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8"/>
  </p:notesMasterIdLst>
  <p:sldIdLst>
    <p:sldId id="256" r:id="rId2"/>
    <p:sldId id="258" r:id="rId3"/>
    <p:sldId id="260" r:id="rId4"/>
    <p:sldId id="267" r:id="rId5"/>
    <p:sldId id="261" r:id="rId6"/>
    <p:sldId id="262" r:id="rId7"/>
    <p:sldId id="259" r:id="rId8"/>
    <p:sldId id="263" r:id="rId9"/>
    <p:sldId id="264" r:id="rId10"/>
    <p:sldId id="272" r:id="rId11"/>
    <p:sldId id="265" r:id="rId12"/>
    <p:sldId id="268" r:id="rId13"/>
    <p:sldId id="269" r:id="rId14"/>
    <p:sldId id="270" r:id="rId15"/>
    <p:sldId id="266" r:id="rId16"/>
    <p:sldId id="273" r:id="rId17"/>
    <p:sldId id="274" r:id="rId18"/>
    <p:sldId id="275" r:id="rId19"/>
    <p:sldId id="276" r:id="rId20"/>
    <p:sldId id="277" r:id="rId21"/>
    <p:sldId id="281" r:id="rId22"/>
    <p:sldId id="280" r:id="rId23"/>
    <p:sldId id="282" r:id="rId24"/>
    <p:sldId id="283" r:id="rId25"/>
    <p:sldId id="278" r:id="rId26"/>
    <p:sldId id="279" r:id="rId2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B281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83" autoAdjust="0"/>
    <p:restoredTop sz="94660"/>
  </p:normalViewPr>
  <p:slideViewPr>
    <p:cSldViewPr snapToGrid="0">
      <p:cViewPr varScale="1">
        <p:scale>
          <a:sx n="117" d="100"/>
          <a:sy n="117" d="100"/>
        </p:scale>
        <p:origin x="-1470" y="-10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56291AE-39FB-B648-8CD0-503C05AE9978}" type="datetimeFigureOut">
              <a:rPr lang="en-US" smtClean="0"/>
              <a:t>12/19/2016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998B1DA-0D4E-4445-BE97-862D05E40A6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35196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Z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9DE5B9F-A183-EA4C-AA85-222AC6F4A8D4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97116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gi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gi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2.gi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5" name="Title 1"/>
          <p:cNvSpPr txBox="1">
            <a:spLocks/>
          </p:cNvSpPr>
          <p:nvPr userDrawn="1"/>
        </p:nvSpPr>
        <p:spPr>
          <a:xfrm>
            <a:off x="-29025" y="4694890"/>
            <a:ext cx="9161585" cy="36003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algn="ctr"/>
            <a:endParaRPr lang="en-ZA" sz="2400" b="0" i="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" name="Title 1"/>
          <p:cNvSpPr txBox="1">
            <a:spLocks/>
          </p:cNvSpPr>
          <p:nvPr userDrawn="1"/>
        </p:nvSpPr>
        <p:spPr>
          <a:xfrm>
            <a:off x="28312" y="3950995"/>
            <a:ext cx="9161585" cy="576063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endParaRPr lang="en-US" sz="2400" dirty="0" smtClean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0"/>
          </p:nvPr>
        </p:nvSpPr>
        <p:spPr>
          <a:xfrm>
            <a:off x="-6077" y="4635382"/>
            <a:ext cx="9115688" cy="5159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solidFill>
                  <a:schemeClr val="bg1"/>
                </a:solidFill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1"/>
          </p:nvPr>
        </p:nvSpPr>
        <p:spPr>
          <a:xfrm>
            <a:off x="28575" y="3950224"/>
            <a:ext cx="9104313" cy="6651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endParaRPr lang="en-US" dirty="0" smtClean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2"/>
          </p:nvPr>
        </p:nvSpPr>
        <p:spPr>
          <a:xfrm>
            <a:off x="-6350" y="5151962"/>
            <a:ext cx="9115425" cy="4635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31828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Inp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287" cy="68580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13" y="0"/>
            <a:ext cx="9144000" cy="1053548"/>
          </a:xfrm>
          <a:prstGeom prst="rect">
            <a:avLst/>
          </a:prstGeom>
        </p:spPr>
      </p:pic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15900"/>
            <a:ext cx="7434263" cy="5365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Heading of Content Slide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/>
          </p:nvPr>
        </p:nvSpPr>
        <p:spPr>
          <a:xfrm>
            <a:off x="0" y="1323975"/>
            <a:ext cx="9144000" cy="382905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38563750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287" cy="685800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13" y="0"/>
            <a:ext cx="9144000" cy="1053548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76450" y="1379949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76450" y="2203861"/>
            <a:ext cx="3868737" cy="29813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75362" y="1379949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575362" y="2203861"/>
            <a:ext cx="3887788" cy="29813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15900"/>
            <a:ext cx="7434263" cy="5365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Heading of Content Slide</a:t>
            </a:r>
          </a:p>
        </p:txBody>
      </p:sp>
    </p:spTree>
    <p:extLst>
      <p:ext uri="{BB962C8B-B14F-4D97-AF65-F5344CB8AC3E}">
        <p14:creationId xmlns:p14="http://schemas.microsoft.com/office/powerpoint/2010/main" val="2497679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29DD6D66-8599-4F9D-8C63-48F9A621CB60}" type="datetimeFigureOut">
              <a:rPr lang="en-ZA" smtClean="0"/>
              <a:t>2016/12/19</a:t>
            </a:fld>
            <a:endParaRPr lang="en-Z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ZA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86F9E5E9-7BC0-4D2A-8550-CDC2EA6A4D4D}" type="slidenum">
              <a:rPr lang="en-ZA" smtClean="0"/>
              <a:t>‹#›</a:t>
            </a:fld>
            <a:endParaRPr lang="en-ZA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287" cy="68580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1052736"/>
          </a:xfrm>
          <a:prstGeom prst="rect">
            <a:avLst/>
          </a:prstGeom>
        </p:spPr>
      </p:pic>
      <p:sp>
        <p:nvSpPr>
          <p:cNvPr id="9" name="Title 4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980728"/>
          </a:xfrm>
          <a:prstGeom prst="rect">
            <a:avLst/>
          </a:prstGeom>
        </p:spPr>
        <p:txBody>
          <a:bodyPr>
            <a:normAutofit/>
          </a:bodyPr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161789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jpg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Title 1"/>
          <p:cNvSpPr txBox="1">
            <a:spLocks/>
          </p:cNvSpPr>
          <p:nvPr userDrawn="1"/>
        </p:nvSpPr>
        <p:spPr>
          <a:xfrm>
            <a:off x="-29025" y="4694890"/>
            <a:ext cx="9161585" cy="36003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algn="ctr"/>
            <a:endParaRPr lang="en-ZA" sz="2400" b="0" i="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Title 1"/>
          <p:cNvSpPr txBox="1">
            <a:spLocks/>
          </p:cNvSpPr>
          <p:nvPr userDrawn="1"/>
        </p:nvSpPr>
        <p:spPr>
          <a:xfrm>
            <a:off x="28312" y="3950995"/>
            <a:ext cx="9161585" cy="576063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defRPr>
            </a:lvl1pPr>
          </a:lstStyle>
          <a:p>
            <a:endParaRPr lang="en-US" sz="2400" dirty="0" smtClean="0"/>
          </a:p>
        </p:txBody>
      </p:sp>
      <p:sp>
        <p:nvSpPr>
          <p:cNvPr id="5" name="Text Placeholder 11"/>
          <p:cNvSpPr txBox="1">
            <a:spLocks/>
          </p:cNvSpPr>
          <p:nvPr userDrawn="1"/>
        </p:nvSpPr>
        <p:spPr>
          <a:xfrm>
            <a:off x="-6077" y="4635382"/>
            <a:ext cx="9115688" cy="515938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 smtClean="0"/>
          </a:p>
        </p:txBody>
      </p:sp>
      <p:sp>
        <p:nvSpPr>
          <p:cNvPr id="6" name="Text Placeholder 13"/>
          <p:cNvSpPr txBox="1">
            <a:spLocks/>
          </p:cNvSpPr>
          <p:nvPr userDrawn="1"/>
        </p:nvSpPr>
        <p:spPr>
          <a:xfrm>
            <a:off x="28575" y="3950224"/>
            <a:ext cx="9104313" cy="665163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 smtClean="0"/>
          </a:p>
        </p:txBody>
      </p:sp>
      <p:sp>
        <p:nvSpPr>
          <p:cNvPr id="7" name="Text Placeholder 15"/>
          <p:cNvSpPr txBox="1">
            <a:spLocks/>
          </p:cNvSpPr>
          <p:nvPr userDrawn="1"/>
        </p:nvSpPr>
        <p:spPr>
          <a:xfrm>
            <a:off x="-6350" y="5151962"/>
            <a:ext cx="9115425" cy="463550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8090319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1" r:id="rId2"/>
    <p:sldLayoutId id="2147483668" r:id="rId3"/>
    <p:sldLayoutId id="2147483669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7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13" Type="http://schemas.openxmlformats.org/officeDocument/2006/relationships/image" Target="../media/image19.jpeg"/><Relationship Id="rId3" Type="http://schemas.openxmlformats.org/officeDocument/2006/relationships/image" Target="../media/image9.jpeg"/><Relationship Id="rId7" Type="http://schemas.openxmlformats.org/officeDocument/2006/relationships/image" Target="../media/image13.png"/><Relationship Id="rId12" Type="http://schemas.openxmlformats.org/officeDocument/2006/relationships/image" Target="../media/image18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jpeg"/><Relationship Id="rId11" Type="http://schemas.openxmlformats.org/officeDocument/2006/relationships/image" Target="../media/image17.jpeg"/><Relationship Id="rId5" Type="http://schemas.openxmlformats.org/officeDocument/2006/relationships/image" Target="../media/image11.jpeg"/><Relationship Id="rId10" Type="http://schemas.openxmlformats.org/officeDocument/2006/relationships/image" Target="../media/image16.jpeg"/><Relationship Id="rId4" Type="http://schemas.openxmlformats.org/officeDocument/2006/relationships/image" Target="../media/image10.jpeg"/><Relationship Id="rId9" Type="http://schemas.openxmlformats.org/officeDocument/2006/relationships/image" Target="../media/image15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40496" y="3950224"/>
            <a:ext cx="8004271" cy="665163"/>
          </a:xfrm>
        </p:spPr>
        <p:txBody>
          <a:bodyPr/>
          <a:lstStyle/>
          <a:p>
            <a:r>
              <a:rPr lang="en-ZA" dirty="0">
                <a:latin typeface="Helvetica-Light" panose="020B0400000000000000" pitchFamily="34" charset="0"/>
              </a:rPr>
              <a:t>29 October </a:t>
            </a:r>
            <a:r>
              <a:rPr lang="en-ZA" dirty="0" smtClean="0">
                <a:latin typeface="Helvetica-Light" panose="020B0400000000000000" pitchFamily="34" charset="0"/>
              </a:rPr>
              <a:t> to 4 </a:t>
            </a:r>
            <a:r>
              <a:rPr lang="en-ZA" dirty="0">
                <a:latin typeface="Helvetica-Light" panose="020B0400000000000000" pitchFamily="34" charset="0"/>
              </a:rPr>
              <a:t>November 2017</a:t>
            </a:r>
            <a:br>
              <a:rPr lang="en-ZA" dirty="0">
                <a:latin typeface="Helvetica-Light" panose="020B0400000000000000" pitchFamily="34" charset="0"/>
              </a:rPr>
            </a:br>
            <a:r>
              <a:rPr lang="en-ZA" dirty="0">
                <a:latin typeface="Helvetica-Light" panose="020B0400000000000000" pitchFamily="34" charset="0"/>
              </a:rPr>
              <a:t/>
            </a:r>
            <a:br>
              <a:rPr lang="en-ZA" dirty="0">
                <a:latin typeface="Helvetica-Light" panose="020B0400000000000000" pitchFamily="34" charset="0"/>
              </a:rPr>
            </a:br>
            <a:r>
              <a:rPr lang="en-ZA" dirty="0">
                <a:latin typeface="Helvetica-Light" panose="020B0400000000000000" pitchFamily="34" charset="0"/>
              </a:rPr>
              <a:t>Cape Town International Convention Centre</a:t>
            </a:r>
            <a:endParaRPr lang="en-ZA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2"/>
          </p:nvPr>
        </p:nvSpPr>
        <p:spPr>
          <a:xfrm>
            <a:off x="540495" y="5151962"/>
            <a:ext cx="8004271" cy="463550"/>
          </a:xfrm>
        </p:spPr>
        <p:txBody>
          <a:bodyPr/>
          <a:lstStyle/>
          <a:p>
            <a:r>
              <a:rPr lang="en-ZA" dirty="0">
                <a:latin typeface="Helvetica-Light" panose="020B0400000000000000" pitchFamily="34" charset="0"/>
              </a:rPr>
              <a:t>Cape Town, South Africa</a:t>
            </a:r>
            <a:endParaRPr lang="en-ZA" dirty="0"/>
          </a:p>
          <a:p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323685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ounded Rectangle 4"/>
          <p:cNvSpPr/>
          <p:nvPr/>
        </p:nvSpPr>
        <p:spPr>
          <a:xfrm>
            <a:off x="179512" y="980728"/>
            <a:ext cx="8856984" cy="4896544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ctr" anchorCtr="0">
            <a:noAutofit/>
          </a:bodyPr>
          <a:lstStyle/>
          <a:p>
            <a:pPr lvl="0" defTabSz="711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440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Helvetica" pitchFamily="34" charset="0"/>
                <a:cs typeface="Arial"/>
              </a:rPr>
              <a:t> </a:t>
            </a:r>
            <a:endParaRPr lang="en-US" sz="4400" kern="1200" dirty="0">
              <a:solidFill>
                <a:schemeClr val="tx1">
                  <a:lumMod val="65000"/>
                  <a:lumOff val="35000"/>
                </a:schemeClr>
              </a:solidFill>
              <a:latin typeface="Helvetica" pitchFamily="34" charset="0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1520" y="188640"/>
            <a:ext cx="5237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Themes and Sessions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688590" y="3908917"/>
            <a:ext cx="10525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400" dirty="0" smtClean="0">
                <a:solidFill>
                  <a:schemeClr val="bg1"/>
                </a:solidFill>
              </a:rPr>
              <a:t>Civil Society</a:t>
            </a:r>
            <a:endParaRPr lang="en-ZA" sz="1400" dirty="0">
              <a:solidFill>
                <a:schemeClr val="bg1"/>
              </a:solidFill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2849922" y="1168756"/>
            <a:ext cx="393351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ZA" sz="5400" dirty="0">
                <a:solidFill>
                  <a:srgbClr val="E74934"/>
                </a:solidFill>
              </a:rPr>
              <a:t>19</a:t>
            </a:r>
            <a:r>
              <a:rPr lang="en-ZA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ZA" dirty="0" smtClean="0">
                <a:solidFill>
                  <a:schemeClr val="accent6">
                    <a:lumMod val="75000"/>
                  </a:schemeClr>
                </a:solidFill>
              </a:rPr>
              <a:t>      </a:t>
            </a:r>
            <a:r>
              <a:rPr lang="en-ZA" sz="32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general </a:t>
            </a:r>
            <a:r>
              <a:rPr lang="en-ZA" sz="3200" dirty="0">
                <a:solidFill>
                  <a:prstClr val="black">
                    <a:lumMod val="65000"/>
                    <a:lumOff val="35000"/>
                  </a:prstClr>
                </a:solidFill>
              </a:rPr>
              <a:t>themes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558996" y="2642234"/>
            <a:ext cx="6037167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ZA" sz="32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Over      </a:t>
            </a:r>
            <a:r>
              <a:rPr lang="en-ZA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  </a:t>
            </a:r>
            <a:r>
              <a:rPr lang="en-ZA" sz="5400" dirty="0" smtClean="0">
                <a:solidFill>
                  <a:srgbClr val="E74934"/>
                </a:solidFill>
              </a:rPr>
              <a:t>100</a:t>
            </a:r>
            <a:r>
              <a:rPr lang="en-ZA" sz="5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      </a:t>
            </a:r>
            <a:r>
              <a:rPr lang="en-ZA" sz="32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session </a:t>
            </a:r>
            <a:r>
              <a:rPr lang="en-ZA" sz="3200" dirty="0">
                <a:solidFill>
                  <a:prstClr val="black">
                    <a:lumMod val="65000"/>
                    <a:lumOff val="35000"/>
                  </a:prstClr>
                </a:solidFill>
              </a:rPr>
              <a:t>topics </a:t>
            </a:r>
            <a:endParaRPr lang="en-ZA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23528" y="4005064"/>
            <a:ext cx="864096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ZA" sz="32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                        Total of    </a:t>
            </a:r>
            <a:r>
              <a:rPr lang="en-ZA" sz="5400" dirty="0" smtClean="0">
                <a:solidFill>
                  <a:srgbClr val="E74934"/>
                </a:solidFill>
              </a:rPr>
              <a:t>240</a:t>
            </a:r>
            <a:r>
              <a:rPr lang="en-ZA" dirty="0" smtClean="0">
                <a:solidFill>
                  <a:srgbClr val="E74934"/>
                </a:solidFill>
              </a:rPr>
              <a:t>         </a:t>
            </a:r>
            <a:r>
              <a:rPr lang="en-ZA" sz="3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</a:t>
            </a:r>
            <a:r>
              <a:rPr lang="en-ZA" sz="32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egular</a:t>
            </a:r>
            <a:endParaRPr lang="en-ZA" sz="3200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2823558" y="1170288"/>
            <a:ext cx="969868" cy="96986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6" name="Oval 25"/>
          <p:cNvSpPr/>
          <p:nvPr/>
        </p:nvSpPr>
        <p:spPr>
          <a:xfrm>
            <a:off x="3010916" y="2458852"/>
            <a:ext cx="1290096" cy="1290096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7" name="Oval 26"/>
          <p:cNvSpPr/>
          <p:nvPr/>
        </p:nvSpPr>
        <p:spPr>
          <a:xfrm>
            <a:off x="2817984" y="2245859"/>
            <a:ext cx="1675960" cy="1716081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8" name="Oval 27"/>
          <p:cNvSpPr/>
          <p:nvPr/>
        </p:nvSpPr>
        <p:spPr>
          <a:xfrm>
            <a:off x="4955132" y="3774935"/>
            <a:ext cx="1675960" cy="1716081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>
              <a:solidFill>
                <a:srgbClr val="002060"/>
              </a:solidFill>
            </a:endParaRPr>
          </a:p>
        </p:txBody>
      </p:sp>
      <p:sp>
        <p:nvSpPr>
          <p:cNvPr id="29" name="Oval 28"/>
          <p:cNvSpPr/>
          <p:nvPr/>
        </p:nvSpPr>
        <p:spPr>
          <a:xfrm>
            <a:off x="5148064" y="4005064"/>
            <a:ext cx="1290096" cy="1290096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30" name="Rectangle 29"/>
          <p:cNvSpPr/>
          <p:nvPr/>
        </p:nvSpPr>
        <p:spPr>
          <a:xfrm>
            <a:off x="1331640" y="5301208"/>
            <a:ext cx="7344816" cy="584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ZA" sz="3200" dirty="0">
                <a:solidFill>
                  <a:prstClr val="black">
                    <a:lumMod val="65000"/>
                    <a:lumOff val="35000"/>
                  </a:prstClr>
                </a:solidFill>
              </a:rPr>
              <a:t>c</a:t>
            </a:r>
            <a:r>
              <a:rPr lang="en-ZA" sz="32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onference </a:t>
            </a:r>
            <a:r>
              <a:rPr lang="en-ZA" sz="3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oral </a:t>
            </a:r>
            <a:r>
              <a:rPr lang="en-ZA" sz="3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or poster </a:t>
            </a:r>
            <a:r>
              <a:rPr lang="en-ZA" sz="32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sessions</a:t>
            </a:r>
            <a:endParaRPr lang="en-ZA" sz="3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346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extBox 51"/>
          <p:cNvSpPr txBox="1"/>
          <p:nvPr/>
        </p:nvSpPr>
        <p:spPr>
          <a:xfrm>
            <a:off x="251520" y="188640"/>
            <a:ext cx="56493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Themes and Convenors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cxnSp>
        <p:nvCxnSpPr>
          <p:cNvPr id="53" name="Straight Connector 52"/>
          <p:cNvCxnSpPr/>
          <p:nvPr/>
        </p:nvCxnSpPr>
        <p:spPr>
          <a:xfrm flipH="1">
            <a:off x="4211960" y="1049386"/>
            <a:ext cx="11255" cy="468387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4" name="Group 53"/>
          <p:cNvGrpSpPr/>
          <p:nvPr/>
        </p:nvGrpSpPr>
        <p:grpSpPr>
          <a:xfrm>
            <a:off x="1631276" y="1196752"/>
            <a:ext cx="5466853" cy="4608512"/>
            <a:chOff x="1631276" y="1196752"/>
            <a:chExt cx="5466853" cy="4807536"/>
          </a:xfrm>
        </p:grpSpPr>
        <p:grpSp>
          <p:nvGrpSpPr>
            <p:cNvPr id="55" name="Group 54"/>
            <p:cNvGrpSpPr/>
            <p:nvPr/>
          </p:nvGrpSpPr>
          <p:grpSpPr>
            <a:xfrm>
              <a:off x="3899540" y="4961818"/>
              <a:ext cx="2880000" cy="540000"/>
              <a:chOff x="297661" y="4146268"/>
              <a:chExt cx="2880000" cy="540000"/>
            </a:xfrm>
          </p:grpSpPr>
          <p:sp>
            <p:nvSpPr>
              <p:cNvPr id="94" name="Rectangle 93"/>
              <p:cNvSpPr/>
              <p:nvPr/>
            </p:nvSpPr>
            <p:spPr>
              <a:xfrm>
                <a:off x="515461" y="4146268"/>
                <a:ext cx="2444400" cy="540000"/>
              </a:xfrm>
              <a:prstGeom prst="rect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2742061" y="4146268"/>
                <a:ext cx="435600" cy="540000"/>
              </a:xfrm>
              <a:prstGeom prst="ellipse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96" name="Oval 95"/>
              <p:cNvSpPr/>
              <p:nvPr/>
            </p:nvSpPr>
            <p:spPr>
              <a:xfrm>
                <a:off x="297661" y="4146268"/>
                <a:ext cx="435600" cy="540000"/>
              </a:xfrm>
              <a:prstGeom prst="ellipse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1644761" y="2659550"/>
              <a:ext cx="2880000" cy="540000"/>
              <a:chOff x="297661" y="4146268"/>
              <a:chExt cx="2880000" cy="540000"/>
            </a:xfrm>
          </p:grpSpPr>
          <p:sp>
            <p:nvSpPr>
              <p:cNvPr id="91" name="Rectangle 90"/>
              <p:cNvSpPr/>
              <p:nvPr/>
            </p:nvSpPr>
            <p:spPr>
              <a:xfrm>
                <a:off x="515461" y="4146268"/>
                <a:ext cx="2444400" cy="540000"/>
              </a:xfrm>
              <a:prstGeom prst="rect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92" name="Oval 91"/>
              <p:cNvSpPr/>
              <p:nvPr/>
            </p:nvSpPr>
            <p:spPr>
              <a:xfrm>
                <a:off x="2742061" y="4146268"/>
                <a:ext cx="435600" cy="540000"/>
              </a:xfrm>
              <a:prstGeom prst="ellipse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93" name="Oval 92"/>
              <p:cNvSpPr/>
              <p:nvPr/>
            </p:nvSpPr>
            <p:spPr>
              <a:xfrm>
                <a:off x="297661" y="4146268"/>
                <a:ext cx="435600" cy="540000"/>
              </a:xfrm>
              <a:prstGeom prst="ellipse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1631276" y="4207972"/>
              <a:ext cx="2880000" cy="540000"/>
              <a:chOff x="2071890" y="3196145"/>
              <a:chExt cx="2880000" cy="540000"/>
            </a:xfrm>
          </p:grpSpPr>
          <p:sp>
            <p:nvSpPr>
              <p:cNvPr id="88" name="Rectangle 87"/>
              <p:cNvSpPr/>
              <p:nvPr/>
            </p:nvSpPr>
            <p:spPr>
              <a:xfrm>
                <a:off x="2289690" y="3196145"/>
                <a:ext cx="2444400" cy="540000"/>
              </a:xfrm>
              <a:prstGeom prst="rect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9" name="Oval 88"/>
              <p:cNvSpPr/>
              <p:nvPr/>
            </p:nvSpPr>
            <p:spPr>
              <a:xfrm>
                <a:off x="4516290" y="3196145"/>
                <a:ext cx="435600" cy="540000"/>
              </a:xfrm>
              <a:prstGeom prst="ellipse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2071890" y="3196145"/>
                <a:ext cx="435600" cy="540000"/>
              </a:xfrm>
              <a:prstGeom prst="ellipse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3935183" y="3413654"/>
              <a:ext cx="2880000" cy="540000"/>
              <a:chOff x="4126154" y="1720525"/>
              <a:chExt cx="2880000" cy="540000"/>
            </a:xfrm>
          </p:grpSpPr>
          <p:sp>
            <p:nvSpPr>
              <p:cNvPr id="85" name="Rectangle 84"/>
              <p:cNvSpPr/>
              <p:nvPr/>
            </p:nvSpPr>
            <p:spPr>
              <a:xfrm>
                <a:off x="4343954" y="1720525"/>
                <a:ext cx="2444400" cy="540000"/>
              </a:xfrm>
              <a:prstGeom prst="rect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6" name="Oval 85"/>
              <p:cNvSpPr/>
              <p:nvPr/>
            </p:nvSpPr>
            <p:spPr>
              <a:xfrm>
                <a:off x="65705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7" name="Oval 86"/>
              <p:cNvSpPr/>
              <p:nvPr/>
            </p:nvSpPr>
            <p:spPr>
              <a:xfrm>
                <a:off x="41261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sp>
          <p:nvSpPr>
            <p:cNvPr id="59" name="Flowchart: Connector 8"/>
            <p:cNvSpPr/>
            <p:nvPr/>
          </p:nvSpPr>
          <p:spPr>
            <a:xfrm>
              <a:off x="4044924" y="2767799"/>
              <a:ext cx="360040" cy="360040"/>
            </a:xfrm>
            <a:prstGeom prst="flowChartConnector">
              <a:avLst/>
            </a:prstGeom>
            <a:solidFill>
              <a:srgbClr val="EA463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ZA" dirty="0" smtClean="0"/>
                <a:t>3</a:t>
              </a:r>
              <a:endParaRPr lang="en-ZA" dirty="0"/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1644761" y="1210171"/>
              <a:ext cx="2880000" cy="540000"/>
              <a:chOff x="4126154" y="1720525"/>
              <a:chExt cx="2880000" cy="540000"/>
            </a:xfrm>
          </p:grpSpPr>
          <p:sp>
            <p:nvSpPr>
              <p:cNvPr id="82" name="Rectangle 81"/>
              <p:cNvSpPr/>
              <p:nvPr/>
            </p:nvSpPr>
            <p:spPr>
              <a:xfrm>
                <a:off x="4343954" y="1720525"/>
                <a:ext cx="2444400" cy="540000"/>
              </a:xfrm>
              <a:prstGeom prst="rect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65705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4" name="Oval 83"/>
              <p:cNvSpPr/>
              <p:nvPr/>
            </p:nvSpPr>
            <p:spPr>
              <a:xfrm>
                <a:off x="41261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grpSp>
          <p:nvGrpSpPr>
            <p:cNvPr id="61" name="Group 60"/>
            <p:cNvGrpSpPr/>
            <p:nvPr/>
          </p:nvGrpSpPr>
          <p:grpSpPr>
            <a:xfrm>
              <a:off x="3935183" y="1914056"/>
              <a:ext cx="2880000" cy="540000"/>
              <a:chOff x="2071890" y="3196145"/>
              <a:chExt cx="2880000" cy="540000"/>
            </a:xfrm>
          </p:grpSpPr>
          <p:sp>
            <p:nvSpPr>
              <p:cNvPr id="79" name="Rectangle 78"/>
              <p:cNvSpPr/>
              <p:nvPr/>
            </p:nvSpPr>
            <p:spPr>
              <a:xfrm>
                <a:off x="2289690" y="3196145"/>
                <a:ext cx="2444400" cy="540000"/>
              </a:xfrm>
              <a:prstGeom prst="rect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4516290" y="3196145"/>
                <a:ext cx="435600" cy="540000"/>
              </a:xfrm>
              <a:prstGeom prst="ellipse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2071890" y="3196145"/>
                <a:ext cx="435600" cy="540000"/>
              </a:xfrm>
              <a:prstGeom prst="ellipse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sp>
          <p:nvSpPr>
            <p:cNvPr id="62" name="Flowchart: Connector 17"/>
            <p:cNvSpPr/>
            <p:nvPr/>
          </p:nvSpPr>
          <p:spPr>
            <a:xfrm>
              <a:off x="4044924" y="1284738"/>
              <a:ext cx="360040" cy="360040"/>
            </a:xfrm>
            <a:prstGeom prst="flowChartConnector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ZA" dirty="0" smtClean="0"/>
                <a:t>1</a:t>
              </a:r>
              <a:endParaRPr lang="en-ZA" dirty="0"/>
            </a:p>
          </p:txBody>
        </p:sp>
        <p:sp>
          <p:nvSpPr>
            <p:cNvPr id="63" name="Flowchart: Connector 18"/>
            <p:cNvSpPr/>
            <p:nvPr/>
          </p:nvSpPr>
          <p:spPr>
            <a:xfrm>
              <a:off x="4044924" y="2046605"/>
              <a:ext cx="360040" cy="360040"/>
            </a:xfrm>
            <a:prstGeom prst="flowChartConnector">
              <a:avLst/>
            </a:prstGeom>
            <a:solidFill>
              <a:srgbClr val="F393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ZA" dirty="0" smtClean="0"/>
                <a:t>2</a:t>
              </a:r>
              <a:endParaRPr lang="en-ZA" dirty="0"/>
            </a:p>
          </p:txBody>
        </p:sp>
        <p:sp>
          <p:nvSpPr>
            <p:cNvPr id="64" name="Flowchart: Connector 23"/>
            <p:cNvSpPr/>
            <p:nvPr/>
          </p:nvSpPr>
          <p:spPr>
            <a:xfrm>
              <a:off x="4033028" y="3519047"/>
              <a:ext cx="360040" cy="360040"/>
            </a:xfrm>
            <a:prstGeom prst="flowChartConnector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ZA" dirty="0" smtClean="0"/>
                <a:t>4</a:t>
              </a:r>
              <a:endParaRPr lang="en-ZA" dirty="0"/>
            </a:p>
          </p:txBody>
        </p:sp>
        <p:sp>
          <p:nvSpPr>
            <p:cNvPr id="65" name="Flowchart: Connector 24"/>
            <p:cNvSpPr/>
            <p:nvPr/>
          </p:nvSpPr>
          <p:spPr>
            <a:xfrm>
              <a:off x="4044924" y="5055442"/>
              <a:ext cx="360040" cy="360040"/>
            </a:xfrm>
            <a:prstGeom prst="flowChartConnector">
              <a:avLst/>
            </a:prstGeom>
            <a:solidFill>
              <a:srgbClr val="EA463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ZA" dirty="0" smtClean="0"/>
                <a:t>6</a:t>
              </a:r>
              <a:endParaRPr lang="en-ZA" dirty="0"/>
            </a:p>
          </p:txBody>
        </p:sp>
        <p:sp>
          <p:nvSpPr>
            <p:cNvPr id="66" name="Flowchart: Connector 25"/>
            <p:cNvSpPr/>
            <p:nvPr/>
          </p:nvSpPr>
          <p:spPr>
            <a:xfrm>
              <a:off x="4031439" y="4309093"/>
              <a:ext cx="360040" cy="360040"/>
            </a:xfrm>
            <a:prstGeom prst="flowChartConnector">
              <a:avLst/>
            </a:prstGeom>
            <a:solidFill>
              <a:srgbClr val="F393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ZA" dirty="0" smtClean="0"/>
                <a:t>5</a:t>
              </a:r>
              <a:endParaRPr lang="en-ZA" dirty="0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1691680" y="1196752"/>
              <a:ext cx="273627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400" b="1" dirty="0"/>
                <a:t>Ageing and Intergenerational Relations</a:t>
              </a: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1704711" y="1767458"/>
              <a:ext cx="2230472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400" dirty="0"/>
                <a:t>Gustavo De </a:t>
              </a:r>
              <a:r>
                <a:rPr lang="en-ZA" sz="1400" dirty="0" err="1"/>
                <a:t>Santis</a:t>
              </a:r>
              <a:r>
                <a:rPr lang="en-ZA" sz="1400" dirty="0"/>
                <a:t>, University of Florence</a:t>
              </a: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4539018" y="2014457"/>
              <a:ext cx="1402115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ZA" sz="1400" b="1" dirty="0"/>
                <a:t>Bio demography</a:t>
              </a: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4521131" y="2446764"/>
              <a:ext cx="223491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400" dirty="0"/>
                <a:t>Eileen </a:t>
              </a:r>
              <a:r>
                <a:rPr lang="en-ZA" sz="1400" dirty="0" err="1"/>
                <a:t>Crimmins</a:t>
              </a:r>
              <a:r>
                <a:rPr lang="en-ZA" sz="1400" dirty="0"/>
                <a:t>, University of Southern California</a:t>
              </a: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1773859" y="2767799"/>
              <a:ext cx="1599669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ZA" sz="1400" b="1" dirty="0"/>
                <a:t>Children and Youth</a:t>
              </a: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1667981" y="3213976"/>
              <a:ext cx="2520118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1400" dirty="0"/>
                <a:t>Jean-François </a:t>
              </a:r>
              <a:r>
                <a:rPr lang="fr-FR" sz="1400" dirty="0" err="1"/>
                <a:t>Kobiané</a:t>
              </a:r>
              <a:r>
                <a:rPr lang="fr-FR" sz="1400" dirty="0"/>
                <a:t>, Université Ouaga I Pr Joseph </a:t>
              </a:r>
              <a:endParaRPr lang="fr-FR" sz="1400" dirty="0" smtClean="0"/>
            </a:p>
            <a:p>
              <a:r>
                <a:rPr lang="fr-FR" sz="1400" dirty="0" smtClean="0"/>
                <a:t>Ki-</a:t>
              </a:r>
              <a:r>
                <a:rPr lang="fr-FR" sz="1400" dirty="0" err="1" smtClean="0"/>
                <a:t>Zerbo</a:t>
              </a:r>
              <a:endParaRPr lang="en-ZA" sz="1400" dirty="0"/>
            </a:p>
          </p:txBody>
        </p:sp>
        <p:sp>
          <p:nvSpPr>
            <p:cNvPr id="73" name="Rectangle 72"/>
            <p:cNvSpPr/>
            <p:nvPr/>
          </p:nvSpPr>
          <p:spPr>
            <a:xfrm>
              <a:off x="4357270" y="3423588"/>
              <a:ext cx="2457913" cy="5290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400" b="1" dirty="0"/>
                <a:t>Culture, Religion, Language and Demographic Behaviours</a:t>
              </a: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4495908" y="3962573"/>
              <a:ext cx="2602221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400" dirty="0"/>
                <a:t>Jennifer Johnson-Hanks, University of California, Berkeley</a:t>
              </a: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1832430" y="4224183"/>
              <a:ext cx="2090109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400" b="1" dirty="0"/>
                <a:t>Demographic Methods and Data</a:t>
              </a: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4400987" y="4993371"/>
              <a:ext cx="2242473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ZA" sz="1400" b="1" dirty="0"/>
                <a:t>Education and Labour Force</a:t>
              </a: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4533779" y="5481068"/>
              <a:ext cx="216201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dirty="0" err="1"/>
                <a:t>Ragui</a:t>
              </a:r>
              <a:r>
                <a:rPr lang="en-US" sz="1400" dirty="0"/>
                <a:t> </a:t>
              </a:r>
              <a:r>
                <a:rPr lang="en-US" sz="1400" dirty="0" err="1"/>
                <a:t>Assaad</a:t>
              </a:r>
              <a:r>
                <a:rPr lang="en-US" sz="1400" dirty="0"/>
                <a:t>, University of Minnesota</a:t>
              </a: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1667641" y="4794713"/>
              <a:ext cx="2229716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 dirty="0"/>
                <a:t>Vladimir </a:t>
              </a:r>
              <a:r>
                <a:rPr lang="en-US" sz="1400" dirty="0" err="1"/>
                <a:t>Canudas-Romo</a:t>
              </a:r>
              <a:r>
                <a:rPr lang="en-US" sz="1400" dirty="0"/>
                <a:t>, University of Southern Denmark</a:t>
              </a:r>
              <a:endParaRPr lang="en-ZA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565421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extBox 54"/>
          <p:cNvSpPr txBox="1"/>
          <p:nvPr/>
        </p:nvSpPr>
        <p:spPr>
          <a:xfrm>
            <a:off x="251520" y="188640"/>
            <a:ext cx="56493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Themes and Convenors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cxnSp>
        <p:nvCxnSpPr>
          <p:cNvPr id="56" name="Straight Connector 55"/>
          <p:cNvCxnSpPr/>
          <p:nvPr/>
        </p:nvCxnSpPr>
        <p:spPr>
          <a:xfrm flipH="1">
            <a:off x="4211960" y="1049386"/>
            <a:ext cx="11255" cy="468387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" name="Group 56"/>
          <p:cNvGrpSpPr/>
          <p:nvPr/>
        </p:nvGrpSpPr>
        <p:grpSpPr>
          <a:xfrm>
            <a:off x="1631276" y="1210171"/>
            <a:ext cx="5466853" cy="4523085"/>
            <a:chOff x="1631276" y="1210171"/>
            <a:chExt cx="5466853" cy="4563285"/>
          </a:xfrm>
        </p:grpSpPr>
        <p:grpSp>
          <p:nvGrpSpPr>
            <p:cNvPr id="58" name="Group 57"/>
            <p:cNvGrpSpPr/>
            <p:nvPr/>
          </p:nvGrpSpPr>
          <p:grpSpPr>
            <a:xfrm>
              <a:off x="3899540" y="4961818"/>
              <a:ext cx="2880000" cy="540000"/>
              <a:chOff x="297661" y="4146268"/>
              <a:chExt cx="2880000" cy="540000"/>
            </a:xfrm>
          </p:grpSpPr>
          <p:sp>
            <p:nvSpPr>
              <p:cNvPr id="96" name="Rectangle 95"/>
              <p:cNvSpPr/>
              <p:nvPr/>
            </p:nvSpPr>
            <p:spPr>
              <a:xfrm>
                <a:off x="515461" y="4146268"/>
                <a:ext cx="2444400" cy="540000"/>
              </a:xfrm>
              <a:prstGeom prst="rect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2742061" y="4146268"/>
                <a:ext cx="435600" cy="540000"/>
              </a:xfrm>
              <a:prstGeom prst="ellipse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98" name="Oval 97"/>
              <p:cNvSpPr/>
              <p:nvPr/>
            </p:nvSpPr>
            <p:spPr>
              <a:xfrm>
                <a:off x="297661" y="4146268"/>
                <a:ext cx="435600" cy="540000"/>
              </a:xfrm>
              <a:prstGeom prst="ellipse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1644761" y="2659550"/>
              <a:ext cx="2880000" cy="540000"/>
              <a:chOff x="297661" y="4146268"/>
              <a:chExt cx="2880000" cy="540000"/>
            </a:xfrm>
          </p:grpSpPr>
          <p:sp>
            <p:nvSpPr>
              <p:cNvPr id="93" name="Rectangle 92"/>
              <p:cNvSpPr/>
              <p:nvPr/>
            </p:nvSpPr>
            <p:spPr>
              <a:xfrm>
                <a:off x="515461" y="4146268"/>
                <a:ext cx="2444400" cy="540000"/>
              </a:xfrm>
              <a:prstGeom prst="rect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94" name="Oval 93"/>
              <p:cNvSpPr/>
              <p:nvPr/>
            </p:nvSpPr>
            <p:spPr>
              <a:xfrm>
                <a:off x="2742061" y="4146268"/>
                <a:ext cx="435600" cy="540000"/>
              </a:xfrm>
              <a:prstGeom prst="ellipse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297661" y="4146268"/>
                <a:ext cx="435600" cy="540000"/>
              </a:xfrm>
              <a:prstGeom prst="ellipse">
                <a:avLst/>
              </a:prstGeom>
              <a:solidFill>
                <a:srgbClr val="F4A2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grpSp>
          <p:nvGrpSpPr>
            <p:cNvPr id="60" name="Group 59"/>
            <p:cNvGrpSpPr/>
            <p:nvPr/>
          </p:nvGrpSpPr>
          <p:grpSpPr>
            <a:xfrm>
              <a:off x="1631276" y="4207972"/>
              <a:ext cx="2880000" cy="540000"/>
              <a:chOff x="2071890" y="3196145"/>
              <a:chExt cx="2880000" cy="540000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2289690" y="3196145"/>
                <a:ext cx="2444400" cy="540000"/>
              </a:xfrm>
              <a:prstGeom prst="rect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4516290" y="3196145"/>
                <a:ext cx="435600" cy="540000"/>
              </a:xfrm>
              <a:prstGeom prst="ellipse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92" name="Oval 91"/>
              <p:cNvSpPr/>
              <p:nvPr/>
            </p:nvSpPr>
            <p:spPr>
              <a:xfrm>
                <a:off x="2071890" y="3196145"/>
                <a:ext cx="435600" cy="540000"/>
              </a:xfrm>
              <a:prstGeom prst="ellipse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grpSp>
          <p:nvGrpSpPr>
            <p:cNvPr id="61" name="Group 60"/>
            <p:cNvGrpSpPr/>
            <p:nvPr/>
          </p:nvGrpSpPr>
          <p:grpSpPr>
            <a:xfrm>
              <a:off x="3935183" y="3413654"/>
              <a:ext cx="2880000" cy="540000"/>
              <a:chOff x="4126154" y="1720525"/>
              <a:chExt cx="2880000" cy="540000"/>
            </a:xfrm>
          </p:grpSpPr>
          <p:sp>
            <p:nvSpPr>
              <p:cNvPr id="87" name="Rectangle 86"/>
              <p:cNvSpPr/>
              <p:nvPr/>
            </p:nvSpPr>
            <p:spPr>
              <a:xfrm>
                <a:off x="4343954" y="1720525"/>
                <a:ext cx="2444400" cy="540000"/>
              </a:xfrm>
              <a:prstGeom prst="rect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8" name="Oval 87"/>
              <p:cNvSpPr/>
              <p:nvPr/>
            </p:nvSpPr>
            <p:spPr>
              <a:xfrm>
                <a:off x="65705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9" name="Oval 88"/>
              <p:cNvSpPr/>
              <p:nvPr/>
            </p:nvSpPr>
            <p:spPr>
              <a:xfrm>
                <a:off x="41261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sp>
          <p:nvSpPr>
            <p:cNvPr id="62" name="Flowchart: Connector 8"/>
            <p:cNvSpPr/>
            <p:nvPr/>
          </p:nvSpPr>
          <p:spPr>
            <a:xfrm>
              <a:off x="4044924" y="2767799"/>
              <a:ext cx="360040" cy="360040"/>
            </a:xfrm>
            <a:prstGeom prst="flowChartConnector">
              <a:avLst/>
            </a:prstGeom>
            <a:solidFill>
              <a:srgbClr val="EA463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ZA" dirty="0" smtClean="0"/>
                <a:t>9</a:t>
              </a:r>
              <a:endParaRPr lang="en-ZA" dirty="0"/>
            </a:p>
          </p:txBody>
        </p:sp>
        <p:grpSp>
          <p:nvGrpSpPr>
            <p:cNvPr id="63" name="Group 62"/>
            <p:cNvGrpSpPr/>
            <p:nvPr/>
          </p:nvGrpSpPr>
          <p:grpSpPr>
            <a:xfrm>
              <a:off x="1644761" y="1210171"/>
              <a:ext cx="2880000" cy="540000"/>
              <a:chOff x="4126154" y="1720525"/>
              <a:chExt cx="2880000" cy="540000"/>
            </a:xfrm>
          </p:grpSpPr>
          <p:sp>
            <p:nvSpPr>
              <p:cNvPr id="84" name="Rectangle 83"/>
              <p:cNvSpPr/>
              <p:nvPr/>
            </p:nvSpPr>
            <p:spPr>
              <a:xfrm>
                <a:off x="4343954" y="1720525"/>
                <a:ext cx="2444400" cy="540000"/>
              </a:xfrm>
              <a:prstGeom prst="rect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65705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6" name="Oval 85"/>
              <p:cNvSpPr/>
              <p:nvPr/>
            </p:nvSpPr>
            <p:spPr>
              <a:xfrm>
                <a:off x="41261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3935183" y="1914056"/>
              <a:ext cx="2880000" cy="540000"/>
              <a:chOff x="2071890" y="3196145"/>
              <a:chExt cx="2880000" cy="540000"/>
            </a:xfrm>
          </p:grpSpPr>
          <p:sp>
            <p:nvSpPr>
              <p:cNvPr id="81" name="Rectangle 80"/>
              <p:cNvSpPr/>
              <p:nvPr/>
            </p:nvSpPr>
            <p:spPr>
              <a:xfrm>
                <a:off x="2289690" y="3196145"/>
                <a:ext cx="2444400" cy="540000"/>
              </a:xfrm>
              <a:prstGeom prst="rect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 sz="13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Oval 81"/>
              <p:cNvSpPr/>
              <p:nvPr/>
            </p:nvSpPr>
            <p:spPr>
              <a:xfrm>
                <a:off x="4516290" y="3196145"/>
                <a:ext cx="435600" cy="540000"/>
              </a:xfrm>
              <a:prstGeom prst="ellipse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2071890" y="3196145"/>
                <a:ext cx="435600" cy="540000"/>
              </a:xfrm>
              <a:prstGeom prst="ellipse">
                <a:avLst/>
              </a:prstGeom>
              <a:solidFill>
                <a:srgbClr val="F9C99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sp>
          <p:nvSpPr>
            <p:cNvPr id="65" name="Flowchart: Connector 17"/>
            <p:cNvSpPr/>
            <p:nvPr/>
          </p:nvSpPr>
          <p:spPr>
            <a:xfrm>
              <a:off x="4044924" y="1284738"/>
              <a:ext cx="360040" cy="360040"/>
            </a:xfrm>
            <a:prstGeom prst="flowChartConnector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ZA" dirty="0" smtClean="0"/>
                <a:t>7</a:t>
              </a:r>
              <a:endParaRPr lang="en-ZA" dirty="0"/>
            </a:p>
          </p:txBody>
        </p:sp>
        <p:sp>
          <p:nvSpPr>
            <p:cNvPr id="66" name="Flowchart: Connector 18"/>
            <p:cNvSpPr/>
            <p:nvPr/>
          </p:nvSpPr>
          <p:spPr>
            <a:xfrm>
              <a:off x="4044924" y="2046605"/>
              <a:ext cx="360040" cy="360040"/>
            </a:xfrm>
            <a:prstGeom prst="flowChartConnector">
              <a:avLst/>
            </a:prstGeom>
            <a:solidFill>
              <a:srgbClr val="F393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ZA" dirty="0" smtClean="0"/>
                <a:t>8</a:t>
              </a:r>
              <a:endParaRPr lang="en-ZA" dirty="0"/>
            </a:p>
          </p:txBody>
        </p:sp>
        <p:sp>
          <p:nvSpPr>
            <p:cNvPr id="67" name="Flowchart: Connector 23"/>
            <p:cNvSpPr/>
            <p:nvPr/>
          </p:nvSpPr>
          <p:spPr>
            <a:xfrm>
              <a:off x="4033028" y="3519047"/>
              <a:ext cx="360040" cy="360040"/>
            </a:xfrm>
            <a:prstGeom prst="flowChartConnector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 dirty="0"/>
            </a:p>
          </p:txBody>
        </p:sp>
        <p:sp>
          <p:nvSpPr>
            <p:cNvPr id="68" name="Flowchart: Connector 24"/>
            <p:cNvSpPr/>
            <p:nvPr/>
          </p:nvSpPr>
          <p:spPr>
            <a:xfrm>
              <a:off x="4044924" y="5055442"/>
              <a:ext cx="360040" cy="360040"/>
            </a:xfrm>
            <a:prstGeom prst="flowChartConnector">
              <a:avLst/>
            </a:prstGeom>
            <a:solidFill>
              <a:srgbClr val="EA463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 dirty="0"/>
            </a:p>
          </p:txBody>
        </p:sp>
        <p:sp>
          <p:nvSpPr>
            <p:cNvPr id="69" name="Flowchart: Connector 25"/>
            <p:cNvSpPr/>
            <p:nvPr/>
          </p:nvSpPr>
          <p:spPr>
            <a:xfrm>
              <a:off x="4031439" y="4309093"/>
              <a:ext cx="360040" cy="360040"/>
            </a:xfrm>
            <a:prstGeom prst="flowChartConnector">
              <a:avLst/>
            </a:prstGeom>
            <a:solidFill>
              <a:srgbClr val="F393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 dirty="0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1764558" y="1308112"/>
              <a:ext cx="1156178" cy="2923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300" b="1" dirty="0">
                  <a:latin typeface="Arial" panose="020B0604020202020204" pitchFamily="34" charset="0"/>
                  <a:cs typeface="Arial" panose="020B0604020202020204" pitchFamily="34" charset="0"/>
                </a:rPr>
                <a:t>Fertility</a:t>
              </a: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438198" y="2021589"/>
              <a:ext cx="2026517" cy="292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ZA" sz="1300" b="1" dirty="0">
                  <a:latin typeface="Arial" panose="020B0604020202020204" pitchFamily="34" charset="0"/>
                  <a:cs typeface="Arial" panose="020B0604020202020204" pitchFamily="34" charset="0"/>
                </a:rPr>
                <a:t>Gender and Population</a:t>
              </a: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4521131" y="2446764"/>
              <a:ext cx="2234916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3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Sunita</a:t>
              </a:r>
              <a:r>
                <a:rPr lang="en-ZA" sz="13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ZA" sz="13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Kishor</a:t>
              </a:r>
              <a:r>
                <a:rPr lang="en-ZA" sz="13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, ICF International</a:t>
              </a:r>
              <a:endParaRPr lang="en-ZA" sz="13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1773859" y="2689742"/>
              <a:ext cx="2167735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400" b="1" dirty="0"/>
                <a:t>Health, Mortality and Longevity</a:t>
              </a: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1667981" y="3213976"/>
              <a:ext cx="2520118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300" dirty="0">
                  <a:latin typeface="Arial" panose="020B0604020202020204" pitchFamily="34" charset="0"/>
                  <a:cs typeface="Arial" panose="020B0604020202020204" pitchFamily="34" charset="0"/>
                </a:rPr>
                <a:t>Marc </a:t>
              </a:r>
              <a:r>
                <a:rPr lang="en-ZA" sz="1300" dirty="0" err="1">
                  <a:latin typeface="Arial" panose="020B0604020202020204" pitchFamily="34" charset="0"/>
                  <a:cs typeface="Arial" panose="020B0604020202020204" pitchFamily="34" charset="0"/>
                </a:rPr>
                <a:t>Luy</a:t>
              </a:r>
              <a:r>
                <a:rPr lang="en-ZA" sz="1300" dirty="0">
                  <a:latin typeface="Arial" panose="020B0604020202020204" pitchFamily="34" charset="0"/>
                  <a:cs typeface="Arial" panose="020B0604020202020204" pitchFamily="34" charset="0"/>
                </a:rPr>
                <a:t>, Vienna Institute of Demography and Osman </a:t>
              </a:r>
              <a:r>
                <a:rPr lang="en-ZA" sz="1300" dirty="0" err="1">
                  <a:latin typeface="Arial" panose="020B0604020202020204" pitchFamily="34" charset="0"/>
                  <a:cs typeface="Arial" panose="020B0604020202020204" pitchFamily="34" charset="0"/>
                </a:rPr>
                <a:t>Sankoh</a:t>
              </a:r>
              <a:r>
                <a:rPr lang="en-ZA" sz="1300" dirty="0">
                  <a:latin typeface="Arial" panose="020B0604020202020204" pitchFamily="34" charset="0"/>
                  <a:cs typeface="Arial" panose="020B0604020202020204" pitchFamily="34" charset="0"/>
                </a:rPr>
                <a:t>, INDEPTH Network</a:t>
              </a: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442020" y="3517024"/>
              <a:ext cx="2457913" cy="2923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300" b="1" dirty="0">
                  <a:latin typeface="Arial" panose="020B0604020202020204" pitchFamily="34" charset="0"/>
                  <a:cs typeface="Arial" panose="020B0604020202020204" pitchFamily="34" charset="0"/>
                </a:rPr>
                <a:t>Historical Demography</a:t>
              </a: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4495908" y="3962573"/>
              <a:ext cx="2602221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300" dirty="0">
                  <a:latin typeface="Arial" panose="020B0604020202020204" pitchFamily="34" charset="0"/>
                  <a:cs typeface="Arial" panose="020B0604020202020204" pitchFamily="34" charset="0"/>
                </a:rPr>
                <a:t>Héctor Perez-</a:t>
              </a:r>
              <a:r>
                <a:rPr lang="en-ZA" sz="1300" dirty="0" err="1">
                  <a:latin typeface="Arial" panose="020B0604020202020204" pitchFamily="34" charset="0"/>
                  <a:cs typeface="Arial" panose="020B0604020202020204" pitchFamily="34" charset="0"/>
                </a:rPr>
                <a:t>Brignoli</a:t>
              </a:r>
              <a:r>
                <a:rPr lang="en-ZA" sz="1300" dirty="0">
                  <a:latin typeface="Arial" panose="020B0604020202020204" pitchFamily="34" charset="0"/>
                  <a:cs typeface="Arial" panose="020B0604020202020204" pitchFamily="34" charset="0"/>
                </a:rPr>
                <a:t>, Universidad de Costa Rica </a:t>
              </a: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1764558" y="4331904"/>
              <a:ext cx="2090109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400" b="1" dirty="0"/>
                <a:t>HIV/AIDS and STIs</a:t>
              </a: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4420811" y="4993694"/>
              <a:ext cx="2639901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300" b="1" dirty="0">
                  <a:latin typeface="Arial" panose="020B0604020202020204" pitchFamily="34" charset="0"/>
                  <a:cs typeface="Arial" panose="020B0604020202020204" pitchFamily="34" charset="0"/>
                </a:rPr>
                <a:t>Marriage </a:t>
              </a:r>
              <a:r>
                <a:rPr lang="en-ZA" sz="13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&amp; </a:t>
              </a:r>
              <a:r>
                <a:rPr lang="en-ZA" sz="1300" b="1" dirty="0">
                  <a:latin typeface="Arial" panose="020B0604020202020204" pitchFamily="34" charset="0"/>
                  <a:cs typeface="Arial" panose="020B0604020202020204" pitchFamily="34" charset="0"/>
                </a:rPr>
                <a:t>Union Formation, Families and Households</a:t>
              </a: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4533779" y="5481068"/>
              <a:ext cx="2162015" cy="2923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Tsuya</a:t>
              </a:r>
              <a:r>
                <a:rPr lang="en-US" sz="1300" dirty="0">
                  <a:latin typeface="Arial" panose="020B0604020202020204" pitchFamily="34" charset="0"/>
                  <a:cs typeface="Arial" panose="020B0604020202020204" pitchFamily="34" charset="0"/>
                </a:rPr>
                <a:t>, Keio University</a:t>
              </a: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1667641" y="4794713"/>
              <a:ext cx="2229716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300" dirty="0">
                  <a:latin typeface="Arial" panose="020B0604020202020204" pitchFamily="34" charset="0"/>
                  <a:cs typeface="Arial" panose="020B0604020202020204" pitchFamily="34" charset="0"/>
                </a:rPr>
                <a:t>Susan Watkins, University of California, Los Angeles</a:t>
              </a:r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4002107" y="3507710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10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4002107" y="4302764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11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4029069" y="5037780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12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1694326" y="1728900"/>
            <a:ext cx="2589493" cy="6924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3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Suzana</a:t>
            </a:r>
            <a:r>
              <a:rPr lang="en-US" sz="13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300" dirty="0" err="1">
                <a:latin typeface="Arial" panose="020B0604020202020204" pitchFamily="34" charset="0"/>
                <a:cs typeface="Arial" panose="020B0604020202020204" pitchFamily="34" charset="0"/>
              </a:rPr>
              <a:t>Cavenaghi</a:t>
            </a:r>
            <a:r>
              <a:rPr lang="en-US" sz="1300" dirty="0">
                <a:latin typeface="Arial" panose="020B0604020202020204" pitchFamily="34" charset="0"/>
                <a:cs typeface="Arial" panose="020B0604020202020204" pitchFamily="34" charset="0"/>
              </a:rPr>
              <a:t>, National School of Statistical Science (ENCE/IBGE), Brazil</a:t>
            </a:r>
            <a:endParaRPr lang="en-ZA" sz="13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1295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TextBox 64"/>
          <p:cNvSpPr txBox="1"/>
          <p:nvPr/>
        </p:nvSpPr>
        <p:spPr>
          <a:xfrm>
            <a:off x="251520" y="188640"/>
            <a:ext cx="56493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Themes and Convenors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cxnSp>
        <p:nvCxnSpPr>
          <p:cNvPr id="66" name="Straight Connector 65"/>
          <p:cNvCxnSpPr/>
          <p:nvPr/>
        </p:nvCxnSpPr>
        <p:spPr>
          <a:xfrm flipH="1">
            <a:off x="4211960" y="1049386"/>
            <a:ext cx="11255" cy="4755878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Group 66"/>
          <p:cNvGrpSpPr/>
          <p:nvPr/>
        </p:nvGrpSpPr>
        <p:grpSpPr>
          <a:xfrm>
            <a:off x="3995936" y="4365104"/>
            <a:ext cx="2880000" cy="445904"/>
            <a:chOff x="297661" y="4146268"/>
            <a:chExt cx="2880000" cy="540000"/>
          </a:xfrm>
        </p:grpSpPr>
        <p:sp>
          <p:nvSpPr>
            <p:cNvPr id="68" name="Rectangle 67"/>
            <p:cNvSpPr/>
            <p:nvPr/>
          </p:nvSpPr>
          <p:spPr>
            <a:xfrm>
              <a:off x="515461" y="4146268"/>
              <a:ext cx="2444400" cy="540000"/>
            </a:xfrm>
            <a:prstGeom prst="rect">
              <a:avLst/>
            </a:prstGeom>
            <a:solidFill>
              <a:srgbClr val="F4A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69" name="Oval 68"/>
            <p:cNvSpPr/>
            <p:nvPr/>
          </p:nvSpPr>
          <p:spPr>
            <a:xfrm>
              <a:off x="2742061" y="4146268"/>
              <a:ext cx="435600" cy="540000"/>
            </a:xfrm>
            <a:prstGeom prst="ellipse">
              <a:avLst/>
            </a:prstGeom>
            <a:solidFill>
              <a:srgbClr val="F4A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70" name="Oval 69"/>
            <p:cNvSpPr/>
            <p:nvPr/>
          </p:nvSpPr>
          <p:spPr>
            <a:xfrm>
              <a:off x="297661" y="4146268"/>
              <a:ext cx="435600" cy="540000"/>
            </a:xfrm>
            <a:prstGeom prst="ellipse">
              <a:avLst/>
            </a:prstGeom>
            <a:solidFill>
              <a:srgbClr val="F4A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1630937" y="2412366"/>
            <a:ext cx="2880000" cy="445904"/>
            <a:chOff x="297661" y="4146268"/>
            <a:chExt cx="2880000" cy="540000"/>
          </a:xfrm>
        </p:grpSpPr>
        <p:sp>
          <p:nvSpPr>
            <p:cNvPr id="72" name="Rectangle 71"/>
            <p:cNvSpPr/>
            <p:nvPr/>
          </p:nvSpPr>
          <p:spPr>
            <a:xfrm>
              <a:off x="515461" y="4146268"/>
              <a:ext cx="2444400" cy="540000"/>
            </a:xfrm>
            <a:prstGeom prst="rect">
              <a:avLst/>
            </a:prstGeom>
            <a:solidFill>
              <a:srgbClr val="F4A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73" name="Oval 72"/>
            <p:cNvSpPr/>
            <p:nvPr/>
          </p:nvSpPr>
          <p:spPr>
            <a:xfrm>
              <a:off x="2742061" y="4146268"/>
              <a:ext cx="435600" cy="540000"/>
            </a:xfrm>
            <a:prstGeom prst="ellipse">
              <a:avLst/>
            </a:prstGeom>
            <a:solidFill>
              <a:srgbClr val="F4A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74" name="Oval 73"/>
            <p:cNvSpPr/>
            <p:nvPr/>
          </p:nvSpPr>
          <p:spPr>
            <a:xfrm>
              <a:off x="297661" y="4146268"/>
              <a:ext cx="435600" cy="540000"/>
            </a:xfrm>
            <a:prstGeom prst="ellipse">
              <a:avLst/>
            </a:prstGeom>
            <a:solidFill>
              <a:srgbClr val="F4A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1644761" y="3775087"/>
            <a:ext cx="2880000" cy="445904"/>
            <a:chOff x="2071890" y="3196145"/>
            <a:chExt cx="2880000" cy="540000"/>
          </a:xfrm>
        </p:grpSpPr>
        <p:sp>
          <p:nvSpPr>
            <p:cNvPr id="76" name="Rectangle 75"/>
            <p:cNvSpPr/>
            <p:nvPr/>
          </p:nvSpPr>
          <p:spPr>
            <a:xfrm>
              <a:off x="2289690" y="3196145"/>
              <a:ext cx="2444400" cy="540000"/>
            </a:xfrm>
            <a:prstGeom prst="rect">
              <a:avLst/>
            </a:prstGeom>
            <a:solidFill>
              <a:srgbClr val="F9C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77" name="Oval 76"/>
            <p:cNvSpPr/>
            <p:nvPr/>
          </p:nvSpPr>
          <p:spPr>
            <a:xfrm>
              <a:off x="4516290" y="3196145"/>
              <a:ext cx="435600" cy="540000"/>
            </a:xfrm>
            <a:prstGeom prst="ellipse">
              <a:avLst/>
            </a:prstGeom>
            <a:solidFill>
              <a:srgbClr val="F9C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78" name="Oval 77"/>
            <p:cNvSpPr/>
            <p:nvPr/>
          </p:nvSpPr>
          <p:spPr>
            <a:xfrm>
              <a:off x="2071890" y="3196145"/>
              <a:ext cx="435600" cy="540000"/>
            </a:xfrm>
            <a:prstGeom prst="ellipse">
              <a:avLst/>
            </a:prstGeom>
            <a:solidFill>
              <a:srgbClr val="F9C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3936024" y="3099738"/>
            <a:ext cx="2880000" cy="445904"/>
            <a:chOff x="4126154" y="1720525"/>
            <a:chExt cx="2880000" cy="540000"/>
          </a:xfrm>
        </p:grpSpPr>
        <p:sp>
          <p:nvSpPr>
            <p:cNvPr id="80" name="Rectangle 79"/>
            <p:cNvSpPr/>
            <p:nvPr/>
          </p:nvSpPr>
          <p:spPr>
            <a:xfrm>
              <a:off x="4343954" y="1720525"/>
              <a:ext cx="2444400" cy="540000"/>
            </a:xfrm>
            <a:prstGeom prst="rect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81" name="Oval 80"/>
            <p:cNvSpPr/>
            <p:nvPr/>
          </p:nvSpPr>
          <p:spPr>
            <a:xfrm>
              <a:off x="6570554" y="1720525"/>
              <a:ext cx="435600" cy="540000"/>
            </a:xfrm>
            <a:prstGeom prst="ellipse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82" name="Oval 81"/>
            <p:cNvSpPr/>
            <p:nvPr/>
          </p:nvSpPr>
          <p:spPr>
            <a:xfrm>
              <a:off x="4126154" y="1720525"/>
              <a:ext cx="435600" cy="540000"/>
            </a:xfrm>
            <a:prstGeom prst="ellipse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</p:grpSp>
      <p:sp>
        <p:nvSpPr>
          <p:cNvPr id="83" name="Flowchart: Connector 8"/>
          <p:cNvSpPr/>
          <p:nvPr/>
        </p:nvSpPr>
        <p:spPr>
          <a:xfrm>
            <a:off x="4031100" y="2520615"/>
            <a:ext cx="360040" cy="297302"/>
          </a:xfrm>
          <a:prstGeom prst="flowChartConnector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grpSp>
        <p:nvGrpSpPr>
          <p:cNvPr id="84" name="Group 83"/>
          <p:cNvGrpSpPr/>
          <p:nvPr/>
        </p:nvGrpSpPr>
        <p:grpSpPr>
          <a:xfrm>
            <a:off x="1644761" y="1109177"/>
            <a:ext cx="2880000" cy="540000"/>
            <a:chOff x="4126154" y="1720525"/>
            <a:chExt cx="2880000" cy="540000"/>
          </a:xfrm>
        </p:grpSpPr>
        <p:sp>
          <p:nvSpPr>
            <p:cNvPr id="85" name="Rectangle 84"/>
            <p:cNvSpPr/>
            <p:nvPr/>
          </p:nvSpPr>
          <p:spPr>
            <a:xfrm>
              <a:off x="4343954" y="1720525"/>
              <a:ext cx="2444400" cy="540000"/>
            </a:xfrm>
            <a:prstGeom prst="rect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86" name="Oval 85"/>
            <p:cNvSpPr/>
            <p:nvPr/>
          </p:nvSpPr>
          <p:spPr>
            <a:xfrm>
              <a:off x="6570554" y="1720525"/>
              <a:ext cx="435600" cy="540000"/>
            </a:xfrm>
            <a:prstGeom prst="ellipse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87" name="Oval 86"/>
            <p:cNvSpPr/>
            <p:nvPr/>
          </p:nvSpPr>
          <p:spPr>
            <a:xfrm>
              <a:off x="4126154" y="1720525"/>
              <a:ext cx="435600" cy="540000"/>
            </a:xfrm>
            <a:prstGeom prst="ellipse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3943898" y="1771491"/>
            <a:ext cx="2880000" cy="445904"/>
            <a:chOff x="2071890" y="3196145"/>
            <a:chExt cx="2880000" cy="540000"/>
          </a:xfrm>
        </p:grpSpPr>
        <p:sp>
          <p:nvSpPr>
            <p:cNvPr id="89" name="Rectangle 88"/>
            <p:cNvSpPr/>
            <p:nvPr/>
          </p:nvSpPr>
          <p:spPr>
            <a:xfrm>
              <a:off x="2289690" y="3196145"/>
              <a:ext cx="2444400" cy="540000"/>
            </a:xfrm>
            <a:prstGeom prst="rect">
              <a:avLst/>
            </a:prstGeom>
            <a:solidFill>
              <a:srgbClr val="F9C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90" name="Oval 89"/>
            <p:cNvSpPr/>
            <p:nvPr/>
          </p:nvSpPr>
          <p:spPr>
            <a:xfrm>
              <a:off x="4516290" y="3196145"/>
              <a:ext cx="435600" cy="540000"/>
            </a:xfrm>
            <a:prstGeom prst="ellipse">
              <a:avLst/>
            </a:prstGeom>
            <a:solidFill>
              <a:srgbClr val="F9C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91" name="Oval 90"/>
            <p:cNvSpPr/>
            <p:nvPr/>
          </p:nvSpPr>
          <p:spPr>
            <a:xfrm>
              <a:off x="2071890" y="3196145"/>
              <a:ext cx="435600" cy="540000"/>
            </a:xfrm>
            <a:prstGeom prst="ellipse">
              <a:avLst/>
            </a:prstGeom>
            <a:solidFill>
              <a:srgbClr val="F9C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</p:grpSp>
      <p:sp>
        <p:nvSpPr>
          <p:cNvPr id="92" name="Flowchart: Connector 17"/>
          <p:cNvSpPr/>
          <p:nvPr/>
        </p:nvSpPr>
        <p:spPr>
          <a:xfrm>
            <a:off x="4044924" y="1183744"/>
            <a:ext cx="360040" cy="297302"/>
          </a:xfrm>
          <a:prstGeom prst="flowChartConnector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93" name="Flowchart: Connector 18"/>
          <p:cNvSpPr/>
          <p:nvPr/>
        </p:nvSpPr>
        <p:spPr>
          <a:xfrm>
            <a:off x="4053639" y="1904040"/>
            <a:ext cx="360040" cy="297302"/>
          </a:xfrm>
          <a:prstGeom prst="flowChartConnector">
            <a:avLst/>
          </a:prstGeom>
          <a:solidFill>
            <a:srgbClr val="F39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94" name="Flowchart: Connector 23"/>
          <p:cNvSpPr/>
          <p:nvPr/>
        </p:nvSpPr>
        <p:spPr>
          <a:xfrm>
            <a:off x="4020408" y="3195760"/>
            <a:ext cx="360040" cy="297302"/>
          </a:xfrm>
          <a:prstGeom prst="flowChartConnector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95" name="Flowchart: Connector 24"/>
          <p:cNvSpPr/>
          <p:nvPr/>
        </p:nvSpPr>
        <p:spPr>
          <a:xfrm>
            <a:off x="4067944" y="4437112"/>
            <a:ext cx="360040" cy="297302"/>
          </a:xfrm>
          <a:prstGeom prst="flowChartConnector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96" name="Flowchart: Connector 25"/>
          <p:cNvSpPr/>
          <p:nvPr/>
        </p:nvSpPr>
        <p:spPr>
          <a:xfrm>
            <a:off x="4044035" y="3861048"/>
            <a:ext cx="383950" cy="309142"/>
          </a:xfrm>
          <a:prstGeom prst="flowChartConnector">
            <a:avLst/>
          </a:prstGeom>
          <a:solidFill>
            <a:srgbClr val="F39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97" name="Rectangle 96"/>
          <p:cNvSpPr/>
          <p:nvPr/>
        </p:nvSpPr>
        <p:spPr>
          <a:xfrm>
            <a:off x="1699585" y="1214368"/>
            <a:ext cx="273627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400" b="1" dirty="0"/>
              <a:t>Migration and Urbanisation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671868" y="1641463"/>
            <a:ext cx="248432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400" dirty="0"/>
              <a:t>Aris Ananta, University of Indonesia and Carla </a:t>
            </a:r>
            <a:r>
              <a:rPr lang="en-ZA" sz="1400" dirty="0" err="1"/>
              <a:t>Pederzini</a:t>
            </a:r>
            <a:r>
              <a:rPr lang="en-ZA" sz="1400" dirty="0"/>
              <a:t>, Universidad Iberoamericana</a:t>
            </a:r>
          </a:p>
        </p:txBody>
      </p:sp>
      <p:sp>
        <p:nvSpPr>
          <p:cNvPr id="99" name="Rectangle 98"/>
          <p:cNvSpPr/>
          <p:nvPr/>
        </p:nvSpPr>
        <p:spPr>
          <a:xfrm>
            <a:off x="4471924" y="1880183"/>
            <a:ext cx="236398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400" b="1" dirty="0"/>
              <a:t>Population and Development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4512621" y="2303973"/>
            <a:ext cx="223491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1400" dirty="0"/>
              <a:t>Cassio M. Turra, Cedeplar, Universidade Federal de Minas Gerais (UFMG)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1691680" y="2492896"/>
            <a:ext cx="239860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400" b="1" dirty="0"/>
              <a:t>Population and Human Rights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1670007" y="3006828"/>
            <a:ext cx="252011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1400" dirty="0"/>
              <a:t>Barbara B. Crane, </a:t>
            </a:r>
            <a:r>
              <a:rPr lang="fr-FR" sz="1400" dirty="0" err="1"/>
              <a:t>Ipas</a:t>
            </a:r>
            <a:endParaRPr lang="fr-FR" sz="1400" dirty="0"/>
          </a:p>
        </p:txBody>
      </p:sp>
      <p:sp>
        <p:nvSpPr>
          <p:cNvPr id="103" name="Rectangle 102"/>
          <p:cNvSpPr/>
          <p:nvPr/>
        </p:nvSpPr>
        <p:spPr>
          <a:xfrm>
            <a:off x="4499992" y="3068960"/>
            <a:ext cx="2457913" cy="5290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400" b="1" dirty="0"/>
              <a:t>Population, Consumption </a:t>
            </a:r>
            <a:r>
              <a:rPr lang="en-ZA" sz="1400" b="1" dirty="0" smtClean="0"/>
              <a:t>&amp; </a:t>
            </a:r>
            <a:r>
              <a:rPr lang="en-ZA" sz="1400" b="1" dirty="0"/>
              <a:t>the Environment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4523552" y="3651361"/>
            <a:ext cx="278475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400" dirty="0"/>
              <a:t>Leiwen Jiang, Shanghai University / National </a:t>
            </a:r>
            <a:r>
              <a:rPr lang="en-ZA" sz="1400" dirty="0" err="1"/>
              <a:t>Center</a:t>
            </a:r>
            <a:r>
              <a:rPr lang="en-ZA" sz="1400" dirty="0"/>
              <a:t> for Atmospheric Research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1835696" y="3717032"/>
            <a:ext cx="20901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400" b="1" dirty="0"/>
              <a:t>Sexuality and Reproductive Health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427984" y="4437112"/>
            <a:ext cx="168578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400" b="1" dirty="0"/>
              <a:t>Spatial Demography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4572001" y="4869160"/>
            <a:ext cx="280831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400" dirty="0"/>
              <a:t>Stephen Matthews, The Pennsylvania State University</a:t>
            </a:r>
          </a:p>
        </p:txBody>
      </p:sp>
      <p:sp>
        <p:nvSpPr>
          <p:cNvPr id="108" name="Rectangle 107"/>
          <p:cNvSpPr/>
          <p:nvPr/>
        </p:nvSpPr>
        <p:spPr>
          <a:xfrm>
            <a:off x="1475656" y="4326652"/>
            <a:ext cx="243462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400" dirty="0"/>
              <a:t>Clifford  </a:t>
            </a:r>
            <a:r>
              <a:rPr lang="en-ZA" sz="1400" dirty="0" err="1"/>
              <a:t>Odimegwu</a:t>
            </a:r>
            <a:r>
              <a:rPr lang="en-ZA" sz="1400" dirty="0"/>
              <a:t>, University of the Witwatersrand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067944" y="1844824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14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3995936" y="1124744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13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995936" y="2492896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15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3986525" y="3185072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16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 flipH="1">
            <a:off x="4067944" y="3789040"/>
            <a:ext cx="4320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17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4067944" y="4365104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18</a:t>
            </a:r>
            <a:endParaRPr lang="en-ZA" dirty="0">
              <a:solidFill>
                <a:schemeClr val="bg1"/>
              </a:solidFill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1619672" y="4941168"/>
            <a:ext cx="2880000" cy="416223"/>
            <a:chOff x="4126154" y="1720525"/>
            <a:chExt cx="2880000" cy="540000"/>
          </a:xfrm>
        </p:grpSpPr>
        <p:sp>
          <p:nvSpPr>
            <p:cNvPr id="116" name="Rectangle 115"/>
            <p:cNvSpPr/>
            <p:nvPr/>
          </p:nvSpPr>
          <p:spPr>
            <a:xfrm>
              <a:off x="4343954" y="1720525"/>
              <a:ext cx="2444400" cy="540000"/>
            </a:xfrm>
            <a:prstGeom prst="rect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117" name="Oval 116"/>
            <p:cNvSpPr/>
            <p:nvPr/>
          </p:nvSpPr>
          <p:spPr>
            <a:xfrm>
              <a:off x="6570554" y="1720525"/>
              <a:ext cx="435600" cy="540000"/>
            </a:xfrm>
            <a:prstGeom prst="ellipse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118" name="Oval 117"/>
            <p:cNvSpPr/>
            <p:nvPr/>
          </p:nvSpPr>
          <p:spPr>
            <a:xfrm>
              <a:off x="4126154" y="1720525"/>
              <a:ext cx="435600" cy="540000"/>
            </a:xfrm>
            <a:prstGeom prst="ellipse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</p:grpSp>
      <p:sp>
        <p:nvSpPr>
          <p:cNvPr id="119" name="Flowchart: Connector 66"/>
          <p:cNvSpPr/>
          <p:nvPr/>
        </p:nvSpPr>
        <p:spPr>
          <a:xfrm>
            <a:off x="4067944" y="5013176"/>
            <a:ext cx="360040" cy="288032"/>
          </a:xfrm>
          <a:prstGeom prst="flowChartConnector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0" name="TextBox 119"/>
          <p:cNvSpPr txBox="1"/>
          <p:nvPr/>
        </p:nvSpPr>
        <p:spPr>
          <a:xfrm>
            <a:off x="4067944" y="4941168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19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21" name="Rectangle 120"/>
          <p:cNvSpPr/>
          <p:nvPr/>
        </p:nvSpPr>
        <p:spPr>
          <a:xfrm>
            <a:off x="1619672" y="5301208"/>
            <a:ext cx="547260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400" dirty="0" smtClean="0"/>
              <a:t>Chika </a:t>
            </a:r>
            <a:r>
              <a:rPr lang="en-ZA" sz="1400" dirty="0" err="1"/>
              <a:t>Ezeh</a:t>
            </a:r>
            <a:r>
              <a:rPr lang="en-ZA" sz="1400" dirty="0"/>
              <a:t>, African Population </a:t>
            </a:r>
            <a:r>
              <a:rPr lang="en-ZA" sz="1400" dirty="0" smtClean="0"/>
              <a:t>&amp;</a:t>
            </a:r>
          </a:p>
          <a:p>
            <a:r>
              <a:rPr lang="en-ZA" sz="1400" dirty="0" smtClean="0"/>
              <a:t> </a:t>
            </a:r>
            <a:r>
              <a:rPr lang="en-ZA" sz="1400" dirty="0"/>
              <a:t>Health Research </a:t>
            </a:r>
            <a:r>
              <a:rPr lang="en-ZA" sz="1400" dirty="0" err="1"/>
              <a:t>Center</a:t>
            </a:r>
            <a:r>
              <a:rPr lang="en-ZA" sz="1400" dirty="0"/>
              <a:t> (APHRC)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1835696" y="4869160"/>
            <a:ext cx="229873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400" b="1" dirty="0"/>
              <a:t>Population and Policy Challenges in Africa</a:t>
            </a:r>
          </a:p>
        </p:txBody>
      </p:sp>
    </p:spTree>
    <p:extLst>
      <p:ext uri="{BB962C8B-B14F-4D97-AF65-F5344CB8AC3E}">
        <p14:creationId xmlns:p14="http://schemas.microsoft.com/office/powerpoint/2010/main" val="1897856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/>
          <p:cNvSpPr txBox="1"/>
          <p:nvPr/>
        </p:nvSpPr>
        <p:spPr>
          <a:xfrm>
            <a:off x="251520" y="188640"/>
            <a:ext cx="56493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Themes and Convenors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636171" y="5096195"/>
            <a:ext cx="2880000" cy="549775"/>
            <a:chOff x="1636171" y="5096195"/>
            <a:chExt cx="2880000" cy="549775"/>
          </a:xfrm>
        </p:grpSpPr>
        <p:grpSp>
          <p:nvGrpSpPr>
            <p:cNvPr id="18" name="Group 17"/>
            <p:cNvGrpSpPr/>
            <p:nvPr/>
          </p:nvGrpSpPr>
          <p:grpSpPr>
            <a:xfrm>
              <a:off x="1636171" y="5096195"/>
              <a:ext cx="2880000" cy="540000"/>
              <a:chOff x="4126154" y="1720525"/>
              <a:chExt cx="2880000" cy="540000"/>
            </a:xfrm>
          </p:grpSpPr>
          <p:sp>
            <p:nvSpPr>
              <p:cNvPr id="22" name="Rectangle 21"/>
              <p:cNvSpPr/>
              <p:nvPr/>
            </p:nvSpPr>
            <p:spPr>
              <a:xfrm>
                <a:off x="4343954" y="1720525"/>
                <a:ext cx="2444400" cy="540000"/>
              </a:xfrm>
              <a:prstGeom prst="rect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65705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41261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sp>
          <p:nvSpPr>
            <p:cNvPr id="19" name="Flowchart: Connector 66"/>
            <p:cNvSpPr/>
            <p:nvPr/>
          </p:nvSpPr>
          <p:spPr>
            <a:xfrm>
              <a:off x="4033049" y="5200808"/>
              <a:ext cx="360040" cy="360040"/>
            </a:xfrm>
            <a:prstGeom prst="flowChartConnector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985005" y="5196162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dirty="0" smtClean="0">
                  <a:solidFill>
                    <a:schemeClr val="bg1"/>
                  </a:solidFill>
                </a:rPr>
                <a:t>19</a:t>
              </a:r>
              <a:endParaRPr lang="en-ZA" dirty="0">
                <a:solidFill>
                  <a:schemeClr val="bg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840333" y="5122750"/>
              <a:ext cx="22987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400" b="1" dirty="0"/>
                <a:t>Population and Policy Challenges in Africa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79366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22222E-6 L -0.12743 -0.56297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372" y="-2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ight Triangle 6"/>
          <p:cNvSpPr/>
          <p:nvPr/>
        </p:nvSpPr>
        <p:spPr>
          <a:xfrm rot="5400000">
            <a:off x="4554903" y="5281201"/>
            <a:ext cx="217766" cy="328796"/>
          </a:xfrm>
          <a:prstGeom prst="rt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8" name="Right Triangle 7"/>
          <p:cNvSpPr/>
          <p:nvPr/>
        </p:nvSpPr>
        <p:spPr>
          <a:xfrm rot="5400000">
            <a:off x="4554903" y="4661396"/>
            <a:ext cx="217766" cy="328796"/>
          </a:xfrm>
          <a:prstGeom prst="rt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9" name="Right Triangle 8"/>
          <p:cNvSpPr/>
          <p:nvPr/>
        </p:nvSpPr>
        <p:spPr>
          <a:xfrm rot="5400000">
            <a:off x="4554903" y="3392362"/>
            <a:ext cx="217766" cy="328796"/>
          </a:xfrm>
          <a:prstGeom prst="rt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0" name="Right Triangle 9"/>
          <p:cNvSpPr/>
          <p:nvPr/>
        </p:nvSpPr>
        <p:spPr>
          <a:xfrm rot="5400000">
            <a:off x="4555507" y="2772017"/>
            <a:ext cx="217766" cy="328796"/>
          </a:xfrm>
          <a:prstGeom prst="rt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1" name="Right Triangle 10"/>
          <p:cNvSpPr/>
          <p:nvPr/>
        </p:nvSpPr>
        <p:spPr>
          <a:xfrm rot="5400000">
            <a:off x="4554903" y="5906501"/>
            <a:ext cx="217766" cy="328796"/>
          </a:xfrm>
          <a:prstGeom prst="rt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2" name="Right Triangle 11"/>
          <p:cNvSpPr/>
          <p:nvPr/>
        </p:nvSpPr>
        <p:spPr>
          <a:xfrm rot="5400000">
            <a:off x="4555507" y="1512433"/>
            <a:ext cx="217766" cy="328796"/>
          </a:xfrm>
          <a:prstGeom prst="rt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3" name="TextBox 12"/>
          <p:cNvSpPr txBox="1"/>
          <p:nvPr/>
        </p:nvSpPr>
        <p:spPr>
          <a:xfrm>
            <a:off x="-23913" y="130888"/>
            <a:ext cx="885851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200" dirty="0">
                <a:solidFill>
                  <a:schemeClr val="bg1"/>
                </a:solidFill>
                <a:latin typeface="HelveticaNeue" panose="00000400000000000000" pitchFamily="2" charset="0"/>
              </a:rPr>
              <a:t>Africa </a:t>
            </a:r>
            <a:r>
              <a:rPr lang="en-ZA" sz="32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Day: Tues 31Oct -Wed </a:t>
            </a:r>
            <a:r>
              <a:rPr lang="en-ZA" sz="3200" dirty="0">
                <a:solidFill>
                  <a:schemeClr val="bg1"/>
                </a:solidFill>
                <a:latin typeface="HelveticaNeue" panose="00000400000000000000" pitchFamily="2" charset="0"/>
              </a:rPr>
              <a:t>1 Nov 2017  </a:t>
            </a:r>
          </a:p>
        </p:txBody>
      </p:sp>
      <p:sp>
        <p:nvSpPr>
          <p:cNvPr id="14" name="Rectangle 13"/>
          <p:cNvSpPr/>
          <p:nvPr/>
        </p:nvSpPr>
        <p:spPr>
          <a:xfrm>
            <a:off x="3964336" y="980728"/>
            <a:ext cx="535655" cy="5199054"/>
          </a:xfrm>
          <a:prstGeom prst="rect">
            <a:avLst/>
          </a:prstGeom>
          <a:solidFill>
            <a:srgbClr val="A0230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5" name="Right Triangle 14"/>
          <p:cNvSpPr/>
          <p:nvPr/>
        </p:nvSpPr>
        <p:spPr>
          <a:xfrm rot="5400000">
            <a:off x="4556457" y="2140350"/>
            <a:ext cx="217766" cy="328796"/>
          </a:xfrm>
          <a:prstGeom prst="rt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6" name="Right Triangle 15"/>
          <p:cNvSpPr/>
          <p:nvPr/>
        </p:nvSpPr>
        <p:spPr>
          <a:xfrm rot="5400000">
            <a:off x="4554903" y="4026108"/>
            <a:ext cx="217766" cy="328796"/>
          </a:xfrm>
          <a:prstGeom prst="rt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7" name="Rectangle 16"/>
          <p:cNvSpPr/>
          <p:nvPr/>
        </p:nvSpPr>
        <p:spPr>
          <a:xfrm>
            <a:off x="68944" y="2566395"/>
            <a:ext cx="3829079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South African National Organising Committee will organise an Africa </a:t>
            </a:r>
            <a:r>
              <a:rPr lang="en-US" sz="2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Day</a:t>
            </a:r>
          </a:p>
          <a:p>
            <a:pPr algn="ctr"/>
            <a:r>
              <a:rPr lang="en-US" sz="2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Covering </a:t>
            </a:r>
            <a:r>
              <a:rPr lang="en-US" sz="5400" dirty="0" smtClean="0">
                <a:solidFill>
                  <a:srgbClr val="225D4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en-US" sz="2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sessions</a:t>
            </a:r>
            <a:endParaRPr lang="en-ZA" sz="28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4169866" y="1136870"/>
            <a:ext cx="658922" cy="431076"/>
            <a:chOff x="4169866" y="1136870"/>
            <a:chExt cx="658922" cy="431076"/>
          </a:xfrm>
        </p:grpSpPr>
        <p:sp>
          <p:nvSpPr>
            <p:cNvPr id="19" name="Rectangle 18"/>
            <p:cNvSpPr/>
            <p:nvPr/>
          </p:nvSpPr>
          <p:spPr>
            <a:xfrm>
              <a:off x="4171196" y="1136870"/>
              <a:ext cx="657592" cy="431076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69866" y="1182743"/>
              <a:ext cx="301686" cy="369332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en-ZA" dirty="0"/>
                <a:t>1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169866" y="1765739"/>
            <a:ext cx="660130" cy="434401"/>
            <a:chOff x="4169866" y="1765739"/>
            <a:chExt cx="660130" cy="434401"/>
          </a:xfrm>
        </p:grpSpPr>
        <p:sp>
          <p:nvSpPr>
            <p:cNvPr id="22" name="Rectangle 21"/>
            <p:cNvSpPr/>
            <p:nvPr/>
          </p:nvSpPr>
          <p:spPr>
            <a:xfrm>
              <a:off x="4171196" y="1765739"/>
              <a:ext cx="658800" cy="432000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169866" y="183080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dirty="0">
                  <a:solidFill>
                    <a:schemeClr val="bg1"/>
                  </a:solidFill>
                </a:rPr>
                <a:t>2</a:t>
              </a: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169866" y="2395532"/>
            <a:ext cx="658922" cy="432000"/>
            <a:chOff x="4169866" y="2395532"/>
            <a:chExt cx="658922" cy="432000"/>
          </a:xfrm>
        </p:grpSpPr>
        <p:sp>
          <p:nvSpPr>
            <p:cNvPr id="25" name="Rectangle 24"/>
            <p:cNvSpPr/>
            <p:nvPr/>
          </p:nvSpPr>
          <p:spPr>
            <a:xfrm>
              <a:off x="4169988" y="2395532"/>
              <a:ext cx="658800" cy="432000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4169866" y="2458200"/>
              <a:ext cx="301686" cy="369332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en-ZA" dirty="0"/>
                <a:t>3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169384" y="3025325"/>
            <a:ext cx="659404" cy="432000"/>
            <a:chOff x="4169384" y="3025325"/>
            <a:chExt cx="659404" cy="432000"/>
          </a:xfrm>
        </p:grpSpPr>
        <p:sp>
          <p:nvSpPr>
            <p:cNvPr id="28" name="Rectangle 27"/>
            <p:cNvSpPr/>
            <p:nvPr/>
          </p:nvSpPr>
          <p:spPr>
            <a:xfrm>
              <a:off x="4169988" y="3025325"/>
              <a:ext cx="658800" cy="432000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4169384" y="3080125"/>
              <a:ext cx="301686" cy="369332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en-ZA" dirty="0"/>
                <a:t>4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4169384" y="3655118"/>
            <a:ext cx="660612" cy="432000"/>
            <a:chOff x="4169384" y="3655118"/>
            <a:chExt cx="660612" cy="432000"/>
          </a:xfrm>
        </p:grpSpPr>
        <p:sp>
          <p:nvSpPr>
            <p:cNvPr id="31" name="Rectangle 30"/>
            <p:cNvSpPr/>
            <p:nvPr/>
          </p:nvSpPr>
          <p:spPr>
            <a:xfrm>
              <a:off x="4171196" y="3655118"/>
              <a:ext cx="658800" cy="432000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169384" y="3705168"/>
              <a:ext cx="301686" cy="369332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en-ZA" dirty="0"/>
                <a:t>5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169384" y="4284911"/>
            <a:ext cx="659404" cy="432000"/>
            <a:chOff x="4169384" y="4284911"/>
            <a:chExt cx="659404" cy="432000"/>
          </a:xfrm>
        </p:grpSpPr>
        <p:sp>
          <p:nvSpPr>
            <p:cNvPr id="34" name="Rectangle 33"/>
            <p:cNvSpPr/>
            <p:nvPr/>
          </p:nvSpPr>
          <p:spPr>
            <a:xfrm>
              <a:off x="4169988" y="4284911"/>
              <a:ext cx="658800" cy="432000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169384" y="4329442"/>
              <a:ext cx="301686" cy="369332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en-ZA" dirty="0"/>
                <a:t>6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549" y="4914704"/>
            <a:ext cx="663239" cy="471155"/>
            <a:chOff x="4165549" y="4914704"/>
            <a:chExt cx="663239" cy="471155"/>
          </a:xfrm>
        </p:grpSpPr>
        <p:sp>
          <p:nvSpPr>
            <p:cNvPr id="37" name="Rectangle 36"/>
            <p:cNvSpPr/>
            <p:nvPr/>
          </p:nvSpPr>
          <p:spPr>
            <a:xfrm>
              <a:off x="4169988" y="4914704"/>
              <a:ext cx="658800" cy="432000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165549" y="5016527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dirty="0" smtClean="0">
                  <a:solidFill>
                    <a:schemeClr val="bg1"/>
                  </a:solidFill>
                </a:rPr>
                <a:t>7</a:t>
              </a:r>
              <a:endParaRPr lang="en-ZA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4169988" y="5544494"/>
            <a:ext cx="658800" cy="432000"/>
            <a:chOff x="4169988" y="5544494"/>
            <a:chExt cx="658800" cy="432000"/>
          </a:xfrm>
        </p:grpSpPr>
        <p:sp>
          <p:nvSpPr>
            <p:cNvPr id="40" name="Rectangle 39"/>
            <p:cNvSpPr/>
            <p:nvPr/>
          </p:nvSpPr>
          <p:spPr>
            <a:xfrm>
              <a:off x="4169988" y="5544494"/>
              <a:ext cx="658800" cy="432000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172405" y="5570165"/>
              <a:ext cx="301686" cy="369332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en-ZA" dirty="0"/>
                <a:t>8</a:t>
              </a: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4983997" y="1143658"/>
            <a:ext cx="416827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13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Africa’s youth beyond 2030 – challenges and opportunities</a:t>
            </a:r>
            <a:endParaRPr lang="en-ZA" sz="13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004048" y="1826617"/>
            <a:ext cx="360226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African families: continuity and transformation 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5042403" y="2348183"/>
            <a:ext cx="410987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13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Assessment of civil registration and vital statistical systems 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015248" y="3025325"/>
            <a:ext cx="3807553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13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Challenges in overcoming poverty, inequality and vulnerability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5002598" y="3766889"/>
            <a:ext cx="221772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Fertility transitions in Africa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5022928" y="4919430"/>
            <a:ext cx="400205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13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Meeting the challenge of producing skills for a 21st century African labour force 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5034439" y="4267886"/>
            <a:ext cx="4088055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13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Health and mortality: non communicable diseases as an emerging concern in the epidemiology of Africa 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004048" y="5517232"/>
            <a:ext cx="220124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Migration and urbanisation 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470140" y="1233704"/>
            <a:ext cx="2880000" cy="540000"/>
            <a:chOff x="1636171" y="5096195"/>
            <a:chExt cx="2880000" cy="540000"/>
          </a:xfrm>
        </p:grpSpPr>
        <p:grpSp>
          <p:nvGrpSpPr>
            <p:cNvPr id="51" name="Group 50"/>
            <p:cNvGrpSpPr/>
            <p:nvPr/>
          </p:nvGrpSpPr>
          <p:grpSpPr>
            <a:xfrm>
              <a:off x="1636171" y="5096195"/>
              <a:ext cx="2880000" cy="540000"/>
              <a:chOff x="4126154" y="1720525"/>
              <a:chExt cx="2880000" cy="540000"/>
            </a:xfrm>
          </p:grpSpPr>
          <p:sp>
            <p:nvSpPr>
              <p:cNvPr id="55" name="Rectangle 54"/>
              <p:cNvSpPr/>
              <p:nvPr/>
            </p:nvSpPr>
            <p:spPr>
              <a:xfrm>
                <a:off x="4343954" y="1720525"/>
                <a:ext cx="2444400" cy="540000"/>
              </a:xfrm>
              <a:prstGeom prst="rect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65705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4126154" y="1720525"/>
                <a:ext cx="435600" cy="540000"/>
              </a:xfrm>
              <a:prstGeom prst="ellipse">
                <a:avLst/>
              </a:prstGeom>
              <a:solidFill>
                <a:srgbClr val="9AC9B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</p:grpSp>
        <p:sp>
          <p:nvSpPr>
            <p:cNvPr id="52" name="Flowchart: Connector 48"/>
            <p:cNvSpPr/>
            <p:nvPr/>
          </p:nvSpPr>
          <p:spPr>
            <a:xfrm>
              <a:off x="4033049" y="5200808"/>
              <a:ext cx="360040" cy="360040"/>
            </a:xfrm>
            <a:prstGeom prst="flowChartConnector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3985005" y="5196162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dirty="0" smtClean="0">
                  <a:solidFill>
                    <a:schemeClr val="bg1"/>
                  </a:solidFill>
                </a:rPr>
                <a:t>19</a:t>
              </a:r>
              <a:endParaRPr lang="en-ZA" dirty="0">
                <a:solidFill>
                  <a:schemeClr val="bg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1840333" y="5122750"/>
              <a:ext cx="2298736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300" b="1" dirty="0">
                  <a:latin typeface="Arial" panose="020B0604020202020204" pitchFamily="34" charset="0"/>
                  <a:cs typeface="Arial" panose="020B0604020202020204" pitchFamily="34" charset="0"/>
                </a:rPr>
                <a:t>Population and Policy Challenges in Africa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73940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75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750"/>
                            </p:stCondLst>
                            <p:childTnLst>
                              <p:par>
                                <p:cTn id="5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750"/>
                            </p:stCondLst>
                            <p:childTnLst>
                              <p:par>
                                <p:cTn id="6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750"/>
                            </p:stCondLst>
                            <p:childTnLst>
                              <p:par>
                                <p:cTn id="7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7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0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750"/>
                            </p:stCondLst>
                            <p:childTnLst>
                              <p:par>
                                <p:cTn id="8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7000"/>
                            </p:stCondLst>
                            <p:childTnLst>
                              <p:par>
                                <p:cTn id="9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750"/>
                            </p:stCondLst>
                            <p:childTnLst>
                              <p:par>
                                <p:cTn id="9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000"/>
                            </p:stCondLst>
                            <p:childTnLst>
                              <p:par>
                                <p:cTn id="10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/>
      <p:bldP spid="15" grpId="0" animBg="1"/>
      <p:bldP spid="16" grpId="0" animBg="1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1052736"/>
            <a:ext cx="4499992" cy="4752528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grpSp>
        <p:nvGrpSpPr>
          <p:cNvPr id="8" name="Group 7"/>
          <p:cNvGrpSpPr/>
          <p:nvPr/>
        </p:nvGrpSpPr>
        <p:grpSpPr>
          <a:xfrm>
            <a:off x="395536" y="1536654"/>
            <a:ext cx="3377905" cy="4190027"/>
            <a:chOff x="4116388" y="3136900"/>
            <a:chExt cx="1657350" cy="2055813"/>
          </a:xfrm>
        </p:grpSpPr>
        <p:sp>
          <p:nvSpPr>
            <p:cNvPr id="9" name="Freeform 2511"/>
            <p:cNvSpPr>
              <a:spLocks noChangeAspect="1"/>
            </p:cNvSpPr>
            <p:nvPr/>
          </p:nvSpPr>
          <p:spPr bwMode="auto">
            <a:xfrm>
              <a:off x="4933950" y="4818063"/>
              <a:ext cx="392113" cy="374650"/>
            </a:xfrm>
            <a:custGeom>
              <a:avLst/>
              <a:gdLst>
                <a:gd name="T0" fmla="*/ 235 w 206"/>
                <a:gd name="T1" fmla="*/ 85 h 197"/>
                <a:gd name="T2" fmla="*/ 229 w 206"/>
                <a:gd name="T3" fmla="*/ 95 h 197"/>
                <a:gd name="T4" fmla="*/ 215 w 206"/>
                <a:gd name="T5" fmla="*/ 86 h 197"/>
                <a:gd name="T6" fmla="*/ 218 w 206"/>
                <a:gd name="T7" fmla="*/ 71 h 197"/>
                <a:gd name="T8" fmla="*/ 235 w 206"/>
                <a:gd name="T9" fmla="*/ 72 h 197"/>
                <a:gd name="T10" fmla="*/ 233 w 206"/>
                <a:gd name="T11" fmla="*/ 62 h 197"/>
                <a:gd name="T12" fmla="*/ 231 w 206"/>
                <a:gd name="T13" fmla="*/ 36 h 197"/>
                <a:gd name="T14" fmla="*/ 229 w 206"/>
                <a:gd name="T15" fmla="*/ 19 h 197"/>
                <a:gd name="T16" fmla="*/ 225 w 206"/>
                <a:gd name="T17" fmla="*/ 5 h 197"/>
                <a:gd name="T18" fmla="*/ 218 w 206"/>
                <a:gd name="T19" fmla="*/ 2 h 197"/>
                <a:gd name="T20" fmla="*/ 201 w 206"/>
                <a:gd name="T21" fmla="*/ 1 h 197"/>
                <a:gd name="T22" fmla="*/ 188 w 206"/>
                <a:gd name="T23" fmla="*/ 4 h 197"/>
                <a:gd name="T24" fmla="*/ 175 w 206"/>
                <a:gd name="T25" fmla="*/ 12 h 197"/>
                <a:gd name="T26" fmla="*/ 158 w 206"/>
                <a:gd name="T27" fmla="*/ 36 h 197"/>
                <a:gd name="T28" fmla="*/ 143 w 206"/>
                <a:gd name="T29" fmla="*/ 46 h 197"/>
                <a:gd name="T30" fmla="*/ 138 w 206"/>
                <a:gd name="T31" fmla="*/ 63 h 197"/>
                <a:gd name="T32" fmla="*/ 122 w 206"/>
                <a:gd name="T33" fmla="*/ 66 h 197"/>
                <a:gd name="T34" fmla="*/ 109 w 206"/>
                <a:gd name="T35" fmla="*/ 56 h 197"/>
                <a:gd name="T36" fmla="*/ 97 w 206"/>
                <a:gd name="T37" fmla="*/ 59 h 197"/>
                <a:gd name="T38" fmla="*/ 89 w 206"/>
                <a:gd name="T39" fmla="*/ 74 h 197"/>
                <a:gd name="T40" fmla="*/ 79 w 206"/>
                <a:gd name="T41" fmla="*/ 84 h 197"/>
                <a:gd name="T42" fmla="*/ 62 w 206"/>
                <a:gd name="T43" fmla="*/ 85 h 197"/>
                <a:gd name="T44" fmla="*/ 65 w 206"/>
                <a:gd name="T45" fmla="*/ 69 h 197"/>
                <a:gd name="T46" fmla="*/ 59 w 206"/>
                <a:gd name="T47" fmla="*/ 53 h 197"/>
                <a:gd name="T48" fmla="*/ 53 w 206"/>
                <a:gd name="T49" fmla="*/ 115 h 197"/>
                <a:gd name="T50" fmla="*/ 44 w 206"/>
                <a:gd name="T51" fmla="*/ 121 h 197"/>
                <a:gd name="T52" fmla="*/ 34 w 206"/>
                <a:gd name="T53" fmla="*/ 122 h 197"/>
                <a:gd name="T54" fmla="*/ 16 w 206"/>
                <a:gd name="T55" fmla="*/ 121 h 197"/>
                <a:gd name="T56" fmla="*/ 8 w 206"/>
                <a:gd name="T57" fmla="*/ 108 h 197"/>
                <a:gd name="T58" fmla="*/ 5 w 206"/>
                <a:gd name="T59" fmla="*/ 117 h 197"/>
                <a:gd name="T60" fmla="*/ 4 w 206"/>
                <a:gd name="T61" fmla="*/ 129 h 197"/>
                <a:gd name="T62" fmla="*/ 19 w 206"/>
                <a:gd name="T63" fmla="*/ 168 h 197"/>
                <a:gd name="T64" fmla="*/ 25 w 206"/>
                <a:gd name="T65" fmla="*/ 195 h 197"/>
                <a:gd name="T66" fmla="*/ 20 w 206"/>
                <a:gd name="T67" fmla="*/ 199 h 197"/>
                <a:gd name="T68" fmla="*/ 26 w 206"/>
                <a:gd name="T69" fmla="*/ 217 h 197"/>
                <a:gd name="T70" fmla="*/ 34 w 206"/>
                <a:gd name="T71" fmla="*/ 224 h 197"/>
                <a:gd name="T72" fmla="*/ 49 w 206"/>
                <a:gd name="T73" fmla="*/ 235 h 197"/>
                <a:gd name="T74" fmla="*/ 65 w 206"/>
                <a:gd name="T75" fmla="*/ 225 h 197"/>
                <a:gd name="T76" fmla="*/ 80 w 206"/>
                <a:gd name="T77" fmla="*/ 222 h 197"/>
                <a:gd name="T78" fmla="*/ 100 w 206"/>
                <a:gd name="T79" fmla="*/ 222 h 197"/>
                <a:gd name="T80" fmla="*/ 121 w 206"/>
                <a:gd name="T81" fmla="*/ 222 h 197"/>
                <a:gd name="T82" fmla="*/ 134 w 206"/>
                <a:gd name="T83" fmla="*/ 218 h 197"/>
                <a:gd name="T84" fmla="*/ 147 w 206"/>
                <a:gd name="T85" fmla="*/ 213 h 197"/>
                <a:gd name="T86" fmla="*/ 169 w 206"/>
                <a:gd name="T87" fmla="*/ 200 h 197"/>
                <a:gd name="T88" fmla="*/ 191 w 206"/>
                <a:gd name="T89" fmla="*/ 177 h 197"/>
                <a:gd name="T90" fmla="*/ 206 w 206"/>
                <a:gd name="T91" fmla="*/ 161 h 197"/>
                <a:gd name="T92" fmla="*/ 219 w 206"/>
                <a:gd name="T93" fmla="*/ 133 h 197"/>
                <a:gd name="T94" fmla="*/ 235 w 206"/>
                <a:gd name="T95" fmla="*/ 121 h 197"/>
                <a:gd name="T96" fmla="*/ 243 w 206"/>
                <a:gd name="T97" fmla="*/ 97 h 19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197"/>
                <a:gd name="T149" fmla="*/ 206 w 206"/>
                <a:gd name="T150" fmla="*/ 197 h 19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197">
                  <a:moveTo>
                    <a:pt x="206" y="72"/>
                  </a:moveTo>
                  <a:lnTo>
                    <a:pt x="196" y="71"/>
                  </a:lnTo>
                  <a:cubicBezTo>
                    <a:pt x="196" y="74"/>
                    <a:pt x="195" y="76"/>
                    <a:pt x="194" y="77"/>
                  </a:cubicBezTo>
                  <a:cubicBezTo>
                    <a:pt x="193" y="78"/>
                    <a:pt x="192" y="79"/>
                    <a:pt x="191" y="79"/>
                  </a:cubicBezTo>
                  <a:cubicBezTo>
                    <a:pt x="189" y="79"/>
                    <a:pt x="186" y="78"/>
                    <a:pt x="185" y="77"/>
                  </a:cubicBezTo>
                  <a:cubicBezTo>
                    <a:pt x="182" y="76"/>
                    <a:pt x="180" y="74"/>
                    <a:pt x="179" y="72"/>
                  </a:cubicBezTo>
                  <a:cubicBezTo>
                    <a:pt x="178" y="70"/>
                    <a:pt x="178" y="67"/>
                    <a:pt x="179" y="65"/>
                  </a:cubicBezTo>
                  <a:cubicBezTo>
                    <a:pt x="179" y="63"/>
                    <a:pt x="181" y="61"/>
                    <a:pt x="182" y="59"/>
                  </a:cubicBezTo>
                  <a:cubicBezTo>
                    <a:pt x="184" y="57"/>
                    <a:pt x="185" y="55"/>
                    <a:pt x="187" y="55"/>
                  </a:cubicBezTo>
                  <a:cubicBezTo>
                    <a:pt x="190" y="55"/>
                    <a:pt x="193" y="58"/>
                    <a:pt x="196" y="60"/>
                  </a:cubicBezTo>
                  <a:cubicBezTo>
                    <a:pt x="195" y="58"/>
                    <a:pt x="194" y="57"/>
                    <a:pt x="194" y="56"/>
                  </a:cubicBezTo>
                  <a:cubicBezTo>
                    <a:pt x="194" y="55"/>
                    <a:pt x="194" y="54"/>
                    <a:pt x="194" y="52"/>
                  </a:cubicBezTo>
                  <a:cubicBezTo>
                    <a:pt x="195" y="47"/>
                    <a:pt x="195" y="42"/>
                    <a:pt x="195" y="37"/>
                  </a:cubicBezTo>
                  <a:cubicBezTo>
                    <a:pt x="195" y="35"/>
                    <a:pt x="194" y="32"/>
                    <a:pt x="193" y="30"/>
                  </a:cubicBezTo>
                  <a:cubicBezTo>
                    <a:pt x="192" y="27"/>
                    <a:pt x="191" y="25"/>
                    <a:pt x="191" y="22"/>
                  </a:cubicBezTo>
                  <a:cubicBezTo>
                    <a:pt x="190" y="20"/>
                    <a:pt x="191" y="18"/>
                    <a:pt x="191" y="16"/>
                  </a:cubicBezTo>
                  <a:cubicBezTo>
                    <a:pt x="191" y="15"/>
                    <a:pt x="189" y="13"/>
                    <a:pt x="189" y="12"/>
                  </a:cubicBezTo>
                  <a:cubicBezTo>
                    <a:pt x="188" y="9"/>
                    <a:pt x="188" y="7"/>
                    <a:pt x="188" y="4"/>
                  </a:cubicBezTo>
                  <a:cubicBezTo>
                    <a:pt x="187" y="4"/>
                    <a:pt x="187" y="5"/>
                    <a:pt x="186" y="4"/>
                  </a:cubicBezTo>
                  <a:cubicBezTo>
                    <a:pt x="185" y="4"/>
                    <a:pt x="184" y="2"/>
                    <a:pt x="182" y="2"/>
                  </a:cubicBezTo>
                  <a:cubicBezTo>
                    <a:pt x="180" y="2"/>
                    <a:pt x="178" y="2"/>
                    <a:pt x="177" y="2"/>
                  </a:cubicBezTo>
                  <a:cubicBezTo>
                    <a:pt x="174" y="2"/>
                    <a:pt x="171" y="1"/>
                    <a:pt x="168" y="1"/>
                  </a:cubicBezTo>
                  <a:cubicBezTo>
                    <a:pt x="166" y="0"/>
                    <a:pt x="164" y="0"/>
                    <a:pt x="161" y="0"/>
                  </a:cubicBezTo>
                  <a:cubicBezTo>
                    <a:pt x="160" y="1"/>
                    <a:pt x="158" y="2"/>
                    <a:pt x="157" y="3"/>
                  </a:cubicBezTo>
                  <a:cubicBezTo>
                    <a:pt x="156" y="4"/>
                    <a:pt x="154" y="5"/>
                    <a:pt x="153" y="5"/>
                  </a:cubicBezTo>
                  <a:cubicBezTo>
                    <a:pt x="150" y="7"/>
                    <a:pt x="148" y="9"/>
                    <a:pt x="146" y="10"/>
                  </a:cubicBezTo>
                  <a:cubicBezTo>
                    <a:pt x="142" y="14"/>
                    <a:pt x="137" y="17"/>
                    <a:pt x="134" y="21"/>
                  </a:cubicBezTo>
                  <a:cubicBezTo>
                    <a:pt x="133" y="23"/>
                    <a:pt x="134" y="27"/>
                    <a:pt x="132" y="30"/>
                  </a:cubicBezTo>
                  <a:cubicBezTo>
                    <a:pt x="131" y="32"/>
                    <a:pt x="129" y="34"/>
                    <a:pt x="126" y="36"/>
                  </a:cubicBezTo>
                  <a:cubicBezTo>
                    <a:pt x="124" y="37"/>
                    <a:pt x="121" y="37"/>
                    <a:pt x="119" y="38"/>
                  </a:cubicBezTo>
                  <a:cubicBezTo>
                    <a:pt x="117" y="41"/>
                    <a:pt x="118" y="44"/>
                    <a:pt x="117" y="47"/>
                  </a:cubicBezTo>
                  <a:cubicBezTo>
                    <a:pt x="116" y="49"/>
                    <a:pt x="116" y="51"/>
                    <a:pt x="115" y="53"/>
                  </a:cubicBezTo>
                  <a:cubicBezTo>
                    <a:pt x="112" y="54"/>
                    <a:pt x="109" y="54"/>
                    <a:pt x="106" y="54"/>
                  </a:cubicBezTo>
                  <a:cubicBezTo>
                    <a:pt x="105" y="55"/>
                    <a:pt x="104" y="55"/>
                    <a:pt x="102" y="55"/>
                  </a:cubicBezTo>
                  <a:cubicBezTo>
                    <a:pt x="100" y="55"/>
                    <a:pt x="97" y="54"/>
                    <a:pt x="95" y="53"/>
                  </a:cubicBezTo>
                  <a:cubicBezTo>
                    <a:pt x="93" y="51"/>
                    <a:pt x="93" y="48"/>
                    <a:pt x="91" y="47"/>
                  </a:cubicBezTo>
                  <a:cubicBezTo>
                    <a:pt x="90" y="46"/>
                    <a:pt x="88" y="46"/>
                    <a:pt x="86" y="47"/>
                  </a:cubicBezTo>
                  <a:cubicBezTo>
                    <a:pt x="84" y="47"/>
                    <a:pt x="82" y="48"/>
                    <a:pt x="81" y="49"/>
                  </a:cubicBezTo>
                  <a:cubicBezTo>
                    <a:pt x="80" y="52"/>
                    <a:pt x="80" y="55"/>
                    <a:pt x="78" y="57"/>
                  </a:cubicBezTo>
                  <a:cubicBezTo>
                    <a:pt x="77" y="59"/>
                    <a:pt x="76" y="61"/>
                    <a:pt x="74" y="62"/>
                  </a:cubicBezTo>
                  <a:cubicBezTo>
                    <a:pt x="72" y="64"/>
                    <a:pt x="69" y="65"/>
                    <a:pt x="67" y="67"/>
                  </a:cubicBezTo>
                  <a:cubicBezTo>
                    <a:pt x="66" y="67"/>
                    <a:pt x="67" y="70"/>
                    <a:pt x="66" y="70"/>
                  </a:cubicBezTo>
                  <a:cubicBezTo>
                    <a:pt x="63" y="71"/>
                    <a:pt x="60" y="69"/>
                    <a:pt x="57" y="69"/>
                  </a:cubicBezTo>
                  <a:cubicBezTo>
                    <a:pt x="55" y="70"/>
                    <a:pt x="53" y="72"/>
                    <a:pt x="52" y="71"/>
                  </a:cubicBezTo>
                  <a:cubicBezTo>
                    <a:pt x="50" y="70"/>
                    <a:pt x="50" y="68"/>
                    <a:pt x="50" y="66"/>
                  </a:cubicBezTo>
                  <a:cubicBezTo>
                    <a:pt x="51" y="63"/>
                    <a:pt x="54" y="61"/>
                    <a:pt x="54" y="58"/>
                  </a:cubicBezTo>
                  <a:cubicBezTo>
                    <a:pt x="54" y="56"/>
                    <a:pt x="52" y="55"/>
                    <a:pt x="51" y="53"/>
                  </a:cubicBezTo>
                  <a:cubicBezTo>
                    <a:pt x="50" y="50"/>
                    <a:pt x="51" y="47"/>
                    <a:pt x="49" y="44"/>
                  </a:cubicBezTo>
                  <a:cubicBezTo>
                    <a:pt x="48" y="42"/>
                    <a:pt x="46" y="41"/>
                    <a:pt x="45" y="40"/>
                  </a:cubicBezTo>
                  <a:lnTo>
                    <a:pt x="44" y="96"/>
                  </a:lnTo>
                  <a:cubicBezTo>
                    <a:pt x="43" y="97"/>
                    <a:pt x="42" y="98"/>
                    <a:pt x="41" y="99"/>
                  </a:cubicBezTo>
                  <a:cubicBezTo>
                    <a:pt x="39" y="100"/>
                    <a:pt x="38" y="100"/>
                    <a:pt x="37" y="101"/>
                  </a:cubicBezTo>
                  <a:cubicBezTo>
                    <a:pt x="36" y="102"/>
                    <a:pt x="35" y="104"/>
                    <a:pt x="34" y="104"/>
                  </a:cubicBezTo>
                  <a:cubicBezTo>
                    <a:pt x="32" y="105"/>
                    <a:pt x="30" y="102"/>
                    <a:pt x="28" y="102"/>
                  </a:cubicBezTo>
                  <a:cubicBezTo>
                    <a:pt x="25" y="102"/>
                    <a:pt x="23" y="104"/>
                    <a:pt x="20" y="104"/>
                  </a:cubicBezTo>
                  <a:cubicBezTo>
                    <a:pt x="18" y="103"/>
                    <a:pt x="15" y="103"/>
                    <a:pt x="13" y="101"/>
                  </a:cubicBezTo>
                  <a:cubicBezTo>
                    <a:pt x="11" y="100"/>
                    <a:pt x="12" y="97"/>
                    <a:pt x="11" y="95"/>
                  </a:cubicBezTo>
                  <a:cubicBezTo>
                    <a:pt x="10" y="93"/>
                    <a:pt x="9" y="90"/>
                    <a:pt x="7" y="90"/>
                  </a:cubicBezTo>
                  <a:cubicBezTo>
                    <a:pt x="6" y="89"/>
                    <a:pt x="4" y="91"/>
                    <a:pt x="4" y="92"/>
                  </a:cubicBezTo>
                  <a:cubicBezTo>
                    <a:pt x="3" y="94"/>
                    <a:pt x="4" y="96"/>
                    <a:pt x="4" y="98"/>
                  </a:cubicBezTo>
                  <a:cubicBezTo>
                    <a:pt x="3" y="98"/>
                    <a:pt x="1" y="98"/>
                    <a:pt x="0" y="98"/>
                  </a:cubicBezTo>
                  <a:cubicBezTo>
                    <a:pt x="1" y="102"/>
                    <a:pt x="2" y="104"/>
                    <a:pt x="3" y="108"/>
                  </a:cubicBezTo>
                  <a:cubicBezTo>
                    <a:pt x="5" y="112"/>
                    <a:pt x="6" y="116"/>
                    <a:pt x="8" y="120"/>
                  </a:cubicBezTo>
                  <a:cubicBezTo>
                    <a:pt x="11" y="127"/>
                    <a:pt x="14" y="133"/>
                    <a:pt x="16" y="140"/>
                  </a:cubicBezTo>
                  <a:cubicBezTo>
                    <a:pt x="18" y="144"/>
                    <a:pt x="21" y="148"/>
                    <a:pt x="22" y="153"/>
                  </a:cubicBezTo>
                  <a:cubicBezTo>
                    <a:pt x="22" y="156"/>
                    <a:pt x="23" y="160"/>
                    <a:pt x="21" y="163"/>
                  </a:cubicBezTo>
                  <a:cubicBezTo>
                    <a:pt x="20" y="164"/>
                    <a:pt x="18" y="159"/>
                    <a:pt x="17" y="160"/>
                  </a:cubicBezTo>
                  <a:cubicBezTo>
                    <a:pt x="15" y="161"/>
                    <a:pt x="16" y="164"/>
                    <a:pt x="17" y="166"/>
                  </a:cubicBezTo>
                  <a:cubicBezTo>
                    <a:pt x="18" y="170"/>
                    <a:pt x="21" y="173"/>
                    <a:pt x="22" y="177"/>
                  </a:cubicBezTo>
                  <a:cubicBezTo>
                    <a:pt x="23" y="178"/>
                    <a:pt x="22" y="180"/>
                    <a:pt x="22" y="181"/>
                  </a:cubicBezTo>
                  <a:cubicBezTo>
                    <a:pt x="23" y="182"/>
                    <a:pt x="24" y="182"/>
                    <a:pt x="25" y="183"/>
                  </a:cubicBezTo>
                  <a:cubicBezTo>
                    <a:pt x="26" y="184"/>
                    <a:pt x="27" y="186"/>
                    <a:pt x="28" y="187"/>
                  </a:cubicBezTo>
                  <a:cubicBezTo>
                    <a:pt x="31" y="189"/>
                    <a:pt x="33" y="190"/>
                    <a:pt x="36" y="192"/>
                  </a:cubicBezTo>
                  <a:cubicBezTo>
                    <a:pt x="38" y="193"/>
                    <a:pt x="39" y="196"/>
                    <a:pt x="41" y="196"/>
                  </a:cubicBezTo>
                  <a:cubicBezTo>
                    <a:pt x="43" y="197"/>
                    <a:pt x="44" y="194"/>
                    <a:pt x="45" y="193"/>
                  </a:cubicBezTo>
                  <a:cubicBezTo>
                    <a:pt x="48" y="191"/>
                    <a:pt x="51" y="189"/>
                    <a:pt x="54" y="188"/>
                  </a:cubicBezTo>
                  <a:cubicBezTo>
                    <a:pt x="57" y="188"/>
                    <a:pt x="60" y="189"/>
                    <a:pt x="62" y="188"/>
                  </a:cubicBezTo>
                  <a:cubicBezTo>
                    <a:pt x="64" y="188"/>
                    <a:pt x="65" y="186"/>
                    <a:pt x="67" y="185"/>
                  </a:cubicBezTo>
                  <a:cubicBezTo>
                    <a:pt x="69" y="184"/>
                    <a:pt x="70" y="182"/>
                    <a:pt x="72" y="182"/>
                  </a:cubicBezTo>
                  <a:cubicBezTo>
                    <a:pt x="75" y="182"/>
                    <a:pt x="79" y="185"/>
                    <a:pt x="83" y="185"/>
                  </a:cubicBezTo>
                  <a:cubicBezTo>
                    <a:pt x="85" y="185"/>
                    <a:pt x="86" y="181"/>
                    <a:pt x="87" y="181"/>
                  </a:cubicBezTo>
                  <a:cubicBezTo>
                    <a:pt x="92" y="181"/>
                    <a:pt x="96" y="185"/>
                    <a:pt x="101" y="185"/>
                  </a:cubicBezTo>
                  <a:cubicBezTo>
                    <a:pt x="103" y="185"/>
                    <a:pt x="102" y="182"/>
                    <a:pt x="104" y="182"/>
                  </a:cubicBezTo>
                  <a:cubicBezTo>
                    <a:pt x="106" y="181"/>
                    <a:pt x="109" y="183"/>
                    <a:pt x="112" y="182"/>
                  </a:cubicBezTo>
                  <a:cubicBezTo>
                    <a:pt x="113" y="182"/>
                    <a:pt x="113" y="179"/>
                    <a:pt x="114" y="178"/>
                  </a:cubicBezTo>
                  <a:cubicBezTo>
                    <a:pt x="117" y="177"/>
                    <a:pt x="120" y="179"/>
                    <a:pt x="123" y="178"/>
                  </a:cubicBezTo>
                  <a:cubicBezTo>
                    <a:pt x="126" y="177"/>
                    <a:pt x="128" y="176"/>
                    <a:pt x="131" y="174"/>
                  </a:cubicBezTo>
                  <a:cubicBezTo>
                    <a:pt x="135" y="172"/>
                    <a:pt x="138" y="169"/>
                    <a:pt x="141" y="167"/>
                  </a:cubicBezTo>
                  <a:cubicBezTo>
                    <a:pt x="144" y="164"/>
                    <a:pt x="146" y="161"/>
                    <a:pt x="149" y="158"/>
                  </a:cubicBezTo>
                  <a:cubicBezTo>
                    <a:pt x="153" y="154"/>
                    <a:pt x="156" y="151"/>
                    <a:pt x="159" y="148"/>
                  </a:cubicBezTo>
                  <a:cubicBezTo>
                    <a:pt x="160" y="146"/>
                    <a:pt x="162" y="144"/>
                    <a:pt x="164" y="143"/>
                  </a:cubicBezTo>
                  <a:cubicBezTo>
                    <a:pt x="167" y="140"/>
                    <a:pt x="170" y="137"/>
                    <a:pt x="172" y="134"/>
                  </a:cubicBezTo>
                  <a:cubicBezTo>
                    <a:pt x="175" y="131"/>
                    <a:pt x="177" y="126"/>
                    <a:pt x="178" y="122"/>
                  </a:cubicBezTo>
                  <a:cubicBezTo>
                    <a:pt x="180" y="118"/>
                    <a:pt x="181" y="114"/>
                    <a:pt x="183" y="111"/>
                  </a:cubicBezTo>
                  <a:cubicBezTo>
                    <a:pt x="184" y="109"/>
                    <a:pt x="186" y="107"/>
                    <a:pt x="188" y="106"/>
                  </a:cubicBezTo>
                  <a:cubicBezTo>
                    <a:pt x="190" y="104"/>
                    <a:pt x="194" y="103"/>
                    <a:pt x="196" y="101"/>
                  </a:cubicBezTo>
                  <a:cubicBezTo>
                    <a:pt x="198" y="98"/>
                    <a:pt x="199" y="96"/>
                    <a:pt x="200" y="93"/>
                  </a:cubicBezTo>
                  <a:cubicBezTo>
                    <a:pt x="201" y="89"/>
                    <a:pt x="202" y="85"/>
                    <a:pt x="203" y="81"/>
                  </a:cubicBezTo>
                  <a:cubicBezTo>
                    <a:pt x="204" y="78"/>
                    <a:pt x="205" y="75"/>
                    <a:pt x="206" y="7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2512"/>
            <p:cNvSpPr>
              <a:spLocks noChangeAspect="1"/>
            </p:cNvSpPr>
            <p:nvPr/>
          </p:nvSpPr>
          <p:spPr bwMode="auto">
            <a:xfrm>
              <a:off x="5272088" y="4922838"/>
              <a:ext cx="34925" cy="46038"/>
            </a:xfrm>
            <a:custGeom>
              <a:avLst/>
              <a:gdLst>
                <a:gd name="T0" fmla="*/ 22 w 18"/>
                <a:gd name="T1" fmla="*/ 19 h 24"/>
                <a:gd name="T2" fmla="*/ 22 w 18"/>
                <a:gd name="T3" fmla="*/ 13 h 24"/>
                <a:gd name="T4" fmla="*/ 22 w 18"/>
                <a:gd name="T5" fmla="*/ 6 h 24"/>
                <a:gd name="T6" fmla="*/ 11 w 18"/>
                <a:gd name="T7" fmla="*/ 0 h 24"/>
                <a:gd name="T8" fmla="*/ 5 w 18"/>
                <a:gd name="T9" fmla="*/ 5 h 24"/>
                <a:gd name="T10" fmla="*/ 1 w 18"/>
                <a:gd name="T11" fmla="*/ 12 h 24"/>
                <a:gd name="T12" fmla="*/ 1 w 18"/>
                <a:gd name="T13" fmla="*/ 21 h 24"/>
                <a:gd name="T14" fmla="*/ 9 w 18"/>
                <a:gd name="T15" fmla="*/ 27 h 24"/>
                <a:gd name="T16" fmla="*/ 16 w 18"/>
                <a:gd name="T17" fmla="*/ 29 h 24"/>
                <a:gd name="T18" fmla="*/ 20 w 18"/>
                <a:gd name="T19" fmla="*/ 27 h 24"/>
                <a:gd name="T20" fmla="*/ 22 w 18"/>
                <a:gd name="T21" fmla="*/ 19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18" y="16"/>
                  </a:moveTo>
                  <a:cubicBezTo>
                    <a:pt x="18" y="14"/>
                    <a:pt x="18" y="13"/>
                    <a:pt x="18" y="11"/>
                  </a:cubicBezTo>
                  <a:cubicBezTo>
                    <a:pt x="18" y="9"/>
                    <a:pt x="17" y="7"/>
                    <a:pt x="18" y="5"/>
                  </a:cubicBezTo>
                  <a:cubicBezTo>
                    <a:pt x="15" y="3"/>
                    <a:pt x="12" y="0"/>
                    <a:pt x="9" y="0"/>
                  </a:cubicBezTo>
                  <a:cubicBezTo>
                    <a:pt x="7" y="0"/>
                    <a:pt x="6" y="2"/>
                    <a:pt x="4" y="4"/>
                  </a:cubicBezTo>
                  <a:cubicBezTo>
                    <a:pt x="3" y="6"/>
                    <a:pt x="1" y="8"/>
                    <a:pt x="1" y="10"/>
                  </a:cubicBezTo>
                  <a:cubicBezTo>
                    <a:pt x="0" y="12"/>
                    <a:pt x="0" y="15"/>
                    <a:pt x="1" y="17"/>
                  </a:cubicBezTo>
                  <a:cubicBezTo>
                    <a:pt x="2" y="19"/>
                    <a:pt x="4" y="21"/>
                    <a:pt x="7" y="22"/>
                  </a:cubicBezTo>
                  <a:cubicBezTo>
                    <a:pt x="8" y="23"/>
                    <a:pt x="11" y="24"/>
                    <a:pt x="13" y="24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7" y="21"/>
                    <a:pt x="18" y="19"/>
                    <a:pt x="18" y="16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2513"/>
            <p:cNvSpPr>
              <a:spLocks noChangeAspect="1"/>
            </p:cNvSpPr>
            <p:nvPr/>
          </p:nvSpPr>
          <p:spPr bwMode="auto">
            <a:xfrm>
              <a:off x="4821238" y="4670425"/>
              <a:ext cx="325438" cy="347663"/>
            </a:xfrm>
            <a:custGeom>
              <a:avLst/>
              <a:gdLst>
                <a:gd name="T0" fmla="*/ 205 w 171"/>
                <a:gd name="T1" fmla="*/ 18 h 182"/>
                <a:gd name="T2" fmla="*/ 199 w 171"/>
                <a:gd name="T3" fmla="*/ 17 h 182"/>
                <a:gd name="T4" fmla="*/ 195 w 171"/>
                <a:gd name="T5" fmla="*/ 20 h 182"/>
                <a:gd name="T6" fmla="*/ 191 w 171"/>
                <a:gd name="T7" fmla="*/ 18 h 182"/>
                <a:gd name="T8" fmla="*/ 183 w 171"/>
                <a:gd name="T9" fmla="*/ 28 h 182"/>
                <a:gd name="T10" fmla="*/ 177 w 171"/>
                <a:gd name="T11" fmla="*/ 28 h 182"/>
                <a:gd name="T12" fmla="*/ 171 w 171"/>
                <a:gd name="T13" fmla="*/ 20 h 182"/>
                <a:gd name="T14" fmla="*/ 162 w 171"/>
                <a:gd name="T15" fmla="*/ 22 h 182"/>
                <a:gd name="T16" fmla="*/ 147 w 171"/>
                <a:gd name="T17" fmla="*/ 25 h 182"/>
                <a:gd name="T18" fmla="*/ 141 w 171"/>
                <a:gd name="T19" fmla="*/ 25 h 182"/>
                <a:gd name="T20" fmla="*/ 141 w 171"/>
                <a:gd name="T21" fmla="*/ 90 h 182"/>
                <a:gd name="T22" fmla="*/ 125 w 171"/>
                <a:gd name="T23" fmla="*/ 90 h 182"/>
                <a:gd name="T24" fmla="*/ 125 w 171"/>
                <a:gd name="T25" fmla="*/ 141 h 182"/>
                <a:gd name="T26" fmla="*/ 123 w 171"/>
                <a:gd name="T27" fmla="*/ 208 h 182"/>
                <a:gd name="T28" fmla="*/ 120 w 171"/>
                <a:gd name="T29" fmla="*/ 212 h 182"/>
                <a:gd name="T30" fmla="*/ 115 w 171"/>
                <a:gd name="T31" fmla="*/ 214 h 182"/>
                <a:gd name="T32" fmla="*/ 111 w 171"/>
                <a:gd name="T33" fmla="*/ 218 h 182"/>
                <a:gd name="T34" fmla="*/ 104 w 171"/>
                <a:gd name="T35" fmla="*/ 215 h 182"/>
                <a:gd name="T36" fmla="*/ 95 w 171"/>
                <a:gd name="T37" fmla="*/ 218 h 182"/>
                <a:gd name="T38" fmla="*/ 86 w 171"/>
                <a:gd name="T39" fmla="*/ 214 h 182"/>
                <a:gd name="T40" fmla="*/ 84 w 171"/>
                <a:gd name="T41" fmla="*/ 207 h 182"/>
                <a:gd name="T42" fmla="*/ 79 w 171"/>
                <a:gd name="T43" fmla="*/ 201 h 182"/>
                <a:gd name="T44" fmla="*/ 76 w 171"/>
                <a:gd name="T45" fmla="*/ 203 h 182"/>
                <a:gd name="T46" fmla="*/ 76 w 171"/>
                <a:gd name="T47" fmla="*/ 211 h 182"/>
                <a:gd name="T48" fmla="*/ 71 w 171"/>
                <a:gd name="T49" fmla="*/ 211 h 182"/>
                <a:gd name="T50" fmla="*/ 60 w 171"/>
                <a:gd name="T51" fmla="*/ 202 h 182"/>
                <a:gd name="T52" fmla="*/ 53 w 171"/>
                <a:gd name="T53" fmla="*/ 185 h 182"/>
                <a:gd name="T54" fmla="*/ 53 w 171"/>
                <a:gd name="T55" fmla="*/ 176 h 182"/>
                <a:gd name="T56" fmla="*/ 48 w 171"/>
                <a:gd name="T57" fmla="*/ 168 h 182"/>
                <a:gd name="T58" fmla="*/ 49 w 171"/>
                <a:gd name="T59" fmla="*/ 162 h 182"/>
                <a:gd name="T60" fmla="*/ 47 w 171"/>
                <a:gd name="T61" fmla="*/ 156 h 182"/>
                <a:gd name="T62" fmla="*/ 47 w 171"/>
                <a:gd name="T63" fmla="*/ 148 h 182"/>
                <a:gd name="T64" fmla="*/ 44 w 171"/>
                <a:gd name="T65" fmla="*/ 137 h 182"/>
                <a:gd name="T66" fmla="*/ 42 w 171"/>
                <a:gd name="T67" fmla="*/ 124 h 182"/>
                <a:gd name="T68" fmla="*/ 42 w 171"/>
                <a:gd name="T69" fmla="*/ 111 h 182"/>
                <a:gd name="T70" fmla="*/ 44 w 171"/>
                <a:gd name="T71" fmla="*/ 102 h 182"/>
                <a:gd name="T72" fmla="*/ 31 w 171"/>
                <a:gd name="T73" fmla="*/ 85 h 182"/>
                <a:gd name="T74" fmla="*/ 24 w 171"/>
                <a:gd name="T75" fmla="*/ 71 h 182"/>
                <a:gd name="T76" fmla="*/ 24 w 171"/>
                <a:gd name="T77" fmla="*/ 59 h 182"/>
                <a:gd name="T78" fmla="*/ 16 w 171"/>
                <a:gd name="T79" fmla="*/ 49 h 182"/>
                <a:gd name="T80" fmla="*/ 12 w 171"/>
                <a:gd name="T81" fmla="*/ 37 h 182"/>
                <a:gd name="T82" fmla="*/ 1 w 171"/>
                <a:gd name="T83" fmla="*/ 23 h 182"/>
                <a:gd name="T84" fmla="*/ 0 w 171"/>
                <a:gd name="T85" fmla="*/ 12 h 182"/>
                <a:gd name="T86" fmla="*/ 2 w 171"/>
                <a:gd name="T87" fmla="*/ 5 h 182"/>
                <a:gd name="T88" fmla="*/ 11 w 171"/>
                <a:gd name="T89" fmla="*/ 5 h 182"/>
                <a:gd name="T90" fmla="*/ 20 w 171"/>
                <a:gd name="T91" fmla="*/ 0 h 182"/>
                <a:gd name="T92" fmla="*/ 29 w 171"/>
                <a:gd name="T93" fmla="*/ 2 h 182"/>
                <a:gd name="T94" fmla="*/ 36 w 171"/>
                <a:gd name="T95" fmla="*/ 7 h 182"/>
                <a:gd name="T96" fmla="*/ 102 w 171"/>
                <a:gd name="T97" fmla="*/ 7 h 182"/>
                <a:gd name="T98" fmla="*/ 109 w 171"/>
                <a:gd name="T99" fmla="*/ 14 h 182"/>
                <a:gd name="T100" fmla="*/ 119 w 171"/>
                <a:gd name="T101" fmla="*/ 17 h 182"/>
                <a:gd name="T102" fmla="*/ 133 w 171"/>
                <a:gd name="T103" fmla="*/ 19 h 182"/>
                <a:gd name="T104" fmla="*/ 141 w 171"/>
                <a:gd name="T105" fmla="*/ 17 h 182"/>
                <a:gd name="T106" fmla="*/ 151 w 171"/>
                <a:gd name="T107" fmla="*/ 19 h 182"/>
                <a:gd name="T108" fmla="*/ 180 w 171"/>
                <a:gd name="T109" fmla="*/ 13 h 182"/>
                <a:gd name="T110" fmla="*/ 193 w 171"/>
                <a:gd name="T111" fmla="*/ 10 h 182"/>
                <a:gd name="T112" fmla="*/ 199 w 171"/>
                <a:gd name="T113" fmla="*/ 11 h 182"/>
                <a:gd name="T114" fmla="*/ 205 w 171"/>
                <a:gd name="T115" fmla="*/ 18 h 1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71"/>
                <a:gd name="T175" fmla="*/ 0 h 182"/>
                <a:gd name="T176" fmla="*/ 171 w 171"/>
                <a:gd name="T177" fmla="*/ 182 h 18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71" h="182">
                  <a:moveTo>
                    <a:pt x="171" y="15"/>
                  </a:moveTo>
                  <a:cubicBezTo>
                    <a:pt x="169" y="14"/>
                    <a:pt x="167" y="14"/>
                    <a:pt x="166" y="14"/>
                  </a:cubicBezTo>
                  <a:cubicBezTo>
                    <a:pt x="165" y="15"/>
                    <a:pt x="164" y="17"/>
                    <a:pt x="163" y="17"/>
                  </a:cubicBezTo>
                  <a:cubicBezTo>
                    <a:pt x="161" y="17"/>
                    <a:pt x="160" y="15"/>
                    <a:pt x="159" y="15"/>
                  </a:cubicBezTo>
                  <a:cubicBezTo>
                    <a:pt x="156" y="17"/>
                    <a:pt x="155" y="21"/>
                    <a:pt x="153" y="23"/>
                  </a:cubicBezTo>
                  <a:cubicBezTo>
                    <a:pt x="152" y="24"/>
                    <a:pt x="150" y="24"/>
                    <a:pt x="148" y="23"/>
                  </a:cubicBezTo>
                  <a:cubicBezTo>
                    <a:pt x="146" y="22"/>
                    <a:pt x="146" y="18"/>
                    <a:pt x="143" y="17"/>
                  </a:cubicBezTo>
                  <a:cubicBezTo>
                    <a:pt x="141" y="16"/>
                    <a:pt x="138" y="17"/>
                    <a:pt x="135" y="18"/>
                  </a:cubicBezTo>
                  <a:cubicBezTo>
                    <a:pt x="131" y="18"/>
                    <a:pt x="127" y="21"/>
                    <a:pt x="123" y="21"/>
                  </a:cubicBezTo>
                  <a:lnTo>
                    <a:pt x="118" y="21"/>
                  </a:lnTo>
                  <a:lnTo>
                    <a:pt x="118" y="75"/>
                  </a:lnTo>
                  <a:lnTo>
                    <a:pt x="104" y="75"/>
                  </a:lnTo>
                  <a:lnTo>
                    <a:pt x="104" y="117"/>
                  </a:lnTo>
                  <a:lnTo>
                    <a:pt x="103" y="173"/>
                  </a:lnTo>
                  <a:cubicBezTo>
                    <a:pt x="102" y="174"/>
                    <a:pt x="101" y="175"/>
                    <a:pt x="100" y="176"/>
                  </a:cubicBezTo>
                  <a:cubicBezTo>
                    <a:pt x="98" y="177"/>
                    <a:pt x="97" y="177"/>
                    <a:pt x="96" y="178"/>
                  </a:cubicBezTo>
                  <a:cubicBezTo>
                    <a:pt x="95" y="179"/>
                    <a:pt x="94" y="181"/>
                    <a:pt x="93" y="181"/>
                  </a:cubicBezTo>
                  <a:cubicBezTo>
                    <a:pt x="91" y="182"/>
                    <a:pt x="89" y="179"/>
                    <a:pt x="87" y="179"/>
                  </a:cubicBezTo>
                  <a:cubicBezTo>
                    <a:pt x="84" y="179"/>
                    <a:pt x="82" y="181"/>
                    <a:pt x="79" y="181"/>
                  </a:cubicBezTo>
                  <a:cubicBezTo>
                    <a:pt x="77" y="180"/>
                    <a:pt x="74" y="180"/>
                    <a:pt x="72" y="178"/>
                  </a:cubicBezTo>
                  <a:cubicBezTo>
                    <a:pt x="70" y="177"/>
                    <a:pt x="71" y="174"/>
                    <a:pt x="70" y="172"/>
                  </a:cubicBezTo>
                  <a:cubicBezTo>
                    <a:pt x="69" y="170"/>
                    <a:pt x="68" y="167"/>
                    <a:pt x="66" y="167"/>
                  </a:cubicBezTo>
                  <a:cubicBezTo>
                    <a:pt x="65" y="166"/>
                    <a:pt x="63" y="168"/>
                    <a:pt x="63" y="169"/>
                  </a:cubicBezTo>
                  <a:cubicBezTo>
                    <a:pt x="62" y="171"/>
                    <a:pt x="63" y="173"/>
                    <a:pt x="63" y="175"/>
                  </a:cubicBezTo>
                  <a:cubicBezTo>
                    <a:pt x="62" y="175"/>
                    <a:pt x="60" y="175"/>
                    <a:pt x="59" y="175"/>
                  </a:cubicBezTo>
                  <a:cubicBezTo>
                    <a:pt x="56" y="173"/>
                    <a:pt x="53" y="171"/>
                    <a:pt x="50" y="168"/>
                  </a:cubicBezTo>
                  <a:cubicBezTo>
                    <a:pt x="48" y="164"/>
                    <a:pt x="46" y="159"/>
                    <a:pt x="44" y="154"/>
                  </a:cubicBezTo>
                  <a:cubicBezTo>
                    <a:pt x="44" y="152"/>
                    <a:pt x="44" y="149"/>
                    <a:pt x="44" y="146"/>
                  </a:cubicBezTo>
                  <a:cubicBezTo>
                    <a:pt x="43" y="143"/>
                    <a:pt x="41" y="142"/>
                    <a:pt x="40" y="140"/>
                  </a:cubicBezTo>
                  <a:cubicBezTo>
                    <a:pt x="40" y="138"/>
                    <a:pt x="41" y="137"/>
                    <a:pt x="41" y="135"/>
                  </a:cubicBezTo>
                  <a:cubicBezTo>
                    <a:pt x="40" y="133"/>
                    <a:pt x="39" y="132"/>
                    <a:pt x="39" y="130"/>
                  </a:cubicBezTo>
                  <a:cubicBezTo>
                    <a:pt x="38" y="127"/>
                    <a:pt x="39" y="125"/>
                    <a:pt x="39" y="123"/>
                  </a:cubicBezTo>
                  <a:cubicBezTo>
                    <a:pt x="38" y="120"/>
                    <a:pt x="37" y="117"/>
                    <a:pt x="37" y="114"/>
                  </a:cubicBezTo>
                  <a:cubicBezTo>
                    <a:pt x="36" y="110"/>
                    <a:pt x="35" y="107"/>
                    <a:pt x="35" y="103"/>
                  </a:cubicBezTo>
                  <a:cubicBezTo>
                    <a:pt x="35" y="99"/>
                    <a:pt x="34" y="96"/>
                    <a:pt x="35" y="92"/>
                  </a:cubicBezTo>
                  <a:cubicBezTo>
                    <a:pt x="35" y="89"/>
                    <a:pt x="38" y="87"/>
                    <a:pt x="37" y="85"/>
                  </a:cubicBezTo>
                  <a:cubicBezTo>
                    <a:pt x="35" y="79"/>
                    <a:pt x="30" y="76"/>
                    <a:pt x="26" y="71"/>
                  </a:cubicBezTo>
                  <a:cubicBezTo>
                    <a:pt x="24" y="67"/>
                    <a:pt x="21" y="63"/>
                    <a:pt x="20" y="59"/>
                  </a:cubicBezTo>
                  <a:cubicBezTo>
                    <a:pt x="19" y="56"/>
                    <a:pt x="21" y="52"/>
                    <a:pt x="20" y="49"/>
                  </a:cubicBezTo>
                  <a:cubicBezTo>
                    <a:pt x="18" y="46"/>
                    <a:pt x="15" y="44"/>
                    <a:pt x="13" y="41"/>
                  </a:cubicBezTo>
                  <a:cubicBezTo>
                    <a:pt x="12" y="38"/>
                    <a:pt x="12" y="34"/>
                    <a:pt x="10" y="31"/>
                  </a:cubicBezTo>
                  <a:cubicBezTo>
                    <a:pt x="7" y="26"/>
                    <a:pt x="3" y="23"/>
                    <a:pt x="1" y="19"/>
                  </a:cubicBezTo>
                  <a:cubicBezTo>
                    <a:pt x="0" y="16"/>
                    <a:pt x="0" y="13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4" y="4"/>
                    <a:pt x="6" y="4"/>
                    <a:pt x="9" y="4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19" y="0"/>
                    <a:pt x="22" y="1"/>
                    <a:pt x="24" y="2"/>
                  </a:cubicBezTo>
                  <a:cubicBezTo>
                    <a:pt x="26" y="3"/>
                    <a:pt x="28" y="6"/>
                    <a:pt x="30" y="6"/>
                  </a:cubicBezTo>
                  <a:cubicBezTo>
                    <a:pt x="48" y="7"/>
                    <a:pt x="67" y="4"/>
                    <a:pt x="85" y="6"/>
                  </a:cubicBezTo>
                  <a:cubicBezTo>
                    <a:pt x="88" y="6"/>
                    <a:pt x="89" y="10"/>
                    <a:pt x="91" y="12"/>
                  </a:cubicBezTo>
                  <a:cubicBezTo>
                    <a:pt x="94" y="13"/>
                    <a:pt x="96" y="14"/>
                    <a:pt x="99" y="14"/>
                  </a:cubicBezTo>
                  <a:cubicBezTo>
                    <a:pt x="103" y="15"/>
                    <a:pt x="107" y="16"/>
                    <a:pt x="111" y="16"/>
                  </a:cubicBezTo>
                  <a:cubicBezTo>
                    <a:pt x="113" y="16"/>
                    <a:pt x="116" y="14"/>
                    <a:pt x="118" y="14"/>
                  </a:cubicBezTo>
                  <a:cubicBezTo>
                    <a:pt x="121" y="14"/>
                    <a:pt x="124" y="16"/>
                    <a:pt x="126" y="16"/>
                  </a:cubicBezTo>
                  <a:cubicBezTo>
                    <a:pt x="134" y="15"/>
                    <a:pt x="142" y="12"/>
                    <a:pt x="150" y="11"/>
                  </a:cubicBezTo>
                  <a:cubicBezTo>
                    <a:pt x="154" y="10"/>
                    <a:pt x="157" y="9"/>
                    <a:pt x="161" y="8"/>
                  </a:cubicBezTo>
                  <a:cubicBezTo>
                    <a:pt x="163" y="8"/>
                    <a:pt x="165" y="8"/>
                    <a:pt x="166" y="9"/>
                  </a:cubicBezTo>
                  <a:cubicBezTo>
                    <a:pt x="168" y="10"/>
                    <a:pt x="169" y="13"/>
                    <a:pt x="171" y="15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2514"/>
            <p:cNvSpPr>
              <a:spLocks noChangeAspect="1"/>
            </p:cNvSpPr>
            <p:nvPr/>
          </p:nvSpPr>
          <p:spPr bwMode="auto">
            <a:xfrm>
              <a:off x="5019675" y="4697413"/>
              <a:ext cx="220663" cy="257175"/>
            </a:xfrm>
            <a:custGeom>
              <a:avLst/>
              <a:gdLst>
                <a:gd name="T0" fmla="*/ 139 w 116"/>
                <a:gd name="T1" fmla="*/ 76 h 135"/>
                <a:gd name="T2" fmla="*/ 137 w 116"/>
                <a:gd name="T3" fmla="*/ 73 h 135"/>
                <a:gd name="T4" fmla="*/ 137 w 116"/>
                <a:gd name="T5" fmla="*/ 70 h 135"/>
                <a:gd name="T6" fmla="*/ 128 w 116"/>
                <a:gd name="T7" fmla="*/ 66 h 135"/>
                <a:gd name="T8" fmla="*/ 121 w 116"/>
                <a:gd name="T9" fmla="*/ 65 h 135"/>
                <a:gd name="T10" fmla="*/ 116 w 116"/>
                <a:gd name="T11" fmla="*/ 58 h 135"/>
                <a:gd name="T12" fmla="*/ 116 w 116"/>
                <a:gd name="T13" fmla="*/ 47 h 135"/>
                <a:gd name="T14" fmla="*/ 111 w 116"/>
                <a:gd name="T15" fmla="*/ 47 h 135"/>
                <a:gd name="T16" fmla="*/ 111 w 116"/>
                <a:gd name="T17" fmla="*/ 40 h 135"/>
                <a:gd name="T18" fmla="*/ 99 w 116"/>
                <a:gd name="T19" fmla="*/ 32 h 135"/>
                <a:gd name="T20" fmla="*/ 93 w 116"/>
                <a:gd name="T21" fmla="*/ 30 h 135"/>
                <a:gd name="T22" fmla="*/ 90 w 116"/>
                <a:gd name="T23" fmla="*/ 18 h 135"/>
                <a:gd name="T24" fmla="*/ 85 w 116"/>
                <a:gd name="T25" fmla="*/ 11 h 135"/>
                <a:gd name="T26" fmla="*/ 80 w 116"/>
                <a:gd name="T27" fmla="*/ 1 h 135"/>
                <a:gd name="T28" fmla="*/ 74 w 116"/>
                <a:gd name="T29" fmla="*/ 0 h 135"/>
                <a:gd name="T30" fmla="*/ 71 w 116"/>
                <a:gd name="T31" fmla="*/ 4 h 135"/>
                <a:gd name="T32" fmla="*/ 66 w 116"/>
                <a:gd name="T33" fmla="*/ 1 h 135"/>
                <a:gd name="T34" fmla="*/ 59 w 116"/>
                <a:gd name="T35" fmla="*/ 11 h 135"/>
                <a:gd name="T36" fmla="*/ 53 w 116"/>
                <a:gd name="T37" fmla="*/ 11 h 135"/>
                <a:gd name="T38" fmla="*/ 47 w 116"/>
                <a:gd name="T39" fmla="*/ 4 h 135"/>
                <a:gd name="T40" fmla="*/ 37 w 116"/>
                <a:gd name="T41" fmla="*/ 5 h 135"/>
                <a:gd name="T42" fmla="*/ 23 w 116"/>
                <a:gd name="T43" fmla="*/ 8 h 135"/>
                <a:gd name="T44" fmla="*/ 17 w 116"/>
                <a:gd name="T45" fmla="*/ 8 h 135"/>
                <a:gd name="T46" fmla="*/ 17 w 116"/>
                <a:gd name="T47" fmla="*/ 73 h 135"/>
                <a:gd name="T48" fmla="*/ 0 w 116"/>
                <a:gd name="T49" fmla="*/ 73 h 135"/>
                <a:gd name="T50" fmla="*/ 0 w 116"/>
                <a:gd name="T51" fmla="*/ 124 h 135"/>
                <a:gd name="T52" fmla="*/ 5 w 116"/>
                <a:gd name="T53" fmla="*/ 128 h 135"/>
                <a:gd name="T54" fmla="*/ 7 w 116"/>
                <a:gd name="T55" fmla="*/ 139 h 135"/>
                <a:gd name="T56" fmla="*/ 11 w 116"/>
                <a:gd name="T57" fmla="*/ 145 h 135"/>
                <a:gd name="T58" fmla="*/ 6 w 116"/>
                <a:gd name="T59" fmla="*/ 155 h 135"/>
                <a:gd name="T60" fmla="*/ 8 w 116"/>
                <a:gd name="T61" fmla="*/ 161 h 135"/>
                <a:gd name="T62" fmla="*/ 14 w 116"/>
                <a:gd name="T63" fmla="*/ 158 h 135"/>
                <a:gd name="T64" fmla="*/ 25 w 116"/>
                <a:gd name="T65" fmla="*/ 160 h 135"/>
                <a:gd name="T66" fmla="*/ 26 w 116"/>
                <a:gd name="T67" fmla="*/ 156 h 135"/>
                <a:gd name="T68" fmla="*/ 35 w 116"/>
                <a:gd name="T69" fmla="*/ 150 h 135"/>
                <a:gd name="T70" fmla="*/ 40 w 116"/>
                <a:gd name="T71" fmla="*/ 144 h 135"/>
                <a:gd name="T72" fmla="*/ 43 w 116"/>
                <a:gd name="T73" fmla="*/ 134 h 135"/>
                <a:gd name="T74" fmla="*/ 49 w 116"/>
                <a:gd name="T75" fmla="*/ 132 h 135"/>
                <a:gd name="T76" fmla="*/ 55 w 116"/>
                <a:gd name="T77" fmla="*/ 132 h 135"/>
                <a:gd name="T78" fmla="*/ 60 w 116"/>
                <a:gd name="T79" fmla="*/ 139 h 135"/>
                <a:gd name="T80" fmla="*/ 68 w 116"/>
                <a:gd name="T81" fmla="*/ 142 h 135"/>
                <a:gd name="T82" fmla="*/ 73 w 116"/>
                <a:gd name="T83" fmla="*/ 140 h 135"/>
                <a:gd name="T84" fmla="*/ 84 w 116"/>
                <a:gd name="T85" fmla="*/ 139 h 135"/>
                <a:gd name="T86" fmla="*/ 86 w 116"/>
                <a:gd name="T87" fmla="*/ 132 h 135"/>
                <a:gd name="T88" fmla="*/ 89 w 116"/>
                <a:gd name="T89" fmla="*/ 121 h 135"/>
                <a:gd name="T90" fmla="*/ 97 w 116"/>
                <a:gd name="T91" fmla="*/ 119 h 135"/>
                <a:gd name="T92" fmla="*/ 104 w 116"/>
                <a:gd name="T93" fmla="*/ 112 h 135"/>
                <a:gd name="T94" fmla="*/ 107 w 116"/>
                <a:gd name="T95" fmla="*/ 101 h 135"/>
                <a:gd name="T96" fmla="*/ 121 w 116"/>
                <a:gd name="T97" fmla="*/ 88 h 135"/>
                <a:gd name="T98" fmla="*/ 129 w 116"/>
                <a:gd name="T99" fmla="*/ 82 h 135"/>
                <a:gd name="T100" fmla="*/ 134 w 116"/>
                <a:gd name="T101" fmla="*/ 79 h 135"/>
                <a:gd name="T102" fmla="*/ 139 w 116"/>
                <a:gd name="T103" fmla="*/ 76 h 13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135"/>
                <a:gd name="T158" fmla="*/ 116 w 116"/>
                <a:gd name="T159" fmla="*/ 135 h 13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135">
                  <a:moveTo>
                    <a:pt x="116" y="63"/>
                  </a:moveTo>
                  <a:cubicBezTo>
                    <a:pt x="115" y="63"/>
                    <a:pt x="115" y="62"/>
                    <a:pt x="114" y="61"/>
                  </a:cubicBezTo>
                  <a:cubicBezTo>
                    <a:pt x="114" y="60"/>
                    <a:pt x="115" y="58"/>
                    <a:pt x="114" y="58"/>
                  </a:cubicBezTo>
                  <a:cubicBezTo>
                    <a:pt x="112" y="56"/>
                    <a:pt x="110" y="56"/>
                    <a:pt x="107" y="55"/>
                  </a:cubicBezTo>
                  <a:cubicBezTo>
                    <a:pt x="105" y="54"/>
                    <a:pt x="103" y="56"/>
                    <a:pt x="101" y="54"/>
                  </a:cubicBezTo>
                  <a:cubicBezTo>
                    <a:pt x="99" y="53"/>
                    <a:pt x="98" y="51"/>
                    <a:pt x="97" y="48"/>
                  </a:cubicBezTo>
                  <a:cubicBezTo>
                    <a:pt x="97" y="45"/>
                    <a:pt x="99" y="41"/>
                    <a:pt x="97" y="39"/>
                  </a:cubicBezTo>
                  <a:cubicBezTo>
                    <a:pt x="97" y="37"/>
                    <a:pt x="94" y="40"/>
                    <a:pt x="93" y="39"/>
                  </a:cubicBezTo>
                  <a:cubicBezTo>
                    <a:pt x="92" y="37"/>
                    <a:pt x="94" y="35"/>
                    <a:pt x="93" y="33"/>
                  </a:cubicBezTo>
                  <a:cubicBezTo>
                    <a:pt x="90" y="31"/>
                    <a:pt x="86" y="29"/>
                    <a:pt x="83" y="27"/>
                  </a:cubicBezTo>
                  <a:cubicBezTo>
                    <a:pt x="81" y="26"/>
                    <a:pt x="79" y="27"/>
                    <a:pt x="78" y="25"/>
                  </a:cubicBezTo>
                  <a:cubicBezTo>
                    <a:pt x="76" y="22"/>
                    <a:pt x="76" y="18"/>
                    <a:pt x="75" y="15"/>
                  </a:cubicBezTo>
                  <a:cubicBezTo>
                    <a:pt x="74" y="13"/>
                    <a:pt x="73" y="11"/>
                    <a:pt x="71" y="9"/>
                  </a:cubicBezTo>
                  <a:cubicBezTo>
                    <a:pt x="70" y="6"/>
                    <a:pt x="68" y="3"/>
                    <a:pt x="67" y="1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61" y="1"/>
                    <a:pt x="60" y="3"/>
                    <a:pt x="59" y="3"/>
                  </a:cubicBezTo>
                  <a:cubicBezTo>
                    <a:pt x="57" y="3"/>
                    <a:pt x="56" y="1"/>
                    <a:pt x="55" y="1"/>
                  </a:cubicBezTo>
                  <a:cubicBezTo>
                    <a:pt x="52" y="3"/>
                    <a:pt x="51" y="7"/>
                    <a:pt x="49" y="9"/>
                  </a:cubicBezTo>
                  <a:cubicBezTo>
                    <a:pt x="48" y="10"/>
                    <a:pt x="46" y="10"/>
                    <a:pt x="44" y="9"/>
                  </a:cubicBezTo>
                  <a:cubicBezTo>
                    <a:pt x="42" y="8"/>
                    <a:pt x="42" y="4"/>
                    <a:pt x="39" y="3"/>
                  </a:cubicBezTo>
                  <a:cubicBezTo>
                    <a:pt x="37" y="2"/>
                    <a:pt x="34" y="3"/>
                    <a:pt x="31" y="4"/>
                  </a:cubicBezTo>
                  <a:cubicBezTo>
                    <a:pt x="27" y="4"/>
                    <a:pt x="23" y="7"/>
                    <a:pt x="19" y="7"/>
                  </a:cubicBezTo>
                  <a:lnTo>
                    <a:pt x="14" y="7"/>
                  </a:lnTo>
                  <a:lnTo>
                    <a:pt x="14" y="61"/>
                  </a:lnTo>
                  <a:lnTo>
                    <a:pt x="0" y="61"/>
                  </a:lnTo>
                  <a:lnTo>
                    <a:pt x="0" y="103"/>
                  </a:lnTo>
                  <a:cubicBezTo>
                    <a:pt x="1" y="104"/>
                    <a:pt x="3" y="105"/>
                    <a:pt x="4" y="107"/>
                  </a:cubicBezTo>
                  <a:cubicBezTo>
                    <a:pt x="6" y="110"/>
                    <a:pt x="5" y="113"/>
                    <a:pt x="6" y="116"/>
                  </a:cubicBezTo>
                  <a:cubicBezTo>
                    <a:pt x="7" y="118"/>
                    <a:pt x="9" y="119"/>
                    <a:pt x="9" y="121"/>
                  </a:cubicBezTo>
                  <a:cubicBezTo>
                    <a:pt x="9" y="124"/>
                    <a:pt x="6" y="126"/>
                    <a:pt x="5" y="129"/>
                  </a:cubicBezTo>
                  <a:cubicBezTo>
                    <a:pt x="5" y="131"/>
                    <a:pt x="5" y="133"/>
                    <a:pt x="7" y="134"/>
                  </a:cubicBezTo>
                  <a:cubicBezTo>
                    <a:pt x="8" y="135"/>
                    <a:pt x="10" y="133"/>
                    <a:pt x="12" y="132"/>
                  </a:cubicBezTo>
                  <a:cubicBezTo>
                    <a:pt x="15" y="132"/>
                    <a:pt x="18" y="134"/>
                    <a:pt x="21" y="133"/>
                  </a:cubicBezTo>
                  <a:cubicBezTo>
                    <a:pt x="22" y="133"/>
                    <a:pt x="21" y="130"/>
                    <a:pt x="22" y="130"/>
                  </a:cubicBezTo>
                  <a:cubicBezTo>
                    <a:pt x="24" y="128"/>
                    <a:pt x="27" y="127"/>
                    <a:pt x="29" y="125"/>
                  </a:cubicBezTo>
                  <a:cubicBezTo>
                    <a:pt x="31" y="124"/>
                    <a:pt x="32" y="122"/>
                    <a:pt x="33" y="120"/>
                  </a:cubicBezTo>
                  <a:cubicBezTo>
                    <a:pt x="35" y="118"/>
                    <a:pt x="35" y="115"/>
                    <a:pt x="36" y="112"/>
                  </a:cubicBezTo>
                  <a:cubicBezTo>
                    <a:pt x="37" y="111"/>
                    <a:pt x="39" y="110"/>
                    <a:pt x="41" y="110"/>
                  </a:cubicBezTo>
                  <a:cubicBezTo>
                    <a:pt x="43" y="109"/>
                    <a:pt x="45" y="109"/>
                    <a:pt x="46" y="110"/>
                  </a:cubicBezTo>
                  <a:cubicBezTo>
                    <a:pt x="48" y="111"/>
                    <a:pt x="48" y="114"/>
                    <a:pt x="50" y="116"/>
                  </a:cubicBezTo>
                  <a:cubicBezTo>
                    <a:pt x="52" y="117"/>
                    <a:pt x="55" y="118"/>
                    <a:pt x="57" y="118"/>
                  </a:cubicBezTo>
                  <a:cubicBezTo>
                    <a:pt x="59" y="118"/>
                    <a:pt x="60" y="118"/>
                    <a:pt x="61" y="117"/>
                  </a:cubicBezTo>
                  <a:cubicBezTo>
                    <a:pt x="64" y="117"/>
                    <a:pt x="67" y="117"/>
                    <a:pt x="70" y="116"/>
                  </a:cubicBezTo>
                  <a:cubicBezTo>
                    <a:pt x="71" y="114"/>
                    <a:pt x="71" y="112"/>
                    <a:pt x="72" y="110"/>
                  </a:cubicBezTo>
                  <a:cubicBezTo>
                    <a:pt x="73" y="107"/>
                    <a:pt x="72" y="104"/>
                    <a:pt x="74" y="101"/>
                  </a:cubicBezTo>
                  <a:cubicBezTo>
                    <a:pt x="76" y="100"/>
                    <a:pt x="79" y="100"/>
                    <a:pt x="81" y="99"/>
                  </a:cubicBezTo>
                  <a:cubicBezTo>
                    <a:pt x="84" y="97"/>
                    <a:pt x="86" y="95"/>
                    <a:pt x="87" y="93"/>
                  </a:cubicBezTo>
                  <a:cubicBezTo>
                    <a:pt x="89" y="90"/>
                    <a:pt x="88" y="86"/>
                    <a:pt x="89" y="84"/>
                  </a:cubicBezTo>
                  <a:cubicBezTo>
                    <a:pt x="92" y="80"/>
                    <a:pt x="97" y="77"/>
                    <a:pt x="101" y="73"/>
                  </a:cubicBezTo>
                  <a:cubicBezTo>
                    <a:pt x="103" y="72"/>
                    <a:pt x="105" y="70"/>
                    <a:pt x="108" y="68"/>
                  </a:cubicBezTo>
                  <a:cubicBezTo>
                    <a:pt x="109" y="68"/>
                    <a:pt x="111" y="67"/>
                    <a:pt x="112" y="66"/>
                  </a:cubicBezTo>
                  <a:cubicBezTo>
                    <a:pt x="113" y="65"/>
                    <a:pt x="115" y="64"/>
                    <a:pt x="116" y="63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2515"/>
            <p:cNvSpPr>
              <a:spLocks noChangeAspect="1"/>
            </p:cNvSpPr>
            <p:nvPr/>
          </p:nvSpPr>
          <p:spPr bwMode="auto">
            <a:xfrm>
              <a:off x="5146675" y="4632325"/>
              <a:ext cx="187325" cy="195263"/>
            </a:xfrm>
            <a:custGeom>
              <a:avLst/>
              <a:gdLst>
                <a:gd name="T0" fmla="*/ 92 w 98"/>
                <a:gd name="T1" fmla="*/ 122 h 102"/>
                <a:gd name="T2" fmla="*/ 108 w 98"/>
                <a:gd name="T3" fmla="*/ 103 h 102"/>
                <a:gd name="T4" fmla="*/ 108 w 98"/>
                <a:gd name="T5" fmla="*/ 92 h 102"/>
                <a:gd name="T6" fmla="*/ 111 w 98"/>
                <a:gd name="T7" fmla="*/ 88 h 102"/>
                <a:gd name="T8" fmla="*/ 113 w 98"/>
                <a:gd name="T9" fmla="*/ 82 h 102"/>
                <a:gd name="T10" fmla="*/ 117 w 98"/>
                <a:gd name="T11" fmla="*/ 76 h 102"/>
                <a:gd name="T12" fmla="*/ 112 w 98"/>
                <a:gd name="T13" fmla="*/ 72 h 102"/>
                <a:gd name="T14" fmla="*/ 113 w 98"/>
                <a:gd name="T15" fmla="*/ 68 h 102"/>
                <a:gd name="T16" fmla="*/ 110 w 98"/>
                <a:gd name="T17" fmla="*/ 62 h 102"/>
                <a:gd name="T18" fmla="*/ 112 w 98"/>
                <a:gd name="T19" fmla="*/ 59 h 102"/>
                <a:gd name="T20" fmla="*/ 118 w 98"/>
                <a:gd name="T21" fmla="*/ 52 h 102"/>
                <a:gd name="T22" fmla="*/ 116 w 98"/>
                <a:gd name="T23" fmla="*/ 45 h 102"/>
                <a:gd name="T24" fmla="*/ 116 w 98"/>
                <a:gd name="T25" fmla="*/ 33 h 102"/>
                <a:gd name="T26" fmla="*/ 111 w 98"/>
                <a:gd name="T27" fmla="*/ 22 h 102"/>
                <a:gd name="T28" fmla="*/ 101 w 98"/>
                <a:gd name="T29" fmla="*/ 19 h 102"/>
                <a:gd name="T30" fmla="*/ 98 w 98"/>
                <a:gd name="T31" fmla="*/ 14 h 102"/>
                <a:gd name="T32" fmla="*/ 94 w 98"/>
                <a:gd name="T33" fmla="*/ 10 h 102"/>
                <a:gd name="T34" fmla="*/ 87 w 98"/>
                <a:gd name="T35" fmla="*/ 7 h 102"/>
                <a:gd name="T36" fmla="*/ 78 w 98"/>
                <a:gd name="T37" fmla="*/ 7 h 102"/>
                <a:gd name="T38" fmla="*/ 76 w 98"/>
                <a:gd name="T39" fmla="*/ 5 h 102"/>
                <a:gd name="T40" fmla="*/ 78 w 98"/>
                <a:gd name="T41" fmla="*/ 1 h 102"/>
                <a:gd name="T42" fmla="*/ 70 w 98"/>
                <a:gd name="T43" fmla="*/ 1 h 102"/>
                <a:gd name="T44" fmla="*/ 57 w 98"/>
                <a:gd name="T45" fmla="*/ 8 h 102"/>
                <a:gd name="T46" fmla="*/ 55 w 98"/>
                <a:gd name="T47" fmla="*/ 17 h 102"/>
                <a:gd name="T48" fmla="*/ 43 w 98"/>
                <a:gd name="T49" fmla="*/ 24 h 102"/>
                <a:gd name="T50" fmla="*/ 36 w 98"/>
                <a:gd name="T51" fmla="*/ 30 h 102"/>
                <a:gd name="T52" fmla="*/ 33 w 98"/>
                <a:gd name="T53" fmla="*/ 37 h 102"/>
                <a:gd name="T54" fmla="*/ 26 w 98"/>
                <a:gd name="T55" fmla="*/ 43 h 102"/>
                <a:gd name="T56" fmla="*/ 18 w 98"/>
                <a:gd name="T57" fmla="*/ 45 h 102"/>
                <a:gd name="T58" fmla="*/ 13 w 98"/>
                <a:gd name="T59" fmla="*/ 42 h 102"/>
                <a:gd name="T60" fmla="*/ 5 w 98"/>
                <a:gd name="T61" fmla="*/ 41 h 102"/>
                <a:gd name="T62" fmla="*/ 0 w 98"/>
                <a:gd name="T63" fmla="*/ 42 h 102"/>
                <a:gd name="T64" fmla="*/ 5 w 98"/>
                <a:gd name="T65" fmla="*/ 52 h 102"/>
                <a:gd name="T66" fmla="*/ 10 w 98"/>
                <a:gd name="T67" fmla="*/ 59 h 102"/>
                <a:gd name="T68" fmla="*/ 13 w 98"/>
                <a:gd name="T69" fmla="*/ 71 h 102"/>
                <a:gd name="T70" fmla="*/ 19 w 98"/>
                <a:gd name="T71" fmla="*/ 74 h 102"/>
                <a:gd name="T72" fmla="*/ 31 w 98"/>
                <a:gd name="T73" fmla="*/ 81 h 102"/>
                <a:gd name="T74" fmla="*/ 31 w 98"/>
                <a:gd name="T75" fmla="*/ 88 h 102"/>
                <a:gd name="T76" fmla="*/ 36 w 98"/>
                <a:gd name="T77" fmla="*/ 88 h 102"/>
                <a:gd name="T78" fmla="*/ 36 w 98"/>
                <a:gd name="T79" fmla="*/ 99 h 102"/>
                <a:gd name="T80" fmla="*/ 41 w 98"/>
                <a:gd name="T81" fmla="*/ 106 h 102"/>
                <a:gd name="T82" fmla="*/ 48 w 98"/>
                <a:gd name="T83" fmla="*/ 107 h 102"/>
                <a:gd name="T84" fmla="*/ 57 w 98"/>
                <a:gd name="T85" fmla="*/ 111 h 102"/>
                <a:gd name="T86" fmla="*/ 57 w 98"/>
                <a:gd name="T87" fmla="*/ 115 h 102"/>
                <a:gd name="T88" fmla="*/ 59 w 98"/>
                <a:gd name="T89" fmla="*/ 117 h 102"/>
                <a:gd name="T90" fmla="*/ 67 w 98"/>
                <a:gd name="T91" fmla="*/ 118 h 102"/>
                <a:gd name="T92" fmla="*/ 78 w 98"/>
                <a:gd name="T93" fmla="*/ 119 h 102"/>
                <a:gd name="T94" fmla="*/ 84 w 98"/>
                <a:gd name="T95" fmla="*/ 119 h 102"/>
                <a:gd name="T96" fmla="*/ 89 w 98"/>
                <a:gd name="T97" fmla="*/ 122 h 102"/>
                <a:gd name="T98" fmla="*/ 92 w 98"/>
                <a:gd name="T99" fmla="*/ 122 h 1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8"/>
                <a:gd name="T151" fmla="*/ 0 h 102"/>
                <a:gd name="T152" fmla="*/ 98 w 98"/>
                <a:gd name="T153" fmla="*/ 102 h 1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8" h="102">
                  <a:moveTo>
                    <a:pt x="76" y="101"/>
                  </a:moveTo>
                  <a:cubicBezTo>
                    <a:pt x="80" y="96"/>
                    <a:pt x="86" y="91"/>
                    <a:pt x="90" y="85"/>
                  </a:cubicBezTo>
                  <a:cubicBezTo>
                    <a:pt x="91" y="83"/>
                    <a:pt x="89" y="79"/>
                    <a:pt x="90" y="76"/>
                  </a:cubicBezTo>
                  <a:cubicBezTo>
                    <a:pt x="90" y="75"/>
                    <a:pt x="91" y="74"/>
                    <a:pt x="92" y="73"/>
                  </a:cubicBezTo>
                  <a:cubicBezTo>
                    <a:pt x="93" y="72"/>
                    <a:pt x="93" y="70"/>
                    <a:pt x="94" y="68"/>
                  </a:cubicBezTo>
                  <a:cubicBezTo>
                    <a:pt x="95" y="67"/>
                    <a:pt x="97" y="65"/>
                    <a:pt x="97" y="63"/>
                  </a:cubicBezTo>
                  <a:cubicBezTo>
                    <a:pt x="97" y="62"/>
                    <a:pt x="94" y="61"/>
                    <a:pt x="93" y="60"/>
                  </a:cubicBezTo>
                  <a:cubicBezTo>
                    <a:pt x="93" y="59"/>
                    <a:pt x="94" y="57"/>
                    <a:pt x="94" y="56"/>
                  </a:cubicBezTo>
                  <a:cubicBezTo>
                    <a:pt x="93" y="54"/>
                    <a:pt x="91" y="53"/>
                    <a:pt x="91" y="51"/>
                  </a:cubicBezTo>
                  <a:cubicBezTo>
                    <a:pt x="90" y="50"/>
                    <a:pt x="92" y="50"/>
                    <a:pt x="93" y="49"/>
                  </a:cubicBezTo>
                  <a:cubicBezTo>
                    <a:pt x="94" y="47"/>
                    <a:pt x="97" y="45"/>
                    <a:pt x="98" y="43"/>
                  </a:cubicBezTo>
                  <a:cubicBezTo>
                    <a:pt x="98" y="41"/>
                    <a:pt x="96" y="39"/>
                    <a:pt x="96" y="37"/>
                  </a:cubicBezTo>
                  <a:cubicBezTo>
                    <a:pt x="96" y="33"/>
                    <a:pt x="97" y="30"/>
                    <a:pt x="96" y="27"/>
                  </a:cubicBezTo>
                  <a:cubicBezTo>
                    <a:pt x="96" y="24"/>
                    <a:pt x="95" y="20"/>
                    <a:pt x="92" y="18"/>
                  </a:cubicBezTo>
                  <a:cubicBezTo>
                    <a:pt x="90" y="16"/>
                    <a:pt x="86" y="17"/>
                    <a:pt x="84" y="16"/>
                  </a:cubicBezTo>
                  <a:cubicBezTo>
                    <a:pt x="82" y="15"/>
                    <a:pt x="82" y="13"/>
                    <a:pt x="81" y="12"/>
                  </a:cubicBezTo>
                  <a:cubicBezTo>
                    <a:pt x="80" y="10"/>
                    <a:pt x="79" y="9"/>
                    <a:pt x="78" y="8"/>
                  </a:cubicBezTo>
                  <a:cubicBezTo>
                    <a:pt x="76" y="7"/>
                    <a:pt x="74" y="7"/>
                    <a:pt x="72" y="6"/>
                  </a:cubicBezTo>
                  <a:cubicBezTo>
                    <a:pt x="70" y="6"/>
                    <a:pt x="67" y="7"/>
                    <a:pt x="65" y="6"/>
                  </a:cubicBezTo>
                  <a:cubicBezTo>
                    <a:pt x="64" y="6"/>
                    <a:pt x="63" y="5"/>
                    <a:pt x="63" y="4"/>
                  </a:cubicBezTo>
                  <a:cubicBezTo>
                    <a:pt x="64" y="3"/>
                    <a:pt x="65" y="2"/>
                    <a:pt x="65" y="1"/>
                  </a:cubicBezTo>
                  <a:cubicBezTo>
                    <a:pt x="62" y="1"/>
                    <a:pt x="60" y="0"/>
                    <a:pt x="58" y="1"/>
                  </a:cubicBezTo>
                  <a:cubicBezTo>
                    <a:pt x="54" y="2"/>
                    <a:pt x="49" y="4"/>
                    <a:pt x="47" y="7"/>
                  </a:cubicBezTo>
                  <a:cubicBezTo>
                    <a:pt x="45" y="8"/>
                    <a:pt x="48" y="12"/>
                    <a:pt x="46" y="14"/>
                  </a:cubicBezTo>
                  <a:cubicBezTo>
                    <a:pt x="43" y="17"/>
                    <a:pt x="39" y="17"/>
                    <a:pt x="36" y="20"/>
                  </a:cubicBezTo>
                  <a:cubicBezTo>
                    <a:pt x="34" y="21"/>
                    <a:pt x="32" y="23"/>
                    <a:pt x="30" y="25"/>
                  </a:cubicBezTo>
                  <a:cubicBezTo>
                    <a:pt x="29" y="27"/>
                    <a:pt x="28" y="29"/>
                    <a:pt x="27" y="31"/>
                  </a:cubicBezTo>
                  <a:cubicBezTo>
                    <a:pt x="25" y="33"/>
                    <a:pt x="24" y="35"/>
                    <a:pt x="22" y="36"/>
                  </a:cubicBezTo>
                  <a:cubicBezTo>
                    <a:pt x="20" y="37"/>
                    <a:pt x="18" y="38"/>
                    <a:pt x="15" y="37"/>
                  </a:cubicBezTo>
                  <a:cubicBezTo>
                    <a:pt x="14" y="37"/>
                    <a:pt x="13" y="36"/>
                    <a:pt x="11" y="35"/>
                  </a:cubicBezTo>
                  <a:cubicBezTo>
                    <a:pt x="9" y="35"/>
                    <a:pt x="7" y="34"/>
                    <a:pt x="4" y="34"/>
                  </a:cubicBezTo>
                  <a:cubicBezTo>
                    <a:pt x="2" y="34"/>
                    <a:pt x="1" y="34"/>
                    <a:pt x="0" y="35"/>
                  </a:cubicBezTo>
                  <a:cubicBezTo>
                    <a:pt x="1" y="37"/>
                    <a:pt x="3" y="40"/>
                    <a:pt x="4" y="43"/>
                  </a:cubicBezTo>
                  <a:cubicBezTo>
                    <a:pt x="6" y="45"/>
                    <a:pt x="7" y="47"/>
                    <a:pt x="8" y="49"/>
                  </a:cubicBezTo>
                  <a:cubicBezTo>
                    <a:pt x="9" y="52"/>
                    <a:pt x="9" y="56"/>
                    <a:pt x="11" y="59"/>
                  </a:cubicBezTo>
                  <a:cubicBezTo>
                    <a:pt x="12" y="61"/>
                    <a:pt x="14" y="60"/>
                    <a:pt x="16" y="61"/>
                  </a:cubicBezTo>
                  <a:cubicBezTo>
                    <a:pt x="19" y="63"/>
                    <a:pt x="23" y="65"/>
                    <a:pt x="26" y="67"/>
                  </a:cubicBezTo>
                  <a:cubicBezTo>
                    <a:pt x="27" y="69"/>
                    <a:pt x="25" y="71"/>
                    <a:pt x="26" y="73"/>
                  </a:cubicBezTo>
                  <a:cubicBezTo>
                    <a:pt x="27" y="74"/>
                    <a:pt x="30" y="71"/>
                    <a:pt x="30" y="73"/>
                  </a:cubicBezTo>
                  <a:cubicBezTo>
                    <a:pt x="32" y="75"/>
                    <a:pt x="30" y="79"/>
                    <a:pt x="30" y="82"/>
                  </a:cubicBezTo>
                  <a:cubicBezTo>
                    <a:pt x="31" y="85"/>
                    <a:pt x="32" y="87"/>
                    <a:pt x="34" y="88"/>
                  </a:cubicBezTo>
                  <a:cubicBezTo>
                    <a:pt x="36" y="90"/>
                    <a:pt x="38" y="88"/>
                    <a:pt x="40" y="89"/>
                  </a:cubicBezTo>
                  <a:cubicBezTo>
                    <a:pt x="43" y="90"/>
                    <a:pt x="45" y="90"/>
                    <a:pt x="47" y="92"/>
                  </a:cubicBezTo>
                  <a:cubicBezTo>
                    <a:pt x="48" y="92"/>
                    <a:pt x="47" y="94"/>
                    <a:pt x="47" y="95"/>
                  </a:cubicBezTo>
                  <a:cubicBezTo>
                    <a:pt x="48" y="96"/>
                    <a:pt x="48" y="97"/>
                    <a:pt x="49" y="97"/>
                  </a:cubicBezTo>
                  <a:cubicBezTo>
                    <a:pt x="52" y="97"/>
                    <a:pt x="54" y="97"/>
                    <a:pt x="56" y="98"/>
                  </a:cubicBezTo>
                  <a:cubicBezTo>
                    <a:pt x="59" y="98"/>
                    <a:pt x="62" y="99"/>
                    <a:pt x="65" y="99"/>
                  </a:cubicBezTo>
                  <a:cubicBezTo>
                    <a:pt x="66" y="99"/>
                    <a:pt x="68" y="99"/>
                    <a:pt x="70" y="99"/>
                  </a:cubicBezTo>
                  <a:cubicBezTo>
                    <a:pt x="72" y="99"/>
                    <a:pt x="73" y="101"/>
                    <a:pt x="74" y="101"/>
                  </a:cubicBezTo>
                  <a:cubicBezTo>
                    <a:pt x="75" y="102"/>
                    <a:pt x="75" y="101"/>
                    <a:pt x="76" y="101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2516"/>
            <p:cNvSpPr>
              <a:spLocks noChangeAspect="1"/>
            </p:cNvSpPr>
            <p:nvPr/>
          </p:nvSpPr>
          <p:spPr bwMode="auto">
            <a:xfrm>
              <a:off x="5267325" y="4484688"/>
              <a:ext cx="255588" cy="469900"/>
            </a:xfrm>
            <a:custGeom>
              <a:avLst/>
              <a:gdLst>
                <a:gd name="T0" fmla="*/ 37 w 134"/>
                <a:gd name="T1" fmla="*/ 290 h 247"/>
                <a:gd name="T2" fmla="*/ 35 w 134"/>
                <a:gd name="T3" fmla="*/ 276 h 247"/>
                <a:gd name="T4" fmla="*/ 40 w 134"/>
                <a:gd name="T5" fmla="*/ 270 h 247"/>
                <a:gd name="T6" fmla="*/ 58 w 134"/>
                <a:gd name="T7" fmla="*/ 260 h 247"/>
                <a:gd name="T8" fmla="*/ 76 w 134"/>
                <a:gd name="T9" fmla="*/ 248 h 247"/>
                <a:gd name="T10" fmla="*/ 77 w 134"/>
                <a:gd name="T11" fmla="*/ 231 h 247"/>
                <a:gd name="T12" fmla="*/ 74 w 134"/>
                <a:gd name="T13" fmla="*/ 207 h 247"/>
                <a:gd name="T14" fmla="*/ 67 w 134"/>
                <a:gd name="T15" fmla="*/ 191 h 247"/>
                <a:gd name="T16" fmla="*/ 66 w 134"/>
                <a:gd name="T17" fmla="*/ 173 h 247"/>
                <a:gd name="T18" fmla="*/ 85 w 134"/>
                <a:gd name="T19" fmla="*/ 153 h 247"/>
                <a:gd name="T20" fmla="*/ 102 w 134"/>
                <a:gd name="T21" fmla="*/ 134 h 247"/>
                <a:gd name="T22" fmla="*/ 137 w 134"/>
                <a:gd name="T23" fmla="*/ 114 h 247"/>
                <a:gd name="T24" fmla="*/ 161 w 134"/>
                <a:gd name="T25" fmla="*/ 80 h 247"/>
                <a:gd name="T26" fmla="*/ 160 w 134"/>
                <a:gd name="T27" fmla="*/ 73 h 247"/>
                <a:gd name="T28" fmla="*/ 157 w 134"/>
                <a:gd name="T29" fmla="*/ 53 h 247"/>
                <a:gd name="T30" fmla="*/ 154 w 134"/>
                <a:gd name="T31" fmla="*/ 22 h 247"/>
                <a:gd name="T32" fmla="*/ 159 w 134"/>
                <a:gd name="T33" fmla="*/ 6 h 247"/>
                <a:gd name="T34" fmla="*/ 153 w 134"/>
                <a:gd name="T35" fmla="*/ 2 h 247"/>
                <a:gd name="T36" fmla="*/ 133 w 134"/>
                <a:gd name="T37" fmla="*/ 16 h 247"/>
                <a:gd name="T38" fmla="*/ 124 w 134"/>
                <a:gd name="T39" fmla="*/ 17 h 247"/>
                <a:gd name="T40" fmla="*/ 113 w 134"/>
                <a:gd name="T41" fmla="*/ 23 h 247"/>
                <a:gd name="T42" fmla="*/ 96 w 134"/>
                <a:gd name="T43" fmla="*/ 24 h 247"/>
                <a:gd name="T44" fmla="*/ 83 w 134"/>
                <a:gd name="T45" fmla="*/ 22 h 247"/>
                <a:gd name="T46" fmla="*/ 70 w 134"/>
                <a:gd name="T47" fmla="*/ 19 h 247"/>
                <a:gd name="T48" fmla="*/ 66 w 134"/>
                <a:gd name="T49" fmla="*/ 35 h 247"/>
                <a:gd name="T50" fmla="*/ 68 w 134"/>
                <a:gd name="T51" fmla="*/ 53 h 247"/>
                <a:gd name="T52" fmla="*/ 77 w 134"/>
                <a:gd name="T53" fmla="*/ 66 h 247"/>
                <a:gd name="T54" fmla="*/ 85 w 134"/>
                <a:gd name="T55" fmla="*/ 81 h 247"/>
                <a:gd name="T56" fmla="*/ 85 w 134"/>
                <a:gd name="T57" fmla="*/ 102 h 247"/>
                <a:gd name="T58" fmla="*/ 77 w 134"/>
                <a:gd name="T59" fmla="*/ 109 h 247"/>
                <a:gd name="T60" fmla="*/ 65 w 134"/>
                <a:gd name="T61" fmla="*/ 107 h 247"/>
                <a:gd name="T62" fmla="*/ 61 w 134"/>
                <a:gd name="T63" fmla="*/ 97 h 247"/>
                <a:gd name="T64" fmla="*/ 66 w 134"/>
                <a:gd name="T65" fmla="*/ 79 h 247"/>
                <a:gd name="T66" fmla="*/ 52 w 134"/>
                <a:gd name="T67" fmla="*/ 75 h 247"/>
                <a:gd name="T68" fmla="*/ 43 w 134"/>
                <a:gd name="T69" fmla="*/ 67 h 247"/>
                <a:gd name="T70" fmla="*/ 4 w 134"/>
                <a:gd name="T71" fmla="*/ 91 h 247"/>
                <a:gd name="T72" fmla="*/ 0 w 134"/>
                <a:gd name="T73" fmla="*/ 98 h 247"/>
                <a:gd name="T74" fmla="*/ 11 w 134"/>
                <a:gd name="T75" fmla="*/ 101 h 247"/>
                <a:gd name="T76" fmla="*/ 22 w 134"/>
                <a:gd name="T77" fmla="*/ 108 h 247"/>
                <a:gd name="T78" fmla="*/ 35 w 134"/>
                <a:gd name="T79" fmla="*/ 115 h 247"/>
                <a:gd name="T80" fmla="*/ 40 w 134"/>
                <a:gd name="T81" fmla="*/ 138 h 247"/>
                <a:gd name="T82" fmla="*/ 36 w 134"/>
                <a:gd name="T83" fmla="*/ 152 h 247"/>
                <a:gd name="T84" fmla="*/ 37 w 134"/>
                <a:gd name="T85" fmla="*/ 161 h 247"/>
                <a:gd name="T86" fmla="*/ 41 w 134"/>
                <a:gd name="T87" fmla="*/ 169 h 247"/>
                <a:gd name="T88" fmla="*/ 35 w 134"/>
                <a:gd name="T89" fmla="*/ 181 h 247"/>
                <a:gd name="T90" fmla="*/ 32 w 134"/>
                <a:gd name="T91" fmla="*/ 195 h 247"/>
                <a:gd name="T92" fmla="*/ 17 w 134"/>
                <a:gd name="T93" fmla="*/ 224 h 247"/>
                <a:gd name="T94" fmla="*/ 19 w 134"/>
                <a:gd name="T95" fmla="*/ 236 h 247"/>
                <a:gd name="T96" fmla="*/ 24 w 134"/>
                <a:gd name="T97" fmla="*/ 254 h 247"/>
                <a:gd name="T98" fmla="*/ 23 w 134"/>
                <a:gd name="T99" fmla="*/ 277 h 247"/>
                <a:gd name="T100" fmla="*/ 25 w 134"/>
                <a:gd name="T101" fmla="*/ 289 h 247"/>
                <a:gd name="T102" fmla="*/ 37 w 134"/>
                <a:gd name="T103" fmla="*/ 296 h 2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4"/>
                <a:gd name="T157" fmla="*/ 0 h 247"/>
                <a:gd name="T158" fmla="*/ 134 w 134"/>
                <a:gd name="T159" fmla="*/ 247 h 2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4" h="247">
                  <a:moveTo>
                    <a:pt x="31" y="247"/>
                  </a:moveTo>
                  <a:cubicBezTo>
                    <a:pt x="31" y="246"/>
                    <a:pt x="31" y="243"/>
                    <a:pt x="31" y="242"/>
                  </a:cubicBezTo>
                  <a:cubicBezTo>
                    <a:pt x="31" y="239"/>
                    <a:pt x="29" y="237"/>
                    <a:pt x="28" y="235"/>
                  </a:cubicBezTo>
                  <a:cubicBezTo>
                    <a:pt x="28" y="234"/>
                    <a:pt x="28" y="232"/>
                    <a:pt x="29" y="230"/>
                  </a:cubicBezTo>
                  <a:cubicBezTo>
                    <a:pt x="29" y="228"/>
                    <a:pt x="30" y="226"/>
                    <a:pt x="31" y="225"/>
                  </a:cubicBezTo>
                  <a:cubicBezTo>
                    <a:pt x="31" y="224"/>
                    <a:pt x="32" y="225"/>
                    <a:pt x="33" y="225"/>
                  </a:cubicBezTo>
                  <a:cubicBezTo>
                    <a:pt x="35" y="223"/>
                    <a:pt x="37" y="222"/>
                    <a:pt x="39" y="220"/>
                  </a:cubicBezTo>
                  <a:cubicBezTo>
                    <a:pt x="42" y="219"/>
                    <a:pt x="45" y="218"/>
                    <a:pt x="48" y="217"/>
                  </a:cubicBezTo>
                  <a:cubicBezTo>
                    <a:pt x="51" y="215"/>
                    <a:pt x="55" y="214"/>
                    <a:pt x="59" y="212"/>
                  </a:cubicBezTo>
                  <a:cubicBezTo>
                    <a:pt x="60" y="210"/>
                    <a:pt x="62" y="209"/>
                    <a:pt x="63" y="207"/>
                  </a:cubicBezTo>
                  <a:cubicBezTo>
                    <a:pt x="63" y="206"/>
                    <a:pt x="63" y="204"/>
                    <a:pt x="63" y="203"/>
                  </a:cubicBezTo>
                  <a:cubicBezTo>
                    <a:pt x="64" y="199"/>
                    <a:pt x="64" y="196"/>
                    <a:pt x="64" y="193"/>
                  </a:cubicBezTo>
                  <a:cubicBezTo>
                    <a:pt x="64" y="189"/>
                    <a:pt x="64" y="185"/>
                    <a:pt x="64" y="181"/>
                  </a:cubicBezTo>
                  <a:cubicBezTo>
                    <a:pt x="63" y="178"/>
                    <a:pt x="63" y="176"/>
                    <a:pt x="62" y="173"/>
                  </a:cubicBezTo>
                  <a:cubicBezTo>
                    <a:pt x="62" y="169"/>
                    <a:pt x="61" y="165"/>
                    <a:pt x="60" y="161"/>
                  </a:cubicBezTo>
                  <a:cubicBezTo>
                    <a:pt x="59" y="160"/>
                    <a:pt x="57" y="160"/>
                    <a:pt x="56" y="159"/>
                  </a:cubicBezTo>
                  <a:cubicBezTo>
                    <a:pt x="56" y="158"/>
                    <a:pt x="58" y="157"/>
                    <a:pt x="58" y="155"/>
                  </a:cubicBezTo>
                  <a:cubicBezTo>
                    <a:pt x="58" y="151"/>
                    <a:pt x="54" y="148"/>
                    <a:pt x="55" y="144"/>
                  </a:cubicBezTo>
                  <a:cubicBezTo>
                    <a:pt x="55" y="143"/>
                    <a:pt x="58" y="142"/>
                    <a:pt x="59" y="141"/>
                  </a:cubicBezTo>
                  <a:cubicBezTo>
                    <a:pt x="63" y="137"/>
                    <a:pt x="67" y="133"/>
                    <a:pt x="71" y="128"/>
                  </a:cubicBezTo>
                  <a:cubicBezTo>
                    <a:pt x="75" y="124"/>
                    <a:pt x="78" y="120"/>
                    <a:pt x="82" y="116"/>
                  </a:cubicBezTo>
                  <a:cubicBezTo>
                    <a:pt x="83" y="115"/>
                    <a:pt x="84" y="113"/>
                    <a:pt x="85" y="112"/>
                  </a:cubicBezTo>
                  <a:cubicBezTo>
                    <a:pt x="91" y="108"/>
                    <a:pt x="96" y="105"/>
                    <a:pt x="102" y="102"/>
                  </a:cubicBezTo>
                  <a:cubicBezTo>
                    <a:pt x="106" y="99"/>
                    <a:pt x="111" y="98"/>
                    <a:pt x="114" y="95"/>
                  </a:cubicBezTo>
                  <a:cubicBezTo>
                    <a:pt x="120" y="90"/>
                    <a:pt x="124" y="84"/>
                    <a:pt x="128" y="78"/>
                  </a:cubicBezTo>
                  <a:cubicBezTo>
                    <a:pt x="130" y="74"/>
                    <a:pt x="133" y="71"/>
                    <a:pt x="134" y="67"/>
                  </a:cubicBezTo>
                  <a:cubicBezTo>
                    <a:pt x="134" y="66"/>
                    <a:pt x="131" y="66"/>
                    <a:pt x="131" y="65"/>
                  </a:cubicBezTo>
                  <a:cubicBezTo>
                    <a:pt x="131" y="64"/>
                    <a:pt x="133" y="63"/>
                    <a:pt x="133" y="61"/>
                  </a:cubicBezTo>
                  <a:cubicBezTo>
                    <a:pt x="133" y="60"/>
                    <a:pt x="130" y="59"/>
                    <a:pt x="130" y="57"/>
                  </a:cubicBezTo>
                  <a:cubicBezTo>
                    <a:pt x="129" y="53"/>
                    <a:pt x="131" y="49"/>
                    <a:pt x="131" y="44"/>
                  </a:cubicBezTo>
                  <a:cubicBezTo>
                    <a:pt x="131" y="41"/>
                    <a:pt x="130" y="37"/>
                    <a:pt x="130" y="33"/>
                  </a:cubicBezTo>
                  <a:cubicBezTo>
                    <a:pt x="129" y="28"/>
                    <a:pt x="128" y="23"/>
                    <a:pt x="128" y="18"/>
                  </a:cubicBezTo>
                  <a:cubicBezTo>
                    <a:pt x="128" y="15"/>
                    <a:pt x="128" y="12"/>
                    <a:pt x="129" y="9"/>
                  </a:cubicBezTo>
                  <a:cubicBezTo>
                    <a:pt x="129" y="8"/>
                    <a:pt x="132" y="7"/>
                    <a:pt x="132" y="5"/>
                  </a:cubicBezTo>
                  <a:cubicBezTo>
                    <a:pt x="132" y="4"/>
                    <a:pt x="132" y="2"/>
                    <a:pt x="131" y="1"/>
                  </a:cubicBezTo>
                  <a:cubicBezTo>
                    <a:pt x="130" y="0"/>
                    <a:pt x="128" y="2"/>
                    <a:pt x="127" y="2"/>
                  </a:cubicBezTo>
                  <a:cubicBezTo>
                    <a:pt x="124" y="5"/>
                    <a:pt x="121" y="9"/>
                    <a:pt x="117" y="11"/>
                  </a:cubicBezTo>
                  <a:cubicBezTo>
                    <a:pt x="116" y="12"/>
                    <a:pt x="113" y="12"/>
                    <a:pt x="111" y="13"/>
                  </a:cubicBezTo>
                  <a:cubicBezTo>
                    <a:pt x="110" y="14"/>
                    <a:pt x="108" y="15"/>
                    <a:pt x="106" y="16"/>
                  </a:cubicBezTo>
                  <a:cubicBezTo>
                    <a:pt x="105" y="16"/>
                    <a:pt x="105" y="14"/>
                    <a:pt x="103" y="14"/>
                  </a:cubicBezTo>
                  <a:cubicBezTo>
                    <a:pt x="102" y="13"/>
                    <a:pt x="100" y="13"/>
                    <a:pt x="99" y="14"/>
                  </a:cubicBezTo>
                  <a:cubicBezTo>
                    <a:pt x="96" y="15"/>
                    <a:pt x="96" y="18"/>
                    <a:pt x="94" y="19"/>
                  </a:cubicBezTo>
                  <a:cubicBezTo>
                    <a:pt x="91" y="20"/>
                    <a:pt x="90" y="17"/>
                    <a:pt x="87" y="17"/>
                  </a:cubicBezTo>
                  <a:cubicBezTo>
                    <a:pt x="85" y="17"/>
                    <a:pt x="83" y="20"/>
                    <a:pt x="80" y="20"/>
                  </a:cubicBezTo>
                  <a:cubicBezTo>
                    <a:pt x="77" y="19"/>
                    <a:pt x="77" y="14"/>
                    <a:pt x="74" y="13"/>
                  </a:cubicBezTo>
                  <a:cubicBezTo>
                    <a:pt x="72" y="13"/>
                    <a:pt x="71" y="17"/>
                    <a:pt x="69" y="18"/>
                  </a:cubicBezTo>
                  <a:cubicBezTo>
                    <a:pt x="67" y="18"/>
                    <a:pt x="64" y="18"/>
                    <a:pt x="62" y="18"/>
                  </a:cubicBezTo>
                  <a:cubicBezTo>
                    <a:pt x="61" y="17"/>
                    <a:pt x="60" y="17"/>
                    <a:pt x="58" y="16"/>
                  </a:cubicBezTo>
                  <a:cubicBezTo>
                    <a:pt x="58" y="19"/>
                    <a:pt x="57" y="21"/>
                    <a:pt x="56" y="23"/>
                  </a:cubicBezTo>
                  <a:cubicBezTo>
                    <a:pt x="56" y="25"/>
                    <a:pt x="55" y="27"/>
                    <a:pt x="55" y="29"/>
                  </a:cubicBezTo>
                  <a:cubicBezTo>
                    <a:pt x="55" y="31"/>
                    <a:pt x="55" y="34"/>
                    <a:pt x="55" y="36"/>
                  </a:cubicBezTo>
                  <a:cubicBezTo>
                    <a:pt x="56" y="38"/>
                    <a:pt x="56" y="41"/>
                    <a:pt x="57" y="44"/>
                  </a:cubicBezTo>
                  <a:cubicBezTo>
                    <a:pt x="57" y="46"/>
                    <a:pt x="57" y="48"/>
                    <a:pt x="58" y="50"/>
                  </a:cubicBezTo>
                  <a:cubicBezTo>
                    <a:pt x="59" y="52"/>
                    <a:pt x="62" y="53"/>
                    <a:pt x="64" y="55"/>
                  </a:cubicBezTo>
                  <a:cubicBezTo>
                    <a:pt x="66" y="57"/>
                    <a:pt x="66" y="59"/>
                    <a:pt x="67" y="61"/>
                  </a:cubicBezTo>
                  <a:cubicBezTo>
                    <a:pt x="69" y="64"/>
                    <a:pt x="70" y="66"/>
                    <a:pt x="71" y="68"/>
                  </a:cubicBezTo>
                  <a:cubicBezTo>
                    <a:pt x="72" y="71"/>
                    <a:pt x="71" y="75"/>
                    <a:pt x="71" y="79"/>
                  </a:cubicBezTo>
                  <a:cubicBezTo>
                    <a:pt x="71" y="81"/>
                    <a:pt x="72" y="83"/>
                    <a:pt x="71" y="85"/>
                  </a:cubicBezTo>
                  <a:cubicBezTo>
                    <a:pt x="70" y="87"/>
                    <a:pt x="67" y="85"/>
                    <a:pt x="65" y="86"/>
                  </a:cubicBezTo>
                  <a:cubicBezTo>
                    <a:pt x="64" y="87"/>
                    <a:pt x="64" y="89"/>
                    <a:pt x="64" y="91"/>
                  </a:cubicBezTo>
                  <a:cubicBezTo>
                    <a:pt x="63" y="93"/>
                    <a:pt x="64" y="98"/>
                    <a:pt x="62" y="97"/>
                  </a:cubicBezTo>
                  <a:cubicBezTo>
                    <a:pt x="58" y="96"/>
                    <a:pt x="56" y="92"/>
                    <a:pt x="54" y="89"/>
                  </a:cubicBezTo>
                  <a:cubicBezTo>
                    <a:pt x="53" y="87"/>
                    <a:pt x="52" y="86"/>
                    <a:pt x="52" y="84"/>
                  </a:cubicBezTo>
                  <a:cubicBezTo>
                    <a:pt x="51" y="83"/>
                    <a:pt x="50" y="82"/>
                    <a:pt x="51" y="81"/>
                  </a:cubicBezTo>
                  <a:cubicBezTo>
                    <a:pt x="52" y="78"/>
                    <a:pt x="54" y="77"/>
                    <a:pt x="55" y="75"/>
                  </a:cubicBezTo>
                  <a:cubicBezTo>
                    <a:pt x="56" y="72"/>
                    <a:pt x="56" y="69"/>
                    <a:pt x="55" y="66"/>
                  </a:cubicBezTo>
                  <a:cubicBezTo>
                    <a:pt x="54" y="64"/>
                    <a:pt x="54" y="61"/>
                    <a:pt x="52" y="61"/>
                  </a:cubicBezTo>
                  <a:cubicBezTo>
                    <a:pt x="49" y="60"/>
                    <a:pt x="46" y="65"/>
                    <a:pt x="43" y="63"/>
                  </a:cubicBezTo>
                  <a:cubicBezTo>
                    <a:pt x="40" y="62"/>
                    <a:pt x="41" y="57"/>
                    <a:pt x="39" y="55"/>
                  </a:cubicBezTo>
                  <a:cubicBezTo>
                    <a:pt x="39" y="54"/>
                    <a:pt x="37" y="56"/>
                    <a:pt x="36" y="56"/>
                  </a:cubicBezTo>
                  <a:lnTo>
                    <a:pt x="1" y="70"/>
                  </a:lnTo>
                  <a:lnTo>
                    <a:pt x="3" y="76"/>
                  </a:lnTo>
                  <a:lnTo>
                    <a:pt x="2" y="79"/>
                  </a:lnTo>
                  <a:cubicBezTo>
                    <a:pt x="2" y="80"/>
                    <a:pt x="1" y="81"/>
                    <a:pt x="0" y="82"/>
                  </a:cubicBezTo>
                  <a:cubicBezTo>
                    <a:pt x="0" y="83"/>
                    <a:pt x="1" y="84"/>
                    <a:pt x="2" y="84"/>
                  </a:cubicBezTo>
                  <a:cubicBezTo>
                    <a:pt x="4" y="85"/>
                    <a:pt x="7" y="84"/>
                    <a:pt x="9" y="84"/>
                  </a:cubicBezTo>
                  <a:cubicBezTo>
                    <a:pt x="11" y="85"/>
                    <a:pt x="13" y="85"/>
                    <a:pt x="15" y="86"/>
                  </a:cubicBezTo>
                  <a:cubicBezTo>
                    <a:pt x="16" y="87"/>
                    <a:pt x="17" y="88"/>
                    <a:pt x="18" y="90"/>
                  </a:cubicBezTo>
                  <a:cubicBezTo>
                    <a:pt x="19" y="91"/>
                    <a:pt x="19" y="93"/>
                    <a:pt x="21" y="94"/>
                  </a:cubicBezTo>
                  <a:cubicBezTo>
                    <a:pt x="23" y="95"/>
                    <a:pt x="27" y="94"/>
                    <a:pt x="29" y="96"/>
                  </a:cubicBezTo>
                  <a:cubicBezTo>
                    <a:pt x="32" y="98"/>
                    <a:pt x="33" y="102"/>
                    <a:pt x="33" y="105"/>
                  </a:cubicBezTo>
                  <a:cubicBezTo>
                    <a:pt x="34" y="108"/>
                    <a:pt x="33" y="111"/>
                    <a:pt x="33" y="115"/>
                  </a:cubicBezTo>
                  <a:cubicBezTo>
                    <a:pt x="33" y="117"/>
                    <a:pt x="35" y="119"/>
                    <a:pt x="35" y="121"/>
                  </a:cubicBezTo>
                  <a:cubicBezTo>
                    <a:pt x="34" y="123"/>
                    <a:pt x="31" y="125"/>
                    <a:pt x="30" y="127"/>
                  </a:cubicBezTo>
                  <a:cubicBezTo>
                    <a:pt x="29" y="128"/>
                    <a:pt x="27" y="128"/>
                    <a:pt x="28" y="129"/>
                  </a:cubicBezTo>
                  <a:cubicBezTo>
                    <a:pt x="28" y="131"/>
                    <a:pt x="30" y="132"/>
                    <a:pt x="31" y="134"/>
                  </a:cubicBezTo>
                  <a:cubicBezTo>
                    <a:pt x="31" y="135"/>
                    <a:pt x="30" y="137"/>
                    <a:pt x="30" y="138"/>
                  </a:cubicBezTo>
                  <a:cubicBezTo>
                    <a:pt x="31" y="139"/>
                    <a:pt x="34" y="140"/>
                    <a:pt x="34" y="141"/>
                  </a:cubicBezTo>
                  <a:cubicBezTo>
                    <a:pt x="34" y="143"/>
                    <a:pt x="32" y="145"/>
                    <a:pt x="31" y="146"/>
                  </a:cubicBezTo>
                  <a:cubicBezTo>
                    <a:pt x="30" y="148"/>
                    <a:pt x="30" y="150"/>
                    <a:pt x="29" y="151"/>
                  </a:cubicBezTo>
                  <a:cubicBezTo>
                    <a:pt x="28" y="152"/>
                    <a:pt x="27" y="153"/>
                    <a:pt x="27" y="154"/>
                  </a:cubicBezTo>
                  <a:cubicBezTo>
                    <a:pt x="26" y="157"/>
                    <a:pt x="28" y="161"/>
                    <a:pt x="27" y="163"/>
                  </a:cubicBezTo>
                  <a:cubicBezTo>
                    <a:pt x="23" y="169"/>
                    <a:pt x="17" y="174"/>
                    <a:pt x="13" y="179"/>
                  </a:cubicBezTo>
                  <a:cubicBezTo>
                    <a:pt x="13" y="182"/>
                    <a:pt x="13" y="184"/>
                    <a:pt x="14" y="187"/>
                  </a:cubicBezTo>
                  <a:cubicBezTo>
                    <a:pt x="14" y="188"/>
                    <a:pt x="16" y="190"/>
                    <a:pt x="16" y="191"/>
                  </a:cubicBezTo>
                  <a:cubicBezTo>
                    <a:pt x="16" y="193"/>
                    <a:pt x="15" y="195"/>
                    <a:pt x="16" y="197"/>
                  </a:cubicBezTo>
                  <a:cubicBezTo>
                    <a:pt x="16" y="200"/>
                    <a:pt x="17" y="202"/>
                    <a:pt x="18" y="205"/>
                  </a:cubicBezTo>
                  <a:cubicBezTo>
                    <a:pt x="19" y="207"/>
                    <a:pt x="20" y="210"/>
                    <a:pt x="20" y="212"/>
                  </a:cubicBezTo>
                  <a:cubicBezTo>
                    <a:pt x="20" y="217"/>
                    <a:pt x="20" y="222"/>
                    <a:pt x="19" y="227"/>
                  </a:cubicBezTo>
                  <a:cubicBezTo>
                    <a:pt x="19" y="229"/>
                    <a:pt x="19" y="230"/>
                    <a:pt x="19" y="231"/>
                  </a:cubicBezTo>
                  <a:cubicBezTo>
                    <a:pt x="19" y="232"/>
                    <a:pt x="20" y="233"/>
                    <a:pt x="21" y="235"/>
                  </a:cubicBezTo>
                  <a:cubicBezTo>
                    <a:pt x="20" y="237"/>
                    <a:pt x="21" y="239"/>
                    <a:pt x="21" y="241"/>
                  </a:cubicBezTo>
                  <a:cubicBezTo>
                    <a:pt x="21" y="243"/>
                    <a:pt x="21" y="244"/>
                    <a:pt x="21" y="246"/>
                  </a:cubicBezTo>
                  <a:lnTo>
                    <a:pt x="31" y="247"/>
                  </a:ln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2517"/>
            <p:cNvSpPr>
              <a:spLocks noChangeAspect="1"/>
            </p:cNvSpPr>
            <p:nvPr/>
          </p:nvSpPr>
          <p:spPr bwMode="auto">
            <a:xfrm>
              <a:off x="5326063" y="4456113"/>
              <a:ext cx="77788" cy="214313"/>
            </a:xfrm>
            <a:custGeom>
              <a:avLst/>
              <a:gdLst>
                <a:gd name="T0" fmla="*/ 7 w 41"/>
                <a:gd name="T1" fmla="*/ 0 h 113"/>
                <a:gd name="T2" fmla="*/ 18 w 41"/>
                <a:gd name="T3" fmla="*/ 6 h 113"/>
                <a:gd name="T4" fmla="*/ 30 w 41"/>
                <a:gd name="T5" fmla="*/ 18 h 113"/>
                <a:gd name="T6" fmla="*/ 29 w 41"/>
                <a:gd name="T7" fmla="*/ 30 h 113"/>
                <a:gd name="T8" fmla="*/ 32 w 41"/>
                <a:gd name="T9" fmla="*/ 37 h 113"/>
                <a:gd name="T10" fmla="*/ 30 w 41"/>
                <a:gd name="T11" fmla="*/ 45 h 113"/>
                <a:gd name="T12" fmla="*/ 29 w 41"/>
                <a:gd name="T13" fmla="*/ 53 h 113"/>
                <a:gd name="T14" fmla="*/ 29 w 41"/>
                <a:gd name="T15" fmla="*/ 61 h 113"/>
                <a:gd name="T16" fmla="*/ 31 w 41"/>
                <a:gd name="T17" fmla="*/ 70 h 113"/>
                <a:gd name="T18" fmla="*/ 32 w 41"/>
                <a:gd name="T19" fmla="*/ 78 h 113"/>
                <a:gd name="T20" fmla="*/ 39 w 41"/>
                <a:gd name="T21" fmla="*/ 84 h 113"/>
                <a:gd name="T22" fmla="*/ 43 w 41"/>
                <a:gd name="T23" fmla="*/ 91 h 113"/>
                <a:gd name="T24" fmla="*/ 48 w 41"/>
                <a:gd name="T25" fmla="*/ 99 h 113"/>
                <a:gd name="T26" fmla="*/ 48 w 41"/>
                <a:gd name="T27" fmla="*/ 112 h 113"/>
                <a:gd name="T28" fmla="*/ 48 w 41"/>
                <a:gd name="T29" fmla="*/ 119 h 113"/>
                <a:gd name="T30" fmla="*/ 41 w 41"/>
                <a:gd name="T31" fmla="*/ 121 h 113"/>
                <a:gd name="T32" fmla="*/ 39 w 41"/>
                <a:gd name="T33" fmla="*/ 127 h 113"/>
                <a:gd name="T34" fmla="*/ 37 w 41"/>
                <a:gd name="T35" fmla="*/ 134 h 113"/>
                <a:gd name="T36" fmla="*/ 27 w 41"/>
                <a:gd name="T37" fmla="*/ 124 h 113"/>
                <a:gd name="T38" fmla="*/ 25 w 41"/>
                <a:gd name="T39" fmla="*/ 118 h 113"/>
                <a:gd name="T40" fmla="*/ 24 w 41"/>
                <a:gd name="T41" fmla="*/ 115 h 113"/>
                <a:gd name="T42" fmla="*/ 29 w 41"/>
                <a:gd name="T43" fmla="*/ 108 h 113"/>
                <a:gd name="T44" fmla="*/ 29 w 41"/>
                <a:gd name="T45" fmla="*/ 97 h 113"/>
                <a:gd name="T46" fmla="*/ 25 w 41"/>
                <a:gd name="T47" fmla="*/ 91 h 113"/>
                <a:gd name="T48" fmla="*/ 14 w 41"/>
                <a:gd name="T49" fmla="*/ 93 h 113"/>
                <a:gd name="T50" fmla="*/ 10 w 41"/>
                <a:gd name="T51" fmla="*/ 84 h 113"/>
                <a:gd name="T52" fmla="*/ 6 w 41"/>
                <a:gd name="T53" fmla="*/ 85 h 113"/>
                <a:gd name="T54" fmla="*/ 0 w 41"/>
                <a:gd name="T55" fmla="*/ 79 h 113"/>
                <a:gd name="T56" fmla="*/ 6 w 41"/>
                <a:gd name="T57" fmla="*/ 69 h 113"/>
                <a:gd name="T58" fmla="*/ 5 w 41"/>
                <a:gd name="T59" fmla="*/ 59 h 113"/>
                <a:gd name="T60" fmla="*/ 13 w 41"/>
                <a:gd name="T61" fmla="*/ 55 h 113"/>
                <a:gd name="T62" fmla="*/ 11 w 41"/>
                <a:gd name="T63" fmla="*/ 53 h 113"/>
                <a:gd name="T64" fmla="*/ 11 w 41"/>
                <a:gd name="T65" fmla="*/ 41 h 113"/>
                <a:gd name="T66" fmla="*/ 13 w 41"/>
                <a:gd name="T67" fmla="*/ 33 h 113"/>
                <a:gd name="T68" fmla="*/ 10 w 41"/>
                <a:gd name="T69" fmla="*/ 27 h 113"/>
                <a:gd name="T70" fmla="*/ 17 w 41"/>
                <a:gd name="T71" fmla="*/ 24 h 113"/>
                <a:gd name="T72" fmla="*/ 14 w 41"/>
                <a:gd name="T73" fmla="*/ 16 h 113"/>
                <a:gd name="T74" fmla="*/ 7 w 41"/>
                <a:gd name="T75" fmla="*/ 7 h 113"/>
                <a:gd name="T76" fmla="*/ 7 w 41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1"/>
                <a:gd name="T118" fmla="*/ 0 h 113"/>
                <a:gd name="T119" fmla="*/ 41 w 41"/>
                <a:gd name="T120" fmla="*/ 113 h 11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1" h="113">
                  <a:moveTo>
                    <a:pt x="6" y="0"/>
                  </a:moveTo>
                  <a:cubicBezTo>
                    <a:pt x="9" y="2"/>
                    <a:pt x="12" y="3"/>
                    <a:pt x="15" y="5"/>
                  </a:cubicBezTo>
                  <a:cubicBezTo>
                    <a:pt x="19" y="8"/>
                    <a:pt x="23" y="11"/>
                    <a:pt x="25" y="15"/>
                  </a:cubicBezTo>
                  <a:cubicBezTo>
                    <a:pt x="26" y="18"/>
                    <a:pt x="23" y="21"/>
                    <a:pt x="24" y="25"/>
                  </a:cubicBezTo>
                  <a:cubicBezTo>
                    <a:pt x="24" y="27"/>
                    <a:pt x="26" y="29"/>
                    <a:pt x="27" y="31"/>
                  </a:cubicBezTo>
                  <a:cubicBezTo>
                    <a:pt x="27" y="34"/>
                    <a:pt x="26" y="36"/>
                    <a:pt x="25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6"/>
                    <a:pt x="24" y="49"/>
                    <a:pt x="24" y="51"/>
                  </a:cubicBezTo>
                  <a:cubicBezTo>
                    <a:pt x="25" y="53"/>
                    <a:pt x="25" y="56"/>
                    <a:pt x="26" y="59"/>
                  </a:cubicBezTo>
                  <a:cubicBezTo>
                    <a:pt x="26" y="61"/>
                    <a:pt x="26" y="63"/>
                    <a:pt x="27" y="65"/>
                  </a:cubicBezTo>
                  <a:cubicBezTo>
                    <a:pt x="28" y="67"/>
                    <a:pt x="31" y="68"/>
                    <a:pt x="33" y="70"/>
                  </a:cubicBezTo>
                  <a:cubicBezTo>
                    <a:pt x="35" y="72"/>
                    <a:pt x="35" y="74"/>
                    <a:pt x="36" y="76"/>
                  </a:cubicBezTo>
                  <a:cubicBezTo>
                    <a:pt x="38" y="79"/>
                    <a:pt x="39" y="81"/>
                    <a:pt x="40" y="83"/>
                  </a:cubicBezTo>
                  <a:cubicBezTo>
                    <a:pt x="41" y="86"/>
                    <a:pt x="40" y="90"/>
                    <a:pt x="40" y="94"/>
                  </a:cubicBezTo>
                  <a:cubicBezTo>
                    <a:pt x="40" y="96"/>
                    <a:pt x="41" y="98"/>
                    <a:pt x="40" y="100"/>
                  </a:cubicBezTo>
                  <a:cubicBezTo>
                    <a:pt x="39" y="102"/>
                    <a:pt x="36" y="100"/>
                    <a:pt x="34" y="101"/>
                  </a:cubicBezTo>
                  <a:cubicBezTo>
                    <a:pt x="33" y="102"/>
                    <a:pt x="33" y="104"/>
                    <a:pt x="33" y="106"/>
                  </a:cubicBezTo>
                  <a:cubicBezTo>
                    <a:pt x="32" y="108"/>
                    <a:pt x="33" y="113"/>
                    <a:pt x="31" y="112"/>
                  </a:cubicBezTo>
                  <a:cubicBezTo>
                    <a:pt x="27" y="111"/>
                    <a:pt x="25" y="107"/>
                    <a:pt x="23" y="104"/>
                  </a:cubicBezTo>
                  <a:cubicBezTo>
                    <a:pt x="22" y="102"/>
                    <a:pt x="21" y="101"/>
                    <a:pt x="21" y="99"/>
                  </a:cubicBezTo>
                  <a:cubicBezTo>
                    <a:pt x="20" y="98"/>
                    <a:pt x="19" y="97"/>
                    <a:pt x="20" y="96"/>
                  </a:cubicBezTo>
                  <a:cubicBezTo>
                    <a:pt x="21" y="93"/>
                    <a:pt x="23" y="92"/>
                    <a:pt x="24" y="90"/>
                  </a:cubicBezTo>
                  <a:cubicBezTo>
                    <a:pt x="25" y="87"/>
                    <a:pt x="25" y="84"/>
                    <a:pt x="24" y="81"/>
                  </a:cubicBezTo>
                  <a:cubicBezTo>
                    <a:pt x="23" y="79"/>
                    <a:pt x="23" y="76"/>
                    <a:pt x="21" y="76"/>
                  </a:cubicBezTo>
                  <a:cubicBezTo>
                    <a:pt x="18" y="75"/>
                    <a:pt x="15" y="80"/>
                    <a:pt x="12" y="78"/>
                  </a:cubicBezTo>
                  <a:cubicBezTo>
                    <a:pt x="9" y="77"/>
                    <a:pt x="10" y="72"/>
                    <a:pt x="8" y="70"/>
                  </a:cubicBezTo>
                  <a:cubicBezTo>
                    <a:pt x="8" y="69"/>
                    <a:pt x="6" y="71"/>
                    <a:pt x="5" y="71"/>
                  </a:cubicBezTo>
                  <a:cubicBezTo>
                    <a:pt x="4" y="69"/>
                    <a:pt x="0" y="68"/>
                    <a:pt x="0" y="66"/>
                  </a:cubicBezTo>
                  <a:cubicBezTo>
                    <a:pt x="0" y="63"/>
                    <a:pt x="4" y="61"/>
                    <a:pt x="5" y="58"/>
                  </a:cubicBezTo>
                  <a:cubicBezTo>
                    <a:pt x="6" y="55"/>
                    <a:pt x="3" y="52"/>
                    <a:pt x="4" y="49"/>
                  </a:cubicBezTo>
                  <a:cubicBezTo>
                    <a:pt x="5" y="47"/>
                    <a:pt x="9" y="48"/>
                    <a:pt x="11" y="46"/>
                  </a:cubicBezTo>
                  <a:cubicBezTo>
                    <a:pt x="11" y="45"/>
                    <a:pt x="10" y="45"/>
                    <a:pt x="9" y="44"/>
                  </a:cubicBezTo>
                  <a:cubicBezTo>
                    <a:pt x="9" y="41"/>
                    <a:pt x="8" y="37"/>
                    <a:pt x="9" y="34"/>
                  </a:cubicBezTo>
                  <a:cubicBezTo>
                    <a:pt x="9" y="32"/>
                    <a:pt x="12" y="30"/>
                    <a:pt x="11" y="28"/>
                  </a:cubicBezTo>
                  <a:cubicBezTo>
                    <a:pt x="11" y="26"/>
                    <a:pt x="7" y="25"/>
                    <a:pt x="8" y="23"/>
                  </a:cubicBezTo>
                  <a:cubicBezTo>
                    <a:pt x="8" y="21"/>
                    <a:pt x="13" y="23"/>
                    <a:pt x="14" y="20"/>
                  </a:cubicBezTo>
                  <a:cubicBezTo>
                    <a:pt x="15" y="18"/>
                    <a:pt x="14" y="15"/>
                    <a:pt x="12" y="13"/>
                  </a:cubicBezTo>
                  <a:cubicBezTo>
                    <a:pt x="11" y="10"/>
                    <a:pt x="7" y="9"/>
                    <a:pt x="6" y="6"/>
                  </a:cubicBezTo>
                  <a:cubicBezTo>
                    <a:pt x="5" y="5"/>
                    <a:pt x="6" y="2"/>
                    <a:pt x="6" y="0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2518"/>
            <p:cNvSpPr>
              <a:spLocks noChangeAspect="1"/>
            </p:cNvSpPr>
            <p:nvPr/>
          </p:nvSpPr>
          <p:spPr bwMode="auto">
            <a:xfrm>
              <a:off x="5070475" y="4425950"/>
              <a:ext cx="284163" cy="279400"/>
            </a:xfrm>
            <a:custGeom>
              <a:avLst/>
              <a:gdLst>
                <a:gd name="T0" fmla="*/ 161 w 149"/>
                <a:gd name="T1" fmla="*/ 19 h 147"/>
                <a:gd name="T2" fmla="*/ 141 w 149"/>
                <a:gd name="T3" fmla="*/ 10 h 147"/>
                <a:gd name="T4" fmla="*/ 106 w 149"/>
                <a:gd name="T5" fmla="*/ 4 h 147"/>
                <a:gd name="T6" fmla="*/ 103 w 149"/>
                <a:gd name="T7" fmla="*/ 29 h 147"/>
                <a:gd name="T8" fmla="*/ 99 w 149"/>
                <a:gd name="T9" fmla="*/ 53 h 147"/>
                <a:gd name="T10" fmla="*/ 109 w 149"/>
                <a:gd name="T11" fmla="*/ 73 h 147"/>
                <a:gd name="T12" fmla="*/ 119 w 149"/>
                <a:gd name="T13" fmla="*/ 72 h 147"/>
                <a:gd name="T14" fmla="*/ 107 w 149"/>
                <a:gd name="T15" fmla="*/ 93 h 147"/>
                <a:gd name="T16" fmla="*/ 89 w 149"/>
                <a:gd name="T17" fmla="*/ 72 h 147"/>
                <a:gd name="T18" fmla="*/ 76 w 149"/>
                <a:gd name="T19" fmla="*/ 59 h 147"/>
                <a:gd name="T20" fmla="*/ 55 w 149"/>
                <a:gd name="T21" fmla="*/ 62 h 147"/>
                <a:gd name="T22" fmla="*/ 48 w 149"/>
                <a:gd name="T23" fmla="*/ 54 h 147"/>
                <a:gd name="T24" fmla="*/ 29 w 149"/>
                <a:gd name="T25" fmla="*/ 51 h 147"/>
                <a:gd name="T26" fmla="*/ 29 w 149"/>
                <a:gd name="T27" fmla="*/ 67 h 147"/>
                <a:gd name="T28" fmla="*/ 26 w 149"/>
                <a:gd name="T29" fmla="*/ 79 h 147"/>
                <a:gd name="T30" fmla="*/ 0 w 149"/>
                <a:gd name="T31" fmla="*/ 84 h 147"/>
                <a:gd name="T32" fmla="*/ 11 w 149"/>
                <a:gd name="T33" fmla="*/ 156 h 147"/>
                <a:gd name="T34" fmla="*/ 23 w 149"/>
                <a:gd name="T35" fmla="*/ 168 h 147"/>
                <a:gd name="T36" fmla="*/ 42 w 149"/>
                <a:gd name="T37" fmla="*/ 165 h 147"/>
                <a:gd name="T38" fmla="*/ 53 w 149"/>
                <a:gd name="T39" fmla="*/ 171 h 147"/>
                <a:gd name="T40" fmla="*/ 66 w 149"/>
                <a:gd name="T41" fmla="*/ 175 h 147"/>
                <a:gd name="T42" fmla="*/ 80 w 149"/>
                <a:gd name="T43" fmla="*/ 168 h 147"/>
                <a:gd name="T44" fmla="*/ 91 w 149"/>
                <a:gd name="T45" fmla="*/ 154 h 147"/>
                <a:gd name="T46" fmla="*/ 105 w 149"/>
                <a:gd name="T47" fmla="*/ 139 h 147"/>
                <a:gd name="T48" fmla="*/ 126 w 149"/>
                <a:gd name="T49" fmla="*/ 132 h 147"/>
                <a:gd name="T50" fmla="*/ 125 w 149"/>
                <a:gd name="T51" fmla="*/ 121 h 147"/>
                <a:gd name="T52" fmla="*/ 161 w 149"/>
                <a:gd name="T53" fmla="*/ 98 h 147"/>
                <a:gd name="T54" fmla="*/ 166 w 149"/>
                <a:gd name="T55" fmla="*/ 78 h 147"/>
                <a:gd name="T56" fmla="*/ 172 w 149"/>
                <a:gd name="T57" fmla="*/ 72 h 147"/>
                <a:gd name="T58" fmla="*/ 174 w 149"/>
                <a:gd name="T59" fmla="*/ 53 h 147"/>
                <a:gd name="T60" fmla="*/ 178 w 149"/>
                <a:gd name="T61" fmla="*/ 43 h 147"/>
                <a:gd name="T62" fmla="*/ 168 w 149"/>
                <a:gd name="T63" fmla="*/ 26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9"/>
                <a:gd name="T97" fmla="*/ 0 h 147"/>
                <a:gd name="T98" fmla="*/ 149 w 149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9" h="147">
                  <a:moveTo>
                    <a:pt x="140" y="16"/>
                  </a:moveTo>
                  <a:lnTo>
                    <a:pt x="134" y="16"/>
                  </a:lnTo>
                  <a:lnTo>
                    <a:pt x="126" y="13"/>
                  </a:lnTo>
                  <a:lnTo>
                    <a:pt x="117" y="8"/>
                  </a:lnTo>
                  <a:lnTo>
                    <a:pt x="111" y="2"/>
                  </a:lnTo>
                  <a:cubicBezTo>
                    <a:pt x="103" y="3"/>
                    <a:pt x="95" y="0"/>
                    <a:pt x="88" y="3"/>
                  </a:cubicBezTo>
                  <a:cubicBezTo>
                    <a:pt x="84" y="6"/>
                    <a:pt x="85" y="13"/>
                    <a:pt x="84" y="17"/>
                  </a:cubicBezTo>
                  <a:cubicBezTo>
                    <a:pt x="84" y="20"/>
                    <a:pt x="86" y="21"/>
                    <a:pt x="86" y="24"/>
                  </a:cubicBezTo>
                  <a:cubicBezTo>
                    <a:pt x="86" y="28"/>
                    <a:pt x="85" y="33"/>
                    <a:pt x="84" y="38"/>
                  </a:cubicBezTo>
                  <a:cubicBezTo>
                    <a:pt x="84" y="40"/>
                    <a:pt x="82" y="42"/>
                    <a:pt x="82" y="44"/>
                  </a:cubicBezTo>
                  <a:cubicBezTo>
                    <a:pt x="82" y="48"/>
                    <a:pt x="82" y="51"/>
                    <a:pt x="83" y="54"/>
                  </a:cubicBezTo>
                  <a:cubicBezTo>
                    <a:pt x="85" y="57"/>
                    <a:pt x="88" y="60"/>
                    <a:pt x="91" y="61"/>
                  </a:cubicBezTo>
                  <a:cubicBezTo>
                    <a:pt x="92" y="62"/>
                    <a:pt x="93" y="62"/>
                    <a:pt x="95" y="62"/>
                  </a:cubicBezTo>
                  <a:cubicBezTo>
                    <a:pt x="96" y="62"/>
                    <a:pt x="100" y="59"/>
                    <a:pt x="99" y="60"/>
                  </a:cubicBezTo>
                  <a:cubicBezTo>
                    <a:pt x="98" y="65"/>
                    <a:pt x="98" y="72"/>
                    <a:pt x="97" y="77"/>
                  </a:cubicBezTo>
                  <a:cubicBezTo>
                    <a:pt x="96" y="80"/>
                    <a:pt x="91" y="79"/>
                    <a:pt x="89" y="78"/>
                  </a:cubicBezTo>
                  <a:cubicBezTo>
                    <a:pt x="85" y="76"/>
                    <a:pt x="84" y="71"/>
                    <a:pt x="81" y="67"/>
                  </a:cubicBezTo>
                  <a:cubicBezTo>
                    <a:pt x="78" y="65"/>
                    <a:pt x="76" y="62"/>
                    <a:pt x="74" y="60"/>
                  </a:cubicBezTo>
                  <a:cubicBezTo>
                    <a:pt x="72" y="58"/>
                    <a:pt x="70" y="57"/>
                    <a:pt x="68" y="55"/>
                  </a:cubicBezTo>
                  <a:cubicBezTo>
                    <a:pt x="66" y="53"/>
                    <a:pt x="66" y="49"/>
                    <a:pt x="63" y="49"/>
                  </a:cubicBezTo>
                  <a:cubicBezTo>
                    <a:pt x="60" y="49"/>
                    <a:pt x="60" y="54"/>
                    <a:pt x="58" y="55"/>
                  </a:cubicBezTo>
                  <a:cubicBezTo>
                    <a:pt x="54" y="55"/>
                    <a:pt x="50" y="54"/>
                    <a:pt x="46" y="52"/>
                  </a:cubicBezTo>
                  <a:cubicBezTo>
                    <a:pt x="44" y="52"/>
                    <a:pt x="43" y="50"/>
                    <a:pt x="41" y="48"/>
                  </a:cubicBezTo>
                  <a:cubicBezTo>
                    <a:pt x="41" y="47"/>
                    <a:pt x="41" y="45"/>
                    <a:pt x="40" y="45"/>
                  </a:cubicBezTo>
                  <a:cubicBezTo>
                    <a:pt x="37" y="45"/>
                    <a:pt x="34" y="48"/>
                    <a:pt x="31" y="48"/>
                  </a:cubicBezTo>
                  <a:cubicBezTo>
                    <a:pt x="28" y="47"/>
                    <a:pt x="27" y="45"/>
                    <a:pt x="24" y="43"/>
                  </a:cubicBezTo>
                  <a:cubicBezTo>
                    <a:pt x="25" y="45"/>
                    <a:pt x="26" y="47"/>
                    <a:pt x="26" y="49"/>
                  </a:cubicBezTo>
                  <a:cubicBezTo>
                    <a:pt x="26" y="51"/>
                    <a:pt x="25" y="54"/>
                    <a:pt x="24" y="56"/>
                  </a:cubicBezTo>
                  <a:cubicBezTo>
                    <a:pt x="24" y="58"/>
                    <a:pt x="24" y="60"/>
                    <a:pt x="24" y="62"/>
                  </a:cubicBezTo>
                  <a:cubicBezTo>
                    <a:pt x="24" y="64"/>
                    <a:pt x="22" y="65"/>
                    <a:pt x="22" y="66"/>
                  </a:cubicBezTo>
                  <a:cubicBezTo>
                    <a:pt x="23" y="68"/>
                    <a:pt x="28" y="70"/>
                    <a:pt x="26" y="70"/>
                  </a:cubicBezTo>
                  <a:lnTo>
                    <a:pt x="0" y="70"/>
                  </a:lnTo>
                  <a:lnTo>
                    <a:pt x="0" y="119"/>
                  </a:lnTo>
                  <a:cubicBezTo>
                    <a:pt x="3" y="123"/>
                    <a:pt x="6" y="126"/>
                    <a:pt x="9" y="130"/>
                  </a:cubicBezTo>
                  <a:cubicBezTo>
                    <a:pt x="10" y="132"/>
                    <a:pt x="11" y="135"/>
                    <a:pt x="13" y="136"/>
                  </a:cubicBezTo>
                  <a:cubicBezTo>
                    <a:pt x="15" y="138"/>
                    <a:pt x="17" y="139"/>
                    <a:pt x="19" y="140"/>
                  </a:cubicBezTo>
                  <a:cubicBezTo>
                    <a:pt x="23" y="139"/>
                    <a:pt x="26" y="138"/>
                    <a:pt x="30" y="137"/>
                  </a:cubicBezTo>
                  <a:cubicBezTo>
                    <a:pt x="32" y="137"/>
                    <a:pt x="34" y="137"/>
                    <a:pt x="35" y="138"/>
                  </a:cubicBezTo>
                  <a:cubicBezTo>
                    <a:pt x="37" y="139"/>
                    <a:pt x="38" y="142"/>
                    <a:pt x="40" y="144"/>
                  </a:cubicBezTo>
                  <a:cubicBezTo>
                    <a:pt x="41" y="143"/>
                    <a:pt x="42" y="143"/>
                    <a:pt x="44" y="143"/>
                  </a:cubicBezTo>
                  <a:cubicBezTo>
                    <a:pt x="47" y="143"/>
                    <a:pt x="49" y="144"/>
                    <a:pt x="51" y="144"/>
                  </a:cubicBezTo>
                  <a:cubicBezTo>
                    <a:pt x="53" y="145"/>
                    <a:pt x="54" y="146"/>
                    <a:pt x="55" y="146"/>
                  </a:cubicBezTo>
                  <a:cubicBezTo>
                    <a:pt x="58" y="147"/>
                    <a:pt x="60" y="146"/>
                    <a:pt x="62" y="145"/>
                  </a:cubicBezTo>
                  <a:cubicBezTo>
                    <a:pt x="64" y="144"/>
                    <a:pt x="65" y="142"/>
                    <a:pt x="67" y="140"/>
                  </a:cubicBezTo>
                  <a:cubicBezTo>
                    <a:pt x="68" y="138"/>
                    <a:pt x="69" y="136"/>
                    <a:pt x="70" y="134"/>
                  </a:cubicBezTo>
                  <a:cubicBezTo>
                    <a:pt x="72" y="132"/>
                    <a:pt x="74" y="130"/>
                    <a:pt x="76" y="129"/>
                  </a:cubicBezTo>
                  <a:cubicBezTo>
                    <a:pt x="79" y="126"/>
                    <a:pt x="83" y="126"/>
                    <a:pt x="86" y="123"/>
                  </a:cubicBezTo>
                  <a:cubicBezTo>
                    <a:pt x="88" y="121"/>
                    <a:pt x="85" y="117"/>
                    <a:pt x="87" y="116"/>
                  </a:cubicBezTo>
                  <a:cubicBezTo>
                    <a:pt x="89" y="113"/>
                    <a:pt x="94" y="111"/>
                    <a:pt x="98" y="110"/>
                  </a:cubicBezTo>
                  <a:cubicBezTo>
                    <a:pt x="100" y="109"/>
                    <a:pt x="102" y="110"/>
                    <a:pt x="105" y="110"/>
                  </a:cubicBezTo>
                  <a:lnTo>
                    <a:pt x="106" y="107"/>
                  </a:lnTo>
                  <a:lnTo>
                    <a:pt x="104" y="101"/>
                  </a:lnTo>
                  <a:lnTo>
                    <a:pt x="139" y="87"/>
                  </a:lnTo>
                  <a:cubicBezTo>
                    <a:pt x="138" y="85"/>
                    <a:pt x="134" y="84"/>
                    <a:pt x="134" y="82"/>
                  </a:cubicBezTo>
                  <a:cubicBezTo>
                    <a:pt x="134" y="79"/>
                    <a:pt x="138" y="77"/>
                    <a:pt x="139" y="74"/>
                  </a:cubicBezTo>
                  <a:cubicBezTo>
                    <a:pt x="140" y="71"/>
                    <a:pt x="137" y="68"/>
                    <a:pt x="138" y="65"/>
                  </a:cubicBezTo>
                  <a:cubicBezTo>
                    <a:pt x="139" y="63"/>
                    <a:pt x="143" y="64"/>
                    <a:pt x="145" y="62"/>
                  </a:cubicBezTo>
                  <a:cubicBezTo>
                    <a:pt x="145" y="61"/>
                    <a:pt x="144" y="61"/>
                    <a:pt x="143" y="60"/>
                  </a:cubicBezTo>
                  <a:cubicBezTo>
                    <a:pt x="143" y="57"/>
                    <a:pt x="142" y="53"/>
                    <a:pt x="143" y="50"/>
                  </a:cubicBezTo>
                  <a:cubicBezTo>
                    <a:pt x="143" y="48"/>
                    <a:pt x="146" y="46"/>
                    <a:pt x="145" y="44"/>
                  </a:cubicBezTo>
                  <a:cubicBezTo>
                    <a:pt x="145" y="42"/>
                    <a:pt x="141" y="41"/>
                    <a:pt x="142" y="39"/>
                  </a:cubicBezTo>
                  <a:cubicBezTo>
                    <a:pt x="142" y="37"/>
                    <a:pt x="147" y="39"/>
                    <a:pt x="148" y="36"/>
                  </a:cubicBezTo>
                  <a:cubicBezTo>
                    <a:pt x="149" y="34"/>
                    <a:pt x="148" y="31"/>
                    <a:pt x="146" y="29"/>
                  </a:cubicBezTo>
                  <a:cubicBezTo>
                    <a:pt x="145" y="26"/>
                    <a:pt x="141" y="25"/>
                    <a:pt x="140" y="22"/>
                  </a:cubicBezTo>
                  <a:cubicBezTo>
                    <a:pt x="139" y="21"/>
                    <a:pt x="140" y="18"/>
                    <a:pt x="140" y="16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2519"/>
            <p:cNvSpPr>
              <a:spLocks noChangeAspect="1"/>
            </p:cNvSpPr>
            <p:nvPr/>
          </p:nvSpPr>
          <p:spPr bwMode="auto">
            <a:xfrm>
              <a:off x="4824413" y="4359275"/>
              <a:ext cx="300038" cy="342900"/>
            </a:xfrm>
            <a:custGeom>
              <a:avLst/>
              <a:gdLst>
                <a:gd name="T0" fmla="*/ 11 w 157"/>
                <a:gd name="T1" fmla="*/ 6 h 180"/>
                <a:gd name="T2" fmla="*/ 12 w 157"/>
                <a:gd name="T3" fmla="*/ 16 h 180"/>
                <a:gd name="T4" fmla="*/ 25 w 157"/>
                <a:gd name="T5" fmla="*/ 48 h 180"/>
                <a:gd name="T6" fmla="*/ 22 w 157"/>
                <a:gd name="T7" fmla="*/ 64 h 180"/>
                <a:gd name="T8" fmla="*/ 33 w 157"/>
                <a:gd name="T9" fmla="*/ 94 h 180"/>
                <a:gd name="T10" fmla="*/ 23 w 157"/>
                <a:gd name="T11" fmla="*/ 120 h 180"/>
                <a:gd name="T12" fmla="*/ 10 w 157"/>
                <a:gd name="T13" fmla="*/ 144 h 180"/>
                <a:gd name="T14" fmla="*/ 1 w 157"/>
                <a:gd name="T15" fmla="*/ 180 h 180"/>
                <a:gd name="T16" fmla="*/ 8 w 157"/>
                <a:gd name="T17" fmla="*/ 202 h 180"/>
                <a:gd name="T18" fmla="*/ 26 w 157"/>
                <a:gd name="T19" fmla="*/ 199 h 180"/>
                <a:gd name="T20" fmla="*/ 100 w 157"/>
                <a:gd name="T21" fmla="*/ 204 h 180"/>
                <a:gd name="T22" fmla="*/ 117 w 157"/>
                <a:gd name="T23" fmla="*/ 214 h 180"/>
                <a:gd name="T24" fmla="*/ 140 w 157"/>
                <a:gd name="T25" fmla="*/ 214 h 180"/>
                <a:gd name="T26" fmla="*/ 178 w 157"/>
                <a:gd name="T27" fmla="*/ 210 h 180"/>
                <a:gd name="T28" fmla="*/ 166 w 157"/>
                <a:gd name="T29" fmla="*/ 198 h 180"/>
                <a:gd name="T30" fmla="*/ 155 w 157"/>
                <a:gd name="T31" fmla="*/ 126 h 180"/>
                <a:gd name="T32" fmla="*/ 182 w 157"/>
                <a:gd name="T33" fmla="*/ 121 h 180"/>
                <a:gd name="T34" fmla="*/ 184 w 157"/>
                <a:gd name="T35" fmla="*/ 109 h 180"/>
                <a:gd name="T36" fmla="*/ 184 w 157"/>
                <a:gd name="T37" fmla="*/ 94 h 180"/>
                <a:gd name="T38" fmla="*/ 171 w 157"/>
                <a:gd name="T39" fmla="*/ 94 h 180"/>
                <a:gd name="T40" fmla="*/ 159 w 157"/>
                <a:gd name="T41" fmla="*/ 92 h 180"/>
                <a:gd name="T42" fmla="*/ 160 w 157"/>
                <a:gd name="T43" fmla="*/ 73 h 180"/>
                <a:gd name="T44" fmla="*/ 154 w 157"/>
                <a:gd name="T45" fmla="*/ 44 h 180"/>
                <a:gd name="T46" fmla="*/ 153 w 157"/>
                <a:gd name="T47" fmla="*/ 31 h 180"/>
                <a:gd name="T48" fmla="*/ 136 w 157"/>
                <a:gd name="T49" fmla="*/ 25 h 180"/>
                <a:gd name="T50" fmla="*/ 130 w 157"/>
                <a:gd name="T51" fmla="*/ 22 h 180"/>
                <a:gd name="T52" fmla="*/ 119 w 157"/>
                <a:gd name="T53" fmla="*/ 31 h 180"/>
                <a:gd name="T54" fmla="*/ 117 w 157"/>
                <a:gd name="T55" fmla="*/ 40 h 180"/>
                <a:gd name="T56" fmla="*/ 102 w 157"/>
                <a:gd name="T57" fmla="*/ 40 h 180"/>
                <a:gd name="T58" fmla="*/ 79 w 157"/>
                <a:gd name="T59" fmla="*/ 26 h 180"/>
                <a:gd name="T60" fmla="*/ 76 w 157"/>
                <a:gd name="T61" fmla="*/ 7 h 180"/>
                <a:gd name="T62" fmla="*/ 24 w 157"/>
                <a:gd name="T63" fmla="*/ 1 h 180"/>
                <a:gd name="T64" fmla="*/ 12 w 157"/>
                <a:gd name="T65" fmla="*/ 4 h 1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7"/>
                <a:gd name="T100" fmla="*/ 0 h 180"/>
                <a:gd name="T101" fmla="*/ 157 w 157"/>
                <a:gd name="T102" fmla="*/ 180 h 18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7" h="180">
                  <a:moveTo>
                    <a:pt x="6" y="0"/>
                  </a:moveTo>
                  <a:cubicBezTo>
                    <a:pt x="6" y="1"/>
                    <a:pt x="9" y="3"/>
                    <a:pt x="9" y="5"/>
                  </a:cubicBezTo>
                  <a:cubicBezTo>
                    <a:pt x="9" y="6"/>
                    <a:pt x="6" y="5"/>
                    <a:pt x="7" y="6"/>
                  </a:cubicBezTo>
                  <a:cubicBezTo>
                    <a:pt x="7" y="9"/>
                    <a:pt x="9" y="11"/>
                    <a:pt x="10" y="13"/>
                  </a:cubicBezTo>
                  <a:cubicBezTo>
                    <a:pt x="12" y="16"/>
                    <a:pt x="14" y="18"/>
                    <a:pt x="15" y="21"/>
                  </a:cubicBezTo>
                  <a:cubicBezTo>
                    <a:pt x="17" y="27"/>
                    <a:pt x="21" y="33"/>
                    <a:pt x="21" y="40"/>
                  </a:cubicBezTo>
                  <a:cubicBezTo>
                    <a:pt x="21" y="42"/>
                    <a:pt x="17" y="43"/>
                    <a:pt x="16" y="46"/>
                  </a:cubicBezTo>
                  <a:cubicBezTo>
                    <a:pt x="16" y="48"/>
                    <a:pt x="17" y="51"/>
                    <a:pt x="18" y="53"/>
                  </a:cubicBezTo>
                  <a:cubicBezTo>
                    <a:pt x="19" y="57"/>
                    <a:pt x="21" y="61"/>
                    <a:pt x="22" y="65"/>
                  </a:cubicBezTo>
                  <a:cubicBezTo>
                    <a:pt x="24" y="69"/>
                    <a:pt x="27" y="73"/>
                    <a:pt x="27" y="78"/>
                  </a:cubicBezTo>
                  <a:cubicBezTo>
                    <a:pt x="27" y="83"/>
                    <a:pt x="26" y="89"/>
                    <a:pt x="24" y="93"/>
                  </a:cubicBezTo>
                  <a:cubicBezTo>
                    <a:pt x="23" y="96"/>
                    <a:pt x="21" y="98"/>
                    <a:pt x="19" y="100"/>
                  </a:cubicBezTo>
                  <a:cubicBezTo>
                    <a:pt x="17" y="103"/>
                    <a:pt x="13" y="106"/>
                    <a:pt x="11" y="110"/>
                  </a:cubicBezTo>
                  <a:cubicBezTo>
                    <a:pt x="9" y="113"/>
                    <a:pt x="9" y="116"/>
                    <a:pt x="8" y="120"/>
                  </a:cubicBezTo>
                  <a:cubicBezTo>
                    <a:pt x="7" y="125"/>
                    <a:pt x="6" y="131"/>
                    <a:pt x="5" y="137"/>
                  </a:cubicBezTo>
                  <a:cubicBezTo>
                    <a:pt x="4" y="142"/>
                    <a:pt x="2" y="146"/>
                    <a:pt x="1" y="150"/>
                  </a:cubicBezTo>
                  <a:cubicBezTo>
                    <a:pt x="0" y="156"/>
                    <a:pt x="0" y="162"/>
                    <a:pt x="0" y="168"/>
                  </a:cubicBezTo>
                  <a:cubicBezTo>
                    <a:pt x="2" y="168"/>
                    <a:pt x="4" y="168"/>
                    <a:pt x="7" y="168"/>
                  </a:cubicBezTo>
                  <a:cubicBezTo>
                    <a:pt x="10" y="167"/>
                    <a:pt x="12" y="164"/>
                    <a:pt x="15" y="164"/>
                  </a:cubicBezTo>
                  <a:cubicBezTo>
                    <a:pt x="17" y="164"/>
                    <a:pt x="20" y="165"/>
                    <a:pt x="22" y="166"/>
                  </a:cubicBezTo>
                  <a:cubicBezTo>
                    <a:pt x="24" y="167"/>
                    <a:pt x="26" y="170"/>
                    <a:pt x="28" y="170"/>
                  </a:cubicBezTo>
                  <a:cubicBezTo>
                    <a:pt x="46" y="171"/>
                    <a:pt x="65" y="168"/>
                    <a:pt x="83" y="170"/>
                  </a:cubicBezTo>
                  <a:cubicBezTo>
                    <a:pt x="86" y="170"/>
                    <a:pt x="87" y="174"/>
                    <a:pt x="89" y="176"/>
                  </a:cubicBezTo>
                  <a:cubicBezTo>
                    <a:pt x="92" y="177"/>
                    <a:pt x="94" y="178"/>
                    <a:pt x="97" y="178"/>
                  </a:cubicBezTo>
                  <a:cubicBezTo>
                    <a:pt x="101" y="179"/>
                    <a:pt x="105" y="180"/>
                    <a:pt x="109" y="180"/>
                  </a:cubicBezTo>
                  <a:cubicBezTo>
                    <a:pt x="111" y="180"/>
                    <a:pt x="114" y="178"/>
                    <a:pt x="116" y="178"/>
                  </a:cubicBezTo>
                  <a:cubicBezTo>
                    <a:pt x="119" y="178"/>
                    <a:pt x="122" y="180"/>
                    <a:pt x="124" y="180"/>
                  </a:cubicBezTo>
                  <a:cubicBezTo>
                    <a:pt x="132" y="179"/>
                    <a:pt x="140" y="176"/>
                    <a:pt x="148" y="175"/>
                  </a:cubicBezTo>
                  <a:cubicBezTo>
                    <a:pt x="146" y="174"/>
                    <a:pt x="144" y="173"/>
                    <a:pt x="142" y="171"/>
                  </a:cubicBezTo>
                  <a:cubicBezTo>
                    <a:pt x="140" y="170"/>
                    <a:pt x="139" y="167"/>
                    <a:pt x="138" y="165"/>
                  </a:cubicBezTo>
                  <a:cubicBezTo>
                    <a:pt x="135" y="161"/>
                    <a:pt x="132" y="158"/>
                    <a:pt x="129" y="154"/>
                  </a:cubicBezTo>
                  <a:lnTo>
                    <a:pt x="129" y="105"/>
                  </a:lnTo>
                  <a:lnTo>
                    <a:pt x="155" y="105"/>
                  </a:lnTo>
                  <a:cubicBezTo>
                    <a:pt x="157" y="105"/>
                    <a:pt x="152" y="103"/>
                    <a:pt x="151" y="101"/>
                  </a:cubicBezTo>
                  <a:cubicBezTo>
                    <a:pt x="151" y="100"/>
                    <a:pt x="153" y="99"/>
                    <a:pt x="153" y="97"/>
                  </a:cubicBezTo>
                  <a:cubicBezTo>
                    <a:pt x="153" y="95"/>
                    <a:pt x="153" y="93"/>
                    <a:pt x="153" y="91"/>
                  </a:cubicBezTo>
                  <a:cubicBezTo>
                    <a:pt x="154" y="89"/>
                    <a:pt x="155" y="86"/>
                    <a:pt x="155" y="84"/>
                  </a:cubicBezTo>
                  <a:cubicBezTo>
                    <a:pt x="155" y="82"/>
                    <a:pt x="154" y="80"/>
                    <a:pt x="153" y="78"/>
                  </a:cubicBezTo>
                  <a:cubicBezTo>
                    <a:pt x="153" y="77"/>
                    <a:pt x="153" y="76"/>
                    <a:pt x="152" y="76"/>
                  </a:cubicBezTo>
                  <a:cubicBezTo>
                    <a:pt x="149" y="76"/>
                    <a:pt x="145" y="77"/>
                    <a:pt x="142" y="78"/>
                  </a:cubicBezTo>
                  <a:cubicBezTo>
                    <a:pt x="139" y="79"/>
                    <a:pt x="135" y="81"/>
                    <a:pt x="132" y="81"/>
                  </a:cubicBezTo>
                  <a:cubicBezTo>
                    <a:pt x="130" y="81"/>
                    <a:pt x="131" y="79"/>
                    <a:pt x="132" y="77"/>
                  </a:cubicBezTo>
                  <a:cubicBezTo>
                    <a:pt x="132" y="76"/>
                    <a:pt x="133" y="74"/>
                    <a:pt x="133" y="72"/>
                  </a:cubicBezTo>
                  <a:cubicBezTo>
                    <a:pt x="133" y="68"/>
                    <a:pt x="134" y="64"/>
                    <a:pt x="133" y="61"/>
                  </a:cubicBezTo>
                  <a:cubicBezTo>
                    <a:pt x="132" y="58"/>
                    <a:pt x="127" y="58"/>
                    <a:pt x="127" y="55"/>
                  </a:cubicBezTo>
                  <a:cubicBezTo>
                    <a:pt x="126" y="50"/>
                    <a:pt x="128" y="43"/>
                    <a:pt x="128" y="37"/>
                  </a:cubicBezTo>
                  <a:cubicBezTo>
                    <a:pt x="128" y="35"/>
                    <a:pt x="127" y="33"/>
                    <a:pt x="126" y="30"/>
                  </a:cubicBezTo>
                  <a:cubicBezTo>
                    <a:pt x="126" y="29"/>
                    <a:pt x="128" y="28"/>
                    <a:pt x="127" y="26"/>
                  </a:cubicBezTo>
                  <a:cubicBezTo>
                    <a:pt x="127" y="24"/>
                    <a:pt x="127" y="21"/>
                    <a:pt x="125" y="20"/>
                  </a:cubicBezTo>
                  <a:cubicBezTo>
                    <a:pt x="121" y="18"/>
                    <a:pt x="117" y="21"/>
                    <a:pt x="113" y="21"/>
                  </a:cubicBezTo>
                  <a:cubicBezTo>
                    <a:pt x="112" y="20"/>
                    <a:pt x="112" y="18"/>
                    <a:pt x="111" y="18"/>
                  </a:cubicBezTo>
                  <a:cubicBezTo>
                    <a:pt x="110" y="17"/>
                    <a:pt x="109" y="18"/>
                    <a:pt x="108" y="18"/>
                  </a:cubicBezTo>
                  <a:cubicBezTo>
                    <a:pt x="105" y="18"/>
                    <a:pt x="102" y="18"/>
                    <a:pt x="100" y="20"/>
                  </a:cubicBezTo>
                  <a:cubicBezTo>
                    <a:pt x="98" y="21"/>
                    <a:pt x="100" y="24"/>
                    <a:pt x="99" y="26"/>
                  </a:cubicBezTo>
                  <a:cubicBezTo>
                    <a:pt x="99" y="27"/>
                    <a:pt x="98" y="28"/>
                    <a:pt x="98" y="29"/>
                  </a:cubicBezTo>
                  <a:cubicBezTo>
                    <a:pt x="97" y="30"/>
                    <a:pt x="98" y="32"/>
                    <a:pt x="97" y="33"/>
                  </a:cubicBezTo>
                  <a:cubicBezTo>
                    <a:pt x="95" y="34"/>
                    <a:pt x="93" y="33"/>
                    <a:pt x="92" y="33"/>
                  </a:cubicBezTo>
                  <a:cubicBezTo>
                    <a:pt x="89" y="33"/>
                    <a:pt x="87" y="33"/>
                    <a:pt x="85" y="33"/>
                  </a:cubicBezTo>
                  <a:cubicBezTo>
                    <a:pt x="80" y="33"/>
                    <a:pt x="76" y="35"/>
                    <a:pt x="72" y="33"/>
                  </a:cubicBezTo>
                  <a:cubicBezTo>
                    <a:pt x="68" y="31"/>
                    <a:pt x="67" y="26"/>
                    <a:pt x="66" y="22"/>
                  </a:cubicBezTo>
                  <a:cubicBezTo>
                    <a:pt x="65" y="19"/>
                    <a:pt x="64" y="16"/>
                    <a:pt x="64" y="14"/>
                  </a:cubicBezTo>
                  <a:cubicBezTo>
                    <a:pt x="64" y="11"/>
                    <a:pt x="64" y="9"/>
                    <a:pt x="63" y="6"/>
                  </a:cubicBezTo>
                  <a:cubicBezTo>
                    <a:pt x="63" y="4"/>
                    <a:pt x="64" y="1"/>
                    <a:pt x="62" y="1"/>
                  </a:cubicBezTo>
                  <a:lnTo>
                    <a:pt x="20" y="1"/>
                  </a:lnTo>
                  <a:cubicBezTo>
                    <a:pt x="18" y="1"/>
                    <a:pt x="16" y="1"/>
                    <a:pt x="14" y="1"/>
                  </a:cubicBezTo>
                  <a:cubicBezTo>
                    <a:pt x="12" y="1"/>
                    <a:pt x="11" y="3"/>
                    <a:pt x="10" y="3"/>
                  </a:cubicBezTo>
                  <a:cubicBezTo>
                    <a:pt x="8" y="3"/>
                    <a:pt x="7" y="1"/>
                    <a:pt x="6" y="0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2520"/>
            <p:cNvSpPr>
              <a:spLocks noChangeAspect="1"/>
            </p:cNvSpPr>
            <p:nvPr/>
          </p:nvSpPr>
          <p:spPr bwMode="auto">
            <a:xfrm>
              <a:off x="5253038" y="4219575"/>
              <a:ext cx="255588" cy="303213"/>
            </a:xfrm>
            <a:custGeom>
              <a:avLst/>
              <a:gdLst>
                <a:gd name="T0" fmla="*/ 18 w 134"/>
                <a:gd name="T1" fmla="*/ 132 h 159"/>
                <a:gd name="T2" fmla="*/ 25 w 134"/>
                <a:gd name="T3" fmla="*/ 139 h 159"/>
                <a:gd name="T4" fmla="*/ 36 w 134"/>
                <a:gd name="T5" fmla="*/ 145 h 159"/>
                <a:gd name="T6" fmla="*/ 46 w 134"/>
                <a:gd name="T7" fmla="*/ 149 h 159"/>
                <a:gd name="T8" fmla="*/ 53 w 134"/>
                <a:gd name="T9" fmla="*/ 149 h 159"/>
                <a:gd name="T10" fmla="*/ 64 w 134"/>
                <a:gd name="T11" fmla="*/ 155 h 159"/>
                <a:gd name="T12" fmla="*/ 76 w 134"/>
                <a:gd name="T13" fmla="*/ 167 h 159"/>
                <a:gd name="T14" fmla="*/ 74 w 134"/>
                <a:gd name="T15" fmla="*/ 179 h 159"/>
                <a:gd name="T16" fmla="*/ 78 w 134"/>
                <a:gd name="T17" fmla="*/ 186 h 159"/>
                <a:gd name="T18" fmla="*/ 83 w 134"/>
                <a:gd name="T19" fmla="*/ 189 h 159"/>
                <a:gd name="T20" fmla="*/ 91 w 134"/>
                <a:gd name="T21" fmla="*/ 189 h 159"/>
                <a:gd name="T22" fmla="*/ 97 w 134"/>
                <a:gd name="T23" fmla="*/ 183 h 159"/>
                <a:gd name="T24" fmla="*/ 105 w 134"/>
                <a:gd name="T25" fmla="*/ 191 h 159"/>
                <a:gd name="T26" fmla="*/ 113 w 134"/>
                <a:gd name="T27" fmla="*/ 187 h 159"/>
                <a:gd name="T28" fmla="*/ 121 w 134"/>
                <a:gd name="T29" fmla="*/ 190 h 159"/>
                <a:gd name="T30" fmla="*/ 127 w 134"/>
                <a:gd name="T31" fmla="*/ 184 h 159"/>
                <a:gd name="T32" fmla="*/ 132 w 134"/>
                <a:gd name="T33" fmla="*/ 184 h 159"/>
                <a:gd name="T34" fmla="*/ 136 w 134"/>
                <a:gd name="T35" fmla="*/ 186 h 159"/>
                <a:gd name="T36" fmla="*/ 142 w 134"/>
                <a:gd name="T37" fmla="*/ 183 h 159"/>
                <a:gd name="T38" fmla="*/ 149 w 134"/>
                <a:gd name="T39" fmla="*/ 180 h 159"/>
                <a:gd name="T40" fmla="*/ 161 w 134"/>
                <a:gd name="T41" fmla="*/ 169 h 159"/>
                <a:gd name="T42" fmla="*/ 159 w 134"/>
                <a:gd name="T43" fmla="*/ 163 h 159"/>
                <a:gd name="T44" fmla="*/ 155 w 134"/>
                <a:gd name="T45" fmla="*/ 155 h 159"/>
                <a:gd name="T46" fmla="*/ 153 w 134"/>
                <a:gd name="T47" fmla="*/ 147 h 159"/>
                <a:gd name="T48" fmla="*/ 147 w 134"/>
                <a:gd name="T49" fmla="*/ 132 h 159"/>
                <a:gd name="T50" fmla="*/ 148 w 134"/>
                <a:gd name="T51" fmla="*/ 124 h 159"/>
                <a:gd name="T52" fmla="*/ 148 w 134"/>
                <a:gd name="T53" fmla="*/ 114 h 159"/>
                <a:gd name="T54" fmla="*/ 150 w 134"/>
                <a:gd name="T55" fmla="*/ 108 h 159"/>
                <a:gd name="T56" fmla="*/ 145 w 134"/>
                <a:gd name="T57" fmla="*/ 96 h 159"/>
                <a:gd name="T58" fmla="*/ 139 w 134"/>
                <a:gd name="T59" fmla="*/ 91 h 159"/>
                <a:gd name="T60" fmla="*/ 139 w 134"/>
                <a:gd name="T61" fmla="*/ 84 h 159"/>
                <a:gd name="T62" fmla="*/ 143 w 134"/>
                <a:gd name="T63" fmla="*/ 76 h 159"/>
                <a:gd name="T64" fmla="*/ 148 w 134"/>
                <a:gd name="T65" fmla="*/ 70 h 159"/>
                <a:gd name="T66" fmla="*/ 123 w 134"/>
                <a:gd name="T67" fmla="*/ 47 h 159"/>
                <a:gd name="T68" fmla="*/ 121 w 134"/>
                <a:gd name="T69" fmla="*/ 40 h 159"/>
                <a:gd name="T70" fmla="*/ 61 w 134"/>
                <a:gd name="T71" fmla="*/ 0 h 159"/>
                <a:gd name="T72" fmla="*/ 55 w 134"/>
                <a:gd name="T73" fmla="*/ 4 h 159"/>
                <a:gd name="T74" fmla="*/ 41 w 134"/>
                <a:gd name="T75" fmla="*/ 4 h 159"/>
                <a:gd name="T76" fmla="*/ 23 w 134"/>
                <a:gd name="T77" fmla="*/ 2 h 159"/>
                <a:gd name="T78" fmla="*/ 13 w 134"/>
                <a:gd name="T79" fmla="*/ 5 h 159"/>
                <a:gd name="T80" fmla="*/ 19 w 134"/>
                <a:gd name="T81" fmla="*/ 12 h 159"/>
                <a:gd name="T82" fmla="*/ 19 w 134"/>
                <a:gd name="T83" fmla="*/ 20 h 159"/>
                <a:gd name="T84" fmla="*/ 22 w 134"/>
                <a:gd name="T85" fmla="*/ 26 h 159"/>
                <a:gd name="T86" fmla="*/ 16 w 134"/>
                <a:gd name="T87" fmla="*/ 32 h 159"/>
                <a:gd name="T88" fmla="*/ 16 w 134"/>
                <a:gd name="T89" fmla="*/ 36 h 159"/>
                <a:gd name="T90" fmla="*/ 20 w 134"/>
                <a:gd name="T91" fmla="*/ 40 h 159"/>
                <a:gd name="T92" fmla="*/ 20 w 134"/>
                <a:gd name="T93" fmla="*/ 44 h 159"/>
                <a:gd name="T94" fmla="*/ 14 w 134"/>
                <a:gd name="T95" fmla="*/ 50 h 159"/>
                <a:gd name="T96" fmla="*/ 11 w 134"/>
                <a:gd name="T97" fmla="*/ 56 h 159"/>
                <a:gd name="T98" fmla="*/ 0 w 134"/>
                <a:gd name="T99" fmla="*/ 68 h 159"/>
                <a:gd name="T100" fmla="*/ 1 w 134"/>
                <a:gd name="T101" fmla="*/ 78 h 159"/>
                <a:gd name="T102" fmla="*/ 1 w 134"/>
                <a:gd name="T103" fmla="*/ 86 h 159"/>
                <a:gd name="T104" fmla="*/ 2 w 134"/>
                <a:gd name="T105" fmla="*/ 97 h 159"/>
                <a:gd name="T106" fmla="*/ 8 w 134"/>
                <a:gd name="T107" fmla="*/ 106 h 159"/>
                <a:gd name="T108" fmla="*/ 14 w 134"/>
                <a:gd name="T109" fmla="*/ 118 h 159"/>
                <a:gd name="T110" fmla="*/ 18 w 134"/>
                <a:gd name="T111" fmla="*/ 132 h 15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4"/>
                <a:gd name="T169" fmla="*/ 0 h 159"/>
                <a:gd name="T170" fmla="*/ 134 w 134"/>
                <a:gd name="T171" fmla="*/ 159 h 15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4" h="159">
                  <a:moveTo>
                    <a:pt x="15" y="110"/>
                  </a:moveTo>
                  <a:lnTo>
                    <a:pt x="21" y="116"/>
                  </a:lnTo>
                  <a:lnTo>
                    <a:pt x="30" y="121"/>
                  </a:lnTo>
                  <a:lnTo>
                    <a:pt x="38" y="124"/>
                  </a:lnTo>
                  <a:lnTo>
                    <a:pt x="44" y="124"/>
                  </a:lnTo>
                  <a:cubicBezTo>
                    <a:pt x="47" y="126"/>
                    <a:pt x="50" y="127"/>
                    <a:pt x="53" y="129"/>
                  </a:cubicBezTo>
                  <a:cubicBezTo>
                    <a:pt x="57" y="132"/>
                    <a:pt x="61" y="135"/>
                    <a:pt x="63" y="139"/>
                  </a:cubicBezTo>
                  <a:cubicBezTo>
                    <a:pt x="64" y="142"/>
                    <a:pt x="61" y="145"/>
                    <a:pt x="62" y="149"/>
                  </a:cubicBezTo>
                  <a:cubicBezTo>
                    <a:pt x="62" y="151"/>
                    <a:pt x="64" y="153"/>
                    <a:pt x="65" y="155"/>
                  </a:cubicBezTo>
                  <a:cubicBezTo>
                    <a:pt x="67" y="156"/>
                    <a:pt x="68" y="156"/>
                    <a:pt x="69" y="157"/>
                  </a:cubicBezTo>
                  <a:cubicBezTo>
                    <a:pt x="71" y="157"/>
                    <a:pt x="74" y="157"/>
                    <a:pt x="76" y="157"/>
                  </a:cubicBezTo>
                  <a:cubicBezTo>
                    <a:pt x="78" y="156"/>
                    <a:pt x="79" y="152"/>
                    <a:pt x="81" y="152"/>
                  </a:cubicBezTo>
                  <a:cubicBezTo>
                    <a:pt x="84" y="153"/>
                    <a:pt x="84" y="158"/>
                    <a:pt x="87" y="159"/>
                  </a:cubicBezTo>
                  <a:cubicBezTo>
                    <a:pt x="90" y="159"/>
                    <a:pt x="92" y="156"/>
                    <a:pt x="94" y="156"/>
                  </a:cubicBezTo>
                  <a:cubicBezTo>
                    <a:pt x="97" y="156"/>
                    <a:pt x="98" y="159"/>
                    <a:pt x="101" y="158"/>
                  </a:cubicBezTo>
                  <a:cubicBezTo>
                    <a:pt x="103" y="157"/>
                    <a:pt x="103" y="154"/>
                    <a:pt x="106" y="153"/>
                  </a:cubicBezTo>
                  <a:cubicBezTo>
                    <a:pt x="107" y="152"/>
                    <a:pt x="109" y="152"/>
                    <a:pt x="110" y="153"/>
                  </a:cubicBezTo>
                  <a:cubicBezTo>
                    <a:pt x="112" y="153"/>
                    <a:pt x="112" y="155"/>
                    <a:pt x="113" y="155"/>
                  </a:cubicBezTo>
                  <a:cubicBezTo>
                    <a:pt x="115" y="154"/>
                    <a:pt x="117" y="153"/>
                    <a:pt x="118" y="152"/>
                  </a:cubicBezTo>
                  <a:cubicBezTo>
                    <a:pt x="120" y="151"/>
                    <a:pt x="123" y="151"/>
                    <a:pt x="124" y="150"/>
                  </a:cubicBezTo>
                  <a:cubicBezTo>
                    <a:pt x="128" y="148"/>
                    <a:pt x="131" y="144"/>
                    <a:pt x="134" y="141"/>
                  </a:cubicBezTo>
                  <a:cubicBezTo>
                    <a:pt x="134" y="139"/>
                    <a:pt x="133" y="138"/>
                    <a:pt x="132" y="136"/>
                  </a:cubicBezTo>
                  <a:cubicBezTo>
                    <a:pt x="131" y="134"/>
                    <a:pt x="129" y="132"/>
                    <a:pt x="129" y="129"/>
                  </a:cubicBezTo>
                  <a:cubicBezTo>
                    <a:pt x="128" y="127"/>
                    <a:pt x="128" y="124"/>
                    <a:pt x="127" y="122"/>
                  </a:cubicBezTo>
                  <a:cubicBezTo>
                    <a:pt x="126" y="118"/>
                    <a:pt x="123" y="114"/>
                    <a:pt x="122" y="110"/>
                  </a:cubicBezTo>
                  <a:cubicBezTo>
                    <a:pt x="122" y="108"/>
                    <a:pt x="123" y="105"/>
                    <a:pt x="123" y="103"/>
                  </a:cubicBezTo>
                  <a:cubicBezTo>
                    <a:pt x="124" y="100"/>
                    <a:pt x="123" y="97"/>
                    <a:pt x="123" y="95"/>
                  </a:cubicBezTo>
                  <a:cubicBezTo>
                    <a:pt x="124" y="93"/>
                    <a:pt x="125" y="92"/>
                    <a:pt x="125" y="90"/>
                  </a:cubicBezTo>
                  <a:cubicBezTo>
                    <a:pt x="124" y="86"/>
                    <a:pt x="123" y="83"/>
                    <a:pt x="121" y="80"/>
                  </a:cubicBezTo>
                  <a:cubicBezTo>
                    <a:pt x="120" y="78"/>
                    <a:pt x="117" y="78"/>
                    <a:pt x="116" y="76"/>
                  </a:cubicBezTo>
                  <a:cubicBezTo>
                    <a:pt x="115" y="74"/>
                    <a:pt x="116" y="72"/>
                    <a:pt x="116" y="70"/>
                  </a:cubicBezTo>
                  <a:cubicBezTo>
                    <a:pt x="117" y="67"/>
                    <a:pt x="118" y="65"/>
                    <a:pt x="119" y="63"/>
                  </a:cubicBezTo>
                  <a:cubicBezTo>
                    <a:pt x="120" y="61"/>
                    <a:pt x="122" y="59"/>
                    <a:pt x="123" y="58"/>
                  </a:cubicBezTo>
                  <a:lnTo>
                    <a:pt x="102" y="39"/>
                  </a:lnTo>
                  <a:lnTo>
                    <a:pt x="101" y="33"/>
                  </a:lnTo>
                  <a:lnTo>
                    <a:pt x="51" y="0"/>
                  </a:lnTo>
                  <a:cubicBezTo>
                    <a:pt x="49" y="1"/>
                    <a:pt x="48" y="2"/>
                    <a:pt x="46" y="3"/>
                  </a:cubicBezTo>
                  <a:cubicBezTo>
                    <a:pt x="42" y="4"/>
                    <a:pt x="38" y="4"/>
                    <a:pt x="34" y="3"/>
                  </a:cubicBezTo>
                  <a:cubicBezTo>
                    <a:pt x="29" y="3"/>
                    <a:pt x="24" y="2"/>
                    <a:pt x="19" y="2"/>
                  </a:cubicBezTo>
                  <a:cubicBezTo>
                    <a:pt x="16" y="2"/>
                    <a:pt x="14" y="4"/>
                    <a:pt x="11" y="4"/>
                  </a:cubicBezTo>
                  <a:cubicBezTo>
                    <a:pt x="13" y="6"/>
                    <a:pt x="15" y="7"/>
                    <a:pt x="16" y="10"/>
                  </a:cubicBezTo>
                  <a:cubicBezTo>
                    <a:pt x="17" y="12"/>
                    <a:pt x="16" y="14"/>
                    <a:pt x="16" y="17"/>
                  </a:cubicBezTo>
                  <a:cubicBezTo>
                    <a:pt x="16" y="18"/>
                    <a:pt x="18" y="20"/>
                    <a:pt x="18" y="22"/>
                  </a:cubicBezTo>
                  <a:cubicBezTo>
                    <a:pt x="17" y="24"/>
                    <a:pt x="14" y="25"/>
                    <a:pt x="13" y="27"/>
                  </a:cubicBezTo>
                  <a:lnTo>
                    <a:pt x="13" y="30"/>
                  </a:lnTo>
                  <a:lnTo>
                    <a:pt x="17" y="33"/>
                  </a:lnTo>
                  <a:lnTo>
                    <a:pt x="17" y="37"/>
                  </a:lnTo>
                  <a:lnTo>
                    <a:pt x="12" y="42"/>
                  </a:lnTo>
                  <a:lnTo>
                    <a:pt x="9" y="47"/>
                  </a:lnTo>
                  <a:lnTo>
                    <a:pt x="0" y="57"/>
                  </a:lnTo>
                  <a:cubicBezTo>
                    <a:pt x="0" y="60"/>
                    <a:pt x="1" y="63"/>
                    <a:pt x="1" y="65"/>
                  </a:cubicBezTo>
                  <a:cubicBezTo>
                    <a:pt x="1" y="68"/>
                    <a:pt x="1" y="70"/>
                    <a:pt x="1" y="72"/>
                  </a:cubicBezTo>
                  <a:cubicBezTo>
                    <a:pt x="1" y="75"/>
                    <a:pt x="1" y="78"/>
                    <a:pt x="2" y="81"/>
                  </a:cubicBezTo>
                  <a:cubicBezTo>
                    <a:pt x="3" y="84"/>
                    <a:pt x="5" y="86"/>
                    <a:pt x="7" y="88"/>
                  </a:cubicBezTo>
                  <a:cubicBezTo>
                    <a:pt x="9" y="92"/>
                    <a:pt x="11" y="95"/>
                    <a:pt x="12" y="98"/>
                  </a:cubicBezTo>
                  <a:cubicBezTo>
                    <a:pt x="14" y="102"/>
                    <a:pt x="14" y="106"/>
                    <a:pt x="15" y="110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2521"/>
            <p:cNvSpPr>
              <a:spLocks noChangeAspect="1"/>
            </p:cNvSpPr>
            <p:nvPr/>
          </p:nvSpPr>
          <p:spPr bwMode="auto">
            <a:xfrm>
              <a:off x="5240338" y="4262438"/>
              <a:ext cx="46038" cy="65088"/>
            </a:xfrm>
            <a:custGeom>
              <a:avLst/>
              <a:gdLst>
                <a:gd name="T0" fmla="*/ 8 w 24"/>
                <a:gd name="T1" fmla="*/ 41 h 34"/>
                <a:gd name="T2" fmla="*/ 6 w 24"/>
                <a:gd name="T3" fmla="*/ 31 h 34"/>
                <a:gd name="T4" fmla="*/ 4 w 24"/>
                <a:gd name="T5" fmla="*/ 16 h 34"/>
                <a:gd name="T6" fmla="*/ 5 w 24"/>
                <a:gd name="T7" fmla="*/ 11 h 34"/>
                <a:gd name="T8" fmla="*/ 0 w 24"/>
                <a:gd name="T9" fmla="*/ 6 h 34"/>
                <a:gd name="T10" fmla="*/ 5 w 24"/>
                <a:gd name="T11" fmla="*/ 5 h 34"/>
                <a:gd name="T12" fmla="*/ 7 w 24"/>
                <a:gd name="T13" fmla="*/ 7 h 34"/>
                <a:gd name="T14" fmla="*/ 12 w 24"/>
                <a:gd name="T15" fmla="*/ 7 h 34"/>
                <a:gd name="T16" fmla="*/ 15 w 24"/>
                <a:gd name="T17" fmla="*/ 1 h 34"/>
                <a:gd name="T18" fmla="*/ 21 w 24"/>
                <a:gd name="T19" fmla="*/ 2 h 34"/>
                <a:gd name="T20" fmla="*/ 24 w 24"/>
                <a:gd name="T21" fmla="*/ 5 h 34"/>
                <a:gd name="T22" fmla="*/ 24 w 24"/>
                <a:gd name="T23" fmla="*/ 8 h 34"/>
                <a:gd name="T24" fmla="*/ 29 w 24"/>
                <a:gd name="T25" fmla="*/ 12 h 34"/>
                <a:gd name="T26" fmla="*/ 29 w 24"/>
                <a:gd name="T27" fmla="*/ 17 h 34"/>
                <a:gd name="T28" fmla="*/ 23 w 24"/>
                <a:gd name="T29" fmla="*/ 23 h 34"/>
                <a:gd name="T30" fmla="*/ 19 w 24"/>
                <a:gd name="T31" fmla="*/ 29 h 34"/>
                <a:gd name="T32" fmla="*/ 8 w 24"/>
                <a:gd name="T33" fmla="*/ 41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4"/>
                <a:gd name="T53" fmla="*/ 24 w 2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4">
                  <a:moveTo>
                    <a:pt x="7" y="34"/>
                  </a:moveTo>
                  <a:cubicBezTo>
                    <a:pt x="6" y="31"/>
                    <a:pt x="5" y="29"/>
                    <a:pt x="5" y="26"/>
                  </a:cubicBezTo>
                  <a:cubicBezTo>
                    <a:pt x="4" y="22"/>
                    <a:pt x="3" y="17"/>
                    <a:pt x="3" y="13"/>
                  </a:cubicBezTo>
                  <a:cubicBezTo>
                    <a:pt x="3" y="12"/>
                    <a:pt x="4" y="11"/>
                    <a:pt x="4" y="9"/>
                  </a:cubicBezTo>
                  <a:cubicBezTo>
                    <a:pt x="3" y="8"/>
                    <a:pt x="2" y="6"/>
                    <a:pt x="0" y="5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4"/>
                    <a:pt x="5" y="6"/>
                    <a:pt x="6" y="6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5"/>
                    <a:pt x="11" y="2"/>
                    <a:pt x="12" y="1"/>
                  </a:cubicBezTo>
                  <a:cubicBezTo>
                    <a:pt x="14" y="0"/>
                    <a:pt x="16" y="1"/>
                    <a:pt x="17" y="2"/>
                  </a:cubicBezTo>
                  <a:cubicBezTo>
                    <a:pt x="19" y="2"/>
                    <a:pt x="19" y="3"/>
                    <a:pt x="20" y="4"/>
                  </a:cubicBezTo>
                  <a:lnTo>
                    <a:pt x="20" y="7"/>
                  </a:lnTo>
                  <a:lnTo>
                    <a:pt x="24" y="10"/>
                  </a:lnTo>
                  <a:lnTo>
                    <a:pt x="24" y="14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2522"/>
            <p:cNvSpPr>
              <a:spLocks noChangeAspect="1"/>
            </p:cNvSpPr>
            <p:nvPr/>
          </p:nvSpPr>
          <p:spPr bwMode="auto">
            <a:xfrm>
              <a:off x="5238750" y="4227513"/>
              <a:ext cx="49213" cy="47625"/>
            </a:xfrm>
            <a:custGeom>
              <a:avLst/>
              <a:gdLst>
                <a:gd name="T0" fmla="*/ 1 w 26"/>
                <a:gd name="T1" fmla="*/ 29 h 25"/>
                <a:gd name="T2" fmla="*/ 0 w 26"/>
                <a:gd name="T3" fmla="*/ 24 h 25"/>
                <a:gd name="T4" fmla="*/ 5 w 26"/>
                <a:gd name="T5" fmla="*/ 10 h 25"/>
                <a:gd name="T6" fmla="*/ 10 w 26"/>
                <a:gd name="T7" fmla="*/ 4 h 25"/>
                <a:gd name="T8" fmla="*/ 17 w 26"/>
                <a:gd name="T9" fmla="*/ 5 h 25"/>
                <a:gd name="T10" fmla="*/ 23 w 26"/>
                <a:gd name="T11" fmla="*/ 0 h 25"/>
                <a:gd name="T12" fmla="*/ 29 w 26"/>
                <a:gd name="T13" fmla="*/ 7 h 25"/>
                <a:gd name="T14" fmla="*/ 29 w 26"/>
                <a:gd name="T15" fmla="*/ 16 h 25"/>
                <a:gd name="T16" fmla="*/ 31 w 26"/>
                <a:gd name="T17" fmla="*/ 22 h 25"/>
                <a:gd name="T18" fmla="*/ 25 w 26"/>
                <a:gd name="T19" fmla="*/ 28 h 25"/>
                <a:gd name="T20" fmla="*/ 21 w 26"/>
                <a:gd name="T21" fmla="*/ 25 h 25"/>
                <a:gd name="T22" fmla="*/ 16 w 26"/>
                <a:gd name="T23" fmla="*/ 24 h 25"/>
                <a:gd name="T24" fmla="*/ 13 w 26"/>
                <a:gd name="T25" fmla="*/ 30 h 25"/>
                <a:gd name="T26" fmla="*/ 8 w 26"/>
                <a:gd name="T27" fmla="*/ 30 h 25"/>
                <a:gd name="T28" fmla="*/ 6 w 26"/>
                <a:gd name="T29" fmla="*/ 28 h 25"/>
                <a:gd name="T30" fmla="*/ 1 w 26"/>
                <a:gd name="T31" fmla="*/ 29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25"/>
                <a:gd name="T50" fmla="*/ 26 w 26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25">
                  <a:moveTo>
                    <a:pt x="1" y="24"/>
                  </a:moveTo>
                  <a:cubicBezTo>
                    <a:pt x="1" y="22"/>
                    <a:pt x="0" y="21"/>
                    <a:pt x="0" y="20"/>
                  </a:cubicBezTo>
                  <a:cubicBezTo>
                    <a:pt x="1" y="16"/>
                    <a:pt x="3" y="12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10" y="4"/>
                    <a:pt x="12" y="5"/>
                    <a:pt x="14" y="4"/>
                  </a:cubicBezTo>
                  <a:cubicBezTo>
                    <a:pt x="17" y="4"/>
                    <a:pt x="18" y="1"/>
                    <a:pt x="19" y="0"/>
                  </a:cubicBezTo>
                  <a:cubicBezTo>
                    <a:pt x="21" y="2"/>
                    <a:pt x="23" y="3"/>
                    <a:pt x="24" y="6"/>
                  </a:cubicBezTo>
                  <a:cubicBezTo>
                    <a:pt x="25" y="8"/>
                    <a:pt x="24" y="10"/>
                    <a:pt x="24" y="13"/>
                  </a:cubicBezTo>
                  <a:cubicBezTo>
                    <a:pt x="24" y="14"/>
                    <a:pt x="26" y="16"/>
                    <a:pt x="26" y="18"/>
                  </a:cubicBezTo>
                  <a:cubicBezTo>
                    <a:pt x="25" y="20"/>
                    <a:pt x="22" y="21"/>
                    <a:pt x="21" y="23"/>
                  </a:cubicBezTo>
                  <a:cubicBezTo>
                    <a:pt x="20" y="22"/>
                    <a:pt x="20" y="21"/>
                    <a:pt x="18" y="21"/>
                  </a:cubicBezTo>
                  <a:cubicBezTo>
                    <a:pt x="17" y="20"/>
                    <a:pt x="15" y="19"/>
                    <a:pt x="13" y="20"/>
                  </a:cubicBezTo>
                  <a:cubicBezTo>
                    <a:pt x="12" y="21"/>
                    <a:pt x="12" y="24"/>
                    <a:pt x="11" y="25"/>
                  </a:cubicBezTo>
                  <a:cubicBezTo>
                    <a:pt x="10" y="25"/>
                    <a:pt x="8" y="25"/>
                    <a:pt x="7" y="25"/>
                  </a:cubicBezTo>
                  <a:cubicBezTo>
                    <a:pt x="6" y="25"/>
                    <a:pt x="6" y="23"/>
                    <a:pt x="5" y="23"/>
                  </a:cubicBezTo>
                  <a:cubicBezTo>
                    <a:pt x="4" y="23"/>
                    <a:pt x="3" y="23"/>
                    <a:pt x="1" y="24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2523"/>
            <p:cNvSpPr>
              <a:spLocks noChangeAspect="1"/>
            </p:cNvSpPr>
            <p:nvPr/>
          </p:nvSpPr>
          <p:spPr bwMode="auto">
            <a:xfrm>
              <a:off x="4830763" y="4319588"/>
              <a:ext cx="26988" cy="41275"/>
            </a:xfrm>
            <a:custGeom>
              <a:avLst/>
              <a:gdLst>
                <a:gd name="T0" fmla="*/ 4 w 14"/>
                <a:gd name="T1" fmla="*/ 25 h 21"/>
                <a:gd name="T2" fmla="*/ 4 w 14"/>
                <a:gd name="T3" fmla="*/ 17 h 21"/>
                <a:gd name="T4" fmla="*/ 0 w 14"/>
                <a:gd name="T5" fmla="*/ 10 h 21"/>
                <a:gd name="T6" fmla="*/ 12 w 14"/>
                <a:gd name="T7" fmla="*/ 1 h 21"/>
                <a:gd name="T8" fmla="*/ 17 w 14"/>
                <a:gd name="T9" fmla="*/ 5 h 21"/>
                <a:gd name="T10" fmla="*/ 7 w 14"/>
                <a:gd name="T11" fmla="*/ 11 h 21"/>
                <a:gd name="T12" fmla="*/ 9 w 14"/>
                <a:gd name="T13" fmla="*/ 24 h 21"/>
                <a:gd name="T14" fmla="*/ 4 w 14"/>
                <a:gd name="T15" fmla="*/ 2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21"/>
                <a:gd name="T26" fmla="*/ 14 w 14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21">
                  <a:moveTo>
                    <a:pt x="3" y="20"/>
                  </a:moveTo>
                  <a:cubicBezTo>
                    <a:pt x="3" y="18"/>
                    <a:pt x="3" y="16"/>
                    <a:pt x="3" y="14"/>
                  </a:cubicBezTo>
                  <a:cubicBezTo>
                    <a:pt x="2" y="12"/>
                    <a:pt x="1" y="10"/>
                    <a:pt x="0" y="8"/>
                  </a:cubicBezTo>
                  <a:cubicBezTo>
                    <a:pt x="3" y="6"/>
                    <a:pt x="6" y="2"/>
                    <a:pt x="10" y="1"/>
                  </a:cubicBezTo>
                  <a:cubicBezTo>
                    <a:pt x="11" y="0"/>
                    <a:pt x="13" y="3"/>
                    <a:pt x="14" y="4"/>
                  </a:cubicBezTo>
                  <a:cubicBezTo>
                    <a:pt x="11" y="5"/>
                    <a:pt x="8" y="7"/>
                    <a:pt x="6" y="9"/>
                  </a:cubicBezTo>
                  <a:cubicBezTo>
                    <a:pt x="5" y="12"/>
                    <a:pt x="8" y="16"/>
                    <a:pt x="7" y="19"/>
                  </a:cubicBezTo>
                  <a:cubicBezTo>
                    <a:pt x="6" y="21"/>
                    <a:pt x="4" y="20"/>
                    <a:pt x="3" y="2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524"/>
            <p:cNvSpPr>
              <a:spLocks noChangeAspect="1"/>
            </p:cNvSpPr>
            <p:nvPr/>
          </p:nvSpPr>
          <p:spPr bwMode="auto">
            <a:xfrm>
              <a:off x="4837113" y="4052888"/>
              <a:ext cx="458788" cy="525463"/>
            </a:xfrm>
            <a:custGeom>
              <a:avLst/>
              <a:gdLst>
                <a:gd name="T0" fmla="*/ 22 w 241"/>
                <a:gd name="T1" fmla="*/ 171 h 275"/>
                <a:gd name="T2" fmla="*/ 40 w 241"/>
                <a:gd name="T3" fmla="*/ 175 h 275"/>
                <a:gd name="T4" fmla="*/ 61 w 241"/>
                <a:gd name="T5" fmla="*/ 146 h 275"/>
                <a:gd name="T6" fmla="*/ 71 w 241"/>
                <a:gd name="T7" fmla="*/ 114 h 275"/>
                <a:gd name="T8" fmla="*/ 86 w 241"/>
                <a:gd name="T9" fmla="*/ 102 h 275"/>
                <a:gd name="T10" fmla="*/ 88 w 241"/>
                <a:gd name="T11" fmla="*/ 65 h 275"/>
                <a:gd name="T12" fmla="*/ 97 w 241"/>
                <a:gd name="T13" fmla="*/ 29 h 275"/>
                <a:gd name="T14" fmla="*/ 107 w 241"/>
                <a:gd name="T15" fmla="*/ 4 h 275"/>
                <a:gd name="T16" fmla="*/ 137 w 241"/>
                <a:gd name="T17" fmla="*/ 16 h 275"/>
                <a:gd name="T18" fmla="*/ 162 w 241"/>
                <a:gd name="T19" fmla="*/ 7 h 275"/>
                <a:gd name="T20" fmla="*/ 186 w 241"/>
                <a:gd name="T21" fmla="*/ 2 h 275"/>
                <a:gd name="T22" fmla="*/ 200 w 241"/>
                <a:gd name="T23" fmla="*/ 0 h 275"/>
                <a:gd name="T24" fmla="*/ 216 w 241"/>
                <a:gd name="T25" fmla="*/ 7 h 275"/>
                <a:gd name="T26" fmla="*/ 236 w 241"/>
                <a:gd name="T27" fmla="*/ 11 h 275"/>
                <a:gd name="T28" fmla="*/ 257 w 241"/>
                <a:gd name="T29" fmla="*/ 12 h 275"/>
                <a:gd name="T30" fmla="*/ 276 w 241"/>
                <a:gd name="T31" fmla="*/ 28 h 275"/>
                <a:gd name="T32" fmla="*/ 279 w 241"/>
                <a:gd name="T33" fmla="*/ 40 h 275"/>
                <a:gd name="T34" fmla="*/ 289 w 241"/>
                <a:gd name="T35" fmla="*/ 54 h 275"/>
                <a:gd name="T36" fmla="*/ 276 w 241"/>
                <a:gd name="T37" fmla="*/ 70 h 275"/>
                <a:gd name="T38" fmla="*/ 265 w 241"/>
                <a:gd name="T39" fmla="*/ 93 h 275"/>
                <a:gd name="T40" fmla="*/ 258 w 241"/>
                <a:gd name="T41" fmla="*/ 119 h 275"/>
                <a:gd name="T42" fmla="*/ 259 w 241"/>
                <a:gd name="T43" fmla="*/ 143 h 275"/>
                <a:gd name="T44" fmla="*/ 263 w 241"/>
                <a:gd name="T45" fmla="*/ 173 h 275"/>
                <a:gd name="T46" fmla="*/ 265 w 241"/>
                <a:gd name="T47" fmla="*/ 202 h 275"/>
                <a:gd name="T48" fmla="*/ 281 w 241"/>
                <a:gd name="T49" fmla="*/ 237 h 275"/>
                <a:gd name="T50" fmla="*/ 251 w 241"/>
                <a:gd name="T51" fmla="*/ 264 h 275"/>
                <a:gd name="T52" fmla="*/ 247 w 241"/>
                <a:gd name="T53" fmla="*/ 300 h 275"/>
                <a:gd name="T54" fmla="*/ 266 w 241"/>
                <a:gd name="T55" fmla="*/ 307 h 275"/>
                <a:gd name="T56" fmla="*/ 245 w 241"/>
                <a:gd name="T57" fmla="*/ 315 h 275"/>
                <a:gd name="T58" fmla="*/ 223 w 241"/>
                <a:gd name="T59" fmla="*/ 294 h 275"/>
                <a:gd name="T60" fmla="*/ 197 w 241"/>
                <a:gd name="T61" fmla="*/ 292 h 275"/>
                <a:gd name="T62" fmla="*/ 176 w 241"/>
                <a:gd name="T63" fmla="*/ 286 h 275"/>
                <a:gd name="T64" fmla="*/ 151 w 241"/>
                <a:gd name="T65" fmla="*/ 290 h 275"/>
                <a:gd name="T66" fmla="*/ 152 w 241"/>
                <a:gd name="T67" fmla="*/ 266 h 275"/>
                <a:gd name="T68" fmla="*/ 144 w 241"/>
                <a:gd name="T69" fmla="*/ 229 h 275"/>
                <a:gd name="T70" fmla="*/ 128 w 241"/>
                <a:gd name="T71" fmla="*/ 218 h 275"/>
                <a:gd name="T72" fmla="*/ 113 w 241"/>
                <a:gd name="T73" fmla="*/ 217 h 275"/>
                <a:gd name="T74" fmla="*/ 109 w 241"/>
                <a:gd name="T75" fmla="*/ 232 h 275"/>
                <a:gd name="T76" fmla="*/ 79 w 241"/>
                <a:gd name="T77" fmla="*/ 232 h 275"/>
                <a:gd name="T78" fmla="*/ 68 w 241"/>
                <a:gd name="T79" fmla="*/ 200 h 275"/>
                <a:gd name="T80" fmla="*/ 10 w 241"/>
                <a:gd name="T81" fmla="*/ 194 h 275"/>
                <a:gd name="T82" fmla="*/ 5 w 241"/>
                <a:gd name="T83" fmla="*/ 191 h 2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41"/>
                <a:gd name="T127" fmla="*/ 0 h 275"/>
                <a:gd name="T128" fmla="*/ 241 w 241"/>
                <a:gd name="T129" fmla="*/ 275 h 2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41" h="275">
                  <a:moveTo>
                    <a:pt x="11" y="144"/>
                  </a:moveTo>
                  <a:cubicBezTo>
                    <a:pt x="12" y="144"/>
                    <a:pt x="14" y="147"/>
                    <a:pt x="16" y="147"/>
                  </a:cubicBezTo>
                  <a:cubicBezTo>
                    <a:pt x="17" y="146"/>
                    <a:pt x="17" y="143"/>
                    <a:pt x="18" y="142"/>
                  </a:cubicBezTo>
                  <a:cubicBezTo>
                    <a:pt x="21" y="140"/>
                    <a:pt x="24" y="138"/>
                    <a:pt x="27" y="138"/>
                  </a:cubicBezTo>
                  <a:cubicBezTo>
                    <a:pt x="29" y="138"/>
                    <a:pt x="26" y="142"/>
                    <a:pt x="27" y="144"/>
                  </a:cubicBezTo>
                  <a:cubicBezTo>
                    <a:pt x="28" y="145"/>
                    <a:pt x="31" y="146"/>
                    <a:pt x="33" y="145"/>
                  </a:cubicBezTo>
                  <a:cubicBezTo>
                    <a:pt x="36" y="144"/>
                    <a:pt x="36" y="140"/>
                    <a:pt x="38" y="138"/>
                  </a:cubicBezTo>
                  <a:cubicBezTo>
                    <a:pt x="40" y="136"/>
                    <a:pt x="45" y="137"/>
                    <a:pt x="47" y="134"/>
                  </a:cubicBezTo>
                  <a:cubicBezTo>
                    <a:pt x="49" y="130"/>
                    <a:pt x="50" y="126"/>
                    <a:pt x="51" y="121"/>
                  </a:cubicBezTo>
                  <a:cubicBezTo>
                    <a:pt x="52" y="117"/>
                    <a:pt x="49" y="113"/>
                    <a:pt x="50" y="110"/>
                  </a:cubicBezTo>
                  <a:cubicBezTo>
                    <a:pt x="51" y="106"/>
                    <a:pt x="55" y="104"/>
                    <a:pt x="57" y="101"/>
                  </a:cubicBezTo>
                  <a:cubicBezTo>
                    <a:pt x="58" y="99"/>
                    <a:pt x="57" y="96"/>
                    <a:pt x="59" y="95"/>
                  </a:cubicBezTo>
                  <a:cubicBezTo>
                    <a:pt x="61" y="93"/>
                    <a:pt x="64" y="94"/>
                    <a:pt x="66" y="93"/>
                  </a:cubicBezTo>
                  <a:cubicBezTo>
                    <a:pt x="67" y="92"/>
                    <a:pt x="65" y="89"/>
                    <a:pt x="66" y="88"/>
                  </a:cubicBezTo>
                  <a:cubicBezTo>
                    <a:pt x="67" y="87"/>
                    <a:pt x="71" y="87"/>
                    <a:pt x="72" y="85"/>
                  </a:cubicBezTo>
                  <a:cubicBezTo>
                    <a:pt x="73" y="82"/>
                    <a:pt x="71" y="78"/>
                    <a:pt x="72" y="75"/>
                  </a:cubicBezTo>
                  <a:cubicBezTo>
                    <a:pt x="72" y="71"/>
                    <a:pt x="72" y="67"/>
                    <a:pt x="72" y="63"/>
                  </a:cubicBezTo>
                  <a:cubicBezTo>
                    <a:pt x="72" y="60"/>
                    <a:pt x="73" y="57"/>
                    <a:pt x="73" y="54"/>
                  </a:cubicBezTo>
                  <a:cubicBezTo>
                    <a:pt x="74" y="49"/>
                    <a:pt x="75" y="45"/>
                    <a:pt x="77" y="41"/>
                  </a:cubicBezTo>
                  <a:cubicBezTo>
                    <a:pt x="78" y="37"/>
                    <a:pt x="81" y="34"/>
                    <a:pt x="81" y="30"/>
                  </a:cubicBezTo>
                  <a:cubicBezTo>
                    <a:pt x="82" y="28"/>
                    <a:pt x="81" y="26"/>
                    <a:pt x="81" y="24"/>
                  </a:cubicBezTo>
                  <a:cubicBezTo>
                    <a:pt x="81" y="21"/>
                    <a:pt x="80" y="18"/>
                    <a:pt x="81" y="14"/>
                  </a:cubicBezTo>
                  <a:cubicBezTo>
                    <a:pt x="81" y="12"/>
                    <a:pt x="83" y="9"/>
                    <a:pt x="84" y="7"/>
                  </a:cubicBezTo>
                  <a:cubicBezTo>
                    <a:pt x="85" y="5"/>
                    <a:pt x="87" y="4"/>
                    <a:pt x="89" y="3"/>
                  </a:cubicBezTo>
                  <a:cubicBezTo>
                    <a:pt x="90" y="3"/>
                    <a:pt x="93" y="2"/>
                    <a:pt x="94" y="3"/>
                  </a:cubicBezTo>
                  <a:cubicBezTo>
                    <a:pt x="98" y="5"/>
                    <a:pt x="101" y="9"/>
                    <a:pt x="105" y="11"/>
                  </a:cubicBezTo>
                  <a:cubicBezTo>
                    <a:pt x="108" y="13"/>
                    <a:pt x="111" y="12"/>
                    <a:pt x="114" y="13"/>
                  </a:cubicBezTo>
                  <a:cubicBezTo>
                    <a:pt x="119" y="14"/>
                    <a:pt x="123" y="17"/>
                    <a:pt x="127" y="16"/>
                  </a:cubicBezTo>
                  <a:cubicBezTo>
                    <a:pt x="130" y="16"/>
                    <a:pt x="130" y="11"/>
                    <a:pt x="131" y="9"/>
                  </a:cubicBezTo>
                  <a:cubicBezTo>
                    <a:pt x="132" y="8"/>
                    <a:pt x="134" y="6"/>
                    <a:pt x="135" y="6"/>
                  </a:cubicBezTo>
                  <a:cubicBezTo>
                    <a:pt x="138" y="6"/>
                    <a:pt x="140" y="9"/>
                    <a:pt x="142" y="9"/>
                  </a:cubicBezTo>
                  <a:cubicBezTo>
                    <a:pt x="145" y="9"/>
                    <a:pt x="149" y="7"/>
                    <a:pt x="152" y="6"/>
                  </a:cubicBezTo>
                  <a:cubicBezTo>
                    <a:pt x="153" y="5"/>
                    <a:pt x="154" y="2"/>
                    <a:pt x="155" y="2"/>
                  </a:cubicBezTo>
                  <a:cubicBezTo>
                    <a:pt x="157" y="2"/>
                    <a:pt x="157" y="5"/>
                    <a:pt x="158" y="5"/>
                  </a:cubicBezTo>
                  <a:cubicBezTo>
                    <a:pt x="160" y="6"/>
                    <a:pt x="162" y="6"/>
                    <a:pt x="164" y="5"/>
                  </a:cubicBezTo>
                  <a:cubicBezTo>
                    <a:pt x="166" y="4"/>
                    <a:pt x="165" y="0"/>
                    <a:pt x="167" y="0"/>
                  </a:cubicBezTo>
                  <a:cubicBezTo>
                    <a:pt x="170" y="0"/>
                    <a:pt x="171" y="4"/>
                    <a:pt x="173" y="4"/>
                  </a:cubicBezTo>
                  <a:cubicBezTo>
                    <a:pt x="175" y="4"/>
                    <a:pt x="176" y="2"/>
                    <a:pt x="177" y="2"/>
                  </a:cubicBezTo>
                  <a:cubicBezTo>
                    <a:pt x="179" y="2"/>
                    <a:pt x="178" y="6"/>
                    <a:pt x="180" y="6"/>
                  </a:cubicBezTo>
                  <a:cubicBezTo>
                    <a:pt x="183" y="5"/>
                    <a:pt x="184" y="2"/>
                    <a:pt x="187" y="2"/>
                  </a:cubicBezTo>
                  <a:cubicBezTo>
                    <a:pt x="188" y="2"/>
                    <a:pt x="190" y="4"/>
                    <a:pt x="191" y="5"/>
                  </a:cubicBezTo>
                  <a:cubicBezTo>
                    <a:pt x="193" y="6"/>
                    <a:pt x="195" y="8"/>
                    <a:pt x="197" y="9"/>
                  </a:cubicBezTo>
                  <a:cubicBezTo>
                    <a:pt x="199" y="10"/>
                    <a:pt x="202" y="12"/>
                    <a:pt x="204" y="12"/>
                  </a:cubicBezTo>
                  <a:cubicBezTo>
                    <a:pt x="206" y="12"/>
                    <a:pt x="207" y="10"/>
                    <a:pt x="208" y="10"/>
                  </a:cubicBezTo>
                  <a:cubicBezTo>
                    <a:pt x="210" y="9"/>
                    <a:pt x="212" y="10"/>
                    <a:pt x="214" y="10"/>
                  </a:cubicBezTo>
                  <a:cubicBezTo>
                    <a:pt x="216" y="9"/>
                    <a:pt x="216" y="7"/>
                    <a:pt x="218" y="7"/>
                  </a:cubicBezTo>
                  <a:cubicBezTo>
                    <a:pt x="221" y="9"/>
                    <a:pt x="224" y="13"/>
                    <a:pt x="226" y="17"/>
                  </a:cubicBezTo>
                  <a:cubicBezTo>
                    <a:pt x="228" y="18"/>
                    <a:pt x="228" y="21"/>
                    <a:pt x="230" y="23"/>
                  </a:cubicBezTo>
                  <a:cubicBezTo>
                    <a:pt x="231" y="24"/>
                    <a:pt x="232" y="25"/>
                    <a:pt x="233" y="26"/>
                  </a:cubicBezTo>
                  <a:cubicBezTo>
                    <a:pt x="234" y="27"/>
                    <a:pt x="236" y="29"/>
                    <a:pt x="235" y="30"/>
                  </a:cubicBezTo>
                  <a:cubicBezTo>
                    <a:pt x="235" y="31"/>
                    <a:pt x="233" y="32"/>
                    <a:pt x="233" y="33"/>
                  </a:cubicBezTo>
                  <a:cubicBezTo>
                    <a:pt x="233" y="35"/>
                    <a:pt x="236" y="35"/>
                    <a:pt x="237" y="36"/>
                  </a:cubicBezTo>
                  <a:cubicBezTo>
                    <a:pt x="237" y="39"/>
                    <a:pt x="234" y="41"/>
                    <a:pt x="235" y="43"/>
                  </a:cubicBezTo>
                  <a:cubicBezTo>
                    <a:pt x="236" y="44"/>
                    <a:pt x="240" y="43"/>
                    <a:pt x="241" y="45"/>
                  </a:cubicBezTo>
                  <a:cubicBezTo>
                    <a:pt x="241" y="47"/>
                    <a:pt x="237" y="47"/>
                    <a:pt x="236" y="49"/>
                  </a:cubicBezTo>
                  <a:cubicBezTo>
                    <a:pt x="234" y="50"/>
                    <a:pt x="232" y="51"/>
                    <a:pt x="231" y="53"/>
                  </a:cubicBezTo>
                  <a:cubicBezTo>
                    <a:pt x="230" y="54"/>
                    <a:pt x="231" y="56"/>
                    <a:pt x="230" y="58"/>
                  </a:cubicBezTo>
                  <a:cubicBezTo>
                    <a:pt x="229" y="59"/>
                    <a:pt x="227" y="59"/>
                    <a:pt x="227" y="61"/>
                  </a:cubicBezTo>
                  <a:cubicBezTo>
                    <a:pt x="225" y="63"/>
                    <a:pt x="225" y="65"/>
                    <a:pt x="224" y="68"/>
                  </a:cubicBezTo>
                  <a:cubicBezTo>
                    <a:pt x="223" y="71"/>
                    <a:pt x="222" y="74"/>
                    <a:pt x="221" y="77"/>
                  </a:cubicBezTo>
                  <a:cubicBezTo>
                    <a:pt x="220" y="79"/>
                    <a:pt x="220" y="81"/>
                    <a:pt x="220" y="83"/>
                  </a:cubicBezTo>
                  <a:cubicBezTo>
                    <a:pt x="220" y="87"/>
                    <a:pt x="219" y="90"/>
                    <a:pt x="219" y="94"/>
                  </a:cubicBezTo>
                  <a:cubicBezTo>
                    <a:pt x="218" y="96"/>
                    <a:pt x="216" y="97"/>
                    <a:pt x="215" y="99"/>
                  </a:cubicBezTo>
                  <a:cubicBezTo>
                    <a:pt x="214" y="103"/>
                    <a:pt x="212" y="107"/>
                    <a:pt x="211" y="111"/>
                  </a:cubicBezTo>
                  <a:cubicBezTo>
                    <a:pt x="211" y="112"/>
                    <a:pt x="212" y="113"/>
                    <a:pt x="212" y="115"/>
                  </a:cubicBezTo>
                  <a:cubicBezTo>
                    <a:pt x="214" y="116"/>
                    <a:pt x="215" y="118"/>
                    <a:pt x="216" y="119"/>
                  </a:cubicBezTo>
                  <a:cubicBezTo>
                    <a:pt x="216" y="121"/>
                    <a:pt x="215" y="122"/>
                    <a:pt x="215" y="123"/>
                  </a:cubicBezTo>
                  <a:cubicBezTo>
                    <a:pt x="215" y="127"/>
                    <a:pt x="216" y="132"/>
                    <a:pt x="217" y="136"/>
                  </a:cubicBezTo>
                  <a:cubicBezTo>
                    <a:pt x="217" y="139"/>
                    <a:pt x="218" y="141"/>
                    <a:pt x="219" y="144"/>
                  </a:cubicBezTo>
                  <a:cubicBezTo>
                    <a:pt x="219" y="147"/>
                    <a:pt x="220" y="150"/>
                    <a:pt x="220" y="152"/>
                  </a:cubicBezTo>
                  <a:cubicBezTo>
                    <a:pt x="220" y="155"/>
                    <a:pt x="220" y="157"/>
                    <a:pt x="220" y="159"/>
                  </a:cubicBezTo>
                  <a:cubicBezTo>
                    <a:pt x="220" y="162"/>
                    <a:pt x="220" y="165"/>
                    <a:pt x="221" y="168"/>
                  </a:cubicBezTo>
                  <a:cubicBezTo>
                    <a:pt x="222" y="171"/>
                    <a:pt x="224" y="173"/>
                    <a:pt x="226" y="175"/>
                  </a:cubicBezTo>
                  <a:cubicBezTo>
                    <a:pt x="228" y="179"/>
                    <a:pt x="230" y="182"/>
                    <a:pt x="231" y="185"/>
                  </a:cubicBezTo>
                  <a:cubicBezTo>
                    <a:pt x="233" y="189"/>
                    <a:pt x="233" y="193"/>
                    <a:pt x="234" y="197"/>
                  </a:cubicBezTo>
                  <a:cubicBezTo>
                    <a:pt x="226" y="198"/>
                    <a:pt x="218" y="195"/>
                    <a:pt x="211" y="198"/>
                  </a:cubicBezTo>
                  <a:cubicBezTo>
                    <a:pt x="207" y="201"/>
                    <a:pt x="208" y="208"/>
                    <a:pt x="207" y="212"/>
                  </a:cubicBezTo>
                  <a:cubicBezTo>
                    <a:pt x="207" y="215"/>
                    <a:pt x="209" y="216"/>
                    <a:pt x="209" y="219"/>
                  </a:cubicBezTo>
                  <a:cubicBezTo>
                    <a:pt x="209" y="223"/>
                    <a:pt x="208" y="228"/>
                    <a:pt x="207" y="233"/>
                  </a:cubicBezTo>
                  <a:cubicBezTo>
                    <a:pt x="207" y="235"/>
                    <a:pt x="205" y="237"/>
                    <a:pt x="205" y="239"/>
                  </a:cubicBezTo>
                  <a:cubicBezTo>
                    <a:pt x="205" y="243"/>
                    <a:pt x="205" y="246"/>
                    <a:pt x="206" y="249"/>
                  </a:cubicBezTo>
                  <a:cubicBezTo>
                    <a:pt x="208" y="252"/>
                    <a:pt x="211" y="255"/>
                    <a:pt x="214" y="256"/>
                  </a:cubicBezTo>
                  <a:cubicBezTo>
                    <a:pt x="215" y="257"/>
                    <a:pt x="216" y="257"/>
                    <a:pt x="218" y="257"/>
                  </a:cubicBezTo>
                  <a:cubicBezTo>
                    <a:pt x="219" y="257"/>
                    <a:pt x="223" y="254"/>
                    <a:pt x="222" y="255"/>
                  </a:cubicBezTo>
                  <a:cubicBezTo>
                    <a:pt x="221" y="260"/>
                    <a:pt x="221" y="267"/>
                    <a:pt x="220" y="272"/>
                  </a:cubicBezTo>
                  <a:cubicBezTo>
                    <a:pt x="219" y="275"/>
                    <a:pt x="214" y="274"/>
                    <a:pt x="212" y="273"/>
                  </a:cubicBezTo>
                  <a:cubicBezTo>
                    <a:pt x="208" y="271"/>
                    <a:pt x="207" y="266"/>
                    <a:pt x="204" y="262"/>
                  </a:cubicBezTo>
                  <a:cubicBezTo>
                    <a:pt x="201" y="260"/>
                    <a:pt x="199" y="257"/>
                    <a:pt x="197" y="255"/>
                  </a:cubicBezTo>
                  <a:cubicBezTo>
                    <a:pt x="195" y="253"/>
                    <a:pt x="193" y="252"/>
                    <a:pt x="191" y="250"/>
                  </a:cubicBezTo>
                  <a:cubicBezTo>
                    <a:pt x="189" y="248"/>
                    <a:pt x="189" y="244"/>
                    <a:pt x="186" y="244"/>
                  </a:cubicBezTo>
                  <a:cubicBezTo>
                    <a:pt x="183" y="244"/>
                    <a:pt x="183" y="249"/>
                    <a:pt x="181" y="250"/>
                  </a:cubicBezTo>
                  <a:cubicBezTo>
                    <a:pt x="177" y="250"/>
                    <a:pt x="173" y="249"/>
                    <a:pt x="169" y="247"/>
                  </a:cubicBezTo>
                  <a:cubicBezTo>
                    <a:pt x="167" y="247"/>
                    <a:pt x="166" y="245"/>
                    <a:pt x="164" y="243"/>
                  </a:cubicBezTo>
                  <a:cubicBezTo>
                    <a:pt x="164" y="242"/>
                    <a:pt x="164" y="240"/>
                    <a:pt x="163" y="240"/>
                  </a:cubicBezTo>
                  <a:cubicBezTo>
                    <a:pt x="160" y="240"/>
                    <a:pt x="157" y="243"/>
                    <a:pt x="154" y="243"/>
                  </a:cubicBezTo>
                  <a:cubicBezTo>
                    <a:pt x="151" y="242"/>
                    <a:pt x="150" y="240"/>
                    <a:pt x="147" y="238"/>
                  </a:cubicBezTo>
                  <a:cubicBezTo>
                    <a:pt x="147" y="237"/>
                    <a:pt x="147" y="236"/>
                    <a:pt x="146" y="236"/>
                  </a:cubicBezTo>
                  <a:cubicBezTo>
                    <a:pt x="143" y="236"/>
                    <a:pt x="139" y="237"/>
                    <a:pt x="136" y="238"/>
                  </a:cubicBezTo>
                  <a:cubicBezTo>
                    <a:pt x="133" y="239"/>
                    <a:pt x="129" y="241"/>
                    <a:pt x="126" y="241"/>
                  </a:cubicBezTo>
                  <a:cubicBezTo>
                    <a:pt x="124" y="241"/>
                    <a:pt x="125" y="239"/>
                    <a:pt x="126" y="237"/>
                  </a:cubicBezTo>
                  <a:cubicBezTo>
                    <a:pt x="126" y="236"/>
                    <a:pt x="127" y="234"/>
                    <a:pt x="127" y="232"/>
                  </a:cubicBezTo>
                  <a:cubicBezTo>
                    <a:pt x="127" y="228"/>
                    <a:pt x="128" y="224"/>
                    <a:pt x="127" y="221"/>
                  </a:cubicBezTo>
                  <a:cubicBezTo>
                    <a:pt x="126" y="218"/>
                    <a:pt x="121" y="218"/>
                    <a:pt x="121" y="215"/>
                  </a:cubicBezTo>
                  <a:cubicBezTo>
                    <a:pt x="120" y="210"/>
                    <a:pt x="122" y="203"/>
                    <a:pt x="122" y="197"/>
                  </a:cubicBezTo>
                  <a:cubicBezTo>
                    <a:pt x="122" y="195"/>
                    <a:pt x="121" y="193"/>
                    <a:pt x="120" y="190"/>
                  </a:cubicBezTo>
                  <a:cubicBezTo>
                    <a:pt x="120" y="189"/>
                    <a:pt x="122" y="188"/>
                    <a:pt x="121" y="186"/>
                  </a:cubicBezTo>
                  <a:cubicBezTo>
                    <a:pt x="121" y="184"/>
                    <a:pt x="121" y="181"/>
                    <a:pt x="119" y="180"/>
                  </a:cubicBezTo>
                  <a:cubicBezTo>
                    <a:pt x="115" y="178"/>
                    <a:pt x="111" y="181"/>
                    <a:pt x="107" y="181"/>
                  </a:cubicBezTo>
                  <a:cubicBezTo>
                    <a:pt x="106" y="180"/>
                    <a:pt x="106" y="178"/>
                    <a:pt x="105" y="178"/>
                  </a:cubicBezTo>
                  <a:cubicBezTo>
                    <a:pt x="104" y="177"/>
                    <a:pt x="103" y="178"/>
                    <a:pt x="102" y="178"/>
                  </a:cubicBezTo>
                  <a:cubicBezTo>
                    <a:pt x="99" y="178"/>
                    <a:pt x="96" y="178"/>
                    <a:pt x="94" y="180"/>
                  </a:cubicBezTo>
                  <a:cubicBezTo>
                    <a:pt x="92" y="181"/>
                    <a:pt x="94" y="184"/>
                    <a:pt x="93" y="186"/>
                  </a:cubicBezTo>
                  <a:cubicBezTo>
                    <a:pt x="93" y="187"/>
                    <a:pt x="92" y="188"/>
                    <a:pt x="92" y="189"/>
                  </a:cubicBezTo>
                  <a:cubicBezTo>
                    <a:pt x="91" y="190"/>
                    <a:pt x="92" y="192"/>
                    <a:pt x="91" y="193"/>
                  </a:cubicBezTo>
                  <a:cubicBezTo>
                    <a:pt x="89" y="194"/>
                    <a:pt x="87" y="193"/>
                    <a:pt x="86" y="193"/>
                  </a:cubicBezTo>
                  <a:cubicBezTo>
                    <a:pt x="83" y="193"/>
                    <a:pt x="81" y="193"/>
                    <a:pt x="79" y="193"/>
                  </a:cubicBezTo>
                  <a:cubicBezTo>
                    <a:pt x="74" y="193"/>
                    <a:pt x="70" y="195"/>
                    <a:pt x="66" y="193"/>
                  </a:cubicBezTo>
                  <a:cubicBezTo>
                    <a:pt x="62" y="191"/>
                    <a:pt x="61" y="186"/>
                    <a:pt x="60" y="182"/>
                  </a:cubicBezTo>
                  <a:cubicBezTo>
                    <a:pt x="59" y="179"/>
                    <a:pt x="58" y="176"/>
                    <a:pt x="58" y="174"/>
                  </a:cubicBezTo>
                  <a:cubicBezTo>
                    <a:pt x="58" y="171"/>
                    <a:pt x="58" y="169"/>
                    <a:pt x="57" y="166"/>
                  </a:cubicBezTo>
                  <a:cubicBezTo>
                    <a:pt x="57" y="164"/>
                    <a:pt x="58" y="161"/>
                    <a:pt x="56" y="161"/>
                  </a:cubicBezTo>
                  <a:lnTo>
                    <a:pt x="14" y="161"/>
                  </a:lnTo>
                  <a:cubicBezTo>
                    <a:pt x="12" y="161"/>
                    <a:pt x="10" y="161"/>
                    <a:pt x="8" y="161"/>
                  </a:cubicBezTo>
                  <a:cubicBezTo>
                    <a:pt x="6" y="161"/>
                    <a:pt x="5" y="163"/>
                    <a:pt x="4" y="163"/>
                  </a:cubicBezTo>
                  <a:cubicBezTo>
                    <a:pt x="2" y="163"/>
                    <a:pt x="1" y="161"/>
                    <a:pt x="0" y="160"/>
                  </a:cubicBezTo>
                  <a:cubicBezTo>
                    <a:pt x="1" y="160"/>
                    <a:pt x="3" y="161"/>
                    <a:pt x="4" y="159"/>
                  </a:cubicBezTo>
                  <a:cubicBezTo>
                    <a:pt x="5" y="156"/>
                    <a:pt x="2" y="152"/>
                    <a:pt x="3" y="149"/>
                  </a:cubicBezTo>
                  <a:cubicBezTo>
                    <a:pt x="5" y="147"/>
                    <a:pt x="8" y="145"/>
                    <a:pt x="11" y="144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525"/>
            <p:cNvSpPr>
              <a:spLocks noChangeAspect="1"/>
            </p:cNvSpPr>
            <p:nvPr/>
          </p:nvSpPr>
          <p:spPr bwMode="auto">
            <a:xfrm>
              <a:off x="4810125" y="4097338"/>
              <a:ext cx="182563" cy="238125"/>
            </a:xfrm>
            <a:custGeom>
              <a:avLst/>
              <a:gdLst>
                <a:gd name="T0" fmla="*/ 13 w 96"/>
                <a:gd name="T1" fmla="*/ 150 h 125"/>
                <a:gd name="T2" fmla="*/ 6 w 96"/>
                <a:gd name="T3" fmla="*/ 140 h 125"/>
                <a:gd name="T4" fmla="*/ 0 w 96"/>
                <a:gd name="T5" fmla="*/ 132 h 125"/>
                <a:gd name="T6" fmla="*/ 2 w 96"/>
                <a:gd name="T7" fmla="*/ 126 h 125"/>
                <a:gd name="T8" fmla="*/ 10 w 96"/>
                <a:gd name="T9" fmla="*/ 127 h 125"/>
                <a:gd name="T10" fmla="*/ 11 w 96"/>
                <a:gd name="T11" fmla="*/ 119 h 125"/>
                <a:gd name="T12" fmla="*/ 5 w 96"/>
                <a:gd name="T13" fmla="*/ 113 h 125"/>
                <a:gd name="T14" fmla="*/ 6 w 96"/>
                <a:gd name="T15" fmla="*/ 104 h 125"/>
                <a:gd name="T16" fmla="*/ 17 w 96"/>
                <a:gd name="T17" fmla="*/ 106 h 125"/>
                <a:gd name="T18" fmla="*/ 19 w 96"/>
                <a:gd name="T19" fmla="*/ 97 h 125"/>
                <a:gd name="T20" fmla="*/ 26 w 96"/>
                <a:gd name="T21" fmla="*/ 103 h 125"/>
                <a:gd name="T22" fmla="*/ 36 w 96"/>
                <a:gd name="T23" fmla="*/ 102 h 125"/>
                <a:gd name="T24" fmla="*/ 38 w 96"/>
                <a:gd name="T25" fmla="*/ 106 h 125"/>
                <a:gd name="T26" fmla="*/ 43 w 96"/>
                <a:gd name="T27" fmla="*/ 106 h 125"/>
                <a:gd name="T28" fmla="*/ 44 w 96"/>
                <a:gd name="T29" fmla="*/ 95 h 125"/>
                <a:gd name="T30" fmla="*/ 44 w 96"/>
                <a:gd name="T31" fmla="*/ 83 h 125"/>
                <a:gd name="T32" fmla="*/ 47 w 96"/>
                <a:gd name="T33" fmla="*/ 74 h 125"/>
                <a:gd name="T34" fmla="*/ 40 w 96"/>
                <a:gd name="T35" fmla="*/ 72 h 125"/>
                <a:gd name="T36" fmla="*/ 42 w 96"/>
                <a:gd name="T37" fmla="*/ 59 h 125"/>
                <a:gd name="T38" fmla="*/ 50 w 96"/>
                <a:gd name="T39" fmla="*/ 54 h 125"/>
                <a:gd name="T40" fmla="*/ 50 w 96"/>
                <a:gd name="T41" fmla="*/ 42 h 125"/>
                <a:gd name="T42" fmla="*/ 34 w 96"/>
                <a:gd name="T43" fmla="*/ 41 h 125"/>
                <a:gd name="T44" fmla="*/ 31 w 96"/>
                <a:gd name="T45" fmla="*/ 35 h 125"/>
                <a:gd name="T46" fmla="*/ 35 w 96"/>
                <a:gd name="T47" fmla="*/ 26 h 125"/>
                <a:gd name="T48" fmla="*/ 52 w 96"/>
                <a:gd name="T49" fmla="*/ 26 h 125"/>
                <a:gd name="T50" fmla="*/ 75 w 96"/>
                <a:gd name="T51" fmla="*/ 35 h 125"/>
                <a:gd name="T52" fmla="*/ 75 w 96"/>
                <a:gd name="T53" fmla="*/ 29 h 125"/>
                <a:gd name="T54" fmla="*/ 77 w 96"/>
                <a:gd name="T55" fmla="*/ 22 h 125"/>
                <a:gd name="T56" fmla="*/ 80 w 96"/>
                <a:gd name="T57" fmla="*/ 18 h 125"/>
                <a:gd name="T58" fmla="*/ 81 w 96"/>
                <a:gd name="T59" fmla="*/ 8 h 125"/>
                <a:gd name="T60" fmla="*/ 83 w 96"/>
                <a:gd name="T61" fmla="*/ 2 h 125"/>
                <a:gd name="T62" fmla="*/ 93 w 96"/>
                <a:gd name="T63" fmla="*/ 2 h 125"/>
                <a:gd name="T64" fmla="*/ 98 w 96"/>
                <a:gd name="T65" fmla="*/ 0 h 125"/>
                <a:gd name="T66" fmla="*/ 105 w 96"/>
                <a:gd name="T67" fmla="*/ 2 h 125"/>
                <a:gd name="T68" fmla="*/ 114 w 96"/>
                <a:gd name="T69" fmla="*/ 1 h 125"/>
                <a:gd name="T70" fmla="*/ 114 w 96"/>
                <a:gd name="T71" fmla="*/ 8 h 125"/>
                <a:gd name="T72" fmla="*/ 109 w 96"/>
                <a:gd name="T73" fmla="*/ 22 h 125"/>
                <a:gd name="T74" fmla="*/ 104 w 96"/>
                <a:gd name="T75" fmla="*/ 37 h 125"/>
                <a:gd name="T76" fmla="*/ 103 w 96"/>
                <a:gd name="T77" fmla="*/ 48 h 125"/>
                <a:gd name="T78" fmla="*/ 103 w 96"/>
                <a:gd name="T79" fmla="*/ 62 h 125"/>
                <a:gd name="T80" fmla="*/ 103 w 96"/>
                <a:gd name="T81" fmla="*/ 74 h 125"/>
                <a:gd name="T82" fmla="*/ 96 w 96"/>
                <a:gd name="T83" fmla="*/ 78 h 125"/>
                <a:gd name="T84" fmla="*/ 96 w 96"/>
                <a:gd name="T85" fmla="*/ 84 h 125"/>
                <a:gd name="T86" fmla="*/ 87 w 96"/>
                <a:gd name="T87" fmla="*/ 86 h 125"/>
                <a:gd name="T88" fmla="*/ 85 w 96"/>
                <a:gd name="T89" fmla="*/ 94 h 125"/>
                <a:gd name="T90" fmla="*/ 77 w 96"/>
                <a:gd name="T91" fmla="*/ 104 h 125"/>
                <a:gd name="T92" fmla="*/ 78 w 96"/>
                <a:gd name="T93" fmla="*/ 118 h 125"/>
                <a:gd name="T94" fmla="*/ 73 w 96"/>
                <a:gd name="T95" fmla="*/ 133 h 125"/>
                <a:gd name="T96" fmla="*/ 62 w 96"/>
                <a:gd name="T97" fmla="*/ 138 h 125"/>
                <a:gd name="T98" fmla="*/ 56 w 96"/>
                <a:gd name="T99" fmla="*/ 146 h 125"/>
                <a:gd name="T100" fmla="*/ 49 w 96"/>
                <a:gd name="T101" fmla="*/ 145 h 125"/>
                <a:gd name="T102" fmla="*/ 49 w 96"/>
                <a:gd name="T103" fmla="*/ 138 h 125"/>
                <a:gd name="T104" fmla="*/ 38 w 96"/>
                <a:gd name="T105" fmla="*/ 143 h 125"/>
                <a:gd name="T106" fmla="*/ 36 w 96"/>
                <a:gd name="T107" fmla="*/ 149 h 125"/>
                <a:gd name="T108" fmla="*/ 30 w 96"/>
                <a:gd name="T109" fmla="*/ 145 h 125"/>
                <a:gd name="T110" fmla="*/ 25 w 96"/>
                <a:gd name="T111" fmla="*/ 142 h 125"/>
                <a:gd name="T112" fmla="*/ 13 w 96"/>
                <a:gd name="T113" fmla="*/ 150 h 1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6"/>
                <a:gd name="T172" fmla="*/ 0 h 125"/>
                <a:gd name="T173" fmla="*/ 96 w 96"/>
                <a:gd name="T174" fmla="*/ 125 h 1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6" h="125">
                  <a:moveTo>
                    <a:pt x="11" y="125"/>
                  </a:moveTo>
                  <a:lnTo>
                    <a:pt x="5" y="117"/>
                  </a:lnTo>
                  <a:lnTo>
                    <a:pt x="0" y="110"/>
                  </a:lnTo>
                  <a:cubicBezTo>
                    <a:pt x="1" y="108"/>
                    <a:pt x="1" y="106"/>
                    <a:pt x="2" y="105"/>
                  </a:cubicBezTo>
                  <a:cubicBezTo>
                    <a:pt x="4" y="104"/>
                    <a:pt x="7" y="107"/>
                    <a:pt x="8" y="106"/>
                  </a:cubicBezTo>
                  <a:cubicBezTo>
                    <a:pt x="9" y="104"/>
                    <a:pt x="9" y="101"/>
                    <a:pt x="9" y="99"/>
                  </a:cubicBezTo>
                  <a:cubicBezTo>
                    <a:pt x="8" y="97"/>
                    <a:pt x="4" y="96"/>
                    <a:pt x="4" y="94"/>
                  </a:cubicBezTo>
                  <a:cubicBezTo>
                    <a:pt x="3" y="91"/>
                    <a:pt x="3" y="88"/>
                    <a:pt x="5" y="87"/>
                  </a:cubicBezTo>
                  <a:cubicBezTo>
                    <a:pt x="8" y="85"/>
                    <a:pt x="12" y="90"/>
                    <a:pt x="14" y="88"/>
                  </a:cubicBezTo>
                  <a:cubicBezTo>
                    <a:pt x="16" y="87"/>
                    <a:pt x="14" y="82"/>
                    <a:pt x="16" y="81"/>
                  </a:cubicBezTo>
                  <a:cubicBezTo>
                    <a:pt x="19" y="80"/>
                    <a:pt x="20" y="85"/>
                    <a:pt x="22" y="86"/>
                  </a:cubicBezTo>
                  <a:cubicBezTo>
                    <a:pt x="25" y="87"/>
                    <a:pt x="28" y="85"/>
                    <a:pt x="30" y="85"/>
                  </a:cubicBezTo>
                  <a:cubicBezTo>
                    <a:pt x="31" y="86"/>
                    <a:pt x="31" y="88"/>
                    <a:pt x="32" y="88"/>
                  </a:cubicBezTo>
                  <a:cubicBezTo>
                    <a:pt x="33" y="89"/>
                    <a:pt x="35" y="90"/>
                    <a:pt x="36" y="88"/>
                  </a:cubicBezTo>
                  <a:cubicBezTo>
                    <a:pt x="38" y="86"/>
                    <a:pt x="37" y="82"/>
                    <a:pt x="37" y="79"/>
                  </a:cubicBezTo>
                  <a:cubicBezTo>
                    <a:pt x="37" y="76"/>
                    <a:pt x="37" y="72"/>
                    <a:pt x="37" y="69"/>
                  </a:cubicBezTo>
                  <a:cubicBezTo>
                    <a:pt x="37" y="67"/>
                    <a:pt x="40" y="64"/>
                    <a:pt x="39" y="62"/>
                  </a:cubicBezTo>
                  <a:cubicBezTo>
                    <a:pt x="38" y="60"/>
                    <a:pt x="34" y="62"/>
                    <a:pt x="33" y="60"/>
                  </a:cubicBezTo>
                  <a:cubicBezTo>
                    <a:pt x="32" y="56"/>
                    <a:pt x="33" y="52"/>
                    <a:pt x="35" y="49"/>
                  </a:cubicBezTo>
                  <a:cubicBezTo>
                    <a:pt x="36" y="47"/>
                    <a:pt x="40" y="47"/>
                    <a:pt x="42" y="45"/>
                  </a:cubicBezTo>
                  <a:cubicBezTo>
                    <a:pt x="43" y="42"/>
                    <a:pt x="45" y="37"/>
                    <a:pt x="42" y="35"/>
                  </a:cubicBezTo>
                  <a:cubicBezTo>
                    <a:pt x="39" y="32"/>
                    <a:pt x="32" y="36"/>
                    <a:pt x="28" y="34"/>
                  </a:cubicBezTo>
                  <a:cubicBezTo>
                    <a:pt x="26" y="34"/>
                    <a:pt x="26" y="31"/>
                    <a:pt x="26" y="29"/>
                  </a:cubicBezTo>
                  <a:cubicBezTo>
                    <a:pt x="26" y="27"/>
                    <a:pt x="28" y="24"/>
                    <a:pt x="29" y="22"/>
                  </a:cubicBezTo>
                  <a:cubicBezTo>
                    <a:pt x="34" y="22"/>
                    <a:pt x="38" y="21"/>
                    <a:pt x="43" y="22"/>
                  </a:cubicBezTo>
                  <a:cubicBezTo>
                    <a:pt x="50" y="23"/>
                    <a:pt x="56" y="28"/>
                    <a:pt x="63" y="29"/>
                  </a:cubicBezTo>
                  <a:cubicBezTo>
                    <a:pt x="64" y="29"/>
                    <a:pt x="62" y="26"/>
                    <a:pt x="63" y="24"/>
                  </a:cubicBezTo>
                  <a:cubicBezTo>
                    <a:pt x="63" y="22"/>
                    <a:pt x="63" y="20"/>
                    <a:pt x="64" y="18"/>
                  </a:cubicBezTo>
                  <a:cubicBezTo>
                    <a:pt x="65" y="17"/>
                    <a:pt x="67" y="17"/>
                    <a:pt x="67" y="15"/>
                  </a:cubicBezTo>
                  <a:cubicBezTo>
                    <a:pt x="68" y="13"/>
                    <a:pt x="68" y="10"/>
                    <a:pt x="68" y="7"/>
                  </a:cubicBezTo>
                  <a:cubicBezTo>
                    <a:pt x="68" y="6"/>
                    <a:pt x="68" y="3"/>
                    <a:pt x="69" y="2"/>
                  </a:cubicBezTo>
                  <a:cubicBezTo>
                    <a:pt x="72" y="1"/>
                    <a:pt x="75" y="2"/>
                    <a:pt x="78" y="2"/>
                  </a:cubicBezTo>
                  <a:cubicBezTo>
                    <a:pt x="79" y="2"/>
                    <a:pt x="80" y="0"/>
                    <a:pt x="82" y="0"/>
                  </a:cubicBezTo>
                  <a:cubicBezTo>
                    <a:pt x="84" y="1"/>
                    <a:pt x="86" y="2"/>
                    <a:pt x="88" y="2"/>
                  </a:cubicBezTo>
                  <a:cubicBezTo>
                    <a:pt x="90" y="3"/>
                    <a:pt x="92" y="2"/>
                    <a:pt x="95" y="1"/>
                  </a:cubicBezTo>
                  <a:cubicBezTo>
                    <a:pt x="95" y="3"/>
                    <a:pt x="96" y="5"/>
                    <a:pt x="95" y="7"/>
                  </a:cubicBezTo>
                  <a:cubicBezTo>
                    <a:pt x="95" y="11"/>
                    <a:pt x="92" y="14"/>
                    <a:pt x="91" y="18"/>
                  </a:cubicBezTo>
                  <a:cubicBezTo>
                    <a:pt x="89" y="22"/>
                    <a:pt x="88" y="26"/>
                    <a:pt x="87" y="31"/>
                  </a:cubicBezTo>
                  <a:cubicBezTo>
                    <a:pt x="87" y="34"/>
                    <a:pt x="86" y="37"/>
                    <a:pt x="86" y="40"/>
                  </a:cubicBezTo>
                  <a:cubicBezTo>
                    <a:pt x="86" y="44"/>
                    <a:pt x="86" y="48"/>
                    <a:pt x="86" y="52"/>
                  </a:cubicBezTo>
                  <a:cubicBezTo>
                    <a:pt x="85" y="55"/>
                    <a:pt x="87" y="59"/>
                    <a:pt x="86" y="62"/>
                  </a:cubicBezTo>
                  <a:cubicBezTo>
                    <a:pt x="85" y="64"/>
                    <a:pt x="81" y="64"/>
                    <a:pt x="80" y="65"/>
                  </a:cubicBezTo>
                  <a:cubicBezTo>
                    <a:pt x="79" y="66"/>
                    <a:pt x="81" y="69"/>
                    <a:pt x="80" y="70"/>
                  </a:cubicBezTo>
                  <a:cubicBezTo>
                    <a:pt x="78" y="71"/>
                    <a:pt x="75" y="70"/>
                    <a:pt x="73" y="72"/>
                  </a:cubicBezTo>
                  <a:cubicBezTo>
                    <a:pt x="71" y="73"/>
                    <a:pt x="72" y="76"/>
                    <a:pt x="71" y="78"/>
                  </a:cubicBezTo>
                  <a:cubicBezTo>
                    <a:pt x="69" y="81"/>
                    <a:pt x="65" y="83"/>
                    <a:pt x="64" y="87"/>
                  </a:cubicBezTo>
                  <a:cubicBezTo>
                    <a:pt x="63" y="90"/>
                    <a:pt x="66" y="94"/>
                    <a:pt x="65" y="98"/>
                  </a:cubicBezTo>
                  <a:cubicBezTo>
                    <a:pt x="64" y="103"/>
                    <a:pt x="63" y="107"/>
                    <a:pt x="61" y="111"/>
                  </a:cubicBezTo>
                  <a:cubicBezTo>
                    <a:pt x="59" y="114"/>
                    <a:pt x="54" y="113"/>
                    <a:pt x="52" y="115"/>
                  </a:cubicBezTo>
                  <a:cubicBezTo>
                    <a:pt x="50" y="117"/>
                    <a:pt x="50" y="121"/>
                    <a:pt x="47" y="122"/>
                  </a:cubicBezTo>
                  <a:cubicBezTo>
                    <a:pt x="45" y="123"/>
                    <a:pt x="42" y="122"/>
                    <a:pt x="41" y="121"/>
                  </a:cubicBezTo>
                  <a:cubicBezTo>
                    <a:pt x="40" y="119"/>
                    <a:pt x="43" y="115"/>
                    <a:pt x="41" y="115"/>
                  </a:cubicBezTo>
                  <a:cubicBezTo>
                    <a:pt x="38" y="115"/>
                    <a:pt x="35" y="117"/>
                    <a:pt x="32" y="119"/>
                  </a:cubicBezTo>
                  <a:cubicBezTo>
                    <a:pt x="31" y="120"/>
                    <a:pt x="31" y="123"/>
                    <a:pt x="30" y="124"/>
                  </a:cubicBezTo>
                  <a:cubicBezTo>
                    <a:pt x="28" y="124"/>
                    <a:pt x="26" y="121"/>
                    <a:pt x="25" y="121"/>
                  </a:cubicBezTo>
                  <a:cubicBezTo>
                    <a:pt x="24" y="120"/>
                    <a:pt x="22" y="117"/>
                    <a:pt x="21" y="118"/>
                  </a:cubicBezTo>
                  <a:cubicBezTo>
                    <a:pt x="17" y="119"/>
                    <a:pt x="14" y="123"/>
                    <a:pt x="11" y="125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550"/>
            <p:cNvSpPr>
              <a:spLocks noChangeAspect="1"/>
            </p:cNvSpPr>
            <p:nvPr/>
          </p:nvSpPr>
          <p:spPr bwMode="auto">
            <a:xfrm>
              <a:off x="4133850" y="3424238"/>
              <a:ext cx="196850" cy="190500"/>
            </a:xfrm>
            <a:custGeom>
              <a:avLst/>
              <a:gdLst>
                <a:gd name="T0" fmla="*/ 1 w 104"/>
                <a:gd name="T1" fmla="*/ 120 h 100"/>
                <a:gd name="T2" fmla="*/ 1 w 104"/>
                <a:gd name="T3" fmla="*/ 103 h 100"/>
                <a:gd name="T4" fmla="*/ 5 w 104"/>
                <a:gd name="T5" fmla="*/ 95 h 100"/>
                <a:gd name="T6" fmla="*/ 11 w 104"/>
                <a:gd name="T7" fmla="*/ 83 h 100"/>
                <a:gd name="T8" fmla="*/ 18 w 104"/>
                <a:gd name="T9" fmla="*/ 71 h 100"/>
                <a:gd name="T10" fmla="*/ 24 w 104"/>
                <a:gd name="T11" fmla="*/ 60 h 100"/>
                <a:gd name="T12" fmla="*/ 32 w 104"/>
                <a:gd name="T13" fmla="*/ 52 h 100"/>
                <a:gd name="T14" fmla="*/ 36 w 104"/>
                <a:gd name="T15" fmla="*/ 28 h 100"/>
                <a:gd name="T16" fmla="*/ 50 w 104"/>
                <a:gd name="T17" fmla="*/ 19 h 100"/>
                <a:gd name="T18" fmla="*/ 54 w 104"/>
                <a:gd name="T19" fmla="*/ 4 h 100"/>
                <a:gd name="T20" fmla="*/ 57 w 104"/>
                <a:gd name="T21" fmla="*/ 0 h 100"/>
                <a:gd name="T22" fmla="*/ 124 w 104"/>
                <a:gd name="T23" fmla="*/ 0 h 100"/>
                <a:gd name="T24" fmla="*/ 124 w 104"/>
                <a:gd name="T25" fmla="*/ 6 h 100"/>
                <a:gd name="T26" fmla="*/ 124 w 104"/>
                <a:gd name="T27" fmla="*/ 31 h 100"/>
                <a:gd name="T28" fmla="*/ 75 w 104"/>
                <a:gd name="T29" fmla="*/ 31 h 100"/>
                <a:gd name="T30" fmla="*/ 75 w 104"/>
                <a:gd name="T31" fmla="*/ 76 h 100"/>
                <a:gd name="T32" fmla="*/ 70 w 104"/>
                <a:gd name="T33" fmla="*/ 78 h 100"/>
                <a:gd name="T34" fmla="*/ 64 w 104"/>
                <a:gd name="T35" fmla="*/ 79 h 100"/>
                <a:gd name="T36" fmla="*/ 56 w 104"/>
                <a:gd name="T37" fmla="*/ 89 h 100"/>
                <a:gd name="T38" fmla="*/ 58 w 104"/>
                <a:gd name="T39" fmla="*/ 110 h 100"/>
                <a:gd name="T40" fmla="*/ 56 w 104"/>
                <a:gd name="T41" fmla="*/ 114 h 100"/>
                <a:gd name="T42" fmla="*/ 6 w 104"/>
                <a:gd name="T43" fmla="*/ 113 h 100"/>
                <a:gd name="T44" fmla="*/ 1 w 104"/>
                <a:gd name="T45" fmla="*/ 120 h 10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4"/>
                <a:gd name="T70" fmla="*/ 0 h 100"/>
                <a:gd name="T71" fmla="*/ 104 w 104"/>
                <a:gd name="T72" fmla="*/ 100 h 10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4" h="100">
                  <a:moveTo>
                    <a:pt x="1" y="100"/>
                  </a:moveTo>
                  <a:cubicBezTo>
                    <a:pt x="1" y="95"/>
                    <a:pt x="0" y="91"/>
                    <a:pt x="1" y="86"/>
                  </a:cubicBezTo>
                  <a:cubicBezTo>
                    <a:pt x="1" y="84"/>
                    <a:pt x="3" y="81"/>
                    <a:pt x="4" y="79"/>
                  </a:cubicBezTo>
                  <a:cubicBezTo>
                    <a:pt x="6" y="76"/>
                    <a:pt x="8" y="72"/>
                    <a:pt x="9" y="69"/>
                  </a:cubicBezTo>
                  <a:cubicBezTo>
                    <a:pt x="11" y="66"/>
                    <a:pt x="13" y="62"/>
                    <a:pt x="15" y="59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2" y="47"/>
                    <a:pt x="26" y="46"/>
                    <a:pt x="27" y="43"/>
                  </a:cubicBezTo>
                  <a:cubicBezTo>
                    <a:pt x="30" y="37"/>
                    <a:pt x="27" y="29"/>
                    <a:pt x="30" y="23"/>
                  </a:cubicBezTo>
                  <a:cubicBezTo>
                    <a:pt x="32" y="19"/>
                    <a:pt x="39" y="19"/>
                    <a:pt x="42" y="16"/>
                  </a:cubicBezTo>
                  <a:cubicBezTo>
                    <a:pt x="44" y="12"/>
                    <a:pt x="43" y="7"/>
                    <a:pt x="45" y="3"/>
                  </a:cubicBezTo>
                  <a:cubicBezTo>
                    <a:pt x="45" y="2"/>
                    <a:pt x="47" y="1"/>
                    <a:pt x="48" y="0"/>
                  </a:cubicBezTo>
                  <a:lnTo>
                    <a:pt x="104" y="0"/>
                  </a:lnTo>
                  <a:lnTo>
                    <a:pt x="104" y="5"/>
                  </a:lnTo>
                  <a:lnTo>
                    <a:pt x="104" y="26"/>
                  </a:lnTo>
                  <a:lnTo>
                    <a:pt x="63" y="26"/>
                  </a:lnTo>
                  <a:lnTo>
                    <a:pt x="63" y="63"/>
                  </a:lnTo>
                  <a:lnTo>
                    <a:pt x="59" y="65"/>
                  </a:lnTo>
                  <a:cubicBezTo>
                    <a:pt x="57" y="65"/>
                    <a:pt x="55" y="65"/>
                    <a:pt x="54" y="66"/>
                  </a:cubicBezTo>
                  <a:cubicBezTo>
                    <a:pt x="51" y="68"/>
                    <a:pt x="49" y="71"/>
                    <a:pt x="47" y="74"/>
                  </a:cubicBezTo>
                  <a:cubicBezTo>
                    <a:pt x="47" y="80"/>
                    <a:pt x="49" y="86"/>
                    <a:pt x="49" y="92"/>
                  </a:cubicBezTo>
                  <a:cubicBezTo>
                    <a:pt x="49" y="94"/>
                    <a:pt x="47" y="94"/>
                    <a:pt x="47" y="95"/>
                  </a:cubicBezTo>
                  <a:lnTo>
                    <a:pt x="5" y="94"/>
                  </a:lnTo>
                  <a:lnTo>
                    <a:pt x="1" y="100"/>
                  </a:ln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551"/>
            <p:cNvSpPr>
              <a:spLocks noChangeAspect="1"/>
            </p:cNvSpPr>
            <p:nvPr/>
          </p:nvSpPr>
          <p:spPr bwMode="auto">
            <a:xfrm>
              <a:off x="4224338" y="3176588"/>
              <a:ext cx="285750" cy="247650"/>
            </a:xfrm>
            <a:custGeom>
              <a:avLst/>
              <a:gdLst>
                <a:gd name="T0" fmla="*/ 166 w 150"/>
                <a:gd name="T1" fmla="*/ 17 h 130"/>
                <a:gd name="T2" fmla="*/ 157 w 150"/>
                <a:gd name="T3" fmla="*/ 16 h 130"/>
                <a:gd name="T4" fmla="*/ 151 w 150"/>
                <a:gd name="T5" fmla="*/ 12 h 130"/>
                <a:gd name="T6" fmla="*/ 142 w 150"/>
                <a:gd name="T7" fmla="*/ 13 h 130"/>
                <a:gd name="T8" fmla="*/ 128 w 150"/>
                <a:gd name="T9" fmla="*/ 14 h 130"/>
                <a:gd name="T10" fmla="*/ 121 w 150"/>
                <a:gd name="T11" fmla="*/ 6 h 130"/>
                <a:gd name="T12" fmla="*/ 122 w 150"/>
                <a:gd name="T13" fmla="*/ 1 h 130"/>
                <a:gd name="T14" fmla="*/ 112 w 150"/>
                <a:gd name="T15" fmla="*/ 4 h 130"/>
                <a:gd name="T16" fmla="*/ 106 w 150"/>
                <a:gd name="T17" fmla="*/ 14 h 130"/>
                <a:gd name="T18" fmla="*/ 98 w 150"/>
                <a:gd name="T19" fmla="*/ 31 h 130"/>
                <a:gd name="T20" fmla="*/ 91 w 150"/>
                <a:gd name="T21" fmla="*/ 42 h 130"/>
                <a:gd name="T22" fmla="*/ 78 w 150"/>
                <a:gd name="T23" fmla="*/ 48 h 130"/>
                <a:gd name="T24" fmla="*/ 70 w 150"/>
                <a:gd name="T25" fmla="*/ 54 h 130"/>
                <a:gd name="T26" fmla="*/ 59 w 150"/>
                <a:gd name="T27" fmla="*/ 65 h 130"/>
                <a:gd name="T28" fmla="*/ 59 w 150"/>
                <a:gd name="T29" fmla="*/ 70 h 130"/>
                <a:gd name="T30" fmla="*/ 52 w 150"/>
                <a:gd name="T31" fmla="*/ 82 h 130"/>
                <a:gd name="T32" fmla="*/ 50 w 150"/>
                <a:gd name="T33" fmla="*/ 101 h 130"/>
                <a:gd name="T34" fmla="*/ 55 w 150"/>
                <a:gd name="T35" fmla="*/ 108 h 130"/>
                <a:gd name="T36" fmla="*/ 46 w 150"/>
                <a:gd name="T37" fmla="*/ 120 h 130"/>
                <a:gd name="T38" fmla="*/ 42 w 150"/>
                <a:gd name="T39" fmla="*/ 126 h 130"/>
                <a:gd name="T40" fmla="*/ 30 w 150"/>
                <a:gd name="T41" fmla="*/ 136 h 130"/>
                <a:gd name="T42" fmla="*/ 25 w 150"/>
                <a:gd name="T43" fmla="*/ 144 h 130"/>
                <a:gd name="T44" fmla="*/ 18 w 150"/>
                <a:gd name="T45" fmla="*/ 144 h 130"/>
                <a:gd name="T46" fmla="*/ 6 w 150"/>
                <a:gd name="T47" fmla="*/ 150 h 130"/>
                <a:gd name="T48" fmla="*/ 0 w 150"/>
                <a:gd name="T49" fmla="*/ 156 h 130"/>
                <a:gd name="T50" fmla="*/ 67 w 150"/>
                <a:gd name="T51" fmla="*/ 156 h 130"/>
                <a:gd name="T52" fmla="*/ 67 w 150"/>
                <a:gd name="T53" fmla="*/ 138 h 130"/>
                <a:gd name="T54" fmla="*/ 79 w 150"/>
                <a:gd name="T55" fmla="*/ 128 h 130"/>
                <a:gd name="T56" fmla="*/ 89 w 150"/>
                <a:gd name="T57" fmla="*/ 122 h 130"/>
                <a:gd name="T58" fmla="*/ 97 w 150"/>
                <a:gd name="T59" fmla="*/ 120 h 130"/>
                <a:gd name="T60" fmla="*/ 101 w 150"/>
                <a:gd name="T61" fmla="*/ 116 h 130"/>
                <a:gd name="T62" fmla="*/ 110 w 150"/>
                <a:gd name="T63" fmla="*/ 116 h 130"/>
                <a:gd name="T64" fmla="*/ 120 w 150"/>
                <a:gd name="T65" fmla="*/ 114 h 130"/>
                <a:gd name="T66" fmla="*/ 127 w 150"/>
                <a:gd name="T67" fmla="*/ 103 h 130"/>
                <a:gd name="T68" fmla="*/ 142 w 150"/>
                <a:gd name="T69" fmla="*/ 100 h 130"/>
                <a:gd name="T70" fmla="*/ 145 w 150"/>
                <a:gd name="T71" fmla="*/ 95 h 130"/>
                <a:gd name="T72" fmla="*/ 139 w 150"/>
                <a:gd name="T73" fmla="*/ 90 h 130"/>
                <a:gd name="T74" fmla="*/ 144 w 150"/>
                <a:gd name="T75" fmla="*/ 83 h 130"/>
                <a:gd name="T76" fmla="*/ 155 w 150"/>
                <a:gd name="T77" fmla="*/ 80 h 130"/>
                <a:gd name="T78" fmla="*/ 169 w 150"/>
                <a:gd name="T79" fmla="*/ 77 h 130"/>
                <a:gd name="T80" fmla="*/ 176 w 150"/>
                <a:gd name="T81" fmla="*/ 76 h 130"/>
                <a:gd name="T82" fmla="*/ 180 w 150"/>
                <a:gd name="T83" fmla="*/ 67 h 130"/>
                <a:gd name="T84" fmla="*/ 175 w 150"/>
                <a:gd name="T85" fmla="*/ 62 h 130"/>
                <a:gd name="T86" fmla="*/ 175 w 150"/>
                <a:gd name="T87" fmla="*/ 58 h 130"/>
                <a:gd name="T88" fmla="*/ 172 w 150"/>
                <a:gd name="T89" fmla="*/ 53 h 130"/>
                <a:gd name="T90" fmla="*/ 173 w 150"/>
                <a:gd name="T91" fmla="*/ 40 h 130"/>
                <a:gd name="T92" fmla="*/ 172 w 150"/>
                <a:gd name="T93" fmla="*/ 24 h 130"/>
                <a:gd name="T94" fmla="*/ 166 w 150"/>
                <a:gd name="T95" fmla="*/ 17 h 1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0"/>
                <a:gd name="T145" fmla="*/ 0 h 130"/>
                <a:gd name="T146" fmla="*/ 150 w 150"/>
                <a:gd name="T147" fmla="*/ 130 h 1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0" h="130">
                  <a:moveTo>
                    <a:pt x="138" y="14"/>
                  </a:moveTo>
                  <a:lnTo>
                    <a:pt x="131" y="13"/>
                  </a:lnTo>
                  <a:cubicBezTo>
                    <a:pt x="129" y="13"/>
                    <a:pt x="128" y="10"/>
                    <a:pt x="126" y="10"/>
                  </a:cubicBezTo>
                  <a:cubicBezTo>
                    <a:pt x="124" y="9"/>
                    <a:pt x="121" y="11"/>
                    <a:pt x="118" y="11"/>
                  </a:cubicBezTo>
                  <a:cubicBezTo>
                    <a:pt x="115" y="12"/>
                    <a:pt x="111" y="13"/>
                    <a:pt x="107" y="12"/>
                  </a:cubicBezTo>
                  <a:cubicBezTo>
                    <a:pt x="104" y="11"/>
                    <a:pt x="102" y="8"/>
                    <a:pt x="101" y="5"/>
                  </a:cubicBezTo>
                  <a:cubicBezTo>
                    <a:pt x="100" y="4"/>
                    <a:pt x="103" y="2"/>
                    <a:pt x="102" y="1"/>
                  </a:cubicBezTo>
                  <a:cubicBezTo>
                    <a:pt x="99" y="0"/>
                    <a:pt x="95" y="1"/>
                    <a:pt x="93" y="3"/>
                  </a:cubicBezTo>
                  <a:cubicBezTo>
                    <a:pt x="91" y="5"/>
                    <a:pt x="90" y="9"/>
                    <a:pt x="88" y="12"/>
                  </a:cubicBezTo>
                  <a:cubicBezTo>
                    <a:pt x="86" y="16"/>
                    <a:pt x="85" y="21"/>
                    <a:pt x="82" y="26"/>
                  </a:cubicBezTo>
                  <a:cubicBezTo>
                    <a:pt x="80" y="29"/>
                    <a:pt x="79" y="33"/>
                    <a:pt x="76" y="35"/>
                  </a:cubicBezTo>
                  <a:cubicBezTo>
                    <a:pt x="73" y="38"/>
                    <a:pt x="68" y="38"/>
                    <a:pt x="65" y="40"/>
                  </a:cubicBezTo>
                  <a:cubicBezTo>
                    <a:pt x="62" y="41"/>
                    <a:pt x="60" y="43"/>
                    <a:pt x="58" y="45"/>
                  </a:cubicBezTo>
                  <a:cubicBezTo>
                    <a:pt x="55" y="48"/>
                    <a:pt x="51" y="51"/>
                    <a:pt x="49" y="54"/>
                  </a:cubicBezTo>
                  <a:cubicBezTo>
                    <a:pt x="48" y="55"/>
                    <a:pt x="49" y="57"/>
                    <a:pt x="49" y="58"/>
                  </a:cubicBezTo>
                  <a:cubicBezTo>
                    <a:pt x="47" y="62"/>
                    <a:pt x="44" y="64"/>
                    <a:pt x="43" y="68"/>
                  </a:cubicBezTo>
                  <a:cubicBezTo>
                    <a:pt x="41" y="73"/>
                    <a:pt x="41" y="79"/>
                    <a:pt x="42" y="84"/>
                  </a:cubicBezTo>
                  <a:cubicBezTo>
                    <a:pt x="43" y="86"/>
                    <a:pt x="46" y="88"/>
                    <a:pt x="46" y="90"/>
                  </a:cubicBezTo>
                  <a:cubicBezTo>
                    <a:pt x="44" y="94"/>
                    <a:pt x="40" y="96"/>
                    <a:pt x="38" y="100"/>
                  </a:cubicBezTo>
                  <a:cubicBezTo>
                    <a:pt x="37" y="101"/>
                    <a:pt x="37" y="104"/>
                    <a:pt x="35" y="105"/>
                  </a:cubicBezTo>
                  <a:cubicBezTo>
                    <a:pt x="33" y="108"/>
                    <a:pt x="28" y="110"/>
                    <a:pt x="25" y="113"/>
                  </a:cubicBezTo>
                  <a:cubicBezTo>
                    <a:pt x="23" y="115"/>
                    <a:pt x="23" y="118"/>
                    <a:pt x="21" y="120"/>
                  </a:cubicBezTo>
                  <a:cubicBezTo>
                    <a:pt x="19" y="121"/>
                    <a:pt x="17" y="119"/>
                    <a:pt x="15" y="120"/>
                  </a:cubicBezTo>
                  <a:cubicBezTo>
                    <a:pt x="12" y="121"/>
                    <a:pt x="8" y="123"/>
                    <a:pt x="5" y="125"/>
                  </a:cubicBezTo>
                  <a:cubicBezTo>
                    <a:pt x="3" y="126"/>
                    <a:pt x="2" y="128"/>
                    <a:pt x="0" y="130"/>
                  </a:cubicBezTo>
                  <a:lnTo>
                    <a:pt x="56" y="130"/>
                  </a:lnTo>
                  <a:lnTo>
                    <a:pt x="56" y="115"/>
                  </a:lnTo>
                  <a:cubicBezTo>
                    <a:pt x="56" y="112"/>
                    <a:pt x="63" y="110"/>
                    <a:pt x="66" y="107"/>
                  </a:cubicBezTo>
                  <a:cubicBezTo>
                    <a:pt x="68" y="105"/>
                    <a:pt x="71" y="103"/>
                    <a:pt x="74" y="102"/>
                  </a:cubicBezTo>
                  <a:cubicBezTo>
                    <a:pt x="76" y="101"/>
                    <a:pt x="79" y="102"/>
                    <a:pt x="81" y="100"/>
                  </a:cubicBezTo>
                  <a:cubicBezTo>
                    <a:pt x="82" y="100"/>
                    <a:pt x="82" y="97"/>
                    <a:pt x="84" y="97"/>
                  </a:cubicBezTo>
                  <a:cubicBezTo>
                    <a:pt x="86" y="96"/>
                    <a:pt x="89" y="97"/>
                    <a:pt x="92" y="97"/>
                  </a:cubicBezTo>
                  <a:cubicBezTo>
                    <a:pt x="95" y="96"/>
                    <a:pt x="98" y="96"/>
                    <a:pt x="100" y="95"/>
                  </a:cubicBezTo>
                  <a:cubicBezTo>
                    <a:pt x="103" y="92"/>
                    <a:pt x="103" y="88"/>
                    <a:pt x="106" y="86"/>
                  </a:cubicBezTo>
                  <a:cubicBezTo>
                    <a:pt x="109" y="83"/>
                    <a:pt x="114" y="84"/>
                    <a:pt x="118" y="83"/>
                  </a:cubicBezTo>
                  <a:cubicBezTo>
                    <a:pt x="120" y="82"/>
                    <a:pt x="121" y="80"/>
                    <a:pt x="121" y="79"/>
                  </a:cubicBezTo>
                  <a:cubicBezTo>
                    <a:pt x="120" y="77"/>
                    <a:pt x="116" y="77"/>
                    <a:pt x="116" y="75"/>
                  </a:cubicBezTo>
                  <a:cubicBezTo>
                    <a:pt x="116" y="73"/>
                    <a:pt x="118" y="70"/>
                    <a:pt x="120" y="69"/>
                  </a:cubicBezTo>
                  <a:cubicBezTo>
                    <a:pt x="123" y="67"/>
                    <a:pt x="126" y="67"/>
                    <a:pt x="129" y="67"/>
                  </a:cubicBezTo>
                  <a:cubicBezTo>
                    <a:pt x="133" y="66"/>
                    <a:pt x="137" y="64"/>
                    <a:pt x="141" y="64"/>
                  </a:cubicBezTo>
                  <a:cubicBezTo>
                    <a:pt x="143" y="63"/>
                    <a:pt x="145" y="64"/>
                    <a:pt x="147" y="63"/>
                  </a:cubicBezTo>
                  <a:cubicBezTo>
                    <a:pt x="148" y="61"/>
                    <a:pt x="150" y="59"/>
                    <a:pt x="150" y="56"/>
                  </a:cubicBezTo>
                  <a:cubicBezTo>
                    <a:pt x="150" y="54"/>
                    <a:pt x="147" y="54"/>
                    <a:pt x="146" y="52"/>
                  </a:cubicBezTo>
                  <a:cubicBezTo>
                    <a:pt x="146" y="51"/>
                    <a:pt x="147" y="49"/>
                    <a:pt x="146" y="48"/>
                  </a:cubicBezTo>
                  <a:cubicBezTo>
                    <a:pt x="146" y="46"/>
                    <a:pt x="144" y="46"/>
                    <a:pt x="143" y="44"/>
                  </a:cubicBezTo>
                  <a:cubicBezTo>
                    <a:pt x="143" y="41"/>
                    <a:pt x="144" y="37"/>
                    <a:pt x="144" y="33"/>
                  </a:cubicBezTo>
                  <a:cubicBezTo>
                    <a:pt x="144" y="29"/>
                    <a:pt x="144" y="24"/>
                    <a:pt x="143" y="20"/>
                  </a:cubicBezTo>
                  <a:cubicBezTo>
                    <a:pt x="142" y="18"/>
                    <a:pt x="140" y="16"/>
                    <a:pt x="138" y="14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552"/>
            <p:cNvSpPr>
              <a:spLocks noChangeAspect="1"/>
            </p:cNvSpPr>
            <p:nvPr/>
          </p:nvSpPr>
          <p:spPr bwMode="auto">
            <a:xfrm>
              <a:off x="4135438" y="3433763"/>
              <a:ext cx="287338" cy="357188"/>
            </a:xfrm>
            <a:custGeom>
              <a:avLst/>
              <a:gdLst>
                <a:gd name="T0" fmla="*/ 70 w 151"/>
                <a:gd name="T1" fmla="*/ 224 h 187"/>
                <a:gd name="T2" fmla="*/ 76 w 151"/>
                <a:gd name="T3" fmla="*/ 223 h 187"/>
                <a:gd name="T4" fmla="*/ 79 w 151"/>
                <a:gd name="T5" fmla="*/ 213 h 187"/>
                <a:gd name="T6" fmla="*/ 84 w 151"/>
                <a:gd name="T7" fmla="*/ 213 h 187"/>
                <a:gd name="T8" fmla="*/ 90 w 151"/>
                <a:gd name="T9" fmla="*/ 220 h 187"/>
                <a:gd name="T10" fmla="*/ 95 w 151"/>
                <a:gd name="T11" fmla="*/ 214 h 187"/>
                <a:gd name="T12" fmla="*/ 110 w 151"/>
                <a:gd name="T13" fmla="*/ 214 h 187"/>
                <a:gd name="T14" fmla="*/ 114 w 151"/>
                <a:gd name="T15" fmla="*/ 209 h 187"/>
                <a:gd name="T16" fmla="*/ 116 w 151"/>
                <a:gd name="T17" fmla="*/ 214 h 187"/>
                <a:gd name="T18" fmla="*/ 173 w 151"/>
                <a:gd name="T19" fmla="*/ 214 h 187"/>
                <a:gd name="T20" fmla="*/ 176 w 151"/>
                <a:gd name="T21" fmla="*/ 197 h 187"/>
                <a:gd name="T22" fmla="*/ 171 w 151"/>
                <a:gd name="T23" fmla="*/ 195 h 187"/>
                <a:gd name="T24" fmla="*/ 158 w 151"/>
                <a:gd name="T25" fmla="*/ 42 h 187"/>
                <a:gd name="T26" fmla="*/ 181 w 151"/>
                <a:gd name="T27" fmla="*/ 42 h 187"/>
                <a:gd name="T28" fmla="*/ 123 w 151"/>
                <a:gd name="T29" fmla="*/ 0 h 187"/>
                <a:gd name="T30" fmla="*/ 123 w 151"/>
                <a:gd name="T31" fmla="*/ 25 h 187"/>
                <a:gd name="T32" fmla="*/ 74 w 151"/>
                <a:gd name="T33" fmla="*/ 25 h 187"/>
                <a:gd name="T34" fmla="*/ 74 w 151"/>
                <a:gd name="T35" fmla="*/ 70 h 187"/>
                <a:gd name="T36" fmla="*/ 70 w 151"/>
                <a:gd name="T37" fmla="*/ 72 h 187"/>
                <a:gd name="T38" fmla="*/ 64 w 151"/>
                <a:gd name="T39" fmla="*/ 73 h 187"/>
                <a:gd name="T40" fmla="*/ 55 w 151"/>
                <a:gd name="T41" fmla="*/ 83 h 187"/>
                <a:gd name="T42" fmla="*/ 58 w 151"/>
                <a:gd name="T43" fmla="*/ 105 h 187"/>
                <a:gd name="T44" fmla="*/ 55 w 151"/>
                <a:gd name="T45" fmla="*/ 108 h 187"/>
                <a:gd name="T46" fmla="*/ 5 w 151"/>
                <a:gd name="T47" fmla="*/ 107 h 187"/>
                <a:gd name="T48" fmla="*/ 0 w 151"/>
                <a:gd name="T49" fmla="*/ 114 h 187"/>
                <a:gd name="T50" fmla="*/ 5 w 151"/>
                <a:gd name="T51" fmla="*/ 119 h 187"/>
                <a:gd name="T52" fmla="*/ 7 w 151"/>
                <a:gd name="T53" fmla="*/ 119 h 187"/>
                <a:gd name="T54" fmla="*/ 10 w 151"/>
                <a:gd name="T55" fmla="*/ 129 h 187"/>
                <a:gd name="T56" fmla="*/ 6 w 151"/>
                <a:gd name="T57" fmla="*/ 146 h 187"/>
                <a:gd name="T58" fmla="*/ 8 w 151"/>
                <a:gd name="T59" fmla="*/ 149 h 187"/>
                <a:gd name="T60" fmla="*/ 11 w 151"/>
                <a:gd name="T61" fmla="*/ 162 h 187"/>
                <a:gd name="T62" fmla="*/ 8 w 151"/>
                <a:gd name="T63" fmla="*/ 179 h 187"/>
                <a:gd name="T64" fmla="*/ 4 w 151"/>
                <a:gd name="T65" fmla="*/ 197 h 187"/>
                <a:gd name="T66" fmla="*/ 10 w 151"/>
                <a:gd name="T67" fmla="*/ 191 h 187"/>
                <a:gd name="T68" fmla="*/ 25 w 151"/>
                <a:gd name="T69" fmla="*/ 191 h 187"/>
                <a:gd name="T70" fmla="*/ 28 w 151"/>
                <a:gd name="T71" fmla="*/ 189 h 187"/>
                <a:gd name="T72" fmla="*/ 37 w 151"/>
                <a:gd name="T73" fmla="*/ 190 h 187"/>
                <a:gd name="T74" fmla="*/ 44 w 151"/>
                <a:gd name="T75" fmla="*/ 200 h 187"/>
                <a:gd name="T76" fmla="*/ 52 w 151"/>
                <a:gd name="T77" fmla="*/ 200 h 187"/>
                <a:gd name="T78" fmla="*/ 55 w 151"/>
                <a:gd name="T79" fmla="*/ 212 h 187"/>
                <a:gd name="T80" fmla="*/ 61 w 151"/>
                <a:gd name="T81" fmla="*/ 219 h 187"/>
                <a:gd name="T82" fmla="*/ 70 w 151"/>
                <a:gd name="T83" fmla="*/ 224 h 1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1"/>
                <a:gd name="T127" fmla="*/ 0 h 187"/>
                <a:gd name="T128" fmla="*/ 151 w 151"/>
                <a:gd name="T129" fmla="*/ 187 h 1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1" h="187">
                  <a:moveTo>
                    <a:pt x="58" y="186"/>
                  </a:moveTo>
                  <a:cubicBezTo>
                    <a:pt x="60" y="186"/>
                    <a:pt x="62" y="187"/>
                    <a:pt x="63" y="185"/>
                  </a:cubicBezTo>
                  <a:cubicBezTo>
                    <a:pt x="65" y="183"/>
                    <a:pt x="64" y="179"/>
                    <a:pt x="66" y="177"/>
                  </a:cubicBezTo>
                  <a:cubicBezTo>
                    <a:pt x="66" y="176"/>
                    <a:pt x="69" y="176"/>
                    <a:pt x="70" y="177"/>
                  </a:cubicBezTo>
                  <a:cubicBezTo>
                    <a:pt x="72" y="178"/>
                    <a:pt x="72" y="182"/>
                    <a:pt x="75" y="183"/>
                  </a:cubicBezTo>
                  <a:cubicBezTo>
                    <a:pt x="77" y="183"/>
                    <a:pt x="77" y="178"/>
                    <a:pt x="79" y="178"/>
                  </a:cubicBezTo>
                  <a:cubicBezTo>
                    <a:pt x="83" y="176"/>
                    <a:pt x="88" y="179"/>
                    <a:pt x="92" y="178"/>
                  </a:cubicBezTo>
                  <a:cubicBezTo>
                    <a:pt x="94" y="177"/>
                    <a:pt x="93" y="174"/>
                    <a:pt x="95" y="174"/>
                  </a:cubicBezTo>
                  <a:cubicBezTo>
                    <a:pt x="96" y="174"/>
                    <a:pt x="96" y="178"/>
                    <a:pt x="97" y="178"/>
                  </a:cubicBezTo>
                  <a:lnTo>
                    <a:pt x="144" y="178"/>
                  </a:lnTo>
                  <a:lnTo>
                    <a:pt x="147" y="164"/>
                  </a:lnTo>
                  <a:lnTo>
                    <a:pt x="143" y="162"/>
                  </a:lnTo>
                  <a:lnTo>
                    <a:pt x="132" y="35"/>
                  </a:lnTo>
                  <a:cubicBezTo>
                    <a:pt x="131" y="29"/>
                    <a:pt x="144" y="35"/>
                    <a:pt x="151" y="35"/>
                  </a:cubicBezTo>
                  <a:lnTo>
                    <a:pt x="103" y="0"/>
                  </a:lnTo>
                  <a:lnTo>
                    <a:pt x="103" y="21"/>
                  </a:lnTo>
                  <a:lnTo>
                    <a:pt x="62" y="21"/>
                  </a:lnTo>
                  <a:lnTo>
                    <a:pt x="62" y="58"/>
                  </a:lnTo>
                  <a:lnTo>
                    <a:pt x="58" y="60"/>
                  </a:lnTo>
                  <a:cubicBezTo>
                    <a:pt x="56" y="60"/>
                    <a:pt x="54" y="60"/>
                    <a:pt x="53" y="61"/>
                  </a:cubicBezTo>
                  <a:cubicBezTo>
                    <a:pt x="50" y="63"/>
                    <a:pt x="48" y="66"/>
                    <a:pt x="46" y="69"/>
                  </a:cubicBezTo>
                  <a:cubicBezTo>
                    <a:pt x="46" y="75"/>
                    <a:pt x="48" y="81"/>
                    <a:pt x="48" y="87"/>
                  </a:cubicBezTo>
                  <a:cubicBezTo>
                    <a:pt x="48" y="89"/>
                    <a:pt x="46" y="89"/>
                    <a:pt x="46" y="90"/>
                  </a:cubicBezTo>
                  <a:lnTo>
                    <a:pt x="4" y="89"/>
                  </a:lnTo>
                  <a:lnTo>
                    <a:pt x="0" y="95"/>
                  </a:lnTo>
                  <a:cubicBezTo>
                    <a:pt x="1" y="96"/>
                    <a:pt x="2" y="98"/>
                    <a:pt x="4" y="99"/>
                  </a:cubicBezTo>
                  <a:cubicBezTo>
                    <a:pt x="4" y="99"/>
                    <a:pt x="6" y="98"/>
                    <a:pt x="6" y="99"/>
                  </a:cubicBezTo>
                  <a:cubicBezTo>
                    <a:pt x="7" y="101"/>
                    <a:pt x="8" y="104"/>
                    <a:pt x="8" y="107"/>
                  </a:cubicBezTo>
                  <a:cubicBezTo>
                    <a:pt x="8" y="111"/>
                    <a:pt x="6" y="116"/>
                    <a:pt x="5" y="121"/>
                  </a:cubicBezTo>
                  <a:cubicBezTo>
                    <a:pt x="5" y="122"/>
                    <a:pt x="7" y="123"/>
                    <a:pt x="7" y="124"/>
                  </a:cubicBezTo>
                  <a:cubicBezTo>
                    <a:pt x="8" y="127"/>
                    <a:pt x="9" y="131"/>
                    <a:pt x="9" y="135"/>
                  </a:cubicBezTo>
                  <a:cubicBezTo>
                    <a:pt x="9" y="139"/>
                    <a:pt x="8" y="144"/>
                    <a:pt x="7" y="149"/>
                  </a:cubicBezTo>
                  <a:cubicBezTo>
                    <a:pt x="6" y="154"/>
                    <a:pt x="4" y="160"/>
                    <a:pt x="3" y="164"/>
                  </a:cubicBezTo>
                  <a:cubicBezTo>
                    <a:pt x="5" y="163"/>
                    <a:pt x="6" y="160"/>
                    <a:pt x="8" y="159"/>
                  </a:cubicBezTo>
                  <a:cubicBezTo>
                    <a:pt x="12" y="158"/>
                    <a:pt x="17" y="160"/>
                    <a:pt x="21" y="159"/>
                  </a:cubicBezTo>
                  <a:cubicBezTo>
                    <a:pt x="22" y="159"/>
                    <a:pt x="22" y="157"/>
                    <a:pt x="23" y="157"/>
                  </a:cubicBezTo>
                  <a:cubicBezTo>
                    <a:pt x="26" y="157"/>
                    <a:pt x="29" y="156"/>
                    <a:pt x="31" y="158"/>
                  </a:cubicBezTo>
                  <a:cubicBezTo>
                    <a:pt x="34" y="159"/>
                    <a:pt x="34" y="164"/>
                    <a:pt x="37" y="166"/>
                  </a:cubicBezTo>
                  <a:cubicBezTo>
                    <a:pt x="39" y="167"/>
                    <a:pt x="41" y="165"/>
                    <a:pt x="43" y="166"/>
                  </a:cubicBezTo>
                  <a:cubicBezTo>
                    <a:pt x="45" y="169"/>
                    <a:pt x="45" y="173"/>
                    <a:pt x="46" y="176"/>
                  </a:cubicBezTo>
                  <a:cubicBezTo>
                    <a:pt x="47" y="178"/>
                    <a:pt x="49" y="181"/>
                    <a:pt x="51" y="182"/>
                  </a:cubicBezTo>
                  <a:cubicBezTo>
                    <a:pt x="53" y="184"/>
                    <a:pt x="56" y="185"/>
                    <a:pt x="58" y="186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53"/>
            <p:cNvSpPr>
              <a:spLocks noChangeAspect="1"/>
            </p:cNvSpPr>
            <p:nvPr/>
          </p:nvSpPr>
          <p:spPr bwMode="auto">
            <a:xfrm>
              <a:off x="4116388" y="3732213"/>
              <a:ext cx="147638" cy="120650"/>
            </a:xfrm>
            <a:custGeom>
              <a:avLst/>
              <a:gdLst>
                <a:gd name="T0" fmla="*/ 12 w 78"/>
                <a:gd name="T1" fmla="*/ 76 h 64"/>
                <a:gd name="T2" fmla="*/ 11 w 78"/>
                <a:gd name="T3" fmla="*/ 70 h 64"/>
                <a:gd name="T4" fmla="*/ 11 w 78"/>
                <a:gd name="T5" fmla="*/ 64 h 64"/>
                <a:gd name="T6" fmla="*/ 24 w 78"/>
                <a:gd name="T7" fmla="*/ 64 h 64"/>
                <a:gd name="T8" fmla="*/ 36 w 78"/>
                <a:gd name="T9" fmla="*/ 61 h 64"/>
                <a:gd name="T10" fmla="*/ 46 w 78"/>
                <a:gd name="T11" fmla="*/ 62 h 64"/>
                <a:gd name="T12" fmla="*/ 55 w 78"/>
                <a:gd name="T13" fmla="*/ 61 h 64"/>
                <a:gd name="T14" fmla="*/ 56 w 78"/>
                <a:gd name="T15" fmla="*/ 56 h 64"/>
                <a:gd name="T16" fmla="*/ 43 w 78"/>
                <a:gd name="T17" fmla="*/ 53 h 64"/>
                <a:gd name="T18" fmla="*/ 35 w 78"/>
                <a:gd name="T19" fmla="*/ 52 h 64"/>
                <a:gd name="T20" fmla="*/ 31 w 78"/>
                <a:gd name="T21" fmla="*/ 56 h 64"/>
                <a:gd name="T22" fmla="*/ 17 w 78"/>
                <a:gd name="T23" fmla="*/ 57 h 64"/>
                <a:gd name="T24" fmla="*/ 13 w 78"/>
                <a:gd name="T25" fmla="*/ 49 h 64"/>
                <a:gd name="T26" fmla="*/ 10 w 78"/>
                <a:gd name="T27" fmla="*/ 39 h 64"/>
                <a:gd name="T28" fmla="*/ 0 w 78"/>
                <a:gd name="T29" fmla="*/ 37 h 64"/>
                <a:gd name="T30" fmla="*/ 10 w 78"/>
                <a:gd name="T31" fmla="*/ 27 h 64"/>
                <a:gd name="T32" fmla="*/ 17 w 78"/>
                <a:gd name="T33" fmla="*/ 19 h 64"/>
                <a:gd name="T34" fmla="*/ 15 w 78"/>
                <a:gd name="T35" fmla="*/ 10 h 64"/>
                <a:gd name="T36" fmla="*/ 21 w 78"/>
                <a:gd name="T37" fmla="*/ 4 h 64"/>
                <a:gd name="T38" fmla="*/ 37 w 78"/>
                <a:gd name="T39" fmla="*/ 4 h 64"/>
                <a:gd name="T40" fmla="*/ 39 w 78"/>
                <a:gd name="T41" fmla="*/ 1 h 64"/>
                <a:gd name="T42" fmla="*/ 49 w 78"/>
                <a:gd name="T43" fmla="*/ 2 h 64"/>
                <a:gd name="T44" fmla="*/ 56 w 78"/>
                <a:gd name="T45" fmla="*/ 12 h 64"/>
                <a:gd name="T46" fmla="*/ 63 w 78"/>
                <a:gd name="T47" fmla="*/ 12 h 64"/>
                <a:gd name="T48" fmla="*/ 67 w 78"/>
                <a:gd name="T49" fmla="*/ 24 h 64"/>
                <a:gd name="T50" fmla="*/ 73 w 78"/>
                <a:gd name="T51" fmla="*/ 31 h 64"/>
                <a:gd name="T52" fmla="*/ 81 w 78"/>
                <a:gd name="T53" fmla="*/ 36 h 64"/>
                <a:gd name="T54" fmla="*/ 85 w 78"/>
                <a:gd name="T55" fmla="*/ 45 h 64"/>
                <a:gd name="T56" fmla="*/ 82 w 78"/>
                <a:gd name="T57" fmla="*/ 56 h 64"/>
                <a:gd name="T58" fmla="*/ 86 w 78"/>
                <a:gd name="T59" fmla="*/ 61 h 64"/>
                <a:gd name="T60" fmla="*/ 89 w 78"/>
                <a:gd name="T61" fmla="*/ 61 h 64"/>
                <a:gd name="T62" fmla="*/ 93 w 78"/>
                <a:gd name="T63" fmla="*/ 68 h 64"/>
                <a:gd name="T64" fmla="*/ 91 w 78"/>
                <a:gd name="T65" fmla="*/ 75 h 64"/>
                <a:gd name="T66" fmla="*/ 81 w 78"/>
                <a:gd name="T67" fmla="*/ 76 h 64"/>
                <a:gd name="T68" fmla="*/ 72 w 78"/>
                <a:gd name="T69" fmla="*/ 75 h 64"/>
                <a:gd name="T70" fmla="*/ 68 w 78"/>
                <a:gd name="T71" fmla="*/ 75 h 64"/>
                <a:gd name="T72" fmla="*/ 66 w 78"/>
                <a:gd name="T73" fmla="*/ 72 h 64"/>
                <a:gd name="T74" fmla="*/ 57 w 78"/>
                <a:gd name="T75" fmla="*/ 72 h 64"/>
                <a:gd name="T76" fmla="*/ 39 w 78"/>
                <a:gd name="T77" fmla="*/ 71 h 64"/>
                <a:gd name="T78" fmla="*/ 30 w 78"/>
                <a:gd name="T79" fmla="*/ 76 h 64"/>
                <a:gd name="T80" fmla="*/ 19 w 78"/>
                <a:gd name="T81" fmla="*/ 75 h 64"/>
                <a:gd name="T82" fmla="*/ 12 w 78"/>
                <a:gd name="T83" fmla="*/ 76 h 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8"/>
                <a:gd name="T127" fmla="*/ 0 h 64"/>
                <a:gd name="T128" fmla="*/ 78 w 78"/>
                <a:gd name="T129" fmla="*/ 64 h 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8" h="64">
                  <a:moveTo>
                    <a:pt x="10" y="64"/>
                  </a:moveTo>
                  <a:cubicBezTo>
                    <a:pt x="10" y="62"/>
                    <a:pt x="9" y="61"/>
                    <a:pt x="9" y="59"/>
                  </a:cubicBezTo>
                  <a:cubicBezTo>
                    <a:pt x="9" y="57"/>
                    <a:pt x="9" y="56"/>
                    <a:pt x="9" y="54"/>
                  </a:cubicBezTo>
                  <a:cubicBezTo>
                    <a:pt x="13" y="54"/>
                    <a:pt x="16" y="55"/>
                    <a:pt x="20" y="54"/>
                  </a:cubicBezTo>
                  <a:cubicBezTo>
                    <a:pt x="23" y="54"/>
                    <a:pt x="26" y="51"/>
                    <a:pt x="30" y="51"/>
                  </a:cubicBezTo>
                  <a:cubicBezTo>
                    <a:pt x="33" y="51"/>
                    <a:pt x="36" y="52"/>
                    <a:pt x="39" y="52"/>
                  </a:cubicBezTo>
                  <a:cubicBezTo>
                    <a:pt x="42" y="52"/>
                    <a:pt x="44" y="52"/>
                    <a:pt x="46" y="51"/>
                  </a:cubicBezTo>
                  <a:cubicBezTo>
                    <a:pt x="47" y="50"/>
                    <a:pt x="48" y="48"/>
                    <a:pt x="47" y="47"/>
                  </a:cubicBezTo>
                  <a:cubicBezTo>
                    <a:pt x="44" y="46"/>
                    <a:pt x="39" y="45"/>
                    <a:pt x="36" y="45"/>
                  </a:cubicBezTo>
                  <a:cubicBezTo>
                    <a:pt x="33" y="44"/>
                    <a:pt x="31" y="44"/>
                    <a:pt x="29" y="44"/>
                  </a:cubicBezTo>
                  <a:cubicBezTo>
                    <a:pt x="28" y="45"/>
                    <a:pt x="27" y="47"/>
                    <a:pt x="26" y="47"/>
                  </a:cubicBezTo>
                  <a:cubicBezTo>
                    <a:pt x="22" y="48"/>
                    <a:pt x="18" y="48"/>
                    <a:pt x="14" y="48"/>
                  </a:cubicBezTo>
                  <a:cubicBezTo>
                    <a:pt x="13" y="46"/>
                    <a:pt x="12" y="43"/>
                    <a:pt x="11" y="41"/>
                  </a:cubicBezTo>
                  <a:cubicBezTo>
                    <a:pt x="10" y="38"/>
                    <a:pt x="10" y="35"/>
                    <a:pt x="8" y="33"/>
                  </a:cubicBezTo>
                  <a:cubicBezTo>
                    <a:pt x="6" y="32"/>
                    <a:pt x="0" y="34"/>
                    <a:pt x="0" y="31"/>
                  </a:cubicBezTo>
                  <a:cubicBezTo>
                    <a:pt x="0" y="27"/>
                    <a:pt x="6" y="26"/>
                    <a:pt x="8" y="23"/>
                  </a:cubicBezTo>
                  <a:cubicBezTo>
                    <a:pt x="10" y="21"/>
                    <a:pt x="13" y="19"/>
                    <a:pt x="14" y="16"/>
                  </a:cubicBezTo>
                  <a:cubicBezTo>
                    <a:pt x="14" y="14"/>
                    <a:pt x="13" y="11"/>
                    <a:pt x="13" y="8"/>
                  </a:cubicBezTo>
                  <a:cubicBezTo>
                    <a:pt x="15" y="7"/>
                    <a:pt x="16" y="4"/>
                    <a:pt x="18" y="3"/>
                  </a:cubicBezTo>
                  <a:cubicBezTo>
                    <a:pt x="22" y="2"/>
                    <a:pt x="27" y="4"/>
                    <a:pt x="31" y="3"/>
                  </a:cubicBezTo>
                  <a:cubicBezTo>
                    <a:pt x="32" y="3"/>
                    <a:pt x="32" y="1"/>
                    <a:pt x="33" y="1"/>
                  </a:cubicBezTo>
                  <a:cubicBezTo>
                    <a:pt x="36" y="1"/>
                    <a:pt x="39" y="0"/>
                    <a:pt x="41" y="2"/>
                  </a:cubicBezTo>
                  <a:cubicBezTo>
                    <a:pt x="44" y="3"/>
                    <a:pt x="44" y="8"/>
                    <a:pt x="47" y="10"/>
                  </a:cubicBezTo>
                  <a:cubicBezTo>
                    <a:pt x="49" y="11"/>
                    <a:pt x="51" y="9"/>
                    <a:pt x="53" y="10"/>
                  </a:cubicBezTo>
                  <a:cubicBezTo>
                    <a:pt x="55" y="13"/>
                    <a:pt x="55" y="17"/>
                    <a:pt x="56" y="20"/>
                  </a:cubicBezTo>
                  <a:cubicBezTo>
                    <a:pt x="57" y="22"/>
                    <a:pt x="59" y="25"/>
                    <a:pt x="61" y="26"/>
                  </a:cubicBezTo>
                  <a:cubicBezTo>
                    <a:pt x="63" y="28"/>
                    <a:pt x="66" y="29"/>
                    <a:pt x="68" y="30"/>
                  </a:cubicBezTo>
                  <a:lnTo>
                    <a:pt x="71" y="38"/>
                  </a:lnTo>
                  <a:lnTo>
                    <a:pt x="69" y="47"/>
                  </a:lnTo>
                  <a:lnTo>
                    <a:pt x="72" y="51"/>
                  </a:lnTo>
                  <a:lnTo>
                    <a:pt x="75" y="51"/>
                  </a:lnTo>
                  <a:lnTo>
                    <a:pt x="78" y="57"/>
                  </a:lnTo>
                  <a:lnTo>
                    <a:pt x="76" y="63"/>
                  </a:lnTo>
                  <a:cubicBezTo>
                    <a:pt x="73" y="63"/>
                    <a:pt x="71" y="64"/>
                    <a:pt x="68" y="64"/>
                  </a:cubicBezTo>
                  <a:cubicBezTo>
                    <a:pt x="66" y="63"/>
                    <a:pt x="63" y="63"/>
                    <a:pt x="60" y="63"/>
                  </a:cubicBezTo>
                  <a:cubicBezTo>
                    <a:pt x="59" y="63"/>
                    <a:pt x="58" y="64"/>
                    <a:pt x="57" y="63"/>
                  </a:cubicBezTo>
                  <a:cubicBezTo>
                    <a:pt x="56" y="63"/>
                    <a:pt x="56" y="61"/>
                    <a:pt x="55" y="61"/>
                  </a:cubicBezTo>
                  <a:cubicBezTo>
                    <a:pt x="53" y="60"/>
                    <a:pt x="50" y="61"/>
                    <a:pt x="48" y="61"/>
                  </a:cubicBezTo>
                  <a:cubicBezTo>
                    <a:pt x="43" y="60"/>
                    <a:pt x="38" y="59"/>
                    <a:pt x="33" y="60"/>
                  </a:cubicBezTo>
                  <a:cubicBezTo>
                    <a:pt x="30" y="60"/>
                    <a:pt x="28" y="63"/>
                    <a:pt x="25" y="64"/>
                  </a:cubicBezTo>
                  <a:cubicBezTo>
                    <a:pt x="22" y="64"/>
                    <a:pt x="19" y="63"/>
                    <a:pt x="16" y="63"/>
                  </a:cubicBezTo>
                  <a:cubicBezTo>
                    <a:pt x="14" y="63"/>
                    <a:pt x="12" y="63"/>
                    <a:pt x="10" y="64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554"/>
            <p:cNvSpPr>
              <a:spLocks noChangeAspect="1"/>
            </p:cNvSpPr>
            <p:nvPr/>
          </p:nvSpPr>
          <p:spPr bwMode="auto">
            <a:xfrm>
              <a:off x="4135438" y="3843338"/>
              <a:ext cx="79375" cy="52388"/>
            </a:xfrm>
            <a:custGeom>
              <a:avLst/>
              <a:gdLst>
                <a:gd name="T0" fmla="*/ 26 w 42"/>
                <a:gd name="T1" fmla="*/ 33 h 27"/>
                <a:gd name="T2" fmla="*/ 31 w 42"/>
                <a:gd name="T3" fmla="*/ 22 h 27"/>
                <a:gd name="T4" fmla="*/ 39 w 42"/>
                <a:gd name="T5" fmla="*/ 18 h 27"/>
                <a:gd name="T6" fmla="*/ 48 w 42"/>
                <a:gd name="T7" fmla="*/ 17 h 27"/>
                <a:gd name="T8" fmla="*/ 45 w 42"/>
                <a:gd name="T9" fmla="*/ 10 h 27"/>
                <a:gd name="T10" fmla="*/ 46 w 42"/>
                <a:gd name="T11" fmla="*/ 6 h 27"/>
                <a:gd name="T12" fmla="*/ 45 w 42"/>
                <a:gd name="T13" fmla="*/ 2 h 27"/>
                <a:gd name="T14" fmla="*/ 27 w 42"/>
                <a:gd name="T15" fmla="*/ 1 h 27"/>
                <a:gd name="T16" fmla="*/ 18 w 42"/>
                <a:gd name="T17" fmla="*/ 6 h 27"/>
                <a:gd name="T18" fmla="*/ 7 w 42"/>
                <a:gd name="T19" fmla="*/ 5 h 27"/>
                <a:gd name="T20" fmla="*/ 0 w 42"/>
                <a:gd name="T21" fmla="*/ 6 h 27"/>
                <a:gd name="T22" fmla="*/ 6 w 42"/>
                <a:gd name="T23" fmla="*/ 15 h 27"/>
                <a:gd name="T24" fmla="*/ 26 w 42"/>
                <a:gd name="T25" fmla="*/ 15 h 27"/>
                <a:gd name="T26" fmla="*/ 17 w 42"/>
                <a:gd name="T27" fmla="*/ 18 h 27"/>
                <a:gd name="T28" fmla="*/ 21 w 42"/>
                <a:gd name="T29" fmla="*/ 24 h 27"/>
                <a:gd name="T30" fmla="*/ 26 w 42"/>
                <a:gd name="T31" fmla="*/ 33 h 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2"/>
                <a:gd name="T49" fmla="*/ 0 h 27"/>
                <a:gd name="T50" fmla="*/ 42 w 42"/>
                <a:gd name="T51" fmla="*/ 27 h 2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2" h="27">
                  <a:moveTo>
                    <a:pt x="22" y="27"/>
                  </a:moveTo>
                  <a:cubicBezTo>
                    <a:pt x="23" y="24"/>
                    <a:pt x="23" y="21"/>
                    <a:pt x="26" y="18"/>
                  </a:cubicBezTo>
                  <a:cubicBezTo>
                    <a:pt x="27" y="16"/>
                    <a:pt x="31" y="16"/>
                    <a:pt x="33" y="15"/>
                  </a:cubicBezTo>
                  <a:cubicBezTo>
                    <a:pt x="36" y="15"/>
                    <a:pt x="39" y="16"/>
                    <a:pt x="40" y="14"/>
                  </a:cubicBezTo>
                  <a:cubicBezTo>
                    <a:pt x="42" y="12"/>
                    <a:pt x="38" y="10"/>
                    <a:pt x="38" y="8"/>
                  </a:cubicBezTo>
                  <a:cubicBezTo>
                    <a:pt x="38" y="7"/>
                    <a:pt x="39" y="6"/>
                    <a:pt x="39" y="5"/>
                  </a:cubicBezTo>
                  <a:cubicBezTo>
                    <a:pt x="39" y="4"/>
                    <a:pt x="39" y="3"/>
                    <a:pt x="38" y="2"/>
                  </a:cubicBezTo>
                  <a:cubicBezTo>
                    <a:pt x="33" y="1"/>
                    <a:pt x="28" y="0"/>
                    <a:pt x="23" y="1"/>
                  </a:cubicBezTo>
                  <a:cubicBezTo>
                    <a:pt x="20" y="1"/>
                    <a:pt x="18" y="4"/>
                    <a:pt x="15" y="5"/>
                  </a:cubicBezTo>
                  <a:cubicBezTo>
                    <a:pt x="12" y="5"/>
                    <a:pt x="9" y="4"/>
                    <a:pt x="6" y="4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1" y="7"/>
                    <a:pt x="2" y="11"/>
                    <a:pt x="5" y="12"/>
                  </a:cubicBezTo>
                  <a:cubicBezTo>
                    <a:pt x="11" y="14"/>
                    <a:pt x="16" y="10"/>
                    <a:pt x="22" y="12"/>
                  </a:cubicBezTo>
                  <a:cubicBezTo>
                    <a:pt x="24" y="12"/>
                    <a:pt x="15" y="12"/>
                    <a:pt x="14" y="15"/>
                  </a:cubicBezTo>
                  <a:cubicBezTo>
                    <a:pt x="14" y="16"/>
                    <a:pt x="17" y="18"/>
                    <a:pt x="18" y="20"/>
                  </a:cubicBezTo>
                  <a:cubicBezTo>
                    <a:pt x="20" y="22"/>
                    <a:pt x="21" y="24"/>
                    <a:pt x="22" y="27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555"/>
            <p:cNvSpPr>
              <a:spLocks noChangeAspect="1"/>
            </p:cNvSpPr>
            <p:nvPr/>
          </p:nvSpPr>
          <p:spPr bwMode="auto">
            <a:xfrm>
              <a:off x="4133850" y="3814763"/>
              <a:ext cx="73025" cy="22225"/>
            </a:xfrm>
            <a:custGeom>
              <a:avLst/>
              <a:gdLst>
                <a:gd name="T0" fmla="*/ 0 w 39"/>
                <a:gd name="T1" fmla="*/ 13 h 11"/>
                <a:gd name="T2" fmla="*/ 17 w 39"/>
                <a:gd name="T3" fmla="*/ 9 h 11"/>
                <a:gd name="T4" fmla="*/ 6 w 39"/>
                <a:gd name="T5" fmla="*/ 5 h 11"/>
                <a:gd name="T6" fmla="*/ 20 w 39"/>
                <a:gd name="T7" fmla="*/ 4 h 11"/>
                <a:gd name="T8" fmla="*/ 24 w 39"/>
                <a:gd name="T9" fmla="*/ 0 h 11"/>
                <a:gd name="T10" fmla="*/ 32 w 39"/>
                <a:gd name="T11" fmla="*/ 1 h 11"/>
                <a:gd name="T12" fmla="*/ 45 w 39"/>
                <a:gd name="T13" fmla="*/ 4 h 11"/>
                <a:gd name="T14" fmla="*/ 44 w 39"/>
                <a:gd name="T15" fmla="*/ 9 h 11"/>
                <a:gd name="T16" fmla="*/ 35 w 39"/>
                <a:gd name="T17" fmla="*/ 10 h 11"/>
                <a:gd name="T18" fmla="*/ 25 w 39"/>
                <a:gd name="T19" fmla="*/ 9 h 11"/>
                <a:gd name="T20" fmla="*/ 13 w 39"/>
                <a:gd name="T21" fmla="*/ 13 h 11"/>
                <a:gd name="T22" fmla="*/ 0 w 39"/>
                <a:gd name="T23" fmla="*/ 13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9"/>
                <a:gd name="T37" fmla="*/ 0 h 11"/>
                <a:gd name="T38" fmla="*/ 39 w 39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9" h="11">
                  <a:moveTo>
                    <a:pt x="0" y="10"/>
                  </a:moveTo>
                  <a:cubicBezTo>
                    <a:pt x="5" y="9"/>
                    <a:pt x="9" y="8"/>
                    <a:pt x="14" y="7"/>
                  </a:cubicBezTo>
                  <a:cubicBezTo>
                    <a:pt x="11" y="5"/>
                    <a:pt x="8" y="5"/>
                    <a:pt x="5" y="4"/>
                  </a:cubicBezTo>
                  <a:cubicBezTo>
                    <a:pt x="9" y="4"/>
                    <a:pt x="13" y="4"/>
                    <a:pt x="17" y="3"/>
                  </a:cubicBezTo>
                  <a:cubicBezTo>
                    <a:pt x="18" y="3"/>
                    <a:pt x="19" y="1"/>
                    <a:pt x="20" y="0"/>
                  </a:cubicBezTo>
                  <a:cubicBezTo>
                    <a:pt x="22" y="0"/>
                    <a:pt x="24" y="0"/>
                    <a:pt x="27" y="1"/>
                  </a:cubicBezTo>
                  <a:cubicBezTo>
                    <a:pt x="30" y="1"/>
                    <a:pt x="35" y="2"/>
                    <a:pt x="38" y="3"/>
                  </a:cubicBezTo>
                  <a:cubicBezTo>
                    <a:pt x="39" y="4"/>
                    <a:pt x="38" y="6"/>
                    <a:pt x="37" y="7"/>
                  </a:cubicBezTo>
                  <a:cubicBezTo>
                    <a:pt x="35" y="8"/>
                    <a:pt x="33" y="8"/>
                    <a:pt x="30" y="8"/>
                  </a:cubicBezTo>
                  <a:cubicBezTo>
                    <a:pt x="27" y="8"/>
                    <a:pt x="24" y="7"/>
                    <a:pt x="21" y="7"/>
                  </a:cubicBezTo>
                  <a:cubicBezTo>
                    <a:pt x="17" y="7"/>
                    <a:pt x="14" y="10"/>
                    <a:pt x="11" y="10"/>
                  </a:cubicBezTo>
                  <a:cubicBezTo>
                    <a:pt x="7" y="11"/>
                    <a:pt x="4" y="10"/>
                    <a:pt x="0" y="10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556"/>
            <p:cNvSpPr>
              <a:spLocks noChangeAspect="1"/>
            </p:cNvSpPr>
            <p:nvPr/>
          </p:nvSpPr>
          <p:spPr bwMode="auto">
            <a:xfrm>
              <a:off x="4176713" y="3846513"/>
              <a:ext cx="182563" cy="153988"/>
            </a:xfrm>
            <a:custGeom>
              <a:avLst/>
              <a:gdLst>
                <a:gd name="T0" fmla="*/ 102 w 96"/>
                <a:gd name="T1" fmla="*/ 38 h 81"/>
                <a:gd name="T2" fmla="*/ 96 w 96"/>
                <a:gd name="T3" fmla="*/ 32 h 81"/>
                <a:gd name="T4" fmla="*/ 96 w 96"/>
                <a:gd name="T5" fmla="*/ 18 h 81"/>
                <a:gd name="T6" fmla="*/ 85 w 96"/>
                <a:gd name="T7" fmla="*/ 6 h 81"/>
                <a:gd name="T8" fmla="*/ 80 w 96"/>
                <a:gd name="T9" fmla="*/ 11 h 81"/>
                <a:gd name="T10" fmla="*/ 67 w 96"/>
                <a:gd name="T11" fmla="*/ 14 h 81"/>
                <a:gd name="T12" fmla="*/ 59 w 96"/>
                <a:gd name="T13" fmla="*/ 11 h 81"/>
                <a:gd name="T14" fmla="*/ 53 w 96"/>
                <a:gd name="T15" fmla="*/ 4 h 81"/>
                <a:gd name="T16" fmla="*/ 34 w 96"/>
                <a:gd name="T17" fmla="*/ 4 h 81"/>
                <a:gd name="T18" fmla="*/ 28 w 96"/>
                <a:gd name="T19" fmla="*/ 1 h 81"/>
                <a:gd name="T20" fmla="*/ 20 w 96"/>
                <a:gd name="T21" fmla="*/ 5 h 81"/>
                <a:gd name="T22" fmla="*/ 22 w 96"/>
                <a:gd name="T23" fmla="*/ 16 h 81"/>
                <a:gd name="T24" fmla="*/ 5 w 96"/>
                <a:gd name="T25" fmla="*/ 20 h 81"/>
                <a:gd name="T26" fmla="*/ 7 w 96"/>
                <a:gd name="T27" fmla="*/ 31 h 81"/>
                <a:gd name="T28" fmla="*/ 14 w 96"/>
                <a:gd name="T29" fmla="*/ 44 h 81"/>
                <a:gd name="T30" fmla="*/ 25 w 96"/>
                <a:gd name="T31" fmla="*/ 56 h 81"/>
                <a:gd name="T32" fmla="*/ 34 w 96"/>
                <a:gd name="T33" fmla="*/ 57 h 81"/>
                <a:gd name="T34" fmla="*/ 47 w 96"/>
                <a:gd name="T35" fmla="*/ 50 h 81"/>
                <a:gd name="T36" fmla="*/ 56 w 96"/>
                <a:gd name="T37" fmla="*/ 48 h 81"/>
                <a:gd name="T38" fmla="*/ 62 w 96"/>
                <a:gd name="T39" fmla="*/ 55 h 81"/>
                <a:gd name="T40" fmla="*/ 66 w 96"/>
                <a:gd name="T41" fmla="*/ 63 h 81"/>
                <a:gd name="T42" fmla="*/ 66 w 96"/>
                <a:gd name="T43" fmla="*/ 75 h 81"/>
                <a:gd name="T44" fmla="*/ 74 w 96"/>
                <a:gd name="T45" fmla="*/ 74 h 81"/>
                <a:gd name="T46" fmla="*/ 80 w 96"/>
                <a:gd name="T47" fmla="*/ 73 h 81"/>
                <a:gd name="T48" fmla="*/ 85 w 96"/>
                <a:gd name="T49" fmla="*/ 80 h 81"/>
                <a:gd name="T50" fmla="*/ 85 w 96"/>
                <a:gd name="T51" fmla="*/ 89 h 81"/>
                <a:gd name="T52" fmla="*/ 89 w 96"/>
                <a:gd name="T53" fmla="*/ 97 h 81"/>
                <a:gd name="T54" fmla="*/ 97 w 96"/>
                <a:gd name="T55" fmla="*/ 89 h 81"/>
                <a:gd name="T56" fmla="*/ 105 w 96"/>
                <a:gd name="T57" fmla="*/ 90 h 81"/>
                <a:gd name="T58" fmla="*/ 109 w 96"/>
                <a:gd name="T59" fmla="*/ 80 h 81"/>
                <a:gd name="T60" fmla="*/ 114 w 96"/>
                <a:gd name="T61" fmla="*/ 74 h 81"/>
                <a:gd name="T62" fmla="*/ 111 w 96"/>
                <a:gd name="T63" fmla="*/ 66 h 81"/>
                <a:gd name="T64" fmla="*/ 105 w 96"/>
                <a:gd name="T65" fmla="*/ 51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6"/>
                <a:gd name="T100" fmla="*/ 0 h 81"/>
                <a:gd name="T101" fmla="*/ 96 w 96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6" h="81">
                  <a:moveTo>
                    <a:pt x="92" y="38"/>
                  </a:moveTo>
                  <a:cubicBezTo>
                    <a:pt x="90" y="36"/>
                    <a:pt x="86" y="35"/>
                    <a:pt x="85" y="32"/>
                  </a:cubicBezTo>
                  <a:cubicBezTo>
                    <a:pt x="84" y="31"/>
                    <a:pt x="86" y="28"/>
                    <a:pt x="85" y="26"/>
                  </a:cubicBezTo>
                  <a:cubicBezTo>
                    <a:pt x="84" y="25"/>
                    <a:pt x="80" y="28"/>
                    <a:pt x="80" y="27"/>
                  </a:cubicBezTo>
                  <a:cubicBezTo>
                    <a:pt x="80" y="24"/>
                    <a:pt x="84" y="22"/>
                    <a:pt x="84" y="19"/>
                  </a:cubicBezTo>
                  <a:cubicBezTo>
                    <a:pt x="84" y="17"/>
                    <a:pt x="81" y="17"/>
                    <a:pt x="80" y="15"/>
                  </a:cubicBezTo>
                  <a:cubicBezTo>
                    <a:pt x="79" y="13"/>
                    <a:pt x="80" y="9"/>
                    <a:pt x="79" y="7"/>
                  </a:cubicBezTo>
                  <a:cubicBezTo>
                    <a:pt x="77" y="5"/>
                    <a:pt x="74" y="4"/>
                    <a:pt x="71" y="5"/>
                  </a:cubicBezTo>
                  <a:cubicBezTo>
                    <a:pt x="70" y="5"/>
                    <a:pt x="72" y="7"/>
                    <a:pt x="71" y="8"/>
                  </a:cubicBezTo>
                  <a:cubicBezTo>
                    <a:pt x="70" y="9"/>
                    <a:pt x="69" y="9"/>
                    <a:pt x="67" y="9"/>
                  </a:cubicBezTo>
                  <a:cubicBezTo>
                    <a:pt x="66" y="9"/>
                    <a:pt x="64" y="7"/>
                    <a:pt x="63" y="8"/>
                  </a:cubicBezTo>
                  <a:cubicBezTo>
                    <a:pt x="60" y="8"/>
                    <a:pt x="58" y="12"/>
                    <a:pt x="56" y="12"/>
                  </a:cubicBezTo>
                  <a:cubicBezTo>
                    <a:pt x="54" y="11"/>
                    <a:pt x="54" y="7"/>
                    <a:pt x="52" y="6"/>
                  </a:cubicBezTo>
                  <a:cubicBezTo>
                    <a:pt x="51" y="6"/>
                    <a:pt x="50" y="8"/>
                    <a:pt x="49" y="9"/>
                  </a:cubicBezTo>
                  <a:cubicBezTo>
                    <a:pt x="48" y="9"/>
                    <a:pt x="46" y="10"/>
                    <a:pt x="45" y="9"/>
                  </a:cubicBezTo>
                  <a:cubicBezTo>
                    <a:pt x="44" y="8"/>
                    <a:pt x="44" y="5"/>
                    <a:pt x="44" y="3"/>
                  </a:cubicBezTo>
                  <a:cubicBezTo>
                    <a:pt x="41" y="3"/>
                    <a:pt x="39" y="4"/>
                    <a:pt x="36" y="4"/>
                  </a:cubicBezTo>
                  <a:cubicBezTo>
                    <a:pt x="34" y="3"/>
                    <a:pt x="31" y="3"/>
                    <a:pt x="28" y="3"/>
                  </a:cubicBezTo>
                  <a:cubicBezTo>
                    <a:pt x="27" y="3"/>
                    <a:pt x="26" y="4"/>
                    <a:pt x="25" y="3"/>
                  </a:cubicBezTo>
                  <a:cubicBezTo>
                    <a:pt x="24" y="3"/>
                    <a:pt x="24" y="1"/>
                    <a:pt x="23" y="1"/>
                  </a:cubicBezTo>
                  <a:cubicBezTo>
                    <a:pt x="21" y="0"/>
                    <a:pt x="18" y="1"/>
                    <a:pt x="16" y="1"/>
                  </a:cubicBezTo>
                  <a:cubicBezTo>
                    <a:pt x="17" y="2"/>
                    <a:pt x="17" y="3"/>
                    <a:pt x="17" y="4"/>
                  </a:cubicBezTo>
                  <a:cubicBezTo>
                    <a:pt x="17" y="5"/>
                    <a:pt x="16" y="6"/>
                    <a:pt x="16" y="7"/>
                  </a:cubicBezTo>
                  <a:cubicBezTo>
                    <a:pt x="16" y="9"/>
                    <a:pt x="20" y="11"/>
                    <a:pt x="18" y="13"/>
                  </a:cubicBezTo>
                  <a:cubicBezTo>
                    <a:pt x="17" y="15"/>
                    <a:pt x="14" y="14"/>
                    <a:pt x="11" y="14"/>
                  </a:cubicBezTo>
                  <a:cubicBezTo>
                    <a:pt x="9" y="15"/>
                    <a:pt x="5" y="15"/>
                    <a:pt x="4" y="17"/>
                  </a:cubicBezTo>
                  <a:cubicBezTo>
                    <a:pt x="1" y="20"/>
                    <a:pt x="1" y="23"/>
                    <a:pt x="0" y="26"/>
                  </a:cubicBezTo>
                  <a:cubicBezTo>
                    <a:pt x="2" y="26"/>
                    <a:pt x="4" y="25"/>
                    <a:pt x="6" y="26"/>
                  </a:cubicBezTo>
                  <a:cubicBezTo>
                    <a:pt x="7" y="26"/>
                    <a:pt x="6" y="29"/>
                    <a:pt x="7" y="30"/>
                  </a:cubicBezTo>
                  <a:cubicBezTo>
                    <a:pt x="9" y="33"/>
                    <a:pt x="11" y="35"/>
                    <a:pt x="12" y="37"/>
                  </a:cubicBezTo>
                  <a:cubicBezTo>
                    <a:pt x="13" y="39"/>
                    <a:pt x="13" y="41"/>
                    <a:pt x="15" y="42"/>
                  </a:cubicBezTo>
                  <a:cubicBezTo>
                    <a:pt x="16" y="44"/>
                    <a:pt x="19" y="45"/>
                    <a:pt x="21" y="47"/>
                  </a:cubicBezTo>
                  <a:cubicBezTo>
                    <a:pt x="22" y="49"/>
                    <a:pt x="24" y="50"/>
                    <a:pt x="25" y="52"/>
                  </a:cubicBezTo>
                  <a:cubicBezTo>
                    <a:pt x="26" y="51"/>
                    <a:pt x="26" y="49"/>
                    <a:pt x="28" y="48"/>
                  </a:cubicBezTo>
                  <a:cubicBezTo>
                    <a:pt x="29" y="45"/>
                    <a:pt x="31" y="43"/>
                    <a:pt x="34" y="42"/>
                  </a:cubicBezTo>
                  <a:cubicBezTo>
                    <a:pt x="35" y="41"/>
                    <a:pt x="37" y="42"/>
                    <a:pt x="39" y="42"/>
                  </a:cubicBezTo>
                  <a:cubicBezTo>
                    <a:pt x="40" y="42"/>
                    <a:pt x="40" y="40"/>
                    <a:pt x="41" y="40"/>
                  </a:cubicBezTo>
                  <a:cubicBezTo>
                    <a:pt x="43" y="39"/>
                    <a:pt x="45" y="39"/>
                    <a:pt x="47" y="40"/>
                  </a:cubicBezTo>
                  <a:cubicBezTo>
                    <a:pt x="49" y="40"/>
                    <a:pt x="50" y="41"/>
                    <a:pt x="51" y="42"/>
                  </a:cubicBezTo>
                  <a:cubicBezTo>
                    <a:pt x="52" y="43"/>
                    <a:pt x="52" y="45"/>
                    <a:pt x="52" y="46"/>
                  </a:cubicBezTo>
                  <a:cubicBezTo>
                    <a:pt x="53" y="47"/>
                    <a:pt x="55" y="48"/>
                    <a:pt x="56" y="49"/>
                  </a:cubicBezTo>
                  <a:cubicBezTo>
                    <a:pt x="56" y="50"/>
                    <a:pt x="55" y="52"/>
                    <a:pt x="55" y="53"/>
                  </a:cubicBezTo>
                  <a:cubicBezTo>
                    <a:pt x="56" y="55"/>
                    <a:pt x="58" y="57"/>
                    <a:pt x="58" y="59"/>
                  </a:cubicBezTo>
                  <a:cubicBezTo>
                    <a:pt x="58" y="60"/>
                    <a:pt x="56" y="61"/>
                    <a:pt x="55" y="63"/>
                  </a:cubicBezTo>
                  <a:cubicBezTo>
                    <a:pt x="55" y="64"/>
                    <a:pt x="57" y="65"/>
                    <a:pt x="57" y="65"/>
                  </a:cubicBezTo>
                  <a:cubicBezTo>
                    <a:pt x="59" y="64"/>
                    <a:pt x="60" y="63"/>
                    <a:pt x="62" y="62"/>
                  </a:cubicBezTo>
                  <a:cubicBezTo>
                    <a:pt x="63" y="62"/>
                    <a:pt x="65" y="63"/>
                    <a:pt x="66" y="63"/>
                  </a:cubicBezTo>
                  <a:cubicBezTo>
                    <a:pt x="67" y="63"/>
                    <a:pt x="66" y="61"/>
                    <a:pt x="67" y="61"/>
                  </a:cubicBezTo>
                  <a:cubicBezTo>
                    <a:pt x="69" y="61"/>
                    <a:pt x="70" y="61"/>
                    <a:pt x="71" y="62"/>
                  </a:cubicBezTo>
                  <a:cubicBezTo>
                    <a:pt x="72" y="64"/>
                    <a:pt x="70" y="66"/>
                    <a:pt x="71" y="67"/>
                  </a:cubicBezTo>
                  <a:cubicBezTo>
                    <a:pt x="72" y="69"/>
                    <a:pt x="75" y="70"/>
                    <a:pt x="75" y="72"/>
                  </a:cubicBezTo>
                  <a:cubicBezTo>
                    <a:pt x="75" y="74"/>
                    <a:pt x="72" y="73"/>
                    <a:pt x="71" y="74"/>
                  </a:cubicBezTo>
                  <a:cubicBezTo>
                    <a:pt x="70" y="76"/>
                    <a:pt x="70" y="78"/>
                    <a:pt x="70" y="80"/>
                  </a:cubicBezTo>
                  <a:cubicBezTo>
                    <a:pt x="71" y="81"/>
                    <a:pt x="73" y="81"/>
                    <a:pt x="74" y="81"/>
                  </a:cubicBezTo>
                  <a:cubicBezTo>
                    <a:pt x="76" y="81"/>
                    <a:pt x="77" y="80"/>
                    <a:pt x="78" y="79"/>
                  </a:cubicBezTo>
                  <a:cubicBezTo>
                    <a:pt x="79" y="78"/>
                    <a:pt x="79" y="74"/>
                    <a:pt x="81" y="74"/>
                  </a:cubicBezTo>
                  <a:cubicBezTo>
                    <a:pt x="83" y="74"/>
                    <a:pt x="84" y="77"/>
                    <a:pt x="86" y="79"/>
                  </a:cubicBezTo>
                  <a:cubicBezTo>
                    <a:pt x="87" y="78"/>
                    <a:pt x="88" y="77"/>
                    <a:pt x="88" y="75"/>
                  </a:cubicBezTo>
                  <a:cubicBezTo>
                    <a:pt x="89" y="74"/>
                    <a:pt x="87" y="73"/>
                    <a:pt x="87" y="72"/>
                  </a:cubicBezTo>
                  <a:cubicBezTo>
                    <a:pt x="87" y="70"/>
                    <a:pt x="91" y="69"/>
                    <a:pt x="91" y="67"/>
                  </a:cubicBezTo>
                  <a:cubicBezTo>
                    <a:pt x="91" y="66"/>
                    <a:pt x="85" y="66"/>
                    <a:pt x="86" y="65"/>
                  </a:cubicBezTo>
                  <a:cubicBezTo>
                    <a:pt x="88" y="62"/>
                    <a:pt x="93" y="64"/>
                    <a:pt x="95" y="62"/>
                  </a:cubicBezTo>
                  <a:cubicBezTo>
                    <a:pt x="96" y="60"/>
                    <a:pt x="91" y="60"/>
                    <a:pt x="90" y="58"/>
                  </a:cubicBezTo>
                  <a:cubicBezTo>
                    <a:pt x="90" y="57"/>
                    <a:pt x="92" y="57"/>
                    <a:pt x="93" y="55"/>
                  </a:cubicBezTo>
                  <a:cubicBezTo>
                    <a:pt x="93" y="54"/>
                    <a:pt x="93" y="52"/>
                    <a:pt x="92" y="50"/>
                  </a:cubicBezTo>
                  <a:cubicBezTo>
                    <a:pt x="92" y="48"/>
                    <a:pt x="89" y="46"/>
                    <a:pt x="88" y="43"/>
                  </a:cubicBezTo>
                  <a:cubicBezTo>
                    <a:pt x="88" y="41"/>
                    <a:pt x="91" y="40"/>
                    <a:pt x="92" y="38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557"/>
            <p:cNvSpPr>
              <a:spLocks noChangeAspect="1"/>
            </p:cNvSpPr>
            <p:nvPr/>
          </p:nvSpPr>
          <p:spPr bwMode="auto">
            <a:xfrm>
              <a:off x="4221163" y="3919538"/>
              <a:ext cx="68263" cy="88900"/>
            </a:xfrm>
            <a:custGeom>
              <a:avLst/>
              <a:gdLst>
                <a:gd name="T0" fmla="*/ 41 w 36"/>
                <a:gd name="T1" fmla="*/ 32 h 46"/>
                <a:gd name="T2" fmla="*/ 42 w 36"/>
                <a:gd name="T3" fmla="*/ 41 h 46"/>
                <a:gd name="T4" fmla="*/ 33 w 36"/>
                <a:gd name="T5" fmla="*/ 46 h 46"/>
                <a:gd name="T6" fmla="*/ 31 w 36"/>
                <a:gd name="T7" fmla="*/ 51 h 46"/>
                <a:gd name="T8" fmla="*/ 27 w 36"/>
                <a:gd name="T9" fmla="*/ 56 h 46"/>
                <a:gd name="T10" fmla="*/ 13 w 36"/>
                <a:gd name="T11" fmla="*/ 49 h 46"/>
                <a:gd name="T12" fmla="*/ 13 w 36"/>
                <a:gd name="T13" fmla="*/ 44 h 46"/>
                <a:gd name="T14" fmla="*/ 5 w 36"/>
                <a:gd name="T15" fmla="*/ 39 h 46"/>
                <a:gd name="T16" fmla="*/ 5 w 36"/>
                <a:gd name="T17" fmla="*/ 32 h 46"/>
                <a:gd name="T18" fmla="*/ 0 w 36"/>
                <a:gd name="T19" fmla="*/ 28 h 46"/>
                <a:gd name="T20" fmla="*/ 1 w 36"/>
                <a:gd name="T21" fmla="*/ 21 h 46"/>
                <a:gd name="T22" fmla="*/ 2 w 36"/>
                <a:gd name="T23" fmla="*/ 16 h 46"/>
                <a:gd name="T24" fmla="*/ 6 w 36"/>
                <a:gd name="T25" fmla="*/ 11 h 46"/>
                <a:gd name="T26" fmla="*/ 13 w 36"/>
                <a:gd name="T27" fmla="*/ 4 h 46"/>
                <a:gd name="T28" fmla="*/ 19 w 36"/>
                <a:gd name="T29" fmla="*/ 4 h 46"/>
                <a:gd name="T30" fmla="*/ 22 w 36"/>
                <a:gd name="T31" fmla="*/ 1 h 46"/>
                <a:gd name="T32" fmla="*/ 29 w 36"/>
                <a:gd name="T33" fmla="*/ 1 h 46"/>
                <a:gd name="T34" fmla="*/ 33 w 36"/>
                <a:gd name="T35" fmla="*/ 4 h 46"/>
                <a:gd name="T36" fmla="*/ 35 w 36"/>
                <a:gd name="T37" fmla="*/ 9 h 46"/>
                <a:gd name="T38" fmla="*/ 39 w 36"/>
                <a:gd name="T39" fmla="*/ 12 h 46"/>
                <a:gd name="T40" fmla="*/ 38 w 36"/>
                <a:gd name="T41" fmla="*/ 17 h 46"/>
                <a:gd name="T42" fmla="*/ 42 w 36"/>
                <a:gd name="T43" fmla="*/ 24 h 46"/>
                <a:gd name="T44" fmla="*/ 38 w 36"/>
                <a:gd name="T45" fmla="*/ 29 h 46"/>
                <a:gd name="T46" fmla="*/ 41 w 36"/>
                <a:gd name="T47" fmla="*/ 32 h 4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6"/>
                <a:gd name="T73" fmla="*/ 0 h 46"/>
                <a:gd name="T74" fmla="*/ 36 w 36"/>
                <a:gd name="T75" fmla="*/ 46 h 4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6" h="46">
                  <a:moveTo>
                    <a:pt x="34" y="26"/>
                  </a:moveTo>
                  <a:cubicBezTo>
                    <a:pt x="34" y="29"/>
                    <a:pt x="36" y="31"/>
                    <a:pt x="35" y="34"/>
                  </a:cubicBezTo>
                  <a:cubicBezTo>
                    <a:pt x="33" y="36"/>
                    <a:pt x="30" y="36"/>
                    <a:pt x="28" y="38"/>
                  </a:cubicBezTo>
                  <a:cubicBezTo>
                    <a:pt x="27" y="39"/>
                    <a:pt x="27" y="41"/>
                    <a:pt x="26" y="42"/>
                  </a:cubicBezTo>
                  <a:cubicBezTo>
                    <a:pt x="25" y="44"/>
                    <a:pt x="24" y="45"/>
                    <a:pt x="23" y="46"/>
                  </a:cubicBezTo>
                  <a:cubicBezTo>
                    <a:pt x="19" y="45"/>
                    <a:pt x="15" y="43"/>
                    <a:pt x="11" y="40"/>
                  </a:cubicBezTo>
                  <a:cubicBezTo>
                    <a:pt x="10" y="39"/>
                    <a:pt x="12" y="37"/>
                    <a:pt x="11" y="36"/>
                  </a:cubicBezTo>
                  <a:cubicBezTo>
                    <a:pt x="9" y="34"/>
                    <a:pt x="6" y="34"/>
                    <a:pt x="4" y="32"/>
                  </a:cubicBezTo>
                  <a:cubicBezTo>
                    <a:pt x="3" y="30"/>
                    <a:pt x="5" y="27"/>
                    <a:pt x="4" y="26"/>
                  </a:cubicBezTo>
                  <a:cubicBezTo>
                    <a:pt x="3" y="24"/>
                    <a:pt x="1" y="24"/>
                    <a:pt x="0" y="23"/>
                  </a:cubicBezTo>
                  <a:cubicBezTo>
                    <a:pt x="0" y="21"/>
                    <a:pt x="1" y="19"/>
                    <a:pt x="1" y="17"/>
                  </a:cubicBezTo>
                  <a:cubicBezTo>
                    <a:pt x="1" y="16"/>
                    <a:pt x="2" y="15"/>
                    <a:pt x="2" y="13"/>
                  </a:cubicBezTo>
                  <a:cubicBezTo>
                    <a:pt x="3" y="12"/>
                    <a:pt x="3" y="10"/>
                    <a:pt x="5" y="9"/>
                  </a:cubicBezTo>
                  <a:cubicBezTo>
                    <a:pt x="6" y="6"/>
                    <a:pt x="8" y="4"/>
                    <a:pt x="11" y="3"/>
                  </a:cubicBezTo>
                  <a:cubicBezTo>
                    <a:pt x="12" y="2"/>
                    <a:pt x="14" y="3"/>
                    <a:pt x="16" y="3"/>
                  </a:cubicBezTo>
                  <a:cubicBezTo>
                    <a:pt x="17" y="3"/>
                    <a:pt x="17" y="1"/>
                    <a:pt x="18" y="1"/>
                  </a:cubicBezTo>
                  <a:cubicBezTo>
                    <a:pt x="20" y="0"/>
                    <a:pt x="22" y="0"/>
                    <a:pt x="24" y="1"/>
                  </a:cubicBezTo>
                  <a:cubicBezTo>
                    <a:pt x="26" y="1"/>
                    <a:pt x="27" y="2"/>
                    <a:pt x="28" y="3"/>
                  </a:cubicBezTo>
                  <a:cubicBezTo>
                    <a:pt x="29" y="4"/>
                    <a:pt x="29" y="6"/>
                    <a:pt x="29" y="7"/>
                  </a:cubicBezTo>
                  <a:cubicBezTo>
                    <a:pt x="30" y="8"/>
                    <a:pt x="32" y="9"/>
                    <a:pt x="33" y="10"/>
                  </a:cubicBezTo>
                  <a:cubicBezTo>
                    <a:pt x="33" y="11"/>
                    <a:pt x="32" y="13"/>
                    <a:pt x="32" y="14"/>
                  </a:cubicBezTo>
                  <a:cubicBezTo>
                    <a:pt x="33" y="16"/>
                    <a:pt x="35" y="18"/>
                    <a:pt x="35" y="20"/>
                  </a:cubicBezTo>
                  <a:cubicBezTo>
                    <a:pt x="35" y="21"/>
                    <a:pt x="33" y="22"/>
                    <a:pt x="32" y="24"/>
                  </a:cubicBezTo>
                  <a:cubicBezTo>
                    <a:pt x="32" y="25"/>
                    <a:pt x="34" y="26"/>
                    <a:pt x="34" y="26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2558"/>
            <p:cNvSpPr>
              <a:spLocks noChangeAspect="1"/>
            </p:cNvSpPr>
            <p:nvPr/>
          </p:nvSpPr>
          <p:spPr bwMode="auto">
            <a:xfrm>
              <a:off x="4264025" y="3962400"/>
              <a:ext cx="100013" cy="117475"/>
            </a:xfrm>
            <a:custGeom>
              <a:avLst/>
              <a:gdLst>
                <a:gd name="T0" fmla="*/ 59 w 52"/>
                <a:gd name="T1" fmla="*/ 74 h 62"/>
                <a:gd name="T2" fmla="*/ 52 w 52"/>
                <a:gd name="T3" fmla="*/ 69 h 62"/>
                <a:gd name="T4" fmla="*/ 42 w 52"/>
                <a:gd name="T5" fmla="*/ 64 h 62"/>
                <a:gd name="T6" fmla="*/ 30 w 52"/>
                <a:gd name="T7" fmla="*/ 56 h 62"/>
                <a:gd name="T8" fmla="*/ 19 w 52"/>
                <a:gd name="T9" fmla="*/ 45 h 62"/>
                <a:gd name="T10" fmla="*/ 10 w 52"/>
                <a:gd name="T11" fmla="*/ 38 h 62"/>
                <a:gd name="T12" fmla="*/ 1 w 52"/>
                <a:gd name="T13" fmla="*/ 33 h 62"/>
                <a:gd name="T14" fmla="*/ 0 w 52"/>
                <a:gd name="T15" fmla="*/ 29 h 62"/>
                <a:gd name="T16" fmla="*/ 4 w 52"/>
                <a:gd name="T17" fmla="*/ 24 h 62"/>
                <a:gd name="T18" fmla="*/ 6 w 52"/>
                <a:gd name="T19" fmla="*/ 19 h 62"/>
                <a:gd name="T20" fmla="*/ 15 w 52"/>
                <a:gd name="T21" fmla="*/ 14 h 62"/>
                <a:gd name="T22" fmla="*/ 13 w 52"/>
                <a:gd name="T23" fmla="*/ 5 h 62"/>
                <a:gd name="T24" fmla="*/ 19 w 52"/>
                <a:gd name="T25" fmla="*/ 1 h 62"/>
                <a:gd name="T26" fmla="*/ 24 w 52"/>
                <a:gd name="T27" fmla="*/ 2 h 62"/>
                <a:gd name="T28" fmla="*/ 25 w 52"/>
                <a:gd name="T29" fmla="*/ 0 h 62"/>
                <a:gd name="T30" fmla="*/ 30 w 52"/>
                <a:gd name="T31" fmla="*/ 1 h 62"/>
                <a:gd name="T32" fmla="*/ 30 w 52"/>
                <a:gd name="T33" fmla="*/ 7 h 62"/>
                <a:gd name="T34" fmla="*/ 35 w 52"/>
                <a:gd name="T35" fmla="*/ 13 h 62"/>
                <a:gd name="T36" fmla="*/ 30 w 52"/>
                <a:gd name="T37" fmla="*/ 16 h 62"/>
                <a:gd name="T38" fmla="*/ 29 w 52"/>
                <a:gd name="T39" fmla="*/ 23 h 62"/>
                <a:gd name="T40" fmla="*/ 34 w 52"/>
                <a:gd name="T41" fmla="*/ 24 h 62"/>
                <a:gd name="T42" fmla="*/ 39 w 52"/>
                <a:gd name="T43" fmla="*/ 21 h 62"/>
                <a:gd name="T44" fmla="*/ 42 w 52"/>
                <a:gd name="T45" fmla="*/ 16 h 62"/>
                <a:gd name="T46" fmla="*/ 48 w 52"/>
                <a:gd name="T47" fmla="*/ 21 h 62"/>
                <a:gd name="T48" fmla="*/ 50 w 52"/>
                <a:gd name="T49" fmla="*/ 27 h 62"/>
                <a:gd name="T50" fmla="*/ 45 w 52"/>
                <a:gd name="T51" fmla="*/ 33 h 62"/>
                <a:gd name="T52" fmla="*/ 50 w 52"/>
                <a:gd name="T53" fmla="*/ 39 h 62"/>
                <a:gd name="T54" fmla="*/ 56 w 52"/>
                <a:gd name="T55" fmla="*/ 41 h 62"/>
                <a:gd name="T56" fmla="*/ 56 w 52"/>
                <a:gd name="T57" fmla="*/ 45 h 62"/>
                <a:gd name="T58" fmla="*/ 62 w 52"/>
                <a:gd name="T59" fmla="*/ 47 h 62"/>
                <a:gd name="T60" fmla="*/ 62 w 52"/>
                <a:gd name="T61" fmla="*/ 55 h 62"/>
                <a:gd name="T62" fmla="*/ 58 w 52"/>
                <a:gd name="T63" fmla="*/ 61 h 62"/>
                <a:gd name="T64" fmla="*/ 59 w 52"/>
                <a:gd name="T65" fmla="*/ 74 h 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2"/>
                <a:gd name="T100" fmla="*/ 0 h 62"/>
                <a:gd name="T101" fmla="*/ 52 w 52"/>
                <a:gd name="T102" fmla="*/ 62 h 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2" h="62">
                  <a:moveTo>
                    <a:pt x="49" y="62"/>
                  </a:moveTo>
                  <a:cubicBezTo>
                    <a:pt x="47" y="61"/>
                    <a:pt x="45" y="59"/>
                    <a:pt x="43" y="58"/>
                  </a:cubicBezTo>
                  <a:cubicBezTo>
                    <a:pt x="40" y="57"/>
                    <a:pt x="38" y="56"/>
                    <a:pt x="35" y="54"/>
                  </a:cubicBezTo>
                  <a:cubicBezTo>
                    <a:pt x="32" y="52"/>
                    <a:pt x="28" y="50"/>
                    <a:pt x="25" y="47"/>
                  </a:cubicBezTo>
                  <a:cubicBezTo>
                    <a:pt x="21" y="44"/>
                    <a:pt x="19" y="41"/>
                    <a:pt x="16" y="38"/>
                  </a:cubicBezTo>
                  <a:cubicBezTo>
                    <a:pt x="14" y="36"/>
                    <a:pt x="11" y="33"/>
                    <a:pt x="8" y="32"/>
                  </a:cubicBezTo>
                  <a:cubicBezTo>
                    <a:pt x="6" y="30"/>
                    <a:pt x="3" y="30"/>
                    <a:pt x="1" y="28"/>
                  </a:cubicBezTo>
                  <a:cubicBezTo>
                    <a:pt x="0" y="28"/>
                    <a:pt x="0" y="26"/>
                    <a:pt x="0" y="24"/>
                  </a:cubicBezTo>
                  <a:cubicBezTo>
                    <a:pt x="1" y="23"/>
                    <a:pt x="2" y="22"/>
                    <a:pt x="3" y="20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7" y="14"/>
                    <a:pt x="10" y="14"/>
                    <a:pt x="12" y="12"/>
                  </a:cubicBezTo>
                  <a:cubicBezTo>
                    <a:pt x="13" y="9"/>
                    <a:pt x="11" y="7"/>
                    <a:pt x="11" y="4"/>
                  </a:cubicBezTo>
                  <a:cubicBezTo>
                    <a:pt x="13" y="3"/>
                    <a:pt x="14" y="2"/>
                    <a:pt x="16" y="1"/>
                  </a:cubicBezTo>
                  <a:cubicBezTo>
                    <a:pt x="17" y="1"/>
                    <a:pt x="19" y="2"/>
                    <a:pt x="20" y="2"/>
                  </a:cubicBezTo>
                  <a:cubicBezTo>
                    <a:pt x="21" y="2"/>
                    <a:pt x="20" y="0"/>
                    <a:pt x="21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6" y="3"/>
                    <a:pt x="24" y="5"/>
                    <a:pt x="25" y="6"/>
                  </a:cubicBezTo>
                  <a:cubicBezTo>
                    <a:pt x="26" y="8"/>
                    <a:pt x="29" y="9"/>
                    <a:pt x="29" y="11"/>
                  </a:cubicBezTo>
                  <a:cubicBezTo>
                    <a:pt x="29" y="13"/>
                    <a:pt x="26" y="12"/>
                    <a:pt x="25" y="13"/>
                  </a:cubicBezTo>
                  <a:cubicBezTo>
                    <a:pt x="24" y="15"/>
                    <a:pt x="24" y="17"/>
                    <a:pt x="24" y="19"/>
                  </a:cubicBezTo>
                  <a:cubicBezTo>
                    <a:pt x="25" y="20"/>
                    <a:pt x="27" y="20"/>
                    <a:pt x="28" y="20"/>
                  </a:cubicBezTo>
                  <a:cubicBezTo>
                    <a:pt x="30" y="20"/>
                    <a:pt x="31" y="19"/>
                    <a:pt x="32" y="18"/>
                  </a:cubicBezTo>
                  <a:cubicBezTo>
                    <a:pt x="33" y="17"/>
                    <a:pt x="33" y="13"/>
                    <a:pt x="35" y="13"/>
                  </a:cubicBezTo>
                  <a:cubicBezTo>
                    <a:pt x="37" y="13"/>
                    <a:pt x="38" y="16"/>
                    <a:pt x="40" y="18"/>
                  </a:cubicBezTo>
                  <a:cubicBezTo>
                    <a:pt x="40" y="20"/>
                    <a:pt x="41" y="21"/>
                    <a:pt x="41" y="23"/>
                  </a:cubicBezTo>
                  <a:cubicBezTo>
                    <a:pt x="40" y="25"/>
                    <a:pt x="37" y="26"/>
                    <a:pt x="37" y="28"/>
                  </a:cubicBezTo>
                  <a:cubicBezTo>
                    <a:pt x="37" y="30"/>
                    <a:pt x="39" y="32"/>
                    <a:pt x="41" y="33"/>
                  </a:cubicBezTo>
                  <a:cubicBezTo>
                    <a:pt x="43" y="34"/>
                    <a:pt x="45" y="33"/>
                    <a:pt x="46" y="34"/>
                  </a:cubicBezTo>
                  <a:cubicBezTo>
                    <a:pt x="47" y="35"/>
                    <a:pt x="45" y="37"/>
                    <a:pt x="46" y="38"/>
                  </a:cubicBezTo>
                  <a:cubicBezTo>
                    <a:pt x="47" y="39"/>
                    <a:pt x="50" y="38"/>
                    <a:pt x="51" y="39"/>
                  </a:cubicBezTo>
                  <a:cubicBezTo>
                    <a:pt x="52" y="41"/>
                    <a:pt x="51" y="44"/>
                    <a:pt x="51" y="46"/>
                  </a:cubicBezTo>
                  <a:cubicBezTo>
                    <a:pt x="50" y="48"/>
                    <a:pt x="48" y="49"/>
                    <a:pt x="48" y="51"/>
                  </a:cubicBezTo>
                  <a:cubicBezTo>
                    <a:pt x="48" y="54"/>
                    <a:pt x="49" y="58"/>
                    <a:pt x="49" y="62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2559"/>
            <p:cNvSpPr>
              <a:spLocks noChangeAspect="1"/>
            </p:cNvSpPr>
            <p:nvPr/>
          </p:nvSpPr>
          <p:spPr bwMode="auto">
            <a:xfrm>
              <a:off x="4335463" y="3905250"/>
              <a:ext cx="144463" cy="174625"/>
            </a:xfrm>
            <a:custGeom>
              <a:avLst/>
              <a:gdLst>
                <a:gd name="T0" fmla="*/ 86 w 76"/>
                <a:gd name="T1" fmla="*/ 97 h 92"/>
                <a:gd name="T2" fmla="*/ 72 w 76"/>
                <a:gd name="T3" fmla="*/ 94 h 92"/>
                <a:gd name="T4" fmla="*/ 68 w 76"/>
                <a:gd name="T5" fmla="*/ 97 h 92"/>
                <a:gd name="T6" fmla="*/ 63 w 76"/>
                <a:gd name="T7" fmla="*/ 94 h 92"/>
                <a:gd name="T8" fmla="*/ 46 w 76"/>
                <a:gd name="T9" fmla="*/ 96 h 92"/>
                <a:gd name="T10" fmla="*/ 28 w 76"/>
                <a:gd name="T11" fmla="*/ 102 h 92"/>
                <a:gd name="T12" fmla="*/ 14 w 76"/>
                <a:gd name="T13" fmla="*/ 110 h 92"/>
                <a:gd name="T14" fmla="*/ 13 w 76"/>
                <a:gd name="T15" fmla="*/ 97 h 92"/>
                <a:gd name="T16" fmla="*/ 17 w 76"/>
                <a:gd name="T17" fmla="*/ 91 h 92"/>
                <a:gd name="T18" fmla="*/ 17 w 76"/>
                <a:gd name="T19" fmla="*/ 83 h 92"/>
                <a:gd name="T20" fmla="*/ 11 w 76"/>
                <a:gd name="T21" fmla="*/ 81 h 92"/>
                <a:gd name="T22" fmla="*/ 11 w 76"/>
                <a:gd name="T23" fmla="*/ 77 h 92"/>
                <a:gd name="T24" fmla="*/ 5 w 76"/>
                <a:gd name="T25" fmla="*/ 75 h 92"/>
                <a:gd name="T26" fmla="*/ 0 w 76"/>
                <a:gd name="T27" fmla="*/ 69 h 92"/>
                <a:gd name="T28" fmla="*/ 5 w 76"/>
                <a:gd name="T29" fmla="*/ 63 h 92"/>
                <a:gd name="T30" fmla="*/ 4 w 76"/>
                <a:gd name="T31" fmla="*/ 57 h 92"/>
                <a:gd name="T32" fmla="*/ 6 w 76"/>
                <a:gd name="T33" fmla="*/ 53 h 92"/>
                <a:gd name="T34" fmla="*/ 5 w 76"/>
                <a:gd name="T35" fmla="*/ 49 h 92"/>
                <a:gd name="T36" fmla="*/ 10 w 76"/>
                <a:gd name="T37" fmla="*/ 43 h 92"/>
                <a:gd name="T38" fmla="*/ 4 w 76"/>
                <a:gd name="T39" fmla="*/ 41 h 92"/>
                <a:gd name="T40" fmla="*/ 14 w 76"/>
                <a:gd name="T41" fmla="*/ 37 h 92"/>
                <a:gd name="T42" fmla="*/ 8 w 76"/>
                <a:gd name="T43" fmla="*/ 32 h 92"/>
                <a:gd name="T44" fmla="*/ 12 w 76"/>
                <a:gd name="T45" fmla="*/ 29 h 92"/>
                <a:gd name="T46" fmla="*/ 11 w 76"/>
                <a:gd name="T47" fmla="*/ 23 h 92"/>
                <a:gd name="T48" fmla="*/ 6 w 76"/>
                <a:gd name="T49" fmla="*/ 14 h 92"/>
                <a:gd name="T50" fmla="*/ 11 w 76"/>
                <a:gd name="T51" fmla="*/ 8 h 92"/>
                <a:gd name="T52" fmla="*/ 13 w 76"/>
                <a:gd name="T53" fmla="*/ 4 h 92"/>
                <a:gd name="T54" fmla="*/ 19 w 76"/>
                <a:gd name="T55" fmla="*/ 5 h 92"/>
                <a:gd name="T56" fmla="*/ 25 w 76"/>
                <a:gd name="T57" fmla="*/ 6 h 92"/>
                <a:gd name="T58" fmla="*/ 26 w 76"/>
                <a:gd name="T59" fmla="*/ 0 h 92"/>
                <a:gd name="T60" fmla="*/ 30 w 76"/>
                <a:gd name="T61" fmla="*/ 2 h 92"/>
                <a:gd name="T62" fmla="*/ 35 w 76"/>
                <a:gd name="T63" fmla="*/ 0 h 92"/>
                <a:gd name="T64" fmla="*/ 35 w 76"/>
                <a:gd name="T65" fmla="*/ 7 h 92"/>
                <a:gd name="T66" fmla="*/ 40 w 76"/>
                <a:gd name="T67" fmla="*/ 6 h 92"/>
                <a:gd name="T68" fmla="*/ 49 w 76"/>
                <a:gd name="T69" fmla="*/ 4 h 92"/>
                <a:gd name="T70" fmla="*/ 49 w 76"/>
                <a:gd name="T71" fmla="*/ 8 h 92"/>
                <a:gd name="T72" fmla="*/ 53 w 76"/>
                <a:gd name="T73" fmla="*/ 10 h 92"/>
                <a:gd name="T74" fmla="*/ 53 w 76"/>
                <a:gd name="T75" fmla="*/ 14 h 92"/>
                <a:gd name="T76" fmla="*/ 56 w 76"/>
                <a:gd name="T77" fmla="*/ 16 h 92"/>
                <a:gd name="T78" fmla="*/ 60 w 76"/>
                <a:gd name="T79" fmla="*/ 17 h 92"/>
                <a:gd name="T80" fmla="*/ 67 w 76"/>
                <a:gd name="T81" fmla="*/ 14 h 92"/>
                <a:gd name="T82" fmla="*/ 77 w 76"/>
                <a:gd name="T83" fmla="*/ 13 h 92"/>
                <a:gd name="T84" fmla="*/ 83 w 76"/>
                <a:gd name="T85" fmla="*/ 14 h 92"/>
                <a:gd name="T86" fmla="*/ 86 w 76"/>
                <a:gd name="T87" fmla="*/ 18 h 92"/>
                <a:gd name="T88" fmla="*/ 87 w 76"/>
                <a:gd name="T89" fmla="*/ 25 h 92"/>
                <a:gd name="T90" fmla="*/ 89 w 76"/>
                <a:gd name="T91" fmla="*/ 30 h 92"/>
                <a:gd name="T92" fmla="*/ 90 w 76"/>
                <a:gd name="T93" fmla="*/ 36 h 92"/>
                <a:gd name="T94" fmla="*/ 90 w 76"/>
                <a:gd name="T95" fmla="*/ 42 h 92"/>
                <a:gd name="T96" fmla="*/ 87 w 76"/>
                <a:gd name="T97" fmla="*/ 48 h 92"/>
                <a:gd name="T98" fmla="*/ 86 w 76"/>
                <a:gd name="T99" fmla="*/ 59 h 92"/>
                <a:gd name="T100" fmla="*/ 81 w 76"/>
                <a:gd name="T101" fmla="*/ 66 h 92"/>
                <a:gd name="T102" fmla="*/ 84 w 76"/>
                <a:gd name="T103" fmla="*/ 75 h 92"/>
                <a:gd name="T104" fmla="*/ 83 w 76"/>
                <a:gd name="T105" fmla="*/ 84 h 92"/>
                <a:gd name="T106" fmla="*/ 87 w 76"/>
                <a:gd name="T107" fmla="*/ 87 h 92"/>
                <a:gd name="T108" fmla="*/ 87 w 76"/>
                <a:gd name="T109" fmla="*/ 94 h 92"/>
                <a:gd name="T110" fmla="*/ 86 w 76"/>
                <a:gd name="T111" fmla="*/ 97 h 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"/>
                <a:gd name="T169" fmla="*/ 0 h 92"/>
                <a:gd name="T170" fmla="*/ 76 w 76"/>
                <a:gd name="T171" fmla="*/ 92 h 9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" h="92">
                  <a:moveTo>
                    <a:pt x="72" y="81"/>
                  </a:moveTo>
                  <a:cubicBezTo>
                    <a:pt x="68" y="80"/>
                    <a:pt x="64" y="79"/>
                    <a:pt x="60" y="79"/>
                  </a:cubicBezTo>
                  <a:cubicBezTo>
                    <a:pt x="59" y="79"/>
                    <a:pt x="58" y="81"/>
                    <a:pt x="57" y="81"/>
                  </a:cubicBezTo>
                  <a:cubicBezTo>
                    <a:pt x="56" y="81"/>
                    <a:pt x="54" y="79"/>
                    <a:pt x="53" y="79"/>
                  </a:cubicBezTo>
                  <a:cubicBezTo>
                    <a:pt x="48" y="79"/>
                    <a:pt x="42" y="79"/>
                    <a:pt x="38" y="80"/>
                  </a:cubicBezTo>
                  <a:cubicBezTo>
                    <a:pt x="32" y="81"/>
                    <a:pt x="28" y="83"/>
                    <a:pt x="23" y="85"/>
                  </a:cubicBezTo>
                  <a:cubicBezTo>
                    <a:pt x="19" y="87"/>
                    <a:pt x="16" y="89"/>
                    <a:pt x="12" y="92"/>
                  </a:cubicBezTo>
                  <a:cubicBezTo>
                    <a:pt x="12" y="88"/>
                    <a:pt x="11" y="84"/>
                    <a:pt x="11" y="81"/>
                  </a:cubicBezTo>
                  <a:cubicBezTo>
                    <a:pt x="11" y="79"/>
                    <a:pt x="13" y="78"/>
                    <a:pt x="14" y="76"/>
                  </a:cubicBezTo>
                  <a:cubicBezTo>
                    <a:pt x="14" y="74"/>
                    <a:pt x="15" y="71"/>
                    <a:pt x="14" y="69"/>
                  </a:cubicBezTo>
                  <a:cubicBezTo>
                    <a:pt x="13" y="68"/>
                    <a:pt x="10" y="69"/>
                    <a:pt x="9" y="68"/>
                  </a:cubicBezTo>
                  <a:cubicBezTo>
                    <a:pt x="8" y="67"/>
                    <a:pt x="10" y="65"/>
                    <a:pt x="9" y="64"/>
                  </a:cubicBezTo>
                  <a:cubicBezTo>
                    <a:pt x="8" y="63"/>
                    <a:pt x="6" y="64"/>
                    <a:pt x="4" y="63"/>
                  </a:cubicBezTo>
                  <a:cubicBezTo>
                    <a:pt x="2" y="62"/>
                    <a:pt x="0" y="60"/>
                    <a:pt x="0" y="58"/>
                  </a:cubicBezTo>
                  <a:cubicBezTo>
                    <a:pt x="0" y="56"/>
                    <a:pt x="3" y="55"/>
                    <a:pt x="4" y="53"/>
                  </a:cubicBezTo>
                  <a:cubicBezTo>
                    <a:pt x="4" y="51"/>
                    <a:pt x="3" y="50"/>
                    <a:pt x="3" y="48"/>
                  </a:cubicBezTo>
                  <a:cubicBezTo>
                    <a:pt x="4" y="47"/>
                    <a:pt x="5" y="46"/>
                    <a:pt x="5" y="44"/>
                  </a:cubicBezTo>
                  <a:cubicBezTo>
                    <a:pt x="6" y="43"/>
                    <a:pt x="4" y="42"/>
                    <a:pt x="4" y="41"/>
                  </a:cubicBezTo>
                  <a:cubicBezTo>
                    <a:pt x="4" y="39"/>
                    <a:pt x="8" y="38"/>
                    <a:pt x="8" y="36"/>
                  </a:cubicBezTo>
                  <a:cubicBezTo>
                    <a:pt x="8" y="35"/>
                    <a:pt x="2" y="35"/>
                    <a:pt x="3" y="34"/>
                  </a:cubicBezTo>
                  <a:cubicBezTo>
                    <a:pt x="5" y="31"/>
                    <a:pt x="10" y="33"/>
                    <a:pt x="12" y="31"/>
                  </a:cubicBezTo>
                  <a:cubicBezTo>
                    <a:pt x="13" y="29"/>
                    <a:pt x="8" y="29"/>
                    <a:pt x="7" y="27"/>
                  </a:cubicBezTo>
                  <a:cubicBezTo>
                    <a:pt x="7" y="26"/>
                    <a:pt x="9" y="26"/>
                    <a:pt x="10" y="24"/>
                  </a:cubicBezTo>
                  <a:cubicBezTo>
                    <a:pt x="10" y="23"/>
                    <a:pt x="10" y="21"/>
                    <a:pt x="9" y="19"/>
                  </a:cubicBezTo>
                  <a:cubicBezTo>
                    <a:pt x="9" y="17"/>
                    <a:pt x="6" y="15"/>
                    <a:pt x="5" y="12"/>
                  </a:cubicBezTo>
                  <a:cubicBezTo>
                    <a:pt x="5" y="10"/>
                    <a:pt x="8" y="9"/>
                    <a:pt x="9" y="7"/>
                  </a:cubicBezTo>
                  <a:cubicBezTo>
                    <a:pt x="10" y="6"/>
                    <a:pt x="10" y="4"/>
                    <a:pt x="11" y="3"/>
                  </a:cubicBezTo>
                  <a:cubicBezTo>
                    <a:pt x="13" y="3"/>
                    <a:pt x="15" y="4"/>
                    <a:pt x="16" y="4"/>
                  </a:cubicBezTo>
                  <a:cubicBezTo>
                    <a:pt x="18" y="5"/>
                    <a:pt x="19" y="6"/>
                    <a:pt x="21" y="5"/>
                  </a:cubicBezTo>
                  <a:cubicBezTo>
                    <a:pt x="22" y="4"/>
                    <a:pt x="21" y="1"/>
                    <a:pt x="22" y="0"/>
                  </a:cubicBezTo>
                  <a:cubicBezTo>
                    <a:pt x="23" y="0"/>
                    <a:pt x="24" y="2"/>
                    <a:pt x="25" y="2"/>
                  </a:cubicBezTo>
                  <a:cubicBezTo>
                    <a:pt x="27" y="2"/>
                    <a:pt x="28" y="0"/>
                    <a:pt x="29" y="0"/>
                  </a:cubicBezTo>
                  <a:cubicBezTo>
                    <a:pt x="30" y="2"/>
                    <a:pt x="28" y="5"/>
                    <a:pt x="29" y="6"/>
                  </a:cubicBezTo>
                  <a:cubicBezTo>
                    <a:pt x="30" y="7"/>
                    <a:pt x="32" y="5"/>
                    <a:pt x="33" y="5"/>
                  </a:cubicBezTo>
                  <a:cubicBezTo>
                    <a:pt x="36" y="4"/>
                    <a:pt x="39" y="4"/>
                    <a:pt x="41" y="3"/>
                  </a:cubicBezTo>
                  <a:cubicBezTo>
                    <a:pt x="41" y="4"/>
                    <a:pt x="40" y="6"/>
                    <a:pt x="41" y="7"/>
                  </a:cubicBezTo>
                  <a:cubicBezTo>
                    <a:pt x="41" y="8"/>
                    <a:pt x="43" y="7"/>
                    <a:pt x="44" y="8"/>
                  </a:cubicBezTo>
                  <a:cubicBezTo>
                    <a:pt x="44" y="9"/>
                    <a:pt x="43" y="11"/>
                    <a:pt x="44" y="12"/>
                  </a:cubicBezTo>
                  <a:cubicBezTo>
                    <a:pt x="44" y="13"/>
                    <a:pt x="46" y="12"/>
                    <a:pt x="47" y="13"/>
                  </a:cubicBezTo>
                  <a:cubicBezTo>
                    <a:pt x="48" y="13"/>
                    <a:pt x="49" y="15"/>
                    <a:pt x="50" y="14"/>
                  </a:cubicBezTo>
                  <a:cubicBezTo>
                    <a:pt x="52" y="14"/>
                    <a:pt x="54" y="12"/>
                    <a:pt x="56" y="12"/>
                  </a:cubicBezTo>
                  <a:cubicBezTo>
                    <a:pt x="58" y="11"/>
                    <a:pt x="61" y="11"/>
                    <a:pt x="64" y="11"/>
                  </a:cubicBezTo>
                  <a:cubicBezTo>
                    <a:pt x="66" y="11"/>
                    <a:pt x="68" y="11"/>
                    <a:pt x="69" y="12"/>
                  </a:cubicBezTo>
                  <a:cubicBezTo>
                    <a:pt x="70" y="13"/>
                    <a:pt x="71" y="14"/>
                    <a:pt x="72" y="15"/>
                  </a:cubicBezTo>
                  <a:cubicBezTo>
                    <a:pt x="72" y="17"/>
                    <a:pt x="72" y="19"/>
                    <a:pt x="73" y="21"/>
                  </a:cubicBezTo>
                  <a:cubicBezTo>
                    <a:pt x="73" y="22"/>
                    <a:pt x="73" y="23"/>
                    <a:pt x="74" y="25"/>
                  </a:cubicBezTo>
                  <a:cubicBezTo>
                    <a:pt x="74" y="27"/>
                    <a:pt x="75" y="28"/>
                    <a:pt x="75" y="30"/>
                  </a:cubicBezTo>
                  <a:cubicBezTo>
                    <a:pt x="76" y="32"/>
                    <a:pt x="76" y="34"/>
                    <a:pt x="75" y="35"/>
                  </a:cubicBezTo>
                  <a:cubicBezTo>
                    <a:pt x="75" y="37"/>
                    <a:pt x="73" y="38"/>
                    <a:pt x="73" y="40"/>
                  </a:cubicBezTo>
                  <a:cubicBezTo>
                    <a:pt x="72" y="43"/>
                    <a:pt x="73" y="46"/>
                    <a:pt x="72" y="49"/>
                  </a:cubicBezTo>
                  <a:cubicBezTo>
                    <a:pt x="71" y="51"/>
                    <a:pt x="68" y="53"/>
                    <a:pt x="68" y="55"/>
                  </a:cubicBezTo>
                  <a:cubicBezTo>
                    <a:pt x="67" y="58"/>
                    <a:pt x="70" y="60"/>
                    <a:pt x="70" y="63"/>
                  </a:cubicBezTo>
                  <a:cubicBezTo>
                    <a:pt x="70" y="65"/>
                    <a:pt x="69" y="68"/>
                    <a:pt x="69" y="70"/>
                  </a:cubicBezTo>
                  <a:cubicBezTo>
                    <a:pt x="70" y="71"/>
                    <a:pt x="72" y="71"/>
                    <a:pt x="73" y="73"/>
                  </a:cubicBezTo>
                  <a:cubicBezTo>
                    <a:pt x="74" y="75"/>
                    <a:pt x="73" y="77"/>
                    <a:pt x="73" y="79"/>
                  </a:cubicBezTo>
                  <a:cubicBezTo>
                    <a:pt x="73" y="79"/>
                    <a:pt x="72" y="80"/>
                    <a:pt x="72" y="81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2560"/>
            <p:cNvSpPr>
              <a:spLocks noChangeAspect="1"/>
            </p:cNvSpPr>
            <p:nvPr/>
          </p:nvSpPr>
          <p:spPr bwMode="auto">
            <a:xfrm>
              <a:off x="4244975" y="3489325"/>
              <a:ext cx="396875" cy="428625"/>
            </a:xfrm>
            <a:custGeom>
              <a:avLst/>
              <a:gdLst>
                <a:gd name="T0" fmla="*/ 96 w 208"/>
                <a:gd name="T1" fmla="*/ 268 h 225"/>
                <a:gd name="T2" fmla="*/ 91 w 208"/>
                <a:gd name="T3" fmla="*/ 262 h 225"/>
                <a:gd name="T4" fmla="*/ 83 w 208"/>
                <a:gd name="T5" fmla="*/ 262 h 225"/>
                <a:gd name="T6" fmla="*/ 76 w 208"/>
                <a:gd name="T7" fmla="*/ 266 h 225"/>
                <a:gd name="T8" fmla="*/ 67 w 208"/>
                <a:gd name="T9" fmla="*/ 270 h 225"/>
                <a:gd name="T10" fmla="*/ 59 w 208"/>
                <a:gd name="T11" fmla="*/ 256 h 225"/>
                <a:gd name="T12" fmla="*/ 58 w 208"/>
                <a:gd name="T13" fmla="*/ 247 h 225"/>
                <a:gd name="T14" fmla="*/ 52 w 208"/>
                <a:gd name="T15" fmla="*/ 233 h 225"/>
                <a:gd name="T16" fmla="*/ 42 w 208"/>
                <a:gd name="T17" fmla="*/ 234 h 225"/>
                <a:gd name="T18" fmla="*/ 32 w 208"/>
                <a:gd name="T19" fmla="*/ 234 h 225"/>
                <a:gd name="T20" fmla="*/ 19 w 208"/>
                <a:gd name="T21" fmla="*/ 232 h 225"/>
                <a:gd name="T22" fmla="*/ 11 w 208"/>
                <a:gd name="T23" fmla="*/ 235 h 225"/>
                <a:gd name="T24" fmla="*/ 12 w 208"/>
                <a:gd name="T25" fmla="*/ 221 h 225"/>
                <a:gd name="T26" fmla="*/ 5 w 208"/>
                <a:gd name="T27" fmla="*/ 214 h 225"/>
                <a:gd name="T28" fmla="*/ 4 w 208"/>
                <a:gd name="T29" fmla="*/ 198 h 225"/>
                <a:gd name="T30" fmla="*/ 6 w 208"/>
                <a:gd name="T31" fmla="*/ 187 h 225"/>
                <a:gd name="T32" fmla="*/ 14 w 208"/>
                <a:gd name="T33" fmla="*/ 178 h 225"/>
                <a:gd name="T34" fmla="*/ 25 w 208"/>
                <a:gd name="T35" fmla="*/ 179 h 225"/>
                <a:gd name="T36" fmla="*/ 44 w 208"/>
                <a:gd name="T37" fmla="*/ 174 h 225"/>
                <a:gd name="T38" fmla="*/ 103 w 208"/>
                <a:gd name="T39" fmla="*/ 179 h 225"/>
                <a:gd name="T40" fmla="*/ 102 w 208"/>
                <a:gd name="T41" fmla="*/ 160 h 225"/>
                <a:gd name="T42" fmla="*/ 112 w 208"/>
                <a:gd name="T43" fmla="*/ 7 h 225"/>
                <a:gd name="T44" fmla="*/ 203 w 208"/>
                <a:gd name="T45" fmla="*/ 86 h 225"/>
                <a:gd name="T46" fmla="*/ 215 w 208"/>
                <a:gd name="T47" fmla="*/ 95 h 225"/>
                <a:gd name="T48" fmla="*/ 233 w 208"/>
                <a:gd name="T49" fmla="*/ 102 h 225"/>
                <a:gd name="T50" fmla="*/ 236 w 208"/>
                <a:gd name="T51" fmla="*/ 116 h 225"/>
                <a:gd name="T52" fmla="*/ 250 w 208"/>
                <a:gd name="T53" fmla="*/ 167 h 225"/>
                <a:gd name="T54" fmla="*/ 243 w 208"/>
                <a:gd name="T55" fmla="*/ 173 h 225"/>
                <a:gd name="T56" fmla="*/ 236 w 208"/>
                <a:gd name="T57" fmla="*/ 179 h 225"/>
                <a:gd name="T58" fmla="*/ 198 w 208"/>
                <a:gd name="T59" fmla="*/ 187 h 225"/>
                <a:gd name="T60" fmla="*/ 177 w 208"/>
                <a:gd name="T61" fmla="*/ 184 h 225"/>
                <a:gd name="T62" fmla="*/ 155 w 208"/>
                <a:gd name="T63" fmla="*/ 200 h 225"/>
                <a:gd name="T64" fmla="*/ 144 w 208"/>
                <a:gd name="T65" fmla="*/ 204 h 225"/>
                <a:gd name="T66" fmla="*/ 138 w 208"/>
                <a:gd name="T67" fmla="*/ 209 h 225"/>
                <a:gd name="T68" fmla="*/ 133 w 208"/>
                <a:gd name="T69" fmla="*/ 217 h 225"/>
                <a:gd name="T70" fmla="*/ 121 w 208"/>
                <a:gd name="T71" fmla="*/ 216 h 225"/>
                <a:gd name="T72" fmla="*/ 119 w 208"/>
                <a:gd name="T73" fmla="*/ 227 h 225"/>
                <a:gd name="T74" fmla="*/ 118 w 208"/>
                <a:gd name="T75" fmla="*/ 232 h 225"/>
                <a:gd name="T76" fmla="*/ 103 w 208"/>
                <a:gd name="T77" fmla="*/ 239 h 225"/>
                <a:gd name="T78" fmla="*/ 105 w 208"/>
                <a:gd name="T79" fmla="*/ 254 h 22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08"/>
                <a:gd name="T121" fmla="*/ 0 h 225"/>
                <a:gd name="T122" fmla="*/ 208 w 208"/>
                <a:gd name="T123" fmla="*/ 225 h 22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08" h="225">
                  <a:moveTo>
                    <a:pt x="88" y="221"/>
                  </a:moveTo>
                  <a:cubicBezTo>
                    <a:pt x="86" y="222"/>
                    <a:pt x="83" y="222"/>
                    <a:pt x="80" y="223"/>
                  </a:cubicBezTo>
                  <a:cubicBezTo>
                    <a:pt x="79" y="223"/>
                    <a:pt x="77" y="225"/>
                    <a:pt x="76" y="224"/>
                  </a:cubicBezTo>
                  <a:cubicBezTo>
                    <a:pt x="75" y="223"/>
                    <a:pt x="77" y="220"/>
                    <a:pt x="76" y="218"/>
                  </a:cubicBezTo>
                  <a:cubicBezTo>
                    <a:pt x="75" y="218"/>
                    <a:pt x="74" y="220"/>
                    <a:pt x="72" y="220"/>
                  </a:cubicBezTo>
                  <a:cubicBezTo>
                    <a:pt x="71" y="220"/>
                    <a:pt x="70" y="218"/>
                    <a:pt x="69" y="218"/>
                  </a:cubicBezTo>
                  <a:cubicBezTo>
                    <a:pt x="68" y="219"/>
                    <a:pt x="69" y="222"/>
                    <a:pt x="68" y="223"/>
                  </a:cubicBezTo>
                  <a:cubicBezTo>
                    <a:pt x="66" y="224"/>
                    <a:pt x="65" y="223"/>
                    <a:pt x="63" y="222"/>
                  </a:cubicBezTo>
                  <a:cubicBezTo>
                    <a:pt x="62" y="222"/>
                    <a:pt x="60" y="221"/>
                    <a:pt x="58" y="221"/>
                  </a:cubicBezTo>
                  <a:cubicBezTo>
                    <a:pt x="57" y="222"/>
                    <a:pt x="57" y="224"/>
                    <a:pt x="56" y="225"/>
                  </a:cubicBezTo>
                  <a:cubicBezTo>
                    <a:pt x="54" y="223"/>
                    <a:pt x="50" y="222"/>
                    <a:pt x="49" y="219"/>
                  </a:cubicBezTo>
                  <a:cubicBezTo>
                    <a:pt x="48" y="218"/>
                    <a:pt x="50" y="215"/>
                    <a:pt x="49" y="213"/>
                  </a:cubicBezTo>
                  <a:cubicBezTo>
                    <a:pt x="48" y="212"/>
                    <a:pt x="44" y="215"/>
                    <a:pt x="44" y="214"/>
                  </a:cubicBezTo>
                  <a:cubicBezTo>
                    <a:pt x="44" y="211"/>
                    <a:pt x="48" y="209"/>
                    <a:pt x="48" y="206"/>
                  </a:cubicBezTo>
                  <a:cubicBezTo>
                    <a:pt x="48" y="204"/>
                    <a:pt x="45" y="204"/>
                    <a:pt x="44" y="202"/>
                  </a:cubicBezTo>
                  <a:cubicBezTo>
                    <a:pt x="43" y="200"/>
                    <a:pt x="44" y="196"/>
                    <a:pt x="43" y="194"/>
                  </a:cubicBezTo>
                  <a:cubicBezTo>
                    <a:pt x="41" y="192"/>
                    <a:pt x="38" y="191"/>
                    <a:pt x="35" y="192"/>
                  </a:cubicBezTo>
                  <a:cubicBezTo>
                    <a:pt x="34" y="192"/>
                    <a:pt x="36" y="194"/>
                    <a:pt x="35" y="195"/>
                  </a:cubicBezTo>
                  <a:cubicBezTo>
                    <a:pt x="34" y="196"/>
                    <a:pt x="33" y="196"/>
                    <a:pt x="31" y="196"/>
                  </a:cubicBezTo>
                  <a:cubicBezTo>
                    <a:pt x="30" y="196"/>
                    <a:pt x="28" y="194"/>
                    <a:pt x="27" y="195"/>
                  </a:cubicBezTo>
                  <a:cubicBezTo>
                    <a:pt x="24" y="195"/>
                    <a:pt x="22" y="199"/>
                    <a:pt x="20" y="199"/>
                  </a:cubicBezTo>
                  <a:cubicBezTo>
                    <a:pt x="18" y="198"/>
                    <a:pt x="18" y="194"/>
                    <a:pt x="16" y="193"/>
                  </a:cubicBezTo>
                  <a:cubicBezTo>
                    <a:pt x="15" y="193"/>
                    <a:pt x="14" y="195"/>
                    <a:pt x="13" y="196"/>
                  </a:cubicBezTo>
                  <a:cubicBezTo>
                    <a:pt x="12" y="196"/>
                    <a:pt x="10" y="197"/>
                    <a:pt x="9" y="196"/>
                  </a:cubicBezTo>
                  <a:cubicBezTo>
                    <a:pt x="8" y="195"/>
                    <a:pt x="8" y="192"/>
                    <a:pt x="8" y="190"/>
                  </a:cubicBezTo>
                  <a:lnTo>
                    <a:pt x="10" y="184"/>
                  </a:lnTo>
                  <a:lnTo>
                    <a:pt x="7" y="178"/>
                  </a:lnTo>
                  <a:lnTo>
                    <a:pt x="4" y="178"/>
                  </a:lnTo>
                  <a:lnTo>
                    <a:pt x="1" y="174"/>
                  </a:lnTo>
                  <a:lnTo>
                    <a:pt x="3" y="165"/>
                  </a:lnTo>
                  <a:lnTo>
                    <a:pt x="0" y="157"/>
                  </a:lnTo>
                  <a:cubicBezTo>
                    <a:pt x="2" y="157"/>
                    <a:pt x="4" y="158"/>
                    <a:pt x="5" y="156"/>
                  </a:cubicBezTo>
                  <a:cubicBezTo>
                    <a:pt x="7" y="154"/>
                    <a:pt x="6" y="150"/>
                    <a:pt x="8" y="148"/>
                  </a:cubicBezTo>
                  <a:cubicBezTo>
                    <a:pt x="8" y="147"/>
                    <a:pt x="11" y="147"/>
                    <a:pt x="12" y="148"/>
                  </a:cubicBezTo>
                  <a:cubicBezTo>
                    <a:pt x="14" y="149"/>
                    <a:pt x="14" y="153"/>
                    <a:pt x="17" y="154"/>
                  </a:cubicBezTo>
                  <a:cubicBezTo>
                    <a:pt x="19" y="154"/>
                    <a:pt x="19" y="149"/>
                    <a:pt x="21" y="149"/>
                  </a:cubicBezTo>
                  <a:cubicBezTo>
                    <a:pt x="25" y="147"/>
                    <a:pt x="30" y="150"/>
                    <a:pt x="34" y="149"/>
                  </a:cubicBezTo>
                  <a:cubicBezTo>
                    <a:pt x="36" y="148"/>
                    <a:pt x="35" y="145"/>
                    <a:pt x="37" y="145"/>
                  </a:cubicBezTo>
                  <a:cubicBezTo>
                    <a:pt x="38" y="145"/>
                    <a:pt x="38" y="149"/>
                    <a:pt x="39" y="149"/>
                  </a:cubicBezTo>
                  <a:lnTo>
                    <a:pt x="86" y="149"/>
                  </a:lnTo>
                  <a:lnTo>
                    <a:pt x="89" y="135"/>
                  </a:lnTo>
                  <a:lnTo>
                    <a:pt x="85" y="133"/>
                  </a:lnTo>
                  <a:lnTo>
                    <a:pt x="74" y="6"/>
                  </a:lnTo>
                  <a:cubicBezTo>
                    <a:pt x="73" y="0"/>
                    <a:pt x="86" y="6"/>
                    <a:pt x="93" y="6"/>
                  </a:cubicBezTo>
                  <a:lnTo>
                    <a:pt x="169" y="65"/>
                  </a:lnTo>
                  <a:cubicBezTo>
                    <a:pt x="169" y="68"/>
                    <a:pt x="168" y="70"/>
                    <a:pt x="169" y="72"/>
                  </a:cubicBezTo>
                  <a:cubicBezTo>
                    <a:pt x="170" y="74"/>
                    <a:pt x="173" y="73"/>
                    <a:pt x="175" y="74"/>
                  </a:cubicBezTo>
                  <a:cubicBezTo>
                    <a:pt x="176" y="76"/>
                    <a:pt x="177" y="78"/>
                    <a:pt x="179" y="79"/>
                  </a:cubicBezTo>
                  <a:cubicBezTo>
                    <a:pt x="181" y="80"/>
                    <a:pt x="183" y="79"/>
                    <a:pt x="185" y="80"/>
                  </a:cubicBezTo>
                  <a:cubicBezTo>
                    <a:pt x="188" y="81"/>
                    <a:pt x="192" y="82"/>
                    <a:pt x="194" y="85"/>
                  </a:cubicBezTo>
                  <a:cubicBezTo>
                    <a:pt x="195" y="88"/>
                    <a:pt x="192" y="92"/>
                    <a:pt x="193" y="96"/>
                  </a:cubicBezTo>
                  <a:cubicBezTo>
                    <a:pt x="193" y="97"/>
                    <a:pt x="195" y="97"/>
                    <a:pt x="196" y="97"/>
                  </a:cubicBezTo>
                  <a:cubicBezTo>
                    <a:pt x="201" y="97"/>
                    <a:pt x="204" y="95"/>
                    <a:pt x="208" y="94"/>
                  </a:cubicBezTo>
                  <a:lnTo>
                    <a:pt x="208" y="139"/>
                  </a:lnTo>
                  <a:cubicBezTo>
                    <a:pt x="207" y="139"/>
                    <a:pt x="205" y="139"/>
                    <a:pt x="204" y="140"/>
                  </a:cubicBezTo>
                  <a:cubicBezTo>
                    <a:pt x="203" y="141"/>
                    <a:pt x="203" y="143"/>
                    <a:pt x="202" y="144"/>
                  </a:cubicBezTo>
                  <a:cubicBezTo>
                    <a:pt x="201" y="145"/>
                    <a:pt x="199" y="144"/>
                    <a:pt x="198" y="145"/>
                  </a:cubicBezTo>
                  <a:lnTo>
                    <a:pt x="196" y="149"/>
                  </a:lnTo>
                  <a:lnTo>
                    <a:pt x="169" y="152"/>
                  </a:lnTo>
                  <a:cubicBezTo>
                    <a:pt x="168" y="153"/>
                    <a:pt x="167" y="156"/>
                    <a:pt x="165" y="156"/>
                  </a:cubicBezTo>
                  <a:lnTo>
                    <a:pt x="156" y="155"/>
                  </a:lnTo>
                  <a:cubicBezTo>
                    <a:pt x="153" y="155"/>
                    <a:pt x="150" y="152"/>
                    <a:pt x="147" y="153"/>
                  </a:cubicBezTo>
                  <a:cubicBezTo>
                    <a:pt x="141" y="155"/>
                    <a:pt x="136" y="159"/>
                    <a:pt x="131" y="162"/>
                  </a:cubicBezTo>
                  <a:cubicBezTo>
                    <a:pt x="130" y="163"/>
                    <a:pt x="131" y="166"/>
                    <a:pt x="129" y="167"/>
                  </a:cubicBezTo>
                  <a:cubicBezTo>
                    <a:pt x="128" y="168"/>
                    <a:pt x="127" y="165"/>
                    <a:pt x="126" y="166"/>
                  </a:cubicBezTo>
                  <a:cubicBezTo>
                    <a:pt x="124" y="166"/>
                    <a:pt x="121" y="168"/>
                    <a:pt x="120" y="170"/>
                  </a:cubicBezTo>
                  <a:cubicBezTo>
                    <a:pt x="119" y="171"/>
                    <a:pt x="122" y="174"/>
                    <a:pt x="120" y="175"/>
                  </a:cubicBezTo>
                  <a:cubicBezTo>
                    <a:pt x="119" y="176"/>
                    <a:pt x="117" y="173"/>
                    <a:pt x="115" y="174"/>
                  </a:cubicBezTo>
                  <a:cubicBezTo>
                    <a:pt x="114" y="175"/>
                    <a:pt x="116" y="177"/>
                    <a:pt x="115" y="179"/>
                  </a:cubicBezTo>
                  <a:cubicBezTo>
                    <a:pt x="114" y="180"/>
                    <a:pt x="112" y="181"/>
                    <a:pt x="111" y="181"/>
                  </a:cubicBezTo>
                  <a:cubicBezTo>
                    <a:pt x="108" y="181"/>
                    <a:pt x="107" y="177"/>
                    <a:pt x="105" y="177"/>
                  </a:cubicBezTo>
                  <a:cubicBezTo>
                    <a:pt x="103" y="177"/>
                    <a:pt x="103" y="179"/>
                    <a:pt x="101" y="180"/>
                  </a:cubicBezTo>
                  <a:cubicBezTo>
                    <a:pt x="100" y="181"/>
                    <a:pt x="97" y="180"/>
                    <a:pt x="97" y="182"/>
                  </a:cubicBezTo>
                  <a:cubicBezTo>
                    <a:pt x="96" y="184"/>
                    <a:pt x="100" y="186"/>
                    <a:pt x="99" y="189"/>
                  </a:cubicBezTo>
                  <a:cubicBezTo>
                    <a:pt x="99" y="190"/>
                    <a:pt x="97" y="188"/>
                    <a:pt x="96" y="189"/>
                  </a:cubicBezTo>
                  <a:cubicBezTo>
                    <a:pt x="96" y="190"/>
                    <a:pt x="99" y="191"/>
                    <a:pt x="98" y="193"/>
                  </a:cubicBezTo>
                  <a:cubicBezTo>
                    <a:pt x="97" y="195"/>
                    <a:pt x="95" y="197"/>
                    <a:pt x="93" y="199"/>
                  </a:cubicBezTo>
                  <a:cubicBezTo>
                    <a:pt x="91" y="200"/>
                    <a:pt x="87" y="197"/>
                    <a:pt x="86" y="199"/>
                  </a:cubicBezTo>
                  <a:cubicBezTo>
                    <a:pt x="85" y="201"/>
                    <a:pt x="89" y="202"/>
                    <a:pt x="89" y="205"/>
                  </a:cubicBezTo>
                  <a:cubicBezTo>
                    <a:pt x="89" y="207"/>
                    <a:pt x="87" y="210"/>
                    <a:pt x="87" y="212"/>
                  </a:cubicBezTo>
                  <a:cubicBezTo>
                    <a:pt x="87" y="215"/>
                    <a:pt x="88" y="218"/>
                    <a:pt x="88" y="221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2561"/>
            <p:cNvSpPr>
              <a:spLocks noChangeAspect="1"/>
            </p:cNvSpPr>
            <p:nvPr/>
          </p:nvSpPr>
          <p:spPr bwMode="auto">
            <a:xfrm>
              <a:off x="4406900" y="3779838"/>
              <a:ext cx="188913" cy="153988"/>
            </a:xfrm>
            <a:custGeom>
              <a:avLst/>
              <a:gdLst>
                <a:gd name="T0" fmla="*/ 41 w 99"/>
                <a:gd name="T1" fmla="*/ 97 h 81"/>
                <a:gd name="T2" fmla="*/ 37 w 99"/>
                <a:gd name="T3" fmla="*/ 93 h 81"/>
                <a:gd name="T4" fmla="*/ 31 w 99"/>
                <a:gd name="T5" fmla="*/ 92 h 81"/>
                <a:gd name="T6" fmla="*/ 22 w 99"/>
                <a:gd name="T7" fmla="*/ 93 h 81"/>
                <a:gd name="T8" fmla="*/ 14 w 99"/>
                <a:gd name="T9" fmla="*/ 96 h 81"/>
                <a:gd name="T10" fmla="*/ 11 w 99"/>
                <a:gd name="T11" fmla="*/ 95 h 81"/>
                <a:gd name="T12" fmla="*/ 7 w 99"/>
                <a:gd name="T13" fmla="*/ 93 h 81"/>
                <a:gd name="T14" fmla="*/ 7 w 99"/>
                <a:gd name="T15" fmla="*/ 89 h 81"/>
                <a:gd name="T16" fmla="*/ 4 w 99"/>
                <a:gd name="T17" fmla="*/ 87 h 81"/>
                <a:gd name="T18" fmla="*/ 4 w 99"/>
                <a:gd name="T19" fmla="*/ 83 h 81"/>
                <a:gd name="T20" fmla="*/ 2 w 99"/>
                <a:gd name="T21" fmla="*/ 72 h 81"/>
                <a:gd name="T22" fmla="*/ 5 w 99"/>
                <a:gd name="T23" fmla="*/ 63 h 81"/>
                <a:gd name="T24" fmla="*/ 1 w 99"/>
                <a:gd name="T25" fmla="*/ 56 h 81"/>
                <a:gd name="T26" fmla="*/ 10 w 99"/>
                <a:gd name="T27" fmla="*/ 56 h 81"/>
                <a:gd name="T28" fmla="*/ 16 w 99"/>
                <a:gd name="T29" fmla="*/ 49 h 81"/>
                <a:gd name="T30" fmla="*/ 13 w 99"/>
                <a:gd name="T31" fmla="*/ 44 h 81"/>
                <a:gd name="T32" fmla="*/ 17 w 99"/>
                <a:gd name="T33" fmla="*/ 44 h 81"/>
                <a:gd name="T34" fmla="*/ 14 w 99"/>
                <a:gd name="T35" fmla="*/ 36 h 81"/>
                <a:gd name="T36" fmla="*/ 19 w 99"/>
                <a:gd name="T37" fmla="*/ 34 h 81"/>
                <a:gd name="T38" fmla="*/ 24 w 99"/>
                <a:gd name="T39" fmla="*/ 30 h 81"/>
                <a:gd name="T40" fmla="*/ 31 w 99"/>
                <a:gd name="T41" fmla="*/ 35 h 81"/>
                <a:gd name="T42" fmla="*/ 36 w 99"/>
                <a:gd name="T43" fmla="*/ 32 h 81"/>
                <a:gd name="T44" fmla="*/ 36 w 99"/>
                <a:gd name="T45" fmla="*/ 26 h 81"/>
                <a:gd name="T46" fmla="*/ 42 w 99"/>
                <a:gd name="T47" fmla="*/ 28 h 81"/>
                <a:gd name="T48" fmla="*/ 42 w 99"/>
                <a:gd name="T49" fmla="*/ 22 h 81"/>
                <a:gd name="T50" fmla="*/ 49 w 99"/>
                <a:gd name="T51" fmla="*/ 17 h 81"/>
                <a:gd name="T52" fmla="*/ 53 w 99"/>
                <a:gd name="T53" fmla="*/ 18 h 81"/>
                <a:gd name="T54" fmla="*/ 55 w 99"/>
                <a:gd name="T55" fmla="*/ 12 h 81"/>
                <a:gd name="T56" fmla="*/ 75 w 99"/>
                <a:gd name="T57" fmla="*/ 1 h 81"/>
                <a:gd name="T58" fmla="*/ 85 w 99"/>
                <a:gd name="T59" fmla="*/ 4 h 81"/>
                <a:gd name="T60" fmla="*/ 84 w 99"/>
                <a:gd name="T61" fmla="*/ 14 h 81"/>
                <a:gd name="T62" fmla="*/ 87 w 99"/>
                <a:gd name="T63" fmla="*/ 23 h 81"/>
                <a:gd name="T64" fmla="*/ 94 w 99"/>
                <a:gd name="T65" fmla="*/ 29 h 81"/>
                <a:gd name="T66" fmla="*/ 97 w 99"/>
                <a:gd name="T67" fmla="*/ 30 h 81"/>
                <a:gd name="T68" fmla="*/ 94 w 99"/>
                <a:gd name="T69" fmla="*/ 38 h 81"/>
                <a:gd name="T70" fmla="*/ 108 w 99"/>
                <a:gd name="T71" fmla="*/ 44 h 81"/>
                <a:gd name="T72" fmla="*/ 113 w 99"/>
                <a:gd name="T73" fmla="*/ 43 h 81"/>
                <a:gd name="T74" fmla="*/ 118 w 99"/>
                <a:gd name="T75" fmla="*/ 47 h 81"/>
                <a:gd name="T76" fmla="*/ 115 w 99"/>
                <a:gd name="T77" fmla="*/ 50 h 81"/>
                <a:gd name="T78" fmla="*/ 117 w 99"/>
                <a:gd name="T79" fmla="*/ 57 h 81"/>
                <a:gd name="T80" fmla="*/ 119 w 99"/>
                <a:gd name="T81" fmla="*/ 59 h 81"/>
                <a:gd name="T82" fmla="*/ 118 w 99"/>
                <a:gd name="T83" fmla="*/ 63 h 81"/>
                <a:gd name="T84" fmla="*/ 112 w 99"/>
                <a:gd name="T85" fmla="*/ 66 h 81"/>
                <a:gd name="T86" fmla="*/ 105 w 99"/>
                <a:gd name="T87" fmla="*/ 66 h 81"/>
                <a:gd name="T88" fmla="*/ 100 w 99"/>
                <a:gd name="T89" fmla="*/ 67 h 81"/>
                <a:gd name="T90" fmla="*/ 100 w 99"/>
                <a:gd name="T91" fmla="*/ 73 h 81"/>
                <a:gd name="T92" fmla="*/ 96 w 99"/>
                <a:gd name="T93" fmla="*/ 72 h 81"/>
                <a:gd name="T94" fmla="*/ 95 w 99"/>
                <a:gd name="T95" fmla="*/ 77 h 81"/>
                <a:gd name="T96" fmla="*/ 89 w 99"/>
                <a:gd name="T97" fmla="*/ 75 h 81"/>
                <a:gd name="T98" fmla="*/ 83 w 99"/>
                <a:gd name="T99" fmla="*/ 73 h 81"/>
                <a:gd name="T100" fmla="*/ 78 w 99"/>
                <a:gd name="T101" fmla="*/ 71 h 81"/>
                <a:gd name="T102" fmla="*/ 73 w 99"/>
                <a:gd name="T103" fmla="*/ 73 h 81"/>
                <a:gd name="T104" fmla="*/ 53 w 99"/>
                <a:gd name="T105" fmla="*/ 73 h 81"/>
                <a:gd name="T106" fmla="*/ 41 w 99"/>
                <a:gd name="T107" fmla="*/ 73 h 81"/>
                <a:gd name="T108" fmla="*/ 38 w 99"/>
                <a:gd name="T109" fmla="*/ 78 h 81"/>
                <a:gd name="T110" fmla="*/ 41 w 99"/>
                <a:gd name="T111" fmla="*/ 81 h 81"/>
                <a:gd name="T112" fmla="*/ 40 w 99"/>
                <a:gd name="T113" fmla="*/ 84 h 81"/>
                <a:gd name="T114" fmla="*/ 42 w 99"/>
                <a:gd name="T115" fmla="*/ 86 h 81"/>
                <a:gd name="T116" fmla="*/ 40 w 99"/>
                <a:gd name="T117" fmla="*/ 87 h 81"/>
                <a:gd name="T118" fmla="*/ 41 w 99"/>
                <a:gd name="T119" fmla="*/ 97 h 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9"/>
                <a:gd name="T181" fmla="*/ 0 h 81"/>
                <a:gd name="T182" fmla="*/ 99 w 99"/>
                <a:gd name="T183" fmla="*/ 81 h 8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9" h="81">
                  <a:moveTo>
                    <a:pt x="34" y="81"/>
                  </a:moveTo>
                  <a:cubicBezTo>
                    <a:pt x="33" y="80"/>
                    <a:pt x="32" y="79"/>
                    <a:pt x="31" y="78"/>
                  </a:cubicBezTo>
                  <a:cubicBezTo>
                    <a:pt x="30" y="77"/>
                    <a:pt x="28" y="77"/>
                    <a:pt x="26" y="77"/>
                  </a:cubicBezTo>
                  <a:cubicBezTo>
                    <a:pt x="23" y="77"/>
                    <a:pt x="20" y="77"/>
                    <a:pt x="18" y="78"/>
                  </a:cubicBezTo>
                  <a:cubicBezTo>
                    <a:pt x="16" y="78"/>
                    <a:pt x="14" y="80"/>
                    <a:pt x="12" y="80"/>
                  </a:cubicBezTo>
                  <a:cubicBezTo>
                    <a:pt x="11" y="81"/>
                    <a:pt x="10" y="79"/>
                    <a:pt x="9" y="79"/>
                  </a:cubicBezTo>
                  <a:cubicBezTo>
                    <a:pt x="8" y="78"/>
                    <a:pt x="6" y="79"/>
                    <a:pt x="6" y="78"/>
                  </a:cubicBezTo>
                  <a:cubicBezTo>
                    <a:pt x="5" y="77"/>
                    <a:pt x="6" y="75"/>
                    <a:pt x="6" y="74"/>
                  </a:cubicBezTo>
                  <a:cubicBezTo>
                    <a:pt x="5" y="73"/>
                    <a:pt x="3" y="74"/>
                    <a:pt x="3" y="73"/>
                  </a:cubicBezTo>
                  <a:cubicBezTo>
                    <a:pt x="2" y="72"/>
                    <a:pt x="3" y="70"/>
                    <a:pt x="3" y="69"/>
                  </a:cubicBezTo>
                  <a:cubicBezTo>
                    <a:pt x="3" y="66"/>
                    <a:pt x="2" y="63"/>
                    <a:pt x="2" y="60"/>
                  </a:cubicBezTo>
                  <a:cubicBezTo>
                    <a:pt x="2" y="58"/>
                    <a:pt x="4" y="55"/>
                    <a:pt x="4" y="53"/>
                  </a:cubicBezTo>
                  <a:cubicBezTo>
                    <a:pt x="4" y="50"/>
                    <a:pt x="0" y="49"/>
                    <a:pt x="1" y="47"/>
                  </a:cubicBezTo>
                  <a:cubicBezTo>
                    <a:pt x="2" y="45"/>
                    <a:pt x="6" y="48"/>
                    <a:pt x="8" y="47"/>
                  </a:cubicBezTo>
                  <a:cubicBezTo>
                    <a:pt x="10" y="45"/>
                    <a:pt x="12" y="43"/>
                    <a:pt x="13" y="41"/>
                  </a:cubicBezTo>
                  <a:cubicBezTo>
                    <a:pt x="14" y="39"/>
                    <a:pt x="11" y="38"/>
                    <a:pt x="11" y="37"/>
                  </a:cubicBezTo>
                  <a:cubicBezTo>
                    <a:pt x="12" y="36"/>
                    <a:pt x="14" y="38"/>
                    <a:pt x="14" y="37"/>
                  </a:cubicBezTo>
                  <a:cubicBezTo>
                    <a:pt x="15" y="34"/>
                    <a:pt x="11" y="32"/>
                    <a:pt x="12" y="30"/>
                  </a:cubicBezTo>
                  <a:cubicBezTo>
                    <a:pt x="12" y="28"/>
                    <a:pt x="15" y="29"/>
                    <a:pt x="16" y="28"/>
                  </a:cubicBezTo>
                  <a:cubicBezTo>
                    <a:pt x="18" y="27"/>
                    <a:pt x="18" y="25"/>
                    <a:pt x="20" y="25"/>
                  </a:cubicBezTo>
                  <a:cubicBezTo>
                    <a:pt x="22" y="25"/>
                    <a:pt x="23" y="29"/>
                    <a:pt x="26" y="29"/>
                  </a:cubicBezTo>
                  <a:cubicBezTo>
                    <a:pt x="27" y="29"/>
                    <a:pt x="29" y="28"/>
                    <a:pt x="30" y="27"/>
                  </a:cubicBezTo>
                  <a:cubicBezTo>
                    <a:pt x="31" y="25"/>
                    <a:pt x="29" y="23"/>
                    <a:pt x="30" y="22"/>
                  </a:cubicBezTo>
                  <a:cubicBezTo>
                    <a:pt x="32" y="21"/>
                    <a:pt x="34" y="24"/>
                    <a:pt x="35" y="23"/>
                  </a:cubicBezTo>
                  <a:cubicBezTo>
                    <a:pt x="37" y="22"/>
                    <a:pt x="34" y="19"/>
                    <a:pt x="35" y="18"/>
                  </a:cubicBezTo>
                  <a:cubicBezTo>
                    <a:pt x="36" y="16"/>
                    <a:pt x="39" y="14"/>
                    <a:pt x="41" y="14"/>
                  </a:cubicBezTo>
                  <a:cubicBezTo>
                    <a:pt x="42" y="13"/>
                    <a:pt x="43" y="16"/>
                    <a:pt x="44" y="15"/>
                  </a:cubicBezTo>
                  <a:cubicBezTo>
                    <a:pt x="46" y="14"/>
                    <a:pt x="45" y="11"/>
                    <a:pt x="46" y="10"/>
                  </a:cubicBezTo>
                  <a:cubicBezTo>
                    <a:pt x="51" y="7"/>
                    <a:pt x="56" y="3"/>
                    <a:pt x="62" y="1"/>
                  </a:cubicBezTo>
                  <a:cubicBezTo>
                    <a:pt x="65" y="0"/>
                    <a:pt x="68" y="3"/>
                    <a:pt x="71" y="3"/>
                  </a:cubicBezTo>
                  <a:cubicBezTo>
                    <a:pt x="70" y="6"/>
                    <a:pt x="70" y="9"/>
                    <a:pt x="70" y="12"/>
                  </a:cubicBezTo>
                  <a:cubicBezTo>
                    <a:pt x="70" y="15"/>
                    <a:pt x="71" y="17"/>
                    <a:pt x="72" y="19"/>
                  </a:cubicBezTo>
                  <a:cubicBezTo>
                    <a:pt x="74" y="21"/>
                    <a:pt x="76" y="22"/>
                    <a:pt x="78" y="24"/>
                  </a:cubicBezTo>
                  <a:cubicBezTo>
                    <a:pt x="79" y="25"/>
                    <a:pt x="81" y="24"/>
                    <a:pt x="81" y="25"/>
                  </a:cubicBezTo>
                  <a:cubicBezTo>
                    <a:pt x="82" y="28"/>
                    <a:pt x="77" y="30"/>
                    <a:pt x="78" y="32"/>
                  </a:cubicBezTo>
                  <a:cubicBezTo>
                    <a:pt x="81" y="36"/>
                    <a:pt x="86" y="36"/>
                    <a:pt x="90" y="37"/>
                  </a:cubicBezTo>
                  <a:cubicBezTo>
                    <a:pt x="91" y="38"/>
                    <a:pt x="93" y="35"/>
                    <a:pt x="94" y="36"/>
                  </a:cubicBezTo>
                  <a:cubicBezTo>
                    <a:pt x="96" y="36"/>
                    <a:pt x="97" y="38"/>
                    <a:pt x="98" y="39"/>
                  </a:cubicBezTo>
                  <a:cubicBezTo>
                    <a:pt x="98" y="40"/>
                    <a:pt x="96" y="41"/>
                    <a:pt x="96" y="42"/>
                  </a:cubicBezTo>
                  <a:cubicBezTo>
                    <a:pt x="96" y="44"/>
                    <a:pt x="96" y="46"/>
                    <a:pt x="97" y="48"/>
                  </a:cubicBezTo>
                  <a:cubicBezTo>
                    <a:pt x="97" y="49"/>
                    <a:pt x="98" y="48"/>
                    <a:pt x="99" y="49"/>
                  </a:cubicBezTo>
                  <a:cubicBezTo>
                    <a:pt x="99" y="50"/>
                    <a:pt x="99" y="52"/>
                    <a:pt x="98" y="53"/>
                  </a:cubicBezTo>
                  <a:cubicBezTo>
                    <a:pt x="97" y="55"/>
                    <a:pt x="95" y="55"/>
                    <a:pt x="93" y="55"/>
                  </a:cubicBezTo>
                  <a:cubicBezTo>
                    <a:pt x="91" y="55"/>
                    <a:pt x="89" y="54"/>
                    <a:pt x="87" y="55"/>
                  </a:cubicBezTo>
                  <a:cubicBezTo>
                    <a:pt x="85" y="55"/>
                    <a:pt x="84" y="55"/>
                    <a:pt x="83" y="56"/>
                  </a:cubicBezTo>
                  <a:cubicBezTo>
                    <a:pt x="82" y="58"/>
                    <a:pt x="84" y="60"/>
                    <a:pt x="83" y="61"/>
                  </a:cubicBezTo>
                  <a:cubicBezTo>
                    <a:pt x="82" y="62"/>
                    <a:pt x="81" y="60"/>
                    <a:pt x="80" y="60"/>
                  </a:cubicBezTo>
                  <a:cubicBezTo>
                    <a:pt x="79" y="61"/>
                    <a:pt x="79" y="62"/>
                    <a:pt x="79" y="64"/>
                  </a:cubicBezTo>
                  <a:cubicBezTo>
                    <a:pt x="77" y="63"/>
                    <a:pt x="76" y="63"/>
                    <a:pt x="74" y="63"/>
                  </a:cubicBezTo>
                  <a:cubicBezTo>
                    <a:pt x="72" y="62"/>
                    <a:pt x="71" y="62"/>
                    <a:pt x="69" y="61"/>
                  </a:cubicBezTo>
                  <a:cubicBezTo>
                    <a:pt x="68" y="60"/>
                    <a:pt x="67" y="59"/>
                    <a:pt x="65" y="59"/>
                  </a:cubicBezTo>
                  <a:cubicBezTo>
                    <a:pt x="63" y="59"/>
                    <a:pt x="62" y="61"/>
                    <a:pt x="61" y="61"/>
                  </a:cubicBezTo>
                  <a:cubicBezTo>
                    <a:pt x="55" y="62"/>
                    <a:pt x="49" y="61"/>
                    <a:pt x="44" y="61"/>
                  </a:cubicBezTo>
                  <a:cubicBezTo>
                    <a:pt x="41" y="61"/>
                    <a:pt x="37" y="60"/>
                    <a:pt x="34" y="61"/>
                  </a:cubicBezTo>
                  <a:cubicBezTo>
                    <a:pt x="33" y="61"/>
                    <a:pt x="32" y="63"/>
                    <a:pt x="32" y="65"/>
                  </a:cubicBezTo>
                  <a:cubicBezTo>
                    <a:pt x="32" y="66"/>
                    <a:pt x="34" y="67"/>
                    <a:pt x="34" y="68"/>
                  </a:cubicBezTo>
                  <a:cubicBezTo>
                    <a:pt x="34" y="69"/>
                    <a:pt x="33" y="70"/>
                    <a:pt x="33" y="70"/>
                  </a:cubicBezTo>
                  <a:cubicBezTo>
                    <a:pt x="33" y="71"/>
                    <a:pt x="35" y="71"/>
                    <a:pt x="35" y="72"/>
                  </a:cubicBezTo>
                  <a:cubicBezTo>
                    <a:pt x="35" y="73"/>
                    <a:pt x="33" y="73"/>
                    <a:pt x="33" y="73"/>
                  </a:cubicBezTo>
                  <a:cubicBezTo>
                    <a:pt x="33" y="76"/>
                    <a:pt x="34" y="78"/>
                    <a:pt x="34" y="81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2562"/>
            <p:cNvSpPr>
              <a:spLocks noChangeAspect="1"/>
            </p:cNvSpPr>
            <p:nvPr/>
          </p:nvSpPr>
          <p:spPr bwMode="auto">
            <a:xfrm>
              <a:off x="4462463" y="3890963"/>
              <a:ext cx="111125" cy="176213"/>
            </a:xfrm>
            <a:custGeom>
              <a:avLst/>
              <a:gdLst>
                <a:gd name="T0" fmla="*/ 6 w 58"/>
                <a:gd name="T1" fmla="*/ 106 h 92"/>
                <a:gd name="T2" fmla="*/ 21 w 58"/>
                <a:gd name="T3" fmla="*/ 111 h 92"/>
                <a:gd name="T4" fmla="*/ 25 w 58"/>
                <a:gd name="T5" fmla="*/ 106 h 92"/>
                <a:gd name="T6" fmla="*/ 35 w 58"/>
                <a:gd name="T7" fmla="*/ 106 h 92"/>
                <a:gd name="T8" fmla="*/ 41 w 58"/>
                <a:gd name="T9" fmla="*/ 103 h 92"/>
                <a:gd name="T10" fmla="*/ 46 w 58"/>
                <a:gd name="T11" fmla="*/ 98 h 92"/>
                <a:gd name="T12" fmla="*/ 57 w 58"/>
                <a:gd name="T13" fmla="*/ 95 h 92"/>
                <a:gd name="T14" fmla="*/ 63 w 58"/>
                <a:gd name="T15" fmla="*/ 92 h 92"/>
                <a:gd name="T16" fmla="*/ 70 w 58"/>
                <a:gd name="T17" fmla="*/ 89 h 92"/>
                <a:gd name="T18" fmla="*/ 59 w 58"/>
                <a:gd name="T19" fmla="*/ 83 h 92"/>
                <a:gd name="T20" fmla="*/ 56 w 58"/>
                <a:gd name="T21" fmla="*/ 78 h 92"/>
                <a:gd name="T22" fmla="*/ 58 w 58"/>
                <a:gd name="T23" fmla="*/ 70 h 92"/>
                <a:gd name="T24" fmla="*/ 57 w 58"/>
                <a:gd name="T25" fmla="*/ 65 h 92"/>
                <a:gd name="T26" fmla="*/ 58 w 58"/>
                <a:gd name="T27" fmla="*/ 56 h 92"/>
                <a:gd name="T28" fmla="*/ 59 w 58"/>
                <a:gd name="T29" fmla="*/ 51 h 92"/>
                <a:gd name="T30" fmla="*/ 57 w 58"/>
                <a:gd name="T31" fmla="*/ 45 h 92"/>
                <a:gd name="T32" fmla="*/ 57 w 58"/>
                <a:gd name="T33" fmla="*/ 31 h 92"/>
                <a:gd name="T34" fmla="*/ 53 w 58"/>
                <a:gd name="T35" fmla="*/ 28 h 92"/>
                <a:gd name="T36" fmla="*/ 54 w 58"/>
                <a:gd name="T37" fmla="*/ 17 h 92"/>
                <a:gd name="T38" fmla="*/ 51 w 58"/>
                <a:gd name="T39" fmla="*/ 14 h 92"/>
                <a:gd name="T40" fmla="*/ 51 w 58"/>
                <a:gd name="T41" fmla="*/ 11 h 92"/>
                <a:gd name="T42" fmla="*/ 47 w 58"/>
                <a:gd name="T43" fmla="*/ 7 h 92"/>
                <a:gd name="T44" fmla="*/ 48 w 58"/>
                <a:gd name="T45" fmla="*/ 2 h 92"/>
                <a:gd name="T46" fmla="*/ 43 w 58"/>
                <a:gd name="T47" fmla="*/ 0 h 92"/>
                <a:gd name="T48" fmla="*/ 39 w 58"/>
                <a:gd name="T49" fmla="*/ 2 h 92"/>
                <a:gd name="T50" fmla="*/ 18 w 58"/>
                <a:gd name="T51" fmla="*/ 2 h 92"/>
                <a:gd name="T52" fmla="*/ 6 w 58"/>
                <a:gd name="T53" fmla="*/ 2 h 92"/>
                <a:gd name="T54" fmla="*/ 4 w 58"/>
                <a:gd name="T55" fmla="*/ 7 h 92"/>
                <a:gd name="T56" fmla="*/ 6 w 58"/>
                <a:gd name="T57" fmla="*/ 11 h 92"/>
                <a:gd name="T58" fmla="*/ 5 w 58"/>
                <a:gd name="T59" fmla="*/ 13 h 92"/>
                <a:gd name="T60" fmla="*/ 7 w 58"/>
                <a:gd name="T61" fmla="*/ 16 h 92"/>
                <a:gd name="T62" fmla="*/ 5 w 58"/>
                <a:gd name="T63" fmla="*/ 17 h 92"/>
                <a:gd name="T64" fmla="*/ 6 w 58"/>
                <a:gd name="T65" fmla="*/ 27 h 92"/>
                <a:gd name="T66" fmla="*/ 7 w 58"/>
                <a:gd name="T67" fmla="*/ 34 h 92"/>
                <a:gd name="T68" fmla="*/ 8 w 58"/>
                <a:gd name="T69" fmla="*/ 39 h 92"/>
                <a:gd name="T70" fmla="*/ 10 w 58"/>
                <a:gd name="T71" fmla="*/ 45 h 92"/>
                <a:gd name="T72" fmla="*/ 10 w 58"/>
                <a:gd name="T73" fmla="*/ 51 h 92"/>
                <a:gd name="T74" fmla="*/ 7 w 58"/>
                <a:gd name="T75" fmla="*/ 57 h 92"/>
                <a:gd name="T76" fmla="*/ 6 w 58"/>
                <a:gd name="T77" fmla="*/ 68 h 92"/>
                <a:gd name="T78" fmla="*/ 1 w 58"/>
                <a:gd name="T79" fmla="*/ 75 h 92"/>
                <a:gd name="T80" fmla="*/ 4 w 58"/>
                <a:gd name="T81" fmla="*/ 84 h 92"/>
                <a:gd name="T82" fmla="*/ 2 w 58"/>
                <a:gd name="T83" fmla="*/ 93 h 92"/>
                <a:gd name="T84" fmla="*/ 7 w 58"/>
                <a:gd name="T85" fmla="*/ 97 h 92"/>
                <a:gd name="T86" fmla="*/ 7 w 58"/>
                <a:gd name="T87" fmla="*/ 104 h 92"/>
                <a:gd name="T88" fmla="*/ 6 w 58"/>
                <a:gd name="T89" fmla="*/ 106 h 9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92"/>
                <a:gd name="T137" fmla="*/ 58 w 58"/>
                <a:gd name="T138" fmla="*/ 92 h 9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92">
                  <a:moveTo>
                    <a:pt x="5" y="88"/>
                  </a:moveTo>
                  <a:cubicBezTo>
                    <a:pt x="9" y="89"/>
                    <a:pt x="13" y="92"/>
                    <a:pt x="17" y="92"/>
                  </a:cubicBezTo>
                  <a:cubicBezTo>
                    <a:pt x="19" y="92"/>
                    <a:pt x="19" y="88"/>
                    <a:pt x="21" y="88"/>
                  </a:cubicBezTo>
                  <a:cubicBezTo>
                    <a:pt x="24" y="87"/>
                    <a:pt x="27" y="88"/>
                    <a:pt x="29" y="88"/>
                  </a:cubicBezTo>
                  <a:cubicBezTo>
                    <a:pt x="31" y="87"/>
                    <a:pt x="32" y="86"/>
                    <a:pt x="34" y="85"/>
                  </a:cubicBezTo>
                  <a:cubicBezTo>
                    <a:pt x="35" y="84"/>
                    <a:pt x="36" y="82"/>
                    <a:pt x="38" y="81"/>
                  </a:cubicBezTo>
                  <a:cubicBezTo>
                    <a:pt x="41" y="80"/>
                    <a:pt x="44" y="80"/>
                    <a:pt x="47" y="79"/>
                  </a:cubicBezTo>
                  <a:cubicBezTo>
                    <a:pt x="49" y="79"/>
                    <a:pt x="51" y="77"/>
                    <a:pt x="52" y="76"/>
                  </a:cubicBezTo>
                  <a:cubicBezTo>
                    <a:pt x="54" y="75"/>
                    <a:pt x="56" y="75"/>
                    <a:pt x="58" y="74"/>
                  </a:cubicBezTo>
                  <a:cubicBezTo>
                    <a:pt x="55" y="73"/>
                    <a:pt x="51" y="71"/>
                    <a:pt x="49" y="69"/>
                  </a:cubicBezTo>
                  <a:cubicBezTo>
                    <a:pt x="47" y="68"/>
                    <a:pt x="46" y="66"/>
                    <a:pt x="46" y="65"/>
                  </a:cubicBezTo>
                  <a:cubicBezTo>
                    <a:pt x="46" y="62"/>
                    <a:pt x="48" y="60"/>
                    <a:pt x="48" y="58"/>
                  </a:cubicBezTo>
                  <a:cubicBezTo>
                    <a:pt x="48" y="57"/>
                    <a:pt x="47" y="55"/>
                    <a:pt x="47" y="54"/>
                  </a:cubicBezTo>
                  <a:cubicBezTo>
                    <a:pt x="47" y="51"/>
                    <a:pt x="47" y="48"/>
                    <a:pt x="48" y="46"/>
                  </a:cubicBezTo>
                  <a:cubicBezTo>
                    <a:pt x="48" y="45"/>
                    <a:pt x="49" y="44"/>
                    <a:pt x="49" y="42"/>
                  </a:cubicBezTo>
                  <a:cubicBezTo>
                    <a:pt x="49" y="40"/>
                    <a:pt x="47" y="39"/>
                    <a:pt x="47" y="37"/>
                  </a:cubicBezTo>
                  <a:cubicBezTo>
                    <a:pt x="46" y="33"/>
                    <a:pt x="48" y="30"/>
                    <a:pt x="47" y="26"/>
                  </a:cubicBezTo>
                  <a:cubicBezTo>
                    <a:pt x="47" y="25"/>
                    <a:pt x="45" y="25"/>
                    <a:pt x="44" y="23"/>
                  </a:cubicBezTo>
                  <a:cubicBezTo>
                    <a:pt x="44" y="20"/>
                    <a:pt x="45" y="17"/>
                    <a:pt x="45" y="14"/>
                  </a:cubicBezTo>
                  <a:cubicBezTo>
                    <a:pt x="44" y="13"/>
                    <a:pt x="42" y="13"/>
                    <a:pt x="42" y="12"/>
                  </a:cubicBezTo>
                  <a:cubicBezTo>
                    <a:pt x="41" y="11"/>
                    <a:pt x="42" y="10"/>
                    <a:pt x="42" y="9"/>
                  </a:cubicBezTo>
                  <a:cubicBezTo>
                    <a:pt x="41" y="8"/>
                    <a:pt x="40" y="7"/>
                    <a:pt x="39" y="6"/>
                  </a:cubicBezTo>
                  <a:cubicBezTo>
                    <a:pt x="39" y="5"/>
                    <a:pt x="40" y="3"/>
                    <a:pt x="40" y="2"/>
                  </a:cubicBezTo>
                  <a:cubicBezTo>
                    <a:pt x="39" y="1"/>
                    <a:pt x="38" y="0"/>
                    <a:pt x="36" y="0"/>
                  </a:cubicBezTo>
                  <a:cubicBezTo>
                    <a:pt x="34" y="0"/>
                    <a:pt x="33" y="2"/>
                    <a:pt x="32" y="2"/>
                  </a:cubicBezTo>
                  <a:cubicBezTo>
                    <a:pt x="26" y="3"/>
                    <a:pt x="20" y="2"/>
                    <a:pt x="15" y="2"/>
                  </a:cubicBezTo>
                  <a:cubicBezTo>
                    <a:pt x="12" y="2"/>
                    <a:pt x="8" y="1"/>
                    <a:pt x="5" y="2"/>
                  </a:cubicBezTo>
                  <a:cubicBezTo>
                    <a:pt x="4" y="2"/>
                    <a:pt x="3" y="4"/>
                    <a:pt x="3" y="6"/>
                  </a:cubicBezTo>
                  <a:cubicBezTo>
                    <a:pt x="3" y="7"/>
                    <a:pt x="5" y="8"/>
                    <a:pt x="5" y="9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6" y="12"/>
                    <a:pt x="6" y="13"/>
                  </a:cubicBezTo>
                  <a:cubicBezTo>
                    <a:pt x="6" y="14"/>
                    <a:pt x="4" y="14"/>
                    <a:pt x="4" y="14"/>
                  </a:cubicBezTo>
                  <a:cubicBezTo>
                    <a:pt x="4" y="17"/>
                    <a:pt x="5" y="19"/>
                    <a:pt x="5" y="22"/>
                  </a:cubicBezTo>
                  <a:cubicBezTo>
                    <a:pt x="5" y="24"/>
                    <a:pt x="5" y="26"/>
                    <a:pt x="6" y="28"/>
                  </a:cubicBezTo>
                  <a:cubicBezTo>
                    <a:pt x="6" y="29"/>
                    <a:pt x="6" y="30"/>
                    <a:pt x="7" y="32"/>
                  </a:cubicBezTo>
                  <a:cubicBezTo>
                    <a:pt x="7" y="34"/>
                    <a:pt x="8" y="35"/>
                    <a:pt x="8" y="37"/>
                  </a:cubicBezTo>
                  <a:cubicBezTo>
                    <a:pt x="9" y="39"/>
                    <a:pt x="9" y="41"/>
                    <a:pt x="8" y="42"/>
                  </a:cubicBezTo>
                  <a:cubicBezTo>
                    <a:pt x="8" y="44"/>
                    <a:pt x="6" y="45"/>
                    <a:pt x="6" y="47"/>
                  </a:cubicBezTo>
                  <a:cubicBezTo>
                    <a:pt x="5" y="50"/>
                    <a:pt x="6" y="53"/>
                    <a:pt x="5" y="56"/>
                  </a:cubicBezTo>
                  <a:cubicBezTo>
                    <a:pt x="4" y="58"/>
                    <a:pt x="1" y="60"/>
                    <a:pt x="1" y="62"/>
                  </a:cubicBezTo>
                  <a:cubicBezTo>
                    <a:pt x="0" y="65"/>
                    <a:pt x="3" y="67"/>
                    <a:pt x="3" y="70"/>
                  </a:cubicBezTo>
                  <a:cubicBezTo>
                    <a:pt x="3" y="72"/>
                    <a:pt x="2" y="75"/>
                    <a:pt x="2" y="77"/>
                  </a:cubicBezTo>
                  <a:cubicBezTo>
                    <a:pt x="3" y="78"/>
                    <a:pt x="5" y="78"/>
                    <a:pt x="6" y="80"/>
                  </a:cubicBezTo>
                  <a:cubicBezTo>
                    <a:pt x="7" y="82"/>
                    <a:pt x="6" y="84"/>
                    <a:pt x="6" y="86"/>
                  </a:cubicBezTo>
                  <a:cubicBezTo>
                    <a:pt x="6" y="86"/>
                    <a:pt x="5" y="87"/>
                    <a:pt x="5" y="88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2563"/>
            <p:cNvSpPr>
              <a:spLocks noChangeAspect="1"/>
            </p:cNvSpPr>
            <p:nvPr/>
          </p:nvSpPr>
          <p:spPr bwMode="auto">
            <a:xfrm>
              <a:off x="4537075" y="3895725"/>
              <a:ext cx="46038" cy="136525"/>
            </a:xfrm>
            <a:custGeom>
              <a:avLst/>
              <a:gdLst>
                <a:gd name="T0" fmla="*/ 23 w 24"/>
                <a:gd name="T1" fmla="*/ 86 h 72"/>
                <a:gd name="T2" fmla="*/ 12 w 24"/>
                <a:gd name="T3" fmla="*/ 80 h 72"/>
                <a:gd name="T4" fmla="*/ 8 w 24"/>
                <a:gd name="T5" fmla="*/ 75 h 72"/>
                <a:gd name="T6" fmla="*/ 11 w 24"/>
                <a:gd name="T7" fmla="*/ 67 h 72"/>
                <a:gd name="T8" fmla="*/ 10 w 24"/>
                <a:gd name="T9" fmla="*/ 62 h 72"/>
                <a:gd name="T10" fmla="*/ 11 w 24"/>
                <a:gd name="T11" fmla="*/ 53 h 72"/>
                <a:gd name="T12" fmla="*/ 12 w 24"/>
                <a:gd name="T13" fmla="*/ 48 h 72"/>
                <a:gd name="T14" fmla="*/ 10 w 24"/>
                <a:gd name="T15" fmla="*/ 42 h 72"/>
                <a:gd name="T16" fmla="*/ 10 w 24"/>
                <a:gd name="T17" fmla="*/ 29 h 72"/>
                <a:gd name="T18" fmla="*/ 6 w 24"/>
                <a:gd name="T19" fmla="*/ 25 h 72"/>
                <a:gd name="T20" fmla="*/ 7 w 24"/>
                <a:gd name="T21" fmla="*/ 14 h 72"/>
                <a:gd name="T22" fmla="*/ 4 w 24"/>
                <a:gd name="T23" fmla="*/ 12 h 72"/>
                <a:gd name="T24" fmla="*/ 4 w 24"/>
                <a:gd name="T25" fmla="*/ 8 h 72"/>
                <a:gd name="T26" fmla="*/ 0 w 24"/>
                <a:gd name="T27" fmla="*/ 5 h 72"/>
                <a:gd name="T28" fmla="*/ 1 w 24"/>
                <a:gd name="T29" fmla="*/ 0 h 72"/>
                <a:gd name="T30" fmla="*/ 7 w 24"/>
                <a:gd name="T31" fmla="*/ 2 h 72"/>
                <a:gd name="T32" fmla="*/ 13 w 24"/>
                <a:gd name="T33" fmla="*/ 4 h 72"/>
                <a:gd name="T34" fmla="*/ 15 w 24"/>
                <a:gd name="T35" fmla="*/ 11 h 72"/>
                <a:gd name="T36" fmla="*/ 21 w 24"/>
                <a:gd name="T37" fmla="*/ 18 h 72"/>
                <a:gd name="T38" fmla="*/ 22 w 24"/>
                <a:gd name="T39" fmla="*/ 29 h 72"/>
                <a:gd name="T40" fmla="*/ 25 w 24"/>
                <a:gd name="T41" fmla="*/ 33 h 72"/>
                <a:gd name="T42" fmla="*/ 25 w 24"/>
                <a:gd name="T43" fmla="*/ 74 h 72"/>
                <a:gd name="T44" fmla="*/ 29 w 24"/>
                <a:gd name="T45" fmla="*/ 82 h 72"/>
                <a:gd name="T46" fmla="*/ 23 w 24"/>
                <a:gd name="T47" fmla="*/ 86 h 7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72"/>
                <a:gd name="T74" fmla="*/ 24 w 24"/>
                <a:gd name="T75" fmla="*/ 72 h 7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72">
                  <a:moveTo>
                    <a:pt x="19" y="72"/>
                  </a:moveTo>
                  <a:cubicBezTo>
                    <a:pt x="16" y="71"/>
                    <a:pt x="12" y="69"/>
                    <a:pt x="10" y="67"/>
                  </a:cubicBezTo>
                  <a:cubicBezTo>
                    <a:pt x="8" y="66"/>
                    <a:pt x="7" y="64"/>
                    <a:pt x="7" y="63"/>
                  </a:cubicBezTo>
                  <a:cubicBezTo>
                    <a:pt x="7" y="60"/>
                    <a:pt x="9" y="58"/>
                    <a:pt x="9" y="56"/>
                  </a:cubicBezTo>
                  <a:cubicBezTo>
                    <a:pt x="9" y="55"/>
                    <a:pt x="8" y="53"/>
                    <a:pt x="8" y="52"/>
                  </a:cubicBezTo>
                  <a:cubicBezTo>
                    <a:pt x="8" y="49"/>
                    <a:pt x="8" y="46"/>
                    <a:pt x="9" y="44"/>
                  </a:cubicBezTo>
                  <a:cubicBezTo>
                    <a:pt x="9" y="43"/>
                    <a:pt x="10" y="42"/>
                    <a:pt x="10" y="40"/>
                  </a:cubicBezTo>
                  <a:cubicBezTo>
                    <a:pt x="10" y="38"/>
                    <a:pt x="8" y="37"/>
                    <a:pt x="8" y="35"/>
                  </a:cubicBezTo>
                  <a:cubicBezTo>
                    <a:pt x="7" y="31"/>
                    <a:pt x="9" y="28"/>
                    <a:pt x="8" y="24"/>
                  </a:cubicBezTo>
                  <a:cubicBezTo>
                    <a:pt x="8" y="23"/>
                    <a:pt x="6" y="23"/>
                    <a:pt x="5" y="21"/>
                  </a:cubicBezTo>
                  <a:cubicBezTo>
                    <a:pt x="5" y="18"/>
                    <a:pt x="6" y="15"/>
                    <a:pt x="6" y="12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2" y="9"/>
                    <a:pt x="3" y="8"/>
                    <a:pt x="3" y="7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3" y="1"/>
                    <a:pt x="4" y="1"/>
                    <a:pt x="6" y="2"/>
                  </a:cubicBezTo>
                  <a:cubicBezTo>
                    <a:pt x="8" y="2"/>
                    <a:pt x="9" y="2"/>
                    <a:pt x="11" y="3"/>
                  </a:cubicBezTo>
                  <a:cubicBezTo>
                    <a:pt x="11" y="5"/>
                    <a:pt x="11" y="7"/>
                    <a:pt x="12" y="9"/>
                  </a:cubicBezTo>
                  <a:cubicBezTo>
                    <a:pt x="13" y="12"/>
                    <a:pt x="16" y="13"/>
                    <a:pt x="17" y="15"/>
                  </a:cubicBezTo>
                  <a:cubicBezTo>
                    <a:pt x="18" y="18"/>
                    <a:pt x="17" y="21"/>
                    <a:pt x="18" y="24"/>
                  </a:cubicBezTo>
                  <a:cubicBezTo>
                    <a:pt x="18" y="26"/>
                    <a:pt x="21" y="27"/>
                    <a:pt x="21" y="28"/>
                  </a:cubicBezTo>
                  <a:cubicBezTo>
                    <a:pt x="22" y="39"/>
                    <a:pt x="20" y="51"/>
                    <a:pt x="21" y="62"/>
                  </a:cubicBezTo>
                  <a:cubicBezTo>
                    <a:pt x="21" y="64"/>
                    <a:pt x="23" y="67"/>
                    <a:pt x="24" y="69"/>
                  </a:cubicBezTo>
                  <a:cubicBezTo>
                    <a:pt x="22" y="70"/>
                    <a:pt x="20" y="71"/>
                    <a:pt x="19" y="72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2564"/>
            <p:cNvSpPr>
              <a:spLocks noChangeAspect="1"/>
            </p:cNvSpPr>
            <p:nvPr/>
          </p:nvSpPr>
          <p:spPr bwMode="auto">
            <a:xfrm>
              <a:off x="4557713" y="3852863"/>
              <a:ext cx="74613" cy="174625"/>
            </a:xfrm>
            <a:custGeom>
              <a:avLst/>
              <a:gdLst>
                <a:gd name="T0" fmla="*/ 16 w 39"/>
                <a:gd name="T1" fmla="*/ 110 h 91"/>
                <a:gd name="T2" fmla="*/ 23 w 39"/>
                <a:gd name="T3" fmla="*/ 109 h 91"/>
                <a:gd name="T4" fmla="*/ 31 w 39"/>
                <a:gd name="T5" fmla="*/ 109 h 91"/>
                <a:gd name="T6" fmla="*/ 29 w 39"/>
                <a:gd name="T7" fmla="*/ 88 h 91"/>
                <a:gd name="T8" fmla="*/ 30 w 39"/>
                <a:gd name="T9" fmla="*/ 76 h 91"/>
                <a:gd name="T10" fmla="*/ 31 w 39"/>
                <a:gd name="T11" fmla="*/ 60 h 91"/>
                <a:gd name="T12" fmla="*/ 36 w 39"/>
                <a:gd name="T13" fmla="*/ 59 h 91"/>
                <a:gd name="T14" fmla="*/ 40 w 39"/>
                <a:gd name="T15" fmla="*/ 50 h 91"/>
                <a:gd name="T16" fmla="*/ 45 w 39"/>
                <a:gd name="T17" fmla="*/ 44 h 91"/>
                <a:gd name="T18" fmla="*/ 42 w 39"/>
                <a:gd name="T19" fmla="*/ 37 h 91"/>
                <a:gd name="T20" fmla="*/ 47 w 39"/>
                <a:gd name="T21" fmla="*/ 35 h 91"/>
                <a:gd name="T22" fmla="*/ 43 w 39"/>
                <a:gd name="T23" fmla="*/ 29 h 91"/>
                <a:gd name="T24" fmla="*/ 41 w 39"/>
                <a:gd name="T25" fmla="*/ 21 h 91"/>
                <a:gd name="T26" fmla="*/ 45 w 39"/>
                <a:gd name="T27" fmla="*/ 12 h 91"/>
                <a:gd name="T28" fmla="*/ 40 w 39"/>
                <a:gd name="T29" fmla="*/ 11 h 91"/>
                <a:gd name="T30" fmla="*/ 31 w 39"/>
                <a:gd name="T31" fmla="*/ 1 h 91"/>
                <a:gd name="T32" fmla="*/ 27 w 39"/>
                <a:gd name="T33" fmla="*/ 4 h 91"/>
                <a:gd name="T34" fmla="*/ 25 w 39"/>
                <a:gd name="T35" fmla="*/ 10 h 91"/>
                <a:gd name="T36" fmla="*/ 24 w 39"/>
                <a:gd name="T37" fmla="*/ 12 h 91"/>
                <a:gd name="T38" fmla="*/ 23 w 39"/>
                <a:gd name="T39" fmla="*/ 17 h 91"/>
                <a:gd name="T40" fmla="*/ 17 w 39"/>
                <a:gd name="T41" fmla="*/ 19 h 91"/>
                <a:gd name="T42" fmla="*/ 10 w 39"/>
                <a:gd name="T43" fmla="*/ 19 h 91"/>
                <a:gd name="T44" fmla="*/ 5 w 39"/>
                <a:gd name="T45" fmla="*/ 21 h 91"/>
                <a:gd name="T46" fmla="*/ 5 w 39"/>
                <a:gd name="T47" fmla="*/ 27 h 91"/>
                <a:gd name="T48" fmla="*/ 1 w 39"/>
                <a:gd name="T49" fmla="*/ 25 h 91"/>
                <a:gd name="T50" fmla="*/ 0 w 39"/>
                <a:gd name="T51" fmla="*/ 30 h 91"/>
                <a:gd name="T52" fmla="*/ 1 w 39"/>
                <a:gd name="T53" fmla="*/ 37 h 91"/>
                <a:gd name="T54" fmla="*/ 7 w 39"/>
                <a:gd name="T55" fmla="*/ 45 h 91"/>
                <a:gd name="T56" fmla="*/ 8 w 39"/>
                <a:gd name="T57" fmla="*/ 56 h 91"/>
                <a:gd name="T58" fmla="*/ 12 w 39"/>
                <a:gd name="T59" fmla="*/ 60 h 91"/>
                <a:gd name="T60" fmla="*/ 12 w 39"/>
                <a:gd name="T61" fmla="*/ 102 h 91"/>
                <a:gd name="T62" fmla="*/ 16 w 39"/>
                <a:gd name="T63" fmla="*/ 110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9"/>
                <a:gd name="T97" fmla="*/ 0 h 91"/>
                <a:gd name="T98" fmla="*/ 39 w 39"/>
                <a:gd name="T99" fmla="*/ 91 h 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9" h="91">
                  <a:moveTo>
                    <a:pt x="13" y="91"/>
                  </a:moveTo>
                  <a:cubicBezTo>
                    <a:pt x="15" y="91"/>
                    <a:pt x="17" y="90"/>
                    <a:pt x="19" y="90"/>
                  </a:cubicBezTo>
                  <a:cubicBezTo>
                    <a:pt x="21" y="89"/>
                    <a:pt x="23" y="90"/>
                    <a:pt x="26" y="90"/>
                  </a:cubicBezTo>
                  <a:cubicBezTo>
                    <a:pt x="25" y="84"/>
                    <a:pt x="25" y="79"/>
                    <a:pt x="24" y="73"/>
                  </a:cubicBezTo>
                  <a:cubicBezTo>
                    <a:pt x="24" y="70"/>
                    <a:pt x="25" y="66"/>
                    <a:pt x="25" y="63"/>
                  </a:cubicBezTo>
                  <a:cubicBezTo>
                    <a:pt x="25" y="59"/>
                    <a:pt x="24" y="54"/>
                    <a:pt x="26" y="50"/>
                  </a:cubicBezTo>
                  <a:cubicBezTo>
                    <a:pt x="26" y="49"/>
                    <a:pt x="30" y="50"/>
                    <a:pt x="30" y="49"/>
                  </a:cubicBezTo>
                  <a:cubicBezTo>
                    <a:pt x="32" y="46"/>
                    <a:pt x="31" y="43"/>
                    <a:pt x="33" y="41"/>
                  </a:cubicBezTo>
                  <a:cubicBezTo>
                    <a:pt x="34" y="39"/>
                    <a:pt x="37" y="38"/>
                    <a:pt x="37" y="36"/>
                  </a:cubicBezTo>
                  <a:cubicBezTo>
                    <a:pt x="38" y="34"/>
                    <a:pt x="34" y="33"/>
                    <a:pt x="35" y="31"/>
                  </a:cubicBezTo>
                  <a:cubicBezTo>
                    <a:pt x="35" y="29"/>
                    <a:pt x="39" y="31"/>
                    <a:pt x="39" y="29"/>
                  </a:cubicBezTo>
                  <a:cubicBezTo>
                    <a:pt x="39" y="27"/>
                    <a:pt x="36" y="26"/>
                    <a:pt x="36" y="24"/>
                  </a:cubicBezTo>
                  <a:cubicBezTo>
                    <a:pt x="35" y="22"/>
                    <a:pt x="34" y="20"/>
                    <a:pt x="34" y="17"/>
                  </a:cubicBezTo>
                  <a:cubicBezTo>
                    <a:pt x="34" y="15"/>
                    <a:pt x="36" y="13"/>
                    <a:pt x="37" y="10"/>
                  </a:cubicBezTo>
                  <a:cubicBezTo>
                    <a:pt x="35" y="10"/>
                    <a:pt x="34" y="10"/>
                    <a:pt x="33" y="9"/>
                  </a:cubicBezTo>
                  <a:cubicBezTo>
                    <a:pt x="30" y="7"/>
                    <a:pt x="29" y="2"/>
                    <a:pt x="26" y="1"/>
                  </a:cubicBezTo>
                  <a:cubicBezTo>
                    <a:pt x="25" y="0"/>
                    <a:pt x="23" y="1"/>
                    <a:pt x="22" y="3"/>
                  </a:cubicBezTo>
                  <a:cubicBezTo>
                    <a:pt x="21" y="4"/>
                    <a:pt x="22" y="7"/>
                    <a:pt x="21" y="8"/>
                  </a:cubicBezTo>
                  <a:cubicBezTo>
                    <a:pt x="21" y="9"/>
                    <a:pt x="20" y="9"/>
                    <a:pt x="20" y="10"/>
                  </a:cubicBezTo>
                  <a:cubicBezTo>
                    <a:pt x="20" y="11"/>
                    <a:pt x="20" y="13"/>
                    <a:pt x="19" y="14"/>
                  </a:cubicBezTo>
                  <a:cubicBezTo>
                    <a:pt x="18" y="16"/>
                    <a:pt x="16" y="16"/>
                    <a:pt x="14" y="16"/>
                  </a:cubicBezTo>
                  <a:cubicBezTo>
                    <a:pt x="12" y="16"/>
                    <a:pt x="10" y="15"/>
                    <a:pt x="8" y="16"/>
                  </a:cubicBezTo>
                  <a:cubicBezTo>
                    <a:pt x="6" y="16"/>
                    <a:pt x="5" y="16"/>
                    <a:pt x="4" y="17"/>
                  </a:cubicBezTo>
                  <a:cubicBezTo>
                    <a:pt x="3" y="19"/>
                    <a:pt x="5" y="21"/>
                    <a:pt x="4" y="22"/>
                  </a:cubicBezTo>
                  <a:cubicBezTo>
                    <a:pt x="3" y="23"/>
                    <a:pt x="2" y="21"/>
                    <a:pt x="1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0" y="27"/>
                    <a:pt x="0" y="29"/>
                    <a:pt x="1" y="31"/>
                  </a:cubicBezTo>
                  <a:cubicBezTo>
                    <a:pt x="2" y="34"/>
                    <a:pt x="5" y="35"/>
                    <a:pt x="6" y="37"/>
                  </a:cubicBezTo>
                  <a:cubicBezTo>
                    <a:pt x="7" y="40"/>
                    <a:pt x="6" y="43"/>
                    <a:pt x="7" y="46"/>
                  </a:cubicBezTo>
                  <a:cubicBezTo>
                    <a:pt x="7" y="48"/>
                    <a:pt x="10" y="49"/>
                    <a:pt x="10" y="50"/>
                  </a:cubicBezTo>
                  <a:cubicBezTo>
                    <a:pt x="11" y="61"/>
                    <a:pt x="9" y="73"/>
                    <a:pt x="10" y="84"/>
                  </a:cubicBezTo>
                  <a:cubicBezTo>
                    <a:pt x="10" y="86"/>
                    <a:pt x="12" y="89"/>
                    <a:pt x="13" y="91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2565"/>
            <p:cNvSpPr>
              <a:spLocks noChangeAspect="1"/>
            </p:cNvSpPr>
            <p:nvPr/>
          </p:nvSpPr>
          <p:spPr bwMode="auto">
            <a:xfrm>
              <a:off x="4603750" y="3819525"/>
              <a:ext cx="292100" cy="260350"/>
            </a:xfrm>
            <a:custGeom>
              <a:avLst/>
              <a:gdLst>
                <a:gd name="T0" fmla="*/ 94 w 153"/>
                <a:gd name="T1" fmla="*/ 148 h 137"/>
                <a:gd name="T2" fmla="*/ 97 w 153"/>
                <a:gd name="T3" fmla="*/ 129 h 137"/>
                <a:gd name="T4" fmla="*/ 113 w 153"/>
                <a:gd name="T5" fmla="*/ 116 h 137"/>
                <a:gd name="T6" fmla="*/ 120 w 153"/>
                <a:gd name="T7" fmla="*/ 119 h 137"/>
                <a:gd name="T8" fmla="*/ 129 w 153"/>
                <a:gd name="T9" fmla="*/ 124 h 137"/>
                <a:gd name="T10" fmla="*/ 141 w 153"/>
                <a:gd name="T11" fmla="*/ 114 h 137"/>
                <a:gd name="T12" fmla="*/ 146 w 153"/>
                <a:gd name="T13" fmla="*/ 96 h 137"/>
                <a:gd name="T14" fmla="*/ 156 w 153"/>
                <a:gd name="T15" fmla="*/ 75 h 137"/>
                <a:gd name="T16" fmla="*/ 161 w 153"/>
                <a:gd name="T17" fmla="*/ 65 h 137"/>
                <a:gd name="T18" fmla="*/ 171 w 153"/>
                <a:gd name="T19" fmla="*/ 44 h 137"/>
                <a:gd name="T20" fmla="*/ 180 w 153"/>
                <a:gd name="T21" fmla="*/ 28 h 137"/>
                <a:gd name="T22" fmla="*/ 176 w 153"/>
                <a:gd name="T23" fmla="*/ 17 h 137"/>
                <a:gd name="T24" fmla="*/ 166 w 153"/>
                <a:gd name="T25" fmla="*/ 2 h 137"/>
                <a:gd name="T26" fmla="*/ 152 w 153"/>
                <a:gd name="T27" fmla="*/ 8 h 137"/>
                <a:gd name="T28" fmla="*/ 129 w 153"/>
                <a:gd name="T29" fmla="*/ 8 h 137"/>
                <a:gd name="T30" fmla="*/ 105 w 153"/>
                <a:gd name="T31" fmla="*/ 17 h 137"/>
                <a:gd name="T32" fmla="*/ 88 w 153"/>
                <a:gd name="T33" fmla="*/ 11 h 137"/>
                <a:gd name="T34" fmla="*/ 67 w 153"/>
                <a:gd name="T35" fmla="*/ 11 h 137"/>
                <a:gd name="T36" fmla="*/ 38 w 153"/>
                <a:gd name="T37" fmla="*/ 0 h 137"/>
                <a:gd name="T38" fmla="*/ 19 w 153"/>
                <a:gd name="T39" fmla="*/ 14 h 137"/>
                <a:gd name="T40" fmla="*/ 16 w 153"/>
                <a:gd name="T41" fmla="*/ 34 h 137"/>
                <a:gd name="T42" fmla="*/ 14 w 153"/>
                <a:gd name="T43" fmla="*/ 50 h 137"/>
                <a:gd name="T44" fmla="*/ 13 w 153"/>
                <a:gd name="T45" fmla="*/ 59 h 137"/>
                <a:gd name="T46" fmla="*/ 11 w 153"/>
                <a:gd name="T47" fmla="*/ 71 h 137"/>
                <a:gd name="T48" fmla="*/ 2 w 153"/>
                <a:gd name="T49" fmla="*/ 81 h 137"/>
                <a:gd name="T50" fmla="*/ 0 w 153"/>
                <a:gd name="T51" fmla="*/ 109 h 137"/>
                <a:gd name="T52" fmla="*/ 14 w 153"/>
                <a:gd name="T53" fmla="*/ 127 h 137"/>
                <a:gd name="T54" fmla="*/ 36 w 153"/>
                <a:gd name="T55" fmla="*/ 135 h 137"/>
                <a:gd name="T56" fmla="*/ 43 w 153"/>
                <a:gd name="T57" fmla="*/ 146 h 137"/>
                <a:gd name="T58" fmla="*/ 44 w 153"/>
                <a:gd name="T59" fmla="*/ 160 h 137"/>
                <a:gd name="T60" fmla="*/ 67 w 153"/>
                <a:gd name="T61" fmla="*/ 163 h 137"/>
                <a:gd name="T62" fmla="*/ 83 w 153"/>
                <a:gd name="T63" fmla="*/ 153 h 1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3"/>
                <a:gd name="T97" fmla="*/ 0 h 137"/>
                <a:gd name="T98" fmla="*/ 153 w 153"/>
                <a:gd name="T99" fmla="*/ 137 h 13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3" h="137">
                  <a:moveTo>
                    <a:pt x="73" y="130"/>
                  </a:moveTo>
                  <a:cubicBezTo>
                    <a:pt x="75" y="128"/>
                    <a:pt x="77" y="126"/>
                    <a:pt x="78" y="124"/>
                  </a:cubicBezTo>
                  <a:cubicBezTo>
                    <a:pt x="78" y="121"/>
                    <a:pt x="76" y="117"/>
                    <a:pt x="77" y="114"/>
                  </a:cubicBezTo>
                  <a:cubicBezTo>
                    <a:pt x="78" y="112"/>
                    <a:pt x="80" y="110"/>
                    <a:pt x="81" y="108"/>
                  </a:cubicBezTo>
                  <a:cubicBezTo>
                    <a:pt x="83" y="106"/>
                    <a:pt x="86" y="105"/>
                    <a:pt x="88" y="104"/>
                  </a:cubicBezTo>
                  <a:cubicBezTo>
                    <a:pt x="90" y="102"/>
                    <a:pt x="91" y="98"/>
                    <a:pt x="94" y="97"/>
                  </a:cubicBezTo>
                  <a:cubicBezTo>
                    <a:pt x="95" y="97"/>
                    <a:pt x="96" y="99"/>
                    <a:pt x="98" y="100"/>
                  </a:cubicBezTo>
                  <a:cubicBezTo>
                    <a:pt x="99" y="100"/>
                    <a:pt x="100" y="100"/>
                    <a:pt x="100" y="99"/>
                  </a:cubicBezTo>
                  <a:cubicBezTo>
                    <a:pt x="101" y="99"/>
                    <a:pt x="101" y="96"/>
                    <a:pt x="101" y="97"/>
                  </a:cubicBezTo>
                  <a:cubicBezTo>
                    <a:pt x="104" y="98"/>
                    <a:pt x="105" y="102"/>
                    <a:pt x="107" y="104"/>
                  </a:cubicBezTo>
                  <a:cubicBezTo>
                    <a:pt x="108" y="105"/>
                    <a:pt x="111" y="106"/>
                    <a:pt x="112" y="105"/>
                  </a:cubicBezTo>
                  <a:cubicBezTo>
                    <a:pt x="115" y="103"/>
                    <a:pt x="116" y="98"/>
                    <a:pt x="117" y="95"/>
                  </a:cubicBezTo>
                  <a:cubicBezTo>
                    <a:pt x="119" y="92"/>
                    <a:pt x="120" y="89"/>
                    <a:pt x="121" y="86"/>
                  </a:cubicBezTo>
                  <a:cubicBezTo>
                    <a:pt x="121" y="84"/>
                    <a:pt x="120" y="82"/>
                    <a:pt x="121" y="80"/>
                  </a:cubicBezTo>
                  <a:cubicBezTo>
                    <a:pt x="123" y="77"/>
                    <a:pt x="126" y="76"/>
                    <a:pt x="128" y="73"/>
                  </a:cubicBezTo>
                  <a:cubicBezTo>
                    <a:pt x="129" y="70"/>
                    <a:pt x="128" y="66"/>
                    <a:pt x="130" y="63"/>
                  </a:cubicBezTo>
                  <a:cubicBezTo>
                    <a:pt x="131" y="61"/>
                    <a:pt x="133" y="60"/>
                    <a:pt x="134" y="58"/>
                  </a:cubicBezTo>
                  <a:cubicBezTo>
                    <a:pt x="135" y="57"/>
                    <a:pt x="134" y="55"/>
                    <a:pt x="134" y="54"/>
                  </a:cubicBezTo>
                  <a:cubicBezTo>
                    <a:pt x="134" y="52"/>
                    <a:pt x="136" y="50"/>
                    <a:pt x="137" y="48"/>
                  </a:cubicBezTo>
                  <a:cubicBezTo>
                    <a:pt x="138" y="44"/>
                    <a:pt x="139" y="40"/>
                    <a:pt x="142" y="37"/>
                  </a:cubicBezTo>
                  <a:cubicBezTo>
                    <a:pt x="144" y="35"/>
                    <a:pt x="150" y="36"/>
                    <a:pt x="152" y="33"/>
                  </a:cubicBezTo>
                  <a:cubicBezTo>
                    <a:pt x="153" y="30"/>
                    <a:pt x="151" y="26"/>
                    <a:pt x="150" y="23"/>
                  </a:cubicBezTo>
                  <a:cubicBezTo>
                    <a:pt x="149" y="21"/>
                    <a:pt x="145" y="22"/>
                    <a:pt x="144" y="20"/>
                  </a:cubicBezTo>
                  <a:cubicBezTo>
                    <a:pt x="144" y="18"/>
                    <a:pt x="145" y="15"/>
                    <a:pt x="146" y="14"/>
                  </a:cubicBezTo>
                  <a:cubicBezTo>
                    <a:pt x="145" y="13"/>
                    <a:pt x="144" y="11"/>
                    <a:pt x="143" y="10"/>
                  </a:cubicBezTo>
                  <a:cubicBezTo>
                    <a:pt x="141" y="8"/>
                    <a:pt x="140" y="4"/>
                    <a:pt x="138" y="2"/>
                  </a:cubicBezTo>
                  <a:cubicBezTo>
                    <a:pt x="136" y="2"/>
                    <a:pt x="133" y="2"/>
                    <a:pt x="131" y="3"/>
                  </a:cubicBezTo>
                  <a:cubicBezTo>
                    <a:pt x="129" y="4"/>
                    <a:pt x="127" y="6"/>
                    <a:pt x="126" y="7"/>
                  </a:cubicBezTo>
                  <a:cubicBezTo>
                    <a:pt x="124" y="8"/>
                    <a:pt x="122" y="9"/>
                    <a:pt x="120" y="9"/>
                  </a:cubicBezTo>
                  <a:cubicBezTo>
                    <a:pt x="115" y="9"/>
                    <a:pt x="111" y="7"/>
                    <a:pt x="107" y="7"/>
                  </a:cubicBezTo>
                  <a:cubicBezTo>
                    <a:pt x="103" y="6"/>
                    <a:pt x="98" y="6"/>
                    <a:pt x="95" y="8"/>
                  </a:cubicBezTo>
                  <a:cubicBezTo>
                    <a:pt x="92" y="9"/>
                    <a:pt x="90" y="13"/>
                    <a:pt x="87" y="14"/>
                  </a:cubicBezTo>
                  <a:cubicBezTo>
                    <a:pt x="85" y="15"/>
                    <a:pt x="83" y="15"/>
                    <a:pt x="81" y="15"/>
                  </a:cubicBezTo>
                  <a:cubicBezTo>
                    <a:pt x="78" y="13"/>
                    <a:pt x="76" y="10"/>
                    <a:pt x="73" y="9"/>
                  </a:cubicBezTo>
                  <a:cubicBezTo>
                    <a:pt x="70" y="7"/>
                    <a:pt x="66" y="7"/>
                    <a:pt x="63" y="7"/>
                  </a:cubicBezTo>
                  <a:cubicBezTo>
                    <a:pt x="60" y="7"/>
                    <a:pt x="58" y="10"/>
                    <a:pt x="56" y="9"/>
                  </a:cubicBezTo>
                  <a:cubicBezTo>
                    <a:pt x="53" y="9"/>
                    <a:pt x="51" y="6"/>
                    <a:pt x="48" y="5"/>
                  </a:cubicBezTo>
                  <a:cubicBezTo>
                    <a:pt x="43" y="3"/>
                    <a:pt x="38" y="1"/>
                    <a:pt x="32" y="0"/>
                  </a:cubicBezTo>
                  <a:cubicBezTo>
                    <a:pt x="28" y="0"/>
                    <a:pt x="23" y="0"/>
                    <a:pt x="19" y="2"/>
                  </a:cubicBezTo>
                  <a:cubicBezTo>
                    <a:pt x="17" y="4"/>
                    <a:pt x="18" y="9"/>
                    <a:pt x="16" y="12"/>
                  </a:cubicBezTo>
                  <a:cubicBezTo>
                    <a:pt x="15" y="15"/>
                    <a:pt x="12" y="16"/>
                    <a:pt x="12" y="18"/>
                  </a:cubicBezTo>
                  <a:cubicBezTo>
                    <a:pt x="11" y="21"/>
                    <a:pt x="12" y="25"/>
                    <a:pt x="13" y="28"/>
                  </a:cubicBezTo>
                  <a:cubicBezTo>
                    <a:pt x="12" y="31"/>
                    <a:pt x="10" y="33"/>
                    <a:pt x="10" y="35"/>
                  </a:cubicBezTo>
                  <a:cubicBezTo>
                    <a:pt x="10" y="38"/>
                    <a:pt x="11" y="40"/>
                    <a:pt x="12" y="42"/>
                  </a:cubicBezTo>
                  <a:cubicBezTo>
                    <a:pt x="12" y="44"/>
                    <a:pt x="15" y="45"/>
                    <a:pt x="15" y="47"/>
                  </a:cubicBezTo>
                  <a:cubicBezTo>
                    <a:pt x="15" y="49"/>
                    <a:pt x="11" y="47"/>
                    <a:pt x="11" y="49"/>
                  </a:cubicBezTo>
                  <a:cubicBezTo>
                    <a:pt x="10" y="51"/>
                    <a:pt x="14" y="52"/>
                    <a:pt x="13" y="54"/>
                  </a:cubicBezTo>
                  <a:cubicBezTo>
                    <a:pt x="13" y="56"/>
                    <a:pt x="10" y="57"/>
                    <a:pt x="9" y="59"/>
                  </a:cubicBezTo>
                  <a:cubicBezTo>
                    <a:pt x="7" y="61"/>
                    <a:pt x="8" y="64"/>
                    <a:pt x="6" y="67"/>
                  </a:cubicBezTo>
                  <a:cubicBezTo>
                    <a:pt x="6" y="68"/>
                    <a:pt x="2" y="67"/>
                    <a:pt x="2" y="68"/>
                  </a:cubicBezTo>
                  <a:cubicBezTo>
                    <a:pt x="0" y="72"/>
                    <a:pt x="1" y="77"/>
                    <a:pt x="1" y="81"/>
                  </a:cubicBezTo>
                  <a:cubicBezTo>
                    <a:pt x="1" y="84"/>
                    <a:pt x="0" y="88"/>
                    <a:pt x="0" y="91"/>
                  </a:cubicBezTo>
                  <a:cubicBezTo>
                    <a:pt x="1" y="97"/>
                    <a:pt x="1" y="102"/>
                    <a:pt x="2" y="108"/>
                  </a:cubicBezTo>
                  <a:cubicBezTo>
                    <a:pt x="5" y="107"/>
                    <a:pt x="8" y="106"/>
                    <a:pt x="12" y="106"/>
                  </a:cubicBezTo>
                  <a:cubicBezTo>
                    <a:pt x="15" y="106"/>
                    <a:pt x="18" y="107"/>
                    <a:pt x="21" y="108"/>
                  </a:cubicBezTo>
                  <a:cubicBezTo>
                    <a:pt x="25" y="109"/>
                    <a:pt x="28" y="111"/>
                    <a:pt x="30" y="113"/>
                  </a:cubicBezTo>
                  <a:cubicBezTo>
                    <a:pt x="32" y="115"/>
                    <a:pt x="32" y="119"/>
                    <a:pt x="34" y="122"/>
                  </a:cubicBezTo>
                  <a:cubicBezTo>
                    <a:pt x="34" y="122"/>
                    <a:pt x="36" y="121"/>
                    <a:pt x="36" y="122"/>
                  </a:cubicBezTo>
                  <a:cubicBezTo>
                    <a:pt x="36" y="123"/>
                    <a:pt x="34" y="124"/>
                    <a:pt x="34" y="125"/>
                  </a:cubicBezTo>
                  <a:cubicBezTo>
                    <a:pt x="34" y="128"/>
                    <a:pt x="35" y="132"/>
                    <a:pt x="37" y="134"/>
                  </a:cubicBezTo>
                  <a:cubicBezTo>
                    <a:pt x="39" y="136"/>
                    <a:pt x="42" y="136"/>
                    <a:pt x="44" y="136"/>
                  </a:cubicBezTo>
                  <a:cubicBezTo>
                    <a:pt x="48" y="137"/>
                    <a:pt x="52" y="137"/>
                    <a:pt x="56" y="136"/>
                  </a:cubicBezTo>
                  <a:cubicBezTo>
                    <a:pt x="61" y="136"/>
                    <a:pt x="66" y="136"/>
                    <a:pt x="71" y="133"/>
                  </a:cubicBezTo>
                  <a:cubicBezTo>
                    <a:pt x="72" y="132"/>
                    <a:pt x="68" y="129"/>
                    <a:pt x="69" y="128"/>
                  </a:cubicBezTo>
                  <a:cubicBezTo>
                    <a:pt x="70" y="127"/>
                    <a:pt x="72" y="129"/>
                    <a:pt x="73" y="130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2566"/>
            <p:cNvSpPr>
              <a:spLocks noChangeAspect="1"/>
            </p:cNvSpPr>
            <p:nvPr/>
          </p:nvSpPr>
          <p:spPr bwMode="auto">
            <a:xfrm>
              <a:off x="4540250" y="3544888"/>
              <a:ext cx="382588" cy="327025"/>
            </a:xfrm>
            <a:custGeom>
              <a:avLst/>
              <a:gdLst>
                <a:gd name="T0" fmla="*/ 206 w 200"/>
                <a:gd name="T1" fmla="*/ 175 h 172"/>
                <a:gd name="T2" fmla="*/ 206 w 200"/>
                <a:gd name="T3" fmla="*/ 157 h 172"/>
                <a:gd name="T4" fmla="*/ 234 w 200"/>
                <a:gd name="T5" fmla="*/ 122 h 172"/>
                <a:gd name="T6" fmla="*/ 233 w 200"/>
                <a:gd name="T7" fmla="*/ 98 h 172"/>
                <a:gd name="T8" fmla="*/ 233 w 200"/>
                <a:gd name="T9" fmla="*/ 72 h 172"/>
                <a:gd name="T10" fmla="*/ 241 w 200"/>
                <a:gd name="T11" fmla="*/ 55 h 172"/>
                <a:gd name="T12" fmla="*/ 233 w 200"/>
                <a:gd name="T13" fmla="*/ 49 h 172"/>
                <a:gd name="T14" fmla="*/ 234 w 200"/>
                <a:gd name="T15" fmla="*/ 42 h 172"/>
                <a:gd name="T16" fmla="*/ 229 w 200"/>
                <a:gd name="T17" fmla="*/ 36 h 172"/>
                <a:gd name="T18" fmla="*/ 230 w 200"/>
                <a:gd name="T19" fmla="*/ 25 h 172"/>
                <a:gd name="T20" fmla="*/ 225 w 200"/>
                <a:gd name="T21" fmla="*/ 11 h 172"/>
                <a:gd name="T22" fmla="*/ 208 w 200"/>
                <a:gd name="T23" fmla="*/ 18 h 172"/>
                <a:gd name="T24" fmla="*/ 201 w 200"/>
                <a:gd name="T25" fmla="*/ 7 h 172"/>
                <a:gd name="T26" fmla="*/ 187 w 200"/>
                <a:gd name="T27" fmla="*/ 6 h 172"/>
                <a:gd name="T28" fmla="*/ 178 w 200"/>
                <a:gd name="T29" fmla="*/ 0 h 172"/>
                <a:gd name="T30" fmla="*/ 83 w 200"/>
                <a:gd name="T31" fmla="*/ 71 h 172"/>
                <a:gd name="T32" fmla="*/ 64 w 200"/>
                <a:gd name="T33" fmla="*/ 78 h 172"/>
                <a:gd name="T34" fmla="*/ 64 w 200"/>
                <a:gd name="T35" fmla="*/ 132 h 172"/>
                <a:gd name="T36" fmla="*/ 59 w 200"/>
                <a:gd name="T37" fmla="*/ 133 h 172"/>
                <a:gd name="T38" fmla="*/ 57 w 200"/>
                <a:gd name="T39" fmla="*/ 138 h 172"/>
                <a:gd name="T40" fmla="*/ 52 w 200"/>
                <a:gd name="T41" fmla="*/ 139 h 172"/>
                <a:gd name="T42" fmla="*/ 49 w 200"/>
                <a:gd name="T43" fmla="*/ 144 h 172"/>
                <a:gd name="T44" fmla="*/ 17 w 200"/>
                <a:gd name="T45" fmla="*/ 147 h 172"/>
                <a:gd name="T46" fmla="*/ 12 w 200"/>
                <a:gd name="T47" fmla="*/ 152 h 172"/>
                <a:gd name="T48" fmla="*/ 1 w 200"/>
                <a:gd name="T49" fmla="*/ 151 h 172"/>
                <a:gd name="T50" fmla="*/ 0 w 200"/>
                <a:gd name="T51" fmla="*/ 162 h 172"/>
                <a:gd name="T52" fmla="*/ 2 w 200"/>
                <a:gd name="T53" fmla="*/ 170 h 172"/>
                <a:gd name="T54" fmla="*/ 10 w 200"/>
                <a:gd name="T55" fmla="*/ 176 h 172"/>
                <a:gd name="T56" fmla="*/ 13 w 200"/>
                <a:gd name="T57" fmla="*/ 177 h 172"/>
                <a:gd name="T58" fmla="*/ 10 w 200"/>
                <a:gd name="T59" fmla="*/ 186 h 172"/>
                <a:gd name="T60" fmla="*/ 24 w 200"/>
                <a:gd name="T61" fmla="*/ 192 h 172"/>
                <a:gd name="T62" fmla="*/ 29 w 200"/>
                <a:gd name="T63" fmla="*/ 190 h 172"/>
                <a:gd name="T64" fmla="*/ 34 w 200"/>
                <a:gd name="T65" fmla="*/ 194 h 172"/>
                <a:gd name="T66" fmla="*/ 31 w 200"/>
                <a:gd name="T67" fmla="*/ 198 h 172"/>
                <a:gd name="T68" fmla="*/ 33 w 200"/>
                <a:gd name="T69" fmla="*/ 205 h 172"/>
                <a:gd name="T70" fmla="*/ 35 w 200"/>
                <a:gd name="T71" fmla="*/ 206 h 172"/>
                <a:gd name="T72" fmla="*/ 36 w 200"/>
                <a:gd name="T73" fmla="*/ 204 h 172"/>
                <a:gd name="T74" fmla="*/ 37 w 200"/>
                <a:gd name="T75" fmla="*/ 198 h 172"/>
                <a:gd name="T76" fmla="*/ 42 w 200"/>
                <a:gd name="T77" fmla="*/ 195 h 172"/>
                <a:gd name="T78" fmla="*/ 51 w 200"/>
                <a:gd name="T79" fmla="*/ 205 h 172"/>
                <a:gd name="T80" fmla="*/ 55 w 200"/>
                <a:gd name="T81" fmla="*/ 206 h 172"/>
                <a:gd name="T82" fmla="*/ 54 w 200"/>
                <a:gd name="T83" fmla="*/ 194 h 172"/>
                <a:gd name="T84" fmla="*/ 59 w 200"/>
                <a:gd name="T85" fmla="*/ 187 h 172"/>
                <a:gd name="T86" fmla="*/ 63 w 200"/>
                <a:gd name="T87" fmla="*/ 175 h 172"/>
                <a:gd name="T88" fmla="*/ 78 w 200"/>
                <a:gd name="T89" fmla="*/ 172 h 172"/>
                <a:gd name="T90" fmla="*/ 98 w 200"/>
                <a:gd name="T91" fmla="*/ 178 h 172"/>
                <a:gd name="T92" fmla="*/ 107 w 200"/>
                <a:gd name="T93" fmla="*/ 183 h 172"/>
                <a:gd name="T94" fmla="*/ 116 w 200"/>
                <a:gd name="T95" fmla="*/ 181 h 172"/>
                <a:gd name="T96" fmla="*/ 128 w 200"/>
                <a:gd name="T97" fmla="*/ 183 h 172"/>
                <a:gd name="T98" fmla="*/ 137 w 200"/>
                <a:gd name="T99" fmla="*/ 190 h 172"/>
                <a:gd name="T100" fmla="*/ 145 w 200"/>
                <a:gd name="T101" fmla="*/ 189 h 172"/>
                <a:gd name="T102" fmla="*/ 154 w 200"/>
                <a:gd name="T103" fmla="*/ 182 h 172"/>
                <a:gd name="T104" fmla="*/ 169 w 200"/>
                <a:gd name="T105" fmla="*/ 181 h 172"/>
                <a:gd name="T106" fmla="*/ 184 w 200"/>
                <a:gd name="T107" fmla="*/ 183 h 172"/>
                <a:gd name="T108" fmla="*/ 192 w 200"/>
                <a:gd name="T109" fmla="*/ 181 h 172"/>
                <a:gd name="T110" fmla="*/ 198 w 200"/>
                <a:gd name="T111" fmla="*/ 176 h 172"/>
                <a:gd name="T112" fmla="*/ 206 w 200"/>
                <a:gd name="T113" fmla="*/ 175 h 1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0"/>
                <a:gd name="T172" fmla="*/ 0 h 172"/>
                <a:gd name="T173" fmla="*/ 200 w 200"/>
                <a:gd name="T174" fmla="*/ 172 h 1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0" h="172">
                  <a:moveTo>
                    <a:pt x="171" y="146"/>
                  </a:moveTo>
                  <a:lnTo>
                    <a:pt x="171" y="131"/>
                  </a:lnTo>
                  <a:lnTo>
                    <a:pt x="194" y="102"/>
                  </a:lnTo>
                  <a:lnTo>
                    <a:pt x="193" y="82"/>
                  </a:lnTo>
                  <a:lnTo>
                    <a:pt x="193" y="60"/>
                  </a:lnTo>
                  <a:lnTo>
                    <a:pt x="200" y="46"/>
                  </a:lnTo>
                  <a:lnTo>
                    <a:pt x="193" y="41"/>
                  </a:lnTo>
                  <a:lnTo>
                    <a:pt x="194" y="35"/>
                  </a:lnTo>
                  <a:lnTo>
                    <a:pt x="190" y="30"/>
                  </a:lnTo>
                  <a:lnTo>
                    <a:pt x="191" y="21"/>
                  </a:lnTo>
                  <a:lnTo>
                    <a:pt x="187" y="9"/>
                  </a:lnTo>
                  <a:cubicBezTo>
                    <a:pt x="182" y="11"/>
                    <a:pt x="178" y="14"/>
                    <a:pt x="173" y="15"/>
                  </a:cubicBezTo>
                  <a:cubicBezTo>
                    <a:pt x="172" y="13"/>
                    <a:pt x="171" y="8"/>
                    <a:pt x="167" y="6"/>
                  </a:cubicBezTo>
                  <a:cubicBezTo>
                    <a:pt x="164" y="4"/>
                    <a:pt x="159" y="7"/>
                    <a:pt x="155" y="5"/>
                  </a:cubicBezTo>
                  <a:cubicBezTo>
                    <a:pt x="152" y="5"/>
                    <a:pt x="150" y="2"/>
                    <a:pt x="148" y="0"/>
                  </a:cubicBezTo>
                  <a:lnTo>
                    <a:pt x="69" y="59"/>
                  </a:lnTo>
                  <a:lnTo>
                    <a:pt x="53" y="65"/>
                  </a:lnTo>
                  <a:lnTo>
                    <a:pt x="53" y="110"/>
                  </a:lnTo>
                  <a:cubicBezTo>
                    <a:pt x="52" y="110"/>
                    <a:pt x="50" y="110"/>
                    <a:pt x="49" y="111"/>
                  </a:cubicBezTo>
                  <a:cubicBezTo>
                    <a:pt x="48" y="112"/>
                    <a:pt x="48" y="114"/>
                    <a:pt x="47" y="115"/>
                  </a:cubicBezTo>
                  <a:cubicBezTo>
                    <a:pt x="46" y="116"/>
                    <a:pt x="44" y="115"/>
                    <a:pt x="43" y="116"/>
                  </a:cubicBezTo>
                  <a:lnTo>
                    <a:pt x="41" y="120"/>
                  </a:lnTo>
                  <a:lnTo>
                    <a:pt x="14" y="123"/>
                  </a:lnTo>
                  <a:cubicBezTo>
                    <a:pt x="13" y="124"/>
                    <a:pt x="12" y="127"/>
                    <a:pt x="10" y="127"/>
                  </a:cubicBezTo>
                  <a:lnTo>
                    <a:pt x="1" y="126"/>
                  </a:lnTo>
                  <a:cubicBezTo>
                    <a:pt x="0" y="129"/>
                    <a:pt x="0" y="132"/>
                    <a:pt x="0" y="135"/>
                  </a:cubicBezTo>
                  <a:cubicBezTo>
                    <a:pt x="0" y="138"/>
                    <a:pt x="1" y="140"/>
                    <a:pt x="2" y="142"/>
                  </a:cubicBezTo>
                  <a:cubicBezTo>
                    <a:pt x="4" y="144"/>
                    <a:pt x="6" y="145"/>
                    <a:pt x="8" y="147"/>
                  </a:cubicBezTo>
                  <a:cubicBezTo>
                    <a:pt x="9" y="148"/>
                    <a:pt x="11" y="147"/>
                    <a:pt x="11" y="148"/>
                  </a:cubicBezTo>
                  <a:cubicBezTo>
                    <a:pt x="12" y="151"/>
                    <a:pt x="7" y="153"/>
                    <a:pt x="8" y="155"/>
                  </a:cubicBezTo>
                  <a:cubicBezTo>
                    <a:pt x="11" y="159"/>
                    <a:pt x="16" y="159"/>
                    <a:pt x="20" y="160"/>
                  </a:cubicBezTo>
                  <a:cubicBezTo>
                    <a:pt x="21" y="161"/>
                    <a:pt x="23" y="158"/>
                    <a:pt x="24" y="159"/>
                  </a:cubicBezTo>
                  <a:cubicBezTo>
                    <a:pt x="26" y="159"/>
                    <a:pt x="27" y="161"/>
                    <a:pt x="28" y="162"/>
                  </a:cubicBezTo>
                  <a:cubicBezTo>
                    <a:pt x="28" y="163"/>
                    <a:pt x="26" y="164"/>
                    <a:pt x="26" y="165"/>
                  </a:cubicBezTo>
                  <a:cubicBezTo>
                    <a:pt x="26" y="167"/>
                    <a:pt x="26" y="169"/>
                    <a:pt x="27" y="171"/>
                  </a:cubicBezTo>
                  <a:cubicBezTo>
                    <a:pt x="27" y="172"/>
                    <a:pt x="28" y="171"/>
                    <a:pt x="29" y="172"/>
                  </a:cubicBezTo>
                  <a:cubicBezTo>
                    <a:pt x="29" y="171"/>
                    <a:pt x="30" y="171"/>
                    <a:pt x="30" y="170"/>
                  </a:cubicBezTo>
                  <a:cubicBezTo>
                    <a:pt x="31" y="169"/>
                    <a:pt x="30" y="166"/>
                    <a:pt x="31" y="165"/>
                  </a:cubicBezTo>
                  <a:cubicBezTo>
                    <a:pt x="32" y="163"/>
                    <a:pt x="34" y="162"/>
                    <a:pt x="35" y="163"/>
                  </a:cubicBezTo>
                  <a:cubicBezTo>
                    <a:pt x="38" y="164"/>
                    <a:pt x="39" y="169"/>
                    <a:pt x="42" y="171"/>
                  </a:cubicBezTo>
                  <a:cubicBezTo>
                    <a:pt x="43" y="172"/>
                    <a:pt x="44" y="172"/>
                    <a:pt x="46" y="172"/>
                  </a:cubicBezTo>
                  <a:cubicBezTo>
                    <a:pt x="45" y="169"/>
                    <a:pt x="44" y="165"/>
                    <a:pt x="45" y="162"/>
                  </a:cubicBezTo>
                  <a:cubicBezTo>
                    <a:pt x="45" y="160"/>
                    <a:pt x="48" y="159"/>
                    <a:pt x="49" y="156"/>
                  </a:cubicBezTo>
                  <a:cubicBezTo>
                    <a:pt x="51" y="153"/>
                    <a:pt x="50" y="148"/>
                    <a:pt x="52" y="146"/>
                  </a:cubicBezTo>
                  <a:cubicBezTo>
                    <a:pt x="56" y="144"/>
                    <a:pt x="61" y="144"/>
                    <a:pt x="65" y="144"/>
                  </a:cubicBezTo>
                  <a:cubicBezTo>
                    <a:pt x="71" y="145"/>
                    <a:pt x="76" y="147"/>
                    <a:pt x="81" y="149"/>
                  </a:cubicBezTo>
                  <a:cubicBezTo>
                    <a:pt x="84" y="150"/>
                    <a:pt x="86" y="153"/>
                    <a:pt x="89" y="153"/>
                  </a:cubicBezTo>
                  <a:cubicBezTo>
                    <a:pt x="91" y="154"/>
                    <a:pt x="93" y="151"/>
                    <a:pt x="96" y="151"/>
                  </a:cubicBezTo>
                  <a:cubicBezTo>
                    <a:pt x="99" y="151"/>
                    <a:pt x="103" y="151"/>
                    <a:pt x="106" y="153"/>
                  </a:cubicBezTo>
                  <a:cubicBezTo>
                    <a:pt x="109" y="154"/>
                    <a:pt x="111" y="157"/>
                    <a:pt x="114" y="159"/>
                  </a:cubicBezTo>
                  <a:cubicBezTo>
                    <a:pt x="116" y="159"/>
                    <a:pt x="118" y="159"/>
                    <a:pt x="120" y="158"/>
                  </a:cubicBezTo>
                  <a:cubicBezTo>
                    <a:pt x="123" y="157"/>
                    <a:pt x="125" y="153"/>
                    <a:pt x="128" y="152"/>
                  </a:cubicBezTo>
                  <a:cubicBezTo>
                    <a:pt x="131" y="150"/>
                    <a:pt x="136" y="150"/>
                    <a:pt x="140" y="151"/>
                  </a:cubicBezTo>
                  <a:cubicBezTo>
                    <a:pt x="144" y="151"/>
                    <a:pt x="148" y="153"/>
                    <a:pt x="153" y="153"/>
                  </a:cubicBezTo>
                  <a:cubicBezTo>
                    <a:pt x="155" y="153"/>
                    <a:pt x="157" y="152"/>
                    <a:pt x="159" y="151"/>
                  </a:cubicBezTo>
                  <a:cubicBezTo>
                    <a:pt x="160" y="150"/>
                    <a:pt x="162" y="148"/>
                    <a:pt x="164" y="147"/>
                  </a:cubicBezTo>
                  <a:cubicBezTo>
                    <a:pt x="166" y="146"/>
                    <a:pt x="169" y="146"/>
                    <a:pt x="171" y="146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2567"/>
            <p:cNvSpPr>
              <a:spLocks noChangeAspect="1"/>
            </p:cNvSpPr>
            <p:nvPr/>
          </p:nvSpPr>
          <p:spPr bwMode="auto">
            <a:xfrm>
              <a:off x="4330700" y="3144838"/>
              <a:ext cx="492125" cy="530225"/>
            </a:xfrm>
            <a:custGeom>
              <a:avLst/>
              <a:gdLst>
                <a:gd name="T0" fmla="*/ 215 w 258"/>
                <a:gd name="T1" fmla="*/ 323 h 278"/>
                <a:gd name="T2" fmla="*/ 181 w 258"/>
                <a:gd name="T3" fmla="*/ 334 h 278"/>
                <a:gd name="T4" fmla="*/ 179 w 258"/>
                <a:gd name="T5" fmla="*/ 320 h 278"/>
                <a:gd name="T6" fmla="*/ 161 w 258"/>
                <a:gd name="T7" fmla="*/ 312 h 278"/>
                <a:gd name="T8" fmla="*/ 149 w 258"/>
                <a:gd name="T9" fmla="*/ 304 h 278"/>
                <a:gd name="T10" fmla="*/ 58 w 258"/>
                <a:gd name="T11" fmla="*/ 225 h 278"/>
                <a:gd name="T12" fmla="*/ 0 w 258"/>
                <a:gd name="T13" fmla="*/ 177 h 278"/>
                <a:gd name="T14" fmla="*/ 12 w 258"/>
                <a:gd name="T15" fmla="*/ 149 h 278"/>
                <a:gd name="T16" fmla="*/ 30 w 258"/>
                <a:gd name="T17" fmla="*/ 141 h 278"/>
                <a:gd name="T18" fmla="*/ 43 w 258"/>
                <a:gd name="T19" fmla="*/ 137 h 278"/>
                <a:gd name="T20" fmla="*/ 60 w 258"/>
                <a:gd name="T21" fmla="*/ 124 h 278"/>
                <a:gd name="T22" fmla="*/ 78 w 258"/>
                <a:gd name="T23" fmla="*/ 115 h 278"/>
                <a:gd name="T24" fmla="*/ 77 w 258"/>
                <a:gd name="T25" fmla="*/ 103 h 278"/>
                <a:gd name="T26" fmla="*/ 102 w 258"/>
                <a:gd name="T27" fmla="*/ 97 h 278"/>
                <a:gd name="T28" fmla="*/ 113 w 258"/>
                <a:gd name="T29" fmla="*/ 88 h 278"/>
                <a:gd name="T30" fmla="*/ 108 w 258"/>
                <a:gd name="T31" fmla="*/ 78 h 278"/>
                <a:gd name="T32" fmla="*/ 106 w 258"/>
                <a:gd name="T33" fmla="*/ 60 h 278"/>
                <a:gd name="T34" fmla="*/ 99 w 258"/>
                <a:gd name="T35" fmla="*/ 37 h 278"/>
                <a:gd name="T36" fmla="*/ 112 w 258"/>
                <a:gd name="T37" fmla="*/ 28 h 278"/>
                <a:gd name="T38" fmla="*/ 129 w 258"/>
                <a:gd name="T39" fmla="*/ 22 h 278"/>
                <a:gd name="T40" fmla="*/ 150 w 258"/>
                <a:gd name="T41" fmla="*/ 8 h 278"/>
                <a:gd name="T42" fmla="*/ 181 w 258"/>
                <a:gd name="T43" fmla="*/ 4 h 278"/>
                <a:gd name="T44" fmla="*/ 205 w 258"/>
                <a:gd name="T45" fmla="*/ 5 h 278"/>
                <a:gd name="T46" fmla="*/ 216 w 258"/>
                <a:gd name="T47" fmla="*/ 4 h 278"/>
                <a:gd name="T48" fmla="*/ 231 w 258"/>
                <a:gd name="T49" fmla="*/ 0 h 278"/>
                <a:gd name="T50" fmla="*/ 240 w 258"/>
                <a:gd name="T51" fmla="*/ 0 h 278"/>
                <a:gd name="T52" fmla="*/ 257 w 258"/>
                <a:gd name="T53" fmla="*/ 2 h 278"/>
                <a:gd name="T54" fmla="*/ 254 w 258"/>
                <a:gd name="T55" fmla="*/ 10 h 278"/>
                <a:gd name="T56" fmla="*/ 255 w 258"/>
                <a:gd name="T57" fmla="*/ 17 h 278"/>
                <a:gd name="T58" fmla="*/ 255 w 258"/>
                <a:gd name="T59" fmla="*/ 35 h 278"/>
                <a:gd name="T60" fmla="*/ 248 w 258"/>
                <a:gd name="T61" fmla="*/ 50 h 278"/>
                <a:gd name="T62" fmla="*/ 242 w 258"/>
                <a:gd name="T63" fmla="*/ 64 h 278"/>
                <a:gd name="T64" fmla="*/ 254 w 258"/>
                <a:gd name="T65" fmla="*/ 79 h 278"/>
                <a:gd name="T66" fmla="*/ 260 w 258"/>
                <a:gd name="T67" fmla="*/ 91 h 278"/>
                <a:gd name="T68" fmla="*/ 272 w 258"/>
                <a:gd name="T69" fmla="*/ 129 h 278"/>
                <a:gd name="T70" fmla="*/ 278 w 258"/>
                <a:gd name="T71" fmla="*/ 156 h 278"/>
                <a:gd name="T72" fmla="*/ 280 w 258"/>
                <a:gd name="T73" fmla="*/ 197 h 278"/>
                <a:gd name="T74" fmla="*/ 282 w 258"/>
                <a:gd name="T75" fmla="*/ 225 h 278"/>
                <a:gd name="T76" fmla="*/ 293 w 258"/>
                <a:gd name="T77" fmla="*/ 237 h 278"/>
                <a:gd name="T78" fmla="*/ 302 w 258"/>
                <a:gd name="T79" fmla="*/ 246 h 2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8"/>
                <a:gd name="T121" fmla="*/ 0 h 278"/>
                <a:gd name="T122" fmla="*/ 258 w 258"/>
                <a:gd name="T123" fmla="*/ 278 h 27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8" h="278">
                  <a:moveTo>
                    <a:pt x="258" y="210"/>
                  </a:moveTo>
                  <a:lnTo>
                    <a:pt x="179" y="269"/>
                  </a:lnTo>
                  <a:lnTo>
                    <a:pt x="163" y="275"/>
                  </a:lnTo>
                  <a:cubicBezTo>
                    <a:pt x="159" y="276"/>
                    <a:pt x="156" y="278"/>
                    <a:pt x="151" y="278"/>
                  </a:cubicBezTo>
                  <a:cubicBezTo>
                    <a:pt x="150" y="278"/>
                    <a:pt x="148" y="278"/>
                    <a:pt x="148" y="277"/>
                  </a:cubicBezTo>
                  <a:cubicBezTo>
                    <a:pt x="147" y="273"/>
                    <a:pt x="150" y="269"/>
                    <a:pt x="149" y="266"/>
                  </a:cubicBezTo>
                  <a:cubicBezTo>
                    <a:pt x="147" y="263"/>
                    <a:pt x="143" y="262"/>
                    <a:pt x="140" y="261"/>
                  </a:cubicBezTo>
                  <a:cubicBezTo>
                    <a:pt x="138" y="260"/>
                    <a:pt x="136" y="261"/>
                    <a:pt x="134" y="260"/>
                  </a:cubicBezTo>
                  <a:cubicBezTo>
                    <a:pt x="132" y="259"/>
                    <a:pt x="131" y="257"/>
                    <a:pt x="130" y="255"/>
                  </a:cubicBezTo>
                  <a:cubicBezTo>
                    <a:pt x="128" y="254"/>
                    <a:pt x="125" y="255"/>
                    <a:pt x="124" y="253"/>
                  </a:cubicBezTo>
                  <a:cubicBezTo>
                    <a:pt x="123" y="251"/>
                    <a:pt x="124" y="249"/>
                    <a:pt x="124" y="246"/>
                  </a:cubicBezTo>
                  <a:lnTo>
                    <a:pt x="48" y="187"/>
                  </a:lnTo>
                  <a:lnTo>
                    <a:pt x="0" y="152"/>
                  </a:lnTo>
                  <a:lnTo>
                    <a:pt x="0" y="147"/>
                  </a:lnTo>
                  <a:lnTo>
                    <a:pt x="0" y="132"/>
                  </a:lnTo>
                  <a:cubicBezTo>
                    <a:pt x="0" y="129"/>
                    <a:pt x="7" y="127"/>
                    <a:pt x="10" y="124"/>
                  </a:cubicBezTo>
                  <a:cubicBezTo>
                    <a:pt x="12" y="122"/>
                    <a:pt x="15" y="120"/>
                    <a:pt x="18" y="119"/>
                  </a:cubicBezTo>
                  <a:cubicBezTo>
                    <a:pt x="20" y="118"/>
                    <a:pt x="23" y="119"/>
                    <a:pt x="25" y="117"/>
                  </a:cubicBezTo>
                  <a:cubicBezTo>
                    <a:pt x="26" y="117"/>
                    <a:pt x="26" y="114"/>
                    <a:pt x="28" y="114"/>
                  </a:cubicBezTo>
                  <a:cubicBezTo>
                    <a:pt x="30" y="113"/>
                    <a:pt x="33" y="114"/>
                    <a:pt x="36" y="114"/>
                  </a:cubicBezTo>
                  <a:cubicBezTo>
                    <a:pt x="39" y="113"/>
                    <a:pt x="42" y="113"/>
                    <a:pt x="44" y="112"/>
                  </a:cubicBezTo>
                  <a:cubicBezTo>
                    <a:pt x="47" y="109"/>
                    <a:pt x="47" y="105"/>
                    <a:pt x="50" y="103"/>
                  </a:cubicBezTo>
                  <a:cubicBezTo>
                    <a:pt x="53" y="100"/>
                    <a:pt x="58" y="101"/>
                    <a:pt x="62" y="100"/>
                  </a:cubicBezTo>
                  <a:cubicBezTo>
                    <a:pt x="64" y="99"/>
                    <a:pt x="65" y="97"/>
                    <a:pt x="65" y="96"/>
                  </a:cubicBezTo>
                  <a:cubicBezTo>
                    <a:pt x="64" y="94"/>
                    <a:pt x="60" y="94"/>
                    <a:pt x="60" y="92"/>
                  </a:cubicBezTo>
                  <a:cubicBezTo>
                    <a:pt x="60" y="90"/>
                    <a:pt x="62" y="87"/>
                    <a:pt x="64" y="86"/>
                  </a:cubicBezTo>
                  <a:cubicBezTo>
                    <a:pt x="67" y="84"/>
                    <a:pt x="70" y="84"/>
                    <a:pt x="73" y="84"/>
                  </a:cubicBezTo>
                  <a:cubicBezTo>
                    <a:pt x="77" y="83"/>
                    <a:pt x="81" y="81"/>
                    <a:pt x="85" y="81"/>
                  </a:cubicBezTo>
                  <a:cubicBezTo>
                    <a:pt x="87" y="80"/>
                    <a:pt x="89" y="81"/>
                    <a:pt x="91" y="80"/>
                  </a:cubicBezTo>
                  <a:cubicBezTo>
                    <a:pt x="92" y="78"/>
                    <a:pt x="94" y="76"/>
                    <a:pt x="94" y="73"/>
                  </a:cubicBezTo>
                  <a:cubicBezTo>
                    <a:pt x="94" y="71"/>
                    <a:pt x="91" y="71"/>
                    <a:pt x="90" y="69"/>
                  </a:cubicBezTo>
                  <a:cubicBezTo>
                    <a:pt x="90" y="68"/>
                    <a:pt x="91" y="66"/>
                    <a:pt x="90" y="65"/>
                  </a:cubicBezTo>
                  <a:cubicBezTo>
                    <a:pt x="90" y="63"/>
                    <a:pt x="88" y="63"/>
                    <a:pt x="87" y="61"/>
                  </a:cubicBezTo>
                  <a:cubicBezTo>
                    <a:pt x="87" y="58"/>
                    <a:pt x="88" y="54"/>
                    <a:pt x="88" y="50"/>
                  </a:cubicBezTo>
                  <a:cubicBezTo>
                    <a:pt x="88" y="46"/>
                    <a:pt x="88" y="41"/>
                    <a:pt x="87" y="37"/>
                  </a:cubicBezTo>
                  <a:cubicBezTo>
                    <a:pt x="86" y="35"/>
                    <a:pt x="84" y="33"/>
                    <a:pt x="82" y="31"/>
                  </a:cubicBezTo>
                  <a:cubicBezTo>
                    <a:pt x="85" y="31"/>
                    <a:pt x="87" y="31"/>
                    <a:pt x="89" y="29"/>
                  </a:cubicBezTo>
                  <a:cubicBezTo>
                    <a:pt x="91" y="28"/>
                    <a:pt x="91" y="24"/>
                    <a:pt x="93" y="23"/>
                  </a:cubicBezTo>
                  <a:cubicBezTo>
                    <a:pt x="95" y="21"/>
                    <a:pt x="97" y="20"/>
                    <a:pt x="100" y="19"/>
                  </a:cubicBezTo>
                  <a:cubicBezTo>
                    <a:pt x="102" y="19"/>
                    <a:pt x="105" y="19"/>
                    <a:pt x="107" y="18"/>
                  </a:cubicBezTo>
                  <a:cubicBezTo>
                    <a:pt x="110" y="16"/>
                    <a:pt x="111" y="13"/>
                    <a:pt x="114" y="11"/>
                  </a:cubicBezTo>
                  <a:cubicBezTo>
                    <a:pt x="118" y="9"/>
                    <a:pt x="121" y="8"/>
                    <a:pt x="125" y="7"/>
                  </a:cubicBezTo>
                  <a:cubicBezTo>
                    <a:pt x="128" y="6"/>
                    <a:pt x="132" y="6"/>
                    <a:pt x="135" y="5"/>
                  </a:cubicBezTo>
                  <a:cubicBezTo>
                    <a:pt x="140" y="5"/>
                    <a:pt x="145" y="4"/>
                    <a:pt x="151" y="3"/>
                  </a:cubicBezTo>
                  <a:cubicBezTo>
                    <a:pt x="156" y="3"/>
                    <a:pt x="161" y="2"/>
                    <a:pt x="166" y="2"/>
                  </a:cubicBezTo>
                  <a:cubicBezTo>
                    <a:pt x="168" y="2"/>
                    <a:pt x="169" y="3"/>
                    <a:pt x="171" y="4"/>
                  </a:cubicBezTo>
                  <a:cubicBezTo>
                    <a:pt x="173" y="4"/>
                    <a:pt x="174" y="6"/>
                    <a:pt x="175" y="6"/>
                  </a:cubicBezTo>
                  <a:cubicBezTo>
                    <a:pt x="177" y="6"/>
                    <a:pt x="178" y="4"/>
                    <a:pt x="180" y="3"/>
                  </a:cubicBezTo>
                  <a:cubicBezTo>
                    <a:pt x="182" y="2"/>
                    <a:pt x="185" y="2"/>
                    <a:pt x="187" y="1"/>
                  </a:cubicBezTo>
                  <a:cubicBezTo>
                    <a:pt x="189" y="1"/>
                    <a:pt x="190" y="0"/>
                    <a:pt x="192" y="0"/>
                  </a:cubicBezTo>
                  <a:cubicBezTo>
                    <a:pt x="193" y="1"/>
                    <a:pt x="194" y="2"/>
                    <a:pt x="195" y="2"/>
                  </a:cubicBezTo>
                  <a:cubicBezTo>
                    <a:pt x="197" y="2"/>
                    <a:pt x="198" y="0"/>
                    <a:pt x="200" y="0"/>
                  </a:cubicBezTo>
                  <a:cubicBezTo>
                    <a:pt x="202" y="0"/>
                    <a:pt x="205" y="3"/>
                    <a:pt x="207" y="2"/>
                  </a:cubicBezTo>
                  <a:lnTo>
                    <a:pt x="214" y="2"/>
                  </a:lnTo>
                  <a:cubicBezTo>
                    <a:pt x="214" y="2"/>
                    <a:pt x="214" y="4"/>
                    <a:pt x="214" y="5"/>
                  </a:cubicBezTo>
                  <a:cubicBezTo>
                    <a:pt x="213" y="6"/>
                    <a:pt x="212" y="7"/>
                    <a:pt x="211" y="8"/>
                  </a:cubicBezTo>
                  <a:cubicBezTo>
                    <a:pt x="211" y="9"/>
                    <a:pt x="209" y="9"/>
                    <a:pt x="209" y="10"/>
                  </a:cubicBezTo>
                  <a:cubicBezTo>
                    <a:pt x="209" y="11"/>
                    <a:pt x="211" y="12"/>
                    <a:pt x="212" y="14"/>
                  </a:cubicBezTo>
                  <a:cubicBezTo>
                    <a:pt x="212" y="16"/>
                    <a:pt x="211" y="17"/>
                    <a:pt x="211" y="18"/>
                  </a:cubicBezTo>
                  <a:cubicBezTo>
                    <a:pt x="211" y="22"/>
                    <a:pt x="212" y="25"/>
                    <a:pt x="212" y="29"/>
                  </a:cubicBezTo>
                  <a:cubicBezTo>
                    <a:pt x="212" y="32"/>
                    <a:pt x="212" y="36"/>
                    <a:pt x="210" y="38"/>
                  </a:cubicBezTo>
                  <a:cubicBezTo>
                    <a:pt x="210" y="40"/>
                    <a:pt x="207" y="41"/>
                    <a:pt x="206" y="42"/>
                  </a:cubicBezTo>
                  <a:cubicBezTo>
                    <a:pt x="204" y="44"/>
                    <a:pt x="202" y="46"/>
                    <a:pt x="201" y="48"/>
                  </a:cubicBezTo>
                  <a:cubicBezTo>
                    <a:pt x="200" y="50"/>
                    <a:pt x="200" y="52"/>
                    <a:pt x="201" y="53"/>
                  </a:cubicBezTo>
                  <a:cubicBezTo>
                    <a:pt x="201" y="56"/>
                    <a:pt x="202" y="59"/>
                    <a:pt x="204" y="61"/>
                  </a:cubicBezTo>
                  <a:cubicBezTo>
                    <a:pt x="206" y="63"/>
                    <a:pt x="209" y="64"/>
                    <a:pt x="211" y="66"/>
                  </a:cubicBezTo>
                  <a:cubicBezTo>
                    <a:pt x="212" y="68"/>
                    <a:pt x="210" y="70"/>
                    <a:pt x="211" y="72"/>
                  </a:cubicBezTo>
                  <a:cubicBezTo>
                    <a:pt x="212" y="74"/>
                    <a:pt x="214" y="75"/>
                    <a:pt x="216" y="76"/>
                  </a:cubicBezTo>
                  <a:cubicBezTo>
                    <a:pt x="217" y="77"/>
                    <a:pt x="220" y="77"/>
                    <a:pt x="221" y="78"/>
                  </a:cubicBezTo>
                  <a:lnTo>
                    <a:pt x="226" y="107"/>
                  </a:lnTo>
                  <a:cubicBezTo>
                    <a:pt x="225" y="107"/>
                    <a:pt x="223" y="107"/>
                    <a:pt x="223" y="109"/>
                  </a:cubicBezTo>
                  <a:cubicBezTo>
                    <a:pt x="225" y="116"/>
                    <a:pt x="230" y="123"/>
                    <a:pt x="231" y="130"/>
                  </a:cubicBezTo>
                  <a:cubicBezTo>
                    <a:pt x="232" y="136"/>
                    <a:pt x="229" y="143"/>
                    <a:pt x="230" y="149"/>
                  </a:cubicBezTo>
                  <a:cubicBezTo>
                    <a:pt x="230" y="154"/>
                    <a:pt x="234" y="159"/>
                    <a:pt x="233" y="164"/>
                  </a:cubicBezTo>
                  <a:cubicBezTo>
                    <a:pt x="232" y="167"/>
                    <a:pt x="225" y="166"/>
                    <a:pt x="226" y="169"/>
                  </a:cubicBezTo>
                  <a:cubicBezTo>
                    <a:pt x="226" y="176"/>
                    <a:pt x="233" y="181"/>
                    <a:pt x="235" y="187"/>
                  </a:cubicBezTo>
                  <a:cubicBezTo>
                    <a:pt x="236" y="190"/>
                    <a:pt x="234" y="195"/>
                    <a:pt x="236" y="198"/>
                  </a:cubicBezTo>
                  <a:cubicBezTo>
                    <a:pt x="238" y="200"/>
                    <a:pt x="242" y="197"/>
                    <a:pt x="244" y="197"/>
                  </a:cubicBezTo>
                  <a:cubicBezTo>
                    <a:pt x="248" y="198"/>
                    <a:pt x="252" y="199"/>
                    <a:pt x="254" y="202"/>
                  </a:cubicBezTo>
                  <a:cubicBezTo>
                    <a:pt x="255" y="203"/>
                    <a:pt x="251" y="204"/>
                    <a:pt x="251" y="205"/>
                  </a:cubicBezTo>
                  <a:cubicBezTo>
                    <a:pt x="252" y="208"/>
                    <a:pt x="256" y="209"/>
                    <a:pt x="258" y="210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2568"/>
            <p:cNvSpPr>
              <a:spLocks noChangeAspect="1"/>
            </p:cNvSpPr>
            <p:nvPr/>
          </p:nvSpPr>
          <p:spPr bwMode="auto">
            <a:xfrm>
              <a:off x="4713288" y="3136900"/>
              <a:ext cx="100013" cy="211138"/>
            </a:xfrm>
            <a:custGeom>
              <a:avLst/>
              <a:gdLst>
                <a:gd name="T0" fmla="*/ 31 w 53"/>
                <a:gd name="T1" fmla="*/ 133 h 111"/>
                <a:gd name="T2" fmla="*/ 39 w 53"/>
                <a:gd name="T3" fmla="*/ 128 h 111"/>
                <a:gd name="T4" fmla="*/ 42 w 53"/>
                <a:gd name="T5" fmla="*/ 121 h 111"/>
                <a:gd name="T6" fmla="*/ 39 w 53"/>
                <a:gd name="T7" fmla="*/ 108 h 111"/>
                <a:gd name="T8" fmla="*/ 45 w 53"/>
                <a:gd name="T9" fmla="*/ 104 h 111"/>
                <a:gd name="T10" fmla="*/ 52 w 53"/>
                <a:gd name="T11" fmla="*/ 97 h 111"/>
                <a:gd name="T12" fmla="*/ 62 w 53"/>
                <a:gd name="T13" fmla="*/ 91 h 111"/>
                <a:gd name="T14" fmla="*/ 59 w 53"/>
                <a:gd name="T15" fmla="*/ 87 h 111"/>
                <a:gd name="T16" fmla="*/ 61 w 53"/>
                <a:gd name="T17" fmla="*/ 78 h 111"/>
                <a:gd name="T18" fmla="*/ 45 w 53"/>
                <a:gd name="T19" fmla="*/ 69 h 111"/>
                <a:gd name="T20" fmla="*/ 40 w 53"/>
                <a:gd name="T21" fmla="*/ 66 h 111"/>
                <a:gd name="T22" fmla="*/ 38 w 53"/>
                <a:gd name="T23" fmla="*/ 58 h 111"/>
                <a:gd name="T24" fmla="*/ 46 w 53"/>
                <a:gd name="T25" fmla="*/ 54 h 111"/>
                <a:gd name="T26" fmla="*/ 52 w 53"/>
                <a:gd name="T27" fmla="*/ 42 h 111"/>
                <a:gd name="T28" fmla="*/ 52 w 53"/>
                <a:gd name="T29" fmla="*/ 30 h 111"/>
                <a:gd name="T30" fmla="*/ 45 w 53"/>
                <a:gd name="T31" fmla="*/ 25 h 111"/>
                <a:gd name="T32" fmla="*/ 44 w 53"/>
                <a:gd name="T33" fmla="*/ 20 h 111"/>
                <a:gd name="T34" fmla="*/ 50 w 53"/>
                <a:gd name="T35" fmla="*/ 17 h 111"/>
                <a:gd name="T36" fmla="*/ 53 w 53"/>
                <a:gd name="T37" fmla="*/ 10 h 111"/>
                <a:gd name="T38" fmla="*/ 52 w 53"/>
                <a:gd name="T39" fmla="*/ 5 h 111"/>
                <a:gd name="T40" fmla="*/ 46 w 53"/>
                <a:gd name="T41" fmla="*/ 11 h 111"/>
                <a:gd name="T42" fmla="*/ 40 w 53"/>
                <a:gd name="T43" fmla="*/ 10 h 111"/>
                <a:gd name="T44" fmla="*/ 43 w 53"/>
                <a:gd name="T45" fmla="*/ 4 h 111"/>
                <a:gd name="T46" fmla="*/ 36 w 53"/>
                <a:gd name="T47" fmla="*/ 1 h 111"/>
                <a:gd name="T48" fmla="*/ 26 w 53"/>
                <a:gd name="T49" fmla="*/ 1 h 111"/>
                <a:gd name="T50" fmla="*/ 17 w 53"/>
                <a:gd name="T51" fmla="*/ 7 h 111"/>
                <a:gd name="T52" fmla="*/ 17 w 53"/>
                <a:gd name="T53" fmla="*/ 11 h 111"/>
                <a:gd name="T54" fmla="*/ 13 w 53"/>
                <a:gd name="T55" fmla="*/ 14 h 111"/>
                <a:gd name="T56" fmla="*/ 11 w 53"/>
                <a:gd name="T57" fmla="*/ 17 h 111"/>
                <a:gd name="T58" fmla="*/ 14 w 53"/>
                <a:gd name="T59" fmla="*/ 22 h 111"/>
                <a:gd name="T60" fmla="*/ 13 w 53"/>
                <a:gd name="T61" fmla="*/ 26 h 111"/>
                <a:gd name="T62" fmla="*/ 14 w 53"/>
                <a:gd name="T63" fmla="*/ 40 h 111"/>
                <a:gd name="T64" fmla="*/ 12 w 53"/>
                <a:gd name="T65" fmla="*/ 50 h 111"/>
                <a:gd name="T66" fmla="*/ 7 w 53"/>
                <a:gd name="T67" fmla="*/ 55 h 111"/>
                <a:gd name="T68" fmla="*/ 1 w 53"/>
                <a:gd name="T69" fmla="*/ 62 h 111"/>
                <a:gd name="T70" fmla="*/ 1 w 53"/>
                <a:gd name="T71" fmla="*/ 68 h 111"/>
                <a:gd name="T72" fmla="*/ 5 w 53"/>
                <a:gd name="T73" fmla="*/ 78 h 111"/>
                <a:gd name="T74" fmla="*/ 13 w 53"/>
                <a:gd name="T75" fmla="*/ 84 h 111"/>
                <a:gd name="T76" fmla="*/ 13 w 53"/>
                <a:gd name="T77" fmla="*/ 91 h 111"/>
                <a:gd name="T78" fmla="*/ 19 w 53"/>
                <a:gd name="T79" fmla="*/ 96 h 111"/>
                <a:gd name="T80" fmla="*/ 25 w 53"/>
                <a:gd name="T81" fmla="*/ 98 h 111"/>
                <a:gd name="T82" fmla="*/ 31 w 53"/>
                <a:gd name="T83" fmla="*/ 133 h 1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3"/>
                <a:gd name="T127" fmla="*/ 0 h 111"/>
                <a:gd name="T128" fmla="*/ 53 w 53"/>
                <a:gd name="T129" fmla="*/ 111 h 1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3" h="111">
                  <a:moveTo>
                    <a:pt x="26" y="111"/>
                  </a:moveTo>
                  <a:cubicBezTo>
                    <a:pt x="28" y="110"/>
                    <a:pt x="31" y="109"/>
                    <a:pt x="33" y="107"/>
                  </a:cubicBezTo>
                  <a:cubicBezTo>
                    <a:pt x="34" y="105"/>
                    <a:pt x="35" y="103"/>
                    <a:pt x="35" y="101"/>
                  </a:cubicBezTo>
                  <a:cubicBezTo>
                    <a:pt x="35" y="97"/>
                    <a:pt x="33" y="94"/>
                    <a:pt x="33" y="90"/>
                  </a:cubicBezTo>
                  <a:cubicBezTo>
                    <a:pt x="34" y="88"/>
                    <a:pt x="37" y="89"/>
                    <a:pt x="38" y="87"/>
                  </a:cubicBezTo>
                  <a:cubicBezTo>
                    <a:pt x="40" y="86"/>
                    <a:pt x="42" y="83"/>
                    <a:pt x="44" y="81"/>
                  </a:cubicBezTo>
                  <a:cubicBezTo>
                    <a:pt x="46" y="79"/>
                    <a:pt x="50" y="78"/>
                    <a:pt x="52" y="76"/>
                  </a:cubicBezTo>
                  <a:cubicBezTo>
                    <a:pt x="53" y="75"/>
                    <a:pt x="50" y="74"/>
                    <a:pt x="50" y="73"/>
                  </a:cubicBezTo>
                  <a:cubicBezTo>
                    <a:pt x="49" y="70"/>
                    <a:pt x="50" y="67"/>
                    <a:pt x="51" y="65"/>
                  </a:cubicBezTo>
                  <a:cubicBezTo>
                    <a:pt x="47" y="63"/>
                    <a:pt x="42" y="61"/>
                    <a:pt x="38" y="58"/>
                  </a:cubicBezTo>
                  <a:cubicBezTo>
                    <a:pt x="37" y="58"/>
                    <a:pt x="35" y="57"/>
                    <a:pt x="34" y="55"/>
                  </a:cubicBezTo>
                  <a:cubicBezTo>
                    <a:pt x="33" y="53"/>
                    <a:pt x="31" y="51"/>
                    <a:pt x="32" y="48"/>
                  </a:cubicBezTo>
                  <a:cubicBezTo>
                    <a:pt x="33" y="46"/>
                    <a:pt x="37" y="47"/>
                    <a:pt x="39" y="45"/>
                  </a:cubicBezTo>
                  <a:cubicBezTo>
                    <a:pt x="41" y="42"/>
                    <a:pt x="43" y="39"/>
                    <a:pt x="44" y="35"/>
                  </a:cubicBezTo>
                  <a:cubicBezTo>
                    <a:pt x="45" y="32"/>
                    <a:pt x="46" y="28"/>
                    <a:pt x="44" y="25"/>
                  </a:cubicBezTo>
                  <a:cubicBezTo>
                    <a:pt x="43" y="22"/>
                    <a:pt x="39" y="23"/>
                    <a:pt x="38" y="21"/>
                  </a:cubicBezTo>
                  <a:cubicBezTo>
                    <a:pt x="36" y="20"/>
                    <a:pt x="36" y="18"/>
                    <a:pt x="37" y="17"/>
                  </a:cubicBezTo>
                  <a:cubicBezTo>
                    <a:pt x="38" y="15"/>
                    <a:pt x="41" y="15"/>
                    <a:pt x="42" y="14"/>
                  </a:cubicBezTo>
                  <a:cubicBezTo>
                    <a:pt x="43" y="12"/>
                    <a:pt x="45" y="10"/>
                    <a:pt x="45" y="8"/>
                  </a:cubicBezTo>
                  <a:cubicBezTo>
                    <a:pt x="45" y="7"/>
                    <a:pt x="46" y="3"/>
                    <a:pt x="44" y="4"/>
                  </a:cubicBezTo>
                  <a:cubicBezTo>
                    <a:pt x="42" y="4"/>
                    <a:pt x="41" y="8"/>
                    <a:pt x="39" y="9"/>
                  </a:cubicBezTo>
                  <a:cubicBezTo>
                    <a:pt x="38" y="10"/>
                    <a:pt x="35" y="10"/>
                    <a:pt x="34" y="8"/>
                  </a:cubicBezTo>
                  <a:cubicBezTo>
                    <a:pt x="33" y="7"/>
                    <a:pt x="37" y="5"/>
                    <a:pt x="36" y="3"/>
                  </a:cubicBezTo>
                  <a:cubicBezTo>
                    <a:pt x="35" y="1"/>
                    <a:pt x="32" y="2"/>
                    <a:pt x="30" y="1"/>
                  </a:cubicBezTo>
                  <a:cubicBezTo>
                    <a:pt x="27" y="1"/>
                    <a:pt x="25" y="0"/>
                    <a:pt x="22" y="1"/>
                  </a:cubicBezTo>
                  <a:cubicBezTo>
                    <a:pt x="19" y="2"/>
                    <a:pt x="17" y="4"/>
                    <a:pt x="14" y="6"/>
                  </a:cubicBezTo>
                  <a:cubicBezTo>
                    <a:pt x="14" y="6"/>
                    <a:pt x="14" y="8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11" y="13"/>
                    <a:pt x="9" y="13"/>
                    <a:pt x="9" y="14"/>
                  </a:cubicBezTo>
                  <a:cubicBezTo>
                    <a:pt x="9" y="15"/>
                    <a:pt x="11" y="16"/>
                    <a:pt x="12" y="18"/>
                  </a:cubicBezTo>
                  <a:cubicBezTo>
                    <a:pt x="12" y="20"/>
                    <a:pt x="11" y="21"/>
                    <a:pt x="11" y="22"/>
                  </a:cubicBezTo>
                  <a:cubicBezTo>
                    <a:pt x="11" y="26"/>
                    <a:pt x="12" y="29"/>
                    <a:pt x="12" y="33"/>
                  </a:cubicBezTo>
                  <a:cubicBezTo>
                    <a:pt x="12" y="36"/>
                    <a:pt x="12" y="40"/>
                    <a:pt x="10" y="42"/>
                  </a:cubicBezTo>
                  <a:cubicBezTo>
                    <a:pt x="10" y="44"/>
                    <a:pt x="7" y="45"/>
                    <a:pt x="6" y="46"/>
                  </a:cubicBezTo>
                  <a:cubicBezTo>
                    <a:pt x="4" y="48"/>
                    <a:pt x="2" y="50"/>
                    <a:pt x="1" y="52"/>
                  </a:cubicBezTo>
                  <a:cubicBezTo>
                    <a:pt x="0" y="54"/>
                    <a:pt x="0" y="56"/>
                    <a:pt x="1" y="57"/>
                  </a:cubicBezTo>
                  <a:cubicBezTo>
                    <a:pt x="1" y="60"/>
                    <a:pt x="2" y="63"/>
                    <a:pt x="4" y="65"/>
                  </a:cubicBezTo>
                  <a:cubicBezTo>
                    <a:pt x="6" y="67"/>
                    <a:pt x="9" y="68"/>
                    <a:pt x="11" y="70"/>
                  </a:cubicBezTo>
                  <a:cubicBezTo>
                    <a:pt x="12" y="72"/>
                    <a:pt x="10" y="74"/>
                    <a:pt x="11" y="76"/>
                  </a:cubicBezTo>
                  <a:cubicBezTo>
                    <a:pt x="12" y="78"/>
                    <a:pt x="14" y="79"/>
                    <a:pt x="16" y="80"/>
                  </a:cubicBezTo>
                  <a:cubicBezTo>
                    <a:pt x="17" y="81"/>
                    <a:pt x="20" y="81"/>
                    <a:pt x="21" y="82"/>
                  </a:cubicBezTo>
                  <a:lnTo>
                    <a:pt x="26" y="111"/>
                  </a:ln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2569"/>
            <p:cNvSpPr>
              <a:spLocks noChangeAspect="1"/>
            </p:cNvSpPr>
            <p:nvPr/>
          </p:nvSpPr>
          <p:spPr bwMode="auto">
            <a:xfrm>
              <a:off x="4756150" y="4135438"/>
              <a:ext cx="139700" cy="171450"/>
            </a:xfrm>
            <a:custGeom>
              <a:avLst/>
              <a:gdLst>
                <a:gd name="T0" fmla="*/ 69 w 73"/>
                <a:gd name="T1" fmla="*/ 2 h 90"/>
                <a:gd name="T2" fmla="*/ 60 w 73"/>
                <a:gd name="T3" fmla="*/ 0 h 90"/>
                <a:gd name="T4" fmla="*/ 36 w 73"/>
                <a:gd name="T5" fmla="*/ 0 h 90"/>
                <a:gd name="T6" fmla="*/ 35 w 73"/>
                <a:gd name="T7" fmla="*/ 4 h 90"/>
                <a:gd name="T8" fmla="*/ 36 w 73"/>
                <a:gd name="T9" fmla="*/ 19 h 90"/>
                <a:gd name="T10" fmla="*/ 33 w 73"/>
                <a:gd name="T11" fmla="*/ 22 h 90"/>
                <a:gd name="T12" fmla="*/ 11 w 73"/>
                <a:gd name="T13" fmla="*/ 20 h 90"/>
                <a:gd name="T14" fmla="*/ 10 w 73"/>
                <a:gd name="T15" fmla="*/ 30 h 90"/>
                <a:gd name="T16" fmla="*/ 7 w 73"/>
                <a:gd name="T17" fmla="*/ 41 h 90"/>
                <a:gd name="T18" fmla="*/ 4 w 73"/>
                <a:gd name="T19" fmla="*/ 54 h 90"/>
                <a:gd name="T20" fmla="*/ 0 w 73"/>
                <a:gd name="T21" fmla="*/ 52 h 90"/>
                <a:gd name="T22" fmla="*/ 4 w 73"/>
                <a:gd name="T23" fmla="*/ 62 h 90"/>
                <a:gd name="T24" fmla="*/ 11 w 73"/>
                <a:gd name="T25" fmla="*/ 68 h 90"/>
                <a:gd name="T26" fmla="*/ 6 w 73"/>
                <a:gd name="T27" fmla="*/ 70 h 90"/>
                <a:gd name="T28" fmla="*/ 11 w 73"/>
                <a:gd name="T29" fmla="*/ 74 h 90"/>
                <a:gd name="T30" fmla="*/ 10 w 73"/>
                <a:gd name="T31" fmla="*/ 79 h 90"/>
                <a:gd name="T32" fmla="*/ 18 w 73"/>
                <a:gd name="T33" fmla="*/ 84 h 90"/>
                <a:gd name="T34" fmla="*/ 14 w 73"/>
                <a:gd name="T35" fmla="*/ 85 h 90"/>
                <a:gd name="T36" fmla="*/ 20 w 73"/>
                <a:gd name="T37" fmla="*/ 92 h 90"/>
                <a:gd name="T38" fmla="*/ 28 w 73"/>
                <a:gd name="T39" fmla="*/ 103 h 90"/>
                <a:gd name="T40" fmla="*/ 34 w 73"/>
                <a:gd name="T41" fmla="*/ 108 h 90"/>
                <a:gd name="T42" fmla="*/ 36 w 73"/>
                <a:gd name="T43" fmla="*/ 102 h 90"/>
                <a:gd name="T44" fmla="*/ 43 w 73"/>
                <a:gd name="T45" fmla="*/ 103 h 90"/>
                <a:gd name="T46" fmla="*/ 45 w 73"/>
                <a:gd name="T47" fmla="*/ 95 h 90"/>
                <a:gd name="T48" fmla="*/ 39 w 73"/>
                <a:gd name="T49" fmla="*/ 89 h 90"/>
                <a:gd name="T50" fmla="*/ 40 w 73"/>
                <a:gd name="T51" fmla="*/ 80 h 90"/>
                <a:gd name="T52" fmla="*/ 51 w 73"/>
                <a:gd name="T53" fmla="*/ 82 h 90"/>
                <a:gd name="T54" fmla="*/ 53 w 73"/>
                <a:gd name="T55" fmla="*/ 73 h 90"/>
                <a:gd name="T56" fmla="*/ 60 w 73"/>
                <a:gd name="T57" fmla="*/ 79 h 90"/>
                <a:gd name="T58" fmla="*/ 70 w 73"/>
                <a:gd name="T59" fmla="*/ 78 h 90"/>
                <a:gd name="T60" fmla="*/ 72 w 73"/>
                <a:gd name="T61" fmla="*/ 82 h 90"/>
                <a:gd name="T62" fmla="*/ 77 w 73"/>
                <a:gd name="T63" fmla="*/ 82 h 90"/>
                <a:gd name="T64" fmla="*/ 78 w 73"/>
                <a:gd name="T65" fmla="*/ 71 h 90"/>
                <a:gd name="T66" fmla="*/ 78 w 73"/>
                <a:gd name="T67" fmla="*/ 59 h 90"/>
                <a:gd name="T68" fmla="*/ 81 w 73"/>
                <a:gd name="T69" fmla="*/ 50 h 90"/>
                <a:gd name="T70" fmla="*/ 74 w 73"/>
                <a:gd name="T71" fmla="*/ 48 h 90"/>
                <a:gd name="T72" fmla="*/ 76 w 73"/>
                <a:gd name="T73" fmla="*/ 35 h 90"/>
                <a:gd name="T74" fmla="*/ 84 w 73"/>
                <a:gd name="T75" fmla="*/ 30 h 90"/>
                <a:gd name="T76" fmla="*/ 84 w 73"/>
                <a:gd name="T77" fmla="*/ 18 h 90"/>
                <a:gd name="T78" fmla="*/ 68 w 73"/>
                <a:gd name="T79" fmla="*/ 17 h 90"/>
                <a:gd name="T80" fmla="*/ 65 w 73"/>
                <a:gd name="T81" fmla="*/ 11 h 90"/>
                <a:gd name="T82" fmla="*/ 69 w 73"/>
                <a:gd name="T83" fmla="*/ 2 h 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"/>
                <a:gd name="T127" fmla="*/ 0 h 90"/>
                <a:gd name="T128" fmla="*/ 73 w 73"/>
                <a:gd name="T129" fmla="*/ 90 h 9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" h="90">
                  <a:moveTo>
                    <a:pt x="57" y="2"/>
                  </a:moveTo>
                  <a:cubicBezTo>
                    <a:pt x="54" y="1"/>
                    <a:pt x="52" y="1"/>
                    <a:pt x="50" y="0"/>
                  </a:cubicBezTo>
                  <a:cubicBezTo>
                    <a:pt x="43" y="0"/>
                    <a:pt x="36" y="0"/>
                    <a:pt x="30" y="0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9" y="7"/>
                    <a:pt x="31" y="12"/>
                    <a:pt x="30" y="16"/>
                  </a:cubicBezTo>
                  <a:cubicBezTo>
                    <a:pt x="29" y="17"/>
                    <a:pt x="28" y="18"/>
                    <a:pt x="27" y="18"/>
                  </a:cubicBezTo>
                  <a:cubicBezTo>
                    <a:pt x="21" y="18"/>
                    <a:pt x="15" y="17"/>
                    <a:pt x="9" y="17"/>
                  </a:cubicBezTo>
                  <a:cubicBezTo>
                    <a:pt x="9" y="20"/>
                    <a:pt x="9" y="22"/>
                    <a:pt x="8" y="25"/>
                  </a:cubicBezTo>
                  <a:cubicBezTo>
                    <a:pt x="8" y="28"/>
                    <a:pt x="7" y="31"/>
                    <a:pt x="6" y="34"/>
                  </a:cubicBezTo>
                  <a:cubicBezTo>
                    <a:pt x="5" y="38"/>
                    <a:pt x="5" y="42"/>
                    <a:pt x="3" y="45"/>
                  </a:cubicBezTo>
                  <a:cubicBezTo>
                    <a:pt x="2" y="46"/>
                    <a:pt x="0" y="42"/>
                    <a:pt x="0" y="43"/>
                  </a:cubicBezTo>
                  <a:cubicBezTo>
                    <a:pt x="0" y="47"/>
                    <a:pt x="1" y="50"/>
                    <a:pt x="3" y="52"/>
                  </a:cubicBezTo>
                  <a:cubicBezTo>
                    <a:pt x="4" y="54"/>
                    <a:pt x="8" y="55"/>
                    <a:pt x="9" y="57"/>
                  </a:cubicBezTo>
                  <a:cubicBezTo>
                    <a:pt x="9" y="58"/>
                    <a:pt x="5" y="57"/>
                    <a:pt x="5" y="58"/>
                  </a:cubicBezTo>
                  <a:cubicBezTo>
                    <a:pt x="5" y="60"/>
                    <a:pt x="8" y="61"/>
                    <a:pt x="9" y="62"/>
                  </a:cubicBezTo>
                  <a:cubicBezTo>
                    <a:pt x="9" y="64"/>
                    <a:pt x="7" y="65"/>
                    <a:pt x="8" y="66"/>
                  </a:cubicBezTo>
                  <a:cubicBezTo>
                    <a:pt x="10" y="68"/>
                    <a:pt x="13" y="68"/>
                    <a:pt x="15" y="70"/>
                  </a:cubicBezTo>
                  <a:cubicBezTo>
                    <a:pt x="15" y="71"/>
                    <a:pt x="11" y="70"/>
                    <a:pt x="12" y="71"/>
                  </a:cubicBezTo>
                  <a:cubicBezTo>
                    <a:pt x="12" y="74"/>
                    <a:pt x="15" y="75"/>
                    <a:pt x="17" y="77"/>
                  </a:cubicBezTo>
                  <a:cubicBezTo>
                    <a:pt x="19" y="80"/>
                    <a:pt x="21" y="83"/>
                    <a:pt x="23" y="86"/>
                  </a:cubicBezTo>
                  <a:cubicBezTo>
                    <a:pt x="25" y="88"/>
                    <a:pt x="26" y="88"/>
                    <a:pt x="28" y="90"/>
                  </a:cubicBezTo>
                  <a:cubicBezTo>
                    <a:pt x="29" y="88"/>
                    <a:pt x="29" y="86"/>
                    <a:pt x="30" y="85"/>
                  </a:cubicBezTo>
                  <a:cubicBezTo>
                    <a:pt x="32" y="84"/>
                    <a:pt x="35" y="87"/>
                    <a:pt x="36" y="86"/>
                  </a:cubicBezTo>
                  <a:cubicBezTo>
                    <a:pt x="37" y="84"/>
                    <a:pt x="37" y="81"/>
                    <a:pt x="37" y="79"/>
                  </a:cubicBezTo>
                  <a:cubicBezTo>
                    <a:pt x="36" y="77"/>
                    <a:pt x="32" y="76"/>
                    <a:pt x="32" y="74"/>
                  </a:cubicBezTo>
                  <a:cubicBezTo>
                    <a:pt x="31" y="71"/>
                    <a:pt x="31" y="68"/>
                    <a:pt x="33" y="67"/>
                  </a:cubicBezTo>
                  <a:cubicBezTo>
                    <a:pt x="36" y="65"/>
                    <a:pt x="40" y="70"/>
                    <a:pt x="42" y="68"/>
                  </a:cubicBezTo>
                  <a:cubicBezTo>
                    <a:pt x="44" y="67"/>
                    <a:pt x="42" y="62"/>
                    <a:pt x="44" y="61"/>
                  </a:cubicBezTo>
                  <a:cubicBezTo>
                    <a:pt x="47" y="60"/>
                    <a:pt x="48" y="65"/>
                    <a:pt x="50" y="66"/>
                  </a:cubicBezTo>
                  <a:cubicBezTo>
                    <a:pt x="53" y="67"/>
                    <a:pt x="56" y="65"/>
                    <a:pt x="58" y="65"/>
                  </a:cubicBezTo>
                  <a:cubicBezTo>
                    <a:pt x="59" y="66"/>
                    <a:pt x="59" y="68"/>
                    <a:pt x="60" y="68"/>
                  </a:cubicBezTo>
                  <a:cubicBezTo>
                    <a:pt x="61" y="69"/>
                    <a:pt x="63" y="70"/>
                    <a:pt x="64" y="68"/>
                  </a:cubicBezTo>
                  <a:cubicBezTo>
                    <a:pt x="66" y="66"/>
                    <a:pt x="65" y="62"/>
                    <a:pt x="65" y="59"/>
                  </a:cubicBezTo>
                  <a:cubicBezTo>
                    <a:pt x="65" y="56"/>
                    <a:pt x="65" y="52"/>
                    <a:pt x="65" y="49"/>
                  </a:cubicBezTo>
                  <a:cubicBezTo>
                    <a:pt x="65" y="47"/>
                    <a:pt x="68" y="44"/>
                    <a:pt x="67" y="42"/>
                  </a:cubicBezTo>
                  <a:cubicBezTo>
                    <a:pt x="66" y="40"/>
                    <a:pt x="62" y="42"/>
                    <a:pt x="61" y="40"/>
                  </a:cubicBezTo>
                  <a:cubicBezTo>
                    <a:pt x="60" y="36"/>
                    <a:pt x="61" y="32"/>
                    <a:pt x="63" y="29"/>
                  </a:cubicBezTo>
                  <a:cubicBezTo>
                    <a:pt x="64" y="27"/>
                    <a:pt x="68" y="27"/>
                    <a:pt x="70" y="25"/>
                  </a:cubicBezTo>
                  <a:cubicBezTo>
                    <a:pt x="71" y="22"/>
                    <a:pt x="73" y="17"/>
                    <a:pt x="70" y="15"/>
                  </a:cubicBezTo>
                  <a:cubicBezTo>
                    <a:pt x="67" y="12"/>
                    <a:pt x="60" y="16"/>
                    <a:pt x="56" y="14"/>
                  </a:cubicBezTo>
                  <a:cubicBezTo>
                    <a:pt x="54" y="14"/>
                    <a:pt x="54" y="11"/>
                    <a:pt x="54" y="9"/>
                  </a:cubicBezTo>
                  <a:cubicBezTo>
                    <a:pt x="54" y="7"/>
                    <a:pt x="56" y="4"/>
                    <a:pt x="57" y="2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2570"/>
            <p:cNvSpPr>
              <a:spLocks noChangeAspect="1"/>
            </p:cNvSpPr>
            <p:nvPr/>
          </p:nvSpPr>
          <p:spPr bwMode="auto">
            <a:xfrm>
              <a:off x="4772025" y="4138613"/>
              <a:ext cx="42863" cy="31750"/>
            </a:xfrm>
            <a:custGeom>
              <a:avLst/>
              <a:gdLst>
                <a:gd name="T0" fmla="*/ 1 w 23"/>
                <a:gd name="T1" fmla="*/ 19 h 16"/>
                <a:gd name="T2" fmla="*/ 1 w 23"/>
                <a:gd name="T3" fmla="*/ 7 h 16"/>
                <a:gd name="T4" fmla="*/ 2 w 23"/>
                <a:gd name="T5" fmla="*/ 0 h 16"/>
                <a:gd name="T6" fmla="*/ 25 w 23"/>
                <a:gd name="T7" fmla="*/ 1 h 16"/>
                <a:gd name="T8" fmla="*/ 26 w 23"/>
                <a:gd name="T9" fmla="*/ 17 h 16"/>
                <a:gd name="T10" fmla="*/ 22 w 23"/>
                <a:gd name="T11" fmla="*/ 20 h 16"/>
                <a:gd name="T12" fmla="*/ 1 w 23"/>
                <a:gd name="T13" fmla="*/ 19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6"/>
                <a:gd name="T23" fmla="*/ 23 w 23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6">
                  <a:moveTo>
                    <a:pt x="1" y="15"/>
                  </a:moveTo>
                  <a:cubicBezTo>
                    <a:pt x="1" y="12"/>
                    <a:pt x="0" y="9"/>
                    <a:pt x="1" y="6"/>
                  </a:cubicBezTo>
                  <a:cubicBezTo>
                    <a:pt x="1" y="4"/>
                    <a:pt x="2" y="2"/>
                    <a:pt x="2" y="0"/>
                  </a:cubicBezTo>
                  <a:lnTo>
                    <a:pt x="21" y="1"/>
                  </a:lnTo>
                  <a:cubicBezTo>
                    <a:pt x="21" y="5"/>
                    <a:pt x="23" y="10"/>
                    <a:pt x="22" y="14"/>
                  </a:cubicBezTo>
                  <a:cubicBezTo>
                    <a:pt x="21" y="15"/>
                    <a:pt x="20" y="16"/>
                    <a:pt x="19" y="16"/>
                  </a:cubicBezTo>
                  <a:cubicBezTo>
                    <a:pt x="13" y="16"/>
                    <a:pt x="7" y="15"/>
                    <a:pt x="1" y="15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2571"/>
            <p:cNvSpPr>
              <a:spLocks noChangeAspect="1"/>
            </p:cNvSpPr>
            <p:nvPr/>
          </p:nvSpPr>
          <p:spPr bwMode="auto">
            <a:xfrm>
              <a:off x="4743450" y="3843338"/>
              <a:ext cx="188913" cy="309563"/>
            </a:xfrm>
            <a:custGeom>
              <a:avLst/>
              <a:gdLst>
                <a:gd name="T0" fmla="*/ 23 w 99"/>
                <a:gd name="T1" fmla="*/ 175 h 162"/>
                <a:gd name="T2" fmla="*/ 19 w 99"/>
                <a:gd name="T3" fmla="*/ 158 h 162"/>
                <a:gd name="T4" fmla="*/ 16 w 99"/>
                <a:gd name="T5" fmla="*/ 156 h 162"/>
                <a:gd name="T6" fmla="*/ 7 w 99"/>
                <a:gd name="T7" fmla="*/ 144 h 162"/>
                <a:gd name="T8" fmla="*/ 0 w 99"/>
                <a:gd name="T9" fmla="*/ 141 h 162"/>
                <a:gd name="T10" fmla="*/ 5 w 99"/>
                <a:gd name="T11" fmla="*/ 122 h 162"/>
                <a:gd name="T12" fmla="*/ 18 w 99"/>
                <a:gd name="T13" fmla="*/ 110 h 162"/>
                <a:gd name="T14" fmla="*/ 30 w 99"/>
                <a:gd name="T15" fmla="*/ 105 h 162"/>
                <a:gd name="T16" fmla="*/ 34 w 99"/>
                <a:gd name="T17" fmla="*/ 101 h 162"/>
                <a:gd name="T18" fmla="*/ 47 w 99"/>
                <a:gd name="T19" fmla="*/ 111 h 162"/>
                <a:gd name="T20" fmla="*/ 58 w 99"/>
                <a:gd name="T21" fmla="*/ 88 h 162"/>
                <a:gd name="T22" fmla="*/ 66 w 99"/>
                <a:gd name="T23" fmla="*/ 72 h 162"/>
                <a:gd name="T24" fmla="*/ 73 w 99"/>
                <a:gd name="T25" fmla="*/ 54 h 162"/>
                <a:gd name="T26" fmla="*/ 77 w 99"/>
                <a:gd name="T27" fmla="*/ 42 h 162"/>
                <a:gd name="T28" fmla="*/ 95 w 99"/>
                <a:gd name="T29" fmla="*/ 24 h 162"/>
                <a:gd name="T30" fmla="*/ 85 w 99"/>
                <a:gd name="T31" fmla="*/ 8 h 162"/>
                <a:gd name="T32" fmla="*/ 93 w 99"/>
                <a:gd name="T33" fmla="*/ 0 h 162"/>
                <a:gd name="T34" fmla="*/ 101 w 99"/>
                <a:gd name="T35" fmla="*/ 30 h 162"/>
                <a:gd name="T36" fmla="*/ 112 w 99"/>
                <a:gd name="T37" fmla="*/ 52 h 162"/>
                <a:gd name="T38" fmla="*/ 97 w 99"/>
                <a:gd name="T39" fmla="*/ 51 h 162"/>
                <a:gd name="T40" fmla="*/ 85 w 99"/>
                <a:gd name="T41" fmla="*/ 57 h 162"/>
                <a:gd name="T42" fmla="*/ 101 w 99"/>
                <a:gd name="T43" fmla="*/ 75 h 162"/>
                <a:gd name="T44" fmla="*/ 109 w 99"/>
                <a:gd name="T45" fmla="*/ 90 h 162"/>
                <a:gd name="T46" fmla="*/ 103 w 99"/>
                <a:gd name="T47" fmla="*/ 102 h 162"/>
                <a:gd name="T48" fmla="*/ 93 w 99"/>
                <a:gd name="T49" fmla="*/ 119 h 162"/>
                <a:gd name="T50" fmla="*/ 96 w 99"/>
                <a:gd name="T51" fmla="*/ 144 h 162"/>
                <a:gd name="T52" fmla="*/ 105 w 99"/>
                <a:gd name="T53" fmla="*/ 153 h 162"/>
                <a:gd name="T54" fmla="*/ 109 w 99"/>
                <a:gd name="T55" fmla="*/ 170 h 162"/>
                <a:gd name="T56" fmla="*/ 119 w 99"/>
                <a:gd name="T57" fmla="*/ 182 h 162"/>
                <a:gd name="T58" fmla="*/ 118 w 99"/>
                <a:gd name="T59" fmla="*/ 195 h 162"/>
                <a:gd name="T60" fmla="*/ 77 w 99"/>
                <a:gd name="T61" fmla="*/ 187 h 162"/>
                <a:gd name="T62" fmla="*/ 44 w 99"/>
                <a:gd name="T63" fmla="*/ 184 h 162"/>
                <a:gd name="T64" fmla="*/ 20 w 99"/>
                <a:gd name="T65" fmla="*/ 187 h 1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9"/>
                <a:gd name="T100" fmla="*/ 0 h 162"/>
                <a:gd name="T101" fmla="*/ 99 w 99"/>
                <a:gd name="T102" fmla="*/ 162 h 1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9" h="162">
                  <a:moveTo>
                    <a:pt x="17" y="155"/>
                  </a:moveTo>
                  <a:cubicBezTo>
                    <a:pt x="18" y="152"/>
                    <a:pt x="18" y="149"/>
                    <a:pt x="19" y="145"/>
                  </a:cubicBezTo>
                  <a:cubicBezTo>
                    <a:pt x="19" y="143"/>
                    <a:pt x="18" y="141"/>
                    <a:pt x="18" y="139"/>
                  </a:cubicBezTo>
                  <a:cubicBezTo>
                    <a:pt x="18" y="137"/>
                    <a:pt x="16" y="134"/>
                    <a:pt x="16" y="131"/>
                  </a:cubicBezTo>
                  <a:cubicBezTo>
                    <a:pt x="16" y="130"/>
                    <a:pt x="17" y="128"/>
                    <a:pt x="16" y="128"/>
                  </a:cubicBezTo>
                  <a:cubicBezTo>
                    <a:pt x="15" y="127"/>
                    <a:pt x="14" y="130"/>
                    <a:pt x="13" y="130"/>
                  </a:cubicBezTo>
                  <a:cubicBezTo>
                    <a:pt x="11" y="129"/>
                    <a:pt x="8" y="128"/>
                    <a:pt x="7" y="127"/>
                  </a:cubicBezTo>
                  <a:cubicBezTo>
                    <a:pt x="6" y="125"/>
                    <a:pt x="8" y="121"/>
                    <a:pt x="6" y="120"/>
                  </a:cubicBezTo>
                  <a:cubicBezTo>
                    <a:pt x="5" y="119"/>
                    <a:pt x="3" y="123"/>
                    <a:pt x="2" y="122"/>
                  </a:cubicBezTo>
                  <a:cubicBezTo>
                    <a:pt x="0" y="121"/>
                    <a:pt x="1" y="119"/>
                    <a:pt x="0" y="117"/>
                  </a:cubicBezTo>
                  <a:cubicBezTo>
                    <a:pt x="2" y="115"/>
                    <a:pt x="4" y="113"/>
                    <a:pt x="5" y="111"/>
                  </a:cubicBezTo>
                  <a:cubicBezTo>
                    <a:pt x="5" y="108"/>
                    <a:pt x="3" y="104"/>
                    <a:pt x="4" y="101"/>
                  </a:cubicBezTo>
                  <a:cubicBezTo>
                    <a:pt x="5" y="99"/>
                    <a:pt x="7" y="97"/>
                    <a:pt x="8" y="95"/>
                  </a:cubicBezTo>
                  <a:cubicBezTo>
                    <a:pt x="10" y="93"/>
                    <a:pt x="13" y="92"/>
                    <a:pt x="15" y="91"/>
                  </a:cubicBezTo>
                  <a:cubicBezTo>
                    <a:pt x="17" y="89"/>
                    <a:pt x="18" y="85"/>
                    <a:pt x="21" y="84"/>
                  </a:cubicBezTo>
                  <a:cubicBezTo>
                    <a:pt x="22" y="84"/>
                    <a:pt x="23" y="86"/>
                    <a:pt x="25" y="87"/>
                  </a:cubicBezTo>
                  <a:cubicBezTo>
                    <a:pt x="26" y="87"/>
                    <a:pt x="27" y="87"/>
                    <a:pt x="27" y="86"/>
                  </a:cubicBezTo>
                  <a:cubicBezTo>
                    <a:pt x="28" y="86"/>
                    <a:pt x="28" y="83"/>
                    <a:pt x="28" y="84"/>
                  </a:cubicBezTo>
                  <a:cubicBezTo>
                    <a:pt x="31" y="85"/>
                    <a:pt x="32" y="89"/>
                    <a:pt x="34" y="91"/>
                  </a:cubicBezTo>
                  <a:cubicBezTo>
                    <a:pt x="35" y="92"/>
                    <a:pt x="38" y="93"/>
                    <a:pt x="39" y="92"/>
                  </a:cubicBezTo>
                  <a:cubicBezTo>
                    <a:pt x="42" y="90"/>
                    <a:pt x="43" y="85"/>
                    <a:pt x="44" y="82"/>
                  </a:cubicBezTo>
                  <a:cubicBezTo>
                    <a:pt x="46" y="79"/>
                    <a:pt x="47" y="76"/>
                    <a:pt x="48" y="73"/>
                  </a:cubicBezTo>
                  <a:cubicBezTo>
                    <a:pt x="48" y="71"/>
                    <a:pt x="47" y="69"/>
                    <a:pt x="48" y="67"/>
                  </a:cubicBezTo>
                  <a:cubicBezTo>
                    <a:pt x="50" y="64"/>
                    <a:pt x="53" y="63"/>
                    <a:pt x="55" y="60"/>
                  </a:cubicBezTo>
                  <a:cubicBezTo>
                    <a:pt x="56" y="57"/>
                    <a:pt x="55" y="53"/>
                    <a:pt x="57" y="50"/>
                  </a:cubicBezTo>
                  <a:cubicBezTo>
                    <a:pt x="58" y="48"/>
                    <a:pt x="60" y="47"/>
                    <a:pt x="61" y="45"/>
                  </a:cubicBezTo>
                  <a:cubicBezTo>
                    <a:pt x="62" y="44"/>
                    <a:pt x="61" y="42"/>
                    <a:pt x="61" y="41"/>
                  </a:cubicBezTo>
                  <a:cubicBezTo>
                    <a:pt x="61" y="39"/>
                    <a:pt x="63" y="37"/>
                    <a:pt x="64" y="35"/>
                  </a:cubicBezTo>
                  <a:cubicBezTo>
                    <a:pt x="65" y="31"/>
                    <a:pt x="66" y="27"/>
                    <a:pt x="69" y="24"/>
                  </a:cubicBezTo>
                  <a:cubicBezTo>
                    <a:pt x="71" y="22"/>
                    <a:pt x="77" y="23"/>
                    <a:pt x="79" y="20"/>
                  </a:cubicBezTo>
                  <a:cubicBezTo>
                    <a:pt x="80" y="17"/>
                    <a:pt x="78" y="13"/>
                    <a:pt x="77" y="10"/>
                  </a:cubicBezTo>
                  <a:cubicBezTo>
                    <a:pt x="76" y="8"/>
                    <a:pt x="72" y="9"/>
                    <a:pt x="71" y="7"/>
                  </a:cubicBezTo>
                  <a:cubicBezTo>
                    <a:pt x="71" y="5"/>
                    <a:pt x="72" y="2"/>
                    <a:pt x="73" y="1"/>
                  </a:cubicBezTo>
                  <a:cubicBezTo>
                    <a:pt x="74" y="1"/>
                    <a:pt x="76" y="0"/>
                    <a:pt x="77" y="0"/>
                  </a:cubicBezTo>
                  <a:cubicBezTo>
                    <a:pt x="80" y="4"/>
                    <a:pt x="82" y="8"/>
                    <a:pt x="83" y="12"/>
                  </a:cubicBezTo>
                  <a:cubicBezTo>
                    <a:pt x="84" y="16"/>
                    <a:pt x="83" y="21"/>
                    <a:pt x="84" y="25"/>
                  </a:cubicBezTo>
                  <a:cubicBezTo>
                    <a:pt x="84" y="29"/>
                    <a:pt x="84" y="32"/>
                    <a:pt x="86" y="35"/>
                  </a:cubicBezTo>
                  <a:cubicBezTo>
                    <a:pt x="88" y="38"/>
                    <a:pt x="91" y="39"/>
                    <a:pt x="93" y="43"/>
                  </a:cubicBezTo>
                  <a:cubicBezTo>
                    <a:pt x="90" y="43"/>
                    <a:pt x="87" y="42"/>
                    <a:pt x="84" y="42"/>
                  </a:cubicBezTo>
                  <a:cubicBezTo>
                    <a:pt x="83" y="42"/>
                    <a:pt x="82" y="43"/>
                    <a:pt x="81" y="42"/>
                  </a:cubicBezTo>
                  <a:cubicBezTo>
                    <a:pt x="78" y="42"/>
                    <a:pt x="76" y="40"/>
                    <a:pt x="73" y="41"/>
                  </a:cubicBezTo>
                  <a:cubicBezTo>
                    <a:pt x="71" y="42"/>
                    <a:pt x="70" y="45"/>
                    <a:pt x="71" y="47"/>
                  </a:cubicBezTo>
                  <a:cubicBezTo>
                    <a:pt x="71" y="49"/>
                    <a:pt x="75" y="51"/>
                    <a:pt x="76" y="53"/>
                  </a:cubicBezTo>
                  <a:cubicBezTo>
                    <a:pt x="79" y="56"/>
                    <a:pt x="81" y="59"/>
                    <a:pt x="84" y="62"/>
                  </a:cubicBezTo>
                  <a:cubicBezTo>
                    <a:pt x="85" y="64"/>
                    <a:pt x="87" y="66"/>
                    <a:pt x="88" y="69"/>
                  </a:cubicBezTo>
                  <a:cubicBezTo>
                    <a:pt x="89" y="71"/>
                    <a:pt x="90" y="73"/>
                    <a:pt x="91" y="75"/>
                  </a:cubicBezTo>
                  <a:cubicBezTo>
                    <a:pt x="91" y="75"/>
                    <a:pt x="91" y="76"/>
                    <a:pt x="91" y="77"/>
                  </a:cubicBezTo>
                  <a:cubicBezTo>
                    <a:pt x="89" y="79"/>
                    <a:pt x="88" y="82"/>
                    <a:pt x="86" y="85"/>
                  </a:cubicBezTo>
                  <a:cubicBezTo>
                    <a:pt x="85" y="89"/>
                    <a:pt x="85" y="93"/>
                    <a:pt x="82" y="96"/>
                  </a:cubicBezTo>
                  <a:cubicBezTo>
                    <a:pt x="81" y="98"/>
                    <a:pt x="77" y="97"/>
                    <a:pt x="77" y="99"/>
                  </a:cubicBezTo>
                  <a:cubicBezTo>
                    <a:pt x="76" y="102"/>
                    <a:pt x="80" y="103"/>
                    <a:pt x="81" y="105"/>
                  </a:cubicBezTo>
                  <a:cubicBezTo>
                    <a:pt x="81" y="110"/>
                    <a:pt x="79" y="115"/>
                    <a:pt x="80" y="120"/>
                  </a:cubicBezTo>
                  <a:cubicBezTo>
                    <a:pt x="80" y="122"/>
                    <a:pt x="81" y="123"/>
                    <a:pt x="82" y="124"/>
                  </a:cubicBezTo>
                  <a:cubicBezTo>
                    <a:pt x="83" y="125"/>
                    <a:pt x="86" y="125"/>
                    <a:pt x="87" y="127"/>
                  </a:cubicBezTo>
                  <a:cubicBezTo>
                    <a:pt x="88" y="128"/>
                    <a:pt x="87" y="130"/>
                    <a:pt x="87" y="131"/>
                  </a:cubicBezTo>
                  <a:cubicBezTo>
                    <a:pt x="88" y="135"/>
                    <a:pt x="89" y="138"/>
                    <a:pt x="91" y="141"/>
                  </a:cubicBezTo>
                  <a:cubicBezTo>
                    <a:pt x="92" y="142"/>
                    <a:pt x="95" y="142"/>
                    <a:pt x="95" y="143"/>
                  </a:cubicBezTo>
                  <a:cubicBezTo>
                    <a:pt x="97" y="145"/>
                    <a:pt x="98" y="148"/>
                    <a:pt x="99" y="151"/>
                  </a:cubicBezTo>
                  <a:cubicBezTo>
                    <a:pt x="98" y="153"/>
                    <a:pt x="98" y="155"/>
                    <a:pt x="98" y="157"/>
                  </a:cubicBezTo>
                  <a:cubicBezTo>
                    <a:pt x="97" y="159"/>
                    <a:pt x="99" y="162"/>
                    <a:pt x="98" y="162"/>
                  </a:cubicBezTo>
                  <a:cubicBezTo>
                    <a:pt x="91" y="161"/>
                    <a:pt x="85" y="156"/>
                    <a:pt x="78" y="155"/>
                  </a:cubicBezTo>
                  <a:cubicBezTo>
                    <a:pt x="73" y="154"/>
                    <a:pt x="69" y="155"/>
                    <a:pt x="64" y="155"/>
                  </a:cubicBezTo>
                  <a:cubicBezTo>
                    <a:pt x="61" y="154"/>
                    <a:pt x="59" y="154"/>
                    <a:pt x="57" y="153"/>
                  </a:cubicBezTo>
                  <a:cubicBezTo>
                    <a:pt x="50" y="153"/>
                    <a:pt x="43" y="153"/>
                    <a:pt x="37" y="153"/>
                  </a:cubicBezTo>
                  <a:cubicBezTo>
                    <a:pt x="36" y="154"/>
                    <a:pt x="36" y="155"/>
                    <a:pt x="36" y="156"/>
                  </a:cubicBezTo>
                  <a:lnTo>
                    <a:pt x="17" y="155"/>
                  </a:ln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2572"/>
            <p:cNvSpPr>
              <a:spLocks noChangeAspect="1"/>
            </p:cNvSpPr>
            <p:nvPr/>
          </p:nvSpPr>
          <p:spPr bwMode="auto">
            <a:xfrm>
              <a:off x="4867275" y="3548063"/>
              <a:ext cx="247650" cy="442913"/>
            </a:xfrm>
            <a:custGeom>
              <a:avLst/>
              <a:gdLst>
                <a:gd name="T0" fmla="*/ 31 w 130"/>
                <a:gd name="T1" fmla="*/ 279 h 232"/>
                <a:gd name="T2" fmla="*/ 40 w 130"/>
                <a:gd name="T3" fmla="*/ 278 h 232"/>
                <a:gd name="T4" fmla="*/ 47 w 130"/>
                <a:gd name="T5" fmla="*/ 274 h 232"/>
                <a:gd name="T6" fmla="*/ 54 w 130"/>
                <a:gd name="T7" fmla="*/ 278 h 232"/>
                <a:gd name="T8" fmla="*/ 58 w 130"/>
                <a:gd name="T9" fmla="*/ 273 h 232"/>
                <a:gd name="T10" fmla="*/ 71 w 130"/>
                <a:gd name="T11" fmla="*/ 271 h 232"/>
                <a:gd name="T12" fmla="*/ 76 w 130"/>
                <a:gd name="T13" fmla="*/ 271 h 232"/>
                <a:gd name="T14" fmla="*/ 80 w 130"/>
                <a:gd name="T15" fmla="*/ 266 h 232"/>
                <a:gd name="T16" fmla="*/ 85 w 130"/>
                <a:gd name="T17" fmla="*/ 260 h 232"/>
                <a:gd name="T18" fmla="*/ 80 w 130"/>
                <a:gd name="T19" fmla="*/ 257 h 232"/>
                <a:gd name="T20" fmla="*/ 85 w 130"/>
                <a:gd name="T21" fmla="*/ 254 h 232"/>
                <a:gd name="T22" fmla="*/ 98 w 130"/>
                <a:gd name="T23" fmla="*/ 254 h 232"/>
                <a:gd name="T24" fmla="*/ 112 w 130"/>
                <a:gd name="T25" fmla="*/ 248 h 232"/>
                <a:gd name="T26" fmla="*/ 114 w 130"/>
                <a:gd name="T27" fmla="*/ 238 h 232"/>
                <a:gd name="T28" fmla="*/ 120 w 130"/>
                <a:gd name="T29" fmla="*/ 238 h 232"/>
                <a:gd name="T30" fmla="*/ 126 w 130"/>
                <a:gd name="T31" fmla="*/ 231 h 232"/>
                <a:gd name="T32" fmla="*/ 126 w 130"/>
                <a:gd name="T33" fmla="*/ 222 h 232"/>
                <a:gd name="T34" fmla="*/ 139 w 130"/>
                <a:gd name="T35" fmla="*/ 220 h 232"/>
                <a:gd name="T36" fmla="*/ 140 w 130"/>
                <a:gd name="T37" fmla="*/ 215 h 232"/>
                <a:gd name="T38" fmla="*/ 134 w 130"/>
                <a:gd name="T39" fmla="*/ 208 h 232"/>
                <a:gd name="T40" fmla="*/ 138 w 130"/>
                <a:gd name="T41" fmla="*/ 203 h 232"/>
                <a:gd name="T42" fmla="*/ 134 w 130"/>
                <a:gd name="T43" fmla="*/ 202 h 232"/>
                <a:gd name="T44" fmla="*/ 133 w 130"/>
                <a:gd name="T45" fmla="*/ 190 h 232"/>
                <a:gd name="T46" fmla="*/ 125 w 130"/>
                <a:gd name="T47" fmla="*/ 192 h 232"/>
                <a:gd name="T48" fmla="*/ 125 w 130"/>
                <a:gd name="T49" fmla="*/ 186 h 232"/>
                <a:gd name="T50" fmla="*/ 131 w 130"/>
                <a:gd name="T51" fmla="*/ 179 h 232"/>
                <a:gd name="T52" fmla="*/ 130 w 130"/>
                <a:gd name="T53" fmla="*/ 168 h 232"/>
                <a:gd name="T54" fmla="*/ 136 w 130"/>
                <a:gd name="T55" fmla="*/ 165 h 232"/>
                <a:gd name="T56" fmla="*/ 132 w 130"/>
                <a:gd name="T57" fmla="*/ 158 h 232"/>
                <a:gd name="T58" fmla="*/ 136 w 130"/>
                <a:gd name="T59" fmla="*/ 154 h 232"/>
                <a:gd name="T60" fmla="*/ 142 w 130"/>
                <a:gd name="T61" fmla="*/ 146 h 232"/>
                <a:gd name="T62" fmla="*/ 140 w 130"/>
                <a:gd name="T63" fmla="*/ 140 h 232"/>
                <a:gd name="T64" fmla="*/ 146 w 130"/>
                <a:gd name="T65" fmla="*/ 136 h 232"/>
                <a:gd name="T66" fmla="*/ 154 w 130"/>
                <a:gd name="T67" fmla="*/ 136 h 232"/>
                <a:gd name="T68" fmla="*/ 154 w 130"/>
                <a:gd name="T69" fmla="*/ 72 h 232"/>
                <a:gd name="T70" fmla="*/ 29 w 130"/>
                <a:gd name="T71" fmla="*/ 0 h 232"/>
                <a:gd name="T72" fmla="*/ 19 w 130"/>
                <a:gd name="T73" fmla="*/ 8 h 232"/>
                <a:gd name="T74" fmla="*/ 24 w 130"/>
                <a:gd name="T75" fmla="*/ 23 h 232"/>
                <a:gd name="T76" fmla="*/ 23 w 130"/>
                <a:gd name="T77" fmla="*/ 34 h 232"/>
                <a:gd name="T78" fmla="*/ 28 w 130"/>
                <a:gd name="T79" fmla="*/ 40 h 232"/>
                <a:gd name="T80" fmla="*/ 26 w 130"/>
                <a:gd name="T81" fmla="*/ 47 h 232"/>
                <a:gd name="T82" fmla="*/ 35 w 130"/>
                <a:gd name="T83" fmla="*/ 53 h 232"/>
                <a:gd name="T84" fmla="*/ 26 w 130"/>
                <a:gd name="T85" fmla="*/ 70 h 232"/>
                <a:gd name="T86" fmla="*/ 26 w 130"/>
                <a:gd name="T87" fmla="*/ 96 h 232"/>
                <a:gd name="T88" fmla="*/ 28 w 130"/>
                <a:gd name="T89" fmla="*/ 120 h 232"/>
                <a:gd name="T90" fmla="*/ 0 w 130"/>
                <a:gd name="T91" fmla="*/ 155 h 232"/>
                <a:gd name="T92" fmla="*/ 0 w 130"/>
                <a:gd name="T93" fmla="*/ 173 h 232"/>
                <a:gd name="T94" fmla="*/ 6 w 130"/>
                <a:gd name="T95" fmla="*/ 183 h 232"/>
                <a:gd name="T96" fmla="*/ 10 w 130"/>
                <a:gd name="T97" fmla="*/ 188 h 232"/>
                <a:gd name="T98" fmla="*/ 14 w 130"/>
                <a:gd name="T99" fmla="*/ 186 h 232"/>
                <a:gd name="T100" fmla="*/ 22 w 130"/>
                <a:gd name="T101" fmla="*/ 201 h 232"/>
                <a:gd name="T102" fmla="*/ 23 w 130"/>
                <a:gd name="T103" fmla="*/ 216 h 232"/>
                <a:gd name="T104" fmla="*/ 25 w 130"/>
                <a:gd name="T105" fmla="*/ 228 h 232"/>
                <a:gd name="T106" fmla="*/ 34 w 130"/>
                <a:gd name="T107" fmla="*/ 238 h 232"/>
                <a:gd name="T108" fmla="*/ 23 w 130"/>
                <a:gd name="T109" fmla="*/ 237 h 232"/>
                <a:gd name="T110" fmla="*/ 19 w 130"/>
                <a:gd name="T111" fmla="*/ 237 h 232"/>
                <a:gd name="T112" fmla="*/ 10 w 130"/>
                <a:gd name="T113" fmla="*/ 236 h 232"/>
                <a:gd name="T114" fmla="*/ 7 w 130"/>
                <a:gd name="T115" fmla="*/ 243 h 232"/>
                <a:gd name="T116" fmla="*/ 13 w 130"/>
                <a:gd name="T117" fmla="*/ 250 h 232"/>
                <a:gd name="T118" fmla="*/ 23 w 130"/>
                <a:gd name="T119" fmla="*/ 261 h 232"/>
                <a:gd name="T120" fmla="*/ 28 w 130"/>
                <a:gd name="T121" fmla="*/ 269 h 232"/>
                <a:gd name="T122" fmla="*/ 31 w 130"/>
                <a:gd name="T123" fmla="*/ 277 h 232"/>
                <a:gd name="T124" fmla="*/ 31 w 130"/>
                <a:gd name="T125" fmla="*/ 279 h 2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0"/>
                <a:gd name="T190" fmla="*/ 0 h 232"/>
                <a:gd name="T191" fmla="*/ 130 w 130"/>
                <a:gd name="T192" fmla="*/ 232 h 2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0" h="232">
                  <a:moveTo>
                    <a:pt x="26" y="232"/>
                  </a:moveTo>
                  <a:cubicBezTo>
                    <a:pt x="28" y="231"/>
                    <a:pt x="31" y="231"/>
                    <a:pt x="33" y="231"/>
                  </a:cubicBezTo>
                  <a:cubicBezTo>
                    <a:pt x="35" y="230"/>
                    <a:pt x="37" y="228"/>
                    <a:pt x="39" y="228"/>
                  </a:cubicBezTo>
                  <a:cubicBezTo>
                    <a:pt x="41" y="228"/>
                    <a:pt x="43" y="231"/>
                    <a:pt x="45" y="231"/>
                  </a:cubicBezTo>
                  <a:cubicBezTo>
                    <a:pt x="47" y="231"/>
                    <a:pt x="47" y="228"/>
                    <a:pt x="48" y="227"/>
                  </a:cubicBezTo>
                  <a:cubicBezTo>
                    <a:pt x="52" y="226"/>
                    <a:pt x="55" y="225"/>
                    <a:pt x="59" y="225"/>
                  </a:cubicBezTo>
                  <a:cubicBezTo>
                    <a:pt x="60" y="225"/>
                    <a:pt x="61" y="225"/>
                    <a:pt x="63" y="225"/>
                  </a:cubicBezTo>
                  <a:cubicBezTo>
                    <a:pt x="64" y="224"/>
                    <a:pt x="65" y="223"/>
                    <a:pt x="67" y="221"/>
                  </a:cubicBezTo>
                  <a:cubicBezTo>
                    <a:pt x="68" y="220"/>
                    <a:pt x="71" y="218"/>
                    <a:pt x="71" y="216"/>
                  </a:cubicBezTo>
                  <a:cubicBezTo>
                    <a:pt x="71" y="214"/>
                    <a:pt x="67" y="215"/>
                    <a:pt x="67" y="214"/>
                  </a:cubicBezTo>
                  <a:cubicBezTo>
                    <a:pt x="67" y="212"/>
                    <a:pt x="70" y="212"/>
                    <a:pt x="71" y="211"/>
                  </a:cubicBezTo>
                  <a:cubicBezTo>
                    <a:pt x="75" y="211"/>
                    <a:pt x="78" y="212"/>
                    <a:pt x="82" y="211"/>
                  </a:cubicBezTo>
                  <a:cubicBezTo>
                    <a:pt x="86" y="210"/>
                    <a:pt x="90" y="209"/>
                    <a:pt x="93" y="206"/>
                  </a:cubicBezTo>
                  <a:cubicBezTo>
                    <a:pt x="95" y="204"/>
                    <a:pt x="93" y="200"/>
                    <a:pt x="95" y="198"/>
                  </a:cubicBezTo>
                  <a:cubicBezTo>
                    <a:pt x="96" y="197"/>
                    <a:pt x="99" y="199"/>
                    <a:pt x="100" y="198"/>
                  </a:cubicBezTo>
                  <a:cubicBezTo>
                    <a:pt x="102" y="197"/>
                    <a:pt x="104" y="195"/>
                    <a:pt x="105" y="192"/>
                  </a:cubicBezTo>
                  <a:cubicBezTo>
                    <a:pt x="106" y="190"/>
                    <a:pt x="103" y="186"/>
                    <a:pt x="105" y="185"/>
                  </a:cubicBezTo>
                  <a:cubicBezTo>
                    <a:pt x="108" y="182"/>
                    <a:pt x="113" y="184"/>
                    <a:pt x="116" y="183"/>
                  </a:cubicBezTo>
                  <a:cubicBezTo>
                    <a:pt x="117" y="182"/>
                    <a:pt x="118" y="180"/>
                    <a:pt x="117" y="179"/>
                  </a:cubicBezTo>
                  <a:cubicBezTo>
                    <a:pt x="116" y="177"/>
                    <a:pt x="113" y="176"/>
                    <a:pt x="112" y="173"/>
                  </a:cubicBezTo>
                  <a:cubicBezTo>
                    <a:pt x="112" y="171"/>
                    <a:pt x="115" y="170"/>
                    <a:pt x="115" y="169"/>
                  </a:cubicBezTo>
                  <a:cubicBezTo>
                    <a:pt x="115" y="168"/>
                    <a:pt x="113" y="169"/>
                    <a:pt x="112" y="168"/>
                  </a:cubicBezTo>
                  <a:cubicBezTo>
                    <a:pt x="111" y="165"/>
                    <a:pt x="113" y="161"/>
                    <a:pt x="111" y="158"/>
                  </a:cubicBezTo>
                  <a:cubicBezTo>
                    <a:pt x="109" y="157"/>
                    <a:pt x="106" y="161"/>
                    <a:pt x="104" y="160"/>
                  </a:cubicBezTo>
                  <a:cubicBezTo>
                    <a:pt x="103" y="159"/>
                    <a:pt x="103" y="156"/>
                    <a:pt x="104" y="155"/>
                  </a:cubicBezTo>
                  <a:cubicBezTo>
                    <a:pt x="105" y="153"/>
                    <a:pt x="109" y="152"/>
                    <a:pt x="109" y="149"/>
                  </a:cubicBezTo>
                  <a:cubicBezTo>
                    <a:pt x="110" y="146"/>
                    <a:pt x="107" y="143"/>
                    <a:pt x="108" y="140"/>
                  </a:cubicBezTo>
                  <a:cubicBezTo>
                    <a:pt x="108" y="138"/>
                    <a:pt x="113" y="139"/>
                    <a:pt x="113" y="137"/>
                  </a:cubicBezTo>
                  <a:cubicBezTo>
                    <a:pt x="114" y="135"/>
                    <a:pt x="110" y="133"/>
                    <a:pt x="110" y="131"/>
                  </a:cubicBezTo>
                  <a:cubicBezTo>
                    <a:pt x="109" y="130"/>
                    <a:pt x="112" y="129"/>
                    <a:pt x="113" y="128"/>
                  </a:cubicBezTo>
                  <a:cubicBezTo>
                    <a:pt x="115" y="126"/>
                    <a:pt x="117" y="124"/>
                    <a:pt x="118" y="121"/>
                  </a:cubicBezTo>
                  <a:cubicBezTo>
                    <a:pt x="119" y="119"/>
                    <a:pt x="116" y="117"/>
                    <a:pt x="117" y="116"/>
                  </a:cubicBezTo>
                  <a:cubicBezTo>
                    <a:pt x="118" y="114"/>
                    <a:pt x="120" y="113"/>
                    <a:pt x="122" y="113"/>
                  </a:cubicBezTo>
                  <a:cubicBezTo>
                    <a:pt x="124" y="112"/>
                    <a:pt x="128" y="115"/>
                    <a:pt x="128" y="113"/>
                  </a:cubicBezTo>
                  <a:cubicBezTo>
                    <a:pt x="130" y="96"/>
                    <a:pt x="128" y="78"/>
                    <a:pt x="128" y="60"/>
                  </a:cubicBezTo>
                  <a:lnTo>
                    <a:pt x="24" y="0"/>
                  </a:lnTo>
                  <a:lnTo>
                    <a:pt x="16" y="7"/>
                  </a:lnTo>
                  <a:lnTo>
                    <a:pt x="20" y="19"/>
                  </a:lnTo>
                  <a:lnTo>
                    <a:pt x="19" y="28"/>
                  </a:lnTo>
                  <a:lnTo>
                    <a:pt x="23" y="33"/>
                  </a:lnTo>
                  <a:lnTo>
                    <a:pt x="22" y="39"/>
                  </a:lnTo>
                  <a:lnTo>
                    <a:pt x="29" y="44"/>
                  </a:lnTo>
                  <a:lnTo>
                    <a:pt x="22" y="58"/>
                  </a:lnTo>
                  <a:lnTo>
                    <a:pt x="22" y="80"/>
                  </a:lnTo>
                  <a:lnTo>
                    <a:pt x="23" y="100"/>
                  </a:lnTo>
                  <a:lnTo>
                    <a:pt x="0" y="129"/>
                  </a:lnTo>
                  <a:lnTo>
                    <a:pt x="0" y="144"/>
                  </a:lnTo>
                  <a:cubicBezTo>
                    <a:pt x="2" y="146"/>
                    <a:pt x="3" y="150"/>
                    <a:pt x="5" y="152"/>
                  </a:cubicBezTo>
                  <a:cubicBezTo>
                    <a:pt x="6" y="153"/>
                    <a:pt x="7" y="155"/>
                    <a:pt x="8" y="156"/>
                  </a:cubicBezTo>
                  <a:cubicBezTo>
                    <a:pt x="9" y="156"/>
                    <a:pt x="11" y="155"/>
                    <a:pt x="12" y="155"/>
                  </a:cubicBezTo>
                  <a:cubicBezTo>
                    <a:pt x="15" y="159"/>
                    <a:pt x="17" y="163"/>
                    <a:pt x="18" y="167"/>
                  </a:cubicBezTo>
                  <a:cubicBezTo>
                    <a:pt x="19" y="171"/>
                    <a:pt x="18" y="176"/>
                    <a:pt x="19" y="180"/>
                  </a:cubicBezTo>
                  <a:cubicBezTo>
                    <a:pt x="19" y="184"/>
                    <a:pt x="19" y="187"/>
                    <a:pt x="21" y="190"/>
                  </a:cubicBezTo>
                  <a:cubicBezTo>
                    <a:pt x="23" y="193"/>
                    <a:pt x="26" y="194"/>
                    <a:pt x="28" y="198"/>
                  </a:cubicBezTo>
                  <a:cubicBezTo>
                    <a:pt x="25" y="198"/>
                    <a:pt x="22" y="197"/>
                    <a:pt x="19" y="197"/>
                  </a:cubicBezTo>
                  <a:cubicBezTo>
                    <a:pt x="18" y="197"/>
                    <a:pt x="17" y="198"/>
                    <a:pt x="16" y="197"/>
                  </a:cubicBezTo>
                  <a:cubicBezTo>
                    <a:pt x="13" y="197"/>
                    <a:pt x="11" y="195"/>
                    <a:pt x="8" y="196"/>
                  </a:cubicBezTo>
                  <a:cubicBezTo>
                    <a:pt x="6" y="197"/>
                    <a:pt x="5" y="200"/>
                    <a:pt x="6" y="202"/>
                  </a:cubicBezTo>
                  <a:cubicBezTo>
                    <a:pt x="6" y="204"/>
                    <a:pt x="10" y="206"/>
                    <a:pt x="11" y="208"/>
                  </a:cubicBezTo>
                  <a:cubicBezTo>
                    <a:pt x="14" y="211"/>
                    <a:pt x="16" y="214"/>
                    <a:pt x="19" y="217"/>
                  </a:cubicBezTo>
                  <a:cubicBezTo>
                    <a:pt x="20" y="219"/>
                    <a:pt x="22" y="221"/>
                    <a:pt x="23" y="224"/>
                  </a:cubicBezTo>
                  <a:cubicBezTo>
                    <a:pt x="24" y="226"/>
                    <a:pt x="25" y="228"/>
                    <a:pt x="26" y="230"/>
                  </a:cubicBezTo>
                  <a:cubicBezTo>
                    <a:pt x="26" y="230"/>
                    <a:pt x="26" y="231"/>
                    <a:pt x="26" y="232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2573"/>
            <p:cNvSpPr>
              <a:spLocks noChangeAspect="1"/>
            </p:cNvSpPr>
            <p:nvPr/>
          </p:nvSpPr>
          <p:spPr bwMode="auto">
            <a:xfrm>
              <a:off x="4887913" y="3895725"/>
              <a:ext cx="314325" cy="236538"/>
            </a:xfrm>
            <a:custGeom>
              <a:avLst/>
              <a:gdLst>
                <a:gd name="T0" fmla="*/ 198 w 165"/>
                <a:gd name="T1" fmla="*/ 97 h 124"/>
                <a:gd name="T2" fmla="*/ 190 w 165"/>
                <a:gd name="T3" fmla="*/ 87 h 124"/>
                <a:gd name="T4" fmla="*/ 185 w 165"/>
                <a:gd name="T5" fmla="*/ 78 h 124"/>
                <a:gd name="T6" fmla="*/ 170 w 165"/>
                <a:gd name="T7" fmla="*/ 68 h 124"/>
                <a:gd name="T8" fmla="*/ 166 w 165"/>
                <a:gd name="T9" fmla="*/ 55 h 124"/>
                <a:gd name="T10" fmla="*/ 160 w 165"/>
                <a:gd name="T11" fmla="*/ 49 h 124"/>
                <a:gd name="T12" fmla="*/ 149 w 165"/>
                <a:gd name="T13" fmla="*/ 41 h 124"/>
                <a:gd name="T14" fmla="*/ 136 w 165"/>
                <a:gd name="T15" fmla="*/ 35 h 124"/>
                <a:gd name="T16" fmla="*/ 140 w 165"/>
                <a:gd name="T17" fmla="*/ 22 h 124"/>
                <a:gd name="T18" fmla="*/ 126 w 165"/>
                <a:gd name="T19" fmla="*/ 1 h 124"/>
                <a:gd name="T20" fmla="*/ 113 w 165"/>
                <a:gd name="T21" fmla="*/ 12 h 124"/>
                <a:gd name="T22" fmla="*/ 101 w 165"/>
                <a:gd name="T23" fmla="*/ 19 h 124"/>
                <a:gd name="T24" fmla="*/ 85 w 165"/>
                <a:gd name="T25" fmla="*/ 35 h 124"/>
                <a:gd name="T26" fmla="*/ 67 w 165"/>
                <a:gd name="T27" fmla="*/ 38 h 124"/>
                <a:gd name="T28" fmla="*/ 67 w 165"/>
                <a:gd name="T29" fmla="*/ 47 h 124"/>
                <a:gd name="T30" fmla="*/ 58 w 165"/>
                <a:gd name="T31" fmla="*/ 52 h 124"/>
                <a:gd name="T32" fmla="*/ 41 w 165"/>
                <a:gd name="T33" fmla="*/ 59 h 124"/>
                <a:gd name="T34" fmla="*/ 26 w 165"/>
                <a:gd name="T35" fmla="*/ 59 h 124"/>
                <a:gd name="T36" fmla="*/ 12 w 165"/>
                <a:gd name="T37" fmla="*/ 70 h 124"/>
                <a:gd name="T38" fmla="*/ 1 w 165"/>
                <a:gd name="T39" fmla="*/ 87 h 124"/>
                <a:gd name="T40" fmla="*/ 5 w 165"/>
                <a:gd name="T41" fmla="*/ 112 h 124"/>
                <a:gd name="T42" fmla="*/ 13 w 165"/>
                <a:gd name="T43" fmla="*/ 120 h 124"/>
                <a:gd name="T44" fmla="*/ 18 w 165"/>
                <a:gd name="T45" fmla="*/ 137 h 124"/>
                <a:gd name="T46" fmla="*/ 28 w 165"/>
                <a:gd name="T47" fmla="*/ 149 h 124"/>
                <a:gd name="T48" fmla="*/ 32 w 165"/>
                <a:gd name="T49" fmla="*/ 136 h 124"/>
                <a:gd name="T50" fmla="*/ 44 w 165"/>
                <a:gd name="T51" fmla="*/ 130 h 124"/>
                <a:gd name="T52" fmla="*/ 56 w 165"/>
                <a:gd name="T53" fmla="*/ 130 h 124"/>
                <a:gd name="T54" fmla="*/ 65 w 165"/>
                <a:gd name="T55" fmla="*/ 117 h 124"/>
                <a:gd name="T56" fmla="*/ 74 w 165"/>
                <a:gd name="T57" fmla="*/ 103 h 124"/>
                <a:gd name="T58" fmla="*/ 94 w 165"/>
                <a:gd name="T59" fmla="*/ 113 h 124"/>
                <a:gd name="T60" fmla="*/ 120 w 165"/>
                <a:gd name="T61" fmla="*/ 119 h 124"/>
                <a:gd name="T62" fmla="*/ 130 w 165"/>
                <a:gd name="T63" fmla="*/ 107 h 124"/>
                <a:gd name="T64" fmla="*/ 150 w 165"/>
                <a:gd name="T65" fmla="*/ 107 h 124"/>
                <a:gd name="T66" fmla="*/ 157 w 165"/>
                <a:gd name="T67" fmla="*/ 106 h 124"/>
                <a:gd name="T68" fmla="*/ 168 w 165"/>
                <a:gd name="T69" fmla="*/ 100 h 124"/>
                <a:gd name="T70" fmla="*/ 180 w 165"/>
                <a:gd name="T71" fmla="*/ 102 h 124"/>
                <a:gd name="T72" fmla="*/ 192 w 165"/>
                <a:gd name="T73" fmla="*/ 102 h 1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5"/>
                <a:gd name="T112" fmla="*/ 0 h 124"/>
                <a:gd name="T113" fmla="*/ 165 w 165"/>
                <a:gd name="T114" fmla="*/ 124 h 1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5" h="124">
                  <a:moveTo>
                    <a:pt x="164" y="88"/>
                  </a:moveTo>
                  <a:cubicBezTo>
                    <a:pt x="164" y="85"/>
                    <a:pt x="165" y="83"/>
                    <a:pt x="165" y="81"/>
                  </a:cubicBezTo>
                  <a:cubicBezTo>
                    <a:pt x="165" y="78"/>
                    <a:pt x="163" y="76"/>
                    <a:pt x="162" y="74"/>
                  </a:cubicBezTo>
                  <a:cubicBezTo>
                    <a:pt x="161" y="73"/>
                    <a:pt x="159" y="72"/>
                    <a:pt x="158" y="72"/>
                  </a:cubicBezTo>
                  <a:cubicBezTo>
                    <a:pt x="156" y="70"/>
                    <a:pt x="153" y="70"/>
                    <a:pt x="151" y="67"/>
                  </a:cubicBezTo>
                  <a:cubicBezTo>
                    <a:pt x="151" y="66"/>
                    <a:pt x="155" y="66"/>
                    <a:pt x="154" y="65"/>
                  </a:cubicBezTo>
                  <a:cubicBezTo>
                    <a:pt x="153" y="63"/>
                    <a:pt x="149" y="61"/>
                    <a:pt x="147" y="57"/>
                  </a:cubicBezTo>
                  <a:cubicBezTo>
                    <a:pt x="146" y="56"/>
                    <a:pt x="144" y="58"/>
                    <a:pt x="142" y="57"/>
                  </a:cubicBezTo>
                  <a:cubicBezTo>
                    <a:pt x="140" y="55"/>
                    <a:pt x="138" y="53"/>
                    <a:pt x="137" y="51"/>
                  </a:cubicBezTo>
                  <a:cubicBezTo>
                    <a:pt x="137" y="50"/>
                    <a:pt x="139" y="47"/>
                    <a:pt x="138" y="46"/>
                  </a:cubicBezTo>
                  <a:cubicBezTo>
                    <a:pt x="137" y="45"/>
                    <a:pt x="135" y="47"/>
                    <a:pt x="134" y="46"/>
                  </a:cubicBezTo>
                  <a:cubicBezTo>
                    <a:pt x="133" y="45"/>
                    <a:pt x="134" y="42"/>
                    <a:pt x="133" y="41"/>
                  </a:cubicBezTo>
                  <a:cubicBezTo>
                    <a:pt x="130" y="39"/>
                    <a:pt x="126" y="41"/>
                    <a:pt x="123" y="39"/>
                  </a:cubicBezTo>
                  <a:cubicBezTo>
                    <a:pt x="122" y="37"/>
                    <a:pt x="126" y="35"/>
                    <a:pt x="124" y="34"/>
                  </a:cubicBezTo>
                  <a:cubicBezTo>
                    <a:pt x="122" y="32"/>
                    <a:pt x="119" y="35"/>
                    <a:pt x="117" y="34"/>
                  </a:cubicBezTo>
                  <a:cubicBezTo>
                    <a:pt x="115" y="33"/>
                    <a:pt x="113" y="31"/>
                    <a:pt x="113" y="29"/>
                  </a:cubicBezTo>
                  <a:cubicBezTo>
                    <a:pt x="113" y="28"/>
                    <a:pt x="116" y="27"/>
                    <a:pt x="117" y="25"/>
                  </a:cubicBezTo>
                  <a:cubicBezTo>
                    <a:pt x="117" y="23"/>
                    <a:pt x="118" y="20"/>
                    <a:pt x="117" y="18"/>
                  </a:cubicBezTo>
                  <a:cubicBezTo>
                    <a:pt x="116" y="14"/>
                    <a:pt x="114" y="10"/>
                    <a:pt x="111" y="7"/>
                  </a:cubicBezTo>
                  <a:cubicBezTo>
                    <a:pt x="110" y="5"/>
                    <a:pt x="107" y="3"/>
                    <a:pt x="105" y="1"/>
                  </a:cubicBezTo>
                  <a:cubicBezTo>
                    <a:pt x="102" y="2"/>
                    <a:pt x="97" y="0"/>
                    <a:pt x="94" y="3"/>
                  </a:cubicBezTo>
                  <a:cubicBezTo>
                    <a:pt x="92" y="4"/>
                    <a:pt x="95" y="8"/>
                    <a:pt x="94" y="10"/>
                  </a:cubicBezTo>
                  <a:cubicBezTo>
                    <a:pt x="93" y="13"/>
                    <a:pt x="91" y="15"/>
                    <a:pt x="89" y="16"/>
                  </a:cubicBezTo>
                  <a:cubicBezTo>
                    <a:pt x="88" y="17"/>
                    <a:pt x="85" y="15"/>
                    <a:pt x="84" y="16"/>
                  </a:cubicBezTo>
                  <a:cubicBezTo>
                    <a:pt x="82" y="18"/>
                    <a:pt x="84" y="22"/>
                    <a:pt x="82" y="24"/>
                  </a:cubicBezTo>
                  <a:cubicBezTo>
                    <a:pt x="79" y="27"/>
                    <a:pt x="75" y="28"/>
                    <a:pt x="71" y="29"/>
                  </a:cubicBezTo>
                  <a:cubicBezTo>
                    <a:pt x="67" y="30"/>
                    <a:pt x="64" y="29"/>
                    <a:pt x="60" y="29"/>
                  </a:cubicBezTo>
                  <a:cubicBezTo>
                    <a:pt x="59" y="30"/>
                    <a:pt x="56" y="30"/>
                    <a:pt x="56" y="32"/>
                  </a:cubicBezTo>
                  <a:cubicBezTo>
                    <a:pt x="56" y="33"/>
                    <a:pt x="60" y="32"/>
                    <a:pt x="60" y="34"/>
                  </a:cubicBezTo>
                  <a:cubicBezTo>
                    <a:pt x="60" y="36"/>
                    <a:pt x="57" y="38"/>
                    <a:pt x="56" y="39"/>
                  </a:cubicBezTo>
                  <a:cubicBezTo>
                    <a:pt x="54" y="41"/>
                    <a:pt x="53" y="42"/>
                    <a:pt x="52" y="43"/>
                  </a:cubicBezTo>
                  <a:cubicBezTo>
                    <a:pt x="50" y="43"/>
                    <a:pt x="49" y="43"/>
                    <a:pt x="48" y="43"/>
                  </a:cubicBezTo>
                  <a:cubicBezTo>
                    <a:pt x="44" y="43"/>
                    <a:pt x="41" y="44"/>
                    <a:pt x="37" y="45"/>
                  </a:cubicBezTo>
                  <a:cubicBezTo>
                    <a:pt x="36" y="46"/>
                    <a:pt x="36" y="49"/>
                    <a:pt x="34" y="49"/>
                  </a:cubicBezTo>
                  <a:cubicBezTo>
                    <a:pt x="32" y="49"/>
                    <a:pt x="30" y="46"/>
                    <a:pt x="28" y="46"/>
                  </a:cubicBezTo>
                  <a:cubicBezTo>
                    <a:pt x="26" y="46"/>
                    <a:pt x="24" y="48"/>
                    <a:pt x="22" y="49"/>
                  </a:cubicBezTo>
                  <a:cubicBezTo>
                    <a:pt x="20" y="49"/>
                    <a:pt x="17" y="49"/>
                    <a:pt x="15" y="50"/>
                  </a:cubicBezTo>
                  <a:cubicBezTo>
                    <a:pt x="13" y="52"/>
                    <a:pt x="12" y="55"/>
                    <a:pt x="10" y="58"/>
                  </a:cubicBezTo>
                  <a:cubicBezTo>
                    <a:pt x="9" y="62"/>
                    <a:pt x="9" y="66"/>
                    <a:pt x="6" y="69"/>
                  </a:cubicBezTo>
                  <a:cubicBezTo>
                    <a:pt x="5" y="71"/>
                    <a:pt x="1" y="70"/>
                    <a:pt x="1" y="72"/>
                  </a:cubicBezTo>
                  <a:cubicBezTo>
                    <a:pt x="0" y="75"/>
                    <a:pt x="4" y="76"/>
                    <a:pt x="5" y="78"/>
                  </a:cubicBezTo>
                  <a:cubicBezTo>
                    <a:pt x="5" y="83"/>
                    <a:pt x="3" y="88"/>
                    <a:pt x="4" y="93"/>
                  </a:cubicBezTo>
                  <a:cubicBezTo>
                    <a:pt x="4" y="95"/>
                    <a:pt x="5" y="96"/>
                    <a:pt x="6" y="97"/>
                  </a:cubicBezTo>
                  <a:cubicBezTo>
                    <a:pt x="7" y="98"/>
                    <a:pt x="10" y="98"/>
                    <a:pt x="11" y="100"/>
                  </a:cubicBezTo>
                  <a:cubicBezTo>
                    <a:pt x="12" y="101"/>
                    <a:pt x="11" y="103"/>
                    <a:pt x="11" y="104"/>
                  </a:cubicBezTo>
                  <a:cubicBezTo>
                    <a:pt x="12" y="108"/>
                    <a:pt x="13" y="111"/>
                    <a:pt x="15" y="114"/>
                  </a:cubicBezTo>
                  <a:cubicBezTo>
                    <a:pt x="16" y="115"/>
                    <a:pt x="19" y="115"/>
                    <a:pt x="19" y="116"/>
                  </a:cubicBezTo>
                  <a:cubicBezTo>
                    <a:pt x="21" y="118"/>
                    <a:pt x="22" y="121"/>
                    <a:pt x="23" y="124"/>
                  </a:cubicBezTo>
                  <a:cubicBezTo>
                    <a:pt x="24" y="123"/>
                    <a:pt x="26" y="123"/>
                    <a:pt x="26" y="121"/>
                  </a:cubicBezTo>
                  <a:cubicBezTo>
                    <a:pt x="27" y="119"/>
                    <a:pt x="27" y="116"/>
                    <a:pt x="27" y="113"/>
                  </a:cubicBezTo>
                  <a:cubicBezTo>
                    <a:pt x="27" y="112"/>
                    <a:pt x="27" y="109"/>
                    <a:pt x="28" y="108"/>
                  </a:cubicBezTo>
                  <a:cubicBezTo>
                    <a:pt x="31" y="107"/>
                    <a:pt x="34" y="108"/>
                    <a:pt x="37" y="108"/>
                  </a:cubicBezTo>
                  <a:cubicBezTo>
                    <a:pt x="38" y="108"/>
                    <a:pt x="39" y="106"/>
                    <a:pt x="41" y="106"/>
                  </a:cubicBezTo>
                  <a:cubicBezTo>
                    <a:pt x="43" y="107"/>
                    <a:pt x="45" y="108"/>
                    <a:pt x="47" y="108"/>
                  </a:cubicBezTo>
                  <a:cubicBezTo>
                    <a:pt x="49" y="109"/>
                    <a:pt x="51" y="108"/>
                    <a:pt x="54" y="107"/>
                  </a:cubicBezTo>
                  <a:cubicBezTo>
                    <a:pt x="54" y="104"/>
                    <a:pt x="53" y="101"/>
                    <a:pt x="54" y="97"/>
                  </a:cubicBezTo>
                  <a:cubicBezTo>
                    <a:pt x="54" y="95"/>
                    <a:pt x="56" y="92"/>
                    <a:pt x="57" y="90"/>
                  </a:cubicBezTo>
                  <a:cubicBezTo>
                    <a:pt x="58" y="88"/>
                    <a:pt x="60" y="87"/>
                    <a:pt x="62" y="86"/>
                  </a:cubicBezTo>
                  <a:cubicBezTo>
                    <a:pt x="63" y="86"/>
                    <a:pt x="66" y="85"/>
                    <a:pt x="67" y="86"/>
                  </a:cubicBezTo>
                  <a:cubicBezTo>
                    <a:pt x="71" y="88"/>
                    <a:pt x="74" y="92"/>
                    <a:pt x="78" y="94"/>
                  </a:cubicBezTo>
                  <a:cubicBezTo>
                    <a:pt x="81" y="96"/>
                    <a:pt x="84" y="95"/>
                    <a:pt x="87" y="96"/>
                  </a:cubicBezTo>
                  <a:cubicBezTo>
                    <a:pt x="92" y="97"/>
                    <a:pt x="96" y="100"/>
                    <a:pt x="100" y="99"/>
                  </a:cubicBezTo>
                  <a:cubicBezTo>
                    <a:pt x="103" y="99"/>
                    <a:pt x="103" y="94"/>
                    <a:pt x="104" y="92"/>
                  </a:cubicBezTo>
                  <a:cubicBezTo>
                    <a:pt x="105" y="91"/>
                    <a:pt x="107" y="89"/>
                    <a:pt x="108" y="89"/>
                  </a:cubicBezTo>
                  <a:cubicBezTo>
                    <a:pt x="111" y="89"/>
                    <a:pt x="113" y="92"/>
                    <a:pt x="115" y="92"/>
                  </a:cubicBezTo>
                  <a:cubicBezTo>
                    <a:pt x="118" y="92"/>
                    <a:pt x="122" y="90"/>
                    <a:pt x="125" y="89"/>
                  </a:cubicBezTo>
                  <a:cubicBezTo>
                    <a:pt x="126" y="88"/>
                    <a:pt x="127" y="85"/>
                    <a:pt x="128" y="85"/>
                  </a:cubicBezTo>
                  <a:cubicBezTo>
                    <a:pt x="130" y="85"/>
                    <a:pt x="130" y="88"/>
                    <a:pt x="131" y="88"/>
                  </a:cubicBezTo>
                  <a:cubicBezTo>
                    <a:pt x="133" y="89"/>
                    <a:pt x="135" y="89"/>
                    <a:pt x="137" y="88"/>
                  </a:cubicBezTo>
                  <a:cubicBezTo>
                    <a:pt x="139" y="87"/>
                    <a:pt x="138" y="83"/>
                    <a:pt x="140" y="83"/>
                  </a:cubicBezTo>
                  <a:cubicBezTo>
                    <a:pt x="143" y="83"/>
                    <a:pt x="144" y="87"/>
                    <a:pt x="146" y="87"/>
                  </a:cubicBezTo>
                  <a:cubicBezTo>
                    <a:pt x="148" y="87"/>
                    <a:pt x="149" y="85"/>
                    <a:pt x="150" y="85"/>
                  </a:cubicBezTo>
                  <a:cubicBezTo>
                    <a:pt x="152" y="85"/>
                    <a:pt x="151" y="89"/>
                    <a:pt x="153" y="89"/>
                  </a:cubicBezTo>
                  <a:cubicBezTo>
                    <a:pt x="156" y="88"/>
                    <a:pt x="157" y="85"/>
                    <a:pt x="160" y="85"/>
                  </a:cubicBezTo>
                  <a:cubicBezTo>
                    <a:pt x="161" y="85"/>
                    <a:pt x="163" y="87"/>
                    <a:pt x="164" y="88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2574"/>
            <p:cNvSpPr>
              <a:spLocks noChangeAspect="1"/>
            </p:cNvSpPr>
            <p:nvPr/>
          </p:nvSpPr>
          <p:spPr bwMode="auto">
            <a:xfrm>
              <a:off x="5351463" y="4049713"/>
              <a:ext cx="192088" cy="279400"/>
            </a:xfrm>
            <a:custGeom>
              <a:avLst/>
              <a:gdLst>
                <a:gd name="T0" fmla="*/ 121 w 101"/>
                <a:gd name="T1" fmla="*/ 26 h 147"/>
                <a:gd name="T2" fmla="*/ 115 w 101"/>
                <a:gd name="T3" fmla="*/ 26 h 147"/>
                <a:gd name="T4" fmla="*/ 108 w 101"/>
                <a:gd name="T5" fmla="*/ 19 h 147"/>
                <a:gd name="T6" fmla="*/ 93 w 101"/>
                <a:gd name="T7" fmla="*/ 26 h 147"/>
                <a:gd name="T8" fmla="*/ 91 w 101"/>
                <a:gd name="T9" fmla="*/ 34 h 147"/>
                <a:gd name="T10" fmla="*/ 69 w 101"/>
                <a:gd name="T11" fmla="*/ 32 h 147"/>
                <a:gd name="T12" fmla="*/ 53 w 101"/>
                <a:gd name="T13" fmla="*/ 18 h 147"/>
                <a:gd name="T14" fmla="*/ 43 w 101"/>
                <a:gd name="T15" fmla="*/ 17 h 147"/>
                <a:gd name="T16" fmla="*/ 35 w 101"/>
                <a:gd name="T17" fmla="*/ 14 h 147"/>
                <a:gd name="T18" fmla="*/ 34 w 101"/>
                <a:gd name="T19" fmla="*/ 2 h 147"/>
                <a:gd name="T20" fmla="*/ 25 w 101"/>
                <a:gd name="T21" fmla="*/ 0 h 147"/>
                <a:gd name="T22" fmla="*/ 6 w 101"/>
                <a:gd name="T23" fmla="*/ 20 h 147"/>
                <a:gd name="T24" fmla="*/ 8 w 101"/>
                <a:gd name="T25" fmla="*/ 26 h 147"/>
                <a:gd name="T26" fmla="*/ 13 w 101"/>
                <a:gd name="T27" fmla="*/ 29 h 147"/>
                <a:gd name="T28" fmla="*/ 14 w 101"/>
                <a:gd name="T29" fmla="*/ 40 h 147"/>
                <a:gd name="T30" fmla="*/ 22 w 101"/>
                <a:gd name="T31" fmla="*/ 50 h 147"/>
                <a:gd name="T32" fmla="*/ 23 w 101"/>
                <a:gd name="T33" fmla="*/ 63 h 147"/>
                <a:gd name="T34" fmla="*/ 16 w 101"/>
                <a:gd name="T35" fmla="*/ 74 h 147"/>
                <a:gd name="T36" fmla="*/ 6 w 101"/>
                <a:gd name="T37" fmla="*/ 86 h 147"/>
                <a:gd name="T38" fmla="*/ 0 w 101"/>
                <a:gd name="T39" fmla="*/ 107 h 147"/>
                <a:gd name="T40" fmla="*/ 60 w 101"/>
                <a:gd name="T41" fmla="*/ 146 h 147"/>
                <a:gd name="T42" fmla="*/ 61 w 101"/>
                <a:gd name="T43" fmla="*/ 153 h 147"/>
                <a:gd name="T44" fmla="*/ 86 w 101"/>
                <a:gd name="T45" fmla="*/ 176 h 147"/>
                <a:gd name="T46" fmla="*/ 87 w 101"/>
                <a:gd name="T47" fmla="*/ 170 h 147"/>
                <a:gd name="T48" fmla="*/ 90 w 101"/>
                <a:gd name="T49" fmla="*/ 163 h 147"/>
                <a:gd name="T50" fmla="*/ 96 w 101"/>
                <a:gd name="T51" fmla="*/ 152 h 147"/>
                <a:gd name="T52" fmla="*/ 99 w 101"/>
                <a:gd name="T53" fmla="*/ 144 h 147"/>
                <a:gd name="T54" fmla="*/ 99 w 101"/>
                <a:gd name="T55" fmla="*/ 138 h 147"/>
                <a:gd name="T56" fmla="*/ 105 w 101"/>
                <a:gd name="T57" fmla="*/ 136 h 147"/>
                <a:gd name="T58" fmla="*/ 109 w 101"/>
                <a:gd name="T59" fmla="*/ 131 h 147"/>
                <a:gd name="T60" fmla="*/ 114 w 101"/>
                <a:gd name="T61" fmla="*/ 126 h 147"/>
                <a:gd name="T62" fmla="*/ 120 w 101"/>
                <a:gd name="T63" fmla="*/ 122 h 147"/>
                <a:gd name="T64" fmla="*/ 110 w 101"/>
                <a:gd name="T65" fmla="*/ 110 h 147"/>
                <a:gd name="T66" fmla="*/ 110 w 101"/>
                <a:gd name="T67" fmla="*/ 45 h 147"/>
                <a:gd name="T68" fmla="*/ 117 w 101"/>
                <a:gd name="T69" fmla="*/ 37 h 147"/>
                <a:gd name="T70" fmla="*/ 121 w 101"/>
                <a:gd name="T71" fmla="*/ 26 h 1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147"/>
                <a:gd name="T110" fmla="*/ 101 w 101"/>
                <a:gd name="T111" fmla="*/ 147 h 1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147">
                  <a:moveTo>
                    <a:pt x="101" y="22"/>
                  </a:moveTo>
                  <a:cubicBezTo>
                    <a:pt x="100" y="22"/>
                    <a:pt x="97" y="23"/>
                    <a:pt x="96" y="22"/>
                  </a:cubicBezTo>
                  <a:cubicBezTo>
                    <a:pt x="93" y="21"/>
                    <a:pt x="93" y="16"/>
                    <a:pt x="90" y="16"/>
                  </a:cubicBezTo>
                  <a:cubicBezTo>
                    <a:pt x="85" y="16"/>
                    <a:pt x="82" y="19"/>
                    <a:pt x="78" y="22"/>
                  </a:cubicBezTo>
                  <a:cubicBezTo>
                    <a:pt x="77" y="23"/>
                    <a:pt x="78" y="28"/>
                    <a:pt x="76" y="28"/>
                  </a:cubicBezTo>
                  <a:lnTo>
                    <a:pt x="58" y="27"/>
                  </a:lnTo>
                  <a:cubicBezTo>
                    <a:pt x="52" y="26"/>
                    <a:pt x="49" y="18"/>
                    <a:pt x="44" y="15"/>
                  </a:cubicBezTo>
                  <a:cubicBezTo>
                    <a:pt x="41" y="14"/>
                    <a:pt x="38" y="15"/>
                    <a:pt x="36" y="14"/>
                  </a:cubicBezTo>
                  <a:cubicBezTo>
                    <a:pt x="33" y="14"/>
                    <a:pt x="30" y="14"/>
                    <a:pt x="29" y="12"/>
                  </a:cubicBezTo>
                  <a:cubicBezTo>
                    <a:pt x="27" y="9"/>
                    <a:pt x="30" y="5"/>
                    <a:pt x="28" y="2"/>
                  </a:cubicBezTo>
                  <a:cubicBezTo>
                    <a:pt x="27" y="0"/>
                    <a:pt x="23" y="1"/>
                    <a:pt x="21" y="0"/>
                  </a:cubicBezTo>
                  <a:lnTo>
                    <a:pt x="5" y="17"/>
                  </a:lnTo>
                  <a:cubicBezTo>
                    <a:pt x="6" y="19"/>
                    <a:pt x="6" y="20"/>
                    <a:pt x="7" y="22"/>
                  </a:cubicBezTo>
                  <a:cubicBezTo>
                    <a:pt x="8" y="23"/>
                    <a:pt x="10" y="23"/>
                    <a:pt x="11" y="24"/>
                  </a:cubicBezTo>
                  <a:cubicBezTo>
                    <a:pt x="12" y="27"/>
                    <a:pt x="11" y="30"/>
                    <a:pt x="12" y="33"/>
                  </a:cubicBezTo>
                  <a:cubicBezTo>
                    <a:pt x="13" y="36"/>
                    <a:pt x="17" y="39"/>
                    <a:pt x="18" y="42"/>
                  </a:cubicBezTo>
                  <a:cubicBezTo>
                    <a:pt x="19" y="46"/>
                    <a:pt x="20" y="50"/>
                    <a:pt x="19" y="53"/>
                  </a:cubicBezTo>
                  <a:cubicBezTo>
                    <a:pt x="18" y="57"/>
                    <a:pt x="15" y="59"/>
                    <a:pt x="13" y="62"/>
                  </a:cubicBezTo>
                  <a:cubicBezTo>
                    <a:pt x="11" y="65"/>
                    <a:pt x="7" y="69"/>
                    <a:pt x="5" y="72"/>
                  </a:cubicBezTo>
                  <a:cubicBezTo>
                    <a:pt x="3" y="77"/>
                    <a:pt x="2" y="83"/>
                    <a:pt x="0" y="89"/>
                  </a:cubicBezTo>
                  <a:lnTo>
                    <a:pt x="50" y="122"/>
                  </a:lnTo>
                  <a:lnTo>
                    <a:pt x="51" y="128"/>
                  </a:lnTo>
                  <a:lnTo>
                    <a:pt x="72" y="147"/>
                  </a:lnTo>
                  <a:cubicBezTo>
                    <a:pt x="72" y="145"/>
                    <a:pt x="72" y="144"/>
                    <a:pt x="73" y="142"/>
                  </a:cubicBezTo>
                  <a:cubicBezTo>
                    <a:pt x="73" y="140"/>
                    <a:pt x="74" y="138"/>
                    <a:pt x="75" y="136"/>
                  </a:cubicBezTo>
                  <a:cubicBezTo>
                    <a:pt x="77" y="133"/>
                    <a:pt x="78" y="130"/>
                    <a:pt x="80" y="127"/>
                  </a:cubicBezTo>
                  <a:cubicBezTo>
                    <a:pt x="81" y="124"/>
                    <a:pt x="82" y="122"/>
                    <a:pt x="83" y="120"/>
                  </a:cubicBezTo>
                  <a:cubicBezTo>
                    <a:pt x="83" y="118"/>
                    <a:pt x="81" y="116"/>
                    <a:pt x="83" y="115"/>
                  </a:cubicBezTo>
                  <a:cubicBezTo>
                    <a:pt x="84" y="113"/>
                    <a:pt x="86" y="115"/>
                    <a:pt x="88" y="114"/>
                  </a:cubicBezTo>
                  <a:cubicBezTo>
                    <a:pt x="89" y="113"/>
                    <a:pt x="89" y="110"/>
                    <a:pt x="91" y="109"/>
                  </a:cubicBezTo>
                  <a:cubicBezTo>
                    <a:pt x="92" y="107"/>
                    <a:pt x="94" y="106"/>
                    <a:pt x="95" y="105"/>
                  </a:cubicBezTo>
                  <a:cubicBezTo>
                    <a:pt x="96" y="104"/>
                    <a:pt x="98" y="103"/>
                    <a:pt x="100" y="102"/>
                  </a:cubicBezTo>
                  <a:lnTo>
                    <a:pt x="92" y="92"/>
                  </a:lnTo>
                  <a:lnTo>
                    <a:pt x="92" y="38"/>
                  </a:lnTo>
                  <a:lnTo>
                    <a:pt x="98" y="31"/>
                  </a:lnTo>
                  <a:cubicBezTo>
                    <a:pt x="101" y="29"/>
                    <a:pt x="100" y="25"/>
                    <a:pt x="101" y="22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2575"/>
            <p:cNvSpPr>
              <a:spLocks noChangeAspect="1"/>
            </p:cNvSpPr>
            <p:nvPr/>
          </p:nvSpPr>
          <p:spPr bwMode="auto">
            <a:xfrm>
              <a:off x="5253038" y="4081463"/>
              <a:ext cx="136525" cy="155575"/>
            </a:xfrm>
            <a:custGeom>
              <a:avLst/>
              <a:gdLst>
                <a:gd name="T0" fmla="*/ 62 w 71"/>
                <a:gd name="T1" fmla="*/ 87 h 81"/>
                <a:gd name="T2" fmla="*/ 56 w 71"/>
                <a:gd name="T3" fmla="*/ 91 h 81"/>
                <a:gd name="T4" fmla="*/ 41 w 71"/>
                <a:gd name="T5" fmla="*/ 91 h 81"/>
                <a:gd name="T6" fmla="*/ 23 w 71"/>
                <a:gd name="T7" fmla="*/ 90 h 81"/>
                <a:gd name="T8" fmla="*/ 13 w 71"/>
                <a:gd name="T9" fmla="*/ 92 h 81"/>
                <a:gd name="T10" fmla="*/ 7 w 71"/>
                <a:gd name="T11" fmla="*/ 97 h 81"/>
                <a:gd name="T12" fmla="*/ 0 w 71"/>
                <a:gd name="T13" fmla="*/ 96 h 81"/>
                <a:gd name="T14" fmla="*/ 1 w 71"/>
                <a:gd name="T15" fmla="*/ 82 h 81"/>
                <a:gd name="T16" fmla="*/ 2 w 71"/>
                <a:gd name="T17" fmla="*/ 75 h 81"/>
                <a:gd name="T18" fmla="*/ 6 w 71"/>
                <a:gd name="T19" fmla="*/ 64 h 81"/>
                <a:gd name="T20" fmla="*/ 10 w 71"/>
                <a:gd name="T21" fmla="*/ 56 h 81"/>
                <a:gd name="T22" fmla="*/ 13 w 71"/>
                <a:gd name="T23" fmla="*/ 52 h 81"/>
                <a:gd name="T24" fmla="*/ 15 w 71"/>
                <a:gd name="T25" fmla="*/ 46 h 81"/>
                <a:gd name="T26" fmla="*/ 21 w 71"/>
                <a:gd name="T27" fmla="*/ 41 h 81"/>
                <a:gd name="T28" fmla="*/ 27 w 71"/>
                <a:gd name="T29" fmla="*/ 36 h 81"/>
                <a:gd name="T30" fmla="*/ 19 w 71"/>
                <a:gd name="T31" fmla="*/ 34 h 81"/>
                <a:gd name="T32" fmla="*/ 22 w 71"/>
                <a:gd name="T33" fmla="*/ 25 h 81"/>
                <a:gd name="T34" fmla="*/ 17 w 71"/>
                <a:gd name="T35" fmla="*/ 22 h 81"/>
                <a:gd name="T36" fmla="*/ 19 w 71"/>
                <a:gd name="T37" fmla="*/ 18 h 81"/>
                <a:gd name="T38" fmla="*/ 17 w 71"/>
                <a:gd name="T39" fmla="*/ 13 h 81"/>
                <a:gd name="T40" fmla="*/ 21 w 71"/>
                <a:gd name="T41" fmla="*/ 10 h 81"/>
                <a:gd name="T42" fmla="*/ 29 w 71"/>
                <a:gd name="T43" fmla="*/ 10 h 81"/>
                <a:gd name="T44" fmla="*/ 35 w 71"/>
                <a:gd name="T45" fmla="*/ 6 h 81"/>
                <a:gd name="T46" fmla="*/ 39 w 71"/>
                <a:gd name="T47" fmla="*/ 11 h 81"/>
                <a:gd name="T48" fmla="*/ 44 w 71"/>
                <a:gd name="T49" fmla="*/ 8 h 81"/>
                <a:gd name="T50" fmla="*/ 52 w 71"/>
                <a:gd name="T51" fmla="*/ 5 h 81"/>
                <a:gd name="T52" fmla="*/ 56 w 71"/>
                <a:gd name="T53" fmla="*/ 7 h 81"/>
                <a:gd name="T54" fmla="*/ 62 w 71"/>
                <a:gd name="T55" fmla="*/ 7 h 81"/>
                <a:gd name="T56" fmla="*/ 68 w 71"/>
                <a:gd name="T57" fmla="*/ 0 h 81"/>
                <a:gd name="T58" fmla="*/ 70 w 71"/>
                <a:gd name="T59" fmla="*/ 6 h 81"/>
                <a:gd name="T60" fmla="*/ 75 w 71"/>
                <a:gd name="T61" fmla="*/ 8 h 81"/>
                <a:gd name="T62" fmla="*/ 76 w 71"/>
                <a:gd name="T63" fmla="*/ 19 h 81"/>
                <a:gd name="T64" fmla="*/ 84 w 71"/>
                <a:gd name="T65" fmla="*/ 30 h 81"/>
                <a:gd name="T66" fmla="*/ 85 w 71"/>
                <a:gd name="T67" fmla="*/ 44 h 81"/>
                <a:gd name="T68" fmla="*/ 78 w 71"/>
                <a:gd name="T69" fmla="*/ 54 h 81"/>
                <a:gd name="T70" fmla="*/ 68 w 71"/>
                <a:gd name="T71" fmla="*/ 67 h 81"/>
                <a:gd name="T72" fmla="*/ 62 w 71"/>
                <a:gd name="T73" fmla="*/ 87 h 8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1"/>
                <a:gd name="T112" fmla="*/ 0 h 81"/>
                <a:gd name="T113" fmla="*/ 71 w 71"/>
                <a:gd name="T114" fmla="*/ 81 h 8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1" h="81">
                  <a:moveTo>
                    <a:pt x="51" y="72"/>
                  </a:moveTo>
                  <a:cubicBezTo>
                    <a:pt x="49" y="73"/>
                    <a:pt x="48" y="74"/>
                    <a:pt x="46" y="75"/>
                  </a:cubicBezTo>
                  <a:cubicBezTo>
                    <a:pt x="42" y="76"/>
                    <a:pt x="38" y="76"/>
                    <a:pt x="34" y="75"/>
                  </a:cubicBezTo>
                  <a:cubicBezTo>
                    <a:pt x="29" y="75"/>
                    <a:pt x="24" y="74"/>
                    <a:pt x="19" y="74"/>
                  </a:cubicBezTo>
                  <a:cubicBezTo>
                    <a:pt x="16" y="74"/>
                    <a:pt x="14" y="76"/>
                    <a:pt x="11" y="76"/>
                  </a:cubicBezTo>
                  <a:cubicBezTo>
                    <a:pt x="10" y="77"/>
                    <a:pt x="9" y="80"/>
                    <a:pt x="6" y="80"/>
                  </a:cubicBezTo>
                  <a:cubicBezTo>
                    <a:pt x="4" y="81"/>
                    <a:pt x="2" y="80"/>
                    <a:pt x="0" y="79"/>
                  </a:cubicBezTo>
                  <a:cubicBezTo>
                    <a:pt x="0" y="75"/>
                    <a:pt x="1" y="72"/>
                    <a:pt x="1" y="68"/>
                  </a:cubicBezTo>
                  <a:cubicBezTo>
                    <a:pt x="1" y="66"/>
                    <a:pt x="1" y="64"/>
                    <a:pt x="2" y="62"/>
                  </a:cubicBezTo>
                  <a:cubicBezTo>
                    <a:pt x="3" y="59"/>
                    <a:pt x="4" y="56"/>
                    <a:pt x="5" y="53"/>
                  </a:cubicBezTo>
                  <a:cubicBezTo>
                    <a:pt x="6" y="50"/>
                    <a:pt x="6" y="48"/>
                    <a:pt x="8" y="46"/>
                  </a:cubicBezTo>
                  <a:cubicBezTo>
                    <a:pt x="8" y="44"/>
                    <a:pt x="10" y="44"/>
                    <a:pt x="11" y="43"/>
                  </a:cubicBezTo>
                  <a:cubicBezTo>
                    <a:pt x="12" y="41"/>
                    <a:pt x="11" y="39"/>
                    <a:pt x="12" y="38"/>
                  </a:cubicBezTo>
                  <a:cubicBezTo>
                    <a:pt x="13" y="36"/>
                    <a:pt x="15" y="35"/>
                    <a:pt x="17" y="34"/>
                  </a:cubicBezTo>
                  <a:cubicBezTo>
                    <a:pt x="18" y="32"/>
                    <a:pt x="22" y="32"/>
                    <a:pt x="22" y="30"/>
                  </a:cubicBezTo>
                  <a:cubicBezTo>
                    <a:pt x="21" y="28"/>
                    <a:pt x="17" y="29"/>
                    <a:pt x="16" y="28"/>
                  </a:cubicBezTo>
                  <a:cubicBezTo>
                    <a:pt x="15" y="26"/>
                    <a:pt x="18" y="24"/>
                    <a:pt x="18" y="21"/>
                  </a:cubicBezTo>
                  <a:cubicBezTo>
                    <a:pt x="17" y="20"/>
                    <a:pt x="14" y="20"/>
                    <a:pt x="14" y="18"/>
                  </a:cubicBezTo>
                  <a:cubicBezTo>
                    <a:pt x="14" y="17"/>
                    <a:pt x="16" y="16"/>
                    <a:pt x="16" y="15"/>
                  </a:cubicBezTo>
                  <a:cubicBezTo>
                    <a:pt x="17" y="14"/>
                    <a:pt x="15" y="12"/>
                    <a:pt x="14" y="11"/>
                  </a:cubicBezTo>
                  <a:cubicBezTo>
                    <a:pt x="15" y="10"/>
                    <a:pt x="15" y="8"/>
                    <a:pt x="17" y="8"/>
                  </a:cubicBezTo>
                  <a:cubicBezTo>
                    <a:pt x="19" y="7"/>
                    <a:pt x="22" y="8"/>
                    <a:pt x="24" y="8"/>
                  </a:cubicBezTo>
                  <a:cubicBezTo>
                    <a:pt x="26" y="7"/>
                    <a:pt x="27" y="4"/>
                    <a:pt x="29" y="5"/>
                  </a:cubicBezTo>
                  <a:cubicBezTo>
                    <a:pt x="31" y="5"/>
                    <a:pt x="30" y="9"/>
                    <a:pt x="32" y="9"/>
                  </a:cubicBezTo>
                  <a:cubicBezTo>
                    <a:pt x="33" y="10"/>
                    <a:pt x="34" y="7"/>
                    <a:pt x="36" y="7"/>
                  </a:cubicBezTo>
                  <a:cubicBezTo>
                    <a:pt x="38" y="5"/>
                    <a:pt x="40" y="4"/>
                    <a:pt x="43" y="4"/>
                  </a:cubicBezTo>
                  <a:cubicBezTo>
                    <a:pt x="44" y="4"/>
                    <a:pt x="45" y="6"/>
                    <a:pt x="46" y="6"/>
                  </a:cubicBezTo>
                  <a:cubicBezTo>
                    <a:pt x="48" y="6"/>
                    <a:pt x="50" y="7"/>
                    <a:pt x="51" y="6"/>
                  </a:cubicBezTo>
                  <a:cubicBezTo>
                    <a:pt x="54" y="5"/>
                    <a:pt x="55" y="2"/>
                    <a:pt x="56" y="0"/>
                  </a:cubicBezTo>
                  <a:cubicBezTo>
                    <a:pt x="57" y="2"/>
                    <a:pt x="57" y="3"/>
                    <a:pt x="58" y="5"/>
                  </a:cubicBezTo>
                  <a:cubicBezTo>
                    <a:pt x="59" y="6"/>
                    <a:pt x="61" y="6"/>
                    <a:pt x="62" y="7"/>
                  </a:cubicBezTo>
                  <a:cubicBezTo>
                    <a:pt x="63" y="10"/>
                    <a:pt x="62" y="13"/>
                    <a:pt x="63" y="16"/>
                  </a:cubicBezTo>
                  <a:cubicBezTo>
                    <a:pt x="64" y="19"/>
                    <a:pt x="68" y="22"/>
                    <a:pt x="69" y="25"/>
                  </a:cubicBezTo>
                  <a:cubicBezTo>
                    <a:pt x="70" y="29"/>
                    <a:pt x="71" y="33"/>
                    <a:pt x="70" y="36"/>
                  </a:cubicBezTo>
                  <a:cubicBezTo>
                    <a:pt x="69" y="40"/>
                    <a:pt x="66" y="42"/>
                    <a:pt x="64" y="45"/>
                  </a:cubicBezTo>
                  <a:cubicBezTo>
                    <a:pt x="62" y="48"/>
                    <a:pt x="58" y="52"/>
                    <a:pt x="56" y="55"/>
                  </a:cubicBezTo>
                  <a:cubicBezTo>
                    <a:pt x="54" y="60"/>
                    <a:pt x="53" y="66"/>
                    <a:pt x="51" y="72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2576"/>
            <p:cNvSpPr>
              <a:spLocks noChangeAspect="1"/>
            </p:cNvSpPr>
            <p:nvPr/>
          </p:nvSpPr>
          <p:spPr bwMode="auto">
            <a:xfrm>
              <a:off x="5329238" y="3783013"/>
              <a:ext cx="368300" cy="320675"/>
            </a:xfrm>
            <a:custGeom>
              <a:avLst/>
              <a:gdLst>
                <a:gd name="T0" fmla="*/ 139 w 193"/>
                <a:gd name="T1" fmla="*/ 55 h 168"/>
                <a:gd name="T2" fmla="*/ 135 w 193"/>
                <a:gd name="T3" fmla="*/ 72 h 168"/>
                <a:gd name="T4" fmla="*/ 144 w 193"/>
                <a:gd name="T5" fmla="*/ 72 h 168"/>
                <a:gd name="T6" fmla="*/ 145 w 193"/>
                <a:gd name="T7" fmla="*/ 83 h 168"/>
                <a:gd name="T8" fmla="*/ 157 w 193"/>
                <a:gd name="T9" fmla="*/ 99 h 168"/>
                <a:gd name="T10" fmla="*/ 214 w 193"/>
                <a:gd name="T11" fmla="*/ 125 h 168"/>
                <a:gd name="T12" fmla="*/ 184 w 193"/>
                <a:gd name="T13" fmla="*/ 177 h 168"/>
                <a:gd name="T14" fmla="*/ 150 w 193"/>
                <a:gd name="T15" fmla="*/ 185 h 168"/>
                <a:gd name="T16" fmla="*/ 129 w 193"/>
                <a:gd name="T17" fmla="*/ 195 h 168"/>
                <a:gd name="T18" fmla="*/ 107 w 193"/>
                <a:gd name="T19" fmla="*/ 195 h 168"/>
                <a:gd name="T20" fmla="*/ 83 w 193"/>
                <a:gd name="T21" fmla="*/ 201 h 168"/>
                <a:gd name="T22" fmla="*/ 56 w 193"/>
                <a:gd name="T23" fmla="*/ 185 h 168"/>
                <a:gd name="T24" fmla="*/ 47 w 193"/>
                <a:gd name="T25" fmla="*/ 171 h 168"/>
                <a:gd name="T26" fmla="*/ 35 w 193"/>
                <a:gd name="T27" fmla="*/ 162 h 168"/>
                <a:gd name="T28" fmla="*/ 24 w 193"/>
                <a:gd name="T29" fmla="*/ 141 h 168"/>
                <a:gd name="T30" fmla="*/ 2 w 193"/>
                <a:gd name="T31" fmla="*/ 127 h 168"/>
                <a:gd name="T32" fmla="*/ 13 w 193"/>
                <a:gd name="T33" fmla="*/ 117 h 168"/>
                <a:gd name="T34" fmla="*/ 19 w 193"/>
                <a:gd name="T35" fmla="*/ 100 h 168"/>
                <a:gd name="T36" fmla="*/ 19 w 193"/>
                <a:gd name="T37" fmla="*/ 81 h 168"/>
                <a:gd name="T38" fmla="*/ 28 w 193"/>
                <a:gd name="T39" fmla="*/ 77 h 168"/>
                <a:gd name="T40" fmla="*/ 32 w 193"/>
                <a:gd name="T41" fmla="*/ 55 h 168"/>
                <a:gd name="T42" fmla="*/ 41 w 193"/>
                <a:gd name="T43" fmla="*/ 41 h 168"/>
                <a:gd name="T44" fmla="*/ 49 w 193"/>
                <a:gd name="T45" fmla="*/ 35 h 168"/>
                <a:gd name="T46" fmla="*/ 53 w 193"/>
                <a:gd name="T47" fmla="*/ 19 h 168"/>
                <a:gd name="T48" fmla="*/ 63 w 193"/>
                <a:gd name="T49" fmla="*/ 14 h 168"/>
                <a:gd name="T50" fmla="*/ 71 w 193"/>
                <a:gd name="T51" fmla="*/ 16 h 168"/>
                <a:gd name="T52" fmla="*/ 79 w 193"/>
                <a:gd name="T53" fmla="*/ 7 h 168"/>
                <a:gd name="T54" fmla="*/ 90 w 193"/>
                <a:gd name="T55" fmla="*/ 10 h 168"/>
                <a:gd name="T56" fmla="*/ 99 w 193"/>
                <a:gd name="T57" fmla="*/ 11 h 168"/>
                <a:gd name="T58" fmla="*/ 120 w 193"/>
                <a:gd name="T59" fmla="*/ 18 h 168"/>
                <a:gd name="T60" fmla="*/ 136 w 193"/>
                <a:gd name="T61" fmla="*/ 36 h 168"/>
                <a:gd name="T62" fmla="*/ 143 w 193"/>
                <a:gd name="T63" fmla="*/ 47 h 1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3"/>
                <a:gd name="T97" fmla="*/ 0 h 168"/>
                <a:gd name="T98" fmla="*/ 193 w 193"/>
                <a:gd name="T99" fmla="*/ 168 h 16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3" h="168">
                  <a:moveTo>
                    <a:pt x="119" y="39"/>
                  </a:moveTo>
                  <a:cubicBezTo>
                    <a:pt x="118" y="41"/>
                    <a:pt x="117" y="44"/>
                    <a:pt x="116" y="46"/>
                  </a:cubicBezTo>
                  <a:cubicBezTo>
                    <a:pt x="115" y="48"/>
                    <a:pt x="113" y="50"/>
                    <a:pt x="112" y="52"/>
                  </a:cubicBezTo>
                  <a:cubicBezTo>
                    <a:pt x="112" y="55"/>
                    <a:pt x="112" y="57"/>
                    <a:pt x="112" y="60"/>
                  </a:cubicBezTo>
                  <a:cubicBezTo>
                    <a:pt x="113" y="61"/>
                    <a:pt x="114" y="62"/>
                    <a:pt x="115" y="62"/>
                  </a:cubicBezTo>
                  <a:cubicBezTo>
                    <a:pt x="117" y="62"/>
                    <a:pt x="118" y="60"/>
                    <a:pt x="120" y="60"/>
                  </a:cubicBezTo>
                  <a:cubicBezTo>
                    <a:pt x="122" y="60"/>
                    <a:pt x="124" y="60"/>
                    <a:pt x="126" y="60"/>
                  </a:cubicBezTo>
                  <a:cubicBezTo>
                    <a:pt x="124" y="63"/>
                    <a:pt x="120" y="66"/>
                    <a:pt x="121" y="69"/>
                  </a:cubicBezTo>
                  <a:cubicBezTo>
                    <a:pt x="122" y="73"/>
                    <a:pt x="127" y="74"/>
                    <a:pt x="129" y="77"/>
                  </a:cubicBezTo>
                  <a:cubicBezTo>
                    <a:pt x="130" y="78"/>
                    <a:pt x="130" y="80"/>
                    <a:pt x="131" y="82"/>
                  </a:cubicBezTo>
                  <a:cubicBezTo>
                    <a:pt x="133" y="84"/>
                    <a:pt x="134" y="87"/>
                    <a:pt x="137" y="88"/>
                  </a:cubicBezTo>
                  <a:lnTo>
                    <a:pt x="178" y="104"/>
                  </a:lnTo>
                  <a:cubicBezTo>
                    <a:pt x="182" y="105"/>
                    <a:pt x="193" y="99"/>
                    <a:pt x="190" y="102"/>
                  </a:cubicBezTo>
                  <a:lnTo>
                    <a:pt x="153" y="147"/>
                  </a:lnTo>
                  <a:cubicBezTo>
                    <a:pt x="150" y="151"/>
                    <a:pt x="143" y="147"/>
                    <a:pt x="139" y="148"/>
                  </a:cubicBezTo>
                  <a:cubicBezTo>
                    <a:pt x="134" y="149"/>
                    <a:pt x="130" y="152"/>
                    <a:pt x="125" y="154"/>
                  </a:cubicBezTo>
                  <a:cubicBezTo>
                    <a:pt x="121" y="156"/>
                    <a:pt x="116" y="160"/>
                    <a:pt x="112" y="162"/>
                  </a:cubicBezTo>
                  <a:cubicBezTo>
                    <a:pt x="111" y="162"/>
                    <a:pt x="108" y="163"/>
                    <a:pt x="107" y="162"/>
                  </a:cubicBezTo>
                  <a:cubicBezTo>
                    <a:pt x="104" y="161"/>
                    <a:pt x="104" y="156"/>
                    <a:pt x="101" y="156"/>
                  </a:cubicBezTo>
                  <a:cubicBezTo>
                    <a:pt x="96" y="156"/>
                    <a:pt x="93" y="159"/>
                    <a:pt x="89" y="162"/>
                  </a:cubicBezTo>
                  <a:cubicBezTo>
                    <a:pt x="88" y="163"/>
                    <a:pt x="89" y="168"/>
                    <a:pt x="87" y="168"/>
                  </a:cubicBezTo>
                  <a:lnTo>
                    <a:pt x="69" y="167"/>
                  </a:lnTo>
                  <a:cubicBezTo>
                    <a:pt x="63" y="166"/>
                    <a:pt x="60" y="158"/>
                    <a:pt x="55" y="155"/>
                  </a:cubicBezTo>
                  <a:cubicBezTo>
                    <a:pt x="52" y="154"/>
                    <a:pt x="49" y="155"/>
                    <a:pt x="47" y="154"/>
                  </a:cubicBezTo>
                  <a:cubicBezTo>
                    <a:pt x="44" y="154"/>
                    <a:pt x="41" y="154"/>
                    <a:pt x="40" y="152"/>
                  </a:cubicBezTo>
                  <a:cubicBezTo>
                    <a:pt x="38" y="149"/>
                    <a:pt x="41" y="145"/>
                    <a:pt x="39" y="142"/>
                  </a:cubicBezTo>
                  <a:cubicBezTo>
                    <a:pt x="38" y="140"/>
                    <a:pt x="34" y="141"/>
                    <a:pt x="32" y="140"/>
                  </a:cubicBezTo>
                  <a:cubicBezTo>
                    <a:pt x="31" y="138"/>
                    <a:pt x="29" y="137"/>
                    <a:pt x="29" y="135"/>
                  </a:cubicBezTo>
                  <a:cubicBezTo>
                    <a:pt x="27" y="132"/>
                    <a:pt x="28" y="128"/>
                    <a:pt x="26" y="125"/>
                  </a:cubicBezTo>
                  <a:cubicBezTo>
                    <a:pt x="25" y="122"/>
                    <a:pt x="22" y="120"/>
                    <a:pt x="20" y="117"/>
                  </a:cubicBezTo>
                  <a:cubicBezTo>
                    <a:pt x="17" y="114"/>
                    <a:pt x="16" y="109"/>
                    <a:pt x="12" y="107"/>
                  </a:cubicBezTo>
                  <a:cubicBezTo>
                    <a:pt x="9" y="105"/>
                    <a:pt x="5" y="108"/>
                    <a:pt x="2" y="106"/>
                  </a:cubicBezTo>
                  <a:cubicBezTo>
                    <a:pt x="0" y="104"/>
                    <a:pt x="1" y="100"/>
                    <a:pt x="3" y="98"/>
                  </a:cubicBezTo>
                  <a:cubicBezTo>
                    <a:pt x="5" y="96"/>
                    <a:pt x="9" y="98"/>
                    <a:pt x="11" y="97"/>
                  </a:cubicBezTo>
                  <a:cubicBezTo>
                    <a:pt x="13" y="97"/>
                    <a:pt x="16" y="97"/>
                    <a:pt x="16" y="96"/>
                  </a:cubicBezTo>
                  <a:cubicBezTo>
                    <a:pt x="18" y="92"/>
                    <a:pt x="15" y="87"/>
                    <a:pt x="16" y="83"/>
                  </a:cubicBezTo>
                  <a:cubicBezTo>
                    <a:pt x="16" y="79"/>
                    <a:pt x="18" y="75"/>
                    <a:pt x="18" y="71"/>
                  </a:cubicBezTo>
                  <a:cubicBezTo>
                    <a:pt x="18" y="70"/>
                    <a:pt x="16" y="69"/>
                    <a:pt x="16" y="67"/>
                  </a:cubicBezTo>
                  <a:cubicBezTo>
                    <a:pt x="16" y="65"/>
                    <a:pt x="17" y="64"/>
                    <a:pt x="19" y="63"/>
                  </a:cubicBezTo>
                  <a:cubicBezTo>
                    <a:pt x="20" y="63"/>
                    <a:pt x="21" y="64"/>
                    <a:pt x="23" y="64"/>
                  </a:cubicBezTo>
                  <a:cubicBezTo>
                    <a:pt x="24" y="64"/>
                    <a:pt x="26" y="65"/>
                    <a:pt x="26" y="64"/>
                  </a:cubicBezTo>
                  <a:cubicBezTo>
                    <a:pt x="27" y="58"/>
                    <a:pt x="25" y="52"/>
                    <a:pt x="27" y="46"/>
                  </a:cubicBezTo>
                  <a:cubicBezTo>
                    <a:pt x="27" y="44"/>
                    <a:pt x="30" y="44"/>
                    <a:pt x="31" y="43"/>
                  </a:cubicBezTo>
                  <a:cubicBezTo>
                    <a:pt x="32" y="40"/>
                    <a:pt x="32" y="36"/>
                    <a:pt x="34" y="34"/>
                  </a:cubicBezTo>
                  <a:cubicBezTo>
                    <a:pt x="36" y="32"/>
                    <a:pt x="39" y="33"/>
                    <a:pt x="41" y="32"/>
                  </a:cubicBezTo>
                  <a:cubicBezTo>
                    <a:pt x="42" y="31"/>
                    <a:pt x="40" y="30"/>
                    <a:pt x="41" y="29"/>
                  </a:cubicBezTo>
                  <a:cubicBezTo>
                    <a:pt x="42" y="26"/>
                    <a:pt x="44" y="24"/>
                    <a:pt x="44" y="22"/>
                  </a:cubicBezTo>
                  <a:cubicBezTo>
                    <a:pt x="45" y="20"/>
                    <a:pt x="43" y="18"/>
                    <a:pt x="44" y="16"/>
                  </a:cubicBezTo>
                  <a:cubicBezTo>
                    <a:pt x="44" y="14"/>
                    <a:pt x="46" y="13"/>
                    <a:pt x="47" y="12"/>
                  </a:cubicBezTo>
                  <a:cubicBezTo>
                    <a:pt x="48" y="12"/>
                    <a:pt x="50" y="12"/>
                    <a:pt x="52" y="12"/>
                  </a:cubicBezTo>
                  <a:cubicBezTo>
                    <a:pt x="53" y="12"/>
                    <a:pt x="54" y="9"/>
                    <a:pt x="55" y="9"/>
                  </a:cubicBezTo>
                  <a:cubicBezTo>
                    <a:pt x="57" y="9"/>
                    <a:pt x="58" y="15"/>
                    <a:pt x="59" y="13"/>
                  </a:cubicBezTo>
                  <a:cubicBezTo>
                    <a:pt x="62" y="11"/>
                    <a:pt x="60" y="5"/>
                    <a:pt x="62" y="2"/>
                  </a:cubicBezTo>
                  <a:cubicBezTo>
                    <a:pt x="63" y="0"/>
                    <a:pt x="64" y="5"/>
                    <a:pt x="66" y="6"/>
                  </a:cubicBezTo>
                  <a:cubicBezTo>
                    <a:pt x="67" y="7"/>
                    <a:pt x="68" y="8"/>
                    <a:pt x="69" y="9"/>
                  </a:cubicBezTo>
                  <a:cubicBezTo>
                    <a:pt x="71" y="9"/>
                    <a:pt x="73" y="8"/>
                    <a:pt x="75" y="8"/>
                  </a:cubicBezTo>
                  <a:cubicBezTo>
                    <a:pt x="76" y="8"/>
                    <a:pt x="77" y="6"/>
                    <a:pt x="78" y="6"/>
                  </a:cubicBezTo>
                  <a:cubicBezTo>
                    <a:pt x="79" y="6"/>
                    <a:pt x="80" y="8"/>
                    <a:pt x="82" y="9"/>
                  </a:cubicBezTo>
                  <a:cubicBezTo>
                    <a:pt x="86" y="10"/>
                    <a:pt x="89" y="9"/>
                    <a:pt x="93" y="10"/>
                  </a:cubicBezTo>
                  <a:cubicBezTo>
                    <a:pt x="95" y="11"/>
                    <a:pt x="98" y="13"/>
                    <a:pt x="100" y="15"/>
                  </a:cubicBezTo>
                  <a:cubicBezTo>
                    <a:pt x="102" y="17"/>
                    <a:pt x="102" y="20"/>
                    <a:pt x="104" y="22"/>
                  </a:cubicBezTo>
                  <a:cubicBezTo>
                    <a:pt x="107" y="25"/>
                    <a:pt x="110" y="27"/>
                    <a:pt x="113" y="30"/>
                  </a:cubicBezTo>
                  <a:cubicBezTo>
                    <a:pt x="114" y="31"/>
                    <a:pt x="114" y="33"/>
                    <a:pt x="115" y="35"/>
                  </a:cubicBezTo>
                  <a:cubicBezTo>
                    <a:pt x="116" y="36"/>
                    <a:pt x="118" y="38"/>
                    <a:pt x="119" y="39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2577"/>
            <p:cNvSpPr>
              <a:spLocks noChangeAspect="1"/>
            </p:cNvSpPr>
            <p:nvPr/>
          </p:nvSpPr>
          <p:spPr bwMode="auto">
            <a:xfrm>
              <a:off x="5543550" y="3851275"/>
              <a:ext cx="41275" cy="49213"/>
            </a:xfrm>
            <a:custGeom>
              <a:avLst/>
              <a:gdLst>
                <a:gd name="T0" fmla="*/ 17 w 22"/>
                <a:gd name="T1" fmla="*/ 29 h 26"/>
                <a:gd name="T2" fmla="*/ 9 w 22"/>
                <a:gd name="T3" fmla="*/ 29 h 26"/>
                <a:gd name="T4" fmla="*/ 4 w 22"/>
                <a:gd name="T5" fmla="*/ 31 h 26"/>
                <a:gd name="T6" fmla="*/ 0 w 22"/>
                <a:gd name="T7" fmla="*/ 29 h 26"/>
                <a:gd name="T8" fmla="*/ 0 w 22"/>
                <a:gd name="T9" fmla="*/ 19 h 26"/>
                <a:gd name="T10" fmla="*/ 5 w 22"/>
                <a:gd name="T11" fmla="*/ 12 h 26"/>
                <a:gd name="T12" fmla="*/ 8 w 22"/>
                <a:gd name="T13" fmla="*/ 4 h 26"/>
                <a:gd name="T14" fmla="*/ 14 w 22"/>
                <a:gd name="T15" fmla="*/ 5 h 26"/>
                <a:gd name="T16" fmla="*/ 17 w 22"/>
                <a:gd name="T17" fmla="*/ 1 h 26"/>
                <a:gd name="T18" fmla="*/ 20 w 22"/>
                <a:gd name="T19" fmla="*/ 1 h 26"/>
                <a:gd name="T20" fmla="*/ 22 w 22"/>
                <a:gd name="T21" fmla="*/ 6 h 26"/>
                <a:gd name="T22" fmla="*/ 25 w 22"/>
                <a:gd name="T23" fmla="*/ 12 h 26"/>
                <a:gd name="T24" fmla="*/ 18 w 22"/>
                <a:gd name="T25" fmla="*/ 16 h 26"/>
                <a:gd name="T26" fmla="*/ 9 w 22"/>
                <a:gd name="T27" fmla="*/ 23 h 26"/>
                <a:gd name="T28" fmla="*/ 18 w 22"/>
                <a:gd name="T29" fmla="*/ 21 h 26"/>
                <a:gd name="T30" fmla="*/ 24 w 22"/>
                <a:gd name="T31" fmla="*/ 24 h 26"/>
                <a:gd name="T32" fmla="*/ 20 w 22"/>
                <a:gd name="T33" fmla="*/ 26 h 26"/>
                <a:gd name="T34" fmla="*/ 17 w 22"/>
                <a:gd name="T35" fmla="*/ 29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2"/>
                <a:gd name="T55" fmla="*/ 0 h 26"/>
                <a:gd name="T56" fmla="*/ 22 w 22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2" h="26">
                  <a:moveTo>
                    <a:pt x="14" y="24"/>
                  </a:moveTo>
                  <a:cubicBezTo>
                    <a:pt x="12" y="24"/>
                    <a:pt x="10" y="24"/>
                    <a:pt x="8" y="24"/>
                  </a:cubicBezTo>
                  <a:cubicBezTo>
                    <a:pt x="6" y="24"/>
                    <a:pt x="5" y="26"/>
                    <a:pt x="3" y="26"/>
                  </a:cubicBezTo>
                  <a:cubicBezTo>
                    <a:pt x="2" y="26"/>
                    <a:pt x="1" y="25"/>
                    <a:pt x="0" y="24"/>
                  </a:cubicBezTo>
                  <a:cubicBezTo>
                    <a:pt x="0" y="21"/>
                    <a:pt x="0" y="19"/>
                    <a:pt x="0" y="16"/>
                  </a:cubicBezTo>
                  <a:cubicBezTo>
                    <a:pt x="1" y="14"/>
                    <a:pt x="3" y="12"/>
                    <a:pt x="4" y="10"/>
                  </a:cubicBezTo>
                  <a:cubicBezTo>
                    <a:pt x="5" y="8"/>
                    <a:pt x="6" y="5"/>
                    <a:pt x="7" y="3"/>
                  </a:cubicBezTo>
                  <a:cubicBezTo>
                    <a:pt x="9" y="3"/>
                    <a:pt x="10" y="5"/>
                    <a:pt x="12" y="4"/>
                  </a:cubicBezTo>
                  <a:cubicBezTo>
                    <a:pt x="13" y="4"/>
                    <a:pt x="13" y="2"/>
                    <a:pt x="14" y="1"/>
                  </a:cubicBezTo>
                  <a:cubicBezTo>
                    <a:pt x="14" y="0"/>
                    <a:pt x="16" y="1"/>
                    <a:pt x="17" y="1"/>
                  </a:cubicBezTo>
                  <a:cubicBezTo>
                    <a:pt x="18" y="2"/>
                    <a:pt x="18" y="4"/>
                    <a:pt x="19" y="5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0" y="12"/>
                    <a:pt x="17" y="12"/>
                    <a:pt x="15" y="13"/>
                  </a:cubicBezTo>
                  <a:cubicBezTo>
                    <a:pt x="12" y="15"/>
                    <a:pt x="8" y="16"/>
                    <a:pt x="8" y="19"/>
                  </a:cubicBezTo>
                  <a:cubicBezTo>
                    <a:pt x="8" y="21"/>
                    <a:pt x="12" y="18"/>
                    <a:pt x="15" y="18"/>
                  </a:cubicBezTo>
                  <a:cubicBezTo>
                    <a:pt x="16" y="19"/>
                    <a:pt x="18" y="19"/>
                    <a:pt x="20" y="20"/>
                  </a:cubicBezTo>
                  <a:cubicBezTo>
                    <a:pt x="19" y="21"/>
                    <a:pt x="18" y="21"/>
                    <a:pt x="17" y="22"/>
                  </a:cubicBezTo>
                  <a:cubicBezTo>
                    <a:pt x="16" y="23"/>
                    <a:pt x="15" y="24"/>
                    <a:pt x="14" y="24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2578"/>
            <p:cNvSpPr>
              <a:spLocks noChangeAspect="1"/>
            </p:cNvSpPr>
            <p:nvPr/>
          </p:nvSpPr>
          <p:spPr bwMode="auto">
            <a:xfrm>
              <a:off x="5411788" y="3705225"/>
              <a:ext cx="163513" cy="155575"/>
            </a:xfrm>
            <a:custGeom>
              <a:avLst/>
              <a:gdLst>
                <a:gd name="T0" fmla="*/ 103 w 86"/>
                <a:gd name="T1" fmla="*/ 93 h 82"/>
                <a:gd name="T2" fmla="*/ 98 w 86"/>
                <a:gd name="T3" fmla="*/ 88 h 82"/>
                <a:gd name="T4" fmla="*/ 92 w 86"/>
                <a:gd name="T5" fmla="*/ 81 h 82"/>
                <a:gd name="T6" fmla="*/ 90 w 86"/>
                <a:gd name="T7" fmla="*/ 78 h 82"/>
                <a:gd name="T8" fmla="*/ 80 w 86"/>
                <a:gd name="T9" fmla="*/ 69 h 82"/>
                <a:gd name="T10" fmla="*/ 73 w 86"/>
                <a:gd name="T11" fmla="*/ 60 h 82"/>
                <a:gd name="T12" fmla="*/ 67 w 86"/>
                <a:gd name="T13" fmla="*/ 56 h 82"/>
                <a:gd name="T14" fmla="*/ 65 w 86"/>
                <a:gd name="T15" fmla="*/ 53 h 82"/>
                <a:gd name="T16" fmla="*/ 60 w 86"/>
                <a:gd name="T17" fmla="*/ 53 h 82"/>
                <a:gd name="T18" fmla="*/ 55 w 86"/>
                <a:gd name="T19" fmla="*/ 50 h 82"/>
                <a:gd name="T20" fmla="*/ 52 w 86"/>
                <a:gd name="T21" fmla="*/ 44 h 82"/>
                <a:gd name="T22" fmla="*/ 48 w 86"/>
                <a:gd name="T23" fmla="*/ 48 h 82"/>
                <a:gd name="T24" fmla="*/ 44 w 86"/>
                <a:gd name="T25" fmla="*/ 39 h 82"/>
                <a:gd name="T26" fmla="*/ 42 w 86"/>
                <a:gd name="T27" fmla="*/ 30 h 82"/>
                <a:gd name="T28" fmla="*/ 38 w 86"/>
                <a:gd name="T29" fmla="*/ 17 h 82"/>
                <a:gd name="T30" fmla="*/ 34 w 86"/>
                <a:gd name="T31" fmla="*/ 0 h 82"/>
                <a:gd name="T32" fmla="*/ 26 w 86"/>
                <a:gd name="T33" fmla="*/ 4 h 82"/>
                <a:gd name="T34" fmla="*/ 22 w 86"/>
                <a:gd name="T35" fmla="*/ 7 h 82"/>
                <a:gd name="T36" fmla="*/ 17 w 86"/>
                <a:gd name="T37" fmla="*/ 5 h 82"/>
                <a:gd name="T38" fmla="*/ 14 w 86"/>
                <a:gd name="T39" fmla="*/ 12 h 82"/>
                <a:gd name="T40" fmla="*/ 8 w 86"/>
                <a:gd name="T41" fmla="*/ 12 h 82"/>
                <a:gd name="T42" fmla="*/ 7 w 86"/>
                <a:gd name="T43" fmla="*/ 18 h 82"/>
                <a:gd name="T44" fmla="*/ 5 w 86"/>
                <a:gd name="T45" fmla="*/ 23 h 82"/>
                <a:gd name="T46" fmla="*/ 8 w 86"/>
                <a:gd name="T47" fmla="*/ 27 h 82"/>
                <a:gd name="T48" fmla="*/ 5 w 86"/>
                <a:gd name="T49" fmla="*/ 38 h 82"/>
                <a:gd name="T50" fmla="*/ 1 w 86"/>
                <a:gd name="T51" fmla="*/ 45 h 82"/>
                <a:gd name="T52" fmla="*/ 2 w 86"/>
                <a:gd name="T53" fmla="*/ 57 h 82"/>
                <a:gd name="T54" fmla="*/ 5 w 86"/>
                <a:gd name="T55" fmla="*/ 63 h 82"/>
                <a:gd name="T56" fmla="*/ 11 w 86"/>
                <a:gd name="T57" fmla="*/ 63 h 82"/>
                <a:gd name="T58" fmla="*/ 14 w 86"/>
                <a:gd name="T59" fmla="*/ 60 h 82"/>
                <a:gd name="T60" fmla="*/ 19 w 86"/>
                <a:gd name="T61" fmla="*/ 65 h 82"/>
                <a:gd name="T62" fmla="*/ 23 w 86"/>
                <a:gd name="T63" fmla="*/ 51 h 82"/>
                <a:gd name="T64" fmla="*/ 28 w 86"/>
                <a:gd name="T65" fmla="*/ 56 h 82"/>
                <a:gd name="T66" fmla="*/ 31 w 86"/>
                <a:gd name="T67" fmla="*/ 60 h 82"/>
                <a:gd name="T68" fmla="*/ 38 w 86"/>
                <a:gd name="T69" fmla="*/ 59 h 82"/>
                <a:gd name="T70" fmla="*/ 42 w 86"/>
                <a:gd name="T71" fmla="*/ 56 h 82"/>
                <a:gd name="T72" fmla="*/ 47 w 86"/>
                <a:gd name="T73" fmla="*/ 60 h 82"/>
                <a:gd name="T74" fmla="*/ 60 w 86"/>
                <a:gd name="T75" fmla="*/ 61 h 82"/>
                <a:gd name="T76" fmla="*/ 68 w 86"/>
                <a:gd name="T77" fmla="*/ 67 h 82"/>
                <a:gd name="T78" fmla="*/ 73 w 86"/>
                <a:gd name="T79" fmla="*/ 75 h 82"/>
                <a:gd name="T80" fmla="*/ 84 w 86"/>
                <a:gd name="T81" fmla="*/ 85 h 82"/>
                <a:gd name="T82" fmla="*/ 86 w 86"/>
                <a:gd name="T83" fmla="*/ 91 h 82"/>
                <a:gd name="T84" fmla="*/ 91 w 86"/>
                <a:gd name="T85" fmla="*/ 96 h 82"/>
                <a:gd name="T86" fmla="*/ 97 w 86"/>
                <a:gd name="T87" fmla="*/ 97 h 82"/>
                <a:gd name="T88" fmla="*/ 99 w 86"/>
                <a:gd name="T89" fmla="*/ 93 h 82"/>
                <a:gd name="T90" fmla="*/ 103 w 86"/>
                <a:gd name="T91" fmla="*/ 93 h 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6"/>
                <a:gd name="T139" fmla="*/ 0 h 82"/>
                <a:gd name="T140" fmla="*/ 86 w 86"/>
                <a:gd name="T141" fmla="*/ 82 h 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6" h="82">
                  <a:moveTo>
                    <a:pt x="86" y="78"/>
                  </a:moveTo>
                  <a:cubicBezTo>
                    <a:pt x="85" y="77"/>
                    <a:pt x="83" y="76"/>
                    <a:pt x="82" y="74"/>
                  </a:cubicBezTo>
                  <a:cubicBezTo>
                    <a:pt x="80" y="72"/>
                    <a:pt x="79" y="70"/>
                    <a:pt x="77" y="68"/>
                  </a:cubicBezTo>
                  <a:cubicBezTo>
                    <a:pt x="77" y="67"/>
                    <a:pt x="76" y="66"/>
                    <a:pt x="75" y="65"/>
                  </a:cubicBezTo>
                  <a:cubicBezTo>
                    <a:pt x="73" y="62"/>
                    <a:pt x="69" y="61"/>
                    <a:pt x="67" y="58"/>
                  </a:cubicBezTo>
                  <a:cubicBezTo>
                    <a:pt x="65" y="56"/>
                    <a:pt x="64" y="53"/>
                    <a:pt x="61" y="50"/>
                  </a:cubicBezTo>
                  <a:cubicBezTo>
                    <a:pt x="60" y="49"/>
                    <a:pt x="58" y="49"/>
                    <a:pt x="56" y="47"/>
                  </a:cubicBezTo>
                  <a:cubicBezTo>
                    <a:pt x="55" y="46"/>
                    <a:pt x="55" y="45"/>
                    <a:pt x="54" y="44"/>
                  </a:cubicBezTo>
                  <a:cubicBezTo>
                    <a:pt x="53" y="43"/>
                    <a:pt x="51" y="45"/>
                    <a:pt x="50" y="44"/>
                  </a:cubicBezTo>
                  <a:cubicBezTo>
                    <a:pt x="48" y="44"/>
                    <a:pt x="47" y="43"/>
                    <a:pt x="46" y="42"/>
                  </a:cubicBezTo>
                  <a:cubicBezTo>
                    <a:pt x="45" y="41"/>
                    <a:pt x="45" y="38"/>
                    <a:pt x="43" y="37"/>
                  </a:cubicBezTo>
                  <a:cubicBezTo>
                    <a:pt x="42" y="37"/>
                    <a:pt x="41" y="41"/>
                    <a:pt x="40" y="40"/>
                  </a:cubicBezTo>
                  <a:cubicBezTo>
                    <a:pt x="38" y="39"/>
                    <a:pt x="38" y="36"/>
                    <a:pt x="37" y="33"/>
                  </a:cubicBezTo>
                  <a:cubicBezTo>
                    <a:pt x="37" y="31"/>
                    <a:pt x="36" y="28"/>
                    <a:pt x="35" y="25"/>
                  </a:cubicBezTo>
                  <a:cubicBezTo>
                    <a:pt x="34" y="21"/>
                    <a:pt x="33" y="17"/>
                    <a:pt x="32" y="14"/>
                  </a:cubicBezTo>
                  <a:cubicBezTo>
                    <a:pt x="31" y="9"/>
                    <a:pt x="29" y="4"/>
                    <a:pt x="28" y="0"/>
                  </a:cubicBezTo>
                  <a:cubicBezTo>
                    <a:pt x="26" y="1"/>
                    <a:pt x="24" y="2"/>
                    <a:pt x="22" y="3"/>
                  </a:cubicBezTo>
                  <a:cubicBezTo>
                    <a:pt x="20" y="3"/>
                    <a:pt x="19" y="5"/>
                    <a:pt x="18" y="6"/>
                  </a:cubicBezTo>
                  <a:cubicBezTo>
                    <a:pt x="16" y="6"/>
                    <a:pt x="15" y="3"/>
                    <a:pt x="14" y="4"/>
                  </a:cubicBezTo>
                  <a:cubicBezTo>
                    <a:pt x="13" y="5"/>
                    <a:pt x="14" y="9"/>
                    <a:pt x="12" y="10"/>
                  </a:cubicBezTo>
                  <a:cubicBezTo>
                    <a:pt x="10" y="11"/>
                    <a:pt x="8" y="9"/>
                    <a:pt x="7" y="10"/>
                  </a:cubicBezTo>
                  <a:cubicBezTo>
                    <a:pt x="6" y="11"/>
                    <a:pt x="7" y="13"/>
                    <a:pt x="6" y="15"/>
                  </a:cubicBezTo>
                  <a:cubicBezTo>
                    <a:pt x="6" y="16"/>
                    <a:pt x="4" y="18"/>
                    <a:pt x="4" y="19"/>
                  </a:cubicBezTo>
                  <a:cubicBezTo>
                    <a:pt x="4" y="21"/>
                    <a:pt x="6" y="22"/>
                    <a:pt x="7" y="23"/>
                  </a:cubicBezTo>
                  <a:cubicBezTo>
                    <a:pt x="7" y="26"/>
                    <a:pt x="6" y="29"/>
                    <a:pt x="4" y="32"/>
                  </a:cubicBezTo>
                  <a:cubicBezTo>
                    <a:pt x="4" y="35"/>
                    <a:pt x="1" y="36"/>
                    <a:pt x="1" y="38"/>
                  </a:cubicBezTo>
                  <a:cubicBezTo>
                    <a:pt x="0" y="41"/>
                    <a:pt x="1" y="45"/>
                    <a:pt x="2" y="48"/>
                  </a:cubicBezTo>
                  <a:cubicBezTo>
                    <a:pt x="2" y="50"/>
                    <a:pt x="3" y="51"/>
                    <a:pt x="4" y="53"/>
                  </a:cubicBezTo>
                  <a:cubicBezTo>
                    <a:pt x="5" y="53"/>
                    <a:pt x="7" y="53"/>
                    <a:pt x="9" y="53"/>
                  </a:cubicBezTo>
                  <a:cubicBezTo>
                    <a:pt x="10" y="53"/>
                    <a:pt x="11" y="50"/>
                    <a:pt x="12" y="50"/>
                  </a:cubicBezTo>
                  <a:cubicBezTo>
                    <a:pt x="14" y="50"/>
                    <a:pt x="15" y="56"/>
                    <a:pt x="16" y="54"/>
                  </a:cubicBezTo>
                  <a:cubicBezTo>
                    <a:pt x="19" y="52"/>
                    <a:pt x="17" y="46"/>
                    <a:pt x="19" y="43"/>
                  </a:cubicBezTo>
                  <a:cubicBezTo>
                    <a:pt x="20" y="41"/>
                    <a:pt x="21" y="46"/>
                    <a:pt x="23" y="47"/>
                  </a:cubicBezTo>
                  <a:cubicBezTo>
                    <a:pt x="24" y="48"/>
                    <a:pt x="25" y="49"/>
                    <a:pt x="26" y="50"/>
                  </a:cubicBezTo>
                  <a:cubicBezTo>
                    <a:pt x="28" y="50"/>
                    <a:pt x="30" y="49"/>
                    <a:pt x="32" y="49"/>
                  </a:cubicBezTo>
                  <a:cubicBezTo>
                    <a:pt x="33" y="49"/>
                    <a:pt x="34" y="47"/>
                    <a:pt x="35" y="47"/>
                  </a:cubicBezTo>
                  <a:cubicBezTo>
                    <a:pt x="36" y="47"/>
                    <a:pt x="37" y="49"/>
                    <a:pt x="39" y="50"/>
                  </a:cubicBezTo>
                  <a:cubicBezTo>
                    <a:pt x="43" y="51"/>
                    <a:pt x="46" y="50"/>
                    <a:pt x="50" y="51"/>
                  </a:cubicBezTo>
                  <a:cubicBezTo>
                    <a:pt x="52" y="52"/>
                    <a:pt x="55" y="54"/>
                    <a:pt x="57" y="56"/>
                  </a:cubicBezTo>
                  <a:cubicBezTo>
                    <a:pt x="59" y="58"/>
                    <a:pt x="59" y="61"/>
                    <a:pt x="61" y="63"/>
                  </a:cubicBezTo>
                  <a:cubicBezTo>
                    <a:pt x="64" y="66"/>
                    <a:pt x="67" y="68"/>
                    <a:pt x="70" y="71"/>
                  </a:cubicBezTo>
                  <a:cubicBezTo>
                    <a:pt x="71" y="72"/>
                    <a:pt x="71" y="74"/>
                    <a:pt x="72" y="76"/>
                  </a:cubicBezTo>
                  <a:cubicBezTo>
                    <a:pt x="73" y="77"/>
                    <a:pt x="75" y="79"/>
                    <a:pt x="76" y="80"/>
                  </a:cubicBezTo>
                  <a:cubicBezTo>
                    <a:pt x="78" y="80"/>
                    <a:pt x="79" y="82"/>
                    <a:pt x="81" y="81"/>
                  </a:cubicBezTo>
                  <a:cubicBezTo>
                    <a:pt x="82" y="81"/>
                    <a:pt x="82" y="79"/>
                    <a:pt x="83" y="78"/>
                  </a:cubicBezTo>
                  <a:cubicBezTo>
                    <a:pt x="83" y="77"/>
                    <a:pt x="85" y="78"/>
                    <a:pt x="86" y="78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2579"/>
            <p:cNvSpPr>
              <a:spLocks noChangeAspect="1"/>
            </p:cNvSpPr>
            <p:nvPr/>
          </p:nvSpPr>
          <p:spPr bwMode="auto">
            <a:xfrm>
              <a:off x="5062538" y="3557588"/>
              <a:ext cx="403225" cy="546100"/>
            </a:xfrm>
            <a:custGeom>
              <a:avLst/>
              <a:gdLst>
                <a:gd name="T0" fmla="*/ 223 w 211"/>
                <a:gd name="T1" fmla="*/ 150 h 286"/>
                <a:gd name="T2" fmla="*/ 225 w 211"/>
                <a:gd name="T3" fmla="*/ 131 h 286"/>
                <a:gd name="T4" fmla="*/ 225 w 211"/>
                <a:gd name="T5" fmla="*/ 115 h 286"/>
                <a:gd name="T6" fmla="*/ 229 w 211"/>
                <a:gd name="T7" fmla="*/ 105 h 286"/>
                <a:gd name="T8" fmla="*/ 237 w 211"/>
                <a:gd name="T9" fmla="*/ 97 h 286"/>
                <a:gd name="T10" fmla="*/ 247 w 211"/>
                <a:gd name="T11" fmla="*/ 96 h 286"/>
                <a:gd name="T12" fmla="*/ 244 w 211"/>
                <a:gd name="T13" fmla="*/ 87 h 286"/>
                <a:gd name="T14" fmla="*/ 237 w 211"/>
                <a:gd name="T15" fmla="*/ 77 h 286"/>
                <a:gd name="T16" fmla="*/ 230 w 211"/>
                <a:gd name="T17" fmla="*/ 52 h 286"/>
                <a:gd name="T18" fmla="*/ 225 w 211"/>
                <a:gd name="T19" fmla="*/ 26 h 286"/>
                <a:gd name="T20" fmla="*/ 215 w 211"/>
                <a:gd name="T21" fmla="*/ 6 h 286"/>
                <a:gd name="T22" fmla="*/ 206 w 211"/>
                <a:gd name="T23" fmla="*/ 0 h 286"/>
                <a:gd name="T24" fmla="*/ 193 w 211"/>
                <a:gd name="T25" fmla="*/ 7 h 286"/>
                <a:gd name="T26" fmla="*/ 184 w 211"/>
                <a:gd name="T27" fmla="*/ 16 h 286"/>
                <a:gd name="T28" fmla="*/ 176 w 211"/>
                <a:gd name="T29" fmla="*/ 26 h 286"/>
                <a:gd name="T30" fmla="*/ 46 w 211"/>
                <a:gd name="T31" fmla="*/ 19 h 286"/>
                <a:gd name="T32" fmla="*/ 31 w 211"/>
                <a:gd name="T33" fmla="*/ 58 h 286"/>
                <a:gd name="T34" fmla="*/ 30 w 211"/>
                <a:gd name="T35" fmla="*/ 130 h 286"/>
                <a:gd name="T36" fmla="*/ 17 w 211"/>
                <a:gd name="T37" fmla="*/ 134 h 286"/>
                <a:gd name="T38" fmla="*/ 12 w 211"/>
                <a:gd name="T39" fmla="*/ 148 h 286"/>
                <a:gd name="T40" fmla="*/ 12 w 211"/>
                <a:gd name="T41" fmla="*/ 159 h 286"/>
                <a:gd name="T42" fmla="*/ 7 w 211"/>
                <a:gd name="T43" fmla="*/ 173 h 286"/>
                <a:gd name="T44" fmla="*/ 1 w 211"/>
                <a:gd name="T45" fmla="*/ 186 h 286"/>
                <a:gd name="T46" fmla="*/ 11 w 211"/>
                <a:gd name="T47" fmla="*/ 196 h 286"/>
                <a:gd name="T48" fmla="*/ 11 w 211"/>
                <a:gd name="T49" fmla="*/ 202 h 286"/>
                <a:gd name="T50" fmla="*/ 16 w 211"/>
                <a:gd name="T51" fmla="*/ 214 h 286"/>
                <a:gd name="T52" fmla="*/ 30 w 211"/>
                <a:gd name="T53" fmla="*/ 235 h 286"/>
                <a:gd name="T54" fmla="*/ 25 w 211"/>
                <a:gd name="T55" fmla="*/ 248 h 286"/>
                <a:gd name="T56" fmla="*/ 39 w 211"/>
                <a:gd name="T57" fmla="*/ 254 h 286"/>
                <a:gd name="T58" fmla="*/ 49 w 211"/>
                <a:gd name="T59" fmla="*/ 262 h 286"/>
                <a:gd name="T60" fmla="*/ 55 w 211"/>
                <a:gd name="T61" fmla="*/ 268 h 286"/>
                <a:gd name="T62" fmla="*/ 60 w 211"/>
                <a:gd name="T63" fmla="*/ 281 h 286"/>
                <a:gd name="T64" fmla="*/ 75 w 211"/>
                <a:gd name="T65" fmla="*/ 291 h 286"/>
                <a:gd name="T66" fmla="*/ 79 w 211"/>
                <a:gd name="T67" fmla="*/ 299 h 286"/>
                <a:gd name="T68" fmla="*/ 88 w 211"/>
                <a:gd name="T69" fmla="*/ 310 h 286"/>
                <a:gd name="T70" fmla="*/ 94 w 211"/>
                <a:gd name="T71" fmla="*/ 324 h 286"/>
                <a:gd name="T72" fmla="*/ 107 w 211"/>
                <a:gd name="T73" fmla="*/ 325 h 286"/>
                <a:gd name="T74" fmla="*/ 119 w 211"/>
                <a:gd name="T75" fmla="*/ 321 h 286"/>
                <a:gd name="T76" fmla="*/ 134 w 211"/>
                <a:gd name="T77" fmla="*/ 340 h 286"/>
                <a:gd name="T78" fmla="*/ 141 w 211"/>
                <a:gd name="T79" fmla="*/ 340 h 286"/>
                <a:gd name="T80" fmla="*/ 155 w 211"/>
                <a:gd name="T81" fmla="*/ 337 h 286"/>
                <a:gd name="T82" fmla="*/ 164 w 211"/>
                <a:gd name="T83" fmla="*/ 339 h 286"/>
                <a:gd name="T84" fmla="*/ 176 w 211"/>
                <a:gd name="T85" fmla="*/ 338 h 286"/>
                <a:gd name="T86" fmla="*/ 188 w 211"/>
                <a:gd name="T87" fmla="*/ 331 h 286"/>
                <a:gd name="T88" fmla="*/ 203 w 211"/>
                <a:gd name="T89" fmla="*/ 304 h 286"/>
                <a:gd name="T90" fmla="*/ 193 w 211"/>
                <a:gd name="T91" fmla="*/ 283 h 286"/>
                <a:gd name="T92" fmla="*/ 171 w 211"/>
                <a:gd name="T93" fmla="*/ 269 h 286"/>
                <a:gd name="T94" fmla="*/ 182 w 211"/>
                <a:gd name="T95" fmla="*/ 259 h 286"/>
                <a:gd name="T96" fmla="*/ 188 w 211"/>
                <a:gd name="T97" fmla="*/ 242 h 286"/>
                <a:gd name="T98" fmla="*/ 188 w 211"/>
                <a:gd name="T99" fmla="*/ 223 h 286"/>
                <a:gd name="T100" fmla="*/ 196 w 211"/>
                <a:gd name="T101" fmla="*/ 219 h 286"/>
                <a:gd name="T102" fmla="*/ 201 w 211"/>
                <a:gd name="T103" fmla="*/ 197 h 286"/>
                <a:gd name="T104" fmla="*/ 209 w 211"/>
                <a:gd name="T105" fmla="*/ 183 h 286"/>
                <a:gd name="T106" fmla="*/ 218 w 211"/>
                <a:gd name="T107" fmla="*/ 177 h 286"/>
                <a:gd name="T108" fmla="*/ 221 w 211"/>
                <a:gd name="T109" fmla="*/ 161 h 2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11"/>
                <a:gd name="T166" fmla="*/ 0 h 286"/>
                <a:gd name="T167" fmla="*/ 211 w 211"/>
                <a:gd name="T168" fmla="*/ 286 h 28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11" h="286">
                  <a:moveTo>
                    <a:pt x="187" y="130"/>
                  </a:moveTo>
                  <a:cubicBezTo>
                    <a:pt x="186" y="128"/>
                    <a:pt x="185" y="127"/>
                    <a:pt x="185" y="125"/>
                  </a:cubicBezTo>
                  <a:cubicBezTo>
                    <a:pt x="184" y="122"/>
                    <a:pt x="183" y="118"/>
                    <a:pt x="184" y="115"/>
                  </a:cubicBezTo>
                  <a:cubicBezTo>
                    <a:pt x="184" y="113"/>
                    <a:pt x="187" y="112"/>
                    <a:pt x="187" y="109"/>
                  </a:cubicBezTo>
                  <a:cubicBezTo>
                    <a:pt x="189" y="106"/>
                    <a:pt x="190" y="103"/>
                    <a:pt x="190" y="100"/>
                  </a:cubicBezTo>
                  <a:cubicBezTo>
                    <a:pt x="189" y="99"/>
                    <a:pt x="187" y="98"/>
                    <a:pt x="187" y="96"/>
                  </a:cubicBezTo>
                  <a:cubicBezTo>
                    <a:pt x="187" y="95"/>
                    <a:pt x="189" y="93"/>
                    <a:pt x="189" y="92"/>
                  </a:cubicBezTo>
                  <a:cubicBezTo>
                    <a:pt x="190" y="90"/>
                    <a:pt x="189" y="88"/>
                    <a:pt x="190" y="87"/>
                  </a:cubicBezTo>
                  <a:cubicBezTo>
                    <a:pt x="191" y="86"/>
                    <a:pt x="193" y="88"/>
                    <a:pt x="195" y="87"/>
                  </a:cubicBezTo>
                  <a:cubicBezTo>
                    <a:pt x="197" y="86"/>
                    <a:pt x="196" y="82"/>
                    <a:pt x="197" y="81"/>
                  </a:cubicBezTo>
                  <a:cubicBezTo>
                    <a:pt x="198" y="80"/>
                    <a:pt x="199" y="83"/>
                    <a:pt x="201" y="83"/>
                  </a:cubicBezTo>
                  <a:cubicBezTo>
                    <a:pt x="202" y="82"/>
                    <a:pt x="203" y="80"/>
                    <a:pt x="205" y="80"/>
                  </a:cubicBezTo>
                  <a:cubicBezTo>
                    <a:pt x="207" y="79"/>
                    <a:pt x="209" y="78"/>
                    <a:pt x="211" y="77"/>
                  </a:cubicBezTo>
                  <a:cubicBezTo>
                    <a:pt x="208" y="75"/>
                    <a:pt x="205" y="74"/>
                    <a:pt x="203" y="72"/>
                  </a:cubicBezTo>
                  <a:cubicBezTo>
                    <a:pt x="203" y="71"/>
                    <a:pt x="204" y="69"/>
                    <a:pt x="203" y="69"/>
                  </a:cubicBezTo>
                  <a:cubicBezTo>
                    <a:pt x="202" y="67"/>
                    <a:pt x="198" y="66"/>
                    <a:pt x="197" y="64"/>
                  </a:cubicBezTo>
                  <a:cubicBezTo>
                    <a:pt x="195" y="62"/>
                    <a:pt x="193" y="60"/>
                    <a:pt x="192" y="57"/>
                  </a:cubicBezTo>
                  <a:cubicBezTo>
                    <a:pt x="191" y="52"/>
                    <a:pt x="191" y="47"/>
                    <a:pt x="191" y="43"/>
                  </a:cubicBezTo>
                  <a:cubicBezTo>
                    <a:pt x="191" y="38"/>
                    <a:pt x="192" y="34"/>
                    <a:pt x="191" y="30"/>
                  </a:cubicBezTo>
                  <a:cubicBezTo>
                    <a:pt x="191" y="27"/>
                    <a:pt x="187" y="25"/>
                    <a:pt x="187" y="22"/>
                  </a:cubicBezTo>
                  <a:cubicBezTo>
                    <a:pt x="186" y="19"/>
                    <a:pt x="189" y="17"/>
                    <a:pt x="188" y="15"/>
                  </a:cubicBezTo>
                  <a:cubicBezTo>
                    <a:pt x="186" y="11"/>
                    <a:pt x="183" y="8"/>
                    <a:pt x="179" y="5"/>
                  </a:cubicBezTo>
                  <a:cubicBezTo>
                    <a:pt x="178" y="5"/>
                    <a:pt x="176" y="6"/>
                    <a:pt x="175" y="5"/>
                  </a:cubicBezTo>
                  <a:cubicBezTo>
                    <a:pt x="174" y="4"/>
                    <a:pt x="173" y="2"/>
                    <a:pt x="171" y="0"/>
                  </a:cubicBezTo>
                  <a:cubicBezTo>
                    <a:pt x="170" y="2"/>
                    <a:pt x="168" y="4"/>
                    <a:pt x="166" y="6"/>
                  </a:cubicBezTo>
                  <a:cubicBezTo>
                    <a:pt x="164" y="7"/>
                    <a:pt x="162" y="5"/>
                    <a:pt x="160" y="6"/>
                  </a:cubicBezTo>
                  <a:cubicBezTo>
                    <a:pt x="159" y="7"/>
                    <a:pt x="159" y="9"/>
                    <a:pt x="158" y="11"/>
                  </a:cubicBezTo>
                  <a:cubicBezTo>
                    <a:pt x="156" y="12"/>
                    <a:pt x="154" y="11"/>
                    <a:pt x="153" y="13"/>
                  </a:cubicBezTo>
                  <a:cubicBezTo>
                    <a:pt x="152" y="15"/>
                    <a:pt x="153" y="17"/>
                    <a:pt x="152" y="19"/>
                  </a:cubicBezTo>
                  <a:cubicBezTo>
                    <a:pt x="151" y="21"/>
                    <a:pt x="148" y="23"/>
                    <a:pt x="146" y="22"/>
                  </a:cubicBezTo>
                  <a:cubicBezTo>
                    <a:pt x="144" y="21"/>
                    <a:pt x="145" y="16"/>
                    <a:pt x="142" y="16"/>
                  </a:cubicBezTo>
                  <a:cubicBezTo>
                    <a:pt x="107" y="14"/>
                    <a:pt x="73" y="16"/>
                    <a:pt x="38" y="16"/>
                  </a:cubicBezTo>
                  <a:lnTo>
                    <a:pt x="37" y="48"/>
                  </a:lnTo>
                  <a:lnTo>
                    <a:pt x="26" y="48"/>
                  </a:lnTo>
                  <a:lnTo>
                    <a:pt x="25" y="55"/>
                  </a:lnTo>
                  <a:cubicBezTo>
                    <a:pt x="25" y="73"/>
                    <a:pt x="27" y="91"/>
                    <a:pt x="25" y="108"/>
                  </a:cubicBezTo>
                  <a:cubicBezTo>
                    <a:pt x="25" y="110"/>
                    <a:pt x="21" y="107"/>
                    <a:pt x="19" y="108"/>
                  </a:cubicBezTo>
                  <a:cubicBezTo>
                    <a:pt x="17" y="108"/>
                    <a:pt x="15" y="109"/>
                    <a:pt x="14" y="111"/>
                  </a:cubicBezTo>
                  <a:cubicBezTo>
                    <a:pt x="13" y="112"/>
                    <a:pt x="16" y="114"/>
                    <a:pt x="15" y="116"/>
                  </a:cubicBezTo>
                  <a:cubicBezTo>
                    <a:pt x="14" y="119"/>
                    <a:pt x="12" y="121"/>
                    <a:pt x="10" y="123"/>
                  </a:cubicBezTo>
                  <a:cubicBezTo>
                    <a:pt x="9" y="124"/>
                    <a:pt x="6" y="125"/>
                    <a:pt x="7" y="126"/>
                  </a:cubicBezTo>
                  <a:cubicBezTo>
                    <a:pt x="7" y="128"/>
                    <a:pt x="11" y="130"/>
                    <a:pt x="10" y="132"/>
                  </a:cubicBezTo>
                  <a:cubicBezTo>
                    <a:pt x="10" y="134"/>
                    <a:pt x="5" y="133"/>
                    <a:pt x="5" y="135"/>
                  </a:cubicBezTo>
                  <a:cubicBezTo>
                    <a:pt x="4" y="138"/>
                    <a:pt x="7" y="141"/>
                    <a:pt x="6" y="144"/>
                  </a:cubicBezTo>
                  <a:cubicBezTo>
                    <a:pt x="6" y="147"/>
                    <a:pt x="2" y="148"/>
                    <a:pt x="1" y="150"/>
                  </a:cubicBezTo>
                  <a:cubicBezTo>
                    <a:pt x="0" y="151"/>
                    <a:pt x="0" y="154"/>
                    <a:pt x="1" y="155"/>
                  </a:cubicBezTo>
                  <a:cubicBezTo>
                    <a:pt x="3" y="156"/>
                    <a:pt x="6" y="152"/>
                    <a:pt x="8" y="153"/>
                  </a:cubicBezTo>
                  <a:cubicBezTo>
                    <a:pt x="10" y="156"/>
                    <a:pt x="8" y="160"/>
                    <a:pt x="9" y="163"/>
                  </a:cubicBezTo>
                  <a:cubicBezTo>
                    <a:pt x="10" y="164"/>
                    <a:pt x="12" y="163"/>
                    <a:pt x="12" y="164"/>
                  </a:cubicBezTo>
                  <a:cubicBezTo>
                    <a:pt x="12" y="165"/>
                    <a:pt x="9" y="166"/>
                    <a:pt x="9" y="168"/>
                  </a:cubicBezTo>
                  <a:cubicBezTo>
                    <a:pt x="10" y="171"/>
                    <a:pt x="13" y="172"/>
                    <a:pt x="14" y="174"/>
                  </a:cubicBezTo>
                  <a:cubicBezTo>
                    <a:pt x="15" y="175"/>
                    <a:pt x="14" y="177"/>
                    <a:pt x="13" y="178"/>
                  </a:cubicBezTo>
                  <a:cubicBezTo>
                    <a:pt x="15" y="180"/>
                    <a:pt x="18" y="182"/>
                    <a:pt x="19" y="184"/>
                  </a:cubicBezTo>
                  <a:cubicBezTo>
                    <a:pt x="22" y="187"/>
                    <a:pt x="24" y="191"/>
                    <a:pt x="25" y="195"/>
                  </a:cubicBezTo>
                  <a:cubicBezTo>
                    <a:pt x="26" y="197"/>
                    <a:pt x="25" y="200"/>
                    <a:pt x="25" y="202"/>
                  </a:cubicBezTo>
                  <a:cubicBezTo>
                    <a:pt x="24" y="204"/>
                    <a:pt x="21" y="205"/>
                    <a:pt x="21" y="206"/>
                  </a:cubicBezTo>
                  <a:cubicBezTo>
                    <a:pt x="21" y="208"/>
                    <a:pt x="23" y="210"/>
                    <a:pt x="25" y="211"/>
                  </a:cubicBezTo>
                  <a:cubicBezTo>
                    <a:pt x="27" y="212"/>
                    <a:pt x="30" y="209"/>
                    <a:pt x="32" y="211"/>
                  </a:cubicBezTo>
                  <a:cubicBezTo>
                    <a:pt x="34" y="212"/>
                    <a:pt x="30" y="214"/>
                    <a:pt x="31" y="216"/>
                  </a:cubicBezTo>
                  <a:cubicBezTo>
                    <a:pt x="34" y="218"/>
                    <a:pt x="38" y="216"/>
                    <a:pt x="41" y="218"/>
                  </a:cubicBezTo>
                  <a:cubicBezTo>
                    <a:pt x="42" y="219"/>
                    <a:pt x="41" y="222"/>
                    <a:pt x="42" y="223"/>
                  </a:cubicBezTo>
                  <a:cubicBezTo>
                    <a:pt x="43" y="224"/>
                    <a:pt x="45" y="222"/>
                    <a:pt x="46" y="223"/>
                  </a:cubicBezTo>
                  <a:cubicBezTo>
                    <a:pt x="47" y="224"/>
                    <a:pt x="45" y="227"/>
                    <a:pt x="45" y="228"/>
                  </a:cubicBezTo>
                  <a:cubicBezTo>
                    <a:pt x="46" y="230"/>
                    <a:pt x="48" y="232"/>
                    <a:pt x="50" y="234"/>
                  </a:cubicBezTo>
                  <a:cubicBezTo>
                    <a:pt x="52" y="235"/>
                    <a:pt x="54" y="233"/>
                    <a:pt x="55" y="234"/>
                  </a:cubicBezTo>
                  <a:cubicBezTo>
                    <a:pt x="57" y="238"/>
                    <a:pt x="61" y="240"/>
                    <a:pt x="62" y="242"/>
                  </a:cubicBezTo>
                  <a:cubicBezTo>
                    <a:pt x="63" y="243"/>
                    <a:pt x="59" y="243"/>
                    <a:pt x="59" y="244"/>
                  </a:cubicBezTo>
                  <a:cubicBezTo>
                    <a:pt x="61" y="247"/>
                    <a:pt x="64" y="247"/>
                    <a:pt x="66" y="249"/>
                  </a:cubicBezTo>
                  <a:cubicBezTo>
                    <a:pt x="67" y="249"/>
                    <a:pt x="69" y="250"/>
                    <a:pt x="70" y="251"/>
                  </a:cubicBezTo>
                  <a:cubicBezTo>
                    <a:pt x="71" y="253"/>
                    <a:pt x="73" y="255"/>
                    <a:pt x="73" y="258"/>
                  </a:cubicBezTo>
                  <a:cubicBezTo>
                    <a:pt x="73" y="260"/>
                    <a:pt x="72" y="262"/>
                    <a:pt x="72" y="265"/>
                  </a:cubicBezTo>
                  <a:cubicBezTo>
                    <a:pt x="74" y="266"/>
                    <a:pt x="76" y="268"/>
                    <a:pt x="78" y="269"/>
                  </a:cubicBezTo>
                  <a:cubicBezTo>
                    <a:pt x="80" y="270"/>
                    <a:pt x="83" y="272"/>
                    <a:pt x="85" y="272"/>
                  </a:cubicBezTo>
                  <a:cubicBezTo>
                    <a:pt x="87" y="272"/>
                    <a:pt x="88" y="270"/>
                    <a:pt x="89" y="270"/>
                  </a:cubicBezTo>
                  <a:cubicBezTo>
                    <a:pt x="91" y="269"/>
                    <a:pt x="93" y="270"/>
                    <a:pt x="95" y="270"/>
                  </a:cubicBezTo>
                  <a:cubicBezTo>
                    <a:pt x="97" y="269"/>
                    <a:pt x="97" y="267"/>
                    <a:pt x="99" y="267"/>
                  </a:cubicBezTo>
                  <a:cubicBezTo>
                    <a:pt x="102" y="269"/>
                    <a:pt x="105" y="273"/>
                    <a:pt x="107" y="277"/>
                  </a:cubicBezTo>
                  <a:cubicBezTo>
                    <a:pt x="109" y="278"/>
                    <a:pt x="109" y="281"/>
                    <a:pt x="111" y="283"/>
                  </a:cubicBezTo>
                  <a:cubicBezTo>
                    <a:pt x="112" y="284"/>
                    <a:pt x="113" y="285"/>
                    <a:pt x="114" y="286"/>
                  </a:cubicBezTo>
                  <a:cubicBezTo>
                    <a:pt x="115" y="285"/>
                    <a:pt x="115" y="283"/>
                    <a:pt x="117" y="283"/>
                  </a:cubicBezTo>
                  <a:cubicBezTo>
                    <a:pt x="119" y="282"/>
                    <a:pt x="122" y="283"/>
                    <a:pt x="124" y="283"/>
                  </a:cubicBezTo>
                  <a:cubicBezTo>
                    <a:pt x="126" y="282"/>
                    <a:pt x="127" y="279"/>
                    <a:pt x="129" y="280"/>
                  </a:cubicBezTo>
                  <a:cubicBezTo>
                    <a:pt x="131" y="280"/>
                    <a:pt x="130" y="284"/>
                    <a:pt x="132" y="284"/>
                  </a:cubicBezTo>
                  <a:cubicBezTo>
                    <a:pt x="133" y="285"/>
                    <a:pt x="134" y="282"/>
                    <a:pt x="136" y="282"/>
                  </a:cubicBezTo>
                  <a:cubicBezTo>
                    <a:pt x="138" y="280"/>
                    <a:pt x="140" y="279"/>
                    <a:pt x="143" y="279"/>
                  </a:cubicBezTo>
                  <a:cubicBezTo>
                    <a:pt x="144" y="279"/>
                    <a:pt x="145" y="281"/>
                    <a:pt x="146" y="281"/>
                  </a:cubicBezTo>
                  <a:cubicBezTo>
                    <a:pt x="148" y="281"/>
                    <a:pt x="150" y="282"/>
                    <a:pt x="151" y="281"/>
                  </a:cubicBezTo>
                  <a:cubicBezTo>
                    <a:pt x="154" y="280"/>
                    <a:pt x="155" y="277"/>
                    <a:pt x="156" y="275"/>
                  </a:cubicBezTo>
                  <a:lnTo>
                    <a:pt x="172" y="258"/>
                  </a:lnTo>
                  <a:cubicBezTo>
                    <a:pt x="171" y="256"/>
                    <a:pt x="169" y="255"/>
                    <a:pt x="169" y="253"/>
                  </a:cubicBezTo>
                  <a:cubicBezTo>
                    <a:pt x="167" y="250"/>
                    <a:pt x="168" y="246"/>
                    <a:pt x="166" y="243"/>
                  </a:cubicBezTo>
                  <a:cubicBezTo>
                    <a:pt x="165" y="240"/>
                    <a:pt x="162" y="238"/>
                    <a:pt x="160" y="235"/>
                  </a:cubicBezTo>
                  <a:cubicBezTo>
                    <a:pt x="157" y="232"/>
                    <a:pt x="156" y="227"/>
                    <a:pt x="152" y="225"/>
                  </a:cubicBezTo>
                  <a:cubicBezTo>
                    <a:pt x="149" y="223"/>
                    <a:pt x="145" y="226"/>
                    <a:pt x="142" y="224"/>
                  </a:cubicBezTo>
                  <a:cubicBezTo>
                    <a:pt x="140" y="222"/>
                    <a:pt x="141" y="218"/>
                    <a:pt x="143" y="216"/>
                  </a:cubicBezTo>
                  <a:cubicBezTo>
                    <a:pt x="145" y="214"/>
                    <a:pt x="149" y="216"/>
                    <a:pt x="151" y="215"/>
                  </a:cubicBezTo>
                  <a:cubicBezTo>
                    <a:pt x="153" y="215"/>
                    <a:pt x="156" y="215"/>
                    <a:pt x="156" y="214"/>
                  </a:cubicBezTo>
                  <a:cubicBezTo>
                    <a:pt x="158" y="210"/>
                    <a:pt x="155" y="205"/>
                    <a:pt x="156" y="201"/>
                  </a:cubicBezTo>
                  <a:cubicBezTo>
                    <a:pt x="156" y="197"/>
                    <a:pt x="158" y="193"/>
                    <a:pt x="158" y="189"/>
                  </a:cubicBezTo>
                  <a:cubicBezTo>
                    <a:pt x="158" y="188"/>
                    <a:pt x="156" y="187"/>
                    <a:pt x="156" y="185"/>
                  </a:cubicBezTo>
                  <a:cubicBezTo>
                    <a:pt x="156" y="183"/>
                    <a:pt x="157" y="182"/>
                    <a:pt x="159" y="181"/>
                  </a:cubicBezTo>
                  <a:cubicBezTo>
                    <a:pt x="160" y="181"/>
                    <a:pt x="161" y="182"/>
                    <a:pt x="163" y="182"/>
                  </a:cubicBezTo>
                  <a:cubicBezTo>
                    <a:pt x="164" y="182"/>
                    <a:pt x="166" y="183"/>
                    <a:pt x="166" y="182"/>
                  </a:cubicBezTo>
                  <a:cubicBezTo>
                    <a:pt x="167" y="176"/>
                    <a:pt x="165" y="170"/>
                    <a:pt x="167" y="164"/>
                  </a:cubicBezTo>
                  <a:cubicBezTo>
                    <a:pt x="167" y="162"/>
                    <a:pt x="170" y="162"/>
                    <a:pt x="171" y="161"/>
                  </a:cubicBezTo>
                  <a:cubicBezTo>
                    <a:pt x="172" y="158"/>
                    <a:pt x="172" y="154"/>
                    <a:pt x="174" y="152"/>
                  </a:cubicBezTo>
                  <a:cubicBezTo>
                    <a:pt x="176" y="150"/>
                    <a:pt x="179" y="151"/>
                    <a:pt x="181" y="150"/>
                  </a:cubicBezTo>
                  <a:cubicBezTo>
                    <a:pt x="182" y="149"/>
                    <a:pt x="180" y="148"/>
                    <a:pt x="181" y="147"/>
                  </a:cubicBezTo>
                  <a:cubicBezTo>
                    <a:pt x="182" y="144"/>
                    <a:pt x="184" y="142"/>
                    <a:pt x="184" y="140"/>
                  </a:cubicBezTo>
                  <a:cubicBezTo>
                    <a:pt x="185" y="138"/>
                    <a:pt x="183" y="136"/>
                    <a:pt x="184" y="134"/>
                  </a:cubicBezTo>
                  <a:cubicBezTo>
                    <a:pt x="184" y="132"/>
                    <a:pt x="186" y="131"/>
                    <a:pt x="187" y="130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2580"/>
            <p:cNvSpPr>
              <a:spLocks noChangeAspect="1"/>
            </p:cNvSpPr>
            <p:nvPr/>
          </p:nvSpPr>
          <p:spPr bwMode="auto">
            <a:xfrm>
              <a:off x="4756150" y="3260725"/>
              <a:ext cx="379413" cy="401638"/>
            </a:xfrm>
            <a:custGeom>
              <a:avLst/>
              <a:gdLst>
                <a:gd name="T0" fmla="*/ 239 w 199"/>
                <a:gd name="T1" fmla="*/ 206 h 211"/>
                <a:gd name="T2" fmla="*/ 238 w 199"/>
                <a:gd name="T3" fmla="*/ 245 h 211"/>
                <a:gd name="T4" fmla="*/ 225 w 199"/>
                <a:gd name="T5" fmla="*/ 245 h 211"/>
                <a:gd name="T6" fmla="*/ 223 w 199"/>
                <a:gd name="T7" fmla="*/ 253 h 211"/>
                <a:gd name="T8" fmla="*/ 98 w 199"/>
                <a:gd name="T9" fmla="*/ 181 h 211"/>
                <a:gd name="T10" fmla="*/ 89 w 199"/>
                <a:gd name="T11" fmla="*/ 189 h 211"/>
                <a:gd name="T12" fmla="*/ 72 w 199"/>
                <a:gd name="T13" fmla="*/ 197 h 211"/>
                <a:gd name="T14" fmla="*/ 65 w 199"/>
                <a:gd name="T15" fmla="*/ 186 h 211"/>
                <a:gd name="T16" fmla="*/ 50 w 199"/>
                <a:gd name="T17" fmla="*/ 185 h 211"/>
                <a:gd name="T18" fmla="*/ 42 w 199"/>
                <a:gd name="T19" fmla="*/ 179 h 211"/>
                <a:gd name="T20" fmla="*/ 34 w 199"/>
                <a:gd name="T21" fmla="*/ 173 h 211"/>
                <a:gd name="T22" fmla="*/ 37 w 199"/>
                <a:gd name="T23" fmla="*/ 169 h 211"/>
                <a:gd name="T24" fmla="*/ 25 w 199"/>
                <a:gd name="T25" fmla="*/ 163 h 211"/>
                <a:gd name="T26" fmla="*/ 16 w 199"/>
                <a:gd name="T27" fmla="*/ 164 h 211"/>
                <a:gd name="T28" fmla="*/ 14 w 199"/>
                <a:gd name="T29" fmla="*/ 151 h 211"/>
                <a:gd name="T30" fmla="*/ 4 w 199"/>
                <a:gd name="T31" fmla="*/ 129 h 211"/>
                <a:gd name="T32" fmla="*/ 12 w 199"/>
                <a:gd name="T33" fmla="*/ 124 h 211"/>
                <a:gd name="T34" fmla="*/ 8 w 199"/>
                <a:gd name="T35" fmla="*/ 106 h 211"/>
                <a:gd name="T36" fmla="*/ 10 w 199"/>
                <a:gd name="T37" fmla="*/ 83 h 211"/>
                <a:gd name="T38" fmla="*/ 0 w 199"/>
                <a:gd name="T39" fmla="*/ 58 h 211"/>
                <a:gd name="T40" fmla="*/ 4 w 199"/>
                <a:gd name="T41" fmla="*/ 55 h 211"/>
                <a:gd name="T42" fmla="*/ 12 w 199"/>
                <a:gd name="T43" fmla="*/ 50 h 211"/>
                <a:gd name="T44" fmla="*/ 14 w 199"/>
                <a:gd name="T45" fmla="*/ 43 h 211"/>
                <a:gd name="T46" fmla="*/ 12 w 199"/>
                <a:gd name="T47" fmla="*/ 30 h 211"/>
                <a:gd name="T48" fmla="*/ 18 w 199"/>
                <a:gd name="T49" fmla="*/ 26 h 211"/>
                <a:gd name="T50" fmla="*/ 25 w 199"/>
                <a:gd name="T51" fmla="*/ 19 h 211"/>
                <a:gd name="T52" fmla="*/ 35 w 199"/>
                <a:gd name="T53" fmla="*/ 13 h 211"/>
                <a:gd name="T54" fmla="*/ 32 w 199"/>
                <a:gd name="T55" fmla="*/ 10 h 211"/>
                <a:gd name="T56" fmla="*/ 34 w 199"/>
                <a:gd name="T57" fmla="*/ 0 h 211"/>
                <a:gd name="T58" fmla="*/ 41 w 199"/>
                <a:gd name="T59" fmla="*/ 4 h 211"/>
                <a:gd name="T60" fmla="*/ 58 w 199"/>
                <a:gd name="T61" fmla="*/ 6 h 211"/>
                <a:gd name="T62" fmla="*/ 73 w 199"/>
                <a:gd name="T63" fmla="*/ 10 h 211"/>
                <a:gd name="T64" fmla="*/ 86 w 199"/>
                <a:gd name="T65" fmla="*/ 14 h 211"/>
                <a:gd name="T66" fmla="*/ 92 w 199"/>
                <a:gd name="T67" fmla="*/ 28 h 211"/>
                <a:gd name="T68" fmla="*/ 101 w 199"/>
                <a:gd name="T69" fmla="*/ 36 h 211"/>
                <a:gd name="T70" fmla="*/ 113 w 199"/>
                <a:gd name="T71" fmla="*/ 38 h 211"/>
                <a:gd name="T72" fmla="*/ 131 w 199"/>
                <a:gd name="T73" fmla="*/ 43 h 211"/>
                <a:gd name="T74" fmla="*/ 142 w 199"/>
                <a:gd name="T75" fmla="*/ 53 h 211"/>
                <a:gd name="T76" fmla="*/ 153 w 199"/>
                <a:gd name="T77" fmla="*/ 54 h 211"/>
                <a:gd name="T78" fmla="*/ 159 w 199"/>
                <a:gd name="T79" fmla="*/ 47 h 211"/>
                <a:gd name="T80" fmla="*/ 162 w 199"/>
                <a:gd name="T81" fmla="*/ 38 h 211"/>
                <a:gd name="T82" fmla="*/ 160 w 199"/>
                <a:gd name="T83" fmla="*/ 31 h 211"/>
                <a:gd name="T84" fmla="*/ 160 w 199"/>
                <a:gd name="T85" fmla="*/ 20 h 211"/>
                <a:gd name="T86" fmla="*/ 166 w 199"/>
                <a:gd name="T87" fmla="*/ 12 h 211"/>
                <a:gd name="T88" fmla="*/ 179 w 199"/>
                <a:gd name="T89" fmla="*/ 7 h 211"/>
                <a:gd name="T90" fmla="*/ 189 w 199"/>
                <a:gd name="T91" fmla="*/ 5 h 211"/>
                <a:gd name="T92" fmla="*/ 198 w 199"/>
                <a:gd name="T93" fmla="*/ 8 h 211"/>
                <a:gd name="T94" fmla="*/ 204 w 199"/>
                <a:gd name="T95" fmla="*/ 11 h 211"/>
                <a:gd name="T96" fmla="*/ 209 w 199"/>
                <a:gd name="T97" fmla="*/ 18 h 211"/>
                <a:gd name="T98" fmla="*/ 222 w 199"/>
                <a:gd name="T99" fmla="*/ 23 h 211"/>
                <a:gd name="T100" fmla="*/ 231 w 199"/>
                <a:gd name="T101" fmla="*/ 23 h 211"/>
                <a:gd name="T102" fmla="*/ 235 w 199"/>
                <a:gd name="T103" fmla="*/ 23 h 211"/>
                <a:gd name="T104" fmla="*/ 238 w 199"/>
                <a:gd name="T105" fmla="*/ 26 h 211"/>
                <a:gd name="T106" fmla="*/ 234 w 199"/>
                <a:gd name="T107" fmla="*/ 32 h 211"/>
                <a:gd name="T108" fmla="*/ 234 w 199"/>
                <a:gd name="T109" fmla="*/ 46 h 211"/>
                <a:gd name="T110" fmla="*/ 231 w 199"/>
                <a:gd name="T111" fmla="*/ 55 h 211"/>
                <a:gd name="T112" fmla="*/ 235 w 199"/>
                <a:gd name="T113" fmla="*/ 74 h 211"/>
                <a:gd name="T114" fmla="*/ 239 w 199"/>
                <a:gd name="T115" fmla="*/ 206 h 2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9"/>
                <a:gd name="T175" fmla="*/ 0 h 211"/>
                <a:gd name="T176" fmla="*/ 199 w 199"/>
                <a:gd name="T177" fmla="*/ 211 h 21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9" h="211">
                  <a:moveTo>
                    <a:pt x="199" y="172"/>
                  </a:moveTo>
                  <a:lnTo>
                    <a:pt x="198" y="204"/>
                  </a:lnTo>
                  <a:lnTo>
                    <a:pt x="187" y="204"/>
                  </a:lnTo>
                  <a:lnTo>
                    <a:pt x="186" y="211"/>
                  </a:lnTo>
                  <a:lnTo>
                    <a:pt x="82" y="151"/>
                  </a:lnTo>
                  <a:lnTo>
                    <a:pt x="74" y="158"/>
                  </a:lnTo>
                  <a:cubicBezTo>
                    <a:pt x="69" y="160"/>
                    <a:pt x="65" y="163"/>
                    <a:pt x="60" y="164"/>
                  </a:cubicBezTo>
                  <a:cubicBezTo>
                    <a:pt x="59" y="162"/>
                    <a:pt x="58" y="157"/>
                    <a:pt x="54" y="155"/>
                  </a:cubicBezTo>
                  <a:cubicBezTo>
                    <a:pt x="51" y="153"/>
                    <a:pt x="46" y="156"/>
                    <a:pt x="42" y="154"/>
                  </a:cubicBezTo>
                  <a:cubicBezTo>
                    <a:pt x="39" y="154"/>
                    <a:pt x="37" y="151"/>
                    <a:pt x="35" y="149"/>
                  </a:cubicBezTo>
                  <a:cubicBezTo>
                    <a:pt x="33" y="148"/>
                    <a:pt x="29" y="147"/>
                    <a:pt x="28" y="144"/>
                  </a:cubicBezTo>
                  <a:cubicBezTo>
                    <a:pt x="28" y="143"/>
                    <a:pt x="32" y="142"/>
                    <a:pt x="31" y="141"/>
                  </a:cubicBezTo>
                  <a:cubicBezTo>
                    <a:pt x="29" y="138"/>
                    <a:pt x="25" y="137"/>
                    <a:pt x="21" y="136"/>
                  </a:cubicBezTo>
                  <a:cubicBezTo>
                    <a:pt x="19" y="136"/>
                    <a:pt x="15" y="139"/>
                    <a:pt x="13" y="137"/>
                  </a:cubicBezTo>
                  <a:cubicBezTo>
                    <a:pt x="11" y="134"/>
                    <a:pt x="13" y="129"/>
                    <a:pt x="12" y="126"/>
                  </a:cubicBezTo>
                  <a:cubicBezTo>
                    <a:pt x="10" y="120"/>
                    <a:pt x="3" y="115"/>
                    <a:pt x="3" y="108"/>
                  </a:cubicBezTo>
                  <a:cubicBezTo>
                    <a:pt x="2" y="105"/>
                    <a:pt x="9" y="106"/>
                    <a:pt x="10" y="103"/>
                  </a:cubicBezTo>
                  <a:cubicBezTo>
                    <a:pt x="11" y="98"/>
                    <a:pt x="7" y="93"/>
                    <a:pt x="7" y="88"/>
                  </a:cubicBezTo>
                  <a:cubicBezTo>
                    <a:pt x="6" y="82"/>
                    <a:pt x="9" y="75"/>
                    <a:pt x="8" y="69"/>
                  </a:cubicBezTo>
                  <a:cubicBezTo>
                    <a:pt x="7" y="62"/>
                    <a:pt x="2" y="55"/>
                    <a:pt x="0" y="48"/>
                  </a:cubicBezTo>
                  <a:cubicBezTo>
                    <a:pt x="0" y="46"/>
                    <a:pt x="2" y="46"/>
                    <a:pt x="3" y="46"/>
                  </a:cubicBezTo>
                  <a:cubicBezTo>
                    <a:pt x="5" y="45"/>
                    <a:pt x="8" y="44"/>
                    <a:pt x="10" y="42"/>
                  </a:cubicBezTo>
                  <a:cubicBezTo>
                    <a:pt x="11" y="40"/>
                    <a:pt x="12" y="38"/>
                    <a:pt x="12" y="36"/>
                  </a:cubicBezTo>
                  <a:cubicBezTo>
                    <a:pt x="12" y="32"/>
                    <a:pt x="10" y="29"/>
                    <a:pt x="10" y="25"/>
                  </a:cubicBezTo>
                  <a:cubicBezTo>
                    <a:pt x="11" y="23"/>
                    <a:pt x="14" y="24"/>
                    <a:pt x="15" y="22"/>
                  </a:cubicBezTo>
                  <a:cubicBezTo>
                    <a:pt x="17" y="21"/>
                    <a:pt x="19" y="18"/>
                    <a:pt x="21" y="16"/>
                  </a:cubicBezTo>
                  <a:cubicBezTo>
                    <a:pt x="23" y="14"/>
                    <a:pt x="27" y="13"/>
                    <a:pt x="29" y="11"/>
                  </a:cubicBezTo>
                  <a:cubicBezTo>
                    <a:pt x="30" y="10"/>
                    <a:pt x="27" y="9"/>
                    <a:pt x="27" y="8"/>
                  </a:cubicBezTo>
                  <a:cubicBezTo>
                    <a:pt x="26" y="5"/>
                    <a:pt x="27" y="2"/>
                    <a:pt x="28" y="0"/>
                  </a:cubicBezTo>
                  <a:cubicBezTo>
                    <a:pt x="30" y="1"/>
                    <a:pt x="32" y="3"/>
                    <a:pt x="34" y="3"/>
                  </a:cubicBezTo>
                  <a:cubicBezTo>
                    <a:pt x="39" y="4"/>
                    <a:pt x="44" y="4"/>
                    <a:pt x="48" y="5"/>
                  </a:cubicBezTo>
                  <a:cubicBezTo>
                    <a:pt x="53" y="5"/>
                    <a:pt x="57" y="6"/>
                    <a:pt x="61" y="8"/>
                  </a:cubicBezTo>
                  <a:cubicBezTo>
                    <a:pt x="65" y="9"/>
                    <a:pt x="69" y="10"/>
                    <a:pt x="72" y="12"/>
                  </a:cubicBezTo>
                  <a:cubicBezTo>
                    <a:pt x="75" y="15"/>
                    <a:pt x="75" y="20"/>
                    <a:pt x="77" y="23"/>
                  </a:cubicBezTo>
                  <a:cubicBezTo>
                    <a:pt x="79" y="26"/>
                    <a:pt x="81" y="29"/>
                    <a:pt x="84" y="30"/>
                  </a:cubicBezTo>
                  <a:cubicBezTo>
                    <a:pt x="87" y="32"/>
                    <a:pt x="91" y="31"/>
                    <a:pt x="94" y="32"/>
                  </a:cubicBezTo>
                  <a:cubicBezTo>
                    <a:pt x="99" y="33"/>
                    <a:pt x="104" y="34"/>
                    <a:pt x="109" y="36"/>
                  </a:cubicBezTo>
                  <a:cubicBezTo>
                    <a:pt x="112" y="38"/>
                    <a:pt x="114" y="43"/>
                    <a:pt x="118" y="44"/>
                  </a:cubicBezTo>
                  <a:cubicBezTo>
                    <a:pt x="121" y="46"/>
                    <a:pt x="124" y="46"/>
                    <a:pt x="127" y="45"/>
                  </a:cubicBezTo>
                  <a:cubicBezTo>
                    <a:pt x="129" y="44"/>
                    <a:pt x="131" y="41"/>
                    <a:pt x="132" y="39"/>
                  </a:cubicBezTo>
                  <a:cubicBezTo>
                    <a:pt x="134" y="37"/>
                    <a:pt x="135" y="35"/>
                    <a:pt x="135" y="32"/>
                  </a:cubicBezTo>
                  <a:cubicBezTo>
                    <a:pt x="135" y="30"/>
                    <a:pt x="133" y="28"/>
                    <a:pt x="133" y="26"/>
                  </a:cubicBezTo>
                  <a:cubicBezTo>
                    <a:pt x="132" y="23"/>
                    <a:pt x="132" y="20"/>
                    <a:pt x="133" y="17"/>
                  </a:cubicBezTo>
                  <a:cubicBezTo>
                    <a:pt x="133" y="14"/>
                    <a:pt x="136" y="12"/>
                    <a:pt x="138" y="10"/>
                  </a:cubicBezTo>
                  <a:cubicBezTo>
                    <a:pt x="141" y="8"/>
                    <a:pt x="145" y="7"/>
                    <a:pt x="149" y="6"/>
                  </a:cubicBezTo>
                  <a:cubicBezTo>
                    <a:pt x="152" y="5"/>
                    <a:pt x="154" y="4"/>
                    <a:pt x="157" y="4"/>
                  </a:cubicBezTo>
                  <a:cubicBezTo>
                    <a:pt x="160" y="4"/>
                    <a:pt x="162" y="6"/>
                    <a:pt x="165" y="7"/>
                  </a:cubicBezTo>
                  <a:cubicBezTo>
                    <a:pt x="166" y="8"/>
                    <a:pt x="169" y="7"/>
                    <a:pt x="170" y="9"/>
                  </a:cubicBezTo>
                  <a:cubicBezTo>
                    <a:pt x="172" y="10"/>
                    <a:pt x="172" y="13"/>
                    <a:pt x="174" y="15"/>
                  </a:cubicBezTo>
                  <a:cubicBezTo>
                    <a:pt x="177" y="17"/>
                    <a:pt x="181" y="18"/>
                    <a:pt x="185" y="19"/>
                  </a:cubicBezTo>
                  <a:cubicBezTo>
                    <a:pt x="187" y="19"/>
                    <a:pt x="190" y="19"/>
                    <a:pt x="192" y="19"/>
                  </a:cubicBezTo>
                  <a:cubicBezTo>
                    <a:pt x="193" y="19"/>
                    <a:pt x="195" y="18"/>
                    <a:pt x="196" y="19"/>
                  </a:cubicBezTo>
                  <a:cubicBezTo>
                    <a:pt x="197" y="20"/>
                    <a:pt x="197" y="21"/>
                    <a:pt x="198" y="22"/>
                  </a:cubicBezTo>
                  <a:cubicBezTo>
                    <a:pt x="197" y="23"/>
                    <a:pt x="195" y="25"/>
                    <a:pt x="195" y="27"/>
                  </a:cubicBezTo>
                  <a:cubicBezTo>
                    <a:pt x="194" y="31"/>
                    <a:pt x="196" y="35"/>
                    <a:pt x="195" y="38"/>
                  </a:cubicBezTo>
                  <a:cubicBezTo>
                    <a:pt x="195" y="41"/>
                    <a:pt x="192" y="43"/>
                    <a:pt x="192" y="46"/>
                  </a:cubicBezTo>
                  <a:cubicBezTo>
                    <a:pt x="192" y="51"/>
                    <a:pt x="195" y="56"/>
                    <a:pt x="196" y="62"/>
                  </a:cubicBezTo>
                  <a:cubicBezTo>
                    <a:pt x="198" y="99"/>
                    <a:pt x="198" y="136"/>
                    <a:pt x="199" y="172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2604"/>
            <p:cNvSpPr>
              <a:spLocks noChangeAspect="1"/>
            </p:cNvSpPr>
            <p:nvPr/>
          </p:nvSpPr>
          <p:spPr bwMode="auto">
            <a:xfrm>
              <a:off x="5122863" y="3303588"/>
              <a:ext cx="273050" cy="298450"/>
            </a:xfrm>
            <a:custGeom>
              <a:avLst/>
              <a:gdLst>
                <a:gd name="T0" fmla="*/ 167 w 144"/>
                <a:gd name="T1" fmla="*/ 160 h 157"/>
                <a:gd name="T2" fmla="*/ 165 w 144"/>
                <a:gd name="T3" fmla="*/ 147 h 157"/>
                <a:gd name="T4" fmla="*/ 171 w 144"/>
                <a:gd name="T5" fmla="*/ 147 h 157"/>
                <a:gd name="T6" fmla="*/ 161 w 144"/>
                <a:gd name="T7" fmla="*/ 135 h 157"/>
                <a:gd name="T8" fmla="*/ 150 w 144"/>
                <a:gd name="T9" fmla="*/ 119 h 157"/>
                <a:gd name="T10" fmla="*/ 141 w 144"/>
                <a:gd name="T11" fmla="*/ 99 h 157"/>
                <a:gd name="T12" fmla="*/ 136 w 144"/>
                <a:gd name="T13" fmla="*/ 84 h 157"/>
                <a:gd name="T14" fmla="*/ 131 w 144"/>
                <a:gd name="T15" fmla="*/ 72 h 157"/>
                <a:gd name="T16" fmla="*/ 119 w 144"/>
                <a:gd name="T17" fmla="*/ 59 h 157"/>
                <a:gd name="T18" fmla="*/ 113 w 144"/>
                <a:gd name="T19" fmla="*/ 43 h 157"/>
                <a:gd name="T20" fmla="*/ 115 w 144"/>
                <a:gd name="T21" fmla="*/ 31 h 157"/>
                <a:gd name="T22" fmla="*/ 110 w 144"/>
                <a:gd name="T23" fmla="*/ 23 h 157"/>
                <a:gd name="T24" fmla="*/ 111 w 144"/>
                <a:gd name="T25" fmla="*/ 12 h 157"/>
                <a:gd name="T26" fmla="*/ 104 w 144"/>
                <a:gd name="T27" fmla="*/ 10 h 157"/>
                <a:gd name="T28" fmla="*/ 96 w 144"/>
                <a:gd name="T29" fmla="*/ 6 h 157"/>
                <a:gd name="T30" fmla="*/ 91 w 144"/>
                <a:gd name="T31" fmla="*/ 7 h 157"/>
                <a:gd name="T32" fmla="*/ 84 w 144"/>
                <a:gd name="T33" fmla="*/ 7 h 157"/>
                <a:gd name="T34" fmla="*/ 78 w 144"/>
                <a:gd name="T35" fmla="*/ 12 h 157"/>
                <a:gd name="T36" fmla="*/ 67 w 144"/>
                <a:gd name="T37" fmla="*/ 18 h 157"/>
                <a:gd name="T38" fmla="*/ 56 w 144"/>
                <a:gd name="T39" fmla="*/ 12 h 157"/>
                <a:gd name="T40" fmla="*/ 47 w 144"/>
                <a:gd name="T41" fmla="*/ 10 h 157"/>
                <a:gd name="T42" fmla="*/ 37 w 144"/>
                <a:gd name="T43" fmla="*/ 6 h 157"/>
                <a:gd name="T44" fmla="*/ 24 w 144"/>
                <a:gd name="T45" fmla="*/ 2 h 157"/>
                <a:gd name="T46" fmla="*/ 13 w 144"/>
                <a:gd name="T47" fmla="*/ 2 h 157"/>
                <a:gd name="T48" fmla="*/ 7 w 144"/>
                <a:gd name="T49" fmla="*/ 0 h 157"/>
                <a:gd name="T50" fmla="*/ 4 w 144"/>
                <a:gd name="T51" fmla="*/ 6 h 157"/>
                <a:gd name="T52" fmla="*/ 4 w 144"/>
                <a:gd name="T53" fmla="*/ 19 h 157"/>
                <a:gd name="T54" fmla="*/ 0 w 144"/>
                <a:gd name="T55" fmla="*/ 29 h 157"/>
                <a:gd name="T56" fmla="*/ 5 w 144"/>
                <a:gd name="T57" fmla="*/ 48 h 157"/>
                <a:gd name="T58" fmla="*/ 8 w 144"/>
                <a:gd name="T59" fmla="*/ 180 h 157"/>
                <a:gd name="T60" fmla="*/ 133 w 144"/>
                <a:gd name="T61" fmla="*/ 180 h 157"/>
                <a:gd name="T62" fmla="*/ 137 w 144"/>
                <a:gd name="T63" fmla="*/ 187 h 157"/>
                <a:gd name="T64" fmla="*/ 145 w 144"/>
                <a:gd name="T65" fmla="*/ 183 h 157"/>
                <a:gd name="T66" fmla="*/ 146 w 144"/>
                <a:gd name="T67" fmla="*/ 176 h 157"/>
                <a:gd name="T68" fmla="*/ 152 w 144"/>
                <a:gd name="T69" fmla="*/ 174 h 157"/>
                <a:gd name="T70" fmla="*/ 154 w 144"/>
                <a:gd name="T71" fmla="*/ 168 h 157"/>
                <a:gd name="T72" fmla="*/ 161 w 144"/>
                <a:gd name="T73" fmla="*/ 168 h 157"/>
                <a:gd name="T74" fmla="*/ 167 w 144"/>
                <a:gd name="T75" fmla="*/ 160 h 1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4"/>
                <a:gd name="T115" fmla="*/ 0 h 157"/>
                <a:gd name="T116" fmla="*/ 144 w 144"/>
                <a:gd name="T117" fmla="*/ 157 h 15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4" h="157">
                  <a:moveTo>
                    <a:pt x="140" y="134"/>
                  </a:moveTo>
                  <a:cubicBezTo>
                    <a:pt x="140" y="131"/>
                    <a:pt x="137" y="126"/>
                    <a:pt x="138" y="123"/>
                  </a:cubicBezTo>
                  <a:cubicBezTo>
                    <a:pt x="138" y="121"/>
                    <a:pt x="144" y="124"/>
                    <a:pt x="143" y="123"/>
                  </a:cubicBezTo>
                  <a:cubicBezTo>
                    <a:pt x="142" y="118"/>
                    <a:pt x="137" y="117"/>
                    <a:pt x="135" y="113"/>
                  </a:cubicBezTo>
                  <a:cubicBezTo>
                    <a:pt x="132" y="109"/>
                    <a:pt x="129" y="104"/>
                    <a:pt x="126" y="99"/>
                  </a:cubicBezTo>
                  <a:cubicBezTo>
                    <a:pt x="123" y="94"/>
                    <a:pt x="121" y="89"/>
                    <a:pt x="118" y="83"/>
                  </a:cubicBezTo>
                  <a:cubicBezTo>
                    <a:pt x="116" y="79"/>
                    <a:pt x="115" y="74"/>
                    <a:pt x="114" y="70"/>
                  </a:cubicBezTo>
                  <a:cubicBezTo>
                    <a:pt x="113" y="66"/>
                    <a:pt x="112" y="63"/>
                    <a:pt x="110" y="60"/>
                  </a:cubicBezTo>
                  <a:cubicBezTo>
                    <a:pt x="108" y="56"/>
                    <a:pt x="103" y="53"/>
                    <a:pt x="100" y="49"/>
                  </a:cubicBezTo>
                  <a:cubicBezTo>
                    <a:pt x="98" y="45"/>
                    <a:pt x="96" y="41"/>
                    <a:pt x="95" y="36"/>
                  </a:cubicBezTo>
                  <a:cubicBezTo>
                    <a:pt x="94" y="33"/>
                    <a:pt x="96" y="30"/>
                    <a:pt x="96" y="26"/>
                  </a:cubicBezTo>
                  <a:cubicBezTo>
                    <a:pt x="95" y="24"/>
                    <a:pt x="93" y="22"/>
                    <a:pt x="92" y="19"/>
                  </a:cubicBezTo>
                  <a:cubicBezTo>
                    <a:pt x="92" y="16"/>
                    <a:pt x="95" y="13"/>
                    <a:pt x="93" y="10"/>
                  </a:cubicBezTo>
                  <a:cubicBezTo>
                    <a:pt x="92" y="8"/>
                    <a:pt x="89" y="9"/>
                    <a:pt x="87" y="8"/>
                  </a:cubicBezTo>
                  <a:cubicBezTo>
                    <a:pt x="84" y="7"/>
                    <a:pt x="82" y="5"/>
                    <a:pt x="80" y="5"/>
                  </a:cubicBezTo>
                  <a:cubicBezTo>
                    <a:pt x="78" y="5"/>
                    <a:pt x="77" y="6"/>
                    <a:pt x="76" y="6"/>
                  </a:cubicBezTo>
                  <a:cubicBezTo>
                    <a:pt x="74" y="7"/>
                    <a:pt x="72" y="5"/>
                    <a:pt x="70" y="6"/>
                  </a:cubicBezTo>
                  <a:cubicBezTo>
                    <a:pt x="68" y="6"/>
                    <a:pt x="67" y="9"/>
                    <a:pt x="65" y="10"/>
                  </a:cubicBezTo>
                  <a:cubicBezTo>
                    <a:pt x="62" y="12"/>
                    <a:pt x="59" y="15"/>
                    <a:pt x="56" y="15"/>
                  </a:cubicBezTo>
                  <a:cubicBezTo>
                    <a:pt x="53" y="15"/>
                    <a:pt x="50" y="11"/>
                    <a:pt x="47" y="10"/>
                  </a:cubicBezTo>
                  <a:cubicBezTo>
                    <a:pt x="45" y="9"/>
                    <a:pt x="42" y="9"/>
                    <a:pt x="39" y="8"/>
                  </a:cubicBezTo>
                  <a:cubicBezTo>
                    <a:pt x="36" y="7"/>
                    <a:pt x="34" y="6"/>
                    <a:pt x="31" y="5"/>
                  </a:cubicBezTo>
                  <a:cubicBezTo>
                    <a:pt x="28" y="4"/>
                    <a:pt x="24" y="2"/>
                    <a:pt x="20" y="2"/>
                  </a:cubicBezTo>
                  <a:cubicBezTo>
                    <a:pt x="17" y="1"/>
                    <a:pt x="14" y="3"/>
                    <a:pt x="11" y="2"/>
                  </a:cubicBezTo>
                  <a:cubicBezTo>
                    <a:pt x="9" y="2"/>
                    <a:pt x="7" y="1"/>
                    <a:pt x="6" y="0"/>
                  </a:cubicBezTo>
                  <a:cubicBezTo>
                    <a:pt x="5" y="1"/>
                    <a:pt x="3" y="3"/>
                    <a:pt x="3" y="5"/>
                  </a:cubicBezTo>
                  <a:cubicBezTo>
                    <a:pt x="2" y="9"/>
                    <a:pt x="4" y="13"/>
                    <a:pt x="3" y="16"/>
                  </a:cubicBezTo>
                  <a:cubicBezTo>
                    <a:pt x="3" y="19"/>
                    <a:pt x="0" y="21"/>
                    <a:pt x="0" y="24"/>
                  </a:cubicBezTo>
                  <a:cubicBezTo>
                    <a:pt x="0" y="29"/>
                    <a:pt x="3" y="34"/>
                    <a:pt x="4" y="40"/>
                  </a:cubicBezTo>
                  <a:cubicBezTo>
                    <a:pt x="6" y="77"/>
                    <a:pt x="6" y="113"/>
                    <a:pt x="7" y="150"/>
                  </a:cubicBezTo>
                  <a:cubicBezTo>
                    <a:pt x="42" y="150"/>
                    <a:pt x="76" y="148"/>
                    <a:pt x="111" y="150"/>
                  </a:cubicBezTo>
                  <a:cubicBezTo>
                    <a:pt x="114" y="150"/>
                    <a:pt x="113" y="155"/>
                    <a:pt x="115" y="156"/>
                  </a:cubicBezTo>
                  <a:cubicBezTo>
                    <a:pt x="117" y="157"/>
                    <a:pt x="120" y="155"/>
                    <a:pt x="121" y="153"/>
                  </a:cubicBezTo>
                  <a:cubicBezTo>
                    <a:pt x="122" y="151"/>
                    <a:pt x="121" y="149"/>
                    <a:pt x="122" y="147"/>
                  </a:cubicBezTo>
                  <a:cubicBezTo>
                    <a:pt x="123" y="145"/>
                    <a:pt x="125" y="146"/>
                    <a:pt x="127" y="145"/>
                  </a:cubicBezTo>
                  <a:cubicBezTo>
                    <a:pt x="128" y="143"/>
                    <a:pt x="128" y="141"/>
                    <a:pt x="129" y="140"/>
                  </a:cubicBezTo>
                  <a:cubicBezTo>
                    <a:pt x="131" y="139"/>
                    <a:pt x="133" y="141"/>
                    <a:pt x="135" y="140"/>
                  </a:cubicBezTo>
                  <a:cubicBezTo>
                    <a:pt x="137" y="138"/>
                    <a:pt x="139" y="136"/>
                    <a:pt x="140" y="134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2605"/>
            <p:cNvSpPr>
              <a:spLocks noChangeAspect="1"/>
            </p:cNvSpPr>
            <p:nvPr/>
          </p:nvSpPr>
          <p:spPr bwMode="auto">
            <a:xfrm>
              <a:off x="5345113" y="3259138"/>
              <a:ext cx="34925" cy="111125"/>
            </a:xfrm>
            <a:custGeom>
              <a:avLst/>
              <a:gdLst>
                <a:gd name="T0" fmla="*/ 0 w 18"/>
                <a:gd name="T1" fmla="*/ 40 h 58"/>
                <a:gd name="T2" fmla="*/ 13 w 18"/>
                <a:gd name="T3" fmla="*/ 70 h 58"/>
                <a:gd name="T4" fmla="*/ 13 w 18"/>
                <a:gd name="T5" fmla="*/ 60 h 58"/>
                <a:gd name="T6" fmla="*/ 16 w 18"/>
                <a:gd name="T7" fmla="*/ 46 h 58"/>
                <a:gd name="T8" fmla="*/ 17 w 18"/>
                <a:gd name="T9" fmla="*/ 39 h 58"/>
                <a:gd name="T10" fmla="*/ 13 w 18"/>
                <a:gd name="T11" fmla="*/ 39 h 58"/>
                <a:gd name="T12" fmla="*/ 12 w 18"/>
                <a:gd name="T13" fmla="*/ 35 h 58"/>
                <a:gd name="T14" fmla="*/ 13 w 18"/>
                <a:gd name="T15" fmla="*/ 28 h 58"/>
                <a:gd name="T16" fmla="*/ 12 w 18"/>
                <a:gd name="T17" fmla="*/ 22 h 58"/>
                <a:gd name="T18" fmla="*/ 15 w 18"/>
                <a:gd name="T19" fmla="*/ 17 h 58"/>
                <a:gd name="T20" fmla="*/ 20 w 18"/>
                <a:gd name="T21" fmla="*/ 14 h 58"/>
                <a:gd name="T22" fmla="*/ 21 w 18"/>
                <a:gd name="T23" fmla="*/ 8 h 58"/>
                <a:gd name="T24" fmla="*/ 22 w 18"/>
                <a:gd name="T25" fmla="*/ 0 h 58"/>
                <a:gd name="T26" fmla="*/ 18 w 18"/>
                <a:gd name="T27" fmla="*/ 1 h 58"/>
                <a:gd name="T28" fmla="*/ 15 w 18"/>
                <a:gd name="T29" fmla="*/ 2 h 58"/>
                <a:gd name="T30" fmla="*/ 12 w 18"/>
                <a:gd name="T31" fmla="*/ 10 h 58"/>
                <a:gd name="T32" fmla="*/ 10 w 18"/>
                <a:gd name="T33" fmla="*/ 18 h 58"/>
                <a:gd name="T34" fmla="*/ 7 w 18"/>
                <a:gd name="T35" fmla="*/ 29 h 58"/>
                <a:gd name="T36" fmla="*/ 5 w 18"/>
                <a:gd name="T37" fmla="*/ 35 h 58"/>
                <a:gd name="T38" fmla="*/ 0 w 18"/>
                <a:gd name="T39" fmla="*/ 40 h 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58"/>
                <a:gd name="T62" fmla="*/ 18 w 18"/>
                <a:gd name="T63" fmla="*/ 58 h 5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58">
                  <a:moveTo>
                    <a:pt x="0" y="33"/>
                  </a:moveTo>
                  <a:lnTo>
                    <a:pt x="11" y="58"/>
                  </a:lnTo>
                  <a:cubicBezTo>
                    <a:pt x="11" y="56"/>
                    <a:pt x="11" y="53"/>
                    <a:pt x="11" y="50"/>
                  </a:cubicBezTo>
                  <a:cubicBezTo>
                    <a:pt x="12" y="46"/>
                    <a:pt x="12" y="42"/>
                    <a:pt x="13" y="38"/>
                  </a:cubicBezTo>
                  <a:cubicBezTo>
                    <a:pt x="13" y="36"/>
                    <a:pt x="14" y="34"/>
                    <a:pt x="14" y="32"/>
                  </a:cubicBezTo>
                  <a:cubicBezTo>
                    <a:pt x="13" y="32"/>
                    <a:pt x="11" y="33"/>
                    <a:pt x="11" y="32"/>
                  </a:cubicBezTo>
                  <a:cubicBezTo>
                    <a:pt x="10" y="31"/>
                    <a:pt x="10" y="30"/>
                    <a:pt x="10" y="29"/>
                  </a:cubicBezTo>
                  <a:cubicBezTo>
                    <a:pt x="10" y="27"/>
                    <a:pt x="11" y="25"/>
                    <a:pt x="11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10" y="16"/>
                    <a:pt x="11" y="15"/>
                    <a:pt x="12" y="14"/>
                  </a:cubicBezTo>
                  <a:cubicBezTo>
                    <a:pt x="13" y="13"/>
                    <a:pt x="14" y="13"/>
                    <a:pt x="16" y="12"/>
                  </a:cubicBezTo>
                  <a:cubicBezTo>
                    <a:pt x="16" y="10"/>
                    <a:pt x="16" y="8"/>
                    <a:pt x="17" y="7"/>
                  </a:cubicBezTo>
                  <a:cubicBezTo>
                    <a:pt x="17" y="5"/>
                    <a:pt x="17" y="2"/>
                    <a:pt x="18" y="0"/>
                  </a:cubicBezTo>
                  <a:cubicBezTo>
                    <a:pt x="17" y="0"/>
                    <a:pt x="16" y="0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11" y="4"/>
                    <a:pt x="10" y="6"/>
                    <a:pt x="10" y="8"/>
                  </a:cubicBezTo>
                  <a:cubicBezTo>
                    <a:pt x="9" y="10"/>
                    <a:pt x="8" y="13"/>
                    <a:pt x="8" y="15"/>
                  </a:cubicBezTo>
                  <a:cubicBezTo>
                    <a:pt x="7" y="18"/>
                    <a:pt x="7" y="21"/>
                    <a:pt x="6" y="24"/>
                  </a:cubicBezTo>
                  <a:cubicBezTo>
                    <a:pt x="5" y="26"/>
                    <a:pt x="5" y="28"/>
                    <a:pt x="4" y="29"/>
                  </a:cubicBezTo>
                  <a:cubicBezTo>
                    <a:pt x="3" y="31"/>
                    <a:pt x="1" y="32"/>
                    <a:pt x="0" y="33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2606"/>
            <p:cNvSpPr>
              <a:spLocks noChangeAspect="1"/>
            </p:cNvSpPr>
            <p:nvPr/>
          </p:nvSpPr>
          <p:spPr bwMode="auto">
            <a:xfrm>
              <a:off x="5364163" y="3281363"/>
              <a:ext cx="11113" cy="41275"/>
            </a:xfrm>
            <a:custGeom>
              <a:avLst/>
              <a:gdLst>
                <a:gd name="T0" fmla="*/ 5 w 6"/>
                <a:gd name="T1" fmla="*/ 25 h 21"/>
                <a:gd name="T2" fmla="*/ 6 w 6"/>
                <a:gd name="T3" fmla="*/ 10 h 21"/>
                <a:gd name="T4" fmla="*/ 7 w 6"/>
                <a:gd name="T5" fmla="*/ 0 h 21"/>
                <a:gd name="T6" fmla="*/ 2 w 6"/>
                <a:gd name="T7" fmla="*/ 2 h 21"/>
                <a:gd name="T8" fmla="*/ 0 w 6"/>
                <a:gd name="T9" fmla="*/ 7 h 21"/>
                <a:gd name="T10" fmla="*/ 1 w 6"/>
                <a:gd name="T11" fmla="*/ 14 h 21"/>
                <a:gd name="T12" fmla="*/ 0 w 6"/>
                <a:gd name="T13" fmla="*/ 21 h 21"/>
                <a:gd name="T14" fmla="*/ 1 w 6"/>
                <a:gd name="T15" fmla="*/ 25 h 21"/>
                <a:gd name="T16" fmla="*/ 5 w 6"/>
                <a:gd name="T17" fmla="*/ 25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1"/>
                <a:gd name="T29" fmla="*/ 6 w 6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1">
                  <a:moveTo>
                    <a:pt x="4" y="20"/>
                  </a:moveTo>
                  <a:cubicBezTo>
                    <a:pt x="4" y="16"/>
                    <a:pt x="4" y="12"/>
                    <a:pt x="5" y="8"/>
                  </a:cubicBezTo>
                  <a:cubicBezTo>
                    <a:pt x="5" y="6"/>
                    <a:pt x="5" y="3"/>
                    <a:pt x="6" y="0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1" y="9"/>
                    <a:pt x="1" y="11"/>
                  </a:cubicBezTo>
                  <a:cubicBezTo>
                    <a:pt x="1" y="13"/>
                    <a:pt x="0" y="15"/>
                    <a:pt x="0" y="17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1" y="21"/>
                    <a:pt x="3" y="20"/>
                    <a:pt x="4" y="20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2611"/>
            <p:cNvSpPr>
              <a:spLocks noChangeAspect="1"/>
            </p:cNvSpPr>
            <p:nvPr/>
          </p:nvSpPr>
          <p:spPr bwMode="auto">
            <a:xfrm>
              <a:off x="5299075" y="3319463"/>
              <a:ext cx="66675" cy="101600"/>
            </a:xfrm>
            <a:custGeom>
              <a:avLst/>
              <a:gdLst>
                <a:gd name="T0" fmla="*/ 42 w 35"/>
                <a:gd name="T1" fmla="*/ 31 h 53"/>
                <a:gd name="T2" fmla="*/ 37 w 35"/>
                <a:gd name="T3" fmla="*/ 37 h 53"/>
                <a:gd name="T4" fmla="*/ 37 w 35"/>
                <a:gd name="T5" fmla="*/ 47 h 53"/>
                <a:gd name="T6" fmla="*/ 34 w 35"/>
                <a:gd name="T7" fmla="*/ 52 h 53"/>
                <a:gd name="T8" fmla="*/ 35 w 35"/>
                <a:gd name="T9" fmla="*/ 62 h 53"/>
                <a:gd name="T10" fmla="*/ 34 w 35"/>
                <a:gd name="T11" fmla="*/ 64 h 53"/>
                <a:gd name="T12" fmla="*/ 23 w 35"/>
                <a:gd name="T13" fmla="*/ 57 h 53"/>
                <a:gd name="T14" fmla="*/ 20 w 35"/>
                <a:gd name="T15" fmla="*/ 50 h 53"/>
                <a:gd name="T16" fmla="*/ 8 w 35"/>
                <a:gd name="T17" fmla="*/ 35 h 53"/>
                <a:gd name="T18" fmla="*/ 8 w 35"/>
                <a:gd name="T19" fmla="*/ 30 h 53"/>
                <a:gd name="T20" fmla="*/ 5 w 35"/>
                <a:gd name="T21" fmla="*/ 22 h 53"/>
                <a:gd name="T22" fmla="*/ 1 w 35"/>
                <a:gd name="T23" fmla="*/ 12 h 53"/>
                <a:gd name="T24" fmla="*/ 2 w 35"/>
                <a:gd name="T25" fmla="*/ 2 h 53"/>
                <a:gd name="T26" fmla="*/ 11 w 35"/>
                <a:gd name="T27" fmla="*/ 0 h 53"/>
                <a:gd name="T28" fmla="*/ 20 w 35"/>
                <a:gd name="T29" fmla="*/ 2 h 53"/>
                <a:gd name="T30" fmla="*/ 29 w 35"/>
                <a:gd name="T31" fmla="*/ 1 h 53"/>
                <a:gd name="T32" fmla="*/ 42 w 35"/>
                <a:gd name="T33" fmla="*/ 3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53"/>
                <a:gd name="T53" fmla="*/ 35 w 35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53">
                  <a:moveTo>
                    <a:pt x="35" y="26"/>
                  </a:moveTo>
                  <a:cubicBezTo>
                    <a:pt x="33" y="27"/>
                    <a:pt x="31" y="29"/>
                    <a:pt x="31" y="31"/>
                  </a:cubicBezTo>
                  <a:cubicBezTo>
                    <a:pt x="30" y="34"/>
                    <a:pt x="32" y="36"/>
                    <a:pt x="31" y="39"/>
                  </a:cubicBezTo>
                  <a:cubicBezTo>
                    <a:pt x="31" y="40"/>
                    <a:pt x="28" y="41"/>
                    <a:pt x="28" y="43"/>
                  </a:cubicBezTo>
                  <a:cubicBezTo>
                    <a:pt x="28" y="46"/>
                    <a:pt x="29" y="48"/>
                    <a:pt x="29" y="51"/>
                  </a:cubicBezTo>
                  <a:cubicBezTo>
                    <a:pt x="29" y="52"/>
                    <a:pt x="29" y="53"/>
                    <a:pt x="28" y="53"/>
                  </a:cubicBezTo>
                  <a:cubicBezTo>
                    <a:pt x="25" y="52"/>
                    <a:pt x="21" y="50"/>
                    <a:pt x="19" y="47"/>
                  </a:cubicBezTo>
                  <a:cubicBezTo>
                    <a:pt x="17" y="46"/>
                    <a:pt x="18" y="43"/>
                    <a:pt x="17" y="41"/>
                  </a:cubicBezTo>
                  <a:cubicBezTo>
                    <a:pt x="14" y="37"/>
                    <a:pt x="10" y="33"/>
                    <a:pt x="7" y="29"/>
                  </a:cubicBezTo>
                  <a:cubicBezTo>
                    <a:pt x="6" y="28"/>
                    <a:pt x="7" y="26"/>
                    <a:pt x="7" y="25"/>
                  </a:cubicBezTo>
                  <a:cubicBezTo>
                    <a:pt x="6" y="23"/>
                    <a:pt x="5" y="20"/>
                    <a:pt x="4" y="18"/>
                  </a:cubicBezTo>
                  <a:cubicBezTo>
                    <a:pt x="3" y="15"/>
                    <a:pt x="1" y="13"/>
                    <a:pt x="1" y="10"/>
                  </a:cubicBezTo>
                  <a:cubicBezTo>
                    <a:pt x="1" y="7"/>
                    <a:pt x="0" y="4"/>
                    <a:pt x="2" y="2"/>
                  </a:cubicBezTo>
                  <a:cubicBezTo>
                    <a:pt x="4" y="0"/>
                    <a:pt x="7" y="0"/>
                    <a:pt x="9" y="0"/>
                  </a:cubicBezTo>
                  <a:cubicBezTo>
                    <a:pt x="12" y="0"/>
                    <a:pt x="15" y="2"/>
                    <a:pt x="17" y="2"/>
                  </a:cubicBezTo>
                  <a:cubicBezTo>
                    <a:pt x="20" y="2"/>
                    <a:pt x="22" y="1"/>
                    <a:pt x="24" y="1"/>
                  </a:cubicBezTo>
                  <a:lnTo>
                    <a:pt x="35" y="26"/>
                  </a:ln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2659"/>
            <p:cNvSpPr>
              <a:spLocks noChangeAspect="1"/>
            </p:cNvSpPr>
            <p:nvPr/>
          </p:nvSpPr>
          <p:spPr bwMode="auto">
            <a:xfrm>
              <a:off x="5526088" y="3870325"/>
              <a:ext cx="247650" cy="373063"/>
            </a:xfrm>
            <a:custGeom>
              <a:avLst/>
              <a:gdLst>
                <a:gd name="T0" fmla="*/ 11 w 130"/>
                <a:gd name="T1" fmla="*/ 139 h 196"/>
                <a:gd name="T2" fmla="*/ 7 w 130"/>
                <a:gd name="T3" fmla="*/ 150 h 196"/>
                <a:gd name="T4" fmla="*/ 0 w 130"/>
                <a:gd name="T5" fmla="*/ 158 h 196"/>
                <a:gd name="T6" fmla="*/ 0 w 130"/>
                <a:gd name="T7" fmla="*/ 223 h 196"/>
                <a:gd name="T8" fmla="*/ 10 w 130"/>
                <a:gd name="T9" fmla="*/ 235 h 196"/>
                <a:gd name="T10" fmla="*/ 16 w 130"/>
                <a:gd name="T11" fmla="*/ 221 h 196"/>
                <a:gd name="T12" fmla="*/ 31 w 130"/>
                <a:gd name="T13" fmla="*/ 205 h 196"/>
                <a:gd name="T14" fmla="*/ 46 w 130"/>
                <a:gd name="T15" fmla="*/ 189 h 196"/>
                <a:gd name="T16" fmla="*/ 52 w 130"/>
                <a:gd name="T17" fmla="*/ 186 h 196"/>
                <a:gd name="T18" fmla="*/ 56 w 130"/>
                <a:gd name="T19" fmla="*/ 179 h 196"/>
                <a:gd name="T20" fmla="*/ 70 w 130"/>
                <a:gd name="T21" fmla="*/ 171 h 196"/>
                <a:gd name="T22" fmla="*/ 79 w 130"/>
                <a:gd name="T23" fmla="*/ 167 h 196"/>
                <a:gd name="T24" fmla="*/ 90 w 130"/>
                <a:gd name="T25" fmla="*/ 153 h 196"/>
                <a:gd name="T26" fmla="*/ 101 w 130"/>
                <a:gd name="T27" fmla="*/ 139 h 196"/>
                <a:gd name="T28" fmla="*/ 110 w 130"/>
                <a:gd name="T29" fmla="*/ 122 h 196"/>
                <a:gd name="T30" fmla="*/ 125 w 130"/>
                <a:gd name="T31" fmla="*/ 101 h 196"/>
                <a:gd name="T32" fmla="*/ 124 w 130"/>
                <a:gd name="T33" fmla="*/ 96 h 196"/>
                <a:gd name="T34" fmla="*/ 136 w 130"/>
                <a:gd name="T35" fmla="*/ 76 h 196"/>
                <a:gd name="T36" fmla="*/ 134 w 130"/>
                <a:gd name="T37" fmla="*/ 71 h 196"/>
                <a:gd name="T38" fmla="*/ 140 w 130"/>
                <a:gd name="T39" fmla="*/ 66 h 196"/>
                <a:gd name="T40" fmla="*/ 145 w 130"/>
                <a:gd name="T41" fmla="*/ 54 h 196"/>
                <a:gd name="T42" fmla="*/ 150 w 130"/>
                <a:gd name="T43" fmla="*/ 43 h 196"/>
                <a:gd name="T44" fmla="*/ 150 w 130"/>
                <a:gd name="T45" fmla="*/ 30 h 196"/>
                <a:gd name="T46" fmla="*/ 154 w 130"/>
                <a:gd name="T47" fmla="*/ 23 h 196"/>
                <a:gd name="T48" fmla="*/ 152 w 130"/>
                <a:gd name="T49" fmla="*/ 12 h 196"/>
                <a:gd name="T50" fmla="*/ 155 w 130"/>
                <a:gd name="T51" fmla="*/ 2 h 196"/>
                <a:gd name="T52" fmla="*/ 148 w 130"/>
                <a:gd name="T53" fmla="*/ 0 h 196"/>
                <a:gd name="T54" fmla="*/ 144 w 130"/>
                <a:gd name="T55" fmla="*/ 1 h 196"/>
                <a:gd name="T56" fmla="*/ 139 w 130"/>
                <a:gd name="T57" fmla="*/ 6 h 196"/>
                <a:gd name="T58" fmla="*/ 127 w 130"/>
                <a:gd name="T59" fmla="*/ 10 h 196"/>
                <a:gd name="T60" fmla="*/ 120 w 130"/>
                <a:gd name="T61" fmla="*/ 13 h 196"/>
                <a:gd name="T62" fmla="*/ 113 w 130"/>
                <a:gd name="T63" fmla="*/ 11 h 196"/>
                <a:gd name="T64" fmla="*/ 107 w 130"/>
                <a:gd name="T65" fmla="*/ 14 h 196"/>
                <a:gd name="T66" fmla="*/ 96 w 130"/>
                <a:gd name="T67" fmla="*/ 14 h 196"/>
                <a:gd name="T68" fmla="*/ 88 w 130"/>
                <a:gd name="T69" fmla="*/ 19 h 196"/>
                <a:gd name="T70" fmla="*/ 77 w 130"/>
                <a:gd name="T71" fmla="*/ 23 h 196"/>
                <a:gd name="T72" fmla="*/ 71 w 130"/>
                <a:gd name="T73" fmla="*/ 22 h 196"/>
                <a:gd name="T74" fmla="*/ 59 w 130"/>
                <a:gd name="T75" fmla="*/ 26 h 196"/>
                <a:gd name="T76" fmla="*/ 47 w 130"/>
                <a:gd name="T77" fmla="*/ 25 h 196"/>
                <a:gd name="T78" fmla="*/ 41 w 130"/>
                <a:gd name="T79" fmla="*/ 19 h 196"/>
                <a:gd name="T80" fmla="*/ 41 w 130"/>
                <a:gd name="T81" fmla="*/ 14 h 196"/>
                <a:gd name="T82" fmla="*/ 35 w 130"/>
                <a:gd name="T83" fmla="*/ 12 h 196"/>
                <a:gd name="T84" fmla="*/ 31 w 130"/>
                <a:gd name="T85" fmla="*/ 14 h 196"/>
                <a:gd name="T86" fmla="*/ 28 w 130"/>
                <a:gd name="T87" fmla="*/ 17 h 196"/>
                <a:gd name="T88" fmla="*/ 22 w 130"/>
                <a:gd name="T89" fmla="*/ 28 h 196"/>
                <a:gd name="T90" fmla="*/ 31 w 130"/>
                <a:gd name="T91" fmla="*/ 37 h 196"/>
                <a:gd name="T92" fmla="*/ 34 w 130"/>
                <a:gd name="T93" fmla="*/ 43 h 196"/>
                <a:gd name="T94" fmla="*/ 41 w 130"/>
                <a:gd name="T95" fmla="*/ 50 h 196"/>
                <a:gd name="T96" fmla="*/ 90 w 130"/>
                <a:gd name="T97" fmla="*/ 70 h 196"/>
                <a:gd name="T98" fmla="*/ 104 w 130"/>
                <a:gd name="T99" fmla="*/ 67 h 196"/>
                <a:gd name="T100" fmla="*/ 60 w 130"/>
                <a:gd name="T101" fmla="*/ 121 h 196"/>
                <a:gd name="T102" fmla="*/ 43 w 130"/>
                <a:gd name="T103" fmla="*/ 122 h 196"/>
                <a:gd name="T104" fmla="*/ 26 w 130"/>
                <a:gd name="T105" fmla="*/ 129 h 196"/>
                <a:gd name="T106" fmla="*/ 11 w 130"/>
                <a:gd name="T107" fmla="*/ 139 h 19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0"/>
                <a:gd name="T163" fmla="*/ 0 h 196"/>
                <a:gd name="T164" fmla="*/ 130 w 130"/>
                <a:gd name="T165" fmla="*/ 196 h 19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0" h="196">
                  <a:moveTo>
                    <a:pt x="9" y="116"/>
                  </a:moveTo>
                  <a:cubicBezTo>
                    <a:pt x="8" y="119"/>
                    <a:pt x="9" y="123"/>
                    <a:pt x="6" y="125"/>
                  </a:cubicBezTo>
                  <a:lnTo>
                    <a:pt x="0" y="132"/>
                  </a:lnTo>
                  <a:lnTo>
                    <a:pt x="0" y="186"/>
                  </a:lnTo>
                  <a:lnTo>
                    <a:pt x="8" y="196"/>
                  </a:lnTo>
                  <a:cubicBezTo>
                    <a:pt x="9" y="192"/>
                    <a:pt x="11" y="188"/>
                    <a:pt x="13" y="184"/>
                  </a:cubicBezTo>
                  <a:cubicBezTo>
                    <a:pt x="17" y="179"/>
                    <a:pt x="21" y="175"/>
                    <a:pt x="26" y="171"/>
                  </a:cubicBezTo>
                  <a:cubicBezTo>
                    <a:pt x="30" y="166"/>
                    <a:pt x="34" y="162"/>
                    <a:pt x="38" y="158"/>
                  </a:cubicBezTo>
                  <a:cubicBezTo>
                    <a:pt x="39" y="157"/>
                    <a:pt x="41" y="156"/>
                    <a:pt x="43" y="155"/>
                  </a:cubicBezTo>
                  <a:cubicBezTo>
                    <a:pt x="45" y="153"/>
                    <a:pt x="46" y="150"/>
                    <a:pt x="47" y="149"/>
                  </a:cubicBezTo>
                  <a:cubicBezTo>
                    <a:pt x="51" y="146"/>
                    <a:pt x="54" y="145"/>
                    <a:pt x="58" y="143"/>
                  </a:cubicBezTo>
                  <a:cubicBezTo>
                    <a:pt x="61" y="141"/>
                    <a:pt x="64" y="141"/>
                    <a:pt x="66" y="139"/>
                  </a:cubicBezTo>
                  <a:cubicBezTo>
                    <a:pt x="70" y="136"/>
                    <a:pt x="72" y="132"/>
                    <a:pt x="75" y="128"/>
                  </a:cubicBezTo>
                  <a:cubicBezTo>
                    <a:pt x="78" y="124"/>
                    <a:pt x="81" y="120"/>
                    <a:pt x="84" y="116"/>
                  </a:cubicBezTo>
                  <a:cubicBezTo>
                    <a:pt x="87" y="111"/>
                    <a:pt x="90" y="106"/>
                    <a:pt x="92" y="102"/>
                  </a:cubicBezTo>
                  <a:cubicBezTo>
                    <a:pt x="96" y="96"/>
                    <a:pt x="100" y="90"/>
                    <a:pt x="104" y="84"/>
                  </a:cubicBezTo>
                  <a:cubicBezTo>
                    <a:pt x="104" y="83"/>
                    <a:pt x="103" y="81"/>
                    <a:pt x="103" y="80"/>
                  </a:cubicBezTo>
                  <a:cubicBezTo>
                    <a:pt x="106" y="74"/>
                    <a:pt x="110" y="69"/>
                    <a:pt x="113" y="63"/>
                  </a:cubicBezTo>
                  <a:cubicBezTo>
                    <a:pt x="113" y="62"/>
                    <a:pt x="112" y="60"/>
                    <a:pt x="112" y="59"/>
                  </a:cubicBezTo>
                  <a:cubicBezTo>
                    <a:pt x="113" y="58"/>
                    <a:pt x="116" y="57"/>
                    <a:pt x="117" y="55"/>
                  </a:cubicBezTo>
                  <a:cubicBezTo>
                    <a:pt x="119" y="52"/>
                    <a:pt x="120" y="48"/>
                    <a:pt x="121" y="45"/>
                  </a:cubicBezTo>
                  <a:cubicBezTo>
                    <a:pt x="122" y="42"/>
                    <a:pt x="124" y="39"/>
                    <a:pt x="125" y="36"/>
                  </a:cubicBezTo>
                  <a:cubicBezTo>
                    <a:pt x="125" y="32"/>
                    <a:pt x="124" y="28"/>
                    <a:pt x="125" y="25"/>
                  </a:cubicBezTo>
                  <a:cubicBezTo>
                    <a:pt x="125" y="23"/>
                    <a:pt x="128" y="21"/>
                    <a:pt x="128" y="19"/>
                  </a:cubicBezTo>
                  <a:cubicBezTo>
                    <a:pt x="128" y="16"/>
                    <a:pt x="127" y="13"/>
                    <a:pt x="127" y="10"/>
                  </a:cubicBezTo>
                  <a:cubicBezTo>
                    <a:pt x="127" y="7"/>
                    <a:pt x="130" y="5"/>
                    <a:pt x="129" y="2"/>
                  </a:cubicBezTo>
                  <a:cubicBezTo>
                    <a:pt x="128" y="0"/>
                    <a:pt x="125" y="0"/>
                    <a:pt x="123" y="0"/>
                  </a:cubicBezTo>
                  <a:cubicBezTo>
                    <a:pt x="121" y="0"/>
                    <a:pt x="120" y="1"/>
                    <a:pt x="120" y="1"/>
                  </a:cubicBezTo>
                  <a:cubicBezTo>
                    <a:pt x="118" y="2"/>
                    <a:pt x="117" y="4"/>
                    <a:pt x="116" y="5"/>
                  </a:cubicBezTo>
                  <a:cubicBezTo>
                    <a:pt x="113" y="7"/>
                    <a:pt x="109" y="7"/>
                    <a:pt x="106" y="8"/>
                  </a:cubicBezTo>
                  <a:cubicBezTo>
                    <a:pt x="104" y="9"/>
                    <a:pt x="103" y="10"/>
                    <a:pt x="100" y="11"/>
                  </a:cubicBezTo>
                  <a:cubicBezTo>
                    <a:pt x="98" y="11"/>
                    <a:pt x="96" y="9"/>
                    <a:pt x="94" y="9"/>
                  </a:cubicBezTo>
                  <a:cubicBezTo>
                    <a:pt x="92" y="9"/>
                    <a:pt x="91" y="12"/>
                    <a:pt x="89" y="12"/>
                  </a:cubicBezTo>
                  <a:cubicBezTo>
                    <a:pt x="86" y="13"/>
                    <a:pt x="83" y="11"/>
                    <a:pt x="80" y="12"/>
                  </a:cubicBezTo>
                  <a:cubicBezTo>
                    <a:pt x="77" y="13"/>
                    <a:pt x="75" y="15"/>
                    <a:pt x="73" y="16"/>
                  </a:cubicBezTo>
                  <a:cubicBezTo>
                    <a:pt x="70" y="18"/>
                    <a:pt x="67" y="19"/>
                    <a:pt x="64" y="19"/>
                  </a:cubicBezTo>
                  <a:cubicBezTo>
                    <a:pt x="63" y="19"/>
                    <a:pt x="61" y="18"/>
                    <a:pt x="59" y="18"/>
                  </a:cubicBezTo>
                  <a:cubicBezTo>
                    <a:pt x="56" y="19"/>
                    <a:pt x="53" y="22"/>
                    <a:pt x="49" y="22"/>
                  </a:cubicBezTo>
                  <a:cubicBezTo>
                    <a:pt x="46" y="23"/>
                    <a:pt x="42" y="22"/>
                    <a:pt x="39" y="21"/>
                  </a:cubicBezTo>
                  <a:cubicBezTo>
                    <a:pt x="37" y="20"/>
                    <a:pt x="35" y="18"/>
                    <a:pt x="34" y="16"/>
                  </a:cubicBezTo>
                  <a:cubicBezTo>
                    <a:pt x="33" y="15"/>
                    <a:pt x="35" y="13"/>
                    <a:pt x="34" y="12"/>
                  </a:cubicBezTo>
                  <a:cubicBezTo>
                    <a:pt x="32" y="11"/>
                    <a:pt x="31" y="11"/>
                    <a:pt x="29" y="10"/>
                  </a:cubicBezTo>
                  <a:cubicBezTo>
                    <a:pt x="28" y="11"/>
                    <a:pt x="27" y="11"/>
                    <a:pt x="26" y="12"/>
                  </a:cubicBezTo>
                  <a:cubicBezTo>
                    <a:pt x="25" y="13"/>
                    <a:pt x="24" y="14"/>
                    <a:pt x="23" y="14"/>
                  </a:cubicBezTo>
                  <a:cubicBezTo>
                    <a:pt x="21" y="17"/>
                    <a:pt x="17" y="20"/>
                    <a:pt x="18" y="23"/>
                  </a:cubicBezTo>
                  <a:cubicBezTo>
                    <a:pt x="19" y="27"/>
                    <a:pt x="24" y="28"/>
                    <a:pt x="26" y="31"/>
                  </a:cubicBezTo>
                  <a:cubicBezTo>
                    <a:pt x="27" y="32"/>
                    <a:pt x="27" y="34"/>
                    <a:pt x="28" y="36"/>
                  </a:cubicBezTo>
                  <a:cubicBezTo>
                    <a:pt x="30" y="38"/>
                    <a:pt x="31" y="41"/>
                    <a:pt x="34" y="42"/>
                  </a:cubicBezTo>
                  <a:lnTo>
                    <a:pt x="75" y="58"/>
                  </a:lnTo>
                  <a:cubicBezTo>
                    <a:pt x="79" y="59"/>
                    <a:pt x="90" y="53"/>
                    <a:pt x="87" y="56"/>
                  </a:cubicBezTo>
                  <a:lnTo>
                    <a:pt x="50" y="101"/>
                  </a:lnTo>
                  <a:cubicBezTo>
                    <a:pt x="47" y="105"/>
                    <a:pt x="40" y="101"/>
                    <a:pt x="36" y="102"/>
                  </a:cubicBezTo>
                  <a:cubicBezTo>
                    <a:pt x="31" y="103"/>
                    <a:pt x="27" y="106"/>
                    <a:pt x="22" y="108"/>
                  </a:cubicBezTo>
                  <a:cubicBezTo>
                    <a:pt x="18" y="110"/>
                    <a:pt x="13" y="114"/>
                    <a:pt x="9" y="116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FFC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2660"/>
            <p:cNvSpPr>
              <a:spLocks noChangeAspect="1"/>
            </p:cNvSpPr>
            <p:nvPr/>
          </p:nvSpPr>
          <p:spPr bwMode="auto">
            <a:xfrm>
              <a:off x="5183188" y="5003800"/>
              <a:ext cx="57150" cy="61913"/>
            </a:xfrm>
            <a:custGeom>
              <a:avLst/>
              <a:gdLst>
                <a:gd name="T0" fmla="*/ 23 w 30"/>
                <a:gd name="T1" fmla="*/ 0 h 32"/>
                <a:gd name="T2" fmla="*/ 35 w 30"/>
                <a:gd name="T3" fmla="*/ 11 h 32"/>
                <a:gd name="T4" fmla="*/ 35 w 30"/>
                <a:gd name="T5" fmla="*/ 18 h 32"/>
                <a:gd name="T6" fmla="*/ 29 w 30"/>
                <a:gd name="T7" fmla="*/ 28 h 32"/>
                <a:gd name="T8" fmla="*/ 25 w 30"/>
                <a:gd name="T9" fmla="*/ 29 h 32"/>
                <a:gd name="T10" fmla="*/ 19 w 30"/>
                <a:gd name="T11" fmla="*/ 29 h 32"/>
                <a:gd name="T12" fmla="*/ 14 w 30"/>
                <a:gd name="T13" fmla="*/ 38 h 32"/>
                <a:gd name="T14" fmla="*/ 10 w 30"/>
                <a:gd name="T15" fmla="*/ 38 h 32"/>
                <a:gd name="T16" fmla="*/ 5 w 30"/>
                <a:gd name="T17" fmla="*/ 32 h 32"/>
                <a:gd name="T18" fmla="*/ 1 w 30"/>
                <a:gd name="T19" fmla="*/ 26 h 32"/>
                <a:gd name="T20" fmla="*/ 1 w 30"/>
                <a:gd name="T21" fmla="*/ 18 h 32"/>
                <a:gd name="T22" fmla="*/ 7 w 30"/>
                <a:gd name="T23" fmla="*/ 15 h 32"/>
                <a:gd name="T24" fmla="*/ 13 w 30"/>
                <a:gd name="T25" fmla="*/ 6 h 32"/>
                <a:gd name="T26" fmla="*/ 19 w 30"/>
                <a:gd name="T27" fmla="*/ 4 h 32"/>
                <a:gd name="T28" fmla="*/ 23 w 30"/>
                <a:gd name="T29" fmla="*/ 0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32"/>
                <a:gd name="T47" fmla="*/ 30 w 30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32">
                  <a:moveTo>
                    <a:pt x="19" y="0"/>
                  </a:moveTo>
                  <a:cubicBezTo>
                    <a:pt x="23" y="2"/>
                    <a:pt x="26" y="6"/>
                    <a:pt x="29" y="9"/>
                  </a:cubicBezTo>
                  <a:cubicBezTo>
                    <a:pt x="30" y="11"/>
                    <a:pt x="30" y="13"/>
                    <a:pt x="29" y="15"/>
                  </a:cubicBezTo>
                  <a:cubicBezTo>
                    <a:pt x="28" y="18"/>
                    <a:pt x="26" y="20"/>
                    <a:pt x="24" y="23"/>
                  </a:cubicBezTo>
                  <a:cubicBezTo>
                    <a:pt x="23" y="24"/>
                    <a:pt x="22" y="24"/>
                    <a:pt x="21" y="24"/>
                  </a:cubicBezTo>
                  <a:cubicBezTo>
                    <a:pt x="19" y="24"/>
                    <a:pt x="17" y="23"/>
                    <a:pt x="16" y="24"/>
                  </a:cubicBezTo>
                  <a:cubicBezTo>
                    <a:pt x="14" y="26"/>
                    <a:pt x="14" y="30"/>
                    <a:pt x="12" y="31"/>
                  </a:cubicBezTo>
                  <a:cubicBezTo>
                    <a:pt x="11" y="32"/>
                    <a:pt x="9" y="32"/>
                    <a:pt x="8" y="31"/>
                  </a:cubicBezTo>
                  <a:cubicBezTo>
                    <a:pt x="6" y="30"/>
                    <a:pt x="5" y="28"/>
                    <a:pt x="4" y="26"/>
                  </a:cubicBezTo>
                  <a:cubicBezTo>
                    <a:pt x="3" y="24"/>
                    <a:pt x="2" y="23"/>
                    <a:pt x="1" y="21"/>
                  </a:cubicBezTo>
                  <a:cubicBezTo>
                    <a:pt x="1" y="19"/>
                    <a:pt x="0" y="17"/>
                    <a:pt x="1" y="15"/>
                  </a:cubicBezTo>
                  <a:cubicBezTo>
                    <a:pt x="2" y="14"/>
                    <a:pt x="5" y="14"/>
                    <a:pt x="6" y="12"/>
                  </a:cubicBezTo>
                  <a:cubicBezTo>
                    <a:pt x="8" y="10"/>
                    <a:pt x="8" y="7"/>
                    <a:pt x="11" y="5"/>
                  </a:cubicBezTo>
                  <a:cubicBezTo>
                    <a:pt x="12" y="4"/>
                    <a:pt x="14" y="4"/>
                    <a:pt x="16" y="3"/>
                  </a:cubicBezTo>
                  <a:cubicBezTo>
                    <a:pt x="17" y="3"/>
                    <a:pt x="18" y="0"/>
                    <a:pt x="19" y="0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2722"/>
            <p:cNvSpPr>
              <a:spLocks noChangeAspect="1"/>
            </p:cNvSpPr>
            <p:nvPr/>
          </p:nvSpPr>
          <p:spPr bwMode="auto">
            <a:xfrm>
              <a:off x="4410075" y="3170238"/>
              <a:ext cx="6350" cy="476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1 h 3"/>
                <a:gd name="T4" fmla="*/ 3 w 4"/>
                <a:gd name="T5" fmla="*/ 0 h 3"/>
                <a:gd name="T6" fmla="*/ 4 w 4"/>
                <a:gd name="T7" fmla="*/ 2 h 3"/>
                <a:gd name="T8" fmla="*/ 2 w 4"/>
                <a:gd name="T9" fmla="*/ 3 h 3"/>
                <a:gd name="T10" fmla="*/ 0 w 4"/>
                <a:gd name="T11" fmla="*/ 2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0" y="2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2551"/>
            <p:cNvSpPr>
              <a:spLocks noChangeAspect="1"/>
            </p:cNvSpPr>
            <p:nvPr/>
          </p:nvSpPr>
          <p:spPr bwMode="auto">
            <a:xfrm>
              <a:off x="4222750" y="3176588"/>
              <a:ext cx="285750" cy="247650"/>
            </a:xfrm>
            <a:custGeom>
              <a:avLst/>
              <a:gdLst>
                <a:gd name="T0" fmla="*/ 166 w 150"/>
                <a:gd name="T1" fmla="*/ 17 h 130"/>
                <a:gd name="T2" fmla="*/ 157 w 150"/>
                <a:gd name="T3" fmla="*/ 16 h 130"/>
                <a:gd name="T4" fmla="*/ 151 w 150"/>
                <a:gd name="T5" fmla="*/ 12 h 130"/>
                <a:gd name="T6" fmla="*/ 142 w 150"/>
                <a:gd name="T7" fmla="*/ 13 h 130"/>
                <a:gd name="T8" fmla="*/ 128 w 150"/>
                <a:gd name="T9" fmla="*/ 14 h 130"/>
                <a:gd name="T10" fmla="*/ 121 w 150"/>
                <a:gd name="T11" fmla="*/ 6 h 130"/>
                <a:gd name="T12" fmla="*/ 122 w 150"/>
                <a:gd name="T13" fmla="*/ 1 h 130"/>
                <a:gd name="T14" fmla="*/ 112 w 150"/>
                <a:gd name="T15" fmla="*/ 4 h 130"/>
                <a:gd name="T16" fmla="*/ 106 w 150"/>
                <a:gd name="T17" fmla="*/ 14 h 130"/>
                <a:gd name="T18" fmla="*/ 98 w 150"/>
                <a:gd name="T19" fmla="*/ 31 h 130"/>
                <a:gd name="T20" fmla="*/ 91 w 150"/>
                <a:gd name="T21" fmla="*/ 42 h 130"/>
                <a:gd name="T22" fmla="*/ 78 w 150"/>
                <a:gd name="T23" fmla="*/ 48 h 130"/>
                <a:gd name="T24" fmla="*/ 70 w 150"/>
                <a:gd name="T25" fmla="*/ 54 h 130"/>
                <a:gd name="T26" fmla="*/ 59 w 150"/>
                <a:gd name="T27" fmla="*/ 65 h 130"/>
                <a:gd name="T28" fmla="*/ 59 w 150"/>
                <a:gd name="T29" fmla="*/ 70 h 130"/>
                <a:gd name="T30" fmla="*/ 52 w 150"/>
                <a:gd name="T31" fmla="*/ 82 h 130"/>
                <a:gd name="T32" fmla="*/ 50 w 150"/>
                <a:gd name="T33" fmla="*/ 101 h 130"/>
                <a:gd name="T34" fmla="*/ 55 w 150"/>
                <a:gd name="T35" fmla="*/ 108 h 130"/>
                <a:gd name="T36" fmla="*/ 46 w 150"/>
                <a:gd name="T37" fmla="*/ 120 h 130"/>
                <a:gd name="T38" fmla="*/ 42 w 150"/>
                <a:gd name="T39" fmla="*/ 126 h 130"/>
                <a:gd name="T40" fmla="*/ 30 w 150"/>
                <a:gd name="T41" fmla="*/ 136 h 130"/>
                <a:gd name="T42" fmla="*/ 25 w 150"/>
                <a:gd name="T43" fmla="*/ 144 h 130"/>
                <a:gd name="T44" fmla="*/ 18 w 150"/>
                <a:gd name="T45" fmla="*/ 144 h 130"/>
                <a:gd name="T46" fmla="*/ 6 w 150"/>
                <a:gd name="T47" fmla="*/ 150 h 130"/>
                <a:gd name="T48" fmla="*/ 0 w 150"/>
                <a:gd name="T49" fmla="*/ 156 h 130"/>
                <a:gd name="T50" fmla="*/ 67 w 150"/>
                <a:gd name="T51" fmla="*/ 156 h 130"/>
                <a:gd name="T52" fmla="*/ 67 w 150"/>
                <a:gd name="T53" fmla="*/ 138 h 130"/>
                <a:gd name="T54" fmla="*/ 79 w 150"/>
                <a:gd name="T55" fmla="*/ 128 h 130"/>
                <a:gd name="T56" fmla="*/ 89 w 150"/>
                <a:gd name="T57" fmla="*/ 122 h 130"/>
                <a:gd name="T58" fmla="*/ 97 w 150"/>
                <a:gd name="T59" fmla="*/ 120 h 130"/>
                <a:gd name="T60" fmla="*/ 101 w 150"/>
                <a:gd name="T61" fmla="*/ 116 h 130"/>
                <a:gd name="T62" fmla="*/ 110 w 150"/>
                <a:gd name="T63" fmla="*/ 116 h 130"/>
                <a:gd name="T64" fmla="*/ 120 w 150"/>
                <a:gd name="T65" fmla="*/ 114 h 130"/>
                <a:gd name="T66" fmla="*/ 127 w 150"/>
                <a:gd name="T67" fmla="*/ 103 h 130"/>
                <a:gd name="T68" fmla="*/ 142 w 150"/>
                <a:gd name="T69" fmla="*/ 100 h 130"/>
                <a:gd name="T70" fmla="*/ 145 w 150"/>
                <a:gd name="T71" fmla="*/ 95 h 130"/>
                <a:gd name="T72" fmla="*/ 139 w 150"/>
                <a:gd name="T73" fmla="*/ 90 h 130"/>
                <a:gd name="T74" fmla="*/ 144 w 150"/>
                <a:gd name="T75" fmla="*/ 83 h 130"/>
                <a:gd name="T76" fmla="*/ 155 w 150"/>
                <a:gd name="T77" fmla="*/ 80 h 130"/>
                <a:gd name="T78" fmla="*/ 169 w 150"/>
                <a:gd name="T79" fmla="*/ 77 h 130"/>
                <a:gd name="T80" fmla="*/ 176 w 150"/>
                <a:gd name="T81" fmla="*/ 76 h 130"/>
                <a:gd name="T82" fmla="*/ 180 w 150"/>
                <a:gd name="T83" fmla="*/ 67 h 130"/>
                <a:gd name="T84" fmla="*/ 175 w 150"/>
                <a:gd name="T85" fmla="*/ 62 h 130"/>
                <a:gd name="T86" fmla="*/ 175 w 150"/>
                <a:gd name="T87" fmla="*/ 58 h 130"/>
                <a:gd name="T88" fmla="*/ 172 w 150"/>
                <a:gd name="T89" fmla="*/ 53 h 130"/>
                <a:gd name="T90" fmla="*/ 173 w 150"/>
                <a:gd name="T91" fmla="*/ 40 h 130"/>
                <a:gd name="T92" fmla="*/ 172 w 150"/>
                <a:gd name="T93" fmla="*/ 24 h 130"/>
                <a:gd name="T94" fmla="*/ 166 w 150"/>
                <a:gd name="T95" fmla="*/ 17 h 1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0"/>
                <a:gd name="T145" fmla="*/ 0 h 130"/>
                <a:gd name="T146" fmla="*/ 150 w 150"/>
                <a:gd name="T147" fmla="*/ 130 h 13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0" h="130">
                  <a:moveTo>
                    <a:pt x="138" y="14"/>
                  </a:moveTo>
                  <a:lnTo>
                    <a:pt x="131" y="13"/>
                  </a:lnTo>
                  <a:cubicBezTo>
                    <a:pt x="129" y="13"/>
                    <a:pt x="128" y="10"/>
                    <a:pt x="126" y="10"/>
                  </a:cubicBezTo>
                  <a:cubicBezTo>
                    <a:pt x="124" y="9"/>
                    <a:pt x="121" y="11"/>
                    <a:pt x="118" y="11"/>
                  </a:cubicBezTo>
                  <a:cubicBezTo>
                    <a:pt x="115" y="12"/>
                    <a:pt x="111" y="13"/>
                    <a:pt x="107" y="12"/>
                  </a:cubicBezTo>
                  <a:cubicBezTo>
                    <a:pt x="104" y="11"/>
                    <a:pt x="102" y="8"/>
                    <a:pt x="101" y="5"/>
                  </a:cubicBezTo>
                  <a:cubicBezTo>
                    <a:pt x="100" y="4"/>
                    <a:pt x="103" y="2"/>
                    <a:pt x="102" y="1"/>
                  </a:cubicBezTo>
                  <a:cubicBezTo>
                    <a:pt x="99" y="0"/>
                    <a:pt x="95" y="1"/>
                    <a:pt x="93" y="3"/>
                  </a:cubicBezTo>
                  <a:cubicBezTo>
                    <a:pt x="91" y="5"/>
                    <a:pt x="90" y="9"/>
                    <a:pt x="88" y="12"/>
                  </a:cubicBezTo>
                  <a:cubicBezTo>
                    <a:pt x="86" y="16"/>
                    <a:pt x="85" y="21"/>
                    <a:pt x="82" y="26"/>
                  </a:cubicBezTo>
                  <a:cubicBezTo>
                    <a:pt x="80" y="29"/>
                    <a:pt x="79" y="33"/>
                    <a:pt x="76" y="35"/>
                  </a:cubicBezTo>
                  <a:cubicBezTo>
                    <a:pt x="73" y="38"/>
                    <a:pt x="68" y="38"/>
                    <a:pt x="65" y="40"/>
                  </a:cubicBezTo>
                  <a:cubicBezTo>
                    <a:pt x="62" y="41"/>
                    <a:pt x="60" y="43"/>
                    <a:pt x="58" y="45"/>
                  </a:cubicBezTo>
                  <a:cubicBezTo>
                    <a:pt x="55" y="48"/>
                    <a:pt x="51" y="51"/>
                    <a:pt x="49" y="54"/>
                  </a:cubicBezTo>
                  <a:cubicBezTo>
                    <a:pt x="48" y="55"/>
                    <a:pt x="49" y="57"/>
                    <a:pt x="49" y="58"/>
                  </a:cubicBezTo>
                  <a:cubicBezTo>
                    <a:pt x="47" y="62"/>
                    <a:pt x="44" y="64"/>
                    <a:pt x="43" y="68"/>
                  </a:cubicBezTo>
                  <a:cubicBezTo>
                    <a:pt x="41" y="73"/>
                    <a:pt x="41" y="79"/>
                    <a:pt x="42" y="84"/>
                  </a:cubicBezTo>
                  <a:cubicBezTo>
                    <a:pt x="43" y="86"/>
                    <a:pt x="46" y="88"/>
                    <a:pt x="46" y="90"/>
                  </a:cubicBezTo>
                  <a:cubicBezTo>
                    <a:pt x="44" y="94"/>
                    <a:pt x="40" y="96"/>
                    <a:pt x="38" y="100"/>
                  </a:cubicBezTo>
                  <a:cubicBezTo>
                    <a:pt x="37" y="101"/>
                    <a:pt x="37" y="104"/>
                    <a:pt x="35" y="105"/>
                  </a:cubicBezTo>
                  <a:cubicBezTo>
                    <a:pt x="33" y="108"/>
                    <a:pt x="28" y="110"/>
                    <a:pt x="25" y="113"/>
                  </a:cubicBezTo>
                  <a:cubicBezTo>
                    <a:pt x="23" y="115"/>
                    <a:pt x="23" y="118"/>
                    <a:pt x="21" y="120"/>
                  </a:cubicBezTo>
                  <a:cubicBezTo>
                    <a:pt x="19" y="121"/>
                    <a:pt x="17" y="119"/>
                    <a:pt x="15" y="120"/>
                  </a:cubicBezTo>
                  <a:cubicBezTo>
                    <a:pt x="12" y="121"/>
                    <a:pt x="8" y="123"/>
                    <a:pt x="5" y="125"/>
                  </a:cubicBezTo>
                  <a:cubicBezTo>
                    <a:pt x="3" y="126"/>
                    <a:pt x="2" y="128"/>
                    <a:pt x="0" y="130"/>
                  </a:cubicBezTo>
                  <a:lnTo>
                    <a:pt x="56" y="130"/>
                  </a:lnTo>
                  <a:lnTo>
                    <a:pt x="56" y="115"/>
                  </a:lnTo>
                  <a:cubicBezTo>
                    <a:pt x="56" y="112"/>
                    <a:pt x="63" y="110"/>
                    <a:pt x="66" y="107"/>
                  </a:cubicBezTo>
                  <a:cubicBezTo>
                    <a:pt x="68" y="105"/>
                    <a:pt x="71" y="103"/>
                    <a:pt x="74" y="102"/>
                  </a:cubicBezTo>
                  <a:cubicBezTo>
                    <a:pt x="76" y="101"/>
                    <a:pt x="79" y="102"/>
                    <a:pt x="81" y="100"/>
                  </a:cubicBezTo>
                  <a:cubicBezTo>
                    <a:pt x="82" y="100"/>
                    <a:pt x="82" y="97"/>
                    <a:pt x="84" y="97"/>
                  </a:cubicBezTo>
                  <a:cubicBezTo>
                    <a:pt x="86" y="96"/>
                    <a:pt x="89" y="97"/>
                    <a:pt x="92" y="97"/>
                  </a:cubicBezTo>
                  <a:cubicBezTo>
                    <a:pt x="95" y="96"/>
                    <a:pt x="98" y="96"/>
                    <a:pt x="100" y="95"/>
                  </a:cubicBezTo>
                  <a:cubicBezTo>
                    <a:pt x="103" y="92"/>
                    <a:pt x="103" y="88"/>
                    <a:pt x="106" y="86"/>
                  </a:cubicBezTo>
                  <a:cubicBezTo>
                    <a:pt x="109" y="83"/>
                    <a:pt x="114" y="84"/>
                    <a:pt x="118" y="83"/>
                  </a:cubicBezTo>
                  <a:cubicBezTo>
                    <a:pt x="120" y="82"/>
                    <a:pt x="121" y="80"/>
                    <a:pt x="121" y="79"/>
                  </a:cubicBezTo>
                  <a:cubicBezTo>
                    <a:pt x="120" y="77"/>
                    <a:pt x="116" y="77"/>
                    <a:pt x="116" y="75"/>
                  </a:cubicBezTo>
                  <a:cubicBezTo>
                    <a:pt x="116" y="73"/>
                    <a:pt x="118" y="70"/>
                    <a:pt x="120" y="69"/>
                  </a:cubicBezTo>
                  <a:cubicBezTo>
                    <a:pt x="123" y="67"/>
                    <a:pt x="126" y="67"/>
                    <a:pt x="129" y="67"/>
                  </a:cubicBezTo>
                  <a:cubicBezTo>
                    <a:pt x="133" y="66"/>
                    <a:pt x="137" y="64"/>
                    <a:pt x="141" y="64"/>
                  </a:cubicBezTo>
                  <a:cubicBezTo>
                    <a:pt x="143" y="63"/>
                    <a:pt x="145" y="64"/>
                    <a:pt x="147" y="63"/>
                  </a:cubicBezTo>
                  <a:cubicBezTo>
                    <a:pt x="148" y="61"/>
                    <a:pt x="150" y="59"/>
                    <a:pt x="150" y="56"/>
                  </a:cubicBezTo>
                  <a:cubicBezTo>
                    <a:pt x="150" y="54"/>
                    <a:pt x="147" y="54"/>
                    <a:pt x="146" y="52"/>
                  </a:cubicBezTo>
                  <a:cubicBezTo>
                    <a:pt x="146" y="51"/>
                    <a:pt x="147" y="49"/>
                    <a:pt x="146" y="48"/>
                  </a:cubicBezTo>
                  <a:cubicBezTo>
                    <a:pt x="146" y="46"/>
                    <a:pt x="144" y="46"/>
                    <a:pt x="143" y="44"/>
                  </a:cubicBezTo>
                  <a:cubicBezTo>
                    <a:pt x="143" y="41"/>
                    <a:pt x="144" y="37"/>
                    <a:pt x="144" y="33"/>
                  </a:cubicBezTo>
                  <a:cubicBezTo>
                    <a:pt x="144" y="29"/>
                    <a:pt x="144" y="24"/>
                    <a:pt x="143" y="20"/>
                  </a:cubicBezTo>
                  <a:cubicBezTo>
                    <a:pt x="142" y="18"/>
                    <a:pt x="140" y="16"/>
                    <a:pt x="138" y="14"/>
                  </a:cubicBezTo>
                  <a:close/>
                </a:path>
              </a:pathLst>
            </a:custGeom>
            <a:noFill/>
            <a:ln w="3175" cap="rnd">
              <a:solidFill>
                <a:srgbClr val="FFC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altLang="en-US" sz="2400">
                <a:solidFill>
                  <a:prstClr val="black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63" name="Group 62"/>
            <p:cNvGrpSpPr/>
            <p:nvPr/>
          </p:nvGrpSpPr>
          <p:grpSpPr>
            <a:xfrm>
              <a:off x="4933950" y="4818063"/>
              <a:ext cx="392113" cy="374650"/>
              <a:chOff x="5086350" y="4970463"/>
              <a:chExt cx="392113" cy="374650"/>
            </a:xfrm>
          </p:grpSpPr>
          <p:sp>
            <p:nvSpPr>
              <p:cNvPr id="64" name="Freeform 2511"/>
              <p:cNvSpPr>
                <a:spLocks noChangeAspect="1"/>
              </p:cNvSpPr>
              <p:nvPr/>
            </p:nvSpPr>
            <p:spPr bwMode="auto">
              <a:xfrm>
                <a:off x="5086350" y="4970463"/>
                <a:ext cx="392113" cy="374650"/>
              </a:xfrm>
              <a:custGeom>
                <a:avLst/>
                <a:gdLst>
                  <a:gd name="T0" fmla="*/ 235 w 206"/>
                  <a:gd name="T1" fmla="*/ 85 h 197"/>
                  <a:gd name="T2" fmla="*/ 229 w 206"/>
                  <a:gd name="T3" fmla="*/ 95 h 197"/>
                  <a:gd name="T4" fmla="*/ 215 w 206"/>
                  <a:gd name="T5" fmla="*/ 86 h 197"/>
                  <a:gd name="T6" fmla="*/ 218 w 206"/>
                  <a:gd name="T7" fmla="*/ 71 h 197"/>
                  <a:gd name="T8" fmla="*/ 235 w 206"/>
                  <a:gd name="T9" fmla="*/ 72 h 197"/>
                  <a:gd name="T10" fmla="*/ 233 w 206"/>
                  <a:gd name="T11" fmla="*/ 62 h 197"/>
                  <a:gd name="T12" fmla="*/ 231 w 206"/>
                  <a:gd name="T13" fmla="*/ 36 h 197"/>
                  <a:gd name="T14" fmla="*/ 229 w 206"/>
                  <a:gd name="T15" fmla="*/ 19 h 197"/>
                  <a:gd name="T16" fmla="*/ 225 w 206"/>
                  <a:gd name="T17" fmla="*/ 5 h 197"/>
                  <a:gd name="T18" fmla="*/ 218 w 206"/>
                  <a:gd name="T19" fmla="*/ 2 h 197"/>
                  <a:gd name="T20" fmla="*/ 201 w 206"/>
                  <a:gd name="T21" fmla="*/ 1 h 197"/>
                  <a:gd name="T22" fmla="*/ 188 w 206"/>
                  <a:gd name="T23" fmla="*/ 4 h 197"/>
                  <a:gd name="T24" fmla="*/ 175 w 206"/>
                  <a:gd name="T25" fmla="*/ 12 h 197"/>
                  <a:gd name="T26" fmla="*/ 158 w 206"/>
                  <a:gd name="T27" fmla="*/ 36 h 197"/>
                  <a:gd name="T28" fmla="*/ 143 w 206"/>
                  <a:gd name="T29" fmla="*/ 46 h 197"/>
                  <a:gd name="T30" fmla="*/ 138 w 206"/>
                  <a:gd name="T31" fmla="*/ 63 h 197"/>
                  <a:gd name="T32" fmla="*/ 122 w 206"/>
                  <a:gd name="T33" fmla="*/ 66 h 197"/>
                  <a:gd name="T34" fmla="*/ 109 w 206"/>
                  <a:gd name="T35" fmla="*/ 56 h 197"/>
                  <a:gd name="T36" fmla="*/ 97 w 206"/>
                  <a:gd name="T37" fmla="*/ 59 h 197"/>
                  <a:gd name="T38" fmla="*/ 89 w 206"/>
                  <a:gd name="T39" fmla="*/ 74 h 197"/>
                  <a:gd name="T40" fmla="*/ 79 w 206"/>
                  <a:gd name="T41" fmla="*/ 84 h 197"/>
                  <a:gd name="T42" fmla="*/ 62 w 206"/>
                  <a:gd name="T43" fmla="*/ 85 h 197"/>
                  <a:gd name="T44" fmla="*/ 65 w 206"/>
                  <a:gd name="T45" fmla="*/ 69 h 197"/>
                  <a:gd name="T46" fmla="*/ 59 w 206"/>
                  <a:gd name="T47" fmla="*/ 53 h 197"/>
                  <a:gd name="T48" fmla="*/ 53 w 206"/>
                  <a:gd name="T49" fmla="*/ 115 h 197"/>
                  <a:gd name="T50" fmla="*/ 44 w 206"/>
                  <a:gd name="T51" fmla="*/ 121 h 197"/>
                  <a:gd name="T52" fmla="*/ 34 w 206"/>
                  <a:gd name="T53" fmla="*/ 122 h 197"/>
                  <a:gd name="T54" fmla="*/ 16 w 206"/>
                  <a:gd name="T55" fmla="*/ 121 h 197"/>
                  <a:gd name="T56" fmla="*/ 8 w 206"/>
                  <a:gd name="T57" fmla="*/ 108 h 197"/>
                  <a:gd name="T58" fmla="*/ 5 w 206"/>
                  <a:gd name="T59" fmla="*/ 117 h 197"/>
                  <a:gd name="T60" fmla="*/ 4 w 206"/>
                  <a:gd name="T61" fmla="*/ 129 h 197"/>
                  <a:gd name="T62" fmla="*/ 19 w 206"/>
                  <a:gd name="T63" fmla="*/ 168 h 197"/>
                  <a:gd name="T64" fmla="*/ 25 w 206"/>
                  <a:gd name="T65" fmla="*/ 195 h 197"/>
                  <a:gd name="T66" fmla="*/ 20 w 206"/>
                  <a:gd name="T67" fmla="*/ 199 h 197"/>
                  <a:gd name="T68" fmla="*/ 26 w 206"/>
                  <a:gd name="T69" fmla="*/ 217 h 197"/>
                  <a:gd name="T70" fmla="*/ 34 w 206"/>
                  <a:gd name="T71" fmla="*/ 224 h 197"/>
                  <a:gd name="T72" fmla="*/ 49 w 206"/>
                  <a:gd name="T73" fmla="*/ 235 h 197"/>
                  <a:gd name="T74" fmla="*/ 65 w 206"/>
                  <a:gd name="T75" fmla="*/ 225 h 197"/>
                  <a:gd name="T76" fmla="*/ 80 w 206"/>
                  <a:gd name="T77" fmla="*/ 222 h 197"/>
                  <a:gd name="T78" fmla="*/ 100 w 206"/>
                  <a:gd name="T79" fmla="*/ 222 h 197"/>
                  <a:gd name="T80" fmla="*/ 121 w 206"/>
                  <a:gd name="T81" fmla="*/ 222 h 197"/>
                  <a:gd name="T82" fmla="*/ 134 w 206"/>
                  <a:gd name="T83" fmla="*/ 218 h 197"/>
                  <a:gd name="T84" fmla="*/ 147 w 206"/>
                  <a:gd name="T85" fmla="*/ 213 h 197"/>
                  <a:gd name="T86" fmla="*/ 169 w 206"/>
                  <a:gd name="T87" fmla="*/ 200 h 197"/>
                  <a:gd name="T88" fmla="*/ 191 w 206"/>
                  <a:gd name="T89" fmla="*/ 177 h 197"/>
                  <a:gd name="T90" fmla="*/ 206 w 206"/>
                  <a:gd name="T91" fmla="*/ 161 h 197"/>
                  <a:gd name="T92" fmla="*/ 219 w 206"/>
                  <a:gd name="T93" fmla="*/ 133 h 197"/>
                  <a:gd name="T94" fmla="*/ 235 w 206"/>
                  <a:gd name="T95" fmla="*/ 121 h 197"/>
                  <a:gd name="T96" fmla="*/ 243 w 206"/>
                  <a:gd name="T97" fmla="*/ 97 h 19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6"/>
                  <a:gd name="T148" fmla="*/ 0 h 197"/>
                  <a:gd name="T149" fmla="*/ 206 w 206"/>
                  <a:gd name="T150" fmla="*/ 197 h 19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6" h="197">
                    <a:moveTo>
                      <a:pt x="206" y="72"/>
                    </a:moveTo>
                    <a:lnTo>
                      <a:pt x="196" y="71"/>
                    </a:lnTo>
                    <a:cubicBezTo>
                      <a:pt x="196" y="74"/>
                      <a:pt x="195" y="76"/>
                      <a:pt x="194" y="77"/>
                    </a:cubicBezTo>
                    <a:cubicBezTo>
                      <a:pt x="193" y="78"/>
                      <a:pt x="192" y="79"/>
                      <a:pt x="191" y="79"/>
                    </a:cubicBezTo>
                    <a:cubicBezTo>
                      <a:pt x="189" y="79"/>
                      <a:pt x="186" y="78"/>
                      <a:pt x="185" y="77"/>
                    </a:cubicBezTo>
                    <a:cubicBezTo>
                      <a:pt x="182" y="76"/>
                      <a:pt x="180" y="74"/>
                      <a:pt x="179" y="72"/>
                    </a:cubicBezTo>
                    <a:cubicBezTo>
                      <a:pt x="178" y="70"/>
                      <a:pt x="178" y="67"/>
                      <a:pt x="179" y="65"/>
                    </a:cubicBezTo>
                    <a:cubicBezTo>
                      <a:pt x="179" y="63"/>
                      <a:pt x="181" y="61"/>
                      <a:pt x="182" y="59"/>
                    </a:cubicBezTo>
                    <a:cubicBezTo>
                      <a:pt x="184" y="57"/>
                      <a:pt x="185" y="55"/>
                      <a:pt x="187" y="55"/>
                    </a:cubicBezTo>
                    <a:cubicBezTo>
                      <a:pt x="190" y="55"/>
                      <a:pt x="193" y="58"/>
                      <a:pt x="196" y="60"/>
                    </a:cubicBezTo>
                    <a:cubicBezTo>
                      <a:pt x="195" y="58"/>
                      <a:pt x="194" y="57"/>
                      <a:pt x="194" y="56"/>
                    </a:cubicBezTo>
                    <a:cubicBezTo>
                      <a:pt x="194" y="55"/>
                      <a:pt x="194" y="54"/>
                      <a:pt x="194" y="52"/>
                    </a:cubicBezTo>
                    <a:cubicBezTo>
                      <a:pt x="195" y="47"/>
                      <a:pt x="195" y="42"/>
                      <a:pt x="195" y="37"/>
                    </a:cubicBezTo>
                    <a:cubicBezTo>
                      <a:pt x="195" y="35"/>
                      <a:pt x="194" y="32"/>
                      <a:pt x="193" y="30"/>
                    </a:cubicBezTo>
                    <a:cubicBezTo>
                      <a:pt x="192" y="27"/>
                      <a:pt x="191" y="25"/>
                      <a:pt x="191" y="22"/>
                    </a:cubicBezTo>
                    <a:cubicBezTo>
                      <a:pt x="190" y="20"/>
                      <a:pt x="191" y="18"/>
                      <a:pt x="191" y="16"/>
                    </a:cubicBezTo>
                    <a:cubicBezTo>
                      <a:pt x="191" y="15"/>
                      <a:pt x="189" y="13"/>
                      <a:pt x="189" y="12"/>
                    </a:cubicBezTo>
                    <a:cubicBezTo>
                      <a:pt x="188" y="9"/>
                      <a:pt x="188" y="7"/>
                      <a:pt x="188" y="4"/>
                    </a:cubicBezTo>
                    <a:cubicBezTo>
                      <a:pt x="187" y="4"/>
                      <a:pt x="187" y="5"/>
                      <a:pt x="186" y="4"/>
                    </a:cubicBezTo>
                    <a:cubicBezTo>
                      <a:pt x="185" y="4"/>
                      <a:pt x="184" y="2"/>
                      <a:pt x="182" y="2"/>
                    </a:cubicBezTo>
                    <a:cubicBezTo>
                      <a:pt x="180" y="2"/>
                      <a:pt x="178" y="2"/>
                      <a:pt x="177" y="2"/>
                    </a:cubicBezTo>
                    <a:cubicBezTo>
                      <a:pt x="174" y="2"/>
                      <a:pt x="171" y="1"/>
                      <a:pt x="168" y="1"/>
                    </a:cubicBezTo>
                    <a:cubicBezTo>
                      <a:pt x="166" y="0"/>
                      <a:pt x="164" y="0"/>
                      <a:pt x="161" y="0"/>
                    </a:cubicBezTo>
                    <a:cubicBezTo>
                      <a:pt x="160" y="1"/>
                      <a:pt x="158" y="2"/>
                      <a:pt x="157" y="3"/>
                    </a:cubicBezTo>
                    <a:cubicBezTo>
                      <a:pt x="156" y="4"/>
                      <a:pt x="154" y="5"/>
                      <a:pt x="153" y="5"/>
                    </a:cubicBezTo>
                    <a:cubicBezTo>
                      <a:pt x="150" y="7"/>
                      <a:pt x="148" y="9"/>
                      <a:pt x="146" y="10"/>
                    </a:cubicBezTo>
                    <a:cubicBezTo>
                      <a:pt x="142" y="14"/>
                      <a:pt x="137" y="17"/>
                      <a:pt x="134" y="21"/>
                    </a:cubicBezTo>
                    <a:cubicBezTo>
                      <a:pt x="133" y="23"/>
                      <a:pt x="134" y="27"/>
                      <a:pt x="132" y="30"/>
                    </a:cubicBezTo>
                    <a:cubicBezTo>
                      <a:pt x="131" y="32"/>
                      <a:pt x="129" y="34"/>
                      <a:pt x="126" y="36"/>
                    </a:cubicBezTo>
                    <a:cubicBezTo>
                      <a:pt x="124" y="37"/>
                      <a:pt x="121" y="37"/>
                      <a:pt x="119" y="38"/>
                    </a:cubicBezTo>
                    <a:cubicBezTo>
                      <a:pt x="117" y="41"/>
                      <a:pt x="118" y="44"/>
                      <a:pt x="117" y="47"/>
                    </a:cubicBezTo>
                    <a:cubicBezTo>
                      <a:pt x="116" y="49"/>
                      <a:pt x="116" y="51"/>
                      <a:pt x="115" y="53"/>
                    </a:cubicBezTo>
                    <a:cubicBezTo>
                      <a:pt x="112" y="54"/>
                      <a:pt x="109" y="54"/>
                      <a:pt x="106" y="54"/>
                    </a:cubicBezTo>
                    <a:cubicBezTo>
                      <a:pt x="105" y="55"/>
                      <a:pt x="104" y="55"/>
                      <a:pt x="102" y="55"/>
                    </a:cubicBezTo>
                    <a:cubicBezTo>
                      <a:pt x="100" y="55"/>
                      <a:pt x="97" y="54"/>
                      <a:pt x="95" y="53"/>
                    </a:cubicBezTo>
                    <a:cubicBezTo>
                      <a:pt x="93" y="51"/>
                      <a:pt x="93" y="48"/>
                      <a:pt x="91" y="47"/>
                    </a:cubicBezTo>
                    <a:cubicBezTo>
                      <a:pt x="90" y="46"/>
                      <a:pt x="88" y="46"/>
                      <a:pt x="86" y="47"/>
                    </a:cubicBezTo>
                    <a:cubicBezTo>
                      <a:pt x="84" y="47"/>
                      <a:pt x="82" y="48"/>
                      <a:pt x="81" y="49"/>
                    </a:cubicBezTo>
                    <a:cubicBezTo>
                      <a:pt x="80" y="52"/>
                      <a:pt x="80" y="55"/>
                      <a:pt x="78" y="57"/>
                    </a:cubicBezTo>
                    <a:cubicBezTo>
                      <a:pt x="77" y="59"/>
                      <a:pt x="76" y="61"/>
                      <a:pt x="74" y="62"/>
                    </a:cubicBezTo>
                    <a:cubicBezTo>
                      <a:pt x="72" y="64"/>
                      <a:pt x="69" y="65"/>
                      <a:pt x="67" y="67"/>
                    </a:cubicBezTo>
                    <a:cubicBezTo>
                      <a:pt x="66" y="67"/>
                      <a:pt x="67" y="70"/>
                      <a:pt x="66" y="70"/>
                    </a:cubicBezTo>
                    <a:cubicBezTo>
                      <a:pt x="63" y="71"/>
                      <a:pt x="60" y="69"/>
                      <a:pt x="57" y="69"/>
                    </a:cubicBezTo>
                    <a:cubicBezTo>
                      <a:pt x="55" y="70"/>
                      <a:pt x="53" y="72"/>
                      <a:pt x="52" y="71"/>
                    </a:cubicBezTo>
                    <a:cubicBezTo>
                      <a:pt x="50" y="70"/>
                      <a:pt x="50" y="68"/>
                      <a:pt x="50" y="66"/>
                    </a:cubicBezTo>
                    <a:cubicBezTo>
                      <a:pt x="51" y="63"/>
                      <a:pt x="54" y="61"/>
                      <a:pt x="54" y="58"/>
                    </a:cubicBezTo>
                    <a:cubicBezTo>
                      <a:pt x="54" y="56"/>
                      <a:pt x="52" y="55"/>
                      <a:pt x="51" y="53"/>
                    </a:cubicBezTo>
                    <a:cubicBezTo>
                      <a:pt x="50" y="50"/>
                      <a:pt x="51" y="47"/>
                      <a:pt x="49" y="44"/>
                    </a:cubicBezTo>
                    <a:cubicBezTo>
                      <a:pt x="48" y="42"/>
                      <a:pt x="46" y="41"/>
                      <a:pt x="45" y="40"/>
                    </a:cubicBezTo>
                    <a:lnTo>
                      <a:pt x="44" y="96"/>
                    </a:lnTo>
                    <a:cubicBezTo>
                      <a:pt x="43" y="97"/>
                      <a:pt x="42" y="98"/>
                      <a:pt x="41" y="99"/>
                    </a:cubicBezTo>
                    <a:cubicBezTo>
                      <a:pt x="39" y="100"/>
                      <a:pt x="38" y="100"/>
                      <a:pt x="37" y="101"/>
                    </a:cubicBezTo>
                    <a:cubicBezTo>
                      <a:pt x="36" y="102"/>
                      <a:pt x="35" y="104"/>
                      <a:pt x="34" y="104"/>
                    </a:cubicBezTo>
                    <a:cubicBezTo>
                      <a:pt x="32" y="105"/>
                      <a:pt x="30" y="102"/>
                      <a:pt x="28" y="102"/>
                    </a:cubicBezTo>
                    <a:cubicBezTo>
                      <a:pt x="25" y="102"/>
                      <a:pt x="23" y="104"/>
                      <a:pt x="20" y="104"/>
                    </a:cubicBezTo>
                    <a:cubicBezTo>
                      <a:pt x="18" y="103"/>
                      <a:pt x="15" y="103"/>
                      <a:pt x="13" y="101"/>
                    </a:cubicBezTo>
                    <a:cubicBezTo>
                      <a:pt x="11" y="100"/>
                      <a:pt x="12" y="97"/>
                      <a:pt x="11" y="95"/>
                    </a:cubicBezTo>
                    <a:cubicBezTo>
                      <a:pt x="10" y="93"/>
                      <a:pt x="9" y="90"/>
                      <a:pt x="7" y="90"/>
                    </a:cubicBezTo>
                    <a:cubicBezTo>
                      <a:pt x="6" y="89"/>
                      <a:pt x="4" y="91"/>
                      <a:pt x="4" y="92"/>
                    </a:cubicBezTo>
                    <a:cubicBezTo>
                      <a:pt x="3" y="94"/>
                      <a:pt x="4" y="96"/>
                      <a:pt x="4" y="98"/>
                    </a:cubicBezTo>
                    <a:cubicBezTo>
                      <a:pt x="3" y="98"/>
                      <a:pt x="1" y="98"/>
                      <a:pt x="0" y="98"/>
                    </a:cubicBezTo>
                    <a:cubicBezTo>
                      <a:pt x="1" y="102"/>
                      <a:pt x="2" y="104"/>
                      <a:pt x="3" y="108"/>
                    </a:cubicBezTo>
                    <a:cubicBezTo>
                      <a:pt x="5" y="112"/>
                      <a:pt x="6" y="116"/>
                      <a:pt x="8" y="120"/>
                    </a:cubicBezTo>
                    <a:cubicBezTo>
                      <a:pt x="11" y="127"/>
                      <a:pt x="14" y="133"/>
                      <a:pt x="16" y="140"/>
                    </a:cubicBezTo>
                    <a:cubicBezTo>
                      <a:pt x="18" y="144"/>
                      <a:pt x="21" y="148"/>
                      <a:pt x="22" y="153"/>
                    </a:cubicBezTo>
                    <a:cubicBezTo>
                      <a:pt x="22" y="156"/>
                      <a:pt x="23" y="160"/>
                      <a:pt x="21" y="163"/>
                    </a:cubicBezTo>
                    <a:cubicBezTo>
                      <a:pt x="20" y="164"/>
                      <a:pt x="18" y="159"/>
                      <a:pt x="17" y="160"/>
                    </a:cubicBezTo>
                    <a:cubicBezTo>
                      <a:pt x="15" y="161"/>
                      <a:pt x="16" y="164"/>
                      <a:pt x="17" y="166"/>
                    </a:cubicBezTo>
                    <a:cubicBezTo>
                      <a:pt x="18" y="170"/>
                      <a:pt x="21" y="173"/>
                      <a:pt x="22" y="177"/>
                    </a:cubicBezTo>
                    <a:cubicBezTo>
                      <a:pt x="23" y="178"/>
                      <a:pt x="22" y="180"/>
                      <a:pt x="22" y="181"/>
                    </a:cubicBezTo>
                    <a:cubicBezTo>
                      <a:pt x="23" y="182"/>
                      <a:pt x="24" y="182"/>
                      <a:pt x="25" y="183"/>
                    </a:cubicBezTo>
                    <a:cubicBezTo>
                      <a:pt x="26" y="184"/>
                      <a:pt x="27" y="186"/>
                      <a:pt x="28" y="187"/>
                    </a:cubicBezTo>
                    <a:cubicBezTo>
                      <a:pt x="31" y="189"/>
                      <a:pt x="33" y="190"/>
                      <a:pt x="36" y="192"/>
                    </a:cubicBezTo>
                    <a:cubicBezTo>
                      <a:pt x="38" y="193"/>
                      <a:pt x="39" y="196"/>
                      <a:pt x="41" y="196"/>
                    </a:cubicBezTo>
                    <a:cubicBezTo>
                      <a:pt x="43" y="197"/>
                      <a:pt x="44" y="194"/>
                      <a:pt x="45" y="193"/>
                    </a:cubicBezTo>
                    <a:cubicBezTo>
                      <a:pt x="48" y="191"/>
                      <a:pt x="51" y="189"/>
                      <a:pt x="54" y="188"/>
                    </a:cubicBezTo>
                    <a:cubicBezTo>
                      <a:pt x="57" y="188"/>
                      <a:pt x="60" y="189"/>
                      <a:pt x="62" y="188"/>
                    </a:cubicBezTo>
                    <a:cubicBezTo>
                      <a:pt x="64" y="188"/>
                      <a:pt x="65" y="186"/>
                      <a:pt x="67" y="185"/>
                    </a:cubicBezTo>
                    <a:cubicBezTo>
                      <a:pt x="69" y="184"/>
                      <a:pt x="70" y="182"/>
                      <a:pt x="72" y="182"/>
                    </a:cubicBezTo>
                    <a:cubicBezTo>
                      <a:pt x="75" y="182"/>
                      <a:pt x="79" y="185"/>
                      <a:pt x="83" y="185"/>
                    </a:cubicBezTo>
                    <a:cubicBezTo>
                      <a:pt x="85" y="185"/>
                      <a:pt x="86" y="181"/>
                      <a:pt x="87" y="181"/>
                    </a:cubicBezTo>
                    <a:cubicBezTo>
                      <a:pt x="92" y="181"/>
                      <a:pt x="96" y="185"/>
                      <a:pt x="101" y="185"/>
                    </a:cubicBezTo>
                    <a:cubicBezTo>
                      <a:pt x="103" y="185"/>
                      <a:pt x="102" y="182"/>
                      <a:pt x="104" y="182"/>
                    </a:cubicBezTo>
                    <a:cubicBezTo>
                      <a:pt x="106" y="181"/>
                      <a:pt x="109" y="183"/>
                      <a:pt x="112" y="182"/>
                    </a:cubicBezTo>
                    <a:cubicBezTo>
                      <a:pt x="113" y="182"/>
                      <a:pt x="113" y="179"/>
                      <a:pt x="114" y="178"/>
                    </a:cubicBezTo>
                    <a:cubicBezTo>
                      <a:pt x="117" y="177"/>
                      <a:pt x="120" y="179"/>
                      <a:pt x="123" y="178"/>
                    </a:cubicBezTo>
                    <a:cubicBezTo>
                      <a:pt x="126" y="177"/>
                      <a:pt x="128" y="176"/>
                      <a:pt x="131" y="174"/>
                    </a:cubicBezTo>
                    <a:cubicBezTo>
                      <a:pt x="135" y="172"/>
                      <a:pt x="138" y="169"/>
                      <a:pt x="141" y="167"/>
                    </a:cubicBezTo>
                    <a:cubicBezTo>
                      <a:pt x="144" y="164"/>
                      <a:pt x="146" y="161"/>
                      <a:pt x="149" y="158"/>
                    </a:cubicBezTo>
                    <a:cubicBezTo>
                      <a:pt x="153" y="154"/>
                      <a:pt x="156" y="151"/>
                      <a:pt x="159" y="148"/>
                    </a:cubicBezTo>
                    <a:cubicBezTo>
                      <a:pt x="160" y="146"/>
                      <a:pt x="162" y="144"/>
                      <a:pt x="164" y="143"/>
                    </a:cubicBezTo>
                    <a:cubicBezTo>
                      <a:pt x="167" y="140"/>
                      <a:pt x="170" y="137"/>
                      <a:pt x="172" y="134"/>
                    </a:cubicBezTo>
                    <a:cubicBezTo>
                      <a:pt x="175" y="131"/>
                      <a:pt x="177" y="126"/>
                      <a:pt x="178" y="122"/>
                    </a:cubicBezTo>
                    <a:cubicBezTo>
                      <a:pt x="180" y="118"/>
                      <a:pt x="181" y="114"/>
                      <a:pt x="183" y="111"/>
                    </a:cubicBezTo>
                    <a:cubicBezTo>
                      <a:pt x="184" y="109"/>
                      <a:pt x="186" y="107"/>
                      <a:pt x="188" y="106"/>
                    </a:cubicBezTo>
                    <a:cubicBezTo>
                      <a:pt x="190" y="104"/>
                      <a:pt x="194" y="103"/>
                      <a:pt x="196" y="101"/>
                    </a:cubicBezTo>
                    <a:cubicBezTo>
                      <a:pt x="198" y="98"/>
                      <a:pt x="199" y="96"/>
                      <a:pt x="200" y="93"/>
                    </a:cubicBezTo>
                    <a:cubicBezTo>
                      <a:pt x="201" y="89"/>
                      <a:pt x="202" y="85"/>
                      <a:pt x="203" y="81"/>
                    </a:cubicBezTo>
                    <a:cubicBezTo>
                      <a:pt x="204" y="78"/>
                      <a:pt x="205" y="75"/>
                      <a:pt x="206" y="72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 cap="rnd">
                <a:solidFill>
                  <a:srgbClr val="FFC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2512"/>
              <p:cNvSpPr>
                <a:spLocks noChangeAspect="1"/>
              </p:cNvSpPr>
              <p:nvPr/>
            </p:nvSpPr>
            <p:spPr bwMode="auto">
              <a:xfrm>
                <a:off x="5424488" y="5075238"/>
                <a:ext cx="34925" cy="46038"/>
              </a:xfrm>
              <a:custGeom>
                <a:avLst/>
                <a:gdLst>
                  <a:gd name="T0" fmla="*/ 22 w 18"/>
                  <a:gd name="T1" fmla="*/ 19 h 24"/>
                  <a:gd name="T2" fmla="*/ 22 w 18"/>
                  <a:gd name="T3" fmla="*/ 13 h 24"/>
                  <a:gd name="T4" fmla="*/ 22 w 18"/>
                  <a:gd name="T5" fmla="*/ 6 h 24"/>
                  <a:gd name="T6" fmla="*/ 11 w 18"/>
                  <a:gd name="T7" fmla="*/ 0 h 24"/>
                  <a:gd name="T8" fmla="*/ 5 w 18"/>
                  <a:gd name="T9" fmla="*/ 5 h 24"/>
                  <a:gd name="T10" fmla="*/ 1 w 18"/>
                  <a:gd name="T11" fmla="*/ 12 h 24"/>
                  <a:gd name="T12" fmla="*/ 1 w 18"/>
                  <a:gd name="T13" fmla="*/ 21 h 24"/>
                  <a:gd name="T14" fmla="*/ 9 w 18"/>
                  <a:gd name="T15" fmla="*/ 27 h 24"/>
                  <a:gd name="T16" fmla="*/ 16 w 18"/>
                  <a:gd name="T17" fmla="*/ 29 h 24"/>
                  <a:gd name="T18" fmla="*/ 20 w 18"/>
                  <a:gd name="T19" fmla="*/ 27 h 24"/>
                  <a:gd name="T20" fmla="*/ 22 w 18"/>
                  <a:gd name="T21" fmla="*/ 19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24"/>
                  <a:gd name="T35" fmla="*/ 18 w 18"/>
                  <a:gd name="T36" fmla="*/ 24 h 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24">
                    <a:moveTo>
                      <a:pt x="18" y="16"/>
                    </a:moveTo>
                    <a:cubicBezTo>
                      <a:pt x="18" y="14"/>
                      <a:pt x="18" y="13"/>
                      <a:pt x="18" y="11"/>
                    </a:cubicBezTo>
                    <a:cubicBezTo>
                      <a:pt x="18" y="9"/>
                      <a:pt x="17" y="7"/>
                      <a:pt x="18" y="5"/>
                    </a:cubicBezTo>
                    <a:cubicBezTo>
                      <a:pt x="15" y="3"/>
                      <a:pt x="12" y="0"/>
                      <a:pt x="9" y="0"/>
                    </a:cubicBezTo>
                    <a:cubicBezTo>
                      <a:pt x="7" y="0"/>
                      <a:pt x="6" y="2"/>
                      <a:pt x="4" y="4"/>
                    </a:cubicBezTo>
                    <a:cubicBezTo>
                      <a:pt x="3" y="6"/>
                      <a:pt x="1" y="8"/>
                      <a:pt x="1" y="10"/>
                    </a:cubicBezTo>
                    <a:cubicBezTo>
                      <a:pt x="0" y="12"/>
                      <a:pt x="0" y="15"/>
                      <a:pt x="1" y="17"/>
                    </a:cubicBezTo>
                    <a:cubicBezTo>
                      <a:pt x="2" y="19"/>
                      <a:pt x="4" y="21"/>
                      <a:pt x="7" y="22"/>
                    </a:cubicBezTo>
                    <a:cubicBezTo>
                      <a:pt x="8" y="23"/>
                      <a:pt x="11" y="24"/>
                      <a:pt x="13" y="24"/>
                    </a:cubicBezTo>
                    <a:cubicBezTo>
                      <a:pt x="14" y="24"/>
                      <a:pt x="15" y="23"/>
                      <a:pt x="16" y="22"/>
                    </a:cubicBezTo>
                    <a:cubicBezTo>
                      <a:pt x="17" y="21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 cap="rnd">
                <a:solidFill>
                  <a:srgbClr val="FFC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2660"/>
              <p:cNvSpPr>
                <a:spLocks noChangeAspect="1"/>
              </p:cNvSpPr>
              <p:nvPr/>
            </p:nvSpPr>
            <p:spPr bwMode="auto">
              <a:xfrm>
                <a:off x="5335588" y="5156200"/>
                <a:ext cx="57150" cy="61913"/>
              </a:xfrm>
              <a:custGeom>
                <a:avLst/>
                <a:gdLst>
                  <a:gd name="T0" fmla="*/ 23 w 30"/>
                  <a:gd name="T1" fmla="*/ 0 h 32"/>
                  <a:gd name="T2" fmla="*/ 35 w 30"/>
                  <a:gd name="T3" fmla="*/ 11 h 32"/>
                  <a:gd name="T4" fmla="*/ 35 w 30"/>
                  <a:gd name="T5" fmla="*/ 18 h 32"/>
                  <a:gd name="T6" fmla="*/ 29 w 30"/>
                  <a:gd name="T7" fmla="*/ 28 h 32"/>
                  <a:gd name="T8" fmla="*/ 25 w 30"/>
                  <a:gd name="T9" fmla="*/ 29 h 32"/>
                  <a:gd name="T10" fmla="*/ 19 w 30"/>
                  <a:gd name="T11" fmla="*/ 29 h 32"/>
                  <a:gd name="T12" fmla="*/ 14 w 30"/>
                  <a:gd name="T13" fmla="*/ 38 h 32"/>
                  <a:gd name="T14" fmla="*/ 10 w 30"/>
                  <a:gd name="T15" fmla="*/ 38 h 32"/>
                  <a:gd name="T16" fmla="*/ 5 w 30"/>
                  <a:gd name="T17" fmla="*/ 32 h 32"/>
                  <a:gd name="T18" fmla="*/ 1 w 30"/>
                  <a:gd name="T19" fmla="*/ 26 h 32"/>
                  <a:gd name="T20" fmla="*/ 1 w 30"/>
                  <a:gd name="T21" fmla="*/ 18 h 32"/>
                  <a:gd name="T22" fmla="*/ 7 w 30"/>
                  <a:gd name="T23" fmla="*/ 15 h 32"/>
                  <a:gd name="T24" fmla="*/ 13 w 30"/>
                  <a:gd name="T25" fmla="*/ 6 h 32"/>
                  <a:gd name="T26" fmla="*/ 19 w 30"/>
                  <a:gd name="T27" fmla="*/ 4 h 32"/>
                  <a:gd name="T28" fmla="*/ 23 w 30"/>
                  <a:gd name="T29" fmla="*/ 0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32"/>
                  <a:gd name="T47" fmla="*/ 30 w 30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32">
                    <a:moveTo>
                      <a:pt x="19" y="0"/>
                    </a:moveTo>
                    <a:cubicBezTo>
                      <a:pt x="23" y="2"/>
                      <a:pt x="26" y="6"/>
                      <a:pt x="29" y="9"/>
                    </a:cubicBezTo>
                    <a:cubicBezTo>
                      <a:pt x="30" y="11"/>
                      <a:pt x="30" y="13"/>
                      <a:pt x="29" y="15"/>
                    </a:cubicBezTo>
                    <a:cubicBezTo>
                      <a:pt x="28" y="18"/>
                      <a:pt x="26" y="20"/>
                      <a:pt x="24" y="23"/>
                    </a:cubicBezTo>
                    <a:cubicBezTo>
                      <a:pt x="23" y="24"/>
                      <a:pt x="22" y="24"/>
                      <a:pt x="21" y="24"/>
                    </a:cubicBezTo>
                    <a:cubicBezTo>
                      <a:pt x="19" y="24"/>
                      <a:pt x="17" y="23"/>
                      <a:pt x="16" y="24"/>
                    </a:cubicBezTo>
                    <a:cubicBezTo>
                      <a:pt x="14" y="26"/>
                      <a:pt x="14" y="30"/>
                      <a:pt x="12" y="31"/>
                    </a:cubicBezTo>
                    <a:cubicBezTo>
                      <a:pt x="11" y="32"/>
                      <a:pt x="9" y="32"/>
                      <a:pt x="8" y="31"/>
                    </a:cubicBezTo>
                    <a:cubicBezTo>
                      <a:pt x="6" y="30"/>
                      <a:pt x="5" y="28"/>
                      <a:pt x="4" y="26"/>
                    </a:cubicBezTo>
                    <a:cubicBezTo>
                      <a:pt x="3" y="24"/>
                      <a:pt x="2" y="23"/>
                      <a:pt x="1" y="21"/>
                    </a:cubicBezTo>
                    <a:cubicBezTo>
                      <a:pt x="1" y="19"/>
                      <a:pt x="0" y="17"/>
                      <a:pt x="1" y="15"/>
                    </a:cubicBezTo>
                    <a:cubicBezTo>
                      <a:pt x="2" y="14"/>
                      <a:pt x="5" y="14"/>
                      <a:pt x="6" y="12"/>
                    </a:cubicBezTo>
                    <a:cubicBezTo>
                      <a:pt x="8" y="10"/>
                      <a:pt x="8" y="7"/>
                      <a:pt x="11" y="5"/>
                    </a:cubicBezTo>
                    <a:cubicBezTo>
                      <a:pt x="12" y="4"/>
                      <a:pt x="14" y="4"/>
                      <a:pt x="16" y="3"/>
                    </a:cubicBezTo>
                    <a:cubicBezTo>
                      <a:pt x="17" y="3"/>
                      <a:pt x="18" y="0"/>
                      <a:pt x="1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 cap="rnd">
                <a:solidFill>
                  <a:srgbClr val="FFC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67" name="TextBox 66"/>
          <p:cNvSpPr txBox="1"/>
          <p:nvPr/>
        </p:nvSpPr>
        <p:spPr>
          <a:xfrm>
            <a:off x="251520" y="188640"/>
            <a:ext cx="272863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>
                <a:solidFill>
                  <a:schemeClr val="bg1"/>
                </a:solidFill>
                <a:latin typeface="HelveticaNeue" panose="00000400000000000000" pitchFamily="2" charset="0"/>
              </a:rPr>
              <a:t>Africa Day </a:t>
            </a:r>
          </a:p>
        </p:txBody>
      </p:sp>
      <p:sp>
        <p:nvSpPr>
          <p:cNvPr id="68" name="Rectangle 67"/>
          <p:cNvSpPr/>
          <p:nvPr/>
        </p:nvSpPr>
        <p:spPr>
          <a:xfrm>
            <a:off x="4598388" y="1785792"/>
            <a:ext cx="4572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Scholars are invited to submit abstracts to these sessions</a:t>
            </a:r>
          </a:p>
        </p:txBody>
      </p:sp>
      <p:sp>
        <p:nvSpPr>
          <p:cNvPr id="69" name="Rectangle 68"/>
          <p:cNvSpPr/>
          <p:nvPr/>
        </p:nvSpPr>
        <p:spPr>
          <a:xfrm>
            <a:off x="4603529" y="2403429"/>
            <a:ext cx="4572000" cy="738664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ZA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 </a:t>
            </a:r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special session devoted to displaying the outcomes of school demography projects that have been undertaken by secondary school students </a:t>
            </a:r>
          </a:p>
        </p:txBody>
      </p:sp>
      <p:sp>
        <p:nvSpPr>
          <p:cNvPr id="70" name="Rectangle 69"/>
          <p:cNvSpPr/>
          <p:nvPr/>
        </p:nvSpPr>
        <p:spPr>
          <a:xfrm>
            <a:off x="4642357" y="3464861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en-ZA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he </a:t>
            </a:r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display of research outputs of young </a:t>
            </a:r>
            <a:r>
              <a:rPr lang="en-ZA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demographers in the region</a:t>
            </a:r>
            <a:endParaRPr lang="en-ZA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536563" y="1070563"/>
            <a:ext cx="328917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0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What’s planned for Africa Day</a:t>
            </a:r>
            <a:endParaRPr lang="en-ZA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cxnSp>
        <p:nvCxnSpPr>
          <p:cNvPr id="72" name="Straight Connector 71"/>
          <p:cNvCxnSpPr/>
          <p:nvPr/>
        </p:nvCxnSpPr>
        <p:spPr>
          <a:xfrm>
            <a:off x="4644008" y="1470673"/>
            <a:ext cx="3024336" cy="0"/>
          </a:xfrm>
          <a:prstGeom prst="line">
            <a:avLst/>
          </a:prstGeom>
          <a:ln w="3175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4603529" y="4303997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ZA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Organised </a:t>
            </a:r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visits to selected projects in the Cape Town inner city and surrounds.</a:t>
            </a:r>
          </a:p>
        </p:txBody>
      </p:sp>
      <p:sp>
        <p:nvSpPr>
          <p:cNvPr id="74" name="Rectangle 73"/>
          <p:cNvSpPr/>
          <p:nvPr/>
        </p:nvSpPr>
        <p:spPr>
          <a:xfrm>
            <a:off x="4598388" y="5149985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ZA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Invited </a:t>
            </a:r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plenary session on “Demographic data challenges for reporting on the Sustainable Development Goals in Africa”. </a:t>
            </a:r>
          </a:p>
        </p:txBody>
      </p:sp>
    </p:spTree>
    <p:extLst>
      <p:ext uri="{BB962C8B-B14F-4D97-AF65-F5344CB8AC3E}">
        <p14:creationId xmlns:p14="http://schemas.microsoft.com/office/powerpoint/2010/main" val="3557569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-108520" y="-88557"/>
            <a:ext cx="896270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ZA" sz="3600" b="1" dirty="0" err="1" smtClean="0">
                <a:solidFill>
                  <a:schemeClr val="bg1"/>
                </a:solidFill>
                <a:latin typeface="HelveticaNeue" panose="00000400000000000000" pitchFamily="2" charset="0"/>
              </a:rPr>
              <a:t>ISIbalo</a:t>
            </a:r>
            <a:r>
              <a:rPr lang="en-ZA" sz="3600" b="1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 Young African Demographers &amp; School Programme</a:t>
            </a:r>
            <a:endParaRPr lang="en-ZA" sz="3600" b="1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534807" y="2778658"/>
            <a:ext cx="4572000" cy="292388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ZA" sz="13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dedicated networking centre for young demographers</a:t>
            </a:r>
            <a:endParaRPr lang="en-ZA" sz="13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553652" y="3727585"/>
            <a:ext cx="4572000" cy="49244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ZA" sz="13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association with PASA, a dedicated </a:t>
            </a:r>
            <a:r>
              <a:rPr lang="en-ZA" sz="13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ISIbalo</a:t>
            </a:r>
            <a:r>
              <a:rPr lang="en-ZA" sz="13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Poster Session by African Young Demographers</a:t>
            </a:r>
            <a:endParaRPr lang="en-ZA" sz="13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578923" y="1136544"/>
            <a:ext cx="29402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0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have we Planned</a:t>
            </a:r>
            <a:r>
              <a:rPr lang="en-ZA" sz="20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  <a:endParaRPr lang="en-ZA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4716016" y="1596540"/>
            <a:ext cx="2592288" cy="8061"/>
          </a:xfrm>
          <a:prstGeom prst="line">
            <a:avLst/>
          </a:prstGeom>
          <a:ln w="3175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4499992" y="4795076"/>
            <a:ext cx="4572000" cy="49244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ZA" sz="13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Daily clinics for school teachers and learners of Geography on Population Geography </a:t>
            </a:r>
            <a:endParaRPr lang="en-ZA" sz="13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545198" y="1860678"/>
            <a:ext cx="4572000" cy="49244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ZA" sz="13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Daily Training sessions or seminars  for African (and other) young demographers</a:t>
            </a:r>
            <a:endParaRPr lang="en-ZA" sz="13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33"/>
          <p:cNvSpPr>
            <a:spLocks noChangeAspect="1"/>
          </p:cNvSpPr>
          <p:nvPr/>
        </p:nvSpPr>
        <p:spPr bwMode="auto">
          <a:xfrm>
            <a:off x="1932707" y="4550221"/>
            <a:ext cx="751956" cy="935362"/>
          </a:xfrm>
          <a:custGeom>
            <a:avLst/>
            <a:gdLst>
              <a:gd name="T0" fmla="*/ 325437 w 171"/>
              <a:gd name="T1" fmla="*/ 28654 h 182"/>
              <a:gd name="T2" fmla="*/ 315921 w 171"/>
              <a:gd name="T3" fmla="*/ 26743 h 182"/>
              <a:gd name="T4" fmla="*/ 310212 w 171"/>
              <a:gd name="T5" fmla="*/ 32474 h 182"/>
              <a:gd name="T6" fmla="*/ 302599 w 171"/>
              <a:gd name="T7" fmla="*/ 28654 h 182"/>
              <a:gd name="T8" fmla="*/ 291180 w 171"/>
              <a:gd name="T9" fmla="*/ 43935 h 182"/>
              <a:gd name="T10" fmla="*/ 281665 w 171"/>
              <a:gd name="T11" fmla="*/ 43935 h 182"/>
              <a:gd name="T12" fmla="*/ 272149 w 171"/>
              <a:gd name="T13" fmla="*/ 32474 h 182"/>
              <a:gd name="T14" fmla="*/ 256924 w 171"/>
              <a:gd name="T15" fmla="*/ 34384 h 182"/>
              <a:gd name="T16" fmla="*/ 234086 w 171"/>
              <a:gd name="T17" fmla="*/ 40115 h 182"/>
              <a:gd name="T18" fmla="*/ 224571 w 171"/>
              <a:gd name="T19" fmla="*/ 40115 h 182"/>
              <a:gd name="T20" fmla="*/ 224571 w 171"/>
              <a:gd name="T21" fmla="*/ 143268 h 182"/>
              <a:gd name="T22" fmla="*/ 197927 w 171"/>
              <a:gd name="T23" fmla="*/ 143268 h 182"/>
              <a:gd name="T24" fmla="*/ 197927 w 171"/>
              <a:gd name="T25" fmla="*/ 223498 h 182"/>
              <a:gd name="T26" fmla="*/ 196023 w 171"/>
              <a:gd name="T27" fmla="*/ 330471 h 182"/>
              <a:gd name="T28" fmla="*/ 190314 w 171"/>
              <a:gd name="T29" fmla="*/ 336202 h 182"/>
              <a:gd name="T30" fmla="*/ 182701 w 171"/>
              <a:gd name="T31" fmla="*/ 340022 h 182"/>
              <a:gd name="T32" fmla="*/ 176992 w 171"/>
              <a:gd name="T33" fmla="*/ 345753 h 182"/>
              <a:gd name="T34" fmla="*/ 165573 w 171"/>
              <a:gd name="T35" fmla="*/ 341932 h 182"/>
              <a:gd name="T36" fmla="*/ 150348 w 171"/>
              <a:gd name="T37" fmla="*/ 345753 h 182"/>
              <a:gd name="T38" fmla="*/ 137026 w 171"/>
              <a:gd name="T39" fmla="*/ 340022 h 182"/>
              <a:gd name="T40" fmla="*/ 133220 w 171"/>
              <a:gd name="T41" fmla="*/ 328561 h 182"/>
              <a:gd name="T42" fmla="*/ 125607 w 171"/>
              <a:gd name="T43" fmla="*/ 319009 h 182"/>
              <a:gd name="T44" fmla="*/ 119898 w 171"/>
              <a:gd name="T45" fmla="*/ 322830 h 182"/>
              <a:gd name="T46" fmla="*/ 119898 w 171"/>
              <a:gd name="T47" fmla="*/ 334291 h 182"/>
              <a:gd name="T48" fmla="*/ 112285 w 171"/>
              <a:gd name="T49" fmla="*/ 334291 h 182"/>
              <a:gd name="T50" fmla="*/ 95157 w 171"/>
              <a:gd name="T51" fmla="*/ 320920 h 182"/>
              <a:gd name="T52" fmla="*/ 83738 w 171"/>
              <a:gd name="T53" fmla="*/ 294176 h 182"/>
              <a:gd name="T54" fmla="*/ 83738 w 171"/>
              <a:gd name="T55" fmla="*/ 278895 h 182"/>
              <a:gd name="T56" fmla="*/ 76126 w 171"/>
              <a:gd name="T57" fmla="*/ 267433 h 182"/>
              <a:gd name="T58" fmla="*/ 78029 w 171"/>
              <a:gd name="T59" fmla="*/ 257882 h 182"/>
              <a:gd name="T60" fmla="*/ 74222 w 171"/>
              <a:gd name="T61" fmla="*/ 248331 h 182"/>
              <a:gd name="T62" fmla="*/ 74222 w 171"/>
              <a:gd name="T63" fmla="*/ 234959 h 182"/>
              <a:gd name="T64" fmla="*/ 70416 w 171"/>
              <a:gd name="T65" fmla="*/ 217767 h 182"/>
              <a:gd name="T66" fmla="*/ 66610 w 171"/>
              <a:gd name="T67" fmla="*/ 196754 h 182"/>
              <a:gd name="T68" fmla="*/ 66610 w 171"/>
              <a:gd name="T69" fmla="*/ 175742 h 182"/>
              <a:gd name="T70" fmla="*/ 70416 w 171"/>
              <a:gd name="T71" fmla="*/ 162370 h 182"/>
              <a:gd name="T72" fmla="*/ 49482 w 171"/>
              <a:gd name="T73" fmla="*/ 135627 h 182"/>
              <a:gd name="T74" fmla="*/ 38063 w 171"/>
              <a:gd name="T75" fmla="*/ 112704 h 182"/>
              <a:gd name="T76" fmla="*/ 38063 w 171"/>
              <a:gd name="T77" fmla="*/ 93602 h 182"/>
              <a:gd name="T78" fmla="*/ 24741 w 171"/>
              <a:gd name="T79" fmla="*/ 78320 h 182"/>
              <a:gd name="T80" fmla="*/ 19031 w 171"/>
              <a:gd name="T81" fmla="*/ 59217 h 182"/>
              <a:gd name="T82" fmla="*/ 1903 w 171"/>
              <a:gd name="T83" fmla="*/ 36294 h 182"/>
              <a:gd name="T84" fmla="*/ 0 w 171"/>
              <a:gd name="T85" fmla="*/ 19102 h 182"/>
              <a:gd name="T86" fmla="*/ 3806 w 171"/>
              <a:gd name="T87" fmla="*/ 7641 h 182"/>
              <a:gd name="T88" fmla="*/ 17128 w 171"/>
              <a:gd name="T89" fmla="*/ 7641 h 182"/>
              <a:gd name="T90" fmla="*/ 32353 w 171"/>
              <a:gd name="T91" fmla="*/ 0 h 182"/>
              <a:gd name="T92" fmla="*/ 45675 w 171"/>
              <a:gd name="T93" fmla="*/ 3820 h 182"/>
              <a:gd name="T94" fmla="*/ 57094 w 171"/>
              <a:gd name="T95" fmla="*/ 11461 h 182"/>
              <a:gd name="T96" fmla="*/ 161767 w 171"/>
              <a:gd name="T97" fmla="*/ 11461 h 182"/>
              <a:gd name="T98" fmla="*/ 173186 w 171"/>
              <a:gd name="T99" fmla="*/ 22923 h 182"/>
              <a:gd name="T100" fmla="*/ 188411 w 171"/>
              <a:gd name="T101" fmla="*/ 26743 h 182"/>
              <a:gd name="T102" fmla="*/ 211249 w 171"/>
              <a:gd name="T103" fmla="*/ 30564 h 182"/>
              <a:gd name="T104" fmla="*/ 224571 w 171"/>
              <a:gd name="T105" fmla="*/ 26743 h 182"/>
              <a:gd name="T106" fmla="*/ 239796 w 171"/>
              <a:gd name="T107" fmla="*/ 30564 h 182"/>
              <a:gd name="T108" fmla="*/ 285471 w 171"/>
              <a:gd name="T109" fmla="*/ 21013 h 182"/>
              <a:gd name="T110" fmla="*/ 306406 w 171"/>
              <a:gd name="T111" fmla="*/ 15282 h 182"/>
              <a:gd name="T112" fmla="*/ 315921 w 171"/>
              <a:gd name="T113" fmla="*/ 17192 h 182"/>
              <a:gd name="T114" fmla="*/ 325437 w 171"/>
              <a:gd name="T115" fmla="*/ 28654 h 18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71"/>
              <a:gd name="T175" fmla="*/ 0 h 182"/>
              <a:gd name="T176" fmla="*/ 171 w 171"/>
              <a:gd name="T177" fmla="*/ 182 h 18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71" h="182">
                <a:moveTo>
                  <a:pt x="171" y="15"/>
                </a:moveTo>
                <a:cubicBezTo>
                  <a:pt x="169" y="14"/>
                  <a:pt x="167" y="14"/>
                  <a:pt x="166" y="14"/>
                </a:cubicBezTo>
                <a:cubicBezTo>
                  <a:pt x="165" y="15"/>
                  <a:pt x="164" y="17"/>
                  <a:pt x="163" y="17"/>
                </a:cubicBezTo>
                <a:cubicBezTo>
                  <a:pt x="161" y="17"/>
                  <a:pt x="160" y="15"/>
                  <a:pt x="159" y="15"/>
                </a:cubicBezTo>
                <a:cubicBezTo>
                  <a:pt x="156" y="17"/>
                  <a:pt x="155" y="21"/>
                  <a:pt x="153" y="23"/>
                </a:cubicBezTo>
                <a:cubicBezTo>
                  <a:pt x="152" y="24"/>
                  <a:pt x="150" y="24"/>
                  <a:pt x="148" y="23"/>
                </a:cubicBezTo>
                <a:cubicBezTo>
                  <a:pt x="146" y="22"/>
                  <a:pt x="146" y="18"/>
                  <a:pt x="143" y="17"/>
                </a:cubicBezTo>
                <a:cubicBezTo>
                  <a:pt x="141" y="16"/>
                  <a:pt x="138" y="17"/>
                  <a:pt x="135" y="18"/>
                </a:cubicBezTo>
                <a:cubicBezTo>
                  <a:pt x="131" y="18"/>
                  <a:pt x="127" y="21"/>
                  <a:pt x="123" y="21"/>
                </a:cubicBezTo>
                <a:lnTo>
                  <a:pt x="118" y="21"/>
                </a:lnTo>
                <a:lnTo>
                  <a:pt x="118" y="75"/>
                </a:lnTo>
                <a:lnTo>
                  <a:pt x="104" y="75"/>
                </a:lnTo>
                <a:lnTo>
                  <a:pt x="104" y="117"/>
                </a:lnTo>
                <a:lnTo>
                  <a:pt x="103" y="173"/>
                </a:lnTo>
                <a:cubicBezTo>
                  <a:pt x="102" y="174"/>
                  <a:pt x="101" y="175"/>
                  <a:pt x="100" y="176"/>
                </a:cubicBezTo>
                <a:cubicBezTo>
                  <a:pt x="98" y="177"/>
                  <a:pt x="97" y="177"/>
                  <a:pt x="96" y="178"/>
                </a:cubicBezTo>
                <a:cubicBezTo>
                  <a:pt x="95" y="179"/>
                  <a:pt x="94" y="181"/>
                  <a:pt x="93" y="181"/>
                </a:cubicBezTo>
                <a:cubicBezTo>
                  <a:pt x="91" y="182"/>
                  <a:pt x="89" y="179"/>
                  <a:pt x="87" y="179"/>
                </a:cubicBezTo>
                <a:cubicBezTo>
                  <a:pt x="84" y="179"/>
                  <a:pt x="82" y="181"/>
                  <a:pt x="79" y="181"/>
                </a:cubicBezTo>
                <a:cubicBezTo>
                  <a:pt x="77" y="180"/>
                  <a:pt x="74" y="180"/>
                  <a:pt x="72" y="178"/>
                </a:cubicBezTo>
                <a:cubicBezTo>
                  <a:pt x="70" y="177"/>
                  <a:pt x="71" y="174"/>
                  <a:pt x="70" y="172"/>
                </a:cubicBezTo>
                <a:cubicBezTo>
                  <a:pt x="69" y="170"/>
                  <a:pt x="68" y="167"/>
                  <a:pt x="66" y="167"/>
                </a:cubicBezTo>
                <a:cubicBezTo>
                  <a:pt x="65" y="166"/>
                  <a:pt x="63" y="168"/>
                  <a:pt x="63" y="169"/>
                </a:cubicBezTo>
                <a:cubicBezTo>
                  <a:pt x="62" y="171"/>
                  <a:pt x="63" y="173"/>
                  <a:pt x="63" y="175"/>
                </a:cubicBezTo>
                <a:cubicBezTo>
                  <a:pt x="62" y="175"/>
                  <a:pt x="60" y="175"/>
                  <a:pt x="59" y="175"/>
                </a:cubicBezTo>
                <a:cubicBezTo>
                  <a:pt x="56" y="173"/>
                  <a:pt x="53" y="171"/>
                  <a:pt x="50" y="168"/>
                </a:cubicBezTo>
                <a:cubicBezTo>
                  <a:pt x="48" y="164"/>
                  <a:pt x="46" y="159"/>
                  <a:pt x="44" y="154"/>
                </a:cubicBezTo>
                <a:cubicBezTo>
                  <a:pt x="44" y="152"/>
                  <a:pt x="44" y="149"/>
                  <a:pt x="44" y="146"/>
                </a:cubicBezTo>
                <a:cubicBezTo>
                  <a:pt x="43" y="143"/>
                  <a:pt x="41" y="142"/>
                  <a:pt x="40" y="140"/>
                </a:cubicBezTo>
                <a:cubicBezTo>
                  <a:pt x="40" y="138"/>
                  <a:pt x="41" y="137"/>
                  <a:pt x="41" y="135"/>
                </a:cubicBezTo>
                <a:cubicBezTo>
                  <a:pt x="40" y="133"/>
                  <a:pt x="39" y="132"/>
                  <a:pt x="39" y="130"/>
                </a:cubicBezTo>
                <a:cubicBezTo>
                  <a:pt x="38" y="127"/>
                  <a:pt x="39" y="125"/>
                  <a:pt x="39" y="123"/>
                </a:cubicBezTo>
                <a:cubicBezTo>
                  <a:pt x="38" y="120"/>
                  <a:pt x="37" y="117"/>
                  <a:pt x="37" y="114"/>
                </a:cubicBezTo>
                <a:cubicBezTo>
                  <a:pt x="36" y="110"/>
                  <a:pt x="35" y="107"/>
                  <a:pt x="35" y="103"/>
                </a:cubicBezTo>
                <a:cubicBezTo>
                  <a:pt x="35" y="99"/>
                  <a:pt x="34" y="96"/>
                  <a:pt x="35" y="92"/>
                </a:cubicBezTo>
                <a:cubicBezTo>
                  <a:pt x="35" y="89"/>
                  <a:pt x="38" y="87"/>
                  <a:pt x="37" y="85"/>
                </a:cubicBezTo>
                <a:cubicBezTo>
                  <a:pt x="35" y="79"/>
                  <a:pt x="30" y="76"/>
                  <a:pt x="26" y="71"/>
                </a:cubicBezTo>
                <a:cubicBezTo>
                  <a:pt x="24" y="67"/>
                  <a:pt x="21" y="63"/>
                  <a:pt x="20" y="59"/>
                </a:cubicBezTo>
                <a:cubicBezTo>
                  <a:pt x="19" y="56"/>
                  <a:pt x="21" y="52"/>
                  <a:pt x="20" y="49"/>
                </a:cubicBezTo>
                <a:cubicBezTo>
                  <a:pt x="18" y="46"/>
                  <a:pt x="15" y="44"/>
                  <a:pt x="13" y="41"/>
                </a:cubicBezTo>
                <a:cubicBezTo>
                  <a:pt x="12" y="38"/>
                  <a:pt x="12" y="34"/>
                  <a:pt x="10" y="31"/>
                </a:cubicBezTo>
                <a:cubicBezTo>
                  <a:pt x="7" y="26"/>
                  <a:pt x="3" y="23"/>
                  <a:pt x="1" y="19"/>
                </a:cubicBezTo>
                <a:cubicBezTo>
                  <a:pt x="0" y="16"/>
                  <a:pt x="0" y="13"/>
                  <a:pt x="0" y="10"/>
                </a:cubicBezTo>
                <a:cubicBezTo>
                  <a:pt x="0" y="8"/>
                  <a:pt x="1" y="6"/>
                  <a:pt x="2" y="4"/>
                </a:cubicBezTo>
                <a:cubicBezTo>
                  <a:pt x="4" y="4"/>
                  <a:pt x="6" y="4"/>
                  <a:pt x="9" y="4"/>
                </a:cubicBezTo>
                <a:cubicBezTo>
                  <a:pt x="12" y="3"/>
                  <a:pt x="14" y="0"/>
                  <a:pt x="17" y="0"/>
                </a:cubicBezTo>
                <a:cubicBezTo>
                  <a:pt x="19" y="0"/>
                  <a:pt x="22" y="1"/>
                  <a:pt x="24" y="2"/>
                </a:cubicBezTo>
                <a:cubicBezTo>
                  <a:pt x="26" y="3"/>
                  <a:pt x="28" y="6"/>
                  <a:pt x="30" y="6"/>
                </a:cubicBezTo>
                <a:cubicBezTo>
                  <a:pt x="48" y="7"/>
                  <a:pt x="67" y="4"/>
                  <a:pt x="85" y="6"/>
                </a:cubicBezTo>
                <a:cubicBezTo>
                  <a:pt x="88" y="6"/>
                  <a:pt x="89" y="10"/>
                  <a:pt x="91" y="12"/>
                </a:cubicBezTo>
                <a:cubicBezTo>
                  <a:pt x="94" y="13"/>
                  <a:pt x="96" y="14"/>
                  <a:pt x="99" y="14"/>
                </a:cubicBezTo>
                <a:cubicBezTo>
                  <a:pt x="103" y="15"/>
                  <a:pt x="107" y="16"/>
                  <a:pt x="111" y="16"/>
                </a:cubicBezTo>
                <a:cubicBezTo>
                  <a:pt x="113" y="16"/>
                  <a:pt x="116" y="14"/>
                  <a:pt x="118" y="14"/>
                </a:cubicBezTo>
                <a:cubicBezTo>
                  <a:pt x="121" y="14"/>
                  <a:pt x="124" y="16"/>
                  <a:pt x="126" y="16"/>
                </a:cubicBezTo>
                <a:cubicBezTo>
                  <a:pt x="134" y="15"/>
                  <a:pt x="142" y="12"/>
                  <a:pt x="150" y="11"/>
                </a:cubicBezTo>
                <a:cubicBezTo>
                  <a:pt x="154" y="10"/>
                  <a:pt x="157" y="9"/>
                  <a:pt x="161" y="8"/>
                </a:cubicBezTo>
                <a:cubicBezTo>
                  <a:pt x="163" y="8"/>
                  <a:pt x="165" y="8"/>
                  <a:pt x="166" y="9"/>
                </a:cubicBezTo>
                <a:cubicBezTo>
                  <a:pt x="168" y="10"/>
                  <a:pt x="169" y="13"/>
                  <a:pt x="171" y="15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A686B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" name="Freeform 36"/>
          <p:cNvSpPr>
            <a:spLocks noChangeAspect="1"/>
          </p:cNvSpPr>
          <p:nvPr/>
        </p:nvSpPr>
        <p:spPr bwMode="auto">
          <a:xfrm>
            <a:off x="2963437" y="4322802"/>
            <a:ext cx="590562" cy="1085752"/>
          </a:xfrm>
          <a:custGeom>
            <a:avLst/>
            <a:gdLst>
              <a:gd name="T0" fmla="*/ 59129 w 134"/>
              <a:gd name="T1" fmla="*/ 460388 h 247"/>
              <a:gd name="T2" fmla="*/ 55314 w 134"/>
              <a:gd name="T3" fmla="*/ 437559 h 247"/>
              <a:gd name="T4" fmla="*/ 62943 w 134"/>
              <a:gd name="T5" fmla="*/ 428047 h 247"/>
              <a:gd name="T6" fmla="*/ 91554 w 134"/>
              <a:gd name="T7" fmla="*/ 412827 h 247"/>
              <a:gd name="T8" fmla="*/ 120164 w 134"/>
              <a:gd name="T9" fmla="*/ 393803 h 247"/>
              <a:gd name="T10" fmla="*/ 122072 w 134"/>
              <a:gd name="T11" fmla="*/ 367169 h 247"/>
              <a:gd name="T12" fmla="*/ 118257 w 134"/>
              <a:gd name="T13" fmla="*/ 329120 h 247"/>
              <a:gd name="T14" fmla="*/ 106813 w 134"/>
              <a:gd name="T15" fmla="*/ 302486 h 247"/>
              <a:gd name="T16" fmla="*/ 104906 w 134"/>
              <a:gd name="T17" fmla="*/ 273950 h 247"/>
              <a:gd name="T18" fmla="*/ 135423 w 134"/>
              <a:gd name="T19" fmla="*/ 243511 h 247"/>
              <a:gd name="T20" fmla="*/ 162127 w 134"/>
              <a:gd name="T21" fmla="*/ 213072 h 247"/>
              <a:gd name="T22" fmla="*/ 217440 w 134"/>
              <a:gd name="T23" fmla="*/ 180731 h 247"/>
              <a:gd name="T24" fmla="*/ 255588 w 134"/>
              <a:gd name="T25" fmla="*/ 127463 h 247"/>
              <a:gd name="T26" fmla="*/ 253681 w 134"/>
              <a:gd name="T27" fmla="*/ 116048 h 247"/>
              <a:gd name="T28" fmla="*/ 249866 w 134"/>
              <a:gd name="T29" fmla="*/ 83707 h 247"/>
              <a:gd name="T30" fmla="*/ 244144 w 134"/>
              <a:gd name="T31" fmla="*/ 34244 h 247"/>
              <a:gd name="T32" fmla="*/ 251773 w 134"/>
              <a:gd name="T33" fmla="*/ 9512 h 247"/>
              <a:gd name="T34" fmla="*/ 242236 w 134"/>
              <a:gd name="T35" fmla="*/ 3805 h 247"/>
              <a:gd name="T36" fmla="*/ 211718 w 134"/>
              <a:gd name="T37" fmla="*/ 24732 h 247"/>
              <a:gd name="T38" fmla="*/ 196459 w 134"/>
              <a:gd name="T39" fmla="*/ 26634 h 247"/>
              <a:gd name="T40" fmla="*/ 179293 w 134"/>
              <a:gd name="T41" fmla="*/ 36146 h 247"/>
              <a:gd name="T42" fmla="*/ 152590 w 134"/>
              <a:gd name="T43" fmla="*/ 38049 h 247"/>
              <a:gd name="T44" fmla="*/ 131609 w 134"/>
              <a:gd name="T45" fmla="*/ 34244 h 247"/>
              <a:gd name="T46" fmla="*/ 110628 w 134"/>
              <a:gd name="T47" fmla="*/ 30439 h 247"/>
              <a:gd name="T48" fmla="*/ 104906 w 134"/>
              <a:gd name="T49" fmla="*/ 55170 h 247"/>
              <a:gd name="T50" fmla="*/ 108720 w 134"/>
              <a:gd name="T51" fmla="*/ 83707 h 247"/>
              <a:gd name="T52" fmla="*/ 122072 w 134"/>
              <a:gd name="T53" fmla="*/ 104634 h 247"/>
              <a:gd name="T54" fmla="*/ 135423 w 134"/>
              <a:gd name="T55" fmla="*/ 129365 h 247"/>
              <a:gd name="T56" fmla="*/ 135423 w 134"/>
              <a:gd name="T57" fmla="*/ 161706 h 247"/>
              <a:gd name="T58" fmla="*/ 122072 w 134"/>
              <a:gd name="T59" fmla="*/ 173121 h 247"/>
              <a:gd name="T60" fmla="*/ 102998 w 134"/>
              <a:gd name="T61" fmla="*/ 169316 h 247"/>
              <a:gd name="T62" fmla="*/ 97276 w 134"/>
              <a:gd name="T63" fmla="*/ 154097 h 247"/>
              <a:gd name="T64" fmla="*/ 104906 w 134"/>
              <a:gd name="T65" fmla="*/ 125560 h 247"/>
              <a:gd name="T66" fmla="*/ 82017 w 134"/>
              <a:gd name="T67" fmla="*/ 119853 h 247"/>
              <a:gd name="T68" fmla="*/ 68665 w 134"/>
              <a:gd name="T69" fmla="*/ 106536 h 247"/>
              <a:gd name="T70" fmla="*/ 5722 w 134"/>
              <a:gd name="T71" fmla="*/ 144585 h 247"/>
              <a:gd name="T72" fmla="*/ 0 w 134"/>
              <a:gd name="T73" fmla="*/ 155999 h 247"/>
              <a:gd name="T74" fmla="*/ 17166 w 134"/>
              <a:gd name="T75" fmla="*/ 159804 h 247"/>
              <a:gd name="T76" fmla="*/ 34333 w 134"/>
              <a:gd name="T77" fmla="*/ 171219 h 247"/>
              <a:gd name="T78" fmla="*/ 55314 w 134"/>
              <a:gd name="T79" fmla="*/ 182633 h 247"/>
              <a:gd name="T80" fmla="*/ 62943 w 134"/>
              <a:gd name="T81" fmla="*/ 218779 h 247"/>
              <a:gd name="T82" fmla="*/ 57221 w 134"/>
              <a:gd name="T83" fmla="*/ 241609 h 247"/>
              <a:gd name="T84" fmla="*/ 59129 w 134"/>
              <a:gd name="T85" fmla="*/ 254926 h 247"/>
              <a:gd name="T86" fmla="*/ 64851 w 134"/>
              <a:gd name="T87" fmla="*/ 268243 h 247"/>
              <a:gd name="T88" fmla="*/ 55314 w 134"/>
              <a:gd name="T89" fmla="*/ 287267 h 247"/>
              <a:gd name="T90" fmla="*/ 51499 w 134"/>
              <a:gd name="T91" fmla="*/ 310096 h 247"/>
              <a:gd name="T92" fmla="*/ 26703 w 134"/>
              <a:gd name="T93" fmla="*/ 355754 h 247"/>
              <a:gd name="T94" fmla="*/ 30518 w 134"/>
              <a:gd name="T95" fmla="*/ 374779 h 247"/>
              <a:gd name="T96" fmla="*/ 38147 w 134"/>
              <a:gd name="T97" fmla="*/ 403315 h 247"/>
              <a:gd name="T98" fmla="*/ 36240 w 134"/>
              <a:gd name="T99" fmla="*/ 439461 h 247"/>
              <a:gd name="T100" fmla="*/ 40055 w 134"/>
              <a:gd name="T101" fmla="*/ 458485 h 247"/>
              <a:gd name="T102" fmla="*/ 59129 w 134"/>
              <a:gd name="T103" fmla="*/ 469900 h 2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34"/>
              <a:gd name="T157" fmla="*/ 0 h 247"/>
              <a:gd name="T158" fmla="*/ 134 w 134"/>
              <a:gd name="T159" fmla="*/ 247 h 2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34" h="247">
                <a:moveTo>
                  <a:pt x="31" y="247"/>
                </a:moveTo>
                <a:cubicBezTo>
                  <a:pt x="31" y="246"/>
                  <a:pt x="31" y="243"/>
                  <a:pt x="31" y="242"/>
                </a:cubicBezTo>
                <a:cubicBezTo>
                  <a:pt x="31" y="239"/>
                  <a:pt x="29" y="237"/>
                  <a:pt x="28" y="235"/>
                </a:cubicBezTo>
                <a:cubicBezTo>
                  <a:pt x="28" y="234"/>
                  <a:pt x="28" y="232"/>
                  <a:pt x="29" y="230"/>
                </a:cubicBezTo>
                <a:cubicBezTo>
                  <a:pt x="29" y="228"/>
                  <a:pt x="30" y="226"/>
                  <a:pt x="31" y="225"/>
                </a:cubicBezTo>
                <a:cubicBezTo>
                  <a:pt x="31" y="224"/>
                  <a:pt x="32" y="225"/>
                  <a:pt x="33" y="225"/>
                </a:cubicBezTo>
                <a:cubicBezTo>
                  <a:pt x="35" y="223"/>
                  <a:pt x="37" y="222"/>
                  <a:pt x="39" y="220"/>
                </a:cubicBezTo>
                <a:cubicBezTo>
                  <a:pt x="42" y="219"/>
                  <a:pt x="45" y="218"/>
                  <a:pt x="48" y="217"/>
                </a:cubicBezTo>
                <a:cubicBezTo>
                  <a:pt x="51" y="215"/>
                  <a:pt x="55" y="214"/>
                  <a:pt x="59" y="212"/>
                </a:cubicBezTo>
                <a:cubicBezTo>
                  <a:pt x="60" y="210"/>
                  <a:pt x="62" y="209"/>
                  <a:pt x="63" y="207"/>
                </a:cubicBezTo>
                <a:cubicBezTo>
                  <a:pt x="63" y="206"/>
                  <a:pt x="63" y="204"/>
                  <a:pt x="63" y="203"/>
                </a:cubicBezTo>
                <a:cubicBezTo>
                  <a:pt x="64" y="199"/>
                  <a:pt x="64" y="196"/>
                  <a:pt x="64" y="193"/>
                </a:cubicBezTo>
                <a:cubicBezTo>
                  <a:pt x="64" y="189"/>
                  <a:pt x="64" y="185"/>
                  <a:pt x="64" y="181"/>
                </a:cubicBezTo>
                <a:cubicBezTo>
                  <a:pt x="63" y="178"/>
                  <a:pt x="63" y="176"/>
                  <a:pt x="62" y="173"/>
                </a:cubicBezTo>
                <a:cubicBezTo>
                  <a:pt x="62" y="169"/>
                  <a:pt x="61" y="165"/>
                  <a:pt x="60" y="161"/>
                </a:cubicBezTo>
                <a:cubicBezTo>
                  <a:pt x="59" y="160"/>
                  <a:pt x="57" y="160"/>
                  <a:pt x="56" y="159"/>
                </a:cubicBezTo>
                <a:cubicBezTo>
                  <a:pt x="56" y="158"/>
                  <a:pt x="58" y="157"/>
                  <a:pt x="58" y="155"/>
                </a:cubicBezTo>
                <a:cubicBezTo>
                  <a:pt x="58" y="151"/>
                  <a:pt x="54" y="148"/>
                  <a:pt x="55" y="144"/>
                </a:cubicBezTo>
                <a:cubicBezTo>
                  <a:pt x="55" y="143"/>
                  <a:pt x="58" y="142"/>
                  <a:pt x="59" y="141"/>
                </a:cubicBezTo>
                <a:cubicBezTo>
                  <a:pt x="63" y="137"/>
                  <a:pt x="67" y="133"/>
                  <a:pt x="71" y="128"/>
                </a:cubicBezTo>
                <a:cubicBezTo>
                  <a:pt x="75" y="124"/>
                  <a:pt x="78" y="120"/>
                  <a:pt x="82" y="116"/>
                </a:cubicBezTo>
                <a:cubicBezTo>
                  <a:pt x="83" y="115"/>
                  <a:pt x="84" y="113"/>
                  <a:pt x="85" y="112"/>
                </a:cubicBezTo>
                <a:cubicBezTo>
                  <a:pt x="91" y="108"/>
                  <a:pt x="96" y="105"/>
                  <a:pt x="102" y="102"/>
                </a:cubicBezTo>
                <a:cubicBezTo>
                  <a:pt x="106" y="99"/>
                  <a:pt x="111" y="98"/>
                  <a:pt x="114" y="95"/>
                </a:cubicBezTo>
                <a:cubicBezTo>
                  <a:pt x="120" y="90"/>
                  <a:pt x="124" y="84"/>
                  <a:pt x="128" y="78"/>
                </a:cubicBezTo>
                <a:cubicBezTo>
                  <a:pt x="130" y="74"/>
                  <a:pt x="133" y="71"/>
                  <a:pt x="134" y="67"/>
                </a:cubicBezTo>
                <a:cubicBezTo>
                  <a:pt x="134" y="66"/>
                  <a:pt x="131" y="66"/>
                  <a:pt x="131" y="65"/>
                </a:cubicBezTo>
                <a:cubicBezTo>
                  <a:pt x="131" y="64"/>
                  <a:pt x="133" y="63"/>
                  <a:pt x="133" y="61"/>
                </a:cubicBezTo>
                <a:cubicBezTo>
                  <a:pt x="133" y="60"/>
                  <a:pt x="130" y="59"/>
                  <a:pt x="130" y="57"/>
                </a:cubicBezTo>
                <a:cubicBezTo>
                  <a:pt x="129" y="53"/>
                  <a:pt x="131" y="49"/>
                  <a:pt x="131" y="44"/>
                </a:cubicBezTo>
                <a:cubicBezTo>
                  <a:pt x="131" y="41"/>
                  <a:pt x="130" y="37"/>
                  <a:pt x="130" y="33"/>
                </a:cubicBezTo>
                <a:cubicBezTo>
                  <a:pt x="129" y="28"/>
                  <a:pt x="128" y="23"/>
                  <a:pt x="128" y="18"/>
                </a:cubicBezTo>
                <a:cubicBezTo>
                  <a:pt x="128" y="15"/>
                  <a:pt x="128" y="12"/>
                  <a:pt x="129" y="9"/>
                </a:cubicBezTo>
                <a:cubicBezTo>
                  <a:pt x="129" y="8"/>
                  <a:pt x="132" y="7"/>
                  <a:pt x="132" y="5"/>
                </a:cubicBezTo>
                <a:cubicBezTo>
                  <a:pt x="132" y="4"/>
                  <a:pt x="132" y="2"/>
                  <a:pt x="131" y="1"/>
                </a:cubicBezTo>
                <a:cubicBezTo>
                  <a:pt x="130" y="0"/>
                  <a:pt x="128" y="2"/>
                  <a:pt x="127" y="2"/>
                </a:cubicBezTo>
                <a:cubicBezTo>
                  <a:pt x="124" y="5"/>
                  <a:pt x="121" y="9"/>
                  <a:pt x="117" y="11"/>
                </a:cubicBezTo>
                <a:cubicBezTo>
                  <a:pt x="116" y="12"/>
                  <a:pt x="113" y="12"/>
                  <a:pt x="111" y="13"/>
                </a:cubicBezTo>
                <a:cubicBezTo>
                  <a:pt x="110" y="14"/>
                  <a:pt x="108" y="15"/>
                  <a:pt x="106" y="16"/>
                </a:cubicBezTo>
                <a:cubicBezTo>
                  <a:pt x="105" y="16"/>
                  <a:pt x="105" y="14"/>
                  <a:pt x="103" y="14"/>
                </a:cubicBezTo>
                <a:cubicBezTo>
                  <a:pt x="102" y="13"/>
                  <a:pt x="100" y="13"/>
                  <a:pt x="99" y="14"/>
                </a:cubicBezTo>
                <a:cubicBezTo>
                  <a:pt x="96" y="15"/>
                  <a:pt x="96" y="18"/>
                  <a:pt x="94" y="19"/>
                </a:cubicBezTo>
                <a:cubicBezTo>
                  <a:pt x="91" y="20"/>
                  <a:pt x="90" y="17"/>
                  <a:pt x="87" y="17"/>
                </a:cubicBezTo>
                <a:cubicBezTo>
                  <a:pt x="85" y="17"/>
                  <a:pt x="83" y="20"/>
                  <a:pt x="80" y="20"/>
                </a:cubicBezTo>
                <a:cubicBezTo>
                  <a:pt x="77" y="19"/>
                  <a:pt x="77" y="14"/>
                  <a:pt x="74" y="13"/>
                </a:cubicBezTo>
                <a:cubicBezTo>
                  <a:pt x="72" y="13"/>
                  <a:pt x="71" y="17"/>
                  <a:pt x="69" y="18"/>
                </a:cubicBezTo>
                <a:cubicBezTo>
                  <a:pt x="67" y="18"/>
                  <a:pt x="64" y="18"/>
                  <a:pt x="62" y="18"/>
                </a:cubicBezTo>
                <a:cubicBezTo>
                  <a:pt x="61" y="17"/>
                  <a:pt x="60" y="17"/>
                  <a:pt x="58" y="16"/>
                </a:cubicBezTo>
                <a:cubicBezTo>
                  <a:pt x="58" y="19"/>
                  <a:pt x="57" y="21"/>
                  <a:pt x="56" y="23"/>
                </a:cubicBezTo>
                <a:cubicBezTo>
                  <a:pt x="56" y="25"/>
                  <a:pt x="55" y="27"/>
                  <a:pt x="55" y="29"/>
                </a:cubicBezTo>
                <a:cubicBezTo>
                  <a:pt x="55" y="31"/>
                  <a:pt x="55" y="34"/>
                  <a:pt x="55" y="36"/>
                </a:cubicBezTo>
                <a:cubicBezTo>
                  <a:pt x="56" y="38"/>
                  <a:pt x="56" y="41"/>
                  <a:pt x="57" y="44"/>
                </a:cubicBezTo>
                <a:cubicBezTo>
                  <a:pt x="57" y="46"/>
                  <a:pt x="57" y="48"/>
                  <a:pt x="58" y="50"/>
                </a:cubicBezTo>
                <a:cubicBezTo>
                  <a:pt x="59" y="52"/>
                  <a:pt x="62" y="53"/>
                  <a:pt x="64" y="55"/>
                </a:cubicBezTo>
                <a:cubicBezTo>
                  <a:pt x="66" y="57"/>
                  <a:pt x="66" y="59"/>
                  <a:pt x="67" y="61"/>
                </a:cubicBezTo>
                <a:cubicBezTo>
                  <a:pt x="69" y="64"/>
                  <a:pt x="70" y="66"/>
                  <a:pt x="71" y="68"/>
                </a:cubicBezTo>
                <a:cubicBezTo>
                  <a:pt x="72" y="71"/>
                  <a:pt x="71" y="75"/>
                  <a:pt x="71" y="79"/>
                </a:cubicBezTo>
                <a:cubicBezTo>
                  <a:pt x="71" y="81"/>
                  <a:pt x="72" y="83"/>
                  <a:pt x="71" y="85"/>
                </a:cubicBezTo>
                <a:cubicBezTo>
                  <a:pt x="70" y="87"/>
                  <a:pt x="67" y="85"/>
                  <a:pt x="65" y="86"/>
                </a:cubicBezTo>
                <a:cubicBezTo>
                  <a:pt x="64" y="87"/>
                  <a:pt x="64" y="89"/>
                  <a:pt x="64" y="91"/>
                </a:cubicBezTo>
                <a:cubicBezTo>
                  <a:pt x="63" y="93"/>
                  <a:pt x="64" y="98"/>
                  <a:pt x="62" y="97"/>
                </a:cubicBezTo>
                <a:cubicBezTo>
                  <a:pt x="58" y="96"/>
                  <a:pt x="56" y="92"/>
                  <a:pt x="54" y="89"/>
                </a:cubicBezTo>
                <a:cubicBezTo>
                  <a:pt x="53" y="87"/>
                  <a:pt x="52" y="86"/>
                  <a:pt x="52" y="84"/>
                </a:cubicBezTo>
                <a:cubicBezTo>
                  <a:pt x="51" y="83"/>
                  <a:pt x="50" y="82"/>
                  <a:pt x="51" y="81"/>
                </a:cubicBezTo>
                <a:cubicBezTo>
                  <a:pt x="52" y="78"/>
                  <a:pt x="54" y="77"/>
                  <a:pt x="55" y="75"/>
                </a:cubicBezTo>
                <a:cubicBezTo>
                  <a:pt x="56" y="72"/>
                  <a:pt x="56" y="69"/>
                  <a:pt x="55" y="66"/>
                </a:cubicBezTo>
                <a:cubicBezTo>
                  <a:pt x="54" y="64"/>
                  <a:pt x="54" y="61"/>
                  <a:pt x="52" y="61"/>
                </a:cubicBezTo>
                <a:cubicBezTo>
                  <a:pt x="49" y="60"/>
                  <a:pt x="46" y="65"/>
                  <a:pt x="43" y="63"/>
                </a:cubicBezTo>
                <a:cubicBezTo>
                  <a:pt x="40" y="62"/>
                  <a:pt x="41" y="57"/>
                  <a:pt x="39" y="55"/>
                </a:cubicBezTo>
                <a:cubicBezTo>
                  <a:pt x="39" y="54"/>
                  <a:pt x="37" y="56"/>
                  <a:pt x="36" y="56"/>
                </a:cubicBezTo>
                <a:lnTo>
                  <a:pt x="1" y="70"/>
                </a:lnTo>
                <a:lnTo>
                  <a:pt x="3" y="76"/>
                </a:lnTo>
                <a:lnTo>
                  <a:pt x="2" y="79"/>
                </a:lnTo>
                <a:cubicBezTo>
                  <a:pt x="2" y="80"/>
                  <a:pt x="1" y="81"/>
                  <a:pt x="0" y="82"/>
                </a:cubicBezTo>
                <a:cubicBezTo>
                  <a:pt x="0" y="83"/>
                  <a:pt x="1" y="84"/>
                  <a:pt x="2" y="84"/>
                </a:cubicBezTo>
                <a:cubicBezTo>
                  <a:pt x="4" y="85"/>
                  <a:pt x="7" y="84"/>
                  <a:pt x="9" y="84"/>
                </a:cubicBezTo>
                <a:cubicBezTo>
                  <a:pt x="11" y="85"/>
                  <a:pt x="13" y="85"/>
                  <a:pt x="15" y="86"/>
                </a:cubicBezTo>
                <a:cubicBezTo>
                  <a:pt x="16" y="87"/>
                  <a:pt x="17" y="88"/>
                  <a:pt x="18" y="90"/>
                </a:cubicBezTo>
                <a:cubicBezTo>
                  <a:pt x="19" y="91"/>
                  <a:pt x="19" y="93"/>
                  <a:pt x="21" y="94"/>
                </a:cubicBezTo>
                <a:cubicBezTo>
                  <a:pt x="23" y="95"/>
                  <a:pt x="27" y="94"/>
                  <a:pt x="29" y="96"/>
                </a:cubicBezTo>
                <a:cubicBezTo>
                  <a:pt x="32" y="98"/>
                  <a:pt x="33" y="102"/>
                  <a:pt x="33" y="105"/>
                </a:cubicBezTo>
                <a:cubicBezTo>
                  <a:pt x="34" y="108"/>
                  <a:pt x="33" y="111"/>
                  <a:pt x="33" y="115"/>
                </a:cubicBezTo>
                <a:cubicBezTo>
                  <a:pt x="33" y="117"/>
                  <a:pt x="35" y="119"/>
                  <a:pt x="35" y="121"/>
                </a:cubicBezTo>
                <a:cubicBezTo>
                  <a:pt x="34" y="123"/>
                  <a:pt x="31" y="125"/>
                  <a:pt x="30" y="127"/>
                </a:cubicBezTo>
                <a:cubicBezTo>
                  <a:pt x="29" y="128"/>
                  <a:pt x="27" y="128"/>
                  <a:pt x="28" y="129"/>
                </a:cubicBezTo>
                <a:cubicBezTo>
                  <a:pt x="28" y="131"/>
                  <a:pt x="30" y="132"/>
                  <a:pt x="31" y="134"/>
                </a:cubicBezTo>
                <a:cubicBezTo>
                  <a:pt x="31" y="135"/>
                  <a:pt x="30" y="137"/>
                  <a:pt x="30" y="138"/>
                </a:cubicBezTo>
                <a:cubicBezTo>
                  <a:pt x="31" y="139"/>
                  <a:pt x="34" y="140"/>
                  <a:pt x="34" y="141"/>
                </a:cubicBezTo>
                <a:cubicBezTo>
                  <a:pt x="34" y="143"/>
                  <a:pt x="32" y="145"/>
                  <a:pt x="31" y="146"/>
                </a:cubicBezTo>
                <a:cubicBezTo>
                  <a:pt x="30" y="148"/>
                  <a:pt x="30" y="150"/>
                  <a:pt x="29" y="151"/>
                </a:cubicBezTo>
                <a:cubicBezTo>
                  <a:pt x="28" y="152"/>
                  <a:pt x="27" y="153"/>
                  <a:pt x="27" y="154"/>
                </a:cubicBezTo>
                <a:cubicBezTo>
                  <a:pt x="26" y="157"/>
                  <a:pt x="28" y="161"/>
                  <a:pt x="27" y="163"/>
                </a:cubicBezTo>
                <a:cubicBezTo>
                  <a:pt x="23" y="169"/>
                  <a:pt x="17" y="174"/>
                  <a:pt x="13" y="179"/>
                </a:cubicBezTo>
                <a:cubicBezTo>
                  <a:pt x="13" y="182"/>
                  <a:pt x="13" y="184"/>
                  <a:pt x="14" y="187"/>
                </a:cubicBezTo>
                <a:cubicBezTo>
                  <a:pt x="14" y="188"/>
                  <a:pt x="16" y="190"/>
                  <a:pt x="16" y="191"/>
                </a:cubicBezTo>
                <a:cubicBezTo>
                  <a:pt x="16" y="193"/>
                  <a:pt x="15" y="195"/>
                  <a:pt x="16" y="197"/>
                </a:cubicBezTo>
                <a:cubicBezTo>
                  <a:pt x="16" y="200"/>
                  <a:pt x="17" y="202"/>
                  <a:pt x="18" y="205"/>
                </a:cubicBezTo>
                <a:cubicBezTo>
                  <a:pt x="19" y="207"/>
                  <a:pt x="20" y="210"/>
                  <a:pt x="20" y="212"/>
                </a:cubicBezTo>
                <a:cubicBezTo>
                  <a:pt x="20" y="217"/>
                  <a:pt x="20" y="222"/>
                  <a:pt x="19" y="227"/>
                </a:cubicBezTo>
                <a:cubicBezTo>
                  <a:pt x="19" y="229"/>
                  <a:pt x="19" y="230"/>
                  <a:pt x="19" y="231"/>
                </a:cubicBezTo>
                <a:cubicBezTo>
                  <a:pt x="19" y="232"/>
                  <a:pt x="20" y="233"/>
                  <a:pt x="21" y="235"/>
                </a:cubicBezTo>
                <a:cubicBezTo>
                  <a:pt x="20" y="237"/>
                  <a:pt x="21" y="239"/>
                  <a:pt x="21" y="241"/>
                </a:cubicBezTo>
                <a:cubicBezTo>
                  <a:pt x="21" y="243"/>
                  <a:pt x="21" y="244"/>
                  <a:pt x="21" y="246"/>
                </a:cubicBezTo>
                <a:lnTo>
                  <a:pt x="31" y="247"/>
                </a:ln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99748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" name="Freeform 37"/>
          <p:cNvSpPr>
            <a:spLocks noChangeAspect="1"/>
          </p:cNvSpPr>
          <p:nvPr/>
        </p:nvSpPr>
        <p:spPr bwMode="auto">
          <a:xfrm>
            <a:off x="3099158" y="4256777"/>
            <a:ext cx="179735" cy="495190"/>
          </a:xfrm>
          <a:custGeom>
            <a:avLst/>
            <a:gdLst>
              <a:gd name="T0" fmla="*/ 11383 w 41"/>
              <a:gd name="T1" fmla="*/ 0 h 113"/>
              <a:gd name="T2" fmla="*/ 28459 w 41"/>
              <a:gd name="T3" fmla="*/ 9483 h 113"/>
              <a:gd name="T4" fmla="*/ 47431 w 41"/>
              <a:gd name="T5" fmla="*/ 28448 h 113"/>
              <a:gd name="T6" fmla="*/ 45534 w 41"/>
              <a:gd name="T7" fmla="*/ 47414 h 113"/>
              <a:gd name="T8" fmla="*/ 51226 w 41"/>
              <a:gd name="T9" fmla="*/ 58794 h 113"/>
              <a:gd name="T10" fmla="*/ 47431 w 41"/>
              <a:gd name="T11" fmla="*/ 72070 h 113"/>
              <a:gd name="T12" fmla="*/ 45534 w 41"/>
              <a:gd name="T13" fmla="*/ 83449 h 113"/>
              <a:gd name="T14" fmla="*/ 45534 w 41"/>
              <a:gd name="T15" fmla="*/ 96725 h 113"/>
              <a:gd name="T16" fmla="*/ 49328 w 41"/>
              <a:gd name="T17" fmla="*/ 111897 h 113"/>
              <a:gd name="T18" fmla="*/ 51226 w 41"/>
              <a:gd name="T19" fmla="*/ 123277 h 113"/>
              <a:gd name="T20" fmla="*/ 62609 w 41"/>
              <a:gd name="T21" fmla="*/ 132760 h 113"/>
              <a:gd name="T22" fmla="*/ 68301 w 41"/>
              <a:gd name="T23" fmla="*/ 144139 h 113"/>
              <a:gd name="T24" fmla="*/ 75890 w 41"/>
              <a:gd name="T25" fmla="*/ 157415 h 113"/>
              <a:gd name="T26" fmla="*/ 75890 w 41"/>
              <a:gd name="T27" fmla="*/ 178277 h 113"/>
              <a:gd name="T28" fmla="*/ 75890 w 41"/>
              <a:gd name="T29" fmla="*/ 189657 h 113"/>
              <a:gd name="T30" fmla="*/ 64506 w 41"/>
              <a:gd name="T31" fmla="*/ 191553 h 113"/>
              <a:gd name="T32" fmla="*/ 62609 w 41"/>
              <a:gd name="T33" fmla="*/ 201036 h 113"/>
              <a:gd name="T34" fmla="*/ 58815 w 41"/>
              <a:gd name="T35" fmla="*/ 212415 h 113"/>
              <a:gd name="T36" fmla="*/ 43637 w 41"/>
              <a:gd name="T37" fmla="*/ 197243 h 113"/>
              <a:gd name="T38" fmla="*/ 39842 w 41"/>
              <a:gd name="T39" fmla="*/ 187760 h 113"/>
              <a:gd name="T40" fmla="*/ 37945 w 41"/>
              <a:gd name="T41" fmla="*/ 182070 h 113"/>
              <a:gd name="T42" fmla="*/ 45534 w 41"/>
              <a:gd name="T43" fmla="*/ 170691 h 113"/>
              <a:gd name="T44" fmla="*/ 45534 w 41"/>
              <a:gd name="T45" fmla="*/ 153622 h 113"/>
              <a:gd name="T46" fmla="*/ 39842 w 41"/>
              <a:gd name="T47" fmla="*/ 144139 h 113"/>
              <a:gd name="T48" fmla="*/ 22767 w 41"/>
              <a:gd name="T49" fmla="*/ 147932 h 113"/>
              <a:gd name="T50" fmla="*/ 15178 w 41"/>
              <a:gd name="T51" fmla="*/ 132760 h 113"/>
              <a:gd name="T52" fmla="*/ 9486 w 41"/>
              <a:gd name="T53" fmla="*/ 134656 h 113"/>
              <a:gd name="T54" fmla="*/ 0 w 41"/>
              <a:gd name="T55" fmla="*/ 125173 h 113"/>
              <a:gd name="T56" fmla="*/ 9486 w 41"/>
              <a:gd name="T57" fmla="*/ 110001 h 113"/>
              <a:gd name="T58" fmla="*/ 7589 w 41"/>
              <a:gd name="T59" fmla="*/ 92932 h 113"/>
              <a:gd name="T60" fmla="*/ 20870 w 41"/>
              <a:gd name="T61" fmla="*/ 87242 h 113"/>
              <a:gd name="T62" fmla="*/ 17075 w 41"/>
              <a:gd name="T63" fmla="*/ 83449 h 113"/>
              <a:gd name="T64" fmla="*/ 17075 w 41"/>
              <a:gd name="T65" fmla="*/ 64483 h 113"/>
              <a:gd name="T66" fmla="*/ 20870 w 41"/>
              <a:gd name="T67" fmla="*/ 53104 h 113"/>
              <a:gd name="T68" fmla="*/ 15178 w 41"/>
              <a:gd name="T69" fmla="*/ 43621 h 113"/>
              <a:gd name="T70" fmla="*/ 26561 w 41"/>
              <a:gd name="T71" fmla="*/ 37931 h 113"/>
              <a:gd name="T72" fmla="*/ 22767 w 41"/>
              <a:gd name="T73" fmla="*/ 24655 h 113"/>
              <a:gd name="T74" fmla="*/ 11383 w 41"/>
              <a:gd name="T75" fmla="*/ 11379 h 113"/>
              <a:gd name="T76" fmla="*/ 11383 w 41"/>
              <a:gd name="T77" fmla="*/ 0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1"/>
              <a:gd name="T118" fmla="*/ 0 h 113"/>
              <a:gd name="T119" fmla="*/ 41 w 41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1" h="113">
                <a:moveTo>
                  <a:pt x="6" y="0"/>
                </a:moveTo>
                <a:cubicBezTo>
                  <a:pt x="9" y="2"/>
                  <a:pt x="12" y="3"/>
                  <a:pt x="15" y="5"/>
                </a:cubicBezTo>
                <a:cubicBezTo>
                  <a:pt x="19" y="8"/>
                  <a:pt x="23" y="11"/>
                  <a:pt x="25" y="15"/>
                </a:cubicBezTo>
                <a:cubicBezTo>
                  <a:pt x="26" y="18"/>
                  <a:pt x="23" y="21"/>
                  <a:pt x="24" y="25"/>
                </a:cubicBezTo>
                <a:cubicBezTo>
                  <a:pt x="24" y="27"/>
                  <a:pt x="26" y="29"/>
                  <a:pt x="27" y="31"/>
                </a:cubicBezTo>
                <a:cubicBezTo>
                  <a:pt x="27" y="34"/>
                  <a:pt x="26" y="36"/>
                  <a:pt x="25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6"/>
                  <a:pt x="24" y="49"/>
                  <a:pt x="24" y="51"/>
                </a:cubicBezTo>
                <a:cubicBezTo>
                  <a:pt x="25" y="53"/>
                  <a:pt x="25" y="56"/>
                  <a:pt x="26" y="59"/>
                </a:cubicBezTo>
                <a:cubicBezTo>
                  <a:pt x="26" y="61"/>
                  <a:pt x="26" y="63"/>
                  <a:pt x="27" y="65"/>
                </a:cubicBezTo>
                <a:cubicBezTo>
                  <a:pt x="28" y="67"/>
                  <a:pt x="31" y="68"/>
                  <a:pt x="33" y="70"/>
                </a:cubicBezTo>
                <a:cubicBezTo>
                  <a:pt x="35" y="72"/>
                  <a:pt x="35" y="74"/>
                  <a:pt x="36" y="76"/>
                </a:cubicBezTo>
                <a:cubicBezTo>
                  <a:pt x="38" y="79"/>
                  <a:pt x="39" y="81"/>
                  <a:pt x="40" y="83"/>
                </a:cubicBezTo>
                <a:cubicBezTo>
                  <a:pt x="41" y="86"/>
                  <a:pt x="40" y="90"/>
                  <a:pt x="40" y="94"/>
                </a:cubicBezTo>
                <a:cubicBezTo>
                  <a:pt x="40" y="96"/>
                  <a:pt x="41" y="98"/>
                  <a:pt x="40" y="100"/>
                </a:cubicBezTo>
                <a:cubicBezTo>
                  <a:pt x="39" y="102"/>
                  <a:pt x="36" y="100"/>
                  <a:pt x="34" y="101"/>
                </a:cubicBezTo>
                <a:cubicBezTo>
                  <a:pt x="33" y="102"/>
                  <a:pt x="33" y="104"/>
                  <a:pt x="33" y="106"/>
                </a:cubicBezTo>
                <a:cubicBezTo>
                  <a:pt x="32" y="108"/>
                  <a:pt x="33" y="113"/>
                  <a:pt x="31" y="112"/>
                </a:cubicBezTo>
                <a:cubicBezTo>
                  <a:pt x="27" y="111"/>
                  <a:pt x="25" y="107"/>
                  <a:pt x="23" y="104"/>
                </a:cubicBezTo>
                <a:cubicBezTo>
                  <a:pt x="22" y="102"/>
                  <a:pt x="21" y="101"/>
                  <a:pt x="21" y="99"/>
                </a:cubicBezTo>
                <a:cubicBezTo>
                  <a:pt x="20" y="98"/>
                  <a:pt x="19" y="97"/>
                  <a:pt x="20" y="96"/>
                </a:cubicBezTo>
                <a:cubicBezTo>
                  <a:pt x="21" y="93"/>
                  <a:pt x="23" y="92"/>
                  <a:pt x="24" y="90"/>
                </a:cubicBezTo>
                <a:cubicBezTo>
                  <a:pt x="25" y="87"/>
                  <a:pt x="25" y="84"/>
                  <a:pt x="24" y="81"/>
                </a:cubicBezTo>
                <a:cubicBezTo>
                  <a:pt x="23" y="79"/>
                  <a:pt x="23" y="76"/>
                  <a:pt x="21" y="76"/>
                </a:cubicBezTo>
                <a:cubicBezTo>
                  <a:pt x="18" y="75"/>
                  <a:pt x="15" y="80"/>
                  <a:pt x="12" y="78"/>
                </a:cubicBezTo>
                <a:cubicBezTo>
                  <a:pt x="9" y="77"/>
                  <a:pt x="10" y="72"/>
                  <a:pt x="8" y="70"/>
                </a:cubicBezTo>
                <a:cubicBezTo>
                  <a:pt x="8" y="69"/>
                  <a:pt x="6" y="71"/>
                  <a:pt x="5" y="71"/>
                </a:cubicBezTo>
                <a:cubicBezTo>
                  <a:pt x="4" y="69"/>
                  <a:pt x="0" y="68"/>
                  <a:pt x="0" y="66"/>
                </a:cubicBezTo>
                <a:cubicBezTo>
                  <a:pt x="0" y="63"/>
                  <a:pt x="4" y="61"/>
                  <a:pt x="5" y="58"/>
                </a:cubicBezTo>
                <a:cubicBezTo>
                  <a:pt x="6" y="55"/>
                  <a:pt x="3" y="52"/>
                  <a:pt x="4" y="49"/>
                </a:cubicBezTo>
                <a:cubicBezTo>
                  <a:pt x="5" y="47"/>
                  <a:pt x="9" y="48"/>
                  <a:pt x="11" y="46"/>
                </a:cubicBezTo>
                <a:cubicBezTo>
                  <a:pt x="11" y="45"/>
                  <a:pt x="10" y="45"/>
                  <a:pt x="9" y="44"/>
                </a:cubicBezTo>
                <a:cubicBezTo>
                  <a:pt x="9" y="41"/>
                  <a:pt x="8" y="37"/>
                  <a:pt x="9" y="34"/>
                </a:cubicBezTo>
                <a:cubicBezTo>
                  <a:pt x="9" y="32"/>
                  <a:pt x="12" y="30"/>
                  <a:pt x="11" y="28"/>
                </a:cubicBezTo>
                <a:cubicBezTo>
                  <a:pt x="11" y="26"/>
                  <a:pt x="7" y="25"/>
                  <a:pt x="8" y="23"/>
                </a:cubicBezTo>
                <a:cubicBezTo>
                  <a:pt x="8" y="21"/>
                  <a:pt x="13" y="23"/>
                  <a:pt x="14" y="20"/>
                </a:cubicBezTo>
                <a:cubicBezTo>
                  <a:pt x="15" y="18"/>
                  <a:pt x="14" y="15"/>
                  <a:pt x="12" y="13"/>
                </a:cubicBezTo>
                <a:cubicBezTo>
                  <a:pt x="11" y="10"/>
                  <a:pt x="7" y="9"/>
                  <a:pt x="6" y="6"/>
                </a:cubicBezTo>
                <a:cubicBezTo>
                  <a:pt x="5" y="5"/>
                  <a:pt x="6" y="2"/>
                  <a:pt x="6" y="0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9C926C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" name="Freeform 39"/>
          <p:cNvSpPr>
            <a:spLocks noChangeAspect="1"/>
          </p:cNvSpPr>
          <p:nvPr/>
        </p:nvSpPr>
        <p:spPr bwMode="auto">
          <a:xfrm>
            <a:off x="1940044" y="3902781"/>
            <a:ext cx="693266" cy="922547"/>
          </a:xfrm>
          <a:custGeom>
            <a:avLst/>
            <a:gdLst>
              <a:gd name="T0" fmla="*/ 17200 w 157"/>
              <a:gd name="T1" fmla="*/ 9525 h 180"/>
              <a:gd name="T2" fmla="*/ 19111 w 157"/>
              <a:gd name="T3" fmla="*/ 24765 h 180"/>
              <a:gd name="T4" fmla="*/ 40132 w 157"/>
              <a:gd name="T5" fmla="*/ 76200 h 180"/>
              <a:gd name="T6" fmla="*/ 34399 w 157"/>
              <a:gd name="T7" fmla="*/ 100965 h 180"/>
              <a:gd name="T8" fmla="*/ 51599 w 157"/>
              <a:gd name="T9" fmla="*/ 148590 h 180"/>
              <a:gd name="T10" fmla="*/ 36310 w 157"/>
              <a:gd name="T11" fmla="*/ 190500 h 180"/>
              <a:gd name="T12" fmla="*/ 15289 w 157"/>
              <a:gd name="T13" fmla="*/ 228600 h 180"/>
              <a:gd name="T14" fmla="*/ 1911 w 157"/>
              <a:gd name="T15" fmla="*/ 285750 h 180"/>
              <a:gd name="T16" fmla="*/ 13377 w 157"/>
              <a:gd name="T17" fmla="*/ 320040 h 180"/>
              <a:gd name="T18" fmla="*/ 42043 w 157"/>
              <a:gd name="T19" fmla="*/ 316230 h 180"/>
              <a:gd name="T20" fmla="*/ 158618 w 157"/>
              <a:gd name="T21" fmla="*/ 323850 h 180"/>
              <a:gd name="T22" fmla="*/ 185373 w 157"/>
              <a:gd name="T23" fmla="*/ 339090 h 180"/>
              <a:gd name="T24" fmla="*/ 221683 w 157"/>
              <a:gd name="T25" fmla="*/ 339090 h 180"/>
              <a:gd name="T26" fmla="*/ 282837 w 157"/>
              <a:gd name="T27" fmla="*/ 333375 h 180"/>
              <a:gd name="T28" fmla="*/ 263727 w 157"/>
              <a:gd name="T29" fmla="*/ 314325 h 180"/>
              <a:gd name="T30" fmla="*/ 246527 w 157"/>
              <a:gd name="T31" fmla="*/ 200025 h 180"/>
              <a:gd name="T32" fmla="*/ 288571 w 157"/>
              <a:gd name="T33" fmla="*/ 192405 h 180"/>
              <a:gd name="T34" fmla="*/ 292393 w 157"/>
              <a:gd name="T35" fmla="*/ 173355 h 180"/>
              <a:gd name="T36" fmla="*/ 292393 w 157"/>
              <a:gd name="T37" fmla="*/ 148590 h 180"/>
              <a:gd name="T38" fmla="*/ 271371 w 157"/>
              <a:gd name="T39" fmla="*/ 148590 h 180"/>
              <a:gd name="T40" fmla="*/ 252260 w 157"/>
              <a:gd name="T41" fmla="*/ 146685 h 180"/>
              <a:gd name="T42" fmla="*/ 254171 w 157"/>
              <a:gd name="T43" fmla="*/ 116205 h 180"/>
              <a:gd name="T44" fmla="*/ 244616 w 157"/>
              <a:gd name="T45" fmla="*/ 70485 h 180"/>
              <a:gd name="T46" fmla="*/ 242705 w 157"/>
              <a:gd name="T47" fmla="*/ 49530 h 180"/>
              <a:gd name="T48" fmla="*/ 215950 w 157"/>
              <a:gd name="T49" fmla="*/ 40005 h 180"/>
              <a:gd name="T50" fmla="*/ 206395 w 157"/>
              <a:gd name="T51" fmla="*/ 34290 h 180"/>
              <a:gd name="T52" fmla="*/ 189195 w 157"/>
              <a:gd name="T53" fmla="*/ 49530 h 180"/>
              <a:gd name="T54" fmla="*/ 185373 w 157"/>
              <a:gd name="T55" fmla="*/ 62865 h 180"/>
              <a:gd name="T56" fmla="*/ 162440 w 157"/>
              <a:gd name="T57" fmla="*/ 62865 h 180"/>
              <a:gd name="T58" fmla="*/ 126130 w 157"/>
              <a:gd name="T59" fmla="*/ 41910 h 180"/>
              <a:gd name="T60" fmla="*/ 120397 w 157"/>
              <a:gd name="T61" fmla="*/ 11430 h 180"/>
              <a:gd name="T62" fmla="*/ 38221 w 157"/>
              <a:gd name="T63" fmla="*/ 1905 h 180"/>
              <a:gd name="T64" fmla="*/ 19111 w 157"/>
              <a:gd name="T65" fmla="*/ 5715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57"/>
              <a:gd name="T100" fmla="*/ 0 h 180"/>
              <a:gd name="T101" fmla="*/ 157 w 157"/>
              <a:gd name="T102" fmla="*/ 180 h 18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57" h="180">
                <a:moveTo>
                  <a:pt x="6" y="0"/>
                </a:moveTo>
                <a:cubicBezTo>
                  <a:pt x="6" y="1"/>
                  <a:pt x="9" y="3"/>
                  <a:pt x="9" y="5"/>
                </a:cubicBezTo>
                <a:cubicBezTo>
                  <a:pt x="9" y="6"/>
                  <a:pt x="6" y="5"/>
                  <a:pt x="7" y="6"/>
                </a:cubicBezTo>
                <a:cubicBezTo>
                  <a:pt x="7" y="9"/>
                  <a:pt x="9" y="11"/>
                  <a:pt x="10" y="13"/>
                </a:cubicBezTo>
                <a:cubicBezTo>
                  <a:pt x="12" y="16"/>
                  <a:pt x="14" y="18"/>
                  <a:pt x="15" y="21"/>
                </a:cubicBezTo>
                <a:cubicBezTo>
                  <a:pt x="17" y="27"/>
                  <a:pt x="21" y="33"/>
                  <a:pt x="21" y="40"/>
                </a:cubicBezTo>
                <a:cubicBezTo>
                  <a:pt x="21" y="42"/>
                  <a:pt x="17" y="43"/>
                  <a:pt x="16" y="46"/>
                </a:cubicBezTo>
                <a:cubicBezTo>
                  <a:pt x="16" y="48"/>
                  <a:pt x="17" y="51"/>
                  <a:pt x="18" y="53"/>
                </a:cubicBezTo>
                <a:cubicBezTo>
                  <a:pt x="19" y="57"/>
                  <a:pt x="21" y="61"/>
                  <a:pt x="22" y="65"/>
                </a:cubicBezTo>
                <a:cubicBezTo>
                  <a:pt x="24" y="69"/>
                  <a:pt x="27" y="73"/>
                  <a:pt x="27" y="78"/>
                </a:cubicBezTo>
                <a:cubicBezTo>
                  <a:pt x="27" y="83"/>
                  <a:pt x="26" y="89"/>
                  <a:pt x="24" y="93"/>
                </a:cubicBezTo>
                <a:cubicBezTo>
                  <a:pt x="23" y="96"/>
                  <a:pt x="21" y="98"/>
                  <a:pt x="19" y="100"/>
                </a:cubicBezTo>
                <a:cubicBezTo>
                  <a:pt x="17" y="103"/>
                  <a:pt x="13" y="106"/>
                  <a:pt x="11" y="110"/>
                </a:cubicBezTo>
                <a:cubicBezTo>
                  <a:pt x="9" y="113"/>
                  <a:pt x="9" y="116"/>
                  <a:pt x="8" y="120"/>
                </a:cubicBezTo>
                <a:cubicBezTo>
                  <a:pt x="7" y="125"/>
                  <a:pt x="6" y="131"/>
                  <a:pt x="5" y="137"/>
                </a:cubicBezTo>
                <a:cubicBezTo>
                  <a:pt x="4" y="142"/>
                  <a:pt x="2" y="146"/>
                  <a:pt x="1" y="150"/>
                </a:cubicBezTo>
                <a:cubicBezTo>
                  <a:pt x="0" y="156"/>
                  <a:pt x="0" y="162"/>
                  <a:pt x="0" y="168"/>
                </a:cubicBezTo>
                <a:cubicBezTo>
                  <a:pt x="2" y="168"/>
                  <a:pt x="4" y="168"/>
                  <a:pt x="7" y="168"/>
                </a:cubicBezTo>
                <a:cubicBezTo>
                  <a:pt x="10" y="167"/>
                  <a:pt x="12" y="164"/>
                  <a:pt x="15" y="164"/>
                </a:cubicBezTo>
                <a:cubicBezTo>
                  <a:pt x="17" y="164"/>
                  <a:pt x="20" y="165"/>
                  <a:pt x="22" y="166"/>
                </a:cubicBezTo>
                <a:cubicBezTo>
                  <a:pt x="24" y="167"/>
                  <a:pt x="26" y="170"/>
                  <a:pt x="28" y="170"/>
                </a:cubicBezTo>
                <a:cubicBezTo>
                  <a:pt x="46" y="171"/>
                  <a:pt x="65" y="168"/>
                  <a:pt x="83" y="170"/>
                </a:cubicBezTo>
                <a:cubicBezTo>
                  <a:pt x="86" y="170"/>
                  <a:pt x="87" y="174"/>
                  <a:pt x="89" y="176"/>
                </a:cubicBezTo>
                <a:cubicBezTo>
                  <a:pt x="92" y="177"/>
                  <a:pt x="94" y="178"/>
                  <a:pt x="97" y="178"/>
                </a:cubicBezTo>
                <a:cubicBezTo>
                  <a:pt x="101" y="179"/>
                  <a:pt x="105" y="180"/>
                  <a:pt x="109" y="180"/>
                </a:cubicBezTo>
                <a:cubicBezTo>
                  <a:pt x="111" y="180"/>
                  <a:pt x="114" y="178"/>
                  <a:pt x="116" y="178"/>
                </a:cubicBezTo>
                <a:cubicBezTo>
                  <a:pt x="119" y="178"/>
                  <a:pt x="122" y="180"/>
                  <a:pt x="124" y="180"/>
                </a:cubicBezTo>
                <a:cubicBezTo>
                  <a:pt x="132" y="179"/>
                  <a:pt x="140" y="176"/>
                  <a:pt x="148" y="175"/>
                </a:cubicBezTo>
                <a:cubicBezTo>
                  <a:pt x="146" y="174"/>
                  <a:pt x="144" y="173"/>
                  <a:pt x="142" y="171"/>
                </a:cubicBezTo>
                <a:cubicBezTo>
                  <a:pt x="140" y="170"/>
                  <a:pt x="139" y="167"/>
                  <a:pt x="138" y="165"/>
                </a:cubicBezTo>
                <a:cubicBezTo>
                  <a:pt x="135" y="161"/>
                  <a:pt x="132" y="158"/>
                  <a:pt x="129" y="154"/>
                </a:cubicBezTo>
                <a:lnTo>
                  <a:pt x="129" y="105"/>
                </a:lnTo>
                <a:lnTo>
                  <a:pt x="155" y="105"/>
                </a:lnTo>
                <a:cubicBezTo>
                  <a:pt x="157" y="105"/>
                  <a:pt x="152" y="103"/>
                  <a:pt x="151" y="101"/>
                </a:cubicBezTo>
                <a:cubicBezTo>
                  <a:pt x="151" y="100"/>
                  <a:pt x="153" y="99"/>
                  <a:pt x="153" y="97"/>
                </a:cubicBezTo>
                <a:cubicBezTo>
                  <a:pt x="153" y="95"/>
                  <a:pt x="153" y="93"/>
                  <a:pt x="153" y="91"/>
                </a:cubicBezTo>
                <a:cubicBezTo>
                  <a:pt x="154" y="89"/>
                  <a:pt x="155" y="86"/>
                  <a:pt x="155" y="84"/>
                </a:cubicBezTo>
                <a:cubicBezTo>
                  <a:pt x="155" y="82"/>
                  <a:pt x="154" y="80"/>
                  <a:pt x="153" y="78"/>
                </a:cubicBezTo>
                <a:cubicBezTo>
                  <a:pt x="153" y="77"/>
                  <a:pt x="153" y="76"/>
                  <a:pt x="152" y="76"/>
                </a:cubicBezTo>
                <a:cubicBezTo>
                  <a:pt x="149" y="76"/>
                  <a:pt x="145" y="77"/>
                  <a:pt x="142" y="78"/>
                </a:cubicBezTo>
                <a:cubicBezTo>
                  <a:pt x="139" y="79"/>
                  <a:pt x="135" y="81"/>
                  <a:pt x="132" y="81"/>
                </a:cubicBezTo>
                <a:cubicBezTo>
                  <a:pt x="130" y="81"/>
                  <a:pt x="131" y="79"/>
                  <a:pt x="132" y="77"/>
                </a:cubicBezTo>
                <a:cubicBezTo>
                  <a:pt x="132" y="76"/>
                  <a:pt x="133" y="74"/>
                  <a:pt x="133" y="72"/>
                </a:cubicBezTo>
                <a:cubicBezTo>
                  <a:pt x="133" y="68"/>
                  <a:pt x="134" y="64"/>
                  <a:pt x="133" y="61"/>
                </a:cubicBezTo>
                <a:cubicBezTo>
                  <a:pt x="132" y="58"/>
                  <a:pt x="127" y="58"/>
                  <a:pt x="127" y="55"/>
                </a:cubicBezTo>
                <a:cubicBezTo>
                  <a:pt x="126" y="50"/>
                  <a:pt x="128" y="43"/>
                  <a:pt x="128" y="37"/>
                </a:cubicBezTo>
                <a:cubicBezTo>
                  <a:pt x="128" y="35"/>
                  <a:pt x="127" y="33"/>
                  <a:pt x="126" y="30"/>
                </a:cubicBezTo>
                <a:cubicBezTo>
                  <a:pt x="126" y="29"/>
                  <a:pt x="128" y="28"/>
                  <a:pt x="127" y="26"/>
                </a:cubicBezTo>
                <a:cubicBezTo>
                  <a:pt x="127" y="24"/>
                  <a:pt x="127" y="21"/>
                  <a:pt x="125" y="20"/>
                </a:cubicBezTo>
                <a:cubicBezTo>
                  <a:pt x="121" y="18"/>
                  <a:pt x="117" y="21"/>
                  <a:pt x="113" y="21"/>
                </a:cubicBezTo>
                <a:cubicBezTo>
                  <a:pt x="112" y="20"/>
                  <a:pt x="112" y="18"/>
                  <a:pt x="111" y="18"/>
                </a:cubicBezTo>
                <a:cubicBezTo>
                  <a:pt x="110" y="17"/>
                  <a:pt x="109" y="18"/>
                  <a:pt x="108" y="18"/>
                </a:cubicBezTo>
                <a:cubicBezTo>
                  <a:pt x="105" y="18"/>
                  <a:pt x="102" y="18"/>
                  <a:pt x="100" y="20"/>
                </a:cubicBezTo>
                <a:cubicBezTo>
                  <a:pt x="98" y="21"/>
                  <a:pt x="100" y="24"/>
                  <a:pt x="99" y="26"/>
                </a:cubicBezTo>
                <a:cubicBezTo>
                  <a:pt x="99" y="27"/>
                  <a:pt x="98" y="28"/>
                  <a:pt x="98" y="29"/>
                </a:cubicBezTo>
                <a:cubicBezTo>
                  <a:pt x="97" y="30"/>
                  <a:pt x="98" y="32"/>
                  <a:pt x="97" y="33"/>
                </a:cubicBezTo>
                <a:cubicBezTo>
                  <a:pt x="95" y="34"/>
                  <a:pt x="93" y="33"/>
                  <a:pt x="92" y="33"/>
                </a:cubicBezTo>
                <a:cubicBezTo>
                  <a:pt x="89" y="33"/>
                  <a:pt x="87" y="33"/>
                  <a:pt x="85" y="33"/>
                </a:cubicBezTo>
                <a:cubicBezTo>
                  <a:pt x="80" y="33"/>
                  <a:pt x="76" y="35"/>
                  <a:pt x="72" y="33"/>
                </a:cubicBezTo>
                <a:cubicBezTo>
                  <a:pt x="68" y="31"/>
                  <a:pt x="67" y="26"/>
                  <a:pt x="66" y="22"/>
                </a:cubicBezTo>
                <a:cubicBezTo>
                  <a:pt x="65" y="19"/>
                  <a:pt x="64" y="16"/>
                  <a:pt x="64" y="14"/>
                </a:cubicBezTo>
                <a:cubicBezTo>
                  <a:pt x="64" y="11"/>
                  <a:pt x="64" y="9"/>
                  <a:pt x="63" y="6"/>
                </a:cubicBezTo>
                <a:cubicBezTo>
                  <a:pt x="63" y="4"/>
                  <a:pt x="64" y="1"/>
                  <a:pt x="62" y="1"/>
                </a:cubicBezTo>
                <a:lnTo>
                  <a:pt x="20" y="1"/>
                </a:lnTo>
                <a:cubicBezTo>
                  <a:pt x="18" y="1"/>
                  <a:pt x="16" y="1"/>
                  <a:pt x="14" y="1"/>
                </a:cubicBezTo>
                <a:cubicBezTo>
                  <a:pt x="12" y="1"/>
                  <a:pt x="11" y="3"/>
                  <a:pt x="10" y="3"/>
                </a:cubicBezTo>
                <a:cubicBezTo>
                  <a:pt x="8" y="3"/>
                  <a:pt x="7" y="1"/>
                  <a:pt x="6" y="0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9C926C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" name="Freeform 40"/>
          <p:cNvSpPr>
            <a:spLocks noChangeAspect="1"/>
          </p:cNvSpPr>
          <p:nvPr/>
        </p:nvSpPr>
        <p:spPr bwMode="auto">
          <a:xfrm>
            <a:off x="2930426" y="3710232"/>
            <a:ext cx="590560" cy="700605"/>
          </a:xfrm>
          <a:custGeom>
            <a:avLst/>
            <a:gdLst>
              <a:gd name="T0" fmla="*/ 28610 w 134"/>
              <a:gd name="T1" fmla="*/ 209770 h 159"/>
              <a:gd name="T2" fmla="*/ 40055 w 134"/>
              <a:gd name="T3" fmla="*/ 221212 h 159"/>
              <a:gd name="T4" fmla="*/ 57221 w 134"/>
              <a:gd name="T5" fmla="*/ 230747 h 159"/>
              <a:gd name="T6" fmla="*/ 72480 w 134"/>
              <a:gd name="T7" fmla="*/ 236468 h 159"/>
              <a:gd name="T8" fmla="*/ 83924 w 134"/>
              <a:gd name="T9" fmla="*/ 236468 h 159"/>
              <a:gd name="T10" fmla="*/ 101090 w 134"/>
              <a:gd name="T11" fmla="*/ 246003 h 159"/>
              <a:gd name="T12" fmla="*/ 120164 w 134"/>
              <a:gd name="T13" fmla="*/ 265073 h 159"/>
              <a:gd name="T14" fmla="*/ 118257 w 134"/>
              <a:gd name="T15" fmla="*/ 284143 h 159"/>
              <a:gd name="T16" fmla="*/ 123979 w 134"/>
              <a:gd name="T17" fmla="*/ 295585 h 159"/>
              <a:gd name="T18" fmla="*/ 131608 w 134"/>
              <a:gd name="T19" fmla="*/ 299399 h 159"/>
              <a:gd name="T20" fmla="*/ 144960 w 134"/>
              <a:gd name="T21" fmla="*/ 299399 h 159"/>
              <a:gd name="T22" fmla="*/ 154497 w 134"/>
              <a:gd name="T23" fmla="*/ 289864 h 159"/>
              <a:gd name="T24" fmla="*/ 165941 w 134"/>
              <a:gd name="T25" fmla="*/ 303213 h 159"/>
              <a:gd name="T26" fmla="*/ 179292 w 134"/>
              <a:gd name="T27" fmla="*/ 297492 h 159"/>
              <a:gd name="T28" fmla="*/ 192644 w 134"/>
              <a:gd name="T29" fmla="*/ 301306 h 159"/>
              <a:gd name="T30" fmla="*/ 202181 w 134"/>
              <a:gd name="T31" fmla="*/ 291771 h 159"/>
              <a:gd name="T32" fmla="*/ 209810 w 134"/>
              <a:gd name="T33" fmla="*/ 291771 h 159"/>
              <a:gd name="T34" fmla="*/ 215532 w 134"/>
              <a:gd name="T35" fmla="*/ 295585 h 159"/>
              <a:gd name="T36" fmla="*/ 225069 w 134"/>
              <a:gd name="T37" fmla="*/ 289864 h 159"/>
              <a:gd name="T38" fmla="*/ 236513 w 134"/>
              <a:gd name="T39" fmla="*/ 286050 h 159"/>
              <a:gd name="T40" fmla="*/ 255587 w 134"/>
              <a:gd name="T41" fmla="*/ 268887 h 159"/>
              <a:gd name="T42" fmla="*/ 251772 w 134"/>
              <a:gd name="T43" fmla="*/ 259352 h 159"/>
              <a:gd name="T44" fmla="*/ 246050 w 134"/>
              <a:gd name="T45" fmla="*/ 246003 h 159"/>
              <a:gd name="T46" fmla="*/ 242235 w 134"/>
              <a:gd name="T47" fmla="*/ 232654 h 159"/>
              <a:gd name="T48" fmla="*/ 232699 w 134"/>
              <a:gd name="T49" fmla="*/ 209770 h 159"/>
              <a:gd name="T50" fmla="*/ 234606 w 134"/>
              <a:gd name="T51" fmla="*/ 196421 h 159"/>
              <a:gd name="T52" fmla="*/ 234606 w 134"/>
              <a:gd name="T53" fmla="*/ 181165 h 159"/>
              <a:gd name="T54" fmla="*/ 238421 w 134"/>
              <a:gd name="T55" fmla="*/ 171630 h 159"/>
              <a:gd name="T56" fmla="*/ 230791 w 134"/>
              <a:gd name="T57" fmla="*/ 152560 h 159"/>
              <a:gd name="T58" fmla="*/ 221254 w 134"/>
              <a:gd name="T59" fmla="*/ 144932 h 159"/>
              <a:gd name="T60" fmla="*/ 221254 w 134"/>
              <a:gd name="T61" fmla="*/ 133490 h 159"/>
              <a:gd name="T62" fmla="*/ 226976 w 134"/>
              <a:gd name="T63" fmla="*/ 120141 h 159"/>
              <a:gd name="T64" fmla="*/ 234606 w 134"/>
              <a:gd name="T65" fmla="*/ 110606 h 159"/>
              <a:gd name="T66" fmla="*/ 194551 w 134"/>
              <a:gd name="T67" fmla="*/ 74373 h 159"/>
              <a:gd name="T68" fmla="*/ 192644 w 134"/>
              <a:gd name="T69" fmla="*/ 62931 h 159"/>
              <a:gd name="T70" fmla="*/ 97276 w 134"/>
              <a:gd name="T71" fmla="*/ 0 h 159"/>
              <a:gd name="T72" fmla="*/ 87739 w 134"/>
              <a:gd name="T73" fmla="*/ 5721 h 159"/>
              <a:gd name="T74" fmla="*/ 64850 w 134"/>
              <a:gd name="T75" fmla="*/ 5721 h 159"/>
              <a:gd name="T76" fmla="*/ 36240 w 134"/>
              <a:gd name="T77" fmla="*/ 3814 h 159"/>
              <a:gd name="T78" fmla="*/ 20981 w 134"/>
              <a:gd name="T79" fmla="*/ 7628 h 159"/>
              <a:gd name="T80" fmla="*/ 30518 w 134"/>
              <a:gd name="T81" fmla="*/ 19070 h 159"/>
              <a:gd name="T82" fmla="*/ 30518 w 134"/>
              <a:gd name="T83" fmla="*/ 32419 h 159"/>
              <a:gd name="T84" fmla="*/ 34333 w 134"/>
              <a:gd name="T85" fmla="*/ 41954 h 159"/>
              <a:gd name="T86" fmla="*/ 24796 w 134"/>
              <a:gd name="T87" fmla="*/ 51489 h 159"/>
              <a:gd name="T88" fmla="*/ 24796 w 134"/>
              <a:gd name="T89" fmla="*/ 57210 h 159"/>
              <a:gd name="T90" fmla="*/ 32425 w 134"/>
              <a:gd name="T91" fmla="*/ 62931 h 159"/>
              <a:gd name="T92" fmla="*/ 32425 w 134"/>
              <a:gd name="T93" fmla="*/ 70559 h 159"/>
              <a:gd name="T94" fmla="*/ 22888 w 134"/>
              <a:gd name="T95" fmla="*/ 80094 h 159"/>
              <a:gd name="T96" fmla="*/ 17166 w 134"/>
              <a:gd name="T97" fmla="*/ 89629 h 159"/>
              <a:gd name="T98" fmla="*/ 0 w 134"/>
              <a:gd name="T99" fmla="*/ 108699 h 159"/>
              <a:gd name="T100" fmla="*/ 1907 w 134"/>
              <a:gd name="T101" fmla="*/ 123955 h 159"/>
              <a:gd name="T102" fmla="*/ 1907 w 134"/>
              <a:gd name="T103" fmla="*/ 137304 h 159"/>
              <a:gd name="T104" fmla="*/ 3815 w 134"/>
              <a:gd name="T105" fmla="*/ 154467 h 159"/>
              <a:gd name="T106" fmla="*/ 13352 w 134"/>
              <a:gd name="T107" fmla="*/ 167816 h 159"/>
              <a:gd name="T108" fmla="*/ 22888 w 134"/>
              <a:gd name="T109" fmla="*/ 186886 h 159"/>
              <a:gd name="T110" fmla="*/ 28610 w 134"/>
              <a:gd name="T111" fmla="*/ 209770 h 15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34"/>
              <a:gd name="T169" fmla="*/ 0 h 159"/>
              <a:gd name="T170" fmla="*/ 134 w 134"/>
              <a:gd name="T171" fmla="*/ 159 h 15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34" h="159">
                <a:moveTo>
                  <a:pt x="15" y="110"/>
                </a:moveTo>
                <a:lnTo>
                  <a:pt x="21" y="116"/>
                </a:lnTo>
                <a:lnTo>
                  <a:pt x="30" y="121"/>
                </a:lnTo>
                <a:lnTo>
                  <a:pt x="38" y="124"/>
                </a:lnTo>
                <a:lnTo>
                  <a:pt x="44" y="124"/>
                </a:lnTo>
                <a:cubicBezTo>
                  <a:pt x="47" y="126"/>
                  <a:pt x="50" y="127"/>
                  <a:pt x="53" y="129"/>
                </a:cubicBezTo>
                <a:cubicBezTo>
                  <a:pt x="57" y="132"/>
                  <a:pt x="61" y="135"/>
                  <a:pt x="63" y="139"/>
                </a:cubicBezTo>
                <a:cubicBezTo>
                  <a:pt x="64" y="142"/>
                  <a:pt x="61" y="145"/>
                  <a:pt x="62" y="149"/>
                </a:cubicBezTo>
                <a:cubicBezTo>
                  <a:pt x="62" y="151"/>
                  <a:pt x="64" y="153"/>
                  <a:pt x="65" y="155"/>
                </a:cubicBezTo>
                <a:cubicBezTo>
                  <a:pt x="67" y="156"/>
                  <a:pt x="68" y="156"/>
                  <a:pt x="69" y="157"/>
                </a:cubicBezTo>
                <a:cubicBezTo>
                  <a:pt x="71" y="157"/>
                  <a:pt x="74" y="157"/>
                  <a:pt x="76" y="157"/>
                </a:cubicBezTo>
                <a:cubicBezTo>
                  <a:pt x="78" y="156"/>
                  <a:pt x="79" y="152"/>
                  <a:pt x="81" y="152"/>
                </a:cubicBezTo>
                <a:cubicBezTo>
                  <a:pt x="84" y="153"/>
                  <a:pt x="84" y="158"/>
                  <a:pt x="87" y="159"/>
                </a:cubicBezTo>
                <a:cubicBezTo>
                  <a:pt x="90" y="159"/>
                  <a:pt x="92" y="156"/>
                  <a:pt x="94" y="156"/>
                </a:cubicBezTo>
                <a:cubicBezTo>
                  <a:pt x="97" y="156"/>
                  <a:pt x="98" y="159"/>
                  <a:pt x="101" y="158"/>
                </a:cubicBezTo>
                <a:cubicBezTo>
                  <a:pt x="103" y="157"/>
                  <a:pt x="103" y="154"/>
                  <a:pt x="106" y="153"/>
                </a:cubicBezTo>
                <a:cubicBezTo>
                  <a:pt x="107" y="152"/>
                  <a:pt x="109" y="152"/>
                  <a:pt x="110" y="153"/>
                </a:cubicBezTo>
                <a:cubicBezTo>
                  <a:pt x="112" y="153"/>
                  <a:pt x="112" y="155"/>
                  <a:pt x="113" y="155"/>
                </a:cubicBezTo>
                <a:cubicBezTo>
                  <a:pt x="115" y="154"/>
                  <a:pt x="117" y="153"/>
                  <a:pt x="118" y="152"/>
                </a:cubicBezTo>
                <a:cubicBezTo>
                  <a:pt x="120" y="151"/>
                  <a:pt x="123" y="151"/>
                  <a:pt x="124" y="150"/>
                </a:cubicBezTo>
                <a:cubicBezTo>
                  <a:pt x="128" y="148"/>
                  <a:pt x="131" y="144"/>
                  <a:pt x="134" y="141"/>
                </a:cubicBezTo>
                <a:cubicBezTo>
                  <a:pt x="134" y="139"/>
                  <a:pt x="133" y="138"/>
                  <a:pt x="132" y="136"/>
                </a:cubicBezTo>
                <a:cubicBezTo>
                  <a:pt x="131" y="134"/>
                  <a:pt x="129" y="132"/>
                  <a:pt x="129" y="129"/>
                </a:cubicBezTo>
                <a:cubicBezTo>
                  <a:pt x="128" y="127"/>
                  <a:pt x="128" y="124"/>
                  <a:pt x="127" y="122"/>
                </a:cubicBezTo>
                <a:cubicBezTo>
                  <a:pt x="126" y="118"/>
                  <a:pt x="123" y="114"/>
                  <a:pt x="122" y="110"/>
                </a:cubicBezTo>
                <a:cubicBezTo>
                  <a:pt x="122" y="108"/>
                  <a:pt x="123" y="105"/>
                  <a:pt x="123" y="103"/>
                </a:cubicBezTo>
                <a:cubicBezTo>
                  <a:pt x="124" y="100"/>
                  <a:pt x="123" y="97"/>
                  <a:pt x="123" y="95"/>
                </a:cubicBezTo>
                <a:cubicBezTo>
                  <a:pt x="124" y="93"/>
                  <a:pt x="125" y="92"/>
                  <a:pt x="125" y="90"/>
                </a:cubicBezTo>
                <a:cubicBezTo>
                  <a:pt x="124" y="86"/>
                  <a:pt x="123" y="83"/>
                  <a:pt x="121" y="80"/>
                </a:cubicBezTo>
                <a:cubicBezTo>
                  <a:pt x="120" y="78"/>
                  <a:pt x="117" y="78"/>
                  <a:pt x="116" y="76"/>
                </a:cubicBezTo>
                <a:cubicBezTo>
                  <a:pt x="115" y="74"/>
                  <a:pt x="116" y="72"/>
                  <a:pt x="116" y="70"/>
                </a:cubicBezTo>
                <a:cubicBezTo>
                  <a:pt x="117" y="67"/>
                  <a:pt x="118" y="65"/>
                  <a:pt x="119" y="63"/>
                </a:cubicBezTo>
                <a:cubicBezTo>
                  <a:pt x="120" y="61"/>
                  <a:pt x="122" y="59"/>
                  <a:pt x="123" y="58"/>
                </a:cubicBezTo>
                <a:lnTo>
                  <a:pt x="102" y="39"/>
                </a:lnTo>
                <a:lnTo>
                  <a:pt x="101" y="33"/>
                </a:lnTo>
                <a:lnTo>
                  <a:pt x="51" y="0"/>
                </a:lnTo>
                <a:cubicBezTo>
                  <a:pt x="49" y="1"/>
                  <a:pt x="48" y="2"/>
                  <a:pt x="46" y="3"/>
                </a:cubicBezTo>
                <a:cubicBezTo>
                  <a:pt x="42" y="4"/>
                  <a:pt x="38" y="4"/>
                  <a:pt x="34" y="3"/>
                </a:cubicBezTo>
                <a:cubicBezTo>
                  <a:pt x="29" y="3"/>
                  <a:pt x="24" y="2"/>
                  <a:pt x="19" y="2"/>
                </a:cubicBezTo>
                <a:cubicBezTo>
                  <a:pt x="16" y="2"/>
                  <a:pt x="14" y="4"/>
                  <a:pt x="11" y="4"/>
                </a:cubicBezTo>
                <a:cubicBezTo>
                  <a:pt x="13" y="6"/>
                  <a:pt x="15" y="7"/>
                  <a:pt x="16" y="10"/>
                </a:cubicBezTo>
                <a:cubicBezTo>
                  <a:pt x="17" y="12"/>
                  <a:pt x="16" y="14"/>
                  <a:pt x="16" y="17"/>
                </a:cubicBezTo>
                <a:cubicBezTo>
                  <a:pt x="16" y="18"/>
                  <a:pt x="18" y="20"/>
                  <a:pt x="18" y="22"/>
                </a:cubicBezTo>
                <a:cubicBezTo>
                  <a:pt x="17" y="24"/>
                  <a:pt x="14" y="25"/>
                  <a:pt x="13" y="27"/>
                </a:cubicBezTo>
                <a:lnTo>
                  <a:pt x="13" y="30"/>
                </a:lnTo>
                <a:lnTo>
                  <a:pt x="17" y="33"/>
                </a:lnTo>
                <a:lnTo>
                  <a:pt x="17" y="37"/>
                </a:lnTo>
                <a:lnTo>
                  <a:pt x="12" y="42"/>
                </a:lnTo>
                <a:lnTo>
                  <a:pt x="9" y="47"/>
                </a:lnTo>
                <a:lnTo>
                  <a:pt x="0" y="57"/>
                </a:lnTo>
                <a:cubicBezTo>
                  <a:pt x="0" y="60"/>
                  <a:pt x="1" y="63"/>
                  <a:pt x="1" y="65"/>
                </a:cubicBezTo>
                <a:cubicBezTo>
                  <a:pt x="1" y="68"/>
                  <a:pt x="1" y="70"/>
                  <a:pt x="1" y="72"/>
                </a:cubicBezTo>
                <a:cubicBezTo>
                  <a:pt x="1" y="75"/>
                  <a:pt x="1" y="78"/>
                  <a:pt x="2" y="81"/>
                </a:cubicBezTo>
                <a:cubicBezTo>
                  <a:pt x="3" y="84"/>
                  <a:pt x="5" y="86"/>
                  <a:pt x="7" y="88"/>
                </a:cubicBezTo>
                <a:cubicBezTo>
                  <a:pt x="9" y="92"/>
                  <a:pt x="11" y="95"/>
                  <a:pt x="12" y="98"/>
                </a:cubicBezTo>
                <a:cubicBezTo>
                  <a:pt x="14" y="102"/>
                  <a:pt x="14" y="106"/>
                  <a:pt x="15" y="110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56A856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" name="Freeform 41"/>
          <p:cNvSpPr>
            <a:spLocks noChangeAspect="1"/>
          </p:cNvSpPr>
          <p:nvPr/>
        </p:nvSpPr>
        <p:spPr bwMode="auto">
          <a:xfrm>
            <a:off x="2901081" y="3809271"/>
            <a:ext cx="106373" cy="150390"/>
          </a:xfrm>
          <a:custGeom>
            <a:avLst/>
            <a:gdLst>
              <a:gd name="T0" fmla="*/ 13427 w 24"/>
              <a:gd name="T1" fmla="*/ 65087 h 34"/>
              <a:gd name="T2" fmla="*/ 9591 w 24"/>
              <a:gd name="T3" fmla="*/ 49772 h 34"/>
              <a:gd name="T4" fmla="*/ 5755 w 24"/>
              <a:gd name="T5" fmla="*/ 24886 h 34"/>
              <a:gd name="T6" fmla="*/ 7673 w 24"/>
              <a:gd name="T7" fmla="*/ 17229 h 34"/>
              <a:gd name="T8" fmla="*/ 0 w 24"/>
              <a:gd name="T9" fmla="*/ 9572 h 34"/>
              <a:gd name="T10" fmla="*/ 7673 w 24"/>
              <a:gd name="T11" fmla="*/ 7657 h 34"/>
              <a:gd name="T12" fmla="*/ 11509 w 24"/>
              <a:gd name="T13" fmla="*/ 11486 h 34"/>
              <a:gd name="T14" fmla="*/ 19182 w 24"/>
              <a:gd name="T15" fmla="*/ 11486 h 34"/>
              <a:gd name="T16" fmla="*/ 23019 w 24"/>
              <a:gd name="T17" fmla="*/ 1914 h 34"/>
              <a:gd name="T18" fmla="*/ 32610 w 24"/>
              <a:gd name="T19" fmla="*/ 3829 h 34"/>
              <a:gd name="T20" fmla="*/ 38364 w 24"/>
              <a:gd name="T21" fmla="*/ 7657 h 34"/>
              <a:gd name="T22" fmla="*/ 38364 w 24"/>
              <a:gd name="T23" fmla="*/ 13400 h 34"/>
              <a:gd name="T24" fmla="*/ 46037 w 24"/>
              <a:gd name="T25" fmla="*/ 19143 h 34"/>
              <a:gd name="T26" fmla="*/ 46037 w 24"/>
              <a:gd name="T27" fmla="*/ 26801 h 34"/>
              <a:gd name="T28" fmla="*/ 36446 w 24"/>
              <a:gd name="T29" fmla="*/ 36372 h 34"/>
              <a:gd name="T30" fmla="*/ 30691 w 24"/>
              <a:gd name="T31" fmla="*/ 45944 h 34"/>
              <a:gd name="T32" fmla="*/ 13427 w 24"/>
              <a:gd name="T33" fmla="*/ 65087 h 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4"/>
              <a:gd name="T52" fmla="*/ 0 h 34"/>
              <a:gd name="T53" fmla="*/ 24 w 24"/>
              <a:gd name="T54" fmla="*/ 34 h 3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4" h="34">
                <a:moveTo>
                  <a:pt x="7" y="34"/>
                </a:moveTo>
                <a:cubicBezTo>
                  <a:pt x="6" y="31"/>
                  <a:pt x="5" y="29"/>
                  <a:pt x="5" y="26"/>
                </a:cubicBezTo>
                <a:cubicBezTo>
                  <a:pt x="4" y="22"/>
                  <a:pt x="3" y="17"/>
                  <a:pt x="3" y="13"/>
                </a:cubicBezTo>
                <a:cubicBezTo>
                  <a:pt x="3" y="12"/>
                  <a:pt x="4" y="11"/>
                  <a:pt x="4" y="9"/>
                </a:cubicBezTo>
                <a:cubicBezTo>
                  <a:pt x="3" y="8"/>
                  <a:pt x="2" y="6"/>
                  <a:pt x="0" y="5"/>
                </a:cubicBezTo>
                <a:cubicBezTo>
                  <a:pt x="2" y="4"/>
                  <a:pt x="3" y="4"/>
                  <a:pt x="4" y="4"/>
                </a:cubicBezTo>
                <a:cubicBezTo>
                  <a:pt x="5" y="4"/>
                  <a:pt x="5" y="6"/>
                  <a:pt x="6" y="6"/>
                </a:cubicBezTo>
                <a:cubicBezTo>
                  <a:pt x="7" y="6"/>
                  <a:pt x="9" y="6"/>
                  <a:pt x="10" y="6"/>
                </a:cubicBezTo>
                <a:cubicBezTo>
                  <a:pt x="11" y="5"/>
                  <a:pt x="11" y="2"/>
                  <a:pt x="12" y="1"/>
                </a:cubicBezTo>
                <a:cubicBezTo>
                  <a:pt x="14" y="0"/>
                  <a:pt x="16" y="1"/>
                  <a:pt x="17" y="2"/>
                </a:cubicBezTo>
                <a:cubicBezTo>
                  <a:pt x="19" y="2"/>
                  <a:pt x="19" y="3"/>
                  <a:pt x="20" y="4"/>
                </a:cubicBezTo>
                <a:lnTo>
                  <a:pt x="20" y="7"/>
                </a:lnTo>
                <a:lnTo>
                  <a:pt x="24" y="10"/>
                </a:lnTo>
                <a:lnTo>
                  <a:pt x="24" y="14"/>
                </a:lnTo>
                <a:lnTo>
                  <a:pt x="19" y="19"/>
                </a:lnTo>
                <a:lnTo>
                  <a:pt x="16" y="24"/>
                </a:lnTo>
                <a:lnTo>
                  <a:pt x="7" y="34"/>
                </a:ln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869943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" name="Freeform 42"/>
          <p:cNvSpPr>
            <a:spLocks noChangeAspect="1"/>
          </p:cNvSpPr>
          <p:nvPr/>
        </p:nvSpPr>
        <p:spPr bwMode="auto">
          <a:xfrm>
            <a:off x="2897412" y="3728573"/>
            <a:ext cx="113712" cy="110042"/>
          </a:xfrm>
          <a:custGeom>
            <a:avLst/>
            <a:gdLst>
              <a:gd name="T0" fmla="*/ 1893 w 26"/>
              <a:gd name="T1" fmla="*/ 45720 h 25"/>
              <a:gd name="T2" fmla="*/ 0 w 26"/>
              <a:gd name="T3" fmla="*/ 38100 h 25"/>
              <a:gd name="T4" fmla="*/ 7571 w 26"/>
              <a:gd name="T5" fmla="*/ 15240 h 25"/>
              <a:gd name="T6" fmla="*/ 15142 w 26"/>
              <a:gd name="T7" fmla="*/ 5715 h 25"/>
              <a:gd name="T8" fmla="*/ 26499 w 26"/>
              <a:gd name="T9" fmla="*/ 7620 h 25"/>
              <a:gd name="T10" fmla="*/ 35963 w 26"/>
              <a:gd name="T11" fmla="*/ 0 h 25"/>
              <a:gd name="T12" fmla="*/ 45427 w 26"/>
              <a:gd name="T13" fmla="*/ 11430 h 25"/>
              <a:gd name="T14" fmla="*/ 45427 w 26"/>
              <a:gd name="T15" fmla="*/ 24765 h 25"/>
              <a:gd name="T16" fmla="*/ 49213 w 26"/>
              <a:gd name="T17" fmla="*/ 34290 h 25"/>
              <a:gd name="T18" fmla="*/ 39749 w 26"/>
              <a:gd name="T19" fmla="*/ 43815 h 25"/>
              <a:gd name="T20" fmla="*/ 34071 w 26"/>
              <a:gd name="T21" fmla="*/ 40005 h 25"/>
              <a:gd name="T22" fmla="*/ 24607 w 26"/>
              <a:gd name="T23" fmla="*/ 38100 h 25"/>
              <a:gd name="T24" fmla="*/ 20821 w 26"/>
              <a:gd name="T25" fmla="*/ 47625 h 25"/>
              <a:gd name="T26" fmla="*/ 13250 w 26"/>
              <a:gd name="T27" fmla="*/ 47625 h 25"/>
              <a:gd name="T28" fmla="*/ 9464 w 26"/>
              <a:gd name="T29" fmla="*/ 43815 h 25"/>
              <a:gd name="T30" fmla="*/ 1893 w 26"/>
              <a:gd name="T31" fmla="*/ 45720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25"/>
              <a:gd name="T50" fmla="*/ 26 w 26"/>
              <a:gd name="T51" fmla="*/ 25 h 2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25">
                <a:moveTo>
                  <a:pt x="1" y="24"/>
                </a:moveTo>
                <a:cubicBezTo>
                  <a:pt x="1" y="22"/>
                  <a:pt x="0" y="21"/>
                  <a:pt x="0" y="20"/>
                </a:cubicBezTo>
                <a:cubicBezTo>
                  <a:pt x="1" y="16"/>
                  <a:pt x="3" y="12"/>
                  <a:pt x="4" y="8"/>
                </a:cubicBezTo>
                <a:cubicBezTo>
                  <a:pt x="5" y="6"/>
                  <a:pt x="7" y="5"/>
                  <a:pt x="8" y="3"/>
                </a:cubicBezTo>
                <a:cubicBezTo>
                  <a:pt x="10" y="4"/>
                  <a:pt x="12" y="5"/>
                  <a:pt x="14" y="4"/>
                </a:cubicBezTo>
                <a:cubicBezTo>
                  <a:pt x="17" y="4"/>
                  <a:pt x="18" y="1"/>
                  <a:pt x="19" y="0"/>
                </a:cubicBezTo>
                <a:cubicBezTo>
                  <a:pt x="21" y="2"/>
                  <a:pt x="23" y="3"/>
                  <a:pt x="24" y="6"/>
                </a:cubicBezTo>
                <a:cubicBezTo>
                  <a:pt x="25" y="8"/>
                  <a:pt x="24" y="10"/>
                  <a:pt x="24" y="13"/>
                </a:cubicBezTo>
                <a:cubicBezTo>
                  <a:pt x="24" y="14"/>
                  <a:pt x="26" y="16"/>
                  <a:pt x="26" y="18"/>
                </a:cubicBezTo>
                <a:cubicBezTo>
                  <a:pt x="25" y="20"/>
                  <a:pt x="22" y="21"/>
                  <a:pt x="21" y="23"/>
                </a:cubicBezTo>
                <a:cubicBezTo>
                  <a:pt x="20" y="22"/>
                  <a:pt x="20" y="21"/>
                  <a:pt x="18" y="21"/>
                </a:cubicBezTo>
                <a:cubicBezTo>
                  <a:pt x="17" y="20"/>
                  <a:pt x="15" y="19"/>
                  <a:pt x="13" y="20"/>
                </a:cubicBezTo>
                <a:cubicBezTo>
                  <a:pt x="12" y="21"/>
                  <a:pt x="12" y="24"/>
                  <a:pt x="11" y="25"/>
                </a:cubicBezTo>
                <a:cubicBezTo>
                  <a:pt x="10" y="25"/>
                  <a:pt x="8" y="25"/>
                  <a:pt x="7" y="25"/>
                </a:cubicBezTo>
                <a:cubicBezTo>
                  <a:pt x="6" y="25"/>
                  <a:pt x="6" y="23"/>
                  <a:pt x="5" y="23"/>
                </a:cubicBezTo>
                <a:cubicBezTo>
                  <a:pt x="4" y="23"/>
                  <a:pt x="3" y="23"/>
                  <a:pt x="1" y="24"/>
                </a:cubicBezTo>
                <a:close/>
              </a:path>
            </a:pathLst>
          </a:custGeom>
          <a:solidFill>
            <a:srgbClr val="EFBAFF"/>
          </a:solidFill>
          <a:ln w="3175" cap="rnd">
            <a:solidFill>
              <a:srgbClr val="A686B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" name="Freeform 43"/>
          <p:cNvSpPr>
            <a:spLocks noChangeAspect="1"/>
          </p:cNvSpPr>
          <p:nvPr/>
        </p:nvSpPr>
        <p:spPr bwMode="auto">
          <a:xfrm>
            <a:off x="1954716" y="3941322"/>
            <a:ext cx="62356" cy="95370"/>
          </a:xfrm>
          <a:custGeom>
            <a:avLst/>
            <a:gdLst>
              <a:gd name="T0" fmla="*/ 5783 w 14"/>
              <a:gd name="T1" fmla="*/ 39310 h 21"/>
              <a:gd name="T2" fmla="*/ 5783 w 14"/>
              <a:gd name="T3" fmla="*/ 27517 h 21"/>
              <a:gd name="T4" fmla="*/ 0 w 14"/>
              <a:gd name="T5" fmla="*/ 15724 h 21"/>
              <a:gd name="T6" fmla="*/ 19276 w 14"/>
              <a:gd name="T7" fmla="*/ 1965 h 21"/>
              <a:gd name="T8" fmla="*/ 26987 w 14"/>
              <a:gd name="T9" fmla="*/ 7862 h 21"/>
              <a:gd name="T10" fmla="*/ 11566 w 14"/>
              <a:gd name="T11" fmla="*/ 17689 h 21"/>
              <a:gd name="T12" fmla="*/ 13494 w 14"/>
              <a:gd name="T13" fmla="*/ 37344 h 21"/>
              <a:gd name="T14" fmla="*/ 5783 w 14"/>
              <a:gd name="T15" fmla="*/ 3931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21"/>
              <a:gd name="T26" fmla="*/ 14 w 14"/>
              <a:gd name="T27" fmla="*/ 21 h 2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21">
                <a:moveTo>
                  <a:pt x="3" y="20"/>
                </a:moveTo>
                <a:cubicBezTo>
                  <a:pt x="3" y="18"/>
                  <a:pt x="3" y="16"/>
                  <a:pt x="3" y="14"/>
                </a:cubicBezTo>
                <a:cubicBezTo>
                  <a:pt x="2" y="12"/>
                  <a:pt x="1" y="10"/>
                  <a:pt x="0" y="8"/>
                </a:cubicBezTo>
                <a:cubicBezTo>
                  <a:pt x="3" y="6"/>
                  <a:pt x="6" y="2"/>
                  <a:pt x="10" y="1"/>
                </a:cubicBezTo>
                <a:cubicBezTo>
                  <a:pt x="11" y="0"/>
                  <a:pt x="13" y="3"/>
                  <a:pt x="14" y="4"/>
                </a:cubicBezTo>
                <a:cubicBezTo>
                  <a:pt x="11" y="5"/>
                  <a:pt x="8" y="7"/>
                  <a:pt x="6" y="9"/>
                </a:cubicBezTo>
                <a:cubicBezTo>
                  <a:pt x="5" y="12"/>
                  <a:pt x="8" y="16"/>
                  <a:pt x="7" y="19"/>
                </a:cubicBezTo>
                <a:cubicBezTo>
                  <a:pt x="6" y="21"/>
                  <a:pt x="4" y="20"/>
                  <a:pt x="3" y="20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9C926C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" name="Freeform 44"/>
          <p:cNvSpPr>
            <a:spLocks noChangeAspect="1"/>
          </p:cNvSpPr>
          <p:nvPr/>
        </p:nvSpPr>
        <p:spPr bwMode="auto">
          <a:xfrm>
            <a:off x="1969388" y="3255390"/>
            <a:ext cx="1060075" cy="1214134"/>
          </a:xfrm>
          <a:custGeom>
            <a:avLst/>
            <a:gdLst>
              <a:gd name="T0" fmla="*/ 34266 w 241"/>
              <a:gd name="T1" fmla="*/ 271329 h 275"/>
              <a:gd name="T2" fmla="*/ 62821 w 241"/>
              <a:gd name="T3" fmla="*/ 277062 h 275"/>
              <a:gd name="T4" fmla="*/ 97088 w 241"/>
              <a:gd name="T5" fmla="*/ 231203 h 275"/>
              <a:gd name="T6" fmla="*/ 112317 w 241"/>
              <a:gd name="T7" fmla="*/ 181523 h 275"/>
              <a:gd name="T8" fmla="*/ 137065 w 241"/>
              <a:gd name="T9" fmla="*/ 162416 h 275"/>
              <a:gd name="T10" fmla="*/ 138969 w 241"/>
              <a:gd name="T11" fmla="*/ 103182 h 275"/>
              <a:gd name="T12" fmla="*/ 154198 w 241"/>
              <a:gd name="T13" fmla="*/ 45858 h 275"/>
              <a:gd name="T14" fmla="*/ 169428 w 241"/>
              <a:gd name="T15" fmla="*/ 5732 h 275"/>
              <a:gd name="T16" fmla="*/ 217020 w 241"/>
              <a:gd name="T17" fmla="*/ 24840 h 275"/>
              <a:gd name="T18" fmla="*/ 256997 w 241"/>
              <a:gd name="T19" fmla="*/ 11465 h 275"/>
              <a:gd name="T20" fmla="*/ 295071 w 241"/>
              <a:gd name="T21" fmla="*/ 3822 h 275"/>
              <a:gd name="T22" fmla="*/ 317915 w 241"/>
              <a:gd name="T23" fmla="*/ 0 h 275"/>
              <a:gd name="T24" fmla="*/ 342663 w 241"/>
              <a:gd name="T25" fmla="*/ 11465 h 275"/>
              <a:gd name="T26" fmla="*/ 375025 w 241"/>
              <a:gd name="T27" fmla="*/ 17197 h 275"/>
              <a:gd name="T28" fmla="*/ 407388 w 241"/>
              <a:gd name="T29" fmla="*/ 19108 h 275"/>
              <a:gd name="T30" fmla="*/ 437847 w 241"/>
              <a:gd name="T31" fmla="*/ 43948 h 275"/>
              <a:gd name="T32" fmla="*/ 443558 w 241"/>
              <a:gd name="T33" fmla="*/ 63055 h 275"/>
              <a:gd name="T34" fmla="*/ 458787 w 241"/>
              <a:gd name="T35" fmla="*/ 85985 h 275"/>
              <a:gd name="T36" fmla="*/ 437847 w 241"/>
              <a:gd name="T37" fmla="*/ 110825 h 275"/>
              <a:gd name="T38" fmla="*/ 420713 w 241"/>
              <a:gd name="T39" fmla="*/ 147129 h 275"/>
              <a:gd name="T40" fmla="*/ 409291 w 241"/>
              <a:gd name="T41" fmla="*/ 189166 h 275"/>
              <a:gd name="T42" fmla="*/ 411195 w 241"/>
              <a:gd name="T43" fmla="*/ 227382 h 275"/>
              <a:gd name="T44" fmla="*/ 416906 w 241"/>
              <a:gd name="T45" fmla="*/ 275151 h 275"/>
              <a:gd name="T46" fmla="*/ 420713 w 241"/>
              <a:gd name="T47" fmla="*/ 321009 h 275"/>
              <a:gd name="T48" fmla="*/ 445461 w 241"/>
              <a:gd name="T49" fmla="*/ 376422 h 275"/>
              <a:gd name="T50" fmla="*/ 397869 w 241"/>
              <a:gd name="T51" fmla="*/ 418459 h 275"/>
              <a:gd name="T52" fmla="*/ 392158 w 241"/>
              <a:gd name="T53" fmla="*/ 475782 h 275"/>
              <a:gd name="T54" fmla="*/ 422617 w 241"/>
              <a:gd name="T55" fmla="*/ 487246 h 275"/>
              <a:gd name="T56" fmla="*/ 388351 w 241"/>
              <a:gd name="T57" fmla="*/ 500622 h 275"/>
              <a:gd name="T58" fmla="*/ 354085 w 241"/>
              <a:gd name="T59" fmla="*/ 466228 h 275"/>
              <a:gd name="T60" fmla="*/ 312204 w 241"/>
              <a:gd name="T61" fmla="*/ 464317 h 275"/>
              <a:gd name="T62" fmla="*/ 279841 w 241"/>
              <a:gd name="T63" fmla="*/ 454763 h 275"/>
              <a:gd name="T64" fmla="*/ 239864 w 241"/>
              <a:gd name="T65" fmla="*/ 460496 h 275"/>
              <a:gd name="T66" fmla="*/ 241767 w 241"/>
              <a:gd name="T67" fmla="*/ 422280 h 275"/>
              <a:gd name="T68" fmla="*/ 228442 w 241"/>
              <a:gd name="T69" fmla="*/ 363046 h 275"/>
              <a:gd name="T70" fmla="*/ 203694 w 241"/>
              <a:gd name="T71" fmla="*/ 345849 h 275"/>
              <a:gd name="T72" fmla="*/ 178946 w 241"/>
              <a:gd name="T73" fmla="*/ 343939 h 275"/>
              <a:gd name="T74" fmla="*/ 173235 w 241"/>
              <a:gd name="T75" fmla="*/ 368779 h 275"/>
              <a:gd name="T76" fmla="*/ 125643 w 241"/>
              <a:gd name="T77" fmla="*/ 368779 h 275"/>
              <a:gd name="T78" fmla="*/ 108510 w 241"/>
              <a:gd name="T79" fmla="*/ 317188 h 275"/>
              <a:gd name="T80" fmla="*/ 15229 w 241"/>
              <a:gd name="T81" fmla="*/ 307634 h 275"/>
              <a:gd name="T82" fmla="*/ 7615 w 241"/>
              <a:gd name="T83" fmla="*/ 303813 h 27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41"/>
              <a:gd name="T127" fmla="*/ 0 h 275"/>
              <a:gd name="T128" fmla="*/ 241 w 241"/>
              <a:gd name="T129" fmla="*/ 275 h 27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41" h="275">
                <a:moveTo>
                  <a:pt x="11" y="144"/>
                </a:moveTo>
                <a:cubicBezTo>
                  <a:pt x="12" y="144"/>
                  <a:pt x="14" y="147"/>
                  <a:pt x="16" y="147"/>
                </a:cubicBezTo>
                <a:cubicBezTo>
                  <a:pt x="17" y="146"/>
                  <a:pt x="17" y="143"/>
                  <a:pt x="18" y="142"/>
                </a:cubicBezTo>
                <a:cubicBezTo>
                  <a:pt x="21" y="140"/>
                  <a:pt x="24" y="138"/>
                  <a:pt x="27" y="138"/>
                </a:cubicBezTo>
                <a:cubicBezTo>
                  <a:pt x="29" y="138"/>
                  <a:pt x="26" y="142"/>
                  <a:pt x="27" y="144"/>
                </a:cubicBezTo>
                <a:cubicBezTo>
                  <a:pt x="28" y="145"/>
                  <a:pt x="31" y="146"/>
                  <a:pt x="33" y="145"/>
                </a:cubicBezTo>
                <a:cubicBezTo>
                  <a:pt x="36" y="144"/>
                  <a:pt x="36" y="140"/>
                  <a:pt x="38" y="138"/>
                </a:cubicBezTo>
                <a:cubicBezTo>
                  <a:pt x="40" y="136"/>
                  <a:pt x="45" y="137"/>
                  <a:pt x="47" y="134"/>
                </a:cubicBezTo>
                <a:cubicBezTo>
                  <a:pt x="49" y="130"/>
                  <a:pt x="50" y="126"/>
                  <a:pt x="51" y="121"/>
                </a:cubicBezTo>
                <a:cubicBezTo>
                  <a:pt x="52" y="117"/>
                  <a:pt x="49" y="113"/>
                  <a:pt x="50" y="110"/>
                </a:cubicBezTo>
                <a:cubicBezTo>
                  <a:pt x="51" y="106"/>
                  <a:pt x="55" y="104"/>
                  <a:pt x="57" y="101"/>
                </a:cubicBezTo>
                <a:cubicBezTo>
                  <a:pt x="58" y="99"/>
                  <a:pt x="57" y="96"/>
                  <a:pt x="59" y="95"/>
                </a:cubicBezTo>
                <a:cubicBezTo>
                  <a:pt x="61" y="93"/>
                  <a:pt x="64" y="94"/>
                  <a:pt x="66" y="93"/>
                </a:cubicBezTo>
                <a:cubicBezTo>
                  <a:pt x="67" y="92"/>
                  <a:pt x="65" y="89"/>
                  <a:pt x="66" y="88"/>
                </a:cubicBezTo>
                <a:cubicBezTo>
                  <a:pt x="67" y="87"/>
                  <a:pt x="71" y="87"/>
                  <a:pt x="72" y="85"/>
                </a:cubicBezTo>
                <a:cubicBezTo>
                  <a:pt x="73" y="82"/>
                  <a:pt x="71" y="78"/>
                  <a:pt x="72" y="75"/>
                </a:cubicBezTo>
                <a:cubicBezTo>
                  <a:pt x="72" y="71"/>
                  <a:pt x="72" y="67"/>
                  <a:pt x="72" y="63"/>
                </a:cubicBezTo>
                <a:cubicBezTo>
                  <a:pt x="72" y="60"/>
                  <a:pt x="73" y="57"/>
                  <a:pt x="73" y="54"/>
                </a:cubicBezTo>
                <a:cubicBezTo>
                  <a:pt x="74" y="49"/>
                  <a:pt x="75" y="45"/>
                  <a:pt x="77" y="41"/>
                </a:cubicBezTo>
                <a:cubicBezTo>
                  <a:pt x="78" y="37"/>
                  <a:pt x="81" y="34"/>
                  <a:pt x="81" y="30"/>
                </a:cubicBezTo>
                <a:cubicBezTo>
                  <a:pt x="82" y="28"/>
                  <a:pt x="81" y="26"/>
                  <a:pt x="81" y="24"/>
                </a:cubicBezTo>
                <a:cubicBezTo>
                  <a:pt x="81" y="21"/>
                  <a:pt x="80" y="18"/>
                  <a:pt x="81" y="14"/>
                </a:cubicBezTo>
                <a:cubicBezTo>
                  <a:pt x="81" y="12"/>
                  <a:pt x="83" y="9"/>
                  <a:pt x="84" y="7"/>
                </a:cubicBezTo>
                <a:cubicBezTo>
                  <a:pt x="85" y="5"/>
                  <a:pt x="87" y="4"/>
                  <a:pt x="89" y="3"/>
                </a:cubicBezTo>
                <a:cubicBezTo>
                  <a:pt x="90" y="3"/>
                  <a:pt x="93" y="2"/>
                  <a:pt x="94" y="3"/>
                </a:cubicBezTo>
                <a:cubicBezTo>
                  <a:pt x="98" y="5"/>
                  <a:pt x="101" y="9"/>
                  <a:pt x="105" y="11"/>
                </a:cubicBezTo>
                <a:cubicBezTo>
                  <a:pt x="108" y="13"/>
                  <a:pt x="111" y="12"/>
                  <a:pt x="114" y="13"/>
                </a:cubicBezTo>
                <a:cubicBezTo>
                  <a:pt x="119" y="14"/>
                  <a:pt x="123" y="17"/>
                  <a:pt x="127" y="16"/>
                </a:cubicBezTo>
                <a:cubicBezTo>
                  <a:pt x="130" y="16"/>
                  <a:pt x="130" y="11"/>
                  <a:pt x="131" y="9"/>
                </a:cubicBezTo>
                <a:cubicBezTo>
                  <a:pt x="132" y="8"/>
                  <a:pt x="134" y="6"/>
                  <a:pt x="135" y="6"/>
                </a:cubicBezTo>
                <a:cubicBezTo>
                  <a:pt x="138" y="6"/>
                  <a:pt x="140" y="9"/>
                  <a:pt x="142" y="9"/>
                </a:cubicBezTo>
                <a:cubicBezTo>
                  <a:pt x="145" y="9"/>
                  <a:pt x="149" y="7"/>
                  <a:pt x="152" y="6"/>
                </a:cubicBezTo>
                <a:cubicBezTo>
                  <a:pt x="153" y="5"/>
                  <a:pt x="154" y="2"/>
                  <a:pt x="155" y="2"/>
                </a:cubicBezTo>
                <a:cubicBezTo>
                  <a:pt x="157" y="2"/>
                  <a:pt x="157" y="5"/>
                  <a:pt x="158" y="5"/>
                </a:cubicBezTo>
                <a:cubicBezTo>
                  <a:pt x="160" y="6"/>
                  <a:pt x="162" y="6"/>
                  <a:pt x="164" y="5"/>
                </a:cubicBezTo>
                <a:cubicBezTo>
                  <a:pt x="166" y="4"/>
                  <a:pt x="165" y="0"/>
                  <a:pt x="167" y="0"/>
                </a:cubicBezTo>
                <a:cubicBezTo>
                  <a:pt x="170" y="0"/>
                  <a:pt x="171" y="4"/>
                  <a:pt x="173" y="4"/>
                </a:cubicBezTo>
                <a:cubicBezTo>
                  <a:pt x="175" y="4"/>
                  <a:pt x="176" y="2"/>
                  <a:pt x="177" y="2"/>
                </a:cubicBezTo>
                <a:cubicBezTo>
                  <a:pt x="179" y="2"/>
                  <a:pt x="178" y="6"/>
                  <a:pt x="180" y="6"/>
                </a:cubicBezTo>
                <a:cubicBezTo>
                  <a:pt x="183" y="5"/>
                  <a:pt x="184" y="2"/>
                  <a:pt x="187" y="2"/>
                </a:cubicBezTo>
                <a:cubicBezTo>
                  <a:pt x="188" y="2"/>
                  <a:pt x="190" y="4"/>
                  <a:pt x="191" y="5"/>
                </a:cubicBezTo>
                <a:cubicBezTo>
                  <a:pt x="193" y="6"/>
                  <a:pt x="195" y="8"/>
                  <a:pt x="197" y="9"/>
                </a:cubicBezTo>
                <a:cubicBezTo>
                  <a:pt x="199" y="10"/>
                  <a:pt x="202" y="12"/>
                  <a:pt x="204" y="12"/>
                </a:cubicBezTo>
                <a:cubicBezTo>
                  <a:pt x="206" y="12"/>
                  <a:pt x="207" y="10"/>
                  <a:pt x="208" y="10"/>
                </a:cubicBezTo>
                <a:cubicBezTo>
                  <a:pt x="210" y="9"/>
                  <a:pt x="212" y="10"/>
                  <a:pt x="214" y="10"/>
                </a:cubicBezTo>
                <a:cubicBezTo>
                  <a:pt x="216" y="9"/>
                  <a:pt x="216" y="7"/>
                  <a:pt x="218" y="7"/>
                </a:cubicBezTo>
                <a:cubicBezTo>
                  <a:pt x="221" y="9"/>
                  <a:pt x="224" y="13"/>
                  <a:pt x="226" y="17"/>
                </a:cubicBezTo>
                <a:cubicBezTo>
                  <a:pt x="228" y="18"/>
                  <a:pt x="228" y="21"/>
                  <a:pt x="230" y="23"/>
                </a:cubicBezTo>
                <a:cubicBezTo>
                  <a:pt x="231" y="24"/>
                  <a:pt x="232" y="25"/>
                  <a:pt x="233" y="26"/>
                </a:cubicBezTo>
                <a:cubicBezTo>
                  <a:pt x="234" y="27"/>
                  <a:pt x="236" y="29"/>
                  <a:pt x="235" y="30"/>
                </a:cubicBezTo>
                <a:cubicBezTo>
                  <a:pt x="235" y="31"/>
                  <a:pt x="233" y="32"/>
                  <a:pt x="233" y="33"/>
                </a:cubicBezTo>
                <a:cubicBezTo>
                  <a:pt x="233" y="35"/>
                  <a:pt x="236" y="35"/>
                  <a:pt x="237" y="36"/>
                </a:cubicBezTo>
                <a:cubicBezTo>
                  <a:pt x="237" y="39"/>
                  <a:pt x="234" y="41"/>
                  <a:pt x="235" y="43"/>
                </a:cubicBezTo>
                <a:cubicBezTo>
                  <a:pt x="236" y="44"/>
                  <a:pt x="240" y="43"/>
                  <a:pt x="241" y="45"/>
                </a:cubicBezTo>
                <a:cubicBezTo>
                  <a:pt x="241" y="47"/>
                  <a:pt x="237" y="47"/>
                  <a:pt x="236" y="49"/>
                </a:cubicBezTo>
                <a:cubicBezTo>
                  <a:pt x="234" y="50"/>
                  <a:pt x="232" y="51"/>
                  <a:pt x="231" y="53"/>
                </a:cubicBezTo>
                <a:cubicBezTo>
                  <a:pt x="230" y="54"/>
                  <a:pt x="231" y="56"/>
                  <a:pt x="230" y="58"/>
                </a:cubicBezTo>
                <a:cubicBezTo>
                  <a:pt x="229" y="59"/>
                  <a:pt x="227" y="59"/>
                  <a:pt x="227" y="61"/>
                </a:cubicBezTo>
                <a:cubicBezTo>
                  <a:pt x="225" y="63"/>
                  <a:pt x="225" y="65"/>
                  <a:pt x="224" y="68"/>
                </a:cubicBezTo>
                <a:cubicBezTo>
                  <a:pt x="223" y="71"/>
                  <a:pt x="222" y="74"/>
                  <a:pt x="221" y="77"/>
                </a:cubicBezTo>
                <a:cubicBezTo>
                  <a:pt x="220" y="79"/>
                  <a:pt x="220" y="81"/>
                  <a:pt x="220" y="83"/>
                </a:cubicBezTo>
                <a:cubicBezTo>
                  <a:pt x="220" y="87"/>
                  <a:pt x="219" y="90"/>
                  <a:pt x="219" y="94"/>
                </a:cubicBezTo>
                <a:cubicBezTo>
                  <a:pt x="218" y="96"/>
                  <a:pt x="216" y="97"/>
                  <a:pt x="215" y="99"/>
                </a:cubicBezTo>
                <a:cubicBezTo>
                  <a:pt x="214" y="103"/>
                  <a:pt x="212" y="107"/>
                  <a:pt x="211" y="111"/>
                </a:cubicBezTo>
                <a:cubicBezTo>
                  <a:pt x="211" y="112"/>
                  <a:pt x="212" y="113"/>
                  <a:pt x="212" y="115"/>
                </a:cubicBezTo>
                <a:cubicBezTo>
                  <a:pt x="214" y="116"/>
                  <a:pt x="215" y="118"/>
                  <a:pt x="216" y="119"/>
                </a:cubicBezTo>
                <a:cubicBezTo>
                  <a:pt x="216" y="121"/>
                  <a:pt x="215" y="122"/>
                  <a:pt x="215" y="123"/>
                </a:cubicBezTo>
                <a:cubicBezTo>
                  <a:pt x="215" y="127"/>
                  <a:pt x="216" y="132"/>
                  <a:pt x="217" y="136"/>
                </a:cubicBezTo>
                <a:cubicBezTo>
                  <a:pt x="217" y="139"/>
                  <a:pt x="218" y="141"/>
                  <a:pt x="219" y="144"/>
                </a:cubicBezTo>
                <a:cubicBezTo>
                  <a:pt x="219" y="147"/>
                  <a:pt x="220" y="150"/>
                  <a:pt x="220" y="152"/>
                </a:cubicBezTo>
                <a:cubicBezTo>
                  <a:pt x="220" y="155"/>
                  <a:pt x="220" y="157"/>
                  <a:pt x="220" y="159"/>
                </a:cubicBezTo>
                <a:cubicBezTo>
                  <a:pt x="220" y="162"/>
                  <a:pt x="220" y="165"/>
                  <a:pt x="221" y="168"/>
                </a:cubicBezTo>
                <a:cubicBezTo>
                  <a:pt x="222" y="171"/>
                  <a:pt x="224" y="173"/>
                  <a:pt x="226" y="175"/>
                </a:cubicBezTo>
                <a:cubicBezTo>
                  <a:pt x="228" y="179"/>
                  <a:pt x="230" y="182"/>
                  <a:pt x="231" y="185"/>
                </a:cubicBezTo>
                <a:cubicBezTo>
                  <a:pt x="233" y="189"/>
                  <a:pt x="233" y="193"/>
                  <a:pt x="234" y="197"/>
                </a:cubicBezTo>
                <a:cubicBezTo>
                  <a:pt x="226" y="198"/>
                  <a:pt x="218" y="195"/>
                  <a:pt x="211" y="198"/>
                </a:cubicBezTo>
                <a:cubicBezTo>
                  <a:pt x="207" y="201"/>
                  <a:pt x="208" y="208"/>
                  <a:pt x="207" y="212"/>
                </a:cubicBezTo>
                <a:cubicBezTo>
                  <a:pt x="207" y="215"/>
                  <a:pt x="209" y="216"/>
                  <a:pt x="209" y="219"/>
                </a:cubicBezTo>
                <a:cubicBezTo>
                  <a:pt x="209" y="223"/>
                  <a:pt x="208" y="228"/>
                  <a:pt x="207" y="233"/>
                </a:cubicBezTo>
                <a:cubicBezTo>
                  <a:pt x="207" y="235"/>
                  <a:pt x="205" y="237"/>
                  <a:pt x="205" y="239"/>
                </a:cubicBezTo>
                <a:cubicBezTo>
                  <a:pt x="205" y="243"/>
                  <a:pt x="205" y="246"/>
                  <a:pt x="206" y="249"/>
                </a:cubicBezTo>
                <a:cubicBezTo>
                  <a:pt x="208" y="252"/>
                  <a:pt x="211" y="255"/>
                  <a:pt x="214" y="256"/>
                </a:cubicBezTo>
                <a:cubicBezTo>
                  <a:pt x="215" y="257"/>
                  <a:pt x="216" y="257"/>
                  <a:pt x="218" y="257"/>
                </a:cubicBezTo>
                <a:cubicBezTo>
                  <a:pt x="219" y="257"/>
                  <a:pt x="223" y="254"/>
                  <a:pt x="222" y="255"/>
                </a:cubicBezTo>
                <a:cubicBezTo>
                  <a:pt x="221" y="260"/>
                  <a:pt x="221" y="267"/>
                  <a:pt x="220" y="272"/>
                </a:cubicBezTo>
                <a:cubicBezTo>
                  <a:pt x="219" y="275"/>
                  <a:pt x="214" y="274"/>
                  <a:pt x="212" y="273"/>
                </a:cubicBezTo>
                <a:cubicBezTo>
                  <a:pt x="208" y="271"/>
                  <a:pt x="207" y="266"/>
                  <a:pt x="204" y="262"/>
                </a:cubicBezTo>
                <a:cubicBezTo>
                  <a:pt x="201" y="260"/>
                  <a:pt x="199" y="257"/>
                  <a:pt x="197" y="255"/>
                </a:cubicBezTo>
                <a:cubicBezTo>
                  <a:pt x="195" y="253"/>
                  <a:pt x="193" y="252"/>
                  <a:pt x="191" y="250"/>
                </a:cubicBezTo>
                <a:cubicBezTo>
                  <a:pt x="189" y="248"/>
                  <a:pt x="189" y="244"/>
                  <a:pt x="186" y="244"/>
                </a:cubicBezTo>
                <a:cubicBezTo>
                  <a:pt x="183" y="244"/>
                  <a:pt x="183" y="249"/>
                  <a:pt x="181" y="250"/>
                </a:cubicBezTo>
                <a:cubicBezTo>
                  <a:pt x="177" y="250"/>
                  <a:pt x="173" y="249"/>
                  <a:pt x="169" y="247"/>
                </a:cubicBezTo>
                <a:cubicBezTo>
                  <a:pt x="167" y="247"/>
                  <a:pt x="166" y="245"/>
                  <a:pt x="164" y="243"/>
                </a:cubicBezTo>
                <a:cubicBezTo>
                  <a:pt x="164" y="242"/>
                  <a:pt x="164" y="240"/>
                  <a:pt x="163" y="240"/>
                </a:cubicBezTo>
                <a:cubicBezTo>
                  <a:pt x="160" y="240"/>
                  <a:pt x="157" y="243"/>
                  <a:pt x="154" y="243"/>
                </a:cubicBezTo>
                <a:cubicBezTo>
                  <a:pt x="151" y="242"/>
                  <a:pt x="150" y="240"/>
                  <a:pt x="147" y="238"/>
                </a:cubicBezTo>
                <a:cubicBezTo>
                  <a:pt x="147" y="237"/>
                  <a:pt x="147" y="236"/>
                  <a:pt x="146" y="236"/>
                </a:cubicBezTo>
                <a:cubicBezTo>
                  <a:pt x="143" y="236"/>
                  <a:pt x="139" y="237"/>
                  <a:pt x="136" y="238"/>
                </a:cubicBezTo>
                <a:cubicBezTo>
                  <a:pt x="133" y="239"/>
                  <a:pt x="129" y="241"/>
                  <a:pt x="126" y="241"/>
                </a:cubicBezTo>
                <a:cubicBezTo>
                  <a:pt x="124" y="241"/>
                  <a:pt x="125" y="239"/>
                  <a:pt x="126" y="237"/>
                </a:cubicBezTo>
                <a:cubicBezTo>
                  <a:pt x="126" y="236"/>
                  <a:pt x="127" y="234"/>
                  <a:pt x="127" y="232"/>
                </a:cubicBezTo>
                <a:cubicBezTo>
                  <a:pt x="127" y="228"/>
                  <a:pt x="128" y="224"/>
                  <a:pt x="127" y="221"/>
                </a:cubicBezTo>
                <a:cubicBezTo>
                  <a:pt x="126" y="218"/>
                  <a:pt x="121" y="218"/>
                  <a:pt x="121" y="215"/>
                </a:cubicBezTo>
                <a:cubicBezTo>
                  <a:pt x="120" y="210"/>
                  <a:pt x="122" y="203"/>
                  <a:pt x="122" y="197"/>
                </a:cubicBezTo>
                <a:cubicBezTo>
                  <a:pt x="122" y="195"/>
                  <a:pt x="121" y="193"/>
                  <a:pt x="120" y="190"/>
                </a:cubicBezTo>
                <a:cubicBezTo>
                  <a:pt x="120" y="189"/>
                  <a:pt x="122" y="188"/>
                  <a:pt x="121" y="186"/>
                </a:cubicBezTo>
                <a:cubicBezTo>
                  <a:pt x="121" y="184"/>
                  <a:pt x="121" y="181"/>
                  <a:pt x="119" y="180"/>
                </a:cubicBezTo>
                <a:cubicBezTo>
                  <a:pt x="115" y="178"/>
                  <a:pt x="111" y="181"/>
                  <a:pt x="107" y="181"/>
                </a:cubicBezTo>
                <a:cubicBezTo>
                  <a:pt x="106" y="180"/>
                  <a:pt x="106" y="178"/>
                  <a:pt x="105" y="178"/>
                </a:cubicBezTo>
                <a:cubicBezTo>
                  <a:pt x="104" y="177"/>
                  <a:pt x="103" y="178"/>
                  <a:pt x="102" y="178"/>
                </a:cubicBezTo>
                <a:cubicBezTo>
                  <a:pt x="99" y="178"/>
                  <a:pt x="96" y="178"/>
                  <a:pt x="94" y="180"/>
                </a:cubicBezTo>
                <a:cubicBezTo>
                  <a:pt x="92" y="181"/>
                  <a:pt x="94" y="184"/>
                  <a:pt x="93" y="186"/>
                </a:cubicBezTo>
                <a:cubicBezTo>
                  <a:pt x="93" y="187"/>
                  <a:pt x="92" y="188"/>
                  <a:pt x="92" y="189"/>
                </a:cubicBezTo>
                <a:cubicBezTo>
                  <a:pt x="91" y="190"/>
                  <a:pt x="92" y="192"/>
                  <a:pt x="91" y="193"/>
                </a:cubicBezTo>
                <a:cubicBezTo>
                  <a:pt x="89" y="194"/>
                  <a:pt x="87" y="193"/>
                  <a:pt x="86" y="193"/>
                </a:cubicBezTo>
                <a:cubicBezTo>
                  <a:pt x="83" y="193"/>
                  <a:pt x="81" y="193"/>
                  <a:pt x="79" y="193"/>
                </a:cubicBezTo>
                <a:cubicBezTo>
                  <a:pt x="74" y="193"/>
                  <a:pt x="70" y="195"/>
                  <a:pt x="66" y="193"/>
                </a:cubicBezTo>
                <a:cubicBezTo>
                  <a:pt x="62" y="191"/>
                  <a:pt x="61" y="186"/>
                  <a:pt x="60" y="182"/>
                </a:cubicBezTo>
                <a:cubicBezTo>
                  <a:pt x="59" y="179"/>
                  <a:pt x="58" y="176"/>
                  <a:pt x="58" y="174"/>
                </a:cubicBezTo>
                <a:cubicBezTo>
                  <a:pt x="58" y="171"/>
                  <a:pt x="58" y="169"/>
                  <a:pt x="57" y="166"/>
                </a:cubicBezTo>
                <a:cubicBezTo>
                  <a:pt x="57" y="164"/>
                  <a:pt x="58" y="161"/>
                  <a:pt x="56" y="161"/>
                </a:cubicBezTo>
                <a:lnTo>
                  <a:pt x="14" y="161"/>
                </a:lnTo>
                <a:cubicBezTo>
                  <a:pt x="12" y="161"/>
                  <a:pt x="10" y="161"/>
                  <a:pt x="8" y="161"/>
                </a:cubicBezTo>
                <a:cubicBezTo>
                  <a:pt x="6" y="161"/>
                  <a:pt x="5" y="163"/>
                  <a:pt x="4" y="163"/>
                </a:cubicBezTo>
                <a:cubicBezTo>
                  <a:pt x="2" y="163"/>
                  <a:pt x="1" y="161"/>
                  <a:pt x="0" y="160"/>
                </a:cubicBezTo>
                <a:cubicBezTo>
                  <a:pt x="1" y="160"/>
                  <a:pt x="3" y="161"/>
                  <a:pt x="4" y="159"/>
                </a:cubicBezTo>
                <a:cubicBezTo>
                  <a:pt x="5" y="156"/>
                  <a:pt x="2" y="152"/>
                  <a:pt x="3" y="149"/>
                </a:cubicBezTo>
                <a:cubicBezTo>
                  <a:pt x="5" y="147"/>
                  <a:pt x="8" y="145"/>
                  <a:pt x="11" y="144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99748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" name="Freeform 45"/>
          <p:cNvSpPr>
            <a:spLocks noChangeAspect="1"/>
          </p:cNvSpPr>
          <p:nvPr/>
        </p:nvSpPr>
        <p:spPr bwMode="auto">
          <a:xfrm>
            <a:off x="1907030" y="3267650"/>
            <a:ext cx="421831" cy="640658"/>
          </a:xfrm>
          <a:custGeom>
            <a:avLst/>
            <a:gdLst>
              <a:gd name="T0" fmla="*/ 20919 w 96"/>
              <a:gd name="T1" fmla="*/ 238125 h 125"/>
              <a:gd name="T2" fmla="*/ 9508 w 96"/>
              <a:gd name="T3" fmla="*/ 222885 h 125"/>
              <a:gd name="T4" fmla="*/ 0 w 96"/>
              <a:gd name="T5" fmla="*/ 209550 h 125"/>
              <a:gd name="T6" fmla="*/ 3803 w 96"/>
              <a:gd name="T7" fmla="*/ 200025 h 125"/>
              <a:gd name="T8" fmla="*/ 15214 w 96"/>
              <a:gd name="T9" fmla="*/ 201930 h 125"/>
              <a:gd name="T10" fmla="*/ 17115 w 96"/>
              <a:gd name="T11" fmla="*/ 188595 h 125"/>
              <a:gd name="T12" fmla="*/ 7607 w 96"/>
              <a:gd name="T13" fmla="*/ 179070 h 125"/>
              <a:gd name="T14" fmla="*/ 9508 w 96"/>
              <a:gd name="T15" fmla="*/ 165735 h 125"/>
              <a:gd name="T16" fmla="*/ 26624 w 96"/>
              <a:gd name="T17" fmla="*/ 167640 h 125"/>
              <a:gd name="T18" fmla="*/ 30427 w 96"/>
              <a:gd name="T19" fmla="*/ 154305 h 125"/>
              <a:gd name="T20" fmla="*/ 41837 w 96"/>
              <a:gd name="T21" fmla="*/ 163830 h 125"/>
              <a:gd name="T22" fmla="*/ 57051 w 96"/>
              <a:gd name="T23" fmla="*/ 161925 h 125"/>
              <a:gd name="T24" fmla="*/ 60854 w 96"/>
              <a:gd name="T25" fmla="*/ 167640 h 125"/>
              <a:gd name="T26" fmla="*/ 68461 w 96"/>
              <a:gd name="T27" fmla="*/ 167640 h 125"/>
              <a:gd name="T28" fmla="*/ 70363 w 96"/>
              <a:gd name="T29" fmla="*/ 150495 h 125"/>
              <a:gd name="T30" fmla="*/ 70363 w 96"/>
              <a:gd name="T31" fmla="*/ 131445 h 125"/>
              <a:gd name="T32" fmla="*/ 74166 w 96"/>
              <a:gd name="T33" fmla="*/ 118110 h 125"/>
              <a:gd name="T34" fmla="*/ 62756 w 96"/>
              <a:gd name="T35" fmla="*/ 114300 h 125"/>
              <a:gd name="T36" fmla="*/ 66559 w 96"/>
              <a:gd name="T37" fmla="*/ 93345 h 125"/>
              <a:gd name="T38" fmla="*/ 79871 w 96"/>
              <a:gd name="T39" fmla="*/ 85725 h 125"/>
              <a:gd name="T40" fmla="*/ 79871 w 96"/>
              <a:gd name="T41" fmla="*/ 66675 h 125"/>
              <a:gd name="T42" fmla="*/ 53248 w 96"/>
              <a:gd name="T43" fmla="*/ 64770 h 125"/>
              <a:gd name="T44" fmla="*/ 49444 w 96"/>
              <a:gd name="T45" fmla="*/ 55245 h 125"/>
              <a:gd name="T46" fmla="*/ 55149 w 96"/>
              <a:gd name="T47" fmla="*/ 41910 h 125"/>
              <a:gd name="T48" fmla="*/ 81773 w 96"/>
              <a:gd name="T49" fmla="*/ 41910 h 125"/>
              <a:gd name="T50" fmla="*/ 119807 w 96"/>
              <a:gd name="T51" fmla="*/ 55245 h 125"/>
              <a:gd name="T52" fmla="*/ 119807 w 96"/>
              <a:gd name="T53" fmla="*/ 45720 h 125"/>
              <a:gd name="T54" fmla="*/ 121709 w 96"/>
              <a:gd name="T55" fmla="*/ 34290 h 125"/>
              <a:gd name="T56" fmla="*/ 127414 w 96"/>
              <a:gd name="T57" fmla="*/ 28575 h 125"/>
              <a:gd name="T58" fmla="*/ 129315 w 96"/>
              <a:gd name="T59" fmla="*/ 13335 h 125"/>
              <a:gd name="T60" fmla="*/ 131217 w 96"/>
              <a:gd name="T61" fmla="*/ 3810 h 125"/>
              <a:gd name="T62" fmla="*/ 148332 w 96"/>
              <a:gd name="T63" fmla="*/ 3810 h 125"/>
              <a:gd name="T64" fmla="*/ 155939 w 96"/>
              <a:gd name="T65" fmla="*/ 0 h 125"/>
              <a:gd name="T66" fmla="*/ 167349 w 96"/>
              <a:gd name="T67" fmla="*/ 3810 h 125"/>
              <a:gd name="T68" fmla="*/ 180661 w 96"/>
              <a:gd name="T69" fmla="*/ 1905 h 125"/>
              <a:gd name="T70" fmla="*/ 180661 w 96"/>
              <a:gd name="T71" fmla="*/ 13335 h 125"/>
              <a:gd name="T72" fmla="*/ 173055 w 96"/>
              <a:gd name="T73" fmla="*/ 34290 h 125"/>
              <a:gd name="T74" fmla="*/ 165448 w 96"/>
              <a:gd name="T75" fmla="*/ 59055 h 125"/>
              <a:gd name="T76" fmla="*/ 163546 w 96"/>
              <a:gd name="T77" fmla="*/ 76200 h 125"/>
              <a:gd name="T78" fmla="*/ 163546 w 96"/>
              <a:gd name="T79" fmla="*/ 99060 h 125"/>
              <a:gd name="T80" fmla="*/ 163546 w 96"/>
              <a:gd name="T81" fmla="*/ 118110 h 125"/>
              <a:gd name="T82" fmla="*/ 152136 w 96"/>
              <a:gd name="T83" fmla="*/ 123825 h 125"/>
              <a:gd name="T84" fmla="*/ 152136 w 96"/>
              <a:gd name="T85" fmla="*/ 133350 h 125"/>
              <a:gd name="T86" fmla="*/ 138824 w 96"/>
              <a:gd name="T87" fmla="*/ 137160 h 125"/>
              <a:gd name="T88" fmla="*/ 135021 w 96"/>
              <a:gd name="T89" fmla="*/ 148590 h 125"/>
              <a:gd name="T90" fmla="*/ 121709 w 96"/>
              <a:gd name="T91" fmla="*/ 165735 h 125"/>
              <a:gd name="T92" fmla="*/ 123610 w 96"/>
              <a:gd name="T93" fmla="*/ 186690 h 125"/>
              <a:gd name="T94" fmla="*/ 116004 w 96"/>
              <a:gd name="T95" fmla="*/ 211455 h 125"/>
              <a:gd name="T96" fmla="*/ 98888 w 96"/>
              <a:gd name="T97" fmla="*/ 219075 h 125"/>
              <a:gd name="T98" fmla="*/ 89380 w 96"/>
              <a:gd name="T99" fmla="*/ 232410 h 125"/>
              <a:gd name="T100" fmla="*/ 77970 w 96"/>
              <a:gd name="T101" fmla="*/ 230505 h 125"/>
              <a:gd name="T102" fmla="*/ 77970 w 96"/>
              <a:gd name="T103" fmla="*/ 219075 h 125"/>
              <a:gd name="T104" fmla="*/ 60854 w 96"/>
              <a:gd name="T105" fmla="*/ 226695 h 125"/>
              <a:gd name="T106" fmla="*/ 57051 w 96"/>
              <a:gd name="T107" fmla="*/ 236220 h 125"/>
              <a:gd name="T108" fmla="*/ 47542 w 96"/>
              <a:gd name="T109" fmla="*/ 230505 h 125"/>
              <a:gd name="T110" fmla="*/ 39936 w 96"/>
              <a:gd name="T111" fmla="*/ 224790 h 125"/>
              <a:gd name="T112" fmla="*/ 20919 w 96"/>
              <a:gd name="T113" fmla="*/ 238125 h 1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6"/>
              <a:gd name="T172" fmla="*/ 0 h 125"/>
              <a:gd name="T173" fmla="*/ 96 w 96"/>
              <a:gd name="T174" fmla="*/ 125 h 1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6" h="125">
                <a:moveTo>
                  <a:pt x="11" y="125"/>
                </a:moveTo>
                <a:lnTo>
                  <a:pt x="5" y="117"/>
                </a:lnTo>
                <a:lnTo>
                  <a:pt x="0" y="110"/>
                </a:lnTo>
                <a:cubicBezTo>
                  <a:pt x="1" y="108"/>
                  <a:pt x="1" y="106"/>
                  <a:pt x="2" y="105"/>
                </a:cubicBezTo>
                <a:cubicBezTo>
                  <a:pt x="4" y="104"/>
                  <a:pt x="7" y="107"/>
                  <a:pt x="8" y="106"/>
                </a:cubicBezTo>
                <a:cubicBezTo>
                  <a:pt x="9" y="104"/>
                  <a:pt x="9" y="101"/>
                  <a:pt x="9" y="99"/>
                </a:cubicBezTo>
                <a:cubicBezTo>
                  <a:pt x="8" y="97"/>
                  <a:pt x="4" y="96"/>
                  <a:pt x="4" y="94"/>
                </a:cubicBezTo>
                <a:cubicBezTo>
                  <a:pt x="3" y="91"/>
                  <a:pt x="3" y="88"/>
                  <a:pt x="5" y="87"/>
                </a:cubicBezTo>
                <a:cubicBezTo>
                  <a:pt x="8" y="85"/>
                  <a:pt x="12" y="90"/>
                  <a:pt x="14" y="88"/>
                </a:cubicBezTo>
                <a:cubicBezTo>
                  <a:pt x="16" y="87"/>
                  <a:pt x="14" y="82"/>
                  <a:pt x="16" y="81"/>
                </a:cubicBezTo>
                <a:cubicBezTo>
                  <a:pt x="19" y="80"/>
                  <a:pt x="20" y="85"/>
                  <a:pt x="22" y="86"/>
                </a:cubicBezTo>
                <a:cubicBezTo>
                  <a:pt x="25" y="87"/>
                  <a:pt x="28" y="85"/>
                  <a:pt x="30" y="85"/>
                </a:cubicBezTo>
                <a:cubicBezTo>
                  <a:pt x="31" y="86"/>
                  <a:pt x="31" y="88"/>
                  <a:pt x="32" y="88"/>
                </a:cubicBezTo>
                <a:cubicBezTo>
                  <a:pt x="33" y="89"/>
                  <a:pt x="35" y="90"/>
                  <a:pt x="36" y="88"/>
                </a:cubicBezTo>
                <a:cubicBezTo>
                  <a:pt x="38" y="86"/>
                  <a:pt x="37" y="82"/>
                  <a:pt x="37" y="79"/>
                </a:cubicBezTo>
                <a:cubicBezTo>
                  <a:pt x="37" y="76"/>
                  <a:pt x="37" y="72"/>
                  <a:pt x="37" y="69"/>
                </a:cubicBezTo>
                <a:cubicBezTo>
                  <a:pt x="37" y="67"/>
                  <a:pt x="40" y="64"/>
                  <a:pt x="39" y="62"/>
                </a:cubicBezTo>
                <a:cubicBezTo>
                  <a:pt x="38" y="60"/>
                  <a:pt x="34" y="62"/>
                  <a:pt x="33" y="60"/>
                </a:cubicBezTo>
                <a:cubicBezTo>
                  <a:pt x="32" y="56"/>
                  <a:pt x="33" y="52"/>
                  <a:pt x="35" y="49"/>
                </a:cubicBezTo>
                <a:cubicBezTo>
                  <a:pt x="36" y="47"/>
                  <a:pt x="40" y="47"/>
                  <a:pt x="42" y="45"/>
                </a:cubicBezTo>
                <a:cubicBezTo>
                  <a:pt x="43" y="42"/>
                  <a:pt x="45" y="37"/>
                  <a:pt x="42" y="35"/>
                </a:cubicBezTo>
                <a:cubicBezTo>
                  <a:pt x="39" y="32"/>
                  <a:pt x="32" y="36"/>
                  <a:pt x="28" y="34"/>
                </a:cubicBezTo>
                <a:cubicBezTo>
                  <a:pt x="26" y="34"/>
                  <a:pt x="26" y="31"/>
                  <a:pt x="26" y="29"/>
                </a:cubicBezTo>
                <a:cubicBezTo>
                  <a:pt x="26" y="27"/>
                  <a:pt x="28" y="24"/>
                  <a:pt x="29" y="22"/>
                </a:cubicBezTo>
                <a:cubicBezTo>
                  <a:pt x="34" y="22"/>
                  <a:pt x="38" y="21"/>
                  <a:pt x="43" y="22"/>
                </a:cubicBezTo>
                <a:cubicBezTo>
                  <a:pt x="50" y="23"/>
                  <a:pt x="56" y="28"/>
                  <a:pt x="63" y="29"/>
                </a:cubicBezTo>
                <a:cubicBezTo>
                  <a:pt x="64" y="29"/>
                  <a:pt x="62" y="26"/>
                  <a:pt x="63" y="24"/>
                </a:cubicBezTo>
                <a:cubicBezTo>
                  <a:pt x="63" y="22"/>
                  <a:pt x="63" y="20"/>
                  <a:pt x="64" y="18"/>
                </a:cubicBezTo>
                <a:cubicBezTo>
                  <a:pt x="65" y="17"/>
                  <a:pt x="67" y="17"/>
                  <a:pt x="67" y="15"/>
                </a:cubicBezTo>
                <a:cubicBezTo>
                  <a:pt x="68" y="13"/>
                  <a:pt x="68" y="10"/>
                  <a:pt x="68" y="7"/>
                </a:cubicBezTo>
                <a:cubicBezTo>
                  <a:pt x="68" y="6"/>
                  <a:pt x="68" y="3"/>
                  <a:pt x="69" y="2"/>
                </a:cubicBezTo>
                <a:cubicBezTo>
                  <a:pt x="72" y="1"/>
                  <a:pt x="75" y="2"/>
                  <a:pt x="78" y="2"/>
                </a:cubicBezTo>
                <a:cubicBezTo>
                  <a:pt x="79" y="2"/>
                  <a:pt x="80" y="0"/>
                  <a:pt x="82" y="0"/>
                </a:cubicBezTo>
                <a:cubicBezTo>
                  <a:pt x="84" y="1"/>
                  <a:pt x="86" y="2"/>
                  <a:pt x="88" y="2"/>
                </a:cubicBezTo>
                <a:cubicBezTo>
                  <a:pt x="90" y="3"/>
                  <a:pt x="92" y="2"/>
                  <a:pt x="95" y="1"/>
                </a:cubicBezTo>
                <a:cubicBezTo>
                  <a:pt x="95" y="3"/>
                  <a:pt x="96" y="5"/>
                  <a:pt x="95" y="7"/>
                </a:cubicBezTo>
                <a:cubicBezTo>
                  <a:pt x="95" y="11"/>
                  <a:pt x="92" y="14"/>
                  <a:pt x="91" y="18"/>
                </a:cubicBezTo>
                <a:cubicBezTo>
                  <a:pt x="89" y="22"/>
                  <a:pt x="88" y="26"/>
                  <a:pt x="87" y="31"/>
                </a:cubicBezTo>
                <a:cubicBezTo>
                  <a:pt x="87" y="34"/>
                  <a:pt x="86" y="37"/>
                  <a:pt x="86" y="40"/>
                </a:cubicBezTo>
                <a:cubicBezTo>
                  <a:pt x="86" y="44"/>
                  <a:pt x="86" y="48"/>
                  <a:pt x="86" y="52"/>
                </a:cubicBezTo>
                <a:cubicBezTo>
                  <a:pt x="85" y="55"/>
                  <a:pt x="87" y="59"/>
                  <a:pt x="86" y="62"/>
                </a:cubicBezTo>
                <a:cubicBezTo>
                  <a:pt x="85" y="64"/>
                  <a:pt x="81" y="64"/>
                  <a:pt x="80" y="65"/>
                </a:cubicBezTo>
                <a:cubicBezTo>
                  <a:pt x="79" y="66"/>
                  <a:pt x="81" y="69"/>
                  <a:pt x="80" y="70"/>
                </a:cubicBezTo>
                <a:cubicBezTo>
                  <a:pt x="78" y="71"/>
                  <a:pt x="75" y="70"/>
                  <a:pt x="73" y="72"/>
                </a:cubicBezTo>
                <a:cubicBezTo>
                  <a:pt x="71" y="73"/>
                  <a:pt x="72" y="76"/>
                  <a:pt x="71" y="78"/>
                </a:cubicBezTo>
                <a:cubicBezTo>
                  <a:pt x="69" y="81"/>
                  <a:pt x="65" y="83"/>
                  <a:pt x="64" y="87"/>
                </a:cubicBezTo>
                <a:cubicBezTo>
                  <a:pt x="63" y="90"/>
                  <a:pt x="66" y="94"/>
                  <a:pt x="65" y="98"/>
                </a:cubicBezTo>
                <a:cubicBezTo>
                  <a:pt x="64" y="103"/>
                  <a:pt x="63" y="107"/>
                  <a:pt x="61" y="111"/>
                </a:cubicBezTo>
                <a:cubicBezTo>
                  <a:pt x="59" y="114"/>
                  <a:pt x="54" y="113"/>
                  <a:pt x="52" y="115"/>
                </a:cubicBezTo>
                <a:cubicBezTo>
                  <a:pt x="50" y="117"/>
                  <a:pt x="50" y="121"/>
                  <a:pt x="47" y="122"/>
                </a:cubicBezTo>
                <a:cubicBezTo>
                  <a:pt x="45" y="123"/>
                  <a:pt x="42" y="122"/>
                  <a:pt x="41" y="121"/>
                </a:cubicBezTo>
                <a:cubicBezTo>
                  <a:pt x="40" y="119"/>
                  <a:pt x="43" y="115"/>
                  <a:pt x="41" y="115"/>
                </a:cubicBezTo>
                <a:cubicBezTo>
                  <a:pt x="38" y="115"/>
                  <a:pt x="35" y="117"/>
                  <a:pt x="32" y="119"/>
                </a:cubicBezTo>
                <a:cubicBezTo>
                  <a:pt x="31" y="120"/>
                  <a:pt x="31" y="123"/>
                  <a:pt x="30" y="124"/>
                </a:cubicBezTo>
                <a:cubicBezTo>
                  <a:pt x="28" y="124"/>
                  <a:pt x="26" y="121"/>
                  <a:pt x="25" y="121"/>
                </a:cubicBezTo>
                <a:cubicBezTo>
                  <a:pt x="24" y="120"/>
                  <a:pt x="22" y="117"/>
                  <a:pt x="21" y="118"/>
                </a:cubicBezTo>
                <a:cubicBezTo>
                  <a:pt x="17" y="119"/>
                  <a:pt x="14" y="123"/>
                  <a:pt x="11" y="125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869943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" name="Freeform 46"/>
          <p:cNvSpPr>
            <a:spLocks noChangeAspect="1"/>
          </p:cNvSpPr>
          <p:nvPr/>
        </p:nvSpPr>
        <p:spPr bwMode="auto">
          <a:xfrm>
            <a:off x="344427" y="1730473"/>
            <a:ext cx="454842" cy="512526"/>
          </a:xfrm>
          <a:custGeom>
            <a:avLst/>
            <a:gdLst>
              <a:gd name="T0" fmla="*/ 1893 w 104"/>
              <a:gd name="T1" fmla="*/ 190500 h 100"/>
              <a:gd name="T2" fmla="*/ 1893 w 104"/>
              <a:gd name="T3" fmla="*/ 163830 h 100"/>
              <a:gd name="T4" fmla="*/ 7571 w 104"/>
              <a:gd name="T5" fmla="*/ 150495 h 100"/>
              <a:gd name="T6" fmla="*/ 17035 w 104"/>
              <a:gd name="T7" fmla="*/ 131445 h 100"/>
              <a:gd name="T8" fmla="*/ 28392 w 104"/>
              <a:gd name="T9" fmla="*/ 112395 h 100"/>
              <a:gd name="T10" fmla="*/ 37856 w 104"/>
              <a:gd name="T11" fmla="*/ 95250 h 100"/>
              <a:gd name="T12" fmla="*/ 51105 w 104"/>
              <a:gd name="T13" fmla="*/ 81915 h 100"/>
              <a:gd name="T14" fmla="*/ 56784 w 104"/>
              <a:gd name="T15" fmla="*/ 43815 h 100"/>
              <a:gd name="T16" fmla="*/ 79497 w 104"/>
              <a:gd name="T17" fmla="*/ 30480 h 100"/>
              <a:gd name="T18" fmla="*/ 85175 w 104"/>
              <a:gd name="T19" fmla="*/ 5715 h 100"/>
              <a:gd name="T20" fmla="*/ 90854 w 104"/>
              <a:gd name="T21" fmla="*/ 0 h 100"/>
              <a:gd name="T22" fmla="*/ 196850 w 104"/>
              <a:gd name="T23" fmla="*/ 0 h 100"/>
              <a:gd name="T24" fmla="*/ 196850 w 104"/>
              <a:gd name="T25" fmla="*/ 9525 h 100"/>
              <a:gd name="T26" fmla="*/ 196850 w 104"/>
              <a:gd name="T27" fmla="*/ 49530 h 100"/>
              <a:gd name="T28" fmla="*/ 119246 w 104"/>
              <a:gd name="T29" fmla="*/ 49530 h 100"/>
              <a:gd name="T30" fmla="*/ 119246 w 104"/>
              <a:gd name="T31" fmla="*/ 120015 h 100"/>
              <a:gd name="T32" fmla="*/ 111675 w 104"/>
              <a:gd name="T33" fmla="*/ 123825 h 100"/>
              <a:gd name="T34" fmla="*/ 102211 w 104"/>
              <a:gd name="T35" fmla="*/ 125730 h 100"/>
              <a:gd name="T36" fmla="*/ 88961 w 104"/>
              <a:gd name="T37" fmla="*/ 140970 h 100"/>
              <a:gd name="T38" fmla="*/ 92747 w 104"/>
              <a:gd name="T39" fmla="*/ 175260 h 100"/>
              <a:gd name="T40" fmla="*/ 88961 w 104"/>
              <a:gd name="T41" fmla="*/ 180975 h 100"/>
              <a:gd name="T42" fmla="*/ 9464 w 104"/>
              <a:gd name="T43" fmla="*/ 179070 h 100"/>
              <a:gd name="T44" fmla="*/ 1893 w 104"/>
              <a:gd name="T45" fmla="*/ 190500 h 10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04"/>
              <a:gd name="T70" fmla="*/ 0 h 100"/>
              <a:gd name="T71" fmla="*/ 104 w 104"/>
              <a:gd name="T72" fmla="*/ 100 h 100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04" h="100">
                <a:moveTo>
                  <a:pt x="1" y="100"/>
                </a:moveTo>
                <a:cubicBezTo>
                  <a:pt x="1" y="95"/>
                  <a:pt x="0" y="91"/>
                  <a:pt x="1" y="86"/>
                </a:cubicBezTo>
                <a:cubicBezTo>
                  <a:pt x="1" y="84"/>
                  <a:pt x="3" y="81"/>
                  <a:pt x="4" y="79"/>
                </a:cubicBezTo>
                <a:cubicBezTo>
                  <a:pt x="6" y="76"/>
                  <a:pt x="8" y="72"/>
                  <a:pt x="9" y="69"/>
                </a:cubicBezTo>
                <a:cubicBezTo>
                  <a:pt x="11" y="66"/>
                  <a:pt x="13" y="62"/>
                  <a:pt x="15" y="59"/>
                </a:cubicBezTo>
                <a:cubicBezTo>
                  <a:pt x="16" y="56"/>
                  <a:pt x="18" y="53"/>
                  <a:pt x="20" y="50"/>
                </a:cubicBezTo>
                <a:cubicBezTo>
                  <a:pt x="22" y="47"/>
                  <a:pt x="26" y="46"/>
                  <a:pt x="27" y="43"/>
                </a:cubicBezTo>
                <a:cubicBezTo>
                  <a:pt x="30" y="37"/>
                  <a:pt x="27" y="29"/>
                  <a:pt x="30" y="23"/>
                </a:cubicBezTo>
                <a:cubicBezTo>
                  <a:pt x="32" y="19"/>
                  <a:pt x="39" y="19"/>
                  <a:pt x="42" y="16"/>
                </a:cubicBezTo>
                <a:cubicBezTo>
                  <a:pt x="44" y="12"/>
                  <a:pt x="43" y="7"/>
                  <a:pt x="45" y="3"/>
                </a:cubicBezTo>
                <a:cubicBezTo>
                  <a:pt x="45" y="2"/>
                  <a:pt x="47" y="1"/>
                  <a:pt x="48" y="0"/>
                </a:cubicBezTo>
                <a:lnTo>
                  <a:pt x="104" y="0"/>
                </a:lnTo>
                <a:lnTo>
                  <a:pt x="104" y="5"/>
                </a:lnTo>
                <a:lnTo>
                  <a:pt x="104" y="26"/>
                </a:lnTo>
                <a:lnTo>
                  <a:pt x="63" y="26"/>
                </a:lnTo>
                <a:lnTo>
                  <a:pt x="63" y="63"/>
                </a:lnTo>
                <a:lnTo>
                  <a:pt x="59" y="65"/>
                </a:lnTo>
                <a:cubicBezTo>
                  <a:pt x="57" y="65"/>
                  <a:pt x="55" y="65"/>
                  <a:pt x="54" y="66"/>
                </a:cubicBezTo>
                <a:cubicBezTo>
                  <a:pt x="51" y="68"/>
                  <a:pt x="49" y="71"/>
                  <a:pt x="47" y="74"/>
                </a:cubicBezTo>
                <a:cubicBezTo>
                  <a:pt x="47" y="80"/>
                  <a:pt x="49" y="86"/>
                  <a:pt x="49" y="92"/>
                </a:cubicBezTo>
                <a:cubicBezTo>
                  <a:pt x="49" y="94"/>
                  <a:pt x="47" y="94"/>
                  <a:pt x="47" y="95"/>
                </a:cubicBezTo>
                <a:lnTo>
                  <a:pt x="5" y="94"/>
                </a:lnTo>
                <a:lnTo>
                  <a:pt x="1" y="100"/>
                </a:ln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B38768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" name="Freeform 47"/>
          <p:cNvSpPr>
            <a:spLocks noChangeAspect="1"/>
          </p:cNvSpPr>
          <p:nvPr/>
        </p:nvSpPr>
        <p:spPr bwMode="auto">
          <a:xfrm>
            <a:off x="553509" y="1136544"/>
            <a:ext cx="660255" cy="666285"/>
          </a:xfrm>
          <a:custGeom>
            <a:avLst/>
            <a:gdLst>
              <a:gd name="T0" fmla="*/ 262890 w 150"/>
              <a:gd name="T1" fmla="*/ 26670 h 130"/>
              <a:gd name="T2" fmla="*/ 249555 w 150"/>
              <a:gd name="T3" fmla="*/ 24765 h 130"/>
              <a:gd name="T4" fmla="*/ 240030 w 150"/>
              <a:gd name="T5" fmla="*/ 19050 h 130"/>
              <a:gd name="T6" fmla="*/ 224790 w 150"/>
              <a:gd name="T7" fmla="*/ 20955 h 130"/>
              <a:gd name="T8" fmla="*/ 203835 w 150"/>
              <a:gd name="T9" fmla="*/ 22860 h 130"/>
              <a:gd name="T10" fmla="*/ 192405 w 150"/>
              <a:gd name="T11" fmla="*/ 9525 h 130"/>
              <a:gd name="T12" fmla="*/ 194310 w 150"/>
              <a:gd name="T13" fmla="*/ 1905 h 130"/>
              <a:gd name="T14" fmla="*/ 177165 w 150"/>
              <a:gd name="T15" fmla="*/ 5715 h 130"/>
              <a:gd name="T16" fmla="*/ 167640 w 150"/>
              <a:gd name="T17" fmla="*/ 22860 h 130"/>
              <a:gd name="T18" fmla="*/ 156210 w 150"/>
              <a:gd name="T19" fmla="*/ 49530 h 130"/>
              <a:gd name="T20" fmla="*/ 144780 w 150"/>
              <a:gd name="T21" fmla="*/ 66675 h 130"/>
              <a:gd name="T22" fmla="*/ 123825 w 150"/>
              <a:gd name="T23" fmla="*/ 76200 h 130"/>
              <a:gd name="T24" fmla="*/ 110490 w 150"/>
              <a:gd name="T25" fmla="*/ 85725 h 130"/>
              <a:gd name="T26" fmla="*/ 93345 w 150"/>
              <a:gd name="T27" fmla="*/ 102870 h 130"/>
              <a:gd name="T28" fmla="*/ 93345 w 150"/>
              <a:gd name="T29" fmla="*/ 110490 h 130"/>
              <a:gd name="T30" fmla="*/ 81915 w 150"/>
              <a:gd name="T31" fmla="*/ 129540 h 130"/>
              <a:gd name="T32" fmla="*/ 80010 w 150"/>
              <a:gd name="T33" fmla="*/ 160020 h 130"/>
              <a:gd name="T34" fmla="*/ 87630 w 150"/>
              <a:gd name="T35" fmla="*/ 171450 h 130"/>
              <a:gd name="T36" fmla="*/ 72390 w 150"/>
              <a:gd name="T37" fmla="*/ 190500 h 130"/>
              <a:gd name="T38" fmla="*/ 66675 w 150"/>
              <a:gd name="T39" fmla="*/ 200025 h 130"/>
              <a:gd name="T40" fmla="*/ 47625 w 150"/>
              <a:gd name="T41" fmla="*/ 215265 h 130"/>
              <a:gd name="T42" fmla="*/ 40005 w 150"/>
              <a:gd name="T43" fmla="*/ 228600 h 130"/>
              <a:gd name="T44" fmla="*/ 28575 w 150"/>
              <a:gd name="T45" fmla="*/ 228600 h 130"/>
              <a:gd name="T46" fmla="*/ 9525 w 150"/>
              <a:gd name="T47" fmla="*/ 238125 h 130"/>
              <a:gd name="T48" fmla="*/ 0 w 150"/>
              <a:gd name="T49" fmla="*/ 247650 h 130"/>
              <a:gd name="T50" fmla="*/ 106680 w 150"/>
              <a:gd name="T51" fmla="*/ 247650 h 130"/>
              <a:gd name="T52" fmla="*/ 106680 w 150"/>
              <a:gd name="T53" fmla="*/ 219075 h 130"/>
              <a:gd name="T54" fmla="*/ 125730 w 150"/>
              <a:gd name="T55" fmla="*/ 203835 h 130"/>
              <a:gd name="T56" fmla="*/ 140970 w 150"/>
              <a:gd name="T57" fmla="*/ 194310 h 130"/>
              <a:gd name="T58" fmla="*/ 154305 w 150"/>
              <a:gd name="T59" fmla="*/ 190500 h 130"/>
              <a:gd name="T60" fmla="*/ 160020 w 150"/>
              <a:gd name="T61" fmla="*/ 184785 h 130"/>
              <a:gd name="T62" fmla="*/ 175260 w 150"/>
              <a:gd name="T63" fmla="*/ 184785 h 130"/>
              <a:gd name="T64" fmla="*/ 190500 w 150"/>
              <a:gd name="T65" fmla="*/ 180975 h 130"/>
              <a:gd name="T66" fmla="*/ 201930 w 150"/>
              <a:gd name="T67" fmla="*/ 163830 h 130"/>
              <a:gd name="T68" fmla="*/ 224790 w 150"/>
              <a:gd name="T69" fmla="*/ 158115 h 130"/>
              <a:gd name="T70" fmla="*/ 230505 w 150"/>
              <a:gd name="T71" fmla="*/ 150495 h 130"/>
              <a:gd name="T72" fmla="*/ 220980 w 150"/>
              <a:gd name="T73" fmla="*/ 142875 h 130"/>
              <a:gd name="T74" fmla="*/ 228600 w 150"/>
              <a:gd name="T75" fmla="*/ 131445 h 130"/>
              <a:gd name="T76" fmla="*/ 245745 w 150"/>
              <a:gd name="T77" fmla="*/ 127635 h 130"/>
              <a:gd name="T78" fmla="*/ 268605 w 150"/>
              <a:gd name="T79" fmla="*/ 121920 h 130"/>
              <a:gd name="T80" fmla="*/ 280035 w 150"/>
              <a:gd name="T81" fmla="*/ 120015 h 130"/>
              <a:gd name="T82" fmla="*/ 285750 w 150"/>
              <a:gd name="T83" fmla="*/ 106680 h 130"/>
              <a:gd name="T84" fmla="*/ 278130 w 150"/>
              <a:gd name="T85" fmla="*/ 99060 h 130"/>
              <a:gd name="T86" fmla="*/ 278130 w 150"/>
              <a:gd name="T87" fmla="*/ 91440 h 130"/>
              <a:gd name="T88" fmla="*/ 272415 w 150"/>
              <a:gd name="T89" fmla="*/ 83820 h 130"/>
              <a:gd name="T90" fmla="*/ 274320 w 150"/>
              <a:gd name="T91" fmla="*/ 62865 h 130"/>
              <a:gd name="T92" fmla="*/ 272415 w 150"/>
              <a:gd name="T93" fmla="*/ 38100 h 130"/>
              <a:gd name="T94" fmla="*/ 262890 w 150"/>
              <a:gd name="T95" fmla="*/ 26670 h 1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0"/>
              <a:gd name="T145" fmla="*/ 0 h 130"/>
              <a:gd name="T146" fmla="*/ 150 w 150"/>
              <a:gd name="T147" fmla="*/ 130 h 1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0" h="130">
                <a:moveTo>
                  <a:pt x="138" y="14"/>
                </a:moveTo>
                <a:lnTo>
                  <a:pt x="131" y="13"/>
                </a:lnTo>
                <a:cubicBezTo>
                  <a:pt x="129" y="13"/>
                  <a:pt x="128" y="10"/>
                  <a:pt x="126" y="10"/>
                </a:cubicBezTo>
                <a:cubicBezTo>
                  <a:pt x="124" y="9"/>
                  <a:pt x="121" y="11"/>
                  <a:pt x="118" y="11"/>
                </a:cubicBezTo>
                <a:cubicBezTo>
                  <a:pt x="115" y="12"/>
                  <a:pt x="111" y="13"/>
                  <a:pt x="107" y="12"/>
                </a:cubicBezTo>
                <a:cubicBezTo>
                  <a:pt x="104" y="11"/>
                  <a:pt x="102" y="8"/>
                  <a:pt x="101" y="5"/>
                </a:cubicBezTo>
                <a:cubicBezTo>
                  <a:pt x="100" y="4"/>
                  <a:pt x="103" y="2"/>
                  <a:pt x="102" y="1"/>
                </a:cubicBezTo>
                <a:cubicBezTo>
                  <a:pt x="99" y="0"/>
                  <a:pt x="95" y="1"/>
                  <a:pt x="93" y="3"/>
                </a:cubicBezTo>
                <a:cubicBezTo>
                  <a:pt x="91" y="5"/>
                  <a:pt x="90" y="9"/>
                  <a:pt x="88" y="12"/>
                </a:cubicBezTo>
                <a:cubicBezTo>
                  <a:pt x="86" y="16"/>
                  <a:pt x="85" y="21"/>
                  <a:pt x="82" y="26"/>
                </a:cubicBezTo>
                <a:cubicBezTo>
                  <a:pt x="80" y="29"/>
                  <a:pt x="79" y="33"/>
                  <a:pt x="76" y="35"/>
                </a:cubicBezTo>
                <a:cubicBezTo>
                  <a:pt x="73" y="38"/>
                  <a:pt x="68" y="38"/>
                  <a:pt x="65" y="40"/>
                </a:cubicBezTo>
                <a:cubicBezTo>
                  <a:pt x="62" y="41"/>
                  <a:pt x="60" y="43"/>
                  <a:pt x="58" y="45"/>
                </a:cubicBezTo>
                <a:cubicBezTo>
                  <a:pt x="55" y="48"/>
                  <a:pt x="51" y="51"/>
                  <a:pt x="49" y="54"/>
                </a:cubicBezTo>
                <a:cubicBezTo>
                  <a:pt x="48" y="55"/>
                  <a:pt x="49" y="57"/>
                  <a:pt x="49" y="58"/>
                </a:cubicBezTo>
                <a:cubicBezTo>
                  <a:pt x="47" y="62"/>
                  <a:pt x="44" y="64"/>
                  <a:pt x="43" y="68"/>
                </a:cubicBezTo>
                <a:cubicBezTo>
                  <a:pt x="41" y="73"/>
                  <a:pt x="41" y="79"/>
                  <a:pt x="42" y="84"/>
                </a:cubicBezTo>
                <a:cubicBezTo>
                  <a:pt x="43" y="86"/>
                  <a:pt x="46" y="88"/>
                  <a:pt x="46" y="90"/>
                </a:cubicBezTo>
                <a:cubicBezTo>
                  <a:pt x="44" y="94"/>
                  <a:pt x="40" y="96"/>
                  <a:pt x="38" y="100"/>
                </a:cubicBezTo>
                <a:cubicBezTo>
                  <a:pt x="37" y="101"/>
                  <a:pt x="37" y="104"/>
                  <a:pt x="35" y="105"/>
                </a:cubicBezTo>
                <a:cubicBezTo>
                  <a:pt x="33" y="108"/>
                  <a:pt x="28" y="110"/>
                  <a:pt x="25" y="113"/>
                </a:cubicBezTo>
                <a:cubicBezTo>
                  <a:pt x="23" y="115"/>
                  <a:pt x="23" y="118"/>
                  <a:pt x="21" y="120"/>
                </a:cubicBezTo>
                <a:cubicBezTo>
                  <a:pt x="19" y="121"/>
                  <a:pt x="17" y="119"/>
                  <a:pt x="15" y="120"/>
                </a:cubicBezTo>
                <a:cubicBezTo>
                  <a:pt x="12" y="121"/>
                  <a:pt x="8" y="123"/>
                  <a:pt x="5" y="125"/>
                </a:cubicBezTo>
                <a:cubicBezTo>
                  <a:pt x="3" y="126"/>
                  <a:pt x="2" y="128"/>
                  <a:pt x="0" y="130"/>
                </a:cubicBezTo>
                <a:lnTo>
                  <a:pt x="56" y="130"/>
                </a:lnTo>
                <a:lnTo>
                  <a:pt x="56" y="115"/>
                </a:lnTo>
                <a:cubicBezTo>
                  <a:pt x="56" y="112"/>
                  <a:pt x="63" y="110"/>
                  <a:pt x="66" y="107"/>
                </a:cubicBezTo>
                <a:cubicBezTo>
                  <a:pt x="68" y="105"/>
                  <a:pt x="71" y="103"/>
                  <a:pt x="74" y="102"/>
                </a:cubicBezTo>
                <a:cubicBezTo>
                  <a:pt x="76" y="101"/>
                  <a:pt x="79" y="102"/>
                  <a:pt x="81" y="100"/>
                </a:cubicBezTo>
                <a:cubicBezTo>
                  <a:pt x="82" y="100"/>
                  <a:pt x="82" y="97"/>
                  <a:pt x="84" y="97"/>
                </a:cubicBezTo>
                <a:cubicBezTo>
                  <a:pt x="86" y="96"/>
                  <a:pt x="89" y="97"/>
                  <a:pt x="92" y="97"/>
                </a:cubicBezTo>
                <a:cubicBezTo>
                  <a:pt x="95" y="96"/>
                  <a:pt x="98" y="96"/>
                  <a:pt x="100" y="95"/>
                </a:cubicBezTo>
                <a:cubicBezTo>
                  <a:pt x="103" y="92"/>
                  <a:pt x="103" y="88"/>
                  <a:pt x="106" y="86"/>
                </a:cubicBezTo>
                <a:cubicBezTo>
                  <a:pt x="109" y="83"/>
                  <a:pt x="114" y="84"/>
                  <a:pt x="118" y="83"/>
                </a:cubicBezTo>
                <a:cubicBezTo>
                  <a:pt x="120" y="82"/>
                  <a:pt x="121" y="80"/>
                  <a:pt x="121" y="79"/>
                </a:cubicBezTo>
                <a:cubicBezTo>
                  <a:pt x="120" y="77"/>
                  <a:pt x="116" y="77"/>
                  <a:pt x="116" y="75"/>
                </a:cubicBezTo>
                <a:cubicBezTo>
                  <a:pt x="116" y="73"/>
                  <a:pt x="118" y="70"/>
                  <a:pt x="120" y="69"/>
                </a:cubicBezTo>
                <a:cubicBezTo>
                  <a:pt x="123" y="67"/>
                  <a:pt x="126" y="67"/>
                  <a:pt x="129" y="67"/>
                </a:cubicBezTo>
                <a:cubicBezTo>
                  <a:pt x="133" y="66"/>
                  <a:pt x="137" y="64"/>
                  <a:pt x="141" y="64"/>
                </a:cubicBezTo>
                <a:cubicBezTo>
                  <a:pt x="143" y="63"/>
                  <a:pt x="145" y="64"/>
                  <a:pt x="147" y="63"/>
                </a:cubicBezTo>
                <a:cubicBezTo>
                  <a:pt x="148" y="61"/>
                  <a:pt x="150" y="59"/>
                  <a:pt x="150" y="56"/>
                </a:cubicBezTo>
                <a:cubicBezTo>
                  <a:pt x="150" y="54"/>
                  <a:pt x="147" y="54"/>
                  <a:pt x="146" y="52"/>
                </a:cubicBezTo>
                <a:cubicBezTo>
                  <a:pt x="146" y="51"/>
                  <a:pt x="147" y="49"/>
                  <a:pt x="146" y="48"/>
                </a:cubicBezTo>
                <a:cubicBezTo>
                  <a:pt x="146" y="46"/>
                  <a:pt x="144" y="46"/>
                  <a:pt x="143" y="44"/>
                </a:cubicBezTo>
                <a:cubicBezTo>
                  <a:pt x="143" y="41"/>
                  <a:pt x="144" y="37"/>
                  <a:pt x="144" y="33"/>
                </a:cubicBezTo>
                <a:cubicBezTo>
                  <a:pt x="144" y="29"/>
                  <a:pt x="144" y="24"/>
                  <a:pt x="143" y="20"/>
                </a:cubicBezTo>
                <a:cubicBezTo>
                  <a:pt x="142" y="18"/>
                  <a:pt x="140" y="16"/>
                  <a:pt x="138" y="14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C29494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" name="Freeform 48"/>
          <p:cNvSpPr>
            <a:spLocks noChangeAspect="1"/>
          </p:cNvSpPr>
          <p:nvPr/>
        </p:nvSpPr>
        <p:spPr bwMode="auto">
          <a:xfrm>
            <a:off x="348096" y="1689168"/>
            <a:ext cx="663922" cy="960986"/>
          </a:xfrm>
          <a:custGeom>
            <a:avLst/>
            <a:gdLst>
              <a:gd name="T0" fmla="*/ 110368 w 151"/>
              <a:gd name="T1" fmla="*/ 355277 h 187"/>
              <a:gd name="T2" fmla="*/ 119882 w 151"/>
              <a:gd name="T3" fmla="*/ 353367 h 187"/>
              <a:gd name="T4" fmla="*/ 125591 w 151"/>
              <a:gd name="T5" fmla="*/ 338086 h 187"/>
              <a:gd name="T6" fmla="*/ 133203 w 151"/>
              <a:gd name="T7" fmla="*/ 338086 h 187"/>
              <a:gd name="T8" fmla="*/ 142717 w 151"/>
              <a:gd name="T9" fmla="*/ 349547 h 187"/>
              <a:gd name="T10" fmla="*/ 150329 w 151"/>
              <a:gd name="T11" fmla="*/ 339996 h 187"/>
              <a:gd name="T12" fmla="*/ 175066 w 151"/>
              <a:gd name="T13" fmla="*/ 339996 h 187"/>
              <a:gd name="T14" fmla="*/ 180775 w 151"/>
              <a:gd name="T15" fmla="*/ 332356 h 187"/>
              <a:gd name="T16" fmla="*/ 184581 w 151"/>
              <a:gd name="T17" fmla="*/ 339996 h 187"/>
              <a:gd name="T18" fmla="*/ 274017 w 151"/>
              <a:gd name="T19" fmla="*/ 339996 h 187"/>
              <a:gd name="T20" fmla="*/ 279725 w 151"/>
              <a:gd name="T21" fmla="*/ 313255 h 187"/>
              <a:gd name="T22" fmla="*/ 272114 w 151"/>
              <a:gd name="T23" fmla="*/ 309435 h 187"/>
              <a:gd name="T24" fmla="*/ 251182 w 151"/>
              <a:gd name="T25" fmla="*/ 66853 h 187"/>
              <a:gd name="T26" fmla="*/ 287337 w 151"/>
              <a:gd name="T27" fmla="*/ 66853 h 187"/>
              <a:gd name="T28" fmla="*/ 195998 w 151"/>
              <a:gd name="T29" fmla="*/ 0 h 187"/>
              <a:gd name="T30" fmla="*/ 195998 w 151"/>
              <a:gd name="T31" fmla="*/ 40112 h 187"/>
              <a:gd name="T32" fmla="*/ 117979 w 151"/>
              <a:gd name="T33" fmla="*/ 40112 h 187"/>
              <a:gd name="T34" fmla="*/ 117979 w 151"/>
              <a:gd name="T35" fmla="*/ 110785 h 187"/>
              <a:gd name="T36" fmla="*/ 110368 w 151"/>
              <a:gd name="T37" fmla="*/ 114605 h 187"/>
              <a:gd name="T38" fmla="*/ 100853 w 151"/>
              <a:gd name="T39" fmla="*/ 116516 h 187"/>
              <a:gd name="T40" fmla="*/ 87533 w 151"/>
              <a:gd name="T41" fmla="*/ 131796 h 187"/>
              <a:gd name="T42" fmla="*/ 91339 w 151"/>
              <a:gd name="T43" fmla="*/ 166178 h 187"/>
              <a:gd name="T44" fmla="*/ 87533 w 151"/>
              <a:gd name="T45" fmla="*/ 171908 h 187"/>
              <a:gd name="T46" fmla="*/ 7612 w 151"/>
              <a:gd name="T47" fmla="*/ 169998 h 187"/>
              <a:gd name="T48" fmla="*/ 0 w 151"/>
              <a:gd name="T49" fmla="*/ 181459 h 187"/>
              <a:gd name="T50" fmla="*/ 7612 w 151"/>
              <a:gd name="T51" fmla="*/ 189099 h 187"/>
              <a:gd name="T52" fmla="*/ 11417 w 151"/>
              <a:gd name="T53" fmla="*/ 189099 h 187"/>
              <a:gd name="T54" fmla="*/ 15223 w 151"/>
              <a:gd name="T55" fmla="*/ 204380 h 187"/>
              <a:gd name="T56" fmla="*/ 9514 w 151"/>
              <a:gd name="T57" fmla="*/ 231121 h 187"/>
              <a:gd name="T58" fmla="*/ 13320 w 151"/>
              <a:gd name="T59" fmla="*/ 236851 h 187"/>
              <a:gd name="T60" fmla="*/ 17126 w 151"/>
              <a:gd name="T61" fmla="*/ 257862 h 187"/>
              <a:gd name="T62" fmla="*/ 13320 w 151"/>
              <a:gd name="T63" fmla="*/ 284604 h 187"/>
              <a:gd name="T64" fmla="*/ 5709 w 151"/>
              <a:gd name="T65" fmla="*/ 313255 h 187"/>
              <a:gd name="T66" fmla="*/ 15223 w 151"/>
              <a:gd name="T67" fmla="*/ 303704 h 187"/>
              <a:gd name="T68" fmla="*/ 39961 w 151"/>
              <a:gd name="T69" fmla="*/ 303704 h 187"/>
              <a:gd name="T70" fmla="*/ 43767 w 151"/>
              <a:gd name="T71" fmla="*/ 299884 h 187"/>
              <a:gd name="T72" fmla="*/ 58990 w 151"/>
              <a:gd name="T73" fmla="*/ 301794 h 187"/>
              <a:gd name="T74" fmla="*/ 70407 w 151"/>
              <a:gd name="T75" fmla="*/ 317075 h 187"/>
              <a:gd name="T76" fmla="*/ 81824 w 151"/>
              <a:gd name="T77" fmla="*/ 317075 h 187"/>
              <a:gd name="T78" fmla="*/ 87533 w 151"/>
              <a:gd name="T79" fmla="*/ 336176 h 187"/>
              <a:gd name="T80" fmla="*/ 97048 w 151"/>
              <a:gd name="T81" fmla="*/ 347637 h 187"/>
              <a:gd name="T82" fmla="*/ 110368 w 151"/>
              <a:gd name="T83" fmla="*/ 355277 h 18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1"/>
              <a:gd name="T127" fmla="*/ 0 h 187"/>
              <a:gd name="T128" fmla="*/ 151 w 151"/>
              <a:gd name="T129" fmla="*/ 187 h 18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1" h="187">
                <a:moveTo>
                  <a:pt x="58" y="186"/>
                </a:moveTo>
                <a:cubicBezTo>
                  <a:pt x="60" y="186"/>
                  <a:pt x="62" y="187"/>
                  <a:pt x="63" y="185"/>
                </a:cubicBezTo>
                <a:cubicBezTo>
                  <a:pt x="65" y="183"/>
                  <a:pt x="64" y="179"/>
                  <a:pt x="66" y="177"/>
                </a:cubicBezTo>
                <a:cubicBezTo>
                  <a:pt x="66" y="176"/>
                  <a:pt x="69" y="176"/>
                  <a:pt x="70" y="177"/>
                </a:cubicBezTo>
                <a:cubicBezTo>
                  <a:pt x="72" y="178"/>
                  <a:pt x="72" y="182"/>
                  <a:pt x="75" y="183"/>
                </a:cubicBezTo>
                <a:cubicBezTo>
                  <a:pt x="77" y="183"/>
                  <a:pt x="77" y="178"/>
                  <a:pt x="79" y="178"/>
                </a:cubicBezTo>
                <a:cubicBezTo>
                  <a:pt x="83" y="176"/>
                  <a:pt x="88" y="179"/>
                  <a:pt x="92" y="178"/>
                </a:cubicBezTo>
                <a:cubicBezTo>
                  <a:pt x="94" y="177"/>
                  <a:pt x="93" y="174"/>
                  <a:pt x="95" y="174"/>
                </a:cubicBezTo>
                <a:cubicBezTo>
                  <a:pt x="96" y="174"/>
                  <a:pt x="96" y="178"/>
                  <a:pt x="97" y="178"/>
                </a:cubicBezTo>
                <a:lnTo>
                  <a:pt x="144" y="178"/>
                </a:lnTo>
                <a:lnTo>
                  <a:pt x="147" y="164"/>
                </a:lnTo>
                <a:lnTo>
                  <a:pt x="143" y="162"/>
                </a:lnTo>
                <a:lnTo>
                  <a:pt x="132" y="35"/>
                </a:lnTo>
                <a:cubicBezTo>
                  <a:pt x="131" y="29"/>
                  <a:pt x="144" y="35"/>
                  <a:pt x="151" y="35"/>
                </a:cubicBezTo>
                <a:lnTo>
                  <a:pt x="103" y="0"/>
                </a:lnTo>
                <a:lnTo>
                  <a:pt x="103" y="21"/>
                </a:lnTo>
                <a:lnTo>
                  <a:pt x="62" y="21"/>
                </a:lnTo>
                <a:lnTo>
                  <a:pt x="62" y="58"/>
                </a:lnTo>
                <a:lnTo>
                  <a:pt x="58" y="60"/>
                </a:lnTo>
                <a:cubicBezTo>
                  <a:pt x="56" y="60"/>
                  <a:pt x="54" y="60"/>
                  <a:pt x="53" y="61"/>
                </a:cubicBezTo>
                <a:cubicBezTo>
                  <a:pt x="50" y="63"/>
                  <a:pt x="48" y="66"/>
                  <a:pt x="46" y="69"/>
                </a:cubicBezTo>
                <a:cubicBezTo>
                  <a:pt x="46" y="75"/>
                  <a:pt x="48" y="81"/>
                  <a:pt x="48" y="87"/>
                </a:cubicBezTo>
                <a:cubicBezTo>
                  <a:pt x="48" y="89"/>
                  <a:pt x="46" y="89"/>
                  <a:pt x="46" y="90"/>
                </a:cubicBezTo>
                <a:lnTo>
                  <a:pt x="4" y="89"/>
                </a:lnTo>
                <a:lnTo>
                  <a:pt x="0" y="95"/>
                </a:lnTo>
                <a:cubicBezTo>
                  <a:pt x="1" y="96"/>
                  <a:pt x="2" y="98"/>
                  <a:pt x="4" y="99"/>
                </a:cubicBezTo>
                <a:cubicBezTo>
                  <a:pt x="4" y="99"/>
                  <a:pt x="6" y="98"/>
                  <a:pt x="6" y="99"/>
                </a:cubicBezTo>
                <a:cubicBezTo>
                  <a:pt x="7" y="101"/>
                  <a:pt x="8" y="104"/>
                  <a:pt x="8" y="107"/>
                </a:cubicBezTo>
                <a:cubicBezTo>
                  <a:pt x="8" y="111"/>
                  <a:pt x="6" y="116"/>
                  <a:pt x="5" y="121"/>
                </a:cubicBezTo>
                <a:cubicBezTo>
                  <a:pt x="5" y="122"/>
                  <a:pt x="7" y="123"/>
                  <a:pt x="7" y="124"/>
                </a:cubicBezTo>
                <a:cubicBezTo>
                  <a:pt x="8" y="127"/>
                  <a:pt x="9" y="131"/>
                  <a:pt x="9" y="135"/>
                </a:cubicBezTo>
                <a:cubicBezTo>
                  <a:pt x="9" y="139"/>
                  <a:pt x="8" y="144"/>
                  <a:pt x="7" y="149"/>
                </a:cubicBezTo>
                <a:cubicBezTo>
                  <a:pt x="6" y="154"/>
                  <a:pt x="4" y="160"/>
                  <a:pt x="3" y="164"/>
                </a:cubicBezTo>
                <a:cubicBezTo>
                  <a:pt x="5" y="163"/>
                  <a:pt x="6" y="160"/>
                  <a:pt x="8" y="159"/>
                </a:cubicBezTo>
                <a:cubicBezTo>
                  <a:pt x="12" y="158"/>
                  <a:pt x="17" y="160"/>
                  <a:pt x="21" y="159"/>
                </a:cubicBezTo>
                <a:cubicBezTo>
                  <a:pt x="22" y="159"/>
                  <a:pt x="22" y="157"/>
                  <a:pt x="23" y="157"/>
                </a:cubicBezTo>
                <a:cubicBezTo>
                  <a:pt x="26" y="157"/>
                  <a:pt x="29" y="156"/>
                  <a:pt x="31" y="158"/>
                </a:cubicBezTo>
                <a:cubicBezTo>
                  <a:pt x="34" y="159"/>
                  <a:pt x="34" y="164"/>
                  <a:pt x="37" y="166"/>
                </a:cubicBezTo>
                <a:cubicBezTo>
                  <a:pt x="39" y="167"/>
                  <a:pt x="41" y="165"/>
                  <a:pt x="43" y="166"/>
                </a:cubicBezTo>
                <a:cubicBezTo>
                  <a:pt x="45" y="169"/>
                  <a:pt x="45" y="173"/>
                  <a:pt x="46" y="176"/>
                </a:cubicBezTo>
                <a:cubicBezTo>
                  <a:pt x="47" y="178"/>
                  <a:pt x="49" y="181"/>
                  <a:pt x="51" y="182"/>
                </a:cubicBezTo>
                <a:cubicBezTo>
                  <a:pt x="53" y="184"/>
                  <a:pt x="56" y="185"/>
                  <a:pt x="58" y="186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56A856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" name="Freeform 50"/>
          <p:cNvSpPr>
            <a:spLocks noChangeAspect="1"/>
          </p:cNvSpPr>
          <p:nvPr/>
        </p:nvSpPr>
        <p:spPr bwMode="auto">
          <a:xfrm>
            <a:off x="348096" y="2840898"/>
            <a:ext cx="183404" cy="121046"/>
          </a:xfrm>
          <a:custGeom>
            <a:avLst/>
            <a:gdLst>
              <a:gd name="T0" fmla="*/ 41577 w 42"/>
              <a:gd name="T1" fmla="*/ 52387 h 27"/>
              <a:gd name="T2" fmla="*/ 49137 w 42"/>
              <a:gd name="T3" fmla="*/ 34925 h 27"/>
              <a:gd name="T4" fmla="*/ 62366 w 42"/>
              <a:gd name="T5" fmla="*/ 29104 h 27"/>
              <a:gd name="T6" fmla="*/ 75595 w 42"/>
              <a:gd name="T7" fmla="*/ 27164 h 27"/>
              <a:gd name="T8" fmla="*/ 71815 w 42"/>
              <a:gd name="T9" fmla="*/ 15522 h 27"/>
              <a:gd name="T10" fmla="*/ 73705 w 42"/>
              <a:gd name="T11" fmla="*/ 9701 h 27"/>
              <a:gd name="T12" fmla="*/ 71815 w 42"/>
              <a:gd name="T13" fmla="*/ 3881 h 27"/>
              <a:gd name="T14" fmla="*/ 43467 w 42"/>
              <a:gd name="T15" fmla="*/ 1940 h 27"/>
              <a:gd name="T16" fmla="*/ 28348 w 42"/>
              <a:gd name="T17" fmla="*/ 9701 h 27"/>
              <a:gd name="T18" fmla="*/ 11339 w 42"/>
              <a:gd name="T19" fmla="*/ 7761 h 27"/>
              <a:gd name="T20" fmla="*/ 0 w 42"/>
              <a:gd name="T21" fmla="*/ 9701 h 27"/>
              <a:gd name="T22" fmla="*/ 9449 w 42"/>
              <a:gd name="T23" fmla="*/ 23283 h 27"/>
              <a:gd name="T24" fmla="*/ 41577 w 42"/>
              <a:gd name="T25" fmla="*/ 23283 h 27"/>
              <a:gd name="T26" fmla="*/ 26458 w 42"/>
              <a:gd name="T27" fmla="*/ 29104 h 27"/>
              <a:gd name="T28" fmla="*/ 34018 w 42"/>
              <a:gd name="T29" fmla="*/ 38805 h 27"/>
              <a:gd name="T30" fmla="*/ 41577 w 42"/>
              <a:gd name="T31" fmla="*/ 52387 h 2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2"/>
              <a:gd name="T49" fmla="*/ 0 h 27"/>
              <a:gd name="T50" fmla="*/ 42 w 42"/>
              <a:gd name="T51" fmla="*/ 27 h 2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2" h="27">
                <a:moveTo>
                  <a:pt x="22" y="27"/>
                </a:moveTo>
                <a:cubicBezTo>
                  <a:pt x="23" y="24"/>
                  <a:pt x="23" y="21"/>
                  <a:pt x="26" y="18"/>
                </a:cubicBezTo>
                <a:cubicBezTo>
                  <a:pt x="27" y="16"/>
                  <a:pt x="31" y="16"/>
                  <a:pt x="33" y="15"/>
                </a:cubicBezTo>
                <a:cubicBezTo>
                  <a:pt x="36" y="15"/>
                  <a:pt x="39" y="16"/>
                  <a:pt x="40" y="14"/>
                </a:cubicBezTo>
                <a:cubicBezTo>
                  <a:pt x="42" y="12"/>
                  <a:pt x="38" y="10"/>
                  <a:pt x="38" y="8"/>
                </a:cubicBezTo>
                <a:cubicBezTo>
                  <a:pt x="38" y="7"/>
                  <a:pt x="39" y="6"/>
                  <a:pt x="39" y="5"/>
                </a:cubicBezTo>
                <a:cubicBezTo>
                  <a:pt x="39" y="4"/>
                  <a:pt x="39" y="3"/>
                  <a:pt x="38" y="2"/>
                </a:cubicBezTo>
                <a:cubicBezTo>
                  <a:pt x="33" y="1"/>
                  <a:pt x="28" y="0"/>
                  <a:pt x="23" y="1"/>
                </a:cubicBezTo>
                <a:cubicBezTo>
                  <a:pt x="20" y="1"/>
                  <a:pt x="18" y="4"/>
                  <a:pt x="15" y="5"/>
                </a:cubicBezTo>
                <a:cubicBezTo>
                  <a:pt x="12" y="5"/>
                  <a:pt x="9" y="4"/>
                  <a:pt x="6" y="4"/>
                </a:cubicBezTo>
                <a:cubicBezTo>
                  <a:pt x="4" y="4"/>
                  <a:pt x="2" y="4"/>
                  <a:pt x="0" y="5"/>
                </a:cubicBezTo>
                <a:cubicBezTo>
                  <a:pt x="1" y="7"/>
                  <a:pt x="2" y="11"/>
                  <a:pt x="5" y="12"/>
                </a:cubicBezTo>
                <a:cubicBezTo>
                  <a:pt x="11" y="14"/>
                  <a:pt x="16" y="10"/>
                  <a:pt x="22" y="12"/>
                </a:cubicBezTo>
                <a:cubicBezTo>
                  <a:pt x="24" y="12"/>
                  <a:pt x="15" y="12"/>
                  <a:pt x="14" y="15"/>
                </a:cubicBezTo>
                <a:cubicBezTo>
                  <a:pt x="14" y="16"/>
                  <a:pt x="17" y="18"/>
                  <a:pt x="18" y="20"/>
                </a:cubicBezTo>
                <a:cubicBezTo>
                  <a:pt x="20" y="22"/>
                  <a:pt x="21" y="24"/>
                  <a:pt x="22" y="27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869943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" name="Freeform 51"/>
          <p:cNvSpPr>
            <a:spLocks noChangeAspect="1"/>
          </p:cNvSpPr>
          <p:nvPr/>
        </p:nvSpPr>
        <p:spPr bwMode="auto">
          <a:xfrm>
            <a:off x="344427" y="2774872"/>
            <a:ext cx="168732" cy="51353"/>
          </a:xfrm>
          <a:custGeom>
            <a:avLst/>
            <a:gdLst>
              <a:gd name="T0" fmla="*/ 0 w 39"/>
              <a:gd name="T1" fmla="*/ 20205 h 11"/>
              <a:gd name="T2" fmla="*/ 26214 w 39"/>
              <a:gd name="T3" fmla="*/ 14143 h 11"/>
              <a:gd name="T4" fmla="*/ 9362 w 39"/>
              <a:gd name="T5" fmla="*/ 8082 h 11"/>
              <a:gd name="T6" fmla="*/ 31831 w 39"/>
              <a:gd name="T7" fmla="*/ 6061 h 11"/>
              <a:gd name="T8" fmla="*/ 37449 w 39"/>
              <a:gd name="T9" fmla="*/ 0 h 11"/>
              <a:gd name="T10" fmla="*/ 50556 w 39"/>
              <a:gd name="T11" fmla="*/ 2020 h 11"/>
              <a:gd name="T12" fmla="*/ 71153 w 39"/>
              <a:gd name="T13" fmla="*/ 6061 h 11"/>
              <a:gd name="T14" fmla="*/ 69280 w 39"/>
              <a:gd name="T15" fmla="*/ 14143 h 11"/>
              <a:gd name="T16" fmla="*/ 56173 w 39"/>
              <a:gd name="T17" fmla="*/ 16164 h 11"/>
              <a:gd name="T18" fmla="*/ 39321 w 39"/>
              <a:gd name="T19" fmla="*/ 14143 h 11"/>
              <a:gd name="T20" fmla="*/ 20597 w 39"/>
              <a:gd name="T21" fmla="*/ 20205 h 11"/>
              <a:gd name="T22" fmla="*/ 0 w 39"/>
              <a:gd name="T23" fmla="*/ 20205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9"/>
              <a:gd name="T37" fmla="*/ 0 h 11"/>
              <a:gd name="T38" fmla="*/ 39 w 39"/>
              <a:gd name="T39" fmla="*/ 11 h 11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9" h="11">
                <a:moveTo>
                  <a:pt x="0" y="10"/>
                </a:moveTo>
                <a:cubicBezTo>
                  <a:pt x="5" y="9"/>
                  <a:pt x="9" y="8"/>
                  <a:pt x="14" y="7"/>
                </a:cubicBezTo>
                <a:cubicBezTo>
                  <a:pt x="11" y="5"/>
                  <a:pt x="8" y="5"/>
                  <a:pt x="5" y="4"/>
                </a:cubicBezTo>
                <a:cubicBezTo>
                  <a:pt x="9" y="4"/>
                  <a:pt x="13" y="4"/>
                  <a:pt x="17" y="3"/>
                </a:cubicBezTo>
                <a:cubicBezTo>
                  <a:pt x="18" y="3"/>
                  <a:pt x="19" y="1"/>
                  <a:pt x="20" y="0"/>
                </a:cubicBezTo>
                <a:cubicBezTo>
                  <a:pt x="22" y="0"/>
                  <a:pt x="24" y="0"/>
                  <a:pt x="27" y="1"/>
                </a:cubicBezTo>
                <a:cubicBezTo>
                  <a:pt x="30" y="1"/>
                  <a:pt x="35" y="2"/>
                  <a:pt x="38" y="3"/>
                </a:cubicBezTo>
                <a:cubicBezTo>
                  <a:pt x="39" y="4"/>
                  <a:pt x="38" y="6"/>
                  <a:pt x="37" y="7"/>
                </a:cubicBezTo>
                <a:cubicBezTo>
                  <a:pt x="35" y="8"/>
                  <a:pt x="33" y="8"/>
                  <a:pt x="30" y="8"/>
                </a:cubicBezTo>
                <a:cubicBezTo>
                  <a:pt x="27" y="8"/>
                  <a:pt x="24" y="7"/>
                  <a:pt x="21" y="7"/>
                </a:cubicBezTo>
                <a:cubicBezTo>
                  <a:pt x="17" y="7"/>
                  <a:pt x="14" y="10"/>
                  <a:pt x="11" y="10"/>
                </a:cubicBezTo>
                <a:cubicBezTo>
                  <a:pt x="7" y="11"/>
                  <a:pt x="4" y="10"/>
                  <a:pt x="0" y="10"/>
                </a:cubicBezTo>
                <a:close/>
              </a:path>
            </a:pathLst>
          </a:custGeom>
          <a:solidFill>
            <a:srgbClr val="EFBAFF"/>
          </a:solidFill>
          <a:ln w="3175" cap="rnd">
            <a:solidFill>
              <a:srgbClr val="A686B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" name="Freeform 52"/>
          <p:cNvSpPr>
            <a:spLocks noChangeAspect="1"/>
          </p:cNvSpPr>
          <p:nvPr/>
        </p:nvSpPr>
        <p:spPr bwMode="auto">
          <a:xfrm>
            <a:off x="443466" y="2848234"/>
            <a:ext cx="421828" cy="355803"/>
          </a:xfrm>
          <a:custGeom>
            <a:avLst/>
            <a:gdLst>
              <a:gd name="T0" fmla="*/ 161643 w 96"/>
              <a:gd name="T1" fmla="*/ 60834 h 81"/>
              <a:gd name="T2" fmla="*/ 152135 w 96"/>
              <a:gd name="T3" fmla="*/ 51329 h 81"/>
              <a:gd name="T4" fmla="*/ 152135 w 96"/>
              <a:gd name="T5" fmla="*/ 28516 h 81"/>
              <a:gd name="T6" fmla="*/ 135020 w 96"/>
              <a:gd name="T7" fmla="*/ 9505 h 81"/>
              <a:gd name="T8" fmla="*/ 127413 w 96"/>
              <a:gd name="T9" fmla="*/ 17110 h 81"/>
              <a:gd name="T10" fmla="*/ 106494 w 96"/>
              <a:gd name="T11" fmla="*/ 22813 h 81"/>
              <a:gd name="T12" fmla="*/ 93183 w 96"/>
              <a:gd name="T13" fmla="*/ 17110 h 81"/>
              <a:gd name="T14" fmla="*/ 83674 w 96"/>
              <a:gd name="T15" fmla="*/ 5703 h 81"/>
              <a:gd name="T16" fmla="*/ 53247 w 96"/>
              <a:gd name="T17" fmla="*/ 5703 h 81"/>
              <a:gd name="T18" fmla="*/ 43739 w 96"/>
              <a:gd name="T19" fmla="*/ 1901 h 81"/>
              <a:gd name="T20" fmla="*/ 32329 w 96"/>
              <a:gd name="T21" fmla="*/ 7604 h 81"/>
              <a:gd name="T22" fmla="*/ 34230 w 96"/>
              <a:gd name="T23" fmla="*/ 24714 h 81"/>
              <a:gd name="T24" fmla="*/ 7607 w 96"/>
              <a:gd name="T25" fmla="*/ 32318 h 81"/>
              <a:gd name="T26" fmla="*/ 11410 w 96"/>
              <a:gd name="T27" fmla="*/ 49428 h 81"/>
              <a:gd name="T28" fmla="*/ 22820 w 96"/>
              <a:gd name="T29" fmla="*/ 70340 h 81"/>
              <a:gd name="T30" fmla="*/ 39935 w 96"/>
              <a:gd name="T31" fmla="*/ 89350 h 81"/>
              <a:gd name="T32" fmla="*/ 53247 w 96"/>
              <a:gd name="T33" fmla="*/ 91252 h 81"/>
              <a:gd name="T34" fmla="*/ 74166 w 96"/>
              <a:gd name="T35" fmla="*/ 79845 h 81"/>
              <a:gd name="T36" fmla="*/ 89379 w 96"/>
              <a:gd name="T37" fmla="*/ 76043 h 81"/>
              <a:gd name="T38" fmla="*/ 98888 w 96"/>
              <a:gd name="T39" fmla="*/ 87449 h 81"/>
              <a:gd name="T40" fmla="*/ 104593 w 96"/>
              <a:gd name="T41" fmla="*/ 100757 h 81"/>
              <a:gd name="T42" fmla="*/ 104593 w 96"/>
              <a:gd name="T43" fmla="*/ 119768 h 81"/>
              <a:gd name="T44" fmla="*/ 117905 w 96"/>
              <a:gd name="T45" fmla="*/ 117867 h 81"/>
              <a:gd name="T46" fmla="*/ 127413 w 96"/>
              <a:gd name="T47" fmla="*/ 115966 h 81"/>
              <a:gd name="T48" fmla="*/ 135020 w 96"/>
              <a:gd name="T49" fmla="*/ 127372 h 81"/>
              <a:gd name="T50" fmla="*/ 135020 w 96"/>
              <a:gd name="T51" fmla="*/ 140679 h 81"/>
              <a:gd name="T52" fmla="*/ 140725 w 96"/>
              <a:gd name="T53" fmla="*/ 153987 h 81"/>
              <a:gd name="T54" fmla="*/ 154037 w 96"/>
              <a:gd name="T55" fmla="*/ 140679 h 81"/>
              <a:gd name="T56" fmla="*/ 167349 w 96"/>
              <a:gd name="T57" fmla="*/ 142581 h 81"/>
              <a:gd name="T58" fmla="*/ 173054 w 96"/>
              <a:gd name="T59" fmla="*/ 127372 h 81"/>
              <a:gd name="T60" fmla="*/ 180660 w 96"/>
              <a:gd name="T61" fmla="*/ 117867 h 81"/>
              <a:gd name="T62" fmla="*/ 176857 w 96"/>
              <a:gd name="T63" fmla="*/ 104559 h 81"/>
              <a:gd name="T64" fmla="*/ 167349 w 96"/>
              <a:gd name="T65" fmla="*/ 81746 h 8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6"/>
              <a:gd name="T100" fmla="*/ 0 h 81"/>
              <a:gd name="T101" fmla="*/ 96 w 96"/>
              <a:gd name="T102" fmla="*/ 81 h 8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6" h="81">
                <a:moveTo>
                  <a:pt x="92" y="38"/>
                </a:moveTo>
                <a:cubicBezTo>
                  <a:pt x="90" y="36"/>
                  <a:pt x="86" y="35"/>
                  <a:pt x="85" y="32"/>
                </a:cubicBezTo>
                <a:cubicBezTo>
                  <a:pt x="84" y="31"/>
                  <a:pt x="86" y="28"/>
                  <a:pt x="85" y="26"/>
                </a:cubicBezTo>
                <a:cubicBezTo>
                  <a:pt x="84" y="25"/>
                  <a:pt x="80" y="28"/>
                  <a:pt x="80" y="27"/>
                </a:cubicBezTo>
                <a:cubicBezTo>
                  <a:pt x="80" y="24"/>
                  <a:pt x="84" y="22"/>
                  <a:pt x="84" y="19"/>
                </a:cubicBezTo>
                <a:cubicBezTo>
                  <a:pt x="84" y="17"/>
                  <a:pt x="81" y="17"/>
                  <a:pt x="80" y="15"/>
                </a:cubicBezTo>
                <a:cubicBezTo>
                  <a:pt x="79" y="13"/>
                  <a:pt x="80" y="9"/>
                  <a:pt x="79" y="7"/>
                </a:cubicBezTo>
                <a:cubicBezTo>
                  <a:pt x="77" y="5"/>
                  <a:pt x="74" y="4"/>
                  <a:pt x="71" y="5"/>
                </a:cubicBezTo>
                <a:cubicBezTo>
                  <a:pt x="70" y="5"/>
                  <a:pt x="72" y="7"/>
                  <a:pt x="71" y="8"/>
                </a:cubicBezTo>
                <a:cubicBezTo>
                  <a:pt x="70" y="9"/>
                  <a:pt x="69" y="9"/>
                  <a:pt x="67" y="9"/>
                </a:cubicBezTo>
                <a:cubicBezTo>
                  <a:pt x="66" y="9"/>
                  <a:pt x="64" y="7"/>
                  <a:pt x="63" y="8"/>
                </a:cubicBezTo>
                <a:cubicBezTo>
                  <a:pt x="60" y="8"/>
                  <a:pt x="58" y="12"/>
                  <a:pt x="56" y="12"/>
                </a:cubicBezTo>
                <a:cubicBezTo>
                  <a:pt x="54" y="11"/>
                  <a:pt x="54" y="7"/>
                  <a:pt x="52" y="6"/>
                </a:cubicBezTo>
                <a:cubicBezTo>
                  <a:pt x="51" y="6"/>
                  <a:pt x="50" y="8"/>
                  <a:pt x="49" y="9"/>
                </a:cubicBezTo>
                <a:cubicBezTo>
                  <a:pt x="48" y="9"/>
                  <a:pt x="46" y="10"/>
                  <a:pt x="45" y="9"/>
                </a:cubicBezTo>
                <a:cubicBezTo>
                  <a:pt x="44" y="8"/>
                  <a:pt x="44" y="5"/>
                  <a:pt x="44" y="3"/>
                </a:cubicBezTo>
                <a:cubicBezTo>
                  <a:pt x="41" y="3"/>
                  <a:pt x="39" y="4"/>
                  <a:pt x="36" y="4"/>
                </a:cubicBezTo>
                <a:cubicBezTo>
                  <a:pt x="34" y="3"/>
                  <a:pt x="31" y="3"/>
                  <a:pt x="28" y="3"/>
                </a:cubicBezTo>
                <a:cubicBezTo>
                  <a:pt x="27" y="3"/>
                  <a:pt x="26" y="4"/>
                  <a:pt x="25" y="3"/>
                </a:cubicBezTo>
                <a:cubicBezTo>
                  <a:pt x="24" y="3"/>
                  <a:pt x="24" y="1"/>
                  <a:pt x="23" y="1"/>
                </a:cubicBezTo>
                <a:cubicBezTo>
                  <a:pt x="21" y="0"/>
                  <a:pt x="18" y="1"/>
                  <a:pt x="16" y="1"/>
                </a:cubicBezTo>
                <a:cubicBezTo>
                  <a:pt x="17" y="2"/>
                  <a:pt x="17" y="3"/>
                  <a:pt x="17" y="4"/>
                </a:cubicBezTo>
                <a:cubicBezTo>
                  <a:pt x="17" y="5"/>
                  <a:pt x="16" y="6"/>
                  <a:pt x="16" y="7"/>
                </a:cubicBezTo>
                <a:cubicBezTo>
                  <a:pt x="16" y="9"/>
                  <a:pt x="20" y="11"/>
                  <a:pt x="18" y="13"/>
                </a:cubicBezTo>
                <a:cubicBezTo>
                  <a:pt x="17" y="15"/>
                  <a:pt x="14" y="14"/>
                  <a:pt x="11" y="14"/>
                </a:cubicBezTo>
                <a:cubicBezTo>
                  <a:pt x="9" y="15"/>
                  <a:pt x="5" y="15"/>
                  <a:pt x="4" y="17"/>
                </a:cubicBezTo>
                <a:cubicBezTo>
                  <a:pt x="1" y="20"/>
                  <a:pt x="1" y="23"/>
                  <a:pt x="0" y="26"/>
                </a:cubicBezTo>
                <a:cubicBezTo>
                  <a:pt x="2" y="26"/>
                  <a:pt x="4" y="25"/>
                  <a:pt x="6" y="26"/>
                </a:cubicBezTo>
                <a:cubicBezTo>
                  <a:pt x="7" y="26"/>
                  <a:pt x="6" y="29"/>
                  <a:pt x="7" y="30"/>
                </a:cubicBezTo>
                <a:cubicBezTo>
                  <a:pt x="9" y="33"/>
                  <a:pt x="11" y="35"/>
                  <a:pt x="12" y="37"/>
                </a:cubicBezTo>
                <a:cubicBezTo>
                  <a:pt x="13" y="39"/>
                  <a:pt x="13" y="41"/>
                  <a:pt x="15" y="42"/>
                </a:cubicBezTo>
                <a:cubicBezTo>
                  <a:pt x="16" y="44"/>
                  <a:pt x="19" y="45"/>
                  <a:pt x="21" y="47"/>
                </a:cubicBezTo>
                <a:cubicBezTo>
                  <a:pt x="22" y="49"/>
                  <a:pt x="24" y="50"/>
                  <a:pt x="25" y="52"/>
                </a:cubicBezTo>
                <a:cubicBezTo>
                  <a:pt x="26" y="51"/>
                  <a:pt x="26" y="49"/>
                  <a:pt x="28" y="48"/>
                </a:cubicBezTo>
                <a:cubicBezTo>
                  <a:pt x="29" y="45"/>
                  <a:pt x="31" y="43"/>
                  <a:pt x="34" y="42"/>
                </a:cubicBezTo>
                <a:cubicBezTo>
                  <a:pt x="35" y="41"/>
                  <a:pt x="37" y="42"/>
                  <a:pt x="39" y="42"/>
                </a:cubicBezTo>
                <a:cubicBezTo>
                  <a:pt x="40" y="42"/>
                  <a:pt x="40" y="40"/>
                  <a:pt x="41" y="40"/>
                </a:cubicBezTo>
                <a:cubicBezTo>
                  <a:pt x="43" y="39"/>
                  <a:pt x="45" y="39"/>
                  <a:pt x="47" y="40"/>
                </a:cubicBezTo>
                <a:cubicBezTo>
                  <a:pt x="49" y="40"/>
                  <a:pt x="50" y="41"/>
                  <a:pt x="51" y="42"/>
                </a:cubicBezTo>
                <a:cubicBezTo>
                  <a:pt x="52" y="43"/>
                  <a:pt x="52" y="45"/>
                  <a:pt x="52" y="46"/>
                </a:cubicBezTo>
                <a:cubicBezTo>
                  <a:pt x="53" y="47"/>
                  <a:pt x="55" y="48"/>
                  <a:pt x="56" y="49"/>
                </a:cubicBezTo>
                <a:cubicBezTo>
                  <a:pt x="56" y="50"/>
                  <a:pt x="55" y="52"/>
                  <a:pt x="55" y="53"/>
                </a:cubicBezTo>
                <a:cubicBezTo>
                  <a:pt x="56" y="55"/>
                  <a:pt x="58" y="57"/>
                  <a:pt x="58" y="59"/>
                </a:cubicBezTo>
                <a:cubicBezTo>
                  <a:pt x="58" y="60"/>
                  <a:pt x="56" y="61"/>
                  <a:pt x="55" y="63"/>
                </a:cubicBezTo>
                <a:cubicBezTo>
                  <a:pt x="55" y="64"/>
                  <a:pt x="57" y="65"/>
                  <a:pt x="57" y="65"/>
                </a:cubicBezTo>
                <a:cubicBezTo>
                  <a:pt x="59" y="64"/>
                  <a:pt x="60" y="63"/>
                  <a:pt x="62" y="62"/>
                </a:cubicBezTo>
                <a:cubicBezTo>
                  <a:pt x="63" y="62"/>
                  <a:pt x="65" y="63"/>
                  <a:pt x="66" y="63"/>
                </a:cubicBezTo>
                <a:cubicBezTo>
                  <a:pt x="67" y="63"/>
                  <a:pt x="66" y="61"/>
                  <a:pt x="67" y="61"/>
                </a:cubicBezTo>
                <a:cubicBezTo>
                  <a:pt x="69" y="61"/>
                  <a:pt x="70" y="61"/>
                  <a:pt x="71" y="62"/>
                </a:cubicBezTo>
                <a:cubicBezTo>
                  <a:pt x="72" y="64"/>
                  <a:pt x="70" y="66"/>
                  <a:pt x="71" y="67"/>
                </a:cubicBezTo>
                <a:cubicBezTo>
                  <a:pt x="72" y="69"/>
                  <a:pt x="75" y="70"/>
                  <a:pt x="75" y="72"/>
                </a:cubicBezTo>
                <a:cubicBezTo>
                  <a:pt x="75" y="74"/>
                  <a:pt x="72" y="73"/>
                  <a:pt x="71" y="74"/>
                </a:cubicBezTo>
                <a:cubicBezTo>
                  <a:pt x="70" y="76"/>
                  <a:pt x="70" y="78"/>
                  <a:pt x="70" y="80"/>
                </a:cubicBezTo>
                <a:cubicBezTo>
                  <a:pt x="71" y="81"/>
                  <a:pt x="73" y="81"/>
                  <a:pt x="74" y="81"/>
                </a:cubicBezTo>
                <a:cubicBezTo>
                  <a:pt x="76" y="81"/>
                  <a:pt x="77" y="80"/>
                  <a:pt x="78" y="79"/>
                </a:cubicBezTo>
                <a:cubicBezTo>
                  <a:pt x="79" y="78"/>
                  <a:pt x="79" y="74"/>
                  <a:pt x="81" y="74"/>
                </a:cubicBezTo>
                <a:cubicBezTo>
                  <a:pt x="83" y="74"/>
                  <a:pt x="84" y="77"/>
                  <a:pt x="86" y="79"/>
                </a:cubicBezTo>
                <a:cubicBezTo>
                  <a:pt x="87" y="78"/>
                  <a:pt x="88" y="77"/>
                  <a:pt x="88" y="75"/>
                </a:cubicBezTo>
                <a:cubicBezTo>
                  <a:pt x="89" y="74"/>
                  <a:pt x="87" y="73"/>
                  <a:pt x="87" y="72"/>
                </a:cubicBezTo>
                <a:cubicBezTo>
                  <a:pt x="87" y="70"/>
                  <a:pt x="91" y="69"/>
                  <a:pt x="91" y="67"/>
                </a:cubicBezTo>
                <a:cubicBezTo>
                  <a:pt x="91" y="66"/>
                  <a:pt x="85" y="66"/>
                  <a:pt x="86" y="65"/>
                </a:cubicBezTo>
                <a:cubicBezTo>
                  <a:pt x="88" y="62"/>
                  <a:pt x="93" y="64"/>
                  <a:pt x="95" y="62"/>
                </a:cubicBezTo>
                <a:cubicBezTo>
                  <a:pt x="96" y="60"/>
                  <a:pt x="91" y="60"/>
                  <a:pt x="90" y="58"/>
                </a:cubicBezTo>
                <a:cubicBezTo>
                  <a:pt x="90" y="57"/>
                  <a:pt x="92" y="57"/>
                  <a:pt x="93" y="55"/>
                </a:cubicBezTo>
                <a:cubicBezTo>
                  <a:pt x="93" y="54"/>
                  <a:pt x="93" y="52"/>
                  <a:pt x="92" y="50"/>
                </a:cubicBezTo>
                <a:cubicBezTo>
                  <a:pt x="92" y="48"/>
                  <a:pt x="89" y="46"/>
                  <a:pt x="88" y="43"/>
                </a:cubicBezTo>
                <a:cubicBezTo>
                  <a:pt x="88" y="41"/>
                  <a:pt x="91" y="40"/>
                  <a:pt x="92" y="38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9C926C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" name="Freeform 53"/>
          <p:cNvSpPr>
            <a:spLocks noChangeAspect="1"/>
          </p:cNvSpPr>
          <p:nvPr/>
        </p:nvSpPr>
        <p:spPr bwMode="auto">
          <a:xfrm>
            <a:off x="546172" y="3016965"/>
            <a:ext cx="157726" cy="205413"/>
          </a:xfrm>
          <a:custGeom>
            <a:avLst/>
            <a:gdLst>
              <a:gd name="T0" fmla="*/ 64470 w 36"/>
              <a:gd name="T1" fmla="*/ 50248 h 46"/>
              <a:gd name="T2" fmla="*/ 66366 w 36"/>
              <a:gd name="T3" fmla="*/ 65709 h 46"/>
              <a:gd name="T4" fmla="*/ 53093 w 36"/>
              <a:gd name="T5" fmla="*/ 73439 h 46"/>
              <a:gd name="T6" fmla="*/ 49300 w 36"/>
              <a:gd name="T7" fmla="*/ 81170 h 46"/>
              <a:gd name="T8" fmla="*/ 43612 w 36"/>
              <a:gd name="T9" fmla="*/ 88900 h 46"/>
              <a:gd name="T10" fmla="*/ 20858 w 36"/>
              <a:gd name="T11" fmla="*/ 77304 h 46"/>
              <a:gd name="T12" fmla="*/ 20858 w 36"/>
              <a:gd name="T13" fmla="*/ 69574 h 46"/>
              <a:gd name="T14" fmla="*/ 7585 w 36"/>
              <a:gd name="T15" fmla="*/ 61843 h 46"/>
              <a:gd name="T16" fmla="*/ 7585 w 36"/>
              <a:gd name="T17" fmla="*/ 50248 h 46"/>
              <a:gd name="T18" fmla="*/ 0 w 36"/>
              <a:gd name="T19" fmla="*/ 44450 h 46"/>
              <a:gd name="T20" fmla="*/ 1896 w 36"/>
              <a:gd name="T21" fmla="*/ 32854 h 46"/>
              <a:gd name="T22" fmla="*/ 3792 w 36"/>
              <a:gd name="T23" fmla="*/ 25124 h 46"/>
              <a:gd name="T24" fmla="*/ 9481 w 36"/>
              <a:gd name="T25" fmla="*/ 17393 h 46"/>
              <a:gd name="T26" fmla="*/ 20858 w 36"/>
              <a:gd name="T27" fmla="*/ 5798 h 46"/>
              <a:gd name="T28" fmla="*/ 30339 w 36"/>
              <a:gd name="T29" fmla="*/ 5798 h 46"/>
              <a:gd name="T30" fmla="*/ 34131 w 36"/>
              <a:gd name="T31" fmla="*/ 1933 h 46"/>
              <a:gd name="T32" fmla="*/ 45508 w 36"/>
              <a:gd name="T33" fmla="*/ 1933 h 46"/>
              <a:gd name="T34" fmla="*/ 53093 w 36"/>
              <a:gd name="T35" fmla="*/ 5798 h 46"/>
              <a:gd name="T36" fmla="*/ 54989 w 36"/>
              <a:gd name="T37" fmla="*/ 13528 h 46"/>
              <a:gd name="T38" fmla="*/ 62574 w 36"/>
              <a:gd name="T39" fmla="*/ 19326 h 46"/>
              <a:gd name="T40" fmla="*/ 60677 w 36"/>
              <a:gd name="T41" fmla="*/ 27057 h 46"/>
              <a:gd name="T42" fmla="*/ 66366 w 36"/>
              <a:gd name="T43" fmla="*/ 38652 h 46"/>
              <a:gd name="T44" fmla="*/ 60677 w 36"/>
              <a:gd name="T45" fmla="*/ 46383 h 46"/>
              <a:gd name="T46" fmla="*/ 64470 w 36"/>
              <a:gd name="T47" fmla="*/ 50248 h 4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6"/>
              <a:gd name="T73" fmla="*/ 0 h 46"/>
              <a:gd name="T74" fmla="*/ 36 w 36"/>
              <a:gd name="T75" fmla="*/ 46 h 4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6" h="46">
                <a:moveTo>
                  <a:pt x="34" y="26"/>
                </a:moveTo>
                <a:cubicBezTo>
                  <a:pt x="34" y="29"/>
                  <a:pt x="36" y="31"/>
                  <a:pt x="35" y="34"/>
                </a:cubicBezTo>
                <a:cubicBezTo>
                  <a:pt x="33" y="36"/>
                  <a:pt x="30" y="36"/>
                  <a:pt x="28" y="38"/>
                </a:cubicBezTo>
                <a:cubicBezTo>
                  <a:pt x="27" y="39"/>
                  <a:pt x="27" y="41"/>
                  <a:pt x="26" y="42"/>
                </a:cubicBezTo>
                <a:cubicBezTo>
                  <a:pt x="25" y="44"/>
                  <a:pt x="24" y="45"/>
                  <a:pt x="23" y="46"/>
                </a:cubicBezTo>
                <a:cubicBezTo>
                  <a:pt x="19" y="45"/>
                  <a:pt x="15" y="43"/>
                  <a:pt x="11" y="40"/>
                </a:cubicBezTo>
                <a:cubicBezTo>
                  <a:pt x="10" y="39"/>
                  <a:pt x="12" y="37"/>
                  <a:pt x="11" y="36"/>
                </a:cubicBezTo>
                <a:cubicBezTo>
                  <a:pt x="9" y="34"/>
                  <a:pt x="6" y="34"/>
                  <a:pt x="4" y="32"/>
                </a:cubicBezTo>
                <a:cubicBezTo>
                  <a:pt x="3" y="30"/>
                  <a:pt x="5" y="27"/>
                  <a:pt x="4" y="26"/>
                </a:cubicBezTo>
                <a:cubicBezTo>
                  <a:pt x="3" y="24"/>
                  <a:pt x="1" y="24"/>
                  <a:pt x="0" y="23"/>
                </a:cubicBezTo>
                <a:cubicBezTo>
                  <a:pt x="0" y="21"/>
                  <a:pt x="1" y="19"/>
                  <a:pt x="1" y="17"/>
                </a:cubicBezTo>
                <a:cubicBezTo>
                  <a:pt x="1" y="16"/>
                  <a:pt x="2" y="15"/>
                  <a:pt x="2" y="13"/>
                </a:cubicBezTo>
                <a:cubicBezTo>
                  <a:pt x="3" y="12"/>
                  <a:pt x="3" y="10"/>
                  <a:pt x="5" y="9"/>
                </a:cubicBezTo>
                <a:cubicBezTo>
                  <a:pt x="6" y="6"/>
                  <a:pt x="8" y="4"/>
                  <a:pt x="11" y="3"/>
                </a:cubicBezTo>
                <a:cubicBezTo>
                  <a:pt x="12" y="2"/>
                  <a:pt x="14" y="3"/>
                  <a:pt x="16" y="3"/>
                </a:cubicBezTo>
                <a:cubicBezTo>
                  <a:pt x="17" y="3"/>
                  <a:pt x="17" y="1"/>
                  <a:pt x="18" y="1"/>
                </a:cubicBezTo>
                <a:cubicBezTo>
                  <a:pt x="20" y="0"/>
                  <a:pt x="22" y="0"/>
                  <a:pt x="24" y="1"/>
                </a:cubicBezTo>
                <a:cubicBezTo>
                  <a:pt x="26" y="1"/>
                  <a:pt x="27" y="2"/>
                  <a:pt x="28" y="3"/>
                </a:cubicBezTo>
                <a:cubicBezTo>
                  <a:pt x="29" y="4"/>
                  <a:pt x="29" y="6"/>
                  <a:pt x="29" y="7"/>
                </a:cubicBezTo>
                <a:cubicBezTo>
                  <a:pt x="30" y="8"/>
                  <a:pt x="32" y="9"/>
                  <a:pt x="33" y="10"/>
                </a:cubicBezTo>
                <a:cubicBezTo>
                  <a:pt x="33" y="11"/>
                  <a:pt x="32" y="13"/>
                  <a:pt x="32" y="14"/>
                </a:cubicBezTo>
                <a:cubicBezTo>
                  <a:pt x="33" y="16"/>
                  <a:pt x="35" y="18"/>
                  <a:pt x="35" y="20"/>
                </a:cubicBezTo>
                <a:cubicBezTo>
                  <a:pt x="35" y="21"/>
                  <a:pt x="33" y="22"/>
                  <a:pt x="32" y="24"/>
                </a:cubicBezTo>
                <a:cubicBezTo>
                  <a:pt x="32" y="25"/>
                  <a:pt x="34" y="26"/>
                  <a:pt x="34" y="26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B38768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" name="Freeform 54"/>
          <p:cNvSpPr>
            <a:spLocks noChangeAspect="1"/>
          </p:cNvSpPr>
          <p:nvPr/>
        </p:nvSpPr>
        <p:spPr bwMode="auto">
          <a:xfrm>
            <a:off x="645209" y="3116002"/>
            <a:ext cx="231090" cy="271438"/>
          </a:xfrm>
          <a:custGeom>
            <a:avLst/>
            <a:gdLst>
              <a:gd name="T0" fmla="*/ 94243 w 52"/>
              <a:gd name="T1" fmla="*/ 117475 h 62"/>
              <a:gd name="T2" fmla="*/ 82703 w 52"/>
              <a:gd name="T3" fmla="*/ 109896 h 62"/>
              <a:gd name="T4" fmla="*/ 67316 w 52"/>
              <a:gd name="T5" fmla="*/ 102317 h 62"/>
              <a:gd name="T6" fmla="*/ 48083 w 52"/>
              <a:gd name="T7" fmla="*/ 89054 h 62"/>
              <a:gd name="T8" fmla="*/ 30773 w 52"/>
              <a:gd name="T9" fmla="*/ 72001 h 62"/>
              <a:gd name="T10" fmla="*/ 15387 w 52"/>
              <a:gd name="T11" fmla="*/ 60632 h 62"/>
              <a:gd name="T12" fmla="*/ 1923 w 52"/>
              <a:gd name="T13" fmla="*/ 53053 h 62"/>
              <a:gd name="T14" fmla="*/ 0 w 52"/>
              <a:gd name="T15" fmla="*/ 45474 h 62"/>
              <a:gd name="T16" fmla="*/ 5770 w 52"/>
              <a:gd name="T17" fmla="*/ 37895 h 62"/>
              <a:gd name="T18" fmla="*/ 9617 w 52"/>
              <a:gd name="T19" fmla="*/ 30316 h 62"/>
              <a:gd name="T20" fmla="*/ 23080 w 52"/>
              <a:gd name="T21" fmla="*/ 22737 h 62"/>
              <a:gd name="T22" fmla="*/ 21157 w 52"/>
              <a:gd name="T23" fmla="*/ 7579 h 62"/>
              <a:gd name="T24" fmla="*/ 30773 w 52"/>
              <a:gd name="T25" fmla="*/ 1895 h 62"/>
              <a:gd name="T26" fmla="*/ 38467 w 52"/>
              <a:gd name="T27" fmla="*/ 3790 h 62"/>
              <a:gd name="T28" fmla="*/ 40390 w 52"/>
              <a:gd name="T29" fmla="*/ 0 h 62"/>
              <a:gd name="T30" fmla="*/ 48083 w 52"/>
              <a:gd name="T31" fmla="*/ 1895 h 62"/>
              <a:gd name="T32" fmla="*/ 48083 w 52"/>
              <a:gd name="T33" fmla="*/ 11369 h 62"/>
              <a:gd name="T34" fmla="*/ 55776 w 52"/>
              <a:gd name="T35" fmla="*/ 20842 h 62"/>
              <a:gd name="T36" fmla="*/ 48083 w 52"/>
              <a:gd name="T37" fmla="*/ 24632 h 62"/>
              <a:gd name="T38" fmla="*/ 46160 w 52"/>
              <a:gd name="T39" fmla="*/ 36000 h 62"/>
              <a:gd name="T40" fmla="*/ 53853 w 52"/>
              <a:gd name="T41" fmla="*/ 37895 h 62"/>
              <a:gd name="T42" fmla="*/ 61546 w 52"/>
              <a:gd name="T43" fmla="*/ 34106 h 62"/>
              <a:gd name="T44" fmla="*/ 67316 w 52"/>
              <a:gd name="T45" fmla="*/ 24632 h 62"/>
              <a:gd name="T46" fmla="*/ 76933 w 52"/>
              <a:gd name="T47" fmla="*/ 34106 h 62"/>
              <a:gd name="T48" fmla="*/ 78856 w 52"/>
              <a:gd name="T49" fmla="*/ 43579 h 62"/>
              <a:gd name="T50" fmla="*/ 71163 w 52"/>
              <a:gd name="T51" fmla="*/ 53053 h 62"/>
              <a:gd name="T52" fmla="*/ 78856 w 52"/>
              <a:gd name="T53" fmla="*/ 62527 h 62"/>
              <a:gd name="T54" fmla="*/ 88473 w 52"/>
              <a:gd name="T55" fmla="*/ 64422 h 62"/>
              <a:gd name="T56" fmla="*/ 88473 w 52"/>
              <a:gd name="T57" fmla="*/ 72001 h 62"/>
              <a:gd name="T58" fmla="*/ 98090 w 52"/>
              <a:gd name="T59" fmla="*/ 73896 h 62"/>
              <a:gd name="T60" fmla="*/ 98090 w 52"/>
              <a:gd name="T61" fmla="*/ 87159 h 62"/>
              <a:gd name="T62" fmla="*/ 92320 w 52"/>
              <a:gd name="T63" fmla="*/ 96633 h 62"/>
              <a:gd name="T64" fmla="*/ 94243 w 52"/>
              <a:gd name="T65" fmla="*/ 117475 h 6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62"/>
              <a:gd name="T101" fmla="*/ 52 w 52"/>
              <a:gd name="T102" fmla="*/ 62 h 6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62">
                <a:moveTo>
                  <a:pt x="49" y="62"/>
                </a:moveTo>
                <a:cubicBezTo>
                  <a:pt x="47" y="61"/>
                  <a:pt x="45" y="59"/>
                  <a:pt x="43" y="58"/>
                </a:cubicBezTo>
                <a:cubicBezTo>
                  <a:pt x="40" y="57"/>
                  <a:pt x="38" y="56"/>
                  <a:pt x="35" y="54"/>
                </a:cubicBezTo>
                <a:cubicBezTo>
                  <a:pt x="32" y="52"/>
                  <a:pt x="28" y="50"/>
                  <a:pt x="25" y="47"/>
                </a:cubicBezTo>
                <a:cubicBezTo>
                  <a:pt x="21" y="44"/>
                  <a:pt x="19" y="41"/>
                  <a:pt x="16" y="38"/>
                </a:cubicBezTo>
                <a:cubicBezTo>
                  <a:pt x="14" y="36"/>
                  <a:pt x="11" y="33"/>
                  <a:pt x="8" y="32"/>
                </a:cubicBezTo>
                <a:cubicBezTo>
                  <a:pt x="6" y="30"/>
                  <a:pt x="3" y="30"/>
                  <a:pt x="1" y="28"/>
                </a:cubicBezTo>
                <a:cubicBezTo>
                  <a:pt x="0" y="28"/>
                  <a:pt x="0" y="26"/>
                  <a:pt x="0" y="24"/>
                </a:cubicBezTo>
                <a:cubicBezTo>
                  <a:pt x="1" y="23"/>
                  <a:pt x="2" y="22"/>
                  <a:pt x="3" y="20"/>
                </a:cubicBezTo>
                <a:cubicBezTo>
                  <a:pt x="4" y="19"/>
                  <a:pt x="4" y="17"/>
                  <a:pt x="5" y="16"/>
                </a:cubicBezTo>
                <a:cubicBezTo>
                  <a:pt x="7" y="14"/>
                  <a:pt x="10" y="14"/>
                  <a:pt x="12" y="12"/>
                </a:cubicBezTo>
                <a:cubicBezTo>
                  <a:pt x="13" y="9"/>
                  <a:pt x="11" y="7"/>
                  <a:pt x="11" y="4"/>
                </a:cubicBezTo>
                <a:cubicBezTo>
                  <a:pt x="13" y="3"/>
                  <a:pt x="14" y="2"/>
                  <a:pt x="16" y="1"/>
                </a:cubicBezTo>
                <a:cubicBezTo>
                  <a:pt x="17" y="1"/>
                  <a:pt x="19" y="2"/>
                  <a:pt x="20" y="2"/>
                </a:cubicBezTo>
                <a:cubicBezTo>
                  <a:pt x="21" y="2"/>
                  <a:pt x="20" y="0"/>
                  <a:pt x="21" y="0"/>
                </a:cubicBezTo>
                <a:cubicBezTo>
                  <a:pt x="23" y="0"/>
                  <a:pt x="24" y="0"/>
                  <a:pt x="25" y="1"/>
                </a:cubicBezTo>
                <a:cubicBezTo>
                  <a:pt x="26" y="3"/>
                  <a:pt x="24" y="5"/>
                  <a:pt x="25" y="6"/>
                </a:cubicBezTo>
                <a:cubicBezTo>
                  <a:pt x="26" y="8"/>
                  <a:pt x="29" y="9"/>
                  <a:pt x="29" y="11"/>
                </a:cubicBezTo>
                <a:cubicBezTo>
                  <a:pt x="29" y="13"/>
                  <a:pt x="26" y="12"/>
                  <a:pt x="25" y="13"/>
                </a:cubicBezTo>
                <a:cubicBezTo>
                  <a:pt x="24" y="15"/>
                  <a:pt x="24" y="17"/>
                  <a:pt x="24" y="19"/>
                </a:cubicBezTo>
                <a:cubicBezTo>
                  <a:pt x="25" y="20"/>
                  <a:pt x="27" y="20"/>
                  <a:pt x="28" y="20"/>
                </a:cubicBezTo>
                <a:cubicBezTo>
                  <a:pt x="30" y="20"/>
                  <a:pt x="31" y="19"/>
                  <a:pt x="32" y="18"/>
                </a:cubicBezTo>
                <a:cubicBezTo>
                  <a:pt x="33" y="17"/>
                  <a:pt x="33" y="13"/>
                  <a:pt x="35" y="13"/>
                </a:cubicBezTo>
                <a:cubicBezTo>
                  <a:pt x="37" y="13"/>
                  <a:pt x="38" y="16"/>
                  <a:pt x="40" y="18"/>
                </a:cubicBezTo>
                <a:cubicBezTo>
                  <a:pt x="40" y="20"/>
                  <a:pt x="41" y="21"/>
                  <a:pt x="41" y="23"/>
                </a:cubicBezTo>
                <a:cubicBezTo>
                  <a:pt x="40" y="25"/>
                  <a:pt x="37" y="26"/>
                  <a:pt x="37" y="28"/>
                </a:cubicBezTo>
                <a:cubicBezTo>
                  <a:pt x="37" y="30"/>
                  <a:pt x="39" y="32"/>
                  <a:pt x="41" y="33"/>
                </a:cubicBezTo>
                <a:cubicBezTo>
                  <a:pt x="43" y="34"/>
                  <a:pt x="45" y="33"/>
                  <a:pt x="46" y="34"/>
                </a:cubicBezTo>
                <a:cubicBezTo>
                  <a:pt x="47" y="35"/>
                  <a:pt x="45" y="37"/>
                  <a:pt x="46" y="38"/>
                </a:cubicBezTo>
                <a:cubicBezTo>
                  <a:pt x="47" y="39"/>
                  <a:pt x="50" y="38"/>
                  <a:pt x="51" y="39"/>
                </a:cubicBezTo>
                <a:cubicBezTo>
                  <a:pt x="52" y="41"/>
                  <a:pt x="51" y="44"/>
                  <a:pt x="51" y="46"/>
                </a:cubicBezTo>
                <a:cubicBezTo>
                  <a:pt x="50" y="48"/>
                  <a:pt x="48" y="49"/>
                  <a:pt x="48" y="51"/>
                </a:cubicBezTo>
                <a:cubicBezTo>
                  <a:pt x="48" y="54"/>
                  <a:pt x="49" y="58"/>
                  <a:pt x="49" y="62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A686B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" name="Freeform 56"/>
          <p:cNvSpPr>
            <a:spLocks noChangeAspect="1"/>
          </p:cNvSpPr>
          <p:nvPr/>
        </p:nvSpPr>
        <p:spPr bwMode="auto">
          <a:xfrm>
            <a:off x="601192" y="2022914"/>
            <a:ext cx="917021" cy="990382"/>
          </a:xfrm>
          <a:custGeom>
            <a:avLst/>
            <a:gdLst>
              <a:gd name="T0" fmla="*/ 152644 w 208"/>
              <a:gd name="T1" fmla="*/ 424815 h 225"/>
              <a:gd name="T2" fmla="*/ 145012 w 208"/>
              <a:gd name="T3" fmla="*/ 415290 h 225"/>
              <a:gd name="T4" fmla="*/ 131656 w 208"/>
              <a:gd name="T5" fmla="*/ 415290 h 225"/>
              <a:gd name="T6" fmla="*/ 120207 w 208"/>
              <a:gd name="T7" fmla="*/ 422910 h 225"/>
              <a:gd name="T8" fmla="*/ 106851 w 208"/>
              <a:gd name="T9" fmla="*/ 428625 h 225"/>
              <a:gd name="T10" fmla="*/ 93495 w 208"/>
              <a:gd name="T11" fmla="*/ 405765 h 225"/>
              <a:gd name="T12" fmla="*/ 91587 w 208"/>
              <a:gd name="T13" fmla="*/ 392430 h 225"/>
              <a:gd name="T14" fmla="*/ 82046 w 208"/>
              <a:gd name="T15" fmla="*/ 369570 h 225"/>
              <a:gd name="T16" fmla="*/ 66782 w 208"/>
              <a:gd name="T17" fmla="*/ 371475 h 225"/>
              <a:gd name="T18" fmla="*/ 51517 w 208"/>
              <a:gd name="T19" fmla="*/ 371475 h 225"/>
              <a:gd name="T20" fmla="*/ 30529 w 208"/>
              <a:gd name="T21" fmla="*/ 367665 h 225"/>
              <a:gd name="T22" fmla="*/ 17172 w 208"/>
              <a:gd name="T23" fmla="*/ 373380 h 225"/>
              <a:gd name="T24" fmla="*/ 19081 w 208"/>
              <a:gd name="T25" fmla="*/ 350520 h 225"/>
              <a:gd name="T26" fmla="*/ 7632 w 208"/>
              <a:gd name="T27" fmla="*/ 339090 h 225"/>
              <a:gd name="T28" fmla="*/ 5724 w 208"/>
              <a:gd name="T29" fmla="*/ 314325 h 225"/>
              <a:gd name="T30" fmla="*/ 9540 w 208"/>
              <a:gd name="T31" fmla="*/ 297180 h 225"/>
              <a:gd name="T32" fmla="*/ 22897 w 208"/>
              <a:gd name="T33" fmla="*/ 281940 h 225"/>
              <a:gd name="T34" fmla="*/ 40069 w 208"/>
              <a:gd name="T35" fmla="*/ 283845 h 225"/>
              <a:gd name="T36" fmla="*/ 70598 w 208"/>
              <a:gd name="T37" fmla="*/ 276225 h 225"/>
              <a:gd name="T38" fmla="*/ 164093 w 208"/>
              <a:gd name="T39" fmla="*/ 283845 h 225"/>
              <a:gd name="T40" fmla="*/ 162185 w 208"/>
              <a:gd name="T41" fmla="*/ 253365 h 225"/>
              <a:gd name="T42" fmla="*/ 177449 w 208"/>
              <a:gd name="T43" fmla="*/ 11430 h 225"/>
              <a:gd name="T44" fmla="*/ 322461 w 208"/>
              <a:gd name="T45" fmla="*/ 137160 h 225"/>
              <a:gd name="T46" fmla="*/ 341541 w 208"/>
              <a:gd name="T47" fmla="*/ 150495 h 225"/>
              <a:gd name="T48" fmla="*/ 370162 w 208"/>
              <a:gd name="T49" fmla="*/ 161925 h 225"/>
              <a:gd name="T50" fmla="*/ 373978 w 208"/>
              <a:gd name="T51" fmla="*/ 184785 h 225"/>
              <a:gd name="T52" fmla="*/ 396875 w 208"/>
              <a:gd name="T53" fmla="*/ 264795 h 225"/>
              <a:gd name="T54" fmla="*/ 385427 w 208"/>
              <a:gd name="T55" fmla="*/ 274320 h 225"/>
              <a:gd name="T56" fmla="*/ 373978 w 208"/>
              <a:gd name="T57" fmla="*/ 283845 h 225"/>
              <a:gd name="T58" fmla="*/ 314829 w 208"/>
              <a:gd name="T59" fmla="*/ 297180 h 225"/>
              <a:gd name="T60" fmla="*/ 280484 w 208"/>
              <a:gd name="T61" fmla="*/ 291465 h 225"/>
              <a:gd name="T62" fmla="*/ 246139 w 208"/>
              <a:gd name="T63" fmla="*/ 318135 h 225"/>
              <a:gd name="T64" fmla="*/ 228966 w 208"/>
              <a:gd name="T65" fmla="*/ 323850 h 225"/>
              <a:gd name="T66" fmla="*/ 219426 w 208"/>
              <a:gd name="T67" fmla="*/ 331470 h 225"/>
              <a:gd name="T68" fmla="*/ 211794 w 208"/>
              <a:gd name="T69" fmla="*/ 344805 h 225"/>
              <a:gd name="T70" fmla="*/ 192713 w 208"/>
              <a:gd name="T71" fmla="*/ 342900 h 225"/>
              <a:gd name="T72" fmla="*/ 188897 w 208"/>
              <a:gd name="T73" fmla="*/ 360045 h 225"/>
              <a:gd name="T74" fmla="*/ 186989 w 208"/>
              <a:gd name="T75" fmla="*/ 367665 h 225"/>
              <a:gd name="T76" fmla="*/ 164093 w 208"/>
              <a:gd name="T77" fmla="*/ 379095 h 225"/>
              <a:gd name="T78" fmla="*/ 166001 w 208"/>
              <a:gd name="T79" fmla="*/ 403860 h 22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08"/>
              <a:gd name="T121" fmla="*/ 0 h 225"/>
              <a:gd name="T122" fmla="*/ 208 w 208"/>
              <a:gd name="T123" fmla="*/ 225 h 22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08" h="225">
                <a:moveTo>
                  <a:pt x="88" y="221"/>
                </a:moveTo>
                <a:cubicBezTo>
                  <a:pt x="86" y="222"/>
                  <a:pt x="83" y="222"/>
                  <a:pt x="80" y="223"/>
                </a:cubicBezTo>
                <a:cubicBezTo>
                  <a:pt x="79" y="223"/>
                  <a:pt x="77" y="225"/>
                  <a:pt x="76" y="224"/>
                </a:cubicBezTo>
                <a:cubicBezTo>
                  <a:pt x="75" y="223"/>
                  <a:pt x="77" y="220"/>
                  <a:pt x="76" y="218"/>
                </a:cubicBezTo>
                <a:cubicBezTo>
                  <a:pt x="75" y="218"/>
                  <a:pt x="74" y="220"/>
                  <a:pt x="72" y="220"/>
                </a:cubicBezTo>
                <a:cubicBezTo>
                  <a:pt x="71" y="220"/>
                  <a:pt x="70" y="218"/>
                  <a:pt x="69" y="218"/>
                </a:cubicBezTo>
                <a:cubicBezTo>
                  <a:pt x="68" y="219"/>
                  <a:pt x="69" y="222"/>
                  <a:pt x="68" y="223"/>
                </a:cubicBezTo>
                <a:cubicBezTo>
                  <a:pt x="66" y="224"/>
                  <a:pt x="65" y="223"/>
                  <a:pt x="63" y="222"/>
                </a:cubicBezTo>
                <a:cubicBezTo>
                  <a:pt x="62" y="222"/>
                  <a:pt x="60" y="221"/>
                  <a:pt x="58" y="221"/>
                </a:cubicBezTo>
                <a:cubicBezTo>
                  <a:pt x="57" y="222"/>
                  <a:pt x="57" y="224"/>
                  <a:pt x="56" y="225"/>
                </a:cubicBezTo>
                <a:cubicBezTo>
                  <a:pt x="54" y="223"/>
                  <a:pt x="50" y="222"/>
                  <a:pt x="49" y="219"/>
                </a:cubicBezTo>
                <a:cubicBezTo>
                  <a:pt x="48" y="218"/>
                  <a:pt x="50" y="215"/>
                  <a:pt x="49" y="213"/>
                </a:cubicBezTo>
                <a:cubicBezTo>
                  <a:pt x="48" y="212"/>
                  <a:pt x="44" y="215"/>
                  <a:pt x="44" y="214"/>
                </a:cubicBezTo>
                <a:cubicBezTo>
                  <a:pt x="44" y="211"/>
                  <a:pt x="48" y="209"/>
                  <a:pt x="48" y="206"/>
                </a:cubicBezTo>
                <a:cubicBezTo>
                  <a:pt x="48" y="204"/>
                  <a:pt x="45" y="204"/>
                  <a:pt x="44" y="202"/>
                </a:cubicBezTo>
                <a:cubicBezTo>
                  <a:pt x="43" y="200"/>
                  <a:pt x="44" y="196"/>
                  <a:pt x="43" y="194"/>
                </a:cubicBezTo>
                <a:cubicBezTo>
                  <a:pt x="41" y="192"/>
                  <a:pt x="38" y="191"/>
                  <a:pt x="35" y="192"/>
                </a:cubicBezTo>
                <a:cubicBezTo>
                  <a:pt x="34" y="192"/>
                  <a:pt x="36" y="194"/>
                  <a:pt x="35" y="195"/>
                </a:cubicBezTo>
                <a:cubicBezTo>
                  <a:pt x="34" y="196"/>
                  <a:pt x="33" y="196"/>
                  <a:pt x="31" y="196"/>
                </a:cubicBezTo>
                <a:cubicBezTo>
                  <a:pt x="30" y="196"/>
                  <a:pt x="28" y="194"/>
                  <a:pt x="27" y="195"/>
                </a:cubicBezTo>
                <a:cubicBezTo>
                  <a:pt x="24" y="195"/>
                  <a:pt x="22" y="199"/>
                  <a:pt x="20" y="199"/>
                </a:cubicBezTo>
                <a:cubicBezTo>
                  <a:pt x="18" y="198"/>
                  <a:pt x="18" y="194"/>
                  <a:pt x="16" y="193"/>
                </a:cubicBezTo>
                <a:cubicBezTo>
                  <a:pt x="15" y="193"/>
                  <a:pt x="14" y="195"/>
                  <a:pt x="13" y="196"/>
                </a:cubicBezTo>
                <a:cubicBezTo>
                  <a:pt x="12" y="196"/>
                  <a:pt x="10" y="197"/>
                  <a:pt x="9" y="196"/>
                </a:cubicBezTo>
                <a:cubicBezTo>
                  <a:pt x="8" y="195"/>
                  <a:pt x="8" y="192"/>
                  <a:pt x="8" y="190"/>
                </a:cubicBezTo>
                <a:lnTo>
                  <a:pt x="10" y="184"/>
                </a:lnTo>
                <a:lnTo>
                  <a:pt x="7" y="178"/>
                </a:lnTo>
                <a:lnTo>
                  <a:pt x="4" y="178"/>
                </a:lnTo>
                <a:lnTo>
                  <a:pt x="1" y="174"/>
                </a:lnTo>
                <a:lnTo>
                  <a:pt x="3" y="165"/>
                </a:lnTo>
                <a:lnTo>
                  <a:pt x="0" y="157"/>
                </a:lnTo>
                <a:cubicBezTo>
                  <a:pt x="2" y="157"/>
                  <a:pt x="4" y="158"/>
                  <a:pt x="5" y="156"/>
                </a:cubicBezTo>
                <a:cubicBezTo>
                  <a:pt x="7" y="154"/>
                  <a:pt x="6" y="150"/>
                  <a:pt x="8" y="148"/>
                </a:cubicBezTo>
                <a:cubicBezTo>
                  <a:pt x="8" y="147"/>
                  <a:pt x="11" y="147"/>
                  <a:pt x="12" y="148"/>
                </a:cubicBezTo>
                <a:cubicBezTo>
                  <a:pt x="14" y="149"/>
                  <a:pt x="14" y="153"/>
                  <a:pt x="17" y="154"/>
                </a:cubicBezTo>
                <a:cubicBezTo>
                  <a:pt x="19" y="154"/>
                  <a:pt x="19" y="149"/>
                  <a:pt x="21" y="149"/>
                </a:cubicBezTo>
                <a:cubicBezTo>
                  <a:pt x="25" y="147"/>
                  <a:pt x="30" y="150"/>
                  <a:pt x="34" y="149"/>
                </a:cubicBezTo>
                <a:cubicBezTo>
                  <a:pt x="36" y="148"/>
                  <a:pt x="35" y="145"/>
                  <a:pt x="37" y="145"/>
                </a:cubicBezTo>
                <a:cubicBezTo>
                  <a:pt x="38" y="145"/>
                  <a:pt x="38" y="149"/>
                  <a:pt x="39" y="149"/>
                </a:cubicBezTo>
                <a:lnTo>
                  <a:pt x="86" y="149"/>
                </a:lnTo>
                <a:lnTo>
                  <a:pt x="89" y="135"/>
                </a:lnTo>
                <a:lnTo>
                  <a:pt x="85" y="133"/>
                </a:lnTo>
                <a:lnTo>
                  <a:pt x="74" y="6"/>
                </a:lnTo>
                <a:cubicBezTo>
                  <a:pt x="73" y="0"/>
                  <a:pt x="86" y="6"/>
                  <a:pt x="93" y="6"/>
                </a:cubicBezTo>
                <a:lnTo>
                  <a:pt x="169" y="65"/>
                </a:lnTo>
                <a:cubicBezTo>
                  <a:pt x="169" y="68"/>
                  <a:pt x="168" y="70"/>
                  <a:pt x="169" y="72"/>
                </a:cubicBezTo>
                <a:cubicBezTo>
                  <a:pt x="170" y="74"/>
                  <a:pt x="173" y="73"/>
                  <a:pt x="175" y="74"/>
                </a:cubicBezTo>
                <a:cubicBezTo>
                  <a:pt x="176" y="76"/>
                  <a:pt x="177" y="78"/>
                  <a:pt x="179" y="79"/>
                </a:cubicBezTo>
                <a:cubicBezTo>
                  <a:pt x="181" y="80"/>
                  <a:pt x="183" y="79"/>
                  <a:pt x="185" y="80"/>
                </a:cubicBezTo>
                <a:cubicBezTo>
                  <a:pt x="188" y="81"/>
                  <a:pt x="192" y="82"/>
                  <a:pt x="194" y="85"/>
                </a:cubicBezTo>
                <a:cubicBezTo>
                  <a:pt x="195" y="88"/>
                  <a:pt x="192" y="92"/>
                  <a:pt x="193" y="96"/>
                </a:cubicBezTo>
                <a:cubicBezTo>
                  <a:pt x="193" y="97"/>
                  <a:pt x="195" y="97"/>
                  <a:pt x="196" y="97"/>
                </a:cubicBezTo>
                <a:cubicBezTo>
                  <a:pt x="201" y="97"/>
                  <a:pt x="204" y="95"/>
                  <a:pt x="208" y="94"/>
                </a:cubicBezTo>
                <a:lnTo>
                  <a:pt x="208" y="139"/>
                </a:lnTo>
                <a:cubicBezTo>
                  <a:pt x="207" y="139"/>
                  <a:pt x="205" y="139"/>
                  <a:pt x="204" y="140"/>
                </a:cubicBezTo>
                <a:cubicBezTo>
                  <a:pt x="203" y="141"/>
                  <a:pt x="203" y="143"/>
                  <a:pt x="202" y="144"/>
                </a:cubicBezTo>
                <a:cubicBezTo>
                  <a:pt x="201" y="145"/>
                  <a:pt x="199" y="144"/>
                  <a:pt x="198" y="145"/>
                </a:cubicBezTo>
                <a:lnTo>
                  <a:pt x="196" y="149"/>
                </a:lnTo>
                <a:lnTo>
                  <a:pt x="169" y="152"/>
                </a:lnTo>
                <a:cubicBezTo>
                  <a:pt x="168" y="153"/>
                  <a:pt x="167" y="156"/>
                  <a:pt x="165" y="156"/>
                </a:cubicBezTo>
                <a:lnTo>
                  <a:pt x="156" y="155"/>
                </a:lnTo>
                <a:cubicBezTo>
                  <a:pt x="153" y="155"/>
                  <a:pt x="150" y="152"/>
                  <a:pt x="147" y="153"/>
                </a:cubicBezTo>
                <a:cubicBezTo>
                  <a:pt x="141" y="155"/>
                  <a:pt x="136" y="159"/>
                  <a:pt x="131" y="162"/>
                </a:cubicBezTo>
                <a:cubicBezTo>
                  <a:pt x="130" y="163"/>
                  <a:pt x="131" y="166"/>
                  <a:pt x="129" y="167"/>
                </a:cubicBezTo>
                <a:cubicBezTo>
                  <a:pt x="128" y="168"/>
                  <a:pt x="127" y="165"/>
                  <a:pt x="126" y="166"/>
                </a:cubicBezTo>
                <a:cubicBezTo>
                  <a:pt x="124" y="166"/>
                  <a:pt x="121" y="168"/>
                  <a:pt x="120" y="170"/>
                </a:cubicBezTo>
                <a:cubicBezTo>
                  <a:pt x="119" y="171"/>
                  <a:pt x="122" y="174"/>
                  <a:pt x="120" y="175"/>
                </a:cubicBezTo>
                <a:cubicBezTo>
                  <a:pt x="119" y="176"/>
                  <a:pt x="117" y="173"/>
                  <a:pt x="115" y="174"/>
                </a:cubicBezTo>
                <a:cubicBezTo>
                  <a:pt x="114" y="175"/>
                  <a:pt x="116" y="177"/>
                  <a:pt x="115" y="179"/>
                </a:cubicBezTo>
                <a:cubicBezTo>
                  <a:pt x="114" y="180"/>
                  <a:pt x="112" y="181"/>
                  <a:pt x="111" y="181"/>
                </a:cubicBezTo>
                <a:cubicBezTo>
                  <a:pt x="108" y="181"/>
                  <a:pt x="107" y="177"/>
                  <a:pt x="105" y="177"/>
                </a:cubicBezTo>
                <a:cubicBezTo>
                  <a:pt x="103" y="177"/>
                  <a:pt x="103" y="179"/>
                  <a:pt x="101" y="180"/>
                </a:cubicBezTo>
                <a:cubicBezTo>
                  <a:pt x="100" y="181"/>
                  <a:pt x="97" y="180"/>
                  <a:pt x="97" y="182"/>
                </a:cubicBezTo>
                <a:cubicBezTo>
                  <a:pt x="96" y="184"/>
                  <a:pt x="100" y="186"/>
                  <a:pt x="99" y="189"/>
                </a:cubicBezTo>
                <a:cubicBezTo>
                  <a:pt x="99" y="190"/>
                  <a:pt x="97" y="188"/>
                  <a:pt x="96" y="189"/>
                </a:cubicBezTo>
                <a:cubicBezTo>
                  <a:pt x="96" y="190"/>
                  <a:pt x="99" y="191"/>
                  <a:pt x="98" y="193"/>
                </a:cubicBezTo>
                <a:cubicBezTo>
                  <a:pt x="97" y="195"/>
                  <a:pt x="95" y="197"/>
                  <a:pt x="93" y="199"/>
                </a:cubicBezTo>
                <a:cubicBezTo>
                  <a:pt x="91" y="200"/>
                  <a:pt x="87" y="197"/>
                  <a:pt x="86" y="199"/>
                </a:cubicBezTo>
                <a:cubicBezTo>
                  <a:pt x="85" y="201"/>
                  <a:pt x="89" y="202"/>
                  <a:pt x="89" y="205"/>
                </a:cubicBezTo>
                <a:cubicBezTo>
                  <a:pt x="89" y="207"/>
                  <a:pt x="87" y="210"/>
                  <a:pt x="87" y="212"/>
                </a:cubicBezTo>
                <a:cubicBezTo>
                  <a:pt x="87" y="215"/>
                  <a:pt x="88" y="218"/>
                  <a:pt x="88" y="221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99748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3" name="Group 32"/>
          <p:cNvGrpSpPr/>
          <p:nvPr/>
        </p:nvGrpSpPr>
        <p:grpSpPr>
          <a:xfrm>
            <a:off x="975337" y="2694174"/>
            <a:ext cx="436503" cy="594227"/>
            <a:chOff x="975337" y="2694174"/>
            <a:chExt cx="436503" cy="594227"/>
          </a:xfrm>
        </p:grpSpPr>
        <p:sp>
          <p:nvSpPr>
            <p:cNvPr id="34" name="Freeform 57"/>
            <p:cNvSpPr>
              <a:spLocks noChangeAspect="1"/>
            </p:cNvSpPr>
            <p:nvPr/>
          </p:nvSpPr>
          <p:spPr bwMode="auto">
            <a:xfrm>
              <a:off x="975337" y="2694174"/>
              <a:ext cx="436503" cy="355803"/>
            </a:xfrm>
            <a:custGeom>
              <a:avLst/>
              <a:gdLst>
                <a:gd name="T0" fmla="*/ 64879 w 99"/>
                <a:gd name="T1" fmla="*/ 153987 h 81"/>
                <a:gd name="T2" fmla="*/ 59155 w 99"/>
                <a:gd name="T3" fmla="*/ 148284 h 81"/>
                <a:gd name="T4" fmla="*/ 49614 w 99"/>
                <a:gd name="T5" fmla="*/ 146383 h 81"/>
                <a:gd name="T6" fmla="*/ 34348 w 99"/>
                <a:gd name="T7" fmla="*/ 148284 h 81"/>
                <a:gd name="T8" fmla="*/ 22899 w 99"/>
                <a:gd name="T9" fmla="*/ 152086 h 81"/>
                <a:gd name="T10" fmla="*/ 17174 w 99"/>
                <a:gd name="T11" fmla="*/ 150185 h 81"/>
                <a:gd name="T12" fmla="*/ 11449 w 99"/>
                <a:gd name="T13" fmla="*/ 148284 h 81"/>
                <a:gd name="T14" fmla="*/ 11449 w 99"/>
                <a:gd name="T15" fmla="*/ 140679 h 81"/>
                <a:gd name="T16" fmla="*/ 5725 w 99"/>
                <a:gd name="T17" fmla="*/ 138778 h 81"/>
                <a:gd name="T18" fmla="*/ 5725 w 99"/>
                <a:gd name="T19" fmla="*/ 131174 h 81"/>
                <a:gd name="T20" fmla="*/ 3816 w 99"/>
                <a:gd name="T21" fmla="*/ 114064 h 81"/>
                <a:gd name="T22" fmla="*/ 7633 w 99"/>
                <a:gd name="T23" fmla="*/ 100757 h 81"/>
                <a:gd name="T24" fmla="*/ 1908 w 99"/>
                <a:gd name="T25" fmla="*/ 89350 h 81"/>
                <a:gd name="T26" fmla="*/ 15266 w 99"/>
                <a:gd name="T27" fmla="*/ 89350 h 81"/>
                <a:gd name="T28" fmla="*/ 24807 w 99"/>
                <a:gd name="T29" fmla="*/ 77944 h 81"/>
                <a:gd name="T30" fmla="*/ 20990 w 99"/>
                <a:gd name="T31" fmla="*/ 70340 h 81"/>
                <a:gd name="T32" fmla="*/ 26715 w 99"/>
                <a:gd name="T33" fmla="*/ 70340 h 81"/>
                <a:gd name="T34" fmla="*/ 22899 w 99"/>
                <a:gd name="T35" fmla="*/ 57032 h 81"/>
                <a:gd name="T36" fmla="*/ 30531 w 99"/>
                <a:gd name="T37" fmla="*/ 53230 h 81"/>
                <a:gd name="T38" fmla="*/ 38164 w 99"/>
                <a:gd name="T39" fmla="*/ 47527 h 81"/>
                <a:gd name="T40" fmla="*/ 49614 w 99"/>
                <a:gd name="T41" fmla="*/ 55131 h 81"/>
                <a:gd name="T42" fmla="*/ 57246 w 99"/>
                <a:gd name="T43" fmla="*/ 51329 h 81"/>
                <a:gd name="T44" fmla="*/ 57246 w 99"/>
                <a:gd name="T45" fmla="*/ 41824 h 81"/>
                <a:gd name="T46" fmla="*/ 66787 w 99"/>
                <a:gd name="T47" fmla="*/ 43725 h 81"/>
                <a:gd name="T48" fmla="*/ 66787 w 99"/>
                <a:gd name="T49" fmla="*/ 34219 h 81"/>
                <a:gd name="T50" fmla="*/ 78237 w 99"/>
                <a:gd name="T51" fmla="*/ 26615 h 81"/>
                <a:gd name="T52" fmla="*/ 83961 w 99"/>
                <a:gd name="T53" fmla="*/ 28516 h 81"/>
                <a:gd name="T54" fmla="*/ 87778 w 99"/>
                <a:gd name="T55" fmla="*/ 19011 h 81"/>
                <a:gd name="T56" fmla="*/ 118309 w 99"/>
                <a:gd name="T57" fmla="*/ 1901 h 81"/>
                <a:gd name="T58" fmla="*/ 135483 w 99"/>
                <a:gd name="T59" fmla="*/ 5703 h 81"/>
                <a:gd name="T60" fmla="*/ 133575 w 99"/>
                <a:gd name="T61" fmla="*/ 22813 h 81"/>
                <a:gd name="T62" fmla="*/ 137391 w 99"/>
                <a:gd name="T63" fmla="*/ 36120 h 81"/>
                <a:gd name="T64" fmla="*/ 148841 w 99"/>
                <a:gd name="T65" fmla="*/ 45626 h 81"/>
                <a:gd name="T66" fmla="*/ 154565 w 99"/>
                <a:gd name="T67" fmla="*/ 47527 h 81"/>
                <a:gd name="T68" fmla="*/ 148841 w 99"/>
                <a:gd name="T69" fmla="*/ 60834 h 81"/>
                <a:gd name="T70" fmla="*/ 171739 w 99"/>
                <a:gd name="T71" fmla="*/ 70340 h 81"/>
                <a:gd name="T72" fmla="*/ 179372 w 99"/>
                <a:gd name="T73" fmla="*/ 68439 h 81"/>
                <a:gd name="T74" fmla="*/ 187005 w 99"/>
                <a:gd name="T75" fmla="*/ 74142 h 81"/>
                <a:gd name="T76" fmla="*/ 183188 w 99"/>
                <a:gd name="T77" fmla="*/ 79845 h 81"/>
                <a:gd name="T78" fmla="*/ 185097 w 99"/>
                <a:gd name="T79" fmla="*/ 91252 h 81"/>
                <a:gd name="T80" fmla="*/ 188913 w 99"/>
                <a:gd name="T81" fmla="*/ 93153 h 81"/>
                <a:gd name="T82" fmla="*/ 187005 w 99"/>
                <a:gd name="T83" fmla="*/ 100757 h 81"/>
                <a:gd name="T84" fmla="*/ 177464 w 99"/>
                <a:gd name="T85" fmla="*/ 104559 h 81"/>
                <a:gd name="T86" fmla="*/ 166014 w 99"/>
                <a:gd name="T87" fmla="*/ 104559 h 81"/>
                <a:gd name="T88" fmla="*/ 158382 w 99"/>
                <a:gd name="T89" fmla="*/ 106460 h 81"/>
                <a:gd name="T90" fmla="*/ 158382 w 99"/>
                <a:gd name="T91" fmla="*/ 115966 h 81"/>
                <a:gd name="T92" fmla="*/ 152657 w 99"/>
                <a:gd name="T93" fmla="*/ 114064 h 81"/>
                <a:gd name="T94" fmla="*/ 150749 w 99"/>
                <a:gd name="T95" fmla="*/ 121669 h 81"/>
                <a:gd name="T96" fmla="*/ 141208 w 99"/>
                <a:gd name="T97" fmla="*/ 119768 h 81"/>
                <a:gd name="T98" fmla="*/ 131667 w 99"/>
                <a:gd name="T99" fmla="*/ 115966 h 81"/>
                <a:gd name="T100" fmla="*/ 124034 w 99"/>
                <a:gd name="T101" fmla="*/ 112163 h 81"/>
                <a:gd name="T102" fmla="*/ 116401 w 99"/>
                <a:gd name="T103" fmla="*/ 115966 h 81"/>
                <a:gd name="T104" fmla="*/ 83961 w 99"/>
                <a:gd name="T105" fmla="*/ 115966 h 81"/>
                <a:gd name="T106" fmla="*/ 64879 w 99"/>
                <a:gd name="T107" fmla="*/ 115966 h 81"/>
                <a:gd name="T108" fmla="*/ 61063 w 99"/>
                <a:gd name="T109" fmla="*/ 123570 h 81"/>
                <a:gd name="T110" fmla="*/ 64879 w 99"/>
                <a:gd name="T111" fmla="*/ 129273 h 81"/>
                <a:gd name="T112" fmla="*/ 62971 w 99"/>
                <a:gd name="T113" fmla="*/ 133075 h 81"/>
                <a:gd name="T114" fmla="*/ 66787 w 99"/>
                <a:gd name="T115" fmla="*/ 136877 h 81"/>
                <a:gd name="T116" fmla="*/ 62971 w 99"/>
                <a:gd name="T117" fmla="*/ 138778 h 81"/>
                <a:gd name="T118" fmla="*/ 64879 w 99"/>
                <a:gd name="T119" fmla="*/ 153987 h 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9"/>
                <a:gd name="T181" fmla="*/ 0 h 81"/>
                <a:gd name="T182" fmla="*/ 99 w 99"/>
                <a:gd name="T183" fmla="*/ 81 h 8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9" h="81">
                  <a:moveTo>
                    <a:pt x="34" y="81"/>
                  </a:moveTo>
                  <a:cubicBezTo>
                    <a:pt x="33" y="80"/>
                    <a:pt x="32" y="79"/>
                    <a:pt x="31" y="78"/>
                  </a:cubicBezTo>
                  <a:cubicBezTo>
                    <a:pt x="30" y="77"/>
                    <a:pt x="28" y="77"/>
                    <a:pt x="26" y="77"/>
                  </a:cubicBezTo>
                  <a:cubicBezTo>
                    <a:pt x="23" y="77"/>
                    <a:pt x="20" y="77"/>
                    <a:pt x="18" y="78"/>
                  </a:cubicBezTo>
                  <a:cubicBezTo>
                    <a:pt x="16" y="78"/>
                    <a:pt x="14" y="80"/>
                    <a:pt x="12" y="80"/>
                  </a:cubicBezTo>
                  <a:cubicBezTo>
                    <a:pt x="11" y="81"/>
                    <a:pt x="10" y="79"/>
                    <a:pt x="9" y="79"/>
                  </a:cubicBezTo>
                  <a:cubicBezTo>
                    <a:pt x="8" y="78"/>
                    <a:pt x="6" y="79"/>
                    <a:pt x="6" y="78"/>
                  </a:cubicBezTo>
                  <a:cubicBezTo>
                    <a:pt x="5" y="77"/>
                    <a:pt x="6" y="75"/>
                    <a:pt x="6" y="74"/>
                  </a:cubicBezTo>
                  <a:cubicBezTo>
                    <a:pt x="5" y="73"/>
                    <a:pt x="3" y="74"/>
                    <a:pt x="3" y="73"/>
                  </a:cubicBezTo>
                  <a:cubicBezTo>
                    <a:pt x="2" y="72"/>
                    <a:pt x="3" y="70"/>
                    <a:pt x="3" y="69"/>
                  </a:cubicBezTo>
                  <a:cubicBezTo>
                    <a:pt x="3" y="66"/>
                    <a:pt x="2" y="63"/>
                    <a:pt x="2" y="60"/>
                  </a:cubicBezTo>
                  <a:cubicBezTo>
                    <a:pt x="2" y="58"/>
                    <a:pt x="4" y="55"/>
                    <a:pt x="4" y="53"/>
                  </a:cubicBezTo>
                  <a:cubicBezTo>
                    <a:pt x="4" y="50"/>
                    <a:pt x="0" y="49"/>
                    <a:pt x="1" y="47"/>
                  </a:cubicBezTo>
                  <a:cubicBezTo>
                    <a:pt x="2" y="45"/>
                    <a:pt x="6" y="48"/>
                    <a:pt x="8" y="47"/>
                  </a:cubicBezTo>
                  <a:cubicBezTo>
                    <a:pt x="10" y="45"/>
                    <a:pt x="12" y="43"/>
                    <a:pt x="13" y="41"/>
                  </a:cubicBezTo>
                  <a:cubicBezTo>
                    <a:pt x="14" y="39"/>
                    <a:pt x="11" y="38"/>
                    <a:pt x="11" y="37"/>
                  </a:cubicBezTo>
                  <a:cubicBezTo>
                    <a:pt x="12" y="36"/>
                    <a:pt x="14" y="38"/>
                    <a:pt x="14" y="37"/>
                  </a:cubicBezTo>
                  <a:cubicBezTo>
                    <a:pt x="15" y="34"/>
                    <a:pt x="11" y="32"/>
                    <a:pt x="12" y="30"/>
                  </a:cubicBezTo>
                  <a:cubicBezTo>
                    <a:pt x="12" y="28"/>
                    <a:pt x="15" y="29"/>
                    <a:pt x="16" y="28"/>
                  </a:cubicBezTo>
                  <a:cubicBezTo>
                    <a:pt x="18" y="27"/>
                    <a:pt x="18" y="25"/>
                    <a:pt x="20" y="25"/>
                  </a:cubicBezTo>
                  <a:cubicBezTo>
                    <a:pt x="22" y="25"/>
                    <a:pt x="23" y="29"/>
                    <a:pt x="26" y="29"/>
                  </a:cubicBezTo>
                  <a:cubicBezTo>
                    <a:pt x="27" y="29"/>
                    <a:pt x="29" y="28"/>
                    <a:pt x="30" y="27"/>
                  </a:cubicBezTo>
                  <a:cubicBezTo>
                    <a:pt x="31" y="25"/>
                    <a:pt x="29" y="23"/>
                    <a:pt x="30" y="22"/>
                  </a:cubicBezTo>
                  <a:cubicBezTo>
                    <a:pt x="32" y="21"/>
                    <a:pt x="34" y="24"/>
                    <a:pt x="35" y="23"/>
                  </a:cubicBezTo>
                  <a:cubicBezTo>
                    <a:pt x="37" y="22"/>
                    <a:pt x="34" y="19"/>
                    <a:pt x="35" y="18"/>
                  </a:cubicBezTo>
                  <a:cubicBezTo>
                    <a:pt x="36" y="16"/>
                    <a:pt x="39" y="14"/>
                    <a:pt x="41" y="14"/>
                  </a:cubicBezTo>
                  <a:cubicBezTo>
                    <a:pt x="42" y="13"/>
                    <a:pt x="43" y="16"/>
                    <a:pt x="44" y="15"/>
                  </a:cubicBezTo>
                  <a:cubicBezTo>
                    <a:pt x="46" y="14"/>
                    <a:pt x="45" y="11"/>
                    <a:pt x="46" y="10"/>
                  </a:cubicBezTo>
                  <a:cubicBezTo>
                    <a:pt x="51" y="7"/>
                    <a:pt x="56" y="3"/>
                    <a:pt x="62" y="1"/>
                  </a:cubicBezTo>
                  <a:cubicBezTo>
                    <a:pt x="65" y="0"/>
                    <a:pt x="68" y="3"/>
                    <a:pt x="71" y="3"/>
                  </a:cubicBezTo>
                  <a:cubicBezTo>
                    <a:pt x="70" y="6"/>
                    <a:pt x="70" y="9"/>
                    <a:pt x="70" y="12"/>
                  </a:cubicBezTo>
                  <a:cubicBezTo>
                    <a:pt x="70" y="15"/>
                    <a:pt x="71" y="17"/>
                    <a:pt x="72" y="19"/>
                  </a:cubicBezTo>
                  <a:cubicBezTo>
                    <a:pt x="74" y="21"/>
                    <a:pt x="76" y="22"/>
                    <a:pt x="78" y="24"/>
                  </a:cubicBezTo>
                  <a:cubicBezTo>
                    <a:pt x="79" y="25"/>
                    <a:pt x="81" y="24"/>
                    <a:pt x="81" y="25"/>
                  </a:cubicBezTo>
                  <a:cubicBezTo>
                    <a:pt x="82" y="28"/>
                    <a:pt x="77" y="30"/>
                    <a:pt x="78" y="32"/>
                  </a:cubicBezTo>
                  <a:cubicBezTo>
                    <a:pt x="81" y="36"/>
                    <a:pt x="86" y="36"/>
                    <a:pt x="90" y="37"/>
                  </a:cubicBezTo>
                  <a:cubicBezTo>
                    <a:pt x="91" y="38"/>
                    <a:pt x="93" y="35"/>
                    <a:pt x="94" y="36"/>
                  </a:cubicBezTo>
                  <a:cubicBezTo>
                    <a:pt x="96" y="36"/>
                    <a:pt x="97" y="38"/>
                    <a:pt x="98" y="39"/>
                  </a:cubicBezTo>
                  <a:cubicBezTo>
                    <a:pt x="98" y="40"/>
                    <a:pt x="96" y="41"/>
                    <a:pt x="96" y="42"/>
                  </a:cubicBezTo>
                  <a:cubicBezTo>
                    <a:pt x="96" y="44"/>
                    <a:pt x="96" y="46"/>
                    <a:pt x="97" y="48"/>
                  </a:cubicBezTo>
                  <a:cubicBezTo>
                    <a:pt x="97" y="49"/>
                    <a:pt x="98" y="48"/>
                    <a:pt x="99" y="49"/>
                  </a:cubicBezTo>
                  <a:cubicBezTo>
                    <a:pt x="99" y="50"/>
                    <a:pt x="99" y="52"/>
                    <a:pt x="98" y="53"/>
                  </a:cubicBezTo>
                  <a:cubicBezTo>
                    <a:pt x="97" y="55"/>
                    <a:pt x="95" y="55"/>
                    <a:pt x="93" y="55"/>
                  </a:cubicBezTo>
                  <a:cubicBezTo>
                    <a:pt x="91" y="55"/>
                    <a:pt x="89" y="54"/>
                    <a:pt x="87" y="55"/>
                  </a:cubicBezTo>
                  <a:cubicBezTo>
                    <a:pt x="85" y="55"/>
                    <a:pt x="84" y="55"/>
                    <a:pt x="83" y="56"/>
                  </a:cubicBezTo>
                  <a:cubicBezTo>
                    <a:pt x="82" y="58"/>
                    <a:pt x="84" y="60"/>
                    <a:pt x="83" y="61"/>
                  </a:cubicBezTo>
                  <a:cubicBezTo>
                    <a:pt x="82" y="62"/>
                    <a:pt x="81" y="60"/>
                    <a:pt x="80" y="60"/>
                  </a:cubicBezTo>
                  <a:cubicBezTo>
                    <a:pt x="79" y="61"/>
                    <a:pt x="79" y="62"/>
                    <a:pt x="79" y="64"/>
                  </a:cubicBezTo>
                  <a:cubicBezTo>
                    <a:pt x="77" y="63"/>
                    <a:pt x="76" y="63"/>
                    <a:pt x="74" y="63"/>
                  </a:cubicBezTo>
                  <a:cubicBezTo>
                    <a:pt x="72" y="62"/>
                    <a:pt x="71" y="62"/>
                    <a:pt x="69" y="61"/>
                  </a:cubicBezTo>
                  <a:cubicBezTo>
                    <a:pt x="68" y="60"/>
                    <a:pt x="67" y="59"/>
                    <a:pt x="65" y="59"/>
                  </a:cubicBezTo>
                  <a:cubicBezTo>
                    <a:pt x="63" y="59"/>
                    <a:pt x="62" y="61"/>
                    <a:pt x="61" y="61"/>
                  </a:cubicBezTo>
                  <a:cubicBezTo>
                    <a:pt x="55" y="62"/>
                    <a:pt x="49" y="61"/>
                    <a:pt x="44" y="61"/>
                  </a:cubicBezTo>
                  <a:cubicBezTo>
                    <a:pt x="41" y="61"/>
                    <a:pt x="37" y="60"/>
                    <a:pt x="34" y="61"/>
                  </a:cubicBezTo>
                  <a:cubicBezTo>
                    <a:pt x="33" y="61"/>
                    <a:pt x="32" y="63"/>
                    <a:pt x="32" y="65"/>
                  </a:cubicBezTo>
                  <a:cubicBezTo>
                    <a:pt x="32" y="66"/>
                    <a:pt x="34" y="67"/>
                    <a:pt x="34" y="68"/>
                  </a:cubicBezTo>
                  <a:cubicBezTo>
                    <a:pt x="34" y="69"/>
                    <a:pt x="33" y="70"/>
                    <a:pt x="33" y="70"/>
                  </a:cubicBezTo>
                  <a:cubicBezTo>
                    <a:pt x="33" y="71"/>
                    <a:pt x="35" y="71"/>
                    <a:pt x="35" y="72"/>
                  </a:cubicBezTo>
                  <a:cubicBezTo>
                    <a:pt x="35" y="73"/>
                    <a:pt x="33" y="73"/>
                    <a:pt x="33" y="73"/>
                  </a:cubicBezTo>
                  <a:cubicBezTo>
                    <a:pt x="33" y="76"/>
                    <a:pt x="34" y="78"/>
                    <a:pt x="34" y="81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rgbClr val="A686B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5" name="Freeform 58"/>
            <p:cNvSpPr>
              <a:spLocks noChangeAspect="1"/>
            </p:cNvSpPr>
            <p:nvPr/>
          </p:nvSpPr>
          <p:spPr bwMode="auto">
            <a:xfrm>
              <a:off x="1103721" y="2814316"/>
              <a:ext cx="256766" cy="474085"/>
            </a:xfrm>
            <a:custGeom>
              <a:avLst/>
              <a:gdLst>
                <a:gd name="T0" fmla="*/ 9580 w 58"/>
                <a:gd name="T1" fmla="*/ 168551 h 92"/>
                <a:gd name="T2" fmla="*/ 32571 w 58"/>
                <a:gd name="T3" fmla="*/ 176212 h 92"/>
                <a:gd name="T4" fmla="*/ 40235 w 58"/>
                <a:gd name="T5" fmla="*/ 168551 h 92"/>
                <a:gd name="T6" fmla="*/ 55563 w 58"/>
                <a:gd name="T7" fmla="*/ 168551 h 92"/>
                <a:gd name="T8" fmla="*/ 65142 w 58"/>
                <a:gd name="T9" fmla="*/ 162805 h 92"/>
                <a:gd name="T10" fmla="*/ 72806 w 58"/>
                <a:gd name="T11" fmla="*/ 155143 h 92"/>
                <a:gd name="T12" fmla="*/ 90050 w 58"/>
                <a:gd name="T13" fmla="*/ 151312 h 92"/>
                <a:gd name="T14" fmla="*/ 99629 w 58"/>
                <a:gd name="T15" fmla="*/ 145566 h 92"/>
                <a:gd name="T16" fmla="*/ 111125 w 58"/>
                <a:gd name="T17" fmla="*/ 141736 h 92"/>
                <a:gd name="T18" fmla="*/ 93881 w 58"/>
                <a:gd name="T19" fmla="*/ 132159 h 92"/>
                <a:gd name="T20" fmla="*/ 88134 w 58"/>
                <a:gd name="T21" fmla="*/ 124498 h 92"/>
                <a:gd name="T22" fmla="*/ 91966 w 58"/>
                <a:gd name="T23" fmla="*/ 111090 h 92"/>
                <a:gd name="T24" fmla="*/ 90050 w 58"/>
                <a:gd name="T25" fmla="*/ 103429 h 92"/>
                <a:gd name="T26" fmla="*/ 91966 w 58"/>
                <a:gd name="T27" fmla="*/ 88106 h 92"/>
                <a:gd name="T28" fmla="*/ 93881 w 58"/>
                <a:gd name="T29" fmla="*/ 80445 h 92"/>
                <a:gd name="T30" fmla="*/ 90050 w 58"/>
                <a:gd name="T31" fmla="*/ 70868 h 92"/>
                <a:gd name="T32" fmla="*/ 90050 w 58"/>
                <a:gd name="T33" fmla="*/ 49799 h 92"/>
                <a:gd name="T34" fmla="*/ 84302 w 58"/>
                <a:gd name="T35" fmla="*/ 44053 h 92"/>
                <a:gd name="T36" fmla="*/ 86218 w 58"/>
                <a:gd name="T37" fmla="*/ 26815 h 92"/>
                <a:gd name="T38" fmla="*/ 80470 w 58"/>
                <a:gd name="T39" fmla="*/ 22984 h 92"/>
                <a:gd name="T40" fmla="*/ 80470 w 58"/>
                <a:gd name="T41" fmla="*/ 17238 h 92"/>
                <a:gd name="T42" fmla="*/ 74722 w 58"/>
                <a:gd name="T43" fmla="*/ 11492 h 92"/>
                <a:gd name="T44" fmla="*/ 76638 w 58"/>
                <a:gd name="T45" fmla="*/ 3831 h 92"/>
                <a:gd name="T46" fmla="*/ 68974 w 58"/>
                <a:gd name="T47" fmla="*/ 0 h 92"/>
                <a:gd name="T48" fmla="*/ 61310 w 58"/>
                <a:gd name="T49" fmla="*/ 3831 h 92"/>
                <a:gd name="T50" fmla="*/ 28739 w 58"/>
                <a:gd name="T51" fmla="*/ 3831 h 92"/>
                <a:gd name="T52" fmla="*/ 9580 w 58"/>
                <a:gd name="T53" fmla="*/ 3831 h 92"/>
                <a:gd name="T54" fmla="*/ 5748 w 58"/>
                <a:gd name="T55" fmla="*/ 11492 h 92"/>
                <a:gd name="T56" fmla="*/ 9580 w 58"/>
                <a:gd name="T57" fmla="*/ 17238 h 92"/>
                <a:gd name="T58" fmla="*/ 7664 w 58"/>
                <a:gd name="T59" fmla="*/ 21069 h 92"/>
                <a:gd name="T60" fmla="*/ 11496 w 58"/>
                <a:gd name="T61" fmla="*/ 24900 h 92"/>
                <a:gd name="T62" fmla="*/ 7664 w 58"/>
                <a:gd name="T63" fmla="*/ 26815 h 92"/>
                <a:gd name="T64" fmla="*/ 9580 w 58"/>
                <a:gd name="T65" fmla="*/ 42138 h 92"/>
                <a:gd name="T66" fmla="*/ 11496 w 58"/>
                <a:gd name="T67" fmla="*/ 53630 h 92"/>
                <a:gd name="T68" fmla="*/ 13412 w 58"/>
                <a:gd name="T69" fmla="*/ 61291 h 92"/>
                <a:gd name="T70" fmla="*/ 15328 w 58"/>
                <a:gd name="T71" fmla="*/ 70868 h 92"/>
                <a:gd name="T72" fmla="*/ 15328 w 58"/>
                <a:gd name="T73" fmla="*/ 80445 h 92"/>
                <a:gd name="T74" fmla="*/ 11496 w 58"/>
                <a:gd name="T75" fmla="*/ 90021 h 92"/>
                <a:gd name="T76" fmla="*/ 9580 w 58"/>
                <a:gd name="T77" fmla="*/ 107259 h 92"/>
                <a:gd name="T78" fmla="*/ 1916 w 58"/>
                <a:gd name="T79" fmla="*/ 118752 h 92"/>
                <a:gd name="T80" fmla="*/ 5748 w 58"/>
                <a:gd name="T81" fmla="*/ 134074 h 92"/>
                <a:gd name="T82" fmla="*/ 3832 w 58"/>
                <a:gd name="T83" fmla="*/ 147482 h 92"/>
                <a:gd name="T84" fmla="*/ 11496 w 58"/>
                <a:gd name="T85" fmla="*/ 153228 h 92"/>
                <a:gd name="T86" fmla="*/ 11496 w 58"/>
                <a:gd name="T87" fmla="*/ 164720 h 92"/>
                <a:gd name="T88" fmla="*/ 9580 w 58"/>
                <a:gd name="T89" fmla="*/ 168551 h 9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92"/>
                <a:gd name="T137" fmla="*/ 58 w 58"/>
                <a:gd name="T138" fmla="*/ 92 h 9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92">
                  <a:moveTo>
                    <a:pt x="5" y="88"/>
                  </a:moveTo>
                  <a:cubicBezTo>
                    <a:pt x="9" y="89"/>
                    <a:pt x="13" y="92"/>
                    <a:pt x="17" y="92"/>
                  </a:cubicBezTo>
                  <a:cubicBezTo>
                    <a:pt x="19" y="92"/>
                    <a:pt x="19" y="88"/>
                    <a:pt x="21" y="88"/>
                  </a:cubicBezTo>
                  <a:cubicBezTo>
                    <a:pt x="24" y="87"/>
                    <a:pt x="27" y="88"/>
                    <a:pt x="29" y="88"/>
                  </a:cubicBezTo>
                  <a:cubicBezTo>
                    <a:pt x="31" y="87"/>
                    <a:pt x="32" y="86"/>
                    <a:pt x="34" y="85"/>
                  </a:cubicBezTo>
                  <a:cubicBezTo>
                    <a:pt x="35" y="84"/>
                    <a:pt x="36" y="82"/>
                    <a:pt x="38" y="81"/>
                  </a:cubicBezTo>
                  <a:cubicBezTo>
                    <a:pt x="41" y="80"/>
                    <a:pt x="44" y="80"/>
                    <a:pt x="47" y="79"/>
                  </a:cubicBezTo>
                  <a:cubicBezTo>
                    <a:pt x="49" y="79"/>
                    <a:pt x="51" y="77"/>
                    <a:pt x="52" y="76"/>
                  </a:cubicBezTo>
                  <a:cubicBezTo>
                    <a:pt x="54" y="75"/>
                    <a:pt x="56" y="75"/>
                    <a:pt x="58" y="74"/>
                  </a:cubicBezTo>
                  <a:cubicBezTo>
                    <a:pt x="55" y="73"/>
                    <a:pt x="51" y="71"/>
                    <a:pt x="49" y="69"/>
                  </a:cubicBezTo>
                  <a:cubicBezTo>
                    <a:pt x="47" y="68"/>
                    <a:pt x="46" y="66"/>
                    <a:pt x="46" y="65"/>
                  </a:cubicBezTo>
                  <a:cubicBezTo>
                    <a:pt x="46" y="62"/>
                    <a:pt x="48" y="60"/>
                    <a:pt x="48" y="58"/>
                  </a:cubicBezTo>
                  <a:cubicBezTo>
                    <a:pt x="48" y="57"/>
                    <a:pt x="47" y="55"/>
                    <a:pt x="47" y="54"/>
                  </a:cubicBezTo>
                  <a:cubicBezTo>
                    <a:pt x="47" y="51"/>
                    <a:pt x="47" y="48"/>
                    <a:pt x="48" y="46"/>
                  </a:cubicBezTo>
                  <a:cubicBezTo>
                    <a:pt x="48" y="45"/>
                    <a:pt x="49" y="44"/>
                    <a:pt x="49" y="42"/>
                  </a:cubicBezTo>
                  <a:cubicBezTo>
                    <a:pt x="49" y="40"/>
                    <a:pt x="47" y="39"/>
                    <a:pt x="47" y="37"/>
                  </a:cubicBezTo>
                  <a:cubicBezTo>
                    <a:pt x="46" y="33"/>
                    <a:pt x="48" y="30"/>
                    <a:pt x="47" y="26"/>
                  </a:cubicBezTo>
                  <a:cubicBezTo>
                    <a:pt x="47" y="25"/>
                    <a:pt x="45" y="25"/>
                    <a:pt x="44" y="23"/>
                  </a:cubicBezTo>
                  <a:cubicBezTo>
                    <a:pt x="44" y="20"/>
                    <a:pt x="45" y="17"/>
                    <a:pt x="45" y="14"/>
                  </a:cubicBezTo>
                  <a:cubicBezTo>
                    <a:pt x="44" y="13"/>
                    <a:pt x="42" y="13"/>
                    <a:pt x="42" y="12"/>
                  </a:cubicBezTo>
                  <a:cubicBezTo>
                    <a:pt x="41" y="11"/>
                    <a:pt x="42" y="10"/>
                    <a:pt x="42" y="9"/>
                  </a:cubicBezTo>
                  <a:cubicBezTo>
                    <a:pt x="41" y="8"/>
                    <a:pt x="40" y="7"/>
                    <a:pt x="39" y="6"/>
                  </a:cubicBezTo>
                  <a:cubicBezTo>
                    <a:pt x="39" y="5"/>
                    <a:pt x="40" y="3"/>
                    <a:pt x="40" y="2"/>
                  </a:cubicBezTo>
                  <a:cubicBezTo>
                    <a:pt x="39" y="1"/>
                    <a:pt x="38" y="0"/>
                    <a:pt x="36" y="0"/>
                  </a:cubicBezTo>
                  <a:cubicBezTo>
                    <a:pt x="34" y="0"/>
                    <a:pt x="33" y="2"/>
                    <a:pt x="32" y="2"/>
                  </a:cubicBezTo>
                  <a:cubicBezTo>
                    <a:pt x="26" y="3"/>
                    <a:pt x="20" y="2"/>
                    <a:pt x="15" y="2"/>
                  </a:cubicBezTo>
                  <a:cubicBezTo>
                    <a:pt x="12" y="2"/>
                    <a:pt x="8" y="1"/>
                    <a:pt x="5" y="2"/>
                  </a:cubicBezTo>
                  <a:cubicBezTo>
                    <a:pt x="4" y="2"/>
                    <a:pt x="3" y="4"/>
                    <a:pt x="3" y="6"/>
                  </a:cubicBezTo>
                  <a:cubicBezTo>
                    <a:pt x="3" y="7"/>
                    <a:pt x="5" y="8"/>
                    <a:pt x="5" y="9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6" y="12"/>
                    <a:pt x="6" y="13"/>
                  </a:cubicBezTo>
                  <a:cubicBezTo>
                    <a:pt x="6" y="14"/>
                    <a:pt x="4" y="14"/>
                    <a:pt x="4" y="14"/>
                  </a:cubicBezTo>
                  <a:cubicBezTo>
                    <a:pt x="4" y="17"/>
                    <a:pt x="5" y="19"/>
                    <a:pt x="5" y="22"/>
                  </a:cubicBezTo>
                  <a:cubicBezTo>
                    <a:pt x="5" y="24"/>
                    <a:pt x="5" y="26"/>
                    <a:pt x="6" y="28"/>
                  </a:cubicBezTo>
                  <a:cubicBezTo>
                    <a:pt x="6" y="29"/>
                    <a:pt x="6" y="30"/>
                    <a:pt x="7" y="32"/>
                  </a:cubicBezTo>
                  <a:cubicBezTo>
                    <a:pt x="7" y="34"/>
                    <a:pt x="8" y="35"/>
                    <a:pt x="8" y="37"/>
                  </a:cubicBezTo>
                  <a:cubicBezTo>
                    <a:pt x="9" y="39"/>
                    <a:pt x="9" y="41"/>
                    <a:pt x="8" y="42"/>
                  </a:cubicBezTo>
                  <a:cubicBezTo>
                    <a:pt x="8" y="44"/>
                    <a:pt x="6" y="45"/>
                    <a:pt x="6" y="47"/>
                  </a:cubicBezTo>
                  <a:cubicBezTo>
                    <a:pt x="5" y="50"/>
                    <a:pt x="6" y="53"/>
                    <a:pt x="5" y="56"/>
                  </a:cubicBezTo>
                  <a:cubicBezTo>
                    <a:pt x="4" y="58"/>
                    <a:pt x="1" y="60"/>
                    <a:pt x="1" y="62"/>
                  </a:cubicBezTo>
                  <a:cubicBezTo>
                    <a:pt x="0" y="65"/>
                    <a:pt x="3" y="67"/>
                    <a:pt x="3" y="70"/>
                  </a:cubicBezTo>
                  <a:cubicBezTo>
                    <a:pt x="3" y="72"/>
                    <a:pt x="2" y="75"/>
                    <a:pt x="2" y="77"/>
                  </a:cubicBezTo>
                  <a:cubicBezTo>
                    <a:pt x="3" y="78"/>
                    <a:pt x="5" y="78"/>
                    <a:pt x="6" y="80"/>
                  </a:cubicBezTo>
                  <a:cubicBezTo>
                    <a:pt x="7" y="82"/>
                    <a:pt x="6" y="84"/>
                    <a:pt x="6" y="86"/>
                  </a:cubicBezTo>
                  <a:cubicBezTo>
                    <a:pt x="6" y="86"/>
                    <a:pt x="5" y="87"/>
                    <a:pt x="5" y="88"/>
                  </a:cubicBezTo>
                  <a:close/>
                </a:path>
              </a:pathLst>
            </a:custGeom>
            <a:solidFill>
              <a:srgbClr val="FFE270"/>
            </a:solidFill>
            <a:ln w="3175" cap="rnd">
              <a:solidFill>
                <a:srgbClr val="9C926C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36" name="Freeform 59"/>
          <p:cNvSpPr>
            <a:spLocks noChangeAspect="1"/>
          </p:cNvSpPr>
          <p:nvPr/>
        </p:nvSpPr>
        <p:spPr bwMode="auto">
          <a:xfrm>
            <a:off x="1276120" y="2961943"/>
            <a:ext cx="106376" cy="315455"/>
          </a:xfrm>
          <a:custGeom>
            <a:avLst/>
            <a:gdLst>
              <a:gd name="T0" fmla="*/ 36447 w 24"/>
              <a:gd name="T1" fmla="*/ 136525 h 72"/>
              <a:gd name="T2" fmla="*/ 19183 w 24"/>
              <a:gd name="T3" fmla="*/ 127044 h 72"/>
              <a:gd name="T4" fmla="*/ 13428 w 24"/>
              <a:gd name="T5" fmla="*/ 119459 h 72"/>
              <a:gd name="T6" fmla="*/ 17264 w 24"/>
              <a:gd name="T7" fmla="*/ 106186 h 72"/>
              <a:gd name="T8" fmla="*/ 15346 w 24"/>
              <a:gd name="T9" fmla="*/ 98601 h 72"/>
              <a:gd name="T10" fmla="*/ 17264 w 24"/>
              <a:gd name="T11" fmla="*/ 83432 h 72"/>
              <a:gd name="T12" fmla="*/ 19183 w 24"/>
              <a:gd name="T13" fmla="*/ 75847 h 72"/>
              <a:gd name="T14" fmla="*/ 15346 w 24"/>
              <a:gd name="T15" fmla="*/ 66366 h 72"/>
              <a:gd name="T16" fmla="*/ 15346 w 24"/>
              <a:gd name="T17" fmla="*/ 45508 h 72"/>
              <a:gd name="T18" fmla="*/ 9591 w 24"/>
              <a:gd name="T19" fmla="*/ 39820 h 72"/>
              <a:gd name="T20" fmla="*/ 11510 w 24"/>
              <a:gd name="T21" fmla="*/ 22754 h 72"/>
              <a:gd name="T22" fmla="*/ 5755 w 24"/>
              <a:gd name="T23" fmla="*/ 18962 h 72"/>
              <a:gd name="T24" fmla="*/ 5755 w 24"/>
              <a:gd name="T25" fmla="*/ 13273 h 72"/>
              <a:gd name="T26" fmla="*/ 0 w 24"/>
              <a:gd name="T27" fmla="*/ 7585 h 72"/>
              <a:gd name="T28" fmla="*/ 1918 w 24"/>
              <a:gd name="T29" fmla="*/ 0 h 72"/>
              <a:gd name="T30" fmla="*/ 11510 w 24"/>
              <a:gd name="T31" fmla="*/ 3792 h 72"/>
              <a:gd name="T32" fmla="*/ 21101 w 24"/>
              <a:gd name="T33" fmla="*/ 5689 h 72"/>
              <a:gd name="T34" fmla="*/ 23019 w 24"/>
              <a:gd name="T35" fmla="*/ 17066 h 72"/>
              <a:gd name="T36" fmla="*/ 32610 w 24"/>
              <a:gd name="T37" fmla="*/ 28443 h 72"/>
              <a:gd name="T38" fmla="*/ 34529 w 24"/>
              <a:gd name="T39" fmla="*/ 45508 h 72"/>
              <a:gd name="T40" fmla="*/ 40283 w 24"/>
              <a:gd name="T41" fmla="*/ 53093 h 72"/>
              <a:gd name="T42" fmla="*/ 40283 w 24"/>
              <a:gd name="T43" fmla="*/ 117563 h 72"/>
              <a:gd name="T44" fmla="*/ 46038 w 24"/>
              <a:gd name="T45" fmla="*/ 130836 h 72"/>
              <a:gd name="T46" fmla="*/ 36447 w 24"/>
              <a:gd name="T47" fmla="*/ 136525 h 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4"/>
              <a:gd name="T73" fmla="*/ 0 h 72"/>
              <a:gd name="T74" fmla="*/ 24 w 24"/>
              <a:gd name="T75" fmla="*/ 72 h 72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4" h="72">
                <a:moveTo>
                  <a:pt x="19" y="72"/>
                </a:moveTo>
                <a:cubicBezTo>
                  <a:pt x="16" y="71"/>
                  <a:pt x="12" y="69"/>
                  <a:pt x="10" y="67"/>
                </a:cubicBezTo>
                <a:cubicBezTo>
                  <a:pt x="8" y="66"/>
                  <a:pt x="7" y="64"/>
                  <a:pt x="7" y="63"/>
                </a:cubicBezTo>
                <a:cubicBezTo>
                  <a:pt x="7" y="60"/>
                  <a:pt x="9" y="58"/>
                  <a:pt x="9" y="56"/>
                </a:cubicBezTo>
                <a:cubicBezTo>
                  <a:pt x="9" y="55"/>
                  <a:pt x="8" y="53"/>
                  <a:pt x="8" y="52"/>
                </a:cubicBezTo>
                <a:cubicBezTo>
                  <a:pt x="8" y="49"/>
                  <a:pt x="8" y="46"/>
                  <a:pt x="9" y="44"/>
                </a:cubicBezTo>
                <a:cubicBezTo>
                  <a:pt x="9" y="43"/>
                  <a:pt x="10" y="42"/>
                  <a:pt x="10" y="40"/>
                </a:cubicBezTo>
                <a:cubicBezTo>
                  <a:pt x="10" y="38"/>
                  <a:pt x="8" y="37"/>
                  <a:pt x="8" y="35"/>
                </a:cubicBezTo>
                <a:cubicBezTo>
                  <a:pt x="7" y="31"/>
                  <a:pt x="9" y="28"/>
                  <a:pt x="8" y="24"/>
                </a:cubicBezTo>
                <a:cubicBezTo>
                  <a:pt x="8" y="23"/>
                  <a:pt x="6" y="23"/>
                  <a:pt x="5" y="21"/>
                </a:cubicBezTo>
                <a:cubicBezTo>
                  <a:pt x="5" y="18"/>
                  <a:pt x="6" y="15"/>
                  <a:pt x="6" y="12"/>
                </a:cubicBezTo>
                <a:cubicBezTo>
                  <a:pt x="5" y="11"/>
                  <a:pt x="3" y="11"/>
                  <a:pt x="3" y="10"/>
                </a:cubicBezTo>
                <a:cubicBezTo>
                  <a:pt x="2" y="9"/>
                  <a:pt x="3" y="8"/>
                  <a:pt x="3" y="7"/>
                </a:cubicBezTo>
                <a:cubicBezTo>
                  <a:pt x="2" y="6"/>
                  <a:pt x="1" y="5"/>
                  <a:pt x="0" y="4"/>
                </a:cubicBezTo>
                <a:cubicBezTo>
                  <a:pt x="0" y="3"/>
                  <a:pt x="1" y="1"/>
                  <a:pt x="1" y="0"/>
                </a:cubicBezTo>
                <a:cubicBezTo>
                  <a:pt x="3" y="1"/>
                  <a:pt x="4" y="1"/>
                  <a:pt x="6" y="2"/>
                </a:cubicBezTo>
                <a:cubicBezTo>
                  <a:pt x="8" y="2"/>
                  <a:pt x="9" y="2"/>
                  <a:pt x="11" y="3"/>
                </a:cubicBezTo>
                <a:cubicBezTo>
                  <a:pt x="11" y="5"/>
                  <a:pt x="11" y="7"/>
                  <a:pt x="12" y="9"/>
                </a:cubicBezTo>
                <a:cubicBezTo>
                  <a:pt x="13" y="12"/>
                  <a:pt x="16" y="13"/>
                  <a:pt x="17" y="15"/>
                </a:cubicBezTo>
                <a:cubicBezTo>
                  <a:pt x="18" y="18"/>
                  <a:pt x="17" y="21"/>
                  <a:pt x="18" y="24"/>
                </a:cubicBezTo>
                <a:cubicBezTo>
                  <a:pt x="18" y="26"/>
                  <a:pt x="21" y="27"/>
                  <a:pt x="21" y="28"/>
                </a:cubicBezTo>
                <a:cubicBezTo>
                  <a:pt x="22" y="39"/>
                  <a:pt x="20" y="51"/>
                  <a:pt x="21" y="62"/>
                </a:cubicBezTo>
                <a:cubicBezTo>
                  <a:pt x="21" y="64"/>
                  <a:pt x="23" y="67"/>
                  <a:pt x="24" y="69"/>
                </a:cubicBezTo>
                <a:cubicBezTo>
                  <a:pt x="22" y="70"/>
                  <a:pt x="20" y="71"/>
                  <a:pt x="19" y="72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869943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7" name="Freeform 60"/>
          <p:cNvSpPr>
            <a:spLocks noChangeAspect="1"/>
          </p:cNvSpPr>
          <p:nvPr/>
        </p:nvSpPr>
        <p:spPr bwMode="auto">
          <a:xfrm>
            <a:off x="1323806" y="2862906"/>
            <a:ext cx="172399" cy="403489"/>
          </a:xfrm>
          <a:custGeom>
            <a:avLst/>
            <a:gdLst>
              <a:gd name="T0" fmla="*/ 24871 w 39"/>
              <a:gd name="T1" fmla="*/ 174625 h 91"/>
              <a:gd name="T2" fmla="*/ 36349 w 39"/>
              <a:gd name="T3" fmla="*/ 172706 h 91"/>
              <a:gd name="T4" fmla="*/ 49741 w 39"/>
              <a:gd name="T5" fmla="*/ 172706 h 91"/>
              <a:gd name="T6" fmla="*/ 45915 w 39"/>
              <a:gd name="T7" fmla="*/ 140084 h 91"/>
              <a:gd name="T8" fmla="*/ 47828 w 39"/>
              <a:gd name="T9" fmla="*/ 120894 h 91"/>
              <a:gd name="T10" fmla="*/ 49741 w 39"/>
              <a:gd name="T11" fmla="*/ 95948 h 91"/>
              <a:gd name="T12" fmla="*/ 57394 w 39"/>
              <a:gd name="T13" fmla="*/ 94029 h 91"/>
              <a:gd name="T14" fmla="*/ 63133 w 39"/>
              <a:gd name="T15" fmla="*/ 78677 h 91"/>
              <a:gd name="T16" fmla="*/ 70786 w 39"/>
              <a:gd name="T17" fmla="*/ 69082 h 91"/>
              <a:gd name="T18" fmla="*/ 66959 w 39"/>
              <a:gd name="T19" fmla="*/ 59488 h 91"/>
              <a:gd name="T20" fmla="*/ 74612 w 39"/>
              <a:gd name="T21" fmla="*/ 55650 h 91"/>
              <a:gd name="T22" fmla="*/ 68873 w 39"/>
              <a:gd name="T23" fmla="*/ 46055 h 91"/>
              <a:gd name="T24" fmla="*/ 65046 w 39"/>
              <a:gd name="T25" fmla="*/ 32622 h 91"/>
              <a:gd name="T26" fmla="*/ 70786 w 39"/>
              <a:gd name="T27" fmla="*/ 19190 h 91"/>
              <a:gd name="T28" fmla="*/ 63133 w 39"/>
              <a:gd name="T29" fmla="*/ 17271 h 91"/>
              <a:gd name="T30" fmla="*/ 49741 w 39"/>
              <a:gd name="T31" fmla="*/ 1919 h 91"/>
              <a:gd name="T32" fmla="*/ 42089 w 39"/>
              <a:gd name="T33" fmla="*/ 5757 h 91"/>
              <a:gd name="T34" fmla="*/ 40176 w 39"/>
              <a:gd name="T35" fmla="*/ 15352 h 91"/>
              <a:gd name="T36" fmla="*/ 38263 w 39"/>
              <a:gd name="T37" fmla="*/ 19190 h 91"/>
              <a:gd name="T38" fmla="*/ 36349 w 39"/>
              <a:gd name="T39" fmla="*/ 26865 h 91"/>
              <a:gd name="T40" fmla="*/ 26784 w 39"/>
              <a:gd name="T41" fmla="*/ 30703 h 91"/>
              <a:gd name="T42" fmla="*/ 15305 w 39"/>
              <a:gd name="T43" fmla="*/ 30703 h 91"/>
              <a:gd name="T44" fmla="*/ 7653 w 39"/>
              <a:gd name="T45" fmla="*/ 32622 h 91"/>
              <a:gd name="T46" fmla="*/ 7653 w 39"/>
              <a:gd name="T47" fmla="*/ 42217 h 91"/>
              <a:gd name="T48" fmla="*/ 1913 w 39"/>
              <a:gd name="T49" fmla="*/ 40298 h 91"/>
              <a:gd name="T50" fmla="*/ 0 w 39"/>
              <a:gd name="T51" fmla="*/ 47974 h 91"/>
              <a:gd name="T52" fmla="*/ 1913 w 39"/>
              <a:gd name="T53" fmla="*/ 59488 h 91"/>
              <a:gd name="T54" fmla="*/ 11479 w 39"/>
              <a:gd name="T55" fmla="*/ 71001 h 91"/>
              <a:gd name="T56" fmla="*/ 13392 w 39"/>
              <a:gd name="T57" fmla="*/ 88272 h 91"/>
              <a:gd name="T58" fmla="*/ 19131 w 39"/>
              <a:gd name="T59" fmla="*/ 95948 h 91"/>
              <a:gd name="T60" fmla="*/ 19131 w 39"/>
              <a:gd name="T61" fmla="*/ 161192 h 91"/>
              <a:gd name="T62" fmla="*/ 24871 w 39"/>
              <a:gd name="T63" fmla="*/ 174625 h 9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9"/>
              <a:gd name="T97" fmla="*/ 0 h 91"/>
              <a:gd name="T98" fmla="*/ 39 w 39"/>
              <a:gd name="T99" fmla="*/ 91 h 9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9" h="91">
                <a:moveTo>
                  <a:pt x="13" y="91"/>
                </a:moveTo>
                <a:cubicBezTo>
                  <a:pt x="15" y="91"/>
                  <a:pt x="17" y="90"/>
                  <a:pt x="19" y="90"/>
                </a:cubicBezTo>
                <a:cubicBezTo>
                  <a:pt x="21" y="89"/>
                  <a:pt x="23" y="90"/>
                  <a:pt x="26" y="90"/>
                </a:cubicBezTo>
                <a:cubicBezTo>
                  <a:pt x="25" y="84"/>
                  <a:pt x="25" y="79"/>
                  <a:pt x="24" y="73"/>
                </a:cubicBezTo>
                <a:cubicBezTo>
                  <a:pt x="24" y="70"/>
                  <a:pt x="25" y="66"/>
                  <a:pt x="25" y="63"/>
                </a:cubicBezTo>
                <a:cubicBezTo>
                  <a:pt x="25" y="59"/>
                  <a:pt x="24" y="54"/>
                  <a:pt x="26" y="50"/>
                </a:cubicBezTo>
                <a:cubicBezTo>
                  <a:pt x="26" y="49"/>
                  <a:pt x="30" y="50"/>
                  <a:pt x="30" y="49"/>
                </a:cubicBezTo>
                <a:cubicBezTo>
                  <a:pt x="32" y="46"/>
                  <a:pt x="31" y="43"/>
                  <a:pt x="33" y="41"/>
                </a:cubicBezTo>
                <a:cubicBezTo>
                  <a:pt x="34" y="39"/>
                  <a:pt x="37" y="38"/>
                  <a:pt x="37" y="36"/>
                </a:cubicBezTo>
                <a:cubicBezTo>
                  <a:pt x="38" y="34"/>
                  <a:pt x="34" y="33"/>
                  <a:pt x="35" y="31"/>
                </a:cubicBezTo>
                <a:cubicBezTo>
                  <a:pt x="35" y="29"/>
                  <a:pt x="39" y="31"/>
                  <a:pt x="39" y="29"/>
                </a:cubicBezTo>
                <a:cubicBezTo>
                  <a:pt x="39" y="27"/>
                  <a:pt x="36" y="26"/>
                  <a:pt x="36" y="24"/>
                </a:cubicBezTo>
                <a:cubicBezTo>
                  <a:pt x="35" y="22"/>
                  <a:pt x="34" y="20"/>
                  <a:pt x="34" y="17"/>
                </a:cubicBezTo>
                <a:cubicBezTo>
                  <a:pt x="34" y="15"/>
                  <a:pt x="36" y="13"/>
                  <a:pt x="37" y="10"/>
                </a:cubicBezTo>
                <a:cubicBezTo>
                  <a:pt x="35" y="10"/>
                  <a:pt x="34" y="10"/>
                  <a:pt x="33" y="9"/>
                </a:cubicBezTo>
                <a:cubicBezTo>
                  <a:pt x="30" y="7"/>
                  <a:pt x="29" y="2"/>
                  <a:pt x="26" y="1"/>
                </a:cubicBezTo>
                <a:cubicBezTo>
                  <a:pt x="25" y="0"/>
                  <a:pt x="23" y="1"/>
                  <a:pt x="22" y="3"/>
                </a:cubicBezTo>
                <a:cubicBezTo>
                  <a:pt x="21" y="4"/>
                  <a:pt x="22" y="7"/>
                  <a:pt x="21" y="8"/>
                </a:cubicBezTo>
                <a:cubicBezTo>
                  <a:pt x="21" y="9"/>
                  <a:pt x="20" y="9"/>
                  <a:pt x="20" y="10"/>
                </a:cubicBezTo>
                <a:cubicBezTo>
                  <a:pt x="20" y="11"/>
                  <a:pt x="20" y="13"/>
                  <a:pt x="19" y="14"/>
                </a:cubicBezTo>
                <a:cubicBezTo>
                  <a:pt x="18" y="16"/>
                  <a:pt x="16" y="16"/>
                  <a:pt x="14" y="16"/>
                </a:cubicBezTo>
                <a:cubicBezTo>
                  <a:pt x="12" y="16"/>
                  <a:pt x="10" y="15"/>
                  <a:pt x="8" y="16"/>
                </a:cubicBezTo>
                <a:cubicBezTo>
                  <a:pt x="6" y="16"/>
                  <a:pt x="5" y="16"/>
                  <a:pt x="4" y="17"/>
                </a:cubicBezTo>
                <a:cubicBezTo>
                  <a:pt x="3" y="19"/>
                  <a:pt x="5" y="21"/>
                  <a:pt x="4" y="22"/>
                </a:cubicBezTo>
                <a:cubicBezTo>
                  <a:pt x="3" y="23"/>
                  <a:pt x="2" y="21"/>
                  <a:pt x="1" y="21"/>
                </a:cubicBezTo>
                <a:cubicBezTo>
                  <a:pt x="0" y="22"/>
                  <a:pt x="0" y="23"/>
                  <a:pt x="0" y="25"/>
                </a:cubicBezTo>
                <a:cubicBezTo>
                  <a:pt x="0" y="27"/>
                  <a:pt x="0" y="29"/>
                  <a:pt x="1" y="31"/>
                </a:cubicBezTo>
                <a:cubicBezTo>
                  <a:pt x="2" y="34"/>
                  <a:pt x="5" y="35"/>
                  <a:pt x="6" y="37"/>
                </a:cubicBezTo>
                <a:cubicBezTo>
                  <a:pt x="7" y="40"/>
                  <a:pt x="6" y="43"/>
                  <a:pt x="7" y="46"/>
                </a:cubicBezTo>
                <a:cubicBezTo>
                  <a:pt x="7" y="48"/>
                  <a:pt x="10" y="49"/>
                  <a:pt x="10" y="50"/>
                </a:cubicBezTo>
                <a:cubicBezTo>
                  <a:pt x="11" y="61"/>
                  <a:pt x="9" y="73"/>
                  <a:pt x="10" y="84"/>
                </a:cubicBezTo>
                <a:cubicBezTo>
                  <a:pt x="10" y="86"/>
                  <a:pt x="12" y="89"/>
                  <a:pt x="13" y="91"/>
                </a:cubicBezTo>
                <a:close/>
              </a:path>
            </a:pathLst>
          </a:custGeom>
          <a:solidFill>
            <a:srgbClr val="C9FFC9"/>
          </a:solidFill>
          <a:ln w="3175" cap="rnd">
            <a:solidFill>
              <a:srgbClr val="56A856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8" name="Freeform 62"/>
          <p:cNvSpPr>
            <a:spLocks noChangeAspect="1"/>
          </p:cNvSpPr>
          <p:nvPr/>
        </p:nvSpPr>
        <p:spPr bwMode="auto">
          <a:xfrm>
            <a:off x="1283456" y="2151298"/>
            <a:ext cx="884009" cy="755625"/>
          </a:xfrm>
          <a:custGeom>
            <a:avLst/>
            <a:gdLst>
              <a:gd name="T0" fmla="*/ 327113 w 200"/>
              <a:gd name="T1" fmla="*/ 277591 h 172"/>
              <a:gd name="T2" fmla="*/ 327113 w 200"/>
              <a:gd name="T3" fmla="*/ 249071 h 172"/>
              <a:gd name="T4" fmla="*/ 371110 w 200"/>
              <a:gd name="T5" fmla="*/ 193933 h 172"/>
              <a:gd name="T6" fmla="*/ 369197 w 200"/>
              <a:gd name="T7" fmla="*/ 155907 h 172"/>
              <a:gd name="T8" fmla="*/ 369197 w 200"/>
              <a:gd name="T9" fmla="*/ 114078 h 172"/>
              <a:gd name="T10" fmla="*/ 382588 w 200"/>
              <a:gd name="T11" fmla="*/ 87460 h 172"/>
              <a:gd name="T12" fmla="*/ 369197 w 200"/>
              <a:gd name="T13" fmla="*/ 77954 h 172"/>
              <a:gd name="T14" fmla="*/ 371110 w 200"/>
              <a:gd name="T15" fmla="*/ 66546 h 172"/>
              <a:gd name="T16" fmla="*/ 363459 w 200"/>
              <a:gd name="T17" fmla="*/ 57039 h 172"/>
              <a:gd name="T18" fmla="*/ 365372 w 200"/>
              <a:gd name="T19" fmla="*/ 39927 h 172"/>
              <a:gd name="T20" fmla="*/ 357720 w 200"/>
              <a:gd name="T21" fmla="*/ 17112 h 172"/>
              <a:gd name="T22" fmla="*/ 330939 w 200"/>
              <a:gd name="T23" fmla="*/ 28520 h 172"/>
              <a:gd name="T24" fmla="*/ 319461 w 200"/>
              <a:gd name="T25" fmla="*/ 11408 h 172"/>
              <a:gd name="T26" fmla="*/ 296506 w 200"/>
              <a:gd name="T27" fmla="*/ 9507 h 172"/>
              <a:gd name="T28" fmla="*/ 283115 w 200"/>
              <a:gd name="T29" fmla="*/ 0 h 172"/>
              <a:gd name="T30" fmla="*/ 131993 w 200"/>
              <a:gd name="T31" fmla="*/ 112177 h 172"/>
              <a:gd name="T32" fmla="*/ 101386 w 200"/>
              <a:gd name="T33" fmla="*/ 123585 h 172"/>
              <a:gd name="T34" fmla="*/ 101386 w 200"/>
              <a:gd name="T35" fmla="*/ 209144 h 172"/>
              <a:gd name="T36" fmla="*/ 93734 w 200"/>
              <a:gd name="T37" fmla="*/ 211045 h 172"/>
              <a:gd name="T38" fmla="*/ 89908 w 200"/>
              <a:gd name="T39" fmla="*/ 218650 h 172"/>
              <a:gd name="T40" fmla="*/ 82256 w 200"/>
              <a:gd name="T41" fmla="*/ 220552 h 172"/>
              <a:gd name="T42" fmla="*/ 78431 w 200"/>
              <a:gd name="T43" fmla="*/ 228157 h 172"/>
              <a:gd name="T44" fmla="*/ 26781 w 200"/>
              <a:gd name="T45" fmla="*/ 233861 h 172"/>
              <a:gd name="T46" fmla="*/ 19129 w 200"/>
              <a:gd name="T47" fmla="*/ 241466 h 172"/>
              <a:gd name="T48" fmla="*/ 1913 w 200"/>
              <a:gd name="T49" fmla="*/ 239565 h 172"/>
              <a:gd name="T50" fmla="*/ 0 w 200"/>
              <a:gd name="T51" fmla="*/ 256677 h 172"/>
              <a:gd name="T52" fmla="*/ 3826 w 200"/>
              <a:gd name="T53" fmla="*/ 269986 h 172"/>
              <a:gd name="T54" fmla="*/ 15304 w 200"/>
              <a:gd name="T55" fmla="*/ 279492 h 172"/>
              <a:gd name="T56" fmla="*/ 21042 w 200"/>
              <a:gd name="T57" fmla="*/ 281394 h 172"/>
              <a:gd name="T58" fmla="*/ 15304 w 200"/>
              <a:gd name="T59" fmla="*/ 294703 h 172"/>
              <a:gd name="T60" fmla="*/ 38259 w 200"/>
              <a:gd name="T61" fmla="*/ 304209 h 172"/>
              <a:gd name="T62" fmla="*/ 45911 w 200"/>
              <a:gd name="T63" fmla="*/ 302308 h 172"/>
              <a:gd name="T64" fmla="*/ 53562 w 200"/>
              <a:gd name="T65" fmla="*/ 308012 h 172"/>
              <a:gd name="T66" fmla="*/ 49736 w 200"/>
              <a:gd name="T67" fmla="*/ 313716 h 172"/>
              <a:gd name="T68" fmla="*/ 51649 w 200"/>
              <a:gd name="T69" fmla="*/ 325124 h 172"/>
              <a:gd name="T70" fmla="*/ 55475 w 200"/>
              <a:gd name="T71" fmla="*/ 327025 h 172"/>
              <a:gd name="T72" fmla="*/ 57388 w 200"/>
              <a:gd name="T73" fmla="*/ 323222 h 172"/>
              <a:gd name="T74" fmla="*/ 59301 w 200"/>
              <a:gd name="T75" fmla="*/ 313716 h 172"/>
              <a:gd name="T76" fmla="*/ 66953 w 200"/>
              <a:gd name="T77" fmla="*/ 309913 h 172"/>
              <a:gd name="T78" fmla="*/ 80343 w 200"/>
              <a:gd name="T79" fmla="*/ 325124 h 172"/>
              <a:gd name="T80" fmla="*/ 87995 w 200"/>
              <a:gd name="T81" fmla="*/ 327025 h 172"/>
              <a:gd name="T82" fmla="*/ 86082 w 200"/>
              <a:gd name="T83" fmla="*/ 308012 h 172"/>
              <a:gd name="T84" fmla="*/ 93734 w 200"/>
              <a:gd name="T85" fmla="*/ 296604 h 172"/>
              <a:gd name="T86" fmla="*/ 99473 w 200"/>
              <a:gd name="T87" fmla="*/ 277591 h 172"/>
              <a:gd name="T88" fmla="*/ 124341 w 200"/>
              <a:gd name="T89" fmla="*/ 273788 h 172"/>
              <a:gd name="T90" fmla="*/ 154948 w 200"/>
              <a:gd name="T91" fmla="*/ 283295 h 172"/>
              <a:gd name="T92" fmla="*/ 170252 w 200"/>
              <a:gd name="T93" fmla="*/ 290900 h 172"/>
              <a:gd name="T94" fmla="*/ 183642 w 200"/>
              <a:gd name="T95" fmla="*/ 287098 h 172"/>
              <a:gd name="T96" fmla="*/ 202772 w 200"/>
              <a:gd name="T97" fmla="*/ 290900 h 172"/>
              <a:gd name="T98" fmla="*/ 218075 w 200"/>
              <a:gd name="T99" fmla="*/ 302308 h 172"/>
              <a:gd name="T100" fmla="*/ 229553 w 200"/>
              <a:gd name="T101" fmla="*/ 300407 h 172"/>
              <a:gd name="T102" fmla="*/ 244856 w 200"/>
              <a:gd name="T103" fmla="*/ 288999 h 172"/>
              <a:gd name="T104" fmla="*/ 267812 w 200"/>
              <a:gd name="T105" fmla="*/ 287098 h 172"/>
              <a:gd name="T106" fmla="*/ 292680 w 200"/>
              <a:gd name="T107" fmla="*/ 290900 h 172"/>
              <a:gd name="T108" fmla="*/ 304157 w 200"/>
              <a:gd name="T109" fmla="*/ 287098 h 172"/>
              <a:gd name="T110" fmla="*/ 313722 w 200"/>
              <a:gd name="T111" fmla="*/ 279492 h 172"/>
              <a:gd name="T112" fmla="*/ 327113 w 200"/>
              <a:gd name="T113" fmla="*/ 277591 h 17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0"/>
              <a:gd name="T172" fmla="*/ 0 h 172"/>
              <a:gd name="T173" fmla="*/ 200 w 200"/>
              <a:gd name="T174" fmla="*/ 172 h 17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0" h="172">
                <a:moveTo>
                  <a:pt x="171" y="146"/>
                </a:moveTo>
                <a:lnTo>
                  <a:pt x="171" y="131"/>
                </a:lnTo>
                <a:lnTo>
                  <a:pt x="194" y="102"/>
                </a:lnTo>
                <a:lnTo>
                  <a:pt x="193" y="82"/>
                </a:lnTo>
                <a:lnTo>
                  <a:pt x="193" y="60"/>
                </a:lnTo>
                <a:lnTo>
                  <a:pt x="200" y="46"/>
                </a:lnTo>
                <a:lnTo>
                  <a:pt x="193" y="41"/>
                </a:lnTo>
                <a:lnTo>
                  <a:pt x="194" y="35"/>
                </a:lnTo>
                <a:lnTo>
                  <a:pt x="190" y="30"/>
                </a:lnTo>
                <a:lnTo>
                  <a:pt x="191" y="21"/>
                </a:lnTo>
                <a:lnTo>
                  <a:pt x="187" y="9"/>
                </a:lnTo>
                <a:cubicBezTo>
                  <a:pt x="182" y="11"/>
                  <a:pt x="178" y="14"/>
                  <a:pt x="173" y="15"/>
                </a:cubicBezTo>
                <a:cubicBezTo>
                  <a:pt x="172" y="13"/>
                  <a:pt x="171" y="8"/>
                  <a:pt x="167" y="6"/>
                </a:cubicBezTo>
                <a:cubicBezTo>
                  <a:pt x="164" y="4"/>
                  <a:pt x="159" y="7"/>
                  <a:pt x="155" y="5"/>
                </a:cubicBezTo>
                <a:cubicBezTo>
                  <a:pt x="152" y="5"/>
                  <a:pt x="150" y="2"/>
                  <a:pt x="148" y="0"/>
                </a:cubicBezTo>
                <a:lnTo>
                  <a:pt x="69" y="59"/>
                </a:lnTo>
                <a:lnTo>
                  <a:pt x="53" y="65"/>
                </a:lnTo>
                <a:lnTo>
                  <a:pt x="53" y="110"/>
                </a:lnTo>
                <a:cubicBezTo>
                  <a:pt x="52" y="110"/>
                  <a:pt x="50" y="110"/>
                  <a:pt x="49" y="111"/>
                </a:cubicBezTo>
                <a:cubicBezTo>
                  <a:pt x="48" y="112"/>
                  <a:pt x="48" y="114"/>
                  <a:pt x="47" y="115"/>
                </a:cubicBezTo>
                <a:cubicBezTo>
                  <a:pt x="46" y="116"/>
                  <a:pt x="44" y="115"/>
                  <a:pt x="43" y="116"/>
                </a:cubicBezTo>
                <a:lnTo>
                  <a:pt x="41" y="120"/>
                </a:lnTo>
                <a:lnTo>
                  <a:pt x="14" y="123"/>
                </a:lnTo>
                <a:cubicBezTo>
                  <a:pt x="13" y="124"/>
                  <a:pt x="12" y="127"/>
                  <a:pt x="10" y="127"/>
                </a:cubicBezTo>
                <a:lnTo>
                  <a:pt x="1" y="126"/>
                </a:lnTo>
                <a:cubicBezTo>
                  <a:pt x="0" y="129"/>
                  <a:pt x="0" y="132"/>
                  <a:pt x="0" y="135"/>
                </a:cubicBezTo>
                <a:cubicBezTo>
                  <a:pt x="0" y="138"/>
                  <a:pt x="1" y="140"/>
                  <a:pt x="2" y="142"/>
                </a:cubicBezTo>
                <a:cubicBezTo>
                  <a:pt x="4" y="144"/>
                  <a:pt x="6" y="145"/>
                  <a:pt x="8" y="147"/>
                </a:cubicBezTo>
                <a:cubicBezTo>
                  <a:pt x="9" y="148"/>
                  <a:pt x="11" y="147"/>
                  <a:pt x="11" y="148"/>
                </a:cubicBezTo>
                <a:cubicBezTo>
                  <a:pt x="12" y="151"/>
                  <a:pt x="7" y="153"/>
                  <a:pt x="8" y="155"/>
                </a:cubicBezTo>
                <a:cubicBezTo>
                  <a:pt x="11" y="159"/>
                  <a:pt x="16" y="159"/>
                  <a:pt x="20" y="160"/>
                </a:cubicBezTo>
                <a:cubicBezTo>
                  <a:pt x="21" y="161"/>
                  <a:pt x="23" y="158"/>
                  <a:pt x="24" y="159"/>
                </a:cubicBezTo>
                <a:cubicBezTo>
                  <a:pt x="26" y="159"/>
                  <a:pt x="27" y="161"/>
                  <a:pt x="28" y="162"/>
                </a:cubicBezTo>
                <a:cubicBezTo>
                  <a:pt x="28" y="163"/>
                  <a:pt x="26" y="164"/>
                  <a:pt x="26" y="165"/>
                </a:cubicBezTo>
                <a:cubicBezTo>
                  <a:pt x="26" y="167"/>
                  <a:pt x="26" y="169"/>
                  <a:pt x="27" y="171"/>
                </a:cubicBezTo>
                <a:cubicBezTo>
                  <a:pt x="27" y="172"/>
                  <a:pt x="28" y="171"/>
                  <a:pt x="29" y="172"/>
                </a:cubicBezTo>
                <a:cubicBezTo>
                  <a:pt x="29" y="171"/>
                  <a:pt x="30" y="171"/>
                  <a:pt x="30" y="170"/>
                </a:cubicBezTo>
                <a:cubicBezTo>
                  <a:pt x="31" y="169"/>
                  <a:pt x="30" y="166"/>
                  <a:pt x="31" y="165"/>
                </a:cubicBezTo>
                <a:cubicBezTo>
                  <a:pt x="32" y="163"/>
                  <a:pt x="34" y="162"/>
                  <a:pt x="35" y="163"/>
                </a:cubicBezTo>
                <a:cubicBezTo>
                  <a:pt x="38" y="164"/>
                  <a:pt x="39" y="169"/>
                  <a:pt x="42" y="171"/>
                </a:cubicBezTo>
                <a:cubicBezTo>
                  <a:pt x="43" y="172"/>
                  <a:pt x="44" y="172"/>
                  <a:pt x="46" y="172"/>
                </a:cubicBezTo>
                <a:cubicBezTo>
                  <a:pt x="45" y="169"/>
                  <a:pt x="44" y="165"/>
                  <a:pt x="45" y="162"/>
                </a:cubicBezTo>
                <a:cubicBezTo>
                  <a:pt x="45" y="160"/>
                  <a:pt x="48" y="159"/>
                  <a:pt x="49" y="156"/>
                </a:cubicBezTo>
                <a:cubicBezTo>
                  <a:pt x="51" y="153"/>
                  <a:pt x="50" y="148"/>
                  <a:pt x="52" y="146"/>
                </a:cubicBezTo>
                <a:cubicBezTo>
                  <a:pt x="56" y="144"/>
                  <a:pt x="61" y="144"/>
                  <a:pt x="65" y="144"/>
                </a:cubicBezTo>
                <a:cubicBezTo>
                  <a:pt x="71" y="145"/>
                  <a:pt x="76" y="147"/>
                  <a:pt x="81" y="149"/>
                </a:cubicBezTo>
                <a:cubicBezTo>
                  <a:pt x="84" y="150"/>
                  <a:pt x="86" y="153"/>
                  <a:pt x="89" y="153"/>
                </a:cubicBezTo>
                <a:cubicBezTo>
                  <a:pt x="91" y="154"/>
                  <a:pt x="93" y="151"/>
                  <a:pt x="96" y="151"/>
                </a:cubicBezTo>
                <a:cubicBezTo>
                  <a:pt x="99" y="151"/>
                  <a:pt x="103" y="151"/>
                  <a:pt x="106" y="153"/>
                </a:cubicBezTo>
                <a:cubicBezTo>
                  <a:pt x="109" y="154"/>
                  <a:pt x="111" y="157"/>
                  <a:pt x="114" y="159"/>
                </a:cubicBezTo>
                <a:cubicBezTo>
                  <a:pt x="116" y="159"/>
                  <a:pt x="118" y="159"/>
                  <a:pt x="120" y="158"/>
                </a:cubicBezTo>
                <a:cubicBezTo>
                  <a:pt x="123" y="157"/>
                  <a:pt x="125" y="153"/>
                  <a:pt x="128" y="152"/>
                </a:cubicBezTo>
                <a:cubicBezTo>
                  <a:pt x="131" y="150"/>
                  <a:pt x="136" y="150"/>
                  <a:pt x="140" y="151"/>
                </a:cubicBezTo>
                <a:cubicBezTo>
                  <a:pt x="144" y="151"/>
                  <a:pt x="148" y="153"/>
                  <a:pt x="153" y="153"/>
                </a:cubicBezTo>
                <a:cubicBezTo>
                  <a:pt x="155" y="153"/>
                  <a:pt x="157" y="152"/>
                  <a:pt x="159" y="151"/>
                </a:cubicBezTo>
                <a:cubicBezTo>
                  <a:pt x="160" y="150"/>
                  <a:pt x="162" y="148"/>
                  <a:pt x="164" y="147"/>
                </a:cubicBezTo>
                <a:cubicBezTo>
                  <a:pt x="166" y="146"/>
                  <a:pt x="169" y="146"/>
                  <a:pt x="171" y="146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869943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9" name="Freeform 63"/>
          <p:cNvSpPr>
            <a:spLocks noChangeAspect="1"/>
          </p:cNvSpPr>
          <p:nvPr/>
        </p:nvSpPr>
        <p:spPr bwMode="auto">
          <a:xfrm>
            <a:off x="799269" y="1226942"/>
            <a:ext cx="1137105" cy="1225139"/>
          </a:xfrm>
          <a:custGeom>
            <a:avLst/>
            <a:gdLst>
              <a:gd name="T0" fmla="*/ 341436 w 258"/>
              <a:gd name="T1" fmla="*/ 513059 h 278"/>
              <a:gd name="T2" fmla="*/ 288027 w 258"/>
              <a:gd name="T3" fmla="*/ 530225 h 278"/>
              <a:gd name="T4" fmla="*/ 284212 w 258"/>
              <a:gd name="T5" fmla="*/ 507338 h 278"/>
              <a:gd name="T6" fmla="*/ 255600 w 258"/>
              <a:gd name="T7" fmla="*/ 495894 h 278"/>
              <a:gd name="T8" fmla="*/ 236525 w 258"/>
              <a:gd name="T9" fmla="*/ 482543 h 278"/>
              <a:gd name="T10" fmla="*/ 91558 w 258"/>
              <a:gd name="T11" fmla="*/ 356662 h 278"/>
              <a:gd name="T12" fmla="*/ 0 w 258"/>
              <a:gd name="T13" fmla="*/ 280371 h 278"/>
              <a:gd name="T14" fmla="*/ 19075 w 258"/>
              <a:gd name="T15" fmla="*/ 236503 h 278"/>
              <a:gd name="T16" fmla="*/ 47687 w 258"/>
              <a:gd name="T17" fmla="*/ 223152 h 278"/>
              <a:gd name="T18" fmla="*/ 68669 w 258"/>
              <a:gd name="T19" fmla="*/ 217430 h 278"/>
              <a:gd name="T20" fmla="*/ 95373 w 258"/>
              <a:gd name="T21" fmla="*/ 196450 h 278"/>
              <a:gd name="T22" fmla="*/ 123985 w 258"/>
              <a:gd name="T23" fmla="*/ 183099 h 278"/>
              <a:gd name="T24" fmla="*/ 122078 w 258"/>
              <a:gd name="T25" fmla="*/ 164026 h 278"/>
              <a:gd name="T26" fmla="*/ 162134 w 258"/>
              <a:gd name="T27" fmla="*/ 154490 h 278"/>
              <a:gd name="T28" fmla="*/ 179301 w 258"/>
              <a:gd name="T29" fmla="*/ 139232 h 278"/>
              <a:gd name="T30" fmla="*/ 171671 w 258"/>
              <a:gd name="T31" fmla="*/ 123973 h 278"/>
              <a:gd name="T32" fmla="*/ 167857 w 258"/>
              <a:gd name="T33" fmla="*/ 95364 h 278"/>
              <a:gd name="T34" fmla="*/ 156412 w 258"/>
              <a:gd name="T35" fmla="*/ 59126 h 278"/>
              <a:gd name="T36" fmla="*/ 177394 w 258"/>
              <a:gd name="T37" fmla="*/ 43868 h 278"/>
              <a:gd name="T38" fmla="*/ 204098 w 258"/>
              <a:gd name="T39" fmla="*/ 34331 h 278"/>
              <a:gd name="T40" fmla="*/ 238433 w 258"/>
              <a:gd name="T41" fmla="*/ 13351 h 278"/>
              <a:gd name="T42" fmla="*/ 288027 w 258"/>
              <a:gd name="T43" fmla="*/ 5722 h 278"/>
              <a:gd name="T44" fmla="*/ 326176 w 258"/>
              <a:gd name="T45" fmla="*/ 7629 h 278"/>
              <a:gd name="T46" fmla="*/ 343343 w 258"/>
              <a:gd name="T47" fmla="*/ 5722 h 278"/>
              <a:gd name="T48" fmla="*/ 366233 w 258"/>
              <a:gd name="T49" fmla="*/ 0 h 278"/>
              <a:gd name="T50" fmla="*/ 381492 w 258"/>
              <a:gd name="T51" fmla="*/ 0 h 278"/>
              <a:gd name="T52" fmla="*/ 408197 w 258"/>
              <a:gd name="T53" fmla="*/ 3815 h 278"/>
              <a:gd name="T54" fmla="*/ 402474 w 258"/>
              <a:gd name="T55" fmla="*/ 15258 h 278"/>
              <a:gd name="T56" fmla="*/ 404382 w 258"/>
              <a:gd name="T57" fmla="*/ 26702 h 278"/>
              <a:gd name="T58" fmla="*/ 404382 w 258"/>
              <a:gd name="T59" fmla="*/ 55311 h 278"/>
              <a:gd name="T60" fmla="*/ 392937 w 258"/>
              <a:gd name="T61" fmla="*/ 80106 h 278"/>
              <a:gd name="T62" fmla="*/ 383400 w 258"/>
              <a:gd name="T63" fmla="*/ 101086 h 278"/>
              <a:gd name="T64" fmla="*/ 402474 w 258"/>
              <a:gd name="T65" fmla="*/ 125881 h 278"/>
              <a:gd name="T66" fmla="*/ 412012 w 258"/>
              <a:gd name="T67" fmla="*/ 144954 h 278"/>
              <a:gd name="T68" fmla="*/ 431086 w 258"/>
              <a:gd name="T69" fmla="*/ 204079 h 278"/>
              <a:gd name="T70" fmla="*/ 440623 w 258"/>
              <a:gd name="T71" fmla="*/ 247947 h 278"/>
              <a:gd name="T72" fmla="*/ 444438 w 258"/>
              <a:gd name="T73" fmla="*/ 312795 h 278"/>
              <a:gd name="T74" fmla="*/ 448253 w 258"/>
              <a:gd name="T75" fmla="*/ 356662 h 278"/>
              <a:gd name="T76" fmla="*/ 465420 w 258"/>
              <a:gd name="T77" fmla="*/ 375735 h 278"/>
              <a:gd name="T78" fmla="*/ 478773 w 258"/>
              <a:gd name="T79" fmla="*/ 390993 h 27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8"/>
              <a:gd name="T121" fmla="*/ 0 h 278"/>
              <a:gd name="T122" fmla="*/ 258 w 258"/>
              <a:gd name="T123" fmla="*/ 278 h 27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8" h="278">
                <a:moveTo>
                  <a:pt x="258" y="210"/>
                </a:moveTo>
                <a:lnTo>
                  <a:pt x="179" y="269"/>
                </a:lnTo>
                <a:lnTo>
                  <a:pt x="163" y="275"/>
                </a:lnTo>
                <a:cubicBezTo>
                  <a:pt x="159" y="276"/>
                  <a:pt x="156" y="278"/>
                  <a:pt x="151" y="278"/>
                </a:cubicBezTo>
                <a:cubicBezTo>
                  <a:pt x="150" y="278"/>
                  <a:pt x="148" y="278"/>
                  <a:pt x="148" y="277"/>
                </a:cubicBezTo>
                <a:cubicBezTo>
                  <a:pt x="147" y="273"/>
                  <a:pt x="150" y="269"/>
                  <a:pt x="149" y="266"/>
                </a:cubicBezTo>
                <a:cubicBezTo>
                  <a:pt x="147" y="263"/>
                  <a:pt x="143" y="262"/>
                  <a:pt x="140" y="261"/>
                </a:cubicBezTo>
                <a:cubicBezTo>
                  <a:pt x="138" y="260"/>
                  <a:pt x="136" y="261"/>
                  <a:pt x="134" y="260"/>
                </a:cubicBezTo>
                <a:cubicBezTo>
                  <a:pt x="132" y="259"/>
                  <a:pt x="131" y="257"/>
                  <a:pt x="130" y="255"/>
                </a:cubicBezTo>
                <a:cubicBezTo>
                  <a:pt x="128" y="254"/>
                  <a:pt x="125" y="255"/>
                  <a:pt x="124" y="253"/>
                </a:cubicBezTo>
                <a:cubicBezTo>
                  <a:pt x="123" y="251"/>
                  <a:pt x="124" y="249"/>
                  <a:pt x="124" y="246"/>
                </a:cubicBezTo>
                <a:lnTo>
                  <a:pt x="48" y="187"/>
                </a:lnTo>
                <a:lnTo>
                  <a:pt x="0" y="152"/>
                </a:lnTo>
                <a:lnTo>
                  <a:pt x="0" y="147"/>
                </a:lnTo>
                <a:lnTo>
                  <a:pt x="0" y="132"/>
                </a:lnTo>
                <a:cubicBezTo>
                  <a:pt x="0" y="129"/>
                  <a:pt x="7" y="127"/>
                  <a:pt x="10" y="124"/>
                </a:cubicBezTo>
                <a:cubicBezTo>
                  <a:pt x="12" y="122"/>
                  <a:pt x="15" y="120"/>
                  <a:pt x="18" y="119"/>
                </a:cubicBezTo>
                <a:cubicBezTo>
                  <a:pt x="20" y="118"/>
                  <a:pt x="23" y="119"/>
                  <a:pt x="25" y="117"/>
                </a:cubicBezTo>
                <a:cubicBezTo>
                  <a:pt x="26" y="117"/>
                  <a:pt x="26" y="114"/>
                  <a:pt x="28" y="114"/>
                </a:cubicBezTo>
                <a:cubicBezTo>
                  <a:pt x="30" y="113"/>
                  <a:pt x="33" y="114"/>
                  <a:pt x="36" y="114"/>
                </a:cubicBezTo>
                <a:cubicBezTo>
                  <a:pt x="39" y="113"/>
                  <a:pt x="42" y="113"/>
                  <a:pt x="44" y="112"/>
                </a:cubicBezTo>
                <a:cubicBezTo>
                  <a:pt x="47" y="109"/>
                  <a:pt x="47" y="105"/>
                  <a:pt x="50" y="103"/>
                </a:cubicBezTo>
                <a:cubicBezTo>
                  <a:pt x="53" y="100"/>
                  <a:pt x="58" y="101"/>
                  <a:pt x="62" y="100"/>
                </a:cubicBezTo>
                <a:cubicBezTo>
                  <a:pt x="64" y="99"/>
                  <a:pt x="65" y="97"/>
                  <a:pt x="65" y="96"/>
                </a:cubicBezTo>
                <a:cubicBezTo>
                  <a:pt x="64" y="94"/>
                  <a:pt x="60" y="94"/>
                  <a:pt x="60" y="92"/>
                </a:cubicBezTo>
                <a:cubicBezTo>
                  <a:pt x="60" y="90"/>
                  <a:pt x="62" y="87"/>
                  <a:pt x="64" y="86"/>
                </a:cubicBezTo>
                <a:cubicBezTo>
                  <a:pt x="67" y="84"/>
                  <a:pt x="70" y="84"/>
                  <a:pt x="73" y="84"/>
                </a:cubicBezTo>
                <a:cubicBezTo>
                  <a:pt x="77" y="83"/>
                  <a:pt x="81" y="81"/>
                  <a:pt x="85" y="81"/>
                </a:cubicBezTo>
                <a:cubicBezTo>
                  <a:pt x="87" y="80"/>
                  <a:pt x="89" y="81"/>
                  <a:pt x="91" y="80"/>
                </a:cubicBezTo>
                <a:cubicBezTo>
                  <a:pt x="92" y="78"/>
                  <a:pt x="94" y="76"/>
                  <a:pt x="94" y="73"/>
                </a:cubicBezTo>
                <a:cubicBezTo>
                  <a:pt x="94" y="71"/>
                  <a:pt x="91" y="71"/>
                  <a:pt x="90" y="69"/>
                </a:cubicBezTo>
                <a:cubicBezTo>
                  <a:pt x="90" y="68"/>
                  <a:pt x="91" y="66"/>
                  <a:pt x="90" y="65"/>
                </a:cubicBezTo>
                <a:cubicBezTo>
                  <a:pt x="90" y="63"/>
                  <a:pt x="88" y="63"/>
                  <a:pt x="87" y="61"/>
                </a:cubicBezTo>
                <a:cubicBezTo>
                  <a:pt x="87" y="58"/>
                  <a:pt x="88" y="54"/>
                  <a:pt x="88" y="50"/>
                </a:cubicBezTo>
                <a:cubicBezTo>
                  <a:pt x="88" y="46"/>
                  <a:pt x="88" y="41"/>
                  <a:pt x="87" y="37"/>
                </a:cubicBezTo>
                <a:cubicBezTo>
                  <a:pt x="86" y="35"/>
                  <a:pt x="84" y="33"/>
                  <a:pt x="82" y="31"/>
                </a:cubicBezTo>
                <a:cubicBezTo>
                  <a:pt x="85" y="31"/>
                  <a:pt x="87" y="31"/>
                  <a:pt x="89" y="29"/>
                </a:cubicBezTo>
                <a:cubicBezTo>
                  <a:pt x="91" y="28"/>
                  <a:pt x="91" y="24"/>
                  <a:pt x="93" y="23"/>
                </a:cubicBezTo>
                <a:cubicBezTo>
                  <a:pt x="95" y="21"/>
                  <a:pt x="97" y="20"/>
                  <a:pt x="100" y="19"/>
                </a:cubicBezTo>
                <a:cubicBezTo>
                  <a:pt x="102" y="19"/>
                  <a:pt x="105" y="19"/>
                  <a:pt x="107" y="18"/>
                </a:cubicBezTo>
                <a:cubicBezTo>
                  <a:pt x="110" y="16"/>
                  <a:pt x="111" y="13"/>
                  <a:pt x="114" y="11"/>
                </a:cubicBezTo>
                <a:cubicBezTo>
                  <a:pt x="118" y="9"/>
                  <a:pt x="121" y="8"/>
                  <a:pt x="125" y="7"/>
                </a:cubicBezTo>
                <a:cubicBezTo>
                  <a:pt x="128" y="6"/>
                  <a:pt x="132" y="6"/>
                  <a:pt x="135" y="5"/>
                </a:cubicBezTo>
                <a:cubicBezTo>
                  <a:pt x="140" y="5"/>
                  <a:pt x="145" y="4"/>
                  <a:pt x="151" y="3"/>
                </a:cubicBezTo>
                <a:cubicBezTo>
                  <a:pt x="156" y="3"/>
                  <a:pt x="161" y="2"/>
                  <a:pt x="166" y="2"/>
                </a:cubicBezTo>
                <a:cubicBezTo>
                  <a:pt x="168" y="2"/>
                  <a:pt x="169" y="3"/>
                  <a:pt x="171" y="4"/>
                </a:cubicBezTo>
                <a:cubicBezTo>
                  <a:pt x="173" y="4"/>
                  <a:pt x="174" y="6"/>
                  <a:pt x="175" y="6"/>
                </a:cubicBezTo>
                <a:cubicBezTo>
                  <a:pt x="177" y="6"/>
                  <a:pt x="178" y="4"/>
                  <a:pt x="180" y="3"/>
                </a:cubicBezTo>
                <a:cubicBezTo>
                  <a:pt x="182" y="2"/>
                  <a:pt x="185" y="2"/>
                  <a:pt x="187" y="1"/>
                </a:cubicBezTo>
                <a:cubicBezTo>
                  <a:pt x="189" y="1"/>
                  <a:pt x="190" y="0"/>
                  <a:pt x="192" y="0"/>
                </a:cubicBezTo>
                <a:cubicBezTo>
                  <a:pt x="193" y="1"/>
                  <a:pt x="194" y="2"/>
                  <a:pt x="195" y="2"/>
                </a:cubicBezTo>
                <a:cubicBezTo>
                  <a:pt x="197" y="2"/>
                  <a:pt x="198" y="0"/>
                  <a:pt x="200" y="0"/>
                </a:cubicBezTo>
                <a:cubicBezTo>
                  <a:pt x="202" y="0"/>
                  <a:pt x="205" y="3"/>
                  <a:pt x="207" y="2"/>
                </a:cubicBezTo>
                <a:lnTo>
                  <a:pt x="214" y="2"/>
                </a:lnTo>
                <a:cubicBezTo>
                  <a:pt x="214" y="2"/>
                  <a:pt x="214" y="4"/>
                  <a:pt x="214" y="5"/>
                </a:cubicBezTo>
                <a:cubicBezTo>
                  <a:pt x="213" y="6"/>
                  <a:pt x="212" y="7"/>
                  <a:pt x="211" y="8"/>
                </a:cubicBezTo>
                <a:cubicBezTo>
                  <a:pt x="211" y="9"/>
                  <a:pt x="209" y="9"/>
                  <a:pt x="209" y="10"/>
                </a:cubicBezTo>
                <a:cubicBezTo>
                  <a:pt x="209" y="11"/>
                  <a:pt x="211" y="12"/>
                  <a:pt x="212" y="14"/>
                </a:cubicBezTo>
                <a:cubicBezTo>
                  <a:pt x="212" y="16"/>
                  <a:pt x="211" y="17"/>
                  <a:pt x="211" y="18"/>
                </a:cubicBezTo>
                <a:cubicBezTo>
                  <a:pt x="211" y="22"/>
                  <a:pt x="212" y="25"/>
                  <a:pt x="212" y="29"/>
                </a:cubicBezTo>
                <a:cubicBezTo>
                  <a:pt x="212" y="32"/>
                  <a:pt x="212" y="36"/>
                  <a:pt x="210" y="38"/>
                </a:cubicBezTo>
                <a:cubicBezTo>
                  <a:pt x="210" y="40"/>
                  <a:pt x="207" y="41"/>
                  <a:pt x="206" y="42"/>
                </a:cubicBezTo>
                <a:cubicBezTo>
                  <a:pt x="204" y="44"/>
                  <a:pt x="202" y="46"/>
                  <a:pt x="201" y="48"/>
                </a:cubicBezTo>
                <a:cubicBezTo>
                  <a:pt x="200" y="50"/>
                  <a:pt x="200" y="52"/>
                  <a:pt x="201" y="53"/>
                </a:cubicBezTo>
                <a:cubicBezTo>
                  <a:pt x="201" y="56"/>
                  <a:pt x="202" y="59"/>
                  <a:pt x="204" y="61"/>
                </a:cubicBezTo>
                <a:cubicBezTo>
                  <a:pt x="206" y="63"/>
                  <a:pt x="209" y="64"/>
                  <a:pt x="211" y="66"/>
                </a:cubicBezTo>
                <a:cubicBezTo>
                  <a:pt x="212" y="68"/>
                  <a:pt x="210" y="70"/>
                  <a:pt x="211" y="72"/>
                </a:cubicBezTo>
                <a:cubicBezTo>
                  <a:pt x="212" y="74"/>
                  <a:pt x="214" y="75"/>
                  <a:pt x="216" y="76"/>
                </a:cubicBezTo>
                <a:cubicBezTo>
                  <a:pt x="217" y="77"/>
                  <a:pt x="220" y="77"/>
                  <a:pt x="221" y="78"/>
                </a:cubicBezTo>
                <a:lnTo>
                  <a:pt x="226" y="107"/>
                </a:lnTo>
                <a:cubicBezTo>
                  <a:pt x="225" y="107"/>
                  <a:pt x="223" y="107"/>
                  <a:pt x="223" y="109"/>
                </a:cubicBezTo>
                <a:cubicBezTo>
                  <a:pt x="225" y="116"/>
                  <a:pt x="230" y="123"/>
                  <a:pt x="231" y="130"/>
                </a:cubicBezTo>
                <a:cubicBezTo>
                  <a:pt x="232" y="136"/>
                  <a:pt x="229" y="143"/>
                  <a:pt x="230" y="149"/>
                </a:cubicBezTo>
                <a:cubicBezTo>
                  <a:pt x="230" y="154"/>
                  <a:pt x="234" y="159"/>
                  <a:pt x="233" y="164"/>
                </a:cubicBezTo>
                <a:cubicBezTo>
                  <a:pt x="232" y="167"/>
                  <a:pt x="225" y="166"/>
                  <a:pt x="226" y="169"/>
                </a:cubicBezTo>
                <a:cubicBezTo>
                  <a:pt x="226" y="176"/>
                  <a:pt x="233" y="181"/>
                  <a:pt x="235" y="187"/>
                </a:cubicBezTo>
                <a:cubicBezTo>
                  <a:pt x="236" y="190"/>
                  <a:pt x="234" y="195"/>
                  <a:pt x="236" y="198"/>
                </a:cubicBezTo>
                <a:cubicBezTo>
                  <a:pt x="238" y="200"/>
                  <a:pt x="242" y="197"/>
                  <a:pt x="244" y="197"/>
                </a:cubicBezTo>
                <a:cubicBezTo>
                  <a:pt x="248" y="198"/>
                  <a:pt x="252" y="199"/>
                  <a:pt x="254" y="202"/>
                </a:cubicBezTo>
                <a:cubicBezTo>
                  <a:pt x="255" y="203"/>
                  <a:pt x="251" y="204"/>
                  <a:pt x="251" y="205"/>
                </a:cubicBezTo>
                <a:cubicBezTo>
                  <a:pt x="252" y="208"/>
                  <a:pt x="256" y="209"/>
                  <a:pt x="258" y="210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9C926C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0" name="Freeform 64"/>
          <p:cNvSpPr>
            <a:spLocks noChangeAspect="1"/>
          </p:cNvSpPr>
          <p:nvPr/>
        </p:nvSpPr>
        <p:spPr bwMode="auto">
          <a:xfrm>
            <a:off x="1683278" y="1208600"/>
            <a:ext cx="231088" cy="487856"/>
          </a:xfrm>
          <a:custGeom>
            <a:avLst/>
            <a:gdLst>
              <a:gd name="T0" fmla="*/ 49062 w 53"/>
              <a:gd name="T1" fmla="*/ 211138 h 111"/>
              <a:gd name="T2" fmla="*/ 62272 w 53"/>
              <a:gd name="T3" fmla="*/ 203529 h 111"/>
              <a:gd name="T4" fmla="*/ 66046 w 53"/>
              <a:gd name="T5" fmla="*/ 192117 h 111"/>
              <a:gd name="T6" fmla="*/ 62272 w 53"/>
              <a:gd name="T7" fmla="*/ 171193 h 111"/>
              <a:gd name="T8" fmla="*/ 71707 w 53"/>
              <a:gd name="T9" fmla="*/ 165487 h 111"/>
              <a:gd name="T10" fmla="*/ 83029 w 53"/>
              <a:gd name="T11" fmla="*/ 154074 h 111"/>
              <a:gd name="T12" fmla="*/ 98125 w 53"/>
              <a:gd name="T13" fmla="*/ 144563 h 111"/>
              <a:gd name="T14" fmla="*/ 94351 w 53"/>
              <a:gd name="T15" fmla="*/ 138857 h 111"/>
              <a:gd name="T16" fmla="*/ 96238 w 53"/>
              <a:gd name="T17" fmla="*/ 123639 h 111"/>
              <a:gd name="T18" fmla="*/ 71707 w 53"/>
              <a:gd name="T19" fmla="*/ 110324 h 111"/>
              <a:gd name="T20" fmla="*/ 64159 w 53"/>
              <a:gd name="T21" fmla="*/ 104618 h 111"/>
              <a:gd name="T22" fmla="*/ 60385 w 53"/>
              <a:gd name="T23" fmla="*/ 91303 h 111"/>
              <a:gd name="T24" fmla="*/ 73594 w 53"/>
              <a:gd name="T25" fmla="*/ 85596 h 111"/>
              <a:gd name="T26" fmla="*/ 83029 w 53"/>
              <a:gd name="T27" fmla="*/ 66575 h 111"/>
              <a:gd name="T28" fmla="*/ 83029 w 53"/>
              <a:gd name="T29" fmla="*/ 47554 h 111"/>
              <a:gd name="T30" fmla="*/ 71707 w 53"/>
              <a:gd name="T31" fmla="*/ 39945 h 111"/>
              <a:gd name="T32" fmla="*/ 69820 w 53"/>
              <a:gd name="T33" fmla="*/ 32336 h 111"/>
              <a:gd name="T34" fmla="*/ 79255 w 53"/>
              <a:gd name="T35" fmla="*/ 26630 h 111"/>
              <a:gd name="T36" fmla="*/ 84916 w 53"/>
              <a:gd name="T37" fmla="*/ 15217 h 111"/>
              <a:gd name="T38" fmla="*/ 83029 w 53"/>
              <a:gd name="T39" fmla="*/ 7609 h 111"/>
              <a:gd name="T40" fmla="*/ 73594 w 53"/>
              <a:gd name="T41" fmla="*/ 17119 h 111"/>
              <a:gd name="T42" fmla="*/ 64159 w 53"/>
              <a:gd name="T43" fmla="*/ 15217 h 111"/>
              <a:gd name="T44" fmla="*/ 67933 w 53"/>
              <a:gd name="T45" fmla="*/ 5706 h 111"/>
              <a:gd name="T46" fmla="*/ 56611 w 53"/>
              <a:gd name="T47" fmla="*/ 1902 h 111"/>
              <a:gd name="T48" fmla="*/ 41514 w 53"/>
              <a:gd name="T49" fmla="*/ 1902 h 111"/>
              <a:gd name="T50" fmla="*/ 26418 w 53"/>
              <a:gd name="T51" fmla="*/ 11413 h 111"/>
              <a:gd name="T52" fmla="*/ 26418 w 53"/>
              <a:gd name="T53" fmla="*/ 17119 h 111"/>
              <a:gd name="T54" fmla="*/ 20757 w 53"/>
              <a:gd name="T55" fmla="*/ 22826 h 111"/>
              <a:gd name="T56" fmla="*/ 16983 w 53"/>
              <a:gd name="T57" fmla="*/ 26630 h 111"/>
              <a:gd name="T58" fmla="*/ 22644 w 53"/>
              <a:gd name="T59" fmla="*/ 34239 h 111"/>
              <a:gd name="T60" fmla="*/ 20757 w 53"/>
              <a:gd name="T61" fmla="*/ 41847 h 111"/>
              <a:gd name="T62" fmla="*/ 22644 w 53"/>
              <a:gd name="T63" fmla="*/ 62771 h 111"/>
              <a:gd name="T64" fmla="*/ 18870 w 53"/>
              <a:gd name="T65" fmla="*/ 79890 h 111"/>
              <a:gd name="T66" fmla="*/ 11322 w 53"/>
              <a:gd name="T67" fmla="*/ 87499 h 111"/>
              <a:gd name="T68" fmla="*/ 1887 w 53"/>
              <a:gd name="T69" fmla="*/ 98911 h 111"/>
              <a:gd name="T70" fmla="*/ 1887 w 53"/>
              <a:gd name="T71" fmla="*/ 108422 h 111"/>
              <a:gd name="T72" fmla="*/ 7548 w 53"/>
              <a:gd name="T73" fmla="*/ 123639 h 111"/>
              <a:gd name="T74" fmla="*/ 20757 w 53"/>
              <a:gd name="T75" fmla="*/ 133150 h 111"/>
              <a:gd name="T76" fmla="*/ 20757 w 53"/>
              <a:gd name="T77" fmla="*/ 144563 h 111"/>
              <a:gd name="T78" fmla="*/ 30192 w 53"/>
              <a:gd name="T79" fmla="*/ 152172 h 111"/>
              <a:gd name="T80" fmla="*/ 39627 w 53"/>
              <a:gd name="T81" fmla="*/ 155976 h 111"/>
              <a:gd name="T82" fmla="*/ 49062 w 53"/>
              <a:gd name="T83" fmla="*/ 211138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3"/>
              <a:gd name="T127" fmla="*/ 0 h 111"/>
              <a:gd name="T128" fmla="*/ 53 w 53"/>
              <a:gd name="T129" fmla="*/ 111 h 11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3" h="111">
                <a:moveTo>
                  <a:pt x="26" y="111"/>
                </a:moveTo>
                <a:cubicBezTo>
                  <a:pt x="28" y="110"/>
                  <a:pt x="31" y="109"/>
                  <a:pt x="33" y="107"/>
                </a:cubicBezTo>
                <a:cubicBezTo>
                  <a:pt x="34" y="105"/>
                  <a:pt x="35" y="103"/>
                  <a:pt x="35" y="101"/>
                </a:cubicBezTo>
                <a:cubicBezTo>
                  <a:pt x="35" y="97"/>
                  <a:pt x="33" y="94"/>
                  <a:pt x="33" y="90"/>
                </a:cubicBezTo>
                <a:cubicBezTo>
                  <a:pt x="34" y="88"/>
                  <a:pt x="37" y="89"/>
                  <a:pt x="38" y="87"/>
                </a:cubicBezTo>
                <a:cubicBezTo>
                  <a:pt x="40" y="86"/>
                  <a:pt x="42" y="83"/>
                  <a:pt x="44" y="81"/>
                </a:cubicBezTo>
                <a:cubicBezTo>
                  <a:pt x="46" y="79"/>
                  <a:pt x="50" y="78"/>
                  <a:pt x="52" y="76"/>
                </a:cubicBezTo>
                <a:cubicBezTo>
                  <a:pt x="53" y="75"/>
                  <a:pt x="50" y="74"/>
                  <a:pt x="50" y="73"/>
                </a:cubicBezTo>
                <a:cubicBezTo>
                  <a:pt x="49" y="70"/>
                  <a:pt x="50" y="67"/>
                  <a:pt x="51" y="65"/>
                </a:cubicBezTo>
                <a:cubicBezTo>
                  <a:pt x="47" y="63"/>
                  <a:pt x="42" y="61"/>
                  <a:pt x="38" y="58"/>
                </a:cubicBezTo>
                <a:cubicBezTo>
                  <a:pt x="37" y="58"/>
                  <a:pt x="35" y="57"/>
                  <a:pt x="34" y="55"/>
                </a:cubicBezTo>
                <a:cubicBezTo>
                  <a:pt x="33" y="53"/>
                  <a:pt x="31" y="51"/>
                  <a:pt x="32" y="48"/>
                </a:cubicBezTo>
                <a:cubicBezTo>
                  <a:pt x="33" y="46"/>
                  <a:pt x="37" y="47"/>
                  <a:pt x="39" y="45"/>
                </a:cubicBezTo>
                <a:cubicBezTo>
                  <a:pt x="41" y="42"/>
                  <a:pt x="43" y="39"/>
                  <a:pt x="44" y="35"/>
                </a:cubicBezTo>
                <a:cubicBezTo>
                  <a:pt x="45" y="32"/>
                  <a:pt x="46" y="28"/>
                  <a:pt x="44" y="25"/>
                </a:cubicBezTo>
                <a:cubicBezTo>
                  <a:pt x="43" y="22"/>
                  <a:pt x="39" y="23"/>
                  <a:pt x="38" y="21"/>
                </a:cubicBezTo>
                <a:cubicBezTo>
                  <a:pt x="36" y="20"/>
                  <a:pt x="36" y="18"/>
                  <a:pt x="37" y="17"/>
                </a:cubicBezTo>
                <a:cubicBezTo>
                  <a:pt x="38" y="15"/>
                  <a:pt x="41" y="15"/>
                  <a:pt x="42" y="14"/>
                </a:cubicBezTo>
                <a:cubicBezTo>
                  <a:pt x="43" y="12"/>
                  <a:pt x="45" y="10"/>
                  <a:pt x="45" y="8"/>
                </a:cubicBezTo>
                <a:cubicBezTo>
                  <a:pt x="45" y="7"/>
                  <a:pt x="46" y="3"/>
                  <a:pt x="44" y="4"/>
                </a:cubicBezTo>
                <a:cubicBezTo>
                  <a:pt x="42" y="4"/>
                  <a:pt x="41" y="8"/>
                  <a:pt x="39" y="9"/>
                </a:cubicBezTo>
                <a:cubicBezTo>
                  <a:pt x="38" y="10"/>
                  <a:pt x="35" y="10"/>
                  <a:pt x="34" y="8"/>
                </a:cubicBezTo>
                <a:cubicBezTo>
                  <a:pt x="33" y="7"/>
                  <a:pt x="37" y="5"/>
                  <a:pt x="36" y="3"/>
                </a:cubicBezTo>
                <a:cubicBezTo>
                  <a:pt x="35" y="1"/>
                  <a:pt x="32" y="2"/>
                  <a:pt x="30" y="1"/>
                </a:cubicBezTo>
                <a:cubicBezTo>
                  <a:pt x="27" y="1"/>
                  <a:pt x="25" y="0"/>
                  <a:pt x="22" y="1"/>
                </a:cubicBezTo>
                <a:cubicBezTo>
                  <a:pt x="19" y="2"/>
                  <a:pt x="17" y="4"/>
                  <a:pt x="14" y="6"/>
                </a:cubicBezTo>
                <a:cubicBezTo>
                  <a:pt x="14" y="6"/>
                  <a:pt x="14" y="8"/>
                  <a:pt x="14" y="9"/>
                </a:cubicBezTo>
                <a:cubicBezTo>
                  <a:pt x="13" y="10"/>
                  <a:pt x="12" y="11"/>
                  <a:pt x="11" y="12"/>
                </a:cubicBezTo>
                <a:cubicBezTo>
                  <a:pt x="11" y="13"/>
                  <a:pt x="9" y="13"/>
                  <a:pt x="9" y="14"/>
                </a:cubicBezTo>
                <a:cubicBezTo>
                  <a:pt x="9" y="15"/>
                  <a:pt x="11" y="16"/>
                  <a:pt x="12" y="18"/>
                </a:cubicBezTo>
                <a:cubicBezTo>
                  <a:pt x="12" y="20"/>
                  <a:pt x="11" y="21"/>
                  <a:pt x="11" y="22"/>
                </a:cubicBezTo>
                <a:cubicBezTo>
                  <a:pt x="11" y="26"/>
                  <a:pt x="12" y="29"/>
                  <a:pt x="12" y="33"/>
                </a:cubicBezTo>
                <a:cubicBezTo>
                  <a:pt x="12" y="36"/>
                  <a:pt x="12" y="40"/>
                  <a:pt x="10" y="42"/>
                </a:cubicBezTo>
                <a:cubicBezTo>
                  <a:pt x="10" y="44"/>
                  <a:pt x="7" y="45"/>
                  <a:pt x="6" y="46"/>
                </a:cubicBezTo>
                <a:cubicBezTo>
                  <a:pt x="4" y="48"/>
                  <a:pt x="2" y="50"/>
                  <a:pt x="1" y="52"/>
                </a:cubicBezTo>
                <a:cubicBezTo>
                  <a:pt x="0" y="54"/>
                  <a:pt x="0" y="56"/>
                  <a:pt x="1" y="57"/>
                </a:cubicBezTo>
                <a:cubicBezTo>
                  <a:pt x="1" y="60"/>
                  <a:pt x="2" y="63"/>
                  <a:pt x="4" y="65"/>
                </a:cubicBezTo>
                <a:cubicBezTo>
                  <a:pt x="6" y="67"/>
                  <a:pt x="9" y="68"/>
                  <a:pt x="11" y="70"/>
                </a:cubicBezTo>
                <a:cubicBezTo>
                  <a:pt x="12" y="72"/>
                  <a:pt x="10" y="74"/>
                  <a:pt x="11" y="76"/>
                </a:cubicBezTo>
                <a:cubicBezTo>
                  <a:pt x="12" y="78"/>
                  <a:pt x="14" y="79"/>
                  <a:pt x="16" y="80"/>
                </a:cubicBezTo>
                <a:cubicBezTo>
                  <a:pt x="17" y="81"/>
                  <a:pt x="20" y="81"/>
                  <a:pt x="21" y="82"/>
                </a:cubicBezTo>
                <a:lnTo>
                  <a:pt x="26" y="111"/>
                </a:ln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A686B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1" name="Freeform 65"/>
          <p:cNvSpPr>
            <a:spLocks noChangeAspect="1"/>
          </p:cNvSpPr>
          <p:nvPr/>
        </p:nvSpPr>
        <p:spPr bwMode="auto">
          <a:xfrm>
            <a:off x="1782315" y="3515824"/>
            <a:ext cx="322791" cy="396153"/>
          </a:xfrm>
          <a:custGeom>
            <a:avLst/>
            <a:gdLst>
              <a:gd name="T0" fmla="*/ 109081 w 73"/>
              <a:gd name="T1" fmla="*/ 3810 h 90"/>
              <a:gd name="T2" fmla="*/ 95685 w 73"/>
              <a:gd name="T3" fmla="*/ 0 h 90"/>
              <a:gd name="T4" fmla="*/ 57411 w 73"/>
              <a:gd name="T5" fmla="*/ 0 h 90"/>
              <a:gd name="T6" fmla="*/ 55497 w 73"/>
              <a:gd name="T7" fmla="*/ 5715 h 90"/>
              <a:gd name="T8" fmla="*/ 57411 w 73"/>
              <a:gd name="T9" fmla="*/ 30480 h 90"/>
              <a:gd name="T10" fmla="*/ 51670 w 73"/>
              <a:gd name="T11" fmla="*/ 34290 h 90"/>
              <a:gd name="T12" fmla="*/ 17223 w 73"/>
              <a:gd name="T13" fmla="*/ 32385 h 90"/>
              <a:gd name="T14" fmla="*/ 15310 w 73"/>
              <a:gd name="T15" fmla="*/ 47625 h 90"/>
              <a:gd name="T16" fmla="*/ 11482 w 73"/>
              <a:gd name="T17" fmla="*/ 64770 h 90"/>
              <a:gd name="T18" fmla="*/ 5741 w 73"/>
              <a:gd name="T19" fmla="*/ 85725 h 90"/>
              <a:gd name="T20" fmla="*/ 0 w 73"/>
              <a:gd name="T21" fmla="*/ 81915 h 90"/>
              <a:gd name="T22" fmla="*/ 5741 w 73"/>
              <a:gd name="T23" fmla="*/ 99060 h 90"/>
              <a:gd name="T24" fmla="*/ 17223 w 73"/>
              <a:gd name="T25" fmla="*/ 108585 h 90"/>
              <a:gd name="T26" fmla="*/ 9568 w 73"/>
              <a:gd name="T27" fmla="*/ 110490 h 90"/>
              <a:gd name="T28" fmla="*/ 17223 w 73"/>
              <a:gd name="T29" fmla="*/ 118110 h 90"/>
              <a:gd name="T30" fmla="*/ 15310 w 73"/>
              <a:gd name="T31" fmla="*/ 125730 h 90"/>
              <a:gd name="T32" fmla="*/ 28705 w 73"/>
              <a:gd name="T33" fmla="*/ 133350 h 90"/>
              <a:gd name="T34" fmla="*/ 22964 w 73"/>
              <a:gd name="T35" fmla="*/ 135255 h 90"/>
              <a:gd name="T36" fmla="*/ 32533 w 73"/>
              <a:gd name="T37" fmla="*/ 146685 h 90"/>
              <a:gd name="T38" fmla="*/ 44015 w 73"/>
              <a:gd name="T39" fmla="*/ 163830 h 90"/>
              <a:gd name="T40" fmla="*/ 53584 w 73"/>
              <a:gd name="T41" fmla="*/ 171450 h 90"/>
              <a:gd name="T42" fmla="*/ 57411 w 73"/>
              <a:gd name="T43" fmla="*/ 161925 h 90"/>
              <a:gd name="T44" fmla="*/ 68893 w 73"/>
              <a:gd name="T45" fmla="*/ 163830 h 90"/>
              <a:gd name="T46" fmla="*/ 70807 w 73"/>
              <a:gd name="T47" fmla="*/ 150495 h 90"/>
              <a:gd name="T48" fmla="*/ 61238 w 73"/>
              <a:gd name="T49" fmla="*/ 140970 h 90"/>
              <a:gd name="T50" fmla="*/ 63152 w 73"/>
              <a:gd name="T51" fmla="*/ 127635 h 90"/>
              <a:gd name="T52" fmla="*/ 80375 w 73"/>
              <a:gd name="T53" fmla="*/ 129540 h 90"/>
              <a:gd name="T54" fmla="*/ 84203 w 73"/>
              <a:gd name="T55" fmla="*/ 116205 h 90"/>
              <a:gd name="T56" fmla="*/ 95685 w 73"/>
              <a:gd name="T57" fmla="*/ 125730 h 90"/>
              <a:gd name="T58" fmla="*/ 110995 w 73"/>
              <a:gd name="T59" fmla="*/ 123825 h 90"/>
              <a:gd name="T60" fmla="*/ 114822 w 73"/>
              <a:gd name="T61" fmla="*/ 129540 h 90"/>
              <a:gd name="T62" fmla="*/ 122477 w 73"/>
              <a:gd name="T63" fmla="*/ 129540 h 90"/>
              <a:gd name="T64" fmla="*/ 124390 w 73"/>
              <a:gd name="T65" fmla="*/ 112395 h 90"/>
              <a:gd name="T66" fmla="*/ 124390 w 73"/>
              <a:gd name="T67" fmla="*/ 93345 h 90"/>
              <a:gd name="T68" fmla="*/ 128218 w 73"/>
              <a:gd name="T69" fmla="*/ 80010 h 90"/>
              <a:gd name="T70" fmla="*/ 116736 w 73"/>
              <a:gd name="T71" fmla="*/ 76200 h 90"/>
              <a:gd name="T72" fmla="*/ 120563 w 73"/>
              <a:gd name="T73" fmla="*/ 55245 h 90"/>
              <a:gd name="T74" fmla="*/ 133959 w 73"/>
              <a:gd name="T75" fmla="*/ 47625 h 90"/>
              <a:gd name="T76" fmla="*/ 133959 w 73"/>
              <a:gd name="T77" fmla="*/ 28575 h 90"/>
              <a:gd name="T78" fmla="*/ 107167 w 73"/>
              <a:gd name="T79" fmla="*/ 26670 h 90"/>
              <a:gd name="T80" fmla="*/ 103340 w 73"/>
              <a:gd name="T81" fmla="*/ 17145 h 90"/>
              <a:gd name="T82" fmla="*/ 109081 w 73"/>
              <a:gd name="T83" fmla="*/ 3810 h 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3"/>
              <a:gd name="T127" fmla="*/ 0 h 90"/>
              <a:gd name="T128" fmla="*/ 73 w 73"/>
              <a:gd name="T129" fmla="*/ 90 h 9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3" h="90">
                <a:moveTo>
                  <a:pt x="57" y="2"/>
                </a:moveTo>
                <a:cubicBezTo>
                  <a:pt x="54" y="1"/>
                  <a:pt x="52" y="1"/>
                  <a:pt x="50" y="0"/>
                </a:cubicBezTo>
                <a:cubicBezTo>
                  <a:pt x="43" y="0"/>
                  <a:pt x="36" y="0"/>
                  <a:pt x="30" y="0"/>
                </a:cubicBezTo>
                <a:cubicBezTo>
                  <a:pt x="29" y="1"/>
                  <a:pt x="29" y="2"/>
                  <a:pt x="29" y="3"/>
                </a:cubicBezTo>
                <a:cubicBezTo>
                  <a:pt x="29" y="7"/>
                  <a:pt x="31" y="12"/>
                  <a:pt x="30" y="16"/>
                </a:cubicBezTo>
                <a:cubicBezTo>
                  <a:pt x="29" y="17"/>
                  <a:pt x="28" y="18"/>
                  <a:pt x="27" y="18"/>
                </a:cubicBezTo>
                <a:cubicBezTo>
                  <a:pt x="21" y="18"/>
                  <a:pt x="15" y="17"/>
                  <a:pt x="9" y="17"/>
                </a:cubicBezTo>
                <a:cubicBezTo>
                  <a:pt x="9" y="20"/>
                  <a:pt x="9" y="22"/>
                  <a:pt x="8" y="25"/>
                </a:cubicBezTo>
                <a:cubicBezTo>
                  <a:pt x="8" y="28"/>
                  <a:pt x="7" y="31"/>
                  <a:pt x="6" y="34"/>
                </a:cubicBezTo>
                <a:cubicBezTo>
                  <a:pt x="5" y="38"/>
                  <a:pt x="5" y="42"/>
                  <a:pt x="3" y="45"/>
                </a:cubicBezTo>
                <a:cubicBezTo>
                  <a:pt x="2" y="46"/>
                  <a:pt x="0" y="42"/>
                  <a:pt x="0" y="43"/>
                </a:cubicBezTo>
                <a:cubicBezTo>
                  <a:pt x="0" y="47"/>
                  <a:pt x="1" y="50"/>
                  <a:pt x="3" y="52"/>
                </a:cubicBezTo>
                <a:cubicBezTo>
                  <a:pt x="4" y="54"/>
                  <a:pt x="8" y="55"/>
                  <a:pt x="9" y="57"/>
                </a:cubicBezTo>
                <a:cubicBezTo>
                  <a:pt x="9" y="58"/>
                  <a:pt x="5" y="57"/>
                  <a:pt x="5" y="58"/>
                </a:cubicBezTo>
                <a:cubicBezTo>
                  <a:pt x="5" y="60"/>
                  <a:pt x="8" y="61"/>
                  <a:pt x="9" y="62"/>
                </a:cubicBezTo>
                <a:cubicBezTo>
                  <a:pt x="9" y="64"/>
                  <a:pt x="7" y="65"/>
                  <a:pt x="8" y="66"/>
                </a:cubicBezTo>
                <a:cubicBezTo>
                  <a:pt x="10" y="68"/>
                  <a:pt x="13" y="68"/>
                  <a:pt x="15" y="70"/>
                </a:cubicBezTo>
                <a:cubicBezTo>
                  <a:pt x="15" y="71"/>
                  <a:pt x="11" y="70"/>
                  <a:pt x="12" y="71"/>
                </a:cubicBezTo>
                <a:cubicBezTo>
                  <a:pt x="12" y="74"/>
                  <a:pt x="15" y="75"/>
                  <a:pt x="17" y="77"/>
                </a:cubicBezTo>
                <a:cubicBezTo>
                  <a:pt x="19" y="80"/>
                  <a:pt x="21" y="83"/>
                  <a:pt x="23" y="86"/>
                </a:cubicBezTo>
                <a:cubicBezTo>
                  <a:pt x="25" y="88"/>
                  <a:pt x="26" y="88"/>
                  <a:pt x="28" y="90"/>
                </a:cubicBezTo>
                <a:cubicBezTo>
                  <a:pt x="29" y="88"/>
                  <a:pt x="29" y="86"/>
                  <a:pt x="30" y="85"/>
                </a:cubicBezTo>
                <a:cubicBezTo>
                  <a:pt x="32" y="84"/>
                  <a:pt x="35" y="87"/>
                  <a:pt x="36" y="86"/>
                </a:cubicBezTo>
                <a:cubicBezTo>
                  <a:pt x="37" y="84"/>
                  <a:pt x="37" y="81"/>
                  <a:pt x="37" y="79"/>
                </a:cubicBezTo>
                <a:cubicBezTo>
                  <a:pt x="36" y="77"/>
                  <a:pt x="32" y="76"/>
                  <a:pt x="32" y="74"/>
                </a:cubicBezTo>
                <a:cubicBezTo>
                  <a:pt x="31" y="71"/>
                  <a:pt x="31" y="68"/>
                  <a:pt x="33" y="67"/>
                </a:cubicBezTo>
                <a:cubicBezTo>
                  <a:pt x="36" y="65"/>
                  <a:pt x="40" y="70"/>
                  <a:pt x="42" y="68"/>
                </a:cubicBezTo>
                <a:cubicBezTo>
                  <a:pt x="44" y="67"/>
                  <a:pt x="42" y="62"/>
                  <a:pt x="44" y="61"/>
                </a:cubicBezTo>
                <a:cubicBezTo>
                  <a:pt x="47" y="60"/>
                  <a:pt x="48" y="65"/>
                  <a:pt x="50" y="66"/>
                </a:cubicBezTo>
                <a:cubicBezTo>
                  <a:pt x="53" y="67"/>
                  <a:pt x="56" y="65"/>
                  <a:pt x="58" y="65"/>
                </a:cubicBezTo>
                <a:cubicBezTo>
                  <a:pt x="59" y="66"/>
                  <a:pt x="59" y="68"/>
                  <a:pt x="60" y="68"/>
                </a:cubicBezTo>
                <a:cubicBezTo>
                  <a:pt x="61" y="69"/>
                  <a:pt x="63" y="70"/>
                  <a:pt x="64" y="68"/>
                </a:cubicBezTo>
                <a:cubicBezTo>
                  <a:pt x="66" y="66"/>
                  <a:pt x="65" y="62"/>
                  <a:pt x="65" y="59"/>
                </a:cubicBezTo>
                <a:cubicBezTo>
                  <a:pt x="65" y="56"/>
                  <a:pt x="65" y="52"/>
                  <a:pt x="65" y="49"/>
                </a:cubicBezTo>
                <a:cubicBezTo>
                  <a:pt x="65" y="47"/>
                  <a:pt x="68" y="44"/>
                  <a:pt x="67" y="42"/>
                </a:cubicBezTo>
                <a:cubicBezTo>
                  <a:pt x="66" y="40"/>
                  <a:pt x="62" y="42"/>
                  <a:pt x="61" y="40"/>
                </a:cubicBezTo>
                <a:cubicBezTo>
                  <a:pt x="60" y="36"/>
                  <a:pt x="61" y="32"/>
                  <a:pt x="63" y="29"/>
                </a:cubicBezTo>
                <a:cubicBezTo>
                  <a:pt x="64" y="27"/>
                  <a:pt x="68" y="27"/>
                  <a:pt x="70" y="25"/>
                </a:cubicBezTo>
                <a:cubicBezTo>
                  <a:pt x="71" y="22"/>
                  <a:pt x="73" y="17"/>
                  <a:pt x="70" y="15"/>
                </a:cubicBezTo>
                <a:cubicBezTo>
                  <a:pt x="67" y="12"/>
                  <a:pt x="60" y="16"/>
                  <a:pt x="56" y="14"/>
                </a:cubicBezTo>
                <a:cubicBezTo>
                  <a:pt x="54" y="14"/>
                  <a:pt x="54" y="11"/>
                  <a:pt x="54" y="9"/>
                </a:cubicBezTo>
                <a:cubicBezTo>
                  <a:pt x="54" y="7"/>
                  <a:pt x="56" y="4"/>
                  <a:pt x="57" y="2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A686B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2" name="Freeform 66"/>
          <p:cNvSpPr>
            <a:spLocks noChangeAspect="1"/>
          </p:cNvSpPr>
          <p:nvPr/>
        </p:nvSpPr>
        <p:spPr bwMode="auto">
          <a:xfrm>
            <a:off x="1818996" y="3523161"/>
            <a:ext cx="99039" cy="73362"/>
          </a:xfrm>
          <a:custGeom>
            <a:avLst/>
            <a:gdLst>
              <a:gd name="T0" fmla="*/ 1864 w 23"/>
              <a:gd name="T1" fmla="*/ 29766 h 16"/>
              <a:gd name="T2" fmla="*/ 1864 w 23"/>
              <a:gd name="T3" fmla="*/ 11906 h 16"/>
              <a:gd name="T4" fmla="*/ 3727 w 23"/>
              <a:gd name="T5" fmla="*/ 0 h 16"/>
              <a:gd name="T6" fmla="*/ 39136 w 23"/>
              <a:gd name="T7" fmla="*/ 1984 h 16"/>
              <a:gd name="T8" fmla="*/ 40999 w 23"/>
              <a:gd name="T9" fmla="*/ 27781 h 16"/>
              <a:gd name="T10" fmla="*/ 35409 w 23"/>
              <a:gd name="T11" fmla="*/ 31750 h 16"/>
              <a:gd name="T12" fmla="*/ 1864 w 23"/>
              <a:gd name="T13" fmla="*/ 29766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16"/>
              <a:gd name="T23" fmla="*/ 23 w 23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16">
                <a:moveTo>
                  <a:pt x="1" y="15"/>
                </a:moveTo>
                <a:cubicBezTo>
                  <a:pt x="1" y="12"/>
                  <a:pt x="0" y="9"/>
                  <a:pt x="1" y="6"/>
                </a:cubicBezTo>
                <a:cubicBezTo>
                  <a:pt x="1" y="4"/>
                  <a:pt x="2" y="2"/>
                  <a:pt x="2" y="0"/>
                </a:cubicBezTo>
                <a:lnTo>
                  <a:pt x="21" y="1"/>
                </a:lnTo>
                <a:cubicBezTo>
                  <a:pt x="21" y="5"/>
                  <a:pt x="23" y="10"/>
                  <a:pt x="22" y="14"/>
                </a:cubicBezTo>
                <a:cubicBezTo>
                  <a:pt x="21" y="15"/>
                  <a:pt x="20" y="16"/>
                  <a:pt x="19" y="16"/>
                </a:cubicBezTo>
                <a:cubicBezTo>
                  <a:pt x="13" y="16"/>
                  <a:pt x="7" y="15"/>
                  <a:pt x="1" y="15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C29494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3" name="Freeform 68"/>
          <p:cNvSpPr>
            <a:spLocks noChangeAspect="1"/>
          </p:cNvSpPr>
          <p:nvPr/>
        </p:nvSpPr>
        <p:spPr bwMode="auto">
          <a:xfrm>
            <a:off x="2039081" y="2158634"/>
            <a:ext cx="572221" cy="1023394"/>
          </a:xfrm>
          <a:custGeom>
            <a:avLst/>
            <a:gdLst>
              <a:gd name="T0" fmla="*/ 49530 w 130"/>
              <a:gd name="T1" fmla="*/ 442912 h 232"/>
              <a:gd name="T2" fmla="*/ 62865 w 130"/>
              <a:gd name="T3" fmla="*/ 441003 h 232"/>
              <a:gd name="T4" fmla="*/ 74295 w 130"/>
              <a:gd name="T5" fmla="*/ 435276 h 232"/>
              <a:gd name="T6" fmla="*/ 85725 w 130"/>
              <a:gd name="T7" fmla="*/ 441003 h 232"/>
              <a:gd name="T8" fmla="*/ 91440 w 130"/>
              <a:gd name="T9" fmla="*/ 433366 h 232"/>
              <a:gd name="T10" fmla="*/ 112395 w 130"/>
              <a:gd name="T11" fmla="*/ 429548 h 232"/>
              <a:gd name="T12" fmla="*/ 120015 w 130"/>
              <a:gd name="T13" fmla="*/ 429548 h 232"/>
              <a:gd name="T14" fmla="*/ 127635 w 130"/>
              <a:gd name="T15" fmla="*/ 421912 h 232"/>
              <a:gd name="T16" fmla="*/ 135255 w 130"/>
              <a:gd name="T17" fmla="*/ 412366 h 232"/>
              <a:gd name="T18" fmla="*/ 127635 w 130"/>
              <a:gd name="T19" fmla="*/ 408548 h 232"/>
              <a:gd name="T20" fmla="*/ 135255 w 130"/>
              <a:gd name="T21" fmla="*/ 402821 h 232"/>
              <a:gd name="T22" fmla="*/ 156210 w 130"/>
              <a:gd name="T23" fmla="*/ 402821 h 232"/>
              <a:gd name="T24" fmla="*/ 177165 w 130"/>
              <a:gd name="T25" fmla="*/ 393275 h 232"/>
              <a:gd name="T26" fmla="*/ 180975 w 130"/>
              <a:gd name="T27" fmla="*/ 378002 h 232"/>
              <a:gd name="T28" fmla="*/ 190500 w 130"/>
              <a:gd name="T29" fmla="*/ 378002 h 232"/>
              <a:gd name="T30" fmla="*/ 200025 w 130"/>
              <a:gd name="T31" fmla="*/ 366548 h 232"/>
              <a:gd name="T32" fmla="*/ 200025 w 130"/>
              <a:gd name="T33" fmla="*/ 353184 h 232"/>
              <a:gd name="T34" fmla="*/ 220980 w 130"/>
              <a:gd name="T35" fmla="*/ 349366 h 232"/>
              <a:gd name="T36" fmla="*/ 222885 w 130"/>
              <a:gd name="T37" fmla="*/ 341730 h 232"/>
              <a:gd name="T38" fmla="*/ 213360 w 130"/>
              <a:gd name="T39" fmla="*/ 330275 h 232"/>
              <a:gd name="T40" fmla="*/ 219075 w 130"/>
              <a:gd name="T41" fmla="*/ 322639 h 232"/>
              <a:gd name="T42" fmla="*/ 213360 w 130"/>
              <a:gd name="T43" fmla="*/ 320729 h 232"/>
              <a:gd name="T44" fmla="*/ 211455 w 130"/>
              <a:gd name="T45" fmla="*/ 301638 h 232"/>
              <a:gd name="T46" fmla="*/ 198120 w 130"/>
              <a:gd name="T47" fmla="*/ 305457 h 232"/>
              <a:gd name="T48" fmla="*/ 198120 w 130"/>
              <a:gd name="T49" fmla="*/ 295911 h 232"/>
              <a:gd name="T50" fmla="*/ 207645 w 130"/>
              <a:gd name="T51" fmla="*/ 284456 h 232"/>
              <a:gd name="T52" fmla="*/ 205740 w 130"/>
              <a:gd name="T53" fmla="*/ 267275 h 232"/>
              <a:gd name="T54" fmla="*/ 215265 w 130"/>
              <a:gd name="T55" fmla="*/ 261547 h 232"/>
              <a:gd name="T56" fmla="*/ 209550 w 130"/>
              <a:gd name="T57" fmla="*/ 250093 h 232"/>
              <a:gd name="T58" fmla="*/ 215265 w 130"/>
              <a:gd name="T59" fmla="*/ 244365 h 232"/>
              <a:gd name="T60" fmla="*/ 224790 w 130"/>
              <a:gd name="T61" fmla="*/ 231002 h 232"/>
              <a:gd name="T62" fmla="*/ 222885 w 130"/>
              <a:gd name="T63" fmla="*/ 221456 h 232"/>
              <a:gd name="T64" fmla="*/ 232410 w 130"/>
              <a:gd name="T65" fmla="*/ 215729 h 232"/>
              <a:gd name="T66" fmla="*/ 243840 w 130"/>
              <a:gd name="T67" fmla="*/ 215729 h 232"/>
              <a:gd name="T68" fmla="*/ 243840 w 130"/>
              <a:gd name="T69" fmla="*/ 114546 h 232"/>
              <a:gd name="T70" fmla="*/ 45720 w 130"/>
              <a:gd name="T71" fmla="*/ 0 h 232"/>
              <a:gd name="T72" fmla="*/ 30480 w 130"/>
              <a:gd name="T73" fmla="*/ 13364 h 232"/>
              <a:gd name="T74" fmla="*/ 38100 w 130"/>
              <a:gd name="T75" fmla="*/ 36273 h 232"/>
              <a:gd name="T76" fmla="*/ 36195 w 130"/>
              <a:gd name="T77" fmla="*/ 53455 h 232"/>
              <a:gd name="T78" fmla="*/ 43815 w 130"/>
              <a:gd name="T79" fmla="*/ 63000 h 232"/>
              <a:gd name="T80" fmla="*/ 41910 w 130"/>
              <a:gd name="T81" fmla="*/ 74455 h 232"/>
              <a:gd name="T82" fmla="*/ 55245 w 130"/>
              <a:gd name="T83" fmla="*/ 84001 h 232"/>
              <a:gd name="T84" fmla="*/ 41910 w 130"/>
              <a:gd name="T85" fmla="*/ 110728 h 232"/>
              <a:gd name="T86" fmla="*/ 41910 w 130"/>
              <a:gd name="T87" fmla="*/ 152728 h 232"/>
              <a:gd name="T88" fmla="*/ 43815 w 130"/>
              <a:gd name="T89" fmla="*/ 190910 h 232"/>
              <a:gd name="T90" fmla="*/ 0 w 130"/>
              <a:gd name="T91" fmla="*/ 246274 h 232"/>
              <a:gd name="T92" fmla="*/ 0 w 130"/>
              <a:gd name="T93" fmla="*/ 274911 h 232"/>
              <a:gd name="T94" fmla="*/ 9525 w 130"/>
              <a:gd name="T95" fmla="*/ 290184 h 232"/>
              <a:gd name="T96" fmla="*/ 15240 w 130"/>
              <a:gd name="T97" fmla="*/ 297820 h 232"/>
              <a:gd name="T98" fmla="*/ 22860 w 130"/>
              <a:gd name="T99" fmla="*/ 295911 h 232"/>
              <a:gd name="T100" fmla="*/ 34290 w 130"/>
              <a:gd name="T101" fmla="*/ 318820 h 232"/>
              <a:gd name="T102" fmla="*/ 36195 w 130"/>
              <a:gd name="T103" fmla="*/ 343639 h 232"/>
              <a:gd name="T104" fmla="*/ 40005 w 130"/>
              <a:gd name="T105" fmla="*/ 362730 h 232"/>
              <a:gd name="T106" fmla="*/ 53340 w 130"/>
              <a:gd name="T107" fmla="*/ 378002 h 232"/>
              <a:gd name="T108" fmla="*/ 36195 w 130"/>
              <a:gd name="T109" fmla="*/ 376093 h 232"/>
              <a:gd name="T110" fmla="*/ 30480 w 130"/>
              <a:gd name="T111" fmla="*/ 376093 h 232"/>
              <a:gd name="T112" fmla="*/ 15240 w 130"/>
              <a:gd name="T113" fmla="*/ 374184 h 232"/>
              <a:gd name="T114" fmla="*/ 11430 w 130"/>
              <a:gd name="T115" fmla="*/ 385639 h 232"/>
              <a:gd name="T116" fmla="*/ 20955 w 130"/>
              <a:gd name="T117" fmla="*/ 397094 h 232"/>
              <a:gd name="T118" fmla="*/ 36195 w 130"/>
              <a:gd name="T119" fmla="*/ 414275 h 232"/>
              <a:gd name="T120" fmla="*/ 43815 w 130"/>
              <a:gd name="T121" fmla="*/ 427639 h 232"/>
              <a:gd name="T122" fmla="*/ 49530 w 130"/>
              <a:gd name="T123" fmla="*/ 439094 h 232"/>
              <a:gd name="T124" fmla="*/ 49530 w 130"/>
              <a:gd name="T125" fmla="*/ 442912 h 2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30"/>
              <a:gd name="T190" fmla="*/ 0 h 232"/>
              <a:gd name="T191" fmla="*/ 130 w 130"/>
              <a:gd name="T192" fmla="*/ 232 h 23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30" h="232">
                <a:moveTo>
                  <a:pt x="26" y="232"/>
                </a:moveTo>
                <a:cubicBezTo>
                  <a:pt x="28" y="231"/>
                  <a:pt x="31" y="231"/>
                  <a:pt x="33" y="231"/>
                </a:cubicBezTo>
                <a:cubicBezTo>
                  <a:pt x="35" y="230"/>
                  <a:pt x="37" y="228"/>
                  <a:pt x="39" y="228"/>
                </a:cubicBezTo>
                <a:cubicBezTo>
                  <a:pt x="41" y="228"/>
                  <a:pt x="43" y="231"/>
                  <a:pt x="45" y="231"/>
                </a:cubicBezTo>
                <a:cubicBezTo>
                  <a:pt x="47" y="231"/>
                  <a:pt x="47" y="228"/>
                  <a:pt x="48" y="227"/>
                </a:cubicBezTo>
                <a:cubicBezTo>
                  <a:pt x="52" y="226"/>
                  <a:pt x="55" y="225"/>
                  <a:pt x="59" y="225"/>
                </a:cubicBezTo>
                <a:cubicBezTo>
                  <a:pt x="60" y="225"/>
                  <a:pt x="61" y="225"/>
                  <a:pt x="63" y="225"/>
                </a:cubicBezTo>
                <a:cubicBezTo>
                  <a:pt x="64" y="224"/>
                  <a:pt x="65" y="223"/>
                  <a:pt x="67" y="221"/>
                </a:cubicBezTo>
                <a:cubicBezTo>
                  <a:pt x="68" y="220"/>
                  <a:pt x="71" y="218"/>
                  <a:pt x="71" y="216"/>
                </a:cubicBezTo>
                <a:cubicBezTo>
                  <a:pt x="71" y="214"/>
                  <a:pt x="67" y="215"/>
                  <a:pt x="67" y="214"/>
                </a:cubicBezTo>
                <a:cubicBezTo>
                  <a:pt x="67" y="212"/>
                  <a:pt x="70" y="212"/>
                  <a:pt x="71" y="211"/>
                </a:cubicBezTo>
                <a:cubicBezTo>
                  <a:pt x="75" y="211"/>
                  <a:pt x="78" y="212"/>
                  <a:pt x="82" y="211"/>
                </a:cubicBezTo>
                <a:cubicBezTo>
                  <a:pt x="86" y="210"/>
                  <a:pt x="90" y="209"/>
                  <a:pt x="93" y="206"/>
                </a:cubicBezTo>
                <a:cubicBezTo>
                  <a:pt x="95" y="204"/>
                  <a:pt x="93" y="200"/>
                  <a:pt x="95" y="198"/>
                </a:cubicBezTo>
                <a:cubicBezTo>
                  <a:pt x="96" y="197"/>
                  <a:pt x="99" y="199"/>
                  <a:pt x="100" y="198"/>
                </a:cubicBezTo>
                <a:cubicBezTo>
                  <a:pt x="102" y="197"/>
                  <a:pt x="104" y="195"/>
                  <a:pt x="105" y="192"/>
                </a:cubicBezTo>
                <a:cubicBezTo>
                  <a:pt x="106" y="190"/>
                  <a:pt x="103" y="186"/>
                  <a:pt x="105" y="185"/>
                </a:cubicBezTo>
                <a:cubicBezTo>
                  <a:pt x="108" y="182"/>
                  <a:pt x="113" y="184"/>
                  <a:pt x="116" y="183"/>
                </a:cubicBezTo>
                <a:cubicBezTo>
                  <a:pt x="117" y="182"/>
                  <a:pt x="118" y="180"/>
                  <a:pt x="117" y="179"/>
                </a:cubicBezTo>
                <a:cubicBezTo>
                  <a:pt x="116" y="177"/>
                  <a:pt x="113" y="176"/>
                  <a:pt x="112" y="173"/>
                </a:cubicBezTo>
                <a:cubicBezTo>
                  <a:pt x="112" y="171"/>
                  <a:pt x="115" y="170"/>
                  <a:pt x="115" y="169"/>
                </a:cubicBezTo>
                <a:cubicBezTo>
                  <a:pt x="115" y="168"/>
                  <a:pt x="113" y="169"/>
                  <a:pt x="112" y="168"/>
                </a:cubicBezTo>
                <a:cubicBezTo>
                  <a:pt x="111" y="165"/>
                  <a:pt x="113" y="161"/>
                  <a:pt x="111" y="158"/>
                </a:cubicBezTo>
                <a:cubicBezTo>
                  <a:pt x="109" y="157"/>
                  <a:pt x="106" y="161"/>
                  <a:pt x="104" y="160"/>
                </a:cubicBezTo>
                <a:cubicBezTo>
                  <a:pt x="103" y="159"/>
                  <a:pt x="103" y="156"/>
                  <a:pt x="104" y="155"/>
                </a:cubicBezTo>
                <a:cubicBezTo>
                  <a:pt x="105" y="153"/>
                  <a:pt x="109" y="152"/>
                  <a:pt x="109" y="149"/>
                </a:cubicBezTo>
                <a:cubicBezTo>
                  <a:pt x="110" y="146"/>
                  <a:pt x="107" y="143"/>
                  <a:pt x="108" y="140"/>
                </a:cubicBezTo>
                <a:cubicBezTo>
                  <a:pt x="108" y="138"/>
                  <a:pt x="113" y="139"/>
                  <a:pt x="113" y="137"/>
                </a:cubicBezTo>
                <a:cubicBezTo>
                  <a:pt x="114" y="135"/>
                  <a:pt x="110" y="133"/>
                  <a:pt x="110" y="131"/>
                </a:cubicBezTo>
                <a:cubicBezTo>
                  <a:pt x="109" y="130"/>
                  <a:pt x="112" y="129"/>
                  <a:pt x="113" y="128"/>
                </a:cubicBezTo>
                <a:cubicBezTo>
                  <a:pt x="115" y="126"/>
                  <a:pt x="117" y="124"/>
                  <a:pt x="118" y="121"/>
                </a:cubicBezTo>
                <a:cubicBezTo>
                  <a:pt x="119" y="119"/>
                  <a:pt x="116" y="117"/>
                  <a:pt x="117" y="116"/>
                </a:cubicBezTo>
                <a:cubicBezTo>
                  <a:pt x="118" y="114"/>
                  <a:pt x="120" y="113"/>
                  <a:pt x="122" y="113"/>
                </a:cubicBezTo>
                <a:cubicBezTo>
                  <a:pt x="124" y="112"/>
                  <a:pt x="128" y="115"/>
                  <a:pt x="128" y="113"/>
                </a:cubicBezTo>
                <a:cubicBezTo>
                  <a:pt x="130" y="96"/>
                  <a:pt x="128" y="78"/>
                  <a:pt x="128" y="60"/>
                </a:cubicBezTo>
                <a:lnTo>
                  <a:pt x="24" y="0"/>
                </a:lnTo>
                <a:lnTo>
                  <a:pt x="16" y="7"/>
                </a:lnTo>
                <a:lnTo>
                  <a:pt x="20" y="19"/>
                </a:lnTo>
                <a:lnTo>
                  <a:pt x="19" y="28"/>
                </a:lnTo>
                <a:lnTo>
                  <a:pt x="23" y="33"/>
                </a:lnTo>
                <a:lnTo>
                  <a:pt x="22" y="39"/>
                </a:lnTo>
                <a:lnTo>
                  <a:pt x="29" y="44"/>
                </a:lnTo>
                <a:lnTo>
                  <a:pt x="22" y="58"/>
                </a:lnTo>
                <a:lnTo>
                  <a:pt x="22" y="80"/>
                </a:lnTo>
                <a:lnTo>
                  <a:pt x="23" y="100"/>
                </a:lnTo>
                <a:lnTo>
                  <a:pt x="0" y="129"/>
                </a:lnTo>
                <a:lnTo>
                  <a:pt x="0" y="144"/>
                </a:lnTo>
                <a:cubicBezTo>
                  <a:pt x="2" y="146"/>
                  <a:pt x="3" y="150"/>
                  <a:pt x="5" y="152"/>
                </a:cubicBezTo>
                <a:cubicBezTo>
                  <a:pt x="6" y="153"/>
                  <a:pt x="7" y="155"/>
                  <a:pt x="8" y="156"/>
                </a:cubicBezTo>
                <a:cubicBezTo>
                  <a:pt x="9" y="156"/>
                  <a:pt x="11" y="155"/>
                  <a:pt x="12" y="155"/>
                </a:cubicBezTo>
                <a:cubicBezTo>
                  <a:pt x="15" y="159"/>
                  <a:pt x="17" y="163"/>
                  <a:pt x="18" y="167"/>
                </a:cubicBezTo>
                <a:cubicBezTo>
                  <a:pt x="19" y="171"/>
                  <a:pt x="18" y="176"/>
                  <a:pt x="19" y="180"/>
                </a:cubicBezTo>
                <a:cubicBezTo>
                  <a:pt x="19" y="184"/>
                  <a:pt x="19" y="187"/>
                  <a:pt x="21" y="190"/>
                </a:cubicBezTo>
                <a:cubicBezTo>
                  <a:pt x="23" y="193"/>
                  <a:pt x="26" y="194"/>
                  <a:pt x="28" y="198"/>
                </a:cubicBezTo>
                <a:cubicBezTo>
                  <a:pt x="25" y="198"/>
                  <a:pt x="22" y="197"/>
                  <a:pt x="19" y="197"/>
                </a:cubicBezTo>
                <a:cubicBezTo>
                  <a:pt x="18" y="197"/>
                  <a:pt x="17" y="198"/>
                  <a:pt x="16" y="197"/>
                </a:cubicBezTo>
                <a:cubicBezTo>
                  <a:pt x="13" y="197"/>
                  <a:pt x="11" y="195"/>
                  <a:pt x="8" y="196"/>
                </a:cubicBezTo>
                <a:cubicBezTo>
                  <a:pt x="6" y="197"/>
                  <a:pt x="5" y="200"/>
                  <a:pt x="6" y="202"/>
                </a:cubicBezTo>
                <a:cubicBezTo>
                  <a:pt x="6" y="204"/>
                  <a:pt x="10" y="206"/>
                  <a:pt x="11" y="208"/>
                </a:cubicBezTo>
                <a:cubicBezTo>
                  <a:pt x="14" y="211"/>
                  <a:pt x="16" y="214"/>
                  <a:pt x="19" y="217"/>
                </a:cubicBezTo>
                <a:cubicBezTo>
                  <a:pt x="20" y="219"/>
                  <a:pt x="22" y="221"/>
                  <a:pt x="23" y="224"/>
                </a:cubicBezTo>
                <a:cubicBezTo>
                  <a:pt x="24" y="226"/>
                  <a:pt x="25" y="228"/>
                  <a:pt x="26" y="230"/>
                </a:cubicBezTo>
                <a:cubicBezTo>
                  <a:pt x="26" y="230"/>
                  <a:pt x="26" y="231"/>
                  <a:pt x="26" y="232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C29494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4" name="Freeform 69"/>
          <p:cNvSpPr>
            <a:spLocks noChangeAspect="1"/>
          </p:cNvSpPr>
          <p:nvPr/>
        </p:nvSpPr>
        <p:spPr bwMode="auto">
          <a:xfrm>
            <a:off x="2086767" y="2961943"/>
            <a:ext cx="726280" cy="546545"/>
          </a:xfrm>
          <a:custGeom>
            <a:avLst/>
            <a:gdLst>
              <a:gd name="T0" fmla="*/ 314325 w 165"/>
              <a:gd name="T1" fmla="*/ 154513 h 124"/>
              <a:gd name="T2" fmla="*/ 300990 w 165"/>
              <a:gd name="T3" fmla="*/ 137345 h 124"/>
              <a:gd name="T4" fmla="*/ 293370 w 165"/>
              <a:gd name="T5" fmla="*/ 123992 h 124"/>
              <a:gd name="T6" fmla="*/ 270510 w 165"/>
              <a:gd name="T7" fmla="*/ 108731 h 124"/>
              <a:gd name="T8" fmla="*/ 262890 w 165"/>
              <a:gd name="T9" fmla="*/ 87748 h 124"/>
              <a:gd name="T10" fmla="*/ 253365 w 165"/>
              <a:gd name="T11" fmla="*/ 78210 h 124"/>
              <a:gd name="T12" fmla="*/ 236220 w 165"/>
              <a:gd name="T13" fmla="*/ 64857 h 124"/>
              <a:gd name="T14" fmla="*/ 215265 w 165"/>
              <a:gd name="T15" fmla="*/ 55319 h 124"/>
              <a:gd name="T16" fmla="*/ 222885 w 165"/>
              <a:gd name="T17" fmla="*/ 34336 h 124"/>
              <a:gd name="T18" fmla="*/ 200025 w 165"/>
              <a:gd name="T19" fmla="*/ 1908 h 124"/>
              <a:gd name="T20" fmla="*/ 179070 w 165"/>
              <a:gd name="T21" fmla="*/ 19076 h 124"/>
              <a:gd name="T22" fmla="*/ 160020 w 165"/>
              <a:gd name="T23" fmla="*/ 30521 h 124"/>
              <a:gd name="T24" fmla="*/ 135255 w 165"/>
              <a:gd name="T25" fmla="*/ 55319 h 124"/>
              <a:gd name="T26" fmla="*/ 106680 w 165"/>
              <a:gd name="T27" fmla="*/ 61042 h 124"/>
              <a:gd name="T28" fmla="*/ 106680 w 165"/>
              <a:gd name="T29" fmla="*/ 74395 h 124"/>
              <a:gd name="T30" fmla="*/ 91440 w 165"/>
              <a:gd name="T31" fmla="*/ 82025 h 124"/>
              <a:gd name="T32" fmla="*/ 64770 w 165"/>
              <a:gd name="T33" fmla="*/ 93471 h 124"/>
              <a:gd name="T34" fmla="*/ 41910 w 165"/>
              <a:gd name="T35" fmla="*/ 93471 h 124"/>
              <a:gd name="T36" fmla="*/ 19050 w 165"/>
              <a:gd name="T37" fmla="*/ 110639 h 124"/>
              <a:gd name="T38" fmla="*/ 1905 w 165"/>
              <a:gd name="T39" fmla="*/ 137345 h 124"/>
              <a:gd name="T40" fmla="*/ 7620 w 165"/>
              <a:gd name="T41" fmla="*/ 177404 h 124"/>
              <a:gd name="T42" fmla="*/ 20955 w 165"/>
              <a:gd name="T43" fmla="*/ 190756 h 124"/>
              <a:gd name="T44" fmla="*/ 28575 w 165"/>
              <a:gd name="T45" fmla="*/ 217462 h 124"/>
              <a:gd name="T46" fmla="*/ 43815 w 165"/>
              <a:gd name="T47" fmla="*/ 236538 h 124"/>
              <a:gd name="T48" fmla="*/ 51435 w 165"/>
              <a:gd name="T49" fmla="*/ 215555 h 124"/>
              <a:gd name="T50" fmla="*/ 70485 w 165"/>
              <a:gd name="T51" fmla="*/ 206017 h 124"/>
              <a:gd name="T52" fmla="*/ 89535 w 165"/>
              <a:gd name="T53" fmla="*/ 206017 h 124"/>
              <a:gd name="T54" fmla="*/ 102870 w 165"/>
              <a:gd name="T55" fmla="*/ 185034 h 124"/>
              <a:gd name="T56" fmla="*/ 118110 w 165"/>
              <a:gd name="T57" fmla="*/ 164051 h 124"/>
              <a:gd name="T58" fmla="*/ 148590 w 165"/>
              <a:gd name="T59" fmla="*/ 179311 h 124"/>
              <a:gd name="T60" fmla="*/ 190500 w 165"/>
              <a:gd name="T61" fmla="*/ 188849 h 124"/>
              <a:gd name="T62" fmla="*/ 205740 w 165"/>
              <a:gd name="T63" fmla="*/ 169773 h 124"/>
              <a:gd name="T64" fmla="*/ 238125 w 165"/>
              <a:gd name="T65" fmla="*/ 169773 h 124"/>
              <a:gd name="T66" fmla="*/ 249555 w 165"/>
              <a:gd name="T67" fmla="*/ 167866 h 124"/>
              <a:gd name="T68" fmla="*/ 266700 w 165"/>
              <a:gd name="T69" fmla="*/ 158328 h 124"/>
              <a:gd name="T70" fmla="*/ 285750 w 165"/>
              <a:gd name="T71" fmla="*/ 162143 h 124"/>
              <a:gd name="T72" fmla="*/ 304800 w 165"/>
              <a:gd name="T73" fmla="*/ 162143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65"/>
              <a:gd name="T112" fmla="*/ 0 h 124"/>
              <a:gd name="T113" fmla="*/ 165 w 165"/>
              <a:gd name="T114" fmla="*/ 124 h 1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65" h="124">
                <a:moveTo>
                  <a:pt x="164" y="88"/>
                </a:moveTo>
                <a:cubicBezTo>
                  <a:pt x="164" y="85"/>
                  <a:pt x="165" y="83"/>
                  <a:pt x="165" y="81"/>
                </a:cubicBezTo>
                <a:cubicBezTo>
                  <a:pt x="165" y="78"/>
                  <a:pt x="163" y="76"/>
                  <a:pt x="162" y="74"/>
                </a:cubicBezTo>
                <a:cubicBezTo>
                  <a:pt x="161" y="73"/>
                  <a:pt x="159" y="72"/>
                  <a:pt x="158" y="72"/>
                </a:cubicBezTo>
                <a:cubicBezTo>
                  <a:pt x="156" y="70"/>
                  <a:pt x="153" y="70"/>
                  <a:pt x="151" y="67"/>
                </a:cubicBezTo>
                <a:cubicBezTo>
                  <a:pt x="151" y="66"/>
                  <a:pt x="155" y="66"/>
                  <a:pt x="154" y="65"/>
                </a:cubicBezTo>
                <a:cubicBezTo>
                  <a:pt x="153" y="63"/>
                  <a:pt x="149" y="61"/>
                  <a:pt x="147" y="57"/>
                </a:cubicBezTo>
                <a:cubicBezTo>
                  <a:pt x="146" y="56"/>
                  <a:pt x="144" y="58"/>
                  <a:pt x="142" y="57"/>
                </a:cubicBezTo>
                <a:cubicBezTo>
                  <a:pt x="140" y="55"/>
                  <a:pt x="138" y="53"/>
                  <a:pt x="137" y="51"/>
                </a:cubicBezTo>
                <a:cubicBezTo>
                  <a:pt x="137" y="50"/>
                  <a:pt x="139" y="47"/>
                  <a:pt x="138" y="46"/>
                </a:cubicBezTo>
                <a:cubicBezTo>
                  <a:pt x="137" y="45"/>
                  <a:pt x="135" y="47"/>
                  <a:pt x="134" y="46"/>
                </a:cubicBezTo>
                <a:cubicBezTo>
                  <a:pt x="133" y="45"/>
                  <a:pt x="134" y="42"/>
                  <a:pt x="133" y="41"/>
                </a:cubicBezTo>
                <a:cubicBezTo>
                  <a:pt x="130" y="39"/>
                  <a:pt x="126" y="41"/>
                  <a:pt x="123" y="39"/>
                </a:cubicBezTo>
                <a:cubicBezTo>
                  <a:pt x="122" y="37"/>
                  <a:pt x="126" y="35"/>
                  <a:pt x="124" y="34"/>
                </a:cubicBezTo>
                <a:cubicBezTo>
                  <a:pt x="122" y="32"/>
                  <a:pt x="119" y="35"/>
                  <a:pt x="117" y="34"/>
                </a:cubicBezTo>
                <a:cubicBezTo>
                  <a:pt x="115" y="33"/>
                  <a:pt x="113" y="31"/>
                  <a:pt x="113" y="29"/>
                </a:cubicBezTo>
                <a:cubicBezTo>
                  <a:pt x="113" y="28"/>
                  <a:pt x="116" y="27"/>
                  <a:pt x="117" y="25"/>
                </a:cubicBezTo>
                <a:cubicBezTo>
                  <a:pt x="117" y="23"/>
                  <a:pt x="118" y="20"/>
                  <a:pt x="117" y="18"/>
                </a:cubicBezTo>
                <a:cubicBezTo>
                  <a:pt x="116" y="14"/>
                  <a:pt x="114" y="10"/>
                  <a:pt x="111" y="7"/>
                </a:cubicBezTo>
                <a:cubicBezTo>
                  <a:pt x="110" y="5"/>
                  <a:pt x="107" y="3"/>
                  <a:pt x="105" y="1"/>
                </a:cubicBezTo>
                <a:cubicBezTo>
                  <a:pt x="102" y="2"/>
                  <a:pt x="97" y="0"/>
                  <a:pt x="94" y="3"/>
                </a:cubicBezTo>
                <a:cubicBezTo>
                  <a:pt x="92" y="4"/>
                  <a:pt x="95" y="8"/>
                  <a:pt x="94" y="10"/>
                </a:cubicBezTo>
                <a:cubicBezTo>
                  <a:pt x="93" y="13"/>
                  <a:pt x="91" y="15"/>
                  <a:pt x="89" y="16"/>
                </a:cubicBezTo>
                <a:cubicBezTo>
                  <a:pt x="88" y="17"/>
                  <a:pt x="85" y="15"/>
                  <a:pt x="84" y="16"/>
                </a:cubicBezTo>
                <a:cubicBezTo>
                  <a:pt x="82" y="18"/>
                  <a:pt x="84" y="22"/>
                  <a:pt x="82" y="24"/>
                </a:cubicBezTo>
                <a:cubicBezTo>
                  <a:pt x="79" y="27"/>
                  <a:pt x="75" y="28"/>
                  <a:pt x="71" y="29"/>
                </a:cubicBezTo>
                <a:cubicBezTo>
                  <a:pt x="67" y="30"/>
                  <a:pt x="64" y="29"/>
                  <a:pt x="60" y="29"/>
                </a:cubicBezTo>
                <a:cubicBezTo>
                  <a:pt x="59" y="30"/>
                  <a:pt x="56" y="30"/>
                  <a:pt x="56" y="32"/>
                </a:cubicBezTo>
                <a:cubicBezTo>
                  <a:pt x="56" y="33"/>
                  <a:pt x="60" y="32"/>
                  <a:pt x="60" y="34"/>
                </a:cubicBezTo>
                <a:cubicBezTo>
                  <a:pt x="60" y="36"/>
                  <a:pt x="57" y="38"/>
                  <a:pt x="56" y="39"/>
                </a:cubicBezTo>
                <a:cubicBezTo>
                  <a:pt x="54" y="41"/>
                  <a:pt x="53" y="42"/>
                  <a:pt x="52" y="43"/>
                </a:cubicBezTo>
                <a:cubicBezTo>
                  <a:pt x="50" y="43"/>
                  <a:pt x="49" y="43"/>
                  <a:pt x="48" y="43"/>
                </a:cubicBezTo>
                <a:cubicBezTo>
                  <a:pt x="44" y="43"/>
                  <a:pt x="41" y="44"/>
                  <a:pt x="37" y="45"/>
                </a:cubicBezTo>
                <a:cubicBezTo>
                  <a:pt x="36" y="46"/>
                  <a:pt x="36" y="49"/>
                  <a:pt x="34" y="49"/>
                </a:cubicBezTo>
                <a:cubicBezTo>
                  <a:pt x="32" y="49"/>
                  <a:pt x="30" y="46"/>
                  <a:pt x="28" y="46"/>
                </a:cubicBezTo>
                <a:cubicBezTo>
                  <a:pt x="26" y="46"/>
                  <a:pt x="24" y="48"/>
                  <a:pt x="22" y="49"/>
                </a:cubicBezTo>
                <a:cubicBezTo>
                  <a:pt x="20" y="49"/>
                  <a:pt x="17" y="49"/>
                  <a:pt x="15" y="50"/>
                </a:cubicBezTo>
                <a:cubicBezTo>
                  <a:pt x="13" y="52"/>
                  <a:pt x="12" y="55"/>
                  <a:pt x="10" y="58"/>
                </a:cubicBezTo>
                <a:cubicBezTo>
                  <a:pt x="9" y="62"/>
                  <a:pt x="9" y="66"/>
                  <a:pt x="6" y="69"/>
                </a:cubicBezTo>
                <a:cubicBezTo>
                  <a:pt x="5" y="71"/>
                  <a:pt x="1" y="70"/>
                  <a:pt x="1" y="72"/>
                </a:cubicBezTo>
                <a:cubicBezTo>
                  <a:pt x="0" y="75"/>
                  <a:pt x="4" y="76"/>
                  <a:pt x="5" y="78"/>
                </a:cubicBezTo>
                <a:cubicBezTo>
                  <a:pt x="5" y="83"/>
                  <a:pt x="3" y="88"/>
                  <a:pt x="4" y="93"/>
                </a:cubicBezTo>
                <a:cubicBezTo>
                  <a:pt x="4" y="95"/>
                  <a:pt x="5" y="96"/>
                  <a:pt x="6" y="97"/>
                </a:cubicBezTo>
                <a:cubicBezTo>
                  <a:pt x="7" y="98"/>
                  <a:pt x="10" y="98"/>
                  <a:pt x="11" y="100"/>
                </a:cubicBezTo>
                <a:cubicBezTo>
                  <a:pt x="12" y="101"/>
                  <a:pt x="11" y="103"/>
                  <a:pt x="11" y="104"/>
                </a:cubicBezTo>
                <a:cubicBezTo>
                  <a:pt x="12" y="108"/>
                  <a:pt x="13" y="111"/>
                  <a:pt x="15" y="114"/>
                </a:cubicBezTo>
                <a:cubicBezTo>
                  <a:pt x="16" y="115"/>
                  <a:pt x="19" y="115"/>
                  <a:pt x="19" y="116"/>
                </a:cubicBezTo>
                <a:cubicBezTo>
                  <a:pt x="21" y="118"/>
                  <a:pt x="22" y="121"/>
                  <a:pt x="23" y="124"/>
                </a:cubicBezTo>
                <a:cubicBezTo>
                  <a:pt x="24" y="123"/>
                  <a:pt x="26" y="123"/>
                  <a:pt x="26" y="121"/>
                </a:cubicBezTo>
                <a:cubicBezTo>
                  <a:pt x="27" y="119"/>
                  <a:pt x="27" y="116"/>
                  <a:pt x="27" y="113"/>
                </a:cubicBezTo>
                <a:cubicBezTo>
                  <a:pt x="27" y="112"/>
                  <a:pt x="27" y="109"/>
                  <a:pt x="28" y="108"/>
                </a:cubicBezTo>
                <a:cubicBezTo>
                  <a:pt x="31" y="107"/>
                  <a:pt x="34" y="108"/>
                  <a:pt x="37" y="108"/>
                </a:cubicBezTo>
                <a:cubicBezTo>
                  <a:pt x="38" y="108"/>
                  <a:pt x="39" y="106"/>
                  <a:pt x="41" y="106"/>
                </a:cubicBezTo>
                <a:cubicBezTo>
                  <a:pt x="43" y="107"/>
                  <a:pt x="45" y="108"/>
                  <a:pt x="47" y="108"/>
                </a:cubicBezTo>
                <a:cubicBezTo>
                  <a:pt x="49" y="109"/>
                  <a:pt x="51" y="108"/>
                  <a:pt x="54" y="107"/>
                </a:cubicBezTo>
                <a:cubicBezTo>
                  <a:pt x="54" y="104"/>
                  <a:pt x="53" y="101"/>
                  <a:pt x="54" y="97"/>
                </a:cubicBezTo>
                <a:cubicBezTo>
                  <a:pt x="54" y="95"/>
                  <a:pt x="56" y="92"/>
                  <a:pt x="57" y="90"/>
                </a:cubicBezTo>
                <a:cubicBezTo>
                  <a:pt x="58" y="88"/>
                  <a:pt x="60" y="87"/>
                  <a:pt x="62" y="86"/>
                </a:cubicBezTo>
                <a:cubicBezTo>
                  <a:pt x="63" y="86"/>
                  <a:pt x="66" y="85"/>
                  <a:pt x="67" y="86"/>
                </a:cubicBezTo>
                <a:cubicBezTo>
                  <a:pt x="71" y="88"/>
                  <a:pt x="74" y="92"/>
                  <a:pt x="78" y="94"/>
                </a:cubicBezTo>
                <a:cubicBezTo>
                  <a:pt x="81" y="96"/>
                  <a:pt x="84" y="95"/>
                  <a:pt x="87" y="96"/>
                </a:cubicBezTo>
                <a:cubicBezTo>
                  <a:pt x="92" y="97"/>
                  <a:pt x="96" y="100"/>
                  <a:pt x="100" y="99"/>
                </a:cubicBezTo>
                <a:cubicBezTo>
                  <a:pt x="103" y="99"/>
                  <a:pt x="103" y="94"/>
                  <a:pt x="104" y="92"/>
                </a:cubicBezTo>
                <a:cubicBezTo>
                  <a:pt x="105" y="91"/>
                  <a:pt x="107" y="89"/>
                  <a:pt x="108" y="89"/>
                </a:cubicBezTo>
                <a:cubicBezTo>
                  <a:pt x="111" y="89"/>
                  <a:pt x="113" y="92"/>
                  <a:pt x="115" y="92"/>
                </a:cubicBezTo>
                <a:cubicBezTo>
                  <a:pt x="118" y="92"/>
                  <a:pt x="122" y="90"/>
                  <a:pt x="125" y="89"/>
                </a:cubicBezTo>
                <a:cubicBezTo>
                  <a:pt x="126" y="88"/>
                  <a:pt x="127" y="85"/>
                  <a:pt x="128" y="85"/>
                </a:cubicBezTo>
                <a:cubicBezTo>
                  <a:pt x="130" y="85"/>
                  <a:pt x="130" y="88"/>
                  <a:pt x="131" y="88"/>
                </a:cubicBezTo>
                <a:cubicBezTo>
                  <a:pt x="133" y="89"/>
                  <a:pt x="135" y="89"/>
                  <a:pt x="137" y="88"/>
                </a:cubicBezTo>
                <a:cubicBezTo>
                  <a:pt x="139" y="87"/>
                  <a:pt x="138" y="83"/>
                  <a:pt x="140" y="83"/>
                </a:cubicBezTo>
                <a:cubicBezTo>
                  <a:pt x="143" y="83"/>
                  <a:pt x="144" y="87"/>
                  <a:pt x="146" y="87"/>
                </a:cubicBezTo>
                <a:cubicBezTo>
                  <a:pt x="148" y="87"/>
                  <a:pt x="149" y="85"/>
                  <a:pt x="150" y="85"/>
                </a:cubicBezTo>
                <a:cubicBezTo>
                  <a:pt x="152" y="85"/>
                  <a:pt x="151" y="89"/>
                  <a:pt x="153" y="89"/>
                </a:cubicBezTo>
                <a:cubicBezTo>
                  <a:pt x="156" y="88"/>
                  <a:pt x="157" y="85"/>
                  <a:pt x="160" y="85"/>
                </a:cubicBezTo>
                <a:cubicBezTo>
                  <a:pt x="161" y="85"/>
                  <a:pt x="163" y="87"/>
                  <a:pt x="164" y="88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56A856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5" name="Freeform 73"/>
          <p:cNvSpPr>
            <a:spLocks noChangeAspect="1"/>
          </p:cNvSpPr>
          <p:nvPr/>
        </p:nvSpPr>
        <p:spPr bwMode="auto">
          <a:xfrm>
            <a:off x="3601684" y="2859237"/>
            <a:ext cx="95370" cy="113712"/>
          </a:xfrm>
          <a:custGeom>
            <a:avLst/>
            <a:gdLst>
              <a:gd name="T0" fmla="*/ 26266 w 22"/>
              <a:gd name="T1" fmla="*/ 45427 h 26"/>
              <a:gd name="T2" fmla="*/ 15009 w 22"/>
              <a:gd name="T3" fmla="*/ 45427 h 26"/>
              <a:gd name="T4" fmla="*/ 5628 w 22"/>
              <a:gd name="T5" fmla="*/ 49213 h 26"/>
              <a:gd name="T6" fmla="*/ 0 w 22"/>
              <a:gd name="T7" fmla="*/ 45427 h 26"/>
              <a:gd name="T8" fmla="*/ 0 w 22"/>
              <a:gd name="T9" fmla="*/ 30285 h 26"/>
              <a:gd name="T10" fmla="*/ 7505 w 22"/>
              <a:gd name="T11" fmla="*/ 18928 h 26"/>
              <a:gd name="T12" fmla="*/ 13133 w 22"/>
              <a:gd name="T13" fmla="*/ 5678 h 26"/>
              <a:gd name="T14" fmla="*/ 22514 w 22"/>
              <a:gd name="T15" fmla="*/ 7571 h 26"/>
              <a:gd name="T16" fmla="*/ 26266 w 22"/>
              <a:gd name="T17" fmla="*/ 1893 h 26"/>
              <a:gd name="T18" fmla="*/ 31894 w 22"/>
              <a:gd name="T19" fmla="*/ 1893 h 26"/>
              <a:gd name="T20" fmla="*/ 35647 w 22"/>
              <a:gd name="T21" fmla="*/ 9464 h 26"/>
              <a:gd name="T22" fmla="*/ 39399 w 22"/>
              <a:gd name="T23" fmla="*/ 18928 h 26"/>
              <a:gd name="T24" fmla="*/ 28142 w 22"/>
              <a:gd name="T25" fmla="*/ 24607 h 26"/>
              <a:gd name="T26" fmla="*/ 15009 w 22"/>
              <a:gd name="T27" fmla="*/ 35963 h 26"/>
              <a:gd name="T28" fmla="*/ 28142 w 22"/>
              <a:gd name="T29" fmla="*/ 34071 h 26"/>
              <a:gd name="T30" fmla="*/ 37523 w 22"/>
              <a:gd name="T31" fmla="*/ 37856 h 26"/>
              <a:gd name="T32" fmla="*/ 31894 w 22"/>
              <a:gd name="T33" fmla="*/ 41642 h 26"/>
              <a:gd name="T34" fmla="*/ 26266 w 22"/>
              <a:gd name="T35" fmla="*/ 45427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2"/>
              <a:gd name="T55" fmla="*/ 0 h 26"/>
              <a:gd name="T56" fmla="*/ 22 w 22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2" h="26">
                <a:moveTo>
                  <a:pt x="14" y="24"/>
                </a:moveTo>
                <a:cubicBezTo>
                  <a:pt x="12" y="24"/>
                  <a:pt x="10" y="24"/>
                  <a:pt x="8" y="24"/>
                </a:cubicBezTo>
                <a:cubicBezTo>
                  <a:pt x="6" y="24"/>
                  <a:pt x="5" y="26"/>
                  <a:pt x="3" y="26"/>
                </a:cubicBezTo>
                <a:cubicBezTo>
                  <a:pt x="2" y="26"/>
                  <a:pt x="1" y="25"/>
                  <a:pt x="0" y="24"/>
                </a:cubicBezTo>
                <a:cubicBezTo>
                  <a:pt x="0" y="21"/>
                  <a:pt x="0" y="19"/>
                  <a:pt x="0" y="16"/>
                </a:cubicBezTo>
                <a:cubicBezTo>
                  <a:pt x="1" y="14"/>
                  <a:pt x="3" y="12"/>
                  <a:pt x="4" y="10"/>
                </a:cubicBezTo>
                <a:cubicBezTo>
                  <a:pt x="5" y="8"/>
                  <a:pt x="6" y="5"/>
                  <a:pt x="7" y="3"/>
                </a:cubicBezTo>
                <a:cubicBezTo>
                  <a:pt x="9" y="3"/>
                  <a:pt x="10" y="5"/>
                  <a:pt x="12" y="4"/>
                </a:cubicBezTo>
                <a:cubicBezTo>
                  <a:pt x="13" y="4"/>
                  <a:pt x="13" y="2"/>
                  <a:pt x="14" y="1"/>
                </a:cubicBezTo>
                <a:cubicBezTo>
                  <a:pt x="14" y="0"/>
                  <a:pt x="16" y="1"/>
                  <a:pt x="17" y="1"/>
                </a:cubicBezTo>
                <a:cubicBezTo>
                  <a:pt x="18" y="2"/>
                  <a:pt x="18" y="4"/>
                  <a:pt x="19" y="5"/>
                </a:cubicBezTo>
                <a:cubicBezTo>
                  <a:pt x="20" y="6"/>
                  <a:pt x="22" y="8"/>
                  <a:pt x="21" y="10"/>
                </a:cubicBezTo>
                <a:cubicBezTo>
                  <a:pt x="20" y="12"/>
                  <a:pt x="17" y="12"/>
                  <a:pt x="15" y="13"/>
                </a:cubicBezTo>
                <a:cubicBezTo>
                  <a:pt x="12" y="15"/>
                  <a:pt x="8" y="16"/>
                  <a:pt x="8" y="19"/>
                </a:cubicBezTo>
                <a:cubicBezTo>
                  <a:pt x="8" y="21"/>
                  <a:pt x="12" y="18"/>
                  <a:pt x="15" y="18"/>
                </a:cubicBezTo>
                <a:cubicBezTo>
                  <a:pt x="16" y="19"/>
                  <a:pt x="18" y="19"/>
                  <a:pt x="20" y="20"/>
                </a:cubicBezTo>
                <a:cubicBezTo>
                  <a:pt x="19" y="21"/>
                  <a:pt x="18" y="21"/>
                  <a:pt x="17" y="22"/>
                </a:cubicBezTo>
                <a:cubicBezTo>
                  <a:pt x="16" y="23"/>
                  <a:pt x="15" y="24"/>
                  <a:pt x="14" y="24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6" name="Freeform 74"/>
          <p:cNvSpPr>
            <a:spLocks noChangeAspect="1"/>
          </p:cNvSpPr>
          <p:nvPr/>
        </p:nvSpPr>
        <p:spPr bwMode="auto">
          <a:xfrm>
            <a:off x="3297234" y="2521773"/>
            <a:ext cx="377811" cy="359472"/>
          </a:xfrm>
          <a:custGeom>
            <a:avLst/>
            <a:gdLst>
              <a:gd name="T0" fmla="*/ 163512 w 86"/>
              <a:gd name="T1" fmla="*/ 147986 h 82"/>
              <a:gd name="T2" fmla="*/ 155907 w 86"/>
              <a:gd name="T3" fmla="*/ 140397 h 82"/>
              <a:gd name="T4" fmla="*/ 146400 w 86"/>
              <a:gd name="T5" fmla="*/ 129013 h 82"/>
              <a:gd name="T6" fmla="*/ 142598 w 86"/>
              <a:gd name="T7" fmla="*/ 123322 h 82"/>
              <a:gd name="T8" fmla="*/ 127387 w 86"/>
              <a:gd name="T9" fmla="*/ 110041 h 82"/>
              <a:gd name="T10" fmla="*/ 115979 w 86"/>
              <a:gd name="T11" fmla="*/ 94863 h 82"/>
              <a:gd name="T12" fmla="*/ 106473 w 86"/>
              <a:gd name="T13" fmla="*/ 89171 h 82"/>
              <a:gd name="T14" fmla="*/ 102670 w 86"/>
              <a:gd name="T15" fmla="*/ 83479 h 82"/>
              <a:gd name="T16" fmla="*/ 95065 w 86"/>
              <a:gd name="T17" fmla="*/ 83479 h 82"/>
              <a:gd name="T18" fmla="*/ 87460 w 86"/>
              <a:gd name="T19" fmla="*/ 79685 h 82"/>
              <a:gd name="T20" fmla="*/ 81756 w 86"/>
              <a:gd name="T21" fmla="*/ 70198 h 82"/>
              <a:gd name="T22" fmla="*/ 76052 w 86"/>
              <a:gd name="T23" fmla="*/ 75890 h 82"/>
              <a:gd name="T24" fmla="*/ 70348 w 86"/>
              <a:gd name="T25" fmla="*/ 62609 h 82"/>
              <a:gd name="T26" fmla="*/ 66546 w 86"/>
              <a:gd name="T27" fmla="*/ 47431 h 82"/>
              <a:gd name="T28" fmla="*/ 60842 w 86"/>
              <a:gd name="T29" fmla="*/ 26562 h 82"/>
              <a:gd name="T30" fmla="*/ 53236 w 86"/>
              <a:gd name="T31" fmla="*/ 0 h 82"/>
              <a:gd name="T32" fmla="*/ 41829 w 86"/>
              <a:gd name="T33" fmla="*/ 5692 h 82"/>
              <a:gd name="T34" fmla="*/ 34223 w 86"/>
              <a:gd name="T35" fmla="*/ 11384 h 82"/>
              <a:gd name="T36" fmla="*/ 26618 w 86"/>
              <a:gd name="T37" fmla="*/ 7589 h 82"/>
              <a:gd name="T38" fmla="*/ 22816 w 86"/>
              <a:gd name="T39" fmla="*/ 18973 h 82"/>
              <a:gd name="T40" fmla="*/ 13309 w 86"/>
              <a:gd name="T41" fmla="*/ 18973 h 82"/>
              <a:gd name="T42" fmla="*/ 11408 w 86"/>
              <a:gd name="T43" fmla="*/ 28459 h 82"/>
              <a:gd name="T44" fmla="*/ 7605 w 86"/>
              <a:gd name="T45" fmla="*/ 36048 h 82"/>
              <a:gd name="T46" fmla="*/ 13309 w 86"/>
              <a:gd name="T47" fmla="*/ 43637 h 82"/>
              <a:gd name="T48" fmla="*/ 7605 w 86"/>
              <a:gd name="T49" fmla="*/ 60712 h 82"/>
              <a:gd name="T50" fmla="*/ 1901 w 86"/>
              <a:gd name="T51" fmla="*/ 72096 h 82"/>
              <a:gd name="T52" fmla="*/ 3803 w 86"/>
              <a:gd name="T53" fmla="*/ 91068 h 82"/>
              <a:gd name="T54" fmla="*/ 7605 w 86"/>
              <a:gd name="T55" fmla="*/ 100555 h 82"/>
              <a:gd name="T56" fmla="*/ 17112 w 86"/>
              <a:gd name="T57" fmla="*/ 100555 h 82"/>
              <a:gd name="T58" fmla="*/ 22816 w 86"/>
              <a:gd name="T59" fmla="*/ 94863 h 82"/>
              <a:gd name="T60" fmla="*/ 30421 w 86"/>
              <a:gd name="T61" fmla="*/ 102452 h 82"/>
              <a:gd name="T62" fmla="*/ 36125 w 86"/>
              <a:gd name="T63" fmla="*/ 81582 h 82"/>
              <a:gd name="T64" fmla="*/ 43730 w 86"/>
              <a:gd name="T65" fmla="*/ 89171 h 82"/>
              <a:gd name="T66" fmla="*/ 49434 w 86"/>
              <a:gd name="T67" fmla="*/ 94863 h 82"/>
              <a:gd name="T68" fmla="*/ 60842 w 86"/>
              <a:gd name="T69" fmla="*/ 92966 h 82"/>
              <a:gd name="T70" fmla="*/ 66546 w 86"/>
              <a:gd name="T71" fmla="*/ 89171 h 82"/>
              <a:gd name="T72" fmla="*/ 74151 w 86"/>
              <a:gd name="T73" fmla="*/ 94863 h 82"/>
              <a:gd name="T74" fmla="*/ 95065 w 86"/>
              <a:gd name="T75" fmla="*/ 96760 h 82"/>
              <a:gd name="T76" fmla="*/ 108374 w 86"/>
              <a:gd name="T77" fmla="*/ 106246 h 82"/>
              <a:gd name="T78" fmla="*/ 115979 w 86"/>
              <a:gd name="T79" fmla="*/ 119527 h 82"/>
              <a:gd name="T80" fmla="*/ 133091 w 86"/>
              <a:gd name="T81" fmla="*/ 134705 h 82"/>
              <a:gd name="T82" fmla="*/ 136894 w 86"/>
              <a:gd name="T83" fmla="*/ 144191 h 82"/>
              <a:gd name="T84" fmla="*/ 144499 w 86"/>
              <a:gd name="T85" fmla="*/ 151780 h 82"/>
              <a:gd name="T86" fmla="*/ 154005 w 86"/>
              <a:gd name="T87" fmla="*/ 153678 h 82"/>
              <a:gd name="T88" fmla="*/ 157808 w 86"/>
              <a:gd name="T89" fmla="*/ 147986 h 82"/>
              <a:gd name="T90" fmla="*/ 163512 w 86"/>
              <a:gd name="T91" fmla="*/ 147986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86"/>
              <a:gd name="T139" fmla="*/ 0 h 82"/>
              <a:gd name="T140" fmla="*/ 86 w 86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86" h="82">
                <a:moveTo>
                  <a:pt x="86" y="78"/>
                </a:moveTo>
                <a:cubicBezTo>
                  <a:pt x="85" y="77"/>
                  <a:pt x="83" y="76"/>
                  <a:pt x="82" y="74"/>
                </a:cubicBezTo>
                <a:cubicBezTo>
                  <a:pt x="80" y="72"/>
                  <a:pt x="79" y="70"/>
                  <a:pt x="77" y="68"/>
                </a:cubicBezTo>
                <a:cubicBezTo>
                  <a:pt x="77" y="67"/>
                  <a:pt x="76" y="66"/>
                  <a:pt x="75" y="65"/>
                </a:cubicBezTo>
                <a:cubicBezTo>
                  <a:pt x="73" y="62"/>
                  <a:pt x="69" y="61"/>
                  <a:pt x="67" y="58"/>
                </a:cubicBezTo>
                <a:cubicBezTo>
                  <a:pt x="65" y="56"/>
                  <a:pt x="64" y="53"/>
                  <a:pt x="61" y="50"/>
                </a:cubicBezTo>
                <a:cubicBezTo>
                  <a:pt x="60" y="49"/>
                  <a:pt x="58" y="49"/>
                  <a:pt x="56" y="47"/>
                </a:cubicBezTo>
                <a:cubicBezTo>
                  <a:pt x="55" y="46"/>
                  <a:pt x="55" y="45"/>
                  <a:pt x="54" y="44"/>
                </a:cubicBezTo>
                <a:cubicBezTo>
                  <a:pt x="53" y="43"/>
                  <a:pt x="51" y="45"/>
                  <a:pt x="50" y="44"/>
                </a:cubicBezTo>
                <a:cubicBezTo>
                  <a:pt x="48" y="44"/>
                  <a:pt x="47" y="43"/>
                  <a:pt x="46" y="42"/>
                </a:cubicBezTo>
                <a:cubicBezTo>
                  <a:pt x="45" y="41"/>
                  <a:pt x="45" y="38"/>
                  <a:pt x="43" y="37"/>
                </a:cubicBezTo>
                <a:cubicBezTo>
                  <a:pt x="42" y="37"/>
                  <a:pt x="41" y="41"/>
                  <a:pt x="40" y="40"/>
                </a:cubicBezTo>
                <a:cubicBezTo>
                  <a:pt x="38" y="39"/>
                  <a:pt x="38" y="36"/>
                  <a:pt x="37" y="33"/>
                </a:cubicBezTo>
                <a:cubicBezTo>
                  <a:pt x="37" y="31"/>
                  <a:pt x="36" y="28"/>
                  <a:pt x="35" y="25"/>
                </a:cubicBezTo>
                <a:cubicBezTo>
                  <a:pt x="34" y="21"/>
                  <a:pt x="33" y="17"/>
                  <a:pt x="32" y="14"/>
                </a:cubicBezTo>
                <a:cubicBezTo>
                  <a:pt x="31" y="9"/>
                  <a:pt x="29" y="4"/>
                  <a:pt x="28" y="0"/>
                </a:cubicBezTo>
                <a:cubicBezTo>
                  <a:pt x="26" y="1"/>
                  <a:pt x="24" y="2"/>
                  <a:pt x="22" y="3"/>
                </a:cubicBezTo>
                <a:cubicBezTo>
                  <a:pt x="20" y="3"/>
                  <a:pt x="19" y="5"/>
                  <a:pt x="18" y="6"/>
                </a:cubicBezTo>
                <a:cubicBezTo>
                  <a:pt x="16" y="6"/>
                  <a:pt x="15" y="3"/>
                  <a:pt x="14" y="4"/>
                </a:cubicBezTo>
                <a:cubicBezTo>
                  <a:pt x="13" y="5"/>
                  <a:pt x="14" y="9"/>
                  <a:pt x="12" y="10"/>
                </a:cubicBezTo>
                <a:cubicBezTo>
                  <a:pt x="10" y="11"/>
                  <a:pt x="8" y="9"/>
                  <a:pt x="7" y="10"/>
                </a:cubicBezTo>
                <a:cubicBezTo>
                  <a:pt x="6" y="11"/>
                  <a:pt x="7" y="13"/>
                  <a:pt x="6" y="15"/>
                </a:cubicBezTo>
                <a:cubicBezTo>
                  <a:pt x="6" y="16"/>
                  <a:pt x="4" y="18"/>
                  <a:pt x="4" y="19"/>
                </a:cubicBezTo>
                <a:cubicBezTo>
                  <a:pt x="4" y="21"/>
                  <a:pt x="6" y="22"/>
                  <a:pt x="7" y="23"/>
                </a:cubicBezTo>
                <a:cubicBezTo>
                  <a:pt x="7" y="26"/>
                  <a:pt x="6" y="29"/>
                  <a:pt x="4" y="32"/>
                </a:cubicBezTo>
                <a:cubicBezTo>
                  <a:pt x="4" y="35"/>
                  <a:pt x="1" y="36"/>
                  <a:pt x="1" y="38"/>
                </a:cubicBezTo>
                <a:cubicBezTo>
                  <a:pt x="0" y="41"/>
                  <a:pt x="1" y="45"/>
                  <a:pt x="2" y="48"/>
                </a:cubicBezTo>
                <a:cubicBezTo>
                  <a:pt x="2" y="50"/>
                  <a:pt x="3" y="51"/>
                  <a:pt x="4" y="53"/>
                </a:cubicBezTo>
                <a:cubicBezTo>
                  <a:pt x="5" y="53"/>
                  <a:pt x="7" y="53"/>
                  <a:pt x="9" y="53"/>
                </a:cubicBezTo>
                <a:cubicBezTo>
                  <a:pt x="10" y="53"/>
                  <a:pt x="11" y="50"/>
                  <a:pt x="12" y="50"/>
                </a:cubicBezTo>
                <a:cubicBezTo>
                  <a:pt x="14" y="50"/>
                  <a:pt x="15" y="56"/>
                  <a:pt x="16" y="54"/>
                </a:cubicBezTo>
                <a:cubicBezTo>
                  <a:pt x="19" y="52"/>
                  <a:pt x="17" y="46"/>
                  <a:pt x="19" y="43"/>
                </a:cubicBezTo>
                <a:cubicBezTo>
                  <a:pt x="20" y="41"/>
                  <a:pt x="21" y="46"/>
                  <a:pt x="23" y="47"/>
                </a:cubicBezTo>
                <a:cubicBezTo>
                  <a:pt x="24" y="48"/>
                  <a:pt x="25" y="49"/>
                  <a:pt x="26" y="50"/>
                </a:cubicBezTo>
                <a:cubicBezTo>
                  <a:pt x="28" y="50"/>
                  <a:pt x="30" y="49"/>
                  <a:pt x="32" y="49"/>
                </a:cubicBezTo>
                <a:cubicBezTo>
                  <a:pt x="33" y="49"/>
                  <a:pt x="34" y="47"/>
                  <a:pt x="35" y="47"/>
                </a:cubicBezTo>
                <a:cubicBezTo>
                  <a:pt x="36" y="47"/>
                  <a:pt x="37" y="49"/>
                  <a:pt x="39" y="50"/>
                </a:cubicBezTo>
                <a:cubicBezTo>
                  <a:pt x="43" y="51"/>
                  <a:pt x="46" y="50"/>
                  <a:pt x="50" y="51"/>
                </a:cubicBezTo>
                <a:cubicBezTo>
                  <a:pt x="52" y="52"/>
                  <a:pt x="55" y="54"/>
                  <a:pt x="57" y="56"/>
                </a:cubicBezTo>
                <a:cubicBezTo>
                  <a:pt x="59" y="58"/>
                  <a:pt x="59" y="61"/>
                  <a:pt x="61" y="63"/>
                </a:cubicBezTo>
                <a:cubicBezTo>
                  <a:pt x="64" y="66"/>
                  <a:pt x="67" y="68"/>
                  <a:pt x="70" y="71"/>
                </a:cubicBezTo>
                <a:cubicBezTo>
                  <a:pt x="71" y="72"/>
                  <a:pt x="71" y="74"/>
                  <a:pt x="72" y="76"/>
                </a:cubicBezTo>
                <a:cubicBezTo>
                  <a:pt x="73" y="77"/>
                  <a:pt x="75" y="79"/>
                  <a:pt x="76" y="80"/>
                </a:cubicBezTo>
                <a:cubicBezTo>
                  <a:pt x="78" y="80"/>
                  <a:pt x="79" y="82"/>
                  <a:pt x="81" y="81"/>
                </a:cubicBezTo>
                <a:cubicBezTo>
                  <a:pt x="82" y="81"/>
                  <a:pt x="82" y="79"/>
                  <a:pt x="83" y="78"/>
                </a:cubicBezTo>
                <a:cubicBezTo>
                  <a:pt x="83" y="77"/>
                  <a:pt x="85" y="78"/>
                  <a:pt x="86" y="78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B38768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7" name="Freeform 75"/>
          <p:cNvSpPr>
            <a:spLocks noChangeAspect="1"/>
          </p:cNvSpPr>
          <p:nvPr/>
        </p:nvSpPr>
        <p:spPr bwMode="auto">
          <a:xfrm>
            <a:off x="2490256" y="2180643"/>
            <a:ext cx="931693" cy="1261820"/>
          </a:xfrm>
          <a:custGeom>
            <a:avLst/>
            <a:gdLst>
              <a:gd name="T0" fmla="*/ 353539 w 211"/>
              <a:gd name="T1" fmla="*/ 238680 h 286"/>
              <a:gd name="T2" fmla="*/ 357361 w 211"/>
              <a:gd name="T3" fmla="*/ 208129 h 286"/>
              <a:gd name="T4" fmla="*/ 357361 w 211"/>
              <a:gd name="T5" fmla="*/ 183306 h 286"/>
              <a:gd name="T6" fmla="*/ 363094 w 211"/>
              <a:gd name="T7" fmla="*/ 166121 h 286"/>
              <a:gd name="T8" fmla="*/ 376471 w 211"/>
              <a:gd name="T9" fmla="*/ 154665 h 286"/>
              <a:gd name="T10" fmla="*/ 391759 w 211"/>
              <a:gd name="T11" fmla="*/ 152755 h 286"/>
              <a:gd name="T12" fmla="*/ 387937 w 211"/>
              <a:gd name="T13" fmla="*/ 137480 h 286"/>
              <a:gd name="T14" fmla="*/ 376471 w 211"/>
              <a:gd name="T15" fmla="*/ 122204 h 286"/>
              <a:gd name="T16" fmla="*/ 365005 w 211"/>
              <a:gd name="T17" fmla="*/ 82106 h 286"/>
              <a:gd name="T18" fmla="*/ 357361 w 211"/>
              <a:gd name="T19" fmla="*/ 42008 h 286"/>
              <a:gd name="T20" fmla="*/ 342072 w 211"/>
              <a:gd name="T21" fmla="*/ 9547 h 286"/>
              <a:gd name="T22" fmla="*/ 326784 w 211"/>
              <a:gd name="T23" fmla="*/ 0 h 286"/>
              <a:gd name="T24" fmla="*/ 305763 w 211"/>
              <a:gd name="T25" fmla="*/ 11457 h 286"/>
              <a:gd name="T26" fmla="*/ 292386 w 211"/>
              <a:gd name="T27" fmla="*/ 24823 h 286"/>
              <a:gd name="T28" fmla="*/ 279009 w 211"/>
              <a:gd name="T29" fmla="*/ 42008 h 286"/>
              <a:gd name="T30" fmla="*/ 72619 w 211"/>
              <a:gd name="T31" fmla="*/ 30551 h 286"/>
              <a:gd name="T32" fmla="*/ 49686 w 211"/>
              <a:gd name="T33" fmla="*/ 91653 h 286"/>
              <a:gd name="T34" fmla="*/ 47775 w 211"/>
              <a:gd name="T35" fmla="*/ 206220 h 286"/>
              <a:gd name="T36" fmla="*/ 26754 w 211"/>
              <a:gd name="T37" fmla="*/ 211948 h 286"/>
              <a:gd name="T38" fmla="*/ 19110 w 211"/>
              <a:gd name="T39" fmla="*/ 234861 h 286"/>
              <a:gd name="T40" fmla="*/ 19110 w 211"/>
              <a:gd name="T41" fmla="*/ 252046 h 286"/>
              <a:gd name="T42" fmla="*/ 11466 w 211"/>
              <a:gd name="T43" fmla="*/ 274959 h 286"/>
              <a:gd name="T44" fmla="*/ 1911 w 211"/>
              <a:gd name="T45" fmla="*/ 295963 h 286"/>
              <a:gd name="T46" fmla="*/ 17199 w 211"/>
              <a:gd name="T47" fmla="*/ 311239 h 286"/>
              <a:gd name="T48" fmla="*/ 17199 w 211"/>
              <a:gd name="T49" fmla="*/ 320786 h 286"/>
              <a:gd name="T50" fmla="*/ 24843 w 211"/>
              <a:gd name="T51" fmla="*/ 339880 h 286"/>
              <a:gd name="T52" fmla="*/ 47775 w 211"/>
              <a:gd name="T53" fmla="*/ 372341 h 286"/>
              <a:gd name="T54" fmla="*/ 40131 w 211"/>
              <a:gd name="T55" fmla="*/ 393345 h 286"/>
              <a:gd name="T56" fmla="*/ 61153 w 211"/>
              <a:gd name="T57" fmla="*/ 402892 h 286"/>
              <a:gd name="T58" fmla="*/ 78352 w 211"/>
              <a:gd name="T59" fmla="*/ 416258 h 286"/>
              <a:gd name="T60" fmla="*/ 87907 w 211"/>
              <a:gd name="T61" fmla="*/ 425805 h 286"/>
              <a:gd name="T62" fmla="*/ 95551 w 211"/>
              <a:gd name="T63" fmla="*/ 446809 h 286"/>
              <a:gd name="T64" fmla="*/ 118483 w 211"/>
              <a:gd name="T65" fmla="*/ 462085 h 286"/>
              <a:gd name="T66" fmla="*/ 126127 w 211"/>
              <a:gd name="T67" fmla="*/ 475451 h 286"/>
              <a:gd name="T68" fmla="*/ 139504 w 211"/>
              <a:gd name="T69" fmla="*/ 492636 h 286"/>
              <a:gd name="T70" fmla="*/ 149059 w 211"/>
              <a:gd name="T71" fmla="*/ 513640 h 286"/>
              <a:gd name="T72" fmla="*/ 170081 w 211"/>
              <a:gd name="T73" fmla="*/ 515549 h 286"/>
              <a:gd name="T74" fmla="*/ 189191 w 211"/>
              <a:gd name="T75" fmla="*/ 509821 h 286"/>
              <a:gd name="T76" fmla="*/ 212123 w 211"/>
              <a:gd name="T77" fmla="*/ 540372 h 286"/>
              <a:gd name="T78" fmla="*/ 223589 w 211"/>
              <a:gd name="T79" fmla="*/ 540372 h 286"/>
              <a:gd name="T80" fmla="*/ 246521 w 211"/>
              <a:gd name="T81" fmla="*/ 534643 h 286"/>
              <a:gd name="T82" fmla="*/ 259899 w 211"/>
              <a:gd name="T83" fmla="*/ 538462 h 286"/>
              <a:gd name="T84" fmla="*/ 279009 w 211"/>
              <a:gd name="T85" fmla="*/ 536553 h 286"/>
              <a:gd name="T86" fmla="*/ 298119 w 211"/>
              <a:gd name="T87" fmla="*/ 525096 h 286"/>
              <a:gd name="T88" fmla="*/ 322962 w 211"/>
              <a:gd name="T89" fmla="*/ 483088 h 286"/>
              <a:gd name="T90" fmla="*/ 305763 w 211"/>
              <a:gd name="T91" fmla="*/ 448718 h 286"/>
              <a:gd name="T92" fmla="*/ 271365 w 211"/>
              <a:gd name="T93" fmla="*/ 427715 h 286"/>
              <a:gd name="T94" fmla="*/ 288564 w 211"/>
              <a:gd name="T95" fmla="*/ 410530 h 286"/>
              <a:gd name="T96" fmla="*/ 298119 w 211"/>
              <a:gd name="T97" fmla="*/ 383798 h 286"/>
              <a:gd name="T98" fmla="*/ 298119 w 211"/>
              <a:gd name="T99" fmla="*/ 353246 h 286"/>
              <a:gd name="T100" fmla="*/ 311496 w 211"/>
              <a:gd name="T101" fmla="*/ 347518 h 286"/>
              <a:gd name="T102" fmla="*/ 319140 w 211"/>
              <a:gd name="T103" fmla="*/ 313148 h 286"/>
              <a:gd name="T104" fmla="*/ 332517 w 211"/>
              <a:gd name="T105" fmla="*/ 290235 h 286"/>
              <a:gd name="T106" fmla="*/ 345894 w 211"/>
              <a:gd name="T107" fmla="*/ 280688 h 286"/>
              <a:gd name="T108" fmla="*/ 351628 w 211"/>
              <a:gd name="T109" fmla="*/ 255865 h 28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1"/>
              <a:gd name="T166" fmla="*/ 0 h 286"/>
              <a:gd name="T167" fmla="*/ 211 w 211"/>
              <a:gd name="T168" fmla="*/ 286 h 28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1" h="286">
                <a:moveTo>
                  <a:pt x="187" y="130"/>
                </a:moveTo>
                <a:cubicBezTo>
                  <a:pt x="186" y="128"/>
                  <a:pt x="185" y="127"/>
                  <a:pt x="185" y="125"/>
                </a:cubicBezTo>
                <a:cubicBezTo>
                  <a:pt x="184" y="122"/>
                  <a:pt x="183" y="118"/>
                  <a:pt x="184" y="115"/>
                </a:cubicBezTo>
                <a:cubicBezTo>
                  <a:pt x="184" y="113"/>
                  <a:pt x="187" y="112"/>
                  <a:pt x="187" y="109"/>
                </a:cubicBezTo>
                <a:cubicBezTo>
                  <a:pt x="189" y="106"/>
                  <a:pt x="190" y="103"/>
                  <a:pt x="190" y="100"/>
                </a:cubicBezTo>
                <a:cubicBezTo>
                  <a:pt x="189" y="99"/>
                  <a:pt x="187" y="98"/>
                  <a:pt x="187" y="96"/>
                </a:cubicBezTo>
                <a:cubicBezTo>
                  <a:pt x="187" y="95"/>
                  <a:pt x="189" y="93"/>
                  <a:pt x="189" y="92"/>
                </a:cubicBezTo>
                <a:cubicBezTo>
                  <a:pt x="190" y="90"/>
                  <a:pt x="189" y="88"/>
                  <a:pt x="190" y="87"/>
                </a:cubicBezTo>
                <a:cubicBezTo>
                  <a:pt x="191" y="86"/>
                  <a:pt x="193" y="88"/>
                  <a:pt x="195" y="87"/>
                </a:cubicBezTo>
                <a:cubicBezTo>
                  <a:pt x="197" y="86"/>
                  <a:pt x="196" y="82"/>
                  <a:pt x="197" y="81"/>
                </a:cubicBezTo>
                <a:cubicBezTo>
                  <a:pt x="198" y="80"/>
                  <a:pt x="199" y="83"/>
                  <a:pt x="201" y="83"/>
                </a:cubicBezTo>
                <a:cubicBezTo>
                  <a:pt x="202" y="82"/>
                  <a:pt x="203" y="80"/>
                  <a:pt x="205" y="80"/>
                </a:cubicBezTo>
                <a:cubicBezTo>
                  <a:pt x="207" y="79"/>
                  <a:pt x="209" y="78"/>
                  <a:pt x="211" y="77"/>
                </a:cubicBezTo>
                <a:cubicBezTo>
                  <a:pt x="208" y="75"/>
                  <a:pt x="205" y="74"/>
                  <a:pt x="203" y="72"/>
                </a:cubicBezTo>
                <a:cubicBezTo>
                  <a:pt x="203" y="71"/>
                  <a:pt x="204" y="69"/>
                  <a:pt x="203" y="69"/>
                </a:cubicBezTo>
                <a:cubicBezTo>
                  <a:pt x="202" y="67"/>
                  <a:pt x="198" y="66"/>
                  <a:pt x="197" y="64"/>
                </a:cubicBezTo>
                <a:cubicBezTo>
                  <a:pt x="195" y="62"/>
                  <a:pt x="193" y="60"/>
                  <a:pt x="192" y="57"/>
                </a:cubicBezTo>
                <a:cubicBezTo>
                  <a:pt x="191" y="52"/>
                  <a:pt x="191" y="47"/>
                  <a:pt x="191" y="43"/>
                </a:cubicBezTo>
                <a:cubicBezTo>
                  <a:pt x="191" y="38"/>
                  <a:pt x="192" y="34"/>
                  <a:pt x="191" y="30"/>
                </a:cubicBezTo>
                <a:cubicBezTo>
                  <a:pt x="191" y="27"/>
                  <a:pt x="187" y="25"/>
                  <a:pt x="187" y="22"/>
                </a:cubicBezTo>
                <a:cubicBezTo>
                  <a:pt x="186" y="19"/>
                  <a:pt x="189" y="17"/>
                  <a:pt x="188" y="15"/>
                </a:cubicBezTo>
                <a:cubicBezTo>
                  <a:pt x="186" y="11"/>
                  <a:pt x="183" y="8"/>
                  <a:pt x="179" y="5"/>
                </a:cubicBezTo>
                <a:cubicBezTo>
                  <a:pt x="178" y="5"/>
                  <a:pt x="176" y="6"/>
                  <a:pt x="175" y="5"/>
                </a:cubicBezTo>
                <a:cubicBezTo>
                  <a:pt x="174" y="4"/>
                  <a:pt x="173" y="2"/>
                  <a:pt x="171" y="0"/>
                </a:cubicBezTo>
                <a:cubicBezTo>
                  <a:pt x="170" y="2"/>
                  <a:pt x="168" y="4"/>
                  <a:pt x="166" y="6"/>
                </a:cubicBezTo>
                <a:cubicBezTo>
                  <a:pt x="164" y="7"/>
                  <a:pt x="162" y="5"/>
                  <a:pt x="160" y="6"/>
                </a:cubicBezTo>
                <a:cubicBezTo>
                  <a:pt x="159" y="7"/>
                  <a:pt x="159" y="9"/>
                  <a:pt x="158" y="11"/>
                </a:cubicBezTo>
                <a:cubicBezTo>
                  <a:pt x="156" y="12"/>
                  <a:pt x="154" y="11"/>
                  <a:pt x="153" y="13"/>
                </a:cubicBezTo>
                <a:cubicBezTo>
                  <a:pt x="152" y="15"/>
                  <a:pt x="153" y="17"/>
                  <a:pt x="152" y="19"/>
                </a:cubicBezTo>
                <a:cubicBezTo>
                  <a:pt x="151" y="21"/>
                  <a:pt x="148" y="23"/>
                  <a:pt x="146" y="22"/>
                </a:cubicBezTo>
                <a:cubicBezTo>
                  <a:pt x="144" y="21"/>
                  <a:pt x="145" y="16"/>
                  <a:pt x="142" y="16"/>
                </a:cubicBezTo>
                <a:cubicBezTo>
                  <a:pt x="107" y="14"/>
                  <a:pt x="73" y="16"/>
                  <a:pt x="38" y="16"/>
                </a:cubicBezTo>
                <a:lnTo>
                  <a:pt x="37" y="48"/>
                </a:lnTo>
                <a:lnTo>
                  <a:pt x="26" y="48"/>
                </a:lnTo>
                <a:lnTo>
                  <a:pt x="25" y="55"/>
                </a:lnTo>
                <a:cubicBezTo>
                  <a:pt x="25" y="73"/>
                  <a:pt x="27" y="91"/>
                  <a:pt x="25" y="108"/>
                </a:cubicBezTo>
                <a:cubicBezTo>
                  <a:pt x="25" y="110"/>
                  <a:pt x="21" y="107"/>
                  <a:pt x="19" y="108"/>
                </a:cubicBezTo>
                <a:cubicBezTo>
                  <a:pt x="17" y="108"/>
                  <a:pt x="15" y="109"/>
                  <a:pt x="14" y="111"/>
                </a:cubicBezTo>
                <a:cubicBezTo>
                  <a:pt x="13" y="112"/>
                  <a:pt x="16" y="114"/>
                  <a:pt x="15" y="116"/>
                </a:cubicBezTo>
                <a:cubicBezTo>
                  <a:pt x="14" y="119"/>
                  <a:pt x="12" y="121"/>
                  <a:pt x="10" y="123"/>
                </a:cubicBezTo>
                <a:cubicBezTo>
                  <a:pt x="9" y="124"/>
                  <a:pt x="6" y="125"/>
                  <a:pt x="7" y="126"/>
                </a:cubicBezTo>
                <a:cubicBezTo>
                  <a:pt x="7" y="128"/>
                  <a:pt x="11" y="130"/>
                  <a:pt x="10" y="132"/>
                </a:cubicBezTo>
                <a:cubicBezTo>
                  <a:pt x="10" y="134"/>
                  <a:pt x="5" y="133"/>
                  <a:pt x="5" y="135"/>
                </a:cubicBezTo>
                <a:cubicBezTo>
                  <a:pt x="4" y="138"/>
                  <a:pt x="7" y="141"/>
                  <a:pt x="6" y="144"/>
                </a:cubicBezTo>
                <a:cubicBezTo>
                  <a:pt x="6" y="147"/>
                  <a:pt x="2" y="148"/>
                  <a:pt x="1" y="150"/>
                </a:cubicBezTo>
                <a:cubicBezTo>
                  <a:pt x="0" y="151"/>
                  <a:pt x="0" y="154"/>
                  <a:pt x="1" y="155"/>
                </a:cubicBezTo>
                <a:cubicBezTo>
                  <a:pt x="3" y="156"/>
                  <a:pt x="6" y="152"/>
                  <a:pt x="8" y="153"/>
                </a:cubicBezTo>
                <a:cubicBezTo>
                  <a:pt x="10" y="156"/>
                  <a:pt x="8" y="160"/>
                  <a:pt x="9" y="163"/>
                </a:cubicBezTo>
                <a:cubicBezTo>
                  <a:pt x="10" y="164"/>
                  <a:pt x="12" y="163"/>
                  <a:pt x="12" y="164"/>
                </a:cubicBezTo>
                <a:cubicBezTo>
                  <a:pt x="12" y="165"/>
                  <a:pt x="9" y="166"/>
                  <a:pt x="9" y="168"/>
                </a:cubicBezTo>
                <a:cubicBezTo>
                  <a:pt x="10" y="171"/>
                  <a:pt x="13" y="172"/>
                  <a:pt x="14" y="174"/>
                </a:cubicBezTo>
                <a:cubicBezTo>
                  <a:pt x="15" y="175"/>
                  <a:pt x="14" y="177"/>
                  <a:pt x="13" y="178"/>
                </a:cubicBezTo>
                <a:cubicBezTo>
                  <a:pt x="15" y="180"/>
                  <a:pt x="18" y="182"/>
                  <a:pt x="19" y="184"/>
                </a:cubicBezTo>
                <a:cubicBezTo>
                  <a:pt x="22" y="187"/>
                  <a:pt x="24" y="191"/>
                  <a:pt x="25" y="195"/>
                </a:cubicBezTo>
                <a:cubicBezTo>
                  <a:pt x="26" y="197"/>
                  <a:pt x="25" y="200"/>
                  <a:pt x="25" y="202"/>
                </a:cubicBezTo>
                <a:cubicBezTo>
                  <a:pt x="24" y="204"/>
                  <a:pt x="21" y="205"/>
                  <a:pt x="21" y="206"/>
                </a:cubicBezTo>
                <a:cubicBezTo>
                  <a:pt x="21" y="208"/>
                  <a:pt x="23" y="210"/>
                  <a:pt x="25" y="211"/>
                </a:cubicBezTo>
                <a:cubicBezTo>
                  <a:pt x="27" y="212"/>
                  <a:pt x="30" y="209"/>
                  <a:pt x="32" y="211"/>
                </a:cubicBezTo>
                <a:cubicBezTo>
                  <a:pt x="34" y="212"/>
                  <a:pt x="30" y="214"/>
                  <a:pt x="31" y="216"/>
                </a:cubicBezTo>
                <a:cubicBezTo>
                  <a:pt x="34" y="218"/>
                  <a:pt x="38" y="216"/>
                  <a:pt x="41" y="218"/>
                </a:cubicBezTo>
                <a:cubicBezTo>
                  <a:pt x="42" y="219"/>
                  <a:pt x="41" y="222"/>
                  <a:pt x="42" y="223"/>
                </a:cubicBezTo>
                <a:cubicBezTo>
                  <a:pt x="43" y="224"/>
                  <a:pt x="45" y="222"/>
                  <a:pt x="46" y="223"/>
                </a:cubicBezTo>
                <a:cubicBezTo>
                  <a:pt x="47" y="224"/>
                  <a:pt x="45" y="227"/>
                  <a:pt x="45" y="228"/>
                </a:cubicBezTo>
                <a:cubicBezTo>
                  <a:pt x="46" y="230"/>
                  <a:pt x="48" y="232"/>
                  <a:pt x="50" y="234"/>
                </a:cubicBezTo>
                <a:cubicBezTo>
                  <a:pt x="52" y="235"/>
                  <a:pt x="54" y="233"/>
                  <a:pt x="55" y="234"/>
                </a:cubicBezTo>
                <a:cubicBezTo>
                  <a:pt x="57" y="238"/>
                  <a:pt x="61" y="240"/>
                  <a:pt x="62" y="242"/>
                </a:cubicBezTo>
                <a:cubicBezTo>
                  <a:pt x="63" y="243"/>
                  <a:pt x="59" y="243"/>
                  <a:pt x="59" y="244"/>
                </a:cubicBezTo>
                <a:cubicBezTo>
                  <a:pt x="61" y="247"/>
                  <a:pt x="64" y="247"/>
                  <a:pt x="66" y="249"/>
                </a:cubicBezTo>
                <a:cubicBezTo>
                  <a:pt x="67" y="249"/>
                  <a:pt x="69" y="250"/>
                  <a:pt x="70" y="251"/>
                </a:cubicBezTo>
                <a:cubicBezTo>
                  <a:pt x="71" y="253"/>
                  <a:pt x="73" y="255"/>
                  <a:pt x="73" y="258"/>
                </a:cubicBezTo>
                <a:cubicBezTo>
                  <a:pt x="73" y="260"/>
                  <a:pt x="72" y="262"/>
                  <a:pt x="72" y="265"/>
                </a:cubicBezTo>
                <a:cubicBezTo>
                  <a:pt x="74" y="266"/>
                  <a:pt x="76" y="268"/>
                  <a:pt x="78" y="269"/>
                </a:cubicBezTo>
                <a:cubicBezTo>
                  <a:pt x="80" y="270"/>
                  <a:pt x="83" y="272"/>
                  <a:pt x="85" y="272"/>
                </a:cubicBezTo>
                <a:cubicBezTo>
                  <a:pt x="87" y="272"/>
                  <a:pt x="88" y="270"/>
                  <a:pt x="89" y="270"/>
                </a:cubicBezTo>
                <a:cubicBezTo>
                  <a:pt x="91" y="269"/>
                  <a:pt x="93" y="270"/>
                  <a:pt x="95" y="270"/>
                </a:cubicBezTo>
                <a:cubicBezTo>
                  <a:pt x="97" y="269"/>
                  <a:pt x="97" y="267"/>
                  <a:pt x="99" y="267"/>
                </a:cubicBezTo>
                <a:cubicBezTo>
                  <a:pt x="102" y="269"/>
                  <a:pt x="105" y="273"/>
                  <a:pt x="107" y="277"/>
                </a:cubicBezTo>
                <a:cubicBezTo>
                  <a:pt x="109" y="278"/>
                  <a:pt x="109" y="281"/>
                  <a:pt x="111" y="283"/>
                </a:cubicBezTo>
                <a:cubicBezTo>
                  <a:pt x="112" y="284"/>
                  <a:pt x="113" y="285"/>
                  <a:pt x="114" y="286"/>
                </a:cubicBezTo>
                <a:cubicBezTo>
                  <a:pt x="115" y="285"/>
                  <a:pt x="115" y="283"/>
                  <a:pt x="117" y="283"/>
                </a:cubicBezTo>
                <a:cubicBezTo>
                  <a:pt x="119" y="282"/>
                  <a:pt x="122" y="283"/>
                  <a:pt x="124" y="283"/>
                </a:cubicBezTo>
                <a:cubicBezTo>
                  <a:pt x="126" y="282"/>
                  <a:pt x="127" y="279"/>
                  <a:pt x="129" y="280"/>
                </a:cubicBezTo>
                <a:cubicBezTo>
                  <a:pt x="131" y="280"/>
                  <a:pt x="130" y="284"/>
                  <a:pt x="132" y="284"/>
                </a:cubicBezTo>
                <a:cubicBezTo>
                  <a:pt x="133" y="285"/>
                  <a:pt x="134" y="282"/>
                  <a:pt x="136" y="282"/>
                </a:cubicBezTo>
                <a:cubicBezTo>
                  <a:pt x="138" y="280"/>
                  <a:pt x="140" y="279"/>
                  <a:pt x="143" y="279"/>
                </a:cubicBezTo>
                <a:cubicBezTo>
                  <a:pt x="144" y="279"/>
                  <a:pt x="145" y="281"/>
                  <a:pt x="146" y="281"/>
                </a:cubicBezTo>
                <a:cubicBezTo>
                  <a:pt x="148" y="281"/>
                  <a:pt x="150" y="282"/>
                  <a:pt x="151" y="281"/>
                </a:cubicBezTo>
                <a:cubicBezTo>
                  <a:pt x="154" y="280"/>
                  <a:pt x="155" y="277"/>
                  <a:pt x="156" y="275"/>
                </a:cubicBezTo>
                <a:lnTo>
                  <a:pt x="172" y="258"/>
                </a:lnTo>
                <a:cubicBezTo>
                  <a:pt x="171" y="256"/>
                  <a:pt x="169" y="255"/>
                  <a:pt x="169" y="253"/>
                </a:cubicBezTo>
                <a:cubicBezTo>
                  <a:pt x="167" y="250"/>
                  <a:pt x="168" y="246"/>
                  <a:pt x="166" y="243"/>
                </a:cubicBezTo>
                <a:cubicBezTo>
                  <a:pt x="165" y="240"/>
                  <a:pt x="162" y="238"/>
                  <a:pt x="160" y="235"/>
                </a:cubicBezTo>
                <a:cubicBezTo>
                  <a:pt x="157" y="232"/>
                  <a:pt x="156" y="227"/>
                  <a:pt x="152" y="225"/>
                </a:cubicBezTo>
                <a:cubicBezTo>
                  <a:pt x="149" y="223"/>
                  <a:pt x="145" y="226"/>
                  <a:pt x="142" y="224"/>
                </a:cubicBezTo>
                <a:cubicBezTo>
                  <a:pt x="140" y="222"/>
                  <a:pt x="141" y="218"/>
                  <a:pt x="143" y="216"/>
                </a:cubicBezTo>
                <a:cubicBezTo>
                  <a:pt x="145" y="214"/>
                  <a:pt x="149" y="216"/>
                  <a:pt x="151" y="215"/>
                </a:cubicBezTo>
                <a:cubicBezTo>
                  <a:pt x="153" y="215"/>
                  <a:pt x="156" y="215"/>
                  <a:pt x="156" y="214"/>
                </a:cubicBezTo>
                <a:cubicBezTo>
                  <a:pt x="158" y="210"/>
                  <a:pt x="155" y="205"/>
                  <a:pt x="156" y="201"/>
                </a:cubicBezTo>
                <a:cubicBezTo>
                  <a:pt x="156" y="197"/>
                  <a:pt x="158" y="193"/>
                  <a:pt x="158" y="189"/>
                </a:cubicBezTo>
                <a:cubicBezTo>
                  <a:pt x="158" y="188"/>
                  <a:pt x="156" y="187"/>
                  <a:pt x="156" y="185"/>
                </a:cubicBezTo>
                <a:cubicBezTo>
                  <a:pt x="156" y="183"/>
                  <a:pt x="157" y="182"/>
                  <a:pt x="159" y="181"/>
                </a:cubicBezTo>
                <a:cubicBezTo>
                  <a:pt x="160" y="181"/>
                  <a:pt x="161" y="182"/>
                  <a:pt x="163" y="182"/>
                </a:cubicBezTo>
                <a:cubicBezTo>
                  <a:pt x="164" y="182"/>
                  <a:pt x="166" y="183"/>
                  <a:pt x="166" y="182"/>
                </a:cubicBezTo>
                <a:cubicBezTo>
                  <a:pt x="167" y="176"/>
                  <a:pt x="165" y="170"/>
                  <a:pt x="167" y="164"/>
                </a:cubicBezTo>
                <a:cubicBezTo>
                  <a:pt x="167" y="162"/>
                  <a:pt x="170" y="162"/>
                  <a:pt x="171" y="161"/>
                </a:cubicBezTo>
                <a:cubicBezTo>
                  <a:pt x="172" y="158"/>
                  <a:pt x="172" y="154"/>
                  <a:pt x="174" y="152"/>
                </a:cubicBezTo>
                <a:cubicBezTo>
                  <a:pt x="176" y="150"/>
                  <a:pt x="179" y="151"/>
                  <a:pt x="181" y="150"/>
                </a:cubicBezTo>
                <a:cubicBezTo>
                  <a:pt x="182" y="149"/>
                  <a:pt x="180" y="148"/>
                  <a:pt x="181" y="147"/>
                </a:cubicBezTo>
                <a:cubicBezTo>
                  <a:pt x="182" y="144"/>
                  <a:pt x="184" y="142"/>
                  <a:pt x="184" y="140"/>
                </a:cubicBezTo>
                <a:cubicBezTo>
                  <a:pt x="185" y="138"/>
                  <a:pt x="183" y="136"/>
                  <a:pt x="184" y="134"/>
                </a:cubicBezTo>
                <a:cubicBezTo>
                  <a:pt x="184" y="132"/>
                  <a:pt x="186" y="131"/>
                  <a:pt x="187" y="130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9C926C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8" name="Freeform 76"/>
          <p:cNvSpPr>
            <a:spLocks noChangeAspect="1"/>
          </p:cNvSpPr>
          <p:nvPr/>
        </p:nvSpPr>
        <p:spPr bwMode="auto">
          <a:xfrm>
            <a:off x="1782315" y="1494710"/>
            <a:ext cx="876673" cy="928026"/>
          </a:xfrm>
          <a:custGeom>
            <a:avLst/>
            <a:gdLst>
              <a:gd name="T0" fmla="*/ 379413 w 199"/>
              <a:gd name="T1" fmla="*/ 327402 h 211"/>
              <a:gd name="T2" fmla="*/ 377506 w 199"/>
              <a:gd name="T3" fmla="*/ 388314 h 211"/>
              <a:gd name="T4" fmla="*/ 356534 w 199"/>
              <a:gd name="T5" fmla="*/ 388314 h 211"/>
              <a:gd name="T6" fmla="*/ 354627 w 199"/>
              <a:gd name="T7" fmla="*/ 401638 h 211"/>
              <a:gd name="T8" fmla="*/ 156341 w 199"/>
              <a:gd name="T9" fmla="*/ 287428 h 211"/>
              <a:gd name="T10" fmla="*/ 141088 w 199"/>
              <a:gd name="T11" fmla="*/ 300753 h 211"/>
              <a:gd name="T12" fmla="*/ 114396 w 199"/>
              <a:gd name="T13" fmla="*/ 312174 h 211"/>
              <a:gd name="T14" fmla="*/ 102956 w 199"/>
              <a:gd name="T15" fmla="*/ 295042 h 211"/>
              <a:gd name="T16" fmla="*/ 80077 w 199"/>
              <a:gd name="T17" fmla="*/ 293139 h 211"/>
              <a:gd name="T18" fmla="*/ 66731 w 199"/>
              <a:gd name="T19" fmla="*/ 283621 h 211"/>
              <a:gd name="T20" fmla="*/ 53385 w 199"/>
              <a:gd name="T21" fmla="*/ 274104 h 211"/>
              <a:gd name="T22" fmla="*/ 59105 w 199"/>
              <a:gd name="T23" fmla="*/ 268393 h 211"/>
              <a:gd name="T24" fmla="*/ 40039 w 199"/>
              <a:gd name="T25" fmla="*/ 258876 h 211"/>
              <a:gd name="T26" fmla="*/ 24786 w 199"/>
              <a:gd name="T27" fmla="*/ 260779 h 211"/>
              <a:gd name="T28" fmla="*/ 22879 w 199"/>
              <a:gd name="T29" fmla="*/ 239841 h 211"/>
              <a:gd name="T30" fmla="*/ 5720 w 199"/>
              <a:gd name="T31" fmla="*/ 205578 h 211"/>
              <a:gd name="T32" fmla="*/ 19066 w 199"/>
              <a:gd name="T33" fmla="*/ 196060 h 211"/>
              <a:gd name="T34" fmla="*/ 13346 w 199"/>
              <a:gd name="T35" fmla="*/ 167508 h 211"/>
              <a:gd name="T36" fmla="*/ 15253 w 199"/>
              <a:gd name="T37" fmla="*/ 131341 h 211"/>
              <a:gd name="T38" fmla="*/ 0 w 199"/>
              <a:gd name="T39" fmla="*/ 91368 h 211"/>
              <a:gd name="T40" fmla="*/ 5720 w 199"/>
              <a:gd name="T41" fmla="*/ 87561 h 211"/>
              <a:gd name="T42" fmla="*/ 19066 w 199"/>
              <a:gd name="T43" fmla="*/ 79947 h 211"/>
              <a:gd name="T44" fmla="*/ 22879 w 199"/>
              <a:gd name="T45" fmla="*/ 68526 h 211"/>
              <a:gd name="T46" fmla="*/ 19066 w 199"/>
              <a:gd name="T47" fmla="*/ 47587 h 211"/>
              <a:gd name="T48" fmla="*/ 28599 w 199"/>
              <a:gd name="T49" fmla="*/ 41877 h 211"/>
              <a:gd name="T50" fmla="*/ 40039 w 199"/>
              <a:gd name="T51" fmla="*/ 30456 h 211"/>
              <a:gd name="T52" fmla="*/ 55291 w 199"/>
              <a:gd name="T53" fmla="*/ 20938 h 211"/>
              <a:gd name="T54" fmla="*/ 51478 w 199"/>
              <a:gd name="T55" fmla="*/ 15228 h 211"/>
              <a:gd name="T56" fmla="*/ 53385 w 199"/>
              <a:gd name="T57" fmla="*/ 0 h 211"/>
              <a:gd name="T58" fmla="*/ 64824 w 199"/>
              <a:gd name="T59" fmla="*/ 5710 h 211"/>
              <a:gd name="T60" fmla="*/ 91517 w 199"/>
              <a:gd name="T61" fmla="*/ 9517 h 211"/>
              <a:gd name="T62" fmla="*/ 116302 w 199"/>
              <a:gd name="T63" fmla="*/ 15228 h 211"/>
              <a:gd name="T64" fmla="*/ 137275 w 199"/>
              <a:gd name="T65" fmla="*/ 22842 h 211"/>
              <a:gd name="T66" fmla="*/ 146808 w 199"/>
              <a:gd name="T67" fmla="*/ 43780 h 211"/>
              <a:gd name="T68" fmla="*/ 160154 w 199"/>
              <a:gd name="T69" fmla="*/ 57105 h 211"/>
              <a:gd name="T70" fmla="*/ 179220 w 199"/>
              <a:gd name="T71" fmla="*/ 60912 h 211"/>
              <a:gd name="T72" fmla="*/ 207819 w 199"/>
              <a:gd name="T73" fmla="*/ 68526 h 211"/>
              <a:gd name="T74" fmla="*/ 224979 w 199"/>
              <a:gd name="T75" fmla="*/ 83754 h 211"/>
              <a:gd name="T76" fmla="*/ 242138 w 199"/>
              <a:gd name="T77" fmla="*/ 85657 h 211"/>
              <a:gd name="T78" fmla="*/ 251671 w 199"/>
              <a:gd name="T79" fmla="*/ 74236 h 211"/>
              <a:gd name="T80" fmla="*/ 257391 w 199"/>
              <a:gd name="T81" fmla="*/ 60912 h 211"/>
              <a:gd name="T82" fmla="*/ 253578 w 199"/>
              <a:gd name="T83" fmla="*/ 49491 h 211"/>
              <a:gd name="T84" fmla="*/ 253578 w 199"/>
              <a:gd name="T85" fmla="*/ 32359 h 211"/>
              <a:gd name="T86" fmla="*/ 263111 w 199"/>
              <a:gd name="T87" fmla="*/ 19035 h 211"/>
              <a:gd name="T88" fmla="*/ 284083 w 199"/>
              <a:gd name="T89" fmla="*/ 11421 h 211"/>
              <a:gd name="T90" fmla="*/ 299336 w 199"/>
              <a:gd name="T91" fmla="*/ 7614 h 211"/>
              <a:gd name="T92" fmla="*/ 314589 w 199"/>
              <a:gd name="T93" fmla="*/ 13324 h 211"/>
              <a:gd name="T94" fmla="*/ 324122 w 199"/>
              <a:gd name="T95" fmla="*/ 17131 h 211"/>
              <a:gd name="T96" fmla="*/ 331748 w 199"/>
              <a:gd name="T97" fmla="*/ 28552 h 211"/>
              <a:gd name="T98" fmla="*/ 352721 w 199"/>
              <a:gd name="T99" fmla="*/ 36166 h 211"/>
              <a:gd name="T100" fmla="*/ 366067 w 199"/>
              <a:gd name="T101" fmla="*/ 36166 h 211"/>
              <a:gd name="T102" fmla="*/ 373693 w 199"/>
              <a:gd name="T103" fmla="*/ 36166 h 211"/>
              <a:gd name="T104" fmla="*/ 377506 w 199"/>
              <a:gd name="T105" fmla="*/ 41877 h 211"/>
              <a:gd name="T106" fmla="*/ 371787 w 199"/>
              <a:gd name="T107" fmla="*/ 51394 h 211"/>
              <a:gd name="T108" fmla="*/ 371787 w 199"/>
              <a:gd name="T109" fmla="*/ 72333 h 211"/>
              <a:gd name="T110" fmla="*/ 366067 w 199"/>
              <a:gd name="T111" fmla="*/ 87561 h 211"/>
              <a:gd name="T112" fmla="*/ 373693 w 199"/>
              <a:gd name="T113" fmla="*/ 118017 h 211"/>
              <a:gd name="T114" fmla="*/ 379413 w 199"/>
              <a:gd name="T115" fmla="*/ 327402 h 21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99"/>
              <a:gd name="T175" fmla="*/ 0 h 211"/>
              <a:gd name="T176" fmla="*/ 199 w 199"/>
              <a:gd name="T177" fmla="*/ 211 h 21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99" h="211">
                <a:moveTo>
                  <a:pt x="199" y="172"/>
                </a:moveTo>
                <a:lnTo>
                  <a:pt x="198" y="204"/>
                </a:lnTo>
                <a:lnTo>
                  <a:pt x="187" y="204"/>
                </a:lnTo>
                <a:lnTo>
                  <a:pt x="186" y="211"/>
                </a:lnTo>
                <a:lnTo>
                  <a:pt x="82" y="151"/>
                </a:lnTo>
                <a:lnTo>
                  <a:pt x="74" y="158"/>
                </a:lnTo>
                <a:cubicBezTo>
                  <a:pt x="69" y="160"/>
                  <a:pt x="65" y="163"/>
                  <a:pt x="60" y="164"/>
                </a:cubicBezTo>
                <a:cubicBezTo>
                  <a:pt x="59" y="162"/>
                  <a:pt x="58" y="157"/>
                  <a:pt x="54" y="155"/>
                </a:cubicBezTo>
                <a:cubicBezTo>
                  <a:pt x="51" y="153"/>
                  <a:pt x="46" y="156"/>
                  <a:pt x="42" y="154"/>
                </a:cubicBezTo>
                <a:cubicBezTo>
                  <a:pt x="39" y="154"/>
                  <a:pt x="37" y="151"/>
                  <a:pt x="35" y="149"/>
                </a:cubicBezTo>
                <a:cubicBezTo>
                  <a:pt x="33" y="148"/>
                  <a:pt x="29" y="147"/>
                  <a:pt x="28" y="144"/>
                </a:cubicBezTo>
                <a:cubicBezTo>
                  <a:pt x="28" y="143"/>
                  <a:pt x="32" y="142"/>
                  <a:pt x="31" y="141"/>
                </a:cubicBezTo>
                <a:cubicBezTo>
                  <a:pt x="29" y="138"/>
                  <a:pt x="25" y="137"/>
                  <a:pt x="21" y="136"/>
                </a:cubicBezTo>
                <a:cubicBezTo>
                  <a:pt x="19" y="136"/>
                  <a:pt x="15" y="139"/>
                  <a:pt x="13" y="137"/>
                </a:cubicBezTo>
                <a:cubicBezTo>
                  <a:pt x="11" y="134"/>
                  <a:pt x="13" y="129"/>
                  <a:pt x="12" y="126"/>
                </a:cubicBezTo>
                <a:cubicBezTo>
                  <a:pt x="10" y="120"/>
                  <a:pt x="3" y="115"/>
                  <a:pt x="3" y="108"/>
                </a:cubicBezTo>
                <a:cubicBezTo>
                  <a:pt x="2" y="105"/>
                  <a:pt x="9" y="106"/>
                  <a:pt x="10" y="103"/>
                </a:cubicBezTo>
                <a:cubicBezTo>
                  <a:pt x="11" y="98"/>
                  <a:pt x="7" y="93"/>
                  <a:pt x="7" y="88"/>
                </a:cubicBezTo>
                <a:cubicBezTo>
                  <a:pt x="6" y="82"/>
                  <a:pt x="9" y="75"/>
                  <a:pt x="8" y="69"/>
                </a:cubicBezTo>
                <a:cubicBezTo>
                  <a:pt x="7" y="62"/>
                  <a:pt x="2" y="55"/>
                  <a:pt x="0" y="48"/>
                </a:cubicBezTo>
                <a:cubicBezTo>
                  <a:pt x="0" y="46"/>
                  <a:pt x="2" y="46"/>
                  <a:pt x="3" y="46"/>
                </a:cubicBezTo>
                <a:cubicBezTo>
                  <a:pt x="5" y="45"/>
                  <a:pt x="8" y="44"/>
                  <a:pt x="10" y="42"/>
                </a:cubicBezTo>
                <a:cubicBezTo>
                  <a:pt x="11" y="40"/>
                  <a:pt x="12" y="38"/>
                  <a:pt x="12" y="36"/>
                </a:cubicBezTo>
                <a:cubicBezTo>
                  <a:pt x="12" y="32"/>
                  <a:pt x="10" y="29"/>
                  <a:pt x="10" y="25"/>
                </a:cubicBezTo>
                <a:cubicBezTo>
                  <a:pt x="11" y="23"/>
                  <a:pt x="14" y="24"/>
                  <a:pt x="15" y="22"/>
                </a:cubicBezTo>
                <a:cubicBezTo>
                  <a:pt x="17" y="21"/>
                  <a:pt x="19" y="18"/>
                  <a:pt x="21" y="16"/>
                </a:cubicBezTo>
                <a:cubicBezTo>
                  <a:pt x="23" y="14"/>
                  <a:pt x="27" y="13"/>
                  <a:pt x="29" y="11"/>
                </a:cubicBezTo>
                <a:cubicBezTo>
                  <a:pt x="30" y="10"/>
                  <a:pt x="27" y="9"/>
                  <a:pt x="27" y="8"/>
                </a:cubicBezTo>
                <a:cubicBezTo>
                  <a:pt x="26" y="5"/>
                  <a:pt x="27" y="2"/>
                  <a:pt x="28" y="0"/>
                </a:cubicBezTo>
                <a:cubicBezTo>
                  <a:pt x="30" y="1"/>
                  <a:pt x="32" y="3"/>
                  <a:pt x="34" y="3"/>
                </a:cubicBezTo>
                <a:cubicBezTo>
                  <a:pt x="39" y="4"/>
                  <a:pt x="44" y="4"/>
                  <a:pt x="48" y="5"/>
                </a:cubicBezTo>
                <a:cubicBezTo>
                  <a:pt x="53" y="5"/>
                  <a:pt x="57" y="6"/>
                  <a:pt x="61" y="8"/>
                </a:cubicBezTo>
                <a:cubicBezTo>
                  <a:pt x="65" y="9"/>
                  <a:pt x="69" y="10"/>
                  <a:pt x="72" y="12"/>
                </a:cubicBezTo>
                <a:cubicBezTo>
                  <a:pt x="75" y="15"/>
                  <a:pt x="75" y="20"/>
                  <a:pt x="77" y="23"/>
                </a:cubicBezTo>
                <a:cubicBezTo>
                  <a:pt x="79" y="26"/>
                  <a:pt x="81" y="29"/>
                  <a:pt x="84" y="30"/>
                </a:cubicBezTo>
                <a:cubicBezTo>
                  <a:pt x="87" y="32"/>
                  <a:pt x="91" y="31"/>
                  <a:pt x="94" y="32"/>
                </a:cubicBezTo>
                <a:cubicBezTo>
                  <a:pt x="99" y="33"/>
                  <a:pt x="104" y="34"/>
                  <a:pt x="109" y="36"/>
                </a:cubicBezTo>
                <a:cubicBezTo>
                  <a:pt x="112" y="38"/>
                  <a:pt x="114" y="43"/>
                  <a:pt x="118" y="44"/>
                </a:cubicBezTo>
                <a:cubicBezTo>
                  <a:pt x="121" y="46"/>
                  <a:pt x="124" y="46"/>
                  <a:pt x="127" y="45"/>
                </a:cubicBezTo>
                <a:cubicBezTo>
                  <a:pt x="129" y="44"/>
                  <a:pt x="131" y="41"/>
                  <a:pt x="132" y="39"/>
                </a:cubicBezTo>
                <a:cubicBezTo>
                  <a:pt x="134" y="37"/>
                  <a:pt x="135" y="35"/>
                  <a:pt x="135" y="32"/>
                </a:cubicBezTo>
                <a:cubicBezTo>
                  <a:pt x="135" y="30"/>
                  <a:pt x="133" y="28"/>
                  <a:pt x="133" y="26"/>
                </a:cubicBezTo>
                <a:cubicBezTo>
                  <a:pt x="132" y="23"/>
                  <a:pt x="132" y="20"/>
                  <a:pt x="133" y="17"/>
                </a:cubicBezTo>
                <a:cubicBezTo>
                  <a:pt x="133" y="14"/>
                  <a:pt x="136" y="12"/>
                  <a:pt x="138" y="10"/>
                </a:cubicBezTo>
                <a:cubicBezTo>
                  <a:pt x="141" y="8"/>
                  <a:pt x="145" y="7"/>
                  <a:pt x="149" y="6"/>
                </a:cubicBezTo>
                <a:cubicBezTo>
                  <a:pt x="152" y="5"/>
                  <a:pt x="154" y="4"/>
                  <a:pt x="157" y="4"/>
                </a:cubicBezTo>
                <a:cubicBezTo>
                  <a:pt x="160" y="4"/>
                  <a:pt x="162" y="6"/>
                  <a:pt x="165" y="7"/>
                </a:cubicBezTo>
                <a:cubicBezTo>
                  <a:pt x="166" y="8"/>
                  <a:pt x="169" y="7"/>
                  <a:pt x="170" y="9"/>
                </a:cubicBezTo>
                <a:cubicBezTo>
                  <a:pt x="172" y="10"/>
                  <a:pt x="172" y="13"/>
                  <a:pt x="174" y="15"/>
                </a:cubicBezTo>
                <a:cubicBezTo>
                  <a:pt x="177" y="17"/>
                  <a:pt x="181" y="18"/>
                  <a:pt x="185" y="19"/>
                </a:cubicBezTo>
                <a:cubicBezTo>
                  <a:pt x="187" y="19"/>
                  <a:pt x="190" y="19"/>
                  <a:pt x="192" y="19"/>
                </a:cubicBezTo>
                <a:cubicBezTo>
                  <a:pt x="193" y="19"/>
                  <a:pt x="195" y="18"/>
                  <a:pt x="196" y="19"/>
                </a:cubicBezTo>
                <a:cubicBezTo>
                  <a:pt x="197" y="20"/>
                  <a:pt x="197" y="21"/>
                  <a:pt x="198" y="22"/>
                </a:cubicBezTo>
                <a:cubicBezTo>
                  <a:pt x="197" y="23"/>
                  <a:pt x="195" y="25"/>
                  <a:pt x="195" y="27"/>
                </a:cubicBezTo>
                <a:cubicBezTo>
                  <a:pt x="194" y="31"/>
                  <a:pt x="196" y="35"/>
                  <a:pt x="195" y="38"/>
                </a:cubicBezTo>
                <a:cubicBezTo>
                  <a:pt x="195" y="41"/>
                  <a:pt x="192" y="43"/>
                  <a:pt x="192" y="46"/>
                </a:cubicBezTo>
                <a:cubicBezTo>
                  <a:pt x="192" y="51"/>
                  <a:pt x="195" y="56"/>
                  <a:pt x="196" y="62"/>
                </a:cubicBezTo>
                <a:cubicBezTo>
                  <a:pt x="198" y="99"/>
                  <a:pt x="198" y="136"/>
                  <a:pt x="199" y="172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99748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49" name="Freeform 152"/>
          <p:cNvSpPr>
            <a:spLocks noChangeAspect="1"/>
          </p:cNvSpPr>
          <p:nvPr/>
        </p:nvSpPr>
        <p:spPr bwMode="auto">
          <a:xfrm>
            <a:off x="3561336" y="2903254"/>
            <a:ext cx="572221" cy="862000"/>
          </a:xfrm>
          <a:custGeom>
            <a:avLst/>
            <a:gdLst>
              <a:gd name="T0" fmla="*/ 17145 w 130"/>
              <a:gd name="T1" fmla="*/ 220792 h 196"/>
              <a:gd name="T2" fmla="*/ 11430 w 130"/>
              <a:gd name="T3" fmla="*/ 237923 h 196"/>
              <a:gd name="T4" fmla="*/ 0 w 130"/>
              <a:gd name="T5" fmla="*/ 251247 h 196"/>
              <a:gd name="T6" fmla="*/ 0 w 130"/>
              <a:gd name="T7" fmla="*/ 354029 h 196"/>
              <a:gd name="T8" fmla="*/ 15240 w 130"/>
              <a:gd name="T9" fmla="*/ 373063 h 196"/>
              <a:gd name="T10" fmla="*/ 24765 w 130"/>
              <a:gd name="T11" fmla="*/ 350222 h 196"/>
              <a:gd name="T12" fmla="*/ 49530 w 130"/>
              <a:gd name="T13" fmla="*/ 325478 h 196"/>
              <a:gd name="T14" fmla="*/ 72390 w 130"/>
              <a:gd name="T15" fmla="*/ 300734 h 196"/>
              <a:gd name="T16" fmla="*/ 81915 w 130"/>
              <a:gd name="T17" fmla="*/ 295024 h 196"/>
              <a:gd name="T18" fmla="*/ 89535 w 130"/>
              <a:gd name="T19" fmla="*/ 283604 h 196"/>
              <a:gd name="T20" fmla="*/ 110490 w 130"/>
              <a:gd name="T21" fmla="*/ 272184 h 196"/>
              <a:gd name="T22" fmla="*/ 125730 w 130"/>
              <a:gd name="T23" fmla="*/ 264570 h 196"/>
              <a:gd name="T24" fmla="*/ 142875 w 130"/>
              <a:gd name="T25" fmla="*/ 243633 h 196"/>
              <a:gd name="T26" fmla="*/ 160020 w 130"/>
              <a:gd name="T27" fmla="*/ 220792 h 196"/>
              <a:gd name="T28" fmla="*/ 175260 w 130"/>
              <a:gd name="T29" fmla="*/ 194145 h 196"/>
              <a:gd name="T30" fmla="*/ 198120 w 130"/>
              <a:gd name="T31" fmla="*/ 159884 h 196"/>
              <a:gd name="T32" fmla="*/ 196215 w 130"/>
              <a:gd name="T33" fmla="*/ 152271 h 196"/>
              <a:gd name="T34" fmla="*/ 215265 w 130"/>
              <a:gd name="T35" fmla="*/ 119913 h 196"/>
              <a:gd name="T36" fmla="*/ 213360 w 130"/>
              <a:gd name="T37" fmla="*/ 112300 h 196"/>
              <a:gd name="T38" fmla="*/ 222885 w 130"/>
              <a:gd name="T39" fmla="*/ 104686 h 196"/>
              <a:gd name="T40" fmla="*/ 230505 w 130"/>
              <a:gd name="T41" fmla="*/ 85652 h 196"/>
              <a:gd name="T42" fmla="*/ 238125 w 130"/>
              <a:gd name="T43" fmla="*/ 68522 h 196"/>
              <a:gd name="T44" fmla="*/ 238125 w 130"/>
              <a:gd name="T45" fmla="*/ 47585 h 196"/>
              <a:gd name="T46" fmla="*/ 243840 w 130"/>
              <a:gd name="T47" fmla="*/ 36164 h 196"/>
              <a:gd name="T48" fmla="*/ 241935 w 130"/>
              <a:gd name="T49" fmla="*/ 19034 h 196"/>
              <a:gd name="T50" fmla="*/ 245745 w 130"/>
              <a:gd name="T51" fmla="*/ 3807 h 196"/>
              <a:gd name="T52" fmla="*/ 234315 w 130"/>
              <a:gd name="T53" fmla="*/ 0 h 196"/>
              <a:gd name="T54" fmla="*/ 228600 w 130"/>
              <a:gd name="T55" fmla="*/ 1903 h 196"/>
              <a:gd name="T56" fmla="*/ 220980 w 130"/>
              <a:gd name="T57" fmla="*/ 9517 h 196"/>
              <a:gd name="T58" fmla="*/ 201930 w 130"/>
              <a:gd name="T59" fmla="*/ 15227 h 196"/>
              <a:gd name="T60" fmla="*/ 190500 w 130"/>
              <a:gd name="T61" fmla="*/ 20937 h 196"/>
              <a:gd name="T62" fmla="*/ 179070 w 130"/>
              <a:gd name="T63" fmla="*/ 17130 h 196"/>
              <a:gd name="T64" fmla="*/ 169545 w 130"/>
              <a:gd name="T65" fmla="*/ 22841 h 196"/>
              <a:gd name="T66" fmla="*/ 152400 w 130"/>
              <a:gd name="T67" fmla="*/ 22841 h 196"/>
              <a:gd name="T68" fmla="*/ 139065 w 130"/>
              <a:gd name="T69" fmla="*/ 30454 h 196"/>
              <a:gd name="T70" fmla="*/ 121920 w 130"/>
              <a:gd name="T71" fmla="*/ 36164 h 196"/>
              <a:gd name="T72" fmla="*/ 112395 w 130"/>
              <a:gd name="T73" fmla="*/ 34261 h 196"/>
              <a:gd name="T74" fmla="*/ 93345 w 130"/>
              <a:gd name="T75" fmla="*/ 41874 h 196"/>
              <a:gd name="T76" fmla="*/ 74295 w 130"/>
              <a:gd name="T77" fmla="*/ 39971 h 196"/>
              <a:gd name="T78" fmla="*/ 64770 w 130"/>
              <a:gd name="T79" fmla="*/ 30454 h 196"/>
              <a:gd name="T80" fmla="*/ 64770 w 130"/>
              <a:gd name="T81" fmla="*/ 22841 h 196"/>
              <a:gd name="T82" fmla="*/ 55245 w 130"/>
              <a:gd name="T83" fmla="*/ 19034 h 196"/>
              <a:gd name="T84" fmla="*/ 49530 w 130"/>
              <a:gd name="T85" fmla="*/ 22841 h 196"/>
              <a:gd name="T86" fmla="*/ 43815 w 130"/>
              <a:gd name="T87" fmla="*/ 26647 h 196"/>
              <a:gd name="T88" fmla="*/ 34290 w 130"/>
              <a:gd name="T89" fmla="*/ 43778 h 196"/>
              <a:gd name="T90" fmla="*/ 49530 w 130"/>
              <a:gd name="T91" fmla="*/ 59005 h 196"/>
              <a:gd name="T92" fmla="*/ 53340 w 130"/>
              <a:gd name="T93" fmla="*/ 68522 h 196"/>
              <a:gd name="T94" fmla="*/ 64770 w 130"/>
              <a:gd name="T95" fmla="*/ 79942 h 196"/>
              <a:gd name="T96" fmla="*/ 142875 w 130"/>
              <a:gd name="T97" fmla="*/ 110396 h 196"/>
              <a:gd name="T98" fmla="*/ 165735 w 130"/>
              <a:gd name="T99" fmla="*/ 106589 h 196"/>
              <a:gd name="T100" fmla="*/ 95250 w 130"/>
              <a:gd name="T101" fmla="*/ 192242 h 196"/>
              <a:gd name="T102" fmla="*/ 68580 w 130"/>
              <a:gd name="T103" fmla="*/ 194145 h 196"/>
              <a:gd name="T104" fmla="*/ 41910 w 130"/>
              <a:gd name="T105" fmla="*/ 205565 h 196"/>
              <a:gd name="T106" fmla="*/ 17145 w 130"/>
              <a:gd name="T107" fmla="*/ 220792 h 1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0"/>
              <a:gd name="T163" fmla="*/ 0 h 196"/>
              <a:gd name="T164" fmla="*/ 130 w 130"/>
              <a:gd name="T165" fmla="*/ 196 h 19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0" h="196">
                <a:moveTo>
                  <a:pt x="9" y="116"/>
                </a:moveTo>
                <a:cubicBezTo>
                  <a:pt x="8" y="119"/>
                  <a:pt x="9" y="123"/>
                  <a:pt x="6" y="125"/>
                </a:cubicBezTo>
                <a:lnTo>
                  <a:pt x="0" y="132"/>
                </a:lnTo>
                <a:lnTo>
                  <a:pt x="0" y="186"/>
                </a:lnTo>
                <a:lnTo>
                  <a:pt x="8" y="196"/>
                </a:lnTo>
                <a:cubicBezTo>
                  <a:pt x="9" y="192"/>
                  <a:pt x="11" y="188"/>
                  <a:pt x="13" y="184"/>
                </a:cubicBezTo>
                <a:cubicBezTo>
                  <a:pt x="17" y="179"/>
                  <a:pt x="21" y="175"/>
                  <a:pt x="26" y="171"/>
                </a:cubicBezTo>
                <a:cubicBezTo>
                  <a:pt x="30" y="166"/>
                  <a:pt x="34" y="162"/>
                  <a:pt x="38" y="158"/>
                </a:cubicBezTo>
                <a:cubicBezTo>
                  <a:pt x="39" y="157"/>
                  <a:pt x="41" y="156"/>
                  <a:pt x="43" y="155"/>
                </a:cubicBezTo>
                <a:cubicBezTo>
                  <a:pt x="45" y="153"/>
                  <a:pt x="46" y="150"/>
                  <a:pt x="47" y="149"/>
                </a:cubicBezTo>
                <a:cubicBezTo>
                  <a:pt x="51" y="146"/>
                  <a:pt x="54" y="145"/>
                  <a:pt x="58" y="143"/>
                </a:cubicBezTo>
                <a:cubicBezTo>
                  <a:pt x="61" y="141"/>
                  <a:pt x="64" y="141"/>
                  <a:pt x="66" y="139"/>
                </a:cubicBezTo>
                <a:cubicBezTo>
                  <a:pt x="70" y="136"/>
                  <a:pt x="72" y="132"/>
                  <a:pt x="75" y="128"/>
                </a:cubicBezTo>
                <a:cubicBezTo>
                  <a:pt x="78" y="124"/>
                  <a:pt x="81" y="120"/>
                  <a:pt x="84" y="116"/>
                </a:cubicBezTo>
                <a:cubicBezTo>
                  <a:pt x="87" y="111"/>
                  <a:pt x="90" y="106"/>
                  <a:pt x="92" y="102"/>
                </a:cubicBezTo>
                <a:cubicBezTo>
                  <a:pt x="96" y="96"/>
                  <a:pt x="100" y="90"/>
                  <a:pt x="104" y="84"/>
                </a:cubicBezTo>
                <a:cubicBezTo>
                  <a:pt x="104" y="83"/>
                  <a:pt x="103" y="81"/>
                  <a:pt x="103" y="80"/>
                </a:cubicBezTo>
                <a:cubicBezTo>
                  <a:pt x="106" y="74"/>
                  <a:pt x="110" y="69"/>
                  <a:pt x="113" y="63"/>
                </a:cubicBezTo>
                <a:cubicBezTo>
                  <a:pt x="113" y="62"/>
                  <a:pt x="112" y="60"/>
                  <a:pt x="112" y="59"/>
                </a:cubicBezTo>
                <a:cubicBezTo>
                  <a:pt x="113" y="58"/>
                  <a:pt x="116" y="57"/>
                  <a:pt x="117" y="55"/>
                </a:cubicBezTo>
                <a:cubicBezTo>
                  <a:pt x="119" y="52"/>
                  <a:pt x="120" y="48"/>
                  <a:pt x="121" y="45"/>
                </a:cubicBezTo>
                <a:cubicBezTo>
                  <a:pt x="122" y="42"/>
                  <a:pt x="124" y="39"/>
                  <a:pt x="125" y="36"/>
                </a:cubicBezTo>
                <a:cubicBezTo>
                  <a:pt x="125" y="32"/>
                  <a:pt x="124" y="28"/>
                  <a:pt x="125" y="25"/>
                </a:cubicBezTo>
                <a:cubicBezTo>
                  <a:pt x="125" y="23"/>
                  <a:pt x="128" y="21"/>
                  <a:pt x="128" y="19"/>
                </a:cubicBezTo>
                <a:cubicBezTo>
                  <a:pt x="128" y="16"/>
                  <a:pt x="127" y="13"/>
                  <a:pt x="127" y="10"/>
                </a:cubicBezTo>
                <a:cubicBezTo>
                  <a:pt x="127" y="7"/>
                  <a:pt x="130" y="5"/>
                  <a:pt x="129" y="2"/>
                </a:cubicBezTo>
                <a:cubicBezTo>
                  <a:pt x="128" y="0"/>
                  <a:pt x="125" y="0"/>
                  <a:pt x="123" y="0"/>
                </a:cubicBezTo>
                <a:cubicBezTo>
                  <a:pt x="121" y="0"/>
                  <a:pt x="120" y="1"/>
                  <a:pt x="120" y="1"/>
                </a:cubicBezTo>
                <a:cubicBezTo>
                  <a:pt x="118" y="2"/>
                  <a:pt x="117" y="4"/>
                  <a:pt x="116" y="5"/>
                </a:cubicBezTo>
                <a:cubicBezTo>
                  <a:pt x="113" y="7"/>
                  <a:pt x="109" y="7"/>
                  <a:pt x="106" y="8"/>
                </a:cubicBezTo>
                <a:cubicBezTo>
                  <a:pt x="104" y="9"/>
                  <a:pt x="103" y="10"/>
                  <a:pt x="100" y="11"/>
                </a:cubicBezTo>
                <a:cubicBezTo>
                  <a:pt x="98" y="11"/>
                  <a:pt x="96" y="9"/>
                  <a:pt x="94" y="9"/>
                </a:cubicBezTo>
                <a:cubicBezTo>
                  <a:pt x="92" y="9"/>
                  <a:pt x="91" y="12"/>
                  <a:pt x="89" y="12"/>
                </a:cubicBezTo>
                <a:cubicBezTo>
                  <a:pt x="86" y="13"/>
                  <a:pt x="83" y="11"/>
                  <a:pt x="80" y="12"/>
                </a:cubicBezTo>
                <a:cubicBezTo>
                  <a:pt x="77" y="13"/>
                  <a:pt x="75" y="15"/>
                  <a:pt x="73" y="16"/>
                </a:cubicBezTo>
                <a:cubicBezTo>
                  <a:pt x="70" y="18"/>
                  <a:pt x="67" y="19"/>
                  <a:pt x="64" y="19"/>
                </a:cubicBezTo>
                <a:cubicBezTo>
                  <a:pt x="63" y="19"/>
                  <a:pt x="61" y="18"/>
                  <a:pt x="59" y="18"/>
                </a:cubicBezTo>
                <a:cubicBezTo>
                  <a:pt x="56" y="19"/>
                  <a:pt x="53" y="22"/>
                  <a:pt x="49" y="22"/>
                </a:cubicBezTo>
                <a:cubicBezTo>
                  <a:pt x="46" y="23"/>
                  <a:pt x="42" y="22"/>
                  <a:pt x="39" y="21"/>
                </a:cubicBezTo>
                <a:cubicBezTo>
                  <a:pt x="37" y="20"/>
                  <a:pt x="35" y="18"/>
                  <a:pt x="34" y="16"/>
                </a:cubicBezTo>
                <a:cubicBezTo>
                  <a:pt x="33" y="15"/>
                  <a:pt x="35" y="13"/>
                  <a:pt x="34" y="12"/>
                </a:cubicBezTo>
                <a:cubicBezTo>
                  <a:pt x="32" y="11"/>
                  <a:pt x="31" y="11"/>
                  <a:pt x="29" y="10"/>
                </a:cubicBezTo>
                <a:cubicBezTo>
                  <a:pt x="28" y="11"/>
                  <a:pt x="27" y="11"/>
                  <a:pt x="26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1" y="17"/>
                  <a:pt x="17" y="20"/>
                  <a:pt x="18" y="23"/>
                </a:cubicBezTo>
                <a:cubicBezTo>
                  <a:pt x="19" y="27"/>
                  <a:pt x="24" y="28"/>
                  <a:pt x="26" y="31"/>
                </a:cubicBezTo>
                <a:cubicBezTo>
                  <a:pt x="27" y="32"/>
                  <a:pt x="27" y="34"/>
                  <a:pt x="28" y="36"/>
                </a:cubicBezTo>
                <a:cubicBezTo>
                  <a:pt x="30" y="38"/>
                  <a:pt x="31" y="41"/>
                  <a:pt x="34" y="42"/>
                </a:cubicBezTo>
                <a:lnTo>
                  <a:pt x="75" y="58"/>
                </a:lnTo>
                <a:cubicBezTo>
                  <a:pt x="79" y="59"/>
                  <a:pt x="90" y="53"/>
                  <a:pt x="87" y="56"/>
                </a:cubicBezTo>
                <a:lnTo>
                  <a:pt x="50" y="101"/>
                </a:lnTo>
                <a:cubicBezTo>
                  <a:pt x="47" y="105"/>
                  <a:pt x="40" y="101"/>
                  <a:pt x="36" y="102"/>
                </a:cubicBezTo>
                <a:cubicBezTo>
                  <a:pt x="31" y="103"/>
                  <a:pt x="27" y="106"/>
                  <a:pt x="22" y="108"/>
                </a:cubicBezTo>
                <a:cubicBezTo>
                  <a:pt x="18" y="110"/>
                  <a:pt x="13" y="114"/>
                  <a:pt x="9" y="116"/>
                </a:cubicBezTo>
                <a:close/>
              </a:path>
            </a:pathLst>
          </a:custGeom>
          <a:solidFill>
            <a:schemeClr val="bg1"/>
          </a:solidFill>
          <a:ln w="3175" cap="rnd">
            <a:solidFill>
              <a:srgbClr val="A686B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50" name="Freeform 154"/>
          <p:cNvSpPr>
            <a:spLocks noChangeAspect="1"/>
          </p:cNvSpPr>
          <p:nvPr/>
        </p:nvSpPr>
        <p:spPr bwMode="auto">
          <a:xfrm>
            <a:off x="1863013" y="1443357"/>
            <a:ext cx="22008" cy="18342"/>
          </a:xfrm>
          <a:custGeom>
            <a:avLst/>
            <a:gdLst>
              <a:gd name="T0" fmla="*/ 3810 w 5"/>
              <a:gd name="T1" fmla="*/ 0 h 4"/>
              <a:gd name="T2" fmla="*/ 9525 w 5"/>
              <a:gd name="T3" fmla="*/ 3969 h 4"/>
              <a:gd name="T4" fmla="*/ 3810 w 5"/>
              <a:gd name="T5" fmla="*/ 7938 h 4"/>
              <a:gd name="T6" fmla="*/ 0 w 5"/>
              <a:gd name="T7" fmla="*/ 3969 h 4"/>
              <a:gd name="T8" fmla="*/ 3810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4"/>
              <a:gd name="T17" fmla="*/ 5 w 5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4">
                <a:moveTo>
                  <a:pt x="2" y="0"/>
                </a:moveTo>
                <a:cubicBezTo>
                  <a:pt x="3" y="0"/>
                  <a:pt x="5" y="1"/>
                  <a:pt x="5" y="2"/>
                </a:cubicBezTo>
                <a:cubicBezTo>
                  <a:pt x="5" y="3"/>
                  <a:pt x="3" y="4"/>
                  <a:pt x="2" y="4"/>
                </a:cubicBezTo>
                <a:cubicBezTo>
                  <a:pt x="2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EFBAFF"/>
          </a:solidFill>
          <a:ln w="3175" cap="rnd">
            <a:solidFill>
              <a:srgbClr val="A686B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51" name="Freeform 159"/>
          <p:cNvSpPr>
            <a:spLocks noChangeAspect="1"/>
          </p:cNvSpPr>
          <p:nvPr/>
        </p:nvSpPr>
        <p:spPr bwMode="auto">
          <a:xfrm>
            <a:off x="476478" y="1795493"/>
            <a:ext cx="47686" cy="62359"/>
          </a:xfrm>
          <a:custGeom>
            <a:avLst/>
            <a:gdLst>
              <a:gd name="T0" fmla="*/ 20638 w 11"/>
              <a:gd name="T1" fmla="*/ 1928 h 14"/>
              <a:gd name="T2" fmla="*/ 16886 w 11"/>
              <a:gd name="T3" fmla="*/ 17349 h 14"/>
              <a:gd name="T4" fmla="*/ 3752 w 11"/>
              <a:gd name="T5" fmla="*/ 23133 h 14"/>
              <a:gd name="T6" fmla="*/ 13133 w 11"/>
              <a:gd name="T7" fmla="*/ 9639 h 14"/>
              <a:gd name="T8" fmla="*/ 16886 w 11"/>
              <a:gd name="T9" fmla="*/ 0 h 14"/>
              <a:gd name="T10" fmla="*/ 20638 w 11"/>
              <a:gd name="T11" fmla="*/ 1928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"/>
              <a:gd name="T19" fmla="*/ 0 h 14"/>
              <a:gd name="T20" fmla="*/ 11 w 11"/>
              <a:gd name="T21" fmla="*/ 14 h 1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" h="14">
                <a:moveTo>
                  <a:pt x="11" y="1"/>
                </a:moveTo>
                <a:cubicBezTo>
                  <a:pt x="11" y="4"/>
                  <a:pt x="11" y="7"/>
                  <a:pt x="9" y="9"/>
                </a:cubicBezTo>
                <a:cubicBezTo>
                  <a:pt x="8" y="11"/>
                  <a:pt x="3" y="14"/>
                  <a:pt x="2" y="12"/>
                </a:cubicBezTo>
                <a:cubicBezTo>
                  <a:pt x="0" y="9"/>
                  <a:pt x="5" y="8"/>
                  <a:pt x="7" y="5"/>
                </a:cubicBezTo>
                <a:cubicBezTo>
                  <a:pt x="8" y="4"/>
                  <a:pt x="8" y="2"/>
                  <a:pt x="9" y="0"/>
                </a:cubicBezTo>
                <a:cubicBezTo>
                  <a:pt x="10" y="0"/>
                  <a:pt x="11" y="0"/>
                  <a:pt x="11" y="1"/>
                </a:cubicBezTo>
                <a:close/>
              </a:path>
            </a:pathLst>
          </a:custGeom>
          <a:solidFill>
            <a:srgbClr val="EFBAFF"/>
          </a:solidFill>
          <a:ln w="3175" cap="rnd">
            <a:solidFill>
              <a:srgbClr val="A686B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52" name="Freeform 160"/>
          <p:cNvSpPr>
            <a:spLocks noChangeAspect="1"/>
          </p:cNvSpPr>
          <p:nvPr/>
        </p:nvSpPr>
        <p:spPr bwMode="auto">
          <a:xfrm>
            <a:off x="524164" y="1755145"/>
            <a:ext cx="33012" cy="40348"/>
          </a:xfrm>
          <a:custGeom>
            <a:avLst/>
            <a:gdLst>
              <a:gd name="T0" fmla="*/ 12501 w 8"/>
              <a:gd name="T1" fmla="*/ 3880 h 9"/>
              <a:gd name="T2" fmla="*/ 8929 w 8"/>
              <a:gd name="T3" fmla="*/ 11641 h 9"/>
              <a:gd name="T4" fmla="*/ 1786 w 8"/>
              <a:gd name="T5" fmla="*/ 15522 h 9"/>
              <a:gd name="T6" fmla="*/ 1786 w 8"/>
              <a:gd name="T7" fmla="*/ 7761 h 9"/>
              <a:gd name="T8" fmla="*/ 12501 w 8"/>
              <a:gd name="T9" fmla="*/ 388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9"/>
              <a:gd name="T17" fmla="*/ 8 w 8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9">
                <a:moveTo>
                  <a:pt x="7" y="2"/>
                </a:moveTo>
                <a:cubicBezTo>
                  <a:pt x="8" y="2"/>
                  <a:pt x="6" y="5"/>
                  <a:pt x="5" y="6"/>
                </a:cubicBezTo>
                <a:cubicBezTo>
                  <a:pt x="4" y="7"/>
                  <a:pt x="2" y="9"/>
                  <a:pt x="1" y="8"/>
                </a:cubicBezTo>
                <a:cubicBezTo>
                  <a:pt x="0" y="7"/>
                  <a:pt x="0" y="5"/>
                  <a:pt x="1" y="4"/>
                </a:cubicBezTo>
                <a:cubicBezTo>
                  <a:pt x="3" y="2"/>
                  <a:pt x="5" y="0"/>
                  <a:pt x="7" y="2"/>
                </a:cubicBezTo>
                <a:close/>
              </a:path>
            </a:pathLst>
          </a:custGeom>
          <a:solidFill>
            <a:srgbClr val="EFBAFF"/>
          </a:solidFill>
          <a:ln w="3175" cap="rnd">
            <a:solidFill>
              <a:srgbClr val="A686B0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53" name="Freeform 206"/>
          <p:cNvSpPr>
            <a:spLocks noChangeAspect="1"/>
          </p:cNvSpPr>
          <p:nvPr/>
        </p:nvSpPr>
        <p:spPr bwMode="auto">
          <a:xfrm>
            <a:off x="982673" y="1285631"/>
            <a:ext cx="14672" cy="11003"/>
          </a:xfrm>
          <a:custGeom>
            <a:avLst/>
            <a:gdLst>
              <a:gd name="T0" fmla="*/ 0 w 4"/>
              <a:gd name="T1" fmla="*/ 3175 h 3"/>
              <a:gd name="T2" fmla="*/ 3175 w 4"/>
              <a:gd name="T3" fmla="*/ 1587 h 3"/>
              <a:gd name="T4" fmla="*/ 4762 w 4"/>
              <a:gd name="T5" fmla="*/ 0 h 3"/>
              <a:gd name="T6" fmla="*/ 6350 w 4"/>
              <a:gd name="T7" fmla="*/ 3175 h 3"/>
              <a:gd name="T8" fmla="*/ 3175 w 4"/>
              <a:gd name="T9" fmla="*/ 4762 h 3"/>
              <a:gd name="T10" fmla="*/ 0 w 4"/>
              <a:gd name="T11" fmla="*/ 3175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3"/>
              <a:gd name="T20" fmla="*/ 4 w 4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3">
                <a:moveTo>
                  <a:pt x="0" y="2"/>
                </a:move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0"/>
                  <a:pt x="3" y="0"/>
                </a:cubicBezTo>
                <a:cubicBezTo>
                  <a:pt x="4" y="1"/>
                  <a:pt x="4" y="1"/>
                  <a:pt x="4" y="2"/>
                </a:cubicBezTo>
                <a:cubicBezTo>
                  <a:pt x="4" y="3"/>
                  <a:pt x="2" y="3"/>
                  <a:pt x="2" y="3"/>
                </a:cubicBezTo>
                <a:cubicBezTo>
                  <a:pt x="1" y="3"/>
                  <a:pt x="0" y="2"/>
                  <a:pt x="0" y="2"/>
                </a:cubicBezTo>
                <a:close/>
              </a:path>
            </a:pathLst>
          </a:custGeom>
          <a:noFill/>
          <a:ln w="3175" cap="rnd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54" name="Group 53"/>
          <p:cNvGrpSpPr/>
          <p:nvPr/>
        </p:nvGrpSpPr>
        <p:grpSpPr>
          <a:xfrm>
            <a:off x="2629643" y="1593750"/>
            <a:ext cx="630910" cy="689599"/>
            <a:chOff x="2629643" y="1593750"/>
            <a:chExt cx="630910" cy="689599"/>
          </a:xfrm>
        </p:grpSpPr>
        <p:sp>
          <p:nvSpPr>
            <p:cNvPr id="55" name="Freeform 100"/>
            <p:cNvSpPr>
              <a:spLocks noChangeAspect="1"/>
            </p:cNvSpPr>
            <p:nvPr/>
          </p:nvSpPr>
          <p:spPr bwMode="auto">
            <a:xfrm>
              <a:off x="2629643" y="1593750"/>
              <a:ext cx="630910" cy="689599"/>
            </a:xfrm>
            <a:custGeom>
              <a:avLst/>
              <a:gdLst>
                <a:gd name="T0" fmla="*/ 265465 w 144"/>
                <a:gd name="T1" fmla="*/ 254728 h 157"/>
                <a:gd name="T2" fmla="*/ 261673 w 144"/>
                <a:gd name="T3" fmla="*/ 233817 h 157"/>
                <a:gd name="T4" fmla="*/ 271154 w 144"/>
                <a:gd name="T5" fmla="*/ 233817 h 157"/>
                <a:gd name="T6" fmla="*/ 255984 w 144"/>
                <a:gd name="T7" fmla="*/ 214808 h 157"/>
                <a:gd name="T8" fmla="*/ 238919 w 144"/>
                <a:gd name="T9" fmla="*/ 188195 h 157"/>
                <a:gd name="T10" fmla="*/ 223749 w 144"/>
                <a:gd name="T11" fmla="*/ 157779 h 157"/>
                <a:gd name="T12" fmla="*/ 216165 w 144"/>
                <a:gd name="T13" fmla="*/ 133067 h 157"/>
                <a:gd name="T14" fmla="*/ 208580 w 144"/>
                <a:gd name="T15" fmla="*/ 114057 h 157"/>
                <a:gd name="T16" fmla="*/ 189618 w 144"/>
                <a:gd name="T17" fmla="*/ 93147 h 157"/>
                <a:gd name="T18" fmla="*/ 180137 w 144"/>
                <a:gd name="T19" fmla="*/ 68434 h 157"/>
                <a:gd name="T20" fmla="*/ 182033 w 144"/>
                <a:gd name="T21" fmla="*/ 49425 h 157"/>
                <a:gd name="T22" fmla="*/ 174449 w 144"/>
                <a:gd name="T23" fmla="*/ 36118 h 157"/>
                <a:gd name="T24" fmla="*/ 176345 w 144"/>
                <a:gd name="T25" fmla="*/ 19010 h 157"/>
                <a:gd name="T26" fmla="*/ 164968 w 144"/>
                <a:gd name="T27" fmla="*/ 15208 h 157"/>
                <a:gd name="T28" fmla="*/ 151694 w 144"/>
                <a:gd name="T29" fmla="*/ 9505 h 157"/>
                <a:gd name="T30" fmla="*/ 144110 w 144"/>
                <a:gd name="T31" fmla="*/ 11406 h 157"/>
                <a:gd name="T32" fmla="*/ 132733 w 144"/>
                <a:gd name="T33" fmla="*/ 11406 h 157"/>
                <a:gd name="T34" fmla="*/ 123252 w 144"/>
                <a:gd name="T35" fmla="*/ 19010 h 157"/>
                <a:gd name="T36" fmla="*/ 106186 w 144"/>
                <a:gd name="T37" fmla="*/ 28514 h 157"/>
                <a:gd name="T38" fmla="*/ 89120 w 144"/>
                <a:gd name="T39" fmla="*/ 19010 h 157"/>
                <a:gd name="T40" fmla="*/ 73951 w 144"/>
                <a:gd name="T41" fmla="*/ 15208 h 157"/>
                <a:gd name="T42" fmla="*/ 58782 w 144"/>
                <a:gd name="T43" fmla="*/ 9505 h 157"/>
                <a:gd name="T44" fmla="*/ 37924 w 144"/>
                <a:gd name="T45" fmla="*/ 3802 h 157"/>
                <a:gd name="T46" fmla="*/ 20858 w 144"/>
                <a:gd name="T47" fmla="*/ 3802 h 157"/>
                <a:gd name="T48" fmla="*/ 11377 w 144"/>
                <a:gd name="T49" fmla="*/ 0 h 157"/>
                <a:gd name="T50" fmla="*/ 5689 w 144"/>
                <a:gd name="T51" fmla="*/ 9505 h 157"/>
                <a:gd name="T52" fmla="*/ 5689 w 144"/>
                <a:gd name="T53" fmla="*/ 30415 h 157"/>
                <a:gd name="T54" fmla="*/ 0 w 144"/>
                <a:gd name="T55" fmla="*/ 45623 h 157"/>
                <a:gd name="T56" fmla="*/ 7585 w 144"/>
                <a:gd name="T57" fmla="*/ 76038 h 157"/>
                <a:gd name="T58" fmla="*/ 13273 w 144"/>
                <a:gd name="T59" fmla="*/ 285143 h 157"/>
                <a:gd name="T60" fmla="*/ 210476 w 144"/>
                <a:gd name="T61" fmla="*/ 285143 h 157"/>
                <a:gd name="T62" fmla="*/ 218061 w 144"/>
                <a:gd name="T63" fmla="*/ 296549 h 157"/>
                <a:gd name="T64" fmla="*/ 229438 w 144"/>
                <a:gd name="T65" fmla="*/ 290846 h 157"/>
                <a:gd name="T66" fmla="*/ 231334 w 144"/>
                <a:gd name="T67" fmla="*/ 279440 h 157"/>
                <a:gd name="T68" fmla="*/ 240815 w 144"/>
                <a:gd name="T69" fmla="*/ 275639 h 157"/>
                <a:gd name="T70" fmla="*/ 244607 w 144"/>
                <a:gd name="T71" fmla="*/ 266134 h 157"/>
                <a:gd name="T72" fmla="*/ 255984 w 144"/>
                <a:gd name="T73" fmla="*/ 266134 h 157"/>
                <a:gd name="T74" fmla="*/ 265465 w 144"/>
                <a:gd name="T75" fmla="*/ 254728 h 1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4"/>
                <a:gd name="T115" fmla="*/ 0 h 157"/>
                <a:gd name="T116" fmla="*/ 144 w 144"/>
                <a:gd name="T117" fmla="*/ 157 h 15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4" h="157">
                  <a:moveTo>
                    <a:pt x="140" y="134"/>
                  </a:moveTo>
                  <a:cubicBezTo>
                    <a:pt x="140" y="131"/>
                    <a:pt x="137" y="126"/>
                    <a:pt x="138" y="123"/>
                  </a:cubicBezTo>
                  <a:cubicBezTo>
                    <a:pt x="138" y="121"/>
                    <a:pt x="144" y="124"/>
                    <a:pt x="143" y="123"/>
                  </a:cubicBezTo>
                  <a:cubicBezTo>
                    <a:pt x="142" y="118"/>
                    <a:pt x="137" y="117"/>
                    <a:pt x="135" y="113"/>
                  </a:cubicBezTo>
                  <a:cubicBezTo>
                    <a:pt x="132" y="109"/>
                    <a:pt x="129" y="104"/>
                    <a:pt x="126" y="99"/>
                  </a:cubicBezTo>
                  <a:cubicBezTo>
                    <a:pt x="123" y="94"/>
                    <a:pt x="121" y="89"/>
                    <a:pt x="118" y="83"/>
                  </a:cubicBezTo>
                  <a:cubicBezTo>
                    <a:pt x="116" y="79"/>
                    <a:pt x="115" y="74"/>
                    <a:pt x="114" y="70"/>
                  </a:cubicBezTo>
                  <a:cubicBezTo>
                    <a:pt x="113" y="66"/>
                    <a:pt x="112" y="63"/>
                    <a:pt x="110" y="60"/>
                  </a:cubicBezTo>
                  <a:cubicBezTo>
                    <a:pt x="108" y="56"/>
                    <a:pt x="103" y="53"/>
                    <a:pt x="100" y="49"/>
                  </a:cubicBezTo>
                  <a:cubicBezTo>
                    <a:pt x="98" y="45"/>
                    <a:pt x="96" y="41"/>
                    <a:pt x="95" y="36"/>
                  </a:cubicBezTo>
                  <a:cubicBezTo>
                    <a:pt x="94" y="33"/>
                    <a:pt x="96" y="30"/>
                    <a:pt x="96" y="26"/>
                  </a:cubicBezTo>
                  <a:cubicBezTo>
                    <a:pt x="95" y="24"/>
                    <a:pt x="93" y="22"/>
                    <a:pt x="92" y="19"/>
                  </a:cubicBezTo>
                  <a:cubicBezTo>
                    <a:pt x="92" y="16"/>
                    <a:pt x="95" y="13"/>
                    <a:pt x="93" y="10"/>
                  </a:cubicBezTo>
                  <a:cubicBezTo>
                    <a:pt x="92" y="8"/>
                    <a:pt x="89" y="9"/>
                    <a:pt x="87" y="8"/>
                  </a:cubicBezTo>
                  <a:cubicBezTo>
                    <a:pt x="84" y="7"/>
                    <a:pt x="82" y="5"/>
                    <a:pt x="80" y="5"/>
                  </a:cubicBezTo>
                  <a:cubicBezTo>
                    <a:pt x="78" y="5"/>
                    <a:pt x="77" y="6"/>
                    <a:pt x="76" y="6"/>
                  </a:cubicBezTo>
                  <a:cubicBezTo>
                    <a:pt x="74" y="7"/>
                    <a:pt x="72" y="5"/>
                    <a:pt x="70" y="6"/>
                  </a:cubicBezTo>
                  <a:cubicBezTo>
                    <a:pt x="68" y="6"/>
                    <a:pt x="67" y="9"/>
                    <a:pt x="65" y="10"/>
                  </a:cubicBezTo>
                  <a:cubicBezTo>
                    <a:pt x="62" y="12"/>
                    <a:pt x="59" y="15"/>
                    <a:pt x="56" y="15"/>
                  </a:cubicBezTo>
                  <a:cubicBezTo>
                    <a:pt x="53" y="15"/>
                    <a:pt x="50" y="11"/>
                    <a:pt x="47" y="10"/>
                  </a:cubicBezTo>
                  <a:cubicBezTo>
                    <a:pt x="45" y="9"/>
                    <a:pt x="42" y="9"/>
                    <a:pt x="39" y="8"/>
                  </a:cubicBezTo>
                  <a:cubicBezTo>
                    <a:pt x="36" y="7"/>
                    <a:pt x="34" y="6"/>
                    <a:pt x="31" y="5"/>
                  </a:cubicBezTo>
                  <a:cubicBezTo>
                    <a:pt x="28" y="4"/>
                    <a:pt x="24" y="2"/>
                    <a:pt x="20" y="2"/>
                  </a:cubicBezTo>
                  <a:cubicBezTo>
                    <a:pt x="17" y="1"/>
                    <a:pt x="14" y="3"/>
                    <a:pt x="11" y="2"/>
                  </a:cubicBezTo>
                  <a:cubicBezTo>
                    <a:pt x="9" y="2"/>
                    <a:pt x="7" y="1"/>
                    <a:pt x="6" y="0"/>
                  </a:cubicBezTo>
                  <a:cubicBezTo>
                    <a:pt x="5" y="1"/>
                    <a:pt x="3" y="3"/>
                    <a:pt x="3" y="5"/>
                  </a:cubicBezTo>
                  <a:cubicBezTo>
                    <a:pt x="2" y="9"/>
                    <a:pt x="4" y="13"/>
                    <a:pt x="3" y="16"/>
                  </a:cubicBezTo>
                  <a:cubicBezTo>
                    <a:pt x="3" y="19"/>
                    <a:pt x="0" y="21"/>
                    <a:pt x="0" y="24"/>
                  </a:cubicBezTo>
                  <a:cubicBezTo>
                    <a:pt x="0" y="29"/>
                    <a:pt x="3" y="34"/>
                    <a:pt x="4" y="40"/>
                  </a:cubicBezTo>
                  <a:cubicBezTo>
                    <a:pt x="6" y="77"/>
                    <a:pt x="6" y="113"/>
                    <a:pt x="7" y="150"/>
                  </a:cubicBezTo>
                  <a:cubicBezTo>
                    <a:pt x="42" y="150"/>
                    <a:pt x="76" y="148"/>
                    <a:pt x="111" y="150"/>
                  </a:cubicBezTo>
                  <a:cubicBezTo>
                    <a:pt x="114" y="150"/>
                    <a:pt x="113" y="155"/>
                    <a:pt x="115" y="156"/>
                  </a:cubicBezTo>
                  <a:cubicBezTo>
                    <a:pt x="117" y="157"/>
                    <a:pt x="120" y="155"/>
                    <a:pt x="121" y="153"/>
                  </a:cubicBezTo>
                  <a:cubicBezTo>
                    <a:pt x="122" y="151"/>
                    <a:pt x="121" y="149"/>
                    <a:pt x="122" y="147"/>
                  </a:cubicBezTo>
                  <a:cubicBezTo>
                    <a:pt x="123" y="145"/>
                    <a:pt x="125" y="146"/>
                    <a:pt x="127" y="145"/>
                  </a:cubicBezTo>
                  <a:cubicBezTo>
                    <a:pt x="128" y="143"/>
                    <a:pt x="128" y="141"/>
                    <a:pt x="129" y="140"/>
                  </a:cubicBezTo>
                  <a:cubicBezTo>
                    <a:pt x="131" y="139"/>
                    <a:pt x="133" y="141"/>
                    <a:pt x="135" y="140"/>
                  </a:cubicBezTo>
                  <a:cubicBezTo>
                    <a:pt x="137" y="138"/>
                    <a:pt x="139" y="136"/>
                    <a:pt x="140" y="134"/>
                  </a:cubicBezTo>
                  <a:close/>
                </a:path>
              </a:pathLst>
            </a:custGeom>
            <a:solidFill>
              <a:srgbClr val="C9FFC9"/>
            </a:solidFill>
            <a:ln w="3175" cap="rnd">
              <a:solidFill>
                <a:srgbClr val="56A856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6" name="Text Box 1220"/>
            <p:cNvSpPr txBox="1">
              <a:spLocks noChangeArrowheads="1"/>
            </p:cNvSpPr>
            <p:nvPr/>
          </p:nvSpPr>
          <p:spPr bwMode="auto">
            <a:xfrm>
              <a:off x="2776740" y="1879860"/>
              <a:ext cx="25968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EGYPT</a:t>
              </a: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106494" y="2701510"/>
            <a:ext cx="850995" cy="740952"/>
            <a:chOff x="3106494" y="2701510"/>
            <a:chExt cx="850995" cy="740952"/>
          </a:xfrm>
        </p:grpSpPr>
        <p:sp>
          <p:nvSpPr>
            <p:cNvPr id="58" name="Freeform 72"/>
            <p:cNvSpPr>
              <a:spLocks noChangeAspect="1"/>
            </p:cNvSpPr>
            <p:nvPr/>
          </p:nvSpPr>
          <p:spPr bwMode="auto">
            <a:xfrm>
              <a:off x="3106494" y="2701510"/>
              <a:ext cx="850995" cy="740952"/>
            </a:xfrm>
            <a:custGeom>
              <a:avLst/>
              <a:gdLst>
                <a:gd name="T0" fmla="*/ 221362 w 193"/>
                <a:gd name="T1" fmla="*/ 87804 h 168"/>
                <a:gd name="T2" fmla="*/ 213728 w 193"/>
                <a:gd name="T3" fmla="*/ 114527 h 168"/>
                <a:gd name="T4" fmla="*/ 228995 w 193"/>
                <a:gd name="T5" fmla="*/ 114527 h 168"/>
                <a:gd name="T6" fmla="*/ 230903 w 193"/>
                <a:gd name="T7" fmla="*/ 131706 h 168"/>
                <a:gd name="T8" fmla="*/ 249986 w 193"/>
                <a:gd name="T9" fmla="*/ 156520 h 168"/>
                <a:gd name="T10" fmla="*/ 339676 w 193"/>
                <a:gd name="T11" fmla="*/ 198513 h 168"/>
                <a:gd name="T12" fmla="*/ 291968 w 193"/>
                <a:gd name="T13" fmla="*/ 280591 h 168"/>
                <a:gd name="T14" fmla="*/ 238536 w 193"/>
                <a:gd name="T15" fmla="*/ 293952 h 168"/>
                <a:gd name="T16" fmla="*/ 204187 w 193"/>
                <a:gd name="T17" fmla="*/ 309222 h 168"/>
                <a:gd name="T18" fmla="*/ 169838 w 193"/>
                <a:gd name="T19" fmla="*/ 309222 h 168"/>
                <a:gd name="T20" fmla="*/ 131672 w 193"/>
                <a:gd name="T21" fmla="*/ 318766 h 168"/>
                <a:gd name="T22" fmla="*/ 89690 w 193"/>
                <a:gd name="T23" fmla="*/ 293952 h 168"/>
                <a:gd name="T24" fmla="*/ 74423 w 193"/>
                <a:gd name="T25" fmla="*/ 271047 h 168"/>
                <a:gd name="T26" fmla="*/ 55340 w 193"/>
                <a:gd name="T27" fmla="*/ 257685 h 168"/>
                <a:gd name="T28" fmla="*/ 38166 w 193"/>
                <a:gd name="T29" fmla="*/ 223327 h 168"/>
                <a:gd name="T30" fmla="*/ 3817 w 193"/>
                <a:gd name="T31" fmla="*/ 202331 h 168"/>
                <a:gd name="T32" fmla="*/ 20991 w 193"/>
                <a:gd name="T33" fmla="*/ 185152 h 168"/>
                <a:gd name="T34" fmla="*/ 30533 w 193"/>
                <a:gd name="T35" fmla="*/ 158429 h 168"/>
                <a:gd name="T36" fmla="*/ 30533 w 193"/>
                <a:gd name="T37" fmla="*/ 127888 h 168"/>
                <a:gd name="T38" fmla="*/ 43891 w 193"/>
                <a:gd name="T39" fmla="*/ 122162 h 168"/>
                <a:gd name="T40" fmla="*/ 51524 w 193"/>
                <a:gd name="T41" fmla="*/ 87804 h 168"/>
                <a:gd name="T42" fmla="*/ 64882 w 193"/>
                <a:gd name="T43" fmla="*/ 64899 h 168"/>
                <a:gd name="T44" fmla="*/ 78240 w 193"/>
                <a:gd name="T45" fmla="*/ 55355 h 168"/>
                <a:gd name="T46" fmla="*/ 83965 w 193"/>
                <a:gd name="T47" fmla="*/ 30540 h 168"/>
                <a:gd name="T48" fmla="*/ 99231 w 193"/>
                <a:gd name="T49" fmla="*/ 22905 h 168"/>
                <a:gd name="T50" fmla="*/ 112589 w 193"/>
                <a:gd name="T51" fmla="*/ 24814 h 168"/>
                <a:gd name="T52" fmla="*/ 125947 w 193"/>
                <a:gd name="T53" fmla="*/ 11453 h 168"/>
                <a:gd name="T54" fmla="*/ 143122 w 193"/>
                <a:gd name="T55" fmla="*/ 15270 h 168"/>
                <a:gd name="T56" fmla="*/ 156480 w 193"/>
                <a:gd name="T57" fmla="*/ 17179 h 168"/>
                <a:gd name="T58" fmla="*/ 190829 w 193"/>
                <a:gd name="T59" fmla="*/ 28632 h 168"/>
                <a:gd name="T60" fmla="*/ 215637 w 193"/>
                <a:gd name="T61" fmla="*/ 57263 h 168"/>
                <a:gd name="T62" fmla="*/ 227087 w 193"/>
                <a:gd name="T63" fmla="*/ 74442 h 1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3"/>
                <a:gd name="T97" fmla="*/ 0 h 168"/>
                <a:gd name="T98" fmla="*/ 193 w 193"/>
                <a:gd name="T99" fmla="*/ 168 h 16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3" h="168">
                  <a:moveTo>
                    <a:pt x="119" y="39"/>
                  </a:moveTo>
                  <a:cubicBezTo>
                    <a:pt x="118" y="41"/>
                    <a:pt x="117" y="44"/>
                    <a:pt x="116" y="46"/>
                  </a:cubicBezTo>
                  <a:cubicBezTo>
                    <a:pt x="115" y="48"/>
                    <a:pt x="113" y="50"/>
                    <a:pt x="112" y="52"/>
                  </a:cubicBezTo>
                  <a:cubicBezTo>
                    <a:pt x="112" y="55"/>
                    <a:pt x="112" y="57"/>
                    <a:pt x="112" y="60"/>
                  </a:cubicBezTo>
                  <a:cubicBezTo>
                    <a:pt x="113" y="61"/>
                    <a:pt x="114" y="62"/>
                    <a:pt x="115" y="62"/>
                  </a:cubicBezTo>
                  <a:cubicBezTo>
                    <a:pt x="117" y="62"/>
                    <a:pt x="118" y="60"/>
                    <a:pt x="120" y="60"/>
                  </a:cubicBezTo>
                  <a:cubicBezTo>
                    <a:pt x="122" y="60"/>
                    <a:pt x="124" y="60"/>
                    <a:pt x="126" y="60"/>
                  </a:cubicBezTo>
                  <a:cubicBezTo>
                    <a:pt x="124" y="63"/>
                    <a:pt x="120" y="66"/>
                    <a:pt x="121" y="69"/>
                  </a:cubicBezTo>
                  <a:cubicBezTo>
                    <a:pt x="122" y="73"/>
                    <a:pt x="127" y="74"/>
                    <a:pt x="129" y="77"/>
                  </a:cubicBezTo>
                  <a:cubicBezTo>
                    <a:pt x="130" y="78"/>
                    <a:pt x="130" y="80"/>
                    <a:pt x="131" y="82"/>
                  </a:cubicBezTo>
                  <a:cubicBezTo>
                    <a:pt x="133" y="84"/>
                    <a:pt x="134" y="87"/>
                    <a:pt x="137" y="88"/>
                  </a:cubicBezTo>
                  <a:lnTo>
                    <a:pt x="178" y="104"/>
                  </a:lnTo>
                  <a:cubicBezTo>
                    <a:pt x="182" y="105"/>
                    <a:pt x="193" y="99"/>
                    <a:pt x="190" y="102"/>
                  </a:cubicBezTo>
                  <a:lnTo>
                    <a:pt x="153" y="147"/>
                  </a:lnTo>
                  <a:cubicBezTo>
                    <a:pt x="150" y="151"/>
                    <a:pt x="143" y="147"/>
                    <a:pt x="139" y="148"/>
                  </a:cubicBezTo>
                  <a:cubicBezTo>
                    <a:pt x="134" y="149"/>
                    <a:pt x="130" y="152"/>
                    <a:pt x="125" y="154"/>
                  </a:cubicBezTo>
                  <a:cubicBezTo>
                    <a:pt x="121" y="156"/>
                    <a:pt x="116" y="160"/>
                    <a:pt x="112" y="162"/>
                  </a:cubicBezTo>
                  <a:cubicBezTo>
                    <a:pt x="111" y="162"/>
                    <a:pt x="108" y="163"/>
                    <a:pt x="107" y="162"/>
                  </a:cubicBezTo>
                  <a:cubicBezTo>
                    <a:pt x="104" y="161"/>
                    <a:pt x="104" y="156"/>
                    <a:pt x="101" y="156"/>
                  </a:cubicBezTo>
                  <a:cubicBezTo>
                    <a:pt x="96" y="156"/>
                    <a:pt x="93" y="159"/>
                    <a:pt x="89" y="162"/>
                  </a:cubicBezTo>
                  <a:cubicBezTo>
                    <a:pt x="88" y="163"/>
                    <a:pt x="89" y="168"/>
                    <a:pt x="87" y="168"/>
                  </a:cubicBezTo>
                  <a:lnTo>
                    <a:pt x="69" y="167"/>
                  </a:lnTo>
                  <a:cubicBezTo>
                    <a:pt x="63" y="166"/>
                    <a:pt x="60" y="158"/>
                    <a:pt x="55" y="155"/>
                  </a:cubicBezTo>
                  <a:cubicBezTo>
                    <a:pt x="52" y="154"/>
                    <a:pt x="49" y="155"/>
                    <a:pt x="47" y="154"/>
                  </a:cubicBezTo>
                  <a:cubicBezTo>
                    <a:pt x="44" y="154"/>
                    <a:pt x="41" y="154"/>
                    <a:pt x="40" y="152"/>
                  </a:cubicBezTo>
                  <a:cubicBezTo>
                    <a:pt x="38" y="149"/>
                    <a:pt x="41" y="145"/>
                    <a:pt x="39" y="142"/>
                  </a:cubicBezTo>
                  <a:cubicBezTo>
                    <a:pt x="38" y="140"/>
                    <a:pt x="34" y="141"/>
                    <a:pt x="32" y="140"/>
                  </a:cubicBezTo>
                  <a:cubicBezTo>
                    <a:pt x="31" y="138"/>
                    <a:pt x="29" y="137"/>
                    <a:pt x="29" y="135"/>
                  </a:cubicBezTo>
                  <a:cubicBezTo>
                    <a:pt x="27" y="132"/>
                    <a:pt x="28" y="128"/>
                    <a:pt x="26" y="125"/>
                  </a:cubicBezTo>
                  <a:cubicBezTo>
                    <a:pt x="25" y="122"/>
                    <a:pt x="22" y="120"/>
                    <a:pt x="20" y="117"/>
                  </a:cubicBezTo>
                  <a:cubicBezTo>
                    <a:pt x="17" y="114"/>
                    <a:pt x="16" y="109"/>
                    <a:pt x="12" y="107"/>
                  </a:cubicBezTo>
                  <a:cubicBezTo>
                    <a:pt x="9" y="105"/>
                    <a:pt x="5" y="108"/>
                    <a:pt x="2" y="106"/>
                  </a:cubicBezTo>
                  <a:cubicBezTo>
                    <a:pt x="0" y="104"/>
                    <a:pt x="1" y="100"/>
                    <a:pt x="3" y="98"/>
                  </a:cubicBezTo>
                  <a:cubicBezTo>
                    <a:pt x="5" y="96"/>
                    <a:pt x="9" y="98"/>
                    <a:pt x="11" y="97"/>
                  </a:cubicBezTo>
                  <a:cubicBezTo>
                    <a:pt x="13" y="97"/>
                    <a:pt x="16" y="97"/>
                    <a:pt x="16" y="96"/>
                  </a:cubicBezTo>
                  <a:cubicBezTo>
                    <a:pt x="18" y="92"/>
                    <a:pt x="15" y="87"/>
                    <a:pt x="16" y="83"/>
                  </a:cubicBezTo>
                  <a:cubicBezTo>
                    <a:pt x="16" y="79"/>
                    <a:pt x="18" y="75"/>
                    <a:pt x="18" y="71"/>
                  </a:cubicBezTo>
                  <a:cubicBezTo>
                    <a:pt x="18" y="70"/>
                    <a:pt x="16" y="69"/>
                    <a:pt x="16" y="67"/>
                  </a:cubicBezTo>
                  <a:cubicBezTo>
                    <a:pt x="16" y="65"/>
                    <a:pt x="17" y="64"/>
                    <a:pt x="19" y="63"/>
                  </a:cubicBezTo>
                  <a:cubicBezTo>
                    <a:pt x="20" y="63"/>
                    <a:pt x="21" y="64"/>
                    <a:pt x="23" y="64"/>
                  </a:cubicBezTo>
                  <a:cubicBezTo>
                    <a:pt x="24" y="64"/>
                    <a:pt x="26" y="65"/>
                    <a:pt x="26" y="64"/>
                  </a:cubicBezTo>
                  <a:cubicBezTo>
                    <a:pt x="27" y="58"/>
                    <a:pt x="25" y="52"/>
                    <a:pt x="27" y="46"/>
                  </a:cubicBezTo>
                  <a:cubicBezTo>
                    <a:pt x="27" y="44"/>
                    <a:pt x="30" y="44"/>
                    <a:pt x="31" y="43"/>
                  </a:cubicBezTo>
                  <a:cubicBezTo>
                    <a:pt x="32" y="40"/>
                    <a:pt x="32" y="36"/>
                    <a:pt x="34" y="34"/>
                  </a:cubicBezTo>
                  <a:cubicBezTo>
                    <a:pt x="36" y="32"/>
                    <a:pt x="39" y="33"/>
                    <a:pt x="41" y="32"/>
                  </a:cubicBezTo>
                  <a:cubicBezTo>
                    <a:pt x="42" y="31"/>
                    <a:pt x="40" y="30"/>
                    <a:pt x="41" y="29"/>
                  </a:cubicBezTo>
                  <a:cubicBezTo>
                    <a:pt x="42" y="26"/>
                    <a:pt x="44" y="24"/>
                    <a:pt x="44" y="22"/>
                  </a:cubicBezTo>
                  <a:cubicBezTo>
                    <a:pt x="45" y="20"/>
                    <a:pt x="43" y="18"/>
                    <a:pt x="44" y="16"/>
                  </a:cubicBezTo>
                  <a:cubicBezTo>
                    <a:pt x="44" y="14"/>
                    <a:pt x="46" y="13"/>
                    <a:pt x="47" y="12"/>
                  </a:cubicBezTo>
                  <a:cubicBezTo>
                    <a:pt x="48" y="12"/>
                    <a:pt x="50" y="12"/>
                    <a:pt x="52" y="12"/>
                  </a:cubicBezTo>
                  <a:cubicBezTo>
                    <a:pt x="53" y="12"/>
                    <a:pt x="54" y="9"/>
                    <a:pt x="55" y="9"/>
                  </a:cubicBezTo>
                  <a:cubicBezTo>
                    <a:pt x="57" y="9"/>
                    <a:pt x="58" y="15"/>
                    <a:pt x="59" y="13"/>
                  </a:cubicBezTo>
                  <a:cubicBezTo>
                    <a:pt x="62" y="11"/>
                    <a:pt x="60" y="5"/>
                    <a:pt x="62" y="2"/>
                  </a:cubicBezTo>
                  <a:cubicBezTo>
                    <a:pt x="63" y="0"/>
                    <a:pt x="64" y="5"/>
                    <a:pt x="66" y="6"/>
                  </a:cubicBezTo>
                  <a:cubicBezTo>
                    <a:pt x="67" y="7"/>
                    <a:pt x="68" y="8"/>
                    <a:pt x="69" y="9"/>
                  </a:cubicBezTo>
                  <a:cubicBezTo>
                    <a:pt x="71" y="9"/>
                    <a:pt x="73" y="8"/>
                    <a:pt x="75" y="8"/>
                  </a:cubicBezTo>
                  <a:cubicBezTo>
                    <a:pt x="76" y="8"/>
                    <a:pt x="77" y="6"/>
                    <a:pt x="78" y="6"/>
                  </a:cubicBezTo>
                  <a:cubicBezTo>
                    <a:pt x="79" y="6"/>
                    <a:pt x="80" y="8"/>
                    <a:pt x="82" y="9"/>
                  </a:cubicBezTo>
                  <a:cubicBezTo>
                    <a:pt x="86" y="10"/>
                    <a:pt x="89" y="9"/>
                    <a:pt x="93" y="10"/>
                  </a:cubicBezTo>
                  <a:cubicBezTo>
                    <a:pt x="95" y="11"/>
                    <a:pt x="98" y="13"/>
                    <a:pt x="100" y="15"/>
                  </a:cubicBezTo>
                  <a:cubicBezTo>
                    <a:pt x="102" y="17"/>
                    <a:pt x="102" y="20"/>
                    <a:pt x="104" y="22"/>
                  </a:cubicBezTo>
                  <a:cubicBezTo>
                    <a:pt x="107" y="25"/>
                    <a:pt x="110" y="27"/>
                    <a:pt x="113" y="30"/>
                  </a:cubicBezTo>
                  <a:cubicBezTo>
                    <a:pt x="114" y="31"/>
                    <a:pt x="114" y="33"/>
                    <a:pt x="115" y="35"/>
                  </a:cubicBezTo>
                  <a:cubicBezTo>
                    <a:pt x="116" y="36"/>
                    <a:pt x="118" y="38"/>
                    <a:pt x="119" y="39"/>
                  </a:cubicBezTo>
                  <a:close/>
                </a:path>
              </a:pathLst>
            </a:custGeom>
            <a:solidFill>
              <a:srgbClr val="E7FF91"/>
            </a:solidFill>
            <a:ln w="3175" cap="rnd">
              <a:solidFill>
                <a:srgbClr val="869943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" name="Text Box 1231"/>
            <p:cNvSpPr txBox="1">
              <a:spLocks noChangeArrowheads="1"/>
            </p:cNvSpPr>
            <p:nvPr/>
          </p:nvSpPr>
          <p:spPr bwMode="auto">
            <a:xfrm>
              <a:off x="3263388" y="3075655"/>
              <a:ext cx="35747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ETHIOPIA</a:t>
              </a: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2831786" y="3391110"/>
            <a:ext cx="414095" cy="359472"/>
            <a:chOff x="2831786" y="3391110"/>
            <a:chExt cx="414095" cy="359472"/>
          </a:xfrm>
        </p:grpSpPr>
        <p:sp>
          <p:nvSpPr>
            <p:cNvPr id="61" name="Freeform 71"/>
            <p:cNvSpPr>
              <a:spLocks noChangeAspect="1"/>
            </p:cNvSpPr>
            <p:nvPr/>
          </p:nvSpPr>
          <p:spPr bwMode="auto">
            <a:xfrm>
              <a:off x="2930426" y="3391110"/>
              <a:ext cx="315455" cy="359472"/>
            </a:xfrm>
            <a:custGeom>
              <a:avLst/>
              <a:gdLst>
                <a:gd name="T0" fmla="*/ 98067 w 71"/>
                <a:gd name="T1" fmla="*/ 138289 h 81"/>
                <a:gd name="T2" fmla="*/ 88453 w 71"/>
                <a:gd name="T3" fmla="*/ 144051 h 81"/>
                <a:gd name="T4" fmla="*/ 65378 w 71"/>
                <a:gd name="T5" fmla="*/ 144051 h 81"/>
                <a:gd name="T6" fmla="*/ 36535 w 71"/>
                <a:gd name="T7" fmla="*/ 142130 h 81"/>
                <a:gd name="T8" fmla="*/ 21152 w 71"/>
                <a:gd name="T9" fmla="*/ 145972 h 81"/>
                <a:gd name="T10" fmla="*/ 11537 w 71"/>
                <a:gd name="T11" fmla="*/ 153654 h 81"/>
                <a:gd name="T12" fmla="*/ 0 w 71"/>
                <a:gd name="T13" fmla="*/ 151734 h 81"/>
                <a:gd name="T14" fmla="*/ 1923 w 71"/>
                <a:gd name="T15" fmla="*/ 130606 h 81"/>
                <a:gd name="T16" fmla="*/ 3846 w 71"/>
                <a:gd name="T17" fmla="*/ 119082 h 81"/>
                <a:gd name="T18" fmla="*/ 9614 w 71"/>
                <a:gd name="T19" fmla="*/ 101796 h 81"/>
                <a:gd name="T20" fmla="*/ 15383 w 71"/>
                <a:gd name="T21" fmla="*/ 88351 h 81"/>
                <a:gd name="T22" fmla="*/ 21152 w 71"/>
                <a:gd name="T23" fmla="*/ 82589 h 81"/>
                <a:gd name="T24" fmla="*/ 23075 w 71"/>
                <a:gd name="T25" fmla="*/ 72986 h 81"/>
                <a:gd name="T26" fmla="*/ 32689 w 71"/>
                <a:gd name="T27" fmla="*/ 65303 h 81"/>
                <a:gd name="T28" fmla="*/ 42304 w 71"/>
                <a:gd name="T29" fmla="*/ 57620 h 81"/>
                <a:gd name="T30" fmla="*/ 30766 w 71"/>
                <a:gd name="T31" fmla="*/ 53779 h 81"/>
                <a:gd name="T32" fmla="*/ 34612 w 71"/>
                <a:gd name="T33" fmla="*/ 40334 h 81"/>
                <a:gd name="T34" fmla="*/ 26920 w 71"/>
                <a:gd name="T35" fmla="*/ 34572 h 81"/>
                <a:gd name="T36" fmla="*/ 30766 w 71"/>
                <a:gd name="T37" fmla="*/ 28810 h 81"/>
                <a:gd name="T38" fmla="*/ 26920 w 71"/>
                <a:gd name="T39" fmla="*/ 21127 h 81"/>
                <a:gd name="T40" fmla="*/ 32689 w 71"/>
                <a:gd name="T41" fmla="*/ 15365 h 81"/>
                <a:gd name="T42" fmla="*/ 46149 w 71"/>
                <a:gd name="T43" fmla="*/ 15365 h 81"/>
                <a:gd name="T44" fmla="*/ 55764 w 71"/>
                <a:gd name="T45" fmla="*/ 9603 h 81"/>
                <a:gd name="T46" fmla="*/ 61532 w 71"/>
                <a:gd name="T47" fmla="*/ 17286 h 81"/>
                <a:gd name="T48" fmla="*/ 69224 w 71"/>
                <a:gd name="T49" fmla="*/ 13445 h 81"/>
                <a:gd name="T50" fmla="*/ 82684 w 71"/>
                <a:gd name="T51" fmla="*/ 7683 h 81"/>
                <a:gd name="T52" fmla="*/ 88453 w 71"/>
                <a:gd name="T53" fmla="*/ 11524 h 81"/>
                <a:gd name="T54" fmla="*/ 98067 w 71"/>
                <a:gd name="T55" fmla="*/ 11524 h 81"/>
                <a:gd name="T56" fmla="*/ 107682 w 71"/>
                <a:gd name="T57" fmla="*/ 0 h 81"/>
                <a:gd name="T58" fmla="*/ 111527 w 71"/>
                <a:gd name="T59" fmla="*/ 9603 h 81"/>
                <a:gd name="T60" fmla="*/ 119219 w 71"/>
                <a:gd name="T61" fmla="*/ 13445 h 81"/>
                <a:gd name="T62" fmla="*/ 121142 w 71"/>
                <a:gd name="T63" fmla="*/ 30731 h 81"/>
                <a:gd name="T64" fmla="*/ 132679 w 71"/>
                <a:gd name="T65" fmla="*/ 48017 h 81"/>
                <a:gd name="T66" fmla="*/ 134602 w 71"/>
                <a:gd name="T67" fmla="*/ 69144 h 81"/>
                <a:gd name="T68" fmla="*/ 123065 w 71"/>
                <a:gd name="T69" fmla="*/ 86431 h 81"/>
                <a:gd name="T70" fmla="*/ 107682 w 71"/>
                <a:gd name="T71" fmla="*/ 105637 h 81"/>
                <a:gd name="T72" fmla="*/ 98067 w 71"/>
                <a:gd name="T73" fmla="*/ 138289 h 8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1"/>
                <a:gd name="T112" fmla="*/ 0 h 81"/>
                <a:gd name="T113" fmla="*/ 71 w 71"/>
                <a:gd name="T114" fmla="*/ 81 h 8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1" h="81">
                  <a:moveTo>
                    <a:pt x="51" y="72"/>
                  </a:moveTo>
                  <a:cubicBezTo>
                    <a:pt x="49" y="73"/>
                    <a:pt x="48" y="74"/>
                    <a:pt x="46" y="75"/>
                  </a:cubicBezTo>
                  <a:cubicBezTo>
                    <a:pt x="42" y="76"/>
                    <a:pt x="38" y="76"/>
                    <a:pt x="34" y="75"/>
                  </a:cubicBezTo>
                  <a:cubicBezTo>
                    <a:pt x="29" y="75"/>
                    <a:pt x="24" y="74"/>
                    <a:pt x="19" y="74"/>
                  </a:cubicBezTo>
                  <a:cubicBezTo>
                    <a:pt x="16" y="74"/>
                    <a:pt x="14" y="76"/>
                    <a:pt x="11" y="76"/>
                  </a:cubicBezTo>
                  <a:cubicBezTo>
                    <a:pt x="10" y="77"/>
                    <a:pt x="9" y="80"/>
                    <a:pt x="6" y="80"/>
                  </a:cubicBezTo>
                  <a:cubicBezTo>
                    <a:pt x="4" y="81"/>
                    <a:pt x="2" y="80"/>
                    <a:pt x="0" y="79"/>
                  </a:cubicBezTo>
                  <a:cubicBezTo>
                    <a:pt x="0" y="75"/>
                    <a:pt x="1" y="72"/>
                    <a:pt x="1" y="68"/>
                  </a:cubicBezTo>
                  <a:cubicBezTo>
                    <a:pt x="1" y="66"/>
                    <a:pt x="1" y="64"/>
                    <a:pt x="2" y="62"/>
                  </a:cubicBezTo>
                  <a:cubicBezTo>
                    <a:pt x="3" y="59"/>
                    <a:pt x="4" y="56"/>
                    <a:pt x="5" y="53"/>
                  </a:cubicBezTo>
                  <a:cubicBezTo>
                    <a:pt x="6" y="50"/>
                    <a:pt x="6" y="48"/>
                    <a:pt x="8" y="46"/>
                  </a:cubicBezTo>
                  <a:cubicBezTo>
                    <a:pt x="8" y="44"/>
                    <a:pt x="10" y="44"/>
                    <a:pt x="11" y="43"/>
                  </a:cubicBezTo>
                  <a:cubicBezTo>
                    <a:pt x="12" y="41"/>
                    <a:pt x="11" y="39"/>
                    <a:pt x="12" y="38"/>
                  </a:cubicBezTo>
                  <a:cubicBezTo>
                    <a:pt x="13" y="36"/>
                    <a:pt x="15" y="35"/>
                    <a:pt x="17" y="34"/>
                  </a:cubicBezTo>
                  <a:cubicBezTo>
                    <a:pt x="18" y="32"/>
                    <a:pt x="22" y="32"/>
                    <a:pt x="22" y="30"/>
                  </a:cubicBezTo>
                  <a:cubicBezTo>
                    <a:pt x="21" y="28"/>
                    <a:pt x="17" y="29"/>
                    <a:pt x="16" y="28"/>
                  </a:cubicBezTo>
                  <a:cubicBezTo>
                    <a:pt x="15" y="26"/>
                    <a:pt x="18" y="24"/>
                    <a:pt x="18" y="21"/>
                  </a:cubicBezTo>
                  <a:cubicBezTo>
                    <a:pt x="17" y="20"/>
                    <a:pt x="14" y="20"/>
                    <a:pt x="14" y="18"/>
                  </a:cubicBezTo>
                  <a:cubicBezTo>
                    <a:pt x="14" y="17"/>
                    <a:pt x="16" y="16"/>
                    <a:pt x="16" y="15"/>
                  </a:cubicBezTo>
                  <a:cubicBezTo>
                    <a:pt x="17" y="14"/>
                    <a:pt x="15" y="12"/>
                    <a:pt x="14" y="11"/>
                  </a:cubicBezTo>
                  <a:cubicBezTo>
                    <a:pt x="15" y="10"/>
                    <a:pt x="15" y="8"/>
                    <a:pt x="17" y="8"/>
                  </a:cubicBezTo>
                  <a:cubicBezTo>
                    <a:pt x="19" y="7"/>
                    <a:pt x="22" y="8"/>
                    <a:pt x="24" y="8"/>
                  </a:cubicBezTo>
                  <a:cubicBezTo>
                    <a:pt x="26" y="7"/>
                    <a:pt x="27" y="4"/>
                    <a:pt x="29" y="5"/>
                  </a:cubicBezTo>
                  <a:cubicBezTo>
                    <a:pt x="31" y="5"/>
                    <a:pt x="30" y="9"/>
                    <a:pt x="32" y="9"/>
                  </a:cubicBezTo>
                  <a:cubicBezTo>
                    <a:pt x="33" y="10"/>
                    <a:pt x="34" y="7"/>
                    <a:pt x="36" y="7"/>
                  </a:cubicBezTo>
                  <a:cubicBezTo>
                    <a:pt x="38" y="5"/>
                    <a:pt x="40" y="4"/>
                    <a:pt x="43" y="4"/>
                  </a:cubicBezTo>
                  <a:cubicBezTo>
                    <a:pt x="44" y="4"/>
                    <a:pt x="45" y="6"/>
                    <a:pt x="46" y="6"/>
                  </a:cubicBezTo>
                  <a:cubicBezTo>
                    <a:pt x="48" y="6"/>
                    <a:pt x="50" y="7"/>
                    <a:pt x="51" y="6"/>
                  </a:cubicBezTo>
                  <a:cubicBezTo>
                    <a:pt x="54" y="5"/>
                    <a:pt x="55" y="2"/>
                    <a:pt x="56" y="0"/>
                  </a:cubicBezTo>
                  <a:cubicBezTo>
                    <a:pt x="57" y="2"/>
                    <a:pt x="57" y="3"/>
                    <a:pt x="58" y="5"/>
                  </a:cubicBezTo>
                  <a:cubicBezTo>
                    <a:pt x="59" y="6"/>
                    <a:pt x="61" y="6"/>
                    <a:pt x="62" y="7"/>
                  </a:cubicBezTo>
                  <a:cubicBezTo>
                    <a:pt x="63" y="10"/>
                    <a:pt x="62" y="13"/>
                    <a:pt x="63" y="16"/>
                  </a:cubicBezTo>
                  <a:cubicBezTo>
                    <a:pt x="64" y="19"/>
                    <a:pt x="68" y="22"/>
                    <a:pt x="69" y="25"/>
                  </a:cubicBezTo>
                  <a:cubicBezTo>
                    <a:pt x="70" y="29"/>
                    <a:pt x="71" y="33"/>
                    <a:pt x="70" y="36"/>
                  </a:cubicBezTo>
                  <a:cubicBezTo>
                    <a:pt x="69" y="40"/>
                    <a:pt x="66" y="42"/>
                    <a:pt x="64" y="45"/>
                  </a:cubicBezTo>
                  <a:cubicBezTo>
                    <a:pt x="62" y="48"/>
                    <a:pt x="58" y="52"/>
                    <a:pt x="56" y="55"/>
                  </a:cubicBezTo>
                  <a:cubicBezTo>
                    <a:pt x="54" y="60"/>
                    <a:pt x="53" y="66"/>
                    <a:pt x="51" y="72"/>
                  </a:cubicBezTo>
                  <a:close/>
                </a:path>
              </a:pathLst>
            </a:custGeom>
            <a:solidFill>
              <a:srgbClr val="FFC2C2"/>
            </a:solidFill>
            <a:ln w="3175" cap="rnd">
              <a:solidFill>
                <a:srgbClr val="C29494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2" name="Text Box 1233"/>
            <p:cNvSpPr txBox="1">
              <a:spLocks noChangeArrowheads="1"/>
            </p:cNvSpPr>
            <p:nvPr/>
          </p:nvSpPr>
          <p:spPr bwMode="auto">
            <a:xfrm>
              <a:off x="2831786" y="3512191"/>
              <a:ext cx="33021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UGANDA</a:t>
              </a:r>
            </a:p>
          </p:txBody>
        </p:sp>
      </p:grpSp>
      <p:sp>
        <p:nvSpPr>
          <p:cNvPr id="63" name="Text Box 1236"/>
          <p:cNvSpPr txBox="1">
            <a:spLocks noChangeArrowheads="1"/>
          </p:cNvSpPr>
          <p:nvPr/>
        </p:nvSpPr>
        <p:spPr bwMode="auto">
          <a:xfrm>
            <a:off x="729713" y="3211373"/>
            <a:ext cx="40075" cy="15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00" dirty="0" smtClean="0">
                <a:solidFill>
                  <a:srgbClr val="000000"/>
                </a:solidFill>
                <a:latin typeface="Arial" panose="020B0604020202020204" pitchFamily="34" charset="0"/>
              </a:rPr>
              <a:t>IBERIA</a:t>
            </a:r>
            <a:endParaRPr lang="en-US" altLang="en-US" sz="100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810274" y="2983952"/>
            <a:ext cx="342781" cy="403489"/>
            <a:chOff x="810274" y="2983952"/>
            <a:chExt cx="342781" cy="403489"/>
          </a:xfrm>
        </p:grpSpPr>
        <p:sp>
          <p:nvSpPr>
            <p:cNvPr id="65" name="Freeform 55"/>
            <p:cNvSpPr>
              <a:spLocks noChangeAspect="1"/>
            </p:cNvSpPr>
            <p:nvPr/>
          </p:nvSpPr>
          <p:spPr bwMode="auto">
            <a:xfrm>
              <a:off x="810274" y="2983952"/>
              <a:ext cx="333794" cy="403489"/>
            </a:xfrm>
            <a:custGeom>
              <a:avLst/>
              <a:gdLst>
                <a:gd name="T0" fmla="*/ 136859 w 76"/>
                <a:gd name="T1" fmla="*/ 153746 h 92"/>
                <a:gd name="T2" fmla="*/ 114049 w 76"/>
                <a:gd name="T3" fmla="*/ 149950 h 92"/>
                <a:gd name="T4" fmla="*/ 108346 w 76"/>
                <a:gd name="T5" fmla="*/ 153746 h 92"/>
                <a:gd name="T6" fmla="*/ 100743 w 76"/>
                <a:gd name="T7" fmla="*/ 149950 h 92"/>
                <a:gd name="T8" fmla="*/ 72231 w 76"/>
                <a:gd name="T9" fmla="*/ 151848 h 92"/>
                <a:gd name="T10" fmla="*/ 43719 w 76"/>
                <a:gd name="T11" fmla="*/ 161338 h 92"/>
                <a:gd name="T12" fmla="*/ 22810 w 76"/>
                <a:gd name="T13" fmla="*/ 174625 h 92"/>
                <a:gd name="T14" fmla="*/ 20909 w 76"/>
                <a:gd name="T15" fmla="*/ 153746 h 92"/>
                <a:gd name="T16" fmla="*/ 26611 w 76"/>
                <a:gd name="T17" fmla="*/ 144255 h 92"/>
                <a:gd name="T18" fmla="*/ 26611 w 76"/>
                <a:gd name="T19" fmla="*/ 130969 h 92"/>
                <a:gd name="T20" fmla="*/ 17107 w 76"/>
                <a:gd name="T21" fmla="*/ 129071 h 92"/>
                <a:gd name="T22" fmla="*/ 17107 w 76"/>
                <a:gd name="T23" fmla="*/ 121478 h 92"/>
                <a:gd name="T24" fmla="*/ 7603 w 76"/>
                <a:gd name="T25" fmla="*/ 119580 h 92"/>
                <a:gd name="T26" fmla="*/ 0 w 76"/>
                <a:gd name="T27" fmla="*/ 110090 h 92"/>
                <a:gd name="T28" fmla="*/ 7603 w 76"/>
                <a:gd name="T29" fmla="*/ 100599 h 92"/>
                <a:gd name="T30" fmla="*/ 5702 w 76"/>
                <a:gd name="T31" fmla="*/ 91109 h 92"/>
                <a:gd name="T32" fmla="*/ 9504 w 76"/>
                <a:gd name="T33" fmla="*/ 83516 h 92"/>
                <a:gd name="T34" fmla="*/ 7603 w 76"/>
                <a:gd name="T35" fmla="*/ 77822 h 92"/>
                <a:gd name="T36" fmla="*/ 15207 w 76"/>
                <a:gd name="T37" fmla="*/ 68332 h 92"/>
                <a:gd name="T38" fmla="*/ 5702 w 76"/>
                <a:gd name="T39" fmla="*/ 64535 h 92"/>
                <a:gd name="T40" fmla="*/ 22810 w 76"/>
                <a:gd name="T41" fmla="*/ 58841 h 92"/>
                <a:gd name="T42" fmla="*/ 13306 w 76"/>
                <a:gd name="T43" fmla="*/ 51249 h 92"/>
                <a:gd name="T44" fmla="*/ 19008 w 76"/>
                <a:gd name="T45" fmla="*/ 45554 h 92"/>
                <a:gd name="T46" fmla="*/ 17107 w 76"/>
                <a:gd name="T47" fmla="*/ 36064 h 92"/>
                <a:gd name="T48" fmla="*/ 9504 w 76"/>
                <a:gd name="T49" fmla="*/ 22777 h 92"/>
                <a:gd name="T50" fmla="*/ 17107 w 76"/>
                <a:gd name="T51" fmla="*/ 13287 h 92"/>
                <a:gd name="T52" fmla="*/ 20909 w 76"/>
                <a:gd name="T53" fmla="*/ 5694 h 92"/>
                <a:gd name="T54" fmla="*/ 30413 w 76"/>
                <a:gd name="T55" fmla="*/ 7592 h 92"/>
                <a:gd name="T56" fmla="*/ 39917 w 76"/>
                <a:gd name="T57" fmla="*/ 9490 h 92"/>
                <a:gd name="T58" fmla="*/ 41818 w 76"/>
                <a:gd name="T59" fmla="*/ 0 h 92"/>
                <a:gd name="T60" fmla="*/ 47520 w 76"/>
                <a:gd name="T61" fmla="*/ 3796 h 92"/>
                <a:gd name="T62" fmla="*/ 55124 w 76"/>
                <a:gd name="T63" fmla="*/ 0 h 92"/>
                <a:gd name="T64" fmla="*/ 55124 w 76"/>
                <a:gd name="T65" fmla="*/ 11389 h 92"/>
                <a:gd name="T66" fmla="*/ 62727 w 76"/>
                <a:gd name="T67" fmla="*/ 9490 h 92"/>
                <a:gd name="T68" fmla="*/ 77933 w 76"/>
                <a:gd name="T69" fmla="*/ 5694 h 92"/>
                <a:gd name="T70" fmla="*/ 77933 w 76"/>
                <a:gd name="T71" fmla="*/ 13287 h 92"/>
                <a:gd name="T72" fmla="*/ 83636 w 76"/>
                <a:gd name="T73" fmla="*/ 15185 h 92"/>
                <a:gd name="T74" fmla="*/ 83636 w 76"/>
                <a:gd name="T75" fmla="*/ 22777 h 92"/>
                <a:gd name="T76" fmla="*/ 89338 w 76"/>
                <a:gd name="T77" fmla="*/ 24675 h 92"/>
                <a:gd name="T78" fmla="*/ 95041 w 76"/>
                <a:gd name="T79" fmla="*/ 26573 h 92"/>
                <a:gd name="T80" fmla="*/ 106446 w 76"/>
                <a:gd name="T81" fmla="*/ 22777 h 92"/>
                <a:gd name="T82" fmla="*/ 121652 w 76"/>
                <a:gd name="T83" fmla="*/ 20879 h 92"/>
                <a:gd name="T84" fmla="*/ 131156 w 76"/>
                <a:gd name="T85" fmla="*/ 22777 h 92"/>
                <a:gd name="T86" fmla="*/ 136859 w 76"/>
                <a:gd name="T87" fmla="*/ 28471 h 92"/>
                <a:gd name="T88" fmla="*/ 138760 w 76"/>
                <a:gd name="T89" fmla="*/ 39860 h 92"/>
                <a:gd name="T90" fmla="*/ 140660 w 76"/>
                <a:gd name="T91" fmla="*/ 47452 h 92"/>
                <a:gd name="T92" fmla="*/ 142561 w 76"/>
                <a:gd name="T93" fmla="*/ 56943 h 92"/>
                <a:gd name="T94" fmla="*/ 142561 w 76"/>
                <a:gd name="T95" fmla="*/ 66433 h 92"/>
                <a:gd name="T96" fmla="*/ 138760 w 76"/>
                <a:gd name="T97" fmla="*/ 75924 h 92"/>
                <a:gd name="T98" fmla="*/ 136859 w 76"/>
                <a:gd name="T99" fmla="*/ 93007 h 92"/>
                <a:gd name="T100" fmla="*/ 129255 w 76"/>
                <a:gd name="T101" fmla="*/ 104395 h 92"/>
                <a:gd name="T102" fmla="*/ 133057 w 76"/>
                <a:gd name="T103" fmla="*/ 119580 h 92"/>
                <a:gd name="T104" fmla="*/ 131156 w 76"/>
                <a:gd name="T105" fmla="*/ 132867 h 92"/>
                <a:gd name="T106" fmla="*/ 138760 w 76"/>
                <a:gd name="T107" fmla="*/ 138561 h 92"/>
                <a:gd name="T108" fmla="*/ 138760 w 76"/>
                <a:gd name="T109" fmla="*/ 149950 h 92"/>
                <a:gd name="T110" fmla="*/ 136859 w 76"/>
                <a:gd name="T111" fmla="*/ 153746 h 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6"/>
                <a:gd name="T169" fmla="*/ 0 h 92"/>
                <a:gd name="T170" fmla="*/ 76 w 76"/>
                <a:gd name="T171" fmla="*/ 92 h 9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6" h="92">
                  <a:moveTo>
                    <a:pt x="72" y="81"/>
                  </a:moveTo>
                  <a:cubicBezTo>
                    <a:pt x="68" y="80"/>
                    <a:pt x="64" y="79"/>
                    <a:pt x="60" y="79"/>
                  </a:cubicBezTo>
                  <a:cubicBezTo>
                    <a:pt x="59" y="79"/>
                    <a:pt x="58" y="81"/>
                    <a:pt x="57" y="81"/>
                  </a:cubicBezTo>
                  <a:cubicBezTo>
                    <a:pt x="56" y="81"/>
                    <a:pt x="54" y="79"/>
                    <a:pt x="53" y="79"/>
                  </a:cubicBezTo>
                  <a:cubicBezTo>
                    <a:pt x="48" y="79"/>
                    <a:pt x="42" y="79"/>
                    <a:pt x="38" y="80"/>
                  </a:cubicBezTo>
                  <a:cubicBezTo>
                    <a:pt x="32" y="81"/>
                    <a:pt x="28" y="83"/>
                    <a:pt x="23" y="85"/>
                  </a:cubicBezTo>
                  <a:cubicBezTo>
                    <a:pt x="19" y="87"/>
                    <a:pt x="16" y="89"/>
                    <a:pt x="12" y="92"/>
                  </a:cubicBezTo>
                  <a:cubicBezTo>
                    <a:pt x="12" y="88"/>
                    <a:pt x="11" y="84"/>
                    <a:pt x="11" y="81"/>
                  </a:cubicBezTo>
                  <a:cubicBezTo>
                    <a:pt x="11" y="79"/>
                    <a:pt x="13" y="78"/>
                    <a:pt x="14" y="76"/>
                  </a:cubicBezTo>
                  <a:cubicBezTo>
                    <a:pt x="14" y="74"/>
                    <a:pt x="15" y="71"/>
                    <a:pt x="14" y="69"/>
                  </a:cubicBezTo>
                  <a:cubicBezTo>
                    <a:pt x="13" y="68"/>
                    <a:pt x="10" y="69"/>
                    <a:pt x="9" y="68"/>
                  </a:cubicBezTo>
                  <a:cubicBezTo>
                    <a:pt x="8" y="67"/>
                    <a:pt x="10" y="65"/>
                    <a:pt x="9" y="64"/>
                  </a:cubicBezTo>
                  <a:cubicBezTo>
                    <a:pt x="8" y="63"/>
                    <a:pt x="6" y="64"/>
                    <a:pt x="4" y="63"/>
                  </a:cubicBezTo>
                  <a:cubicBezTo>
                    <a:pt x="2" y="62"/>
                    <a:pt x="0" y="60"/>
                    <a:pt x="0" y="58"/>
                  </a:cubicBezTo>
                  <a:cubicBezTo>
                    <a:pt x="0" y="56"/>
                    <a:pt x="3" y="55"/>
                    <a:pt x="4" y="53"/>
                  </a:cubicBezTo>
                  <a:cubicBezTo>
                    <a:pt x="4" y="51"/>
                    <a:pt x="3" y="50"/>
                    <a:pt x="3" y="48"/>
                  </a:cubicBezTo>
                  <a:cubicBezTo>
                    <a:pt x="4" y="47"/>
                    <a:pt x="5" y="46"/>
                    <a:pt x="5" y="44"/>
                  </a:cubicBezTo>
                  <a:cubicBezTo>
                    <a:pt x="6" y="43"/>
                    <a:pt x="4" y="42"/>
                    <a:pt x="4" y="41"/>
                  </a:cubicBezTo>
                  <a:cubicBezTo>
                    <a:pt x="4" y="39"/>
                    <a:pt x="8" y="38"/>
                    <a:pt x="8" y="36"/>
                  </a:cubicBezTo>
                  <a:cubicBezTo>
                    <a:pt x="8" y="35"/>
                    <a:pt x="2" y="35"/>
                    <a:pt x="3" y="34"/>
                  </a:cubicBezTo>
                  <a:cubicBezTo>
                    <a:pt x="5" y="31"/>
                    <a:pt x="10" y="33"/>
                    <a:pt x="12" y="31"/>
                  </a:cubicBezTo>
                  <a:cubicBezTo>
                    <a:pt x="13" y="29"/>
                    <a:pt x="8" y="29"/>
                    <a:pt x="7" y="27"/>
                  </a:cubicBezTo>
                  <a:cubicBezTo>
                    <a:pt x="7" y="26"/>
                    <a:pt x="9" y="26"/>
                    <a:pt x="10" y="24"/>
                  </a:cubicBezTo>
                  <a:cubicBezTo>
                    <a:pt x="10" y="23"/>
                    <a:pt x="10" y="21"/>
                    <a:pt x="9" y="19"/>
                  </a:cubicBezTo>
                  <a:cubicBezTo>
                    <a:pt x="9" y="17"/>
                    <a:pt x="6" y="15"/>
                    <a:pt x="5" y="12"/>
                  </a:cubicBezTo>
                  <a:cubicBezTo>
                    <a:pt x="5" y="10"/>
                    <a:pt x="8" y="9"/>
                    <a:pt x="9" y="7"/>
                  </a:cubicBezTo>
                  <a:cubicBezTo>
                    <a:pt x="10" y="6"/>
                    <a:pt x="10" y="4"/>
                    <a:pt x="11" y="3"/>
                  </a:cubicBezTo>
                  <a:cubicBezTo>
                    <a:pt x="13" y="3"/>
                    <a:pt x="15" y="4"/>
                    <a:pt x="16" y="4"/>
                  </a:cubicBezTo>
                  <a:cubicBezTo>
                    <a:pt x="18" y="5"/>
                    <a:pt x="19" y="6"/>
                    <a:pt x="21" y="5"/>
                  </a:cubicBezTo>
                  <a:cubicBezTo>
                    <a:pt x="22" y="4"/>
                    <a:pt x="21" y="1"/>
                    <a:pt x="22" y="0"/>
                  </a:cubicBezTo>
                  <a:cubicBezTo>
                    <a:pt x="23" y="0"/>
                    <a:pt x="24" y="2"/>
                    <a:pt x="25" y="2"/>
                  </a:cubicBezTo>
                  <a:cubicBezTo>
                    <a:pt x="27" y="2"/>
                    <a:pt x="28" y="0"/>
                    <a:pt x="29" y="0"/>
                  </a:cubicBezTo>
                  <a:cubicBezTo>
                    <a:pt x="30" y="2"/>
                    <a:pt x="28" y="5"/>
                    <a:pt x="29" y="6"/>
                  </a:cubicBezTo>
                  <a:cubicBezTo>
                    <a:pt x="30" y="7"/>
                    <a:pt x="32" y="5"/>
                    <a:pt x="33" y="5"/>
                  </a:cubicBezTo>
                  <a:cubicBezTo>
                    <a:pt x="36" y="4"/>
                    <a:pt x="39" y="4"/>
                    <a:pt x="41" y="3"/>
                  </a:cubicBezTo>
                  <a:cubicBezTo>
                    <a:pt x="41" y="4"/>
                    <a:pt x="40" y="6"/>
                    <a:pt x="41" y="7"/>
                  </a:cubicBezTo>
                  <a:cubicBezTo>
                    <a:pt x="41" y="8"/>
                    <a:pt x="43" y="7"/>
                    <a:pt x="44" y="8"/>
                  </a:cubicBezTo>
                  <a:cubicBezTo>
                    <a:pt x="44" y="9"/>
                    <a:pt x="43" y="11"/>
                    <a:pt x="44" y="12"/>
                  </a:cubicBezTo>
                  <a:cubicBezTo>
                    <a:pt x="44" y="13"/>
                    <a:pt x="46" y="12"/>
                    <a:pt x="47" y="13"/>
                  </a:cubicBezTo>
                  <a:cubicBezTo>
                    <a:pt x="48" y="13"/>
                    <a:pt x="49" y="15"/>
                    <a:pt x="50" y="14"/>
                  </a:cubicBezTo>
                  <a:cubicBezTo>
                    <a:pt x="52" y="14"/>
                    <a:pt x="54" y="12"/>
                    <a:pt x="56" y="12"/>
                  </a:cubicBezTo>
                  <a:cubicBezTo>
                    <a:pt x="58" y="11"/>
                    <a:pt x="61" y="11"/>
                    <a:pt x="64" y="11"/>
                  </a:cubicBezTo>
                  <a:cubicBezTo>
                    <a:pt x="66" y="11"/>
                    <a:pt x="68" y="11"/>
                    <a:pt x="69" y="12"/>
                  </a:cubicBezTo>
                  <a:cubicBezTo>
                    <a:pt x="70" y="13"/>
                    <a:pt x="71" y="14"/>
                    <a:pt x="72" y="15"/>
                  </a:cubicBezTo>
                  <a:cubicBezTo>
                    <a:pt x="72" y="17"/>
                    <a:pt x="72" y="19"/>
                    <a:pt x="73" y="21"/>
                  </a:cubicBezTo>
                  <a:cubicBezTo>
                    <a:pt x="73" y="22"/>
                    <a:pt x="73" y="23"/>
                    <a:pt x="74" y="25"/>
                  </a:cubicBezTo>
                  <a:cubicBezTo>
                    <a:pt x="74" y="27"/>
                    <a:pt x="75" y="28"/>
                    <a:pt x="75" y="30"/>
                  </a:cubicBezTo>
                  <a:cubicBezTo>
                    <a:pt x="76" y="32"/>
                    <a:pt x="76" y="34"/>
                    <a:pt x="75" y="35"/>
                  </a:cubicBezTo>
                  <a:cubicBezTo>
                    <a:pt x="75" y="37"/>
                    <a:pt x="73" y="38"/>
                    <a:pt x="73" y="40"/>
                  </a:cubicBezTo>
                  <a:cubicBezTo>
                    <a:pt x="72" y="43"/>
                    <a:pt x="73" y="46"/>
                    <a:pt x="72" y="49"/>
                  </a:cubicBezTo>
                  <a:cubicBezTo>
                    <a:pt x="71" y="51"/>
                    <a:pt x="68" y="53"/>
                    <a:pt x="68" y="55"/>
                  </a:cubicBezTo>
                  <a:cubicBezTo>
                    <a:pt x="67" y="58"/>
                    <a:pt x="70" y="60"/>
                    <a:pt x="70" y="63"/>
                  </a:cubicBezTo>
                  <a:cubicBezTo>
                    <a:pt x="70" y="65"/>
                    <a:pt x="69" y="68"/>
                    <a:pt x="69" y="70"/>
                  </a:cubicBezTo>
                  <a:cubicBezTo>
                    <a:pt x="70" y="71"/>
                    <a:pt x="72" y="71"/>
                    <a:pt x="73" y="73"/>
                  </a:cubicBezTo>
                  <a:cubicBezTo>
                    <a:pt x="74" y="75"/>
                    <a:pt x="73" y="77"/>
                    <a:pt x="73" y="79"/>
                  </a:cubicBezTo>
                  <a:cubicBezTo>
                    <a:pt x="73" y="79"/>
                    <a:pt x="72" y="80"/>
                    <a:pt x="72" y="81"/>
                  </a:cubicBezTo>
                  <a:close/>
                </a:path>
              </a:pathLst>
            </a:custGeom>
            <a:solidFill>
              <a:srgbClr val="C9FFC9"/>
            </a:solidFill>
            <a:ln w="3175" cap="rnd">
              <a:solidFill>
                <a:srgbClr val="56A856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6" name="Text Box 1238"/>
            <p:cNvSpPr txBox="1">
              <a:spLocks noChangeArrowheads="1"/>
            </p:cNvSpPr>
            <p:nvPr/>
          </p:nvSpPr>
          <p:spPr bwMode="auto">
            <a:xfrm>
              <a:off x="819629" y="3152683"/>
              <a:ext cx="33342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COTE</a:t>
              </a:r>
              <a:b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</a:b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D’IVOIRE</a:t>
              </a:r>
            </a:p>
          </p:txBody>
        </p:sp>
      </p:grpSp>
      <p:sp>
        <p:nvSpPr>
          <p:cNvPr id="67" name="Text Box 1239"/>
          <p:cNvSpPr txBox="1">
            <a:spLocks noChangeArrowheads="1"/>
          </p:cNvSpPr>
          <p:nvPr/>
        </p:nvSpPr>
        <p:spPr bwMode="auto">
          <a:xfrm>
            <a:off x="1014731" y="2844564"/>
            <a:ext cx="343044" cy="92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600" dirty="0">
                <a:solidFill>
                  <a:srgbClr val="000000"/>
                </a:solidFill>
                <a:latin typeface="Arial" panose="020B0604020202020204" pitchFamily="34" charset="0"/>
              </a:rPr>
              <a:t>BURKINA</a:t>
            </a:r>
          </a:p>
        </p:txBody>
      </p:sp>
      <p:sp>
        <p:nvSpPr>
          <p:cNvPr id="68" name="Text Box 1240"/>
          <p:cNvSpPr txBox="1">
            <a:spLocks noChangeArrowheads="1"/>
          </p:cNvSpPr>
          <p:nvPr/>
        </p:nvSpPr>
        <p:spPr bwMode="auto">
          <a:xfrm>
            <a:off x="1091379" y="3086658"/>
            <a:ext cx="274114" cy="92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600" dirty="0">
                <a:solidFill>
                  <a:srgbClr val="000000"/>
                </a:solidFill>
                <a:latin typeface="Arial" panose="020B0604020202020204" pitchFamily="34" charset="0"/>
              </a:rPr>
              <a:t>GHANA</a:t>
            </a:r>
          </a:p>
        </p:txBody>
      </p:sp>
      <p:grpSp>
        <p:nvGrpSpPr>
          <p:cNvPr id="69" name="Group 68"/>
          <p:cNvGrpSpPr/>
          <p:nvPr/>
        </p:nvGrpSpPr>
        <p:grpSpPr>
          <a:xfrm>
            <a:off x="1430179" y="2617294"/>
            <a:ext cx="674927" cy="700452"/>
            <a:chOff x="1430179" y="2617294"/>
            <a:chExt cx="674927" cy="700452"/>
          </a:xfrm>
        </p:grpSpPr>
        <p:sp>
          <p:nvSpPr>
            <p:cNvPr id="70" name="Freeform 61"/>
            <p:cNvSpPr>
              <a:spLocks noChangeAspect="1"/>
            </p:cNvSpPr>
            <p:nvPr/>
          </p:nvSpPr>
          <p:spPr bwMode="auto">
            <a:xfrm>
              <a:off x="1430179" y="2617294"/>
              <a:ext cx="674927" cy="700452"/>
            </a:xfrm>
            <a:custGeom>
              <a:avLst/>
              <a:gdLst>
                <a:gd name="T0" fmla="*/ 148914 w 153"/>
                <a:gd name="T1" fmla="*/ 235645 h 137"/>
                <a:gd name="T2" fmla="*/ 154641 w 153"/>
                <a:gd name="T3" fmla="*/ 205239 h 137"/>
                <a:gd name="T4" fmla="*/ 179460 w 153"/>
                <a:gd name="T5" fmla="*/ 184335 h 137"/>
                <a:gd name="T6" fmla="*/ 190915 w 153"/>
                <a:gd name="T7" fmla="*/ 188136 h 137"/>
                <a:gd name="T8" fmla="*/ 204279 w 153"/>
                <a:gd name="T9" fmla="*/ 197638 h 137"/>
                <a:gd name="T10" fmla="*/ 223371 w 153"/>
                <a:gd name="T11" fmla="*/ 180535 h 137"/>
                <a:gd name="T12" fmla="*/ 231007 w 153"/>
                <a:gd name="T13" fmla="*/ 152029 h 137"/>
                <a:gd name="T14" fmla="*/ 248190 w 153"/>
                <a:gd name="T15" fmla="*/ 119723 h 137"/>
                <a:gd name="T16" fmla="*/ 255826 w 153"/>
                <a:gd name="T17" fmla="*/ 102620 h 137"/>
                <a:gd name="T18" fmla="*/ 271099 w 153"/>
                <a:gd name="T19" fmla="*/ 70314 h 137"/>
                <a:gd name="T20" fmla="*/ 286373 w 153"/>
                <a:gd name="T21" fmla="*/ 43708 h 137"/>
                <a:gd name="T22" fmla="*/ 278736 w 153"/>
                <a:gd name="T23" fmla="*/ 26605 h 137"/>
                <a:gd name="T24" fmla="*/ 263463 w 153"/>
                <a:gd name="T25" fmla="*/ 3801 h 137"/>
                <a:gd name="T26" fmla="*/ 240553 w 153"/>
                <a:gd name="T27" fmla="*/ 13303 h 137"/>
                <a:gd name="T28" fmla="*/ 204279 w 153"/>
                <a:gd name="T29" fmla="*/ 13303 h 137"/>
                <a:gd name="T30" fmla="*/ 166096 w 153"/>
                <a:gd name="T31" fmla="*/ 26605 h 137"/>
                <a:gd name="T32" fmla="*/ 139368 w 153"/>
                <a:gd name="T33" fmla="*/ 17103 h 137"/>
                <a:gd name="T34" fmla="*/ 106912 w 153"/>
                <a:gd name="T35" fmla="*/ 17103 h 137"/>
                <a:gd name="T36" fmla="*/ 61093 w 153"/>
                <a:gd name="T37" fmla="*/ 0 h 137"/>
                <a:gd name="T38" fmla="*/ 30546 w 153"/>
                <a:gd name="T39" fmla="*/ 22804 h 137"/>
                <a:gd name="T40" fmla="*/ 24819 w 153"/>
                <a:gd name="T41" fmla="*/ 53210 h 137"/>
                <a:gd name="T42" fmla="*/ 22910 w 153"/>
                <a:gd name="T43" fmla="*/ 79815 h 137"/>
                <a:gd name="T44" fmla="*/ 21001 w 153"/>
                <a:gd name="T45" fmla="*/ 93118 h 137"/>
                <a:gd name="T46" fmla="*/ 17182 w 153"/>
                <a:gd name="T47" fmla="*/ 112122 h 137"/>
                <a:gd name="T48" fmla="*/ 3818 w 153"/>
                <a:gd name="T49" fmla="*/ 129225 h 137"/>
                <a:gd name="T50" fmla="*/ 0 w 153"/>
                <a:gd name="T51" fmla="*/ 172933 h 137"/>
                <a:gd name="T52" fmla="*/ 22910 w 153"/>
                <a:gd name="T53" fmla="*/ 201439 h 137"/>
                <a:gd name="T54" fmla="*/ 57275 w 153"/>
                <a:gd name="T55" fmla="*/ 214741 h 137"/>
                <a:gd name="T56" fmla="*/ 68729 w 153"/>
                <a:gd name="T57" fmla="*/ 231844 h 137"/>
                <a:gd name="T58" fmla="*/ 70639 w 153"/>
                <a:gd name="T59" fmla="*/ 254649 h 137"/>
                <a:gd name="T60" fmla="*/ 106912 w 153"/>
                <a:gd name="T61" fmla="*/ 258450 h 137"/>
                <a:gd name="T62" fmla="*/ 131731 w 153"/>
                <a:gd name="T63" fmla="*/ 243247 h 1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3"/>
                <a:gd name="T97" fmla="*/ 0 h 137"/>
                <a:gd name="T98" fmla="*/ 153 w 153"/>
                <a:gd name="T99" fmla="*/ 137 h 13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3" h="137">
                  <a:moveTo>
                    <a:pt x="73" y="130"/>
                  </a:moveTo>
                  <a:cubicBezTo>
                    <a:pt x="75" y="128"/>
                    <a:pt x="77" y="126"/>
                    <a:pt x="78" y="124"/>
                  </a:cubicBezTo>
                  <a:cubicBezTo>
                    <a:pt x="78" y="121"/>
                    <a:pt x="76" y="117"/>
                    <a:pt x="77" y="114"/>
                  </a:cubicBezTo>
                  <a:cubicBezTo>
                    <a:pt x="78" y="112"/>
                    <a:pt x="80" y="110"/>
                    <a:pt x="81" y="108"/>
                  </a:cubicBezTo>
                  <a:cubicBezTo>
                    <a:pt x="83" y="106"/>
                    <a:pt x="86" y="105"/>
                    <a:pt x="88" y="104"/>
                  </a:cubicBezTo>
                  <a:cubicBezTo>
                    <a:pt x="90" y="102"/>
                    <a:pt x="91" y="98"/>
                    <a:pt x="94" y="97"/>
                  </a:cubicBezTo>
                  <a:cubicBezTo>
                    <a:pt x="95" y="97"/>
                    <a:pt x="96" y="99"/>
                    <a:pt x="98" y="100"/>
                  </a:cubicBezTo>
                  <a:cubicBezTo>
                    <a:pt x="99" y="100"/>
                    <a:pt x="100" y="100"/>
                    <a:pt x="100" y="99"/>
                  </a:cubicBezTo>
                  <a:cubicBezTo>
                    <a:pt x="101" y="99"/>
                    <a:pt x="101" y="96"/>
                    <a:pt x="101" y="97"/>
                  </a:cubicBezTo>
                  <a:cubicBezTo>
                    <a:pt x="104" y="98"/>
                    <a:pt x="105" y="102"/>
                    <a:pt x="107" y="104"/>
                  </a:cubicBezTo>
                  <a:cubicBezTo>
                    <a:pt x="108" y="105"/>
                    <a:pt x="111" y="106"/>
                    <a:pt x="112" y="105"/>
                  </a:cubicBezTo>
                  <a:cubicBezTo>
                    <a:pt x="115" y="103"/>
                    <a:pt x="116" y="98"/>
                    <a:pt x="117" y="95"/>
                  </a:cubicBezTo>
                  <a:cubicBezTo>
                    <a:pt x="119" y="92"/>
                    <a:pt x="120" y="89"/>
                    <a:pt x="121" y="86"/>
                  </a:cubicBezTo>
                  <a:cubicBezTo>
                    <a:pt x="121" y="84"/>
                    <a:pt x="120" y="82"/>
                    <a:pt x="121" y="80"/>
                  </a:cubicBezTo>
                  <a:cubicBezTo>
                    <a:pt x="123" y="77"/>
                    <a:pt x="126" y="76"/>
                    <a:pt x="128" y="73"/>
                  </a:cubicBezTo>
                  <a:cubicBezTo>
                    <a:pt x="129" y="70"/>
                    <a:pt x="128" y="66"/>
                    <a:pt x="130" y="63"/>
                  </a:cubicBezTo>
                  <a:cubicBezTo>
                    <a:pt x="131" y="61"/>
                    <a:pt x="133" y="60"/>
                    <a:pt x="134" y="58"/>
                  </a:cubicBezTo>
                  <a:cubicBezTo>
                    <a:pt x="135" y="57"/>
                    <a:pt x="134" y="55"/>
                    <a:pt x="134" y="54"/>
                  </a:cubicBezTo>
                  <a:cubicBezTo>
                    <a:pt x="134" y="52"/>
                    <a:pt x="136" y="50"/>
                    <a:pt x="137" y="48"/>
                  </a:cubicBezTo>
                  <a:cubicBezTo>
                    <a:pt x="138" y="44"/>
                    <a:pt x="139" y="40"/>
                    <a:pt x="142" y="37"/>
                  </a:cubicBezTo>
                  <a:cubicBezTo>
                    <a:pt x="144" y="35"/>
                    <a:pt x="150" y="36"/>
                    <a:pt x="152" y="33"/>
                  </a:cubicBezTo>
                  <a:cubicBezTo>
                    <a:pt x="153" y="30"/>
                    <a:pt x="151" y="26"/>
                    <a:pt x="150" y="23"/>
                  </a:cubicBezTo>
                  <a:cubicBezTo>
                    <a:pt x="149" y="21"/>
                    <a:pt x="145" y="22"/>
                    <a:pt x="144" y="20"/>
                  </a:cubicBezTo>
                  <a:cubicBezTo>
                    <a:pt x="144" y="18"/>
                    <a:pt x="145" y="15"/>
                    <a:pt x="146" y="14"/>
                  </a:cubicBezTo>
                  <a:cubicBezTo>
                    <a:pt x="145" y="13"/>
                    <a:pt x="144" y="11"/>
                    <a:pt x="143" y="10"/>
                  </a:cubicBezTo>
                  <a:cubicBezTo>
                    <a:pt x="141" y="8"/>
                    <a:pt x="140" y="4"/>
                    <a:pt x="138" y="2"/>
                  </a:cubicBezTo>
                  <a:cubicBezTo>
                    <a:pt x="136" y="2"/>
                    <a:pt x="133" y="2"/>
                    <a:pt x="131" y="3"/>
                  </a:cubicBezTo>
                  <a:cubicBezTo>
                    <a:pt x="129" y="4"/>
                    <a:pt x="127" y="6"/>
                    <a:pt x="126" y="7"/>
                  </a:cubicBezTo>
                  <a:cubicBezTo>
                    <a:pt x="124" y="8"/>
                    <a:pt x="122" y="9"/>
                    <a:pt x="120" y="9"/>
                  </a:cubicBezTo>
                  <a:cubicBezTo>
                    <a:pt x="115" y="9"/>
                    <a:pt x="111" y="7"/>
                    <a:pt x="107" y="7"/>
                  </a:cubicBezTo>
                  <a:cubicBezTo>
                    <a:pt x="103" y="6"/>
                    <a:pt x="98" y="6"/>
                    <a:pt x="95" y="8"/>
                  </a:cubicBezTo>
                  <a:cubicBezTo>
                    <a:pt x="92" y="9"/>
                    <a:pt x="90" y="13"/>
                    <a:pt x="87" y="14"/>
                  </a:cubicBezTo>
                  <a:cubicBezTo>
                    <a:pt x="85" y="15"/>
                    <a:pt x="83" y="15"/>
                    <a:pt x="81" y="15"/>
                  </a:cubicBezTo>
                  <a:cubicBezTo>
                    <a:pt x="78" y="13"/>
                    <a:pt x="76" y="10"/>
                    <a:pt x="73" y="9"/>
                  </a:cubicBezTo>
                  <a:cubicBezTo>
                    <a:pt x="70" y="7"/>
                    <a:pt x="66" y="7"/>
                    <a:pt x="63" y="7"/>
                  </a:cubicBezTo>
                  <a:cubicBezTo>
                    <a:pt x="60" y="7"/>
                    <a:pt x="58" y="10"/>
                    <a:pt x="56" y="9"/>
                  </a:cubicBezTo>
                  <a:cubicBezTo>
                    <a:pt x="53" y="9"/>
                    <a:pt x="51" y="6"/>
                    <a:pt x="48" y="5"/>
                  </a:cubicBezTo>
                  <a:cubicBezTo>
                    <a:pt x="43" y="3"/>
                    <a:pt x="38" y="1"/>
                    <a:pt x="32" y="0"/>
                  </a:cubicBezTo>
                  <a:cubicBezTo>
                    <a:pt x="28" y="0"/>
                    <a:pt x="23" y="0"/>
                    <a:pt x="19" y="2"/>
                  </a:cubicBezTo>
                  <a:cubicBezTo>
                    <a:pt x="17" y="4"/>
                    <a:pt x="18" y="9"/>
                    <a:pt x="16" y="12"/>
                  </a:cubicBezTo>
                  <a:cubicBezTo>
                    <a:pt x="15" y="15"/>
                    <a:pt x="12" y="16"/>
                    <a:pt x="12" y="18"/>
                  </a:cubicBezTo>
                  <a:cubicBezTo>
                    <a:pt x="11" y="21"/>
                    <a:pt x="12" y="25"/>
                    <a:pt x="13" y="28"/>
                  </a:cubicBezTo>
                  <a:cubicBezTo>
                    <a:pt x="12" y="31"/>
                    <a:pt x="10" y="33"/>
                    <a:pt x="10" y="35"/>
                  </a:cubicBezTo>
                  <a:cubicBezTo>
                    <a:pt x="10" y="38"/>
                    <a:pt x="11" y="40"/>
                    <a:pt x="12" y="42"/>
                  </a:cubicBezTo>
                  <a:cubicBezTo>
                    <a:pt x="12" y="44"/>
                    <a:pt x="15" y="45"/>
                    <a:pt x="15" y="47"/>
                  </a:cubicBezTo>
                  <a:cubicBezTo>
                    <a:pt x="15" y="49"/>
                    <a:pt x="11" y="47"/>
                    <a:pt x="11" y="49"/>
                  </a:cubicBezTo>
                  <a:cubicBezTo>
                    <a:pt x="10" y="51"/>
                    <a:pt x="14" y="52"/>
                    <a:pt x="13" y="54"/>
                  </a:cubicBezTo>
                  <a:cubicBezTo>
                    <a:pt x="13" y="56"/>
                    <a:pt x="10" y="57"/>
                    <a:pt x="9" y="59"/>
                  </a:cubicBezTo>
                  <a:cubicBezTo>
                    <a:pt x="7" y="61"/>
                    <a:pt x="8" y="64"/>
                    <a:pt x="6" y="67"/>
                  </a:cubicBezTo>
                  <a:cubicBezTo>
                    <a:pt x="6" y="68"/>
                    <a:pt x="2" y="67"/>
                    <a:pt x="2" y="68"/>
                  </a:cubicBezTo>
                  <a:cubicBezTo>
                    <a:pt x="0" y="72"/>
                    <a:pt x="1" y="77"/>
                    <a:pt x="1" y="81"/>
                  </a:cubicBezTo>
                  <a:cubicBezTo>
                    <a:pt x="1" y="84"/>
                    <a:pt x="0" y="88"/>
                    <a:pt x="0" y="91"/>
                  </a:cubicBezTo>
                  <a:cubicBezTo>
                    <a:pt x="1" y="97"/>
                    <a:pt x="1" y="102"/>
                    <a:pt x="2" y="108"/>
                  </a:cubicBezTo>
                  <a:cubicBezTo>
                    <a:pt x="5" y="107"/>
                    <a:pt x="8" y="106"/>
                    <a:pt x="12" y="106"/>
                  </a:cubicBezTo>
                  <a:cubicBezTo>
                    <a:pt x="15" y="106"/>
                    <a:pt x="18" y="107"/>
                    <a:pt x="21" y="108"/>
                  </a:cubicBezTo>
                  <a:cubicBezTo>
                    <a:pt x="25" y="109"/>
                    <a:pt x="28" y="111"/>
                    <a:pt x="30" y="113"/>
                  </a:cubicBezTo>
                  <a:cubicBezTo>
                    <a:pt x="32" y="115"/>
                    <a:pt x="32" y="119"/>
                    <a:pt x="34" y="122"/>
                  </a:cubicBezTo>
                  <a:cubicBezTo>
                    <a:pt x="34" y="122"/>
                    <a:pt x="36" y="121"/>
                    <a:pt x="36" y="122"/>
                  </a:cubicBezTo>
                  <a:cubicBezTo>
                    <a:pt x="36" y="123"/>
                    <a:pt x="34" y="124"/>
                    <a:pt x="34" y="125"/>
                  </a:cubicBezTo>
                  <a:cubicBezTo>
                    <a:pt x="34" y="128"/>
                    <a:pt x="35" y="132"/>
                    <a:pt x="37" y="134"/>
                  </a:cubicBezTo>
                  <a:cubicBezTo>
                    <a:pt x="39" y="136"/>
                    <a:pt x="42" y="136"/>
                    <a:pt x="44" y="136"/>
                  </a:cubicBezTo>
                  <a:cubicBezTo>
                    <a:pt x="48" y="137"/>
                    <a:pt x="52" y="137"/>
                    <a:pt x="56" y="136"/>
                  </a:cubicBezTo>
                  <a:cubicBezTo>
                    <a:pt x="61" y="136"/>
                    <a:pt x="66" y="136"/>
                    <a:pt x="71" y="133"/>
                  </a:cubicBezTo>
                  <a:cubicBezTo>
                    <a:pt x="72" y="132"/>
                    <a:pt x="68" y="129"/>
                    <a:pt x="69" y="128"/>
                  </a:cubicBezTo>
                  <a:cubicBezTo>
                    <a:pt x="70" y="127"/>
                    <a:pt x="72" y="129"/>
                    <a:pt x="73" y="130"/>
                  </a:cubicBezTo>
                  <a:close/>
                </a:path>
              </a:pathLst>
            </a:custGeom>
            <a:solidFill>
              <a:srgbClr val="FFCCA8"/>
            </a:solidFill>
            <a:ln w="3175" cap="rnd">
              <a:solidFill>
                <a:srgbClr val="B38768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1" name="Text Box 1241"/>
            <p:cNvSpPr txBox="1">
              <a:spLocks noChangeArrowheads="1"/>
            </p:cNvSpPr>
            <p:nvPr/>
          </p:nvSpPr>
          <p:spPr bwMode="auto">
            <a:xfrm>
              <a:off x="1554726" y="2991288"/>
              <a:ext cx="31579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NIGERIA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711385" y="2840898"/>
            <a:ext cx="478088" cy="715275"/>
            <a:chOff x="1711385" y="2840898"/>
            <a:chExt cx="478088" cy="715275"/>
          </a:xfrm>
        </p:grpSpPr>
        <p:sp>
          <p:nvSpPr>
            <p:cNvPr id="73" name="Freeform 67"/>
            <p:cNvSpPr>
              <a:spLocks noChangeAspect="1"/>
            </p:cNvSpPr>
            <p:nvPr/>
          </p:nvSpPr>
          <p:spPr bwMode="auto">
            <a:xfrm>
              <a:off x="1752970" y="2840898"/>
              <a:ext cx="436503" cy="715275"/>
            </a:xfrm>
            <a:custGeom>
              <a:avLst/>
              <a:gdLst>
                <a:gd name="T0" fmla="*/ 36256 w 99"/>
                <a:gd name="T1" fmla="*/ 277077 h 162"/>
                <a:gd name="T2" fmla="*/ 30531 w 99"/>
                <a:gd name="T3" fmla="*/ 250325 h 162"/>
                <a:gd name="T4" fmla="*/ 24807 w 99"/>
                <a:gd name="T5" fmla="*/ 248414 h 162"/>
                <a:gd name="T6" fmla="*/ 11449 w 99"/>
                <a:gd name="T7" fmla="*/ 229305 h 162"/>
                <a:gd name="T8" fmla="*/ 0 w 99"/>
                <a:gd name="T9" fmla="*/ 223573 h 162"/>
                <a:gd name="T10" fmla="*/ 7633 w 99"/>
                <a:gd name="T11" fmla="*/ 192999 h 162"/>
                <a:gd name="T12" fmla="*/ 28623 w 99"/>
                <a:gd name="T13" fmla="*/ 173890 h 162"/>
                <a:gd name="T14" fmla="*/ 47705 w 99"/>
                <a:gd name="T15" fmla="*/ 166246 h 162"/>
                <a:gd name="T16" fmla="*/ 53430 w 99"/>
                <a:gd name="T17" fmla="*/ 160514 h 162"/>
                <a:gd name="T18" fmla="*/ 74420 w 99"/>
                <a:gd name="T19" fmla="*/ 175801 h 162"/>
                <a:gd name="T20" fmla="*/ 91594 w 99"/>
                <a:gd name="T21" fmla="*/ 139494 h 162"/>
                <a:gd name="T22" fmla="*/ 104952 w 99"/>
                <a:gd name="T23" fmla="*/ 114653 h 162"/>
                <a:gd name="T24" fmla="*/ 116401 w 99"/>
                <a:gd name="T25" fmla="*/ 85989 h 162"/>
                <a:gd name="T26" fmla="*/ 122126 w 99"/>
                <a:gd name="T27" fmla="*/ 66881 h 162"/>
                <a:gd name="T28" fmla="*/ 150749 w 99"/>
                <a:gd name="T29" fmla="*/ 38218 h 162"/>
                <a:gd name="T30" fmla="*/ 135483 w 99"/>
                <a:gd name="T31" fmla="*/ 13376 h 162"/>
                <a:gd name="T32" fmla="*/ 146932 w 99"/>
                <a:gd name="T33" fmla="*/ 0 h 162"/>
                <a:gd name="T34" fmla="*/ 160290 w 99"/>
                <a:gd name="T35" fmla="*/ 47772 h 162"/>
                <a:gd name="T36" fmla="*/ 177464 w 99"/>
                <a:gd name="T37" fmla="*/ 82168 h 162"/>
                <a:gd name="T38" fmla="*/ 154565 w 99"/>
                <a:gd name="T39" fmla="*/ 80257 h 162"/>
                <a:gd name="T40" fmla="*/ 135483 w 99"/>
                <a:gd name="T41" fmla="*/ 89811 h 162"/>
                <a:gd name="T42" fmla="*/ 160290 w 99"/>
                <a:gd name="T43" fmla="*/ 118474 h 162"/>
                <a:gd name="T44" fmla="*/ 173647 w 99"/>
                <a:gd name="T45" fmla="*/ 143316 h 162"/>
                <a:gd name="T46" fmla="*/ 164106 w 99"/>
                <a:gd name="T47" fmla="*/ 162425 h 162"/>
                <a:gd name="T48" fmla="*/ 146932 w 99"/>
                <a:gd name="T49" fmla="*/ 189177 h 162"/>
                <a:gd name="T50" fmla="*/ 152657 w 99"/>
                <a:gd name="T51" fmla="*/ 229305 h 162"/>
                <a:gd name="T52" fmla="*/ 166014 w 99"/>
                <a:gd name="T53" fmla="*/ 242681 h 162"/>
                <a:gd name="T54" fmla="*/ 173647 w 99"/>
                <a:gd name="T55" fmla="*/ 269434 h 162"/>
                <a:gd name="T56" fmla="*/ 188913 w 99"/>
                <a:gd name="T57" fmla="*/ 288542 h 162"/>
                <a:gd name="T58" fmla="*/ 187005 w 99"/>
                <a:gd name="T59" fmla="*/ 309562 h 162"/>
                <a:gd name="T60" fmla="*/ 122126 w 99"/>
                <a:gd name="T61" fmla="*/ 296186 h 162"/>
                <a:gd name="T62" fmla="*/ 70604 w 99"/>
                <a:gd name="T63" fmla="*/ 292364 h 162"/>
                <a:gd name="T64" fmla="*/ 32440 w 99"/>
                <a:gd name="T65" fmla="*/ 296186 h 1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9"/>
                <a:gd name="T100" fmla="*/ 0 h 162"/>
                <a:gd name="T101" fmla="*/ 99 w 99"/>
                <a:gd name="T102" fmla="*/ 162 h 1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9" h="162">
                  <a:moveTo>
                    <a:pt x="17" y="155"/>
                  </a:moveTo>
                  <a:cubicBezTo>
                    <a:pt x="18" y="152"/>
                    <a:pt x="18" y="149"/>
                    <a:pt x="19" y="145"/>
                  </a:cubicBezTo>
                  <a:cubicBezTo>
                    <a:pt x="19" y="143"/>
                    <a:pt x="18" y="141"/>
                    <a:pt x="18" y="139"/>
                  </a:cubicBezTo>
                  <a:cubicBezTo>
                    <a:pt x="18" y="137"/>
                    <a:pt x="16" y="134"/>
                    <a:pt x="16" y="131"/>
                  </a:cubicBezTo>
                  <a:cubicBezTo>
                    <a:pt x="16" y="130"/>
                    <a:pt x="17" y="128"/>
                    <a:pt x="16" y="128"/>
                  </a:cubicBezTo>
                  <a:cubicBezTo>
                    <a:pt x="15" y="127"/>
                    <a:pt x="14" y="130"/>
                    <a:pt x="13" y="130"/>
                  </a:cubicBezTo>
                  <a:cubicBezTo>
                    <a:pt x="11" y="129"/>
                    <a:pt x="8" y="128"/>
                    <a:pt x="7" y="127"/>
                  </a:cubicBezTo>
                  <a:cubicBezTo>
                    <a:pt x="6" y="125"/>
                    <a:pt x="8" y="121"/>
                    <a:pt x="6" y="120"/>
                  </a:cubicBezTo>
                  <a:cubicBezTo>
                    <a:pt x="5" y="119"/>
                    <a:pt x="3" y="123"/>
                    <a:pt x="2" y="122"/>
                  </a:cubicBezTo>
                  <a:cubicBezTo>
                    <a:pt x="0" y="121"/>
                    <a:pt x="1" y="119"/>
                    <a:pt x="0" y="117"/>
                  </a:cubicBezTo>
                  <a:cubicBezTo>
                    <a:pt x="2" y="115"/>
                    <a:pt x="4" y="113"/>
                    <a:pt x="5" y="111"/>
                  </a:cubicBezTo>
                  <a:cubicBezTo>
                    <a:pt x="5" y="108"/>
                    <a:pt x="3" y="104"/>
                    <a:pt x="4" y="101"/>
                  </a:cubicBezTo>
                  <a:cubicBezTo>
                    <a:pt x="5" y="99"/>
                    <a:pt x="7" y="97"/>
                    <a:pt x="8" y="95"/>
                  </a:cubicBezTo>
                  <a:cubicBezTo>
                    <a:pt x="10" y="93"/>
                    <a:pt x="13" y="92"/>
                    <a:pt x="15" y="91"/>
                  </a:cubicBezTo>
                  <a:cubicBezTo>
                    <a:pt x="17" y="89"/>
                    <a:pt x="18" y="85"/>
                    <a:pt x="21" y="84"/>
                  </a:cubicBezTo>
                  <a:cubicBezTo>
                    <a:pt x="22" y="84"/>
                    <a:pt x="23" y="86"/>
                    <a:pt x="25" y="87"/>
                  </a:cubicBezTo>
                  <a:cubicBezTo>
                    <a:pt x="26" y="87"/>
                    <a:pt x="27" y="87"/>
                    <a:pt x="27" y="86"/>
                  </a:cubicBezTo>
                  <a:cubicBezTo>
                    <a:pt x="28" y="86"/>
                    <a:pt x="28" y="83"/>
                    <a:pt x="28" y="84"/>
                  </a:cubicBezTo>
                  <a:cubicBezTo>
                    <a:pt x="31" y="85"/>
                    <a:pt x="32" y="89"/>
                    <a:pt x="34" y="91"/>
                  </a:cubicBezTo>
                  <a:cubicBezTo>
                    <a:pt x="35" y="92"/>
                    <a:pt x="38" y="93"/>
                    <a:pt x="39" y="92"/>
                  </a:cubicBezTo>
                  <a:cubicBezTo>
                    <a:pt x="42" y="90"/>
                    <a:pt x="43" y="85"/>
                    <a:pt x="44" y="82"/>
                  </a:cubicBezTo>
                  <a:cubicBezTo>
                    <a:pt x="46" y="79"/>
                    <a:pt x="47" y="76"/>
                    <a:pt x="48" y="73"/>
                  </a:cubicBezTo>
                  <a:cubicBezTo>
                    <a:pt x="48" y="71"/>
                    <a:pt x="47" y="69"/>
                    <a:pt x="48" y="67"/>
                  </a:cubicBezTo>
                  <a:cubicBezTo>
                    <a:pt x="50" y="64"/>
                    <a:pt x="53" y="63"/>
                    <a:pt x="55" y="60"/>
                  </a:cubicBezTo>
                  <a:cubicBezTo>
                    <a:pt x="56" y="57"/>
                    <a:pt x="55" y="53"/>
                    <a:pt x="57" y="50"/>
                  </a:cubicBezTo>
                  <a:cubicBezTo>
                    <a:pt x="58" y="48"/>
                    <a:pt x="60" y="47"/>
                    <a:pt x="61" y="45"/>
                  </a:cubicBezTo>
                  <a:cubicBezTo>
                    <a:pt x="62" y="44"/>
                    <a:pt x="61" y="42"/>
                    <a:pt x="61" y="41"/>
                  </a:cubicBezTo>
                  <a:cubicBezTo>
                    <a:pt x="61" y="39"/>
                    <a:pt x="63" y="37"/>
                    <a:pt x="64" y="35"/>
                  </a:cubicBezTo>
                  <a:cubicBezTo>
                    <a:pt x="65" y="31"/>
                    <a:pt x="66" y="27"/>
                    <a:pt x="69" y="24"/>
                  </a:cubicBezTo>
                  <a:cubicBezTo>
                    <a:pt x="71" y="22"/>
                    <a:pt x="77" y="23"/>
                    <a:pt x="79" y="20"/>
                  </a:cubicBezTo>
                  <a:cubicBezTo>
                    <a:pt x="80" y="17"/>
                    <a:pt x="78" y="13"/>
                    <a:pt x="77" y="10"/>
                  </a:cubicBezTo>
                  <a:cubicBezTo>
                    <a:pt x="76" y="8"/>
                    <a:pt x="72" y="9"/>
                    <a:pt x="71" y="7"/>
                  </a:cubicBezTo>
                  <a:cubicBezTo>
                    <a:pt x="71" y="5"/>
                    <a:pt x="72" y="2"/>
                    <a:pt x="73" y="1"/>
                  </a:cubicBezTo>
                  <a:cubicBezTo>
                    <a:pt x="74" y="1"/>
                    <a:pt x="76" y="0"/>
                    <a:pt x="77" y="0"/>
                  </a:cubicBezTo>
                  <a:cubicBezTo>
                    <a:pt x="80" y="4"/>
                    <a:pt x="82" y="8"/>
                    <a:pt x="83" y="12"/>
                  </a:cubicBezTo>
                  <a:cubicBezTo>
                    <a:pt x="84" y="16"/>
                    <a:pt x="83" y="21"/>
                    <a:pt x="84" y="25"/>
                  </a:cubicBezTo>
                  <a:cubicBezTo>
                    <a:pt x="84" y="29"/>
                    <a:pt x="84" y="32"/>
                    <a:pt x="86" y="35"/>
                  </a:cubicBezTo>
                  <a:cubicBezTo>
                    <a:pt x="88" y="38"/>
                    <a:pt x="91" y="39"/>
                    <a:pt x="93" y="43"/>
                  </a:cubicBezTo>
                  <a:cubicBezTo>
                    <a:pt x="90" y="43"/>
                    <a:pt x="87" y="42"/>
                    <a:pt x="84" y="42"/>
                  </a:cubicBezTo>
                  <a:cubicBezTo>
                    <a:pt x="83" y="42"/>
                    <a:pt x="82" y="43"/>
                    <a:pt x="81" y="42"/>
                  </a:cubicBezTo>
                  <a:cubicBezTo>
                    <a:pt x="78" y="42"/>
                    <a:pt x="76" y="40"/>
                    <a:pt x="73" y="41"/>
                  </a:cubicBezTo>
                  <a:cubicBezTo>
                    <a:pt x="71" y="42"/>
                    <a:pt x="70" y="45"/>
                    <a:pt x="71" y="47"/>
                  </a:cubicBezTo>
                  <a:cubicBezTo>
                    <a:pt x="71" y="49"/>
                    <a:pt x="75" y="51"/>
                    <a:pt x="76" y="53"/>
                  </a:cubicBezTo>
                  <a:cubicBezTo>
                    <a:pt x="79" y="56"/>
                    <a:pt x="81" y="59"/>
                    <a:pt x="84" y="62"/>
                  </a:cubicBezTo>
                  <a:cubicBezTo>
                    <a:pt x="85" y="64"/>
                    <a:pt x="87" y="66"/>
                    <a:pt x="88" y="69"/>
                  </a:cubicBezTo>
                  <a:cubicBezTo>
                    <a:pt x="89" y="71"/>
                    <a:pt x="90" y="73"/>
                    <a:pt x="91" y="75"/>
                  </a:cubicBezTo>
                  <a:cubicBezTo>
                    <a:pt x="91" y="75"/>
                    <a:pt x="91" y="76"/>
                    <a:pt x="91" y="77"/>
                  </a:cubicBezTo>
                  <a:cubicBezTo>
                    <a:pt x="89" y="79"/>
                    <a:pt x="88" y="82"/>
                    <a:pt x="86" y="85"/>
                  </a:cubicBezTo>
                  <a:cubicBezTo>
                    <a:pt x="85" y="89"/>
                    <a:pt x="85" y="93"/>
                    <a:pt x="82" y="96"/>
                  </a:cubicBezTo>
                  <a:cubicBezTo>
                    <a:pt x="81" y="98"/>
                    <a:pt x="77" y="97"/>
                    <a:pt x="77" y="99"/>
                  </a:cubicBezTo>
                  <a:cubicBezTo>
                    <a:pt x="76" y="102"/>
                    <a:pt x="80" y="103"/>
                    <a:pt x="81" y="105"/>
                  </a:cubicBezTo>
                  <a:cubicBezTo>
                    <a:pt x="81" y="110"/>
                    <a:pt x="79" y="115"/>
                    <a:pt x="80" y="120"/>
                  </a:cubicBezTo>
                  <a:cubicBezTo>
                    <a:pt x="80" y="122"/>
                    <a:pt x="81" y="123"/>
                    <a:pt x="82" y="124"/>
                  </a:cubicBezTo>
                  <a:cubicBezTo>
                    <a:pt x="83" y="125"/>
                    <a:pt x="86" y="125"/>
                    <a:pt x="87" y="127"/>
                  </a:cubicBezTo>
                  <a:cubicBezTo>
                    <a:pt x="88" y="128"/>
                    <a:pt x="87" y="130"/>
                    <a:pt x="87" y="131"/>
                  </a:cubicBezTo>
                  <a:cubicBezTo>
                    <a:pt x="88" y="135"/>
                    <a:pt x="89" y="138"/>
                    <a:pt x="91" y="141"/>
                  </a:cubicBezTo>
                  <a:cubicBezTo>
                    <a:pt x="92" y="142"/>
                    <a:pt x="95" y="142"/>
                    <a:pt x="95" y="143"/>
                  </a:cubicBezTo>
                  <a:cubicBezTo>
                    <a:pt x="97" y="145"/>
                    <a:pt x="98" y="148"/>
                    <a:pt x="99" y="151"/>
                  </a:cubicBezTo>
                  <a:cubicBezTo>
                    <a:pt x="98" y="153"/>
                    <a:pt x="98" y="155"/>
                    <a:pt x="98" y="157"/>
                  </a:cubicBezTo>
                  <a:cubicBezTo>
                    <a:pt x="97" y="159"/>
                    <a:pt x="99" y="162"/>
                    <a:pt x="98" y="162"/>
                  </a:cubicBezTo>
                  <a:cubicBezTo>
                    <a:pt x="91" y="161"/>
                    <a:pt x="85" y="156"/>
                    <a:pt x="78" y="155"/>
                  </a:cubicBezTo>
                  <a:cubicBezTo>
                    <a:pt x="73" y="154"/>
                    <a:pt x="69" y="155"/>
                    <a:pt x="64" y="155"/>
                  </a:cubicBezTo>
                  <a:cubicBezTo>
                    <a:pt x="61" y="154"/>
                    <a:pt x="59" y="154"/>
                    <a:pt x="57" y="153"/>
                  </a:cubicBezTo>
                  <a:cubicBezTo>
                    <a:pt x="50" y="153"/>
                    <a:pt x="43" y="153"/>
                    <a:pt x="37" y="153"/>
                  </a:cubicBezTo>
                  <a:cubicBezTo>
                    <a:pt x="36" y="154"/>
                    <a:pt x="36" y="155"/>
                    <a:pt x="36" y="156"/>
                  </a:cubicBezTo>
                  <a:lnTo>
                    <a:pt x="17" y="155"/>
                  </a:lnTo>
                  <a:close/>
                </a:path>
              </a:pathLst>
            </a:custGeom>
            <a:solidFill>
              <a:srgbClr val="FFE270"/>
            </a:solidFill>
            <a:ln w="3175" cap="rnd">
              <a:solidFill>
                <a:srgbClr val="9C926C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4" name="Text Box 1242"/>
            <p:cNvSpPr txBox="1">
              <a:spLocks noChangeArrowheads="1"/>
            </p:cNvSpPr>
            <p:nvPr/>
          </p:nvSpPr>
          <p:spPr bwMode="auto">
            <a:xfrm>
              <a:off x="1711385" y="3314079"/>
              <a:ext cx="45365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>
                  <a:solidFill>
                    <a:srgbClr val="000000"/>
                  </a:solidFill>
                  <a:latin typeface="Arial" panose="020B0604020202020204" pitchFamily="34" charset="0"/>
                </a:rPr>
                <a:t>CAMEROON</a:t>
              </a: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3157847" y="3317748"/>
            <a:ext cx="443837" cy="645582"/>
            <a:chOff x="3157847" y="3317748"/>
            <a:chExt cx="443837" cy="645582"/>
          </a:xfrm>
        </p:grpSpPr>
        <p:sp>
          <p:nvSpPr>
            <p:cNvPr id="76" name="Freeform 70"/>
            <p:cNvSpPr>
              <a:spLocks noChangeAspect="1"/>
            </p:cNvSpPr>
            <p:nvPr/>
          </p:nvSpPr>
          <p:spPr bwMode="auto">
            <a:xfrm>
              <a:off x="3157847" y="3317748"/>
              <a:ext cx="443837" cy="645582"/>
            </a:xfrm>
            <a:custGeom>
              <a:avLst/>
              <a:gdLst>
                <a:gd name="T0" fmla="*/ 192087 w 101"/>
                <a:gd name="T1" fmla="*/ 41815 h 147"/>
                <a:gd name="T2" fmla="*/ 182578 w 101"/>
                <a:gd name="T3" fmla="*/ 41815 h 147"/>
                <a:gd name="T4" fmla="*/ 171167 w 101"/>
                <a:gd name="T5" fmla="*/ 30411 h 147"/>
                <a:gd name="T6" fmla="*/ 148344 w 101"/>
                <a:gd name="T7" fmla="*/ 41815 h 147"/>
                <a:gd name="T8" fmla="*/ 144541 w 101"/>
                <a:gd name="T9" fmla="*/ 53219 h 147"/>
                <a:gd name="T10" fmla="*/ 110307 w 101"/>
                <a:gd name="T11" fmla="*/ 51318 h 147"/>
                <a:gd name="T12" fmla="*/ 83681 w 101"/>
                <a:gd name="T13" fmla="*/ 28510 h 147"/>
                <a:gd name="T14" fmla="*/ 68467 w 101"/>
                <a:gd name="T15" fmla="*/ 26610 h 147"/>
                <a:gd name="T16" fmla="*/ 55154 w 101"/>
                <a:gd name="T17" fmla="*/ 22808 h 147"/>
                <a:gd name="T18" fmla="*/ 53252 w 101"/>
                <a:gd name="T19" fmla="*/ 3801 h 147"/>
                <a:gd name="T20" fmla="*/ 39939 w 101"/>
                <a:gd name="T21" fmla="*/ 0 h 147"/>
                <a:gd name="T22" fmla="*/ 9509 w 101"/>
                <a:gd name="T23" fmla="*/ 32312 h 147"/>
                <a:gd name="T24" fmla="*/ 13313 w 101"/>
                <a:gd name="T25" fmla="*/ 41815 h 147"/>
                <a:gd name="T26" fmla="*/ 20920 w 101"/>
                <a:gd name="T27" fmla="*/ 45616 h 147"/>
                <a:gd name="T28" fmla="*/ 22822 w 101"/>
                <a:gd name="T29" fmla="*/ 62722 h 147"/>
                <a:gd name="T30" fmla="*/ 34233 w 101"/>
                <a:gd name="T31" fmla="*/ 79829 h 147"/>
                <a:gd name="T32" fmla="*/ 36135 w 101"/>
                <a:gd name="T33" fmla="*/ 100736 h 147"/>
                <a:gd name="T34" fmla="*/ 24724 w 101"/>
                <a:gd name="T35" fmla="*/ 117842 h 147"/>
                <a:gd name="T36" fmla="*/ 9509 w 101"/>
                <a:gd name="T37" fmla="*/ 136849 h 147"/>
                <a:gd name="T38" fmla="*/ 0 w 101"/>
                <a:gd name="T39" fmla="*/ 169161 h 147"/>
                <a:gd name="T40" fmla="*/ 95093 w 101"/>
                <a:gd name="T41" fmla="*/ 231883 h 147"/>
                <a:gd name="T42" fmla="*/ 96994 w 101"/>
                <a:gd name="T43" fmla="*/ 243287 h 147"/>
                <a:gd name="T44" fmla="*/ 136933 w 101"/>
                <a:gd name="T45" fmla="*/ 279400 h 147"/>
                <a:gd name="T46" fmla="*/ 138835 w 101"/>
                <a:gd name="T47" fmla="*/ 269897 h 147"/>
                <a:gd name="T48" fmla="*/ 142639 w 101"/>
                <a:gd name="T49" fmla="*/ 258493 h 147"/>
                <a:gd name="T50" fmla="*/ 152148 w 101"/>
                <a:gd name="T51" fmla="*/ 241386 h 147"/>
                <a:gd name="T52" fmla="*/ 157854 w 101"/>
                <a:gd name="T53" fmla="*/ 228082 h 147"/>
                <a:gd name="T54" fmla="*/ 157854 w 101"/>
                <a:gd name="T55" fmla="*/ 218578 h 147"/>
                <a:gd name="T56" fmla="*/ 167363 w 101"/>
                <a:gd name="T57" fmla="*/ 216678 h 147"/>
                <a:gd name="T58" fmla="*/ 173068 w 101"/>
                <a:gd name="T59" fmla="*/ 207174 h 147"/>
                <a:gd name="T60" fmla="*/ 180676 w 101"/>
                <a:gd name="T61" fmla="*/ 199571 h 147"/>
                <a:gd name="T62" fmla="*/ 190185 w 101"/>
                <a:gd name="T63" fmla="*/ 193869 h 147"/>
                <a:gd name="T64" fmla="*/ 174970 w 101"/>
                <a:gd name="T65" fmla="*/ 174863 h 147"/>
                <a:gd name="T66" fmla="*/ 174970 w 101"/>
                <a:gd name="T67" fmla="*/ 72226 h 147"/>
                <a:gd name="T68" fmla="*/ 186381 w 101"/>
                <a:gd name="T69" fmla="*/ 58921 h 147"/>
                <a:gd name="T70" fmla="*/ 192087 w 101"/>
                <a:gd name="T71" fmla="*/ 41815 h 1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147"/>
                <a:gd name="T110" fmla="*/ 101 w 101"/>
                <a:gd name="T111" fmla="*/ 147 h 1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147">
                  <a:moveTo>
                    <a:pt x="101" y="22"/>
                  </a:moveTo>
                  <a:cubicBezTo>
                    <a:pt x="100" y="22"/>
                    <a:pt x="97" y="23"/>
                    <a:pt x="96" y="22"/>
                  </a:cubicBezTo>
                  <a:cubicBezTo>
                    <a:pt x="93" y="21"/>
                    <a:pt x="93" y="16"/>
                    <a:pt x="90" y="16"/>
                  </a:cubicBezTo>
                  <a:cubicBezTo>
                    <a:pt x="85" y="16"/>
                    <a:pt x="82" y="19"/>
                    <a:pt x="78" y="22"/>
                  </a:cubicBezTo>
                  <a:cubicBezTo>
                    <a:pt x="77" y="23"/>
                    <a:pt x="78" y="28"/>
                    <a:pt x="76" y="28"/>
                  </a:cubicBezTo>
                  <a:lnTo>
                    <a:pt x="58" y="27"/>
                  </a:lnTo>
                  <a:cubicBezTo>
                    <a:pt x="52" y="26"/>
                    <a:pt x="49" y="18"/>
                    <a:pt x="44" y="15"/>
                  </a:cubicBezTo>
                  <a:cubicBezTo>
                    <a:pt x="41" y="14"/>
                    <a:pt x="38" y="15"/>
                    <a:pt x="36" y="14"/>
                  </a:cubicBezTo>
                  <a:cubicBezTo>
                    <a:pt x="33" y="14"/>
                    <a:pt x="30" y="14"/>
                    <a:pt x="29" y="12"/>
                  </a:cubicBezTo>
                  <a:cubicBezTo>
                    <a:pt x="27" y="9"/>
                    <a:pt x="30" y="5"/>
                    <a:pt x="28" y="2"/>
                  </a:cubicBezTo>
                  <a:cubicBezTo>
                    <a:pt x="27" y="0"/>
                    <a:pt x="23" y="1"/>
                    <a:pt x="21" y="0"/>
                  </a:cubicBezTo>
                  <a:lnTo>
                    <a:pt x="5" y="17"/>
                  </a:lnTo>
                  <a:cubicBezTo>
                    <a:pt x="6" y="19"/>
                    <a:pt x="6" y="20"/>
                    <a:pt x="7" y="22"/>
                  </a:cubicBezTo>
                  <a:cubicBezTo>
                    <a:pt x="8" y="23"/>
                    <a:pt x="10" y="23"/>
                    <a:pt x="11" y="24"/>
                  </a:cubicBezTo>
                  <a:cubicBezTo>
                    <a:pt x="12" y="27"/>
                    <a:pt x="11" y="30"/>
                    <a:pt x="12" y="33"/>
                  </a:cubicBezTo>
                  <a:cubicBezTo>
                    <a:pt x="13" y="36"/>
                    <a:pt x="17" y="39"/>
                    <a:pt x="18" y="42"/>
                  </a:cubicBezTo>
                  <a:cubicBezTo>
                    <a:pt x="19" y="46"/>
                    <a:pt x="20" y="50"/>
                    <a:pt x="19" y="53"/>
                  </a:cubicBezTo>
                  <a:cubicBezTo>
                    <a:pt x="18" y="57"/>
                    <a:pt x="15" y="59"/>
                    <a:pt x="13" y="62"/>
                  </a:cubicBezTo>
                  <a:cubicBezTo>
                    <a:pt x="11" y="65"/>
                    <a:pt x="7" y="69"/>
                    <a:pt x="5" y="72"/>
                  </a:cubicBezTo>
                  <a:cubicBezTo>
                    <a:pt x="3" y="77"/>
                    <a:pt x="2" y="83"/>
                    <a:pt x="0" y="89"/>
                  </a:cubicBezTo>
                  <a:lnTo>
                    <a:pt x="50" y="122"/>
                  </a:lnTo>
                  <a:lnTo>
                    <a:pt x="51" y="128"/>
                  </a:lnTo>
                  <a:lnTo>
                    <a:pt x="72" y="147"/>
                  </a:lnTo>
                  <a:cubicBezTo>
                    <a:pt x="72" y="145"/>
                    <a:pt x="72" y="144"/>
                    <a:pt x="73" y="142"/>
                  </a:cubicBezTo>
                  <a:cubicBezTo>
                    <a:pt x="73" y="140"/>
                    <a:pt x="74" y="138"/>
                    <a:pt x="75" y="136"/>
                  </a:cubicBezTo>
                  <a:cubicBezTo>
                    <a:pt x="77" y="133"/>
                    <a:pt x="78" y="130"/>
                    <a:pt x="80" y="127"/>
                  </a:cubicBezTo>
                  <a:cubicBezTo>
                    <a:pt x="81" y="124"/>
                    <a:pt x="82" y="122"/>
                    <a:pt x="83" y="120"/>
                  </a:cubicBezTo>
                  <a:cubicBezTo>
                    <a:pt x="83" y="118"/>
                    <a:pt x="81" y="116"/>
                    <a:pt x="83" y="115"/>
                  </a:cubicBezTo>
                  <a:cubicBezTo>
                    <a:pt x="84" y="113"/>
                    <a:pt x="86" y="115"/>
                    <a:pt x="88" y="114"/>
                  </a:cubicBezTo>
                  <a:cubicBezTo>
                    <a:pt x="89" y="113"/>
                    <a:pt x="89" y="110"/>
                    <a:pt x="91" y="109"/>
                  </a:cubicBezTo>
                  <a:cubicBezTo>
                    <a:pt x="92" y="107"/>
                    <a:pt x="94" y="106"/>
                    <a:pt x="95" y="105"/>
                  </a:cubicBezTo>
                  <a:cubicBezTo>
                    <a:pt x="96" y="104"/>
                    <a:pt x="98" y="103"/>
                    <a:pt x="100" y="102"/>
                  </a:cubicBezTo>
                  <a:lnTo>
                    <a:pt x="92" y="92"/>
                  </a:lnTo>
                  <a:lnTo>
                    <a:pt x="92" y="38"/>
                  </a:lnTo>
                  <a:lnTo>
                    <a:pt x="98" y="31"/>
                  </a:lnTo>
                  <a:cubicBezTo>
                    <a:pt x="101" y="29"/>
                    <a:pt x="100" y="25"/>
                    <a:pt x="101" y="22"/>
                  </a:cubicBezTo>
                  <a:close/>
                </a:path>
              </a:pathLst>
            </a:custGeom>
            <a:solidFill>
              <a:srgbClr val="FFCCA8"/>
            </a:solidFill>
            <a:ln w="3175" cap="rnd">
              <a:solidFill>
                <a:srgbClr val="B38768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7" name="Text Box 1247"/>
            <p:cNvSpPr txBox="1">
              <a:spLocks noChangeArrowheads="1"/>
            </p:cNvSpPr>
            <p:nvPr/>
          </p:nvSpPr>
          <p:spPr bwMode="auto">
            <a:xfrm>
              <a:off x="3261960" y="3567178"/>
              <a:ext cx="261290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KENYA</a:t>
              </a: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2508595" y="4187082"/>
            <a:ext cx="656588" cy="645582"/>
            <a:chOff x="2508595" y="4187082"/>
            <a:chExt cx="656588" cy="645582"/>
          </a:xfrm>
        </p:grpSpPr>
        <p:sp>
          <p:nvSpPr>
            <p:cNvPr id="79" name="Freeform 38"/>
            <p:cNvSpPr>
              <a:spLocks noChangeAspect="1"/>
            </p:cNvSpPr>
            <p:nvPr/>
          </p:nvSpPr>
          <p:spPr bwMode="auto">
            <a:xfrm>
              <a:off x="2508595" y="4187082"/>
              <a:ext cx="656588" cy="645582"/>
            </a:xfrm>
            <a:custGeom>
              <a:avLst/>
              <a:gdLst>
                <a:gd name="T0" fmla="*/ 255556 w 149"/>
                <a:gd name="T1" fmla="*/ 30411 h 147"/>
                <a:gd name="T2" fmla="*/ 223135 w 149"/>
                <a:gd name="T3" fmla="*/ 15205 h 147"/>
                <a:gd name="T4" fmla="*/ 167828 w 149"/>
                <a:gd name="T5" fmla="*/ 5702 h 147"/>
                <a:gd name="T6" fmla="*/ 164014 w 149"/>
                <a:gd name="T7" fmla="*/ 45616 h 147"/>
                <a:gd name="T8" fmla="*/ 156385 w 149"/>
                <a:gd name="T9" fmla="*/ 83630 h 147"/>
                <a:gd name="T10" fmla="*/ 173549 w 149"/>
                <a:gd name="T11" fmla="*/ 115941 h 147"/>
                <a:gd name="T12" fmla="*/ 188806 w 149"/>
                <a:gd name="T13" fmla="*/ 114041 h 147"/>
                <a:gd name="T14" fmla="*/ 169735 w 149"/>
                <a:gd name="T15" fmla="*/ 148253 h 147"/>
                <a:gd name="T16" fmla="*/ 141128 w 149"/>
                <a:gd name="T17" fmla="*/ 114041 h 147"/>
                <a:gd name="T18" fmla="*/ 120149 w 149"/>
                <a:gd name="T19" fmla="*/ 93133 h 147"/>
                <a:gd name="T20" fmla="*/ 87728 w 149"/>
                <a:gd name="T21" fmla="*/ 98835 h 147"/>
                <a:gd name="T22" fmla="*/ 76285 w 149"/>
                <a:gd name="T23" fmla="*/ 85531 h 147"/>
                <a:gd name="T24" fmla="*/ 45771 w 149"/>
                <a:gd name="T25" fmla="*/ 81729 h 147"/>
                <a:gd name="T26" fmla="*/ 45771 w 149"/>
                <a:gd name="T27" fmla="*/ 106438 h 147"/>
                <a:gd name="T28" fmla="*/ 41957 w 149"/>
                <a:gd name="T29" fmla="*/ 125445 h 147"/>
                <a:gd name="T30" fmla="*/ 0 w 149"/>
                <a:gd name="T31" fmla="*/ 133048 h 147"/>
                <a:gd name="T32" fmla="*/ 17164 w 149"/>
                <a:gd name="T33" fmla="*/ 247088 h 147"/>
                <a:gd name="T34" fmla="*/ 36236 w 149"/>
                <a:gd name="T35" fmla="*/ 266095 h 147"/>
                <a:gd name="T36" fmla="*/ 66750 w 149"/>
                <a:gd name="T37" fmla="*/ 262294 h 147"/>
                <a:gd name="T38" fmla="*/ 83914 w 149"/>
                <a:gd name="T39" fmla="*/ 271797 h 147"/>
                <a:gd name="T40" fmla="*/ 104892 w 149"/>
                <a:gd name="T41" fmla="*/ 277499 h 147"/>
                <a:gd name="T42" fmla="*/ 127778 w 149"/>
                <a:gd name="T43" fmla="*/ 266095 h 147"/>
                <a:gd name="T44" fmla="*/ 144942 w 149"/>
                <a:gd name="T45" fmla="*/ 245188 h 147"/>
                <a:gd name="T46" fmla="*/ 165921 w 149"/>
                <a:gd name="T47" fmla="*/ 220479 h 147"/>
                <a:gd name="T48" fmla="*/ 200249 w 149"/>
                <a:gd name="T49" fmla="*/ 209075 h 147"/>
                <a:gd name="T50" fmla="*/ 198342 w 149"/>
                <a:gd name="T51" fmla="*/ 191969 h 147"/>
                <a:gd name="T52" fmla="*/ 255556 w 149"/>
                <a:gd name="T53" fmla="*/ 155856 h 147"/>
                <a:gd name="T54" fmla="*/ 263185 w 149"/>
                <a:gd name="T55" fmla="*/ 123544 h 147"/>
                <a:gd name="T56" fmla="*/ 272720 w 149"/>
                <a:gd name="T57" fmla="*/ 114041 h 147"/>
                <a:gd name="T58" fmla="*/ 276534 w 149"/>
                <a:gd name="T59" fmla="*/ 83630 h 147"/>
                <a:gd name="T60" fmla="*/ 282256 w 149"/>
                <a:gd name="T61" fmla="*/ 68424 h 147"/>
                <a:gd name="T62" fmla="*/ 266999 w 149"/>
                <a:gd name="T63" fmla="*/ 41815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9"/>
                <a:gd name="T97" fmla="*/ 0 h 147"/>
                <a:gd name="T98" fmla="*/ 149 w 149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9" h="147">
                  <a:moveTo>
                    <a:pt x="140" y="16"/>
                  </a:moveTo>
                  <a:lnTo>
                    <a:pt x="134" y="16"/>
                  </a:lnTo>
                  <a:lnTo>
                    <a:pt x="126" y="13"/>
                  </a:lnTo>
                  <a:lnTo>
                    <a:pt x="117" y="8"/>
                  </a:lnTo>
                  <a:lnTo>
                    <a:pt x="111" y="2"/>
                  </a:lnTo>
                  <a:cubicBezTo>
                    <a:pt x="103" y="3"/>
                    <a:pt x="95" y="0"/>
                    <a:pt x="88" y="3"/>
                  </a:cubicBezTo>
                  <a:cubicBezTo>
                    <a:pt x="84" y="6"/>
                    <a:pt x="85" y="13"/>
                    <a:pt x="84" y="17"/>
                  </a:cubicBezTo>
                  <a:cubicBezTo>
                    <a:pt x="84" y="20"/>
                    <a:pt x="86" y="21"/>
                    <a:pt x="86" y="24"/>
                  </a:cubicBezTo>
                  <a:cubicBezTo>
                    <a:pt x="86" y="28"/>
                    <a:pt x="85" y="33"/>
                    <a:pt x="84" y="38"/>
                  </a:cubicBezTo>
                  <a:cubicBezTo>
                    <a:pt x="84" y="40"/>
                    <a:pt x="82" y="42"/>
                    <a:pt x="82" y="44"/>
                  </a:cubicBezTo>
                  <a:cubicBezTo>
                    <a:pt x="82" y="48"/>
                    <a:pt x="82" y="51"/>
                    <a:pt x="83" y="54"/>
                  </a:cubicBezTo>
                  <a:cubicBezTo>
                    <a:pt x="85" y="57"/>
                    <a:pt x="88" y="60"/>
                    <a:pt x="91" y="61"/>
                  </a:cubicBezTo>
                  <a:cubicBezTo>
                    <a:pt x="92" y="62"/>
                    <a:pt x="93" y="62"/>
                    <a:pt x="95" y="62"/>
                  </a:cubicBezTo>
                  <a:cubicBezTo>
                    <a:pt x="96" y="62"/>
                    <a:pt x="100" y="59"/>
                    <a:pt x="99" y="60"/>
                  </a:cubicBezTo>
                  <a:cubicBezTo>
                    <a:pt x="98" y="65"/>
                    <a:pt x="98" y="72"/>
                    <a:pt x="97" y="77"/>
                  </a:cubicBezTo>
                  <a:cubicBezTo>
                    <a:pt x="96" y="80"/>
                    <a:pt x="91" y="79"/>
                    <a:pt x="89" y="78"/>
                  </a:cubicBezTo>
                  <a:cubicBezTo>
                    <a:pt x="85" y="76"/>
                    <a:pt x="84" y="71"/>
                    <a:pt x="81" y="67"/>
                  </a:cubicBezTo>
                  <a:cubicBezTo>
                    <a:pt x="78" y="65"/>
                    <a:pt x="76" y="62"/>
                    <a:pt x="74" y="60"/>
                  </a:cubicBezTo>
                  <a:cubicBezTo>
                    <a:pt x="72" y="58"/>
                    <a:pt x="70" y="57"/>
                    <a:pt x="68" y="55"/>
                  </a:cubicBezTo>
                  <a:cubicBezTo>
                    <a:pt x="66" y="53"/>
                    <a:pt x="66" y="49"/>
                    <a:pt x="63" y="49"/>
                  </a:cubicBezTo>
                  <a:cubicBezTo>
                    <a:pt x="60" y="49"/>
                    <a:pt x="60" y="54"/>
                    <a:pt x="58" y="55"/>
                  </a:cubicBezTo>
                  <a:cubicBezTo>
                    <a:pt x="54" y="55"/>
                    <a:pt x="50" y="54"/>
                    <a:pt x="46" y="52"/>
                  </a:cubicBezTo>
                  <a:cubicBezTo>
                    <a:pt x="44" y="52"/>
                    <a:pt x="43" y="50"/>
                    <a:pt x="41" y="48"/>
                  </a:cubicBezTo>
                  <a:cubicBezTo>
                    <a:pt x="41" y="47"/>
                    <a:pt x="41" y="45"/>
                    <a:pt x="40" y="45"/>
                  </a:cubicBezTo>
                  <a:cubicBezTo>
                    <a:pt x="37" y="45"/>
                    <a:pt x="34" y="48"/>
                    <a:pt x="31" y="48"/>
                  </a:cubicBezTo>
                  <a:cubicBezTo>
                    <a:pt x="28" y="47"/>
                    <a:pt x="27" y="45"/>
                    <a:pt x="24" y="43"/>
                  </a:cubicBezTo>
                  <a:cubicBezTo>
                    <a:pt x="25" y="45"/>
                    <a:pt x="26" y="47"/>
                    <a:pt x="26" y="49"/>
                  </a:cubicBezTo>
                  <a:cubicBezTo>
                    <a:pt x="26" y="51"/>
                    <a:pt x="25" y="54"/>
                    <a:pt x="24" y="56"/>
                  </a:cubicBezTo>
                  <a:cubicBezTo>
                    <a:pt x="24" y="58"/>
                    <a:pt x="24" y="60"/>
                    <a:pt x="24" y="62"/>
                  </a:cubicBezTo>
                  <a:cubicBezTo>
                    <a:pt x="24" y="64"/>
                    <a:pt x="22" y="65"/>
                    <a:pt x="22" y="66"/>
                  </a:cubicBezTo>
                  <a:cubicBezTo>
                    <a:pt x="23" y="68"/>
                    <a:pt x="28" y="70"/>
                    <a:pt x="26" y="70"/>
                  </a:cubicBezTo>
                  <a:lnTo>
                    <a:pt x="0" y="70"/>
                  </a:lnTo>
                  <a:lnTo>
                    <a:pt x="0" y="119"/>
                  </a:lnTo>
                  <a:cubicBezTo>
                    <a:pt x="3" y="123"/>
                    <a:pt x="6" y="126"/>
                    <a:pt x="9" y="130"/>
                  </a:cubicBezTo>
                  <a:cubicBezTo>
                    <a:pt x="10" y="132"/>
                    <a:pt x="11" y="135"/>
                    <a:pt x="13" y="136"/>
                  </a:cubicBezTo>
                  <a:cubicBezTo>
                    <a:pt x="15" y="138"/>
                    <a:pt x="17" y="139"/>
                    <a:pt x="19" y="140"/>
                  </a:cubicBezTo>
                  <a:cubicBezTo>
                    <a:pt x="23" y="139"/>
                    <a:pt x="26" y="138"/>
                    <a:pt x="30" y="137"/>
                  </a:cubicBezTo>
                  <a:cubicBezTo>
                    <a:pt x="32" y="137"/>
                    <a:pt x="34" y="137"/>
                    <a:pt x="35" y="138"/>
                  </a:cubicBezTo>
                  <a:cubicBezTo>
                    <a:pt x="37" y="139"/>
                    <a:pt x="38" y="142"/>
                    <a:pt x="40" y="144"/>
                  </a:cubicBezTo>
                  <a:cubicBezTo>
                    <a:pt x="41" y="143"/>
                    <a:pt x="42" y="143"/>
                    <a:pt x="44" y="143"/>
                  </a:cubicBezTo>
                  <a:cubicBezTo>
                    <a:pt x="47" y="143"/>
                    <a:pt x="49" y="144"/>
                    <a:pt x="51" y="144"/>
                  </a:cubicBezTo>
                  <a:cubicBezTo>
                    <a:pt x="53" y="145"/>
                    <a:pt x="54" y="146"/>
                    <a:pt x="55" y="146"/>
                  </a:cubicBezTo>
                  <a:cubicBezTo>
                    <a:pt x="58" y="147"/>
                    <a:pt x="60" y="146"/>
                    <a:pt x="62" y="145"/>
                  </a:cubicBezTo>
                  <a:cubicBezTo>
                    <a:pt x="64" y="144"/>
                    <a:pt x="65" y="142"/>
                    <a:pt x="67" y="140"/>
                  </a:cubicBezTo>
                  <a:cubicBezTo>
                    <a:pt x="68" y="138"/>
                    <a:pt x="69" y="136"/>
                    <a:pt x="70" y="134"/>
                  </a:cubicBezTo>
                  <a:cubicBezTo>
                    <a:pt x="72" y="132"/>
                    <a:pt x="74" y="130"/>
                    <a:pt x="76" y="129"/>
                  </a:cubicBezTo>
                  <a:cubicBezTo>
                    <a:pt x="79" y="126"/>
                    <a:pt x="83" y="126"/>
                    <a:pt x="86" y="123"/>
                  </a:cubicBezTo>
                  <a:cubicBezTo>
                    <a:pt x="88" y="121"/>
                    <a:pt x="85" y="117"/>
                    <a:pt x="87" y="116"/>
                  </a:cubicBezTo>
                  <a:cubicBezTo>
                    <a:pt x="89" y="113"/>
                    <a:pt x="94" y="111"/>
                    <a:pt x="98" y="110"/>
                  </a:cubicBezTo>
                  <a:cubicBezTo>
                    <a:pt x="100" y="109"/>
                    <a:pt x="102" y="110"/>
                    <a:pt x="105" y="110"/>
                  </a:cubicBezTo>
                  <a:lnTo>
                    <a:pt x="106" y="107"/>
                  </a:lnTo>
                  <a:lnTo>
                    <a:pt x="104" y="101"/>
                  </a:lnTo>
                  <a:lnTo>
                    <a:pt x="139" y="87"/>
                  </a:lnTo>
                  <a:cubicBezTo>
                    <a:pt x="138" y="85"/>
                    <a:pt x="134" y="84"/>
                    <a:pt x="134" y="82"/>
                  </a:cubicBezTo>
                  <a:cubicBezTo>
                    <a:pt x="134" y="79"/>
                    <a:pt x="138" y="77"/>
                    <a:pt x="139" y="74"/>
                  </a:cubicBezTo>
                  <a:cubicBezTo>
                    <a:pt x="140" y="71"/>
                    <a:pt x="137" y="68"/>
                    <a:pt x="138" y="65"/>
                  </a:cubicBezTo>
                  <a:cubicBezTo>
                    <a:pt x="139" y="63"/>
                    <a:pt x="143" y="64"/>
                    <a:pt x="145" y="62"/>
                  </a:cubicBezTo>
                  <a:cubicBezTo>
                    <a:pt x="145" y="61"/>
                    <a:pt x="144" y="61"/>
                    <a:pt x="143" y="60"/>
                  </a:cubicBezTo>
                  <a:cubicBezTo>
                    <a:pt x="143" y="57"/>
                    <a:pt x="142" y="53"/>
                    <a:pt x="143" y="50"/>
                  </a:cubicBezTo>
                  <a:cubicBezTo>
                    <a:pt x="143" y="48"/>
                    <a:pt x="146" y="46"/>
                    <a:pt x="145" y="44"/>
                  </a:cubicBezTo>
                  <a:cubicBezTo>
                    <a:pt x="145" y="42"/>
                    <a:pt x="141" y="41"/>
                    <a:pt x="142" y="39"/>
                  </a:cubicBezTo>
                  <a:cubicBezTo>
                    <a:pt x="142" y="37"/>
                    <a:pt x="147" y="39"/>
                    <a:pt x="148" y="36"/>
                  </a:cubicBezTo>
                  <a:cubicBezTo>
                    <a:pt x="149" y="34"/>
                    <a:pt x="148" y="31"/>
                    <a:pt x="146" y="29"/>
                  </a:cubicBezTo>
                  <a:cubicBezTo>
                    <a:pt x="145" y="26"/>
                    <a:pt x="141" y="25"/>
                    <a:pt x="140" y="22"/>
                  </a:cubicBezTo>
                  <a:cubicBezTo>
                    <a:pt x="139" y="21"/>
                    <a:pt x="140" y="18"/>
                    <a:pt x="140" y="16"/>
                  </a:cubicBezTo>
                  <a:close/>
                </a:path>
              </a:pathLst>
            </a:custGeom>
            <a:solidFill>
              <a:srgbClr val="E7FF91"/>
            </a:solidFill>
            <a:ln w="3175" cap="rnd">
              <a:solidFill>
                <a:srgbClr val="869943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0" name="Text Box 1250"/>
            <p:cNvSpPr txBox="1">
              <a:spLocks noChangeArrowheads="1"/>
            </p:cNvSpPr>
            <p:nvPr/>
          </p:nvSpPr>
          <p:spPr bwMode="auto">
            <a:xfrm>
              <a:off x="2600685" y="4564896"/>
              <a:ext cx="285335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>
                  <a:solidFill>
                    <a:srgbClr val="000000"/>
                  </a:solidFill>
                  <a:latin typeface="Arial" panose="020B0604020202020204" pitchFamily="34" charset="0"/>
                </a:rPr>
                <a:t>ZAMBIA</a:t>
              </a: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2325191" y="4814325"/>
            <a:ext cx="575891" cy="594229"/>
            <a:chOff x="2325191" y="4814325"/>
            <a:chExt cx="575891" cy="594229"/>
          </a:xfrm>
        </p:grpSpPr>
        <p:sp>
          <p:nvSpPr>
            <p:cNvPr id="82" name="Freeform 34"/>
            <p:cNvSpPr>
              <a:spLocks noChangeAspect="1"/>
            </p:cNvSpPr>
            <p:nvPr/>
          </p:nvSpPr>
          <p:spPr bwMode="auto">
            <a:xfrm>
              <a:off x="2391217" y="4814325"/>
              <a:ext cx="509865" cy="594229"/>
            </a:xfrm>
            <a:custGeom>
              <a:avLst/>
              <a:gdLst>
                <a:gd name="T0" fmla="*/ 220663 w 116"/>
                <a:gd name="T1" fmla="*/ 120015 h 135"/>
                <a:gd name="T2" fmla="*/ 216858 w 116"/>
                <a:gd name="T3" fmla="*/ 116205 h 135"/>
                <a:gd name="T4" fmla="*/ 216858 w 116"/>
                <a:gd name="T5" fmla="*/ 110490 h 135"/>
                <a:gd name="T6" fmla="*/ 203543 w 116"/>
                <a:gd name="T7" fmla="*/ 104775 h 135"/>
                <a:gd name="T8" fmla="*/ 192129 w 116"/>
                <a:gd name="T9" fmla="*/ 102870 h 135"/>
                <a:gd name="T10" fmla="*/ 184520 w 116"/>
                <a:gd name="T11" fmla="*/ 91440 h 135"/>
                <a:gd name="T12" fmla="*/ 184520 w 116"/>
                <a:gd name="T13" fmla="*/ 74295 h 135"/>
                <a:gd name="T14" fmla="*/ 176911 w 116"/>
                <a:gd name="T15" fmla="*/ 74295 h 135"/>
                <a:gd name="T16" fmla="*/ 176911 w 116"/>
                <a:gd name="T17" fmla="*/ 62865 h 135"/>
                <a:gd name="T18" fmla="*/ 157888 w 116"/>
                <a:gd name="T19" fmla="*/ 51435 h 135"/>
                <a:gd name="T20" fmla="*/ 148377 w 116"/>
                <a:gd name="T21" fmla="*/ 47625 h 135"/>
                <a:gd name="T22" fmla="*/ 142670 w 116"/>
                <a:gd name="T23" fmla="*/ 28575 h 135"/>
                <a:gd name="T24" fmla="*/ 135061 w 116"/>
                <a:gd name="T25" fmla="*/ 17145 h 135"/>
                <a:gd name="T26" fmla="*/ 127452 w 116"/>
                <a:gd name="T27" fmla="*/ 1905 h 135"/>
                <a:gd name="T28" fmla="*/ 117941 w 116"/>
                <a:gd name="T29" fmla="*/ 0 h 135"/>
                <a:gd name="T30" fmla="*/ 112234 w 116"/>
                <a:gd name="T31" fmla="*/ 5715 h 135"/>
                <a:gd name="T32" fmla="*/ 104625 w 116"/>
                <a:gd name="T33" fmla="*/ 1905 h 135"/>
                <a:gd name="T34" fmla="*/ 93211 w 116"/>
                <a:gd name="T35" fmla="*/ 17145 h 135"/>
                <a:gd name="T36" fmla="*/ 83700 w 116"/>
                <a:gd name="T37" fmla="*/ 17145 h 135"/>
                <a:gd name="T38" fmla="*/ 74188 w 116"/>
                <a:gd name="T39" fmla="*/ 5715 h 135"/>
                <a:gd name="T40" fmla="*/ 58970 w 116"/>
                <a:gd name="T41" fmla="*/ 7620 h 135"/>
                <a:gd name="T42" fmla="*/ 36143 w 116"/>
                <a:gd name="T43" fmla="*/ 13335 h 135"/>
                <a:gd name="T44" fmla="*/ 26632 w 116"/>
                <a:gd name="T45" fmla="*/ 13335 h 135"/>
                <a:gd name="T46" fmla="*/ 26632 w 116"/>
                <a:gd name="T47" fmla="*/ 116205 h 135"/>
                <a:gd name="T48" fmla="*/ 0 w 116"/>
                <a:gd name="T49" fmla="*/ 116205 h 135"/>
                <a:gd name="T50" fmla="*/ 0 w 116"/>
                <a:gd name="T51" fmla="*/ 196215 h 135"/>
                <a:gd name="T52" fmla="*/ 7609 w 116"/>
                <a:gd name="T53" fmla="*/ 203835 h 135"/>
                <a:gd name="T54" fmla="*/ 11414 w 116"/>
                <a:gd name="T55" fmla="*/ 220980 h 135"/>
                <a:gd name="T56" fmla="*/ 17120 w 116"/>
                <a:gd name="T57" fmla="*/ 230505 h 135"/>
                <a:gd name="T58" fmla="*/ 9511 w 116"/>
                <a:gd name="T59" fmla="*/ 245745 h 135"/>
                <a:gd name="T60" fmla="*/ 13316 w 116"/>
                <a:gd name="T61" fmla="*/ 255270 h 135"/>
                <a:gd name="T62" fmla="*/ 22827 w 116"/>
                <a:gd name="T63" fmla="*/ 251460 h 135"/>
                <a:gd name="T64" fmla="*/ 39948 w 116"/>
                <a:gd name="T65" fmla="*/ 253365 h 135"/>
                <a:gd name="T66" fmla="*/ 41850 w 116"/>
                <a:gd name="T67" fmla="*/ 247650 h 135"/>
                <a:gd name="T68" fmla="*/ 55166 w 116"/>
                <a:gd name="T69" fmla="*/ 238125 h 135"/>
                <a:gd name="T70" fmla="*/ 62775 w 116"/>
                <a:gd name="T71" fmla="*/ 228600 h 135"/>
                <a:gd name="T72" fmla="*/ 68482 w 116"/>
                <a:gd name="T73" fmla="*/ 213360 h 135"/>
                <a:gd name="T74" fmla="*/ 77993 w 116"/>
                <a:gd name="T75" fmla="*/ 209550 h 135"/>
                <a:gd name="T76" fmla="*/ 87504 w 116"/>
                <a:gd name="T77" fmla="*/ 209550 h 135"/>
                <a:gd name="T78" fmla="*/ 95113 w 116"/>
                <a:gd name="T79" fmla="*/ 220980 h 135"/>
                <a:gd name="T80" fmla="*/ 108429 w 116"/>
                <a:gd name="T81" fmla="*/ 224790 h 135"/>
                <a:gd name="T82" fmla="*/ 116038 w 116"/>
                <a:gd name="T83" fmla="*/ 222885 h 135"/>
                <a:gd name="T84" fmla="*/ 133159 w 116"/>
                <a:gd name="T85" fmla="*/ 220980 h 135"/>
                <a:gd name="T86" fmla="*/ 136963 w 116"/>
                <a:gd name="T87" fmla="*/ 209550 h 135"/>
                <a:gd name="T88" fmla="*/ 140768 w 116"/>
                <a:gd name="T89" fmla="*/ 192405 h 135"/>
                <a:gd name="T90" fmla="*/ 154084 w 116"/>
                <a:gd name="T91" fmla="*/ 188595 h 135"/>
                <a:gd name="T92" fmla="*/ 165497 w 116"/>
                <a:gd name="T93" fmla="*/ 177165 h 135"/>
                <a:gd name="T94" fmla="*/ 169302 w 116"/>
                <a:gd name="T95" fmla="*/ 160020 h 135"/>
                <a:gd name="T96" fmla="*/ 192129 w 116"/>
                <a:gd name="T97" fmla="*/ 139065 h 135"/>
                <a:gd name="T98" fmla="*/ 205445 w 116"/>
                <a:gd name="T99" fmla="*/ 129540 h 135"/>
                <a:gd name="T100" fmla="*/ 213054 w 116"/>
                <a:gd name="T101" fmla="*/ 125730 h 135"/>
                <a:gd name="T102" fmla="*/ 220663 w 116"/>
                <a:gd name="T103" fmla="*/ 120015 h 13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135"/>
                <a:gd name="T158" fmla="*/ 116 w 116"/>
                <a:gd name="T159" fmla="*/ 135 h 13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135">
                  <a:moveTo>
                    <a:pt x="116" y="63"/>
                  </a:moveTo>
                  <a:cubicBezTo>
                    <a:pt x="115" y="63"/>
                    <a:pt x="115" y="62"/>
                    <a:pt x="114" y="61"/>
                  </a:cubicBezTo>
                  <a:cubicBezTo>
                    <a:pt x="114" y="60"/>
                    <a:pt x="115" y="58"/>
                    <a:pt x="114" y="58"/>
                  </a:cubicBezTo>
                  <a:cubicBezTo>
                    <a:pt x="112" y="56"/>
                    <a:pt x="110" y="56"/>
                    <a:pt x="107" y="55"/>
                  </a:cubicBezTo>
                  <a:cubicBezTo>
                    <a:pt x="105" y="54"/>
                    <a:pt x="103" y="56"/>
                    <a:pt x="101" y="54"/>
                  </a:cubicBezTo>
                  <a:cubicBezTo>
                    <a:pt x="99" y="53"/>
                    <a:pt x="98" y="51"/>
                    <a:pt x="97" y="48"/>
                  </a:cubicBezTo>
                  <a:cubicBezTo>
                    <a:pt x="97" y="45"/>
                    <a:pt x="99" y="41"/>
                    <a:pt x="97" y="39"/>
                  </a:cubicBezTo>
                  <a:cubicBezTo>
                    <a:pt x="97" y="37"/>
                    <a:pt x="94" y="40"/>
                    <a:pt x="93" y="39"/>
                  </a:cubicBezTo>
                  <a:cubicBezTo>
                    <a:pt x="92" y="37"/>
                    <a:pt x="94" y="35"/>
                    <a:pt x="93" y="33"/>
                  </a:cubicBezTo>
                  <a:cubicBezTo>
                    <a:pt x="90" y="31"/>
                    <a:pt x="86" y="29"/>
                    <a:pt x="83" y="27"/>
                  </a:cubicBezTo>
                  <a:cubicBezTo>
                    <a:pt x="81" y="26"/>
                    <a:pt x="79" y="27"/>
                    <a:pt x="78" y="25"/>
                  </a:cubicBezTo>
                  <a:cubicBezTo>
                    <a:pt x="76" y="22"/>
                    <a:pt x="76" y="18"/>
                    <a:pt x="75" y="15"/>
                  </a:cubicBezTo>
                  <a:cubicBezTo>
                    <a:pt x="74" y="13"/>
                    <a:pt x="73" y="11"/>
                    <a:pt x="71" y="9"/>
                  </a:cubicBezTo>
                  <a:cubicBezTo>
                    <a:pt x="70" y="6"/>
                    <a:pt x="68" y="3"/>
                    <a:pt x="67" y="1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61" y="1"/>
                    <a:pt x="60" y="3"/>
                    <a:pt x="59" y="3"/>
                  </a:cubicBezTo>
                  <a:cubicBezTo>
                    <a:pt x="57" y="3"/>
                    <a:pt x="56" y="1"/>
                    <a:pt x="55" y="1"/>
                  </a:cubicBezTo>
                  <a:cubicBezTo>
                    <a:pt x="52" y="3"/>
                    <a:pt x="51" y="7"/>
                    <a:pt x="49" y="9"/>
                  </a:cubicBezTo>
                  <a:cubicBezTo>
                    <a:pt x="48" y="10"/>
                    <a:pt x="46" y="10"/>
                    <a:pt x="44" y="9"/>
                  </a:cubicBezTo>
                  <a:cubicBezTo>
                    <a:pt x="42" y="8"/>
                    <a:pt x="42" y="4"/>
                    <a:pt x="39" y="3"/>
                  </a:cubicBezTo>
                  <a:cubicBezTo>
                    <a:pt x="37" y="2"/>
                    <a:pt x="34" y="3"/>
                    <a:pt x="31" y="4"/>
                  </a:cubicBezTo>
                  <a:cubicBezTo>
                    <a:pt x="27" y="4"/>
                    <a:pt x="23" y="7"/>
                    <a:pt x="19" y="7"/>
                  </a:cubicBezTo>
                  <a:lnTo>
                    <a:pt x="14" y="7"/>
                  </a:lnTo>
                  <a:lnTo>
                    <a:pt x="14" y="61"/>
                  </a:lnTo>
                  <a:lnTo>
                    <a:pt x="0" y="61"/>
                  </a:lnTo>
                  <a:lnTo>
                    <a:pt x="0" y="103"/>
                  </a:lnTo>
                  <a:cubicBezTo>
                    <a:pt x="1" y="104"/>
                    <a:pt x="3" y="105"/>
                    <a:pt x="4" y="107"/>
                  </a:cubicBezTo>
                  <a:cubicBezTo>
                    <a:pt x="6" y="110"/>
                    <a:pt x="5" y="113"/>
                    <a:pt x="6" y="116"/>
                  </a:cubicBezTo>
                  <a:cubicBezTo>
                    <a:pt x="7" y="118"/>
                    <a:pt x="9" y="119"/>
                    <a:pt x="9" y="121"/>
                  </a:cubicBezTo>
                  <a:cubicBezTo>
                    <a:pt x="9" y="124"/>
                    <a:pt x="6" y="126"/>
                    <a:pt x="5" y="129"/>
                  </a:cubicBezTo>
                  <a:cubicBezTo>
                    <a:pt x="5" y="131"/>
                    <a:pt x="5" y="133"/>
                    <a:pt x="7" y="134"/>
                  </a:cubicBezTo>
                  <a:cubicBezTo>
                    <a:pt x="8" y="135"/>
                    <a:pt x="10" y="133"/>
                    <a:pt x="12" y="132"/>
                  </a:cubicBezTo>
                  <a:cubicBezTo>
                    <a:pt x="15" y="132"/>
                    <a:pt x="18" y="134"/>
                    <a:pt x="21" y="133"/>
                  </a:cubicBezTo>
                  <a:cubicBezTo>
                    <a:pt x="22" y="133"/>
                    <a:pt x="21" y="130"/>
                    <a:pt x="22" y="130"/>
                  </a:cubicBezTo>
                  <a:cubicBezTo>
                    <a:pt x="24" y="128"/>
                    <a:pt x="27" y="127"/>
                    <a:pt x="29" y="125"/>
                  </a:cubicBezTo>
                  <a:cubicBezTo>
                    <a:pt x="31" y="124"/>
                    <a:pt x="32" y="122"/>
                    <a:pt x="33" y="120"/>
                  </a:cubicBezTo>
                  <a:cubicBezTo>
                    <a:pt x="35" y="118"/>
                    <a:pt x="35" y="115"/>
                    <a:pt x="36" y="112"/>
                  </a:cubicBezTo>
                  <a:cubicBezTo>
                    <a:pt x="37" y="111"/>
                    <a:pt x="39" y="110"/>
                    <a:pt x="41" y="110"/>
                  </a:cubicBezTo>
                  <a:cubicBezTo>
                    <a:pt x="43" y="109"/>
                    <a:pt x="45" y="109"/>
                    <a:pt x="46" y="110"/>
                  </a:cubicBezTo>
                  <a:cubicBezTo>
                    <a:pt x="48" y="111"/>
                    <a:pt x="48" y="114"/>
                    <a:pt x="50" y="116"/>
                  </a:cubicBezTo>
                  <a:cubicBezTo>
                    <a:pt x="52" y="117"/>
                    <a:pt x="55" y="118"/>
                    <a:pt x="57" y="118"/>
                  </a:cubicBezTo>
                  <a:cubicBezTo>
                    <a:pt x="59" y="118"/>
                    <a:pt x="60" y="118"/>
                    <a:pt x="61" y="117"/>
                  </a:cubicBezTo>
                  <a:cubicBezTo>
                    <a:pt x="64" y="117"/>
                    <a:pt x="67" y="117"/>
                    <a:pt x="70" y="116"/>
                  </a:cubicBezTo>
                  <a:cubicBezTo>
                    <a:pt x="71" y="114"/>
                    <a:pt x="71" y="112"/>
                    <a:pt x="72" y="110"/>
                  </a:cubicBezTo>
                  <a:cubicBezTo>
                    <a:pt x="73" y="107"/>
                    <a:pt x="72" y="104"/>
                    <a:pt x="74" y="101"/>
                  </a:cubicBezTo>
                  <a:cubicBezTo>
                    <a:pt x="76" y="100"/>
                    <a:pt x="79" y="100"/>
                    <a:pt x="81" y="99"/>
                  </a:cubicBezTo>
                  <a:cubicBezTo>
                    <a:pt x="84" y="97"/>
                    <a:pt x="86" y="95"/>
                    <a:pt x="87" y="93"/>
                  </a:cubicBezTo>
                  <a:cubicBezTo>
                    <a:pt x="89" y="90"/>
                    <a:pt x="88" y="86"/>
                    <a:pt x="89" y="84"/>
                  </a:cubicBezTo>
                  <a:cubicBezTo>
                    <a:pt x="92" y="80"/>
                    <a:pt x="97" y="77"/>
                    <a:pt x="101" y="73"/>
                  </a:cubicBezTo>
                  <a:cubicBezTo>
                    <a:pt x="103" y="72"/>
                    <a:pt x="105" y="70"/>
                    <a:pt x="108" y="68"/>
                  </a:cubicBezTo>
                  <a:cubicBezTo>
                    <a:pt x="109" y="68"/>
                    <a:pt x="111" y="67"/>
                    <a:pt x="112" y="66"/>
                  </a:cubicBezTo>
                  <a:cubicBezTo>
                    <a:pt x="113" y="65"/>
                    <a:pt x="115" y="64"/>
                    <a:pt x="116" y="63"/>
                  </a:cubicBezTo>
                  <a:close/>
                </a:path>
              </a:pathLst>
            </a:custGeom>
            <a:solidFill>
              <a:srgbClr val="FFC2C2"/>
            </a:solidFill>
            <a:ln w="3175" cap="rnd">
              <a:solidFill>
                <a:srgbClr val="C29494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" name="Text Box 1253"/>
            <p:cNvSpPr txBox="1">
              <a:spLocks noChangeArrowheads="1"/>
            </p:cNvSpPr>
            <p:nvPr/>
          </p:nvSpPr>
          <p:spPr bwMode="auto">
            <a:xfrm>
              <a:off x="2325191" y="4957269"/>
              <a:ext cx="43922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BOTSWANA</a:t>
              </a: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2684663" y="4663933"/>
            <a:ext cx="549183" cy="451175"/>
            <a:chOff x="2684663" y="4663933"/>
            <a:chExt cx="549183" cy="451175"/>
          </a:xfrm>
        </p:grpSpPr>
        <p:sp>
          <p:nvSpPr>
            <p:cNvPr id="85" name="Freeform 35"/>
            <p:cNvSpPr>
              <a:spLocks noChangeAspect="1"/>
            </p:cNvSpPr>
            <p:nvPr/>
          </p:nvSpPr>
          <p:spPr bwMode="auto">
            <a:xfrm>
              <a:off x="2684663" y="4663933"/>
              <a:ext cx="432834" cy="451175"/>
            </a:xfrm>
            <a:custGeom>
              <a:avLst/>
              <a:gdLst>
                <a:gd name="T0" fmla="*/ 145272 w 98"/>
                <a:gd name="T1" fmla="*/ 193349 h 102"/>
                <a:gd name="T2" fmla="*/ 172033 w 98"/>
                <a:gd name="T3" fmla="*/ 162719 h 102"/>
                <a:gd name="T4" fmla="*/ 172033 w 98"/>
                <a:gd name="T5" fmla="*/ 145490 h 102"/>
                <a:gd name="T6" fmla="*/ 175856 w 98"/>
                <a:gd name="T7" fmla="*/ 139747 h 102"/>
                <a:gd name="T8" fmla="*/ 179679 w 98"/>
                <a:gd name="T9" fmla="*/ 130175 h 102"/>
                <a:gd name="T10" fmla="*/ 185414 w 98"/>
                <a:gd name="T11" fmla="*/ 120604 h 102"/>
                <a:gd name="T12" fmla="*/ 177768 w 98"/>
                <a:gd name="T13" fmla="*/ 114861 h 102"/>
                <a:gd name="T14" fmla="*/ 179679 w 98"/>
                <a:gd name="T15" fmla="*/ 107203 h 102"/>
                <a:gd name="T16" fmla="*/ 173945 w 98"/>
                <a:gd name="T17" fmla="*/ 97632 h 102"/>
                <a:gd name="T18" fmla="*/ 177768 w 98"/>
                <a:gd name="T19" fmla="*/ 93803 h 102"/>
                <a:gd name="T20" fmla="*/ 187325 w 98"/>
                <a:gd name="T21" fmla="*/ 82317 h 102"/>
                <a:gd name="T22" fmla="*/ 183502 w 98"/>
                <a:gd name="T23" fmla="*/ 70831 h 102"/>
                <a:gd name="T24" fmla="*/ 183502 w 98"/>
                <a:gd name="T25" fmla="*/ 51687 h 102"/>
                <a:gd name="T26" fmla="*/ 175856 w 98"/>
                <a:gd name="T27" fmla="*/ 34458 h 102"/>
                <a:gd name="T28" fmla="*/ 160564 w 98"/>
                <a:gd name="T29" fmla="*/ 30629 h 102"/>
                <a:gd name="T30" fmla="*/ 154830 w 98"/>
                <a:gd name="T31" fmla="*/ 22972 h 102"/>
                <a:gd name="T32" fmla="*/ 149095 w 98"/>
                <a:gd name="T33" fmla="*/ 15315 h 102"/>
                <a:gd name="T34" fmla="*/ 137627 w 98"/>
                <a:gd name="T35" fmla="*/ 11486 h 102"/>
                <a:gd name="T36" fmla="*/ 124246 w 98"/>
                <a:gd name="T37" fmla="*/ 11486 h 102"/>
                <a:gd name="T38" fmla="*/ 120423 w 98"/>
                <a:gd name="T39" fmla="*/ 7657 h 102"/>
                <a:gd name="T40" fmla="*/ 124246 w 98"/>
                <a:gd name="T41" fmla="*/ 1914 h 102"/>
                <a:gd name="T42" fmla="*/ 110866 w 98"/>
                <a:gd name="T43" fmla="*/ 1914 h 102"/>
                <a:gd name="T44" fmla="*/ 89840 w 98"/>
                <a:gd name="T45" fmla="*/ 13400 h 102"/>
                <a:gd name="T46" fmla="*/ 87928 w 98"/>
                <a:gd name="T47" fmla="*/ 26801 h 102"/>
                <a:gd name="T48" fmla="*/ 68813 w 98"/>
                <a:gd name="T49" fmla="*/ 38287 h 102"/>
                <a:gd name="T50" fmla="*/ 57344 w 98"/>
                <a:gd name="T51" fmla="*/ 47859 h 102"/>
                <a:gd name="T52" fmla="*/ 51610 w 98"/>
                <a:gd name="T53" fmla="*/ 59345 h 102"/>
                <a:gd name="T54" fmla="*/ 42053 w 98"/>
                <a:gd name="T55" fmla="*/ 68916 h 102"/>
                <a:gd name="T56" fmla="*/ 28672 w 98"/>
                <a:gd name="T57" fmla="*/ 70831 h 102"/>
                <a:gd name="T58" fmla="*/ 21026 w 98"/>
                <a:gd name="T59" fmla="*/ 67002 h 102"/>
                <a:gd name="T60" fmla="*/ 7646 w 98"/>
                <a:gd name="T61" fmla="*/ 65088 h 102"/>
                <a:gd name="T62" fmla="*/ 0 w 98"/>
                <a:gd name="T63" fmla="*/ 67002 h 102"/>
                <a:gd name="T64" fmla="*/ 7646 w 98"/>
                <a:gd name="T65" fmla="*/ 82317 h 102"/>
                <a:gd name="T66" fmla="*/ 15292 w 98"/>
                <a:gd name="T67" fmla="*/ 93803 h 102"/>
                <a:gd name="T68" fmla="*/ 21026 w 98"/>
                <a:gd name="T69" fmla="*/ 112946 h 102"/>
                <a:gd name="T70" fmla="*/ 30584 w 98"/>
                <a:gd name="T71" fmla="*/ 116775 h 102"/>
                <a:gd name="T72" fmla="*/ 49698 w 98"/>
                <a:gd name="T73" fmla="*/ 128261 h 102"/>
                <a:gd name="T74" fmla="*/ 49698 w 98"/>
                <a:gd name="T75" fmla="*/ 139747 h 102"/>
                <a:gd name="T76" fmla="*/ 57344 w 98"/>
                <a:gd name="T77" fmla="*/ 139747 h 102"/>
                <a:gd name="T78" fmla="*/ 57344 w 98"/>
                <a:gd name="T79" fmla="*/ 156976 h 102"/>
                <a:gd name="T80" fmla="*/ 64990 w 98"/>
                <a:gd name="T81" fmla="*/ 168462 h 102"/>
                <a:gd name="T82" fmla="*/ 76459 w 98"/>
                <a:gd name="T83" fmla="*/ 170377 h 102"/>
                <a:gd name="T84" fmla="*/ 89840 w 98"/>
                <a:gd name="T85" fmla="*/ 176120 h 102"/>
                <a:gd name="T86" fmla="*/ 89840 w 98"/>
                <a:gd name="T87" fmla="*/ 181863 h 102"/>
                <a:gd name="T88" fmla="*/ 93663 w 98"/>
                <a:gd name="T89" fmla="*/ 185691 h 102"/>
                <a:gd name="T90" fmla="*/ 107043 w 98"/>
                <a:gd name="T91" fmla="*/ 187606 h 102"/>
                <a:gd name="T92" fmla="*/ 124246 w 98"/>
                <a:gd name="T93" fmla="*/ 189520 h 102"/>
                <a:gd name="T94" fmla="*/ 133804 w 98"/>
                <a:gd name="T95" fmla="*/ 189520 h 102"/>
                <a:gd name="T96" fmla="*/ 141450 w 98"/>
                <a:gd name="T97" fmla="*/ 193349 h 102"/>
                <a:gd name="T98" fmla="*/ 145272 w 98"/>
                <a:gd name="T99" fmla="*/ 193349 h 1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8"/>
                <a:gd name="T151" fmla="*/ 0 h 102"/>
                <a:gd name="T152" fmla="*/ 98 w 98"/>
                <a:gd name="T153" fmla="*/ 102 h 1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8" h="102">
                  <a:moveTo>
                    <a:pt x="76" y="101"/>
                  </a:moveTo>
                  <a:cubicBezTo>
                    <a:pt x="80" y="96"/>
                    <a:pt x="86" y="91"/>
                    <a:pt x="90" y="85"/>
                  </a:cubicBezTo>
                  <a:cubicBezTo>
                    <a:pt x="91" y="83"/>
                    <a:pt x="89" y="79"/>
                    <a:pt x="90" y="76"/>
                  </a:cubicBezTo>
                  <a:cubicBezTo>
                    <a:pt x="90" y="75"/>
                    <a:pt x="91" y="74"/>
                    <a:pt x="92" y="73"/>
                  </a:cubicBezTo>
                  <a:cubicBezTo>
                    <a:pt x="93" y="72"/>
                    <a:pt x="93" y="70"/>
                    <a:pt x="94" y="68"/>
                  </a:cubicBezTo>
                  <a:cubicBezTo>
                    <a:pt x="95" y="67"/>
                    <a:pt x="97" y="65"/>
                    <a:pt x="97" y="63"/>
                  </a:cubicBezTo>
                  <a:cubicBezTo>
                    <a:pt x="97" y="62"/>
                    <a:pt x="94" y="61"/>
                    <a:pt x="93" y="60"/>
                  </a:cubicBezTo>
                  <a:cubicBezTo>
                    <a:pt x="93" y="59"/>
                    <a:pt x="94" y="57"/>
                    <a:pt x="94" y="56"/>
                  </a:cubicBezTo>
                  <a:cubicBezTo>
                    <a:pt x="93" y="54"/>
                    <a:pt x="91" y="53"/>
                    <a:pt x="91" y="51"/>
                  </a:cubicBezTo>
                  <a:cubicBezTo>
                    <a:pt x="90" y="50"/>
                    <a:pt x="92" y="50"/>
                    <a:pt x="93" y="49"/>
                  </a:cubicBezTo>
                  <a:cubicBezTo>
                    <a:pt x="94" y="47"/>
                    <a:pt x="97" y="45"/>
                    <a:pt x="98" y="43"/>
                  </a:cubicBezTo>
                  <a:cubicBezTo>
                    <a:pt x="98" y="41"/>
                    <a:pt x="96" y="39"/>
                    <a:pt x="96" y="37"/>
                  </a:cubicBezTo>
                  <a:cubicBezTo>
                    <a:pt x="96" y="33"/>
                    <a:pt x="97" y="30"/>
                    <a:pt x="96" y="27"/>
                  </a:cubicBezTo>
                  <a:cubicBezTo>
                    <a:pt x="96" y="24"/>
                    <a:pt x="95" y="20"/>
                    <a:pt x="92" y="18"/>
                  </a:cubicBezTo>
                  <a:cubicBezTo>
                    <a:pt x="90" y="16"/>
                    <a:pt x="86" y="17"/>
                    <a:pt x="84" y="16"/>
                  </a:cubicBezTo>
                  <a:cubicBezTo>
                    <a:pt x="82" y="15"/>
                    <a:pt x="82" y="13"/>
                    <a:pt x="81" y="12"/>
                  </a:cubicBezTo>
                  <a:cubicBezTo>
                    <a:pt x="80" y="10"/>
                    <a:pt x="79" y="9"/>
                    <a:pt x="78" y="8"/>
                  </a:cubicBezTo>
                  <a:cubicBezTo>
                    <a:pt x="76" y="7"/>
                    <a:pt x="74" y="7"/>
                    <a:pt x="72" y="6"/>
                  </a:cubicBezTo>
                  <a:cubicBezTo>
                    <a:pt x="70" y="6"/>
                    <a:pt x="67" y="7"/>
                    <a:pt x="65" y="6"/>
                  </a:cubicBezTo>
                  <a:cubicBezTo>
                    <a:pt x="64" y="6"/>
                    <a:pt x="63" y="5"/>
                    <a:pt x="63" y="4"/>
                  </a:cubicBezTo>
                  <a:cubicBezTo>
                    <a:pt x="64" y="3"/>
                    <a:pt x="65" y="2"/>
                    <a:pt x="65" y="1"/>
                  </a:cubicBezTo>
                  <a:cubicBezTo>
                    <a:pt x="62" y="1"/>
                    <a:pt x="60" y="0"/>
                    <a:pt x="58" y="1"/>
                  </a:cubicBezTo>
                  <a:cubicBezTo>
                    <a:pt x="54" y="2"/>
                    <a:pt x="49" y="4"/>
                    <a:pt x="47" y="7"/>
                  </a:cubicBezTo>
                  <a:cubicBezTo>
                    <a:pt x="45" y="8"/>
                    <a:pt x="48" y="12"/>
                    <a:pt x="46" y="14"/>
                  </a:cubicBezTo>
                  <a:cubicBezTo>
                    <a:pt x="43" y="17"/>
                    <a:pt x="39" y="17"/>
                    <a:pt x="36" y="20"/>
                  </a:cubicBezTo>
                  <a:cubicBezTo>
                    <a:pt x="34" y="21"/>
                    <a:pt x="32" y="23"/>
                    <a:pt x="30" y="25"/>
                  </a:cubicBezTo>
                  <a:cubicBezTo>
                    <a:pt x="29" y="27"/>
                    <a:pt x="28" y="29"/>
                    <a:pt x="27" y="31"/>
                  </a:cubicBezTo>
                  <a:cubicBezTo>
                    <a:pt x="25" y="33"/>
                    <a:pt x="24" y="35"/>
                    <a:pt x="22" y="36"/>
                  </a:cubicBezTo>
                  <a:cubicBezTo>
                    <a:pt x="20" y="37"/>
                    <a:pt x="18" y="38"/>
                    <a:pt x="15" y="37"/>
                  </a:cubicBezTo>
                  <a:cubicBezTo>
                    <a:pt x="14" y="37"/>
                    <a:pt x="13" y="36"/>
                    <a:pt x="11" y="35"/>
                  </a:cubicBezTo>
                  <a:cubicBezTo>
                    <a:pt x="9" y="35"/>
                    <a:pt x="7" y="34"/>
                    <a:pt x="4" y="34"/>
                  </a:cubicBezTo>
                  <a:cubicBezTo>
                    <a:pt x="2" y="34"/>
                    <a:pt x="1" y="34"/>
                    <a:pt x="0" y="35"/>
                  </a:cubicBezTo>
                  <a:cubicBezTo>
                    <a:pt x="1" y="37"/>
                    <a:pt x="3" y="40"/>
                    <a:pt x="4" y="43"/>
                  </a:cubicBezTo>
                  <a:cubicBezTo>
                    <a:pt x="6" y="45"/>
                    <a:pt x="7" y="47"/>
                    <a:pt x="8" y="49"/>
                  </a:cubicBezTo>
                  <a:cubicBezTo>
                    <a:pt x="9" y="52"/>
                    <a:pt x="9" y="56"/>
                    <a:pt x="11" y="59"/>
                  </a:cubicBezTo>
                  <a:cubicBezTo>
                    <a:pt x="12" y="61"/>
                    <a:pt x="14" y="60"/>
                    <a:pt x="16" y="61"/>
                  </a:cubicBezTo>
                  <a:cubicBezTo>
                    <a:pt x="19" y="63"/>
                    <a:pt x="23" y="65"/>
                    <a:pt x="26" y="67"/>
                  </a:cubicBezTo>
                  <a:cubicBezTo>
                    <a:pt x="27" y="69"/>
                    <a:pt x="25" y="71"/>
                    <a:pt x="26" y="73"/>
                  </a:cubicBezTo>
                  <a:cubicBezTo>
                    <a:pt x="27" y="74"/>
                    <a:pt x="30" y="71"/>
                    <a:pt x="30" y="73"/>
                  </a:cubicBezTo>
                  <a:cubicBezTo>
                    <a:pt x="32" y="75"/>
                    <a:pt x="30" y="79"/>
                    <a:pt x="30" y="82"/>
                  </a:cubicBezTo>
                  <a:cubicBezTo>
                    <a:pt x="31" y="85"/>
                    <a:pt x="32" y="87"/>
                    <a:pt x="34" y="88"/>
                  </a:cubicBezTo>
                  <a:cubicBezTo>
                    <a:pt x="36" y="90"/>
                    <a:pt x="38" y="88"/>
                    <a:pt x="40" y="89"/>
                  </a:cubicBezTo>
                  <a:cubicBezTo>
                    <a:pt x="43" y="90"/>
                    <a:pt x="45" y="90"/>
                    <a:pt x="47" y="92"/>
                  </a:cubicBezTo>
                  <a:cubicBezTo>
                    <a:pt x="48" y="92"/>
                    <a:pt x="47" y="94"/>
                    <a:pt x="47" y="95"/>
                  </a:cubicBezTo>
                  <a:cubicBezTo>
                    <a:pt x="48" y="96"/>
                    <a:pt x="48" y="97"/>
                    <a:pt x="49" y="97"/>
                  </a:cubicBezTo>
                  <a:cubicBezTo>
                    <a:pt x="52" y="97"/>
                    <a:pt x="54" y="97"/>
                    <a:pt x="56" y="98"/>
                  </a:cubicBezTo>
                  <a:cubicBezTo>
                    <a:pt x="59" y="98"/>
                    <a:pt x="62" y="99"/>
                    <a:pt x="65" y="99"/>
                  </a:cubicBezTo>
                  <a:cubicBezTo>
                    <a:pt x="66" y="99"/>
                    <a:pt x="68" y="99"/>
                    <a:pt x="70" y="99"/>
                  </a:cubicBezTo>
                  <a:cubicBezTo>
                    <a:pt x="72" y="99"/>
                    <a:pt x="73" y="101"/>
                    <a:pt x="74" y="101"/>
                  </a:cubicBezTo>
                  <a:cubicBezTo>
                    <a:pt x="75" y="102"/>
                    <a:pt x="75" y="101"/>
                    <a:pt x="76" y="101"/>
                  </a:cubicBezTo>
                  <a:close/>
                </a:path>
              </a:pathLst>
            </a:custGeom>
            <a:solidFill>
              <a:srgbClr val="FFCCA8"/>
            </a:solidFill>
            <a:ln w="3175" cap="rnd">
              <a:solidFill>
                <a:srgbClr val="B38768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" name="Text Box 1254"/>
            <p:cNvSpPr txBox="1">
              <a:spLocks noChangeArrowheads="1"/>
            </p:cNvSpPr>
            <p:nvPr/>
          </p:nvSpPr>
          <p:spPr bwMode="auto">
            <a:xfrm>
              <a:off x="2825080" y="4766642"/>
              <a:ext cx="40876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ZIMBABWE</a:t>
              </a: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2193140" y="4881104"/>
            <a:ext cx="906017" cy="1007968"/>
            <a:chOff x="2193140" y="4881104"/>
            <a:chExt cx="906017" cy="1007968"/>
          </a:xfrm>
        </p:grpSpPr>
        <p:sp>
          <p:nvSpPr>
            <p:cNvPr id="88" name="Freeform 31"/>
            <p:cNvSpPr>
              <a:spLocks noChangeAspect="1"/>
            </p:cNvSpPr>
            <p:nvPr/>
          </p:nvSpPr>
          <p:spPr bwMode="auto">
            <a:xfrm>
              <a:off x="2193140" y="4881104"/>
              <a:ext cx="906017" cy="1007968"/>
            </a:xfrm>
            <a:custGeom>
              <a:avLst/>
              <a:gdLst>
                <a:gd name="T0" fmla="*/ 373078 w 206"/>
                <a:gd name="T1" fmla="*/ 135026 h 197"/>
                <a:gd name="T2" fmla="*/ 363561 w 206"/>
                <a:gd name="T3" fmla="*/ 150240 h 197"/>
                <a:gd name="T4" fmla="*/ 340720 w 206"/>
                <a:gd name="T5" fmla="*/ 136928 h 197"/>
                <a:gd name="T6" fmla="*/ 346430 w 206"/>
                <a:gd name="T7" fmla="*/ 112205 h 197"/>
                <a:gd name="T8" fmla="*/ 373078 w 206"/>
                <a:gd name="T9" fmla="*/ 114107 h 197"/>
                <a:gd name="T10" fmla="*/ 369271 w 206"/>
                <a:gd name="T11" fmla="*/ 98892 h 197"/>
                <a:gd name="T12" fmla="*/ 367368 w 206"/>
                <a:gd name="T13" fmla="*/ 57053 h 197"/>
                <a:gd name="T14" fmla="*/ 363561 w 206"/>
                <a:gd name="T15" fmla="*/ 30428 h 197"/>
                <a:gd name="T16" fmla="*/ 357851 w 206"/>
                <a:gd name="T17" fmla="*/ 7607 h 197"/>
                <a:gd name="T18" fmla="*/ 346430 w 206"/>
                <a:gd name="T19" fmla="*/ 3804 h 197"/>
                <a:gd name="T20" fmla="*/ 319781 w 206"/>
                <a:gd name="T21" fmla="*/ 1902 h 197"/>
                <a:gd name="T22" fmla="*/ 298843 w 206"/>
                <a:gd name="T23" fmla="*/ 5705 h 197"/>
                <a:gd name="T24" fmla="*/ 277905 w 206"/>
                <a:gd name="T25" fmla="*/ 19018 h 197"/>
                <a:gd name="T26" fmla="*/ 251257 w 206"/>
                <a:gd name="T27" fmla="*/ 57053 h 197"/>
                <a:gd name="T28" fmla="*/ 226512 w 206"/>
                <a:gd name="T29" fmla="*/ 72268 h 197"/>
                <a:gd name="T30" fmla="*/ 218898 w 206"/>
                <a:gd name="T31" fmla="*/ 100794 h 197"/>
                <a:gd name="T32" fmla="*/ 194153 w 206"/>
                <a:gd name="T33" fmla="*/ 104598 h 197"/>
                <a:gd name="T34" fmla="*/ 173215 w 206"/>
                <a:gd name="T35" fmla="*/ 89384 h 197"/>
                <a:gd name="T36" fmla="*/ 154180 w 206"/>
                <a:gd name="T37" fmla="*/ 93187 h 197"/>
                <a:gd name="T38" fmla="*/ 140856 w 206"/>
                <a:gd name="T39" fmla="*/ 117910 h 197"/>
                <a:gd name="T40" fmla="*/ 125628 w 206"/>
                <a:gd name="T41" fmla="*/ 133124 h 197"/>
                <a:gd name="T42" fmla="*/ 98980 w 206"/>
                <a:gd name="T43" fmla="*/ 135026 h 197"/>
                <a:gd name="T44" fmla="*/ 102787 w 206"/>
                <a:gd name="T45" fmla="*/ 110303 h 197"/>
                <a:gd name="T46" fmla="*/ 93270 w 206"/>
                <a:gd name="T47" fmla="*/ 83678 h 197"/>
                <a:gd name="T48" fmla="*/ 83752 w 206"/>
                <a:gd name="T49" fmla="*/ 182571 h 197"/>
                <a:gd name="T50" fmla="*/ 70428 w 206"/>
                <a:gd name="T51" fmla="*/ 192079 h 197"/>
                <a:gd name="T52" fmla="*/ 53297 w 206"/>
                <a:gd name="T53" fmla="*/ 193981 h 197"/>
                <a:gd name="T54" fmla="*/ 24745 w 206"/>
                <a:gd name="T55" fmla="*/ 192079 h 197"/>
                <a:gd name="T56" fmla="*/ 13324 w 206"/>
                <a:gd name="T57" fmla="*/ 171160 h 197"/>
                <a:gd name="T58" fmla="*/ 7614 w 206"/>
                <a:gd name="T59" fmla="*/ 186374 h 197"/>
                <a:gd name="T60" fmla="*/ 5710 w 206"/>
                <a:gd name="T61" fmla="*/ 205392 h 197"/>
                <a:gd name="T62" fmla="*/ 30455 w 206"/>
                <a:gd name="T63" fmla="*/ 266249 h 197"/>
                <a:gd name="T64" fmla="*/ 39973 w 206"/>
                <a:gd name="T65" fmla="*/ 309990 h 197"/>
                <a:gd name="T66" fmla="*/ 32359 w 206"/>
                <a:gd name="T67" fmla="*/ 315695 h 197"/>
                <a:gd name="T68" fmla="*/ 41876 w 206"/>
                <a:gd name="T69" fmla="*/ 344222 h 197"/>
                <a:gd name="T70" fmla="*/ 53297 w 206"/>
                <a:gd name="T71" fmla="*/ 355632 h 197"/>
                <a:gd name="T72" fmla="*/ 78042 w 206"/>
                <a:gd name="T73" fmla="*/ 372748 h 197"/>
                <a:gd name="T74" fmla="*/ 102787 w 206"/>
                <a:gd name="T75" fmla="*/ 357534 h 197"/>
                <a:gd name="T76" fmla="*/ 127532 w 206"/>
                <a:gd name="T77" fmla="*/ 351829 h 197"/>
                <a:gd name="T78" fmla="*/ 157987 w 206"/>
                <a:gd name="T79" fmla="*/ 351829 h 197"/>
                <a:gd name="T80" fmla="*/ 192250 w 206"/>
                <a:gd name="T81" fmla="*/ 351829 h 197"/>
                <a:gd name="T82" fmla="*/ 213188 w 206"/>
                <a:gd name="T83" fmla="*/ 346123 h 197"/>
                <a:gd name="T84" fmla="*/ 234126 w 206"/>
                <a:gd name="T85" fmla="*/ 338516 h 197"/>
                <a:gd name="T86" fmla="*/ 268388 w 206"/>
                <a:gd name="T87" fmla="*/ 317597 h 197"/>
                <a:gd name="T88" fmla="*/ 302650 w 206"/>
                <a:gd name="T89" fmla="*/ 281463 h 197"/>
                <a:gd name="T90" fmla="*/ 327395 w 206"/>
                <a:gd name="T91" fmla="*/ 254838 h 197"/>
                <a:gd name="T92" fmla="*/ 348333 w 206"/>
                <a:gd name="T93" fmla="*/ 211097 h 197"/>
                <a:gd name="T94" fmla="*/ 373078 w 206"/>
                <a:gd name="T95" fmla="*/ 192079 h 197"/>
                <a:gd name="T96" fmla="*/ 386403 w 206"/>
                <a:gd name="T97" fmla="*/ 154044 h 19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197"/>
                <a:gd name="T149" fmla="*/ 206 w 206"/>
                <a:gd name="T150" fmla="*/ 197 h 19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197">
                  <a:moveTo>
                    <a:pt x="206" y="72"/>
                  </a:moveTo>
                  <a:lnTo>
                    <a:pt x="196" y="71"/>
                  </a:lnTo>
                  <a:cubicBezTo>
                    <a:pt x="196" y="74"/>
                    <a:pt x="195" y="76"/>
                    <a:pt x="194" y="77"/>
                  </a:cubicBezTo>
                  <a:cubicBezTo>
                    <a:pt x="193" y="78"/>
                    <a:pt x="192" y="79"/>
                    <a:pt x="191" y="79"/>
                  </a:cubicBezTo>
                  <a:cubicBezTo>
                    <a:pt x="189" y="79"/>
                    <a:pt x="186" y="78"/>
                    <a:pt x="185" y="77"/>
                  </a:cubicBezTo>
                  <a:cubicBezTo>
                    <a:pt x="182" y="76"/>
                    <a:pt x="180" y="74"/>
                    <a:pt x="179" y="72"/>
                  </a:cubicBezTo>
                  <a:cubicBezTo>
                    <a:pt x="178" y="70"/>
                    <a:pt x="178" y="67"/>
                    <a:pt x="179" y="65"/>
                  </a:cubicBezTo>
                  <a:cubicBezTo>
                    <a:pt x="179" y="63"/>
                    <a:pt x="181" y="61"/>
                    <a:pt x="182" y="59"/>
                  </a:cubicBezTo>
                  <a:cubicBezTo>
                    <a:pt x="184" y="57"/>
                    <a:pt x="185" y="55"/>
                    <a:pt x="187" y="55"/>
                  </a:cubicBezTo>
                  <a:cubicBezTo>
                    <a:pt x="190" y="55"/>
                    <a:pt x="193" y="58"/>
                    <a:pt x="196" y="60"/>
                  </a:cubicBezTo>
                  <a:cubicBezTo>
                    <a:pt x="195" y="58"/>
                    <a:pt x="194" y="57"/>
                    <a:pt x="194" y="56"/>
                  </a:cubicBezTo>
                  <a:cubicBezTo>
                    <a:pt x="194" y="55"/>
                    <a:pt x="194" y="54"/>
                    <a:pt x="194" y="52"/>
                  </a:cubicBezTo>
                  <a:cubicBezTo>
                    <a:pt x="195" y="47"/>
                    <a:pt x="195" y="42"/>
                    <a:pt x="195" y="37"/>
                  </a:cubicBezTo>
                  <a:cubicBezTo>
                    <a:pt x="195" y="35"/>
                    <a:pt x="194" y="32"/>
                    <a:pt x="193" y="30"/>
                  </a:cubicBezTo>
                  <a:cubicBezTo>
                    <a:pt x="192" y="27"/>
                    <a:pt x="191" y="25"/>
                    <a:pt x="191" y="22"/>
                  </a:cubicBezTo>
                  <a:cubicBezTo>
                    <a:pt x="190" y="20"/>
                    <a:pt x="191" y="18"/>
                    <a:pt x="191" y="16"/>
                  </a:cubicBezTo>
                  <a:cubicBezTo>
                    <a:pt x="191" y="15"/>
                    <a:pt x="189" y="13"/>
                    <a:pt x="189" y="12"/>
                  </a:cubicBezTo>
                  <a:cubicBezTo>
                    <a:pt x="188" y="9"/>
                    <a:pt x="188" y="7"/>
                    <a:pt x="188" y="4"/>
                  </a:cubicBezTo>
                  <a:cubicBezTo>
                    <a:pt x="187" y="4"/>
                    <a:pt x="187" y="5"/>
                    <a:pt x="186" y="4"/>
                  </a:cubicBezTo>
                  <a:cubicBezTo>
                    <a:pt x="185" y="4"/>
                    <a:pt x="184" y="2"/>
                    <a:pt x="182" y="2"/>
                  </a:cubicBezTo>
                  <a:cubicBezTo>
                    <a:pt x="180" y="2"/>
                    <a:pt x="178" y="2"/>
                    <a:pt x="177" y="2"/>
                  </a:cubicBezTo>
                  <a:cubicBezTo>
                    <a:pt x="174" y="2"/>
                    <a:pt x="171" y="1"/>
                    <a:pt x="168" y="1"/>
                  </a:cubicBezTo>
                  <a:cubicBezTo>
                    <a:pt x="166" y="0"/>
                    <a:pt x="164" y="0"/>
                    <a:pt x="161" y="0"/>
                  </a:cubicBezTo>
                  <a:cubicBezTo>
                    <a:pt x="160" y="1"/>
                    <a:pt x="158" y="2"/>
                    <a:pt x="157" y="3"/>
                  </a:cubicBezTo>
                  <a:cubicBezTo>
                    <a:pt x="156" y="4"/>
                    <a:pt x="154" y="5"/>
                    <a:pt x="153" y="5"/>
                  </a:cubicBezTo>
                  <a:cubicBezTo>
                    <a:pt x="150" y="7"/>
                    <a:pt x="148" y="9"/>
                    <a:pt x="146" y="10"/>
                  </a:cubicBezTo>
                  <a:cubicBezTo>
                    <a:pt x="142" y="14"/>
                    <a:pt x="137" y="17"/>
                    <a:pt x="134" y="21"/>
                  </a:cubicBezTo>
                  <a:cubicBezTo>
                    <a:pt x="133" y="23"/>
                    <a:pt x="134" y="27"/>
                    <a:pt x="132" y="30"/>
                  </a:cubicBezTo>
                  <a:cubicBezTo>
                    <a:pt x="131" y="32"/>
                    <a:pt x="129" y="34"/>
                    <a:pt x="126" y="36"/>
                  </a:cubicBezTo>
                  <a:cubicBezTo>
                    <a:pt x="124" y="37"/>
                    <a:pt x="121" y="37"/>
                    <a:pt x="119" y="38"/>
                  </a:cubicBezTo>
                  <a:cubicBezTo>
                    <a:pt x="117" y="41"/>
                    <a:pt x="118" y="44"/>
                    <a:pt x="117" y="47"/>
                  </a:cubicBezTo>
                  <a:cubicBezTo>
                    <a:pt x="116" y="49"/>
                    <a:pt x="116" y="51"/>
                    <a:pt x="115" y="53"/>
                  </a:cubicBezTo>
                  <a:cubicBezTo>
                    <a:pt x="112" y="54"/>
                    <a:pt x="109" y="54"/>
                    <a:pt x="106" y="54"/>
                  </a:cubicBezTo>
                  <a:cubicBezTo>
                    <a:pt x="105" y="55"/>
                    <a:pt x="104" y="55"/>
                    <a:pt x="102" y="55"/>
                  </a:cubicBezTo>
                  <a:cubicBezTo>
                    <a:pt x="100" y="55"/>
                    <a:pt x="97" y="54"/>
                    <a:pt x="95" y="53"/>
                  </a:cubicBezTo>
                  <a:cubicBezTo>
                    <a:pt x="93" y="51"/>
                    <a:pt x="93" y="48"/>
                    <a:pt x="91" y="47"/>
                  </a:cubicBezTo>
                  <a:cubicBezTo>
                    <a:pt x="90" y="46"/>
                    <a:pt x="88" y="46"/>
                    <a:pt x="86" y="47"/>
                  </a:cubicBezTo>
                  <a:cubicBezTo>
                    <a:pt x="84" y="47"/>
                    <a:pt x="82" y="48"/>
                    <a:pt x="81" y="49"/>
                  </a:cubicBezTo>
                  <a:cubicBezTo>
                    <a:pt x="80" y="52"/>
                    <a:pt x="80" y="55"/>
                    <a:pt x="78" y="57"/>
                  </a:cubicBezTo>
                  <a:cubicBezTo>
                    <a:pt x="77" y="59"/>
                    <a:pt x="76" y="61"/>
                    <a:pt x="74" y="62"/>
                  </a:cubicBezTo>
                  <a:cubicBezTo>
                    <a:pt x="72" y="64"/>
                    <a:pt x="69" y="65"/>
                    <a:pt x="67" y="67"/>
                  </a:cubicBezTo>
                  <a:cubicBezTo>
                    <a:pt x="66" y="67"/>
                    <a:pt x="67" y="70"/>
                    <a:pt x="66" y="70"/>
                  </a:cubicBezTo>
                  <a:cubicBezTo>
                    <a:pt x="63" y="71"/>
                    <a:pt x="60" y="69"/>
                    <a:pt x="57" y="69"/>
                  </a:cubicBezTo>
                  <a:cubicBezTo>
                    <a:pt x="55" y="70"/>
                    <a:pt x="53" y="72"/>
                    <a:pt x="52" y="71"/>
                  </a:cubicBezTo>
                  <a:cubicBezTo>
                    <a:pt x="50" y="70"/>
                    <a:pt x="50" y="68"/>
                    <a:pt x="50" y="66"/>
                  </a:cubicBezTo>
                  <a:cubicBezTo>
                    <a:pt x="51" y="63"/>
                    <a:pt x="54" y="61"/>
                    <a:pt x="54" y="58"/>
                  </a:cubicBezTo>
                  <a:cubicBezTo>
                    <a:pt x="54" y="56"/>
                    <a:pt x="52" y="55"/>
                    <a:pt x="51" y="53"/>
                  </a:cubicBezTo>
                  <a:cubicBezTo>
                    <a:pt x="50" y="50"/>
                    <a:pt x="51" y="47"/>
                    <a:pt x="49" y="44"/>
                  </a:cubicBezTo>
                  <a:cubicBezTo>
                    <a:pt x="48" y="42"/>
                    <a:pt x="46" y="41"/>
                    <a:pt x="45" y="40"/>
                  </a:cubicBezTo>
                  <a:lnTo>
                    <a:pt x="44" y="96"/>
                  </a:lnTo>
                  <a:cubicBezTo>
                    <a:pt x="43" y="97"/>
                    <a:pt x="42" y="98"/>
                    <a:pt x="41" y="99"/>
                  </a:cubicBezTo>
                  <a:cubicBezTo>
                    <a:pt x="39" y="100"/>
                    <a:pt x="38" y="100"/>
                    <a:pt x="37" y="101"/>
                  </a:cubicBezTo>
                  <a:cubicBezTo>
                    <a:pt x="36" y="102"/>
                    <a:pt x="35" y="104"/>
                    <a:pt x="34" y="104"/>
                  </a:cubicBezTo>
                  <a:cubicBezTo>
                    <a:pt x="32" y="105"/>
                    <a:pt x="30" y="102"/>
                    <a:pt x="28" y="102"/>
                  </a:cubicBezTo>
                  <a:cubicBezTo>
                    <a:pt x="25" y="102"/>
                    <a:pt x="23" y="104"/>
                    <a:pt x="20" y="104"/>
                  </a:cubicBezTo>
                  <a:cubicBezTo>
                    <a:pt x="18" y="103"/>
                    <a:pt x="15" y="103"/>
                    <a:pt x="13" y="101"/>
                  </a:cubicBezTo>
                  <a:cubicBezTo>
                    <a:pt x="11" y="100"/>
                    <a:pt x="12" y="97"/>
                    <a:pt x="11" y="95"/>
                  </a:cubicBezTo>
                  <a:cubicBezTo>
                    <a:pt x="10" y="93"/>
                    <a:pt x="9" y="90"/>
                    <a:pt x="7" y="90"/>
                  </a:cubicBezTo>
                  <a:cubicBezTo>
                    <a:pt x="6" y="89"/>
                    <a:pt x="4" y="91"/>
                    <a:pt x="4" y="92"/>
                  </a:cubicBezTo>
                  <a:cubicBezTo>
                    <a:pt x="3" y="94"/>
                    <a:pt x="4" y="96"/>
                    <a:pt x="4" y="98"/>
                  </a:cubicBezTo>
                  <a:cubicBezTo>
                    <a:pt x="3" y="98"/>
                    <a:pt x="1" y="98"/>
                    <a:pt x="0" y="98"/>
                  </a:cubicBezTo>
                  <a:cubicBezTo>
                    <a:pt x="1" y="102"/>
                    <a:pt x="2" y="104"/>
                    <a:pt x="3" y="108"/>
                  </a:cubicBezTo>
                  <a:cubicBezTo>
                    <a:pt x="5" y="112"/>
                    <a:pt x="6" y="116"/>
                    <a:pt x="8" y="120"/>
                  </a:cubicBezTo>
                  <a:cubicBezTo>
                    <a:pt x="11" y="127"/>
                    <a:pt x="14" y="133"/>
                    <a:pt x="16" y="140"/>
                  </a:cubicBezTo>
                  <a:cubicBezTo>
                    <a:pt x="18" y="144"/>
                    <a:pt x="21" y="148"/>
                    <a:pt x="22" y="153"/>
                  </a:cubicBezTo>
                  <a:cubicBezTo>
                    <a:pt x="22" y="156"/>
                    <a:pt x="23" y="160"/>
                    <a:pt x="21" y="163"/>
                  </a:cubicBezTo>
                  <a:cubicBezTo>
                    <a:pt x="20" y="164"/>
                    <a:pt x="18" y="159"/>
                    <a:pt x="17" y="160"/>
                  </a:cubicBezTo>
                  <a:cubicBezTo>
                    <a:pt x="15" y="161"/>
                    <a:pt x="16" y="164"/>
                    <a:pt x="17" y="166"/>
                  </a:cubicBezTo>
                  <a:cubicBezTo>
                    <a:pt x="18" y="170"/>
                    <a:pt x="21" y="173"/>
                    <a:pt x="22" y="177"/>
                  </a:cubicBezTo>
                  <a:cubicBezTo>
                    <a:pt x="23" y="178"/>
                    <a:pt x="22" y="180"/>
                    <a:pt x="22" y="181"/>
                  </a:cubicBezTo>
                  <a:cubicBezTo>
                    <a:pt x="23" y="182"/>
                    <a:pt x="24" y="182"/>
                    <a:pt x="25" y="183"/>
                  </a:cubicBezTo>
                  <a:cubicBezTo>
                    <a:pt x="26" y="184"/>
                    <a:pt x="27" y="186"/>
                    <a:pt x="28" y="187"/>
                  </a:cubicBezTo>
                  <a:cubicBezTo>
                    <a:pt x="31" y="189"/>
                    <a:pt x="33" y="190"/>
                    <a:pt x="36" y="192"/>
                  </a:cubicBezTo>
                  <a:cubicBezTo>
                    <a:pt x="38" y="193"/>
                    <a:pt x="39" y="196"/>
                    <a:pt x="41" y="196"/>
                  </a:cubicBezTo>
                  <a:cubicBezTo>
                    <a:pt x="43" y="197"/>
                    <a:pt x="44" y="194"/>
                    <a:pt x="45" y="193"/>
                  </a:cubicBezTo>
                  <a:cubicBezTo>
                    <a:pt x="48" y="191"/>
                    <a:pt x="51" y="189"/>
                    <a:pt x="54" y="188"/>
                  </a:cubicBezTo>
                  <a:cubicBezTo>
                    <a:pt x="57" y="188"/>
                    <a:pt x="60" y="189"/>
                    <a:pt x="62" y="188"/>
                  </a:cubicBezTo>
                  <a:cubicBezTo>
                    <a:pt x="64" y="188"/>
                    <a:pt x="65" y="186"/>
                    <a:pt x="67" y="185"/>
                  </a:cubicBezTo>
                  <a:cubicBezTo>
                    <a:pt x="69" y="184"/>
                    <a:pt x="70" y="182"/>
                    <a:pt x="72" y="182"/>
                  </a:cubicBezTo>
                  <a:cubicBezTo>
                    <a:pt x="75" y="182"/>
                    <a:pt x="79" y="185"/>
                    <a:pt x="83" y="185"/>
                  </a:cubicBezTo>
                  <a:cubicBezTo>
                    <a:pt x="85" y="185"/>
                    <a:pt x="86" y="181"/>
                    <a:pt x="87" y="181"/>
                  </a:cubicBezTo>
                  <a:cubicBezTo>
                    <a:pt x="92" y="181"/>
                    <a:pt x="96" y="185"/>
                    <a:pt x="101" y="185"/>
                  </a:cubicBezTo>
                  <a:cubicBezTo>
                    <a:pt x="103" y="185"/>
                    <a:pt x="102" y="182"/>
                    <a:pt x="104" y="182"/>
                  </a:cubicBezTo>
                  <a:cubicBezTo>
                    <a:pt x="106" y="181"/>
                    <a:pt x="109" y="183"/>
                    <a:pt x="112" y="182"/>
                  </a:cubicBezTo>
                  <a:cubicBezTo>
                    <a:pt x="113" y="182"/>
                    <a:pt x="113" y="179"/>
                    <a:pt x="114" y="178"/>
                  </a:cubicBezTo>
                  <a:cubicBezTo>
                    <a:pt x="117" y="177"/>
                    <a:pt x="120" y="179"/>
                    <a:pt x="123" y="178"/>
                  </a:cubicBezTo>
                  <a:cubicBezTo>
                    <a:pt x="126" y="177"/>
                    <a:pt x="128" y="176"/>
                    <a:pt x="131" y="174"/>
                  </a:cubicBezTo>
                  <a:cubicBezTo>
                    <a:pt x="135" y="172"/>
                    <a:pt x="138" y="169"/>
                    <a:pt x="141" y="167"/>
                  </a:cubicBezTo>
                  <a:cubicBezTo>
                    <a:pt x="144" y="164"/>
                    <a:pt x="146" y="161"/>
                    <a:pt x="149" y="158"/>
                  </a:cubicBezTo>
                  <a:cubicBezTo>
                    <a:pt x="153" y="154"/>
                    <a:pt x="156" y="151"/>
                    <a:pt x="159" y="148"/>
                  </a:cubicBezTo>
                  <a:cubicBezTo>
                    <a:pt x="160" y="146"/>
                    <a:pt x="162" y="144"/>
                    <a:pt x="164" y="143"/>
                  </a:cubicBezTo>
                  <a:cubicBezTo>
                    <a:pt x="167" y="140"/>
                    <a:pt x="170" y="137"/>
                    <a:pt x="172" y="134"/>
                  </a:cubicBezTo>
                  <a:cubicBezTo>
                    <a:pt x="175" y="131"/>
                    <a:pt x="177" y="126"/>
                    <a:pt x="178" y="122"/>
                  </a:cubicBezTo>
                  <a:cubicBezTo>
                    <a:pt x="180" y="118"/>
                    <a:pt x="181" y="114"/>
                    <a:pt x="183" y="111"/>
                  </a:cubicBezTo>
                  <a:cubicBezTo>
                    <a:pt x="184" y="109"/>
                    <a:pt x="186" y="107"/>
                    <a:pt x="188" y="106"/>
                  </a:cubicBezTo>
                  <a:cubicBezTo>
                    <a:pt x="190" y="104"/>
                    <a:pt x="194" y="103"/>
                    <a:pt x="196" y="101"/>
                  </a:cubicBezTo>
                  <a:cubicBezTo>
                    <a:pt x="198" y="98"/>
                    <a:pt x="199" y="96"/>
                    <a:pt x="200" y="93"/>
                  </a:cubicBezTo>
                  <a:cubicBezTo>
                    <a:pt x="201" y="89"/>
                    <a:pt x="202" y="85"/>
                    <a:pt x="203" y="81"/>
                  </a:cubicBezTo>
                  <a:cubicBezTo>
                    <a:pt x="204" y="78"/>
                    <a:pt x="205" y="75"/>
                    <a:pt x="206" y="72"/>
                  </a:cubicBezTo>
                  <a:close/>
                </a:path>
              </a:pathLst>
            </a:custGeom>
            <a:solidFill>
              <a:srgbClr val="E7FF91"/>
            </a:solidFill>
            <a:ln w="3175" cap="rnd">
              <a:solidFill>
                <a:srgbClr val="869943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9" name="Text Box 1255"/>
            <p:cNvSpPr txBox="1">
              <a:spLocks noChangeArrowheads="1"/>
            </p:cNvSpPr>
            <p:nvPr/>
          </p:nvSpPr>
          <p:spPr bwMode="auto">
            <a:xfrm>
              <a:off x="2360202" y="5483897"/>
              <a:ext cx="39594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REPUBLIC</a:t>
              </a:r>
              <a:b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</a:b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OF SOUTH</a:t>
              </a:r>
              <a:b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</a:b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AFRICA</a:t>
              </a: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2769030" y="5522264"/>
            <a:ext cx="411410" cy="143056"/>
            <a:chOff x="2769030" y="5522264"/>
            <a:chExt cx="411410" cy="143056"/>
          </a:xfrm>
        </p:grpSpPr>
        <p:sp>
          <p:nvSpPr>
            <p:cNvPr id="91" name="Freeform 153"/>
            <p:cNvSpPr>
              <a:spLocks noChangeAspect="1"/>
            </p:cNvSpPr>
            <p:nvPr/>
          </p:nvSpPr>
          <p:spPr bwMode="auto">
            <a:xfrm>
              <a:off x="2769030" y="5522264"/>
              <a:ext cx="132051" cy="143056"/>
            </a:xfrm>
            <a:custGeom>
              <a:avLst/>
              <a:gdLst>
                <a:gd name="T0" fmla="*/ 36195 w 30"/>
                <a:gd name="T1" fmla="*/ 0 h 32"/>
                <a:gd name="T2" fmla="*/ 55245 w 30"/>
                <a:gd name="T3" fmla="*/ 17413 h 32"/>
                <a:gd name="T4" fmla="*/ 55245 w 30"/>
                <a:gd name="T5" fmla="*/ 29022 h 32"/>
                <a:gd name="T6" fmla="*/ 45720 w 30"/>
                <a:gd name="T7" fmla="*/ 44500 h 32"/>
                <a:gd name="T8" fmla="*/ 40005 w 30"/>
                <a:gd name="T9" fmla="*/ 46435 h 32"/>
                <a:gd name="T10" fmla="*/ 30480 w 30"/>
                <a:gd name="T11" fmla="*/ 46435 h 32"/>
                <a:gd name="T12" fmla="*/ 22860 w 30"/>
                <a:gd name="T13" fmla="*/ 59978 h 32"/>
                <a:gd name="T14" fmla="*/ 15240 w 30"/>
                <a:gd name="T15" fmla="*/ 59978 h 32"/>
                <a:gd name="T16" fmla="*/ 7620 w 30"/>
                <a:gd name="T17" fmla="*/ 50304 h 32"/>
                <a:gd name="T18" fmla="*/ 1905 w 30"/>
                <a:gd name="T19" fmla="*/ 40630 h 32"/>
                <a:gd name="T20" fmla="*/ 1905 w 30"/>
                <a:gd name="T21" fmla="*/ 29022 h 32"/>
                <a:gd name="T22" fmla="*/ 11430 w 30"/>
                <a:gd name="T23" fmla="*/ 23217 h 32"/>
                <a:gd name="T24" fmla="*/ 20955 w 30"/>
                <a:gd name="T25" fmla="*/ 9674 h 32"/>
                <a:gd name="T26" fmla="*/ 30480 w 30"/>
                <a:gd name="T27" fmla="*/ 5804 h 32"/>
                <a:gd name="T28" fmla="*/ 36195 w 30"/>
                <a:gd name="T29" fmla="*/ 0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32"/>
                <a:gd name="T47" fmla="*/ 30 w 30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32">
                  <a:moveTo>
                    <a:pt x="19" y="0"/>
                  </a:moveTo>
                  <a:cubicBezTo>
                    <a:pt x="23" y="2"/>
                    <a:pt x="26" y="6"/>
                    <a:pt x="29" y="9"/>
                  </a:cubicBezTo>
                  <a:cubicBezTo>
                    <a:pt x="30" y="11"/>
                    <a:pt x="30" y="13"/>
                    <a:pt x="29" y="15"/>
                  </a:cubicBezTo>
                  <a:cubicBezTo>
                    <a:pt x="28" y="18"/>
                    <a:pt x="26" y="20"/>
                    <a:pt x="24" y="23"/>
                  </a:cubicBezTo>
                  <a:cubicBezTo>
                    <a:pt x="23" y="24"/>
                    <a:pt x="22" y="24"/>
                    <a:pt x="21" y="24"/>
                  </a:cubicBezTo>
                  <a:cubicBezTo>
                    <a:pt x="19" y="24"/>
                    <a:pt x="17" y="23"/>
                    <a:pt x="16" y="24"/>
                  </a:cubicBezTo>
                  <a:cubicBezTo>
                    <a:pt x="14" y="26"/>
                    <a:pt x="14" y="30"/>
                    <a:pt x="12" y="31"/>
                  </a:cubicBezTo>
                  <a:cubicBezTo>
                    <a:pt x="11" y="32"/>
                    <a:pt x="9" y="32"/>
                    <a:pt x="8" y="31"/>
                  </a:cubicBezTo>
                  <a:cubicBezTo>
                    <a:pt x="6" y="30"/>
                    <a:pt x="5" y="28"/>
                    <a:pt x="4" y="26"/>
                  </a:cubicBezTo>
                  <a:cubicBezTo>
                    <a:pt x="3" y="24"/>
                    <a:pt x="2" y="23"/>
                    <a:pt x="1" y="21"/>
                  </a:cubicBezTo>
                  <a:cubicBezTo>
                    <a:pt x="1" y="19"/>
                    <a:pt x="0" y="17"/>
                    <a:pt x="1" y="15"/>
                  </a:cubicBezTo>
                  <a:cubicBezTo>
                    <a:pt x="2" y="14"/>
                    <a:pt x="5" y="14"/>
                    <a:pt x="6" y="12"/>
                  </a:cubicBezTo>
                  <a:cubicBezTo>
                    <a:pt x="8" y="10"/>
                    <a:pt x="8" y="7"/>
                    <a:pt x="11" y="5"/>
                  </a:cubicBezTo>
                  <a:cubicBezTo>
                    <a:pt x="12" y="4"/>
                    <a:pt x="14" y="4"/>
                    <a:pt x="16" y="3"/>
                  </a:cubicBezTo>
                  <a:cubicBezTo>
                    <a:pt x="17" y="3"/>
                    <a:pt x="18" y="0"/>
                    <a:pt x="19" y="0"/>
                  </a:cubicBezTo>
                  <a:close/>
                </a:path>
              </a:pathLst>
            </a:custGeom>
            <a:solidFill>
              <a:srgbClr val="D4BAC2"/>
            </a:solidFill>
            <a:ln w="3175" cap="rnd">
              <a:solidFill>
                <a:srgbClr val="99748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" name="Text Box 1222"/>
            <p:cNvSpPr txBox="1">
              <a:spLocks noChangeArrowheads="1"/>
            </p:cNvSpPr>
            <p:nvPr/>
          </p:nvSpPr>
          <p:spPr bwMode="auto">
            <a:xfrm>
              <a:off x="2813352" y="5563658"/>
              <a:ext cx="367088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 smtClean="0">
                  <a:solidFill>
                    <a:srgbClr val="000000"/>
                  </a:solidFill>
                  <a:latin typeface="Arial" panose="020B0604020202020204" pitchFamily="34" charset="0"/>
                </a:rPr>
                <a:t>LESOTHO</a:t>
              </a:r>
              <a:endParaRPr lang="en-US" altLang="en-US" sz="900" dirty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2974443" y="5335193"/>
            <a:ext cx="495858" cy="106373"/>
            <a:chOff x="2974443" y="5335193"/>
            <a:chExt cx="495858" cy="106373"/>
          </a:xfrm>
        </p:grpSpPr>
        <p:sp>
          <p:nvSpPr>
            <p:cNvPr id="94" name="Freeform 32"/>
            <p:cNvSpPr>
              <a:spLocks noChangeAspect="1"/>
            </p:cNvSpPr>
            <p:nvPr/>
          </p:nvSpPr>
          <p:spPr bwMode="auto">
            <a:xfrm>
              <a:off x="2974443" y="5335193"/>
              <a:ext cx="80698" cy="106373"/>
            </a:xfrm>
            <a:custGeom>
              <a:avLst/>
              <a:gdLst>
                <a:gd name="T0" fmla="*/ 34925 w 18"/>
                <a:gd name="T1" fmla="*/ 30691 h 24"/>
                <a:gd name="T2" fmla="*/ 34925 w 18"/>
                <a:gd name="T3" fmla="*/ 21100 h 24"/>
                <a:gd name="T4" fmla="*/ 34925 w 18"/>
                <a:gd name="T5" fmla="*/ 9591 h 24"/>
                <a:gd name="T6" fmla="*/ 17463 w 18"/>
                <a:gd name="T7" fmla="*/ 0 h 24"/>
                <a:gd name="T8" fmla="*/ 7761 w 18"/>
                <a:gd name="T9" fmla="*/ 7673 h 24"/>
                <a:gd name="T10" fmla="*/ 1940 w 18"/>
                <a:gd name="T11" fmla="*/ 19182 h 24"/>
                <a:gd name="T12" fmla="*/ 1940 w 18"/>
                <a:gd name="T13" fmla="*/ 32610 h 24"/>
                <a:gd name="T14" fmla="*/ 13582 w 18"/>
                <a:gd name="T15" fmla="*/ 42201 h 24"/>
                <a:gd name="T16" fmla="*/ 25224 w 18"/>
                <a:gd name="T17" fmla="*/ 46037 h 24"/>
                <a:gd name="T18" fmla="*/ 31044 w 18"/>
                <a:gd name="T19" fmla="*/ 42201 h 24"/>
                <a:gd name="T20" fmla="*/ 34925 w 18"/>
                <a:gd name="T21" fmla="*/ 30691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18" y="16"/>
                  </a:moveTo>
                  <a:cubicBezTo>
                    <a:pt x="18" y="14"/>
                    <a:pt x="18" y="13"/>
                    <a:pt x="18" y="11"/>
                  </a:cubicBezTo>
                  <a:cubicBezTo>
                    <a:pt x="18" y="9"/>
                    <a:pt x="17" y="7"/>
                    <a:pt x="18" y="5"/>
                  </a:cubicBezTo>
                  <a:cubicBezTo>
                    <a:pt x="15" y="3"/>
                    <a:pt x="12" y="0"/>
                    <a:pt x="9" y="0"/>
                  </a:cubicBezTo>
                  <a:cubicBezTo>
                    <a:pt x="7" y="0"/>
                    <a:pt x="6" y="2"/>
                    <a:pt x="4" y="4"/>
                  </a:cubicBezTo>
                  <a:cubicBezTo>
                    <a:pt x="3" y="6"/>
                    <a:pt x="1" y="8"/>
                    <a:pt x="1" y="10"/>
                  </a:cubicBezTo>
                  <a:cubicBezTo>
                    <a:pt x="0" y="12"/>
                    <a:pt x="0" y="15"/>
                    <a:pt x="1" y="17"/>
                  </a:cubicBezTo>
                  <a:cubicBezTo>
                    <a:pt x="2" y="19"/>
                    <a:pt x="4" y="21"/>
                    <a:pt x="7" y="22"/>
                  </a:cubicBezTo>
                  <a:cubicBezTo>
                    <a:pt x="8" y="23"/>
                    <a:pt x="11" y="24"/>
                    <a:pt x="13" y="24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7" y="21"/>
                    <a:pt x="18" y="19"/>
                    <a:pt x="18" y="16"/>
                  </a:cubicBezTo>
                  <a:close/>
                </a:path>
              </a:pathLst>
            </a:custGeom>
            <a:solidFill>
              <a:srgbClr val="C9FFC9"/>
            </a:solidFill>
            <a:ln w="3175" cap="rnd">
              <a:solidFill>
                <a:srgbClr val="56A856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5" name="Text Box 1222"/>
            <p:cNvSpPr txBox="1">
              <a:spLocks noChangeArrowheads="1"/>
            </p:cNvSpPr>
            <p:nvPr/>
          </p:nvSpPr>
          <p:spPr bwMode="auto">
            <a:xfrm>
              <a:off x="3021460" y="5342212"/>
              <a:ext cx="448841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 smtClean="0">
                  <a:solidFill>
                    <a:srgbClr val="000000"/>
                  </a:solidFill>
                  <a:latin typeface="Arial" panose="020B0604020202020204" pitchFamily="34" charset="0"/>
                </a:rPr>
                <a:t>SWAZILAND</a:t>
              </a:r>
              <a:endParaRPr lang="en-US" altLang="en-US" sz="900" dirty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96" name="Text Box 1222"/>
          <p:cNvSpPr txBox="1">
            <a:spLocks noChangeArrowheads="1"/>
          </p:cNvSpPr>
          <p:nvPr/>
        </p:nvSpPr>
        <p:spPr bwMode="auto">
          <a:xfrm rot="5400000">
            <a:off x="1050819" y="3043327"/>
            <a:ext cx="715760" cy="92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600" dirty="0" smtClean="0">
                <a:solidFill>
                  <a:srgbClr val="000000"/>
                </a:solidFill>
                <a:latin typeface="Arial" panose="020B0604020202020204" pitchFamily="34" charset="0"/>
              </a:rPr>
              <a:t>BENIN</a:t>
            </a:r>
            <a:endParaRPr lang="en-US" altLang="en-US" sz="900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grpSp>
        <p:nvGrpSpPr>
          <p:cNvPr id="97" name="Group 96"/>
          <p:cNvGrpSpPr/>
          <p:nvPr/>
        </p:nvGrpSpPr>
        <p:grpSpPr>
          <a:xfrm>
            <a:off x="86272" y="2584132"/>
            <a:ext cx="572147" cy="322791"/>
            <a:chOff x="86272" y="2584132"/>
            <a:chExt cx="572147" cy="322791"/>
          </a:xfrm>
        </p:grpSpPr>
        <p:sp>
          <p:nvSpPr>
            <p:cNvPr id="98" name="Freeform 49"/>
            <p:cNvSpPr>
              <a:spLocks noChangeAspect="1"/>
            </p:cNvSpPr>
            <p:nvPr/>
          </p:nvSpPr>
          <p:spPr bwMode="auto">
            <a:xfrm>
              <a:off x="304079" y="2584132"/>
              <a:ext cx="341130" cy="278774"/>
            </a:xfrm>
            <a:custGeom>
              <a:avLst/>
              <a:gdLst>
                <a:gd name="T0" fmla="*/ 18928 w 78"/>
                <a:gd name="T1" fmla="*/ 120650 h 64"/>
                <a:gd name="T2" fmla="*/ 17035 w 78"/>
                <a:gd name="T3" fmla="*/ 111224 h 64"/>
                <a:gd name="T4" fmla="*/ 17035 w 78"/>
                <a:gd name="T5" fmla="*/ 101798 h 64"/>
                <a:gd name="T6" fmla="*/ 37856 w 78"/>
                <a:gd name="T7" fmla="*/ 101798 h 64"/>
                <a:gd name="T8" fmla="*/ 56783 w 78"/>
                <a:gd name="T9" fmla="*/ 96143 h 64"/>
                <a:gd name="T10" fmla="*/ 73819 w 78"/>
                <a:gd name="T11" fmla="*/ 98028 h 64"/>
                <a:gd name="T12" fmla="*/ 87068 w 78"/>
                <a:gd name="T13" fmla="*/ 96143 h 64"/>
                <a:gd name="T14" fmla="*/ 88961 w 78"/>
                <a:gd name="T15" fmla="*/ 88602 h 64"/>
                <a:gd name="T16" fmla="*/ 68140 w 78"/>
                <a:gd name="T17" fmla="*/ 84832 h 64"/>
                <a:gd name="T18" fmla="*/ 54891 w 78"/>
                <a:gd name="T19" fmla="*/ 82947 h 64"/>
                <a:gd name="T20" fmla="*/ 49212 w 78"/>
                <a:gd name="T21" fmla="*/ 88602 h 64"/>
                <a:gd name="T22" fmla="*/ 26499 w 78"/>
                <a:gd name="T23" fmla="*/ 90487 h 64"/>
                <a:gd name="T24" fmla="*/ 20821 w 78"/>
                <a:gd name="T25" fmla="*/ 77291 h 64"/>
                <a:gd name="T26" fmla="*/ 15142 w 78"/>
                <a:gd name="T27" fmla="*/ 62210 h 64"/>
                <a:gd name="T28" fmla="*/ 0 w 78"/>
                <a:gd name="T29" fmla="*/ 58440 h 64"/>
                <a:gd name="T30" fmla="*/ 15142 w 78"/>
                <a:gd name="T31" fmla="*/ 43359 h 64"/>
                <a:gd name="T32" fmla="*/ 26499 w 78"/>
                <a:gd name="T33" fmla="*/ 30163 h 64"/>
                <a:gd name="T34" fmla="*/ 24606 w 78"/>
                <a:gd name="T35" fmla="*/ 15081 h 64"/>
                <a:gd name="T36" fmla="*/ 34070 w 78"/>
                <a:gd name="T37" fmla="*/ 5655 h 64"/>
                <a:gd name="T38" fmla="*/ 58676 w 78"/>
                <a:gd name="T39" fmla="*/ 5655 h 64"/>
                <a:gd name="T40" fmla="*/ 62462 w 78"/>
                <a:gd name="T41" fmla="*/ 1885 h 64"/>
                <a:gd name="T42" fmla="*/ 77604 w 78"/>
                <a:gd name="T43" fmla="*/ 3770 h 64"/>
                <a:gd name="T44" fmla="*/ 88961 w 78"/>
                <a:gd name="T45" fmla="*/ 18852 h 64"/>
                <a:gd name="T46" fmla="*/ 100317 w 78"/>
                <a:gd name="T47" fmla="*/ 18852 h 64"/>
                <a:gd name="T48" fmla="*/ 105996 w 78"/>
                <a:gd name="T49" fmla="*/ 37703 h 64"/>
                <a:gd name="T50" fmla="*/ 115460 w 78"/>
                <a:gd name="T51" fmla="*/ 49014 h 64"/>
                <a:gd name="T52" fmla="*/ 128709 w 78"/>
                <a:gd name="T53" fmla="*/ 56555 h 64"/>
                <a:gd name="T54" fmla="*/ 134388 w 78"/>
                <a:gd name="T55" fmla="*/ 71636 h 64"/>
                <a:gd name="T56" fmla="*/ 130602 w 78"/>
                <a:gd name="T57" fmla="*/ 88602 h 64"/>
                <a:gd name="T58" fmla="*/ 136280 w 78"/>
                <a:gd name="T59" fmla="*/ 96143 h 64"/>
                <a:gd name="T60" fmla="*/ 141959 w 78"/>
                <a:gd name="T61" fmla="*/ 96143 h 64"/>
                <a:gd name="T62" fmla="*/ 147637 w 78"/>
                <a:gd name="T63" fmla="*/ 107454 h 64"/>
                <a:gd name="T64" fmla="*/ 143851 w 78"/>
                <a:gd name="T65" fmla="*/ 118765 h 64"/>
                <a:gd name="T66" fmla="*/ 128709 w 78"/>
                <a:gd name="T67" fmla="*/ 120650 h 64"/>
                <a:gd name="T68" fmla="*/ 113567 w 78"/>
                <a:gd name="T69" fmla="*/ 118765 h 64"/>
                <a:gd name="T70" fmla="*/ 107889 w 78"/>
                <a:gd name="T71" fmla="*/ 118765 h 64"/>
                <a:gd name="T72" fmla="*/ 104103 w 78"/>
                <a:gd name="T73" fmla="*/ 114995 h 64"/>
                <a:gd name="T74" fmla="*/ 90854 w 78"/>
                <a:gd name="T75" fmla="*/ 114995 h 64"/>
                <a:gd name="T76" fmla="*/ 62462 w 78"/>
                <a:gd name="T77" fmla="*/ 113109 h 64"/>
                <a:gd name="T78" fmla="*/ 47320 w 78"/>
                <a:gd name="T79" fmla="*/ 120650 h 64"/>
                <a:gd name="T80" fmla="*/ 30285 w 78"/>
                <a:gd name="T81" fmla="*/ 118765 h 64"/>
                <a:gd name="T82" fmla="*/ 18928 w 78"/>
                <a:gd name="T83" fmla="*/ 120650 h 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8"/>
                <a:gd name="T127" fmla="*/ 0 h 64"/>
                <a:gd name="T128" fmla="*/ 78 w 78"/>
                <a:gd name="T129" fmla="*/ 64 h 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8" h="64">
                  <a:moveTo>
                    <a:pt x="10" y="64"/>
                  </a:moveTo>
                  <a:cubicBezTo>
                    <a:pt x="10" y="62"/>
                    <a:pt x="9" y="61"/>
                    <a:pt x="9" y="59"/>
                  </a:cubicBezTo>
                  <a:cubicBezTo>
                    <a:pt x="9" y="57"/>
                    <a:pt x="9" y="56"/>
                    <a:pt x="9" y="54"/>
                  </a:cubicBezTo>
                  <a:cubicBezTo>
                    <a:pt x="13" y="54"/>
                    <a:pt x="16" y="55"/>
                    <a:pt x="20" y="54"/>
                  </a:cubicBezTo>
                  <a:cubicBezTo>
                    <a:pt x="23" y="54"/>
                    <a:pt x="26" y="51"/>
                    <a:pt x="30" y="51"/>
                  </a:cubicBezTo>
                  <a:cubicBezTo>
                    <a:pt x="33" y="51"/>
                    <a:pt x="36" y="52"/>
                    <a:pt x="39" y="52"/>
                  </a:cubicBezTo>
                  <a:cubicBezTo>
                    <a:pt x="42" y="52"/>
                    <a:pt x="44" y="52"/>
                    <a:pt x="46" y="51"/>
                  </a:cubicBezTo>
                  <a:cubicBezTo>
                    <a:pt x="47" y="50"/>
                    <a:pt x="48" y="48"/>
                    <a:pt x="47" y="47"/>
                  </a:cubicBezTo>
                  <a:cubicBezTo>
                    <a:pt x="44" y="46"/>
                    <a:pt x="39" y="45"/>
                    <a:pt x="36" y="45"/>
                  </a:cubicBezTo>
                  <a:cubicBezTo>
                    <a:pt x="33" y="44"/>
                    <a:pt x="31" y="44"/>
                    <a:pt x="29" y="44"/>
                  </a:cubicBezTo>
                  <a:cubicBezTo>
                    <a:pt x="28" y="45"/>
                    <a:pt x="27" y="47"/>
                    <a:pt x="26" y="47"/>
                  </a:cubicBezTo>
                  <a:cubicBezTo>
                    <a:pt x="22" y="48"/>
                    <a:pt x="18" y="48"/>
                    <a:pt x="14" y="48"/>
                  </a:cubicBezTo>
                  <a:cubicBezTo>
                    <a:pt x="13" y="46"/>
                    <a:pt x="12" y="43"/>
                    <a:pt x="11" y="41"/>
                  </a:cubicBezTo>
                  <a:cubicBezTo>
                    <a:pt x="10" y="38"/>
                    <a:pt x="10" y="35"/>
                    <a:pt x="8" y="33"/>
                  </a:cubicBezTo>
                  <a:cubicBezTo>
                    <a:pt x="6" y="32"/>
                    <a:pt x="0" y="34"/>
                    <a:pt x="0" y="31"/>
                  </a:cubicBezTo>
                  <a:cubicBezTo>
                    <a:pt x="0" y="27"/>
                    <a:pt x="6" y="26"/>
                    <a:pt x="8" y="23"/>
                  </a:cubicBezTo>
                  <a:cubicBezTo>
                    <a:pt x="10" y="21"/>
                    <a:pt x="13" y="19"/>
                    <a:pt x="14" y="16"/>
                  </a:cubicBezTo>
                  <a:cubicBezTo>
                    <a:pt x="14" y="14"/>
                    <a:pt x="13" y="11"/>
                    <a:pt x="13" y="8"/>
                  </a:cubicBezTo>
                  <a:cubicBezTo>
                    <a:pt x="15" y="7"/>
                    <a:pt x="16" y="4"/>
                    <a:pt x="18" y="3"/>
                  </a:cubicBezTo>
                  <a:cubicBezTo>
                    <a:pt x="22" y="2"/>
                    <a:pt x="27" y="4"/>
                    <a:pt x="31" y="3"/>
                  </a:cubicBezTo>
                  <a:cubicBezTo>
                    <a:pt x="32" y="3"/>
                    <a:pt x="32" y="1"/>
                    <a:pt x="33" y="1"/>
                  </a:cubicBezTo>
                  <a:cubicBezTo>
                    <a:pt x="36" y="1"/>
                    <a:pt x="39" y="0"/>
                    <a:pt x="41" y="2"/>
                  </a:cubicBezTo>
                  <a:cubicBezTo>
                    <a:pt x="44" y="3"/>
                    <a:pt x="44" y="8"/>
                    <a:pt x="47" y="10"/>
                  </a:cubicBezTo>
                  <a:cubicBezTo>
                    <a:pt x="49" y="11"/>
                    <a:pt x="51" y="9"/>
                    <a:pt x="53" y="10"/>
                  </a:cubicBezTo>
                  <a:cubicBezTo>
                    <a:pt x="55" y="13"/>
                    <a:pt x="55" y="17"/>
                    <a:pt x="56" y="20"/>
                  </a:cubicBezTo>
                  <a:cubicBezTo>
                    <a:pt x="57" y="22"/>
                    <a:pt x="59" y="25"/>
                    <a:pt x="61" y="26"/>
                  </a:cubicBezTo>
                  <a:cubicBezTo>
                    <a:pt x="63" y="28"/>
                    <a:pt x="66" y="29"/>
                    <a:pt x="68" y="30"/>
                  </a:cubicBezTo>
                  <a:lnTo>
                    <a:pt x="71" y="38"/>
                  </a:lnTo>
                  <a:lnTo>
                    <a:pt x="69" y="47"/>
                  </a:lnTo>
                  <a:lnTo>
                    <a:pt x="72" y="51"/>
                  </a:lnTo>
                  <a:lnTo>
                    <a:pt x="75" y="51"/>
                  </a:lnTo>
                  <a:lnTo>
                    <a:pt x="78" y="57"/>
                  </a:lnTo>
                  <a:lnTo>
                    <a:pt x="76" y="63"/>
                  </a:lnTo>
                  <a:cubicBezTo>
                    <a:pt x="73" y="63"/>
                    <a:pt x="71" y="64"/>
                    <a:pt x="68" y="64"/>
                  </a:cubicBezTo>
                  <a:cubicBezTo>
                    <a:pt x="66" y="63"/>
                    <a:pt x="63" y="63"/>
                    <a:pt x="60" y="63"/>
                  </a:cubicBezTo>
                  <a:cubicBezTo>
                    <a:pt x="59" y="63"/>
                    <a:pt x="58" y="64"/>
                    <a:pt x="57" y="63"/>
                  </a:cubicBezTo>
                  <a:cubicBezTo>
                    <a:pt x="56" y="63"/>
                    <a:pt x="56" y="61"/>
                    <a:pt x="55" y="61"/>
                  </a:cubicBezTo>
                  <a:cubicBezTo>
                    <a:pt x="53" y="60"/>
                    <a:pt x="50" y="61"/>
                    <a:pt x="48" y="61"/>
                  </a:cubicBezTo>
                  <a:cubicBezTo>
                    <a:pt x="43" y="60"/>
                    <a:pt x="38" y="59"/>
                    <a:pt x="33" y="60"/>
                  </a:cubicBezTo>
                  <a:cubicBezTo>
                    <a:pt x="30" y="60"/>
                    <a:pt x="28" y="63"/>
                    <a:pt x="25" y="64"/>
                  </a:cubicBezTo>
                  <a:cubicBezTo>
                    <a:pt x="22" y="64"/>
                    <a:pt x="19" y="63"/>
                    <a:pt x="16" y="63"/>
                  </a:cubicBezTo>
                  <a:cubicBezTo>
                    <a:pt x="14" y="63"/>
                    <a:pt x="12" y="63"/>
                    <a:pt x="10" y="64"/>
                  </a:cubicBezTo>
                  <a:close/>
                </a:path>
              </a:pathLst>
            </a:custGeom>
            <a:solidFill>
              <a:srgbClr val="FFC2C2"/>
            </a:solidFill>
            <a:ln w="3175" cap="rnd">
              <a:solidFill>
                <a:srgbClr val="C29494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9" name="Text Box 1234"/>
            <p:cNvSpPr txBox="1">
              <a:spLocks noChangeArrowheads="1"/>
            </p:cNvSpPr>
            <p:nvPr/>
          </p:nvSpPr>
          <p:spPr bwMode="auto">
            <a:xfrm>
              <a:off x="294537" y="2686838"/>
              <a:ext cx="36388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>
                  <a:solidFill>
                    <a:srgbClr val="000000"/>
                  </a:solidFill>
                  <a:latin typeface="Arial" panose="020B0604020202020204" pitchFamily="34" charset="0"/>
                </a:rPr>
                <a:t>SENEGAL</a:t>
              </a:r>
            </a:p>
          </p:txBody>
        </p:sp>
        <p:sp>
          <p:nvSpPr>
            <p:cNvPr id="100" name="Text Box 1222"/>
            <p:cNvSpPr txBox="1">
              <a:spLocks noChangeArrowheads="1"/>
            </p:cNvSpPr>
            <p:nvPr/>
          </p:nvSpPr>
          <p:spPr bwMode="auto">
            <a:xfrm>
              <a:off x="86272" y="2814590"/>
              <a:ext cx="47288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600" dirty="0" smtClean="0">
                  <a:solidFill>
                    <a:srgbClr val="000000"/>
                  </a:solidFill>
                  <a:latin typeface="Arial" panose="020B0604020202020204" pitchFamily="34" charset="0"/>
                </a:rPr>
                <a:t>THE GAMBIA</a:t>
              </a:r>
              <a:endParaRPr lang="en-US" altLang="en-US" sz="900" dirty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01" name="Text Box 1222"/>
          <p:cNvSpPr txBox="1">
            <a:spLocks noChangeArrowheads="1"/>
          </p:cNvSpPr>
          <p:nvPr/>
        </p:nvSpPr>
        <p:spPr bwMode="auto">
          <a:xfrm>
            <a:off x="2756413" y="3762788"/>
            <a:ext cx="343044" cy="92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600" dirty="0" smtClean="0">
                <a:solidFill>
                  <a:srgbClr val="000000"/>
                </a:solidFill>
                <a:latin typeface="Arial" panose="020B0604020202020204" pitchFamily="34" charset="0"/>
              </a:rPr>
              <a:t>RWANDA</a:t>
            </a:r>
            <a:endParaRPr lang="en-US" altLang="en-US" sz="900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594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5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75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75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75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50"/>
                            </p:stCondLst>
                            <p:childTnLst>
                              <p:par>
                                <p:cTn id="4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750"/>
                            </p:stCondLst>
                            <p:childTnLst>
                              <p:par>
                                <p:cTn id="4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250"/>
                            </p:stCondLst>
                            <p:childTnLst>
                              <p:par>
                                <p:cTn id="4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750"/>
                            </p:stCondLst>
                            <p:childTnLst>
                              <p:par>
                                <p:cTn id="5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250"/>
                            </p:stCondLst>
                            <p:childTnLst>
                              <p:par>
                                <p:cTn id="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75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8250"/>
                            </p:stCondLst>
                            <p:childTnLst>
                              <p:par>
                                <p:cTn id="5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000"/>
                            </p:stCondLst>
                            <p:childTnLst>
                              <p:par>
                                <p:cTn id="6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7" grpId="0" animBg="1"/>
      <p:bldP spid="96" grpId="0"/>
      <p:bldP spid="10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4"/>
          <p:cNvSpPr/>
          <p:nvPr/>
        </p:nvSpPr>
        <p:spPr>
          <a:xfrm>
            <a:off x="4321939" y="2115822"/>
            <a:ext cx="96908" cy="3960441"/>
          </a:xfrm>
          <a:prstGeom prst="rect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正方形/長方形 15"/>
          <p:cNvSpPr/>
          <p:nvPr/>
        </p:nvSpPr>
        <p:spPr>
          <a:xfrm rot="16200000">
            <a:off x="2831749" y="1957224"/>
            <a:ext cx="68335" cy="3434061"/>
          </a:xfrm>
          <a:prstGeom prst="rect">
            <a:avLst/>
          </a:prstGeom>
          <a:solidFill>
            <a:srgbClr val="66C8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正方形/長方形 22"/>
          <p:cNvSpPr/>
          <p:nvPr/>
        </p:nvSpPr>
        <p:spPr>
          <a:xfrm rot="16200000">
            <a:off x="3277927" y="3253215"/>
            <a:ext cx="68337" cy="2867403"/>
          </a:xfrm>
          <a:prstGeom prst="rect">
            <a:avLst/>
          </a:prstGeom>
          <a:solidFill>
            <a:srgbClr val="F39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正方形/長方形 23"/>
          <p:cNvSpPr/>
          <p:nvPr/>
        </p:nvSpPr>
        <p:spPr>
          <a:xfrm rot="16200000">
            <a:off x="3108630" y="1399549"/>
            <a:ext cx="81230" cy="2541701"/>
          </a:xfrm>
          <a:prstGeom prst="rect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正方形/長方形 24"/>
          <p:cNvSpPr/>
          <p:nvPr/>
        </p:nvSpPr>
        <p:spPr>
          <a:xfrm rot="16200000">
            <a:off x="5403714" y="1855335"/>
            <a:ext cx="81230" cy="2524226"/>
          </a:xfrm>
          <a:prstGeom prst="rect">
            <a:avLst/>
          </a:prstGeom>
          <a:solidFill>
            <a:srgbClr val="46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正方形/長方形 26"/>
          <p:cNvSpPr/>
          <p:nvPr/>
        </p:nvSpPr>
        <p:spPr>
          <a:xfrm rot="16200000">
            <a:off x="5926603" y="1995280"/>
            <a:ext cx="66526" cy="4215891"/>
          </a:xfrm>
          <a:prstGeom prst="rect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正方形/長方形 27"/>
          <p:cNvSpPr/>
          <p:nvPr/>
        </p:nvSpPr>
        <p:spPr>
          <a:xfrm rot="16200000">
            <a:off x="5498506" y="3554544"/>
            <a:ext cx="81230" cy="3039514"/>
          </a:xfrm>
          <a:prstGeom prst="rect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" name="Group 13"/>
          <p:cNvGrpSpPr/>
          <p:nvPr/>
        </p:nvGrpSpPr>
        <p:grpSpPr>
          <a:xfrm>
            <a:off x="4345066" y="2629784"/>
            <a:ext cx="71994" cy="3446479"/>
            <a:chOff x="4383805" y="1831178"/>
            <a:chExt cx="75030" cy="4157253"/>
          </a:xfrm>
        </p:grpSpPr>
        <p:sp>
          <p:nvSpPr>
            <p:cNvPr id="15" name="正方形/長方形 8"/>
            <p:cNvSpPr/>
            <p:nvPr/>
          </p:nvSpPr>
          <p:spPr>
            <a:xfrm>
              <a:off x="4383805" y="1831178"/>
              <a:ext cx="75028" cy="4157253"/>
            </a:xfrm>
            <a:prstGeom prst="rect">
              <a:avLst/>
            </a:prstGeom>
            <a:solidFill>
              <a:srgbClr val="EA463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直角三角形 28"/>
            <p:cNvSpPr>
              <a:spLocks noChangeAspect="1"/>
            </p:cNvSpPr>
            <p:nvPr/>
          </p:nvSpPr>
          <p:spPr>
            <a:xfrm rot="5400000" flipH="1" flipV="1">
              <a:off x="4381001" y="1834574"/>
              <a:ext cx="81230" cy="74438"/>
            </a:xfrm>
            <a:prstGeom prst="rtTriangle">
              <a:avLst/>
            </a:prstGeom>
            <a:solidFill>
              <a:srgbClr val="EA463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507918" y="3641268"/>
            <a:ext cx="75030" cy="2434996"/>
            <a:chOff x="4546656" y="2842661"/>
            <a:chExt cx="75031" cy="3145771"/>
          </a:xfrm>
        </p:grpSpPr>
        <p:sp>
          <p:nvSpPr>
            <p:cNvPr id="18" name="正方形/長方形 9"/>
            <p:cNvSpPr/>
            <p:nvPr/>
          </p:nvSpPr>
          <p:spPr>
            <a:xfrm>
              <a:off x="4546656" y="2842661"/>
              <a:ext cx="75030" cy="3145771"/>
            </a:xfrm>
            <a:prstGeom prst="rect">
              <a:avLst/>
            </a:prstGeom>
            <a:solidFill>
              <a:srgbClr val="66C8E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直角三角形 29"/>
            <p:cNvSpPr>
              <a:spLocks noChangeAspect="1"/>
            </p:cNvSpPr>
            <p:nvPr/>
          </p:nvSpPr>
          <p:spPr>
            <a:xfrm rot="5400000" flipH="1" flipV="1">
              <a:off x="4543853" y="2846059"/>
              <a:ext cx="81230" cy="74438"/>
            </a:xfrm>
            <a:prstGeom prst="rtTriangle">
              <a:avLst/>
            </a:prstGeom>
            <a:solidFill>
              <a:srgbClr val="66C8E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670769" y="4652749"/>
            <a:ext cx="75028" cy="1423514"/>
            <a:chOff x="4709508" y="3854143"/>
            <a:chExt cx="75030" cy="2134288"/>
          </a:xfrm>
        </p:grpSpPr>
        <p:sp>
          <p:nvSpPr>
            <p:cNvPr id="21" name="正方形/長方形 12"/>
            <p:cNvSpPr/>
            <p:nvPr/>
          </p:nvSpPr>
          <p:spPr>
            <a:xfrm>
              <a:off x="4709508" y="3854143"/>
              <a:ext cx="75028" cy="2134288"/>
            </a:xfrm>
            <a:prstGeom prst="rect">
              <a:avLst/>
            </a:prstGeom>
            <a:solidFill>
              <a:srgbClr val="F393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直角三角形 30"/>
            <p:cNvSpPr>
              <a:spLocks noChangeAspect="1"/>
            </p:cNvSpPr>
            <p:nvPr/>
          </p:nvSpPr>
          <p:spPr>
            <a:xfrm rot="5400000" flipH="1" flipV="1">
              <a:off x="4706704" y="3857539"/>
              <a:ext cx="81230" cy="74438"/>
            </a:xfrm>
            <a:prstGeom prst="rtTriangle">
              <a:avLst/>
            </a:prstGeom>
            <a:solidFill>
              <a:srgbClr val="F393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851919" y="4104414"/>
            <a:ext cx="77713" cy="1971849"/>
            <a:chOff x="3894940" y="3256653"/>
            <a:chExt cx="74438" cy="2731779"/>
          </a:xfrm>
        </p:grpSpPr>
        <p:sp>
          <p:nvSpPr>
            <p:cNvPr id="24" name="正方形/長方形 11"/>
            <p:cNvSpPr/>
            <p:nvPr/>
          </p:nvSpPr>
          <p:spPr>
            <a:xfrm>
              <a:off x="3895252" y="3256653"/>
              <a:ext cx="74126" cy="2731779"/>
            </a:xfrm>
            <a:prstGeom prst="rect">
              <a:avLst/>
            </a:prstGeom>
            <a:solidFill>
              <a:srgbClr val="EA463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直角三角形 31"/>
            <p:cNvSpPr>
              <a:spLocks noChangeAspect="1"/>
            </p:cNvSpPr>
            <p:nvPr/>
          </p:nvSpPr>
          <p:spPr>
            <a:xfrm rot="16200000" flipV="1">
              <a:off x="3891544" y="3260050"/>
              <a:ext cx="81230" cy="74438"/>
            </a:xfrm>
            <a:prstGeom prst="rtTriangle">
              <a:avLst/>
            </a:prstGeom>
            <a:solidFill>
              <a:srgbClr val="EA463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182215" y="3076833"/>
            <a:ext cx="95122" cy="2999430"/>
            <a:chOff x="4220954" y="2278227"/>
            <a:chExt cx="75028" cy="3710204"/>
          </a:xfrm>
        </p:grpSpPr>
        <p:sp>
          <p:nvSpPr>
            <p:cNvPr id="27" name="正方形/長方形 4"/>
            <p:cNvSpPr/>
            <p:nvPr/>
          </p:nvSpPr>
          <p:spPr>
            <a:xfrm>
              <a:off x="4220954" y="2278227"/>
              <a:ext cx="75028" cy="3710204"/>
            </a:xfrm>
            <a:prstGeom prst="rect">
              <a:avLst/>
            </a:prstGeom>
            <a:solidFill>
              <a:srgbClr val="464F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直角三角形 32"/>
            <p:cNvSpPr>
              <a:spLocks noChangeAspect="1"/>
            </p:cNvSpPr>
            <p:nvPr/>
          </p:nvSpPr>
          <p:spPr>
            <a:xfrm rot="16200000" flipV="1">
              <a:off x="4217558" y="2281623"/>
              <a:ext cx="81230" cy="74438"/>
            </a:xfrm>
            <a:prstGeom prst="rtTriangle">
              <a:avLst/>
            </a:prstGeom>
            <a:solidFill>
              <a:srgbClr val="464F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019365" y="5033686"/>
            <a:ext cx="73188" cy="1042577"/>
            <a:chOff x="4058103" y="4235080"/>
            <a:chExt cx="75101" cy="1753351"/>
          </a:xfrm>
        </p:grpSpPr>
        <p:sp>
          <p:nvSpPr>
            <p:cNvPr id="30" name="正方形/長方形 10"/>
            <p:cNvSpPr/>
            <p:nvPr/>
          </p:nvSpPr>
          <p:spPr>
            <a:xfrm>
              <a:off x="4058103" y="4240276"/>
              <a:ext cx="75030" cy="1748155"/>
            </a:xfrm>
            <a:prstGeom prst="rect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直角三角形 33"/>
            <p:cNvSpPr>
              <a:spLocks noChangeAspect="1"/>
            </p:cNvSpPr>
            <p:nvPr/>
          </p:nvSpPr>
          <p:spPr>
            <a:xfrm rot="16200000" flipV="1">
              <a:off x="4055370" y="4238476"/>
              <a:ext cx="81230" cy="74438"/>
            </a:xfrm>
            <a:prstGeom prst="rtTriangle">
              <a:avLst/>
            </a:pr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251520" y="188640"/>
            <a:ext cx="840486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Who will attend the 28th IPC 2017?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sp>
        <p:nvSpPr>
          <p:cNvPr id="33" name="Flowchart: Connector 91"/>
          <p:cNvSpPr/>
          <p:nvPr/>
        </p:nvSpPr>
        <p:spPr>
          <a:xfrm>
            <a:off x="6429971" y="2296235"/>
            <a:ext cx="1440000" cy="1440000"/>
          </a:xfrm>
          <a:prstGeom prst="flowChartConnector">
            <a:avLst/>
          </a:prstGeom>
          <a:solidFill>
            <a:srgbClr val="46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34" name="TextBox 33"/>
          <p:cNvSpPr txBox="1"/>
          <p:nvPr/>
        </p:nvSpPr>
        <p:spPr>
          <a:xfrm>
            <a:off x="6543420" y="2883022"/>
            <a:ext cx="129073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Demographers</a:t>
            </a:r>
            <a:endParaRPr lang="en-ZA" sz="13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Flowchart: Connector 92"/>
          <p:cNvSpPr/>
          <p:nvPr/>
        </p:nvSpPr>
        <p:spPr>
          <a:xfrm>
            <a:off x="7583575" y="3356832"/>
            <a:ext cx="1440000" cy="1440000"/>
          </a:xfrm>
          <a:prstGeom prst="flowChartConnector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36" name="TextBox 35"/>
          <p:cNvSpPr txBox="1"/>
          <p:nvPr/>
        </p:nvSpPr>
        <p:spPr>
          <a:xfrm>
            <a:off x="7975251" y="3938333"/>
            <a:ext cx="68320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IUSSP</a:t>
            </a:r>
            <a:endParaRPr lang="en-ZA" sz="13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Flowchart: Connector 93"/>
          <p:cNvSpPr/>
          <p:nvPr/>
        </p:nvSpPr>
        <p:spPr>
          <a:xfrm>
            <a:off x="6110834" y="4328388"/>
            <a:ext cx="1440000" cy="1440000"/>
          </a:xfrm>
          <a:prstGeom prst="flowChartConnector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38" name="TextBox 37"/>
          <p:cNvSpPr txBox="1"/>
          <p:nvPr/>
        </p:nvSpPr>
        <p:spPr>
          <a:xfrm>
            <a:off x="6344441" y="4928106"/>
            <a:ext cx="109196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Civil Society</a:t>
            </a:r>
            <a:endParaRPr lang="en-ZA" sz="13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Flowchart: Connector 94"/>
          <p:cNvSpPr/>
          <p:nvPr/>
        </p:nvSpPr>
        <p:spPr>
          <a:xfrm>
            <a:off x="1426761" y="3995532"/>
            <a:ext cx="1440000" cy="1440000"/>
          </a:xfrm>
          <a:prstGeom prst="flowChartConnector">
            <a:avLst/>
          </a:prstGeom>
          <a:solidFill>
            <a:srgbClr val="F39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0" name="TextBox 39"/>
          <p:cNvSpPr txBox="1"/>
          <p:nvPr/>
        </p:nvSpPr>
        <p:spPr>
          <a:xfrm>
            <a:off x="1648554" y="4406526"/>
            <a:ext cx="1074333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Young </a:t>
            </a:r>
          </a:p>
          <a:p>
            <a:r>
              <a: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Statisticians</a:t>
            </a:r>
            <a:endParaRPr lang="en-ZA" sz="13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Flowchart: Connector 95"/>
          <p:cNvSpPr/>
          <p:nvPr/>
        </p:nvSpPr>
        <p:spPr>
          <a:xfrm>
            <a:off x="102753" y="2961884"/>
            <a:ext cx="1440000" cy="1440000"/>
          </a:xfrm>
          <a:prstGeom prst="flowChartConnector">
            <a:avLst/>
          </a:prstGeom>
          <a:solidFill>
            <a:srgbClr val="66C8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2" name="TextBox 41"/>
          <p:cNvSpPr txBox="1"/>
          <p:nvPr/>
        </p:nvSpPr>
        <p:spPr>
          <a:xfrm>
            <a:off x="277460" y="3257870"/>
            <a:ext cx="1265354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International and local</a:t>
            </a:r>
          </a:p>
          <a:p>
            <a:r>
              <a: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research community</a:t>
            </a:r>
            <a:endParaRPr lang="en-ZA" sz="13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Flowchart: Connector 96"/>
          <p:cNvSpPr/>
          <p:nvPr/>
        </p:nvSpPr>
        <p:spPr>
          <a:xfrm>
            <a:off x="1331640" y="1916832"/>
            <a:ext cx="1440000" cy="1440000"/>
          </a:xfrm>
          <a:prstGeom prst="flowChartConnector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4" name="TextBox 43"/>
          <p:cNvSpPr txBox="1"/>
          <p:nvPr/>
        </p:nvSpPr>
        <p:spPr>
          <a:xfrm>
            <a:off x="1527663" y="2420098"/>
            <a:ext cx="115127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Government </a:t>
            </a:r>
          </a:p>
          <a:p>
            <a:r>
              <a: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Departments</a:t>
            </a:r>
            <a:endParaRPr lang="en-ZA" sz="13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734182" y="5196316"/>
            <a:ext cx="1125850" cy="914400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ZA" dirty="0" smtClean="0">
                <a:latin typeface="Arial" panose="020B0604020202020204" pitchFamily="34" charset="0"/>
                <a:cs typeface="Arial" panose="020B0604020202020204" pitchFamily="34" charset="0"/>
              </a:rPr>
              <a:t>IPC 2017</a:t>
            </a:r>
            <a:endParaRPr lang="en-ZA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Flowchart: Connector 45"/>
          <p:cNvSpPr/>
          <p:nvPr/>
        </p:nvSpPr>
        <p:spPr>
          <a:xfrm>
            <a:off x="3661062" y="1084657"/>
            <a:ext cx="1440000" cy="1440000"/>
          </a:xfrm>
          <a:prstGeom prst="flowChartConnector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7" name="TextBox 46"/>
          <p:cNvSpPr txBox="1"/>
          <p:nvPr/>
        </p:nvSpPr>
        <p:spPr>
          <a:xfrm>
            <a:off x="3800901" y="1526788"/>
            <a:ext cx="1232313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Development Practitioners</a:t>
            </a:r>
            <a:endParaRPr lang="en-ZA" sz="13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238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4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4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4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8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30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700"/>
                            </p:stCondLst>
                            <p:childTnLst>
                              <p:par>
                                <p:cTn id="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1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6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4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4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9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300"/>
                            </p:stCondLst>
                            <p:childTnLst>
                              <p:par>
                                <p:cTn id="6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70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200"/>
                            </p:stCondLst>
                            <p:childTnLst>
                              <p:par>
                                <p:cTn id="7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4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6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0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7900"/>
                            </p:stCondLst>
                            <p:childTnLst>
                              <p:par>
                                <p:cTn id="9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300"/>
                            </p:stCondLst>
                            <p:childTnLst>
                              <p:par>
                                <p:cTn id="9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800"/>
                            </p:stCondLst>
                            <p:childTnLst>
                              <p:par>
                                <p:cTn id="10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200"/>
                            </p:stCondLst>
                            <p:childTnLst>
                              <p:par>
                                <p:cTn id="1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32" grpId="0"/>
      <p:bldP spid="33" grpId="0" animBg="1"/>
      <p:bldP spid="35" grpId="0" animBg="1"/>
      <p:bldP spid="37" grpId="0" animBg="1"/>
      <p:bldP spid="39" grpId="0" animBg="1"/>
      <p:bldP spid="41" grpId="0" animBg="1"/>
      <p:bldP spid="43" grpId="0" animBg="1"/>
      <p:bldP spid="45" grpId="0" animBg="1"/>
      <p:bldP spid="4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>
            <a:off x="7087873" y="2751361"/>
            <a:ext cx="1287657" cy="612394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547085" y="3562859"/>
            <a:ext cx="1230439" cy="83427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 flipV="1">
            <a:off x="1771551" y="3403104"/>
            <a:ext cx="1063195" cy="99403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2823421" y="3419596"/>
            <a:ext cx="1081037" cy="68709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V="1">
            <a:off x="3901114" y="3077157"/>
            <a:ext cx="1057223" cy="102953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946627" y="3083230"/>
            <a:ext cx="1092984" cy="67452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6018359" y="2751361"/>
            <a:ext cx="1081114" cy="101178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lowchart: Connector 56"/>
          <p:cNvSpPr/>
          <p:nvPr/>
        </p:nvSpPr>
        <p:spPr>
          <a:xfrm>
            <a:off x="8296929" y="3257251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F3932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5" name="Flowchart: Connector 50"/>
          <p:cNvSpPr/>
          <p:nvPr/>
        </p:nvSpPr>
        <p:spPr>
          <a:xfrm>
            <a:off x="6844939" y="2415232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464F9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6" name="Flowchart: Connector 46"/>
          <p:cNvSpPr/>
          <p:nvPr/>
        </p:nvSpPr>
        <p:spPr>
          <a:xfrm>
            <a:off x="5769611" y="3562859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EA46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7" name="Flowchart: Connector 44"/>
          <p:cNvSpPr/>
          <p:nvPr/>
        </p:nvSpPr>
        <p:spPr>
          <a:xfrm>
            <a:off x="4688337" y="2789246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35946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8" name="Flowchart: Connector 42"/>
          <p:cNvSpPr/>
          <p:nvPr/>
        </p:nvSpPr>
        <p:spPr>
          <a:xfrm>
            <a:off x="3675794" y="3898766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66C8E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9" name="Flowchart: Connector 40"/>
          <p:cNvSpPr/>
          <p:nvPr/>
        </p:nvSpPr>
        <p:spPr>
          <a:xfrm>
            <a:off x="2524757" y="3167986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F3932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0" name="Flowchart: Connector 38"/>
          <p:cNvSpPr/>
          <p:nvPr/>
        </p:nvSpPr>
        <p:spPr>
          <a:xfrm>
            <a:off x="1663892" y="4084144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464F9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1" name="Flowchart: Connector 30"/>
          <p:cNvSpPr/>
          <p:nvPr/>
        </p:nvSpPr>
        <p:spPr>
          <a:xfrm>
            <a:off x="277085" y="3234434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EA46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2" name="Flowchart: Connector 29"/>
          <p:cNvSpPr/>
          <p:nvPr/>
        </p:nvSpPr>
        <p:spPr>
          <a:xfrm>
            <a:off x="384591" y="3324414"/>
            <a:ext cx="360040" cy="360040"/>
          </a:xfrm>
          <a:prstGeom prst="flowChartConnector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3" name="Flowchart: Connector 37"/>
          <p:cNvSpPr/>
          <p:nvPr/>
        </p:nvSpPr>
        <p:spPr>
          <a:xfrm>
            <a:off x="1753603" y="4179221"/>
            <a:ext cx="360040" cy="360040"/>
          </a:xfrm>
          <a:prstGeom prst="flowChartConnector">
            <a:avLst/>
          </a:prstGeom>
          <a:solidFill>
            <a:srgbClr val="46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4" name="Flowchart: Connector 39"/>
          <p:cNvSpPr/>
          <p:nvPr/>
        </p:nvSpPr>
        <p:spPr>
          <a:xfrm>
            <a:off x="2621066" y="3260977"/>
            <a:ext cx="360040" cy="360040"/>
          </a:xfrm>
          <a:prstGeom prst="flowChartConnector">
            <a:avLst/>
          </a:prstGeom>
          <a:solidFill>
            <a:srgbClr val="F39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5" name="Flowchart: Connector 41"/>
          <p:cNvSpPr/>
          <p:nvPr/>
        </p:nvSpPr>
        <p:spPr>
          <a:xfrm>
            <a:off x="3759329" y="3989017"/>
            <a:ext cx="360040" cy="360040"/>
          </a:xfrm>
          <a:prstGeom prst="flowChartConnector">
            <a:avLst/>
          </a:prstGeom>
          <a:solidFill>
            <a:srgbClr val="66C8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6" name="Flowchart: Connector 43"/>
          <p:cNvSpPr/>
          <p:nvPr/>
        </p:nvSpPr>
        <p:spPr>
          <a:xfrm>
            <a:off x="4773760" y="2890702"/>
            <a:ext cx="360040" cy="360040"/>
          </a:xfrm>
          <a:prstGeom prst="flowChartConnector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7" name="Flowchart: Connector 45"/>
          <p:cNvSpPr/>
          <p:nvPr/>
        </p:nvSpPr>
        <p:spPr>
          <a:xfrm>
            <a:off x="5865920" y="3664316"/>
            <a:ext cx="360040" cy="360040"/>
          </a:xfrm>
          <a:prstGeom prst="flowChartConnector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8" name="Flowchart: Connector 49"/>
          <p:cNvSpPr/>
          <p:nvPr/>
        </p:nvSpPr>
        <p:spPr>
          <a:xfrm>
            <a:off x="6933628" y="2501449"/>
            <a:ext cx="360040" cy="360040"/>
          </a:xfrm>
          <a:prstGeom prst="flowChartConnector">
            <a:avLst/>
          </a:prstGeom>
          <a:solidFill>
            <a:srgbClr val="46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9" name="Flowchart: Connector 55"/>
          <p:cNvSpPr/>
          <p:nvPr/>
        </p:nvSpPr>
        <p:spPr>
          <a:xfrm>
            <a:off x="8386909" y="3347231"/>
            <a:ext cx="360040" cy="360040"/>
          </a:xfrm>
          <a:prstGeom prst="flowChartConnector">
            <a:avLst/>
          </a:prstGeom>
          <a:solidFill>
            <a:srgbClr val="F39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30" name="TextBox 29"/>
          <p:cNvSpPr txBox="1"/>
          <p:nvPr/>
        </p:nvSpPr>
        <p:spPr>
          <a:xfrm>
            <a:off x="251520" y="188640"/>
            <a:ext cx="646683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Don’t miss these deadlines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4184" y="2901693"/>
            <a:ext cx="13938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400" b="1" dirty="0" smtClean="0">
                <a:solidFill>
                  <a:srgbClr val="EA463C"/>
                </a:solidFill>
              </a:rPr>
              <a:t>September 2016</a:t>
            </a:r>
            <a:endParaRPr lang="en-ZA" sz="1400" b="1" dirty="0">
              <a:solidFill>
                <a:srgbClr val="EA463C"/>
              </a:solidFill>
            </a:endParaRPr>
          </a:p>
        </p:txBody>
      </p:sp>
      <p:cxnSp>
        <p:nvCxnSpPr>
          <p:cNvPr id="32" name="Straight Connector 31"/>
          <p:cNvCxnSpPr/>
          <p:nvPr/>
        </p:nvCxnSpPr>
        <p:spPr>
          <a:xfrm>
            <a:off x="70493" y="2876729"/>
            <a:ext cx="1473354" cy="0"/>
          </a:xfrm>
          <a:prstGeom prst="line">
            <a:avLst/>
          </a:prstGeom>
          <a:ln w="19050">
            <a:solidFill>
              <a:srgbClr val="EA463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/>
          <p:cNvSpPr/>
          <p:nvPr/>
        </p:nvSpPr>
        <p:spPr>
          <a:xfrm>
            <a:off x="-100660" y="2102483"/>
            <a:ext cx="181566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Website opens for submission of paper or poster abstracts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1182093" y="4979868"/>
            <a:ext cx="1503597" cy="0"/>
          </a:xfrm>
          <a:prstGeom prst="line">
            <a:avLst/>
          </a:prstGeom>
          <a:ln w="19050">
            <a:solidFill>
              <a:srgbClr val="464F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137439" y="4669336"/>
            <a:ext cx="156805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400" b="1" dirty="0">
                <a:solidFill>
                  <a:srgbClr val="464F91"/>
                </a:solidFill>
              </a:rPr>
              <a:t>15 December 2016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25891" y="5056366"/>
            <a:ext cx="20160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Last day for submission of paper or </a:t>
            </a:r>
          </a:p>
          <a:p>
            <a:pPr algn="ctr"/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poster abstracts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248688" y="2769284"/>
            <a:ext cx="11721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400" b="1" dirty="0" smtClean="0">
                <a:solidFill>
                  <a:srgbClr val="F3932F"/>
                </a:solidFill>
              </a:rPr>
              <a:t>15 April 2017</a:t>
            </a:r>
            <a:endParaRPr lang="en-ZA" sz="1400" b="1" dirty="0">
              <a:solidFill>
                <a:srgbClr val="F3932F"/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2086744" y="2741796"/>
            <a:ext cx="1589050" cy="0"/>
          </a:xfrm>
          <a:prstGeom prst="line">
            <a:avLst/>
          </a:prstGeom>
          <a:ln w="19050">
            <a:solidFill>
              <a:srgbClr val="F3932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ctangle 38"/>
          <p:cNvSpPr/>
          <p:nvPr/>
        </p:nvSpPr>
        <p:spPr>
          <a:xfrm>
            <a:off x="1996424" y="1340726"/>
            <a:ext cx="181566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Registration for conference opens &amp;</a:t>
            </a:r>
          </a:p>
          <a:p>
            <a:pPr algn="ctr"/>
            <a:r>
              <a:rPr lang="en-ZA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Author </a:t>
            </a:r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notification of paper abstracts in regular and poster sessions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531852" y="2431250"/>
            <a:ext cx="11544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400" b="1" dirty="0">
                <a:solidFill>
                  <a:srgbClr val="35946F"/>
                </a:solidFill>
              </a:rPr>
              <a:t>1</a:t>
            </a:r>
            <a:r>
              <a:rPr lang="en-ZA" sz="1400" b="1" dirty="0" smtClean="0">
                <a:solidFill>
                  <a:srgbClr val="35946F"/>
                </a:solidFill>
              </a:rPr>
              <a:t>5 June 2017</a:t>
            </a:r>
            <a:endParaRPr lang="en-ZA" sz="1400" b="1" dirty="0">
              <a:solidFill>
                <a:srgbClr val="35946F"/>
              </a:solidFill>
            </a:endParaRPr>
          </a:p>
        </p:txBody>
      </p:sp>
      <p:cxnSp>
        <p:nvCxnSpPr>
          <p:cNvPr id="41" name="Straight Connector 40"/>
          <p:cNvCxnSpPr/>
          <p:nvPr/>
        </p:nvCxnSpPr>
        <p:spPr>
          <a:xfrm>
            <a:off x="4312680" y="2375501"/>
            <a:ext cx="1473354" cy="0"/>
          </a:xfrm>
          <a:prstGeom prst="line">
            <a:avLst/>
          </a:prstGeom>
          <a:ln w="19050">
            <a:solidFill>
              <a:srgbClr val="3594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6621532" y="2101493"/>
            <a:ext cx="16292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400" b="1" dirty="0" smtClean="0">
                <a:solidFill>
                  <a:srgbClr val="464F91"/>
                </a:solidFill>
              </a:rPr>
              <a:t>15 September 2017</a:t>
            </a:r>
            <a:endParaRPr lang="en-ZA" sz="1400" b="1" dirty="0">
              <a:solidFill>
                <a:srgbClr val="464F91"/>
              </a:solidFill>
            </a:endParaRPr>
          </a:p>
        </p:txBody>
      </p:sp>
      <p:cxnSp>
        <p:nvCxnSpPr>
          <p:cNvPr id="43" name="Straight Connector 42"/>
          <p:cNvCxnSpPr/>
          <p:nvPr/>
        </p:nvCxnSpPr>
        <p:spPr>
          <a:xfrm>
            <a:off x="6626890" y="2078665"/>
            <a:ext cx="1562933" cy="0"/>
          </a:xfrm>
          <a:prstGeom prst="line">
            <a:avLst/>
          </a:prstGeom>
          <a:ln w="19050">
            <a:solidFill>
              <a:srgbClr val="464F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>
            <a:off x="6539495" y="1451260"/>
            <a:ext cx="181566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Expiration of reduced registration fee</a:t>
            </a:r>
          </a:p>
        </p:txBody>
      </p:sp>
      <p:cxnSp>
        <p:nvCxnSpPr>
          <p:cNvPr id="45" name="Straight Connector 44"/>
          <p:cNvCxnSpPr/>
          <p:nvPr/>
        </p:nvCxnSpPr>
        <p:spPr>
          <a:xfrm>
            <a:off x="3388946" y="4780787"/>
            <a:ext cx="1503597" cy="0"/>
          </a:xfrm>
          <a:prstGeom prst="line">
            <a:avLst/>
          </a:prstGeom>
          <a:ln w="19050">
            <a:solidFill>
              <a:srgbClr val="66C8E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/>
          <p:cNvSpPr/>
          <p:nvPr/>
        </p:nvSpPr>
        <p:spPr>
          <a:xfrm>
            <a:off x="3487440" y="4470255"/>
            <a:ext cx="11399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400" b="1" dirty="0">
                <a:solidFill>
                  <a:srgbClr val="66C8E4"/>
                </a:solidFill>
              </a:rPr>
              <a:t>15 </a:t>
            </a:r>
            <a:r>
              <a:rPr lang="en-ZA" sz="1400" b="1" dirty="0" smtClean="0">
                <a:solidFill>
                  <a:srgbClr val="66C8E4"/>
                </a:solidFill>
              </a:rPr>
              <a:t>May 2017</a:t>
            </a:r>
            <a:endParaRPr lang="en-ZA" sz="1400" b="1" dirty="0">
              <a:solidFill>
                <a:srgbClr val="66C8E4"/>
              </a:solidFill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3093094" y="4848122"/>
            <a:ext cx="2016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Participants informed of Travel Grant Awards</a:t>
            </a:r>
          </a:p>
        </p:txBody>
      </p:sp>
      <p:cxnSp>
        <p:nvCxnSpPr>
          <p:cNvPr id="48" name="Straight Connector 47"/>
          <p:cNvCxnSpPr/>
          <p:nvPr/>
        </p:nvCxnSpPr>
        <p:spPr>
          <a:xfrm>
            <a:off x="5329928" y="4481839"/>
            <a:ext cx="1503597" cy="0"/>
          </a:xfrm>
          <a:prstGeom prst="line">
            <a:avLst/>
          </a:prstGeom>
          <a:ln w="19050">
            <a:solidFill>
              <a:srgbClr val="EA463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Rectangle 48"/>
          <p:cNvSpPr/>
          <p:nvPr/>
        </p:nvSpPr>
        <p:spPr>
          <a:xfrm>
            <a:off x="5441117" y="4170246"/>
            <a:ext cx="109837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400" b="1" dirty="0">
                <a:solidFill>
                  <a:srgbClr val="EA463C"/>
                </a:solidFill>
              </a:rPr>
              <a:t>15 </a:t>
            </a:r>
            <a:r>
              <a:rPr lang="en-ZA" sz="1400" b="1" dirty="0" smtClean="0">
                <a:solidFill>
                  <a:srgbClr val="EA463C"/>
                </a:solidFill>
              </a:rPr>
              <a:t>July 2017</a:t>
            </a:r>
            <a:endParaRPr lang="en-ZA" sz="1400" b="1" dirty="0">
              <a:solidFill>
                <a:srgbClr val="EA463C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201430" y="4558379"/>
            <a:ext cx="201600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Deadline to request facilities for side meetings and exhibition space</a:t>
            </a:r>
          </a:p>
        </p:txBody>
      </p:sp>
      <p:cxnSp>
        <p:nvCxnSpPr>
          <p:cNvPr id="51" name="Straight Connector 50"/>
          <p:cNvCxnSpPr/>
          <p:nvPr/>
        </p:nvCxnSpPr>
        <p:spPr>
          <a:xfrm>
            <a:off x="7603356" y="4174164"/>
            <a:ext cx="1503597" cy="0"/>
          </a:xfrm>
          <a:prstGeom prst="line">
            <a:avLst/>
          </a:prstGeom>
          <a:ln w="19050">
            <a:solidFill>
              <a:srgbClr val="F3932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Rectangle 51"/>
          <p:cNvSpPr/>
          <p:nvPr/>
        </p:nvSpPr>
        <p:spPr>
          <a:xfrm>
            <a:off x="7560884" y="3835129"/>
            <a:ext cx="162929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400" b="1" dirty="0" smtClean="0">
                <a:solidFill>
                  <a:srgbClr val="F3932F"/>
                </a:solidFill>
              </a:rPr>
              <a:t>30 September 2017</a:t>
            </a:r>
            <a:endParaRPr lang="en-ZA" sz="1400" b="1" dirty="0">
              <a:solidFill>
                <a:srgbClr val="F3932F"/>
              </a:solidFill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7560883" y="4268624"/>
            <a:ext cx="163693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Deadline for uploading completed scientific documents</a:t>
            </a:r>
          </a:p>
        </p:txBody>
      </p:sp>
      <p:sp>
        <p:nvSpPr>
          <p:cNvPr id="54" name="Rectangle 53"/>
          <p:cNvSpPr/>
          <p:nvPr/>
        </p:nvSpPr>
        <p:spPr>
          <a:xfrm>
            <a:off x="4050005" y="1713253"/>
            <a:ext cx="193512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sz="14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Deadline </a:t>
            </a:r>
            <a:r>
              <a:rPr lang="en-ZA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for accepted authors to register</a:t>
            </a:r>
          </a:p>
          <a:p>
            <a:pPr algn="ctr"/>
            <a:endParaRPr lang="en-ZA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6860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250"/>
                            </p:stCondLst>
                            <p:childTnLst>
                              <p:par>
                                <p:cTn id="3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2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75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750"/>
                            </p:stCondLst>
                            <p:childTnLst>
                              <p:par>
                                <p:cTn id="7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250"/>
                            </p:stCondLst>
                            <p:childTnLst>
                              <p:par>
                                <p:cTn id="7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750"/>
                            </p:stCondLst>
                            <p:childTnLst>
                              <p:par>
                                <p:cTn id="8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250"/>
                            </p:stCondLst>
                            <p:childTnLst>
                              <p:par>
                                <p:cTn id="8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9750"/>
                            </p:stCondLst>
                            <p:childTnLst>
                              <p:par>
                                <p:cTn id="9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250"/>
                            </p:stCondLst>
                            <p:childTnLst>
                              <p:par>
                                <p:cTn id="9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1500"/>
                            </p:stCondLst>
                            <p:childTnLst>
                              <p:par>
                                <p:cTn id="107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3000"/>
                            </p:stCondLst>
                            <p:childTnLst>
                              <p:par>
                                <p:cTn id="1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2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3250"/>
                            </p:stCondLst>
                            <p:childTnLst>
                              <p:par>
                                <p:cTn id="1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3750"/>
                            </p:stCondLst>
                            <p:childTnLst>
                              <p:par>
                                <p:cTn id="1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4250"/>
                            </p:stCondLst>
                            <p:childTnLst>
                              <p:par>
                                <p:cTn id="13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4750"/>
                            </p:stCondLst>
                            <p:childTnLst>
                              <p:par>
                                <p:cTn id="1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5250"/>
                            </p:stCondLst>
                            <p:childTnLst>
                              <p:par>
                                <p:cTn id="1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5750"/>
                            </p:stCondLst>
                            <p:childTnLst>
                              <p:par>
                                <p:cTn id="1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5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6000"/>
                            </p:stCondLst>
                            <p:childTnLst>
                              <p:par>
                                <p:cTn id="14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6500"/>
                            </p:stCondLst>
                            <p:childTnLst>
                              <p:par>
                                <p:cTn id="1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7000"/>
                            </p:stCondLst>
                            <p:childTnLst>
                              <p:par>
                                <p:cTn id="15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17500"/>
                            </p:stCondLst>
                            <p:childTnLst>
                              <p:par>
                                <p:cTn id="1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8000"/>
                            </p:stCondLst>
                            <p:childTnLst>
                              <p:par>
                                <p:cTn id="1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8500"/>
                            </p:stCondLst>
                            <p:childTnLst>
                              <p:par>
                                <p:cTn id="1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9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8750"/>
                            </p:stCondLst>
                            <p:childTnLst>
                              <p:par>
                                <p:cTn id="1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9250"/>
                            </p:stCondLst>
                            <p:childTnLst>
                              <p:par>
                                <p:cTn id="1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19750"/>
                            </p:stCondLst>
                            <p:childTnLst>
                              <p:par>
                                <p:cTn id="17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20250"/>
                            </p:stCondLst>
                            <p:childTnLst>
                              <p:par>
                                <p:cTn id="1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20750"/>
                            </p:stCondLst>
                            <p:childTnLst>
                              <p:par>
                                <p:cTn id="18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21250"/>
                            </p:stCondLst>
                            <p:childTnLst>
                              <p:par>
                                <p:cTn id="19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3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21500"/>
                            </p:stCondLst>
                            <p:childTnLst>
                              <p:par>
                                <p:cTn id="1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/>
      <p:bldP spid="31" grpId="0"/>
      <p:bldP spid="33" grpId="0"/>
      <p:bldP spid="35" grpId="0"/>
      <p:bldP spid="36" grpId="0"/>
      <p:bldP spid="37" grpId="0"/>
      <p:bldP spid="39" grpId="0"/>
      <p:bldP spid="40" grpId="0"/>
      <p:bldP spid="42" grpId="0"/>
      <p:bldP spid="44" grpId="0"/>
      <p:bldP spid="46" grpId="0"/>
      <p:bldP spid="47" grpId="0"/>
      <p:bldP spid="49" grpId="0"/>
      <p:bldP spid="50" grpId="0"/>
      <p:bldP spid="52" grpId="0"/>
      <p:bldP spid="53" grpId="0"/>
      <p:bldP spid="5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27046" y="141390"/>
            <a:ext cx="311655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About IUSSP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395536" y="2708920"/>
            <a:ext cx="7969545" cy="1440000"/>
            <a:chOff x="403788" y="2776695"/>
            <a:chExt cx="7969545" cy="1440000"/>
          </a:xfrm>
        </p:grpSpPr>
        <p:grpSp>
          <p:nvGrpSpPr>
            <p:cNvPr id="32" name="Group 31"/>
            <p:cNvGrpSpPr/>
            <p:nvPr/>
          </p:nvGrpSpPr>
          <p:grpSpPr>
            <a:xfrm>
              <a:off x="403788" y="2776695"/>
              <a:ext cx="1440000" cy="1440000"/>
              <a:chOff x="3543213" y="1844334"/>
              <a:chExt cx="1800200" cy="1800200"/>
            </a:xfrm>
            <a:solidFill>
              <a:schemeClr val="bg1"/>
            </a:solidFill>
          </p:grpSpPr>
          <p:sp>
            <p:nvSpPr>
              <p:cNvPr id="36" name="Flowchart: Connector 7"/>
              <p:cNvSpPr/>
              <p:nvPr/>
            </p:nvSpPr>
            <p:spPr>
              <a:xfrm>
                <a:off x="3543213" y="1844334"/>
                <a:ext cx="1800200" cy="1800200"/>
              </a:xfrm>
              <a:prstGeom prst="flowChartConnector">
                <a:avLst/>
              </a:prstGeom>
              <a:grpFill/>
              <a:ln w="73025">
                <a:solidFill>
                  <a:srgbClr val="EA463C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/>
              </a:p>
            </p:txBody>
          </p:sp>
          <p:sp>
            <p:nvSpPr>
              <p:cNvPr id="37" name="Curved Down Arrow 36"/>
              <p:cNvSpPr/>
              <p:nvPr/>
            </p:nvSpPr>
            <p:spPr>
              <a:xfrm>
                <a:off x="4077353" y="2141625"/>
                <a:ext cx="731920" cy="324041"/>
              </a:xfrm>
              <a:prstGeom prst="curvedDownArrow">
                <a:avLst/>
              </a:prstGeom>
              <a:grpFill/>
              <a:ln w="2857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Curved Down Arrow 37"/>
              <p:cNvSpPr/>
              <p:nvPr/>
            </p:nvSpPr>
            <p:spPr>
              <a:xfrm rot="11051811">
                <a:off x="4051152" y="3024674"/>
                <a:ext cx="731920" cy="324041"/>
              </a:xfrm>
              <a:prstGeom prst="curvedDownArrow">
                <a:avLst/>
              </a:prstGeom>
              <a:grpFill/>
              <a:ln w="28575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ZA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Freeform 34"/>
              <p:cNvSpPr>
                <a:spLocks noEditPoints="1"/>
              </p:cNvSpPr>
              <p:nvPr/>
            </p:nvSpPr>
            <p:spPr bwMode="auto">
              <a:xfrm>
                <a:off x="3932874" y="2570602"/>
                <a:ext cx="363538" cy="347663"/>
              </a:xfrm>
              <a:custGeom>
                <a:avLst/>
                <a:gdLst/>
                <a:ahLst/>
                <a:cxnLst>
                  <a:cxn ang="0">
                    <a:pos x="123" y="71"/>
                  </a:cxn>
                  <a:cxn ang="0">
                    <a:pos x="134" y="66"/>
                  </a:cxn>
                  <a:cxn ang="0">
                    <a:pos x="144" y="56"/>
                  </a:cxn>
                  <a:cxn ang="0">
                    <a:pos x="150" y="45"/>
                  </a:cxn>
                  <a:cxn ang="0">
                    <a:pos x="150" y="29"/>
                  </a:cxn>
                  <a:cxn ang="0">
                    <a:pos x="144" y="16"/>
                  </a:cxn>
                  <a:cxn ang="0">
                    <a:pos x="134" y="6"/>
                  </a:cxn>
                  <a:cxn ang="0">
                    <a:pos x="123" y="2"/>
                  </a:cxn>
                  <a:cxn ang="0">
                    <a:pos x="108" y="2"/>
                  </a:cxn>
                  <a:cxn ang="0">
                    <a:pos x="96" y="6"/>
                  </a:cxn>
                  <a:cxn ang="0">
                    <a:pos x="86" y="16"/>
                  </a:cxn>
                  <a:cxn ang="0">
                    <a:pos x="81" y="29"/>
                  </a:cxn>
                  <a:cxn ang="0">
                    <a:pos x="81" y="45"/>
                  </a:cxn>
                  <a:cxn ang="0">
                    <a:pos x="86" y="56"/>
                  </a:cxn>
                  <a:cxn ang="0">
                    <a:pos x="96" y="66"/>
                  </a:cxn>
                  <a:cxn ang="0">
                    <a:pos x="108" y="71"/>
                  </a:cxn>
                  <a:cxn ang="0">
                    <a:pos x="169" y="148"/>
                  </a:cxn>
                  <a:cxn ang="0">
                    <a:pos x="156" y="144"/>
                  </a:cxn>
                  <a:cxn ang="0">
                    <a:pos x="142" y="152"/>
                  </a:cxn>
                  <a:cxn ang="0">
                    <a:pos x="138" y="166"/>
                  </a:cxn>
                  <a:cxn ang="0">
                    <a:pos x="146" y="179"/>
                  </a:cxn>
                  <a:cxn ang="0">
                    <a:pos x="156" y="183"/>
                  </a:cxn>
                  <a:cxn ang="0">
                    <a:pos x="73" y="183"/>
                  </a:cxn>
                  <a:cxn ang="0">
                    <a:pos x="83" y="179"/>
                  </a:cxn>
                  <a:cxn ang="0">
                    <a:pos x="90" y="166"/>
                  </a:cxn>
                  <a:cxn ang="0">
                    <a:pos x="86" y="152"/>
                  </a:cxn>
                  <a:cxn ang="0">
                    <a:pos x="73" y="144"/>
                  </a:cxn>
                  <a:cxn ang="0">
                    <a:pos x="60" y="148"/>
                  </a:cxn>
                  <a:cxn ang="0">
                    <a:pos x="115" y="123"/>
                  </a:cxn>
                  <a:cxn ang="0">
                    <a:pos x="169" y="148"/>
                  </a:cxn>
                  <a:cxn ang="0">
                    <a:pos x="173" y="95"/>
                  </a:cxn>
                  <a:cxn ang="0">
                    <a:pos x="167" y="89"/>
                  </a:cxn>
                  <a:cxn ang="0">
                    <a:pos x="150" y="81"/>
                  </a:cxn>
                  <a:cxn ang="0">
                    <a:pos x="69" y="83"/>
                  </a:cxn>
                  <a:cxn ang="0">
                    <a:pos x="58" y="93"/>
                  </a:cxn>
                  <a:cxn ang="0">
                    <a:pos x="4" y="166"/>
                  </a:cxn>
                  <a:cxn ang="0">
                    <a:pos x="0" y="177"/>
                  </a:cxn>
                  <a:cxn ang="0">
                    <a:pos x="6" y="192"/>
                  </a:cxn>
                  <a:cxn ang="0">
                    <a:pos x="21" y="198"/>
                  </a:cxn>
                  <a:cxn ang="0">
                    <a:pos x="29" y="196"/>
                  </a:cxn>
                  <a:cxn ang="0">
                    <a:pos x="60" y="219"/>
                  </a:cxn>
                  <a:cxn ang="0">
                    <a:pos x="169" y="189"/>
                  </a:cxn>
                  <a:cxn ang="0">
                    <a:pos x="206" y="198"/>
                  </a:cxn>
                  <a:cxn ang="0">
                    <a:pos x="217" y="196"/>
                  </a:cxn>
                  <a:cxn ang="0">
                    <a:pos x="227" y="185"/>
                  </a:cxn>
                  <a:cxn ang="0">
                    <a:pos x="229" y="171"/>
                  </a:cxn>
                </a:cxnLst>
                <a:rect l="0" t="0" r="r" b="b"/>
                <a:pathLst>
                  <a:path w="229" h="219">
                    <a:moveTo>
                      <a:pt x="115" y="71"/>
                    </a:moveTo>
                    <a:lnTo>
                      <a:pt x="123" y="71"/>
                    </a:lnTo>
                    <a:lnTo>
                      <a:pt x="129" y="70"/>
                    </a:lnTo>
                    <a:lnTo>
                      <a:pt x="134" y="66"/>
                    </a:lnTo>
                    <a:lnTo>
                      <a:pt x="140" y="62"/>
                    </a:lnTo>
                    <a:lnTo>
                      <a:pt x="144" y="56"/>
                    </a:lnTo>
                    <a:lnTo>
                      <a:pt x="148" y="50"/>
                    </a:lnTo>
                    <a:lnTo>
                      <a:pt x="150" y="45"/>
                    </a:lnTo>
                    <a:lnTo>
                      <a:pt x="152" y="37"/>
                    </a:lnTo>
                    <a:lnTo>
                      <a:pt x="150" y="29"/>
                    </a:lnTo>
                    <a:lnTo>
                      <a:pt x="148" y="23"/>
                    </a:lnTo>
                    <a:lnTo>
                      <a:pt x="144" y="16"/>
                    </a:lnTo>
                    <a:lnTo>
                      <a:pt x="140" y="12"/>
                    </a:lnTo>
                    <a:lnTo>
                      <a:pt x="134" y="6"/>
                    </a:lnTo>
                    <a:lnTo>
                      <a:pt x="129" y="4"/>
                    </a:lnTo>
                    <a:lnTo>
                      <a:pt x="123" y="2"/>
                    </a:lnTo>
                    <a:lnTo>
                      <a:pt x="115" y="0"/>
                    </a:lnTo>
                    <a:lnTo>
                      <a:pt x="108" y="2"/>
                    </a:lnTo>
                    <a:lnTo>
                      <a:pt x="102" y="4"/>
                    </a:lnTo>
                    <a:lnTo>
                      <a:pt x="96" y="6"/>
                    </a:lnTo>
                    <a:lnTo>
                      <a:pt x="90" y="12"/>
                    </a:lnTo>
                    <a:lnTo>
                      <a:pt x="86" y="16"/>
                    </a:lnTo>
                    <a:lnTo>
                      <a:pt x="83" y="23"/>
                    </a:lnTo>
                    <a:lnTo>
                      <a:pt x="81" y="29"/>
                    </a:lnTo>
                    <a:lnTo>
                      <a:pt x="81" y="37"/>
                    </a:lnTo>
                    <a:lnTo>
                      <a:pt x="81" y="45"/>
                    </a:lnTo>
                    <a:lnTo>
                      <a:pt x="83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6" y="66"/>
                    </a:lnTo>
                    <a:lnTo>
                      <a:pt x="102" y="70"/>
                    </a:lnTo>
                    <a:lnTo>
                      <a:pt x="108" y="71"/>
                    </a:lnTo>
                    <a:lnTo>
                      <a:pt x="115" y="71"/>
                    </a:lnTo>
                    <a:close/>
                    <a:moveTo>
                      <a:pt x="169" y="148"/>
                    </a:moveTo>
                    <a:lnTo>
                      <a:pt x="165" y="146"/>
                    </a:lnTo>
                    <a:lnTo>
                      <a:pt x="156" y="144"/>
                    </a:lnTo>
                    <a:lnTo>
                      <a:pt x="148" y="146"/>
                    </a:lnTo>
                    <a:lnTo>
                      <a:pt x="142" y="152"/>
                    </a:lnTo>
                    <a:lnTo>
                      <a:pt x="138" y="158"/>
                    </a:lnTo>
                    <a:lnTo>
                      <a:pt x="138" y="166"/>
                    </a:lnTo>
                    <a:lnTo>
                      <a:pt x="140" y="173"/>
                    </a:lnTo>
                    <a:lnTo>
                      <a:pt x="146" y="179"/>
                    </a:lnTo>
                    <a:lnTo>
                      <a:pt x="156" y="183"/>
                    </a:lnTo>
                    <a:lnTo>
                      <a:pt x="156" y="183"/>
                    </a:lnTo>
                    <a:lnTo>
                      <a:pt x="115" y="196"/>
                    </a:lnTo>
                    <a:lnTo>
                      <a:pt x="73" y="183"/>
                    </a:lnTo>
                    <a:lnTo>
                      <a:pt x="75" y="183"/>
                    </a:lnTo>
                    <a:lnTo>
                      <a:pt x="83" y="179"/>
                    </a:lnTo>
                    <a:lnTo>
                      <a:pt x="88" y="173"/>
                    </a:lnTo>
                    <a:lnTo>
                      <a:pt x="90" y="166"/>
                    </a:lnTo>
                    <a:lnTo>
                      <a:pt x="90" y="158"/>
                    </a:lnTo>
                    <a:lnTo>
                      <a:pt x="86" y="152"/>
                    </a:lnTo>
                    <a:lnTo>
                      <a:pt x="81" y="146"/>
                    </a:lnTo>
                    <a:lnTo>
                      <a:pt x="73" y="144"/>
                    </a:lnTo>
                    <a:lnTo>
                      <a:pt x="63" y="146"/>
                    </a:lnTo>
                    <a:lnTo>
                      <a:pt x="60" y="148"/>
                    </a:lnTo>
                    <a:lnTo>
                      <a:pt x="60" y="106"/>
                    </a:lnTo>
                    <a:lnTo>
                      <a:pt x="115" y="123"/>
                    </a:lnTo>
                    <a:lnTo>
                      <a:pt x="169" y="106"/>
                    </a:lnTo>
                    <a:lnTo>
                      <a:pt x="169" y="148"/>
                    </a:lnTo>
                    <a:close/>
                    <a:moveTo>
                      <a:pt x="225" y="166"/>
                    </a:moveTo>
                    <a:lnTo>
                      <a:pt x="173" y="95"/>
                    </a:lnTo>
                    <a:lnTo>
                      <a:pt x="171" y="93"/>
                    </a:lnTo>
                    <a:lnTo>
                      <a:pt x="167" y="89"/>
                    </a:lnTo>
                    <a:lnTo>
                      <a:pt x="161" y="83"/>
                    </a:lnTo>
                    <a:lnTo>
                      <a:pt x="150" y="81"/>
                    </a:lnTo>
                    <a:lnTo>
                      <a:pt x="79" y="81"/>
                    </a:lnTo>
                    <a:lnTo>
                      <a:pt x="69" y="83"/>
                    </a:lnTo>
                    <a:lnTo>
                      <a:pt x="62" y="89"/>
                    </a:lnTo>
                    <a:lnTo>
                      <a:pt x="58" y="93"/>
                    </a:lnTo>
                    <a:lnTo>
                      <a:pt x="56" y="95"/>
                    </a:lnTo>
                    <a:lnTo>
                      <a:pt x="4" y="166"/>
                    </a:lnTo>
                    <a:lnTo>
                      <a:pt x="2" y="171"/>
                    </a:lnTo>
                    <a:lnTo>
                      <a:pt x="0" y="177"/>
                    </a:lnTo>
                    <a:lnTo>
                      <a:pt x="2" y="185"/>
                    </a:lnTo>
                    <a:lnTo>
                      <a:pt x="6" y="192"/>
                    </a:lnTo>
                    <a:lnTo>
                      <a:pt x="14" y="196"/>
                    </a:lnTo>
                    <a:lnTo>
                      <a:pt x="21" y="198"/>
                    </a:lnTo>
                    <a:lnTo>
                      <a:pt x="25" y="198"/>
                    </a:lnTo>
                    <a:lnTo>
                      <a:pt x="29" y="196"/>
                    </a:lnTo>
                    <a:lnTo>
                      <a:pt x="60" y="189"/>
                    </a:lnTo>
                    <a:lnTo>
                      <a:pt x="60" y="219"/>
                    </a:lnTo>
                    <a:lnTo>
                      <a:pt x="169" y="219"/>
                    </a:lnTo>
                    <a:lnTo>
                      <a:pt x="169" y="189"/>
                    </a:lnTo>
                    <a:lnTo>
                      <a:pt x="202" y="196"/>
                    </a:lnTo>
                    <a:lnTo>
                      <a:pt x="206" y="198"/>
                    </a:lnTo>
                    <a:lnTo>
                      <a:pt x="209" y="198"/>
                    </a:lnTo>
                    <a:lnTo>
                      <a:pt x="217" y="196"/>
                    </a:lnTo>
                    <a:lnTo>
                      <a:pt x="223" y="192"/>
                    </a:lnTo>
                    <a:lnTo>
                      <a:pt x="227" y="185"/>
                    </a:lnTo>
                    <a:lnTo>
                      <a:pt x="229" y="177"/>
                    </a:lnTo>
                    <a:lnTo>
                      <a:pt x="229" y="171"/>
                    </a:lnTo>
                    <a:lnTo>
                      <a:pt x="225" y="166"/>
                    </a:lnTo>
                    <a:close/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ZA"/>
              </a:p>
            </p:txBody>
          </p:sp>
          <p:sp>
            <p:nvSpPr>
              <p:cNvPr id="40" name="Freeform 34"/>
              <p:cNvSpPr>
                <a:spLocks noEditPoints="1"/>
              </p:cNvSpPr>
              <p:nvPr/>
            </p:nvSpPr>
            <p:spPr bwMode="auto">
              <a:xfrm>
                <a:off x="4531698" y="2593107"/>
                <a:ext cx="363538" cy="347663"/>
              </a:xfrm>
              <a:custGeom>
                <a:avLst/>
                <a:gdLst/>
                <a:ahLst/>
                <a:cxnLst>
                  <a:cxn ang="0">
                    <a:pos x="123" y="71"/>
                  </a:cxn>
                  <a:cxn ang="0">
                    <a:pos x="134" y="66"/>
                  </a:cxn>
                  <a:cxn ang="0">
                    <a:pos x="144" y="56"/>
                  </a:cxn>
                  <a:cxn ang="0">
                    <a:pos x="150" y="45"/>
                  </a:cxn>
                  <a:cxn ang="0">
                    <a:pos x="150" y="29"/>
                  </a:cxn>
                  <a:cxn ang="0">
                    <a:pos x="144" y="16"/>
                  </a:cxn>
                  <a:cxn ang="0">
                    <a:pos x="134" y="6"/>
                  </a:cxn>
                  <a:cxn ang="0">
                    <a:pos x="123" y="2"/>
                  </a:cxn>
                  <a:cxn ang="0">
                    <a:pos x="108" y="2"/>
                  </a:cxn>
                  <a:cxn ang="0">
                    <a:pos x="96" y="6"/>
                  </a:cxn>
                  <a:cxn ang="0">
                    <a:pos x="86" y="16"/>
                  </a:cxn>
                  <a:cxn ang="0">
                    <a:pos x="81" y="29"/>
                  </a:cxn>
                  <a:cxn ang="0">
                    <a:pos x="81" y="45"/>
                  </a:cxn>
                  <a:cxn ang="0">
                    <a:pos x="86" y="56"/>
                  </a:cxn>
                  <a:cxn ang="0">
                    <a:pos x="96" y="66"/>
                  </a:cxn>
                  <a:cxn ang="0">
                    <a:pos x="108" y="71"/>
                  </a:cxn>
                  <a:cxn ang="0">
                    <a:pos x="169" y="148"/>
                  </a:cxn>
                  <a:cxn ang="0">
                    <a:pos x="156" y="144"/>
                  </a:cxn>
                  <a:cxn ang="0">
                    <a:pos x="142" y="152"/>
                  </a:cxn>
                  <a:cxn ang="0">
                    <a:pos x="138" y="166"/>
                  </a:cxn>
                  <a:cxn ang="0">
                    <a:pos x="146" y="179"/>
                  </a:cxn>
                  <a:cxn ang="0">
                    <a:pos x="156" y="183"/>
                  </a:cxn>
                  <a:cxn ang="0">
                    <a:pos x="73" y="183"/>
                  </a:cxn>
                  <a:cxn ang="0">
                    <a:pos x="83" y="179"/>
                  </a:cxn>
                  <a:cxn ang="0">
                    <a:pos x="90" y="166"/>
                  </a:cxn>
                  <a:cxn ang="0">
                    <a:pos x="86" y="152"/>
                  </a:cxn>
                  <a:cxn ang="0">
                    <a:pos x="73" y="144"/>
                  </a:cxn>
                  <a:cxn ang="0">
                    <a:pos x="60" y="148"/>
                  </a:cxn>
                  <a:cxn ang="0">
                    <a:pos x="115" y="123"/>
                  </a:cxn>
                  <a:cxn ang="0">
                    <a:pos x="169" y="148"/>
                  </a:cxn>
                  <a:cxn ang="0">
                    <a:pos x="173" y="95"/>
                  </a:cxn>
                  <a:cxn ang="0">
                    <a:pos x="167" y="89"/>
                  </a:cxn>
                  <a:cxn ang="0">
                    <a:pos x="150" y="81"/>
                  </a:cxn>
                  <a:cxn ang="0">
                    <a:pos x="69" y="83"/>
                  </a:cxn>
                  <a:cxn ang="0">
                    <a:pos x="58" y="93"/>
                  </a:cxn>
                  <a:cxn ang="0">
                    <a:pos x="4" y="166"/>
                  </a:cxn>
                  <a:cxn ang="0">
                    <a:pos x="0" y="177"/>
                  </a:cxn>
                  <a:cxn ang="0">
                    <a:pos x="6" y="192"/>
                  </a:cxn>
                  <a:cxn ang="0">
                    <a:pos x="21" y="198"/>
                  </a:cxn>
                  <a:cxn ang="0">
                    <a:pos x="29" y="196"/>
                  </a:cxn>
                  <a:cxn ang="0">
                    <a:pos x="60" y="219"/>
                  </a:cxn>
                  <a:cxn ang="0">
                    <a:pos x="169" y="189"/>
                  </a:cxn>
                  <a:cxn ang="0">
                    <a:pos x="206" y="198"/>
                  </a:cxn>
                  <a:cxn ang="0">
                    <a:pos x="217" y="196"/>
                  </a:cxn>
                  <a:cxn ang="0">
                    <a:pos x="227" y="185"/>
                  </a:cxn>
                  <a:cxn ang="0">
                    <a:pos x="229" y="171"/>
                  </a:cxn>
                </a:cxnLst>
                <a:rect l="0" t="0" r="r" b="b"/>
                <a:pathLst>
                  <a:path w="229" h="219">
                    <a:moveTo>
                      <a:pt x="115" y="71"/>
                    </a:moveTo>
                    <a:lnTo>
                      <a:pt x="123" y="71"/>
                    </a:lnTo>
                    <a:lnTo>
                      <a:pt x="129" y="70"/>
                    </a:lnTo>
                    <a:lnTo>
                      <a:pt x="134" y="66"/>
                    </a:lnTo>
                    <a:lnTo>
                      <a:pt x="140" y="62"/>
                    </a:lnTo>
                    <a:lnTo>
                      <a:pt x="144" y="56"/>
                    </a:lnTo>
                    <a:lnTo>
                      <a:pt x="148" y="50"/>
                    </a:lnTo>
                    <a:lnTo>
                      <a:pt x="150" y="45"/>
                    </a:lnTo>
                    <a:lnTo>
                      <a:pt x="152" y="37"/>
                    </a:lnTo>
                    <a:lnTo>
                      <a:pt x="150" y="29"/>
                    </a:lnTo>
                    <a:lnTo>
                      <a:pt x="148" y="23"/>
                    </a:lnTo>
                    <a:lnTo>
                      <a:pt x="144" y="16"/>
                    </a:lnTo>
                    <a:lnTo>
                      <a:pt x="140" y="12"/>
                    </a:lnTo>
                    <a:lnTo>
                      <a:pt x="134" y="6"/>
                    </a:lnTo>
                    <a:lnTo>
                      <a:pt x="129" y="4"/>
                    </a:lnTo>
                    <a:lnTo>
                      <a:pt x="123" y="2"/>
                    </a:lnTo>
                    <a:lnTo>
                      <a:pt x="115" y="0"/>
                    </a:lnTo>
                    <a:lnTo>
                      <a:pt x="108" y="2"/>
                    </a:lnTo>
                    <a:lnTo>
                      <a:pt x="102" y="4"/>
                    </a:lnTo>
                    <a:lnTo>
                      <a:pt x="96" y="6"/>
                    </a:lnTo>
                    <a:lnTo>
                      <a:pt x="90" y="12"/>
                    </a:lnTo>
                    <a:lnTo>
                      <a:pt x="86" y="16"/>
                    </a:lnTo>
                    <a:lnTo>
                      <a:pt x="83" y="23"/>
                    </a:lnTo>
                    <a:lnTo>
                      <a:pt x="81" y="29"/>
                    </a:lnTo>
                    <a:lnTo>
                      <a:pt x="81" y="37"/>
                    </a:lnTo>
                    <a:lnTo>
                      <a:pt x="81" y="45"/>
                    </a:lnTo>
                    <a:lnTo>
                      <a:pt x="83" y="50"/>
                    </a:lnTo>
                    <a:lnTo>
                      <a:pt x="86" y="56"/>
                    </a:lnTo>
                    <a:lnTo>
                      <a:pt x="90" y="62"/>
                    </a:lnTo>
                    <a:lnTo>
                      <a:pt x="96" y="66"/>
                    </a:lnTo>
                    <a:lnTo>
                      <a:pt x="102" y="70"/>
                    </a:lnTo>
                    <a:lnTo>
                      <a:pt x="108" y="71"/>
                    </a:lnTo>
                    <a:lnTo>
                      <a:pt x="115" y="71"/>
                    </a:lnTo>
                    <a:close/>
                    <a:moveTo>
                      <a:pt x="169" y="148"/>
                    </a:moveTo>
                    <a:lnTo>
                      <a:pt x="165" y="146"/>
                    </a:lnTo>
                    <a:lnTo>
                      <a:pt x="156" y="144"/>
                    </a:lnTo>
                    <a:lnTo>
                      <a:pt x="148" y="146"/>
                    </a:lnTo>
                    <a:lnTo>
                      <a:pt x="142" y="152"/>
                    </a:lnTo>
                    <a:lnTo>
                      <a:pt x="138" y="158"/>
                    </a:lnTo>
                    <a:lnTo>
                      <a:pt x="138" y="166"/>
                    </a:lnTo>
                    <a:lnTo>
                      <a:pt x="140" y="173"/>
                    </a:lnTo>
                    <a:lnTo>
                      <a:pt x="146" y="179"/>
                    </a:lnTo>
                    <a:lnTo>
                      <a:pt x="156" y="183"/>
                    </a:lnTo>
                    <a:lnTo>
                      <a:pt x="156" y="183"/>
                    </a:lnTo>
                    <a:lnTo>
                      <a:pt x="115" y="196"/>
                    </a:lnTo>
                    <a:lnTo>
                      <a:pt x="73" y="183"/>
                    </a:lnTo>
                    <a:lnTo>
                      <a:pt x="75" y="183"/>
                    </a:lnTo>
                    <a:lnTo>
                      <a:pt x="83" y="179"/>
                    </a:lnTo>
                    <a:lnTo>
                      <a:pt x="88" y="173"/>
                    </a:lnTo>
                    <a:lnTo>
                      <a:pt x="90" y="166"/>
                    </a:lnTo>
                    <a:lnTo>
                      <a:pt x="90" y="158"/>
                    </a:lnTo>
                    <a:lnTo>
                      <a:pt x="86" y="152"/>
                    </a:lnTo>
                    <a:lnTo>
                      <a:pt x="81" y="146"/>
                    </a:lnTo>
                    <a:lnTo>
                      <a:pt x="73" y="144"/>
                    </a:lnTo>
                    <a:lnTo>
                      <a:pt x="63" y="146"/>
                    </a:lnTo>
                    <a:lnTo>
                      <a:pt x="60" y="148"/>
                    </a:lnTo>
                    <a:lnTo>
                      <a:pt x="60" y="106"/>
                    </a:lnTo>
                    <a:lnTo>
                      <a:pt x="115" y="123"/>
                    </a:lnTo>
                    <a:lnTo>
                      <a:pt x="169" y="106"/>
                    </a:lnTo>
                    <a:lnTo>
                      <a:pt x="169" y="148"/>
                    </a:lnTo>
                    <a:close/>
                    <a:moveTo>
                      <a:pt x="225" y="166"/>
                    </a:moveTo>
                    <a:lnTo>
                      <a:pt x="173" y="95"/>
                    </a:lnTo>
                    <a:lnTo>
                      <a:pt x="171" y="93"/>
                    </a:lnTo>
                    <a:lnTo>
                      <a:pt x="167" y="89"/>
                    </a:lnTo>
                    <a:lnTo>
                      <a:pt x="161" y="83"/>
                    </a:lnTo>
                    <a:lnTo>
                      <a:pt x="150" y="81"/>
                    </a:lnTo>
                    <a:lnTo>
                      <a:pt x="79" y="81"/>
                    </a:lnTo>
                    <a:lnTo>
                      <a:pt x="69" y="83"/>
                    </a:lnTo>
                    <a:lnTo>
                      <a:pt x="62" y="89"/>
                    </a:lnTo>
                    <a:lnTo>
                      <a:pt x="58" y="93"/>
                    </a:lnTo>
                    <a:lnTo>
                      <a:pt x="56" y="95"/>
                    </a:lnTo>
                    <a:lnTo>
                      <a:pt x="4" y="166"/>
                    </a:lnTo>
                    <a:lnTo>
                      <a:pt x="2" y="171"/>
                    </a:lnTo>
                    <a:lnTo>
                      <a:pt x="0" y="177"/>
                    </a:lnTo>
                    <a:lnTo>
                      <a:pt x="2" y="185"/>
                    </a:lnTo>
                    <a:lnTo>
                      <a:pt x="6" y="192"/>
                    </a:lnTo>
                    <a:lnTo>
                      <a:pt x="14" y="196"/>
                    </a:lnTo>
                    <a:lnTo>
                      <a:pt x="21" y="198"/>
                    </a:lnTo>
                    <a:lnTo>
                      <a:pt x="25" y="198"/>
                    </a:lnTo>
                    <a:lnTo>
                      <a:pt x="29" y="196"/>
                    </a:lnTo>
                    <a:lnTo>
                      <a:pt x="60" y="189"/>
                    </a:lnTo>
                    <a:lnTo>
                      <a:pt x="60" y="219"/>
                    </a:lnTo>
                    <a:lnTo>
                      <a:pt x="169" y="219"/>
                    </a:lnTo>
                    <a:lnTo>
                      <a:pt x="169" y="189"/>
                    </a:lnTo>
                    <a:lnTo>
                      <a:pt x="202" y="196"/>
                    </a:lnTo>
                    <a:lnTo>
                      <a:pt x="206" y="198"/>
                    </a:lnTo>
                    <a:lnTo>
                      <a:pt x="209" y="198"/>
                    </a:lnTo>
                    <a:lnTo>
                      <a:pt x="217" y="196"/>
                    </a:lnTo>
                    <a:lnTo>
                      <a:pt x="223" y="192"/>
                    </a:lnTo>
                    <a:lnTo>
                      <a:pt x="227" y="185"/>
                    </a:lnTo>
                    <a:lnTo>
                      <a:pt x="229" y="177"/>
                    </a:lnTo>
                    <a:lnTo>
                      <a:pt x="229" y="171"/>
                    </a:lnTo>
                    <a:lnTo>
                      <a:pt x="225" y="166"/>
                    </a:lnTo>
                    <a:close/>
                  </a:path>
                </a:pathLst>
              </a:custGeom>
              <a:grpFill/>
              <a:ln w="28575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ZA"/>
              </a:p>
            </p:txBody>
          </p:sp>
        </p:grpSp>
        <p:sp>
          <p:nvSpPr>
            <p:cNvPr id="33" name="テキスト プレースホルダー 12"/>
            <p:cNvSpPr txBox="1">
              <a:spLocks/>
            </p:cNvSpPr>
            <p:nvPr/>
          </p:nvSpPr>
          <p:spPr>
            <a:xfrm>
              <a:off x="3143605" y="2909691"/>
              <a:ext cx="1442236" cy="250041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kumimoji="1" lang="en-US" altLang="ja-JP" sz="1300" b="1" dirty="0" smtClean="0">
                  <a:solidFill>
                    <a:srgbClr val="EA463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Our Objectives</a:t>
              </a:r>
              <a:endParaRPr kumimoji="1" lang="ja-JP" altLang="en-US" sz="1300" b="1" dirty="0">
                <a:solidFill>
                  <a:srgbClr val="EA463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34" name="Straight Connector 33"/>
            <p:cNvCxnSpPr/>
            <p:nvPr/>
          </p:nvCxnSpPr>
          <p:spPr>
            <a:xfrm>
              <a:off x="3224315" y="3273705"/>
              <a:ext cx="1890133" cy="0"/>
            </a:xfrm>
            <a:prstGeom prst="line">
              <a:avLst/>
            </a:prstGeom>
            <a:ln w="50800">
              <a:solidFill>
                <a:srgbClr val="EA463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Rectangle 34"/>
            <p:cNvSpPr/>
            <p:nvPr/>
          </p:nvSpPr>
          <p:spPr>
            <a:xfrm>
              <a:off x="3143605" y="3364769"/>
              <a:ext cx="5229728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3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Its mission is to promote the scientific study of population, encourage exchange between researchers around the globe, and stimulate interest in population issues. 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63263" y="1119756"/>
            <a:ext cx="8026499" cy="1487210"/>
            <a:chOff x="363263" y="1119756"/>
            <a:chExt cx="8026499" cy="1487210"/>
          </a:xfrm>
        </p:grpSpPr>
        <p:sp>
          <p:nvSpPr>
            <p:cNvPr id="42" name="Flowchart: Connector 3"/>
            <p:cNvSpPr/>
            <p:nvPr/>
          </p:nvSpPr>
          <p:spPr>
            <a:xfrm>
              <a:off x="363263" y="1119756"/>
              <a:ext cx="1440000" cy="1440000"/>
            </a:xfrm>
            <a:prstGeom prst="flowChartConnector">
              <a:avLst/>
            </a:prstGeom>
            <a:solidFill>
              <a:schemeClr val="bg1"/>
            </a:solidFill>
            <a:ln w="73025">
              <a:solidFill>
                <a:srgbClr val="F59635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43" name="テキスト プレースホルダー 15"/>
            <p:cNvSpPr txBox="1">
              <a:spLocks/>
            </p:cNvSpPr>
            <p:nvPr/>
          </p:nvSpPr>
          <p:spPr>
            <a:xfrm>
              <a:off x="3099964" y="1703280"/>
              <a:ext cx="5289798" cy="903686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ZA" altLang="ja-JP" sz="13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The International Union for the Scientific Study of Population (IUSSP) is a professional organisation of demographers, population scientists and development practitioners. </a:t>
              </a:r>
              <a:endParaRPr kumimoji="1" lang="ja-JP" altLang="en-US" sz="13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テキスト プレースホルダー 12"/>
            <p:cNvSpPr txBox="1">
              <a:spLocks/>
            </p:cNvSpPr>
            <p:nvPr/>
          </p:nvSpPr>
          <p:spPr>
            <a:xfrm>
              <a:off x="3133027" y="1262067"/>
              <a:ext cx="1364854" cy="330824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kumimoji="1" lang="en-US" altLang="ja-JP" sz="1300" b="1" dirty="0" smtClean="0">
                  <a:solidFill>
                    <a:srgbClr val="F59635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Who are we?</a:t>
              </a:r>
              <a:endParaRPr kumimoji="1" lang="ja-JP" altLang="en-US" sz="1300" b="1" dirty="0">
                <a:solidFill>
                  <a:srgbClr val="F59635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3203848" y="1628800"/>
              <a:ext cx="1890133" cy="0"/>
            </a:xfrm>
            <a:prstGeom prst="line">
              <a:avLst/>
            </a:prstGeom>
            <a:ln w="50800">
              <a:solidFill>
                <a:srgbClr val="F5963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6" name="Picture 4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1330" y="1549762"/>
              <a:ext cx="871764" cy="645983"/>
            </a:xfrm>
            <a:prstGeom prst="rect">
              <a:avLst/>
            </a:prstGeom>
            <a:solidFill>
              <a:srgbClr val="F59635"/>
            </a:solidFill>
            <a:ln>
              <a:noFill/>
            </a:ln>
          </p:spPr>
        </p:pic>
      </p:grpSp>
      <p:grpSp>
        <p:nvGrpSpPr>
          <p:cNvPr id="47" name="Group 46"/>
          <p:cNvGrpSpPr/>
          <p:nvPr/>
        </p:nvGrpSpPr>
        <p:grpSpPr>
          <a:xfrm>
            <a:off x="467544" y="4365104"/>
            <a:ext cx="7872325" cy="1461304"/>
            <a:chOff x="420298" y="4531280"/>
            <a:chExt cx="7872325" cy="1461304"/>
          </a:xfrm>
        </p:grpSpPr>
        <p:sp>
          <p:nvSpPr>
            <p:cNvPr id="48" name="Flowchart: Connector 23"/>
            <p:cNvSpPr/>
            <p:nvPr/>
          </p:nvSpPr>
          <p:spPr>
            <a:xfrm>
              <a:off x="420298" y="4531280"/>
              <a:ext cx="1440160" cy="1368152"/>
            </a:xfrm>
            <a:prstGeom prst="flowChartConnector">
              <a:avLst/>
            </a:prstGeom>
            <a:solidFill>
              <a:schemeClr val="bg1"/>
            </a:solidFill>
            <a:ln w="73025">
              <a:solidFill>
                <a:srgbClr val="464F9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49" name="テキスト プレースホルダー 12"/>
            <p:cNvSpPr txBox="1">
              <a:spLocks/>
            </p:cNvSpPr>
            <p:nvPr/>
          </p:nvSpPr>
          <p:spPr>
            <a:xfrm>
              <a:off x="3203848" y="4695690"/>
              <a:ext cx="2337557" cy="388990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kumimoji="1" lang="en-US" altLang="ja-JP" sz="1300" b="1" dirty="0" smtClean="0">
                  <a:solidFill>
                    <a:srgbClr val="464F9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How often is IUSSP held?</a:t>
              </a:r>
              <a:endParaRPr kumimoji="1" lang="ja-JP" altLang="en-US" sz="1300" b="1" dirty="0">
                <a:solidFill>
                  <a:srgbClr val="464F9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50" name="Straight Connector 49"/>
            <p:cNvCxnSpPr/>
            <p:nvPr/>
          </p:nvCxnSpPr>
          <p:spPr>
            <a:xfrm>
              <a:off x="3275856" y="5055021"/>
              <a:ext cx="2012054" cy="0"/>
            </a:xfrm>
            <a:prstGeom prst="line">
              <a:avLst/>
            </a:prstGeom>
            <a:ln w="50800">
              <a:solidFill>
                <a:srgbClr val="464F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Rectangle 50"/>
            <p:cNvSpPr/>
            <p:nvPr/>
          </p:nvSpPr>
          <p:spPr>
            <a:xfrm>
              <a:off x="3143605" y="5100032"/>
              <a:ext cx="5149018" cy="892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3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The 28th IPC is a quadrennial conference (held every four years) in a different country, in collaboration with a host country institution. The 28th IPC will be held in </a:t>
              </a:r>
              <a:r>
                <a:rPr lang="en-ZA" sz="1300" b="1" dirty="0">
                  <a:solidFill>
                    <a:srgbClr val="464F9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South Africa in 2017</a:t>
              </a:r>
              <a:r>
                <a:rPr lang="en-ZA" sz="13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ZA" sz="13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 the city of Cape Town.</a:t>
              </a:r>
            </a:p>
          </p:txBody>
        </p:sp>
        <p:pic>
          <p:nvPicPr>
            <p:cNvPr id="52" name="Picture 5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5173" y="4890185"/>
              <a:ext cx="828064" cy="8280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03055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lowchart: Connector 15"/>
          <p:cNvSpPr/>
          <p:nvPr/>
        </p:nvSpPr>
        <p:spPr>
          <a:xfrm>
            <a:off x="1131144" y="4419733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35946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8" name="Flowchart: Connector 14"/>
          <p:cNvSpPr/>
          <p:nvPr/>
        </p:nvSpPr>
        <p:spPr>
          <a:xfrm>
            <a:off x="1131144" y="3620128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F3932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9" name="Flowchart: Connector 13"/>
          <p:cNvSpPr/>
          <p:nvPr/>
        </p:nvSpPr>
        <p:spPr>
          <a:xfrm>
            <a:off x="1131144" y="2765577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464F9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0" name="Flowchart: Connector 12"/>
          <p:cNvSpPr/>
          <p:nvPr/>
        </p:nvSpPr>
        <p:spPr>
          <a:xfrm>
            <a:off x="1133708" y="1898859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EA46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1" name="Flowchart: Connector 2"/>
          <p:cNvSpPr/>
          <p:nvPr/>
        </p:nvSpPr>
        <p:spPr>
          <a:xfrm>
            <a:off x="1223688" y="1988840"/>
            <a:ext cx="360040" cy="360040"/>
          </a:xfrm>
          <a:prstGeom prst="flowChartConnector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2" name="Flowchart: Connector 3"/>
          <p:cNvSpPr/>
          <p:nvPr/>
        </p:nvSpPr>
        <p:spPr>
          <a:xfrm>
            <a:off x="1223688" y="2855557"/>
            <a:ext cx="360040" cy="360040"/>
          </a:xfrm>
          <a:prstGeom prst="flowChartConnector">
            <a:avLst/>
          </a:prstGeom>
          <a:solidFill>
            <a:srgbClr val="46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3" name="Flowchart: Connector 4"/>
          <p:cNvSpPr/>
          <p:nvPr/>
        </p:nvSpPr>
        <p:spPr>
          <a:xfrm>
            <a:off x="1223688" y="3722274"/>
            <a:ext cx="360040" cy="360040"/>
          </a:xfrm>
          <a:prstGeom prst="flowChartConnector">
            <a:avLst/>
          </a:prstGeom>
          <a:solidFill>
            <a:srgbClr val="F39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4" name="Flowchart: Connector 5"/>
          <p:cNvSpPr/>
          <p:nvPr/>
        </p:nvSpPr>
        <p:spPr>
          <a:xfrm>
            <a:off x="1223688" y="4509713"/>
            <a:ext cx="360040" cy="360040"/>
          </a:xfrm>
          <a:prstGeom prst="flowChartConnector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5" name="TextBox 14"/>
          <p:cNvSpPr txBox="1"/>
          <p:nvPr/>
        </p:nvSpPr>
        <p:spPr>
          <a:xfrm>
            <a:off x="251520" y="188640"/>
            <a:ext cx="301396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Registration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9512" y="836712"/>
            <a:ext cx="8031109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6600" dirty="0" smtClean="0"/>
              <a:t>5</a:t>
            </a:r>
            <a:r>
              <a:rPr lang="en-ZA" dirty="0" smtClean="0"/>
              <a:t> </a:t>
            </a:r>
            <a:r>
              <a:rPr lang="en-ZA" sz="40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Important points about registration</a:t>
            </a:r>
            <a:endParaRPr lang="en-ZA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763688" y="1988840"/>
            <a:ext cx="666182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Online registration will open 15 April 2017 on the Conference website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763688" y="2610264"/>
            <a:ext cx="651781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 persons attending the Conference are expected to register online and pay either by credit card via a secure server on the Internet or pay by cheque in Euro or US dollars</a:t>
            </a:r>
            <a:r>
              <a:rPr lang="en-ZA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*</a:t>
            </a:r>
            <a:endParaRPr lang="en-ZA" sz="16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742304" y="3671499"/>
            <a:ext cx="653919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Early registration is advised since </a:t>
            </a:r>
            <a:r>
              <a:rPr lang="en-ZA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registration </a:t>
            </a:r>
            <a:r>
              <a:rPr lang="en-ZA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fees increase after 15 September 2017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742304" y="4571975"/>
            <a:ext cx="583264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Please note that registration fees are </a:t>
            </a:r>
            <a:r>
              <a:rPr lang="en-ZA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non-refundable</a:t>
            </a:r>
            <a:endParaRPr lang="en-ZA" sz="16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703946" y="5331898"/>
            <a:ext cx="65884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Onsite registration will also be available from Sunday 29 October 2017</a:t>
            </a:r>
            <a:endParaRPr lang="en-ZA" sz="16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Flowchart: Connector 17"/>
          <p:cNvSpPr/>
          <p:nvPr/>
        </p:nvSpPr>
        <p:spPr>
          <a:xfrm>
            <a:off x="1131144" y="5248949"/>
            <a:ext cx="540000" cy="540000"/>
          </a:xfrm>
          <a:prstGeom prst="flowChartConnector">
            <a:avLst/>
          </a:prstGeom>
          <a:solidFill>
            <a:schemeClr val="bg1"/>
          </a:solidFill>
          <a:ln w="28575">
            <a:solidFill>
              <a:srgbClr val="66C8E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23" name="Flowchart: Connector 18"/>
          <p:cNvSpPr/>
          <p:nvPr/>
        </p:nvSpPr>
        <p:spPr>
          <a:xfrm>
            <a:off x="1223688" y="5345697"/>
            <a:ext cx="360040" cy="360040"/>
          </a:xfrm>
          <a:prstGeom prst="flowChartConnector">
            <a:avLst/>
          </a:prstGeom>
          <a:solidFill>
            <a:srgbClr val="66C8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3984302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8818999"/>
              </p:ext>
            </p:extLst>
          </p:nvPr>
        </p:nvGraphicFramePr>
        <p:xfrm>
          <a:off x="107504" y="1340768"/>
          <a:ext cx="8928546" cy="42996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76182"/>
                <a:gridCol w="2976182"/>
                <a:gridCol w="2976182"/>
              </a:tblGrid>
              <a:tr h="41799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0" b="1" dirty="0" smtClean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T="45713" marB="45713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Registration</a:t>
                      </a:r>
                      <a:r>
                        <a:rPr lang="en-US" sz="1800" b="1" baseline="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 Fee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baseline="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/>
                          <a:cs typeface="Times New Roman" panose="02020603050405020304" pitchFamily="18" charset="0"/>
                        </a:rPr>
                        <a:t>(until 15 September 2017)</a:t>
                      </a:r>
                      <a:endParaRPr lang="en-US" sz="1800" b="1" dirty="0" smtClean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T="45713" marB="45713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Late Registration Fee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Calibri"/>
                          <a:cs typeface="Times New Roman" panose="02020603050405020304" pitchFamily="18" charset="0"/>
                        </a:rPr>
                        <a:t>(from 16 September 2017)</a:t>
                      </a:r>
                      <a:endParaRPr lang="en-US" sz="2000" b="1" dirty="0" smtClean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T="45713" marB="45713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417998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South African Residents</a:t>
                      </a:r>
                      <a:endParaRPr lang="en-US" sz="2000" b="1" dirty="0" smtClean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T="45713" marB="45713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800" b="1" dirty="0" smtClean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T="45713" marB="45713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0" b="1" dirty="0" smtClean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T="45713" marB="45713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391163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Population Scientists residing in SA</a:t>
                      </a:r>
                      <a:endParaRPr lang="en-US" sz="1800" b="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ZAR 2450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ZAR 2950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391163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Full-time students enrolled at a SA University</a:t>
                      </a:r>
                      <a:endParaRPr lang="en-US" sz="1800" b="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ZAR 660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ZAR 770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391163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Non South African Residents</a:t>
                      </a:r>
                      <a:endParaRPr lang="en-US" sz="20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rgbClr val="2D788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0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rgbClr val="2D788C"/>
                    </a:solidFill>
                  </a:tcPr>
                </a:tc>
              </a:tr>
              <a:tr h="391163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IUSSP Members</a:t>
                      </a:r>
                      <a:endParaRPr lang="en-US" sz="1800" b="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400€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500€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391163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Non-members</a:t>
                      </a:r>
                      <a:endParaRPr lang="en-US" sz="1800" b="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600€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700€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39116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IUSSP Student Members</a:t>
                      </a: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150€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200€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  <a:tr h="39116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Accompanying persons</a:t>
                      </a: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150€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kern="1200" dirty="0" smtClean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anose="02020603050405020304" pitchFamily="18" charset="0"/>
                        </a:rPr>
                        <a:t>200€</a:t>
                      </a:r>
                      <a:endParaRPr lang="en-US" sz="1800" b="0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51520" y="188640"/>
            <a:ext cx="41520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Registration fees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4633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5796136" y="3872763"/>
            <a:ext cx="3239852" cy="728007"/>
          </a:xfrm>
          <a:prstGeom prst="rect">
            <a:avLst/>
          </a:prstGeom>
          <a:solidFill>
            <a:srgbClr val="3B38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8" name="Rectangle 7"/>
          <p:cNvSpPr/>
          <p:nvPr/>
        </p:nvSpPr>
        <p:spPr>
          <a:xfrm>
            <a:off x="36004" y="3933056"/>
            <a:ext cx="3455876" cy="728007"/>
          </a:xfrm>
          <a:prstGeom prst="rect">
            <a:avLst/>
          </a:prstGeom>
          <a:solidFill>
            <a:srgbClr val="3B38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9" name="Oval 8"/>
          <p:cNvSpPr/>
          <p:nvPr/>
        </p:nvSpPr>
        <p:spPr>
          <a:xfrm>
            <a:off x="3275856" y="2852936"/>
            <a:ext cx="2808312" cy="2767662"/>
          </a:xfrm>
          <a:prstGeom prst="ellipse">
            <a:avLst/>
          </a:prstGeom>
          <a:solidFill>
            <a:srgbClr val="DDD9C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0" name="Rectangle 9"/>
          <p:cNvSpPr/>
          <p:nvPr/>
        </p:nvSpPr>
        <p:spPr>
          <a:xfrm>
            <a:off x="467544" y="2308230"/>
            <a:ext cx="799288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/>
              <a:t>CAPE TOWN INTERNATIONAL CONVENTION CENTRE (CTICC)</a:t>
            </a:r>
          </a:p>
        </p:txBody>
      </p:sp>
      <p:sp>
        <p:nvSpPr>
          <p:cNvPr id="11" name="Action Button: Forward or Next 10">
            <a:hlinkClick r:id="" action="ppaction://hlinkshowjump?jump=nextslide" highlightClick="1"/>
          </p:cNvPr>
          <p:cNvSpPr/>
          <p:nvPr/>
        </p:nvSpPr>
        <p:spPr>
          <a:xfrm>
            <a:off x="3851920" y="3408674"/>
            <a:ext cx="1944216" cy="1656184"/>
          </a:xfrm>
          <a:prstGeom prst="actionButtonForwardNex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2" name="TextBox 11"/>
          <p:cNvSpPr txBox="1"/>
          <p:nvPr/>
        </p:nvSpPr>
        <p:spPr>
          <a:xfrm>
            <a:off x="251520" y="188640"/>
            <a:ext cx="739497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The CTICC: World-Class Venue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3588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Cape Town International Convention Centre (CTICC)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9034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0093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887"/>
          <a:stretch/>
        </p:blipFill>
        <p:spPr>
          <a:xfrm>
            <a:off x="6794500" y="4055138"/>
            <a:ext cx="2349500" cy="1549331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01" t="12098" r="2972" b="-10105"/>
          <a:stretch/>
        </p:blipFill>
        <p:spPr>
          <a:xfrm>
            <a:off x="4457700" y="4061488"/>
            <a:ext cx="2089150" cy="1661583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80" t="9524" r="14359" b="1799"/>
          <a:stretch/>
        </p:blipFill>
        <p:spPr>
          <a:xfrm>
            <a:off x="4406899" y="1016937"/>
            <a:ext cx="2133601" cy="1596751"/>
          </a:xfrm>
          <a:prstGeom prst="rect">
            <a:avLst/>
          </a:prstGeom>
        </p:spPr>
      </p:pic>
      <p:pic>
        <p:nvPicPr>
          <p:cNvPr id="37" name="Picture 2" descr="https://images.unsplash.com/photo-1457954275879-87d67ee5507e?ixlib=rb-0.3.5&amp;q=80&amp;fm=jpg&amp;crop=entropy&amp;cs=tinysrgb&amp;s=0d524ee5274d7319dd979abc4cb9ab4f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232" t="336" r="2139" b="20061"/>
          <a:stretch/>
        </p:blipFill>
        <p:spPr bwMode="auto">
          <a:xfrm>
            <a:off x="4483100" y="2645438"/>
            <a:ext cx="2051050" cy="1384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2" descr="https://images.unsplash.com/photo-1443381301867-5a36ffaafc42?ixlib=rb-0.3.5&amp;q=80&amp;fm=jpg&amp;crop=entropy&amp;cs=tinysrgb&amp;s=210b403c4bca16ba0ca21c46a9996bc0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27" t="2730" r="6363" b="18120"/>
          <a:stretch/>
        </p:blipFill>
        <p:spPr bwMode="auto">
          <a:xfrm>
            <a:off x="2266950" y="2639088"/>
            <a:ext cx="1993900" cy="13893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367" r="17968" b="2595"/>
          <a:stretch/>
        </p:blipFill>
        <p:spPr>
          <a:xfrm>
            <a:off x="2273300" y="4055138"/>
            <a:ext cx="1980287" cy="143829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1961" b="14153"/>
          <a:stretch/>
        </p:blipFill>
        <p:spPr>
          <a:xfrm>
            <a:off x="0" y="4068695"/>
            <a:ext cx="2002826" cy="1479934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83"/>
          <a:stretch/>
        </p:blipFill>
        <p:spPr>
          <a:xfrm>
            <a:off x="0" y="1000788"/>
            <a:ext cx="2021360" cy="1599129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9" b="-1262"/>
          <a:stretch/>
        </p:blipFill>
        <p:spPr>
          <a:xfrm>
            <a:off x="2286000" y="1079405"/>
            <a:ext cx="2017953" cy="1546983"/>
          </a:xfrm>
          <a:prstGeom prst="rect">
            <a:avLst/>
          </a:prstGeom>
        </p:spPr>
      </p:pic>
      <p:sp>
        <p:nvSpPr>
          <p:cNvPr id="43" name="Rectangle 42"/>
          <p:cNvSpPr/>
          <p:nvPr/>
        </p:nvSpPr>
        <p:spPr>
          <a:xfrm>
            <a:off x="2027250" y="1030561"/>
            <a:ext cx="244248" cy="4457013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4267963" y="1013489"/>
            <a:ext cx="207610" cy="4508500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6557524" y="1013489"/>
            <a:ext cx="220331" cy="4498508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6" name="Picture 2" descr="https://images.unsplash.com/photo-1462700511548-532461bcfc37?ixlib=rb-0.3.5&amp;q=80&amp;fm=jpg&amp;crop=entropy&amp;cs=tinysrgb&amp;s=08fc314575a7eb818dd72c910dcf028d"/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40" b="14635"/>
          <a:stretch/>
        </p:blipFill>
        <p:spPr bwMode="auto">
          <a:xfrm>
            <a:off x="6802281" y="2637491"/>
            <a:ext cx="2341719" cy="1385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9" r="14678" b="16098"/>
          <a:stretch/>
        </p:blipFill>
        <p:spPr>
          <a:xfrm>
            <a:off x="6790069" y="1012014"/>
            <a:ext cx="2353931" cy="1588974"/>
          </a:xfrm>
          <a:prstGeom prst="rect">
            <a:avLst/>
          </a:prstGeom>
        </p:spPr>
      </p:pic>
      <p:sp>
        <p:nvSpPr>
          <p:cNvPr id="48" name="Rectangle 47"/>
          <p:cNvSpPr/>
          <p:nvPr/>
        </p:nvSpPr>
        <p:spPr>
          <a:xfrm>
            <a:off x="0" y="5492637"/>
            <a:ext cx="9144000" cy="369332"/>
          </a:xfrm>
          <a:prstGeom prst="rect">
            <a:avLst/>
          </a:prstGeom>
          <a:solidFill>
            <a:srgbClr val="9B2811"/>
          </a:solidFill>
          <a:ln>
            <a:noFill/>
          </a:ln>
        </p:spPr>
        <p:txBody>
          <a:bodyPr wrap="square">
            <a:spAutoFit/>
          </a:bodyPr>
          <a:lstStyle/>
          <a:p>
            <a:endParaRPr lang="en-ZA" dirty="0">
              <a:solidFill>
                <a:schemeClr val="bg1"/>
              </a:solidFill>
              <a:latin typeface="Arial" panose="020B06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87" t="6227" r="13035" b="12229"/>
          <a:stretch/>
        </p:blipFill>
        <p:spPr>
          <a:xfrm>
            <a:off x="0" y="2630200"/>
            <a:ext cx="2002826" cy="1416477"/>
          </a:xfrm>
          <a:prstGeom prst="rect">
            <a:avLst/>
          </a:prstGeom>
        </p:spPr>
      </p:pic>
      <p:sp>
        <p:nvSpPr>
          <p:cNvPr id="50" name="Rectangle 49"/>
          <p:cNvSpPr/>
          <p:nvPr/>
        </p:nvSpPr>
        <p:spPr>
          <a:xfrm>
            <a:off x="0" y="0"/>
            <a:ext cx="9144000" cy="1200328"/>
          </a:xfrm>
          <a:prstGeom prst="rect">
            <a:avLst/>
          </a:prstGeom>
          <a:solidFill>
            <a:srgbClr val="9B2811"/>
          </a:solidFill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Being part of the change!</a:t>
            </a:r>
          </a:p>
          <a:p>
            <a:pPr algn="ctr"/>
            <a:r>
              <a:rPr lang="en-ZA" sz="2400" dirty="0">
                <a:solidFill>
                  <a:schemeClr val="bg1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That’s what IPC means to </a:t>
            </a:r>
            <a:r>
              <a:rPr lang="en-ZA" sz="2400" dirty="0" smtClean="0">
                <a:solidFill>
                  <a:schemeClr val="bg1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me</a:t>
            </a:r>
            <a:endParaRPr lang="en-ZA" dirty="0">
              <a:solidFill>
                <a:schemeClr val="bg1"/>
              </a:solidFill>
              <a:latin typeface="Arial" panose="020B06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/>
            <a:endParaRPr lang="en-ZA" sz="2400" dirty="0" smtClean="0">
              <a:solidFill>
                <a:schemeClr val="bg1"/>
              </a:solidFill>
              <a:latin typeface="Arial" panose="020B06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158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0" y="1052736"/>
            <a:ext cx="9144000" cy="4752528"/>
          </a:xfrm>
          <a:prstGeom prst="rect">
            <a:avLst/>
          </a:prstGeom>
          <a:solidFill>
            <a:srgbClr val="A0230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24" name="TextBox 23"/>
          <p:cNvSpPr txBox="1"/>
          <p:nvPr/>
        </p:nvSpPr>
        <p:spPr>
          <a:xfrm>
            <a:off x="108102" y="1094387"/>
            <a:ext cx="84367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800" dirty="0" smtClean="0">
                <a:solidFill>
                  <a:schemeClr val="bg1"/>
                </a:solidFill>
              </a:rPr>
              <a:t>To Find out how you can be part of this prestigious event</a:t>
            </a:r>
            <a:endParaRPr lang="en-ZA" sz="2800" dirty="0">
              <a:solidFill>
                <a:schemeClr val="bg1"/>
              </a:solidFill>
            </a:endParaRPr>
          </a:p>
        </p:txBody>
      </p:sp>
      <p:cxnSp>
        <p:nvCxnSpPr>
          <p:cNvPr id="25" name="Straight Connector 24"/>
          <p:cNvCxnSpPr>
            <a:stCxn id="23" idx="1"/>
            <a:endCxn id="23" idx="3"/>
          </p:cNvCxnSpPr>
          <p:nvPr/>
        </p:nvCxnSpPr>
        <p:spPr>
          <a:xfrm>
            <a:off x="0" y="3429000"/>
            <a:ext cx="9144000" cy="0"/>
          </a:xfrm>
          <a:prstGeom prst="line">
            <a:avLst/>
          </a:prstGeom>
          <a:ln w="41275"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タイトル 2"/>
          <p:cNvSpPr txBox="1">
            <a:spLocks/>
          </p:cNvSpPr>
          <p:nvPr/>
        </p:nvSpPr>
        <p:spPr>
          <a:xfrm>
            <a:off x="4067944" y="1847623"/>
            <a:ext cx="3888432" cy="864096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kumimoji="1" lang="en-US" altLang="ja-JP" dirty="0" smtClean="0">
                <a:solidFill>
                  <a:schemeClr val="bg1"/>
                </a:solidFill>
              </a:rPr>
              <a:t>Visit Us!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27" name="Flowchart: Connector 6"/>
          <p:cNvSpPr/>
          <p:nvPr/>
        </p:nvSpPr>
        <p:spPr>
          <a:xfrm>
            <a:off x="179512" y="1850421"/>
            <a:ext cx="3240360" cy="3240360"/>
          </a:xfrm>
          <a:prstGeom prst="flowChartConnector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pic>
        <p:nvPicPr>
          <p:cNvPr id="28" name="図プレースホルダー 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11" r="16211"/>
          <a:stretch>
            <a:fillRect/>
          </a:stretch>
        </p:blipFill>
        <p:spPr>
          <a:xfrm>
            <a:off x="3851920" y="3881973"/>
            <a:ext cx="550800" cy="550800"/>
          </a:xfrm>
          <a:prstGeom prst="rect">
            <a:avLst/>
          </a:prstGeom>
          <a:ln>
            <a:noFill/>
          </a:ln>
        </p:spPr>
      </p:pic>
      <p:pic>
        <p:nvPicPr>
          <p:cNvPr id="29" name="図プレースホルダー 18"/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11" r="16211"/>
          <a:stretch>
            <a:fillRect/>
          </a:stretch>
        </p:blipFill>
        <p:spPr>
          <a:xfrm>
            <a:off x="6502564" y="3862501"/>
            <a:ext cx="552341" cy="552341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>
            <a:off x="4523636" y="3956700"/>
            <a:ext cx="12004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ZA" sz="2400" dirty="0" smtClean="0">
                <a:solidFill>
                  <a:schemeClr val="bg1"/>
                </a:solidFill>
              </a:rPr>
              <a:t>IPC2017StatsSA</a:t>
            </a:r>
            <a:endParaRPr lang="en-ZA" sz="2400" dirty="0">
              <a:solidFill>
                <a:schemeClr val="bg1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188630" y="3956700"/>
            <a:ext cx="136407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dirty="0" smtClean="0">
                <a:solidFill>
                  <a:schemeClr val="bg1"/>
                </a:solidFill>
              </a:rPr>
              <a:t>IPC2017</a:t>
            </a:r>
          </a:p>
          <a:p>
            <a:r>
              <a:rPr lang="en-ZA" sz="2400" dirty="0" smtClean="0">
                <a:solidFill>
                  <a:schemeClr val="bg1"/>
                </a:solidFill>
              </a:rPr>
              <a:t>@StatsSa</a:t>
            </a:r>
            <a:endParaRPr lang="en-ZA" sz="2400" dirty="0">
              <a:solidFill>
                <a:schemeClr val="bg1"/>
              </a:solidFill>
            </a:endParaRPr>
          </a:p>
        </p:txBody>
      </p:sp>
      <p:pic>
        <p:nvPicPr>
          <p:cNvPr id="32" name="図プレースホルダー 2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772020" y="4950307"/>
            <a:ext cx="720000" cy="720000"/>
          </a:xfrm>
          <a:prstGeom prst="rect">
            <a:avLst/>
          </a:prstGeom>
        </p:spPr>
      </p:pic>
      <p:sp>
        <p:nvSpPr>
          <p:cNvPr id="33" name="TextBox 32"/>
          <p:cNvSpPr txBox="1"/>
          <p:nvPr/>
        </p:nvSpPr>
        <p:spPr>
          <a:xfrm>
            <a:off x="4523636" y="5127953"/>
            <a:ext cx="37057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dirty="0" smtClean="0">
                <a:solidFill>
                  <a:schemeClr val="bg1"/>
                </a:solidFill>
              </a:rPr>
              <a:t>infoIPC2017@</a:t>
            </a:r>
            <a:r>
              <a:rPr lang="en-ZA" sz="2400" dirty="0">
                <a:solidFill>
                  <a:schemeClr val="bg1"/>
                </a:solidFill>
              </a:rPr>
              <a:t>statssa.gov.za</a:t>
            </a:r>
            <a:endParaRPr lang="en-ZA" sz="2400" dirty="0" smtClean="0">
              <a:solidFill>
                <a:schemeClr val="bg1"/>
              </a:solidFill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896357" y="2687712"/>
            <a:ext cx="540000" cy="540000"/>
          </a:xfrm>
          <a:prstGeom prst="rect">
            <a:avLst/>
          </a:prstGeom>
        </p:spPr>
      </p:pic>
      <p:sp>
        <p:nvSpPr>
          <p:cNvPr id="35" name="TextBox 34"/>
          <p:cNvSpPr txBox="1"/>
          <p:nvPr/>
        </p:nvSpPr>
        <p:spPr>
          <a:xfrm>
            <a:off x="4523636" y="2746257"/>
            <a:ext cx="35975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2400" dirty="0">
                <a:solidFill>
                  <a:schemeClr val="bg1"/>
                </a:solidFill>
              </a:rPr>
              <a:t>i</a:t>
            </a:r>
            <a:r>
              <a:rPr lang="en-ZA" sz="2400" dirty="0" smtClean="0">
                <a:solidFill>
                  <a:schemeClr val="bg1"/>
                </a:solidFill>
              </a:rPr>
              <a:t>pc2017capetown.iussp.org</a:t>
            </a:r>
            <a:endParaRPr lang="en-ZA" sz="2400" dirty="0">
              <a:solidFill>
                <a:schemeClr val="bg1"/>
              </a:solidFill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8694" y="2005283"/>
            <a:ext cx="2011622" cy="2930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9357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805265"/>
          </a:xfrm>
          <a:prstGeom prst="rect">
            <a:avLst/>
          </a:prstGeom>
        </p:spPr>
      </p:pic>
      <p:sp>
        <p:nvSpPr>
          <p:cNvPr id="8" name="タイトル 2"/>
          <p:cNvSpPr txBox="1">
            <a:spLocks/>
          </p:cNvSpPr>
          <p:nvPr/>
        </p:nvSpPr>
        <p:spPr>
          <a:xfrm>
            <a:off x="1187624" y="3212976"/>
            <a:ext cx="6840760" cy="100811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kumimoji="1" lang="en-US" altLang="ja-JP" sz="11500" dirty="0" smtClean="0">
                <a:solidFill>
                  <a:schemeClr val="bg1"/>
                </a:solidFill>
              </a:rPr>
              <a:t>Thank You</a:t>
            </a:r>
            <a:endParaRPr kumimoji="1" lang="ja-JP" altLang="en-US" sz="11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34200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" name="Rectangle 1189"/>
          <p:cNvSpPr/>
          <p:nvPr/>
        </p:nvSpPr>
        <p:spPr>
          <a:xfrm>
            <a:off x="0" y="5949280"/>
            <a:ext cx="9144000" cy="90872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1" name="Freeform 2509"/>
          <p:cNvSpPr>
            <a:spLocks noChangeAspect="1"/>
          </p:cNvSpPr>
          <p:nvPr/>
        </p:nvSpPr>
        <p:spPr bwMode="auto">
          <a:xfrm>
            <a:off x="7700963" y="4205288"/>
            <a:ext cx="241300" cy="244475"/>
          </a:xfrm>
          <a:custGeom>
            <a:avLst/>
            <a:gdLst>
              <a:gd name="T0" fmla="*/ 141 w 127"/>
              <a:gd name="T1" fmla="*/ 146 h 128"/>
              <a:gd name="T2" fmla="*/ 121 w 127"/>
              <a:gd name="T3" fmla="*/ 138 h 128"/>
              <a:gd name="T4" fmla="*/ 121 w 127"/>
              <a:gd name="T5" fmla="*/ 130 h 128"/>
              <a:gd name="T6" fmla="*/ 115 w 127"/>
              <a:gd name="T7" fmla="*/ 120 h 128"/>
              <a:gd name="T8" fmla="*/ 117 w 127"/>
              <a:gd name="T9" fmla="*/ 113 h 128"/>
              <a:gd name="T10" fmla="*/ 111 w 127"/>
              <a:gd name="T11" fmla="*/ 100 h 128"/>
              <a:gd name="T12" fmla="*/ 101 w 127"/>
              <a:gd name="T13" fmla="*/ 84 h 128"/>
              <a:gd name="T14" fmla="*/ 73 w 127"/>
              <a:gd name="T15" fmla="*/ 72 h 128"/>
              <a:gd name="T16" fmla="*/ 56 w 127"/>
              <a:gd name="T17" fmla="*/ 67 h 128"/>
              <a:gd name="T18" fmla="*/ 51 w 127"/>
              <a:gd name="T19" fmla="*/ 64 h 128"/>
              <a:gd name="T20" fmla="*/ 42 w 127"/>
              <a:gd name="T21" fmla="*/ 54 h 128"/>
              <a:gd name="T22" fmla="*/ 42 w 127"/>
              <a:gd name="T23" fmla="*/ 46 h 128"/>
              <a:gd name="T24" fmla="*/ 37 w 127"/>
              <a:gd name="T25" fmla="*/ 60 h 128"/>
              <a:gd name="T26" fmla="*/ 29 w 127"/>
              <a:gd name="T27" fmla="*/ 64 h 128"/>
              <a:gd name="T28" fmla="*/ 29 w 127"/>
              <a:gd name="T29" fmla="*/ 57 h 128"/>
              <a:gd name="T30" fmla="*/ 16 w 127"/>
              <a:gd name="T31" fmla="*/ 45 h 128"/>
              <a:gd name="T32" fmla="*/ 30 w 127"/>
              <a:gd name="T33" fmla="*/ 42 h 128"/>
              <a:gd name="T34" fmla="*/ 38 w 127"/>
              <a:gd name="T35" fmla="*/ 41 h 128"/>
              <a:gd name="T36" fmla="*/ 44 w 127"/>
              <a:gd name="T37" fmla="*/ 31 h 128"/>
              <a:gd name="T38" fmla="*/ 20 w 127"/>
              <a:gd name="T39" fmla="*/ 34 h 128"/>
              <a:gd name="T40" fmla="*/ 11 w 127"/>
              <a:gd name="T41" fmla="*/ 20 h 128"/>
              <a:gd name="T42" fmla="*/ 5 w 127"/>
              <a:gd name="T43" fmla="*/ 14 h 128"/>
              <a:gd name="T44" fmla="*/ 19 w 127"/>
              <a:gd name="T45" fmla="*/ 4 h 128"/>
              <a:gd name="T46" fmla="*/ 39 w 127"/>
              <a:gd name="T47" fmla="*/ 7 h 128"/>
              <a:gd name="T48" fmla="*/ 51 w 127"/>
              <a:gd name="T49" fmla="*/ 17 h 128"/>
              <a:gd name="T50" fmla="*/ 54 w 127"/>
              <a:gd name="T51" fmla="*/ 45 h 128"/>
              <a:gd name="T52" fmla="*/ 56 w 127"/>
              <a:gd name="T53" fmla="*/ 41 h 128"/>
              <a:gd name="T54" fmla="*/ 66 w 127"/>
              <a:gd name="T55" fmla="*/ 54 h 128"/>
              <a:gd name="T56" fmla="*/ 81 w 127"/>
              <a:gd name="T57" fmla="*/ 34 h 128"/>
              <a:gd name="T58" fmla="*/ 95 w 127"/>
              <a:gd name="T59" fmla="*/ 25 h 128"/>
              <a:gd name="T60" fmla="*/ 113 w 127"/>
              <a:gd name="T61" fmla="*/ 22 h 128"/>
              <a:gd name="T62" fmla="*/ 139 w 127"/>
              <a:gd name="T63" fmla="*/ 36 h 128"/>
              <a:gd name="T64" fmla="*/ 152 w 127"/>
              <a:gd name="T65" fmla="*/ 105 h 128"/>
              <a:gd name="T66" fmla="*/ 151 w 127"/>
              <a:gd name="T67" fmla="*/ 115 h 1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27"/>
              <a:gd name="T103" fmla="*/ 0 h 128"/>
              <a:gd name="T104" fmla="*/ 127 w 127"/>
              <a:gd name="T105" fmla="*/ 128 h 12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27" h="128">
                <a:moveTo>
                  <a:pt x="124" y="128"/>
                </a:moveTo>
                <a:cubicBezTo>
                  <a:pt x="122" y="127"/>
                  <a:pt x="120" y="124"/>
                  <a:pt x="118" y="121"/>
                </a:cubicBezTo>
                <a:cubicBezTo>
                  <a:pt x="116" y="119"/>
                  <a:pt x="114" y="116"/>
                  <a:pt x="110" y="115"/>
                </a:cubicBezTo>
                <a:cubicBezTo>
                  <a:pt x="107" y="114"/>
                  <a:pt x="104" y="115"/>
                  <a:pt x="101" y="115"/>
                </a:cubicBezTo>
                <a:cubicBezTo>
                  <a:pt x="100" y="115"/>
                  <a:pt x="98" y="115"/>
                  <a:pt x="98" y="114"/>
                </a:cubicBezTo>
                <a:cubicBezTo>
                  <a:pt x="98" y="112"/>
                  <a:pt x="100" y="110"/>
                  <a:pt x="101" y="108"/>
                </a:cubicBezTo>
                <a:cubicBezTo>
                  <a:pt x="101" y="107"/>
                  <a:pt x="101" y="105"/>
                  <a:pt x="100" y="103"/>
                </a:cubicBezTo>
                <a:cubicBezTo>
                  <a:pt x="99" y="102"/>
                  <a:pt x="97" y="102"/>
                  <a:pt x="96" y="100"/>
                </a:cubicBezTo>
                <a:cubicBezTo>
                  <a:pt x="95" y="99"/>
                  <a:pt x="94" y="97"/>
                  <a:pt x="95" y="95"/>
                </a:cubicBezTo>
                <a:cubicBezTo>
                  <a:pt x="95" y="94"/>
                  <a:pt x="98" y="95"/>
                  <a:pt x="98" y="94"/>
                </a:cubicBezTo>
                <a:cubicBezTo>
                  <a:pt x="99" y="93"/>
                  <a:pt x="97" y="93"/>
                  <a:pt x="96" y="92"/>
                </a:cubicBezTo>
                <a:cubicBezTo>
                  <a:pt x="95" y="89"/>
                  <a:pt x="94" y="86"/>
                  <a:pt x="93" y="83"/>
                </a:cubicBezTo>
                <a:cubicBezTo>
                  <a:pt x="92" y="80"/>
                  <a:pt x="90" y="78"/>
                  <a:pt x="89" y="76"/>
                </a:cubicBezTo>
                <a:cubicBezTo>
                  <a:pt x="87" y="74"/>
                  <a:pt x="86" y="72"/>
                  <a:pt x="84" y="70"/>
                </a:cubicBezTo>
                <a:cubicBezTo>
                  <a:pt x="81" y="68"/>
                  <a:pt x="77" y="67"/>
                  <a:pt x="74" y="65"/>
                </a:cubicBezTo>
                <a:cubicBezTo>
                  <a:pt x="70" y="63"/>
                  <a:pt x="66" y="61"/>
                  <a:pt x="61" y="60"/>
                </a:cubicBezTo>
                <a:cubicBezTo>
                  <a:pt x="59" y="59"/>
                  <a:pt x="57" y="60"/>
                  <a:pt x="55" y="60"/>
                </a:cubicBezTo>
                <a:cubicBezTo>
                  <a:pt x="52" y="59"/>
                  <a:pt x="49" y="58"/>
                  <a:pt x="47" y="56"/>
                </a:cubicBezTo>
                <a:cubicBezTo>
                  <a:pt x="46" y="55"/>
                  <a:pt x="48" y="53"/>
                  <a:pt x="47" y="52"/>
                </a:cubicBezTo>
                <a:cubicBezTo>
                  <a:pt x="46" y="51"/>
                  <a:pt x="45" y="54"/>
                  <a:pt x="43" y="53"/>
                </a:cubicBezTo>
                <a:cubicBezTo>
                  <a:pt x="41" y="53"/>
                  <a:pt x="40" y="52"/>
                  <a:pt x="39" y="51"/>
                </a:cubicBezTo>
                <a:cubicBezTo>
                  <a:pt x="37" y="49"/>
                  <a:pt x="35" y="47"/>
                  <a:pt x="35" y="45"/>
                </a:cubicBezTo>
                <a:cubicBezTo>
                  <a:pt x="34" y="43"/>
                  <a:pt x="37" y="42"/>
                  <a:pt x="37" y="40"/>
                </a:cubicBezTo>
                <a:cubicBezTo>
                  <a:pt x="37" y="39"/>
                  <a:pt x="36" y="37"/>
                  <a:pt x="35" y="38"/>
                </a:cubicBezTo>
                <a:cubicBezTo>
                  <a:pt x="34" y="40"/>
                  <a:pt x="33" y="43"/>
                  <a:pt x="32" y="45"/>
                </a:cubicBezTo>
                <a:cubicBezTo>
                  <a:pt x="32" y="47"/>
                  <a:pt x="32" y="48"/>
                  <a:pt x="31" y="50"/>
                </a:cubicBezTo>
                <a:cubicBezTo>
                  <a:pt x="30" y="52"/>
                  <a:pt x="28" y="53"/>
                  <a:pt x="27" y="54"/>
                </a:cubicBezTo>
                <a:cubicBezTo>
                  <a:pt x="26" y="54"/>
                  <a:pt x="24" y="54"/>
                  <a:pt x="24" y="53"/>
                </a:cubicBezTo>
                <a:cubicBezTo>
                  <a:pt x="22" y="52"/>
                  <a:pt x="22" y="50"/>
                  <a:pt x="22" y="48"/>
                </a:cubicBezTo>
                <a:cubicBezTo>
                  <a:pt x="22" y="47"/>
                  <a:pt x="25" y="48"/>
                  <a:pt x="24" y="47"/>
                </a:cubicBezTo>
                <a:cubicBezTo>
                  <a:pt x="23" y="44"/>
                  <a:pt x="22" y="41"/>
                  <a:pt x="19" y="39"/>
                </a:cubicBezTo>
                <a:cubicBezTo>
                  <a:pt x="18" y="37"/>
                  <a:pt x="15" y="38"/>
                  <a:pt x="13" y="37"/>
                </a:cubicBezTo>
                <a:cubicBezTo>
                  <a:pt x="13" y="36"/>
                  <a:pt x="15" y="35"/>
                  <a:pt x="17" y="35"/>
                </a:cubicBezTo>
                <a:cubicBezTo>
                  <a:pt x="19" y="34"/>
                  <a:pt x="22" y="36"/>
                  <a:pt x="25" y="35"/>
                </a:cubicBezTo>
                <a:cubicBezTo>
                  <a:pt x="27" y="35"/>
                  <a:pt x="27" y="31"/>
                  <a:pt x="29" y="31"/>
                </a:cubicBezTo>
                <a:cubicBezTo>
                  <a:pt x="30" y="31"/>
                  <a:pt x="31" y="33"/>
                  <a:pt x="32" y="34"/>
                </a:cubicBezTo>
                <a:cubicBezTo>
                  <a:pt x="33" y="34"/>
                  <a:pt x="35" y="33"/>
                  <a:pt x="35" y="32"/>
                </a:cubicBezTo>
                <a:cubicBezTo>
                  <a:pt x="36" y="31"/>
                  <a:pt x="38" y="28"/>
                  <a:pt x="37" y="26"/>
                </a:cubicBezTo>
                <a:cubicBezTo>
                  <a:pt x="36" y="25"/>
                  <a:pt x="33" y="27"/>
                  <a:pt x="32" y="27"/>
                </a:cubicBezTo>
                <a:cubicBezTo>
                  <a:pt x="27" y="27"/>
                  <a:pt x="22" y="29"/>
                  <a:pt x="17" y="28"/>
                </a:cubicBezTo>
                <a:cubicBezTo>
                  <a:pt x="15" y="27"/>
                  <a:pt x="15" y="25"/>
                  <a:pt x="14" y="23"/>
                </a:cubicBezTo>
                <a:cubicBezTo>
                  <a:pt x="13" y="21"/>
                  <a:pt x="11" y="18"/>
                  <a:pt x="9" y="17"/>
                </a:cubicBezTo>
                <a:cubicBezTo>
                  <a:pt x="7" y="16"/>
                  <a:pt x="3" y="18"/>
                  <a:pt x="1" y="17"/>
                </a:cubicBezTo>
                <a:cubicBezTo>
                  <a:pt x="0" y="15"/>
                  <a:pt x="3" y="14"/>
                  <a:pt x="4" y="12"/>
                </a:cubicBezTo>
                <a:cubicBezTo>
                  <a:pt x="5" y="11"/>
                  <a:pt x="5" y="8"/>
                  <a:pt x="6" y="7"/>
                </a:cubicBezTo>
                <a:cubicBezTo>
                  <a:pt x="9" y="4"/>
                  <a:pt x="13" y="4"/>
                  <a:pt x="16" y="3"/>
                </a:cubicBezTo>
                <a:cubicBezTo>
                  <a:pt x="18" y="2"/>
                  <a:pt x="20" y="0"/>
                  <a:pt x="23" y="1"/>
                </a:cubicBezTo>
                <a:cubicBezTo>
                  <a:pt x="27" y="1"/>
                  <a:pt x="30" y="4"/>
                  <a:pt x="33" y="6"/>
                </a:cubicBezTo>
                <a:cubicBezTo>
                  <a:pt x="35" y="6"/>
                  <a:pt x="37" y="4"/>
                  <a:pt x="39" y="5"/>
                </a:cubicBezTo>
                <a:cubicBezTo>
                  <a:pt x="41" y="7"/>
                  <a:pt x="43" y="11"/>
                  <a:pt x="43" y="14"/>
                </a:cubicBezTo>
                <a:cubicBezTo>
                  <a:pt x="44" y="18"/>
                  <a:pt x="40" y="22"/>
                  <a:pt x="41" y="26"/>
                </a:cubicBezTo>
                <a:cubicBezTo>
                  <a:pt x="41" y="30"/>
                  <a:pt x="43" y="34"/>
                  <a:pt x="45" y="37"/>
                </a:cubicBezTo>
                <a:cubicBezTo>
                  <a:pt x="46" y="38"/>
                  <a:pt x="46" y="35"/>
                  <a:pt x="46" y="34"/>
                </a:cubicBezTo>
                <a:cubicBezTo>
                  <a:pt x="46" y="33"/>
                  <a:pt x="47" y="33"/>
                  <a:pt x="47" y="34"/>
                </a:cubicBezTo>
                <a:cubicBezTo>
                  <a:pt x="48" y="36"/>
                  <a:pt x="47" y="40"/>
                  <a:pt x="49" y="42"/>
                </a:cubicBezTo>
                <a:cubicBezTo>
                  <a:pt x="50" y="44"/>
                  <a:pt x="53" y="46"/>
                  <a:pt x="55" y="45"/>
                </a:cubicBezTo>
                <a:cubicBezTo>
                  <a:pt x="60" y="43"/>
                  <a:pt x="64" y="38"/>
                  <a:pt x="67" y="33"/>
                </a:cubicBezTo>
                <a:cubicBezTo>
                  <a:pt x="68" y="32"/>
                  <a:pt x="67" y="29"/>
                  <a:pt x="68" y="28"/>
                </a:cubicBezTo>
                <a:cubicBezTo>
                  <a:pt x="71" y="27"/>
                  <a:pt x="74" y="29"/>
                  <a:pt x="76" y="28"/>
                </a:cubicBezTo>
                <a:cubicBezTo>
                  <a:pt x="78" y="27"/>
                  <a:pt x="77" y="23"/>
                  <a:pt x="79" y="21"/>
                </a:cubicBezTo>
                <a:cubicBezTo>
                  <a:pt x="81" y="19"/>
                  <a:pt x="84" y="18"/>
                  <a:pt x="87" y="17"/>
                </a:cubicBezTo>
                <a:cubicBezTo>
                  <a:pt x="89" y="17"/>
                  <a:pt x="92" y="17"/>
                  <a:pt x="94" y="18"/>
                </a:cubicBezTo>
                <a:cubicBezTo>
                  <a:pt x="100" y="22"/>
                  <a:pt x="105" y="27"/>
                  <a:pt x="111" y="30"/>
                </a:cubicBezTo>
                <a:cubicBezTo>
                  <a:pt x="112" y="31"/>
                  <a:pt x="115" y="29"/>
                  <a:pt x="116" y="30"/>
                </a:cubicBezTo>
                <a:cubicBezTo>
                  <a:pt x="120" y="31"/>
                  <a:pt x="124" y="32"/>
                  <a:pt x="127" y="34"/>
                </a:cubicBezTo>
                <a:lnTo>
                  <a:pt x="127" y="87"/>
                </a:lnTo>
                <a:cubicBezTo>
                  <a:pt x="127" y="89"/>
                  <a:pt x="124" y="90"/>
                  <a:pt x="124" y="92"/>
                </a:cubicBezTo>
                <a:cubicBezTo>
                  <a:pt x="124" y="93"/>
                  <a:pt x="126" y="95"/>
                  <a:pt x="126" y="96"/>
                </a:cubicBezTo>
                <a:lnTo>
                  <a:pt x="124" y="12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192" name="Freeform 2510"/>
          <p:cNvSpPr>
            <a:spLocks noChangeAspect="1"/>
          </p:cNvSpPr>
          <p:nvPr/>
        </p:nvSpPr>
        <p:spPr bwMode="auto">
          <a:xfrm>
            <a:off x="7512050" y="4445000"/>
            <a:ext cx="42863" cy="42863"/>
          </a:xfrm>
          <a:custGeom>
            <a:avLst/>
            <a:gdLst>
              <a:gd name="T0" fmla="*/ 23 w 23"/>
              <a:gd name="T1" fmla="*/ 0 h 23"/>
              <a:gd name="T2" fmla="*/ 19 w 23"/>
              <a:gd name="T3" fmla="*/ 5 h 23"/>
              <a:gd name="T4" fmla="*/ 11 w 23"/>
              <a:gd name="T5" fmla="*/ 7 h 23"/>
              <a:gd name="T6" fmla="*/ 5 w 23"/>
              <a:gd name="T7" fmla="*/ 12 h 23"/>
              <a:gd name="T8" fmla="*/ 4 w 23"/>
              <a:gd name="T9" fmla="*/ 20 h 23"/>
              <a:gd name="T10" fmla="*/ 0 w 23"/>
              <a:gd name="T11" fmla="*/ 25 h 23"/>
              <a:gd name="T12" fmla="*/ 4 w 23"/>
              <a:gd name="T13" fmla="*/ 26 h 23"/>
              <a:gd name="T14" fmla="*/ 13 w 23"/>
              <a:gd name="T15" fmla="*/ 22 h 23"/>
              <a:gd name="T16" fmla="*/ 16 w 23"/>
              <a:gd name="T17" fmla="*/ 21 h 23"/>
              <a:gd name="T18" fmla="*/ 23 w 23"/>
              <a:gd name="T19" fmla="*/ 14 h 23"/>
              <a:gd name="T20" fmla="*/ 27 w 23"/>
              <a:gd name="T21" fmla="*/ 9 h 23"/>
              <a:gd name="T22" fmla="*/ 27 w 23"/>
              <a:gd name="T23" fmla="*/ 4 h 23"/>
              <a:gd name="T24" fmla="*/ 23 w 23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3"/>
              <a:gd name="T40" fmla="*/ 0 h 23"/>
              <a:gd name="T41" fmla="*/ 23 w 23"/>
              <a:gd name="T42" fmla="*/ 23 h 2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3" h="23">
                <a:moveTo>
                  <a:pt x="20" y="0"/>
                </a:moveTo>
                <a:cubicBezTo>
                  <a:pt x="19" y="2"/>
                  <a:pt x="18" y="3"/>
                  <a:pt x="16" y="4"/>
                </a:cubicBezTo>
                <a:cubicBezTo>
                  <a:pt x="14" y="5"/>
                  <a:pt x="11" y="5"/>
                  <a:pt x="9" y="6"/>
                </a:cubicBezTo>
                <a:cubicBezTo>
                  <a:pt x="7" y="7"/>
                  <a:pt x="5" y="8"/>
                  <a:pt x="4" y="10"/>
                </a:cubicBezTo>
                <a:cubicBezTo>
                  <a:pt x="3" y="12"/>
                  <a:pt x="4" y="15"/>
                  <a:pt x="3" y="17"/>
                </a:cubicBezTo>
                <a:cubicBezTo>
                  <a:pt x="3" y="18"/>
                  <a:pt x="1" y="20"/>
                  <a:pt x="0" y="21"/>
                </a:cubicBezTo>
                <a:cubicBezTo>
                  <a:pt x="0" y="22"/>
                  <a:pt x="2" y="23"/>
                  <a:pt x="3" y="22"/>
                </a:cubicBezTo>
                <a:cubicBezTo>
                  <a:pt x="6" y="22"/>
                  <a:pt x="8" y="20"/>
                  <a:pt x="11" y="19"/>
                </a:cubicBezTo>
                <a:cubicBezTo>
                  <a:pt x="12" y="18"/>
                  <a:pt x="13" y="19"/>
                  <a:pt x="14" y="18"/>
                </a:cubicBezTo>
                <a:cubicBezTo>
                  <a:pt x="16" y="17"/>
                  <a:pt x="18" y="14"/>
                  <a:pt x="20" y="12"/>
                </a:cubicBezTo>
                <a:cubicBezTo>
                  <a:pt x="21" y="11"/>
                  <a:pt x="22" y="10"/>
                  <a:pt x="23" y="8"/>
                </a:cubicBezTo>
                <a:cubicBezTo>
                  <a:pt x="23" y="7"/>
                  <a:pt x="23" y="5"/>
                  <a:pt x="23" y="3"/>
                </a:cubicBezTo>
                <a:cubicBezTo>
                  <a:pt x="22" y="2"/>
                  <a:pt x="21" y="1"/>
                  <a:pt x="2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193" name="Freeform 2511"/>
          <p:cNvSpPr>
            <a:spLocks noChangeAspect="1"/>
          </p:cNvSpPr>
          <p:nvPr/>
        </p:nvSpPr>
        <p:spPr bwMode="auto">
          <a:xfrm>
            <a:off x="4933950" y="4818063"/>
            <a:ext cx="392113" cy="374650"/>
          </a:xfrm>
          <a:custGeom>
            <a:avLst/>
            <a:gdLst>
              <a:gd name="T0" fmla="*/ 235 w 206"/>
              <a:gd name="T1" fmla="*/ 85 h 197"/>
              <a:gd name="T2" fmla="*/ 229 w 206"/>
              <a:gd name="T3" fmla="*/ 95 h 197"/>
              <a:gd name="T4" fmla="*/ 215 w 206"/>
              <a:gd name="T5" fmla="*/ 86 h 197"/>
              <a:gd name="T6" fmla="*/ 218 w 206"/>
              <a:gd name="T7" fmla="*/ 71 h 197"/>
              <a:gd name="T8" fmla="*/ 235 w 206"/>
              <a:gd name="T9" fmla="*/ 72 h 197"/>
              <a:gd name="T10" fmla="*/ 233 w 206"/>
              <a:gd name="T11" fmla="*/ 62 h 197"/>
              <a:gd name="T12" fmla="*/ 231 w 206"/>
              <a:gd name="T13" fmla="*/ 36 h 197"/>
              <a:gd name="T14" fmla="*/ 229 w 206"/>
              <a:gd name="T15" fmla="*/ 19 h 197"/>
              <a:gd name="T16" fmla="*/ 225 w 206"/>
              <a:gd name="T17" fmla="*/ 5 h 197"/>
              <a:gd name="T18" fmla="*/ 218 w 206"/>
              <a:gd name="T19" fmla="*/ 2 h 197"/>
              <a:gd name="T20" fmla="*/ 201 w 206"/>
              <a:gd name="T21" fmla="*/ 1 h 197"/>
              <a:gd name="T22" fmla="*/ 188 w 206"/>
              <a:gd name="T23" fmla="*/ 4 h 197"/>
              <a:gd name="T24" fmla="*/ 175 w 206"/>
              <a:gd name="T25" fmla="*/ 12 h 197"/>
              <a:gd name="T26" fmla="*/ 158 w 206"/>
              <a:gd name="T27" fmla="*/ 36 h 197"/>
              <a:gd name="T28" fmla="*/ 143 w 206"/>
              <a:gd name="T29" fmla="*/ 46 h 197"/>
              <a:gd name="T30" fmla="*/ 138 w 206"/>
              <a:gd name="T31" fmla="*/ 63 h 197"/>
              <a:gd name="T32" fmla="*/ 122 w 206"/>
              <a:gd name="T33" fmla="*/ 66 h 197"/>
              <a:gd name="T34" fmla="*/ 109 w 206"/>
              <a:gd name="T35" fmla="*/ 56 h 197"/>
              <a:gd name="T36" fmla="*/ 97 w 206"/>
              <a:gd name="T37" fmla="*/ 59 h 197"/>
              <a:gd name="T38" fmla="*/ 89 w 206"/>
              <a:gd name="T39" fmla="*/ 74 h 197"/>
              <a:gd name="T40" fmla="*/ 79 w 206"/>
              <a:gd name="T41" fmla="*/ 84 h 197"/>
              <a:gd name="T42" fmla="*/ 62 w 206"/>
              <a:gd name="T43" fmla="*/ 85 h 197"/>
              <a:gd name="T44" fmla="*/ 65 w 206"/>
              <a:gd name="T45" fmla="*/ 69 h 197"/>
              <a:gd name="T46" fmla="*/ 59 w 206"/>
              <a:gd name="T47" fmla="*/ 53 h 197"/>
              <a:gd name="T48" fmla="*/ 53 w 206"/>
              <a:gd name="T49" fmla="*/ 115 h 197"/>
              <a:gd name="T50" fmla="*/ 44 w 206"/>
              <a:gd name="T51" fmla="*/ 121 h 197"/>
              <a:gd name="T52" fmla="*/ 34 w 206"/>
              <a:gd name="T53" fmla="*/ 122 h 197"/>
              <a:gd name="T54" fmla="*/ 16 w 206"/>
              <a:gd name="T55" fmla="*/ 121 h 197"/>
              <a:gd name="T56" fmla="*/ 8 w 206"/>
              <a:gd name="T57" fmla="*/ 108 h 197"/>
              <a:gd name="T58" fmla="*/ 5 w 206"/>
              <a:gd name="T59" fmla="*/ 117 h 197"/>
              <a:gd name="T60" fmla="*/ 4 w 206"/>
              <a:gd name="T61" fmla="*/ 129 h 197"/>
              <a:gd name="T62" fmla="*/ 19 w 206"/>
              <a:gd name="T63" fmla="*/ 168 h 197"/>
              <a:gd name="T64" fmla="*/ 25 w 206"/>
              <a:gd name="T65" fmla="*/ 195 h 197"/>
              <a:gd name="T66" fmla="*/ 20 w 206"/>
              <a:gd name="T67" fmla="*/ 199 h 197"/>
              <a:gd name="T68" fmla="*/ 26 w 206"/>
              <a:gd name="T69" fmla="*/ 217 h 197"/>
              <a:gd name="T70" fmla="*/ 34 w 206"/>
              <a:gd name="T71" fmla="*/ 224 h 197"/>
              <a:gd name="T72" fmla="*/ 49 w 206"/>
              <a:gd name="T73" fmla="*/ 235 h 197"/>
              <a:gd name="T74" fmla="*/ 65 w 206"/>
              <a:gd name="T75" fmla="*/ 225 h 197"/>
              <a:gd name="T76" fmla="*/ 80 w 206"/>
              <a:gd name="T77" fmla="*/ 222 h 197"/>
              <a:gd name="T78" fmla="*/ 100 w 206"/>
              <a:gd name="T79" fmla="*/ 222 h 197"/>
              <a:gd name="T80" fmla="*/ 121 w 206"/>
              <a:gd name="T81" fmla="*/ 222 h 197"/>
              <a:gd name="T82" fmla="*/ 134 w 206"/>
              <a:gd name="T83" fmla="*/ 218 h 197"/>
              <a:gd name="T84" fmla="*/ 147 w 206"/>
              <a:gd name="T85" fmla="*/ 213 h 197"/>
              <a:gd name="T86" fmla="*/ 169 w 206"/>
              <a:gd name="T87" fmla="*/ 200 h 197"/>
              <a:gd name="T88" fmla="*/ 191 w 206"/>
              <a:gd name="T89" fmla="*/ 177 h 197"/>
              <a:gd name="T90" fmla="*/ 206 w 206"/>
              <a:gd name="T91" fmla="*/ 161 h 197"/>
              <a:gd name="T92" fmla="*/ 219 w 206"/>
              <a:gd name="T93" fmla="*/ 133 h 197"/>
              <a:gd name="T94" fmla="*/ 235 w 206"/>
              <a:gd name="T95" fmla="*/ 121 h 197"/>
              <a:gd name="T96" fmla="*/ 243 w 206"/>
              <a:gd name="T97" fmla="*/ 97 h 1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06"/>
              <a:gd name="T148" fmla="*/ 0 h 197"/>
              <a:gd name="T149" fmla="*/ 206 w 206"/>
              <a:gd name="T150" fmla="*/ 197 h 1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06" h="197">
                <a:moveTo>
                  <a:pt x="206" y="72"/>
                </a:moveTo>
                <a:lnTo>
                  <a:pt x="196" y="71"/>
                </a:lnTo>
                <a:cubicBezTo>
                  <a:pt x="196" y="74"/>
                  <a:pt x="195" y="76"/>
                  <a:pt x="194" y="77"/>
                </a:cubicBezTo>
                <a:cubicBezTo>
                  <a:pt x="193" y="78"/>
                  <a:pt x="192" y="79"/>
                  <a:pt x="191" y="79"/>
                </a:cubicBezTo>
                <a:cubicBezTo>
                  <a:pt x="189" y="79"/>
                  <a:pt x="186" y="78"/>
                  <a:pt x="185" y="77"/>
                </a:cubicBezTo>
                <a:cubicBezTo>
                  <a:pt x="182" y="76"/>
                  <a:pt x="180" y="74"/>
                  <a:pt x="179" y="72"/>
                </a:cubicBezTo>
                <a:cubicBezTo>
                  <a:pt x="178" y="70"/>
                  <a:pt x="178" y="67"/>
                  <a:pt x="179" y="65"/>
                </a:cubicBezTo>
                <a:cubicBezTo>
                  <a:pt x="179" y="63"/>
                  <a:pt x="181" y="61"/>
                  <a:pt x="182" y="59"/>
                </a:cubicBezTo>
                <a:cubicBezTo>
                  <a:pt x="184" y="57"/>
                  <a:pt x="185" y="55"/>
                  <a:pt x="187" y="55"/>
                </a:cubicBezTo>
                <a:cubicBezTo>
                  <a:pt x="190" y="55"/>
                  <a:pt x="193" y="58"/>
                  <a:pt x="196" y="60"/>
                </a:cubicBezTo>
                <a:cubicBezTo>
                  <a:pt x="195" y="58"/>
                  <a:pt x="194" y="57"/>
                  <a:pt x="194" y="56"/>
                </a:cubicBezTo>
                <a:cubicBezTo>
                  <a:pt x="194" y="55"/>
                  <a:pt x="194" y="54"/>
                  <a:pt x="194" y="52"/>
                </a:cubicBezTo>
                <a:cubicBezTo>
                  <a:pt x="195" y="47"/>
                  <a:pt x="195" y="42"/>
                  <a:pt x="195" y="37"/>
                </a:cubicBezTo>
                <a:cubicBezTo>
                  <a:pt x="195" y="35"/>
                  <a:pt x="194" y="32"/>
                  <a:pt x="193" y="30"/>
                </a:cubicBezTo>
                <a:cubicBezTo>
                  <a:pt x="192" y="27"/>
                  <a:pt x="191" y="25"/>
                  <a:pt x="191" y="22"/>
                </a:cubicBezTo>
                <a:cubicBezTo>
                  <a:pt x="190" y="20"/>
                  <a:pt x="191" y="18"/>
                  <a:pt x="191" y="16"/>
                </a:cubicBezTo>
                <a:cubicBezTo>
                  <a:pt x="191" y="15"/>
                  <a:pt x="189" y="13"/>
                  <a:pt x="189" y="12"/>
                </a:cubicBezTo>
                <a:cubicBezTo>
                  <a:pt x="188" y="9"/>
                  <a:pt x="188" y="7"/>
                  <a:pt x="188" y="4"/>
                </a:cubicBezTo>
                <a:cubicBezTo>
                  <a:pt x="187" y="4"/>
                  <a:pt x="187" y="5"/>
                  <a:pt x="186" y="4"/>
                </a:cubicBezTo>
                <a:cubicBezTo>
                  <a:pt x="185" y="4"/>
                  <a:pt x="184" y="2"/>
                  <a:pt x="182" y="2"/>
                </a:cubicBezTo>
                <a:cubicBezTo>
                  <a:pt x="180" y="2"/>
                  <a:pt x="178" y="2"/>
                  <a:pt x="177" y="2"/>
                </a:cubicBezTo>
                <a:cubicBezTo>
                  <a:pt x="174" y="2"/>
                  <a:pt x="171" y="1"/>
                  <a:pt x="168" y="1"/>
                </a:cubicBezTo>
                <a:cubicBezTo>
                  <a:pt x="166" y="0"/>
                  <a:pt x="164" y="0"/>
                  <a:pt x="161" y="0"/>
                </a:cubicBezTo>
                <a:cubicBezTo>
                  <a:pt x="160" y="1"/>
                  <a:pt x="158" y="2"/>
                  <a:pt x="157" y="3"/>
                </a:cubicBezTo>
                <a:cubicBezTo>
                  <a:pt x="156" y="4"/>
                  <a:pt x="154" y="5"/>
                  <a:pt x="153" y="5"/>
                </a:cubicBezTo>
                <a:cubicBezTo>
                  <a:pt x="150" y="7"/>
                  <a:pt x="148" y="9"/>
                  <a:pt x="146" y="10"/>
                </a:cubicBezTo>
                <a:cubicBezTo>
                  <a:pt x="142" y="14"/>
                  <a:pt x="137" y="17"/>
                  <a:pt x="134" y="21"/>
                </a:cubicBezTo>
                <a:cubicBezTo>
                  <a:pt x="133" y="23"/>
                  <a:pt x="134" y="27"/>
                  <a:pt x="132" y="30"/>
                </a:cubicBezTo>
                <a:cubicBezTo>
                  <a:pt x="131" y="32"/>
                  <a:pt x="129" y="34"/>
                  <a:pt x="126" y="36"/>
                </a:cubicBezTo>
                <a:cubicBezTo>
                  <a:pt x="124" y="37"/>
                  <a:pt x="121" y="37"/>
                  <a:pt x="119" y="38"/>
                </a:cubicBezTo>
                <a:cubicBezTo>
                  <a:pt x="117" y="41"/>
                  <a:pt x="118" y="44"/>
                  <a:pt x="117" y="47"/>
                </a:cubicBezTo>
                <a:cubicBezTo>
                  <a:pt x="116" y="49"/>
                  <a:pt x="116" y="51"/>
                  <a:pt x="115" y="53"/>
                </a:cubicBezTo>
                <a:cubicBezTo>
                  <a:pt x="112" y="54"/>
                  <a:pt x="109" y="54"/>
                  <a:pt x="106" y="54"/>
                </a:cubicBezTo>
                <a:cubicBezTo>
                  <a:pt x="105" y="55"/>
                  <a:pt x="104" y="55"/>
                  <a:pt x="102" y="55"/>
                </a:cubicBezTo>
                <a:cubicBezTo>
                  <a:pt x="100" y="55"/>
                  <a:pt x="97" y="54"/>
                  <a:pt x="95" y="53"/>
                </a:cubicBezTo>
                <a:cubicBezTo>
                  <a:pt x="93" y="51"/>
                  <a:pt x="93" y="48"/>
                  <a:pt x="91" y="47"/>
                </a:cubicBezTo>
                <a:cubicBezTo>
                  <a:pt x="90" y="46"/>
                  <a:pt x="88" y="46"/>
                  <a:pt x="86" y="47"/>
                </a:cubicBezTo>
                <a:cubicBezTo>
                  <a:pt x="84" y="47"/>
                  <a:pt x="82" y="48"/>
                  <a:pt x="81" y="49"/>
                </a:cubicBezTo>
                <a:cubicBezTo>
                  <a:pt x="80" y="52"/>
                  <a:pt x="80" y="55"/>
                  <a:pt x="78" y="57"/>
                </a:cubicBezTo>
                <a:cubicBezTo>
                  <a:pt x="77" y="59"/>
                  <a:pt x="76" y="61"/>
                  <a:pt x="74" y="62"/>
                </a:cubicBezTo>
                <a:cubicBezTo>
                  <a:pt x="72" y="64"/>
                  <a:pt x="69" y="65"/>
                  <a:pt x="67" y="67"/>
                </a:cubicBezTo>
                <a:cubicBezTo>
                  <a:pt x="66" y="67"/>
                  <a:pt x="67" y="70"/>
                  <a:pt x="66" y="70"/>
                </a:cubicBezTo>
                <a:cubicBezTo>
                  <a:pt x="63" y="71"/>
                  <a:pt x="60" y="69"/>
                  <a:pt x="57" y="69"/>
                </a:cubicBezTo>
                <a:cubicBezTo>
                  <a:pt x="55" y="70"/>
                  <a:pt x="53" y="72"/>
                  <a:pt x="52" y="71"/>
                </a:cubicBezTo>
                <a:cubicBezTo>
                  <a:pt x="50" y="70"/>
                  <a:pt x="50" y="68"/>
                  <a:pt x="50" y="66"/>
                </a:cubicBezTo>
                <a:cubicBezTo>
                  <a:pt x="51" y="63"/>
                  <a:pt x="54" y="61"/>
                  <a:pt x="54" y="58"/>
                </a:cubicBezTo>
                <a:cubicBezTo>
                  <a:pt x="54" y="56"/>
                  <a:pt x="52" y="55"/>
                  <a:pt x="51" y="53"/>
                </a:cubicBezTo>
                <a:cubicBezTo>
                  <a:pt x="50" y="50"/>
                  <a:pt x="51" y="47"/>
                  <a:pt x="49" y="44"/>
                </a:cubicBezTo>
                <a:cubicBezTo>
                  <a:pt x="48" y="42"/>
                  <a:pt x="46" y="41"/>
                  <a:pt x="45" y="40"/>
                </a:cubicBezTo>
                <a:lnTo>
                  <a:pt x="44" y="96"/>
                </a:lnTo>
                <a:cubicBezTo>
                  <a:pt x="43" y="97"/>
                  <a:pt x="42" y="98"/>
                  <a:pt x="41" y="99"/>
                </a:cubicBezTo>
                <a:cubicBezTo>
                  <a:pt x="39" y="100"/>
                  <a:pt x="38" y="100"/>
                  <a:pt x="37" y="101"/>
                </a:cubicBezTo>
                <a:cubicBezTo>
                  <a:pt x="36" y="102"/>
                  <a:pt x="35" y="104"/>
                  <a:pt x="34" y="104"/>
                </a:cubicBezTo>
                <a:cubicBezTo>
                  <a:pt x="32" y="105"/>
                  <a:pt x="30" y="102"/>
                  <a:pt x="28" y="102"/>
                </a:cubicBezTo>
                <a:cubicBezTo>
                  <a:pt x="25" y="102"/>
                  <a:pt x="23" y="104"/>
                  <a:pt x="20" y="104"/>
                </a:cubicBezTo>
                <a:cubicBezTo>
                  <a:pt x="18" y="103"/>
                  <a:pt x="15" y="103"/>
                  <a:pt x="13" y="101"/>
                </a:cubicBezTo>
                <a:cubicBezTo>
                  <a:pt x="11" y="100"/>
                  <a:pt x="12" y="97"/>
                  <a:pt x="11" y="95"/>
                </a:cubicBezTo>
                <a:cubicBezTo>
                  <a:pt x="10" y="93"/>
                  <a:pt x="9" y="90"/>
                  <a:pt x="7" y="90"/>
                </a:cubicBezTo>
                <a:cubicBezTo>
                  <a:pt x="6" y="89"/>
                  <a:pt x="4" y="91"/>
                  <a:pt x="4" y="92"/>
                </a:cubicBezTo>
                <a:cubicBezTo>
                  <a:pt x="3" y="94"/>
                  <a:pt x="4" y="96"/>
                  <a:pt x="4" y="98"/>
                </a:cubicBezTo>
                <a:cubicBezTo>
                  <a:pt x="3" y="98"/>
                  <a:pt x="1" y="98"/>
                  <a:pt x="0" y="98"/>
                </a:cubicBezTo>
                <a:cubicBezTo>
                  <a:pt x="1" y="102"/>
                  <a:pt x="2" y="104"/>
                  <a:pt x="3" y="108"/>
                </a:cubicBezTo>
                <a:cubicBezTo>
                  <a:pt x="5" y="112"/>
                  <a:pt x="6" y="116"/>
                  <a:pt x="8" y="120"/>
                </a:cubicBezTo>
                <a:cubicBezTo>
                  <a:pt x="11" y="127"/>
                  <a:pt x="14" y="133"/>
                  <a:pt x="16" y="140"/>
                </a:cubicBezTo>
                <a:cubicBezTo>
                  <a:pt x="18" y="144"/>
                  <a:pt x="21" y="148"/>
                  <a:pt x="22" y="153"/>
                </a:cubicBezTo>
                <a:cubicBezTo>
                  <a:pt x="22" y="156"/>
                  <a:pt x="23" y="160"/>
                  <a:pt x="21" y="163"/>
                </a:cubicBezTo>
                <a:cubicBezTo>
                  <a:pt x="20" y="164"/>
                  <a:pt x="18" y="159"/>
                  <a:pt x="17" y="160"/>
                </a:cubicBezTo>
                <a:cubicBezTo>
                  <a:pt x="15" y="161"/>
                  <a:pt x="16" y="164"/>
                  <a:pt x="17" y="166"/>
                </a:cubicBezTo>
                <a:cubicBezTo>
                  <a:pt x="18" y="170"/>
                  <a:pt x="21" y="173"/>
                  <a:pt x="22" y="177"/>
                </a:cubicBezTo>
                <a:cubicBezTo>
                  <a:pt x="23" y="178"/>
                  <a:pt x="22" y="180"/>
                  <a:pt x="22" y="181"/>
                </a:cubicBezTo>
                <a:cubicBezTo>
                  <a:pt x="23" y="182"/>
                  <a:pt x="24" y="182"/>
                  <a:pt x="25" y="183"/>
                </a:cubicBezTo>
                <a:cubicBezTo>
                  <a:pt x="26" y="184"/>
                  <a:pt x="27" y="186"/>
                  <a:pt x="28" y="187"/>
                </a:cubicBezTo>
                <a:cubicBezTo>
                  <a:pt x="31" y="189"/>
                  <a:pt x="33" y="190"/>
                  <a:pt x="36" y="192"/>
                </a:cubicBezTo>
                <a:cubicBezTo>
                  <a:pt x="38" y="193"/>
                  <a:pt x="39" y="196"/>
                  <a:pt x="41" y="196"/>
                </a:cubicBezTo>
                <a:cubicBezTo>
                  <a:pt x="43" y="197"/>
                  <a:pt x="44" y="194"/>
                  <a:pt x="45" y="193"/>
                </a:cubicBezTo>
                <a:cubicBezTo>
                  <a:pt x="48" y="191"/>
                  <a:pt x="51" y="189"/>
                  <a:pt x="54" y="188"/>
                </a:cubicBezTo>
                <a:cubicBezTo>
                  <a:pt x="57" y="188"/>
                  <a:pt x="60" y="189"/>
                  <a:pt x="62" y="188"/>
                </a:cubicBezTo>
                <a:cubicBezTo>
                  <a:pt x="64" y="188"/>
                  <a:pt x="65" y="186"/>
                  <a:pt x="67" y="185"/>
                </a:cubicBezTo>
                <a:cubicBezTo>
                  <a:pt x="69" y="184"/>
                  <a:pt x="70" y="182"/>
                  <a:pt x="72" y="182"/>
                </a:cubicBezTo>
                <a:cubicBezTo>
                  <a:pt x="75" y="182"/>
                  <a:pt x="79" y="185"/>
                  <a:pt x="83" y="185"/>
                </a:cubicBezTo>
                <a:cubicBezTo>
                  <a:pt x="85" y="185"/>
                  <a:pt x="86" y="181"/>
                  <a:pt x="87" y="181"/>
                </a:cubicBezTo>
                <a:cubicBezTo>
                  <a:pt x="92" y="181"/>
                  <a:pt x="96" y="185"/>
                  <a:pt x="101" y="185"/>
                </a:cubicBezTo>
                <a:cubicBezTo>
                  <a:pt x="103" y="185"/>
                  <a:pt x="102" y="182"/>
                  <a:pt x="104" y="182"/>
                </a:cubicBezTo>
                <a:cubicBezTo>
                  <a:pt x="106" y="181"/>
                  <a:pt x="109" y="183"/>
                  <a:pt x="112" y="182"/>
                </a:cubicBezTo>
                <a:cubicBezTo>
                  <a:pt x="113" y="182"/>
                  <a:pt x="113" y="179"/>
                  <a:pt x="114" y="178"/>
                </a:cubicBezTo>
                <a:cubicBezTo>
                  <a:pt x="117" y="177"/>
                  <a:pt x="120" y="179"/>
                  <a:pt x="123" y="178"/>
                </a:cubicBezTo>
                <a:cubicBezTo>
                  <a:pt x="126" y="177"/>
                  <a:pt x="128" y="176"/>
                  <a:pt x="131" y="174"/>
                </a:cubicBezTo>
                <a:cubicBezTo>
                  <a:pt x="135" y="172"/>
                  <a:pt x="138" y="169"/>
                  <a:pt x="141" y="167"/>
                </a:cubicBezTo>
                <a:cubicBezTo>
                  <a:pt x="144" y="164"/>
                  <a:pt x="146" y="161"/>
                  <a:pt x="149" y="158"/>
                </a:cubicBezTo>
                <a:cubicBezTo>
                  <a:pt x="153" y="154"/>
                  <a:pt x="156" y="151"/>
                  <a:pt x="159" y="148"/>
                </a:cubicBezTo>
                <a:cubicBezTo>
                  <a:pt x="160" y="146"/>
                  <a:pt x="162" y="144"/>
                  <a:pt x="164" y="143"/>
                </a:cubicBezTo>
                <a:cubicBezTo>
                  <a:pt x="167" y="140"/>
                  <a:pt x="170" y="137"/>
                  <a:pt x="172" y="134"/>
                </a:cubicBezTo>
                <a:cubicBezTo>
                  <a:pt x="175" y="131"/>
                  <a:pt x="177" y="126"/>
                  <a:pt x="178" y="122"/>
                </a:cubicBezTo>
                <a:cubicBezTo>
                  <a:pt x="180" y="118"/>
                  <a:pt x="181" y="114"/>
                  <a:pt x="183" y="111"/>
                </a:cubicBezTo>
                <a:cubicBezTo>
                  <a:pt x="184" y="109"/>
                  <a:pt x="186" y="107"/>
                  <a:pt x="188" y="106"/>
                </a:cubicBezTo>
                <a:cubicBezTo>
                  <a:pt x="190" y="104"/>
                  <a:pt x="194" y="103"/>
                  <a:pt x="196" y="101"/>
                </a:cubicBezTo>
                <a:cubicBezTo>
                  <a:pt x="198" y="98"/>
                  <a:pt x="199" y="96"/>
                  <a:pt x="200" y="93"/>
                </a:cubicBezTo>
                <a:cubicBezTo>
                  <a:pt x="201" y="89"/>
                  <a:pt x="202" y="85"/>
                  <a:pt x="203" y="81"/>
                </a:cubicBezTo>
                <a:cubicBezTo>
                  <a:pt x="204" y="78"/>
                  <a:pt x="205" y="75"/>
                  <a:pt x="206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194" name="Freeform 2512"/>
          <p:cNvSpPr>
            <a:spLocks noChangeAspect="1"/>
          </p:cNvSpPr>
          <p:nvPr/>
        </p:nvSpPr>
        <p:spPr bwMode="auto">
          <a:xfrm>
            <a:off x="5272088" y="4922838"/>
            <a:ext cx="34925" cy="46038"/>
          </a:xfrm>
          <a:custGeom>
            <a:avLst/>
            <a:gdLst>
              <a:gd name="T0" fmla="*/ 22 w 18"/>
              <a:gd name="T1" fmla="*/ 19 h 24"/>
              <a:gd name="T2" fmla="*/ 22 w 18"/>
              <a:gd name="T3" fmla="*/ 13 h 24"/>
              <a:gd name="T4" fmla="*/ 22 w 18"/>
              <a:gd name="T5" fmla="*/ 6 h 24"/>
              <a:gd name="T6" fmla="*/ 11 w 18"/>
              <a:gd name="T7" fmla="*/ 0 h 24"/>
              <a:gd name="T8" fmla="*/ 5 w 18"/>
              <a:gd name="T9" fmla="*/ 5 h 24"/>
              <a:gd name="T10" fmla="*/ 1 w 18"/>
              <a:gd name="T11" fmla="*/ 12 h 24"/>
              <a:gd name="T12" fmla="*/ 1 w 18"/>
              <a:gd name="T13" fmla="*/ 21 h 24"/>
              <a:gd name="T14" fmla="*/ 9 w 18"/>
              <a:gd name="T15" fmla="*/ 27 h 24"/>
              <a:gd name="T16" fmla="*/ 16 w 18"/>
              <a:gd name="T17" fmla="*/ 29 h 24"/>
              <a:gd name="T18" fmla="*/ 20 w 18"/>
              <a:gd name="T19" fmla="*/ 27 h 24"/>
              <a:gd name="T20" fmla="*/ 22 w 18"/>
              <a:gd name="T21" fmla="*/ 19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"/>
              <a:gd name="T34" fmla="*/ 0 h 24"/>
              <a:gd name="T35" fmla="*/ 18 w 18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" h="24">
                <a:moveTo>
                  <a:pt x="18" y="16"/>
                </a:moveTo>
                <a:cubicBezTo>
                  <a:pt x="18" y="14"/>
                  <a:pt x="18" y="13"/>
                  <a:pt x="18" y="11"/>
                </a:cubicBezTo>
                <a:cubicBezTo>
                  <a:pt x="18" y="9"/>
                  <a:pt x="17" y="7"/>
                  <a:pt x="18" y="5"/>
                </a:cubicBezTo>
                <a:cubicBezTo>
                  <a:pt x="15" y="3"/>
                  <a:pt x="12" y="0"/>
                  <a:pt x="9" y="0"/>
                </a:cubicBezTo>
                <a:cubicBezTo>
                  <a:pt x="7" y="0"/>
                  <a:pt x="6" y="2"/>
                  <a:pt x="4" y="4"/>
                </a:cubicBezTo>
                <a:cubicBezTo>
                  <a:pt x="3" y="6"/>
                  <a:pt x="1" y="8"/>
                  <a:pt x="1" y="10"/>
                </a:cubicBezTo>
                <a:cubicBezTo>
                  <a:pt x="0" y="12"/>
                  <a:pt x="0" y="15"/>
                  <a:pt x="1" y="17"/>
                </a:cubicBezTo>
                <a:cubicBezTo>
                  <a:pt x="2" y="19"/>
                  <a:pt x="4" y="21"/>
                  <a:pt x="7" y="22"/>
                </a:cubicBezTo>
                <a:cubicBezTo>
                  <a:pt x="8" y="23"/>
                  <a:pt x="11" y="24"/>
                  <a:pt x="13" y="24"/>
                </a:cubicBezTo>
                <a:cubicBezTo>
                  <a:pt x="14" y="24"/>
                  <a:pt x="15" y="23"/>
                  <a:pt x="16" y="22"/>
                </a:cubicBezTo>
                <a:cubicBezTo>
                  <a:pt x="17" y="21"/>
                  <a:pt x="18" y="19"/>
                  <a:pt x="18" y="1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195" name="Freeform 2513"/>
          <p:cNvSpPr>
            <a:spLocks noChangeAspect="1"/>
          </p:cNvSpPr>
          <p:nvPr/>
        </p:nvSpPr>
        <p:spPr bwMode="auto">
          <a:xfrm>
            <a:off x="4821238" y="4670425"/>
            <a:ext cx="325438" cy="347663"/>
          </a:xfrm>
          <a:custGeom>
            <a:avLst/>
            <a:gdLst>
              <a:gd name="T0" fmla="*/ 205 w 171"/>
              <a:gd name="T1" fmla="*/ 18 h 182"/>
              <a:gd name="T2" fmla="*/ 199 w 171"/>
              <a:gd name="T3" fmla="*/ 17 h 182"/>
              <a:gd name="T4" fmla="*/ 195 w 171"/>
              <a:gd name="T5" fmla="*/ 20 h 182"/>
              <a:gd name="T6" fmla="*/ 191 w 171"/>
              <a:gd name="T7" fmla="*/ 18 h 182"/>
              <a:gd name="T8" fmla="*/ 183 w 171"/>
              <a:gd name="T9" fmla="*/ 28 h 182"/>
              <a:gd name="T10" fmla="*/ 177 w 171"/>
              <a:gd name="T11" fmla="*/ 28 h 182"/>
              <a:gd name="T12" fmla="*/ 171 w 171"/>
              <a:gd name="T13" fmla="*/ 20 h 182"/>
              <a:gd name="T14" fmla="*/ 162 w 171"/>
              <a:gd name="T15" fmla="*/ 22 h 182"/>
              <a:gd name="T16" fmla="*/ 147 w 171"/>
              <a:gd name="T17" fmla="*/ 25 h 182"/>
              <a:gd name="T18" fmla="*/ 141 w 171"/>
              <a:gd name="T19" fmla="*/ 25 h 182"/>
              <a:gd name="T20" fmla="*/ 141 w 171"/>
              <a:gd name="T21" fmla="*/ 90 h 182"/>
              <a:gd name="T22" fmla="*/ 125 w 171"/>
              <a:gd name="T23" fmla="*/ 90 h 182"/>
              <a:gd name="T24" fmla="*/ 125 w 171"/>
              <a:gd name="T25" fmla="*/ 141 h 182"/>
              <a:gd name="T26" fmla="*/ 123 w 171"/>
              <a:gd name="T27" fmla="*/ 208 h 182"/>
              <a:gd name="T28" fmla="*/ 120 w 171"/>
              <a:gd name="T29" fmla="*/ 212 h 182"/>
              <a:gd name="T30" fmla="*/ 115 w 171"/>
              <a:gd name="T31" fmla="*/ 214 h 182"/>
              <a:gd name="T32" fmla="*/ 111 w 171"/>
              <a:gd name="T33" fmla="*/ 218 h 182"/>
              <a:gd name="T34" fmla="*/ 104 w 171"/>
              <a:gd name="T35" fmla="*/ 215 h 182"/>
              <a:gd name="T36" fmla="*/ 95 w 171"/>
              <a:gd name="T37" fmla="*/ 218 h 182"/>
              <a:gd name="T38" fmla="*/ 86 w 171"/>
              <a:gd name="T39" fmla="*/ 214 h 182"/>
              <a:gd name="T40" fmla="*/ 84 w 171"/>
              <a:gd name="T41" fmla="*/ 207 h 182"/>
              <a:gd name="T42" fmla="*/ 79 w 171"/>
              <a:gd name="T43" fmla="*/ 201 h 182"/>
              <a:gd name="T44" fmla="*/ 76 w 171"/>
              <a:gd name="T45" fmla="*/ 203 h 182"/>
              <a:gd name="T46" fmla="*/ 76 w 171"/>
              <a:gd name="T47" fmla="*/ 211 h 182"/>
              <a:gd name="T48" fmla="*/ 71 w 171"/>
              <a:gd name="T49" fmla="*/ 211 h 182"/>
              <a:gd name="T50" fmla="*/ 60 w 171"/>
              <a:gd name="T51" fmla="*/ 202 h 182"/>
              <a:gd name="T52" fmla="*/ 53 w 171"/>
              <a:gd name="T53" fmla="*/ 185 h 182"/>
              <a:gd name="T54" fmla="*/ 53 w 171"/>
              <a:gd name="T55" fmla="*/ 176 h 182"/>
              <a:gd name="T56" fmla="*/ 48 w 171"/>
              <a:gd name="T57" fmla="*/ 168 h 182"/>
              <a:gd name="T58" fmla="*/ 49 w 171"/>
              <a:gd name="T59" fmla="*/ 162 h 182"/>
              <a:gd name="T60" fmla="*/ 47 w 171"/>
              <a:gd name="T61" fmla="*/ 156 h 182"/>
              <a:gd name="T62" fmla="*/ 47 w 171"/>
              <a:gd name="T63" fmla="*/ 148 h 182"/>
              <a:gd name="T64" fmla="*/ 44 w 171"/>
              <a:gd name="T65" fmla="*/ 137 h 182"/>
              <a:gd name="T66" fmla="*/ 42 w 171"/>
              <a:gd name="T67" fmla="*/ 124 h 182"/>
              <a:gd name="T68" fmla="*/ 42 w 171"/>
              <a:gd name="T69" fmla="*/ 111 h 182"/>
              <a:gd name="T70" fmla="*/ 44 w 171"/>
              <a:gd name="T71" fmla="*/ 102 h 182"/>
              <a:gd name="T72" fmla="*/ 31 w 171"/>
              <a:gd name="T73" fmla="*/ 85 h 182"/>
              <a:gd name="T74" fmla="*/ 24 w 171"/>
              <a:gd name="T75" fmla="*/ 71 h 182"/>
              <a:gd name="T76" fmla="*/ 24 w 171"/>
              <a:gd name="T77" fmla="*/ 59 h 182"/>
              <a:gd name="T78" fmla="*/ 16 w 171"/>
              <a:gd name="T79" fmla="*/ 49 h 182"/>
              <a:gd name="T80" fmla="*/ 12 w 171"/>
              <a:gd name="T81" fmla="*/ 37 h 182"/>
              <a:gd name="T82" fmla="*/ 1 w 171"/>
              <a:gd name="T83" fmla="*/ 23 h 182"/>
              <a:gd name="T84" fmla="*/ 0 w 171"/>
              <a:gd name="T85" fmla="*/ 12 h 182"/>
              <a:gd name="T86" fmla="*/ 2 w 171"/>
              <a:gd name="T87" fmla="*/ 5 h 182"/>
              <a:gd name="T88" fmla="*/ 11 w 171"/>
              <a:gd name="T89" fmla="*/ 5 h 182"/>
              <a:gd name="T90" fmla="*/ 20 w 171"/>
              <a:gd name="T91" fmla="*/ 0 h 182"/>
              <a:gd name="T92" fmla="*/ 29 w 171"/>
              <a:gd name="T93" fmla="*/ 2 h 182"/>
              <a:gd name="T94" fmla="*/ 36 w 171"/>
              <a:gd name="T95" fmla="*/ 7 h 182"/>
              <a:gd name="T96" fmla="*/ 102 w 171"/>
              <a:gd name="T97" fmla="*/ 7 h 182"/>
              <a:gd name="T98" fmla="*/ 109 w 171"/>
              <a:gd name="T99" fmla="*/ 14 h 182"/>
              <a:gd name="T100" fmla="*/ 119 w 171"/>
              <a:gd name="T101" fmla="*/ 17 h 182"/>
              <a:gd name="T102" fmla="*/ 133 w 171"/>
              <a:gd name="T103" fmla="*/ 19 h 182"/>
              <a:gd name="T104" fmla="*/ 141 w 171"/>
              <a:gd name="T105" fmla="*/ 17 h 182"/>
              <a:gd name="T106" fmla="*/ 151 w 171"/>
              <a:gd name="T107" fmla="*/ 19 h 182"/>
              <a:gd name="T108" fmla="*/ 180 w 171"/>
              <a:gd name="T109" fmla="*/ 13 h 182"/>
              <a:gd name="T110" fmla="*/ 193 w 171"/>
              <a:gd name="T111" fmla="*/ 10 h 182"/>
              <a:gd name="T112" fmla="*/ 199 w 171"/>
              <a:gd name="T113" fmla="*/ 11 h 182"/>
              <a:gd name="T114" fmla="*/ 205 w 171"/>
              <a:gd name="T115" fmla="*/ 18 h 18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71"/>
              <a:gd name="T175" fmla="*/ 0 h 182"/>
              <a:gd name="T176" fmla="*/ 171 w 171"/>
              <a:gd name="T177" fmla="*/ 182 h 18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71" h="182">
                <a:moveTo>
                  <a:pt x="171" y="15"/>
                </a:moveTo>
                <a:cubicBezTo>
                  <a:pt x="169" y="14"/>
                  <a:pt x="167" y="14"/>
                  <a:pt x="166" y="14"/>
                </a:cubicBezTo>
                <a:cubicBezTo>
                  <a:pt x="165" y="15"/>
                  <a:pt x="164" y="17"/>
                  <a:pt x="163" y="17"/>
                </a:cubicBezTo>
                <a:cubicBezTo>
                  <a:pt x="161" y="17"/>
                  <a:pt x="160" y="15"/>
                  <a:pt x="159" y="15"/>
                </a:cubicBezTo>
                <a:cubicBezTo>
                  <a:pt x="156" y="17"/>
                  <a:pt x="155" y="21"/>
                  <a:pt x="153" y="23"/>
                </a:cubicBezTo>
                <a:cubicBezTo>
                  <a:pt x="152" y="24"/>
                  <a:pt x="150" y="24"/>
                  <a:pt x="148" y="23"/>
                </a:cubicBezTo>
                <a:cubicBezTo>
                  <a:pt x="146" y="22"/>
                  <a:pt x="146" y="18"/>
                  <a:pt x="143" y="17"/>
                </a:cubicBezTo>
                <a:cubicBezTo>
                  <a:pt x="141" y="16"/>
                  <a:pt x="138" y="17"/>
                  <a:pt x="135" y="18"/>
                </a:cubicBezTo>
                <a:cubicBezTo>
                  <a:pt x="131" y="18"/>
                  <a:pt x="127" y="21"/>
                  <a:pt x="123" y="21"/>
                </a:cubicBezTo>
                <a:lnTo>
                  <a:pt x="118" y="21"/>
                </a:lnTo>
                <a:lnTo>
                  <a:pt x="118" y="75"/>
                </a:lnTo>
                <a:lnTo>
                  <a:pt x="104" y="75"/>
                </a:lnTo>
                <a:lnTo>
                  <a:pt x="104" y="117"/>
                </a:lnTo>
                <a:lnTo>
                  <a:pt x="103" y="173"/>
                </a:lnTo>
                <a:cubicBezTo>
                  <a:pt x="102" y="174"/>
                  <a:pt x="101" y="175"/>
                  <a:pt x="100" y="176"/>
                </a:cubicBezTo>
                <a:cubicBezTo>
                  <a:pt x="98" y="177"/>
                  <a:pt x="97" y="177"/>
                  <a:pt x="96" y="178"/>
                </a:cubicBezTo>
                <a:cubicBezTo>
                  <a:pt x="95" y="179"/>
                  <a:pt x="94" y="181"/>
                  <a:pt x="93" y="181"/>
                </a:cubicBezTo>
                <a:cubicBezTo>
                  <a:pt x="91" y="182"/>
                  <a:pt x="89" y="179"/>
                  <a:pt x="87" y="179"/>
                </a:cubicBezTo>
                <a:cubicBezTo>
                  <a:pt x="84" y="179"/>
                  <a:pt x="82" y="181"/>
                  <a:pt x="79" y="181"/>
                </a:cubicBezTo>
                <a:cubicBezTo>
                  <a:pt x="77" y="180"/>
                  <a:pt x="74" y="180"/>
                  <a:pt x="72" y="178"/>
                </a:cubicBezTo>
                <a:cubicBezTo>
                  <a:pt x="70" y="177"/>
                  <a:pt x="71" y="174"/>
                  <a:pt x="70" y="172"/>
                </a:cubicBezTo>
                <a:cubicBezTo>
                  <a:pt x="69" y="170"/>
                  <a:pt x="68" y="167"/>
                  <a:pt x="66" y="167"/>
                </a:cubicBezTo>
                <a:cubicBezTo>
                  <a:pt x="65" y="166"/>
                  <a:pt x="63" y="168"/>
                  <a:pt x="63" y="169"/>
                </a:cubicBezTo>
                <a:cubicBezTo>
                  <a:pt x="62" y="171"/>
                  <a:pt x="63" y="173"/>
                  <a:pt x="63" y="175"/>
                </a:cubicBezTo>
                <a:cubicBezTo>
                  <a:pt x="62" y="175"/>
                  <a:pt x="60" y="175"/>
                  <a:pt x="59" y="175"/>
                </a:cubicBezTo>
                <a:cubicBezTo>
                  <a:pt x="56" y="173"/>
                  <a:pt x="53" y="171"/>
                  <a:pt x="50" y="168"/>
                </a:cubicBezTo>
                <a:cubicBezTo>
                  <a:pt x="48" y="164"/>
                  <a:pt x="46" y="159"/>
                  <a:pt x="44" y="154"/>
                </a:cubicBezTo>
                <a:cubicBezTo>
                  <a:pt x="44" y="152"/>
                  <a:pt x="44" y="149"/>
                  <a:pt x="44" y="146"/>
                </a:cubicBezTo>
                <a:cubicBezTo>
                  <a:pt x="43" y="143"/>
                  <a:pt x="41" y="142"/>
                  <a:pt x="40" y="140"/>
                </a:cubicBezTo>
                <a:cubicBezTo>
                  <a:pt x="40" y="138"/>
                  <a:pt x="41" y="137"/>
                  <a:pt x="41" y="135"/>
                </a:cubicBezTo>
                <a:cubicBezTo>
                  <a:pt x="40" y="133"/>
                  <a:pt x="39" y="132"/>
                  <a:pt x="39" y="130"/>
                </a:cubicBezTo>
                <a:cubicBezTo>
                  <a:pt x="38" y="127"/>
                  <a:pt x="39" y="125"/>
                  <a:pt x="39" y="123"/>
                </a:cubicBezTo>
                <a:cubicBezTo>
                  <a:pt x="38" y="120"/>
                  <a:pt x="37" y="117"/>
                  <a:pt x="37" y="114"/>
                </a:cubicBezTo>
                <a:cubicBezTo>
                  <a:pt x="36" y="110"/>
                  <a:pt x="35" y="107"/>
                  <a:pt x="35" y="103"/>
                </a:cubicBezTo>
                <a:cubicBezTo>
                  <a:pt x="35" y="99"/>
                  <a:pt x="34" y="96"/>
                  <a:pt x="35" y="92"/>
                </a:cubicBezTo>
                <a:cubicBezTo>
                  <a:pt x="35" y="89"/>
                  <a:pt x="38" y="87"/>
                  <a:pt x="37" y="85"/>
                </a:cubicBezTo>
                <a:cubicBezTo>
                  <a:pt x="35" y="79"/>
                  <a:pt x="30" y="76"/>
                  <a:pt x="26" y="71"/>
                </a:cubicBezTo>
                <a:cubicBezTo>
                  <a:pt x="24" y="67"/>
                  <a:pt x="21" y="63"/>
                  <a:pt x="20" y="59"/>
                </a:cubicBezTo>
                <a:cubicBezTo>
                  <a:pt x="19" y="56"/>
                  <a:pt x="21" y="52"/>
                  <a:pt x="20" y="49"/>
                </a:cubicBezTo>
                <a:cubicBezTo>
                  <a:pt x="18" y="46"/>
                  <a:pt x="15" y="44"/>
                  <a:pt x="13" y="41"/>
                </a:cubicBezTo>
                <a:cubicBezTo>
                  <a:pt x="12" y="38"/>
                  <a:pt x="12" y="34"/>
                  <a:pt x="10" y="31"/>
                </a:cubicBezTo>
                <a:cubicBezTo>
                  <a:pt x="7" y="26"/>
                  <a:pt x="3" y="23"/>
                  <a:pt x="1" y="19"/>
                </a:cubicBezTo>
                <a:cubicBezTo>
                  <a:pt x="0" y="16"/>
                  <a:pt x="0" y="13"/>
                  <a:pt x="0" y="10"/>
                </a:cubicBezTo>
                <a:cubicBezTo>
                  <a:pt x="0" y="8"/>
                  <a:pt x="1" y="6"/>
                  <a:pt x="2" y="4"/>
                </a:cubicBezTo>
                <a:cubicBezTo>
                  <a:pt x="4" y="4"/>
                  <a:pt x="6" y="4"/>
                  <a:pt x="9" y="4"/>
                </a:cubicBezTo>
                <a:cubicBezTo>
                  <a:pt x="12" y="3"/>
                  <a:pt x="14" y="0"/>
                  <a:pt x="17" y="0"/>
                </a:cubicBezTo>
                <a:cubicBezTo>
                  <a:pt x="19" y="0"/>
                  <a:pt x="22" y="1"/>
                  <a:pt x="24" y="2"/>
                </a:cubicBezTo>
                <a:cubicBezTo>
                  <a:pt x="26" y="3"/>
                  <a:pt x="28" y="6"/>
                  <a:pt x="30" y="6"/>
                </a:cubicBezTo>
                <a:cubicBezTo>
                  <a:pt x="48" y="7"/>
                  <a:pt x="67" y="4"/>
                  <a:pt x="85" y="6"/>
                </a:cubicBezTo>
                <a:cubicBezTo>
                  <a:pt x="88" y="6"/>
                  <a:pt x="89" y="10"/>
                  <a:pt x="91" y="12"/>
                </a:cubicBezTo>
                <a:cubicBezTo>
                  <a:pt x="94" y="13"/>
                  <a:pt x="96" y="14"/>
                  <a:pt x="99" y="14"/>
                </a:cubicBezTo>
                <a:cubicBezTo>
                  <a:pt x="103" y="15"/>
                  <a:pt x="107" y="16"/>
                  <a:pt x="111" y="16"/>
                </a:cubicBezTo>
                <a:cubicBezTo>
                  <a:pt x="113" y="16"/>
                  <a:pt x="116" y="14"/>
                  <a:pt x="118" y="14"/>
                </a:cubicBezTo>
                <a:cubicBezTo>
                  <a:pt x="121" y="14"/>
                  <a:pt x="124" y="16"/>
                  <a:pt x="126" y="16"/>
                </a:cubicBezTo>
                <a:cubicBezTo>
                  <a:pt x="134" y="15"/>
                  <a:pt x="142" y="12"/>
                  <a:pt x="150" y="11"/>
                </a:cubicBezTo>
                <a:cubicBezTo>
                  <a:pt x="154" y="10"/>
                  <a:pt x="157" y="9"/>
                  <a:pt x="161" y="8"/>
                </a:cubicBezTo>
                <a:cubicBezTo>
                  <a:pt x="163" y="8"/>
                  <a:pt x="165" y="8"/>
                  <a:pt x="166" y="9"/>
                </a:cubicBezTo>
                <a:cubicBezTo>
                  <a:pt x="168" y="10"/>
                  <a:pt x="169" y="13"/>
                  <a:pt x="171" y="1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196" name="Freeform 2514"/>
          <p:cNvSpPr>
            <a:spLocks noChangeAspect="1"/>
          </p:cNvSpPr>
          <p:nvPr/>
        </p:nvSpPr>
        <p:spPr bwMode="auto">
          <a:xfrm>
            <a:off x="5019675" y="4697413"/>
            <a:ext cx="220663" cy="257175"/>
          </a:xfrm>
          <a:custGeom>
            <a:avLst/>
            <a:gdLst>
              <a:gd name="T0" fmla="*/ 139 w 116"/>
              <a:gd name="T1" fmla="*/ 76 h 135"/>
              <a:gd name="T2" fmla="*/ 137 w 116"/>
              <a:gd name="T3" fmla="*/ 73 h 135"/>
              <a:gd name="T4" fmla="*/ 137 w 116"/>
              <a:gd name="T5" fmla="*/ 70 h 135"/>
              <a:gd name="T6" fmla="*/ 128 w 116"/>
              <a:gd name="T7" fmla="*/ 66 h 135"/>
              <a:gd name="T8" fmla="*/ 121 w 116"/>
              <a:gd name="T9" fmla="*/ 65 h 135"/>
              <a:gd name="T10" fmla="*/ 116 w 116"/>
              <a:gd name="T11" fmla="*/ 58 h 135"/>
              <a:gd name="T12" fmla="*/ 116 w 116"/>
              <a:gd name="T13" fmla="*/ 47 h 135"/>
              <a:gd name="T14" fmla="*/ 111 w 116"/>
              <a:gd name="T15" fmla="*/ 47 h 135"/>
              <a:gd name="T16" fmla="*/ 111 w 116"/>
              <a:gd name="T17" fmla="*/ 40 h 135"/>
              <a:gd name="T18" fmla="*/ 99 w 116"/>
              <a:gd name="T19" fmla="*/ 32 h 135"/>
              <a:gd name="T20" fmla="*/ 93 w 116"/>
              <a:gd name="T21" fmla="*/ 30 h 135"/>
              <a:gd name="T22" fmla="*/ 90 w 116"/>
              <a:gd name="T23" fmla="*/ 18 h 135"/>
              <a:gd name="T24" fmla="*/ 85 w 116"/>
              <a:gd name="T25" fmla="*/ 11 h 135"/>
              <a:gd name="T26" fmla="*/ 80 w 116"/>
              <a:gd name="T27" fmla="*/ 1 h 135"/>
              <a:gd name="T28" fmla="*/ 74 w 116"/>
              <a:gd name="T29" fmla="*/ 0 h 135"/>
              <a:gd name="T30" fmla="*/ 71 w 116"/>
              <a:gd name="T31" fmla="*/ 4 h 135"/>
              <a:gd name="T32" fmla="*/ 66 w 116"/>
              <a:gd name="T33" fmla="*/ 1 h 135"/>
              <a:gd name="T34" fmla="*/ 59 w 116"/>
              <a:gd name="T35" fmla="*/ 11 h 135"/>
              <a:gd name="T36" fmla="*/ 53 w 116"/>
              <a:gd name="T37" fmla="*/ 11 h 135"/>
              <a:gd name="T38" fmla="*/ 47 w 116"/>
              <a:gd name="T39" fmla="*/ 4 h 135"/>
              <a:gd name="T40" fmla="*/ 37 w 116"/>
              <a:gd name="T41" fmla="*/ 5 h 135"/>
              <a:gd name="T42" fmla="*/ 23 w 116"/>
              <a:gd name="T43" fmla="*/ 8 h 135"/>
              <a:gd name="T44" fmla="*/ 17 w 116"/>
              <a:gd name="T45" fmla="*/ 8 h 135"/>
              <a:gd name="T46" fmla="*/ 17 w 116"/>
              <a:gd name="T47" fmla="*/ 73 h 135"/>
              <a:gd name="T48" fmla="*/ 0 w 116"/>
              <a:gd name="T49" fmla="*/ 73 h 135"/>
              <a:gd name="T50" fmla="*/ 0 w 116"/>
              <a:gd name="T51" fmla="*/ 124 h 135"/>
              <a:gd name="T52" fmla="*/ 5 w 116"/>
              <a:gd name="T53" fmla="*/ 128 h 135"/>
              <a:gd name="T54" fmla="*/ 7 w 116"/>
              <a:gd name="T55" fmla="*/ 139 h 135"/>
              <a:gd name="T56" fmla="*/ 11 w 116"/>
              <a:gd name="T57" fmla="*/ 145 h 135"/>
              <a:gd name="T58" fmla="*/ 6 w 116"/>
              <a:gd name="T59" fmla="*/ 155 h 135"/>
              <a:gd name="T60" fmla="*/ 8 w 116"/>
              <a:gd name="T61" fmla="*/ 161 h 135"/>
              <a:gd name="T62" fmla="*/ 14 w 116"/>
              <a:gd name="T63" fmla="*/ 158 h 135"/>
              <a:gd name="T64" fmla="*/ 25 w 116"/>
              <a:gd name="T65" fmla="*/ 160 h 135"/>
              <a:gd name="T66" fmla="*/ 26 w 116"/>
              <a:gd name="T67" fmla="*/ 156 h 135"/>
              <a:gd name="T68" fmla="*/ 35 w 116"/>
              <a:gd name="T69" fmla="*/ 150 h 135"/>
              <a:gd name="T70" fmla="*/ 40 w 116"/>
              <a:gd name="T71" fmla="*/ 144 h 135"/>
              <a:gd name="T72" fmla="*/ 43 w 116"/>
              <a:gd name="T73" fmla="*/ 134 h 135"/>
              <a:gd name="T74" fmla="*/ 49 w 116"/>
              <a:gd name="T75" fmla="*/ 132 h 135"/>
              <a:gd name="T76" fmla="*/ 55 w 116"/>
              <a:gd name="T77" fmla="*/ 132 h 135"/>
              <a:gd name="T78" fmla="*/ 60 w 116"/>
              <a:gd name="T79" fmla="*/ 139 h 135"/>
              <a:gd name="T80" fmla="*/ 68 w 116"/>
              <a:gd name="T81" fmla="*/ 142 h 135"/>
              <a:gd name="T82" fmla="*/ 73 w 116"/>
              <a:gd name="T83" fmla="*/ 140 h 135"/>
              <a:gd name="T84" fmla="*/ 84 w 116"/>
              <a:gd name="T85" fmla="*/ 139 h 135"/>
              <a:gd name="T86" fmla="*/ 86 w 116"/>
              <a:gd name="T87" fmla="*/ 132 h 135"/>
              <a:gd name="T88" fmla="*/ 89 w 116"/>
              <a:gd name="T89" fmla="*/ 121 h 135"/>
              <a:gd name="T90" fmla="*/ 97 w 116"/>
              <a:gd name="T91" fmla="*/ 119 h 135"/>
              <a:gd name="T92" fmla="*/ 104 w 116"/>
              <a:gd name="T93" fmla="*/ 112 h 135"/>
              <a:gd name="T94" fmla="*/ 107 w 116"/>
              <a:gd name="T95" fmla="*/ 101 h 135"/>
              <a:gd name="T96" fmla="*/ 121 w 116"/>
              <a:gd name="T97" fmla="*/ 88 h 135"/>
              <a:gd name="T98" fmla="*/ 129 w 116"/>
              <a:gd name="T99" fmla="*/ 82 h 135"/>
              <a:gd name="T100" fmla="*/ 134 w 116"/>
              <a:gd name="T101" fmla="*/ 79 h 135"/>
              <a:gd name="T102" fmla="*/ 139 w 116"/>
              <a:gd name="T103" fmla="*/ 76 h 1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16"/>
              <a:gd name="T157" fmla="*/ 0 h 135"/>
              <a:gd name="T158" fmla="*/ 116 w 116"/>
              <a:gd name="T159" fmla="*/ 135 h 1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16" h="135">
                <a:moveTo>
                  <a:pt x="116" y="63"/>
                </a:moveTo>
                <a:cubicBezTo>
                  <a:pt x="115" y="63"/>
                  <a:pt x="115" y="62"/>
                  <a:pt x="114" y="61"/>
                </a:cubicBezTo>
                <a:cubicBezTo>
                  <a:pt x="114" y="60"/>
                  <a:pt x="115" y="58"/>
                  <a:pt x="114" y="58"/>
                </a:cubicBezTo>
                <a:cubicBezTo>
                  <a:pt x="112" y="56"/>
                  <a:pt x="110" y="56"/>
                  <a:pt x="107" y="55"/>
                </a:cubicBezTo>
                <a:cubicBezTo>
                  <a:pt x="105" y="54"/>
                  <a:pt x="103" y="56"/>
                  <a:pt x="101" y="54"/>
                </a:cubicBezTo>
                <a:cubicBezTo>
                  <a:pt x="99" y="53"/>
                  <a:pt x="98" y="51"/>
                  <a:pt x="97" y="48"/>
                </a:cubicBezTo>
                <a:cubicBezTo>
                  <a:pt x="97" y="45"/>
                  <a:pt x="99" y="41"/>
                  <a:pt x="97" y="39"/>
                </a:cubicBezTo>
                <a:cubicBezTo>
                  <a:pt x="97" y="37"/>
                  <a:pt x="94" y="40"/>
                  <a:pt x="93" y="39"/>
                </a:cubicBezTo>
                <a:cubicBezTo>
                  <a:pt x="92" y="37"/>
                  <a:pt x="94" y="35"/>
                  <a:pt x="93" y="33"/>
                </a:cubicBezTo>
                <a:cubicBezTo>
                  <a:pt x="90" y="31"/>
                  <a:pt x="86" y="29"/>
                  <a:pt x="83" y="27"/>
                </a:cubicBezTo>
                <a:cubicBezTo>
                  <a:pt x="81" y="26"/>
                  <a:pt x="79" y="27"/>
                  <a:pt x="78" y="25"/>
                </a:cubicBezTo>
                <a:cubicBezTo>
                  <a:pt x="76" y="22"/>
                  <a:pt x="76" y="18"/>
                  <a:pt x="75" y="15"/>
                </a:cubicBezTo>
                <a:cubicBezTo>
                  <a:pt x="74" y="13"/>
                  <a:pt x="73" y="11"/>
                  <a:pt x="71" y="9"/>
                </a:cubicBezTo>
                <a:cubicBezTo>
                  <a:pt x="70" y="6"/>
                  <a:pt x="68" y="3"/>
                  <a:pt x="67" y="1"/>
                </a:cubicBezTo>
                <a:cubicBezTo>
                  <a:pt x="65" y="0"/>
                  <a:pt x="63" y="0"/>
                  <a:pt x="62" y="0"/>
                </a:cubicBezTo>
                <a:cubicBezTo>
                  <a:pt x="61" y="1"/>
                  <a:pt x="60" y="3"/>
                  <a:pt x="59" y="3"/>
                </a:cubicBezTo>
                <a:cubicBezTo>
                  <a:pt x="57" y="3"/>
                  <a:pt x="56" y="1"/>
                  <a:pt x="55" y="1"/>
                </a:cubicBezTo>
                <a:cubicBezTo>
                  <a:pt x="52" y="3"/>
                  <a:pt x="51" y="7"/>
                  <a:pt x="49" y="9"/>
                </a:cubicBezTo>
                <a:cubicBezTo>
                  <a:pt x="48" y="10"/>
                  <a:pt x="46" y="10"/>
                  <a:pt x="44" y="9"/>
                </a:cubicBezTo>
                <a:cubicBezTo>
                  <a:pt x="42" y="8"/>
                  <a:pt x="42" y="4"/>
                  <a:pt x="39" y="3"/>
                </a:cubicBezTo>
                <a:cubicBezTo>
                  <a:pt x="37" y="2"/>
                  <a:pt x="34" y="3"/>
                  <a:pt x="31" y="4"/>
                </a:cubicBezTo>
                <a:cubicBezTo>
                  <a:pt x="27" y="4"/>
                  <a:pt x="23" y="7"/>
                  <a:pt x="19" y="7"/>
                </a:cubicBezTo>
                <a:lnTo>
                  <a:pt x="14" y="7"/>
                </a:lnTo>
                <a:lnTo>
                  <a:pt x="14" y="61"/>
                </a:lnTo>
                <a:lnTo>
                  <a:pt x="0" y="61"/>
                </a:lnTo>
                <a:lnTo>
                  <a:pt x="0" y="103"/>
                </a:lnTo>
                <a:cubicBezTo>
                  <a:pt x="1" y="104"/>
                  <a:pt x="3" y="105"/>
                  <a:pt x="4" y="107"/>
                </a:cubicBezTo>
                <a:cubicBezTo>
                  <a:pt x="6" y="110"/>
                  <a:pt x="5" y="113"/>
                  <a:pt x="6" y="116"/>
                </a:cubicBezTo>
                <a:cubicBezTo>
                  <a:pt x="7" y="118"/>
                  <a:pt x="9" y="119"/>
                  <a:pt x="9" y="121"/>
                </a:cubicBezTo>
                <a:cubicBezTo>
                  <a:pt x="9" y="124"/>
                  <a:pt x="6" y="126"/>
                  <a:pt x="5" y="129"/>
                </a:cubicBezTo>
                <a:cubicBezTo>
                  <a:pt x="5" y="131"/>
                  <a:pt x="5" y="133"/>
                  <a:pt x="7" y="134"/>
                </a:cubicBezTo>
                <a:cubicBezTo>
                  <a:pt x="8" y="135"/>
                  <a:pt x="10" y="133"/>
                  <a:pt x="12" y="132"/>
                </a:cubicBezTo>
                <a:cubicBezTo>
                  <a:pt x="15" y="132"/>
                  <a:pt x="18" y="134"/>
                  <a:pt x="21" y="133"/>
                </a:cubicBezTo>
                <a:cubicBezTo>
                  <a:pt x="22" y="133"/>
                  <a:pt x="21" y="130"/>
                  <a:pt x="22" y="130"/>
                </a:cubicBezTo>
                <a:cubicBezTo>
                  <a:pt x="24" y="128"/>
                  <a:pt x="27" y="127"/>
                  <a:pt x="29" y="125"/>
                </a:cubicBezTo>
                <a:cubicBezTo>
                  <a:pt x="31" y="124"/>
                  <a:pt x="32" y="122"/>
                  <a:pt x="33" y="120"/>
                </a:cubicBezTo>
                <a:cubicBezTo>
                  <a:pt x="35" y="118"/>
                  <a:pt x="35" y="115"/>
                  <a:pt x="36" y="112"/>
                </a:cubicBezTo>
                <a:cubicBezTo>
                  <a:pt x="37" y="111"/>
                  <a:pt x="39" y="110"/>
                  <a:pt x="41" y="110"/>
                </a:cubicBezTo>
                <a:cubicBezTo>
                  <a:pt x="43" y="109"/>
                  <a:pt x="45" y="109"/>
                  <a:pt x="46" y="110"/>
                </a:cubicBezTo>
                <a:cubicBezTo>
                  <a:pt x="48" y="111"/>
                  <a:pt x="48" y="114"/>
                  <a:pt x="50" y="116"/>
                </a:cubicBezTo>
                <a:cubicBezTo>
                  <a:pt x="52" y="117"/>
                  <a:pt x="55" y="118"/>
                  <a:pt x="57" y="118"/>
                </a:cubicBezTo>
                <a:cubicBezTo>
                  <a:pt x="59" y="118"/>
                  <a:pt x="60" y="118"/>
                  <a:pt x="61" y="117"/>
                </a:cubicBezTo>
                <a:cubicBezTo>
                  <a:pt x="64" y="117"/>
                  <a:pt x="67" y="117"/>
                  <a:pt x="70" y="116"/>
                </a:cubicBezTo>
                <a:cubicBezTo>
                  <a:pt x="71" y="114"/>
                  <a:pt x="71" y="112"/>
                  <a:pt x="72" y="110"/>
                </a:cubicBezTo>
                <a:cubicBezTo>
                  <a:pt x="73" y="107"/>
                  <a:pt x="72" y="104"/>
                  <a:pt x="74" y="101"/>
                </a:cubicBezTo>
                <a:cubicBezTo>
                  <a:pt x="76" y="100"/>
                  <a:pt x="79" y="100"/>
                  <a:pt x="81" y="99"/>
                </a:cubicBezTo>
                <a:cubicBezTo>
                  <a:pt x="84" y="97"/>
                  <a:pt x="86" y="95"/>
                  <a:pt x="87" y="93"/>
                </a:cubicBezTo>
                <a:cubicBezTo>
                  <a:pt x="89" y="90"/>
                  <a:pt x="88" y="86"/>
                  <a:pt x="89" y="84"/>
                </a:cubicBezTo>
                <a:cubicBezTo>
                  <a:pt x="92" y="80"/>
                  <a:pt x="97" y="77"/>
                  <a:pt x="101" y="73"/>
                </a:cubicBezTo>
                <a:cubicBezTo>
                  <a:pt x="103" y="72"/>
                  <a:pt x="105" y="70"/>
                  <a:pt x="108" y="68"/>
                </a:cubicBezTo>
                <a:cubicBezTo>
                  <a:pt x="109" y="68"/>
                  <a:pt x="111" y="67"/>
                  <a:pt x="112" y="66"/>
                </a:cubicBezTo>
                <a:cubicBezTo>
                  <a:pt x="113" y="65"/>
                  <a:pt x="115" y="64"/>
                  <a:pt x="116" y="6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197" name="Freeform 2515"/>
          <p:cNvSpPr>
            <a:spLocks noChangeAspect="1"/>
          </p:cNvSpPr>
          <p:nvPr/>
        </p:nvSpPr>
        <p:spPr bwMode="auto">
          <a:xfrm>
            <a:off x="5146675" y="4632325"/>
            <a:ext cx="187325" cy="195263"/>
          </a:xfrm>
          <a:custGeom>
            <a:avLst/>
            <a:gdLst>
              <a:gd name="T0" fmla="*/ 92 w 98"/>
              <a:gd name="T1" fmla="*/ 122 h 102"/>
              <a:gd name="T2" fmla="*/ 108 w 98"/>
              <a:gd name="T3" fmla="*/ 103 h 102"/>
              <a:gd name="T4" fmla="*/ 108 w 98"/>
              <a:gd name="T5" fmla="*/ 92 h 102"/>
              <a:gd name="T6" fmla="*/ 111 w 98"/>
              <a:gd name="T7" fmla="*/ 88 h 102"/>
              <a:gd name="T8" fmla="*/ 113 w 98"/>
              <a:gd name="T9" fmla="*/ 82 h 102"/>
              <a:gd name="T10" fmla="*/ 117 w 98"/>
              <a:gd name="T11" fmla="*/ 76 h 102"/>
              <a:gd name="T12" fmla="*/ 112 w 98"/>
              <a:gd name="T13" fmla="*/ 72 h 102"/>
              <a:gd name="T14" fmla="*/ 113 w 98"/>
              <a:gd name="T15" fmla="*/ 68 h 102"/>
              <a:gd name="T16" fmla="*/ 110 w 98"/>
              <a:gd name="T17" fmla="*/ 62 h 102"/>
              <a:gd name="T18" fmla="*/ 112 w 98"/>
              <a:gd name="T19" fmla="*/ 59 h 102"/>
              <a:gd name="T20" fmla="*/ 118 w 98"/>
              <a:gd name="T21" fmla="*/ 52 h 102"/>
              <a:gd name="T22" fmla="*/ 116 w 98"/>
              <a:gd name="T23" fmla="*/ 45 h 102"/>
              <a:gd name="T24" fmla="*/ 116 w 98"/>
              <a:gd name="T25" fmla="*/ 33 h 102"/>
              <a:gd name="T26" fmla="*/ 111 w 98"/>
              <a:gd name="T27" fmla="*/ 22 h 102"/>
              <a:gd name="T28" fmla="*/ 101 w 98"/>
              <a:gd name="T29" fmla="*/ 19 h 102"/>
              <a:gd name="T30" fmla="*/ 98 w 98"/>
              <a:gd name="T31" fmla="*/ 14 h 102"/>
              <a:gd name="T32" fmla="*/ 94 w 98"/>
              <a:gd name="T33" fmla="*/ 10 h 102"/>
              <a:gd name="T34" fmla="*/ 87 w 98"/>
              <a:gd name="T35" fmla="*/ 7 h 102"/>
              <a:gd name="T36" fmla="*/ 78 w 98"/>
              <a:gd name="T37" fmla="*/ 7 h 102"/>
              <a:gd name="T38" fmla="*/ 76 w 98"/>
              <a:gd name="T39" fmla="*/ 5 h 102"/>
              <a:gd name="T40" fmla="*/ 78 w 98"/>
              <a:gd name="T41" fmla="*/ 1 h 102"/>
              <a:gd name="T42" fmla="*/ 70 w 98"/>
              <a:gd name="T43" fmla="*/ 1 h 102"/>
              <a:gd name="T44" fmla="*/ 57 w 98"/>
              <a:gd name="T45" fmla="*/ 8 h 102"/>
              <a:gd name="T46" fmla="*/ 55 w 98"/>
              <a:gd name="T47" fmla="*/ 17 h 102"/>
              <a:gd name="T48" fmla="*/ 43 w 98"/>
              <a:gd name="T49" fmla="*/ 24 h 102"/>
              <a:gd name="T50" fmla="*/ 36 w 98"/>
              <a:gd name="T51" fmla="*/ 30 h 102"/>
              <a:gd name="T52" fmla="*/ 33 w 98"/>
              <a:gd name="T53" fmla="*/ 37 h 102"/>
              <a:gd name="T54" fmla="*/ 26 w 98"/>
              <a:gd name="T55" fmla="*/ 43 h 102"/>
              <a:gd name="T56" fmla="*/ 18 w 98"/>
              <a:gd name="T57" fmla="*/ 45 h 102"/>
              <a:gd name="T58" fmla="*/ 13 w 98"/>
              <a:gd name="T59" fmla="*/ 42 h 102"/>
              <a:gd name="T60" fmla="*/ 5 w 98"/>
              <a:gd name="T61" fmla="*/ 41 h 102"/>
              <a:gd name="T62" fmla="*/ 0 w 98"/>
              <a:gd name="T63" fmla="*/ 42 h 102"/>
              <a:gd name="T64" fmla="*/ 5 w 98"/>
              <a:gd name="T65" fmla="*/ 52 h 102"/>
              <a:gd name="T66" fmla="*/ 10 w 98"/>
              <a:gd name="T67" fmla="*/ 59 h 102"/>
              <a:gd name="T68" fmla="*/ 13 w 98"/>
              <a:gd name="T69" fmla="*/ 71 h 102"/>
              <a:gd name="T70" fmla="*/ 19 w 98"/>
              <a:gd name="T71" fmla="*/ 74 h 102"/>
              <a:gd name="T72" fmla="*/ 31 w 98"/>
              <a:gd name="T73" fmla="*/ 81 h 102"/>
              <a:gd name="T74" fmla="*/ 31 w 98"/>
              <a:gd name="T75" fmla="*/ 88 h 102"/>
              <a:gd name="T76" fmla="*/ 36 w 98"/>
              <a:gd name="T77" fmla="*/ 88 h 102"/>
              <a:gd name="T78" fmla="*/ 36 w 98"/>
              <a:gd name="T79" fmla="*/ 99 h 102"/>
              <a:gd name="T80" fmla="*/ 41 w 98"/>
              <a:gd name="T81" fmla="*/ 106 h 102"/>
              <a:gd name="T82" fmla="*/ 48 w 98"/>
              <a:gd name="T83" fmla="*/ 107 h 102"/>
              <a:gd name="T84" fmla="*/ 57 w 98"/>
              <a:gd name="T85" fmla="*/ 111 h 102"/>
              <a:gd name="T86" fmla="*/ 57 w 98"/>
              <a:gd name="T87" fmla="*/ 115 h 102"/>
              <a:gd name="T88" fmla="*/ 59 w 98"/>
              <a:gd name="T89" fmla="*/ 117 h 102"/>
              <a:gd name="T90" fmla="*/ 67 w 98"/>
              <a:gd name="T91" fmla="*/ 118 h 102"/>
              <a:gd name="T92" fmla="*/ 78 w 98"/>
              <a:gd name="T93" fmla="*/ 119 h 102"/>
              <a:gd name="T94" fmla="*/ 84 w 98"/>
              <a:gd name="T95" fmla="*/ 119 h 102"/>
              <a:gd name="T96" fmla="*/ 89 w 98"/>
              <a:gd name="T97" fmla="*/ 122 h 102"/>
              <a:gd name="T98" fmla="*/ 92 w 98"/>
              <a:gd name="T99" fmla="*/ 122 h 10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8"/>
              <a:gd name="T151" fmla="*/ 0 h 102"/>
              <a:gd name="T152" fmla="*/ 98 w 98"/>
              <a:gd name="T153" fmla="*/ 102 h 10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8" h="102">
                <a:moveTo>
                  <a:pt x="76" y="101"/>
                </a:moveTo>
                <a:cubicBezTo>
                  <a:pt x="80" y="96"/>
                  <a:pt x="86" y="91"/>
                  <a:pt x="90" y="85"/>
                </a:cubicBezTo>
                <a:cubicBezTo>
                  <a:pt x="91" y="83"/>
                  <a:pt x="89" y="79"/>
                  <a:pt x="90" y="76"/>
                </a:cubicBezTo>
                <a:cubicBezTo>
                  <a:pt x="90" y="75"/>
                  <a:pt x="91" y="74"/>
                  <a:pt x="92" y="73"/>
                </a:cubicBezTo>
                <a:cubicBezTo>
                  <a:pt x="93" y="72"/>
                  <a:pt x="93" y="70"/>
                  <a:pt x="94" y="68"/>
                </a:cubicBezTo>
                <a:cubicBezTo>
                  <a:pt x="95" y="67"/>
                  <a:pt x="97" y="65"/>
                  <a:pt x="97" y="63"/>
                </a:cubicBezTo>
                <a:cubicBezTo>
                  <a:pt x="97" y="62"/>
                  <a:pt x="94" y="61"/>
                  <a:pt x="93" y="60"/>
                </a:cubicBezTo>
                <a:cubicBezTo>
                  <a:pt x="93" y="59"/>
                  <a:pt x="94" y="57"/>
                  <a:pt x="94" y="56"/>
                </a:cubicBezTo>
                <a:cubicBezTo>
                  <a:pt x="93" y="54"/>
                  <a:pt x="91" y="53"/>
                  <a:pt x="91" y="51"/>
                </a:cubicBezTo>
                <a:cubicBezTo>
                  <a:pt x="90" y="50"/>
                  <a:pt x="92" y="50"/>
                  <a:pt x="93" y="49"/>
                </a:cubicBezTo>
                <a:cubicBezTo>
                  <a:pt x="94" y="47"/>
                  <a:pt x="97" y="45"/>
                  <a:pt x="98" y="43"/>
                </a:cubicBezTo>
                <a:cubicBezTo>
                  <a:pt x="98" y="41"/>
                  <a:pt x="96" y="39"/>
                  <a:pt x="96" y="37"/>
                </a:cubicBezTo>
                <a:cubicBezTo>
                  <a:pt x="96" y="33"/>
                  <a:pt x="97" y="30"/>
                  <a:pt x="96" y="27"/>
                </a:cubicBezTo>
                <a:cubicBezTo>
                  <a:pt x="96" y="24"/>
                  <a:pt x="95" y="20"/>
                  <a:pt x="92" y="18"/>
                </a:cubicBezTo>
                <a:cubicBezTo>
                  <a:pt x="90" y="16"/>
                  <a:pt x="86" y="17"/>
                  <a:pt x="84" y="16"/>
                </a:cubicBezTo>
                <a:cubicBezTo>
                  <a:pt x="82" y="15"/>
                  <a:pt x="82" y="13"/>
                  <a:pt x="81" y="12"/>
                </a:cubicBezTo>
                <a:cubicBezTo>
                  <a:pt x="80" y="10"/>
                  <a:pt x="79" y="9"/>
                  <a:pt x="78" y="8"/>
                </a:cubicBezTo>
                <a:cubicBezTo>
                  <a:pt x="76" y="7"/>
                  <a:pt x="74" y="7"/>
                  <a:pt x="72" y="6"/>
                </a:cubicBezTo>
                <a:cubicBezTo>
                  <a:pt x="70" y="6"/>
                  <a:pt x="67" y="7"/>
                  <a:pt x="65" y="6"/>
                </a:cubicBezTo>
                <a:cubicBezTo>
                  <a:pt x="64" y="6"/>
                  <a:pt x="63" y="5"/>
                  <a:pt x="63" y="4"/>
                </a:cubicBezTo>
                <a:cubicBezTo>
                  <a:pt x="64" y="3"/>
                  <a:pt x="65" y="2"/>
                  <a:pt x="65" y="1"/>
                </a:cubicBezTo>
                <a:cubicBezTo>
                  <a:pt x="62" y="1"/>
                  <a:pt x="60" y="0"/>
                  <a:pt x="58" y="1"/>
                </a:cubicBezTo>
                <a:cubicBezTo>
                  <a:pt x="54" y="2"/>
                  <a:pt x="49" y="4"/>
                  <a:pt x="47" y="7"/>
                </a:cubicBezTo>
                <a:cubicBezTo>
                  <a:pt x="45" y="8"/>
                  <a:pt x="48" y="12"/>
                  <a:pt x="46" y="14"/>
                </a:cubicBezTo>
                <a:cubicBezTo>
                  <a:pt x="43" y="17"/>
                  <a:pt x="39" y="17"/>
                  <a:pt x="36" y="20"/>
                </a:cubicBezTo>
                <a:cubicBezTo>
                  <a:pt x="34" y="21"/>
                  <a:pt x="32" y="23"/>
                  <a:pt x="30" y="25"/>
                </a:cubicBezTo>
                <a:cubicBezTo>
                  <a:pt x="29" y="27"/>
                  <a:pt x="28" y="29"/>
                  <a:pt x="27" y="31"/>
                </a:cubicBezTo>
                <a:cubicBezTo>
                  <a:pt x="25" y="33"/>
                  <a:pt x="24" y="35"/>
                  <a:pt x="22" y="36"/>
                </a:cubicBezTo>
                <a:cubicBezTo>
                  <a:pt x="20" y="37"/>
                  <a:pt x="18" y="38"/>
                  <a:pt x="15" y="37"/>
                </a:cubicBezTo>
                <a:cubicBezTo>
                  <a:pt x="14" y="37"/>
                  <a:pt x="13" y="36"/>
                  <a:pt x="11" y="35"/>
                </a:cubicBezTo>
                <a:cubicBezTo>
                  <a:pt x="9" y="35"/>
                  <a:pt x="7" y="34"/>
                  <a:pt x="4" y="34"/>
                </a:cubicBezTo>
                <a:cubicBezTo>
                  <a:pt x="2" y="34"/>
                  <a:pt x="1" y="34"/>
                  <a:pt x="0" y="35"/>
                </a:cubicBezTo>
                <a:cubicBezTo>
                  <a:pt x="1" y="37"/>
                  <a:pt x="3" y="40"/>
                  <a:pt x="4" y="43"/>
                </a:cubicBezTo>
                <a:cubicBezTo>
                  <a:pt x="6" y="45"/>
                  <a:pt x="7" y="47"/>
                  <a:pt x="8" y="49"/>
                </a:cubicBezTo>
                <a:cubicBezTo>
                  <a:pt x="9" y="52"/>
                  <a:pt x="9" y="56"/>
                  <a:pt x="11" y="59"/>
                </a:cubicBezTo>
                <a:cubicBezTo>
                  <a:pt x="12" y="61"/>
                  <a:pt x="14" y="60"/>
                  <a:pt x="16" y="61"/>
                </a:cubicBezTo>
                <a:cubicBezTo>
                  <a:pt x="19" y="63"/>
                  <a:pt x="23" y="65"/>
                  <a:pt x="26" y="67"/>
                </a:cubicBezTo>
                <a:cubicBezTo>
                  <a:pt x="27" y="69"/>
                  <a:pt x="25" y="71"/>
                  <a:pt x="26" y="73"/>
                </a:cubicBezTo>
                <a:cubicBezTo>
                  <a:pt x="27" y="74"/>
                  <a:pt x="30" y="71"/>
                  <a:pt x="30" y="73"/>
                </a:cubicBezTo>
                <a:cubicBezTo>
                  <a:pt x="32" y="75"/>
                  <a:pt x="30" y="79"/>
                  <a:pt x="30" y="82"/>
                </a:cubicBezTo>
                <a:cubicBezTo>
                  <a:pt x="31" y="85"/>
                  <a:pt x="32" y="87"/>
                  <a:pt x="34" y="88"/>
                </a:cubicBezTo>
                <a:cubicBezTo>
                  <a:pt x="36" y="90"/>
                  <a:pt x="38" y="88"/>
                  <a:pt x="40" y="89"/>
                </a:cubicBezTo>
                <a:cubicBezTo>
                  <a:pt x="43" y="90"/>
                  <a:pt x="45" y="90"/>
                  <a:pt x="47" y="92"/>
                </a:cubicBezTo>
                <a:cubicBezTo>
                  <a:pt x="48" y="92"/>
                  <a:pt x="47" y="94"/>
                  <a:pt x="47" y="95"/>
                </a:cubicBezTo>
                <a:cubicBezTo>
                  <a:pt x="48" y="96"/>
                  <a:pt x="48" y="97"/>
                  <a:pt x="49" y="97"/>
                </a:cubicBezTo>
                <a:cubicBezTo>
                  <a:pt x="52" y="97"/>
                  <a:pt x="54" y="97"/>
                  <a:pt x="56" y="98"/>
                </a:cubicBezTo>
                <a:cubicBezTo>
                  <a:pt x="59" y="98"/>
                  <a:pt x="62" y="99"/>
                  <a:pt x="65" y="99"/>
                </a:cubicBezTo>
                <a:cubicBezTo>
                  <a:pt x="66" y="99"/>
                  <a:pt x="68" y="99"/>
                  <a:pt x="70" y="99"/>
                </a:cubicBezTo>
                <a:cubicBezTo>
                  <a:pt x="72" y="99"/>
                  <a:pt x="73" y="101"/>
                  <a:pt x="74" y="101"/>
                </a:cubicBezTo>
                <a:cubicBezTo>
                  <a:pt x="75" y="102"/>
                  <a:pt x="75" y="101"/>
                  <a:pt x="76" y="10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198" name="Freeform 2516"/>
          <p:cNvSpPr>
            <a:spLocks noChangeAspect="1"/>
          </p:cNvSpPr>
          <p:nvPr/>
        </p:nvSpPr>
        <p:spPr bwMode="auto">
          <a:xfrm>
            <a:off x="5267325" y="4484688"/>
            <a:ext cx="255588" cy="469900"/>
          </a:xfrm>
          <a:custGeom>
            <a:avLst/>
            <a:gdLst>
              <a:gd name="T0" fmla="*/ 37 w 134"/>
              <a:gd name="T1" fmla="*/ 290 h 247"/>
              <a:gd name="T2" fmla="*/ 35 w 134"/>
              <a:gd name="T3" fmla="*/ 276 h 247"/>
              <a:gd name="T4" fmla="*/ 40 w 134"/>
              <a:gd name="T5" fmla="*/ 270 h 247"/>
              <a:gd name="T6" fmla="*/ 58 w 134"/>
              <a:gd name="T7" fmla="*/ 260 h 247"/>
              <a:gd name="T8" fmla="*/ 76 w 134"/>
              <a:gd name="T9" fmla="*/ 248 h 247"/>
              <a:gd name="T10" fmla="*/ 77 w 134"/>
              <a:gd name="T11" fmla="*/ 231 h 247"/>
              <a:gd name="T12" fmla="*/ 74 w 134"/>
              <a:gd name="T13" fmla="*/ 207 h 247"/>
              <a:gd name="T14" fmla="*/ 67 w 134"/>
              <a:gd name="T15" fmla="*/ 191 h 247"/>
              <a:gd name="T16" fmla="*/ 66 w 134"/>
              <a:gd name="T17" fmla="*/ 173 h 247"/>
              <a:gd name="T18" fmla="*/ 85 w 134"/>
              <a:gd name="T19" fmla="*/ 153 h 247"/>
              <a:gd name="T20" fmla="*/ 102 w 134"/>
              <a:gd name="T21" fmla="*/ 134 h 247"/>
              <a:gd name="T22" fmla="*/ 137 w 134"/>
              <a:gd name="T23" fmla="*/ 114 h 247"/>
              <a:gd name="T24" fmla="*/ 161 w 134"/>
              <a:gd name="T25" fmla="*/ 80 h 247"/>
              <a:gd name="T26" fmla="*/ 160 w 134"/>
              <a:gd name="T27" fmla="*/ 73 h 247"/>
              <a:gd name="T28" fmla="*/ 157 w 134"/>
              <a:gd name="T29" fmla="*/ 53 h 247"/>
              <a:gd name="T30" fmla="*/ 154 w 134"/>
              <a:gd name="T31" fmla="*/ 22 h 247"/>
              <a:gd name="T32" fmla="*/ 159 w 134"/>
              <a:gd name="T33" fmla="*/ 6 h 247"/>
              <a:gd name="T34" fmla="*/ 153 w 134"/>
              <a:gd name="T35" fmla="*/ 2 h 247"/>
              <a:gd name="T36" fmla="*/ 133 w 134"/>
              <a:gd name="T37" fmla="*/ 16 h 247"/>
              <a:gd name="T38" fmla="*/ 124 w 134"/>
              <a:gd name="T39" fmla="*/ 17 h 247"/>
              <a:gd name="T40" fmla="*/ 113 w 134"/>
              <a:gd name="T41" fmla="*/ 23 h 247"/>
              <a:gd name="T42" fmla="*/ 96 w 134"/>
              <a:gd name="T43" fmla="*/ 24 h 247"/>
              <a:gd name="T44" fmla="*/ 83 w 134"/>
              <a:gd name="T45" fmla="*/ 22 h 247"/>
              <a:gd name="T46" fmla="*/ 70 w 134"/>
              <a:gd name="T47" fmla="*/ 19 h 247"/>
              <a:gd name="T48" fmla="*/ 66 w 134"/>
              <a:gd name="T49" fmla="*/ 35 h 247"/>
              <a:gd name="T50" fmla="*/ 68 w 134"/>
              <a:gd name="T51" fmla="*/ 53 h 247"/>
              <a:gd name="T52" fmla="*/ 77 w 134"/>
              <a:gd name="T53" fmla="*/ 66 h 247"/>
              <a:gd name="T54" fmla="*/ 85 w 134"/>
              <a:gd name="T55" fmla="*/ 81 h 247"/>
              <a:gd name="T56" fmla="*/ 85 w 134"/>
              <a:gd name="T57" fmla="*/ 102 h 247"/>
              <a:gd name="T58" fmla="*/ 77 w 134"/>
              <a:gd name="T59" fmla="*/ 109 h 247"/>
              <a:gd name="T60" fmla="*/ 65 w 134"/>
              <a:gd name="T61" fmla="*/ 107 h 247"/>
              <a:gd name="T62" fmla="*/ 61 w 134"/>
              <a:gd name="T63" fmla="*/ 97 h 247"/>
              <a:gd name="T64" fmla="*/ 66 w 134"/>
              <a:gd name="T65" fmla="*/ 79 h 247"/>
              <a:gd name="T66" fmla="*/ 52 w 134"/>
              <a:gd name="T67" fmla="*/ 75 h 247"/>
              <a:gd name="T68" fmla="*/ 43 w 134"/>
              <a:gd name="T69" fmla="*/ 67 h 247"/>
              <a:gd name="T70" fmla="*/ 4 w 134"/>
              <a:gd name="T71" fmla="*/ 91 h 247"/>
              <a:gd name="T72" fmla="*/ 0 w 134"/>
              <a:gd name="T73" fmla="*/ 98 h 247"/>
              <a:gd name="T74" fmla="*/ 11 w 134"/>
              <a:gd name="T75" fmla="*/ 101 h 247"/>
              <a:gd name="T76" fmla="*/ 22 w 134"/>
              <a:gd name="T77" fmla="*/ 108 h 247"/>
              <a:gd name="T78" fmla="*/ 35 w 134"/>
              <a:gd name="T79" fmla="*/ 115 h 247"/>
              <a:gd name="T80" fmla="*/ 40 w 134"/>
              <a:gd name="T81" fmla="*/ 138 h 247"/>
              <a:gd name="T82" fmla="*/ 36 w 134"/>
              <a:gd name="T83" fmla="*/ 152 h 247"/>
              <a:gd name="T84" fmla="*/ 37 w 134"/>
              <a:gd name="T85" fmla="*/ 161 h 247"/>
              <a:gd name="T86" fmla="*/ 41 w 134"/>
              <a:gd name="T87" fmla="*/ 169 h 247"/>
              <a:gd name="T88" fmla="*/ 35 w 134"/>
              <a:gd name="T89" fmla="*/ 181 h 247"/>
              <a:gd name="T90" fmla="*/ 32 w 134"/>
              <a:gd name="T91" fmla="*/ 195 h 247"/>
              <a:gd name="T92" fmla="*/ 17 w 134"/>
              <a:gd name="T93" fmla="*/ 224 h 247"/>
              <a:gd name="T94" fmla="*/ 19 w 134"/>
              <a:gd name="T95" fmla="*/ 236 h 247"/>
              <a:gd name="T96" fmla="*/ 24 w 134"/>
              <a:gd name="T97" fmla="*/ 254 h 247"/>
              <a:gd name="T98" fmla="*/ 23 w 134"/>
              <a:gd name="T99" fmla="*/ 277 h 247"/>
              <a:gd name="T100" fmla="*/ 25 w 134"/>
              <a:gd name="T101" fmla="*/ 289 h 247"/>
              <a:gd name="T102" fmla="*/ 37 w 134"/>
              <a:gd name="T103" fmla="*/ 296 h 2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34"/>
              <a:gd name="T157" fmla="*/ 0 h 247"/>
              <a:gd name="T158" fmla="*/ 134 w 134"/>
              <a:gd name="T159" fmla="*/ 247 h 2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34" h="247">
                <a:moveTo>
                  <a:pt x="31" y="247"/>
                </a:moveTo>
                <a:cubicBezTo>
                  <a:pt x="31" y="246"/>
                  <a:pt x="31" y="243"/>
                  <a:pt x="31" y="242"/>
                </a:cubicBezTo>
                <a:cubicBezTo>
                  <a:pt x="31" y="239"/>
                  <a:pt x="29" y="237"/>
                  <a:pt x="28" y="235"/>
                </a:cubicBezTo>
                <a:cubicBezTo>
                  <a:pt x="28" y="234"/>
                  <a:pt x="28" y="232"/>
                  <a:pt x="29" y="230"/>
                </a:cubicBezTo>
                <a:cubicBezTo>
                  <a:pt x="29" y="228"/>
                  <a:pt x="30" y="226"/>
                  <a:pt x="31" y="225"/>
                </a:cubicBezTo>
                <a:cubicBezTo>
                  <a:pt x="31" y="224"/>
                  <a:pt x="32" y="225"/>
                  <a:pt x="33" y="225"/>
                </a:cubicBezTo>
                <a:cubicBezTo>
                  <a:pt x="35" y="223"/>
                  <a:pt x="37" y="222"/>
                  <a:pt x="39" y="220"/>
                </a:cubicBezTo>
                <a:cubicBezTo>
                  <a:pt x="42" y="219"/>
                  <a:pt x="45" y="218"/>
                  <a:pt x="48" y="217"/>
                </a:cubicBezTo>
                <a:cubicBezTo>
                  <a:pt x="51" y="215"/>
                  <a:pt x="55" y="214"/>
                  <a:pt x="59" y="212"/>
                </a:cubicBezTo>
                <a:cubicBezTo>
                  <a:pt x="60" y="210"/>
                  <a:pt x="62" y="209"/>
                  <a:pt x="63" y="207"/>
                </a:cubicBezTo>
                <a:cubicBezTo>
                  <a:pt x="63" y="206"/>
                  <a:pt x="63" y="204"/>
                  <a:pt x="63" y="203"/>
                </a:cubicBezTo>
                <a:cubicBezTo>
                  <a:pt x="64" y="199"/>
                  <a:pt x="64" y="196"/>
                  <a:pt x="64" y="193"/>
                </a:cubicBezTo>
                <a:cubicBezTo>
                  <a:pt x="64" y="189"/>
                  <a:pt x="64" y="185"/>
                  <a:pt x="64" y="181"/>
                </a:cubicBezTo>
                <a:cubicBezTo>
                  <a:pt x="63" y="178"/>
                  <a:pt x="63" y="176"/>
                  <a:pt x="62" y="173"/>
                </a:cubicBezTo>
                <a:cubicBezTo>
                  <a:pt x="62" y="169"/>
                  <a:pt x="61" y="165"/>
                  <a:pt x="60" y="161"/>
                </a:cubicBezTo>
                <a:cubicBezTo>
                  <a:pt x="59" y="160"/>
                  <a:pt x="57" y="160"/>
                  <a:pt x="56" y="159"/>
                </a:cubicBezTo>
                <a:cubicBezTo>
                  <a:pt x="56" y="158"/>
                  <a:pt x="58" y="157"/>
                  <a:pt x="58" y="155"/>
                </a:cubicBezTo>
                <a:cubicBezTo>
                  <a:pt x="58" y="151"/>
                  <a:pt x="54" y="148"/>
                  <a:pt x="55" y="144"/>
                </a:cubicBezTo>
                <a:cubicBezTo>
                  <a:pt x="55" y="143"/>
                  <a:pt x="58" y="142"/>
                  <a:pt x="59" y="141"/>
                </a:cubicBezTo>
                <a:cubicBezTo>
                  <a:pt x="63" y="137"/>
                  <a:pt x="67" y="133"/>
                  <a:pt x="71" y="128"/>
                </a:cubicBezTo>
                <a:cubicBezTo>
                  <a:pt x="75" y="124"/>
                  <a:pt x="78" y="120"/>
                  <a:pt x="82" y="116"/>
                </a:cubicBezTo>
                <a:cubicBezTo>
                  <a:pt x="83" y="115"/>
                  <a:pt x="84" y="113"/>
                  <a:pt x="85" y="112"/>
                </a:cubicBezTo>
                <a:cubicBezTo>
                  <a:pt x="91" y="108"/>
                  <a:pt x="96" y="105"/>
                  <a:pt x="102" y="102"/>
                </a:cubicBezTo>
                <a:cubicBezTo>
                  <a:pt x="106" y="99"/>
                  <a:pt x="111" y="98"/>
                  <a:pt x="114" y="95"/>
                </a:cubicBezTo>
                <a:cubicBezTo>
                  <a:pt x="120" y="90"/>
                  <a:pt x="124" y="84"/>
                  <a:pt x="128" y="78"/>
                </a:cubicBezTo>
                <a:cubicBezTo>
                  <a:pt x="130" y="74"/>
                  <a:pt x="133" y="71"/>
                  <a:pt x="134" y="67"/>
                </a:cubicBezTo>
                <a:cubicBezTo>
                  <a:pt x="134" y="66"/>
                  <a:pt x="131" y="66"/>
                  <a:pt x="131" y="65"/>
                </a:cubicBezTo>
                <a:cubicBezTo>
                  <a:pt x="131" y="64"/>
                  <a:pt x="133" y="63"/>
                  <a:pt x="133" y="61"/>
                </a:cubicBezTo>
                <a:cubicBezTo>
                  <a:pt x="133" y="60"/>
                  <a:pt x="130" y="59"/>
                  <a:pt x="130" y="57"/>
                </a:cubicBezTo>
                <a:cubicBezTo>
                  <a:pt x="129" y="53"/>
                  <a:pt x="131" y="49"/>
                  <a:pt x="131" y="44"/>
                </a:cubicBezTo>
                <a:cubicBezTo>
                  <a:pt x="131" y="41"/>
                  <a:pt x="130" y="37"/>
                  <a:pt x="130" y="33"/>
                </a:cubicBezTo>
                <a:cubicBezTo>
                  <a:pt x="129" y="28"/>
                  <a:pt x="128" y="23"/>
                  <a:pt x="128" y="18"/>
                </a:cubicBezTo>
                <a:cubicBezTo>
                  <a:pt x="128" y="15"/>
                  <a:pt x="128" y="12"/>
                  <a:pt x="129" y="9"/>
                </a:cubicBezTo>
                <a:cubicBezTo>
                  <a:pt x="129" y="8"/>
                  <a:pt x="132" y="7"/>
                  <a:pt x="132" y="5"/>
                </a:cubicBezTo>
                <a:cubicBezTo>
                  <a:pt x="132" y="4"/>
                  <a:pt x="132" y="2"/>
                  <a:pt x="131" y="1"/>
                </a:cubicBezTo>
                <a:cubicBezTo>
                  <a:pt x="130" y="0"/>
                  <a:pt x="128" y="2"/>
                  <a:pt x="127" y="2"/>
                </a:cubicBezTo>
                <a:cubicBezTo>
                  <a:pt x="124" y="5"/>
                  <a:pt x="121" y="9"/>
                  <a:pt x="117" y="11"/>
                </a:cubicBezTo>
                <a:cubicBezTo>
                  <a:pt x="116" y="12"/>
                  <a:pt x="113" y="12"/>
                  <a:pt x="111" y="13"/>
                </a:cubicBezTo>
                <a:cubicBezTo>
                  <a:pt x="110" y="14"/>
                  <a:pt x="108" y="15"/>
                  <a:pt x="106" y="16"/>
                </a:cubicBezTo>
                <a:cubicBezTo>
                  <a:pt x="105" y="16"/>
                  <a:pt x="105" y="14"/>
                  <a:pt x="103" y="14"/>
                </a:cubicBezTo>
                <a:cubicBezTo>
                  <a:pt x="102" y="13"/>
                  <a:pt x="100" y="13"/>
                  <a:pt x="99" y="14"/>
                </a:cubicBezTo>
                <a:cubicBezTo>
                  <a:pt x="96" y="15"/>
                  <a:pt x="96" y="18"/>
                  <a:pt x="94" y="19"/>
                </a:cubicBezTo>
                <a:cubicBezTo>
                  <a:pt x="91" y="20"/>
                  <a:pt x="90" y="17"/>
                  <a:pt x="87" y="17"/>
                </a:cubicBezTo>
                <a:cubicBezTo>
                  <a:pt x="85" y="17"/>
                  <a:pt x="83" y="20"/>
                  <a:pt x="80" y="20"/>
                </a:cubicBezTo>
                <a:cubicBezTo>
                  <a:pt x="77" y="19"/>
                  <a:pt x="77" y="14"/>
                  <a:pt x="74" y="13"/>
                </a:cubicBezTo>
                <a:cubicBezTo>
                  <a:pt x="72" y="13"/>
                  <a:pt x="71" y="17"/>
                  <a:pt x="69" y="18"/>
                </a:cubicBezTo>
                <a:cubicBezTo>
                  <a:pt x="67" y="18"/>
                  <a:pt x="64" y="18"/>
                  <a:pt x="62" y="18"/>
                </a:cubicBezTo>
                <a:cubicBezTo>
                  <a:pt x="61" y="17"/>
                  <a:pt x="60" y="17"/>
                  <a:pt x="58" y="16"/>
                </a:cubicBezTo>
                <a:cubicBezTo>
                  <a:pt x="58" y="19"/>
                  <a:pt x="57" y="21"/>
                  <a:pt x="56" y="23"/>
                </a:cubicBezTo>
                <a:cubicBezTo>
                  <a:pt x="56" y="25"/>
                  <a:pt x="55" y="27"/>
                  <a:pt x="55" y="29"/>
                </a:cubicBezTo>
                <a:cubicBezTo>
                  <a:pt x="55" y="31"/>
                  <a:pt x="55" y="34"/>
                  <a:pt x="55" y="36"/>
                </a:cubicBezTo>
                <a:cubicBezTo>
                  <a:pt x="56" y="38"/>
                  <a:pt x="56" y="41"/>
                  <a:pt x="57" y="44"/>
                </a:cubicBezTo>
                <a:cubicBezTo>
                  <a:pt x="57" y="46"/>
                  <a:pt x="57" y="48"/>
                  <a:pt x="58" y="50"/>
                </a:cubicBezTo>
                <a:cubicBezTo>
                  <a:pt x="59" y="52"/>
                  <a:pt x="62" y="53"/>
                  <a:pt x="64" y="55"/>
                </a:cubicBezTo>
                <a:cubicBezTo>
                  <a:pt x="66" y="57"/>
                  <a:pt x="66" y="59"/>
                  <a:pt x="67" y="61"/>
                </a:cubicBezTo>
                <a:cubicBezTo>
                  <a:pt x="69" y="64"/>
                  <a:pt x="70" y="66"/>
                  <a:pt x="71" y="68"/>
                </a:cubicBezTo>
                <a:cubicBezTo>
                  <a:pt x="72" y="71"/>
                  <a:pt x="71" y="75"/>
                  <a:pt x="71" y="79"/>
                </a:cubicBezTo>
                <a:cubicBezTo>
                  <a:pt x="71" y="81"/>
                  <a:pt x="72" y="83"/>
                  <a:pt x="71" y="85"/>
                </a:cubicBezTo>
                <a:cubicBezTo>
                  <a:pt x="70" y="87"/>
                  <a:pt x="67" y="85"/>
                  <a:pt x="65" y="86"/>
                </a:cubicBezTo>
                <a:cubicBezTo>
                  <a:pt x="64" y="87"/>
                  <a:pt x="64" y="89"/>
                  <a:pt x="64" y="91"/>
                </a:cubicBezTo>
                <a:cubicBezTo>
                  <a:pt x="63" y="93"/>
                  <a:pt x="64" y="98"/>
                  <a:pt x="62" y="97"/>
                </a:cubicBezTo>
                <a:cubicBezTo>
                  <a:pt x="58" y="96"/>
                  <a:pt x="56" y="92"/>
                  <a:pt x="54" y="89"/>
                </a:cubicBezTo>
                <a:cubicBezTo>
                  <a:pt x="53" y="87"/>
                  <a:pt x="52" y="86"/>
                  <a:pt x="52" y="84"/>
                </a:cubicBezTo>
                <a:cubicBezTo>
                  <a:pt x="51" y="83"/>
                  <a:pt x="50" y="82"/>
                  <a:pt x="51" y="81"/>
                </a:cubicBezTo>
                <a:cubicBezTo>
                  <a:pt x="52" y="78"/>
                  <a:pt x="54" y="77"/>
                  <a:pt x="55" y="75"/>
                </a:cubicBezTo>
                <a:cubicBezTo>
                  <a:pt x="56" y="72"/>
                  <a:pt x="56" y="69"/>
                  <a:pt x="55" y="66"/>
                </a:cubicBezTo>
                <a:cubicBezTo>
                  <a:pt x="54" y="64"/>
                  <a:pt x="54" y="61"/>
                  <a:pt x="52" y="61"/>
                </a:cubicBezTo>
                <a:cubicBezTo>
                  <a:pt x="49" y="60"/>
                  <a:pt x="46" y="65"/>
                  <a:pt x="43" y="63"/>
                </a:cubicBezTo>
                <a:cubicBezTo>
                  <a:pt x="40" y="62"/>
                  <a:pt x="41" y="57"/>
                  <a:pt x="39" y="55"/>
                </a:cubicBezTo>
                <a:cubicBezTo>
                  <a:pt x="39" y="54"/>
                  <a:pt x="37" y="56"/>
                  <a:pt x="36" y="56"/>
                </a:cubicBezTo>
                <a:lnTo>
                  <a:pt x="1" y="70"/>
                </a:lnTo>
                <a:lnTo>
                  <a:pt x="3" y="76"/>
                </a:lnTo>
                <a:lnTo>
                  <a:pt x="2" y="79"/>
                </a:lnTo>
                <a:cubicBezTo>
                  <a:pt x="2" y="80"/>
                  <a:pt x="1" y="81"/>
                  <a:pt x="0" y="82"/>
                </a:cubicBezTo>
                <a:cubicBezTo>
                  <a:pt x="0" y="83"/>
                  <a:pt x="1" y="84"/>
                  <a:pt x="2" y="84"/>
                </a:cubicBezTo>
                <a:cubicBezTo>
                  <a:pt x="4" y="85"/>
                  <a:pt x="7" y="84"/>
                  <a:pt x="9" y="84"/>
                </a:cubicBezTo>
                <a:cubicBezTo>
                  <a:pt x="11" y="85"/>
                  <a:pt x="13" y="85"/>
                  <a:pt x="15" y="86"/>
                </a:cubicBezTo>
                <a:cubicBezTo>
                  <a:pt x="16" y="87"/>
                  <a:pt x="17" y="88"/>
                  <a:pt x="18" y="90"/>
                </a:cubicBezTo>
                <a:cubicBezTo>
                  <a:pt x="19" y="91"/>
                  <a:pt x="19" y="93"/>
                  <a:pt x="21" y="94"/>
                </a:cubicBezTo>
                <a:cubicBezTo>
                  <a:pt x="23" y="95"/>
                  <a:pt x="27" y="94"/>
                  <a:pt x="29" y="96"/>
                </a:cubicBezTo>
                <a:cubicBezTo>
                  <a:pt x="32" y="98"/>
                  <a:pt x="33" y="102"/>
                  <a:pt x="33" y="105"/>
                </a:cubicBezTo>
                <a:cubicBezTo>
                  <a:pt x="34" y="108"/>
                  <a:pt x="33" y="111"/>
                  <a:pt x="33" y="115"/>
                </a:cubicBezTo>
                <a:cubicBezTo>
                  <a:pt x="33" y="117"/>
                  <a:pt x="35" y="119"/>
                  <a:pt x="35" y="121"/>
                </a:cubicBezTo>
                <a:cubicBezTo>
                  <a:pt x="34" y="123"/>
                  <a:pt x="31" y="125"/>
                  <a:pt x="30" y="127"/>
                </a:cubicBezTo>
                <a:cubicBezTo>
                  <a:pt x="29" y="128"/>
                  <a:pt x="27" y="128"/>
                  <a:pt x="28" y="129"/>
                </a:cubicBezTo>
                <a:cubicBezTo>
                  <a:pt x="28" y="131"/>
                  <a:pt x="30" y="132"/>
                  <a:pt x="31" y="134"/>
                </a:cubicBezTo>
                <a:cubicBezTo>
                  <a:pt x="31" y="135"/>
                  <a:pt x="30" y="137"/>
                  <a:pt x="30" y="138"/>
                </a:cubicBezTo>
                <a:cubicBezTo>
                  <a:pt x="31" y="139"/>
                  <a:pt x="34" y="140"/>
                  <a:pt x="34" y="141"/>
                </a:cubicBezTo>
                <a:cubicBezTo>
                  <a:pt x="34" y="143"/>
                  <a:pt x="32" y="145"/>
                  <a:pt x="31" y="146"/>
                </a:cubicBezTo>
                <a:cubicBezTo>
                  <a:pt x="30" y="148"/>
                  <a:pt x="30" y="150"/>
                  <a:pt x="29" y="151"/>
                </a:cubicBezTo>
                <a:cubicBezTo>
                  <a:pt x="28" y="152"/>
                  <a:pt x="27" y="153"/>
                  <a:pt x="27" y="154"/>
                </a:cubicBezTo>
                <a:cubicBezTo>
                  <a:pt x="26" y="157"/>
                  <a:pt x="28" y="161"/>
                  <a:pt x="27" y="163"/>
                </a:cubicBezTo>
                <a:cubicBezTo>
                  <a:pt x="23" y="169"/>
                  <a:pt x="17" y="174"/>
                  <a:pt x="13" y="179"/>
                </a:cubicBezTo>
                <a:cubicBezTo>
                  <a:pt x="13" y="182"/>
                  <a:pt x="13" y="184"/>
                  <a:pt x="14" y="187"/>
                </a:cubicBezTo>
                <a:cubicBezTo>
                  <a:pt x="14" y="188"/>
                  <a:pt x="16" y="190"/>
                  <a:pt x="16" y="191"/>
                </a:cubicBezTo>
                <a:cubicBezTo>
                  <a:pt x="16" y="193"/>
                  <a:pt x="15" y="195"/>
                  <a:pt x="16" y="197"/>
                </a:cubicBezTo>
                <a:cubicBezTo>
                  <a:pt x="16" y="200"/>
                  <a:pt x="17" y="202"/>
                  <a:pt x="18" y="205"/>
                </a:cubicBezTo>
                <a:cubicBezTo>
                  <a:pt x="19" y="207"/>
                  <a:pt x="20" y="210"/>
                  <a:pt x="20" y="212"/>
                </a:cubicBezTo>
                <a:cubicBezTo>
                  <a:pt x="20" y="217"/>
                  <a:pt x="20" y="222"/>
                  <a:pt x="19" y="227"/>
                </a:cubicBezTo>
                <a:cubicBezTo>
                  <a:pt x="19" y="229"/>
                  <a:pt x="19" y="230"/>
                  <a:pt x="19" y="231"/>
                </a:cubicBezTo>
                <a:cubicBezTo>
                  <a:pt x="19" y="232"/>
                  <a:pt x="20" y="233"/>
                  <a:pt x="21" y="235"/>
                </a:cubicBezTo>
                <a:cubicBezTo>
                  <a:pt x="20" y="237"/>
                  <a:pt x="21" y="239"/>
                  <a:pt x="21" y="241"/>
                </a:cubicBezTo>
                <a:cubicBezTo>
                  <a:pt x="21" y="243"/>
                  <a:pt x="21" y="244"/>
                  <a:pt x="21" y="246"/>
                </a:cubicBezTo>
                <a:lnTo>
                  <a:pt x="31" y="247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199" name="Freeform 2517"/>
          <p:cNvSpPr>
            <a:spLocks noChangeAspect="1"/>
          </p:cNvSpPr>
          <p:nvPr/>
        </p:nvSpPr>
        <p:spPr bwMode="auto">
          <a:xfrm>
            <a:off x="5326063" y="4456113"/>
            <a:ext cx="77788" cy="214313"/>
          </a:xfrm>
          <a:custGeom>
            <a:avLst/>
            <a:gdLst>
              <a:gd name="T0" fmla="*/ 7 w 41"/>
              <a:gd name="T1" fmla="*/ 0 h 113"/>
              <a:gd name="T2" fmla="*/ 18 w 41"/>
              <a:gd name="T3" fmla="*/ 6 h 113"/>
              <a:gd name="T4" fmla="*/ 30 w 41"/>
              <a:gd name="T5" fmla="*/ 18 h 113"/>
              <a:gd name="T6" fmla="*/ 29 w 41"/>
              <a:gd name="T7" fmla="*/ 30 h 113"/>
              <a:gd name="T8" fmla="*/ 32 w 41"/>
              <a:gd name="T9" fmla="*/ 37 h 113"/>
              <a:gd name="T10" fmla="*/ 30 w 41"/>
              <a:gd name="T11" fmla="*/ 45 h 113"/>
              <a:gd name="T12" fmla="*/ 29 w 41"/>
              <a:gd name="T13" fmla="*/ 53 h 113"/>
              <a:gd name="T14" fmla="*/ 29 w 41"/>
              <a:gd name="T15" fmla="*/ 61 h 113"/>
              <a:gd name="T16" fmla="*/ 31 w 41"/>
              <a:gd name="T17" fmla="*/ 70 h 113"/>
              <a:gd name="T18" fmla="*/ 32 w 41"/>
              <a:gd name="T19" fmla="*/ 78 h 113"/>
              <a:gd name="T20" fmla="*/ 39 w 41"/>
              <a:gd name="T21" fmla="*/ 84 h 113"/>
              <a:gd name="T22" fmla="*/ 43 w 41"/>
              <a:gd name="T23" fmla="*/ 91 h 113"/>
              <a:gd name="T24" fmla="*/ 48 w 41"/>
              <a:gd name="T25" fmla="*/ 99 h 113"/>
              <a:gd name="T26" fmla="*/ 48 w 41"/>
              <a:gd name="T27" fmla="*/ 112 h 113"/>
              <a:gd name="T28" fmla="*/ 48 w 41"/>
              <a:gd name="T29" fmla="*/ 119 h 113"/>
              <a:gd name="T30" fmla="*/ 41 w 41"/>
              <a:gd name="T31" fmla="*/ 121 h 113"/>
              <a:gd name="T32" fmla="*/ 39 w 41"/>
              <a:gd name="T33" fmla="*/ 127 h 113"/>
              <a:gd name="T34" fmla="*/ 37 w 41"/>
              <a:gd name="T35" fmla="*/ 134 h 113"/>
              <a:gd name="T36" fmla="*/ 27 w 41"/>
              <a:gd name="T37" fmla="*/ 124 h 113"/>
              <a:gd name="T38" fmla="*/ 25 w 41"/>
              <a:gd name="T39" fmla="*/ 118 h 113"/>
              <a:gd name="T40" fmla="*/ 24 w 41"/>
              <a:gd name="T41" fmla="*/ 115 h 113"/>
              <a:gd name="T42" fmla="*/ 29 w 41"/>
              <a:gd name="T43" fmla="*/ 108 h 113"/>
              <a:gd name="T44" fmla="*/ 29 w 41"/>
              <a:gd name="T45" fmla="*/ 97 h 113"/>
              <a:gd name="T46" fmla="*/ 25 w 41"/>
              <a:gd name="T47" fmla="*/ 91 h 113"/>
              <a:gd name="T48" fmla="*/ 14 w 41"/>
              <a:gd name="T49" fmla="*/ 93 h 113"/>
              <a:gd name="T50" fmla="*/ 10 w 41"/>
              <a:gd name="T51" fmla="*/ 84 h 113"/>
              <a:gd name="T52" fmla="*/ 6 w 41"/>
              <a:gd name="T53" fmla="*/ 85 h 113"/>
              <a:gd name="T54" fmla="*/ 0 w 41"/>
              <a:gd name="T55" fmla="*/ 79 h 113"/>
              <a:gd name="T56" fmla="*/ 6 w 41"/>
              <a:gd name="T57" fmla="*/ 69 h 113"/>
              <a:gd name="T58" fmla="*/ 5 w 41"/>
              <a:gd name="T59" fmla="*/ 59 h 113"/>
              <a:gd name="T60" fmla="*/ 13 w 41"/>
              <a:gd name="T61" fmla="*/ 55 h 113"/>
              <a:gd name="T62" fmla="*/ 11 w 41"/>
              <a:gd name="T63" fmla="*/ 53 h 113"/>
              <a:gd name="T64" fmla="*/ 11 w 41"/>
              <a:gd name="T65" fmla="*/ 41 h 113"/>
              <a:gd name="T66" fmla="*/ 13 w 41"/>
              <a:gd name="T67" fmla="*/ 33 h 113"/>
              <a:gd name="T68" fmla="*/ 10 w 41"/>
              <a:gd name="T69" fmla="*/ 27 h 113"/>
              <a:gd name="T70" fmla="*/ 17 w 41"/>
              <a:gd name="T71" fmla="*/ 24 h 113"/>
              <a:gd name="T72" fmla="*/ 14 w 41"/>
              <a:gd name="T73" fmla="*/ 16 h 113"/>
              <a:gd name="T74" fmla="*/ 7 w 41"/>
              <a:gd name="T75" fmla="*/ 7 h 113"/>
              <a:gd name="T76" fmla="*/ 7 w 41"/>
              <a:gd name="T77" fmla="*/ 0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1"/>
              <a:gd name="T118" fmla="*/ 0 h 113"/>
              <a:gd name="T119" fmla="*/ 41 w 41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1" h="113">
                <a:moveTo>
                  <a:pt x="6" y="0"/>
                </a:moveTo>
                <a:cubicBezTo>
                  <a:pt x="9" y="2"/>
                  <a:pt x="12" y="3"/>
                  <a:pt x="15" y="5"/>
                </a:cubicBezTo>
                <a:cubicBezTo>
                  <a:pt x="19" y="8"/>
                  <a:pt x="23" y="11"/>
                  <a:pt x="25" y="15"/>
                </a:cubicBezTo>
                <a:cubicBezTo>
                  <a:pt x="26" y="18"/>
                  <a:pt x="23" y="21"/>
                  <a:pt x="24" y="25"/>
                </a:cubicBezTo>
                <a:cubicBezTo>
                  <a:pt x="24" y="27"/>
                  <a:pt x="26" y="29"/>
                  <a:pt x="27" y="31"/>
                </a:cubicBezTo>
                <a:cubicBezTo>
                  <a:pt x="27" y="34"/>
                  <a:pt x="26" y="36"/>
                  <a:pt x="25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6"/>
                  <a:pt x="24" y="49"/>
                  <a:pt x="24" y="51"/>
                </a:cubicBezTo>
                <a:cubicBezTo>
                  <a:pt x="25" y="53"/>
                  <a:pt x="25" y="56"/>
                  <a:pt x="26" y="59"/>
                </a:cubicBezTo>
                <a:cubicBezTo>
                  <a:pt x="26" y="61"/>
                  <a:pt x="26" y="63"/>
                  <a:pt x="27" y="65"/>
                </a:cubicBezTo>
                <a:cubicBezTo>
                  <a:pt x="28" y="67"/>
                  <a:pt x="31" y="68"/>
                  <a:pt x="33" y="70"/>
                </a:cubicBezTo>
                <a:cubicBezTo>
                  <a:pt x="35" y="72"/>
                  <a:pt x="35" y="74"/>
                  <a:pt x="36" y="76"/>
                </a:cubicBezTo>
                <a:cubicBezTo>
                  <a:pt x="38" y="79"/>
                  <a:pt x="39" y="81"/>
                  <a:pt x="40" y="83"/>
                </a:cubicBezTo>
                <a:cubicBezTo>
                  <a:pt x="41" y="86"/>
                  <a:pt x="40" y="90"/>
                  <a:pt x="40" y="94"/>
                </a:cubicBezTo>
                <a:cubicBezTo>
                  <a:pt x="40" y="96"/>
                  <a:pt x="41" y="98"/>
                  <a:pt x="40" y="100"/>
                </a:cubicBezTo>
                <a:cubicBezTo>
                  <a:pt x="39" y="102"/>
                  <a:pt x="36" y="100"/>
                  <a:pt x="34" y="101"/>
                </a:cubicBezTo>
                <a:cubicBezTo>
                  <a:pt x="33" y="102"/>
                  <a:pt x="33" y="104"/>
                  <a:pt x="33" y="106"/>
                </a:cubicBezTo>
                <a:cubicBezTo>
                  <a:pt x="32" y="108"/>
                  <a:pt x="33" y="113"/>
                  <a:pt x="31" y="112"/>
                </a:cubicBezTo>
                <a:cubicBezTo>
                  <a:pt x="27" y="111"/>
                  <a:pt x="25" y="107"/>
                  <a:pt x="23" y="104"/>
                </a:cubicBezTo>
                <a:cubicBezTo>
                  <a:pt x="22" y="102"/>
                  <a:pt x="21" y="101"/>
                  <a:pt x="21" y="99"/>
                </a:cubicBezTo>
                <a:cubicBezTo>
                  <a:pt x="20" y="98"/>
                  <a:pt x="19" y="97"/>
                  <a:pt x="20" y="96"/>
                </a:cubicBezTo>
                <a:cubicBezTo>
                  <a:pt x="21" y="93"/>
                  <a:pt x="23" y="92"/>
                  <a:pt x="24" y="90"/>
                </a:cubicBezTo>
                <a:cubicBezTo>
                  <a:pt x="25" y="87"/>
                  <a:pt x="25" y="84"/>
                  <a:pt x="24" y="81"/>
                </a:cubicBezTo>
                <a:cubicBezTo>
                  <a:pt x="23" y="79"/>
                  <a:pt x="23" y="76"/>
                  <a:pt x="21" y="76"/>
                </a:cubicBezTo>
                <a:cubicBezTo>
                  <a:pt x="18" y="75"/>
                  <a:pt x="15" y="80"/>
                  <a:pt x="12" y="78"/>
                </a:cubicBezTo>
                <a:cubicBezTo>
                  <a:pt x="9" y="77"/>
                  <a:pt x="10" y="72"/>
                  <a:pt x="8" y="70"/>
                </a:cubicBezTo>
                <a:cubicBezTo>
                  <a:pt x="8" y="69"/>
                  <a:pt x="6" y="71"/>
                  <a:pt x="5" y="71"/>
                </a:cubicBezTo>
                <a:cubicBezTo>
                  <a:pt x="4" y="69"/>
                  <a:pt x="0" y="68"/>
                  <a:pt x="0" y="66"/>
                </a:cubicBezTo>
                <a:cubicBezTo>
                  <a:pt x="0" y="63"/>
                  <a:pt x="4" y="61"/>
                  <a:pt x="5" y="58"/>
                </a:cubicBezTo>
                <a:cubicBezTo>
                  <a:pt x="6" y="55"/>
                  <a:pt x="3" y="52"/>
                  <a:pt x="4" y="49"/>
                </a:cubicBezTo>
                <a:cubicBezTo>
                  <a:pt x="5" y="47"/>
                  <a:pt x="9" y="48"/>
                  <a:pt x="11" y="46"/>
                </a:cubicBezTo>
                <a:cubicBezTo>
                  <a:pt x="11" y="45"/>
                  <a:pt x="10" y="45"/>
                  <a:pt x="9" y="44"/>
                </a:cubicBezTo>
                <a:cubicBezTo>
                  <a:pt x="9" y="41"/>
                  <a:pt x="8" y="37"/>
                  <a:pt x="9" y="34"/>
                </a:cubicBezTo>
                <a:cubicBezTo>
                  <a:pt x="9" y="32"/>
                  <a:pt x="12" y="30"/>
                  <a:pt x="11" y="28"/>
                </a:cubicBezTo>
                <a:cubicBezTo>
                  <a:pt x="11" y="26"/>
                  <a:pt x="7" y="25"/>
                  <a:pt x="8" y="23"/>
                </a:cubicBezTo>
                <a:cubicBezTo>
                  <a:pt x="8" y="21"/>
                  <a:pt x="13" y="23"/>
                  <a:pt x="14" y="20"/>
                </a:cubicBezTo>
                <a:cubicBezTo>
                  <a:pt x="15" y="18"/>
                  <a:pt x="14" y="15"/>
                  <a:pt x="12" y="13"/>
                </a:cubicBezTo>
                <a:cubicBezTo>
                  <a:pt x="11" y="10"/>
                  <a:pt x="7" y="9"/>
                  <a:pt x="6" y="6"/>
                </a:cubicBezTo>
                <a:cubicBezTo>
                  <a:pt x="5" y="5"/>
                  <a:pt x="6" y="2"/>
                  <a:pt x="6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00" name="Freeform 2518"/>
          <p:cNvSpPr>
            <a:spLocks noChangeAspect="1"/>
          </p:cNvSpPr>
          <p:nvPr/>
        </p:nvSpPr>
        <p:spPr bwMode="auto">
          <a:xfrm>
            <a:off x="5070475" y="4425950"/>
            <a:ext cx="284163" cy="279400"/>
          </a:xfrm>
          <a:custGeom>
            <a:avLst/>
            <a:gdLst>
              <a:gd name="T0" fmla="*/ 161 w 149"/>
              <a:gd name="T1" fmla="*/ 19 h 147"/>
              <a:gd name="T2" fmla="*/ 141 w 149"/>
              <a:gd name="T3" fmla="*/ 10 h 147"/>
              <a:gd name="T4" fmla="*/ 106 w 149"/>
              <a:gd name="T5" fmla="*/ 4 h 147"/>
              <a:gd name="T6" fmla="*/ 103 w 149"/>
              <a:gd name="T7" fmla="*/ 29 h 147"/>
              <a:gd name="T8" fmla="*/ 99 w 149"/>
              <a:gd name="T9" fmla="*/ 53 h 147"/>
              <a:gd name="T10" fmla="*/ 109 w 149"/>
              <a:gd name="T11" fmla="*/ 73 h 147"/>
              <a:gd name="T12" fmla="*/ 119 w 149"/>
              <a:gd name="T13" fmla="*/ 72 h 147"/>
              <a:gd name="T14" fmla="*/ 107 w 149"/>
              <a:gd name="T15" fmla="*/ 93 h 147"/>
              <a:gd name="T16" fmla="*/ 89 w 149"/>
              <a:gd name="T17" fmla="*/ 72 h 147"/>
              <a:gd name="T18" fmla="*/ 76 w 149"/>
              <a:gd name="T19" fmla="*/ 59 h 147"/>
              <a:gd name="T20" fmla="*/ 55 w 149"/>
              <a:gd name="T21" fmla="*/ 62 h 147"/>
              <a:gd name="T22" fmla="*/ 48 w 149"/>
              <a:gd name="T23" fmla="*/ 54 h 147"/>
              <a:gd name="T24" fmla="*/ 29 w 149"/>
              <a:gd name="T25" fmla="*/ 51 h 147"/>
              <a:gd name="T26" fmla="*/ 29 w 149"/>
              <a:gd name="T27" fmla="*/ 67 h 147"/>
              <a:gd name="T28" fmla="*/ 26 w 149"/>
              <a:gd name="T29" fmla="*/ 79 h 147"/>
              <a:gd name="T30" fmla="*/ 0 w 149"/>
              <a:gd name="T31" fmla="*/ 84 h 147"/>
              <a:gd name="T32" fmla="*/ 11 w 149"/>
              <a:gd name="T33" fmla="*/ 156 h 147"/>
              <a:gd name="T34" fmla="*/ 23 w 149"/>
              <a:gd name="T35" fmla="*/ 168 h 147"/>
              <a:gd name="T36" fmla="*/ 42 w 149"/>
              <a:gd name="T37" fmla="*/ 165 h 147"/>
              <a:gd name="T38" fmla="*/ 53 w 149"/>
              <a:gd name="T39" fmla="*/ 171 h 147"/>
              <a:gd name="T40" fmla="*/ 66 w 149"/>
              <a:gd name="T41" fmla="*/ 175 h 147"/>
              <a:gd name="T42" fmla="*/ 80 w 149"/>
              <a:gd name="T43" fmla="*/ 168 h 147"/>
              <a:gd name="T44" fmla="*/ 91 w 149"/>
              <a:gd name="T45" fmla="*/ 154 h 147"/>
              <a:gd name="T46" fmla="*/ 105 w 149"/>
              <a:gd name="T47" fmla="*/ 139 h 147"/>
              <a:gd name="T48" fmla="*/ 126 w 149"/>
              <a:gd name="T49" fmla="*/ 132 h 147"/>
              <a:gd name="T50" fmla="*/ 125 w 149"/>
              <a:gd name="T51" fmla="*/ 121 h 147"/>
              <a:gd name="T52" fmla="*/ 161 w 149"/>
              <a:gd name="T53" fmla="*/ 98 h 147"/>
              <a:gd name="T54" fmla="*/ 166 w 149"/>
              <a:gd name="T55" fmla="*/ 78 h 147"/>
              <a:gd name="T56" fmla="*/ 172 w 149"/>
              <a:gd name="T57" fmla="*/ 72 h 147"/>
              <a:gd name="T58" fmla="*/ 174 w 149"/>
              <a:gd name="T59" fmla="*/ 53 h 147"/>
              <a:gd name="T60" fmla="*/ 178 w 149"/>
              <a:gd name="T61" fmla="*/ 43 h 147"/>
              <a:gd name="T62" fmla="*/ 168 w 149"/>
              <a:gd name="T63" fmla="*/ 26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9"/>
              <a:gd name="T97" fmla="*/ 0 h 147"/>
              <a:gd name="T98" fmla="*/ 149 w 149"/>
              <a:gd name="T99" fmla="*/ 147 h 14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9" h="147">
                <a:moveTo>
                  <a:pt x="140" y="16"/>
                </a:moveTo>
                <a:lnTo>
                  <a:pt x="134" y="16"/>
                </a:lnTo>
                <a:lnTo>
                  <a:pt x="126" y="13"/>
                </a:lnTo>
                <a:lnTo>
                  <a:pt x="117" y="8"/>
                </a:lnTo>
                <a:lnTo>
                  <a:pt x="111" y="2"/>
                </a:lnTo>
                <a:cubicBezTo>
                  <a:pt x="103" y="3"/>
                  <a:pt x="95" y="0"/>
                  <a:pt x="88" y="3"/>
                </a:cubicBezTo>
                <a:cubicBezTo>
                  <a:pt x="84" y="6"/>
                  <a:pt x="85" y="13"/>
                  <a:pt x="84" y="17"/>
                </a:cubicBezTo>
                <a:cubicBezTo>
                  <a:pt x="84" y="20"/>
                  <a:pt x="86" y="21"/>
                  <a:pt x="86" y="24"/>
                </a:cubicBezTo>
                <a:cubicBezTo>
                  <a:pt x="86" y="28"/>
                  <a:pt x="85" y="33"/>
                  <a:pt x="84" y="38"/>
                </a:cubicBezTo>
                <a:cubicBezTo>
                  <a:pt x="84" y="40"/>
                  <a:pt x="82" y="42"/>
                  <a:pt x="82" y="44"/>
                </a:cubicBezTo>
                <a:cubicBezTo>
                  <a:pt x="82" y="48"/>
                  <a:pt x="82" y="51"/>
                  <a:pt x="83" y="54"/>
                </a:cubicBezTo>
                <a:cubicBezTo>
                  <a:pt x="85" y="57"/>
                  <a:pt x="88" y="60"/>
                  <a:pt x="91" y="61"/>
                </a:cubicBezTo>
                <a:cubicBezTo>
                  <a:pt x="92" y="62"/>
                  <a:pt x="93" y="62"/>
                  <a:pt x="95" y="62"/>
                </a:cubicBezTo>
                <a:cubicBezTo>
                  <a:pt x="96" y="62"/>
                  <a:pt x="100" y="59"/>
                  <a:pt x="99" y="60"/>
                </a:cubicBezTo>
                <a:cubicBezTo>
                  <a:pt x="98" y="65"/>
                  <a:pt x="98" y="72"/>
                  <a:pt x="97" y="77"/>
                </a:cubicBezTo>
                <a:cubicBezTo>
                  <a:pt x="96" y="80"/>
                  <a:pt x="91" y="79"/>
                  <a:pt x="89" y="78"/>
                </a:cubicBezTo>
                <a:cubicBezTo>
                  <a:pt x="85" y="76"/>
                  <a:pt x="84" y="71"/>
                  <a:pt x="81" y="67"/>
                </a:cubicBezTo>
                <a:cubicBezTo>
                  <a:pt x="78" y="65"/>
                  <a:pt x="76" y="62"/>
                  <a:pt x="74" y="60"/>
                </a:cubicBezTo>
                <a:cubicBezTo>
                  <a:pt x="72" y="58"/>
                  <a:pt x="70" y="57"/>
                  <a:pt x="68" y="55"/>
                </a:cubicBezTo>
                <a:cubicBezTo>
                  <a:pt x="66" y="53"/>
                  <a:pt x="66" y="49"/>
                  <a:pt x="63" y="49"/>
                </a:cubicBezTo>
                <a:cubicBezTo>
                  <a:pt x="60" y="49"/>
                  <a:pt x="60" y="54"/>
                  <a:pt x="58" y="55"/>
                </a:cubicBezTo>
                <a:cubicBezTo>
                  <a:pt x="54" y="55"/>
                  <a:pt x="50" y="54"/>
                  <a:pt x="46" y="52"/>
                </a:cubicBezTo>
                <a:cubicBezTo>
                  <a:pt x="44" y="52"/>
                  <a:pt x="43" y="50"/>
                  <a:pt x="41" y="48"/>
                </a:cubicBezTo>
                <a:cubicBezTo>
                  <a:pt x="41" y="47"/>
                  <a:pt x="41" y="45"/>
                  <a:pt x="40" y="45"/>
                </a:cubicBezTo>
                <a:cubicBezTo>
                  <a:pt x="37" y="45"/>
                  <a:pt x="34" y="48"/>
                  <a:pt x="31" y="48"/>
                </a:cubicBezTo>
                <a:cubicBezTo>
                  <a:pt x="28" y="47"/>
                  <a:pt x="27" y="45"/>
                  <a:pt x="24" y="43"/>
                </a:cubicBezTo>
                <a:cubicBezTo>
                  <a:pt x="25" y="45"/>
                  <a:pt x="26" y="47"/>
                  <a:pt x="26" y="49"/>
                </a:cubicBezTo>
                <a:cubicBezTo>
                  <a:pt x="26" y="51"/>
                  <a:pt x="25" y="54"/>
                  <a:pt x="24" y="56"/>
                </a:cubicBezTo>
                <a:cubicBezTo>
                  <a:pt x="24" y="58"/>
                  <a:pt x="24" y="60"/>
                  <a:pt x="24" y="62"/>
                </a:cubicBezTo>
                <a:cubicBezTo>
                  <a:pt x="24" y="64"/>
                  <a:pt x="22" y="65"/>
                  <a:pt x="22" y="66"/>
                </a:cubicBezTo>
                <a:cubicBezTo>
                  <a:pt x="23" y="68"/>
                  <a:pt x="28" y="70"/>
                  <a:pt x="26" y="70"/>
                </a:cubicBezTo>
                <a:lnTo>
                  <a:pt x="0" y="70"/>
                </a:lnTo>
                <a:lnTo>
                  <a:pt x="0" y="119"/>
                </a:lnTo>
                <a:cubicBezTo>
                  <a:pt x="3" y="123"/>
                  <a:pt x="6" y="126"/>
                  <a:pt x="9" y="130"/>
                </a:cubicBezTo>
                <a:cubicBezTo>
                  <a:pt x="10" y="132"/>
                  <a:pt x="11" y="135"/>
                  <a:pt x="13" y="136"/>
                </a:cubicBezTo>
                <a:cubicBezTo>
                  <a:pt x="15" y="138"/>
                  <a:pt x="17" y="139"/>
                  <a:pt x="19" y="140"/>
                </a:cubicBezTo>
                <a:cubicBezTo>
                  <a:pt x="23" y="139"/>
                  <a:pt x="26" y="138"/>
                  <a:pt x="30" y="137"/>
                </a:cubicBezTo>
                <a:cubicBezTo>
                  <a:pt x="32" y="137"/>
                  <a:pt x="34" y="137"/>
                  <a:pt x="35" y="138"/>
                </a:cubicBezTo>
                <a:cubicBezTo>
                  <a:pt x="37" y="139"/>
                  <a:pt x="38" y="142"/>
                  <a:pt x="40" y="144"/>
                </a:cubicBezTo>
                <a:cubicBezTo>
                  <a:pt x="41" y="143"/>
                  <a:pt x="42" y="143"/>
                  <a:pt x="44" y="143"/>
                </a:cubicBezTo>
                <a:cubicBezTo>
                  <a:pt x="47" y="143"/>
                  <a:pt x="49" y="144"/>
                  <a:pt x="51" y="144"/>
                </a:cubicBezTo>
                <a:cubicBezTo>
                  <a:pt x="53" y="145"/>
                  <a:pt x="54" y="146"/>
                  <a:pt x="55" y="146"/>
                </a:cubicBezTo>
                <a:cubicBezTo>
                  <a:pt x="58" y="147"/>
                  <a:pt x="60" y="146"/>
                  <a:pt x="62" y="145"/>
                </a:cubicBezTo>
                <a:cubicBezTo>
                  <a:pt x="64" y="144"/>
                  <a:pt x="65" y="142"/>
                  <a:pt x="67" y="140"/>
                </a:cubicBezTo>
                <a:cubicBezTo>
                  <a:pt x="68" y="138"/>
                  <a:pt x="69" y="136"/>
                  <a:pt x="70" y="134"/>
                </a:cubicBezTo>
                <a:cubicBezTo>
                  <a:pt x="72" y="132"/>
                  <a:pt x="74" y="130"/>
                  <a:pt x="76" y="129"/>
                </a:cubicBezTo>
                <a:cubicBezTo>
                  <a:pt x="79" y="126"/>
                  <a:pt x="83" y="126"/>
                  <a:pt x="86" y="123"/>
                </a:cubicBezTo>
                <a:cubicBezTo>
                  <a:pt x="88" y="121"/>
                  <a:pt x="85" y="117"/>
                  <a:pt x="87" y="116"/>
                </a:cubicBezTo>
                <a:cubicBezTo>
                  <a:pt x="89" y="113"/>
                  <a:pt x="94" y="111"/>
                  <a:pt x="98" y="110"/>
                </a:cubicBezTo>
                <a:cubicBezTo>
                  <a:pt x="100" y="109"/>
                  <a:pt x="102" y="110"/>
                  <a:pt x="105" y="110"/>
                </a:cubicBezTo>
                <a:lnTo>
                  <a:pt x="106" y="107"/>
                </a:lnTo>
                <a:lnTo>
                  <a:pt x="104" y="101"/>
                </a:lnTo>
                <a:lnTo>
                  <a:pt x="139" y="87"/>
                </a:lnTo>
                <a:cubicBezTo>
                  <a:pt x="138" y="85"/>
                  <a:pt x="134" y="84"/>
                  <a:pt x="134" y="82"/>
                </a:cubicBezTo>
                <a:cubicBezTo>
                  <a:pt x="134" y="79"/>
                  <a:pt x="138" y="77"/>
                  <a:pt x="139" y="74"/>
                </a:cubicBezTo>
                <a:cubicBezTo>
                  <a:pt x="140" y="71"/>
                  <a:pt x="137" y="68"/>
                  <a:pt x="138" y="65"/>
                </a:cubicBezTo>
                <a:cubicBezTo>
                  <a:pt x="139" y="63"/>
                  <a:pt x="143" y="64"/>
                  <a:pt x="145" y="62"/>
                </a:cubicBezTo>
                <a:cubicBezTo>
                  <a:pt x="145" y="61"/>
                  <a:pt x="144" y="61"/>
                  <a:pt x="143" y="60"/>
                </a:cubicBezTo>
                <a:cubicBezTo>
                  <a:pt x="143" y="57"/>
                  <a:pt x="142" y="53"/>
                  <a:pt x="143" y="50"/>
                </a:cubicBezTo>
                <a:cubicBezTo>
                  <a:pt x="143" y="48"/>
                  <a:pt x="146" y="46"/>
                  <a:pt x="145" y="44"/>
                </a:cubicBezTo>
                <a:cubicBezTo>
                  <a:pt x="145" y="42"/>
                  <a:pt x="141" y="41"/>
                  <a:pt x="142" y="39"/>
                </a:cubicBezTo>
                <a:cubicBezTo>
                  <a:pt x="142" y="37"/>
                  <a:pt x="147" y="39"/>
                  <a:pt x="148" y="36"/>
                </a:cubicBezTo>
                <a:cubicBezTo>
                  <a:pt x="149" y="34"/>
                  <a:pt x="148" y="31"/>
                  <a:pt x="146" y="29"/>
                </a:cubicBezTo>
                <a:cubicBezTo>
                  <a:pt x="145" y="26"/>
                  <a:pt x="141" y="25"/>
                  <a:pt x="140" y="22"/>
                </a:cubicBezTo>
                <a:cubicBezTo>
                  <a:pt x="139" y="21"/>
                  <a:pt x="140" y="18"/>
                  <a:pt x="140" y="1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01" name="Freeform 2519"/>
          <p:cNvSpPr>
            <a:spLocks noChangeAspect="1"/>
          </p:cNvSpPr>
          <p:nvPr/>
        </p:nvSpPr>
        <p:spPr bwMode="auto">
          <a:xfrm>
            <a:off x="4824413" y="4359275"/>
            <a:ext cx="300038" cy="342900"/>
          </a:xfrm>
          <a:custGeom>
            <a:avLst/>
            <a:gdLst>
              <a:gd name="T0" fmla="*/ 11 w 157"/>
              <a:gd name="T1" fmla="*/ 6 h 180"/>
              <a:gd name="T2" fmla="*/ 12 w 157"/>
              <a:gd name="T3" fmla="*/ 16 h 180"/>
              <a:gd name="T4" fmla="*/ 25 w 157"/>
              <a:gd name="T5" fmla="*/ 48 h 180"/>
              <a:gd name="T6" fmla="*/ 22 w 157"/>
              <a:gd name="T7" fmla="*/ 64 h 180"/>
              <a:gd name="T8" fmla="*/ 33 w 157"/>
              <a:gd name="T9" fmla="*/ 94 h 180"/>
              <a:gd name="T10" fmla="*/ 23 w 157"/>
              <a:gd name="T11" fmla="*/ 120 h 180"/>
              <a:gd name="T12" fmla="*/ 10 w 157"/>
              <a:gd name="T13" fmla="*/ 144 h 180"/>
              <a:gd name="T14" fmla="*/ 1 w 157"/>
              <a:gd name="T15" fmla="*/ 180 h 180"/>
              <a:gd name="T16" fmla="*/ 8 w 157"/>
              <a:gd name="T17" fmla="*/ 202 h 180"/>
              <a:gd name="T18" fmla="*/ 26 w 157"/>
              <a:gd name="T19" fmla="*/ 199 h 180"/>
              <a:gd name="T20" fmla="*/ 100 w 157"/>
              <a:gd name="T21" fmla="*/ 204 h 180"/>
              <a:gd name="T22" fmla="*/ 117 w 157"/>
              <a:gd name="T23" fmla="*/ 214 h 180"/>
              <a:gd name="T24" fmla="*/ 140 w 157"/>
              <a:gd name="T25" fmla="*/ 214 h 180"/>
              <a:gd name="T26" fmla="*/ 178 w 157"/>
              <a:gd name="T27" fmla="*/ 210 h 180"/>
              <a:gd name="T28" fmla="*/ 166 w 157"/>
              <a:gd name="T29" fmla="*/ 198 h 180"/>
              <a:gd name="T30" fmla="*/ 155 w 157"/>
              <a:gd name="T31" fmla="*/ 126 h 180"/>
              <a:gd name="T32" fmla="*/ 182 w 157"/>
              <a:gd name="T33" fmla="*/ 121 h 180"/>
              <a:gd name="T34" fmla="*/ 184 w 157"/>
              <a:gd name="T35" fmla="*/ 109 h 180"/>
              <a:gd name="T36" fmla="*/ 184 w 157"/>
              <a:gd name="T37" fmla="*/ 94 h 180"/>
              <a:gd name="T38" fmla="*/ 171 w 157"/>
              <a:gd name="T39" fmla="*/ 94 h 180"/>
              <a:gd name="T40" fmla="*/ 159 w 157"/>
              <a:gd name="T41" fmla="*/ 92 h 180"/>
              <a:gd name="T42" fmla="*/ 160 w 157"/>
              <a:gd name="T43" fmla="*/ 73 h 180"/>
              <a:gd name="T44" fmla="*/ 154 w 157"/>
              <a:gd name="T45" fmla="*/ 44 h 180"/>
              <a:gd name="T46" fmla="*/ 153 w 157"/>
              <a:gd name="T47" fmla="*/ 31 h 180"/>
              <a:gd name="T48" fmla="*/ 136 w 157"/>
              <a:gd name="T49" fmla="*/ 25 h 180"/>
              <a:gd name="T50" fmla="*/ 130 w 157"/>
              <a:gd name="T51" fmla="*/ 22 h 180"/>
              <a:gd name="T52" fmla="*/ 119 w 157"/>
              <a:gd name="T53" fmla="*/ 31 h 180"/>
              <a:gd name="T54" fmla="*/ 117 w 157"/>
              <a:gd name="T55" fmla="*/ 40 h 180"/>
              <a:gd name="T56" fmla="*/ 102 w 157"/>
              <a:gd name="T57" fmla="*/ 40 h 180"/>
              <a:gd name="T58" fmla="*/ 79 w 157"/>
              <a:gd name="T59" fmla="*/ 26 h 180"/>
              <a:gd name="T60" fmla="*/ 76 w 157"/>
              <a:gd name="T61" fmla="*/ 7 h 180"/>
              <a:gd name="T62" fmla="*/ 24 w 157"/>
              <a:gd name="T63" fmla="*/ 1 h 180"/>
              <a:gd name="T64" fmla="*/ 12 w 157"/>
              <a:gd name="T65" fmla="*/ 4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57"/>
              <a:gd name="T100" fmla="*/ 0 h 180"/>
              <a:gd name="T101" fmla="*/ 157 w 157"/>
              <a:gd name="T102" fmla="*/ 180 h 18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57" h="180">
                <a:moveTo>
                  <a:pt x="6" y="0"/>
                </a:moveTo>
                <a:cubicBezTo>
                  <a:pt x="6" y="1"/>
                  <a:pt x="9" y="3"/>
                  <a:pt x="9" y="5"/>
                </a:cubicBezTo>
                <a:cubicBezTo>
                  <a:pt x="9" y="6"/>
                  <a:pt x="6" y="5"/>
                  <a:pt x="7" y="6"/>
                </a:cubicBezTo>
                <a:cubicBezTo>
                  <a:pt x="7" y="9"/>
                  <a:pt x="9" y="11"/>
                  <a:pt x="10" y="13"/>
                </a:cubicBezTo>
                <a:cubicBezTo>
                  <a:pt x="12" y="16"/>
                  <a:pt x="14" y="18"/>
                  <a:pt x="15" y="21"/>
                </a:cubicBezTo>
                <a:cubicBezTo>
                  <a:pt x="17" y="27"/>
                  <a:pt x="21" y="33"/>
                  <a:pt x="21" y="40"/>
                </a:cubicBezTo>
                <a:cubicBezTo>
                  <a:pt x="21" y="42"/>
                  <a:pt x="17" y="43"/>
                  <a:pt x="16" y="46"/>
                </a:cubicBezTo>
                <a:cubicBezTo>
                  <a:pt x="16" y="48"/>
                  <a:pt x="17" y="51"/>
                  <a:pt x="18" y="53"/>
                </a:cubicBezTo>
                <a:cubicBezTo>
                  <a:pt x="19" y="57"/>
                  <a:pt x="21" y="61"/>
                  <a:pt x="22" y="65"/>
                </a:cubicBezTo>
                <a:cubicBezTo>
                  <a:pt x="24" y="69"/>
                  <a:pt x="27" y="73"/>
                  <a:pt x="27" y="78"/>
                </a:cubicBezTo>
                <a:cubicBezTo>
                  <a:pt x="27" y="83"/>
                  <a:pt x="26" y="89"/>
                  <a:pt x="24" y="93"/>
                </a:cubicBezTo>
                <a:cubicBezTo>
                  <a:pt x="23" y="96"/>
                  <a:pt x="21" y="98"/>
                  <a:pt x="19" y="100"/>
                </a:cubicBezTo>
                <a:cubicBezTo>
                  <a:pt x="17" y="103"/>
                  <a:pt x="13" y="106"/>
                  <a:pt x="11" y="110"/>
                </a:cubicBezTo>
                <a:cubicBezTo>
                  <a:pt x="9" y="113"/>
                  <a:pt x="9" y="116"/>
                  <a:pt x="8" y="120"/>
                </a:cubicBezTo>
                <a:cubicBezTo>
                  <a:pt x="7" y="125"/>
                  <a:pt x="6" y="131"/>
                  <a:pt x="5" y="137"/>
                </a:cubicBezTo>
                <a:cubicBezTo>
                  <a:pt x="4" y="142"/>
                  <a:pt x="2" y="146"/>
                  <a:pt x="1" y="150"/>
                </a:cubicBezTo>
                <a:cubicBezTo>
                  <a:pt x="0" y="156"/>
                  <a:pt x="0" y="162"/>
                  <a:pt x="0" y="168"/>
                </a:cubicBezTo>
                <a:cubicBezTo>
                  <a:pt x="2" y="168"/>
                  <a:pt x="4" y="168"/>
                  <a:pt x="7" y="168"/>
                </a:cubicBezTo>
                <a:cubicBezTo>
                  <a:pt x="10" y="167"/>
                  <a:pt x="12" y="164"/>
                  <a:pt x="15" y="164"/>
                </a:cubicBezTo>
                <a:cubicBezTo>
                  <a:pt x="17" y="164"/>
                  <a:pt x="20" y="165"/>
                  <a:pt x="22" y="166"/>
                </a:cubicBezTo>
                <a:cubicBezTo>
                  <a:pt x="24" y="167"/>
                  <a:pt x="26" y="170"/>
                  <a:pt x="28" y="170"/>
                </a:cubicBezTo>
                <a:cubicBezTo>
                  <a:pt x="46" y="171"/>
                  <a:pt x="65" y="168"/>
                  <a:pt x="83" y="170"/>
                </a:cubicBezTo>
                <a:cubicBezTo>
                  <a:pt x="86" y="170"/>
                  <a:pt x="87" y="174"/>
                  <a:pt x="89" y="176"/>
                </a:cubicBezTo>
                <a:cubicBezTo>
                  <a:pt x="92" y="177"/>
                  <a:pt x="94" y="178"/>
                  <a:pt x="97" y="178"/>
                </a:cubicBezTo>
                <a:cubicBezTo>
                  <a:pt x="101" y="179"/>
                  <a:pt x="105" y="180"/>
                  <a:pt x="109" y="180"/>
                </a:cubicBezTo>
                <a:cubicBezTo>
                  <a:pt x="111" y="180"/>
                  <a:pt x="114" y="178"/>
                  <a:pt x="116" y="178"/>
                </a:cubicBezTo>
                <a:cubicBezTo>
                  <a:pt x="119" y="178"/>
                  <a:pt x="122" y="180"/>
                  <a:pt x="124" y="180"/>
                </a:cubicBezTo>
                <a:cubicBezTo>
                  <a:pt x="132" y="179"/>
                  <a:pt x="140" y="176"/>
                  <a:pt x="148" y="175"/>
                </a:cubicBezTo>
                <a:cubicBezTo>
                  <a:pt x="146" y="174"/>
                  <a:pt x="144" y="173"/>
                  <a:pt x="142" y="171"/>
                </a:cubicBezTo>
                <a:cubicBezTo>
                  <a:pt x="140" y="170"/>
                  <a:pt x="139" y="167"/>
                  <a:pt x="138" y="165"/>
                </a:cubicBezTo>
                <a:cubicBezTo>
                  <a:pt x="135" y="161"/>
                  <a:pt x="132" y="158"/>
                  <a:pt x="129" y="154"/>
                </a:cubicBezTo>
                <a:lnTo>
                  <a:pt x="129" y="105"/>
                </a:lnTo>
                <a:lnTo>
                  <a:pt x="155" y="105"/>
                </a:lnTo>
                <a:cubicBezTo>
                  <a:pt x="157" y="105"/>
                  <a:pt x="152" y="103"/>
                  <a:pt x="151" y="101"/>
                </a:cubicBezTo>
                <a:cubicBezTo>
                  <a:pt x="151" y="100"/>
                  <a:pt x="153" y="99"/>
                  <a:pt x="153" y="97"/>
                </a:cubicBezTo>
                <a:cubicBezTo>
                  <a:pt x="153" y="95"/>
                  <a:pt x="153" y="93"/>
                  <a:pt x="153" y="91"/>
                </a:cubicBezTo>
                <a:cubicBezTo>
                  <a:pt x="154" y="89"/>
                  <a:pt x="155" y="86"/>
                  <a:pt x="155" y="84"/>
                </a:cubicBezTo>
                <a:cubicBezTo>
                  <a:pt x="155" y="82"/>
                  <a:pt x="154" y="80"/>
                  <a:pt x="153" y="78"/>
                </a:cubicBezTo>
                <a:cubicBezTo>
                  <a:pt x="153" y="77"/>
                  <a:pt x="153" y="76"/>
                  <a:pt x="152" y="76"/>
                </a:cubicBezTo>
                <a:cubicBezTo>
                  <a:pt x="149" y="76"/>
                  <a:pt x="145" y="77"/>
                  <a:pt x="142" y="78"/>
                </a:cubicBezTo>
                <a:cubicBezTo>
                  <a:pt x="139" y="79"/>
                  <a:pt x="135" y="81"/>
                  <a:pt x="132" y="81"/>
                </a:cubicBezTo>
                <a:cubicBezTo>
                  <a:pt x="130" y="81"/>
                  <a:pt x="131" y="79"/>
                  <a:pt x="132" y="77"/>
                </a:cubicBezTo>
                <a:cubicBezTo>
                  <a:pt x="132" y="76"/>
                  <a:pt x="133" y="74"/>
                  <a:pt x="133" y="72"/>
                </a:cubicBezTo>
                <a:cubicBezTo>
                  <a:pt x="133" y="68"/>
                  <a:pt x="134" y="64"/>
                  <a:pt x="133" y="61"/>
                </a:cubicBezTo>
                <a:cubicBezTo>
                  <a:pt x="132" y="58"/>
                  <a:pt x="127" y="58"/>
                  <a:pt x="127" y="55"/>
                </a:cubicBezTo>
                <a:cubicBezTo>
                  <a:pt x="126" y="50"/>
                  <a:pt x="128" y="43"/>
                  <a:pt x="128" y="37"/>
                </a:cubicBezTo>
                <a:cubicBezTo>
                  <a:pt x="128" y="35"/>
                  <a:pt x="127" y="33"/>
                  <a:pt x="126" y="30"/>
                </a:cubicBezTo>
                <a:cubicBezTo>
                  <a:pt x="126" y="29"/>
                  <a:pt x="128" y="28"/>
                  <a:pt x="127" y="26"/>
                </a:cubicBezTo>
                <a:cubicBezTo>
                  <a:pt x="127" y="24"/>
                  <a:pt x="127" y="21"/>
                  <a:pt x="125" y="20"/>
                </a:cubicBezTo>
                <a:cubicBezTo>
                  <a:pt x="121" y="18"/>
                  <a:pt x="117" y="21"/>
                  <a:pt x="113" y="21"/>
                </a:cubicBezTo>
                <a:cubicBezTo>
                  <a:pt x="112" y="20"/>
                  <a:pt x="112" y="18"/>
                  <a:pt x="111" y="18"/>
                </a:cubicBezTo>
                <a:cubicBezTo>
                  <a:pt x="110" y="17"/>
                  <a:pt x="109" y="18"/>
                  <a:pt x="108" y="18"/>
                </a:cubicBezTo>
                <a:cubicBezTo>
                  <a:pt x="105" y="18"/>
                  <a:pt x="102" y="18"/>
                  <a:pt x="100" y="20"/>
                </a:cubicBezTo>
                <a:cubicBezTo>
                  <a:pt x="98" y="21"/>
                  <a:pt x="100" y="24"/>
                  <a:pt x="99" y="26"/>
                </a:cubicBezTo>
                <a:cubicBezTo>
                  <a:pt x="99" y="27"/>
                  <a:pt x="98" y="28"/>
                  <a:pt x="98" y="29"/>
                </a:cubicBezTo>
                <a:cubicBezTo>
                  <a:pt x="97" y="30"/>
                  <a:pt x="98" y="32"/>
                  <a:pt x="97" y="33"/>
                </a:cubicBezTo>
                <a:cubicBezTo>
                  <a:pt x="95" y="34"/>
                  <a:pt x="93" y="33"/>
                  <a:pt x="92" y="33"/>
                </a:cubicBezTo>
                <a:cubicBezTo>
                  <a:pt x="89" y="33"/>
                  <a:pt x="87" y="33"/>
                  <a:pt x="85" y="33"/>
                </a:cubicBezTo>
                <a:cubicBezTo>
                  <a:pt x="80" y="33"/>
                  <a:pt x="76" y="35"/>
                  <a:pt x="72" y="33"/>
                </a:cubicBezTo>
                <a:cubicBezTo>
                  <a:pt x="68" y="31"/>
                  <a:pt x="67" y="26"/>
                  <a:pt x="66" y="22"/>
                </a:cubicBezTo>
                <a:cubicBezTo>
                  <a:pt x="65" y="19"/>
                  <a:pt x="64" y="16"/>
                  <a:pt x="64" y="14"/>
                </a:cubicBezTo>
                <a:cubicBezTo>
                  <a:pt x="64" y="11"/>
                  <a:pt x="64" y="9"/>
                  <a:pt x="63" y="6"/>
                </a:cubicBezTo>
                <a:cubicBezTo>
                  <a:pt x="63" y="4"/>
                  <a:pt x="64" y="1"/>
                  <a:pt x="62" y="1"/>
                </a:cubicBezTo>
                <a:lnTo>
                  <a:pt x="20" y="1"/>
                </a:lnTo>
                <a:cubicBezTo>
                  <a:pt x="18" y="1"/>
                  <a:pt x="16" y="1"/>
                  <a:pt x="14" y="1"/>
                </a:cubicBezTo>
                <a:cubicBezTo>
                  <a:pt x="12" y="1"/>
                  <a:pt x="11" y="3"/>
                  <a:pt x="10" y="3"/>
                </a:cubicBezTo>
                <a:cubicBezTo>
                  <a:pt x="8" y="3"/>
                  <a:pt x="7" y="1"/>
                  <a:pt x="6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02" name="Freeform 2520"/>
          <p:cNvSpPr>
            <a:spLocks noChangeAspect="1"/>
          </p:cNvSpPr>
          <p:nvPr/>
        </p:nvSpPr>
        <p:spPr bwMode="auto">
          <a:xfrm>
            <a:off x="5253038" y="4219575"/>
            <a:ext cx="255588" cy="303213"/>
          </a:xfrm>
          <a:custGeom>
            <a:avLst/>
            <a:gdLst>
              <a:gd name="T0" fmla="*/ 18 w 134"/>
              <a:gd name="T1" fmla="*/ 132 h 159"/>
              <a:gd name="T2" fmla="*/ 25 w 134"/>
              <a:gd name="T3" fmla="*/ 139 h 159"/>
              <a:gd name="T4" fmla="*/ 36 w 134"/>
              <a:gd name="T5" fmla="*/ 145 h 159"/>
              <a:gd name="T6" fmla="*/ 46 w 134"/>
              <a:gd name="T7" fmla="*/ 149 h 159"/>
              <a:gd name="T8" fmla="*/ 53 w 134"/>
              <a:gd name="T9" fmla="*/ 149 h 159"/>
              <a:gd name="T10" fmla="*/ 64 w 134"/>
              <a:gd name="T11" fmla="*/ 155 h 159"/>
              <a:gd name="T12" fmla="*/ 76 w 134"/>
              <a:gd name="T13" fmla="*/ 167 h 159"/>
              <a:gd name="T14" fmla="*/ 74 w 134"/>
              <a:gd name="T15" fmla="*/ 179 h 159"/>
              <a:gd name="T16" fmla="*/ 78 w 134"/>
              <a:gd name="T17" fmla="*/ 186 h 159"/>
              <a:gd name="T18" fmla="*/ 83 w 134"/>
              <a:gd name="T19" fmla="*/ 189 h 159"/>
              <a:gd name="T20" fmla="*/ 91 w 134"/>
              <a:gd name="T21" fmla="*/ 189 h 159"/>
              <a:gd name="T22" fmla="*/ 97 w 134"/>
              <a:gd name="T23" fmla="*/ 183 h 159"/>
              <a:gd name="T24" fmla="*/ 105 w 134"/>
              <a:gd name="T25" fmla="*/ 191 h 159"/>
              <a:gd name="T26" fmla="*/ 113 w 134"/>
              <a:gd name="T27" fmla="*/ 187 h 159"/>
              <a:gd name="T28" fmla="*/ 121 w 134"/>
              <a:gd name="T29" fmla="*/ 190 h 159"/>
              <a:gd name="T30" fmla="*/ 127 w 134"/>
              <a:gd name="T31" fmla="*/ 184 h 159"/>
              <a:gd name="T32" fmla="*/ 132 w 134"/>
              <a:gd name="T33" fmla="*/ 184 h 159"/>
              <a:gd name="T34" fmla="*/ 136 w 134"/>
              <a:gd name="T35" fmla="*/ 186 h 159"/>
              <a:gd name="T36" fmla="*/ 142 w 134"/>
              <a:gd name="T37" fmla="*/ 183 h 159"/>
              <a:gd name="T38" fmla="*/ 149 w 134"/>
              <a:gd name="T39" fmla="*/ 180 h 159"/>
              <a:gd name="T40" fmla="*/ 161 w 134"/>
              <a:gd name="T41" fmla="*/ 169 h 159"/>
              <a:gd name="T42" fmla="*/ 159 w 134"/>
              <a:gd name="T43" fmla="*/ 163 h 159"/>
              <a:gd name="T44" fmla="*/ 155 w 134"/>
              <a:gd name="T45" fmla="*/ 155 h 159"/>
              <a:gd name="T46" fmla="*/ 153 w 134"/>
              <a:gd name="T47" fmla="*/ 147 h 159"/>
              <a:gd name="T48" fmla="*/ 147 w 134"/>
              <a:gd name="T49" fmla="*/ 132 h 159"/>
              <a:gd name="T50" fmla="*/ 148 w 134"/>
              <a:gd name="T51" fmla="*/ 124 h 159"/>
              <a:gd name="T52" fmla="*/ 148 w 134"/>
              <a:gd name="T53" fmla="*/ 114 h 159"/>
              <a:gd name="T54" fmla="*/ 150 w 134"/>
              <a:gd name="T55" fmla="*/ 108 h 159"/>
              <a:gd name="T56" fmla="*/ 145 w 134"/>
              <a:gd name="T57" fmla="*/ 96 h 159"/>
              <a:gd name="T58" fmla="*/ 139 w 134"/>
              <a:gd name="T59" fmla="*/ 91 h 159"/>
              <a:gd name="T60" fmla="*/ 139 w 134"/>
              <a:gd name="T61" fmla="*/ 84 h 159"/>
              <a:gd name="T62" fmla="*/ 143 w 134"/>
              <a:gd name="T63" fmla="*/ 76 h 159"/>
              <a:gd name="T64" fmla="*/ 148 w 134"/>
              <a:gd name="T65" fmla="*/ 70 h 159"/>
              <a:gd name="T66" fmla="*/ 123 w 134"/>
              <a:gd name="T67" fmla="*/ 47 h 159"/>
              <a:gd name="T68" fmla="*/ 121 w 134"/>
              <a:gd name="T69" fmla="*/ 40 h 159"/>
              <a:gd name="T70" fmla="*/ 61 w 134"/>
              <a:gd name="T71" fmla="*/ 0 h 159"/>
              <a:gd name="T72" fmla="*/ 55 w 134"/>
              <a:gd name="T73" fmla="*/ 4 h 159"/>
              <a:gd name="T74" fmla="*/ 41 w 134"/>
              <a:gd name="T75" fmla="*/ 4 h 159"/>
              <a:gd name="T76" fmla="*/ 23 w 134"/>
              <a:gd name="T77" fmla="*/ 2 h 159"/>
              <a:gd name="T78" fmla="*/ 13 w 134"/>
              <a:gd name="T79" fmla="*/ 5 h 159"/>
              <a:gd name="T80" fmla="*/ 19 w 134"/>
              <a:gd name="T81" fmla="*/ 12 h 159"/>
              <a:gd name="T82" fmla="*/ 19 w 134"/>
              <a:gd name="T83" fmla="*/ 20 h 159"/>
              <a:gd name="T84" fmla="*/ 22 w 134"/>
              <a:gd name="T85" fmla="*/ 26 h 159"/>
              <a:gd name="T86" fmla="*/ 16 w 134"/>
              <a:gd name="T87" fmla="*/ 32 h 159"/>
              <a:gd name="T88" fmla="*/ 16 w 134"/>
              <a:gd name="T89" fmla="*/ 36 h 159"/>
              <a:gd name="T90" fmla="*/ 20 w 134"/>
              <a:gd name="T91" fmla="*/ 40 h 159"/>
              <a:gd name="T92" fmla="*/ 20 w 134"/>
              <a:gd name="T93" fmla="*/ 44 h 159"/>
              <a:gd name="T94" fmla="*/ 14 w 134"/>
              <a:gd name="T95" fmla="*/ 50 h 159"/>
              <a:gd name="T96" fmla="*/ 11 w 134"/>
              <a:gd name="T97" fmla="*/ 56 h 159"/>
              <a:gd name="T98" fmla="*/ 0 w 134"/>
              <a:gd name="T99" fmla="*/ 68 h 159"/>
              <a:gd name="T100" fmla="*/ 1 w 134"/>
              <a:gd name="T101" fmla="*/ 78 h 159"/>
              <a:gd name="T102" fmla="*/ 1 w 134"/>
              <a:gd name="T103" fmla="*/ 86 h 159"/>
              <a:gd name="T104" fmla="*/ 2 w 134"/>
              <a:gd name="T105" fmla="*/ 97 h 159"/>
              <a:gd name="T106" fmla="*/ 8 w 134"/>
              <a:gd name="T107" fmla="*/ 106 h 159"/>
              <a:gd name="T108" fmla="*/ 14 w 134"/>
              <a:gd name="T109" fmla="*/ 118 h 159"/>
              <a:gd name="T110" fmla="*/ 18 w 134"/>
              <a:gd name="T111" fmla="*/ 132 h 15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34"/>
              <a:gd name="T169" fmla="*/ 0 h 159"/>
              <a:gd name="T170" fmla="*/ 134 w 134"/>
              <a:gd name="T171" fmla="*/ 159 h 15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34" h="159">
                <a:moveTo>
                  <a:pt x="15" y="110"/>
                </a:moveTo>
                <a:lnTo>
                  <a:pt x="21" y="116"/>
                </a:lnTo>
                <a:lnTo>
                  <a:pt x="30" y="121"/>
                </a:lnTo>
                <a:lnTo>
                  <a:pt x="38" y="124"/>
                </a:lnTo>
                <a:lnTo>
                  <a:pt x="44" y="124"/>
                </a:lnTo>
                <a:cubicBezTo>
                  <a:pt x="47" y="126"/>
                  <a:pt x="50" y="127"/>
                  <a:pt x="53" y="129"/>
                </a:cubicBezTo>
                <a:cubicBezTo>
                  <a:pt x="57" y="132"/>
                  <a:pt x="61" y="135"/>
                  <a:pt x="63" y="139"/>
                </a:cubicBezTo>
                <a:cubicBezTo>
                  <a:pt x="64" y="142"/>
                  <a:pt x="61" y="145"/>
                  <a:pt x="62" y="149"/>
                </a:cubicBezTo>
                <a:cubicBezTo>
                  <a:pt x="62" y="151"/>
                  <a:pt x="64" y="153"/>
                  <a:pt x="65" y="155"/>
                </a:cubicBezTo>
                <a:cubicBezTo>
                  <a:pt x="67" y="156"/>
                  <a:pt x="68" y="156"/>
                  <a:pt x="69" y="157"/>
                </a:cubicBezTo>
                <a:cubicBezTo>
                  <a:pt x="71" y="157"/>
                  <a:pt x="74" y="157"/>
                  <a:pt x="76" y="157"/>
                </a:cubicBezTo>
                <a:cubicBezTo>
                  <a:pt x="78" y="156"/>
                  <a:pt x="79" y="152"/>
                  <a:pt x="81" y="152"/>
                </a:cubicBezTo>
                <a:cubicBezTo>
                  <a:pt x="84" y="153"/>
                  <a:pt x="84" y="158"/>
                  <a:pt x="87" y="159"/>
                </a:cubicBezTo>
                <a:cubicBezTo>
                  <a:pt x="90" y="159"/>
                  <a:pt x="92" y="156"/>
                  <a:pt x="94" y="156"/>
                </a:cubicBezTo>
                <a:cubicBezTo>
                  <a:pt x="97" y="156"/>
                  <a:pt x="98" y="159"/>
                  <a:pt x="101" y="158"/>
                </a:cubicBezTo>
                <a:cubicBezTo>
                  <a:pt x="103" y="157"/>
                  <a:pt x="103" y="154"/>
                  <a:pt x="106" y="153"/>
                </a:cubicBezTo>
                <a:cubicBezTo>
                  <a:pt x="107" y="152"/>
                  <a:pt x="109" y="152"/>
                  <a:pt x="110" y="153"/>
                </a:cubicBezTo>
                <a:cubicBezTo>
                  <a:pt x="112" y="153"/>
                  <a:pt x="112" y="155"/>
                  <a:pt x="113" y="155"/>
                </a:cubicBezTo>
                <a:cubicBezTo>
                  <a:pt x="115" y="154"/>
                  <a:pt x="117" y="153"/>
                  <a:pt x="118" y="152"/>
                </a:cubicBezTo>
                <a:cubicBezTo>
                  <a:pt x="120" y="151"/>
                  <a:pt x="123" y="151"/>
                  <a:pt x="124" y="150"/>
                </a:cubicBezTo>
                <a:cubicBezTo>
                  <a:pt x="128" y="148"/>
                  <a:pt x="131" y="144"/>
                  <a:pt x="134" y="141"/>
                </a:cubicBezTo>
                <a:cubicBezTo>
                  <a:pt x="134" y="139"/>
                  <a:pt x="133" y="138"/>
                  <a:pt x="132" y="136"/>
                </a:cubicBezTo>
                <a:cubicBezTo>
                  <a:pt x="131" y="134"/>
                  <a:pt x="129" y="132"/>
                  <a:pt x="129" y="129"/>
                </a:cubicBezTo>
                <a:cubicBezTo>
                  <a:pt x="128" y="127"/>
                  <a:pt x="128" y="124"/>
                  <a:pt x="127" y="122"/>
                </a:cubicBezTo>
                <a:cubicBezTo>
                  <a:pt x="126" y="118"/>
                  <a:pt x="123" y="114"/>
                  <a:pt x="122" y="110"/>
                </a:cubicBezTo>
                <a:cubicBezTo>
                  <a:pt x="122" y="108"/>
                  <a:pt x="123" y="105"/>
                  <a:pt x="123" y="103"/>
                </a:cubicBezTo>
                <a:cubicBezTo>
                  <a:pt x="124" y="100"/>
                  <a:pt x="123" y="97"/>
                  <a:pt x="123" y="95"/>
                </a:cubicBezTo>
                <a:cubicBezTo>
                  <a:pt x="124" y="93"/>
                  <a:pt x="125" y="92"/>
                  <a:pt x="125" y="90"/>
                </a:cubicBezTo>
                <a:cubicBezTo>
                  <a:pt x="124" y="86"/>
                  <a:pt x="123" y="83"/>
                  <a:pt x="121" y="80"/>
                </a:cubicBezTo>
                <a:cubicBezTo>
                  <a:pt x="120" y="78"/>
                  <a:pt x="117" y="78"/>
                  <a:pt x="116" y="76"/>
                </a:cubicBezTo>
                <a:cubicBezTo>
                  <a:pt x="115" y="74"/>
                  <a:pt x="116" y="72"/>
                  <a:pt x="116" y="70"/>
                </a:cubicBezTo>
                <a:cubicBezTo>
                  <a:pt x="117" y="67"/>
                  <a:pt x="118" y="65"/>
                  <a:pt x="119" y="63"/>
                </a:cubicBezTo>
                <a:cubicBezTo>
                  <a:pt x="120" y="61"/>
                  <a:pt x="122" y="59"/>
                  <a:pt x="123" y="58"/>
                </a:cubicBezTo>
                <a:lnTo>
                  <a:pt x="102" y="39"/>
                </a:lnTo>
                <a:lnTo>
                  <a:pt x="101" y="33"/>
                </a:lnTo>
                <a:lnTo>
                  <a:pt x="51" y="0"/>
                </a:lnTo>
                <a:cubicBezTo>
                  <a:pt x="49" y="1"/>
                  <a:pt x="48" y="2"/>
                  <a:pt x="46" y="3"/>
                </a:cubicBezTo>
                <a:cubicBezTo>
                  <a:pt x="42" y="4"/>
                  <a:pt x="38" y="4"/>
                  <a:pt x="34" y="3"/>
                </a:cubicBezTo>
                <a:cubicBezTo>
                  <a:pt x="29" y="3"/>
                  <a:pt x="24" y="2"/>
                  <a:pt x="19" y="2"/>
                </a:cubicBezTo>
                <a:cubicBezTo>
                  <a:pt x="16" y="2"/>
                  <a:pt x="14" y="4"/>
                  <a:pt x="11" y="4"/>
                </a:cubicBezTo>
                <a:cubicBezTo>
                  <a:pt x="13" y="6"/>
                  <a:pt x="15" y="7"/>
                  <a:pt x="16" y="10"/>
                </a:cubicBezTo>
                <a:cubicBezTo>
                  <a:pt x="17" y="12"/>
                  <a:pt x="16" y="14"/>
                  <a:pt x="16" y="17"/>
                </a:cubicBezTo>
                <a:cubicBezTo>
                  <a:pt x="16" y="18"/>
                  <a:pt x="18" y="20"/>
                  <a:pt x="18" y="22"/>
                </a:cubicBezTo>
                <a:cubicBezTo>
                  <a:pt x="17" y="24"/>
                  <a:pt x="14" y="25"/>
                  <a:pt x="13" y="27"/>
                </a:cubicBezTo>
                <a:lnTo>
                  <a:pt x="13" y="30"/>
                </a:lnTo>
                <a:lnTo>
                  <a:pt x="17" y="33"/>
                </a:lnTo>
                <a:lnTo>
                  <a:pt x="17" y="37"/>
                </a:lnTo>
                <a:lnTo>
                  <a:pt x="12" y="42"/>
                </a:lnTo>
                <a:lnTo>
                  <a:pt x="9" y="47"/>
                </a:lnTo>
                <a:lnTo>
                  <a:pt x="0" y="57"/>
                </a:lnTo>
                <a:cubicBezTo>
                  <a:pt x="0" y="60"/>
                  <a:pt x="1" y="63"/>
                  <a:pt x="1" y="65"/>
                </a:cubicBezTo>
                <a:cubicBezTo>
                  <a:pt x="1" y="68"/>
                  <a:pt x="1" y="70"/>
                  <a:pt x="1" y="72"/>
                </a:cubicBezTo>
                <a:cubicBezTo>
                  <a:pt x="1" y="75"/>
                  <a:pt x="1" y="78"/>
                  <a:pt x="2" y="81"/>
                </a:cubicBezTo>
                <a:cubicBezTo>
                  <a:pt x="3" y="84"/>
                  <a:pt x="5" y="86"/>
                  <a:pt x="7" y="88"/>
                </a:cubicBezTo>
                <a:cubicBezTo>
                  <a:pt x="9" y="92"/>
                  <a:pt x="11" y="95"/>
                  <a:pt x="12" y="98"/>
                </a:cubicBezTo>
                <a:cubicBezTo>
                  <a:pt x="14" y="102"/>
                  <a:pt x="14" y="106"/>
                  <a:pt x="15" y="11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03" name="Freeform 2521"/>
          <p:cNvSpPr>
            <a:spLocks noChangeAspect="1"/>
          </p:cNvSpPr>
          <p:nvPr/>
        </p:nvSpPr>
        <p:spPr bwMode="auto">
          <a:xfrm>
            <a:off x="5240338" y="4262438"/>
            <a:ext cx="46038" cy="65088"/>
          </a:xfrm>
          <a:custGeom>
            <a:avLst/>
            <a:gdLst>
              <a:gd name="T0" fmla="*/ 8 w 24"/>
              <a:gd name="T1" fmla="*/ 41 h 34"/>
              <a:gd name="T2" fmla="*/ 6 w 24"/>
              <a:gd name="T3" fmla="*/ 31 h 34"/>
              <a:gd name="T4" fmla="*/ 4 w 24"/>
              <a:gd name="T5" fmla="*/ 16 h 34"/>
              <a:gd name="T6" fmla="*/ 5 w 24"/>
              <a:gd name="T7" fmla="*/ 11 h 34"/>
              <a:gd name="T8" fmla="*/ 0 w 24"/>
              <a:gd name="T9" fmla="*/ 6 h 34"/>
              <a:gd name="T10" fmla="*/ 5 w 24"/>
              <a:gd name="T11" fmla="*/ 5 h 34"/>
              <a:gd name="T12" fmla="*/ 7 w 24"/>
              <a:gd name="T13" fmla="*/ 7 h 34"/>
              <a:gd name="T14" fmla="*/ 12 w 24"/>
              <a:gd name="T15" fmla="*/ 7 h 34"/>
              <a:gd name="T16" fmla="*/ 15 w 24"/>
              <a:gd name="T17" fmla="*/ 1 h 34"/>
              <a:gd name="T18" fmla="*/ 21 w 24"/>
              <a:gd name="T19" fmla="*/ 2 h 34"/>
              <a:gd name="T20" fmla="*/ 24 w 24"/>
              <a:gd name="T21" fmla="*/ 5 h 34"/>
              <a:gd name="T22" fmla="*/ 24 w 24"/>
              <a:gd name="T23" fmla="*/ 8 h 34"/>
              <a:gd name="T24" fmla="*/ 29 w 24"/>
              <a:gd name="T25" fmla="*/ 12 h 34"/>
              <a:gd name="T26" fmla="*/ 29 w 24"/>
              <a:gd name="T27" fmla="*/ 17 h 34"/>
              <a:gd name="T28" fmla="*/ 23 w 24"/>
              <a:gd name="T29" fmla="*/ 23 h 34"/>
              <a:gd name="T30" fmla="*/ 19 w 24"/>
              <a:gd name="T31" fmla="*/ 29 h 34"/>
              <a:gd name="T32" fmla="*/ 8 w 24"/>
              <a:gd name="T33" fmla="*/ 41 h 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4"/>
              <a:gd name="T52" fmla="*/ 0 h 34"/>
              <a:gd name="T53" fmla="*/ 24 w 24"/>
              <a:gd name="T54" fmla="*/ 34 h 3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4" h="34">
                <a:moveTo>
                  <a:pt x="7" y="34"/>
                </a:moveTo>
                <a:cubicBezTo>
                  <a:pt x="6" y="31"/>
                  <a:pt x="5" y="29"/>
                  <a:pt x="5" y="26"/>
                </a:cubicBezTo>
                <a:cubicBezTo>
                  <a:pt x="4" y="22"/>
                  <a:pt x="3" y="17"/>
                  <a:pt x="3" y="13"/>
                </a:cubicBezTo>
                <a:cubicBezTo>
                  <a:pt x="3" y="12"/>
                  <a:pt x="4" y="11"/>
                  <a:pt x="4" y="9"/>
                </a:cubicBezTo>
                <a:cubicBezTo>
                  <a:pt x="3" y="8"/>
                  <a:pt x="2" y="6"/>
                  <a:pt x="0" y="5"/>
                </a:cubicBezTo>
                <a:cubicBezTo>
                  <a:pt x="2" y="4"/>
                  <a:pt x="3" y="4"/>
                  <a:pt x="4" y="4"/>
                </a:cubicBezTo>
                <a:cubicBezTo>
                  <a:pt x="5" y="4"/>
                  <a:pt x="5" y="6"/>
                  <a:pt x="6" y="6"/>
                </a:cubicBezTo>
                <a:cubicBezTo>
                  <a:pt x="7" y="6"/>
                  <a:pt x="9" y="6"/>
                  <a:pt x="10" y="6"/>
                </a:cubicBezTo>
                <a:cubicBezTo>
                  <a:pt x="11" y="5"/>
                  <a:pt x="11" y="2"/>
                  <a:pt x="12" y="1"/>
                </a:cubicBezTo>
                <a:cubicBezTo>
                  <a:pt x="14" y="0"/>
                  <a:pt x="16" y="1"/>
                  <a:pt x="17" y="2"/>
                </a:cubicBezTo>
                <a:cubicBezTo>
                  <a:pt x="19" y="2"/>
                  <a:pt x="19" y="3"/>
                  <a:pt x="20" y="4"/>
                </a:cubicBezTo>
                <a:lnTo>
                  <a:pt x="20" y="7"/>
                </a:lnTo>
                <a:lnTo>
                  <a:pt x="24" y="10"/>
                </a:lnTo>
                <a:lnTo>
                  <a:pt x="24" y="14"/>
                </a:lnTo>
                <a:lnTo>
                  <a:pt x="19" y="19"/>
                </a:lnTo>
                <a:lnTo>
                  <a:pt x="16" y="24"/>
                </a:lnTo>
                <a:lnTo>
                  <a:pt x="7" y="3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04" name="Freeform 2522"/>
          <p:cNvSpPr>
            <a:spLocks noChangeAspect="1"/>
          </p:cNvSpPr>
          <p:nvPr/>
        </p:nvSpPr>
        <p:spPr bwMode="auto">
          <a:xfrm>
            <a:off x="5238750" y="4227513"/>
            <a:ext cx="49213" cy="47625"/>
          </a:xfrm>
          <a:custGeom>
            <a:avLst/>
            <a:gdLst>
              <a:gd name="T0" fmla="*/ 1 w 26"/>
              <a:gd name="T1" fmla="*/ 29 h 25"/>
              <a:gd name="T2" fmla="*/ 0 w 26"/>
              <a:gd name="T3" fmla="*/ 24 h 25"/>
              <a:gd name="T4" fmla="*/ 5 w 26"/>
              <a:gd name="T5" fmla="*/ 10 h 25"/>
              <a:gd name="T6" fmla="*/ 10 w 26"/>
              <a:gd name="T7" fmla="*/ 4 h 25"/>
              <a:gd name="T8" fmla="*/ 17 w 26"/>
              <a:gd name="T9" fmla="*/ 5 h 25"/>
              <a:gd name="T10" fmla="*/ 23 w 26"/>
              <a:gd name="T11" fmla="*/ 0 h 25"/>
              <a:gd name="T12" fmla="*/ 29 w 26"/>
              <a:gd name="T13" fmla="*/ 7 h 25"/>
              <a:gd name="T14" fmla="*/ 29 w 26"/>
              <a:gd name="T15" fmla="*/ 16 h 25"/>
              <a:gd name="T16" fmla="*/ 31 w 26"/>
              <a:gd name="T17" fmla="*/ 22 h 25"/>
              <a:gd name="T18" fmla="*/ 25 w 26"/>
              <a:gd name="T19" fmla="*/ 28 h 25"/>
              <a:gd name="T20" fmla="*/ 21 w 26"/>
              <a:gd name="T21" fmla="*/ 25 h 25"/>
              <a:gd name="T22" fmla="*/ 16 w 26"/>
              <a:gd name="T23" fmla="*/ 24 h 25"/>
              <a:gd name="T24" fmla="*/ 13 w 26"/>
              <a:gd name="T25" fmla="*/ 30 h 25"/>
              <a:gd name="T26" fmla="*/ 8 w 26"/>
              <a:gd name="T27" fmla="*/ 30 h 25"/>
              <a:gd name="T28" fmla="*/ 6 w 26"/>
              <a:gd name="T29" fmla="*/ 28 h 25"/>
              <a:gd name="T30" fmla="*/ 1 w 26"/>
              <a:gd name="T31" fmla="*/ 29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25"/>
              <a:gd name="T50" fmla="*/ 26 w 26"/>
              <a:gd name="T51" fmla="*/ 25 h 2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25">
                <a:moveTo>
                  <a:pt x="1" y="24"/>
                </a:moveTo>
                <a:cubicBezTo>
                  <a:pt x="1" y="22"/>
                  <a:pt x="0" y="21"/>
                  <a:pt x="0" y="20"/>
                </a:cubicBezTo>
                <a:cubicBezTo>
                  <a:pt x="1" y="16"/>
                  <a:pt x="3" y="12"/>
                  <a:pt x="4" y="8"/>
                </a:cubicBezTo>
                <a:cubicBezTo>
                  <a:pt x="5" y="6"/>
                  <a:pt x="7" y="5"/>
                  <a:pt x="8" y="3"/>
                </a:cubicBezTo>
                <a:cubicBezTo>
                  <a:pt x="10" y="4"/>
                  <a:pt x="12" y="5"/>
                  <a:pt x="14" y="4"/>
                </a:cubicBezTo>
                <a:cubicBezTo>
                  <a:pt x="17" y="4"/>
                  <a:pt x="18" y="1"/>
                  <a:pt x="19" y="0"/>
                </a:cubicBezTo>
                <a:cubicBezTo>
                  <a:pt x="21" y="2"/>
                  <a:pt x="23" y="3"/>
                  <a:pt x="24" y="6"/>
                </a:cubicBezTo>
                <a:cubicBezTo>
                  <a:pt x="25" y="8"/>
                  <a:pt x="24" y="10"/>
                  <a:pt x="24" y="13"/>
                </a:cubicBezTo>
                <a:cubicBezTo>
                  <a:pt x="24" y="14"/>
                  <a:pt x="26" y="16"/>
                  <a:pt x="26" y="18"/>
                </a:cubicBezTo>
                <a:cubicBezTo>
                  <a:pt x="25" y="20"/>
                  <a:pt x="22" y="21"/>
                  <a:pt x="21" y="23"/>
                </a:cubicBezTo>
                <a:cubicBezTo>
                  <a:pt x="20" y="22"/>
                  <a:pt x="20" y="21"/>
                  <a:pt x="18" y="21"/>
                </a:cubicBezTo>
                <a:cubicBezTo>
                  <a:pt x="17" y="20"/>
                  <a:pt x="15" y="19"/>
                  <a:pt x="13" y="20"/>
                </a:cubicBezTo>
                <a:cubicBezTo>
                  <a:pt x="12" y="21"/>
                  <a:pt x="12" y="24"/>
                  <a:pt x="11" y="25"/>
                </a:cubicBezTo>
                <a:cubicBezTo>
                  <a:pt x="10" y="25"/>
                  <a:pt x="8" y="25"/>
                  <a:pt x="7" y="25"/>
                </a:cubicBezTo>
                <a:cubicBezTo>
                  <a:pt x="6" y="25"/>
                  <a:pt x="6" y="23"/>
                  <a:pt x="5" y="23"/>
                </a:cubicBezTo>
                <a:cubicBezTo>
                  <a:pt x="4" y="23"/>
                  <a:pt x="3" y="23"/>
                  <a:pt x="1" y="2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05" name="Freeform 2523"/>
          <p:cNvSpPr>
            <a:spLocks noChangeAspect="1"/>
          </p:cNvSpPr>
          <p:nvPr/>
        </p:nvSpPr>
        <p:spPr bwMode="auto">
          <a:xfrm>
            <a:off x="4830763" y="4319588"/>
            <a:ext cx="26988" cy="41275"/>
          </a:xfrm>
          <a:custGeom>
            <a:avLst/>
            <a:gdLst>
              <a:gd name="T0" fmla="*/ 4 w 14"/>
              <a:gd name="T1" fmla="*/ 25 h 21"/>
              <a:gd name="T2" fmla="*/ 4 w 14"/>
              <a:gd name="T3" fmla="*/ 17 h 21"/>
              <a:gd name="T4" fmla="*/ 0 w 14"/>
              <a:gd name="T5" fmla="*/ 10 h 21"/>
              <a:gd name="T6" fmla="*/ 12 w 14"/>
              <a:gd name="T7" fmla="*/ 1 h 21"/>
              <a:gd name="T8" fmla="*/ 17 w 14"/>
              <a:gd name="T9" fmla="*/ 5 h 21"/>
              <a:gd name="T10" fmla="*/ 7 w 14"/>
              <a:gd name="T11" fmla="*/ 11 h 21"/>
              <a:gd name="T12" fmla="*/ 9 w 14"/>
              <a:gd name="T13" fmla="*/ 24 h 21"/>
              <a:gd name="T14" fmla="*/ 4 w 14"/>
              <a:gd name="T15" fmla="*/ 25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21"/>
              <a:gd name="T26" fmla="*/ 14 w 14"/>
              <a:gd name="T27" fmla="*/ 21 h 2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21">
                <a:moveTo>
                  <a:pt x="3" y="20"/>
                </a:moveTo>
                <a:cubicBezTo>
                  <a:pt x="3" y="18"/>
                  <a:pt x="3" y="16"/>
                  <a:pt x="3" y="14"/>
                </a:cubicBezTo>
                <a:cubicBezTo>
                  <a:pt x="2" y="12"/>
                  <a:pt x="1" y="10"/>
                  <a:pt x="0" y="8"/>
                </a:cubicBezTo>
                <a:cubicBezTo>
                  <a:pt x="3" y="6"/>
                  <a:pt x="6" y="2"/>
                  <a:pt x="10" y="1"/>
                </a:cubicBezTo>
                <a:cubicBezTo>
                  <a:pt x="11" y="0"/>
                  <a:pt x="13" y="3"/>
                  <a:pt x="14" y="4"/>
                </a:cubicBezTo>
                <a:cubicBezTo>
                  <a:pt x="11" y="5"/>
                  <a:pt x="8" y="7"/>
                  <a:pt x="6" y="9"/>
                </a:cubicBezTo>
                <a:cubicBezTo>
                  <a:pt x="5" y="12"/>
                  <a:pt x="8" y="16"/>
                  <a:pt x="7" y="19"/>
                </a:cubicBezTo>
                <a:cubicBezTo>
                  <a:pt x="6" y="21"/>
                  <a:pt x="4" y="20"/>
                  <a:pt x="3" y="2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06" name="Freeform 2524"/>
          <p:cNvSpPr>
            <a:spLocks noChangeAspect="1"/>
          </p:cNvSpPr>
          <p:nvPr/>
        </p:nvSpPr>
        <p:spPr bwMode="auto">
          <a:xfrm>
            <a:off x="4837113" y="4052888"/>
            <a:ext cx="458788" cy="525463"/>
          </a:xfrm>
          <a:custGeom>
            <a:avLst/>
            <a:gdLst>
              <a:gd name="T0" fmla="*/ 22 w 241"/>
              <a:gd name="T1" fmla="*/ 171 h 275"/>
              <a:gd name="T2" fmla="*/ 40 w 241"/>
              <a:gd name="T3" fmla="*/ 175 h 275"/>
              <a:gd name="T4" fmla="*/ 61 w 241"/>
              <a:gd name="T5" fmla="*/ 146 h 275"/>
              <a:gd name="T6" fmla="*/ 71 w 241"/>
              <a:gd name="T7" fmla="*/ 114 h 275"/>
              <a:gd name="T8" fmla="*/ 86 w 241"/>
              <a:gd name="T9" fmla="*/ 102 h 275"/>
              <a:gd name="T10" fmla="*/ 88 w 241"/>
              <a:gd name="T11" fmla="*/ 65 h 275"/>
              <a:gd name="T12" fmla="*/ 97 w 241"/>
              <a:gd name="T13" fmla="*/ 29 h 275"/>
              <a:gd name="T14" fmla="*/ 107 w 241"/>
              <a:gd name="T15" fmla="*/ 4 h 275"/>
              <a:gd name="T16" fmla="*/ 137 w 241"/>
              <a:gd name="T17" fmla="*/ 16 h 275"/>
              <a:gd name="T18" fmla="*/ 162 w 241"/>
              <a:gd name="T19" fmla="*/ 7 h 275"/>
              <a:gd name="T20" fmla="*/ 186 w 241"/>
              <a:gd name="T21" fmla="*/ 2 h 275"/>
              <a:gd name="T22" fmla="*/ 200 w 241"/>
              <a:gd name="T23" fmla="*/ 0 h 275"/>
              <a:gd name="T24" fmla="*/ 216 w 241"/>
              <a:gd name="T25" fmla="*/ 7 h 275"/>
              <a:gd name="T26" fmla="*/ 236 w 241"/>
              <a:gd name="T27" fmla="*/ 11 h 275"/>
              <a:gd name="T28" fmla="*/ 257 w 241"/>
              <a:gd name="T29" fmla="*/ 12 h 275"/>
              <a:gd name="T30" fmla="*/ 276 w 241"/>
              <a:gd name="T31" fmla="*/ 28 h 275"/>
              <a:gd name="T32" fmla="*/ 279 w 241"/>
              <a:gd name="T33" fmla="*/ 40 h 275"/>
              <a:gd name="T34" fmla="*/ 289 w 241"/>
              <a:gd name="T35" fmla="*/ 54 h 275"/>
              <a:gd name="T36" fmla="*/ 276 w 241"/>
              <a:gd name="T37" fmla="*/ 70 h 275"/>
              <a:gd name="T38" fmla="*/ 265 w 241"/>
              <a:gd name="T39" fmla="*/ 93 h 275"/>
              <a:gd name="T40" fmla="*/ 258 w 241"/>
              <a:gd name="T41" fmla="*/ 119 h 275"/>
              <a:gd name="T42" fmla="*/ 259 w 241"/>
              <a:gd name="T43" fmla="*/ 143 h 275"/>
              <a:gd name="T44" fmla="*/ 263 w 241"/>
              <a:gd name="T45" fmla="*/ 173 h 275"/>
              <a:gd name="T46" fmla="*/ 265 w 241"/>
              <a:gd name="T47" fmla="*/ 202 h 275"/>
              <a:gd name="T48" fmla="*/ 281 w 241"/>
              <a:gd name="T49" fmla="*/ 237 h 275"/>
              <a:gd name="T50" fmla="*/ 251 w 241"/>
              <a:gd name="T51" fmla="*/ 264 h 275"/>
              <a:gd name="T52" fmla="*/ 247 w 241"/>
              <a:gd name="T53" fmla="*/ 300 h 275"/>
              <a:gd name="T54" fmla="*/ 266 w 241"/>
              <a:gd name="T55" fmla="*/ 307 h 275"/>
              <a:gd name="T56" fmla="*/ 245 w 241"/>
              <a:gd name="T57" fmla="*/ 315 h 275"/>
              <a:gd name="T58" fmla="*/ 223 w 241"/>
              <a:gd name="T59" fmla="*/ 294 h 275"/>
              <a:gd name="T60" fmla="*/ 197 w 241"/>
              <a:gd name="T61" fmla="*/ 292 h 275"/>
              <a:gd name="T62" fmla="*/ 176 w 241"/>
              <a:gd name="T63" fmla="*/ 286 h 275"/>
              <a:gd name="T64" fmla="*/ 151 w 241"/>
              <a:gd name="T65" fmla="*/ 290 h 275"/>
              <a:gd name="T66" fmla="*/ 152 w 241"/>
              <a:gd name="T67" fmla="*/ 266 h 275"/>
              <a:gd name="T68" fmla="*/ 144 w 241"/>
              <a:gd name="T69" fmla="*/ 229 h 275"/>
              <a:gd name="T70" fmla="*/ 128 w 241"/>
              <a:gd name="T71" fmla="*/ 218 h 275"/>
              <a:gd name="T72" fmla="*/ 113 w 241"/>
              <a:gd name="T73" fmla="*/ 217 h 275"/>
              <a:gd name="T74" fmla="*/ 109 w 241"/>
              <a:gd name="T75" fmla="*/ 232 h 275"/>
              <a:gd name="T76" fmla="*/ 79 w 241"/>
              <a:gd name="T77" fmla="*/ 232 h 275"/>
              <a:gd name="T78" fmla="*/ 68 w 241"/>
              <a:gd name="T79" fmla="*/ 200 h 275"/>
              <a:gd name="T80" fmla="*/ 10 w 241"/>
              <a:gd name="T81" fmla="*/ 194 h 275"/>
              <a:gd name="T82" fmla="*/ 5 w 241"/>
              <a:gd name="T83" fmla="*/ 191 h 27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41"/>
              <a:gd name="T127" fmla="*/ 0 h 275"/>
              <a:gd name="T128" fmla="*/ 241 w 241"/>
              <a:gd name="T129" fmla="*/ 275 h 27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41" h="275">
                <a:moveTo>
                  <a:pt x="11" y="144"/>
                </a:moveTo>
                <a:cubicBezTo>
                  <a:pt x="12" y="144"/>
                  <a:pt x="14" y="147"/>
                  <a:pt x="16" y="147"/>
                </a:cubicBezTo>
                <a:cubicBezTo>
                  <a:pt x="17" y="146"/>
                  <a:pt x="17" y="143"/>
                  <a:pt x="18" y="142"/>
                </a:cubicBezTo>
                <a:cubicBezTo>
                  <a:pt x="21" y="140"/>
                  <a:pt x="24" y="138"/>
                  <a:pt x="27" y="138"/>
                </a:cubicBezTo>
                <a:cubicBezTo>
                  <a:pt x="29" y="138"/>
                  <a:pt x="26" y="142"/>
                  <a:pt x="27" y="144"/>
                </a:cubicBezTo>
                <a:cubicBezTo>
                  <a:pt x="28" y="145"/>
                  <a:pt x="31" y="146"/>
                  <a:pt x="33" y="145"/>
                </a:cubicBezTo>
                <a:cubicBezTo>
                  <a:pt x="36" y="144"/>
                  <a:pt x="36" y="140"/>
                  <a:pt x="38" y="138"/>
                </a:cubicBezTo>
                <a:cubicBezTo>
                  <a:pt x="40" y="136"/>
                  <a:pt x="45" y="137"/>
                  <a:pt x="47" y="134"/>
                </a:cubicBezTo>
                <a:cubicBezTo>
                  <a:pt x="49" y="130"/>
                  <a:pt x="50" y="126"/>
                  <a:pt x="51" y="121"/>
                </a:cubicBezTo>
                <a:cubicBezTo>
                  <a:pt x="52" y="117"/>
                  <a:pt x="49" y="113"/>
                  <a:pt x="50" y="110"/>
                </a:cubicBezTo>
                <a:cubicBezTo>
                  <a:pt x="51" y="106"/>
                  <a:pt x="55" y="104"/>
                  <a:pt x="57" y="101"/>
                </a:cubicBezTo>
                <a:cubicBezTo>
                  <a:pt x="58" y="99"/>
                  <a:pt x="57" y="96"/>
                  <a:pt x="59" y="95"/>
                </a:cubicBezTo>
                <a:cubicBezTo>
                  <a:pt x="61" y="93"/>
                  <a:pt x="64" y="94"/>
                  <a:pt x="66" y="93"/>
                </a:cubicBezTo>
                <a:cubicBezTo>
                  <a:pt x="67" y="92"/>
                  <a:pt x="65" y="89"/>
                  <a:pt x="66" y="88"/>
                </a:cubicBezTo>
                <a:cubicBezTo>
                  <a:pt x="67" y="87"/>
                  <a:pt x="71" y="87"/>
                  <a:pt x="72" y="85"/>
                </a:cubicBezTo>
                <a:cubicBezTo>
                  <a:pt x="73" y="82"/>
                  <a:pt x="71" y="78"/>
                  <a:pt x="72" y="75"/>
                </a:cubicBezTo>
                <a:cubicBezTo>
                  <a:pt x="72" y="71"/>
                  <a:pt x="72" y="67"/>
                  <a:pt x="72" y="63"/>
                </a:cubicBezTo>
                <a:cubicBezTo>
                  <a:pt x="72" y="60"/>
                  <a:pt x="73" y="57"/>
                  <a:pt x="73" y="54"/>
                </a:cubicBezTo>
                <a:cubicBezTo>
                  <a:pt x="74" y="49"/>
                  <a:pt x="75" y="45"/>
                  <a:pt x="77" y="41"/>
                </a:cubicBezTo>
                <a:cubicBezTo>
                  <a:pt x="78" y="37"/>
                  <a:pt x="81" y="34"/>
                  <a:pt x="81" y="30"/>
                </a:cubicBezTo>
                <a:cubicBezTo>
                  <a:pt x="82" y="28"/>
                  <a:pt x="81" y="26"/>
                  <a:pt x="81" y="24"/>
                </a:cubicBezTo>
                <a:cubicBezTo>
                  <a:pt x="81" y="21"/>
                  <a:pt x="80" y="18"/>
                  <a:pt x="81" y="14"/>
                </a:cubicBezTo>
                <a:cubicBezTo>
                  <a:pt x="81" y="12"/>
                  <a:pt x="83" y="9"/>
                  <a:pt x="84" y="7"/>
                </a:cubicBezTo>
                <a:cubicBezTo>
                  <a:pt x="85" y="5"/>
                  <a:pt x="87" y="4"/>
                  <a:pt x="89" y="3"/>
                </a:cubicBezTo>
                <a:cubicBezTo>
                  <a:pt x="90" y="3"/>
                  <a:pt x="93" y="2"/>
                  <a:pt x="94" y="3"/>
                </a:cubicBezTo>
                <a:cubicBezTo>
                  <a:pt x="98" y="5"/>
                  <a:pt x="101" y="9"/>
                  <a:pt x="105" y="11"/>
                </a:cubicBezTo>
                <a:cubicBezTo>
                  <a:pt x="108" y="13"/>
                  <a:pt x="111" y="12"/>
                  <a:pt x="114" y="13"/>
                </a:cubicBezTo>
                <a:cubicBezTo>
                  <a:pt x="119" y="14"/>
                  <a:pt x="123" y="17"/>
                  <a:pt x="127" y="16"/>
                </a:cubicBezTo>
                <a:cubicBezTo>
                  <a:pt x="130" y="16"/>
                  <a:pt x="130" y="11"/>
                  <a:pt x="131" y="9"/>
                </a:cubicBezTo>
                <a:cubicBezTo>
                  <a:pt x="132" y="8"/>
                  <a:pt x="134" y="6"/>
                  <a:pt x="135" y="6"/>
                </a:cubicBezTo>
                <a:cubicBezTo>
                  <a:pt x="138" y="6"/>
                  <a:pt x="140" y="9"/>
                  <a:pt x="142" y="9"/>
                </a:cubicBezTo>
                <a:cubicBezTo>
                  <a:pt x="145" y="9"/>
                  <a:pt x="149" y="7"/>
                  <a:pt x="152" y="6"/>
                </a:cubicBezTo>
                <a:cubicBezTo>
                  <a:pt x="153" y="5"/>
                  <a:pt x="154" y="2"/>
                  <a:pt x="155" y="2"/>
                </a:cubicBezTo>
                <a:cubicBezTo>
                  <a:pt x="157" y="2"/>
                  <a:pt x="157" y="5"/>
                  <a:pt x="158" y="5"/>
                </a:cubicBezTo>
                <a:cubicBezTo>
                  <a:pt x="160" y="6"/>
                  <a:pt x="162" y="6"/>
                  <a:pt x="164" y="5"/>
                </a:cubicBezTo>
                <a:cubicBezTo>
                  <a:pt x="166" y="4"/>
                  <a:pt x="165" y="0"/>
                  <a:pt x="167" y="0"/>
                </a:cubicBezTo>
                <a:cubicBezTo>
                  <a:pt x="170" y="0"/>
                  <a:pt x="171" y="4"/>
                  <a:pt x="173" y="4"/>
                </a:cubicBezTo>
                <a:cubicBezTo>
                  <a:pt x="175" y="4"/>
                  <a:pt x="176" y="2"/>
                  <a:pt x="177" y="2"/>
                </a:cubicBezTo>
                <a:cubicBezTo>
                  <a:pt x="179" y="2"/>
                  <a:pt x="178" y="6"/>
                  <a:pt x="180" y="6"/>
                </a:cubicBezTo>
                <a:cubicBezTo>
                  <a:pt x="183" y="5"/>
                  <a:pt x="184" y="2"/>
                  <a:pt x="187" y="2"/>
                </a:cubicBezTo>
                <a:cubicBezTo>
                  <a:pt x="188" y="2"/>
                  <a:pt x="190" y="4"/>
                  <a:pt x="191" y="5"/>
                </a:cubicBezTo>
                <a:cubicBezTo>
                  <a:pt x="193" y="6"/>
                  <a:pt x="195" y="8"/>
                  <a:pt x="197" y="9"/>
                </a:cubicBezTo>
                <a:cubicBezTo>
                  <a:pt x="199" y="10"/>
                  <a:pt x="202" y="12"/>
                  <a:pt x="204" y="12"/>
                </a:cubicBezTo>
                <a:cubicBezTo>
                  <a:pt x="206" y="12"/>
                  <a:pt x="207" y="10"/>
                  <a:pt x="208" y="10"/>
                </a:cubicBezTo>
                <a:cubicBezTo>
                  <a:pt x="210" y="9"/>
                  <a:pt x="212" y="10"/>
                  <a:pt x="214" y="10"/>
                </a:cubicBezTo>
                <a:cubicBezTo>
                  <a:pt x="216" y="9"/>
                  <a:pt x="216" y="7"/>
                  <a:pt x="218" y="7"/>
                </a:cubicBezTo>
                <a:cubicBezTo>
                  <a:pt x="221" y="9"/>
                  <a:pt x="224" y="13"/>
                  <a:pt x="226" y="17"/>
                </a:cubicBezTo>
                <a:cubicBezTo>
                  <a:pt x="228" y="18"/>
                  <a:pt x="228" y="21"/>
                  <a:pt x="230" y="23"/>
                </a:cubicBezTo>
                <a:cubicBezTo>
                  <a:pt x="231" y="24"/>
                  <a:pt x="232" y="25"/>
                  <a:pt x="233" y="26"/>
                </a:cubicBezTo>
                <a:cubicBezTo>
                  <a:pt x="234" y="27"/>
                  <a:pt x="236" y="29"/>
                  <a:pt x="235" y="30"/>
                </a:cubicBezTo>
                <a:cubicBezTo>
                  <a:pt x="235" y="31"/>
                  <a:pt x="233" y="32"/>
                  <a:pt x="233" y="33"/>
                </a:cubicBezTo>
                <a:cubicBezTo>
                  <a:pt x="233" y="35"/>
                  <a:pt x="236" y="35"/>
                  <a:pt x="237" y="36"/>
                </a:cubicBezTo>
                <a:cubicBezTo>
                  <a:pt x="237" y="39"/>
                  <a:pt x="234" y="41"/>
                  <a:pt x="235" y="43"/>
                </a:cubicBezTo>
                <a:cubicBezTo>
                  <a:pt x="236" y="44"/>
                  <a:pt x="240" y="43"/>
                  <a:pt x="241" y="45"/>
                </a:cubicBezTo>
                <a:cubicBezTo>
                  <a:pt x="241" y="47"/>
                  <a:pt x="237" y="47"/>
                  <a:pt x="236" y="49"/>
                </a:cubicBezTo>
                <a:cubicBezTo>
                  <a:pt x="234" y="50"/>
                  <a:pt x="232" y="51"/>
                  <a:pt x="231" y="53"/>
                </a:cubicBezTo>
                <a:cubicBezTo>
                  <a:pt x="230" y="54"/>
                  <a:pt x="231" y="56"/>
                  <a:pt x="230" y="58"/>
                </a:cubicBezTo>
                <a:cubicBezTo>
                  <a:pt x="229" y="59"/>
                  <a:pt x="227" y="59"/>
                  <a:pt x="227" y="61"/>
                </a:cubicBezTo>
                <a:cubicBezTo>
                  <a:pt x="225" y="63"/>
                  <a:pt x="225" y="65"/>
                  <a:pt x="224" y="68"/>
                </a:cubicBezTo>
                <a:cubicBezTo>
                  <a:pt x="223" y="71"/>
                  <a:pt x="222" y="74"/>
                  <a:pt x="221" y="77"/>
                </a:cubicBezTo>
                <a:cubicBezTo>
                  <a:pt x="220" y="79"/>
                  <a:pt x="220" y="81"/>
                  <a:pt x="220" y="83"/>
                </a:cubicBezTo>
                <a:cubicBezTo>
                  <a:pt x="220" y="87"/>
                  <a:pt x="219" y="90"/>
                  <a:pt x="219" y="94"/>
                </a:cubicBezTo>
                <a:cubicBezTo>
                  <a:pt x="218" y="96"/>
                  <a:pt x="216" y="97"/>
                  <a:pt x="215" y="99"/>
                </a:cubicBezTo>
                <a:cubicBezTo>
                  <a:pt x="214" y="103"/>
                  <a:pt x="212" y="107"/>
                  <a:pt x="211" y="111"/>
                </a:cubicBezTo>
                <a:cubicBezTo>
                  <a:pt x="211" y="112"/>
                  <a:pt x="212" y="113"/>
                  <a:pt x="212" y="115"/>
                </a:cubicBezTo>
                <a:cubicBezTo>
                  <a:pt x="214" y="116"/>
                  <a:pt x="215" y="118"/>
                  <a:pt x="216" y="119"/>
                </a:cubicBezTo>
                <a:cubicBezTo>
                  <a:pt x="216" y="121"/>
                  <a:pt x="215" y="122"/>
                  <a:pt x="215" y="123"/>
                </a:cubicBezTo>
                <a:cubicBezTo>
                  <a:pt x="215" y="127"/>
                  <a:pt x="216" y="132"/>
                  <a:pt x="217" y="136"/>
                </a:cubicBezTo>
                <a:cubicBezTo>
                  <a:pt x="217" y="139"/>
                  <a:pt x="218" y="141"/>
                  <a:pt x="219" y="144"/>
                </a:cubicBezTo>
                <a:cubicBezTo>
                  <a:pt x="219" y="147"/>
                  <a:pt x="220" y="150"/>
                  <a:pt x="220" y="152"/>
                </a:cubicBezTo>
                <a:cubicBezTo>
                  <a:pt x="220" y="155"/>
                  <a:pt x="220" y="157"/>
                  <a:pt x="220" y="159"/>
                </a:cubicBezTo>
                <a:cubicBezTo>
                  <a:pt x="220" y="162"/>
                  <a:pt x="220" y="165"/>
                  <a:pt x="221" y="168"/>
                </a:cubicBezTo>
                <a:cubicBezTo>
                  <a:pt x="222" y="171"/>
                  <a:pt x="224" y="173"/>
                  <a:pt x="226" y="175"/>
                </a:cubicBezTo>
                <a:cubicBezTo>
                  <a:pt x="228" y="179"/>
                  <a:pt x="230" y="182"/>
                  <a:pt x="231" y="185"/>
                </a:cubicBezTo>
                <a:cubicBezTo>
                  <a:pt x="233" y="189"/>
                  <a:pt x="233" y="193"/>
                  <a:pt x="234" y="197"/>
                </a:cubicBezTo>
                <a:cubicBezTo>
                  <a:pt x="226" y="198"/>
                  <a:pt x="218" y="195"/>
                  <a:pt x="211" y="198"/>
                </a:cubicBezTo>
                <a:cubicBezTo>
                  <a:pt x="207" y="201"/>
                  <a:pt x="208" y="208"/>
                  <a:pt x="207" y="212"/>
                </a:cubicBezTo>
                <a:cubicBezTo>
                  <a:pt x="207" y="215"/>
                  <a:pt x="209" y="216"/>
                  <a:pt x="209" y="219"/>
                </a:cubicBezTo>
                <a:cubicBezTo>
                  <a:pt x="209" y="223"/>
                  <a:pt x="208" y="228"/>
                  <a:pt x="207" y="233"/>
                </a:cubicBezTo>
                <a:cubicBezTo>
                  <a:pt x="207" y="235"/>
                  <a:pt x="205" y="237"/>
                  <a:pt x="205" y="239"/>
                </a:cubicBezTo>
                <a:cubicBezTo>
                  <a:pt x="205" y="243"/>
                  <a:pt x="205" y="246"/>
                  <a:pt x="206" y="249"/>
                </a:cubicBezTo>
                <a:cubicBezTo>
                  <a:pt x="208" y="252"/>
                  <a:pt x="211" y="255"/>
                  <a:pt x="214" y="256"/>
                </a:cubicBezTo>
                <a:cubicBezTo>
                  <a:pt x="215" y="257"/>
                  <a:pt x="216" y="257"/>
                  <a:pt x="218" y="257"/>
                </a:cubicBezTo>
                <a:cubicBezTo>
                  <a:pt x="219" y="257"/>
                  <a:pt x="223" y="254"/>
                  <a:pt x="222" y="255"/>
                </a:cubicBezTo>
                <a:cubicBezTo>
                  <a:pt x="221" y="260"/>
                  <a:pt x="221" y="267"/>
                  <a:pt x="220" y="272"/>
                </a:cubicBezTo>
                <a:cubicBezTo>
                  <a:pt x="219" y="275"/>
                  <a:pt x="214" y="274"/>
                  <a:pt x="212" y="273"/>
                </a:cubicBezTo>
                <a:cubicBezTo>
                  <a:pt x="208" y="271"/>
                  <a:pt x="207" y="266"/>
                  <a:pt x="204" y="262"/>
                </a:cubicBezTo>
                <a:cubicBezTo>
                  <a:pt x="201" y="260"/>
                  <a:pt x="199" y="257"/>
                  <a:pt x="197" y="255"/>
                </a:cubicBezTo>
                <a:cubicBezTo>
                  <a:pt x="195" y="253"/>
                  <a:pt x="193" y="252"/>
                  <a:pt x="191" y="250"/>
                </a:cubicBezTo>
                <a:cubicBezTo>
                  <a:pt x="189" y="248"/>
                  <a:pt x="189" y="244"/>
                  <a:pt x="186" y="244"/>
                </a:cubicBezTo>
                <a:cubicBezTo>
                  <a:pt x="183" y="244"/>
                  <a:pt x="183" y="249"/>
                  <a:pt x="181" y="250"/>
                </a:cubicBezTo>
                <a:cubicBezTo>
                  <a:pt x="177" y="250"/>
                  <a:pt x="173" y="249"/>
                  <a:pt x="169" y="247"/>
                </a:cubicBezTo>
                <a:cubicBezTo>
                  <a:pt x="167" y="247"/>
                  <a:pt x="166" y="245"/>
                  <a:pt x="164" y="243"/>
                </a:cubicBezTo>
                <a:cubicBezTo>
                  <a:pt x="164" y="242"/>
                  <a:pt x="164" y="240"/>
                  <a:pt x="163" y="240"/>
                </a:cubicBezTo>
                <a:cubicBezTo>
                  <a:pt x="160" y="240"/>
                  <a:pt x="157" y="243"/>
                  <a:pt x="154" y="243"/>
                </a:cubicBezTo>
                <a:cubicBezTo>
                  <a:pt x="151" y="242"/>
                  <a:pt x="150" y="240"/>
                  <a:pt x="147" y="238"/>
                </a:cubicBezTo>
                <a:cubicBezTo>
                  <a:pt x="147" y="237"/>
                  <a:pt x="147" y="236"/>
                  <a:pt x="146" y="236"/>
                </a:cubicBezTo>
                <a:cubicBezTo>
                  <a:pt x="143" y="236"/>
                  <a:pt x="139" y="237"/>
                  <a:pt x="136" y="238"/>
                </a:cubicBezTo>
                <a:cubicBezTo>
                  <a:pt x="133" y="239"/>
                  <a:pt x="129" y="241"/>
                  <a:pt x="126" y="241"/>
                </a:cubicBezTo>
                <a:cubicBezTo>
                  <a:pt x="124" y="241"/>
                  <a:pt x="125" y="239"/>
                  <a:pt x="126" y="237"/>
                </a:cubicBezTo>
                <a:cubicBezTo>
                  <a:pt x="126" y="236"/>
                  <a:pt x="127" y="234"/>
                  <a:pt x="127" y="232"/>
                </a:cubicBezTo>
                <a:cubicBezTo>
                  <a:pt x="127" y="228"/>
                  <a:pt x="128" y="224"/>
                  <a:pt x="127" y="221"/>
                </a:cubicBezTo>
                <a:cubicBezTo>
                  <a:pt x="126" y="218"/>
                  <a:pt x="121" y="218"/>
                  <a:pt x="121" y="215"/>
                </a:cubicBezTo>
                <a:cubicBezTo>
                  <a:pt x="120" y="210"/>
                  <a:pt x="122" y="203"/>
                  <a:pt x="122" y="197"/>
                </a:cubicBezTo>
                <a:cubicBezTo>
                  <a:pt x="122" y="195"/>
                  <a:pt x="121" y="193"/>
                  <a:pt x="120" y="190"/>
                </a:cubicBezTo>
                <a:cubicBezTo>
                  <a:pt x="120" y="189"/>
                  <a:pt x="122" y="188"/>
                  <a:pt x="121" y="186"/>
                </a:cubicBezTo>
                <a:cubicBezTo>
                  <a:pt x="121" y="184"/>
                  <a:pt x="121" y="181"/>
                  <a:pt x="119" y="180"/>
                </a:cubicBezTo>
                <a:cubicBezTo>
                  <a:pt x="115" y="178"/>
                  <a:pt x="111" y="181"/>
                  <a:pt x="107" y="181"/>
                </a:cubicBezTo>
                <a:cubicBezTo>
                  <a:pt x="106" y="180"/>
                  <a:pt x="106" y="178"/>
                  <a:pt x="105" y="178"/>
                </a:cubicBezTo>
                <a:cubicBezTo>
                  <a:pt x="104" y="177"/>
                  <a:pt x="103" y="178"/>
                  <a:pt x="102" y="178"/>
                </a:cubicBezTo>
                <a:cubicBezTo>
                  <a:pt x="99" y="178"/>
                  <a:pt x="96" y="178"/>
                  <a:pt x="94" y="180"/>
                </a:cubicBezTo>
                <a:cubicBezTo>
                  <a:pt x="92" y="181"/>
                  <a:pt x="94" y="184"/>
                  <a:pt x="93" y="186"/>
                </a:cubicBezTo>
                <a:cubicBezTo>
                  <a:pt x="93" y="187"/>
                  <a:pt x="92" y="188"/>
                  <a:pt x="92" y="189"/>
                </a:cubicBezTo>
                <a:cubicBezTo>
                  <a:pt x="91" y="190"/>
                  <a:pt x="92" y="192"/>
                  <a:pt x="91" y="193"/>
                </a:cubicBezTo>
                <a:cubicBezTo>
                  <a:pt x="89" y="194"/>
                  <a:pt x="87" y="193"/>
                  <a:pt x="86" y="193"/>
                </a:cubicBezTo>
                <a:cubicBezTo>
                  <a:pt x="83" y="193"/>
                  <a:pt x="81" y="193"/>
                  <a:pt x="79" y="193"/>
                </a:cubicBezTo>
                <a:cubicBezTo>
                  <a:pt x="74" y="193"/>
                  <a:pt x="70" y="195"/>
                  <a:pt x="66" y="193"/>
                </a:cubicBezTo>
                <a:cubicBezTo>
                  <a:pt x="62" y="191"/>
                  <a:pt x="61" y="186"/>
                  <a:pt x="60" y="182"/>
                </a:cubicBezTo>
                <a:cubicBezTo>
                  <a:pt x="59" y="179"/>
                  <a:pt x="58" y="176"/>
                  <a:pt x="58" y="174"/>
                </a:cubicBezTo>
                <a:cubicBezTo>
                  <a:pt x="58" y="171"/>
                  <a:pt x="58" y="169"/>
                  <a:pt x="57" y="166"/>
                </a:cubicBezTo>
                <a:cubicBezTo>
                  <a:pt x="57" y="164"/>
                  <a:pt x="58" y="161"/>
                  <a:pt x="56" y="161"/>
                </a:cubicBezTo>
                <a:lnTo>
                  <a:pt x="14" y="161"/>
                </a:lnTo>
                <a:cubicBezTo>
                  <a:pt x="12" y="161"/>
                  <a:pt x="10" y="161"/>
                  <a:pt x="8" y="161"/>
                </a:cubicBezTo>
                <a:cubicBezTo>
                  <a:pt x="6" y="161"/>
                  <a:pt x="5" y="163"/>
                  <a:pt x="4" y="163"/>
                </a:cubicBezTo>
                <a:cubicBezTo>
                  <a:pt x="2" y="163"/>
                  <a:pt x="1" y="161"/>
                  <a:pt x="0" y="160"/>
                </a:cubicBezTo>
                <a:cubicBezTo>
                  <a:pt x="1" y="160"/>
                  <a:pt x="3" y="161"/>
                  <a:pt x="4" y="159"/>
                </a:cubicBezTo>
                <a:cubicBezTo>
                  <a:pt x="5" y="156"/>
                  <a:pt x="2" y="152"/>
                  <a:pt x="3" y="149"/>
                </a:cubicBezTo>
                <a:cubicBezTo>
                  <a:pt x="5" y="147"/>
                  <a:pt x="8" y="145"/>
                  <a:pt x="11" y="14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07" name="Freeform 2525"/>
          <p:cNvSpPr>
            <a:spLocks noChangeAspect="1"/>
          </p:cNvSpPr>
          <p:nvPr/>
        </p:nvSpPr>
        <p:spPr bwMode="auto">
          <a:xfrm>
            <a:off x="4810125" y="4097338"/>
            <a:ext cx="182563" cy="238125"/>
          </a:xfrm>
          <a:custGeom>
            <a:avLst/>
            <a:gdLst>
              <a:gd name="T0" fmla="*/ 13 w 96"/>
              <a:gd name="T1" fmla="*/ 150 h 125"/>
              <a:gd name="T2" fmla="*/ 6 w 96"/>
              <a:gd name="T3" fmla="*/ 140 h 125"/>
              <a:gd name="T4" fmla="*/ 0 w 96"/>
              <a:gd name="T5" fmla="*/ 132 h 125"/>
              <a:gd name="T6" fmla="*/ 2 w 96"/>
              <a:gd name="T7" fmla="*/ 126 h 125"/>
              <a:gd name="T8" fmla="*/ 10 w 96"/>
              <a:gd name="T9" fmla="*/ 127 h 125"/>
              <a:gd name="T10" fmla="*/ 11 w 96"/>
              <a:gd name="T11" fmla="*/ 119 h 125"/>
              <a:gd name="T12" fmla="*/ 5 w 96"/>
              <a:gd name="T13" fmla="*/ 113 h 125"/>
              <a:gd name="T14" fmla="*/ 6 w 96"/>
              <a:gd name="T15" fmla="*/ 104 h 125"/>
              <a:gd name="T16" fmla="*/ 17 w 96"/>
              <a:gd name="T17" fmla="*/ 106 h 125"/>
              <a:gd name="T18" fmla="*/ 19 w 96"/>
              <a:gd name="T19" fmla="*/ 97 h 125"/>
              <a:gd name="T20" fmla="*/ 26 w 96"/>
              <a:gd name="T21" fmla="*/ 103 h 125"/>
              <a:gd name="T22" fmla="*/ 36 w 96"/>
              <a:gd name="T23" fmla="*/ 102 h 125"/>
              <a:gd name="T24" fmla="*/ 38 w 96"/>
              <a:gd name="T25" fmla="*/ 106 h 125"/>
              <a:gd name="T26" fmla="*/ 43 w 96"/>
              <a:gd name="T27" fmla="*/ 106 h 125"/>
              <a:gd name="T28" fmla="*/ 44 w 96"/>
              <a:gd name="T29" fmla="*/ 95 h 125"/>
              <a:gd name="T30" fmla="*/ 44 w 96"/>
              <a:gd name="T31" fmla="*/ 83 h 125"/>
              <a:gd name="T32" fmla="*/ 47 w 96"/>
              <a:gd name="T33" fmla="*/ 74 h 125"/>
              <a:gd name="T34" fmla="*/ 40 w 96"/>
              <a:gd name="T35" fmla="*/ 72 h 125"/>
              <a:gd name="T36" fmla="*/ 42 w 96"/>
              <a:gd name="T37" fmla="*/ 59 h 125"/>
              <a:gd name="T38" fmla="*/ 50 w 96"/>
              <a:gd name="T39" fmla="*/ 54 h 125"/>
              <a:gd name="T40" fmla="*/ 50 w 96"/>
              <a:gd name="T41" fmla="*/ 42 h 125"/>
              <a:gd name="T42" fmla="*/ 34 w 96"/>
              <a:gd name="T43" fmla="*/ 41 h 125"/>
              <a:gd name="T44" fmla="*/ 31 w 96"/>
              <a:gd name="T45" fmla="*/ 35 h 125"/>
              <a:gd name="T46" fmla="*/ 35 w 96"/>
              <a:gd name="T47" fmla="*/ 26 h 125"/>
              <a:gd name="T48" fmla="*/ 52 w 96"/>
              <a:gd name="T49" fmla="*/ 26 h 125"/>
              <a:gd name="T50" fmla="*/ 75 w 96"/>
              <a:gd name="T51" fmla="*/ 35 h 125"/>
              <a:gd name="T52" fmla="*/ 75 w 96"/>
              <a:gd name="T53" fmla="*/ 29 h 125"/>
              <a:gd name="T54" fmla="*/ 77 w 96"/>
              <a:gd name="T55" fmla="*/ 22 h 125"/>
              <a:gd name="T56" fmla="*/ 80 w 96"/>
              <a:gd name="T57" fmla="*/ 18 h 125"/>
              <a:gd name="T58" fmla="*/ 81 w 96"/>
              <a:gd name="T59" fmla="*/ 8 h 125"/>
              <a:gd name="T60" fmla="*/ 83 w 96"/>
              <a:gd name="T61" fmla="*/ 2 h 125"/>
              <a:gd name="T62" fmla="*/ 93 w 96"/>
              <a:gd name="T63" fmla="*/ 2 h 125"/>
              <a:gd name="T64" fmla="*/ 98 w 96"/>
              <a:gd name="T65" fmla="*/ 0 h 125"/>
              <a:gd name="T66" fmla="*/ 105 w 96"/>
              <a:gd name="T67" fmla="*/ 2 h 125"/>
              <a:gd name="T68" fmla="*/ 114 w 96"/>
              <a:gd name="T69" fmla="*/ 1 h 125"/>
              <a:gd name="T70" fmla="*/ 114 w 96"/>
              <a:gd name="T71" fmla="*/ 8 h 125"/>
              <a:gd name="T72" fmla="*/ 109 w 96"/>
              <a:gd name="T73" fmla="*/ 22 h 125"/>
              <a:gd name="T74" fmla="*/ 104 w 96"/>
              <a:gd name="T75" fmla="*/ 37 h 125"/>
              <a:gd name="T76" fmla="*/ 103 w 96"/>
              <a:gd name="T77" fmla="*/ 48 h 125"/>
              <a:gd name="T78" fmla="*/ 103 w 96"/>
              <a:gd name="T79" fmla="*/ 62 h 125"/>
              <a:gd name="T80" fmla="*/ 103 w 96"/>
              <a:gd name="T81" fmla="*/ 74 h 125"/>
              <a:gd name="T82" fmla="*/ 96 w 96"/>
              <a:gd name="T83" fmla="*/ 78 h 125"/>
              <a:gd name="T84" fmla="*/ 96 w 96"/>
              <a:gd name="T85" fmla="*/ 84 h 125"/>
              <a:gd name="T86" fmla="*/ 87 w 96"/>
              <a:gd name="T87" fmla="*/ 86 h 125"/>
              <a:gd name="T88" fmla="*/ 85 w 96"/>
              <a:gd name="T89" fmla="*/ 94 h 125"/>
              <a:gd name="T90" fmla="*/ 77 w 96"/>
              <a:gd name="T91" fmla="*/ 104 h 125"/>
              <a:gd name="T92" fmla="*/ 78 w 96"/>
              <a:gd name="T93" fmla="*/ 118 h 125"/>
              <a:gd name="T94" fmla="*/ 73 w 96"/>
              <a:gd name="T95" fmla="*/ 133 h 125"/>
              <a:gd name="T96" fmla="*/ 62 w 96"/>
              <a:gd name="T97" fmla="*/ 138 h 125"/>
              <a:gd name="T98" fmla="*/ 56 w 96"/>
              <a:gd name="T99" fmla="*/ 146 h 125"/>
              <a:gd name="T100" fmla="*/ 49 w 96"/>
              <a:gd name="T101" fmla="*/ 145 h 125"/>
              <a:gd name="T102" fmla="*/ 49 w 96"/>
              <a:gd name="T103" fmla="*/ 138 h 125"/>
              <a:gd name="T104" fmla="*/ 38 w 96"/>
              <a:gd name="T105" fmla="*/ 143 h 125"/>
              <a:gd name="T106" fmla="*/ 36 w 96"/>
              <a:gd name="T107" fmla="*/ 149 h 125"/>
              <a:gd name="T108" fmla="*/ 30 w 96"/>
              <a:gd name="T109" fmla="*/ 145 h 125"/>
              <a:gd name="T110" fmla="*/ 25 w 96"/>
              <a:gd name="T111" fmla="*/ 142 h 125"/>
              <a:gd name="T112" fmla="*/ 13 w 96"/>
              <a:gd name="T113" fmla="*/ 150 h 1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6"/>
              <a:gd name="T172" fmla="*/ 0 h 125"/>
              <a:gd name="T173" fmla="*/ 96 w 96"/>
              <a:gd name="T174" fmla="*/ 125 h 1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6" h="125">
                <a:moveTo>
                  <a:pt x="11" y="125"/>
                </a:moveTo>
                <a:lnTo>
                  <a:pt x="5" y="117"/>
                </a:lnTo>
                <a:lnTo>
                  <a:pt x="0" y="110"/>
                </a:lnTo>
                <a:cubicBezTo>
                  <a:pt x="1" y="108"/>
                  <a:pt x="1" y="106"/>
                  <a:pt x="2" y="105"/>
                </a:cubicBezTo>
                <a:cubicBezTo>
                  <a:pt x="4" y="104"/>
                  <a:pt x="7" y="107"/>
                  <a:pt x="8" y="106"/>
                </a:cubicBezTo>
                <a:cubicBezTo>
                  <a:pt x="9" y="104"/>
                  <a:pt x="9" y="101"/>
                  <a:pt x="9" y="99"/>
                </a:cubicBezTo>
                <a:cubicBezTo>
                  <a:pt x="8" y="97"/>
                  <a:pt x="4" y="96"/>
                  <a:pt x="4" y="94"/>
                </a:cubicBezTo>
                <a:cubicBezTo>
                  <a:pt x="3" y="91"/>
                  <a:pt x="3" y="88"/>
                  <a:pt x="5" y="87"/>
                </a:cubicBezTo>
                <a:cubicBezTo>
                  <a:pt x="8" y="85"/>
                  <a:pt x="12" y="90"/>
                  <a:pt x="14" y="88"/>
                </a:cubicBezTo>
                <a:cubicBezTo>
                  <a:pt x="16" y="87"/>
                  <a:pt x="14" y="82"/>
                  <a:pt x="16" y="81"/>
                </a:cubicBezTo>
                <a:cubicBezTo>
                  <a:pt x="19" y="80"/>
                  <a:pt x="20" y="85"/>
                  <a:pt x="22" y="86"/>
                </a:cubicBezTo>
                <a:cubicBezTo>
                  <a:pt x="25" y="87"/>
                  <a:pt x="28" y="85"/>
                  <a:pt x="30" y="85"/>
                </a:cubicBezTo>
                <a:cubicBezTo>
                  <a:pt x="31" y="86"/>
                  <a:pt x="31" y="88"/>
                  <a:pt x="32" y="88"/>
                </a:cubicBezTo>
                <a:cubicBezTo>
                  <a:pt x="33" y="89"/>
                  <a:pt x="35" y="90"/>
                  <a:pt x="36" y="88"/>
                </a:cubicBezTo>
                <a:cubicBezTo>
                  <a:pt x="38" y="86"/>
                  <a:pt x="37" y="82"/>
                  <a:pt x="37" y="79"/>
                </a:cubicBezTo>
                <a:cubicBezTo>
                  <a:pt x="37" y="76"/>
                  <a:pt x="37" y="72"/>
                  <a:pt x="37" y="69"/>
                </a:cubicBezTo>
                <a:cubicBezTo>
                  <a:pt x="37" y="67"/>
                  <a:pt x="40" y="64"/>
                  <a:pt x="39" y="62"/>
                </a:cubicBezTo>
                <a:cubicBezTo>
                  <a:pt x="38" y="60"/>
                  <a:pt x="34" y="62"/>
                  <a:pt x="33" y="60"/>
                </a:cubicBezTo>
                <a:cubicBezTo>
                  <a:pt x="32" y="56"/>
                  <a:pt x="33" y="52"/>
                  <a:pt x="35" y="49"/>
                </a:cubicBezTo>
                <a:cubicBezTo>
                  <a:pt x="36" y="47"/>
                  <a:pt x="40" y="47"/>
                  <a:pt x="42" y="45"/>
                </a:cubicBezTo>
                <a:cubicBezTo>
                  <a:pt x="43" y="42"/>
                  <a:pt x="45" y="37"/>
                  <a:pt x="42" y="35"/>
                </a:cubicBezTo>
                <a:cubicBezTo>
                  <a:pt x="39" y="32"/>
                  <a:pt x="32" y="36"/>
                  <a:pt x="28" y="34"/>
                </a:cubicBezTo>
                <a:cubicBezTo>
                  <a:pt x="26" y="34"/>
                  <a:pt x="26" y="31"/>
                  <a:pt x="26" y="29"/>
                </a:cubicBezTo>
                <a:cubicBezTo>
                  <a:pt x="26" y="27"/>
                  <a:pt x="28" y="24"/>
                  <a:pt x="29" y="22"/>
                </a:cubicBezTo>
                <a:cubicBezTo>
                  <a:pt x="34" y="22"/>
                  <a:pt x="38" y="21"/>
                  <a:pt x="43" y="22"/>
                </a:cubicBezTo>
                <a:cubicBezTo>
                  <a:pt x="50" y="23"/>
                  <a:pt x="56" y="28"/>
                  <a:pt x="63" y="29"/>
                </a:cubicBezTo>
                <a:cubicBezTo>
                  <a:pt x="64" y="29"/>
                  <a:pt x="62" y="26"/>
                  <a:pt x="63" y="24"/>
                </a:cubicBezTo>
                <a:cubicBezTo>
                  <a:pt x="63" y="22"/>
                  <a:pt x="63" y="20"/>
                  <a:pt x="64" y="18"/>
                </a:cubicBezTo>
                <a:cubicBezTo>
                  <a:pt x="65" y="17"/>
                  <a:pt x="67" y="17"/>
                  <a:pt x="67" y="15"/>
                </a:cubicBezTo>
                <a:cubicBezTo>
                  <a:pt x="68" y="13"/>
                  <a:pt x="68" y="10"/>
                  <a:pt x="68" y="7"/>
                </a:cubicBezTo>
                <a:cubicBezTo>
                  <a:pt x="68" y="6"/>
                  <a:pt x="68" y="3"/>
                  <a:pt x="69" y="2"/>
                </a:cubicBezTo>
                <a:cubicBezTo>
                  <a:pt x="72" y="1"/>
                  <a:pt x="75" y="2"/>
                  <a:pt x="78" y="2"/>
                </a:cubicBezTo>
                <a:cubicBezTo>
                  <a:pt x="79" y="2"/>
                  <a:pt x="80" y="0"/>
                  <a:pt x="82" y="0"/>
                </a:cubicBezTo>
                <a:cubicBezTo>
                  <a:pt x="84" y="1"/>
                  <a:pt x="86" y="2"/>
                  <a:pt x="88" y="2"/>
                </a:cubicBezTo>
                <a:cubicBezTo>
                  <a:pt x="90" y="3"/>
                  <a:pt x="92" y="2"/>
                  <a:pt x="95" y="1"/>
                </a:cubicBezTo>
                <a:cubicBezTo>
                  <a:pt x="95" y="3"/>
                  <a:pt x="96" y="5"/>
                  <a:pt x="95" y="7"/>
                </a:cubicBezTo>
                <a:cubicBezTo>
                  <a:pt x="95" y="11"/>
                  <a:pt x="92" y="14"/>
                  <a:pt x="91" y="18"/>
                </a:cubicBezTo>
                <a:cubicBezTo>
                  <a:pt x="89" y="22"/>
                  <a:pt x="88" y="26"/>
                  <a:pt x="87" y="31"/>
                </a:cubicBezTo>
                <a:cubicBezTo>
                  <a:pt x="87" y="34"/>
                  <a:pt x="86" y="37"/>
                  <a:pt x="86" y="40"/>
                </a:cubicBezTo>
                <a:cubicBezTo>
                  <a:pt x="86" y="44"/>
                  <a:pt x="86" y="48"/>
                  <a:pt x="86" y="52"/>
                </a:cubicBezTo>
                <a:cubicBezTo>
                  <a:pt x="85" y="55"/>
                  <a:pt x="87" y="59"/>
                  <a:pt x="86" y="62"/>
                </a:cubicBezTo>
                <a:cubicBezTo>
                  <a:pt x="85" y="64"/>
                  <a:pt x="81" y="64"/>
                  <a:pt x="80" y="65"/>
                </a:cubicBezTo>
                <a:cubicBezTo>
                  <a:pt x="79" y="66"/>
                  <a:pt x="81" y="69"/>
                  <a:pt x="80" y="70"/>
                </a:cubicBezTo>
                <a:cubicBezTo>
                  <a:pt x="78" y="71"/>
                  <a:pt x="75" y="70"/>
                  <a:pt x="73" y="72"/>
                </a:cubicBezTo>
                <a:cubicBezTo>
                  <a:pt x="71" y="73"/>
                  <a:pt x="72" y="76"/>
                  <a:pt x="71" y="78"/>
                </a:cubicBezTo>
                <a:cubicBezTo>
                  <a:pt x="69" y="81"/>
                  <a:pt x="65" y="83"/>
                  <a:pt x="64" y="87"/>
                </a:cubicBezTo>
                <a:cubicBezTo>
                  <a:pt x="63" y="90"/>
                  <a:pt x="66" y="94"/>
                  <a:pt x="65" y="98"/>
                </a:cubicBezTo>
                <a:cubicBezTo>
                  <a:pt x="64" y="103"/>
                  <a:pt x="63" y="107"/>
                  <a:pt x="61" y="111"/>
                </a:cubicBezTo>
                <a:cubicBezTo>
                  <a:pt x="59" y="114"/>
                  <a:pt x="54" y="113"/>
                  <a:pt x="52" y="115"/>
                </a:cubicBezTo>
                <a:cubicBezTo>
                  <a:pt x="50" y="117"/>
                  <a:pt x="50" y="121"/>
                  <a:pt x="47" y="122"/>
                </a:cubicBezTo>
                <a:cubicBezTo>
                  <a:pt x="45" y="123"/>
                  <a:pt x="42" y="122"/>
                  <a:pt x="41" y="121"/>
                </a:cubicBezTo>
                <a:cubicBezTo>
                  <a:pt x="40" y="119"/>
                  <a:pt x="43" y="115"/>
                  <a:pt x="41" y="115"/>
                </a:cubicBezTo>
                <a:cubicBezTo>
                  <a:pt x="38" y="115"/>
                  <a:pt x="35" y="117"/>
                  <a:pt x="32" y="119"/>
                </a:cubicBezTo>
                <a:cubicBezTo>
                  <a:pt x="31" y="120"/>
                  <a:pt x="31" y="123"/>
                  <a:pt x="30" y="124"/>
                </a:cubicBezTo>
                <a:cubicBezTo>
                  <a:pt x="28" y="124"/>
                  <a:pt x="26" y="121"/>
                  <a:pt x="25" y="121"/>
                </a:cubicBezTo>
                <a:cubicBezTo>
                  <a:pt x="24" y="120"/>
                  <a:pt x="22" y="117"/>
                  <a:pt x="21" y="118"/>
                </a:cubicBezTo>
                <a:cubicBezTo>
                  <a:pt x="17" y="119"/>
                  <a:pt x="14" y="123"/>
                  <a:pt x="11" y="12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08" name="Freeform 2526"/>
          <p:cNvSpPr>
            <a:spLocks noChangeAspect="1"/>
          </p:cNvSpPr>
          <p:nvPr/>
        </p:nvSpPr>
        <p:spPr bwMode="auto">
          <a:xfrm>
            <a:off x="2759075" y="4048125"/>
            <a:ext cx="942975" cy="1101725"/>
          </a:xfrm>
          <a:custGeom>
            <a:avLst/>
            <a:gdLst>
              <a:gd name="T0" fmla="*/ 344 w 495"/>
              <a:gd name="T1" fmla="*/ 671 h 578"/>
              <a:gd name="T2" fmla="*/ 317 w 495"/>
              <a:gd name="T3" fmla="*/ 652 h 578"/>
              <a:gd name="T4" fmla="*/ 269 w 495"/>
              <a:gd name="T5" fmla="*/ 628 h 578"/>
              <a:gd name="T6" fmla="*/ 320 w 495"/>
              <a:gd name="T7" fmla="*/ 561 h 578"/>
              <a:gd name="T8" fmla="*/ 311 w 495"/>
              <a:gd name="T9" fmla="*/ 525 h 578"/>
              <a:gd name="T10" fmla="*/ 280 w 495"/>
              <a:gd name="T11" fmla="*/ 479 h 578"/>
              <a:gd name="T12" fmla="*/ 248 w 495"/>
              <a:gd name="T13" fmla="*/ 439 h 578"/>
              <a:gd name="T14" fmla="*/ 244 w 495"/>
              <a:gd name="T15" fmla="*/ 377 h 578"/>
              <a:gd name="T16" fmla="*/ 212 w 495"/>
              <a:gd name="T17" fmla="*/ 348 h 578"/>
              <a:gd name="T18" fmla="*/ 175 w 495"/>
              <a:gd name="T19" fmla="*/ 319 h 578"/>
              <a:gd name="T20" fmla="*/ 130 w 495"/>
              <a:gd name="T21" fmla="*/ 275 h 578"/>
              <a:gd name="T22" fmla="*/ 82 w 495"/>
              <a:gd name="T23" fmla="*/ 282 h 578"/>
              <a:gd name="T24" fmla="*/ 50 w 495"/>
              <a:gd name="T25" fmla="*/ 257 h 578"/>
              <a:gd name="T26" fmla="*/ 4 w 495"/>
              <a:gd name="T27" fmla="*/ 239 h 578"/>
              <a:gd name="T28" fmla="*/ 18 w 495"/>
              <a:gd name="T29" fmla="*/ 189 h 578"/>
              <a:gd name="T30" fmla="*/ 61 w 495"/>
              <a:gd name="T31" fmla="*/ 166 h 578"/>
              <a:gd name="T32" fmla="*/ 62 w 495"/>
              <a:gd name="T33" fmla="*/ 78 h 578"/>
              <a:gd name="T34" fmla="*/ 85 w 495"/>
              <a:gd name="T35" fmla="*/ 60 h 578"/>
              <a:gd name="T36" fmla="*/ 106 w 495"/>
              <a:gd name="T37" fmla="*/ 68 h 578"/>
              <a:gd name="T38" fmla="*/ 145 w 495"/>
              <a:gd name="T39" fmla="*/ 67 h 578"/>
              <a:gd name="T40" fmla="*/ 160 w 495"/>
              <a:gd name="T41" fmla="*/ 48 h 578"/>
              <a:gd name="T42" fmla="*/ 148 w 495"/>
              <a:gd name="T43" fmla="*/ 25 h 578"/>
              <a:gd name="T44" fmla="*/ 172 w 495"/>
              <a:gd name="T45" fmla="*/ 22 h 578"/>
              <a:gd name="T46" fmla="*/ 209 w 495"/>
              <a:gd name="T47" fmla="*/ 1 h 578"/>
              <a:gd name="T48" fmla="*/ 221 w 495"/>
              <a:gd name="T49" fmla="*/ 23 h 578"/>
              <a:gd name="T50" fmla="*/ 224 w 495"/>
              <a:gd name="T51" fmla="*/ 62 h 578"/>
              <a:gd name="T52" fmla="*/ 242 w 495"/>
              <a:gd name="T53" fmla="*/ 65 h 578"/>
              <a:gd name="T54" fmla="*/ 270 w 495"/>
              <a:gd name="T55" fmla="*/ 58 h 578"/>
              <a:gd name="T56" fmla="*/ 288 w 495"/>
              <a:gd name="T57" fmla="*/ 46 h 578"/>
              <a:gd name="T58" fmla="*/ 313 w 495"/>
              <a:gd name="T59" fmla="*/ 54 h 578"/>
              <a:gd name="T60" fmla="*/ 342 w 495"/>
              <a:gd name="T61" fmla="*/ 18 h 578"/>
              <a:gd name="T62" fmla="*/ 361 w 495"/>
              <a:gd name="T63" fmla="*/ 61 h 578"/>
              <a:gd name="T64" fmla="*/ 353 w 495"/>
              <a:gd name="T65" fmla="*/ 84 h 578"/>
              <a:gd name="T66" fmla="*/ 310 w 495"/>
              <a:gd name="T67" fmla="*/ 121 h 578"/>
              <a:gd name="T68" fmla="*/ 332 w 495"/>
              <a:gd name="T69" fmla="*/ 131 h 578"/>
              <a:gd name="T70" fmla="*/ 354 w 495"/>
              <a:gd name="T71" fmla="*/ 98 h 578"/>
              <a:gd name="T72" fmla="*/ 383 w 495"/>
              <a:gd name="T73" fmla="*/ 108 h 578"/>
              <a:gd name="T74" fmla="*/ 372 w 495"/>
              <a:gd name="T75" fmla="*/ 122 h 578"/>
              <a:gd name="T76" fmla="*/ 377 w 495"/>
              <a:gd name="T77" fmla="*/ 122 h 578"/>
              <a:gd name="T78" fmla="*/ 416 w 495"/>
              <a:gd name="T79" fmla="*/ 108 h 578"/>
              <a:gd name="T80" fmla="*/ 448 w 495"/>
              <a:gd name="T81" fmla="*/ 128 h 578"/>
              <a:gd name="T82" fmla="*/ 492 w 495"/>
              <a:gd name="T83" fmla="*/ 137 h 578"/>
              <a:gd name="T84" fmla="*/ 554 w 495"/>
              <a:gd name="T85" fmla="*/ 172 h 578"/>
              <a:gd name="T86" fmla="*/ 593 w 495"/>
              <a:gd name="T87" fmla="*/ 213 h 578"/>
              <a:gd name="T88" fmla="*/ 553 w 495"/>
              <a:gd name="T89" fmla="*/ 297 h 578"/>
              <a:gd name="T90" fmla="*/ 534 w 495"/>
              <a:gd name="T91" fmla="*/ 349 h 578"/>
              <a:gd name="T92" fmla="*/ 522 w 495"/>
              <a:gd name="T93" fmla="*/ 438 h 578"/>
              <a:gd name="T94" fmla="*/ 491 w 495"/>
              <a:gd name="T95" fmla="*/ 495 h 578"/>
              <a:gd name="T96" fmla="*/ 454 w 495"/>
              <a:gd name="T97" fmla="*/ 497 h 578"/>
              <a:gd name="T98" fmla="*/ 397 w 495"/>
              <a:gd name="T99" fmla="*/ 546 h 578"/>
              <a:gd name="T100" fmla="*/ 397 w 495"/>
              <a:gd name="T101" fmla="*/ 599 h 578"/>
              <a:gd name="T102" fmla="*/ 358 w 495"/>
              <a:gd name="T103" fmla="*/ 657 h 578"/>
              <a:gd name="T104" fmla="*/ 361 w 495"/>
              <a:gd name="T105" fmla="*/ 624 h 578"/>
              <a:gd name="T106" fmla="*/ 347 w 495"/>
              <a:gd name="T107" fmla="*/ 675 h 57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95"/>
              <a:gd name="T163" fmla="*/ 0 h 578"/>
              <a:gd name="T164" fmla="*/ 495 w 495"/>
              <a:gd name="T165" fmla="*/ 578 h 57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95" h="578">
                <a:moveTo>
                  <a:pt x="281" y="578"/>
                </a:moveTo>
                <a:cubicBezTo>
                  <a:pt x="280" y="577"/>
                  <a:pt x="278" y="576"/>
                  <a:pt x="277" y="575"/>
                </a:cubicBezTo>
                <a:cubicBezTo>
                  <a:pt x="277" y="573"/>
                  <a:pt x="278" y="571"/>
                  <a:pt x="279" y="570"/>
                </a:cubicBezTo>
                <a:cubicBezTo>
                  <a:pt x="280" y="567"/>
                  <a:pt x="280" y="565"/>
                  <a:pt x="282" y="563"/>
                </a:cubicBezTo>
                <a:cubicBezTo>
                  <a:pt x="283" y="562"/>
                  <a:pt x="285" y="563"/>
                  <a:pt x="285" y="563"/>
                </a:cubicBezTo>
                <a:cubicBezTo>
                  <a:pt x="286" y="562"/>
                  <a:pt x="286" y="560"/>
                  <a:pt x="287" y="559"/>
                </a:cubicBezTo>
                <a:cubicBezTo>
                  <a:pt x="287" y="556"/>
                  <a:pt x="289" y="553"/>
                  <a:pt x="287" y="552"/>
                </a:cubicBezTo>
                <a:cubicBezTo>
                  <a:pt x="285" y="551"/>
                  <a:pt x="286" y="556"/>
                  <a:pt x="285" y="558"/>
                </a:cubicBezTo>
                <a:cubicBezTo>
                  <a:pt x="283" y="559"/>
                  <a:pt x="281" y="559"/>
                  <a:pt x="279" y="559"/>
                </a:cubicBezTo>
                <a:cubicBezTo>
                  <a:pt x="278" y="559"/>
                  <a:pt x="277" y="558"/>
                  <a:pt x="276" y="557"/>
                </a:cubicBezTo>
                <a:cubicBezTo>
                  <a:pt x="275" y="556"/>
                  <a:pt x="275" y="554"/>
                  <a:pt x="274" y="553"/>
                </a:cubicBezTo>
                <a:cubicBezTo>
                  <a:pt x="271" y="549"/>
                  <a:pt x="268" y="545"/>
                  <a:pt x="264" y="543"/>
                </a:cubicBezTo>
                <a:cubicBezTo>
                  <a:pt x="260" y="541"/>
                  <a:pt x="256" y="541"/>
                  <a:pt x="253" y="539"/>
                </a:cubicBezTo>
                <a:cubicBezTo>
                  <a:pt x="251" y="537"/>
                  <a:pt x="250" y="534"/>
                  <a:pt x="247" y="532"/>
                </a:cubicBezTo>
                <a:cubicBezTo>
                  <a:pt x="247" y="532"/>
                  <a:pt x="247" y="533"/>
                  <a:pt x="246" y="534"/>
                </a:cubicBezTo>
                <a:cubicBezTo>
                  <a:pt x="245" y="534"/>
                  <a:pt x="244" y="536"/>
                  <a:pt x="243" y="536"/>
                </a:cubicBezTo>
                <a:cubicBezTo>
                  <a:pt x="239" y="531"/>
                  <a:pt x="239" y="523"/>
                  <a:pt x="234" y="520"/>
                </a:cubicBezTo>
                <a:cubicBezTo>
                  <a:pt x="232" y="518"/>
                  <a:pt x="227" y="522"/>
                  <a:pt x="224" y="523"/>
                </a:cubicBezTo>
                <a:cubicBezTo>
                  <a:pt x="228" y="518"/>
                  <a:pt x="232" y="514"/>
                  <a:pt x="235" y="509"/>
                </a:cubicBezTo>
                <a:cubicBezTo>
                  <a:pt x="238" y="504"/>
                  <a:pt x="239" y="498"/>
                  <a:pt x="242" y="494"/>
                </a:cubicBezTo>
                <a:cubicBezTo>
                  <a:pt x="244" y="491"/>
                  <a:pt x="248" y="491"/>
                  <a:pt x="250" y="489"/>
                </a:cubicBezTo>
                <a:cubicBezTo>
                  <a:pt x="252" y="487"/>
                  <a:pt x="253" y="484"/>
                  <a:pt x="255" y="482"/>
                </a:cubicBezTo>
                <a:cubicBezTo>
                  <a:pt x="259" y="479"/>
                  <a:pt x="265" y="479"/>
                  <a:pt x="267" y="476"/>
                </a:cubicBezTo>
                <a:cubicBezTo>
                  <a:pt x="269" y="473"/>
                  <a:pt x="267" y="470"/>
                  <a:pt x="267" y="467"/>
                </a:cubicBezTo>
                <a:cubicBezTo>
                  <a:pt x="267" y="464"/>
                  <a:pt x="269" y="462"/>
                  <a:pt x="268" y="460"/>
                </a:cubicBezTo>
                <a:cubicBezTo>
                  <a:pt x="268" y="458"/>
                  <a:pt x="265" y="455"/>
                  <a:pt x="264" y="453"/>
                </a:cubicBezTo>
                <a:cubicBezTo>
                  <a:pt x="263" y="452"/>
                  <a:pt x="262" y="451"/>
                  <a:pt x="261" y="451"/>
                </a:cubicBezTo>
                <a:cubicBezTo>
                  <a:pt x="259" y="451"/>
                  <a:pt x="257" y="451"/>
                  <a:pt x="256" y="451"/>
                </a:cubicBezTo>
                <a:cubicBezTo>
                  <a:pt x="256" y="449"/>
                  <a:pt x="256" y="447"/>
                  <a:pt x="256" y="445"/>
                </a:cubicBezTo>
                <a:cubicBezTo>
                  <a:pt x="257" y="443"/>
                  <a:pt x="258" y="440"/>
                  <a:pt x="259" y="437"/>
                </a:cubicBezTo>
                <a:cubicBezTo>
                  <a:pt x="259" y="434"/>
                  <a:pt x="261" y="430"/>
                  <a:pt x="261" y="426"/>
                </a:cubicBezTo>
                <a:cubicBezTo>
                  <a:pt x="260" y="424"/>
                  <a:pt x="257" y="423"/>
                  <a:pt x="255" y="423"/>
                </a:cubicBezTo>
                <a:cubicBezTo>
                  <a:pt x="251" y="422"/>
                  <a:pt x="247" y="427"/>
                  <a:pt x="244" y="425"/>
                </a:cubicBezTo>
                <a:cubicBezTo>
                  <a:pt x="241" y="424"/>
                  <a:pt x="239" y="420"/>
                  <a:pt x="239" y="417"/>
                </a:cubicBezTo>
                <a:cubicBezTo>
                  <a:pt x="238" y="413"/>
                  <a:pt x="242" y="408"/>
                  <a:pt x="241" y="403"/>
                </a:cubicBezTo>
                <a:cubicBezTo>
                  <a:pt x="240" y="401"/>
                  <a:pt x="236" y="400"/>
                  <a:pt x="233" y="399"/>
                </a:cubicBezTo>
                <a:cubicBezTo>
                  <a:pt x="229" y="398"/>
                  <a:pt x="225" y="399"/>
                  <a:pt x="222" y="398"/>
                </a:cubicBezTo>
                <a:cubicBezTo>
                  <a:pt x="219" y="398"/>
                  <a:pt x="216" y="399"/>
                  <a:pt x="213" y="398"/>
                </a:cubicBezTo>
                <a:cubicBezTo>
                  <a:pt x="212" y="398"/>
                  <a:pt x="213" y="396"/>
                  <a:pt x="213" y="395"/>
                </a:cubicBezTo>
                <a:cubicBezTo>
                  <a:pt x="213" y="390"/>
                  <a:pt x="214" y="386"/>
                  <a:pt x="213" y="381"/>
                </a:cubicBezTo>
                <a:cubicBezTo>
                  <a:pt x="212" y="378"/>
                  <a:pt x="208" y="378"/>
                  <a:pt x="207" y="375"/>
                </a:cubicBezTo>
                <a:cubicBezTo>
                  <a:pt x="206" y="372"/>
                  <a:pt x="207" y="369"/>
                  <a:pt x="207" y="366"/>
                </a:cubicBezTo>
                <a:cubicBezTo>
                  <a:pt x="208" y="362"/>
                  <a:pt x="210" y="357"/>
                  <a:pt x="211" y="353"/>
                </a:cubicBezTo>
                <a:cubicBezTo>
                  <a:pt x="212" y="348"/>
                  <a:pt x="212" y="344"/>
                  <a:pt x="212" y="339"/>
                </a:cubicBezTo>
                <a:cubicBezTo>
                  <a:pt x="211" y="335"/>
                  <a:pt x="211" y="331"/>
                  <a:pt x="208" y="328"/>
                </a:cubicBezTo>
                <a:cubicBezTo>
                  <a:pt x="207" y="326"/>
                  <a:pt x="202" y="327"/>
                  <a:pt x="201" y="325"/>
                </a:cubicBezTo>
                <a:cubicBezTo>
                  <a:pt x="200" y="322"/>
                  <a:pt x="203" y="320"/>
                  <a:pt x="203" y="317"/>
                </a:cubicBezTo>
                <a:cubicBezTo>
                  <a:pt x="204" y="316"/>
                  <a:pt x="203" y="315"/>
                  <a:pt x="203" y="314"/>
                </a:cubicBezTo>
                <a:cubicBezTo>
                  <a:pt x="203" y="313"/>
                  <a:pt x="202" y="314"/>
                  <a:pt x="202" y="314"/>
                </a:cubicBezTo>
                <a:cubicBezTo>
                  <a:pt x="194" y="314"/>
                  <a:pt x="186" y="314"/>
                  <a:pt x="179" y="314"/>
                </a:cubicBezTo>
                <a:cubicBezTo>
                  <a:pt x="178" y="314"/>
                  <a:pt x="179" y="313"/>
                  <a:pt x="179" y="312"/>
                </a:cubicBezTo>
                <a:cubicBezTo>
                  <a:pt x="177" y="307"/>
                  <a:pt x="174" y="303"/>
                  <a:pt x="174" y="298"/>
                </a:cubicBezTo>
                <a:cubicBezTo>
                  <a:pt x="174" y="296"/>
                  <a:pt x="177" y="297"/>
                  <a:pt x="177" y="296"/>
                </a:cubicBezTo>
                <a:cubicBezTo>
                  <a:pt x="178" y="294"/>
                  <a:pt x="178" y="292"/>
                  <a:pt x="177" y="290"/>
                </a:cubicBezTo>
                <a:cubicBezTo>
                  <a:pt x="177" y="288"/>
                  <a:pt x="175" y="286"/>
                  <a:pt x="174" y="284"/>
                </a:cubicBezTo>
                <a:cubicBezTo>
                  <a:pt x="174" y="281"/>
                  <a:pt x="176" y="277"/>
                  <a:pt x="174" y="275"/>
                </a:cubicBezTo>
                <a:cubicBezTo>
                  <a:pt x="173" y="274"/>
                  <a:pt x="169" y="273"/>
                  <a:pt x="166" y="273"/>
                </a:cubicBezTo>
                <a:cubicBezTo>
                  <a:pt x="162" y="272"/>
                  <a:pt x="159" y="273"/>
                  <a:pt x="155" y="272"/>
                </a:cubicBezTo>
                <a:cubicBezTo>
                  <a:pt x="153" y="271"/>
                  <a:pt x="153" y="267"/>
                  <a:pt x="151" y="266"/>
                </a:cubicBezTo>
                <a:cubicBezTo>
                  <a:pt x="149" y="266"/>
                  <a:pt x="148" y="267"/>
                  <a:pt x="146" y="266"/>
                </a:cubicBezTo>
                <a:cubicBezTo>
                  <a:pt x="144" y="265"/>
                  <a:pt x="144" y="261"/>
                  <a:pt x="142" y="260"/>
                </a:cubicBezTo>
                <a:cubicBezTo>
                  <a:pt x="139" y="259"/>
                  <a:pt x="137" y="260"/>
                  <a:pt x="134" y="260"/>
                </a:cubicBezTo>
                <a:cubicBezTo>
                  <a:pt x="131" y="259"/>
                  <a:pt x="126" y="260"/>
                  <a:pt x="123" y="258"/>
                </a:cubicBezTo>
                <a:cubicBezTo>
                  <a:pt x="120" y="254"/>
                  <a:pt x="116" y="249"/>
                  <a:pt x="113" y="245"/>
                </a:cubicBezTo>
                <a:cubicBezTo>
                  <a:pt x="112" y="243"/>
                  <a:pt x="112" y="241"/>
                  <a:pt x="111" y="239"/>
                </a:cubicBezTo>
                <a:cubicBezTo>
                  <a:pt x="110" y="236"/>
                  <a:pt x="111" y="233"/>
                  <a:pt x="108" y="229"/>
                </a:cubicBezTo>
                <a:cubicBezTo>
                  <a:pt x="108" y="226"/>
                  <a:pt x="112" y="220"/>
                  <a:pt x="109" y="218"/>
                </a:cubicBezTo>
                <a:cubicBezTo>
                  <a:pt x="105" y="219"/>
                  <a:pt x="100" y="217"/>
                  <a:pt x="95" y="219"/>
                </a:cubicBezTo>
                <a:cubicBezTo>
                  <a:pt x="92" y="220"/>
                  <a:pt x="91" y="224"/>
                  <a:pt x="88" y="225"/>
                </a:cubicBezTo>
                <a:cubicBezTo>
                  <a:pt x="86" y="226"/>
                  <a:pt x="83" y="226"/>
                  <a:pt x="82" y="227"/>
                </a:cubicBezTo>
                <a:cubicBezTo>
                  <a:pt x="79" y="228"/>
                  <a:pt x="78" y="231"/>
                  <a:pt x="76" y="232"/>
                </a:cubicBezTo>
                <a:cubicBezTo>
                  <a:pt x="73" y="234"/>
                  <a:pt x="71" y="235"/>
                  <a:pt x="68" y="235"/>
                </a:cubicBezTo>
                <a:cubicBezTo>
                  <a:pt x="66" y="236"/>
                  <a:pt x="64" y="235"/>
                  <a:pt x="63" y="235"/>
                </a:cubicBezTo>
                <a:cubicBezTo>
                  <a:pt x="61" y="235"/>
                  <a:pt x="59" y="234"/>
                  <a:pt x="58" y="234"/>
                </a:cubicBezTo>
                <a:cubicBezTo>
                  <a:pt x="57" y="234"/>
                  <a:pt x="55" y="235"/>
                  <a:pt x="54" y="235"/>
                </a:cubicBezTo>
                <a:cubicBezTo>
                  <a:pt x="51" y="235"/>
                  <a:pt x="47" y="238"/>
                  <a:pt x="46" y="235"/>
                </a:cubicBezTo>
                <a:cubicBezTo>
                  <a:pt x="43" y="229"/>
                  <a:pt x="45" y="221"/>
                  <a:pt x="44" y="214"/>
                </a:cubicBezTo>
                <a:cubicBezTo>
                  <a:pt x="44" y="214"/>
                  <a:pt x="43" y="214"/>
                  <a:pt x="42" y="214"/>
                </a:cubicBezTo>
                <a:cubicBezTo>
                  <a:pt x="39" y="217"/>
                  <a:pt x="38" y="221"/>
                  <a:pt x="34" y="223"/>
                </a:cubicBezTo>
                <a:cubicBezTo>
                  <a:pt x="32" y="224"/>
                  <a:pt x="28" y="224"/>
                  <a:pt x="25" y="223"/>
                </a:cubicBezTo>
                <a:cubicBezTo>
                  <a:pt x="23" y="221"/>
                  <a:pt x="24" y="217"/>
                  <a:pt x="22" y="215"/>
                </a:cubicBezTo>
                <a:cubicBezTo>
                  <a:pt x="20" y="213"/>
                  <a:pt x="15" y="215"/>
                  <a:pt x="14" y="213"/>
                </a:cubicBezTo>
                <a:cubicBezTo>
                  <a:pt x="12" y="211"/>
                  <a:pt x="16" y="208"/>
                  <a:pt x="15" y="206"/>
                </a:cubicBezTo>
                <a:cubicBezTo>
                  <a:pt x="12" y="203"/>
                  <a:pt x="5" y="203"/>
                  <a:pt x="3" y="199"/>
                </a:cubicBezTo>
                <a:cubicBezTo>
                  <a:pt x="1" y="197"/>
                  <a:pt x="2" y="193"/>
                  <a:pt x="2" y="190"/>
                </a:cubicBezTo>
                <a:cubicBezTo>
                  <a:pt x="2" y="188"/>
                  <a:pt x="2" y="185"/>
                  <a:pt x="2" y="182"/>
                </a:cubicBezTo>
                <a:cubicBezTo>
                  <a:pt x="2" y="180"/>
                  <a:pt x="0" y="177"/>
                  <a:pt x="2" y="175"/>
                </a:cubicBezTo>
                <a:cubicBezTo>
                  <a:pt x="4" y="172"/>
                  <a:pt x="10" y="172"/>
                  <a:pt x="12" y="168"/>
                </a:cubicBezTo>
                <a:cubicBezTo>
                  <a:pt x="13" y="167"/>
                  <a:pt x="9" y="166"/>
                  <a:pt x="10" y="164"/>
                </a:cubicBezTo>
                <a:cubicBezTo>
                  <a:pt x="10" y="161"/>
                  <a:pt x="14" y="160"/>
                  <a:pt x="15" y="157"/>
                </a:cubicBezTo>
                <a:cubicBezTo>
                  <a:pt x="16" y="154"/>
                  <a:pt x="14" y="152"/>
                  <a:pt x="15" y="150"/>
                </a:cubicBezTo>
                <a:cubicBezTo>
                  <a:pt x="17" y="146"/>
                  <a:pt x="21" y="144"/>
                  <a:pt x="24" y="142"/>
                </a:cubicBezTo>
                <a:cubicBezTo>
                  <a:pt x="26" y="142"/>
                  <a:pt x="28" y="143"/>
                  <a:pt x="29" y="142"/>
                </a:cubicBezTo>
                <a:cubicBezTo>
                  <a:pt x="33" y="142"/>
                  <a:pt x="36" y="140"/>
                  <a:pt x="39" y="139"/>
                </a:cubicBezTo>
                <a:cubicBezTo>
                  <a:pt x="41" y="139"/>
                  <a:pt x="44" y="137"/>
                  <a:pt x="46" y="137"/>
                </a:cubicBezTo>
                <a:cubicBezTo>
                  <a:pt x="48" y="137"/>
                  <a:pt x="49" y="138"/>
                  <a:pt x="51" y="138"/>
                </a:cubicBezTo>
                <a:cubicBezTo>
                  <a:pt x="53" y="125"/>
                  <a:pt x="55" y="110"/>
                  <a:pt x="57" y="97"/>
                </a:cubicBezTo>
                <a:cubicBezTo>
                  <a:pt x="58" y="94"/>
                  <a:pt x="58" y="92"/>
                  <a:pt x="59" y="90"/>
                </a:cubicBezTo>
                <a:cubicBezTo>
                  <a:pt x="57" y="88"/>
                  <a:pt x="55" y="87"/>
                  <a:pt x="54" y="85"/>
                </a:cubicBezTo>
                <a:cubicBezTo>
                  <a:pt x="52" y="84"/>
                  <a:pt x="50" y="83"/>
                  <a:pt x="49" y="82"/>
                </a:cubicBezTo>
                <a:cubicBezTo>
                  <a:pt x="49" y="77"/>
                  <a:pt x="49" y="72"/>
                  <a:pt x="49" y="67"/>
                </a:cubicBezTo>
                <a:cubicBezTo>
                  <a:pt x="50" y="66"/>
                  <a:pt x="51" y="66"/>
                  <a:pt x="52" y="65"/>
                </a:cubicBezTo>
                <a:cubicBezTo>
                  <a:pt x="55" y="65"/>
                  <a:pt x="57" y="66"/>
                  <a:pt x="59" y="65"/>
                </a:cubicBezTo>
                <a:cubicBezTo>
                  <a:pt x="60" y="65"/>
                  <a:pt x="59" y="64"/>
                  <a:pt x="59" y="63"/>
                </a:cubicBezTo>
                <a:cubicBezTo>
                  <a:pt x="58" y="61"/>
                  <a:pt x="58" y="60"/>
                  <a:pt x="57" y="59"/>
                </a:cubicBezTo>
                <a:cubicBezTo>
                  <a:pt x="56" y="58"/>
                  <a:pt x="55" y="59"/>
                  <a:pt x="54" y="59"/>
                </a:cubicBezTo>
                <a:cubicBezTo>
                  <a:pt x="53" y="56"/>
                  <a:pt x="53" y="54"/>
                  <a:pt x="53" y="51"/>
                </a:cubicBezTo>
                <a:cubicBezTo>
                  <a:pt x="59" y="51"/>
                  <a:pt x="65" y="50"/>
                  <a:pt x="71" y="50"/>
                </a:cubicBezTo>
                <a:cubicBezTo>
                  <a:pt x="71" y="49"/>
                  <a:pt x="71" y="48"/>
                  <a:pt x="72" y="48"/>
                </a:cubicBezTo>
                <a:cubicBezTo>
                  <a:pt x="73" y="48"/>
                  <a:pt x="74" y="49"/>
                  <a:pt x="76" y="50"/>
                </a:cubicBezTo>
                <a:cubicBezTo>
                  <a:pt x="77" y="48"/>
                  <a:pt x="77" y="45"/>
                  <a:pt x="79" y="45"/>
                </a:cubicBezTo>
                <a:cubicBezTo>
                  <a:pt x="80" y="44"/>
                  <a:pt x="80" y="47"/>
                  <a:pt x="81" y="48"/>
                </a:cubicBezTo>
                <a:cubicBezTo>
                  <a:pt x="83" y="52"/>
                  <a:pt x="84" y="56"/>
                  <a:pt x="86" y="60"/>
                </a:cubicBezTo>
                <a:cubicBezTo>
                  <a:pt x="87" y="59"/>
                  <a:pt x="87" y="58"/>
                  <a:pt x="88" y="57"/>
                </a:cubicBezTo>
                <a:cubicBezTo>
                  <a:pt x="91" y="60"/>
                  <a:pt x="93" y="64"/>
                  <a:pt x="96" y="65"/>
                </a:cubicBezTo>
                <a:cubicBezTo>
                  <a:pt x="98" y="67"/>
                  <a:pt x="101" y="66"/>
                  <a:pt x="104" y="65"/>
                </a:cubicBezTo>
                <a:cubicBezTo>
                  <a:pt x="107" y="63"/>
                  <a:pt x="110" y="60"/>
                  <a:pt x="113" y="58"/>
                </a:cubicBezTo>
                <a:cubicBezTo>
                  <a:pt x="114" y="57"/>
                  <a:pt x="115" y="57"/>
                  <a:pt x="116" y="56"/>
                </a:cubicBezTo>
                <a:cubicBezTo>
                  <a:pt x="117" y="56"/>
                  <a:pt x="118" y="54"/>
                  <a:pt x="119" y="54"/>
                </a:cubicBezTo>
                <a:cubicBezTo>
                  <a:pt x="120" y="54"/>
                  <a:pt x="120" y="56"/>
                  <a:pt x="121" y="56"/>
                </a:cubicBezTo>
                <a:cubicBezTo>
                  <a:pt x="122" y="56"/>
                  <a:pt x="122" y="55"/>
                  <a:pt x="122" y="54"/>
                </a:cubicBezTo>
                <a:cubicBezTo>
                  <a:pt x="123" y="52"/>
                  <a:pt x="121" y="50"/>
                  <a:pt x="122" y="48"/>
                </a:cubicBezTo>
                <a:cubicBezTo>
                  <a:pt x="123" y="47"/>
                  <a:pt x="126" y="48"/>
                  <a:pt x="128" y="47"/>
                </a:cubicBezTo>
                <a:cubicBezTo>
                  <a:pt x="128" y="46"/>
                  <a:pt x="127" y="45"/>
                  <a:pt x="128" y="45"/>
                </a:cubicBezTo>
                <a:cubicBezTo>
                  <a:pt x="129" y="43"/>
                  <a:pt x="132" y="43"/>
                  <a:pt x="133" y="42"/>
                </a:cubicBezTo>
                <a:cubicBezTo>
                  <a:pt x="134" y="41"/>
                  <a:pt x="134" y="40"/>
                  <a:pt x="133" y="40"/>
                </a:cubicBezTo>
                <a:cubicBezTo>
                  <a:pt x="130" y="39"/>
                  <a:pt x="127" y="40"/>
                  <a:pt x="124" y="40"/>
                </a:cubicBezTo>
                <a:cubicBezTo>
                  <a:pt x="123" y="40"/>
                  <a:pt x="122" y="39"/>
                  <a:pt x="122" y="38"/>
                </a:cubicBezTo>
                <a:cubicBezTo>
                  <a:pt x="121" y="37"/>
                  <a:pt x="122" y="35"/>
                  <a:pt x="122" y="34"/>
                </a:cubicBezTo>
                <a:cubicBezTo>
                  <a:pt x="121" y="34"/>
                  <a:pt x="120" y="33"/>
                  <a:pt x="120" y="32"/>
                </a:cubicBezTo>
                <a:cubicBezTo>
                  <a:pt x="121" y="30"/>
                  <a:pt x="123" y="29"/>
                  <a:pt x="123" y="27"/>
                </a:cubicBezTo>
                <a:cubicBezTo>
                  <a:pt x="124" y="25"/>
                  <a:pt x="124" y="23"/>
                  <a:pt x="123" y="21"/>
                </a:cubicBezTo>
                <a:cubicBezTo>
                  <a:pt x="122" y="19"/>
                  <a:pt x="119" y="20"/>
                  <a:pt x="118" y="18"/>
                </a:cubicBezTo>
                <a:cubicBezTo>
                  <a:pt x="118" y="17"/>
                  <a:pt x="120" y="17"/>
                  <a:pt x="122" y="17"/>
                </a:cubicBezTo>
                <a:cubicBezTo>
                  <a:pt x="125" y="17"/>
                  <a:pt x="127" y="20"/>
                  <a:pt x="130" y="20"/>
                </a:cubicBezTo>
                <a:cubicBezTo>
                  <a:pt x="132" y="21"/>
                  <a:pt x="133" y="20"/>
                  <a:pt x="134" y="20"/>
                </a:cubicBezTo>
                <a:cubicBezTo>
                  <a:pt x="137" y="21"/>
                  <a:pt x="139" y="22"/>
                  <a:pt x="141" y="22"/>
                </a:cubicBezTo>
                <a:cubicBezTo>
                  <a:pt x="142" y="21"/>
                  <a:pt x="141" y="19"/>
                  <a:pt x="143" y="18"/>
                </a:cubicBezTo>
                <a:cubicBezTo>
                  <a:pt x="147" y="17"/>
                  <a:pt x="152" y="18"/>
                  <a:pt x="156" y="17"/>
                </a:cubicBezTo>
                <a:cubicBezTo>
                  <a:pt x="158" y="16"/>
                  <a:pt x="158" y="14"/>
                  <a:pt x="160" y="13"/>
                </a:cubicBezTo>
                <a:cubicBezTo>
                  <a:pt x="162" y="12"/>
                  <a:pt x="164" y="13"/>
                  <a:pt x="165" y="12"/>
                </a:cubicBezTo>
                <a:cubicBezTo>
                  <a:pt x="166" y="11"/>
                  <a:pt x="167" y="9"/>
                  <a:pt x="167" y="7"/>
                </a:cubicBezTo>
                <a:cubicBezTo>
                  <a:pt x="168" y="5"/>
                  <a:pt x="167" y="2"/>
                  <a:pt x="167" y="1"/>
                </a:cubicBezTo>
                <a:cubicBezTo>
                  <a:pt x="170" y="1"/>
                  <a:pt x="172" y="0"/>
                  <a:pt x="174" y="1"/>
                </a:cubicBezTo>
                <a:cubicBezTo>
                  <a:pt x="176" y="1"/>
                  <a:pt x="175" y="4"/>
                  <a:pt x="175" y="5"/>
                </a:cubicBezTo>
                <a:cubicBezTo>
                  <a:pt x="175" y="6"/>
                  <a:pt x="173" y="7"/>
                  <a:pt x="173" y="8"/>
                </a:cubicBezTo>
                <a:cubicBezTo>
                  <a:pt x="173" y="9"/>
                  <a:pt x="173" y="11"/>
                  <a:pt x="174" y="11"/>
                </a:cubicBezTo>
                <a:cubicBezTo>
                  <a:pt x="176" y="12"/>
                  <a:pt x="178" y="10"/>
                  <a:pt x="180" y="11"/>
                </a:cubicBezTo>
                <a:cubicBezTo>
                  <a:pt x="181" y="12"/>
                  <a:pt x="179" y="15"/>
                  <a:pt x="180" y="17"/>
                </a:cubicBezTo>
                <a:cubicBezTo>
                  <a:pt x="181" y="18"/>
                  <a:pt x="184" y="17"/>
                  <a:pt x="184" y="19"/>
                </a:cubicBezTo>
                <a:cubicBezTo>
                  <a:pt x="182" y="21"/>
                  <a:pt x="177" y="21"/>
                  <a:pt x="176" y="24"/>
                </a:cubicBezTo>
                <a:cubicBezTo>
                  <a:pt x="176" y="28"/>
                  <a:pt x="176" y="34"/>
                  <a:pt x="176" y="38"/>
                </a:cubicBezTo>
                <a:cubicBezTo>
                  <a:pt x="176" y="40"/>
                  <a:pt x="179" y="40"/>
                  <a:pt x="179" y="41"/>
                </a:cubicBezTo>
                <a:cubicBezTo>
                  <a:pt x="180" y="42"/>
                  <a:pt x="179" y="45"/>
                  <a:pt x="179" y="46"/>
                </a:cubicBezTo>
                <a:cubicBezTo>
                  <a:pt x="179" y="48"/>
                  <a:pt x="180" y="49"/>
                  <a:pt x="181" y="49"/>
                </a:cubicBezTo>
                <a:cubicBezTo>
                  <a:pt x="182" y="51"/>
                  <a:pt x="185" y="51"/>
                  <a:pt x="187" y="52"/>
                </a:cubicBezTo>
                <a:cubicBezTo>
                  <a:pt x="188" y="53"/>
                  <a:pt x="186" y="55"/>
                  <a:pt x="187" y="56"/>
                </a:cubicBezTo>
                <a:cubicBezTo>
                  <a:pt x="188" y="57"/>
                  <a:pt x="189" y="59"/>
                  <a:pt x="191" y="59"/>
                </a:cubicBezTo>
                <a:cubicBezTo>
                  <a:pt x="192" y="60"/>
                  <a:pt x="194" y="61"/>
                  <a:pt x="195" y="60"/>
                </a:cubicBezTo>
                <a:cubicBezTo>
                  <a:pt x="196" y="59"/>
                  <a:pt x="194" y="57"/>
                  <a:pt x="194" y="56"/>
                </a:cubicBezTo>
                <a:cubicBezTo>
                  <a:pt x="195" y="54"/>
                  <a:pt x="197" y="53"/>
                  <a:pt x="199" y="52"/>
                </a:cubicBezTo>
                <a:cubicBezTo>
                  <a:pt x="200" y="52"/>
                  <a:pt x="201" y="54"/>
                  <a:pt x="202" y="54"/>
                </a:cubicBezTo>
                <a:cubicBezTo>
                  <a:pt x="203" y="53"/>
                  <a:pt x="202" y="50"/>
                  <a:pt x="204" y="49"/>
                </a:cubicBezTo>
                <a:cubicBezTo>
                  <a:pt x="205" y="49"/>
                  <a:pt x="206" y="50"/>
                  <a:pt x="208" y="49"/>
                </a:cubicBezTo>
                <a:cubicBezTo>
                  <a:pt x="209" y="49"/>
                  <a:pt x="209" y="47"/>
                  <a:pt x="210" y="47"/>
                </a:cubicBezTo>
                <a:cubicBezTo>
                  <a:pt x="212" y="47"/>
                  <a:pt x="213" y="48"/>
                  <a:pt x="214" y="48"/>
                </a:cubicBezTo>
                <a:cubicBezTo>
                  <a:pt x="216" y="49"/>
                  <a:pt x="218" y="48"/>
                  <a:pt x="220" y="48"/>
                </a:cubicBezTo>
                <a:cubicBezTo>
                  <a:pt x="221" y="48"/>
                  <a:pt x="224" y="48"/>
                  <a:pt x="225" y="48"/>
                </a:cubicBezTo>
                <a:cubicBezTo>
                  <a:pt x="227" y="48"/>
                  <a:pt x="229" y="47"/>
                  <a:pt x="229" y="46"/>
                </a:cubicBezTo>
                <a:cubicBezTo>
                  <a:pt x="229" y="44"/>
                  <a:pt x="225" y="45"/>
                  <a:pt x="225" y="43"/>
                </a:cubicBezTo>
                <a:cubicBezTo>
                  <a:pt x="225" y="41"/>
                  <a:pt x="227" y="39"/>
                  <a:pt x="229" y="38"/>
                </a:cubicBezTo>
                <a:cubicBezTo>
                  <a:pt x="231" y="38"/>
                  <a:pt x="232" y="40"/>
                  <a:pt x="234" y="40"/>
                </a:cubicBezTo>
                <a:cubicBezTo>
                  <a:pt x="235" y="40"/>
                  <a:pt x="237" y="39"/>
                  <a:pt x="238" y="39"/>
                </a:cubicBezTo>
                <a:cubicBezTo>
                  <a:pt x="239" y="39"/>
                  <a:pt x="240" y="37"/>
                  <a:pt x="240" y="38"/>
                </a:cubicBezTo>
                <a:cubicBezTo>
                  <a:pt x="242" y="38"/>
                  <a:pt x="242" y="40"/>
                  <a:pt x="242" y="41"/>
                </a:cubicBezTo>
                <a:cubicBezTo>
                  <a:pt x="244" y="43"/>
                  <a:pt x="245" y="44"/>
                  <a:pt x="247" y="45"/>
                </a:cubicBezTo>
                <a:cubicBezTo>
                  <a:pt x="249" y="46"/>
                  <a:pt x="251" y="46"/>
                  <a:pt x="252" y="45"/>
                </a:cubicBezTo>
                <a:cubicBezTo>
                  <a:pt x="253" y="45"/>
                  <a:pt x="254" y="43"/>
                  <a:pt x="255" y="43"/>
                </a:cubicBezTo>
                <a:cubicBezTo>
                  <a:pt x="257" y="42"/>
                  <a:pt x="258" y="42"/>
                  <a:pt x="259" y="43"/>
                </a:cubicBezTo>
                <a:cubicBezTo>
                  <a:pt x="260" y="43"/>
                  <a:pt x="260" y="45"/>
                  <a:pt x="261" y="45"/>
                </a:cubicBezTo>
                <a:cubicBezTo>
                  <a:pt x="262" y="46"/>
                  <a:pt x="265" y="46"/>
                  <a:pt x="267" y="45"/>
                </a:cubicBezTo>
                <a:cubicBezTo>
                  <a:pt x="269" y="44"/>
                  <a:pt x="270" y="41"/>
                  <a:pt x="270" y="39"/>
                </a:cubicBezTo>
                <a:cubicBezTo>
                  <a:pt x="271" y="36"/>
                  <a:pt x="271" y="33"/>
                  <a:pt x="272" y="29"/>
                </a:cubicBezTo>
                <a:cubicBezTo>
                  <a:pt x="273" y="27"/>
                  <a:pt x="275" y="24"/>
                  <a:pt x="277" y="22"/>
                </a:cubicBezTo>
                <a:cubicBezTo>
                  <a:pt x="279" y="20"/>
                  <a:pt x="281" y="19"/>
                  <a:pt x="284" y="17"/>
                </a:cubicBezTo>
                <a:cubicBezTo>
                  <a:pt x="285" y="16"/>
                  <a:pt x="284" y="15"/>
                  <a:pt x="285" y="15"/>
                </a:cubicBezTo>
                <a:cubicBezTo>
                  <a:pt x="287" y="15"/>
                  <a:pt x="288" y="17"/>
                  <a:pt x="288" y="18"/>
                </a:cubicBezTo>
                <a:cubicBezTo>
                  <a:pt x="289" y="21"/>
                  <a:pt x="287" y="24"/>
                  <a:pt x="288" y="27"/>
                </a:cubicBezTo>
                <a:cubicBezTo>
                  <a:pt x="289" y="29"/>
                  <a:pt x="290" y="30"/>
                  <a:pt x="291" y="32"/>
                </a:cubicBezTo>
                <a:cubicBezTo>
                  <a:pt x="293" y="36"/>
                  <a:pt x="294" y="41"/>
                  <a:pt x="295" y="45"/>
                </a:cubicBezTo>
                <a:cubicBezTo>
                  <a:pt x="296" y="47"/>
                  <a:pt x="295" y="49"/>
                  <a:pt x="296" y="51"/>
                </a:cubicBezTo>
                <a:cubicBezTo>
                  <a:pt x="297" y="52"/>
                  <a:pt x="300" y="50"/>
                  <a:pt x="301" y="51"/>
                </a:cubicBezTo>
                <a:cubicBezTo>
                  <a:pt x="302" y="52"/>
                  <a:pt x="297" y="53"/>
                  <a:pt x="298" y="54"/>
                </a:cubicBezTo>
                <a:cubicBezTo>
                  <a:pt x="299" y="55"/>
                  <a:pt x="302" y="54"/>
                  <a:pt x="303" y="56"/>
                </a:cubicBezTo>
                <a:cubicBezTo>
                  <a:pt x="303" y="57"/>
                  <a:pt x="299" y="55"/>
                  <a:pt x="299" y="56"/>
                </a:cubicBezTo>
                <a:cubicBezTo>
                  <a:pt x="299" y="58"/>
                  <a:pt x="302" y="58"/>
                  <a:pt x="302" y="59"/>
                </a:cubicBezTo>
                <a:cubicBezTo>
                  <a:pt x="302" y="61"/>
                  <a:pt x="300" y="62"/>
                  <a:pt x="299" y="64"/>
                </a:cubicBezTo>
                <a:cubicBezTo>
                  <a:pt x="297" y="66"/>
                  <a:pt x="296" y="68"/>
                  <a:pt x="294" y="70"/>
                </a:cubicBezTo>
                <a:cubicBezTo>
                  <a:pt x="293" y="72"/>
                  <a:pt x="291" y="73"/>
                  <a:pt x="290" y="74"/>
                </a:cubicBezTo>
                <a:cubicBezTo>
                  <a:pt x="288" y="76"/>
                  <a:pt x="287" y="78"/>
                  <a:pt x="285" y="80"/>
                </a:cubicBezTo>
                <a:cubicBezTo>
                  <a:pt x="284" y="83"/>
                  <a:pt x="283" y="87"/>
                  <a:pt x="281" y="90"/>
                </a:cubicBezTo>
                <a:cubicBezTo>
                  <a:pt x="279" y="92"/>
                  <a:pt x="278" y="94"/>
                  <a:pt x="275" y="95"/>
                </a:cubicBezTo>
                <a:cubicBezTo>
                  <a:pt x="272" y="97"/>
                  <a:pt x="268" y="98"/>
                  <a:pt x="264" y="99"/>
                </a:cubicBezTo>
                <a:cubicBezTo>
                  <a:pt x="262" y="100"/>
                  <a:pt x="260" y="101"/>
                  <a:pt x="258" y="101"/>
                </a:cubicBezTo>
                <a:cubicBezTo>
                  <a:pt x="260" y="102"/>
                  <a:pt x="263" y="103"/>
                  <a:pt x="265" y="103"/>
                </a:cubicBezTo>
                <a:cubicBezTo>
                  <a:pt x="268" y="102"/>
                  <a:pt x="270" y="100"/>
                  <a:pt x="273" y="99"/>
                </a:cubicBezTo>
                <a:cubicBezTo>
                  <a:pt x="273" y="98"/>
                  <a:pt x="275" y="98"/>
                  <a:pt x="275" y="99"/>
                </a:cubicBezTo>
                <a:cubicBezTo>
                  <a:pt x="275" y="102"/>
                  <a:pt x="273" y="105"/>
                  <a:pt x="274" y="108"/>
                </a:cubicBezTo>
                <a:cubicBezTo>
                  <a:pt x="274" y="111"/>
                  <a:pt x="277" y="112"/>
                  <a:pt x="279" y="115"/>
                </a:cubicBezTo>
                <a:cubicBezTo>
                  <a:pt x="278" y="113"/>
                  <a:pt x="277" y="111"/>
                  <a:pt x="277" y="109"/>
                </a:cubicBezTo>
                <a:cubicBezTo>
                  <a:pt x="276" y="106"/>
                  <a:pt x="276" y="103"/>
                  <a:pt x="277" y="100"/>
                </a:cubicBezTo>
                <a:cubicBezTo>
                  <a:pt x="278" y="99"/>
                  <a:pt x="281" y="99"/>
                  <a:pt x="282" y="98"/>
                </a:cubicBezTo>
                <a:cubicBezTo>
                  <a:pt x="284" y="96"/>
                  <a:pt x="286" y="94"/>
                  <a:pt x="288" y="92"/>
                </a:cubicBezTo>
                <a:cubicBezTo>
                  <a:pt x="289" y="90"/>
                  <a:pt x="289" y="87"/>
                  <a:pt x="291" y="85"/>
                </a:cubicBezTo>
                <a:cubicBezTo>
                  <a:pt x="292" y="84"/>
                  <a:pt x="295" y="86"/>
                  <a:pt x="296" y="85"/>
                </a:cubicBezTo>
                <a:cubicBezTo>
                  <a:pt x="296" y="84"/>
                  <a:pt x="295" y="83"/>
                  <a:pt x="295" y="82"/>
                </a:cubicBezTo>
                <a:cubicBezTo>
                  <a:pt x="295" y="80"/>
                  <a:pt x="296" y="79"/>
                  <a:pt x="297" y="78"/>
                </a:cubicBezTo>
                <a:cubicBezTo>
                  <a:pt x="299" y="78"/>
                  <a:pt x="301" y="78"/>
                  <a:pt x="302" y="78"/>
                </a:cubicBezTo>
                <a:cubicBezTo>
                  <a:pt x="304" y="79"/>
                  <a:pt x="304" y="81"/>
                  <a:pt x="306" y="81"/>
                </a:cubicBezTo>
                <a:cubicBezTo>
                  <a:pt x="310" y="81"/>
                  <a:pt x="314" y="79"/>
                  <a:pt x="318" y="79"/>
                </a:cubicBezTo>
                <a:cubicBezTo>
                  <a:pt x="319" y="79"/>
                  <a:pt x="321" y="78"/>
                  <a:pt x="321" y="79"/>
                </a:cubicBezTo>
                <a:cubicBezTo>
                  <a:pt x="321" y="83"/>
                  <a:pt x="320" y="87"/>
                  <a:pt x="319" y="90"/>
                </a:cubicBezTo>
                <a:cubicBezTo>
                  <a:pt x="318" y="93"/>
                  <a:pt x="318" y="95"/>
                  <a:pt x="317" y="97"/>
                </a:cubicBezTo>
                <a:cubicBezTo>
                  <a:pt x="316" y="99"/>
                  <a:pt x="314" y="100"/>
                  <a:pt x="313" y="100"/>
                </a:cubicBezTo>
                <a:cubicBezTo>
                  <a:pt x="307" y="101"/>
                  <a:pt x="301" y="99"/>
                  <a:pt x="296" y="100"/>
                </a:cubicBezTo>
                <a:cubicBezTo>
                  <a:pt x="294" y="101"/>
                  <a:pt x="292" y="103"/>
                  <a:pt x="291" y="104"/>
                </a:cubicBezTo>
                <a:cubicBezTo>
                  <a:pt x="294" y="104"/>
                  <a:pt x="298" y="103"/>
                  <a:pt x="302" y="103"/>
                </a:cubicBezTo>
                <a:cubicBezTo>
                  <a:pt x="305" y="103"/>
                  <a:pt x="307" y="102"/>
                  <a:pt x="310" y="102"/>
                </a:cubicBezTo>
                <a:cubicBezTo>
                  <a:pt x="310" y="105"/>
                  <a:pt x="309" y="108"/>
                  <a:pt x="308" y="111"/>
                </a:cubicBezTo>
                <a:cubicBezTo>
                  <a:pt x="308" y="113"/>
                  <a:pt x="305" y="114"/>
                  <a:pt x="305" y="117"/>
                </a:cubicBezTo>
                <a:cubicBezTo>
                  <a:pt x="304" y="120"/>
                  <a:pt x="306" y="123"/>
                  <a:pt x="307" y="126"/>
                </a:cubicBezTo>
                <a:cubicBezTo>
                  <a:pt x="307" y="123"/>
                  <a:pt x="307" y="121"/>
                  <a:pt x="308" y="118"/>
                </a:cubicBezTo>
                <a:cubicBezTo>
                  <a:pt x="308" y="117"/>
                  <a:pt x="309" y="115"/>
                  <a:pt x="309" y="114"/>
                </a:cubicBezTo>
                <a:cubicBezTo>
                  <a:pt x="311" y="110"/>
                  <a:pt x="312" y="106"/>
                  <a:pt x="314" y="102"/>
                </a:cubicBezTo>
                <a:cubicBezTo>
                  <a:pt x="315" y="100"/>
                  <a:pt x="318" y="100"/>
                  <a:pt x="320" y="98"/>
                </a:cubicBezTo>
                <a:cubicBezTo>
                  <a:pt x="321" y="97"/>
                  <a:pt x="323" y="95"/>
                  <a:pt x="324" y="93"/>
                </a:cubicBezTo>
                <a:cubicBezTo>
                  <a:pt x="325" y="90"/>
                  <a:pt x="324" y="87"/>
                  <a:pt x="326" y="85"/>
                </a:cubicBezTo>
                <a:cubicBezTo>
                  <a:pt x="328" y="83"/>
                  <a:pt x="330" y="85"/>
                  <a:pt x="332" y="85"/>
                </a:cubicBezTo>
                <a:cubicBezTo>
                  <a:pt x="335" y="85"/>
                  <a:pt x="338" y="84"/>
                  <a:pt x="340" y="85"/>
                </a:cubicBezTo>
                <a:cubicBezTo>
                  <a:pt x="343" y="86"/>
                  <a:pt x="345" y="89"/>
                  <a:pt x="347" y="90"/>
                </a:cubicBezTo>
                <a:cubicBezTo>
                  <a:pt x="352" y="92"/>
                  <a:pt x="357" y="92"/>
                  <a:pt x="361" y="94"/>
                </a:cubicBezTo>
                <a:cubicBezTo>
                  <a:pt x="362" y="94"/>
                  <a:pt x="360" y="97"/>
                  <a:pt x="361" y="97"/>
                </a:cubicBezTo>
                <a:cubicBezTo>
                  <a:pt x="362" y="98"/>
                  <a:pt x="363" y="95"/>
                  <a:pt x="364" y="95"/>
                </a:cubicBezTo>
                <a:cubicBezTo>
                  <a:pt x="365" y="95"/>
                  <a:pt x="366" y="96"/>
                  <a:pt x="367" y="97"/>
                </a:cubicBezTo>
                <a:cubicBezTo>
                  <a:pt x="369" y="98"/>
                  <a:pt x="370" y="99"/>
                  <a:pt x="371" y="100"/>
                </a:cubicBezTo>
                <a:cubicBezTo>
                  <a:pt x="372" y="102"/>
                  <a:pt x="373" y="105"/>
                  <a:pt x="373" y="107"/>
                </a:cubicBezTo>
                <a:cubicBezTo>
                  <a:pt x="373" y="109"/>
                  <a:pt x="371" y="112"/>
                  <a:pt x="372" y="114"/>
                </a:cubicBezTo>
                <a:cubicBezTo>
                  <a:pt x="372" y="115"/>
                  <a:pt x="375" y="116"/>
                  <a:pt x="376" y="115"/>
                </a:cubicBezTo>
                <a:cubicBezTo>
                  <a:pt x="379" y="114"/>
                  <a:pt x="381" y="111"/>
                  <a:pt x="384" y="110"/>
                </a:cubicBezTo>
                <a:cubicBezTo>
                  <a:pt x="386" y="109"/>
                  <a:pt x="389" y="110"/>
                  <a:pt x="391" y="110"/>
                </a:cubicBezTo>
                <a:cubicBezTo>
                  <a:pt x="392" y="110"/>
                  <a:pt x="394" y="111"/>
                  <a:pt x="396" y="111"/>
                </a:cubicBezTo>
                <a:cubicBezTo>
                  <a:pt x="400" y="112"/>
                  <a:pt x="405" y="113"/>
                  <a:pt x="410" y="114"/>
                </a:cubicBezTo>
                <a:cubicBezTo>
                  <a:pt x="414" y="114"/>
                  <a:pt x="419" y="113"/>
                  <a:pt x="423" y="114"/>
                </a:cubicBezTo>
                <a:cubicBezTo>
                  <a:pt x="427" y="114"/>
                  <a:pt x="431" y="115"/>
                  <a:pt x="435" y="117"/>
                </a:cubicBezTo>
                <a:cubicBezTo>
                  <a:pt x="440" y="120"/>
                  <a:pt x="444" y="124"/>
                  <a:pt x="448" y="128"/>
                </a:cubicBezTo>
                <a:cubicBezTo>
                  <a:pt x="451" y="130"/>
                  <a:pt x="451" y="134"/>
                  <a:pt x="453" y="137"/>
                </a:cubicBezTo>
                <a:cubicBezTo>
                  <a:pt x="455" y="138"/>
                  <a:pt x="457" y="137"/>
                  <a:pt x="459" y="138"/>
                </a:cubicBezTo>
                <a:cubicBezTo>
                  <a:pt x="460" y="139"/>
                  <a:pt x="460" y="141"/>
                  <a:pt x="462" y="143"/>
                </a:cubicBezTo>
                <a:cubicBezTo>
                  <a:pt x="463" y="144"/>
                  <a:pt x="465" y="144"/>
                  <a:pt x="466" y="145"/>
                </a:cubicBezTo>
                <a:cubicBezTo>
                  <a:pt x="468" y="146"/>
                  <a:pt x="470" y="148"/>
                  <a:pt x="472" y="148"/>
                </a:cubicBezTo>
                <a:cubicBezTo>
                  <a:pt x="476" y="149"/>
                  <a:pt x="481" y="146"/>
                  <a:pt x="485" y="147"/>
                </a:cubicBezTo>
                <a:cubicBezTo>
                  <a:pt x="488" y="149"/>
                  <a:pt x="489" y="153"/>
                  <a:pt x="490" y="156"/>
                </a:cubicBezTo>
                <a:cubicBezTo>
                  <a:pt x="491" y="158"/>
                  <a:pt x="490" y="160"/>
                  <a:pt x="490" y="162"/>
                </a:cubicBezTo>
                <a:cubicBezTo>
                  <a:pt x="491" y="167"/>
                  <a:pt x="494" y="172"/>
                  <a:pt x="494" y="177"/>
                </a:cubicBezTo>
                <a:cubicBezTo>
                  <a:pt x="495" y="181"/>
                  <a:pt x="495" y="185"/>
                  <a:pt x="494" y="188"/>
                </a:cubicBezTo>
                <a:cubicBezTo>
                  <a:pt x="494" y="192"/>
                  <a:pt x="494" y="196"/>
                  <a:pt x="492" y="200"/>
                </a:cubicBezTo>
                <a:cubicBezTo>
                  <a:pt x="490" y="204"/>
                  <a:pt x="485" y="207"/>
                  <a:pt x="483" y="212"/>
                </a:cubicBezTo>
                <a:cubicBezTo>
                  <a:pt x="481" y="216"/>
                  <a:pt x="481" y="221"/>
                  <a:pt x="478" y="224"/>
                </a:cubicBezTo>
                <a:cubicBezTo>
                  <a:pt x="476" y="228"/>
                  <a:pt x="470" y="230"/>
                  <a:pt x="467" y="234"/>
                </a:cubicBezTo>
                <a:cubicBezTo>
                  <a:pt x="464" y="238"/>
                  <a:pt x="463" y="243"/>
                  <a:pt x="461" y="247"/>
                </a:cubicBezTo>
                <a:cubicBezTo>
                  <a:pt x="459" y="251"/>
                  <a:pt x="458" y="256"/>
                  <a:pt x="454" y="260"/>
                </a:cubicBezTo>
                <a:cubicBezTo>
                  <a:pt x="453" y="261"/>
                  <a:pt x="449" y="258"/>
                  <a:pt x="448" y="260"/>
                </a:cubicBezTo>
                <a:cubicBezTo>
                  <a:pt x="446" y="263"/>
                  <a:pt x="447" y="267"/>
                  <a:pt x="446" y="271"/>
                </a:cubicBezTo>
                <a:cubicBezTo>
                  <a:pt x="445" y="273"/>
                  <a:pt x="443" y="275"/>
                  <a:pt x="443" y="277"/>
                </a:cubicBezTo>
                <a:cubicBezTo>
                  <a:pt x="443" y="278"/>
                  <a:pt x="446" y="279"/>
                  <a:pt x="446" y="281"/>
                </a:cubicBezTo>
                <a:cubicBezTo>
                  <a:pt x="447" y="284"/>
                  <a:pt x="445" y="287"/>
                  <a:pt x="445" y="291"/>
                </a:cubicBezTo>
                <a:cubicBezTo>
                  <a:pt x="445" y="296"/>
                  <a:pt x="448" y="300"/>
                  <a:pt x="447" y="305"/>
                </a:cubicBezTo>
                <a:cubicBezTo>
                  <a:pt x="447" y="313"/>
                  <a:pt x="443" y="320"/>
                  <a:pt x="443" y="328"/>
                </a:cubicBezTo>
                <a:cubicBezTo>
                  <a:pt x="442" y="330"/>
                  <a:pt x="445" y="332"/>
                  <a:pt x="444" y="334"/>
                </a:cubicBezTo>
                <a:cubicBezTo>
                  <a:pt x="444" y="336"/>
                  <a:pt x="441" y="337"/>
                  <a:pt x="441" y="339"/>
                </a:cubicBezTo>
                <a:cubicBezTo>
                  <a:pt x="440" y="344"/>
                  <a:pt x="441" y="350"/>
                  <a:pt x="440" y="356"/>
                </a:cubicBezTo>
                <a:cubicBezTo>
                  <a:pt x="439" y="359"/>
                  <a:pt x="436" y="362"/>
                  <a:pt x="435" y="365"/>
                </a:cubicBezTo>
                <a:cubicBezTo>
                  <a:pt x="433" y="368"/>
                  <a:pt x="431" y="371"/>
                  <a:pt x="430" y="375"/>
                </a:cubicBezTo>
                <a:cubicBezTo>
                  <a:pt x="428" y="378"/>
                  <a:pt x="426" y="381"/>
                  <a:pt x="424" y="385"/>
                </a:cubicBezTo>
                <a:cubicBezTo>
                  <a:pt x="423" y="387"/>
                  <a:pt x="422" y="389"/>
                  <a:pt x="422" y="391"/>
                </a:cubicBezTo>
                <a:cubicBezTo>
                  <a:pt x="422" y="394"/>
                  <a:pt x="424" y="397"/>
                  <a:pt x="422" y="399"/>
                </a:cubicBezTo>
                <a:cubicBezTo>
                  <a:pt x="420" y="402"/>
                  <a:pt x="415" y="403"/>
                  <a:pt x="412" y="406"/>
                </a:cubicBezTo>
                <a:cubicBezTo>
                  <a:pt x="410" y="407"/>
                  <a:pt x="411" y="411"/>
                  <a:pt x="409" y="412"/>
                </a:cubicBezTo>
                <a:cubicBezTo>
                  <a:pt x="407" y="413"/>
                  <a:pt x="404" y="413"/>
                  <a:pt x="401" y="412"/>
                </a:cubicBezTo>
                <a:cubicBezTo>
                  <a:pt x="400" y="412"/>
                  <a:pt x="399" y="409"/>
                  <a:pt x="397" y="409"/>
                </a:cubicBezTo>
                <a:cubicBezTo>
                  <a:pt x="396" y="409"/>
                  <a:pt x="397" y="412"/>
                  <a:pt x="396" y="412"/>
                </a:cubicBezTo>
                <a:cubicBezTo>
                  <a:pt x="394" y="414"/>
                  <a:pt x="391" y="415"/>
                  <a:pt x="388" y="415"/>
                </a:cubicBezTo>
                <a:cubicBezTo>
                  <a:pt x="386" y="415"/>
                  <a:pt x="384" y="412"/>
                  <a:pt x="382" y="412"/>
                </a:cubicBezTo>
                <a:cubicBezTo>
                  <a:pt x="380" y="412"/>
                  <a:pt x="379" y="413"/>
                  <a:pt x="378" y="414"/>
                </a:cubicBezTo>
                <a:cubicBezTo>
                  <a:pt x="375" y="416"/>
                  <a:pt x="374" y="419"/>
                  <a:pt x="372" y="421"/>
                </a:cubicBezTo>
                <a:cubicBezTo>
                  <a:pt x="371" y="422"/>
                  <a:pt x="369" y="424"/>
                  <a:pt x="367" y="425"/>
                </a:cubicBezTo>
                <a:cubicBezTo>
                  <a:pt x="364" y="426"/>
                  <a:pt x="360" y="425"/>
                  <a:pt x="358" y="426"/>
                </a:cubicBezTo>
                <a:cubicBezTo>
                  <a:pt x="352" y="429"/>
                  <a:pt x="348" y="435"/>
                  <a:pt x="343" y="439"/>
                </a:cubicBezTo>
                <a:cubicBezTo>
                  <a:pt x="341" y="441"/>
                  <a:pt x="339" y="443"/>
                  <a:pt x="338" y="445"/>
                </a:cubicBezTo>
                <a:cubicBezTo>
                  <a:pt x="335" y="448"/>
                  <a:pt x="332" y="451"/>
                  <a:pt x="331" y="455"/>
                </a:cubicBezTo>
                <a:cubicBezTo>
                  <a:pt x="330" y="457"/>
                  <a:pt x="331" y="460"/>
                  <a:pt x="331" y="463"/>
                </a:cubicBezTo>
                <a:cubicBezTo>
                  <a:pt x="331" y="464"/>
                  <a:pt x="329" y="465"/>
                  <a:pt x="329" y="466"/>
                </a:cubicBezTo>
                <a:cubicBezTo>
                  <a:pt x="330" y="469"/>
                  <a:pt x="333" y="472"/>
                  <a:pt x="334" y="476"/>
                </a:cubicBezTo>
                <a:cubicBezTo>
                  <a:pt x="334" y="482"/>
                  <a:pt x="334" y="488"/>
                  <a:pt x="332" y="494"/>
                </a:cubicBezTo>
                <a:cubicBezTo>
                  <a:pt x="332" y="495"/>
                  <a:pt x="329" y="494"/>
                  <a:pt x="329" y="495"/>
                </a:cubicBezTo>
                <a:cubicBezTo>
                  <a:pt x="329" y="497"/>
                  <a:pt x="332" y="498"/>
                  <a:pt x="331" y="499"/>
                </a:cubicBezTo>
                <a:cubicBezTo>
                  <a:pt x="329" y="502"/>
                  <a:pt x="323" y="504"/>
                  <a:pt x="321" y="507"/>
                </a:cubicBezTo>
                <a:cubicBezTo>
                  <a:pt x="317" y="513"/>
                  <a:pt x="315" y="521"/>
                  <a:pt x="312" y="528"/>
                </a:cubicBezTo>
                <a:cubicBezTo>
                  <a:pt x="311" y="532"/>
                  <a:pt x="310" y="537"/>
                  <a:pt x="307" y="541"/>
                </a:cubicBezTo>
                <a:cubicBezTo>
                  <a:pt x="304" y="545"/>
                  <a:pt x="300" y="548"/>
                  <a:pt x="296" y="551"/>
                </a:cubicBezTo>
                <a:cubicBezTo>
                  <a:pt x="295" y="552"/>
                  <a:pt x="293" y="550"/>
                  <a:pt x="293" y="549"/>
                </a:cubicBezTo>
                <a:cubicBezTo>
                  <a:pt x="294" y="547"/>
                  <a:pt x="296" y="548"/>
                  <a:pt x="298" y="547"/>
                </a:cubicBezTo>
                <a:cubicBezTo>
                  <a:pt x="300" y="545"/>
                  <a:pt x="302" y="544"/>
                  <a:pt x="303" y="541"/>
                </a:cubicBezTo>
                <a:cubicBezTo>
                  <a:pt x="304" y="540"/>
                  <a:pt x="302" y="538"/>
                  <a:pt x="303" y="537"/>
                </a:cubicBezTo>
                <a:cubicBezTo>
                  <a:pt x="304" y="536"/>
                  <a:pt x="306" y="537"/>
                  <a:pt x="306" y="536"/>
                </a:cubicBezTo>
                <a:cubicBezTo>
                  <a:pt x="308" y="533"/>
                  <a:pt x="310" y="529"/>
                  <a:pt x="310" y="525"/>
                </a:cubicBezTo>
                <a:cubicBezTo>
                  <a:pt x="309" y="523"/>
                  <a:pt x="307" y="527"/>
                  <a:pt x="305" y="526"/>
                </a:cubicBezTo>
                <a:cubicBezTo>
                  <a:pt x="303" y="525"/>
                  <a:pt x="303" y="521"/>
                  <a:pt x="301" y="520"/>
                </a:cubicBezTo>
                <a:cubicBezTo>
                  <a:pt x="299" y="520"/>
                  <a:pt x="299" y="523"/>
                  <a:pt x="300" y="525"/>
                </a:cubicBezTo>
                <a:cubicBezTo>
                  <a:pt x="300" y="526"/>
                  <a:pt x="303" y="527"/>
                  <a:pt x="303" y="528"/>
                </a:cubicBezTo>
                <a:cubicBezTo>
                  <a:pt x="302" y="533"/>
                  <a:pt x="297" y="536"/>
                  <a:pt x="295" y="540"/>
                </a:cubicBezTo>
                <a:cubicBezTo>
                  <a:pt x="294" y="543"/>
                  <a:pt x="292" y="546"/>
                  <a:pt x="291" y="549"/>
                </a:cubicBezTo>
                <a:cubicBezTo>
                  <a:pt x="291" y="550"/>
                  <a:pt x="294" y="551"/>
                  <a:pt x="293" y="553"/>
                </a:cubicBezTo>
                <a:cubicBezTo>
                  <a:pt x="293" y="556"/>
                  <a:pt x="290" y="559"/>
                  <a:pt x="289" y="562"/>
                </a:cubicBezTo>
                <a:cubicBezTo>
                  <a:pt x="287" y="565"/>
                  <a:pt x="287" y="568"/>
                  <a:pt x="285" y="571"/>
                </a:cubicBezTo>
                <a:cubicBezTo>
                  <a:pt x="284" y="573"/>
                  <a:pt x="282" y="576"/>
                  <a:pt x="281" y="57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09" name="Freeform 2527"/>
          <p:cNvSpPr>
            <a:spLocks noChangeAspect="1"/>
          </p:cNvSpPr>
          <p:nvPr/>
        </p:nvSpPr>
        <p:spPr bwMode="auto">
          <a:xfrm>
            <a:off x="2870200" y="4460875"/>
            <a:ext cx="293688" cy="376238"/>
          </a:xfrm>
          <a:custGeom>
            <a:avLst/>
            <a:gdLst>
              <a:gd name="T0" fmla="*/ 118 w 154"/>
              <a:gd name="T1" fmla="*/ 201 h 197"/>
              <a:gd name="T2" fmla="*/ 121 w 154"/>
              <a:gd name="T3" fmla="*/ 186 h 197"/>
              <a:gd name="T4" fmla="*/ 150 w 154"/>
              <a:gd name="T5" fmla="*/ 168 h 197"/>
              <a:gd name="T6" fmla="*/ 179 w 154"/>
              <a:gd name="T7" fmla="*/ 179 h 197"/>
              <a:gd name="T8" fmla="*/ 185 w 154"/>
              <a:gd name="T9" fmla="*/ 147 h 197"/>
              <a:gd name="T10" fmla="*/ 172 w 154"/>
              <a:gd name="T11" fmla="*/ 130 h 197"/>
              <a:gd name="T12" fmla="*/ 174 w 154"/>
              <a:gd name="T13" fmla="*/ 117 h 197"/>
              <a:gd name="T14" fmla="*/ 145 w 154"/>
              <a:gd name="T15" fmla="*/ 117 h 197"/>
              <a:gd name="T16" fmla="*/ 139 w 154"/>
              <a:gd name="T17" fmla="*/ 97 h 197"/>
              <a:gd name="T18" fmla="*/ 143 w 154"/>
              <a:gd name="T19" fmla="*/ 88 h 197"/>
              <a:gd name="T20" fmla="*/ 139 w 154"/>
              <a:gd name="T21" fmla="*/ 70 h 197"/>
              <a:gd name="T22" fmla="*/ 117 w 154"/>
              <a:gd name="T23" fmla="*/ 66 h 197"/>
              <a:gd name="T24" fmla="*/ 106 w 154"/>
              <a:gd name="T25" fmla="*/ 59 h 197"/>
              <a:gd name="T26" fmla="*/ 91 w 154"/>
              <a:gd name="T27" fmla="*/ 52 h 197"/>
              <a:gd name="T28" fmla="*/ 66 w 154"/>
              <a:gd name="T29" fmla="*/ 34 h 197"/>
              <a:gd name="T30" fmla="*/ 60 w 154"/>
              <a:gd name="T31" fmla="*/ 14 h 197"/>
              <a:gd name="T32" fmla="*/ 44 w 154"/>
              <a:gd name="T33" fmla="*/ 2 h 197"/>
              <a:gd name="T34" fmla="*/ 29 w 154"/>
              <a:gd name="T35" fmla="*/ 12 h 197"/>
              <a:gd name="T36" fmla="*/ 12 w 154"/>
              <a:gd name="T37" fmla="*/ 22 h 197"/>
              <a:gd name="T38" fmla="*/ 0 w 154"/>
              <a:gd name="T39" fmla="*/ 20 h 197"/>
              <a:gd name="T40" fmla="*/ 16 w 154"/>
              <a:gd name="T41" fmla="*/ 57 h 197"/>
              <a:gd name="T42" fmla="*/ 13 w 154"/>
              <a:gd name="T43" fmla="*/ 71 h 197"/>
              <a:gd name="T44" fmla="*/ 13 w 154"/>
              <a:gd name="T45" fmla="*/ 79 h 197"/>
              <a:gd name="T46" fmla="*/ 10 w 154"/>
              <a:gd name="T47" fmla="*/ 100 h 197"/>
              <a:gd name="T48" fmla="*/ 6 w 154"/>
              <a:gd name="T49" fmla="*/ 129 h 197"/>
              <a:gd name="T50" fmla="*/ 6 w 154"/>
              <a:gd name="T51" fmla="*/ 141 h 197"/>
              <a:gd name="T52" fmla="*/ 16 w 154"/>
              <a:gd name="T53" fmla="*/ 164 h 197"/>
              <a:gd name="T54" fmla="*/ 19 w 154"/>
              <a:gd name="T55" fmla="*/ 177 h 197"/>
              <a:gd name="T56" fmla="*/ 19 w 154"/>
              <a:gd name="T57" fmla="*/ 183 h 197"/>
              <a:gd name="T58" fmla="*/ 23 w 154"/>
              <a:gd name="T59" fmla="*/ 194 h 197"/>
              <a:gd name="T60" fmla="*/ 26 w 154"/>
              <a:gd name="T61" fmla="*/ 200 h 197"/>
              <a:gd name="T62" fmla="*/ 35 w 154"/>
              <a:gd name="T63" fmla="*/ 226 h 197"/>
              <a:gd name="T64" fmla="*/ 40 w 154"/>
              <a:gd name="T65" fmla="*/ 233 h 197"/>
              <a:gd name="T66" fmla="*/ 49 w 154"/>
              <a:gd name="T67" fmla="*/ 227 h 197"/>
              <a:gd name="T68" fmla="*/ 56 w 154"/>
              <a:gd name="T69" fmla="*/ 221 h 197"/>
              <a:gd name="T70" fmla="*/ 67 w 154"/>
              <a:gd name="T71" fmla="*/ 220 h 197"/>
              <a:gd name="T72" fmla="*/ 88 w 154"/>
              <a:gd name="T73" fmla="*/ 235 h 197"/>
              <a:gd name="T74" fmla="*/ 94 w 154"/>
              <a:gd name="T75" fmla="*/ 218 h 197"/>
              <a:gd name="T76" fmla="*/ 113 w 154"/>
              <a:gd name="T77" fmla="*/ 223 h 19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54"/>
              <a:gd name="T118" fmla="*/ 0 h 197"/>
              <a:gd name="T119" fmla="*/ 154 w 154"/>
              <a:gd name="T120" fmla="*/ 197 h 19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54" h="197">
                <a:moveTo>
                  <a:pt x="94" y="185"/>
                </a:moveTo>
                <a:cubicBezTo>
                  <a:pt x="96" y="179"/>
                  <a:pt x="97" y="173"/>
                  <a:pt x="98" y="167"/>
                </a:cubicBezTo>
                <a:cubicBezTo>
                  <a:pt x="98" y="164"/>
                  <a:pt x="97" y="162"/>
                  <a:pt x="97" y="160"/>
                </a:cubicBezTo>
                <a:cubicBezTo>
                  <a:pt x="99" y="158"/>
                  <a:pt x="100" y="156"/>
                  <a:pt x="101" y="155"/>
                </a:cubicBezTo>
                <a:cubicBezTo>
                  <a:pt x="102" y="152"/>
                  <a:pt x="102" y="149"/>
                  <a:pt x="103" y="147"/>
                </a:cubicBezTo>
                <a:cubicBezTo>
                  <a:pt x="110" y="144"/>
                  <a:pt x="117" y="142"/>
                  <a:pt x="125" y="140"/>
                </a:cubicBezTo>
                <a:cubicBezTo>
                  <a:pt x="129" y="140"/>
                  <a:pt x="133" y="141"/>
                  <a:pt x="138" y="141"/>
                </a:cubicBezTo>
                <a:cubicBezTo>
                  <a:pt x="141" y="144"/>
                  <a:pt x="145" y="146"/>
                  <a:pt x="149" y="149"/>
                </a:cubicBezTo>
                <a:cubicBezTo>
                  <a:pt x="150" y="145"/>
                  <a:pt x="152" y="140"/>
                  <a:pt x="153" y="136"/>
                </a:cubicBezTo>
                <a:cubicBezTo>
                  <a:pt x="154" y="131"/>
                  <a:pt x="154" y="127"/>
                  <a:pt x="154" y="122"/>
                </a:cubicBezTo>
                <a:cubicBezTo>
                  <a:pt x="153" y="118"/>
                  <a:pt x="153" y="114"/>
                  <a:pt x="150" y="111"/>
                </a:cubicBezTo>
                <a:cubicBezTo>
                  <a:pt x="149" y="109"/>
                  <a:pt x="144" y="110"/>
                  <a:pt x="143" y="108"/>
                </a:cubicBezTo>
                <a:cubicBezTo>
                  <a:pt x="142" y="105"/>
                  <a:pt x="145" y="103"/>
                  <a:pt x="145" y="100"/>
                </a:cubicBezTo>
                <a:cubicBezTo>
                  <a:pt x="146" y="99"/>
                  <a:pt x="145" y="98"/>
                  <a:pt x="145" y="97"/>
                </a:cubicBezTo>
                <a:cubicBezTo>
                  <a:pt x="145" y="96"/>
                  <a:pt x="144" y="97"/>
                  <a:pt x="144" y="97"/>
                </a:cubicBezTo>
                <a:cubicBezTo>
                  <a:pt x="136" y="97"/>
                  <a:pt x="128" y="97"/>
                  <a:pt x="121" y="97"/>
                </a:cubicBezTo>
                <a:cubicBezTo>
                  <a:pt x="120" y="97"/>
                  <a:pt x="121" y="96"/>
                  <a:pt x="121" y="95"/>
                </a:cubicBezTo>
                <a:cubicBezTo>
                  <a:pt x="119" y="90"/>
                  <a:pt x="116" y="86"/>
                  <a:pt x="116" y="81"/>
                </a:cubicBezTo>
                <a:cubicBezTo>
                  <a:pt x="116" y="79"/>
                  <a:pt x="119" y="80"/>
                  <a:pt x="119" y="79"/>
                </a:cubicBezTo>
                <a:cubicBezTo>
                  <a:pt x="120" y="77"/>
                  <a:pt x="120" y="75"/>
                  <a:pt x="119" y="73"/>
                </a:cubicBezTo>
                <a:cubicBezTo>
                  <a:pt x="119" y="71"/>
                  <a:pt x="117" y="69"/>
                  <a:pt x="116" y="67"/>
                </a:cubicBezTo>
                <a:cubicBezTo>
                  <a:pt x="116" y="64"/>
                  <a:pt x="118" y="60"/>
                  <a:pt x="116" y="58"/>
                </a:cubicBezTo>
                <a:cubicBezTo>
                  <a:pt x="115" y="57"/>
                  <a:pt x="111" y="56"/>
                  <a:pt x="108" y="56"/>
                </a:cubicBezTo>
                <a:cubicBezTo>
                  <a:pt x="104" y="55"/>
                  <a:pt x="101" y="56"/>
                  <a:pt x="97" y="55"/>
                </a:cubicBezTo>
                <a:cubicBezTo>
                  <a:pt x="95" y="54"/>
                  <a:pt x="95" y="50"/>
                  <a:pt x="93" y="49"/>
                </a:cubicBezTo>
                <a:cubicBezTo>
                  <a:pt x="91" y="49"/>
                  <a:pt x="90" y="50"/>
                  <a:pt x="88" y="49"/>
                </a:cubicBezTo>
                <a:cubicBezTo>
                  <a:pt x="86" y="48"/>
                  <a:pt x="86" y="44"/>
                  <a:pt x="84" y="43"/>
                </a:cubicBezTo>
                <a:cubicBezTo>
                  <a:pt x="81" y="42"/>
                  <a:pt x="79" y="43"/>
                  <a:pt x="76" y="43"/>
                </a:cubicBezTo>
                <a:cubicBezTo>
                  <a:pt x="73" y="42"/>
                  <a:pt x="68" y="43"/>
                  <a:pt x="65" y="41"/>
                </a:cubicBezTo>
                <a:cubicBezTo>
                  <a:pt x="62" y="37"/>
                  <a:pt x="58" y="32"/>
                  <a:pt x="55" y="28"/>
                </a:cubicBezTo>
                <a:cubicBezTo>
                  <a:pt x="54" y="26"/>
                  <a:pt x="54" y="24"/>
                  <a:pt x="53" y="22"/>
                </a:cubicBezTo>
                <a:cubicBezTo>
                  <a:pt x="52" y="19"/>
                  <a:pt x="53" y="16"/>
                  <a:pt x="50" y="12"/>
                </a:cubicBezTo>
                <a:cubicBezTo>
                  <a:pt x="50" y="9"/>
                  <a:pt x="54" y="3"/>
                  <a:pt x="51" y="1"/>
                </a:cubicBezTo>
                <a:cubicBezTo>
                  <a:pt x="47" y="2"/>
                  <a:pt x="42" y="0"/>
                  <a:pt x="37" y="2"/>
                </a:cubicBezTo>
                <a:cubicBezTo>
                  <a:pt x="34" y="3"/>
                  <a:pt x="33" y="7"/>
                  <a:pt x="30" y="8"/>
                </a:cubicBezTo>
                <a:cubicBezTo>
                  <a:pt x="28" y="9"/>
                  <a:pt x="25" y="9"/>
                  <a:pt x="24" y="10"/>
                </a:cubicBezTo>
                <a:cubicBezTo>
                  <a:pt x="21" y="11"/>
                  <a:pt x="20" y="14"/>
                  <a:pt x="18" y="15"/>
                </a:cubicBezTo>
                <a:cubicBezTo>
                  <a:pt x="15" y="17"/>
                  <a:pt x="13" y="18"/>
                  <a:pt x="10" y="18"/>
                </a:cubicBezTo>
                <a:cubicBezTo>
                  <a:pt x="8" y="19"/>
                  <a:pt x="6" y="18"/>
                  <a:pt x="5" y="18"/>
                </a:cubicBezTo>
                <a:cubicBezTo>
                  <a:pt x="3" y="18"/>
                  <a:pt x="1" y="17"/>
                  <a:pt x="0" y="17"/>
                </a:cubicBezTo>
                <a:cubicBezTo>
                  <a:pt x="5" y="25"/>
                  <a:pt x="10" y="33"/>
                  <a:pt x="16" y="41"/>
                </a:cubicBezTo>
                <a:cubicBezTo>
                  <a:pt x="15" y="43"/>
                  <a:pt x="14" y="45"/>
                  <a:pt x="13" y="47"/>
                </a:cubicBezTo>
                <a:cubicBezTo>
                  <a:pt x="12" y="49"/>
                  <a:pt x="11" y="50"/>
                  <a:pt x="10" y="52"/>
                </a:cubicBezTo>
                <a:cubicBezTo>
                  <a:pt x="10" y="54"/>
                  <a:pt x="11" y="56"/>
                  <a:pt x="11" y="59"/>
                </a:cubicBezTo>
                <a:cubicBezTo>
                  <a:pt x="10" y="60"/>
                  <a:pt x="8" y="58"/>
                  <a:pt x="8" y="59"/>
                </a:cubicBezTo>
                <a:cubicBezTo>
                  <a:pt x="8" y="61"/>
                  <a:pt x="11" y="64"/>
                  <a:pt x="11" y="66"/>
                </a:cubicBezTo>
                <a:cubicBezTo>
                  <a:pt x="11" y="70"/>
                  <a:pt x="6" y="73"/>
                  <a:pt x="6" y="77"/>
                </a:cubicBezTo>
                <a:cubicBezTo>
                  <a:pt x="5" y="79"/>
                  <a:pt x="8" y="81"/>
                  <a:pt x="8" y="83"/>
                </a:cubicBezTo>
                <a:cubicBezTo>
                  <a:pt x="9" y="88"/>
                  <a:pt x="9" y="94"/>
                  <a:pt x="8" y="100"/>
                </a:cubicBezTo>
                <a:cubicBezTo>
                  <a:pt x="8" y="102"/>
                  <a:pt x="7" y="105"/>
                  <a:pt x="5" y="107"/>
                </a:cubicBezTo>
                <a:cubicBezTo>
                  <a:pt x="4" y="108"/>
                  <a:pt x="2" y="109"/>
                  <a:pt x="2" y="110"/>
                </a:cubicBezTo>
                <a:cubicBezTo>
                  <a:pt x="1" y="112"/>
                  <a:pt x="4" y="115"/>
                  <a:pt x="5" y="117"/>
                </a:cubicBezTo>
                <a:cubicBezTo>
                  <a:pt x="6" y="119"/>
                  <a:pt x="9" y="120"/>
                  <a:pt x="10" y="122"/>
                </a:cubicBezTo>
                <a:cubicBezTo>
                  <a:pt x="12" y="127"/>
                  <a:pt x="11" y="131"/>
                  <a:pt x="13" y="136"/>
                </a:cubicBezTo>
                <a:cubicBezTo>
                  <a:pt x="14" y="138"/>
                  <a:pt x="17" y="140"/>
                  <a:pt x="18" y="142"/>
                </a:cubicBezTo>
                <a:cubicBezTo>
                  <a:pt x="18" y="144"/>
                  <a:pt x="16" y="145"/>
                  <a:pt x="16" y="147"/>
                </a:cubicBezTo>
                <a:cubicBezTo>
                  <a:pt x="16" y="148"/>
                  <a:pt x="18" y="149"/>
                  <a:pt x="17" y="150"/>
                </a:cubicBezTo>
                <a:cubicBezTo>
                  <a:pt x="17" y="150"/>
                  <a:pt x="16" y="151"/>
                  <a:pt x="16" y="152"/>
                </a:cubicBezTo>
                <a:cubicBezTo>
                  <a:pt x="16" y="154"/>
                  <a:pt x="16" y="156"/>
                  <a:pt x="16" y="158"/>
                </a:cubicBezTo>
                <a:cubicBezTo>
                  <a:pt x="17" y="159"/>
                  <a:pt x="19" y="159"/>
                  <a:pt x="19" y="161"/>
                </a:cubicBezTo>
                <a:cubicBezTo>
                  <a:pt x="19" y="162"/>
                  <a:pt x="18" y="164"/>
                  <a:pt x="19" y="165"/>
                </a:cubicBezTo>
                <a:cubicBezTo>
                  <a:pt x="19" y="166"/>
                  <a:pt x="21" y="165"/>
                  <a:pt x="22" y="166"/>
                </a:cubicBezTo>
                <a:cubicBezTo>
                  <a:pt x="23" y="168"/>
                  <a:pt x="23" y="171"/>
                  <a:pt x="24" y="173"/>
                </a:cubicBezTo>
                <a:cubicBezTo>
                  <a:pt x="26" y="178"/>
                  <a:pt x="28" y="183"/>
                  <a:pt x="29" y="188"/>
                </a:cubicBezTo>
                <a:cubicBezTo>
                  <a:pt x="30" y="189"/>
                  <a:pt x="29" y="191"/>
                  <a:pt x="30" y="193"/>
                </a:cubicBezTo>
                <a:cubicBezTo>
                  <a:pt x="31" y="194"/>
                  <a:pt x="32" y="194"/>
                  <a:pt x="33" y="194"/>
                </a:cubicBezTo>
                <a:cubicBezTo>
                  <a:pt x="35" y="195"/>
                  <a:pt x="36" y="194"/>
                  <a:pt x="37" y="194"/>
                </a:cubicBezTo>
                <a:cubicBezTo>
                  <a:pt x="38" y="193"/>
                  <a:pt x="39" y="191"/>
                  <a:pt x="41" y="189"/>
                </a:cubicBezTo>
                <a:cubicBezTo>
                  <a:pt x="41" y="188"/>
                  <a:pt x="42" y="187"/>
                  <a:pt x="44" y="186"/>
                </a:cubicBezTo>
                <a:cubicBezTo>
                  <a:pt x="45" y="185"/>
                  <a:pt x="47" y="186"/>
                  <a:pt x="47" y="184"/>
                </a:cubicBezTo>
                <a:cubicBezTo>
                  <a:pt x="49" y="183"/>
                  <a:pt x="47" y="178"/>
                  <a:pt x="49" y="178"/>
                </a:cubicBezTo>
                <a:cubicBezTo>
                  <a:pt x="52" y="177"/>
                  <a:pt x="53" y="182"/>
                  <a:pt x="56" y="183"/>
                </a:cubicBezTo>
                <a:cubicBezTo>
                  <a:pt x="60" y="185"/>
                  <a:pt x="66" y="182"/>
                  <a:pt x="69" y="184"/>
                </a:cubicBezTo>
                <a:cubicBezTo>
                  <a:pt x="72" y="186"/>
                  <a:pt x="70" y="193"/>
                  <a:pt x="73" y="195"/>
                </a:cubicBezTo>
                <a:cubicBezTo>
                  <a:pt x="75" y="197"/>
                  <a:pt x="73" y="190"/>
                  <a:pt x="74" y="188"/>
                </a:cubicBezTo>
                <a:cubicBezTo>
                  <a:pt x="75" y="185"/>
                  <a:pt x="76" y="182"/>
                  <a:pt x="78" y="181"/>
                </a:cubicBezTo>
                <a:cubicBezTo>
                  <a:pt x="82" y="180"/>
                  <a:pt x="87" y="180"/>
                  <a:pt x="91" y="181"/>
                </a:cubicBezTo>
                <a:cubicBezTo>
                  <a:pt x="92" y="182"/>
                  <a:pt x="93" y="184"/>
                  <a:pt x="94" y="18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10" name="Freeform 2528"/>
          <p:cNvSpPr>
            <a:spLocks noChangeAspect="1"/>
          </p:cNvSpPr>
          <p:nvPr/>
        </p:nvSpPr>
        <p:spPr bwMode="auto">
          <a:xfrm>
            <a:off x="3049588" y="4727575"/>
            <a:ext cx="206375" cy="236538"/>
          </a:xfrm>
          <a:custGeom>
            <a:avLst/>
            <a:gdLst>
              <a:gd name="T0" fmla="*/ 124 w 109"/>
              <a:gd name="T1" fmla="*/ 113 h 124"/>
              <a:gd name="T2" fmla="*/ 124 w 109"/>
              <a:gd name="T3" fmla="*/ 106 h 124"/>
              <a:gd name="T4" fmla="*/ 128 w 109"/>
              <a:gd name="T5" fmla="*/ 96 h 124"/>
              <a:gd name="T6" fmla="*/ 130 w 109"/>
              <a:gd name="T7" fmla="*/ 83 h 124"/>
              <a:gd name="T8" fmla="*/ 123 w 109"/>
              <a:gd name="T9" fmla="*/ 79 h 124"/>
              <a:gd name="T10" fmla="*/ 110 w 109"/>
              <a:gd name="T11" fmla="*/ 82 h 124"/>
              <a:gd name="T12" fmla="*/ 104 w 109"/>
              <a:gd name="T13" fmla="*/ 72 h 124"/>
              <a:gd name="T14" fmla="*/ 106 w 109"/>
              <a:gd name="T15" fmla="*/ 55 h 124"/>
              <a:gd name="T16" fmla="*/ 97 w 109"/>
              <a:gd name="T17" fmla="*/ 50 h 124"/>
              <a:gd name="T18" fmla="*/ 83 w 109"/>
              <a:gd name="T19" fmla="*/ 49 h 124"/>
              <a:gd name="T20" fmla="*/ 73 w 109"/>
              <a:gd name="T21" fmla="*/ 49 h 124"/>
              <a:gd name="T22" fmla="*/ 73 w 109"/>
              <a:gd name="T23" fmla="*/ 46 h 124"/>
              <a:gd name="T24" fmla="*/ 73 w 109"/>
              <a:gd name="T25" fmla="*/ 29 h 124"/>
              <a:gd name="T26" fmla="*/ 66 w 109"/>
              <a:gd name="T27" fmla="*/ 22 h 124"/>
              <a:gd name="T28" fmla="*/ 66 w 109"/>
              <a:gd name="T29" fmla="*/ 11 h 124"/>
              <a:gd name="T30" fmla="*/ 52 w 109"/>
              <a:gd name="T31" fmla="*/ 1 h 124"/>
              <a:gd name="T32" fmla="*/ 37 w 109"/>
              <a:gd name="T33" fmla="*/ 0 h 124"/>
              <a:gd name="T34" fmla="*/ 11 w 109"/>
              <a:gd name="T35" fmla="*/ 8 h 124"/>
              <a:gd name="T36" fmla="*/ 8 w 109"/>
              <a:gd name="T37" fmla="*/ 18 h 124"/>
              <a:gd name="T38" fmla="*/ 4 w 109"/>
              <a:gd name="T39" fmla="*/ 24 h 124"/>
              <a:gd name="T40" fmla="*/ 5 w 109"/>
              <a:gd name="T41" fmla="*/ 32 h 124"/>
              <a:gd name="T42" fmla="*/ 0 w 109"/>
              <a:gd name="T43" fmla="*/ 54 h 124"/>
              <a:gd name="T44" fmla="*/ 6 w 109"/>
              <a:gd name="T45" fmla="*/ 61 h 124"/>
              <a:gd name="T46" fmla="*/ 11 w 109"/>
              <a:gd name="T47" fmla="*/ 71 h 124"/>
              <a:gd name="T48" fmla="*/ 25 w 109"/>
              <a:gd name="T49" fmla="*/ 79 h 124"/>
              <a:gd name="T50" fmla="*/ 35 w 109"/>
              <a:gd name="T51" fmla="*/ 87 h 124"/>
              <a:gd name="T52" fmla="*/ 43 w 109"/>
              <a:gd name="T53" fmla="*/ 87 h 124"/>
              <a:gd name="T54" fmla="*/ 57 w 109"/>
              <a:gd name="T55" fmla="*/ 99 h 124"/>
              <a:gd name="T56" fmla="*/ 74 w 109"/>
              <a:gd name="T57" fmla="*/ 103 h 124"/>
              <a:gd name="T58" fmla="*/ 78 w 109"/>
              <a:gd name="T59" fmla="*/ 109 h 124"/>
              <a:gd name="T60" fmla="*/ 78 w 109"/>
              <a:gd name="T61" fmla="*/ 123 h 124"/>
              <a:gd name="T62" fmla="*/ 70 w 109"/>
              <a:gd name="T63" fmla="*/ 125 h 124"/>
              <a:gd name="T64" fmla="*/ 70 w 109"/>
              <a:gd name="T65" fmla="*/ 133 h 124"/>
              <a:gd name="T66" fmla="*/ 66 w 109"/>
              <a:gd name="T67" fmla="*/ 144 h 124"/>
              <a:gd name="T68" fmla="*/ 76 w 109"/>
              <a:gd name="T69" fmla="*/ 144 h 124"/>
              <a:gd name="T70" fmla="*/ 92 w 109"/>
              <a:gd name="T71" fmla="*/ 149 h 124"/>
              <a:gd name="T72" fmla="*/ 101 w 109"/>
              <a:gd name="T73" fmla="*/ 145 h 124"/>
              <a:gd name="T74" fmla="*/ 107 w 109"/>
              <a:gd name="T75" fmla="*/ 147 h 124"/>
              <a:gd name="T76" fmla="*/ 110 w 109"/>
              <a:gd name="T77" fmla="*/ 148 h 124"/>
              <a:gd name="T78" fmla="*/ 116 w 109"/>
              <a:gd name="T79" fmla="*/ 137 h 124"/>
              <a:gd name="T80" fmla="*/ 124 w 109"/>
              <a:gd name="T81" fmla="*/ 130 h 124"/>
              <a:gd name="T82" fmla="*/ 124 w 109"/>
              <a:gd name="T83" fmla="*/ 123 h 124"/>
              <a:gd name="T84" fmla="*/ 124 w 109"/>
              <a:gd name="T85" fmla="*/ 113 h 1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9"/>
              <a:gd name="T130" fmla="*/ 0 h 124"/>
              <a:gd name="T131" fmla="*/ 109 w 109"/>
              <a:gd name="T132" fmla="*/ 124 h 1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9" h="124">
                <a:moveTo>
                  <a:pt x="104" y="94"/>
                </a:moveTo>
                <a:cubicBezTo>
                  <a:pt x="104" y="92"/>
                  <a:pt x="104" y="90"/>
                  <a:pt x="104" y="88"/>
                </a:cubicBezTo>
                <a:cubicBezTo>
                  <a:pt x="105" y="86"/>
                  <a:pt x="106" y="83"/>
                  <a:pt x="107" y="80"/>
                </a:cubicBezTo>
                <a:cubicBezTo>
                  <a:pt x="107" y="77"/>
                  <a:pt x="109" y="73"/>
                  <a:pt x="109" y="69"/>
                </a:cubicBezTo>
                <a:cubicBezTo>
                  <a:pt x="108" y="67"/>
                  <a:pt x="105" y="66"/>
                  <a:pt x="103" y="66"/>
                </a:cubicBezTo>
                <a:cubicBezTo>
                  <a:pt x="99" y="65"/>
                  <a:pt x="95" y="70"/>
                  <a:pt x="92" y="68"/>
                </a:cubicBezTo>
                <a:cubicBezTo>
                  <a:pt x="89" y="67"/>
                  <a:pt x="87" y="63"/>
                  <a:pt x="87" y="60"/>
                </a:cubicBezTo>
                <a:cubicBezTo>
                  <a:pt x="86" y="56"/>
                  <a:pt x="90" y="51"/>
                  <a:pt x="89" y="46"/>
                </a:cubicBezTo>
                <a:cubicBezTo>
                  <a:pt x="88" y="44"/>
                  <a:pt x="84" y="43"/>
                  <a:pt x="81" y="42"/>
                </a:cubicBezTo>
                <a:cubicBezTo>
                  <a:pt x="77" y="41"/>
                  <a:pt x="73" y="42"/>
                  <a:pt x="70" y="41"/>
                </a:cubicBezTo>
                <a:cubicBezTo>
                  <a:pt x="67" y="41"/>
                  <a:pt x="64" y="42"/>
                  <a:pt x="61" y="41"/>
                </a:cubicBezTo>
                <a:cubicBezTo>
                  <a:pt x="60" y="41"/>
                  <a:pt x="61" y="39"/>
                  <a:pt x="61" y="38"/>
                </a:cubicBezTo>
                <a:cubicBezTo>
                  <a:pt x="61" y="33"/>
                  <a:pt x="62" y="29"/>
                  <a:pt x="61" y="24"/>
                </a:cubicBezTo>
                <a:cubicBezTo>
                  <a:pt x="60" y="21"/>
                  <a:pt x="56" y="21"/>
                  <a:pt x="55" y="18"/>
                </a:cubicBezTo>
                <a:cubicBezTo>
                  <a:pt x="54" y="15"/>
                  <a:pt x="55" y="12"/>
                  <a:pt x="55" y="9"/>
                </a:cubicBezTo>
                <a:cubicBezTo>
                  <a:pt x="51" y="6"/>
                  <a:pt x="47" y="4"/>
                  <a:pt x="44" y="1"/>
                </a:cubicBezTo>
                <a:cubicBezTo>
                  <a:pt x="39" y="1"/>
                  <a:pt x="35" y="0"/>
                  <a:pt x="31" y="0"/>
                </a:cubicBezTo>
                <a:cubicBezTo>
                  <a:pt x="23" y="2"/>
                  <a:pt x="16" y="4"/>
                  <a:pt x="9" y="7"/>
                </a:cubicBezTo>
                <a:cubicBezTo>
                  <a:pt x="8" y="9"/>
                  <a:pt x="8" y="12"/>
                  <a:pt x="7" y="15"/>
                </a:cubicBezTo>
                <a:cubicBezTo>
                  <a:pt x="6" y="16"/>
                  <a:pt x="5" y="18"/>
                  <a:pt x="3" y="20"/>
                </a:cubicBezTo>
                <a:cubicBezTo>
                  <a:pt x="3" y="22"/>
                  <a:pt x="4" y="24"/>
                  <a:pt x="4" y="27"/>
                </a:cubicBezTo>
                <a:cubicBezTo>
                  <a:pt x="3" y="33"/>
                  <a:pt x="2" y="39"/>
                  <a:pt x="0" y="45"/>
                </a:cubicBezTo>
                <a:cubicBezTo>
                  <a:pt x="2" y="47"/>
                  <a:pt x="4" y="49"/>
                  <a:pt x="5" y="51"/>
                </a:cubicBezTo>
                <a:cubicBezTo>
                  <a:pt x="7" y="53"/>
                  <a:pt x="7" y="56"/>
                  <a:pt x="9" y="59"/>
                </a:cubicBezTo>
                <a:cubicBezTo>
                  <a:pt x="13" y="62"/>
                  <a:pt x="17" y="63"/>
                  <a:pt x="21" y="66"/>
                </a:cubicBezTo>
                <a:cubicBezTo>
                  <a:pt x="24" y="68"/>
                  <a:pt x="26" y="70"/>
                  <a:pt x="29" y="72"/>
                </a:cubicBezTo>
                <a:cubicBezTo>
                  <a:pt x="31" y="73"/>
                  <a:pt x="34" y="71"/>
                  <a:pt x="36" y="72"/>
                </a:cubicBezTo>
                <a:cubicBezTo>
                  <a:pt x="40" y="74"/>
                  <a:pt x="43" y="79"/>
                  <a:pt x="48" y="82"/>
                </a:cubicBezTo>
                <a:cubicBezTo>
                  <a:pt x="52" y="84"/>
                  <a:pt x="57" y="84"/>
                  <a:pt x="62" y="86"/>
                </a:cubicBezTo>
                <a:cubicBezTo>
                  <a:pt x="64" y="87"/>
                  <a:pt x="65" y="89"/>
                  <a:pt x="65" y="91"/>
                </a:cubicBezTo>
                <a:cubicBezTo>
                  <a:pt x="66" y="95"/>
                  <a:pt x="66" y="99"/>
                  <a:pt x="65" y="102"/>
                </a:cubicBezTo>
                <a:cubicBezTo>
                  <a:pt x="64" y="104"/>
                  <a:pt x="60" y="103"/>
                  <a:pt x="59" y="104"/>
                </a:cubicBezTo>
                <a:cubicBezTo>
                  <a:pt x="57" y="106"/>
                  <a:pt x="59" y="109"/>
                  <a:pt x="59" y="111"/>
                </a:cubicBezTo>
                <a:cubicBezTo>
                  <a:pt x="58" y="114"/>
                  <a:pt x="53" y="117"/>
                  <a:pt x="55" y="120"/>
                </a:cubicBezTo>
                <a:cubicBezTo>
                  <a:pt x="56" y="123"/>
                  <a:pt x="61" y="119"/>
                  <a:pt x="64" y="120"/>
                </a:cubicBezTo>
                <a:cubicBezTo>
                  <a:pt x="69" y="121"/>
                  <a:pt x="73" y="124"/>
                  <a:pt x="77" y="124"/>
                </a:cubicBezTo>
                <a:cubicBezTo>
                  <a:pt x="80" y="124"/>
                  <a:pt x="82" y="121"/>
                  <a:pt x="85" y="121"/>
                </a:cubicBezTo>
                <a:cubicBezTo>
                  <a:pt x="87" y="120"/>
                  <a:pt x="89" y="121"/>
                  <a:pt x="90" y="122"/>
                </a:cubicBezTo>
                <a:cubicBezTo>
                  <a:pt x="91" y="122"/>
                  <a:pt x="91" y="123"/>
                  <a:pt x="92" y="123"/>
                </a:cubicBezTo>
                <a:cubicBezTo>
                  <a:pt x="94" y="120"/>
                  <a:pt x="95" y="117"/>
                  <a:pt x="97" y="114"/>
                </a:cubicBezTo>
                <a:cubicBezTo>
                  <a:pt x="99" y="112"/>
                  <a:pt x="102" y="110"/>
                  <a:pt x="104" y="108"/>
                </a:cubicBezTo>
                <a:cubicBezTo>
                  <a:pt x="105" y="106"/>
                  <a:pt x="104" y="104"/>
                  <a:pt x="104" y="102"/>
                </a:cubicBezTo>
                <a:cubicBezTo>
                  <a:pt x="104" y="99"/>
                  <a:pt x="104" y="97"/>
                  <a:pt x="104" y="9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11" name="Freeform 2529"/>
          <p:cNvSpPr>
            <a:spLocks noChangeAspect="1"/>
          </p:cNvSpPr>
          <p:nvPr/>
        </p:nvSpPr>
        <p:spPr bwMode="auto">
          <a:xfrm>
            <a:off x="3168650" y="5035550"/>
            <a:ext cx="125413" cy="149225"/>
          </a:xfrm>
          <a:custGeom>
            <a:avLst/>
            <a:gdLst>
              <a:gd name="T0" fmla="*/ 74 w 66"/>
              <a:gd name="T1" fmla="*/ 68 h 79"/>
              <a:gd name="T2" fmla="*/ 79 w 66"/>
              <a:gd name="T3" fmla="*/ 71 h 79"/>
              <a:gd name="T4" fmla="*/ 74 w 66"/>
              <a:gd name="T5" fmla="*/ 79 h 79"/>
              <a:gd name="T6" fmla="*/ 71 w 66"/>
              <a:gd name="T7" fmla="*/ 83 h 79"/>
              <a:gd name="T8" fmla="*/ 55 w 66"/>
              <a:gd name="T9" fmla="*/ 93 h 79"/>
              <a:gd name="T10" fmla="*/ 32 w 66"/>
              <a:gd name="T11" fmla="*/ 93 h 79"/>
              <a:gd name="T12" fmla="*/ 12 w 66"/>
              <a:gd name="T13" fmla="*/ 86 h 79"/>
              <a:gd name="T14" fmla="*/ 2 w 66"/>
              <a:gd name="T15" fmla="*/ 79 h 79"/>
              <a:gd name="T16" fmla="*/ 2 w 66"/>
              <a:gd name="T17" fmla="*/ 64 h 79"/>
              <a:gd name="T18" fmla="*/ 5 w 66"/>
              <a:gd name="T19" fmla="*/ 55 h 79"/>
              <a:gd name="T20" fmla="*/ 4 w 66"/>
              <a:gd name="T21" fmla="*/ 49 h 79"/>
              <a:gd name="T22" fmla="*/ 6 w 66"/>
              <a:gd name="T23" fmla="*/ 45 h 79"/>
              <a:gd name="T24" fmla="*/ 2 w 66"/>
              <a:gd name="T25" fmla="*/ 37 h 79"/>
              <a:gd name="T26" fmla="*/ 7 w 66"/>
              <a:gd name="T27" fmla="*/ 29 h 79"/>
              <a:gd name="T28" fmla="*/ 7 w 66"/>
              <a:gd name="T29" fmla="*/ 13 h 79"/>
              <a:gd name="T30" fmla="*/ 11 w 66"/>
              <a:gd name="T31" fmla="*/ 6 h 79"/>
              <a:gd name="T32" fmla="*/ 23 w 66"/>
              <a:gd name="T33" fmla="*/ 2 h 79"/>
              <a:gd name="T34" fmla="*/ 34 w 66"/>
              <a:gd name="T35" fmla="*/ 21 h 79"/>
              <a:gd name="T36" fmla="*/ 37 w 66"/>
              <a:gd name="T37" fmla="*/ 19 h 79"/>
              <a:gd name="T38" fmla="*/ 38 w 66"/>
              <a:gd name="T39" fmla="*/ 17 h 79"/>
              <a:gd name="T40" fmla="*/ 45 w 66"/>
              <a:gd name="T41" fmla="*/ 25 h 79"/>
              <a:gd name="T42" fmla="*/ 59 w 66"/>
              <a:gd name="T43" fmla="*/ 30 h 79"/>
              <a:gd name="T44" fmla="*/ 71 w 66"/>
              <a:gd name="T45" fmla="*/ 42 h 79"/>
              <a:gd name="T46" fmla="*/ 73 w 66"/>
              <a:gd name="T47" fmla="*/ 46 h 79"/>
              <a:gd name="T48" fmla="*/ 77 w 66"/>
              <a:gd name="T49" fmla="*/ 49 h 79"/>
              <a:gd name="T50" fmla="*/ 74 w 66"/>
              <a:gd name="T51" fmla="*/ 57 h 79"/>
              <a:gd name="T52" fmla="*/ 72 w 66"/>
              <a:gd name="T53" fmla="*/ 61 h 79"/>
              <a:gd name="T54" fmla="*/ 74 w 66"/>
              <a:gd name="T55" fmla="*/ 68 h 7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6"/>
              <a:gd name="T85" fmla="*/ 0 h 79"/>
              <a:gd name="T86" fmla="*/ 66 w 66"/>
              <a:gd name="T87" fmla="*/ 79 h 79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6" h="79">
                <a:moveTo>
                  <a:pt x="62" y="57"/>
                </a:moveTo>
                <a:cubicBezTo>
                  <a:pt x="63" y="58"/>
                  <a:pt x="65" y="59"/>
                  <a:pt x="66" y="60"/>
                </a:cubicBezTo>
                <a:cubicBezTo>
                  <a:pt x="65" y="62"/>
                  <a:pt x="63" y="64"/>
                  <a:pt x="62" y="66"/>
                </a:cubicBezTo>
                <a:cubicBezTo>
                  <a:pt x="61" y="67"/>
                  <a:pt x="61" y="69"/>
                  <a:pt x="59" y="70"/>
                </a:cubicBezTo>
                <a:cubicBezTo>
                  <a:pt x="55" y="73"/>
                  <a:pt x="51" y="77"/>
                  <a:pt x="46" y="78"/>
                </a:cubicBezTo>
                <a:cubicBezTo>
                  <a:pt x="40" y="79"/>
                  <a:pt x="34" y="77"/>
                  <a:pt x="27" y="78"/>
                </a:cubicBezTo>
                <a:cubicBezTo>
                  <a:pt x="23" y="75"/>
                  <a:pt x="17" y="72"/>
                  <a:pt x="10" y="72"/>
                </a:cubicBezTo>
                <a:cubicBezTo>
                  <a:pt x="7" y="72"/>
                  <a:pt x="3" y="69"/>
                  <a:pt x="2" y="66"/>
                </a:cubicBezTo>
                <a:cubicBezTo>
                  <a:pt x="0" y="63"/>
                  <a:pt x="1" y="58"/>
                  <a:pt x="2" y="54"/>
                </a:cubicBezTo>
                <a:cubicBezTo>
                  <a:pt x="2" y="52"/>
                  <a:pt x="4" y="49"/>
                  <a:pt x="4" y="46"/>
                </a:cubicBezTo>
                <a:cubicBezTo>
                  <a:pt x="4" y="45"/>
                  <a:pt x="3" y="43"/>
                  <a:pt x="3" y="41"/>
                </a:cubicBezTo>
                <a:cubicBezTo>
                  <a:pt x="3" y="40"/>
                  <a:pt x="5" y="39"/>
                  <a:pt x="5" y="38"/>
                </a:cubicBezTo>
                <a:cubicBezTo>
                  <a:pt x="4" y="35"/>
                  <a:pt x="2" y="33"/>
                  <a:pt x="2" y="31"/>
                </a:cubicBezTo>
                <a:cubicBezTo>
                  <a:pt x="3" y="28"/>
                  <a:pt x="5" y="26"/>
                  <a:pt x="6" y="24"/>
                </a:cubicBezTo>
                <a:cubicBezTo>
                  <a:pt x="6" y="20"/>
                  <a:pt x="5" y="15"/>
                  <a:pt x="6" y="11"/>
                </a:cubicBezTo>
                <a:cubicBezTo>
                  <a:pt x="6" y="9"/>
                  <a:pt x="8" y="7"/>
                  <a:pt x="9" y="5"/>
                </a:cubicBezTo>
                <a:cubicBezTo>
                  <a:pt x="12" y="4"/>
                  <a:pt x="17" y="0"/>
                  <a:pt x="19" y="2"/>
                </a:cubicBezTo>
                <a:cubicBezTo>
                  <a:pt x="24" y="5"/>
                  <a:pt x="24" y="13"/>
                  <a:pt x="28" y="18"/>
                </a:cubicBezTo>
                <a:cubicBezTo>
                  <a:pt x="29" y="18"/>
                  <a:pt x="30" y="16"/>
                  <a:pt x="31" y="16"/>
                </a:cubicBezTo>
                <a:cubicBezTo>
                  <a:pt x="32" y="15"/>
                  <a:pt x="32" y="14"/>
                  <a:pt x="32" y="14"/>
                </a:cubicBezTo>
                <a:cubicBezTo>
                  <a:pt x="35" y="16"/>
                  <a:pt x="36" y="19"/>
                  <a:pt x="38" y="21"/>
                </a:cubicBezTo>
                <a:cubicBezTo>
                  <a:pt x="41" y="23"/>
                  <a:pt x="45" y="23"/>
                  <a:pt x="49" y="25"/>
                </a:cubicBezTo>
                <a:cubicBezTo>
                  <a:pt x="53" y="27"/>
                  <a:pt x="56" y="31"/>
                  <a:pt x="59" y="35"/>
                </a:cubicBezTo>
                <a:cubicBezTo>
                  <a:pt x="60" y="36"/>
                  <a:pt x="60" y="38"/>
                  <a:pt x="61" y="39"/>
                </a:cubicBezTo>
                <a:cubicBezTo>
                  <a:pt x="62" y="40"/>
                  <a:pt x="63" y="41"/>
                  <a:pt x="64" y="41"/>
                </a:cubicBezTo>
                <a:cubicBezTo>
                  <a:pt x="64" y="43"/>
                  <a:pt x="63" y="46"/>
                  <a:pt x="62" y="48"/>
                </a:cubicBezTo>
                <a:cubicBezTo>
                  <a:pt x="62" y="49"/>
                  <a:pt x="60" y="50"/>
                  <a:pt x="60" y="51"/>
                </a:cubicBezTo>
                <a:cubicBezTo>
                  <a:pt x="60" y="53"/>
                  <a:pt x="60" y="56"/>
                  <a:pt x="62" y="5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12" name="Freeform 2530"/>
          <p:cNvSpPr>
            <a:spLocks noChangeAspect="1"/>
          </p:cNvSpPr>
          <p:nvPr/>
        </p:nvSpPr>
        <p:spPr bwMode="auto">
          <a:xfrm>
            <a:off x="2983516" y="5719296"/>
            <a:ext cx="53975" cy="85725"/>
          </a:xfrm>
          <a:custGeom>
            <a:avLst/>
            <a:gdLst>
              <a:gd name="T0" fmla="*/ 34 w 28"/>
              <a:gd name="T1" fmla="*/ 52 h 45"/>
              <a:gd name="T2" fmla="*/ 32 w 28"/>
              <a:gd name="T3" fmla="*/ 50 h 45"/>
              <a:gd name="T4" fmla="*/ 32 w 28"/>
              <a:gd name="T5" fmla="*/ 54 h 45"/>
              <a:gd name="T6" fmla="*/ 22 w 28"/>
              <a:gd name="T7" fmla="*/ 52 h 45"/>
              <a:gd name="T8" fmla="*/ 11 w 28"/>
              <a:gd name="T9" fmla="*/ 50 h 45"/>
              <a:gd name="T10" fmla="*/ 4 w 28"/>
              <a:gd name="T11" fmla="*/ 52 h 45"/>
              <a:gd name="T12" fmla="*/ 1 w 28"/>
              <a:gd name="T13" fmla="*/ 46 h 45"/>
              <a:gd name="T14" fmla="*/ 1 w 28"/>
              <a:gd name="T15" fmla="*/ 41 h 45"/>
              <a:gd name="T16" fmla="*/ 5 w 28"/>
              <a:gd name="T17" fmla="*/ 44 h 45"/>
              <a:gd name="T18" fmla="*/ 11 w 28"/>
              <a:gd name="T19" fmla="*/ 43 h 45"/>
              <a:gd name="T20" fmla="*/ 11 w 28"/>
              <a:gd name="T21" fmla="*/ 41 h 45"/>
              <a:gd name="T22" fmla="*/ 16 w 28"/>
              <a:gd name="T23" fmla="*/ 40 h 45"/>
              <a:gd name="T24" fmla="*/ 22 w 28"/>
              <a:gd name="T25" fmla="*/ 44 h 45"/>
              <a:gd name="T26" fmla="*/ 27 w 28"/>
              <a:gd name="T27" fmla="*/ 44 h 45"/>
              <a:gd name="T28" fmla="*/ 27 w 28"/>
              <a:gd name="T29" fmla="*/ 42 h 45"/>
              <a:gd name="T30" fmla="*/ 16 w 28"/>
              <a:gd name="T31" fmla="*/ 36 h 45"/>
              <a:gd name="T32" fmla="*/ 10 w 28"/>
              <a:gd name="T33" fmla="*/ 32 h 45"/>
              <a:gd name="T34" fmla="*/ 12 w 28"/>
              <a:gd name="T35" fmla="*/ 28 h 45"/>
              <a:gd name="T36" fmla="*/ 21 w 28"/>
              <a:gd name="T37" fmla="*/ 23 h 45"/>
              <a:gd name="T38" fmla="*/ 19 w 28"/>
              <a:gd name="T39" fmla="*/ 18 h 45"/>
              <a:gd name="T40" fmla="*/ 7 w 28"/>
              <a:gd name="T41" fmla="*/ 23 h 45"/>
              <a:gd name="T42" fmla="*/ 4 w 28"/>
              <a:gd name="T43" fmla="*/ 14 h 45"/>
              <a:gd name="T44" fmla="*/ 9 w 28"/>
              <a:gd name="T45" fmla="*/ 11 h 45"/>
              <a:gd name="T46" fmla="*/ 5 w 28"/>
              <a:gd name="T47" fmla="*/ 6 h 45"/>
              <a:gd name="T48" fmla="*/ 9 w 28"/>
              <a:gd name="T49" fmla="*/ 7 h 45"/>
              <a:gd name="T50" fmla="*/ 12 w 28"/>
              <a:gd name="T51" fmla="*/ 7 h 45"/>
              <a:gd name="T52" fmla="*/ 16 w 28"/>
              <a:gd name="T53" fmla="*/ 0 h 45"/>
              <a:gd name="T54" fmla="*/ 22 w 28"/>
              <a:gd name="T55" fmla="*/ 5 h 45"/>
              <a:gd name="T56" fmla="*/ 27 w 28"/>
              <a:gd name="T57" fmla="*/ 4 h 45"/>
              <a:gd name="T58" fmla="*/ 34 w 28"/>
              <a:gd name="T59" fmla="*/ 52 h 4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8"/>
              <a:gd name="T91" fmla="*/ 0 h 45"/>
              <a:gd name="T92" fmla="*/ 28 w 28"/>
              <a:gd name="T93" fmla="*/ 45 h 45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8" h="45">
                <a:moveTo>
                  <a:pt x="28" y="43"/>
                </a:moveTo>
                <a:cubicBezTo>
                  <a:pt x="28" y="43"/>
                  <a:pt x="27" y="41"/>
                  <a:pt x="26" y="42"/>
                </a:cubicBezTo>
                <a:cubicBezTo>
                  <a:pt x="25" y="42"/>
                  <a:pt x="27" y="45"/>
                  <a:pt x="26" y="45"/>
                </a:cubicBezTo>
                <a:cubicBezTo>
                  <a:pt x="23" y="45"/>
                  <a:pt x="21" y="44"/>
                  <a:pt x="18" y="43"/>
                </a:cubicBezTo>
                <a:cubicBezTo>
                  <a:pt x="15" y="43"/>
                  <a:pt x="12" y="42"/>
                  <a:pt x="9" y="42"/>
                </a:cubicBezTo>
                <a:cubicBezTo>
                  <a:pt x="7" y="42"/>
                  <a:pt x="4" y="44"/>
                  <a:pt x="3" y="43"/>
                </a:cubicBezTo>
                <a:cubicBezTo>
                  <a:pt x="1" y="42"/>
                  <a:pt x="2" y="40"/>
                  <a:pt x="1" y="38"/>
                </a:cubicBezTo>
                <a:cubicBezTo>
                  <a:pt x="1" y="37"/>
                  <a:pt x="0" y="35"/>
                  <a:pt x="1" y="34"/>
                </a:cubicBezTo>
                <a:cubicBezTo>
                  <a:pt x="2" y="34"/>
                  <a:pt x="3" y="37"/>
                  <a:pt x="4" y="37"/>
                </a:cubicBezTo>
                <a:cubicBezTo>
                  <a:pt x="6" y="37"/>
                  <a:pt x="8" y="37"/>
                  <a:pt x="9" y="36"/>
                </a:cubicBezTo>
                <a:cubicBezTo>
                  <a:pt x="10" y="35"/>
                  <a:pt x="9" y="34"/>
                  <a:pt x="9" y="34"/>
                </a:cubicBezTo>
                <a:cubicBezTo>
                  <a:pt x="10" y="33"/>
                  <a:pt x="12" y="33"/>
                  <a:pt x="13" y="33"/>
                </a:cubicBezTo>
                <a:cubicBezTo>
                  <a:pt x="15" y="34"/>
                  <a:pt x="16" y="36"/>
                  <a:pt x="18" y="37"/>
                </a:cubicBezTo>
                <a:cubicBezTo>
                  <a:pt x="19" y="38"/>
                  <a:pt x="21" y="38"/>
                  <a:pt x="22" y="37"/>
                </a:cubicBezTo>
                <a:cubicBezTo>
                  <a:pt x="23" y="37"/>
                  <a:pt x="23" y="35"/>
                  <a:pt x="22" y="35"/>
                </a:cubicBezTo>
                <a:cubicBezTo>
                  <a:pt x="19" y="33"/>
                  <a:pt x="16" y="32"/>
                  <a:pt x="13" y="30"/>
                </a:cubicBezTo>
                <a:cubicBezTo>
                  <a:pt x="11" y="29"/>
                  <a:pt x="9" y="28"/>
                  <a:pt x="8" y="27"/>
                </a:cubicBezTo>
                <a:cubicBezTo>
                  <a:pt x="8" y="25"/>
                  <a:pt x="9" y="24"/>
                  <a:pt x="10" y="23"/>
                </a:cubicBezTo>
                <a:cubicBezTo>
                  <a:pt x="12" y="21"/>
                  <a:pt x="15" y="21"/>
                  <a:pt x="17" y="19"/>
                </a:cubicBezTo>
                <a:cubicBezTo>
                  <a:pt x="18" y="18"/>
                  <a:pt x="17" y="15"/>
                  <a:pt x="16" y="15"/>
                </a:cubicBezTo>
                <a:cubicBezTo>
                  <a:pt x="12" y="15"/>
                  <a:pt x="9" y="20"/>
                  <a:pt x="6" y="19"/>
                </a:cubicBezTo>
                <a:cubicBezTo>
                  <a:pt x="3" y="18"/>
                  <a:pt x="3" y="14"/>
                  <a:pt x="3" y="12"/>
                </a:cubicBezTo>
                <a:cubicBezTo>
                  <a:pt x="3" y="10"/>
                  <a:pt x="7" y="11"/>
                  <a:pt x="7" y="9"/>
                </a:cubicBezTo>
                <a:cubicBezTo>
                  <a:pt x="7" y="7"/>
                  <a:pt x="4" y="6"/>
                  <a:pt x="4" y="5"/>
                </a:cubicBezTo>
                <a:cubicBezTo>
                  <a:pt x="4" y="4"/>
                  <a:pt x="6" y="6"/>
                  <a:pt x="7" y="6"/>
                </a:cubicBezTo>
                <a:cubicBezTo>
                  <a:pt x="8" y="6"/>
                  <a:pt x="9" y="7"/>
                  <a:pt x="10" y="6"/>
                </a:cubicBezTo>
                <a:cubicBezTo>
                  <a:pt x="12" y="4"/>
                  <a:pt x="11" y="1"/>
                  <a:pt x="13" y="0"/>
                </a:cubicBezTo>
                <a:cubicBezTo>
                  <a:pt x="15" y="0"/>
                  <a:pt x="16" y="4"/>
                  <a:pt x="18" y="4"/>
                </a:cubicBezTo>
                <a:cubicBezTo>
                  <a:pt x="19" y="4"/>
                  <a:pt x="20" y="4"/>
                  <a:pt x="22" y="3"/>
                </a:cubicBezTo>
                <a:cubicBezTo>
                  <a:pt x="24" y="16"/>
                  <a:pt x="26" y="30"/>
                  <a:pt x="28" y="4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13" name="Freeform 2531"/>
          <p:cNvSpPr>
            <a:spLocks noChangeAspect="1"/>
          </p:cNvSpPr>
          <p:nvPr/>
        </p:nvSpPr>
        <p:spPr bwMode="auto">
          <a:xfrm>
            <a:off x="2874963" y="4799013"/>
            <a:ext cx="396875" cy="949325"/>
          </a:xfrm>
          <a:custGeom>
            <a:avLst/>
            <a:gdLst>
              <a:gd name="T0" fmla="*/ 67 w 208"/>
              <a:gd name="T1" fmla="*/ 568 h 498"/>
              <a:gd name="T2" fmla="*/ 72 w 208"/>
              <a:gd name="T3" fmla="*/ 540 h 498"/>
              <a:gd name="T4" fmla="*/ 84 w 208"/>
              <a:gd name="T5" fmla="*/ 522 h 498"/>
              <a:gd name="T6" fmla="*/ 102 w 208"/>
              <a:gd name="T7" fmla="*/ 483 h 498"/>
              <a:gd name="T8" fmla="*/ 78 w 208"/>
              <a:gd name="T9" fmla="*/ 456 h 498"/>
              <a:gd name="T10" fmla="*/ 100 w 208"/>
              <a:gd name="T11" fmla="*/ 436 h 498"/>
              <a:gd name="T12" fmla="*/ 113 w 208"/>
              <a:gd name="T13" fmla="*/ 400 h 498"/>
              <a:gd name="T14" fmla="*/ 121 w 208"/>
              <a:gd name="T15" fmla="*/ 400 h 498"/>
              <a:gd name="T16" fmla="*/ 119 w 208"/>
              <a:gd name="T17" fmla="*/ 388 h 498"/>
              <a:gd name="T18" fmla="*/ 106 w 208"/>
              <a:gd name="T19" fmla="*/ 382 h 498"/>
              <a:gd name="T20" fmla="*/ 105 w 208"/>
              <a:gd name="T21" fmla="*/ 355 h 498"/>
              <a:gd name="T22" fmla="*/ 130 w 208"/>
              <a:gd name="T23" fmla="*/ 364 h 498"/>
              <a:gd name="T24" fmla="*/ 143 w 208"/>
              <a:gd name="T25" fmla="*/ 337 h 498"/>
              <a:gd name="T26" fmla="*/ 151 w 208"/>
              <a:gd name="T27" fmla="*/ 322 h 498"/>
              <a:gd name="T28" fmla="*/ 207 w 208"/>
              <a:gd name="T29" fmla="*/ 300 h 498"/>
              <a:gd name="T30" fmla="*/ 212 w 208"/>
              <a:gd name="T31" fmla="*/ 270 h 498"/>
              <a:gd name="T32" fmla="*/ 207 w 208"/>
              <a:gd name="T33" fmla="*/ 250 h 498"/>
              <a:gd name="T34" fmla="*/ 186 w 208"/>
              <a:gd name="T35" fmla="*/ 232 h 498"/>
              <a:gd name="T36" fmla="*/ 190 w 208"/>
              <a:gd name="T37" fmla="*/ 204 h 498"/>
              <a:gd name="T38" fmla="*/ 188 w 208"/>
              <a:gd name="T39" fmla="*/ 186 h 498"/>
              <a:gd name="T40" fmla="*/ 196 w 208"/>
              <a:gd name="T41" fmla="*/ 155 h 498"/>
              <a:gd name="T42" fmla="*/ 227 w 208"/>
              <a:gd name="T43" fmla="*/ 114 h 498"/>
              <a:gd name="T44" fmla="*/ 248 w 208"/>
              <a:gd name="T45" fmla="*/ 88 h 498"/>
              <a:gd name="T46" fmla="*/ 240 w 208"/>
              <a:gd name="T47" fmla="*/ 68 h 498"/>
              <a:gd name="T48" fmla="*/ 234 w 208"/>
              <a:gd name="T49" fmla="*/ 85 h 498"/>
              <a:gd name="T50" fmla="*/ 218 w 208"/>
              <a:gd name="T51" fmla="*/ 102 h 498"/>
              <a:gd name="T52" fmla="*/ 186 w 208"/>
              <a:gd name="T53" fmla="*/ 100 h 498"/>
              <a:gd name="T54" fmla="*/ 180 w 208"/>
              <a:gd name="T55" fmla="*/ 80 h 498"/>
              <a:gd name="T56" fmla="*/ 184 w 208"/>
              <a:gd name="T57" fmla="*/ 59 h 498"/>
              <a:gd name="T58" fmla="*/ 144 w 208"/>
              <a:gd name="T59" fmla="*/ 42 h 498"/>
              <a:gd name="T60" fmla="*/ 115 w 208"/>
              <a:gd name="T61" fmla="*/ 17 h 498"/>
              <a:gd name="T62" fmla="*/ 90 w 208"/>
              <a:gd name="T63" fmla="*/ 5 h 498"/>
              <a:gd name="T64" fmla="*/ 79 w 208"/>
              <a:gd name="T65" fmla="*/ 8 h 498"/>
              <a:gd name="T66" fmla="*/ 53 w 208"/>
              <a:gd name="T67" fmla="*/ 8 h 498"/>
              <a:gd name="T68" fmla="*/ 41 w 208"/>
              <a:gd name="T69" fmla="*/ 20 h 498"/>
              <a:gd name="T70" fmla="*/ 28 w 208"/>
              <a:gd name="T71" fmla="*/ 49 h 498"/>
              <a:gd name="T72" fmla="*/ 25 w 208"/>
              <a:gd name="T73" fmla="*/ 64 h 498"/>
              <a:gd name="T74" fmla="*/ 26 w 208"/>
              <a:gd name="T75" fmla="*/ 90 h 498"/>
              <a:gd name="T76" fmla="*/ 19 w 208"/>
              <a:gd name="T77" fmla="*/ 114 h 498"/>
              <a:gd name="T78" fmla="*/ 8 w 208"/>
              <a:gd name="T79" fmla="*/ 138 h 498"/>
              <a:gd name="T80" fmla="*/ 5 w 208"/>
              <a:gd name="T81" fmla="*/ 181 h 498"/>
              <a:gd name="T82" fmla="*/ 13 w 208"/>
              <a:gd name="T83" fmla="*/ 198 h 498"/>
              <a:gd name="T84" fmla="*/ 17 w 208"/>
              <a:gd name="T85" fmla="*/ 225 h 498"/>
              <a:gd name="T86" fmla="*/ 12 w 208"/>
              <a:gd name="T87" fmla="*/ 267 h 498"/>
              <a:gd name="T88" fmla="*/ 12 w 208"/>
              <a:gd name="T89" fmla="*/ 312 h 498"/>
              <a:gd name="T90" fmla="*/ 2 w 208"/>
              <a:gd name="T91" fmla="*/ 336 h 498"/>
              <a:gd name="T92" fmla="*/ 6 w 208"/>
              <a:gd name="T93" fmla="*/ 375 h 498"/>
              <a:gd name="T94" fmla="*/ 8 w 208"/>
              <a:gd name="T95" fmla="*/ 401 h 498"/>
              <a:gd name="T96" fmla="*/ 11 w 208"/>
              <a:gd name="T97" fmla="*/ 427 h 498"/>
              <a:gd name="T98" fmla="*/ 20 w 208"/>
              <a:gd name="T99" fmla="*/ 436 h 498"/>
              <a:gd name="T100" fmla="*/ 22 w 208"/>
              <a:gd name="T101" fmla="*/ 443 h 498"/>
              <a:gd name="T102" fmla="*/ 19 w 208"/>
              <a:gd name="T103" fmla="*/ 470 h 498"/>
              <a:gd name="T104" fmla="*/ 8 w 208"/>
              <a:gd name="T105" fmla="*/ 494 h 498"/>
              <a:gd name="T106" fmla="*/ 10 w 208"/>
              <a:gd name="T107" fmla="*/ 520 h 498"/>
              <a:gd name="T108" fmla="*/ 10 w 208"/>
              <a:gd name="T109" fmla="*/ 558 h 498"/>
              <a:gd name="T110" fmla="*/ 26 w 208"/>
              <a:gd name="T111" fmla="*/ 575 h 498"/>
              <a:gd name="T112" fmla="*/ 70 w 208"/>
              <a:gd name="T113" fmla="*/ 590 h 49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8"/>
              <a:gd name="T172" fmla="*/ 0 h 498"/>
              <a:gd name="T173" fmla="*/ 208 w 208"/>
              <a:gd name="T174" fmla="*/ 498 h 49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8" h="498">
                <a:moveTo>
                  <a:pt x="58" y="491"/>
                </a:moveTo>
                <a:cubicBezTo>
                  <a:pt x="61" y="492"/>
                  <a:pt x="69" y="498"/>
                  <a:pt x="68" y="494"/>
                </a:cubicBezTo>
                <a:cubicBezTo>
                  <a:pt x="68" y="486"/>
                  <a:pt x="60" y="480"/>
                  <a:pt x="56" y="473"/>
                </a:cubicBezTo>
                <a:cubicBezTo>
                  <a:pt x="55" y="470"/>
                  <a:pt x="54" y="467"/>
                  <a:pt x="55" y="464"/>
                </a:cubicBezTo>
                <a:cubicBezTo>
                  <a:pt x="56" y="461"/>
                  <a:pt x="60" y="459"/>
                  <a:pt x="61" y="455"/>
                </a:cubicBezTo>
                <a:cubicBezTo>
                  <a:pt x="62" y="454"/>
                  <a:pt x="58" y="451"/>
                  <a:pt x="60" y="450"/>
                </a:cubicBezTo>
                <a:cubicBezTo>
                  <a:pt x="61" y="449"/>
                  <a:pt x="62" y="453"/>
                  <a:pt x="64" y="453"/>
                </a:cubicBezTo>
                <a:cubicBezTo>
                  <a:pt x="66" y="453"/>
                  <a:pt x="69" y="452"/>
                  <a:pt x="70" y="450"/>
                </a:cubicBezTo>
                <a:cubicBezTo>
                  <a:pt x="72" y="445"/>
                  <a:pt x="68" y="439"/>
                  <a:pt x="70" y="435"/>
                </a:cubicBezTo>
                <a:cubicBezTo>
                  <a:pt x="74" y="428"/>
                  <a:pt x="83" y="424"/>
                  <a:pt x="88" y="417"/>
                </a:cubicBezTo>
                <a:cubicBezTo>
                  <a:pt x="90" y="414"/>
                  <a:pt x="91" y="410"/>
                  <a:pt x="90" y="407"/>
                </a:cubicBezTo>
                <a:cubicBezTo>
                  <a:pt x="90" y="404"/>
                  <a:pt x="87" y="403"/>
                  <a:pt x="85" y="402"/>
                </a:cubicBezTo>
                <a:cubicBezTo>
                  <a:pt x="82" y="401"/>
                  <a:pt x="78" y="401"/>
                  <a:pt x="75" y="399"/>
                </a:cubicBezTo>
                <a:cubicBezTo>
                  <a:pt x="71" y="396"/>
                  <a:pt x="67" y="392"/>
                  <a:pt x="65" y="387"/>
                </a:cubicBezTo>
                <a:cubicBezTo>
                  <a:pt x="64" y="385"/>
                  <a:pt x="64" y="382"/>
                  <a:pt x="65" y="380"/>
                </a:cubicBezTo>
                <a:cubicBezTo>
                  <a:pt x="69" y="375"/>
                  <a:pt x="73" y="370"/>
                  <a:pt x="78" y="367"/>
                </a:cubicBezTo>
                <a:cubicBezTo>
                  <a:pt x="80" y="365"/>
                  <a:pt x="84" y="368"/>
                  <a:pt x="87" y="367"/>
                </a:cubicBezTo>
                <a:cubicBezTo>
                  <a:pt x="88" y="366"/>
                  <a:pt x="83" y="365"/>
                  <a:pt x="83" y="363"/>
                </a:cubicBezTo>
                <a:cubicBezTo>
                  <a:pt x="84" y="361"/>
                  <a:pt x="88" y="360"/>
                  <a:pt x="88" y="358"/>
                </a:cubicBezTo>
                <a:cubicBezTo>
                  <a:pt x="89" y="354"/>
                  <a:pt x="86" y="349"/>
                  <a:pt x="87" y="345"/>
                </a:cubicBezTo>
                <a:cubicBezTo>
                  <a:pt x="88" y="341"/>
                  <a:pt x="93" y="338"/>
                  <a:pt x="94" y="333"/>
                </a:cubicBezTo>
                <a:cubicBezTo>
                  <a:pt x="94" y="331"/>
                  <a:pt x="89" y="330"/>
                  <a:pt x="90" y="328"/>
                </a:cubicBezTo>
                <a:cubicBezTo>
                  <a:pt x="92" y="326"/>
                  <a:pt x="96" y="325"/>
                  <a:pt x="99" y="326"/>
                </a:cubicBezTo>
                <a:cubicBezTo>
                  <a:pt x="101" y="327"/>
                  <a:pt x="99" y="333"/>
                  <a:pt x="101" y="333"/>
                </a:cubicBezTo>
                <a:cubicBezTo>
                  <a:pt x="104" y="332"/>
                  <a:pt x="105" y="328"/>
                  <a:pt x="105" y="325"/>
                </a:cubicBezTo>
                <a:cubicBezTo>
                  <a:pt x="106" y="322"/>
                  <a:pt x="104" y="319"/>
                  <a:pt x="101" y="318"/>
                </a:cubicBezTo>
                <a:cubicBezTo>
                  <a:pt x="100" y="317"/>
                  <a:pt x="100" y="322"/>
                  <a:pt x="99" y="323"/>
                </a:cubicBezTo>
                <a:cubicBezTo>
                  <a:pt x="97" y="324"/>
                  <a:pt x="95" y="324"/>
                  <a:pt x="94" y="323"/>
                </a:cubicBezTo>
                <a:cubicBezTo>
                  <a:pt x="93" y="323"/>
                  <a:pt x="95" y="321"/>
                  <a:pt x="94" y="320"/>
                </a:cubicBezTo>
                <a:cubicBezTo>
                  <a:pt x="92" y="319"/>
                  <a:pt x="89" y="320"/>
                  <a:pt x="88" y="318"/>
                </a:cubicBezTo>
                <a:cubicBezTo>
                  <a:pt x="87" y="316"/>
                  <a:pt x="89" y="313"/>
                  <a:pt x="88" y="310"/>
                </a:cubicBezTo>
                <a:cubicBezTo>
                  <a:pt x="87" y="307"/>
                  <a:pt x="83" y="306"/>
                  <a:pt x="83" y="303"/>
                </a:cubicBezTo>
                <a:cubicBezTo>
                  <a:pt x="83" y="300"/>
                  <a:pt x="85" y="298"/>
                  <a:pt x="87" y="296"/>
                </a:cubicBezTo>
                <a:cubicBezTo>
                  <a:pt x="88" y="296"/>
                  <a:pt x="88" y="298"/>
                  <a:pt x="89" y="298"/>
                </a:cubicBezTo>
                <a:cubicBezTo>
                  <a:pt x="92" y="300"/>
                  <a:pt x="95" y="302"/>
                  <a:pt x="99" y="303"/>
                </a:cubicBezTo>
                <a:cubicBezTo>
                  <a:pt x="102" y="303"/>
                  <a:pt x="105" y="303"/>
                  <a:pt x="108" y="303"/>
                </a:cubicBezTo>
                <a:cubicBezTo>
                  <a:pt x="111" y="302"/>
                  <a:pt x="115" y="301"/>
                  <a:pt x="118" y="298"/>
                </a:cubicBezTo>
                <a:cubicBezTo>
                  <a:pt x="119" y="296"/>
                  <a:pt x="115" y="294"/>
                  <a:pt x="115" y="292"/>
                </a:cubicBezTo>
                <a:cubicBezTo>
                  <a:pt x="115" y="288"/>
                  <a:pt x="119" y="285"/>
                  <a:pt x="119" y="281"/>
                </a:cubicBezTo>
                <a:cubicBezTo>
                  <a:pt x="119" y="278"/>
                  <a:pt x="117" y="275"/>
                  <a:pt x="116" y="273"/>
                </a:cubicBezTo>
                <a:cubicBezTo>
                  <a:pt x="116" y="270"/>
                  <a:pt x="113" y="265"/>
                  <a:pt x="116" y="263"/>
                </a:cubicBezTo>
                <a:cubicBezTo>
                  <a:pt x="119" y="262"/>
                  <a:pt x="122" y="268"/>
                  <a:pt x="126" y="268"/>
                </a:cubicBezTo>
                <a:cubicBezTo>
                  <a:pt x="130" y="269"/>
                  <a:pt x="134" y="267"/>
                  <a:pt x="138" y="267"/>
                </a:cubicBezTo>
                <a:cubicBezTo>
                  <a:pt x="144" y="266"/>
                  <a:pt x="150" y="266"/>
                  <a:pt x="155" y="263"/>
                </a:cubicBezTo>
                <a:cubicBezTo>
                  <a:pt x="161" y="260"/>
                  <a:pt x="167" y="255"/>
                  <a:pt x="172" y="250"/>
                </a:cubicBezTo>
                <a:cubicBezTo>
                  <a:pt x="176" y="246"/>
                  <a:pt x="180" y="240"/>
                  <a:pt x="181" y="235"/>
                </a:cubicBezTo>
                <a:cubicBezTo>
                  <a:pt x="182" y="232"/>
                  <a:pt x="181" y="228"/>
                  <a:pt x="180" y="225"/>
                </a:cubicBezTo>
                <a:cubicBezTo>
                  <a:pt x="179" y="224"/>
                  <a:pt x="177" y="226"/>
                  <a:pt x="176" y="225"/>
                </a:cubicBezTo>
                <a:cubicBezTo>
                  <a:pt x="175" y="224"/>
                  <a:pt x="173" y="221"/>
                  <a:pt x="173" y="219"/>
                </a:cubicBezTo>
                <a:cubicBezTo>
                  <a:pt x="172" y="218"/>
                  <a:pt x="174" y="217"/>
                  <a:pt x="174" y="215"/>
                </a:cubicBezTo>
                <a:cubicBezTo>
                  <a:pt x="174" y="213"/>
                  <a:pt x="174" y="210"/>
                  <a:pt x="172" y="208"/>
                </a:cubicBezTo>
                <a:cubicBezTo>
                  <a:pt x="167" y="204"/>
                  <a:pt x="161" y="203"/>
                  <a:pt x="156" y="200"/>
                </a:cubicBezTo>
                <a:cubicBezTo>
                  <a:pt x="154" y="199"/>
                  <a:pt x="153" y="197"/>
                  <a:pt x="152" y="195"/>
                </a:cubicBezTo>
                <a:cubicBezTo>
                  <a:pt x="152" y="194"/>
                  <a:pt x="155" y="194"/>
                  <a:pt x="155" y="193"/>
                </a:cubicBezTo>
                <a:cubicBezTo>
                  <a:pt x="155" y="191"/>
                  <a:pt x="153" y="189"/>
                  <a:pt x="153" y="187"/>
                </a:cubicBezTo>
                <a:cubicBezTo>
                  <a:pt x="152" y="183"/>
                  <a:pt x="152" y="180"/>
                  <a:pt x="153" y="176"/>
                </a:cubicBezTo>
                <a:cubicBezTo>
                  <a:pt x="154" y="174"/>
                  <a:pt x="157" y="172"/>
                  <a:pt x="158" y="170"/>
                </a:cubicBezTo>
                <a:cubicBezTo>
                  <a:pt x="158" y="169"/>
                  <a:pt x="157" y="167"/>
                  <a:pt x="157" y="165"/>
                </a:cubicBezTo>
                <a:cubicBezTo>
                  <a:pt x="157" y="164"/>
                  <a:pt x="159" y="163"/>
                  <a:pt x="159" y="162"/>
                </a:cubicBezTo>
                <a:cubicBezTo>
                  <a:pt x="158" y="159"/>
                  <a:pt x="156" y="157"/>
                  <a:pt x="156" y="155"/>
                </a:cubicBezTo>
                <a:cubicBezTo>
                  <a:pt x="157" y="152"/>
                  <a:pt x="159" y="150"/>
                  <a:pt x="160" y="148"/>
                </a:cubicBezTo>
                <a:cubicBezTo>
                  <a:pt x="160" y="144"/>
                  <a:pt x="159" y="139"/>
                  <a:pt x="160" y="135"/>
                </a:cubicBezTo>
                <a:cubicBezTo>
                  <a:pt x="160" y="133"/>
                  <a:pt x="162" y="131"/>
                  <a:pt x="163" y="129"/>
                </a:cubicBezTo>
                <a:cubicBezTo>
                  <a:pt x="167" y="124"/>
                  <a:pt x="171" y="120"/>
                  <a:pt x="174" y="115"/>
                </a:cubicBezTo>
                <a:cubicBezTo>
                  <a:pt x="177" y="110"/>
                  <a:pt x="178" y="104"/>
                  <a:pt x="181" y="100"/>
                </a:cubicBezTo>
                <a:cubicBezTo>
                  <a:pt x="183" y="97"/>
                  <a:pt x="187" y="97"/>
                  <a:pt x="189" y="95"/>
                </a:cubicBezTo>
                <a:cubicBezTo>
                  <a:pt x="191" y="93"/>
                  <a:pt x="192" y="90"/>
                  <a:pt x="194" y="88"/>
                </a:cubicBezTo>
                <a:cubicBezTo>
                  <a:pt x="198" y="85"/>
                  <a:pt x="204" y="85"/>
                  <a:pt x="206" y="82"/>
                </a:cubicBezTo>
                <a:cubicBezTo>
                  <a:pt x="208" y="79"/>
                  <a:pt x="206" y="76"/>
                  <a:pt x="206" y="73"/>
                </a:cubicBezTo>
                <a:cubicBezTo>
                  <a:pt x="206" y="70"/>
                  <a:pt x="208" y="68"/>
                  <a:pt x="207" y="66"/>
                </a:cubicBezTo>
                <a:cubicBezTo>
                  <a:pt x="207" y="64"/>
                  <a:pt x="204" y="61"/>
                  <a:pt x="203" y="59"/>
                </a:cubicBezTo>
                <a:cubicBezTo>
                  <a:pt x="202" y="58"/>
                  <a:pt x="201" y="57"/>
                  <a:pt x="200" y="57"/>
                </a:cubicBezTo>
                <a:cubicBezTo>
                  <a:pt x="198" y="57"/>
                  <a:pt x="196" y="57"/>
                  <a:pt x="195" y="57"/>
                </a:cubicBezTo>
                <a:cubicBezTo>
                  <a:pt x="195" y="60"/>
                  <a:pt x="195" y="62"/>
                  <a:pt x="195" y="65"/>
                </a:cubicBezTo>
                <a:cubicBezTo>
                  <a:pt x="195" y="67"/>
                  <a:pt x="196" y="69"/>
                  <a:pt x="195" y="71"/>
                </a:cubicBezTo>
                <a:cubicBezTo>
                  <a:pt x="193" y="73"/>
                  <a:pt x="190" y="75"/>
                  <a:pt x="188" y="77"/>
                </a:cubicBezTo>
                <a:cubicBezTo>
                  <a:pt x="186" y="80"/>
                  <a:pt x="185" y="83"/>
                  <a:pt x="183" y="86"/>
                </a:cubicBezTo>
                <a:cubicBezTo>
                  <a:pt x="182" y="86"/>
                  <a:pt x="182" y="85"/>
                  <a:pt x="181" y="85"/>
                </a:cubicBezTo>
                <a:cubicBezTo>
                  <a:pt x="180" y="84"/>
                  <a:pt x="178" y="83"/>
                  <a:pt x="176" y="84"/>
                </a:cubicBezTo>
                <a:cubicBezTo>
                  <a:pt x="173" y="84"/>
                  <a:pt x="171" y="87"/>
                  <a:pt x="168" y="87"/>
                </a:cubicBezTo>
                <a:cubicBezTo>
                  <a:pt x="164" y="87"/>
                  <a:pt x="160" y="84"/>
                  <a:pt x="155" y="83"/>
                </a:cubicBezTo>
                <a:cubicBezTo>
                  <a:pt x="152" y="82"/>
                  <a:pt x="147" y="86"/>
                  <a:pt x="146" y="83"/>
                </a:cubicBezTo>
                <a:cubicBezTo>
                  <a:pt x="144" y="80"/>
                  <a:pt x="149" y="77"/>
                  <a:pt x="150" y="74"/>
                </a:cubicBezTo>
                <a:cubicBezTo>
                  <a:pt x="150" y="72"/>
                  <a:pt x="148" y="69"/>
                  <a:pt x="150" y="67"/>
                </a:cubicBezTo>
                <a:cubicBezTo>
                  <a:pt x="151" y="66"/>
                  <a:pt x="155" y="67"/>
                  <a:pt x="156" y="65"/>
                </a:cubicBezTo>
                <a:cubicBezTo>
                  <a:pt x="157" y="62"/>
                  <a:pt x="157" y="58"/>
                  <a:pt x="156" y="54"/>
                </a:cubicBezTo>
                <a:cubicBezTo>
                  <a:pt x="156" y="52"/>
                  <a:pt x="155" y="50"/>
                  <a:pt x="153" y="49"/>
                </a:cubicBezTo>
                <a:cubicBezTo>
                  <a:pt x="148" y="47"/>
                  <a:pt x="143" y="47"/>
                  <a:pt x="139" y="45"/>
                </a:cubicBezTo>
                <a:cubicBezTo>
                  <a:pt x="134" y="42"/>
                  <a:pt x="131" y="37"/>
                  <a:pt x="127" y="35"/>
                </a:cubicBezTo>
                <a:cubicBezTo>
                  <a:pt x="125" y="34"/>
                  <a:pt x="122" y="36"/>
                  <a:pt x="120" y="35"/>
                </a:cubicBezTo>
                <a:cubicBezTo>
                  <a:pt x="117" y="33"/>
                  <a:pt x="115" y="31"/>
                  <a:pt x="112" y="29"/>
                </a:cubicBezTo>
                <a:cubicBezTo>
                  <a:pt x="108" y="26"/>
                  <a:pt x="104" y="25"/>
                  <a:pt x="100" y="22"/>
                </a:cubicBezTo>
                <a:cubicBezTo>
                  <a:pt x="98" y="19"/>
                  <a:pt x="98" y="16"/>
                  <a:pt x="96" y="14"/>
                </a:cubicBezTo>
                <a:cubicBezTo>
                  <a:pt x="95" y="12"/>
                  <a:pt x="93" y="10"/>
                  <a:pt x="91" y="8"/>
                </a:cubicBezTo>
                <a:cubicBezTo>
                  <a:pt x="90" y="7"/>
                  <a:pt x="89" y="5"/>
                  <a:pt x="88" y="4"/>
                </a:cubicBezTo>
                <a:cubicBezTo>
                  <a:pt x="84" y="3"/>
                  <a:pt x="79" y="3"/>
                  <a:pt x="75" y="4"/>
                </a:cubicBezTo>
                <a:cubicBezTo>
                  <a:pt x="73" y="5"/>
                  <a:pt x="72" y="8"/>
                  <a:pt x="71" y="11"/>
                </a:cubicBezTo>
                <a:cubicBezTo>
                  <a:pt x="70" y="13"/>
                  <a:pt x="72" y="20"/>
                  <a:pt x="70" y="18"/>
                </a:cubicBezTo>
                <a:cubicBezTo>
                  <a:pt x="67" y="16"/>
                  <a:pt x="69" y="9"/>
                  <a:pt x="66" y="7"/>
                </a:cubicBezTo>
                <a:cubicBezTo>
                  <a:pt x="63" y="5"/>
                  <a:pt x="57" y="8"/>
                  <a:pt x="53" y="6"/>
                </a:cubicBezTo>
                <a:cubicBezTo>
                  <a:pt x="50" y="5"/>
                  <a:pt x="49" y="0"/>
                  <a:pt x="46" y="1"/>
                </a:cubicBezTo>
                <a:cubicBezTo>
                  <a:pt x="44" y="1"/>
                  <a:pt x="46" y="6"/>
                  <a:pt x="44" y="7"/>
                </a:cubicBezTo>
                <a:cubicBezTo>
                  <a:pt x="44" y="9"/>
                  <a:pt x="42" y="8"/>
                  <a:pt x="41" y="9"/>
                </a:cubicBezTo>
                <a:cubicBezTo>
                  <a:pt x="39" y="10"/>
                  <a:pt x="38" y="11"/>
                  <a:pt x="38" y="12"/>
                </a:cubicBezTo>
                <a:cubicBezTo>
                  <a:pt x="36" y="14"/>
                  <a:pt x="35" y="16"/>
                  <a:pt x="34" y="17"/>
                </a:cubicBezTo>
                <a:cubicBezTo>
                  <a:pt x="35" y="19"/>
                  <a:pt x="36" y="22"/>
                  <a:pt x="36" y="24"/>
                </a:cubicBezTo>
                <a:cubicBezTo>
                  <a:pt x="35" y="28"/>
                  <a:pt x="36" y="32"/>
                  <a:pt x="33" y="36"/>
                </a:cubicBezTo>
                <a:cubicBezTo>
                  <a:pt x="31" y="39"/>
                  <a:pt x="26" y="39"/>
                  <a:pt x="23" y="41"/>
                </a:cubicBezTo>
                <a:cubicBezTo>
                  <a:pt x="21" y="42"/>
                  <a:pt x="18" y="44"/>
                  <a:pt x="18" y="46"/>
                </a:cubicBezTo>
                <a:cubicBezTo>
                  <a:pt x="18" y="49"/>
                  <a:pt x="22" y="50"/>
                  <a:pt x="23" y="52"/>
                </a:cubicBezTo>
                <a:cubicBezTo>
                  <a:pt x="23" y="53"/>
                  <a:pt x="21" y="52"/>
                  <a:pt x="21" y="53"/>
                </a:cubicBezTo>
                <a:cubicBezTo>
                  <a:pt x="20" y="55"/>
                  <a:pt x="20" y="57"/>
                  <a:pt x="20" y="58"/>
                </a:cubicBezTo>
                <a:cubicBezTo>
                  <a:pt x="21" y="62"/>
                  <a:pt x="23" y="65"/>
                  <a:pt x="23" y="68"/>
                </a:cubicBezTo>
                <a:cubicBezTo>
                  <a:pt x="23" y="71"/>
                  <a:pt x="21" y="73"/>
                  <a:pt x="22" y="75"/>
                </a:cubicBezTo>
                <a:cubicBezTo>
                  <a:pt x="22" y="77"/>
                  <a:pt x="27" y="79"/>
                  <a:pt x="26" y="82"/>
                </a:cubicBezTo>
                <a:cubicBezTo>
                  <a:pt x="25" y="84"/>
                  <a:pt x="20" y="81"/>
                  <a:pt x="19" y="83"/>
                </a:cubicBezTo>
                <a:cubicBezTo>
                  <a:pt x="17" y="86"/>
                  <a:pt x="18" y="91"/>
                  <a:pt x="16" y="95"/>
                </a:cubicBezTo>
                <a:cubicBezTo>
                  <a:pt x="15" y="98"/>
                  <a:pt x="11" y="100"/>
                  <a:pt x="9" y="103"/>
                </a:cubicBezTo>
                <a:cubicBezTo>
                  <a:pt x="8" y="106"/>
                  <a:pt x="11" y="112"/>
                  <a:pt x="9" y="111"/>
                </a:cubicBezTo>
                <a:cubicBezTo>
                  <a:pt x="8" y="113"/>
                  <a:pt x="8" y="114"/>
                  <a:pt x="7" y="115"/>
                </a:cubicBezTo>
                <a:cubicBezTo>
                  <a:pt x="11" y="116"/>
                  <a:pt x="10" y="123"/>
                  <a:pt x="10" y="127"/>
                </a:cubicBezTo>
                <a:cubicBezTo>
                  <a:pt x="9" y="132"/>
                  <a:pt x="5" y="136"/>
                  <a:pt x="4" y="141"/>
                </a:cubicBezTo>
                <a:cubicBezTo>
                  <a:pt x="3" y="144"/>
                  <a:pt x="3" y="147"/>
                  <a:pt x="4" y="151"/>
                </a:cubicBezTo>
                <a:cubicBezTo>
                  <a:pt x="4" y="153"/>
                  <a:pt x="7" y="154"/>
                  <a:pt x="7" y="156"/>
                </a:cubicBezTo>
                <a:cubicBezTo>
                  <a:pt x="7" y="158"/>
                  <a:pt x="4" y="159"/>
                  <a:pt x="5" y="160"/>
                </a:cubicBezTo>
                <a:cubicBezTo>
                  <a:pt x="6" y="163"/>
                  <a:pt x="10" y="163"/>
                  <a:pt x="11" y="165"/>
                </a:cubicBezTo>
                <a:cubicBezTo>
                  <a:pt x="12" y="169"/>
                  <a:pt x="9" y="173"/>
                  <a:pt x="10" y="176"/>
                </a:cubicBezTo>
                <a:cubicBezTo>
                  <a:pt x="11" y="178"/>
                  <a:pt x="15" y="174"/>
                  <a:pt x="15" y="176"/>
                </a:cubicBezTo>
                <a:cubicBezTo>
                  <a:pt x="17" y="179"/>
                  <a:pt x="14" y="184"/>
                  <a:pt x="14" y="187"/>
                </a:cubicBezTo>
                <a:cubicBezTo>
                  <a:pt x="12" y="193"/>
                  <a:pt x="10" y="199"/>
                  <a:pt x="9" y="207"/>
                </a:cubicBezTo>
                <a:cubicBezTo>
                  <a:pt x="9" y="208"/>
                  <a:pt x="7" y="208"/>
                  <a:pt x="7" y="209"/>
                </a:cubicBezTo>
                <a:cubicBezTo>
                  <a:pt x="7" y="214"/>
                  <a:pt x="12" y="214"/>
                  <a:pt x="10" y="222"/>
                </a:cubicBezTo>
                <a:cubicBezTo>
                  <a:pt x="9" y="225"/>
                  <a:pt x="3" y="224"/>
                  <a:pt x="2" y="226"/>
                </a:cubicBezTo>
                <a:cubicBezTo>
                  <a:pt x="1" y="233"/>
                  <a:pt x="3" y="239"/>
                  <a:pt x="5" y="246"/>
                </a:cubicBezTo>
                <a:cubicBezTo>
                  <a:pt x="6" y="251"/>
                  <a:pt x="11" y="255"/>
                  <a:pt x="10" y="260"/>
                </a:cubicBezTo>
                <a:cubicBezTo>
                  <a:pt x="10" y="263"/>
                  <a:pt x="4" y="263"/>
                  <a:pt x="2" y="265"/>
                </a:cubicBezTo>
                <a:cubicBezTo>
                  <a:pt x="1" y="268"/>
                  <a:pt x="4" y="271"/>
                  <a:pt x="4" y="274"/>
                </a:cubicBezTo>
                <a:cubicBezTo>
                  <a:pt x="4" y="276"/>
                  <a:pt x="2" y="278"/>
                  <a:pt x="2" y="280"/>
                </a:cubicBezTo>
                <a:cubicBezTo>
                  <a:pt x="2" y="283"/>
                  <a:pt x="2" y="286"/>
                  <a:pt x="2" y="289"/>
                </a:cubicBezTo>
                <a:cubicBezTo>
                  <a:pt x="1" y="293"/>
                  <a:pt x="1" y="297"/>
                  <a:pt x="1" y="301"/>
                </a:cubicBezTo>
                <a:cubicBezTo>
                  <a:pt x="2" y="305"/>
                  <a:pt x="5" y="308"/>
                  <a:pt x="5" y="312"/>
                </a:cubicBezTo>
                <a:cubicBezTo>
                  <a:pt x="6" y="315"/>
                  <a:pt x="3" y="317"/>
                  <a:pt x="3" y="320"/>
                </a:cubicBezTo>
                <a:cubicBezTo>
                  <a:pt x="2" y="324"/>
                  <a:pt x="1" y="328"/>
                  <a:pt x="3" y="333"/>
                </a:cubicBezTo>
                <a:cubicBezTo>
                  <a:pt x="3" y="334"/>
                  <a:pt x="6" y="333"/>
                  <a:pt x="7" y="334"/>
                </a:cubicBezTo>
                <a:cubicBezTo>
                  <a:pt x="8" y="335"/>
                  <a:pt x="7" y="336"/>
                  <a:pt x="7" y="337"/>
                </a:cubicBezTo>
                <a:cubicBezTo>
                  <a:pt x="7" y="341"/>
                  <a:pt x="9" y="344"/>
                  <a:pt x="9" y="347"/>
                </a:cubicBezTo>
                <a:cubicBezTo>
                  <a:pt x="10" y="350"/>
                  <a:pt x="7" y="353"/>
                  <a:pt x="9" y="356"/>
                </a:cubicBezTo>
                <a:cubicBezTo>
                  <a:pt x="11" y="358"/>
                  <a:pt x="15" y="356"/>
                  <a:pt x="17" y="357"/>
                </a:cubicBezTo>
                <a:cubicBezTo>
                  <a:pt x="19" y="357"/>
                  <a:pt x="19" y="359"/>
                  <a:pt x="19" y="360"/>
                </a:cubicBezTo>
                <a:cubicBezTo>
                  <a:pt x="19" y="361"/>
                  <a:pt x="18" y="363"/>
                  <a:pt x="17" y="363"/>
                </a:cubicBezTo>
                <a:cubicBezTo>
                  <a:pt x="15" y="364"/>
                  <a:pt x="14" y="361"/>
                  <a:pt x="12" y="361"/>
                </a:cubicBezTo>
                <a:cubicBezTo>
                  <a:pt x="11" y="361"/>
                  <a:pt x="7" y="362"/>
                  <a:pt x="8" y="363"/>
                </a:cubicBezTo>
                <a:cubicBezTo>
                  <a:pt x="10" y="366"/>
                  <a:pt x="17" y="365"/>
                  <a:pt x="18" y="369"/>
                </a:cubicBezTo>
                <a:cubicBezTo>
                  <a:pt x="19" y="372"/>
                  <a:pt x="12" y="373"/>
                  <a:pt x="11" y="376"/>
                </a:cubicBezTo>
                <a:cubicBezTo>
                  <a:pt x="11" y="378"/>
                  <a:pt x="16" y="379"/>
                  <a:pt x="16" y="381"/>
                </a:cubicBezTo>
                <a:cubicBezTo>
                  <a:pt x="17" y="385"/>
                  <a:pt x="16" y="388"/>
                  <a:pt x="16" y="391"/>
                </a:cubicBezTo>
                <a:cubicBezTo>
                  <a:pt x="15" y="393"/>
                  <a:pt x="14" y="394"/>
                  <a:pt x="13" y="396"/>
                </a:cubicBezTo>
                <a:cubicBezTo>
                  <a:pt x="13" y="397"/>
                  <a:pt x="13" y="399"/>
                  <a:pt x="13" y="400"/>
                </a:cubicBezTo>
                <a:cubicBezTo>
                  <a:pt x="11" y="404"/>
                  <a:pt x="7" y="407"/>
                  <a:pt x="7" y="411"/>
                </a:cubicBezTo>
                <a:cubicBezTo>
                  <a:pt x="7" y="414"/>
                  <a:pt x="13" y="415"/>
                  <a:pt x="14" y="417"/>
                </a:cubicBezTo>
                <a:cubicBezTo>
                  <a:pt x="14" y="421"/>
                  <a:pt x="12" y="424"/>
                  <a:pt x="11" y="427"/>
                </a:cubicBezTo>
                <a:cubicBezTo>
                  <a:pt x="10" y="429"/>
                  <a:pt x="10" y="431"/>
                  <a:pt x="8" y="433"/>
                </a:cubicBezTo>
                <a:cubicBezTo>
                  <a:pt x="6" y="436"/>
                  <a:pt x="2" y="437"/>
                  <a:pt x="1" y="441"/>
                </a:cubicBezTo>
                <a:cubicBezTo>
                  <a:pt x="0" y="445"/>
                  <a:pt x="1" y="450"/>
                  <a:pt x="3" y="453"/>
                </a:cubicBezTo>
                <a:cubicBezTo>
                  <a:pt x="5" y="457"/>
                  <a:pt x="4" y="462"/>
                  <a:pt x="8" y="465"/>
                </a:cubicBezTo>
                <a:cubicBezTo>
                  <a:pt x="10" y="466"/>
                  <a:pt x="14" y="460"/>
                  <a:pt x="16" y="463"/>
                </a:cubicBezTo>
                <a:cubicBezTo>
                  <a:pt x="20" y="466"/>
                  <a:pt x="19" y="472"/>
                  <a:pt x="21" y="477"/>
                </a:cubicBezTo>
                <a:cubicBezTo>
                  <a:pt x="21" y="478"/>
                  <a:pt x="21" y="478"/>
                  <a:pt x="22" y="479"/>
                </a:cubicBezTo>
                <a:cubicBezTo>
                  <a:pt x="23" y="482"/>
                  <a:pt x="24" y="487"/>
                  <a:pt x="27" y="488"/>
                </a:cubicBezTo>
                <a:cubicBezTo>
                  <a:pt x="34" y="490"/>
                  <a:pt x="41" y="487"/>
                  <a:pt x="49" y="488"/>
                </a:cubicBezTo>
                <a:cubicBezTo>
                  <a:pt x="52" y="488"/>
                  <a:pt x="55" y="490"/>
                  <a:pt x="58" y="49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14" name="Freeform 2532"/>
          <p:cNvSpPr>
            <a:spLocks noChangeAspect="1"/>
          </p:cNvSpPr>
          <p:nvPr/>
        </p:nvSpPr>
        <p:spPr bwMode="auto">
          <a:xfrm>
            <a:off x="2814638" y="4683125"/>
            <a:ext cx="130175" cy="1041400"/>
          </a:xfrm>
          <a:custGeom>
            <a:avLst/>
            <a:gdLst>
              <a:gd name="T0" fmla="*/ 71 w 68"/>
              <a:gd name="T1" fmla="*/ 92 h 547"/>
              <a:gd name="T2" fmla="*/ 61 w 68"/>
              <a:gd name="T3" fmla="*/ 60 h 547"/>
              <a:gd name="T4" fmla="*/ 54 w 68"/>
              <a:gd name="T5" fmla="*/ 50 h 547"/>
              <a:gd name="T6" fmla="*/ 54 w 68"/>
              <a:gd name="T7" fmla="*/ 37 h 547"/>
              <a:gd name="T8" fmla="*/ 47 w 68"/>
              <a:gd name="T9" fmla="*/ 7 h 547"/>
              <a:gd name="T10" fmla="*/ 35 w 68"/>
              <a:gd name="T11" fmla="*/ 11 h 547"/>
              <a:gd name="T12" fmla="*/ 34 w 68"/>
              <a:gd name="T13" fmla="*/ 43 h 547"/>
              <a:gd name="T14" fmla="*/ 34 w 68"/>
              <a:gd name="T15" fmla="*/ 97 h 547"/>
              <a:gd name="T16" fmla="*/ 34 w 68"/>
              <a:gd name="T17" fmla="*/ 133 h 547"/>
              <a:gd name="T18" fmla="*/ 33 w 68"/>
              <a:gd name="T19" fmla="*/ 165 h 547"/>
              <a:gd name="T20" fmla="*/ 28 w 68"/>
              <a:gd name="T21" fmla="*/ 223 h 547"/>
              <a:gd name="T22" fmla="*/ 30 w 68"/>
              <a:gd name="T23" fmla="*/ 273 h 547"/>
              <a:gd name="T24" fmla="*/ 27 w 68"/>
              <a:gd name="T25" fmla="*/ 305 h 547"/>
              <a:gd name="T26" fmla="*/ 13 w 68"/>
              <a:gd name="T27" fmla="*/ 354 h 547"/>
              <a:gd name="T28" fmla="*/ 12 w 68"/>
              <a:gd name="T29" fmla="*/ 386 h 547"/>
              <a:gd name="T30" fmla="*/ 12 w 68"/>
              <a:gd name="T31" fmla="*/ 437 h 547"/>
              <a:gd name="T32" fmla="*/ 27 w 68"/>
              <a:gd name="T33" fmla="*/ 433 h 547"/>
              <a:gd name="T34" fmla="*/ 34 w 68"/>
              <a:gd name="T35" fmla="*/ 447 h 547"/>
              <a:gd name="T36" fmla="*/ 36 w 68"/>
              <a:gd name="T37" fmla="*/ 458 h 547"/>
              <a:gd name="T38" fmla="*/ 34 w 68"/>
              <a:gd name="T39" fmla="*/ 491 h 547"/>
              <a:gd name="T40" fmla="*/ 37 w 68"/>
              <a:gd name="T41" fmla="*/ 511 h 547"/>
              <a:gd name="T42" fmla="*/ 28 w 68"/>
              <a:gd name="T43" fmla="*/ 543 h 547"/>
              <a:gd name="T44" fmla="*/ 10 w 68"/>
              <a:gd name="T45" fmla="*/ 529 h 547"/>
              <a:gd name="T46" fmla="*/ 5 w 68"/>
              <a:gd name="T47" fmla="*/ 542 h 547"/>
              <a:gd name="T48" fmla="*/ 27 w 68"/>
              <a:gd name="T49" fmla="*/ 548 h 547"/>
              <a:gd name="T50" fmla="*/ 17 w 68"/>
              <a:gd name="T51" fmla="*/ 562 h 547"/>
              <a:gd name="T52" fmla="*/ 36 w 68"/>
              <a:gd name="T53" fmla="*/ 574 h 547"/>
              <a:gd name="T54" fmla="*/ 22 w 68"/>
              <a:gd name="T55" fmla="*/ 578 h 547"/>
              <a:gd name="T56" fmla="*/ 29 w 68"/>
              <a:gd name="T57" fmla="*/ 602 h 547"/>
              <a:gd name="T58" fmla="*/ 30 w 68"/>
              <a:gd name="T59" fmla="*/ 609 h 547"/>
              <a:gd name="T60" fmla="*/ 34 w 68"/>
              <a:gd name="T61" fmla="*/ 627 h 547"/>
              <a:gd name="T62" fmla="*/ 41 w 68"/>
              <a:gd name="T63" fmla="*/ 639 h 547"/>
              <a:gd name="T64" fmla="*/ 53 w 68"/>
              <a:gd name="T65" fmla="*/ 650 h 547"/>
              <a:gd name="T66" fmla="*/ 58 w 68"/>
              <a:gd name="T67" fmla="*/ 644 h 547"/>
              <a:gd name="T68" fmla="*/ 58 w 68"/>
              <a:gd name="T69" fmla="*/ 628 h 547"/>
              <a:gd name="T70" fmla="*/ 40 w 68"/>
              <a:gd name="T71" fmla="*/ 602 h 547"/>
              <a:gd name="T72" fmla="*/ 55 w 68"/>
              <a:gd name="T73" fmla="*/ 573 h 547"/>
              <a:gd name="T74" fmla="*/ 54 w 68"/>
              <a:gd name="T75" fmla="*/ 548 h 547"/>
              <a:gd name="T76" fmla="*/ 52 w 68"/>
              <a:gd name="T77" fmla="*/ 524 h 547"/>
              <a:gd name="T78" fmla="*/ 53 w 68"/>
              <a:gd name="T79" fmla="*/ 506 h 547"/>
              <a:gd name="T80" fmla="*/ 59 w 68"/>
              <a:gd name="T81" fmla="*/ 501 h 547"/>
              <a:gd name="T82" fmla="*/ 47 w 68"/>
              <a:gd name="T83" fmla="*/ 477 h 547"/>
              <a:gd name="T84" fmla="*/ 42 w 68"/>
              <a:gd name="T85" fmla="*/ 457 h 547"/>
              <a:gd name="T86" fmla="*/ 41 w 68"/>
              <a:gd name="T87" fmla="*/ 420 h 547"/>
              <a:gd name="T88" fmla="*/ 41 w 68"/>
              <a:gd name="T89" fmla="*/ 391 h 547"/>
              <a:gd name="T90" fmla="*/ 41 w 68"/>
              <a:gd name="T91" fmla="*/ 344 h 547"/>
              <a:gd name="T92" fmla="*/ 49 w 68"/>
              <a:gd name="T93" fmla="*/ 321 h 547"/>
              <a:gd name="T94" fmla="*/ 51 w 68"/>
              <a:gd name="T95" fmla="*/ 284 h 547"/>
              <a:gd name="T96" fmla="*/ 47 w 68"/>
              <a:gd name="T97" fmla="*/ 260 h 547"/>
              <a:gd name="T98" fmla="*/ 51 w 68"/>
              <a:gd name="T99" fmla="*/ 225 h 547"/>
              <a:gd name="T100" fmla="*/ 49 w 68"/>
              <a:gd name="T101" fmla="*/ 197 h 547"/>
              <a:gd name="T102" fmla="*/ 70 w 68"/>
              <a:gd name="T103" fmla="*/ 171 h 547"/>
              <a:gd name="T104" fmla="*/ 63 w 68"/>
              <a:gd name="T105" fmla="*/ 143 h 547"/>
              <a:gd name="T106" fmla="*/ 60 w 68"/>
              <a:gd name="T107" fmla="*/ 128 h 547"/>
              <a:gd name="T108" fmla="*/ 82 w 68"/>
              <a:gd name="T109" fmla="*/ 102 h 5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8"/>
              <a:gd name="T166" fmla="*/ 0 h 547"/>
              <a:gd name="T167" fmla="*/ 68 w 68"/>
              <a:gd name="T168" fmla="*/ 547 h 5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8" h="547">
                <a:moveTo>
                  <a:pt x="66" y="78"/>
                </a:moveTo>
                <a:cubicBezTo>
                  <a:pt x="65" y="78"/>
                  <a:pt x="64" y="79"/>
                  <a:pt x="62" y="78"/>
                </a:cubicBezTo>
                <a:cubicBezTo>
                  <a:pt x="61" y="78"/>
                  <a:pt x="60" y="78"/>
                  <a:pt x="59" y="77"/>
                </a:cubicBezTo>
                <a:cubicBezTo>
                  <a:pt x="58" y="75"/>
                  <a:pt x="59" y="73"/>
                  <a:pt x="58" y="72"/>
                </a:cubicBezTo>
                <a:cubicBezTo>
                  <a:pt x="57" y="67"/>
                  <a:pt x="55" y="62"/>
                  <a:pt x="53" y="57"/>
                </a:cubicBezTo>
                <a:cubicBezTo>
                  <a:pt x="52" y="55"/>
                  <a:pt x="52" y="52"/>
                  <a:pt x="51" y="50"/>
                </a:cubicBezTo>
                <a:cubicBezTo>
                  <a:pt x="50" y="49"/>
                  <a:pt x="48" y="50"/>
                  <a:pt x="48" y="49"/>
                </a:cubicBezTo>
                <a:cubicBezTo>
                  <a:pt x="47" y="48"/>
                  <a:pt x="48" y="46"/>
                  <a:pt x="48" y="45"/>
                </a:cubicBezTo>
                <a:cubicBezTo>
                  <a:pt x="48" y="43"/>
                  <a:pt x="46" y="43"/>
                  <a:pt x="45" y="42"/>
                </a:cubicBezTo>
                <a:cubicBezTo>
                  <a:pt x="45" y="40"/>
                  <a:pt x="45" y="38"/>
                  <a:pt x="45" y="36"/>
                </a:cubicBezTo>
                <a:cubicBezTo>
                  <a:pt x="45" y="35"/>
                  <a:pt x="46" y="34"/>
                  <a:pt x="46" y="34"/>
                </a:cubicBezTo>
                <a:cubicBezTo>
                  <a:pt x="47" y="33"/>
                  <a:pt x="45" y="32"/>
                  <a:pt x="45" y="31"/>
                </a:cubicBezTo>
                <a:cubicBezTo>
                  <a:pt x="45" y="29"/>
                  <a:pt x="47" y="28"/>
                  <a:pt x="47" y="26"/>
                </a:cubicBezTo>
                <a:cubicBezTo>
                  <a:pt x="46" y="24"/>
                  <a:pt x="43" y="22"/>
                  <a:pt x="42" y="20"/>
                </a:cubicBezTo>
                <a:cubicBezTo>
                  <a:pt x="40" y="15"/>
                  <a:pt x="41" y="11"/>
                  <a:pt x="39" y="6"/>
                </a:cubicBezTo>
                <a:cubicBezTo>
                  <a:pt x="38" y="4"/>
                  <a:pt x="35" y="3"/>
                  <a:pt x="34" y="1"/>
                </a:cubicBezTo>
                <a:cubicBezTo>
                  <a:pt x="32" y="1"/>
                  <a:pt x="30" y="0"/>
                  <a:pt x="29" y="1"/>
                </a:cubicBezTo>
                <a:cubicBezTo>
                  <a:pt x="28" y="4"/>
                  <a:pt x="31" y="7"/>
                  <a:pt x="29" y="9"/>
                </a:cubicBezTo>
                <a:cubicBezTo>
                  <a:pt x="28" y="11"/>
                  <a:pt x="25" y="11"/>
                  <a:pt x="22" y="12"/>
                </a:cubicBezTo>
                <a:cubicBezTo>
                  <a:pt x="23" y="15"/>
                  <a:pt x="24" y="18"/>
                  <a:pt x="24" y="21"/>
                </a:cubicBezTo>
                <a:cubicBezTo>
                  <a:pt x="25" y="26"/>
                  <a:pt x="27" y="31"/>
                  <a:pt x="28" y="36"/>
                </a:cubicBezTo>
                <a:cubicBezTo>
                  <a:pt x="28" y="39"/>
                  <a:pt x="27" y="43"/>
                  <a:pt x="27" y="47"/>
                </a:cubicBezTo>
                <a:cubicBezTo>
                  <a:pt x="27" y="51"/>
                  <a:pt x="29" y="54"/>
                  <a:pt x="29" y="58"/>
                </a:cubicBezTo>
                <a:cubicBezTo>
                  <a:pt x="30" y="66"/>
                  <a:pt x="29" y="73"/>
                  <a:pt x="28" y="81"/>
                </a:cubicBezTo>
                <a:cubicBezTo>
                  <a:pt x="27" y="83"/>
                  <a:pt x="26" y="86"/>
                  <a:pt x="26" y="88"/>
                </a:cubicBezTo>
                <a:cubicBezTo>
                  <a:pt x="26" y="90"/>
                  <a:pt x="27" y="91"/>
                  <a:pt x="27" y="93"/>
                </a:cubicBezTo>
                <a:cubicBezTo>
                  <a:pt x="28" y="99"/>
                  <a:pt x="27" y="105"/>
                  <a:pt x="28" y="111"/>
                </a:cubicBezTo>
                <a:cubicBezTo>
                  <a:pt x="28" y="113"/>
                  <a:pt x="30" y="114"/>
                  <a:pt x="29" y="116"/>
                </a:cubicBezTo>
                <a:cubicBezTo>
                  <a:pt x="29" y="118"/>
                  <a:pt x="27" y="120"/>
                  <a:pt x="26" y="122"/>
                </a:cubicBezTo>
                <a:cubicBezTo>
                  <a:pt x="26" y="127"/>
                  <a:pt x="27" y="133"/>
                  <a:pt x="27" y="138"/>
                </a:cubicBezTo>
                <a:cubicBezTo>
                  <a:pt x="27" y="142"/>
                  <a:pt x="26" y="147"/>
                  <a:pt x="25" y="151"/>
                </a:cubicBezTo>
                <a:cubicBezTo>
                  <a:pt x="24" y="158"/>
                  <a:pt x="21" y="164"/>
                  <a:pt x="21" y="171"/>
                </a:cubicBezTo>
                <a:cubicBezTo>
                  <a:pt x="20" y="176"/>
                  <a:pt x="24" y="181"/>
                  <a:pt x="23" y="186"/>
                </a:cubicBezTo>
                <a:cubicBezTo>
                  <a:pt x="23" y="189"/>
                  <a:pt x="18" y="191"/>
                  <a:pt x="18" y="195"/>
                </a:cubicBezTo>
                <a:cubicBezTo>
                  <a:pt x="18" y="200"/>
                  <a:pt x="21" y="205"/>
                  <a:pt x="22" y="211"/>
                </a:cubicBezTo>
                <a:cubicBezTo>
                  <a:pt x="23" y="216"/>
                  <a:pt x="25" y="222"/>
                  <a:pt x="25" y="228"/>
                </a:cubicBezTo>
                <a:cubicBezTo>
                  <a:pt x="25" y="231"/>
                  <a:pt x="22" y="233"/>
                  <a:pt x="22" y="236"/>
                </a:cubicBezTo>
                <a:cubicBezTo>
                  <a:pt x="22" y="239"/>
                  <a:pt x="23" y="242"/>
                  <a:pt x="23" y="246"/>
                </a:cubicBezTo>
                <a:cubicBezTo>
                  <a:pt x="23" y="249"/>
                  <a:pt x="23" y="251"/>
                  <a:pt x="22" y="254"/>
                </a:cubicBezTo>
                <a:cubicBezTo>
                  <a:pt x="21" y="257"/>
                  <a:pt x="18" y="260"/>
                  <a:pt x="18" y="263"/>
                </a:cubicBezTo>
                <a:cubicBezTo>
                  <a:pt x="16" y="272"/>
                  <a:pt x="17" y="280"/>
                  <a:pt x="15" y="289"/>
                </a:cubicBezTo>
                <a:cubicBezTo>
                  <a:pt x="15" y="291"/>
                  <a:pt x="12" y="293"/>
                  <a:pt x="11" y="295"/>
                </a:cubicBezTo>
                <a:cubicBezTo>
                  <a:pt x="9" y="299"/>
                  <a:pt x="7" y="302"/>
                  <a:pt x="7" y="305"/>
                </a:cubicBezTo>
                <a:cubicBezTo>
                  <a:pt x="7" y="308"/>
                  <a:pt x="10" y="311"/>
                  <a:pt x="11" y="314"/>
                </a:cubicBezTo>
                <a:cubicBezTo>
                  <a:pt x="11" y="316"/>
                  <a:pt x="10" y="319"/>
                  <a:pt x="10" y="322"/>
                </a:cubicBezTo>
                <a:cubicBezTo>
                  <a:pt x="10" y="326"/>
                  <a:pt x="13" y="329"/>
                  <a:pt x="13" y="333"/>
                </a:cubicBezTo>
                <a:cubicBezTo>
                  <a:pt x="13" y="337"/>
                  <a:pt x="10" y="341"/>
                  <a:pt x="10" y="346"/>
                </a:cubicBezTo>
                <a:cubicBezTo>
                  <a:pt x="9" y="352"/>
                  <a:pt x="9" y="358"/>
                  <a:pt x="10" y="364"/>
                </a:cubicBezTo>
                <a:cubicBezTo>
                  <a:pt x="11" y="367"/>
                  <a:pt x="12" y="371"/>
                  <a:pt x="15" y="373"/>
                </a:cubicBezTo>
                <a:cubicBezTo>
                  <a:pt x="17" y="374"/>
                  <a:pt x="20" y="375"/>
                  <a:pt x="21" y="373"/>
                </a:cubicBezTo>
                <a:cubicBezTo>
                  <a:pt x="23" y="370"/>
                  <a:pt x="21" y="365"/>
                  <a:pt x="22" y="361"/>
                </a:cubicBezTo>
                <a:cubicBezTo>
                  <a:pt x="22" y="360"/>
                  <a:pt x="24" y="360"/>
                  <a:pt x="24" y="361"/>
                </a:cubicBezTo>
                <a:cubicBezTo>
                  <a:pt x="25" y="363"/>
                  <a:pt x="24" y="366"/>
                  <a:pt x="25" y="368"/>
                </a:cubicBezTo>
                <a:cubicBezTo>
                  <a:pt x="25" y="369"/>
                  <a:pt x="27" y="371"/>
                  <a:pt x="28" y="373"/>
                </a:cubicBezTo>
                <a:cubicBezTo>
                  <a:pt x="27" y="374"/>
                  <a:pt x="25" y="376"/>
                  <a:pt x="26" y="377"/>
                </a:cubicBezTo>
                <a:cubicBezTo>
                  <a:pt x="26" y="378"/>
                  <a:pt x="28" y="376"/>
                  <a:pt x="29" y="378"/>
                </a:cubicBezTo>
                <a:cubicBezTo>
                  <a:pt x="30" y="380"/>
                  <a:pt x="30" y="380"/>
                  <a:pt x="30" y="382"/>
                </a:cubicBezTo>
                <a:cubicBezTo>
                  <a:pt x="26" y="383"/>
                  <a:pt x="29" y="391"/>
                  <a:pt x="28" y="394"/>
                </a:cubicBezTo>
                <a:cubicBezTo>
                  <a:pt x="27" y="396"/>
                  <a:pt x="26" y="398"/>
                  <a:pt x="26" y="401"/>
                </a:cubicBezTo>
                <a:cubicBezTo>
                  <a:pt x="26" y="404"/>
                  <a:pt x="28" y="406"/>
                  <a:pt x="28" y="409"/>
                </a:cubicBezTo>
                <a:cubicBezTo>
                  <a:pt x="28" y="411"/>
                  <a:pt x="25" y="413"/>
                  <a:pt x="26" y="415"/>
                </a:cubicBezTo>
                <a:cubicBezTo>
                  <a:pt x="27" y="417"/>
                  <a:pt x="32" y="416"/>
                  <a:pt x="32" y="417"/>
                </a:cubicBezTo>
                <a:cubicBezTo>
                  <a:pt x="34" y="420"/>
                  <a:pt x="33" y="424"/>
                  <a:pt x="31" y="426"/>
                </a:cubicBezTo>
                <a:cubicBezTo>
                  <a:pt x="30" y="428"/>
                  <a:pt x="26" y="426"/>
                  <a:pt x="25" y="428"/>
                </a:cubicBezTo>
                <a:cubicBezTo>
                  <a:pt x="25" y="431"/>
                  <a:pt x="29" y="432"/>
                  <a:pt x="28" y="434"/>
                </a:cubicBezTo>
                <a:cubicBezTo>
                  <a:pt x="28" y="441"/>
                  <a:pt x="25" y="447"/>
                  <a:pt x="23" y="453"/>
                </a:cubicBezTo>
                <a:cubicBezTo>
                  <a:pt x="22" y="454"/>
                  <a:pt x="21" y="453"/>
                  <a:pt x="21" y="452"/>
                </a:cubicBezTo>
                <a:cubicBezTo>
                  <a:pt x="20" y="449"/>
                  <a:pt x="24" y="445"/>
                  <a:pt x="22" y="444"/>
                </a:cubicBezTo>
                <a:cubicBezTo>
                  <a:pt x="17" y="443"/>
                  <a:pt x="13" y="440"/>
                  <a:pt x="8" y="441"/>
                </a:cubicBezTo>
                <a:cubicBezTo>
                  <a:pt x="7" y="446"/>
                  <a:pt x="3" y="446"/>
                  <a:pt x="2" y="450"/>
                </a:cubicBezTo>
                <a:cubicBezTo>
                  <a:pt x="1" y="452"/>
                  <a:pt x="0" y="456"/>
                  <a:pt x="2" y="457"/>
                </a:cubicBezTo>
                <a:cubicBezTo>
                  <a:pt x="4" y="457"/>
                  <a:pt x="6" y="455"/>
                  <a:pt x="4" y="452"/>
                </a:cubicBezTo>
                <a:cubicBezTo>
                  <a:pt x="5" y="451"/>
                  <a:pt x="7" y="452"/>
                  <a:pt x="8" y="452"/>
                </a:cubicBezTo>
                <a:cubicBezTo>
                  <a:pt x="10" y="451"/>
                  <a:pt x="11" y="454"/>
                  <a:pt x="12" y="455"/>
                </a:cubicBezTo>
                <a:cubicBezTo>
                  <a:pt x="15" y="453"/>
                  <a:pt x="20" y="455"/>
                  <a:pt x="22" y="457"/>
                </a:cubicBezTo>
                <a:cubicBezTo>
                  <a:pt x="23" y="459"/>
                  <a:pt x="20" y="461"/>
                  <a:pt x="20" y="462"/>
                </a:cubicBezTo>
                <a:cubicBezTo>
                  <a:pt x="19" y="463"/>
                  <a:pt x="18" y="465"/>
                  <a:pt x="17" y="466"/>
                </a:cubicBezTo>
                <a:cubicBezTo>
                  <a:pt x="16" y="467"/>
                  <a:pt x="14" y="467"/>
                  <a:pt x="14" y="469"/>
                </a:cubicBezTo>
                <a:cubicBezTo>
                  <a:pt x="13" y="470"/>
                  <a:pt x="12" y="472"/>
                  <a:pt x="13" y="472"/>
                </a:cubicBezTo>
                <a:cubicBezTo>
                  <a:pt x="18" y="473"/>
                  <a:pt x="23" y="470"/>
                  <a:pt x="28" y="472"/>
                </a:cubicBezTo>
                <a:cubicBezTo>
                  <a:pt x="30" y="473"/>
                  <a:pt x="32" y="477"/>
                  <a:pt x="30" y="479"/>
                </a:cubicBezTo>
                <a:cubicBezTo>
                  <a:pt x="29" y="481"/>
                  <a:pt x="26" y="477"/>
                  <a:pt x="23" y="477"/>
                </a:cubicBezTo>
                <a:cubicBezTo>
                  <a:pt x="21" y="476"/>
                  <a:pt x="18" y="474"/>
                  <a:pt x="17" y="476"/>
                </a:cubicBezTo>
                <a:cubicBezTo>
                  <a:pt x="15" y="477"/>
                  <a:pt x="16" y="481"/>
                  <a:pt x="18" y="482"/>
                </a:cubicBezTo>
                <a:cubicBezTo>
                  <a:pt x="20" y="484"/>
                  <a:pt x="24" y="480"/>
                  <a:pt x="25" y="482"/>
                </a:cubicBezTo>
                <a:cubicBezTo>
                  <a:pt x="26" y="485"/>
                  <a:pt x="21" y="487"/>
                  <a:pt x="21" y="490"/>
                </a:cubicBezTo>
                <a:cubicBezTo>
                  <a:pt x="21" y="494"/>
                  <a:pt x="21" y="499"/>
                  <a:pt x="24" y="502"/>
                </a:cubicBezTo>
                <a:cubicBezTo>
                  <a:pt x="26" y="503"/>
                  <a:pt x="26" y="495"/>
                  <a:pt x="28" y="496"/>
                </a:cubicBezTo>
                <a:cubicBezTo>
                  <a:pt x="31" y="497"/>
                  <a:pt x="28" y="501"/>
                  <a:pt x="29" y="503"/>
                </a:cubicBezTo>
                <a:cubicBezTo>
                  <a:pt x="28" y="505"/>
                  <a:pt x="26" y="506"/>
                  <a:pt x="25" y="508"/>
                </a:cubicBezTo>
                <a:cubicBezTo>
                  <a:pt x="23" y="510"/>
                  <a:pt x="21" y="513"/>
                  <a:pt x="22" y="516"/>
                </a:cubicBezTo>
                <a:cubicBezTo>
                  <a:pt x="24" y="518"/>
                  <a:pt x="28" y="517"/>
                  <a:pt x="30" y="519"/>
                </a:cubicBezTo>
                <a:cubicBezTo>
                  <a:pt x="31" y="520"/>
                  <a:pt x="28" y="522"/>
                  <a:pt x="28" y="523"/>
                </a:cubicBezTo>
                <a:cubicBezTo>
                  <a:pt x="29" y="525"/>
                  <a:pt x="34" y="523"/>
                  <a:pt x="34" y="525"/>
                </a:cubicBezTo>
                <a:cubicBezTo>
                  <a:pt x="34" y="527"/>
                  <a:pt x="29" y="526"/>
                  <a:pt x="29" y="528"/>
                </a:cubicBezTo>
                <a:cubicBezTo>
                  <a:pt x="29" y="530"/>
                  <a:pt x="33" y="531"/>
                  <a:pt x="34" y="533"/>
                </a:cubicBezTo>
                <a:cubicBezTo>
                  <a:pt x="35" y="536"/>
                  <a:pt x="34" y="540"/>
                  <a:pt x="36" y="542"/>
                </a:cubicBezTo>
                <a:cubicBezTo>
                  <a:pt x="38" y="545"/>
                  <a:pt x="40" y="547"/>
                  <a:pt x="43" y="547"/>
                </a:cubicBezTo>
                <a:cubicBezTo>
                  <a:pt x="45" y="547"/>
                  <a:pt x="43" y="543"/>
                  <a:pt x="44" y="542"/>
                </a:cubicBezTo>
                <a:cubicBezTo>
                  <a:pt x="44" y="540"/>
                  <a:pt x="47" y="540"/>
                  <a:pt x="47" y="539"/>
                </a:cubicBezTo>
                <a:cubicBezTo>
                  <a:pt x="47" y="537"/>
                  <a:pt x="44" y="536"/>
                  <a:pt x="45" y="535"/>
                </a:cubicBezTo>
                <a:cubicBezTo>
                  <a:pt x="45" y="534"/>
                  <a:pt x="47" y="536"/>
                  <a:pt x="48" y="537"/>
                </a:cubicBezTo>
                <a:cubicBezTo>
                  <a:pt x="49" y="538"/>
                  <a:pt x="52" y="539"/>
                  <a:pt x="54" y="540"/>
                </a:cubicBezTo>
                <a:cubicBezTo>
                  <a:pt x="53" y="539"/>
                  <a:pt x="53" y="539"/>
                  <a:pt x="53" y="538"/>
                </a:cubicBezTo>
                <a:cubicBezTo>
                  <a:pt x="51" y="533"/>
                  <a:pt x="52" y="527"/>
                  <a:pt x="48" y="524"/>
                </a:cubicBezTo>
                <a:cubicBezTo>
                  <a:pt x="46" y="521"/>
                  <a:pt x="42" y="527"/>
                  <a:pt x="40" y="526"/>
                </a:cubicBezTo>
                <a:cubicBezTo>
                  <a:pt x="36" y="523"/>
                  <a:pt x="37" y="518"/>
                  <a:pt x="35" y="514"/>
                </a:cubicBezTo>
                <a:cubicBezTo>
                  <a:pt x="33" y="511"/>
                  <a:pt x="32" y="506"/>
                  <a:pt x="33" y="502"/>
                </a:cubicBezTo>
                <a:cubicBezTo>
                  <a:pt x="34" y="498"/>
                  <a:pt x="38" y="497"/>
                  <a:pt x="40" y="494"/>
                </a:cubicBezTo>
                <a:cubicBezTo>
                  <a:pt x="42" y="492"/>
                  <a:pt x="42" y="490"/>
                  <a:pt x="43" y="488"/>
                </a:cubicBezTo>
                <a:cubicBezTo>
                  <a:pt x="44" y="485"/>
                  <a:pt x="46" y="482"/>
                  <a:pt x="46" y="478"/>
                </a:cubicBezTo>
                <a:cubicBezTo>
                  <a:pt x="45" y="476"/>
                  <a:pt x="39" y="475"/>
                  <a:pt x="39" y="472"/>
                </a:cubicBezTo>
                <a:cubicBezTo>
                  <a:pt x="39" y="468"/>
                  <a:pt x="43" y="465"/>
                  <a:pt x="45" y="461"/>
                </a:cubicBezTo>
                <a:cubicBezTo>
                  <a:pt x="45" y="460"/>
                  <a:pt x="45" y="458"/>
                  <a:pt x="45" y="457"/>
                </a:cubicBezTo>
                <a:cubicBezTo>
                  <a:pt x="46" y="455"/>
                  <a:pt x="47" y="454"/>
                  <a:pt x="48" y="452"/>
                </a:cubicBezTo>
                <a:cubicBezTo>
                  <a:pt x="48" y="449"/>
                  <a:pt x="49" y="446"/>
                  <a:pt x="48" y="442"/>
                </a:cubicBezTo>
                <a:cubicBezTo>
                  <a:pt x="48" y="440"/>
                  <a:pt x="43" y="439"/>
                  <a:pt x="43" y="437"/>
                </a:cubicBezTo>
                <a:cubicBezTo>
                  <a:pt x="44" y="434"/>
                  <a:pt x="51" y="433"/>
                  <a:pt x="50" y="430"/>
                </a:cubicBezTo>
                <a:cubicBezTo>
                  <a:pt x="49" y="426"/>
                  <a:pt x="42" y="427"/>
                  <a:pt x="40" y="424"/>
                </a:cubicBezTo>
                <a:cubicBezTo>
                  <a:pt x="39" y="423"/>
                  <a:pt x="43" y="422"/>
                  <a:pt x="44" y="422"/>
                </a:cubicBezTo>
                <a:cubicBezTo>
                  <a:pt x="46" y="422"/>
                  <a:pt x="47" y="425"/>
                  <a:pt x="49" y="424"/>
                </a:cubicBezTo>
                <a:cubicBezTo>
                  <a:pt x="50" y="424"/>
                  <a:pt x="51" y="422"/>
                  <a:pt x="51" y="421"/>
                </a:cubicBezTo>
                <a:cubicBezTo>
                  <a:pt x="51" y="420"/>
                  <a:pt x="51" y="418"/>
                  <a:pt x="49" y="418"/>
                </a:cubicBezTo>
                <a:cubicBezTo>
                  <a:pt x="47" y="417"/>
                  <a:pt x="43" y="419"/>
                  <a:pt x="41" y="417"/>
                </a:cubicBezTo>
                <a:cubicBezTo>
                  <a:pt x="39" y="414"/>
                  <a:pt x="42" y="411"/>
                  <a:pt x="41" y="408"/>
                </a:cubicBezTo>
                <a:cubicBezTo>
                  <a:pt x="41" y="405"/>
                  <a:pt x="39" y="402"/>
                  <a:pt x="39" y="398"/>
                </a:cubicBezTo>
                <a:cubicBezTo>
                  <a:pt x="39" y="397"/>
                  <a:pt x="40" y="396"/>
                  <a:pt x="39" y="395"/>
                </a:cubicBezTo>
                <a:cubicBezTo>
                  <a:pt x="38" y="394"/>
                  <a:pt x="35" y="395"/>
                  <a:pt x="35" y="394"/>
                </a:cubicBezTo>
                <a:cubicBezTo>
                  <a:pt x="33" y="389"/>
                  <a:pt x="34" y="385"/>
                  <a:pt x="35" y="381"/>
                </a:cubicBezTo>
                <a:cubicBezTo>
                  <a:pt x="35" y="378"/>
                  <a:pt x="38" y="376"/>
                  <a:pt x="37" y="373"/>
                </a:cubicBezTo>
                <a:cubicBezTo>
                  <a:pt x="37" y="369"/>
                  <a:pt x="34" y="366"/>
                  <a:pt x="33" y="362"/>
                </a:cubicBezTo>
                <a:cubicBezTo>
                  <a:pt x="33" y="358"/>
                  <a:pt x="33" y="354"/>
                  <a:pt x="34" y="350"/>
                </a:cubicBezTo>
                <a:cubicBezTo>
                  <a:pt x="34" y="347"/>
                  <a:pt x="34" y="344"/>
                  <a:pt x="34" y="341"/>
                </a:cubicBezTo>
                <a:cubicBezTo>
                  <a:pt x="34" y="339"/>
                  <a:pt x="36" y="337"/>
                  <a:pt x="36" y="335"/>
                </a:cubicBezTo>
                <a:cubicBezTo>
                  <a:pt x="36" y="332"/>
                  <a:pt x="33" y="329"/>
                  <a:pt x="34" y="326"/>
                </a:cubicBezTo>
                <a:cubicBezTo>
                  <a:pt x="36" y="324"/>
                  <a:pt x="42" y="324"/>
                  <a:pt x="42" y="321"/>
                </a:cubicBezTo>
                <a:cubicBezTo>
                  <a:pt x="43" y="316"/>
                  <a:pt x="38" y="312"/>
                  <a:pt x="37" y="307"/>
                </a:cubicBezTo>
                <a:cubicBezTo>
                  <a:pt x="35" y="300"/>
                  <a:pt x="33" y="294"/>
                  <a:pt x="34" y="287"/>
                </a:cubicBezTo>
                <a:cubicBezTo>
                  <a:pt x="35" y="285"/>
                  <a:pt x="41" y="286"/>
                  <a:pt x="42" y="283"/>
                </a:cubicBezTo>
                <a:cubicBezTo>
                  <a:pt x="44" y="275"/>
                  <a:pt x="39" y="275"/>
                  <a:pt x="39" y="270"/>
                </a:cubicBezTo>
                <a:cubicBezTo>
                  <a:pt x="39" y="269"/>
                  <a:pt x="41" y="269"/>
                  <a:pt x="41" y="268"/>
                </a:cubicBezTo>
                <a:cubicBezTo>
                  <a:pt x="42" y="260"/>
                  <a:pt x="44" y="254"/>
                  <a:pt x="46" y="248"/>
                </a:cubicBezTo>
                <a:cubicBezTo>
                  <a:pt x="46" y="245"/>
                  <a:pt x="49" y="240"/>
                  <a:pt x="47" y="237"/>
                </a:cubicBezTo>
                <a:cubicBezTo>
                  <a:pt x="47" y="235"/>
                  <a:pt x="43" y="239"/>
                  <a:pt x="42" y="237"/>
                </a:cubicBezTo>
                <a:cubicBezTo>
                  <a:pt x="41" y="234"/>
                  <a:pt x="44" y="230"/>
                  <a:pt x="43" y="226"/>
                </a:cubicBezTo>
                <a:cubicBezTo>
                  <a:pt x="42" y="224"/>
                  <a:pt x="38" y="224"/>
                  <a:pt x="37" y="221"/>
                </a:cubicBezTo>
                <a:cubicBezTo>
                  <a:pt x="36" y="220"/>
                  <a:pt x="39" y="219"/>
                  <a:pt x="39" y="217"/>
                </a:cubicBezTo>
                <a:cubicBezTo>
                  <a:pt x="39" y="215"/>
                  <a:pt x="36" y="214"/>
                  <a:pt x="36" y="212"/>
                </a:cubicBezTo>
                <a:cubicBezTo>
                  <a:pt x="35" y="208"/>
                  <a:pt x="35" y="205"/>
                  <a:pt x="36" y="202"/>
                </a:cubicBezTo>
                <a:cubicBezTo>
                  <a:pt x="37" y="197"/>
                  <a:pt x="41" y="193"/>
                  <a:pt x="42" y="188"/>
                </a:cubicBezTo>
                <a:cubicBezTo>
                  <a:pt x="42" y="184"/>
                  <a:pt x="43" y="177"/>
                  <a:pt x="39" y="176"/>
                </a:cubicBezTo>
                <a:cubicBezTo>
                  <a:pt x="40" y="175"/>
                  <a:pt x="40" y="174"/>
                  <a:pt x="41" y="172"/>
                </a:cubicBezTo>
                <a:cubicBezTo>
                  <a:pt x="43" y="173"/>
                  <a:pt x="40" y="167"/>
                  <a:pt x="41" y="164"/>
                </a:cubicBezTo>
                <a:cubicBezTo>
                  <a:pt x="43" y="161"/>
                  <a:pt x="47" y="159"/>
                  <a:pt x="48" y="156"/>
                </a:cubicBezTo>
                <a:cubicBezTo>
                  <a:pt x="50" y="152"/>
                  <a:pt x="49" y="147"/>
                  <a:pt x="51" y="144"/>
                </a:cubicBezTo>
                <a:cubicBezTo>
                  <a:pt x="52" y="142"/>
                  <a:pt x="57" y="145"/>
                  <a:pt x="58" y="143"/>
                </a:cubicBezTo>
                <a:cubicBezTo>
                  <a:pt x="59" y="140"/>
                  <a:pt x="54" y="138"/>
                  <a:pt x="54" y="136"/>
                </a:cubicBezTo>
                <a:cubicBezTo>
                  <a:pt x="53" y="134"/>
                  <a:pt x="55" y="132"/>
                  <a:pt x="55" y="129"/>
                </a:cubicBezTo>
                <a:cubicBezTo>
                  <a:pt x="55" y="126"/>
                  <a:pt x="53" y="123"/>
                  <a:pt x="52" y="119"/>
                </a:cubicBezTo>
                <a:cubicBezTo>
                  <a:pt x="52" y="118"/>
                  <a:pt x="52" y="116"/>
                  <a:pt x="53" y="114"/>
                </a:cubicBezTo>
                <a:cubicBezTo>
                  <a:pt x="53" y="113"/>
                  <a:pt x="55" y="114"/>
                  <a:pt x="55" y="113"/>
                </a:cubicBezTo>
                <a:cubicBezTo>
                  <a:pt x="54" y="111"/>
                  <a:pt x="50" y="110"/>
                  <a:pt x="50" y="107"/>
                </a:cubicBezTo>
                <a:cubicBezTo>
                  <a:pt x="50" y="105"/>
                  <a:pt x="53" y="103"/>
                  <a:pt x="55" y="102"/>
                </a:cubicBezTo>
                <a:cubicBezTo>
                  <a:pt x="58" y="100"/>
                  <a:pt x="63" y="100"/>
                  <a:pt x="65" y="97"/>
                </a:cubicBezTo>
                <a:cubicBezTo>
                  <a:pt x="68" y="93"/>
                  <a:pt x="67" y="89"/>
                  <a:pt x="68" y="85"/>
                </a:cubicBezTo>
                <a:cubicBezTo>
                  <a:pt x="68" y="83"/>
                  <a:pt x="67" y="80"/>
                  <a:pt x="66" y="7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15" name="Freeform 2533"/>
          <p:cNvSpPr>
            <a:spLocks noChangeAspect="1"/>
          </p:cNvSpPr>
          <p:nvPr/>
        </p:nvSpPr>
        <p:spPr bwMode="auto">
          <a:xfrm>
            <a:off x="2579688" y="4192588"/>
            <a:ext cx="320675" cy="512763"/>
          </a:xfrm>
          <a:custGeom>
            <a:avLst/>
            <a:gdLst>
              <a:gd name="T0" fmla="*/ 94 w 168"/>
              <a:gd name="T1" fmla="*/ 1 h 269"/>
              <a:gd name="T2" fmla="*/ 105 w 168"/>
              <a:gd name="T3" fmla="*/ 11 h 269"/>
              <a:gd name="T4" fmla="*/ 115 w 168"/>
              <a:gd name="T5" fmla="*/ 22 h 269"/>
              <a:gd name="T6" fmla="*/ 124 w 168"/>
              <a:gd name="T7" fmla="*/ 29 h 269"/>
              <a:gd name="T8" fmla="*/ 123 w 168"/>
              <a:gd name="T9" fmla="*/ 38 h 269"/>
              <a:gd name="T10" fmla="*/ 138 w 168"/>
              <a:gd name="T11" fmla="*/ 41 h 269"/>
              <a:gd name="T12" fmla="*/ 151 w 168"/>
              <a:gd name="T13" fmla="*/ 41 h 269"/>
              <a:gd name="T14" fmla="*/ 167 w 168"/>
              <a:gd name="T15" fmla="*/ 38 h 269"/>
              <a:gd name="T16" fmla="*/ 172 w 168"/>
              <a:gd name="T17" fmla="*/ 43 h 269"/>
              <a:gd name="T18" fmla="*/ 170 w 168"/>
              <a:gd name="T19" fmla="*/ 62 h 269"/>
              <a:gd name="T20" fmla="*/ 173 w 168"/>
              <a:gd name="T21" fmla="*/ 68 h 269"/>
              <a:gd name="T22" fmla="*/ 168 w 168"/>
              <a:gd name="T23" fmla="*/ 73 h 269"/>
              <a:gd name="T24" fmla="*/ 148 w 168"/>
              <a:gd name="T25" fmla="*/ 79 h 269"/>
              <a:gd name="T26" fmla="*/ 131 w 168"/>
              <a:gd name="T27" fmla="*/ 89 h 269"/>
              <a:gd name="T28" fmla="*/ 125 w 168"/>
              <a:gd name="T29" fmla="*/ 106 h 269"/>
              <a:gd name="T30" fmla="*/ 115 w 168"/>
              <a:gd name="T31" fmla="*/ 119 h 269"/>
              <a:gd name="T32" fmla="*/ 115 w 168"/>
              <a:gd name="T33" fmla="*/ 137 h 269"/>
              <a:gd name="T34" fmla="*/ 131 w 168"/>
              <a:gd name="T35" fmla="*/ 156 h 269"/>
              <a:gd name="T36" fmla="*/ 139 w 168"/>
              <a:gd name="T37" fmla="*/ 167 h 269"/>
              <a:gd name="T38" fmla="*/ 154 w 168"/>
              <a:gd name="T39" fmla="*/ 177 h 269"/>
              <a:gd name="T40" fmla="*/ 166 w 168"/>
              <a:gd name="T41" fmla="*/ 166 h 269"/>
              <a:gd name="T42" fmla="*/ 178 w 168"/>
              <a:gd name="T43" fmla="*/ 191 h 269"/>
              <a:gd name="T44" fmla="*/ 202 w 168"/>
              <a:gd name="T45" fmla="*/ 219 h 269"/>
              <a:gd name="T46" fmla="*/ 195 w 168"/>
              <a:gd name="T47" fmla="*/ 232 h 269"/>
              <a:gd name="T48" fmla="*/ 192 w 168"/>
              <a:gd name="T49" fmla="*/ 240 h 269"/>
              <a:gd name="T50" fmla="*/ 190 w 168"/>
              <a:gd name="T51" fmla="*/ 262 h 269"/>
              <a:gd name="T52" fmla="*/ 192 w 168"/>
              <a:gd name="T53" fmla="*/ 289 h 269"/>
              <a:gd name="T54" fmla="*/ 185 w 168"/>
              <a:gd name="T55" fmla="*/ 301 h 269"/>
              <a:gd name="T56" fmla="*/ 183 w 168"/>
              <a:gd name="T57" fmla="*/ 310 h 269"/>
              <a:gd name="T58" fmla="*/ 174 w 168"/>
              <a:gd name="T59" fmla="*/ 323 h 269"/>
              <a:gd name="T60" fmla="*/ 159 w 168"/>
              <a:gd name="T61" fmla="*/ 306 h 269"/>
              <a:gd name="T62" fmla="*/ 131 w 168"/>
              <a:gd name="T63" fmla="*/ 288 h 269"/>
              <a:gd name="T64" fmla="*/ 97 w 168"/>
              <a:gd name="T65" fmla="*/ 265 h 269"/>
              <a:gd name="T66" fmla="*/ 83 w 168"/>
              <a:gd name="T67" fmla="*/ 247 h 269"/>
              <a:gd name="T68" fmla="*/ 87 w 168"/>
              <a:gd name="T69" fmla="*/ 235 h 269"/>
              <a:gd name="T70" fmla="*/ 61 w 168"/>
              <a:gd name="T71" fmla="*/ 197 h 269"/>
              <a:gd name="T72" fmla="*/ 42 w 168"/>
              <a:gd name="T73" fmla="*/ 149 h 269"/>
              <a:gd name="T74" fmla="*/ 31 w 168"/>
              <a:gd name="T75" fmla="*/ 122 h 269"/>
              <a:gd name="T76" fmla="*/ 17 w 168"/>
              <a:gd name="T77" fmla="*/ 114 h 269"/>
              <a:gd name="T78" fmla="*/ 5 w 168"/>
              <a:gd name="T79" fmla="*/ 100 h 269"/>
              <a:gd name="T80" fmla="*/ 7 w 168"/>
              <a:gd name="T81" fmla="*/ 92 h 269"/>
              <a:gd name="T82" fmla="*/ 5 w 168"/>
              <a:gd name="T83" fmla="*/ 85 h 269"/>
              <a:gd name="T84" fmla="*/ 11 w 168"/>
              <a:gd name="T85" fmla="*/ 62 h 269"/>
              <a:gd name="T86" fmla="*/ 20 w 168"/>
              <a:gd name="T87" fmla="*/ 64 h 269"/>
              <a:gd name="T88" fmla="*/ 13 w 168"/>
              <a:gd name="T89" fmla="*/ 68 h 269"/>
              <a:gd name="T90" fmla="*/ 16 w 168"/>
              <a:gd name="T91" fmla="*/ 77 h 269"/>
              <a:gd name="T92" fmla="*/ 30 w 168"/>
              <a:gd name="T93" fmla="*/ 76 h 269"/>
              <a:gd name="T94" fmla="*/ 35 w 168"/>
              <a:gd name="T95" fmla="*/ 85 h 269"/>
              <a:gd name="T96" fmla="*/ 44 w 168"/>
              <a:gd name="T97" fmla="*/ 58 h 269"/>
              <a:gd name="T98" fmla="*/ 73 w 168"/>
              <a:gd name="T99" fmla="*/ 43 h 269"/>
              <a:gd name="T100" fmla="*/ 82 w 168"/>
              <a:gd name="T101" fmla="*/ 32 h 269"/>
              <a:gd name="T102" fmla="*/ 89 w 168"/>
              <a:gd name="T103" fmla="*/ 18 h 269"/>
              <a:gd name="T104" fmla="*/ 93 w 168"/>
              <a:gd name="T105" fmla="*/ 8 h 269"/>
              <a:gd name="T106" fmla="*/ 89 w 168"/>
              <a:gd name="T107" fmla="*/ 0 h 26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68"/>
              <a:gd name="T163" fmla="*/ 0 h 269"/>
              <a:gd name="T164" fmla="*/ 168 w 168"/>
              <a:gd name="T165" fmla="*/ 269 h 26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68" h="269">
                <a:moveTo>
                  <a:pt x="74" y="0"/>
                </a:moveTo>
                <a:cubicBezTo>
                  <a:pt x="75" y="0"/>
                  <a:pt x="77" y="0"/>
                  <a:pt x="78" y="1"/>
                </a:cubicBezTo>
                <a:cubicBezTo>
                  <a:pt x="79" y="1"/>
                  <a:pt x="80" y="2"/>
                  <a:pt x="81" y="3"/>
                </a:cubicBezTo>
                <a:cubicBezTo>
                  <a:pt x="83" y="5"/>
                  <a:pt x="85" y="7"/>
                  <a:pt x="87" y="9"/>
                </a:cubicBezTo>
                <a:cubicBezTo>
                  <a:pt x="88" y="11"/>
                  <a:pt x="87" y="14"/>
                  <a:pt x="89" y="15"/>
                </a:cubicBezTo>
                <a:cubicBezTo>
                  <a:pt x="91" y="17"/>
                  <a:pt x="94" y="17"/>
                  <a:pt x="96" y="18"/>
                </a:cubicBezTo>
                <a:cubicBezTo>
                  <a:pt x="98" y="20"/>
                  <a:pt x="99" y="23"/>
                  <a:pt x="101" y="25"/>
                </a:cubicBezTo>
                <a:cubicBezTo>
                  <a:pt x="101" y="26"/>
                  <a:pt x="102" y="23"/>
                  <a:pt x="103" y="24"/>
                </a:cubicBezTo>
                <a:cubicBezTo>
                  <a:pt x="104" y="25"/>
                  <a:pt x="104" y="26"/>
                  <a:pt x="103" y="28"/>
                </a:cubicBezTo>
                <a:cubicBezTo>
                  <a:pt x="103" y="29"/>
                  <a:pt x="101" y="30"/>
                  <a:pt x="102" y="32"/>
                </a:cubicBezTo>
                <a:cubicBezTo>
                  <a:pt x="102" y="33"/>
                  <a:pt x="105" y="33"/>
                  <a:pt x="107" y="33"/>
                </a:cubicBezTo>
                <a:cubicBezTo>
                  <a:pt x="110" y="34"/>
                  <a:pt x="112" y="34"/>
                  <a:pt x="115" y="34"/>
                </a:cubicBezTo>
                <a:cubicBezTo>
                  <a:pt x="117" y="33"/>
                  <a:pt x="119" y="31"/>
                  <a:pt x="122" y="31"/>
                </a:cubicBezTo>
                <a:cubicBezTo>
                  <a:pt x="124" y="31"/>
                  <a:pt x="125" y="34"/>
                  <a:pt x="126" y="34"/>
                </a:cubicBezTo>
                <a:cubicBezTo>
                  <a:pt x="128" y="34"/>
                  <a:pt x="130" y="32"/>
                  <a:pt x="132" y="31"/>
                </a:cubicBezTo>
                <a:cubicBezTo>
                  <a:pt x="134" y="31"/>
                  <a:pt x="137" y="31"/>
                  <a:pt x="139" y="32"/>
                </a:cubicBezTo>
                <a:cubicBezTo>
                  <a:pt x="140" y="33"/>
                  <a:pt x="138" y="35"/>
                  <a:pt x="139" y="36"/>
                </a:cubicBezTo>
                <a:cubicBezTo>
                  <a:pt x="140" y="37"/>
                  <a:pt x="143" y="35"/>
                  <a:pt x="143" y="36"/>
                </a:cubicBezTo>
                <a:cubicBezTo>
                  <a:pt x="142" y="42"/>
                  <a:pt x="138" y="46"/>
                  <a:pt x="137" y="51"/>
                </a:cubicBezTo>
                <a:cubicBezTo>
                  <a:pt x="137" y="53"/>
                  <a:pt x="140" y="51"/>
                  <a:pt x="141" y="52"/>
                </a:cubicBezTo>
                <a:cubicBezTo>
                  <a:pt x="142" y="52"/>
                  <a:pt x="140" y="53"/>
                  <a:pt x="141" y="54"/>
                </a:cubicBezTo>
                <a:cubicBezTo>
                  <a:pt x="141" y="55"/>
                  <a:pt x="143" y="56"/>
                  <a:pt x="144" y="57"/>
                </a:cubicBezTo>
                <a:cubicBezTo>
                  <a:pt x="145" y="59"/>
                  <a:pt x="145" y="60"/>
                  <a:pt x="145" y="62"/>
                </a:cubicBezTo>
                <a:cubicBezTo>
                  <a:pt x="143" y="62"/>
                  <a:pt x="142" y="61"/>
                  <a:pt x="140" y="61"/>
                </a:cubicBezTo>
                <a:cubicBezTo>
                  <a:pt x="138" y="61"/>
                  <a:pt x="135" y="63"/>
                  <a:pt x="133" y="63"/>
                </a:cubicBezTo>
                <a:cubicBezTo>
                  <a:pt x="130" y="64"/>
                  <a:pt x="127" y="66"/>
                  <a:pt x="123" y="66"/>
                </a:cubicBezTo>
                <a:cubicBezTo>
                  <a:pt x="122" y="67"/>
                  <a:pt x="120" y="66"/>
                  <a:pt x="118" y="66"/>
                </a:cubicBezTo>
                <a:cubicBezTo>
                  <a:pt x="115" y="68"/>
                  <a:pt x="111" y="70"/>
                  <a:pt x="109" y="74"/>
                </a:cubicBezTo>
                <a:cubicBezTo>
                  <a:pt x="108" y="76"/>
                  <a:pt x="110" y="78"/>
                  <a:pt x="109" y="81"/>
                </a:cubicBezTo>
                <a:cubicBezTo>
                  <a:pt x="108" y="84"/>
                  <a:pt x="104" y="85"/>
                  <a:pt x="104" y="88"/>
                </a:cubicBezTo>
                <a:cubicBezTo>
                  <a:pt x="103" y="90"/>
                  <a:pt x="107" y="91"/>
                  <a:pt x="106" y="92"/>
                </a:cubicBezTo>
                <a:cubicBezTo>
                  <a:pt x="104" y="96"/>
                  <a:pt x="98" y="96"/>
                  <a:pt x="96" y="99"/>
                </a:cubicBezTo>
                <a:cubicBezTo>
                  <a:pt x="94" y="101"/>
                  <a:pt x="96" y="104"/>
                  <a:pt x="96" y="106"/>
                </a:cubicBezTo>
                <a:cubicBezTo>
                  <a:pt x="96" y="109"/>
                  <a:pt x="96" y="112"/>
                  <a:pt x="96" y="114"/>
                </a:cubicBezTo>
                <a:cubicBezTo>
                  <a:pt x="96" y="117"/>
                  <a:pt x="95" y="121"/>
                  <a:pt x="97" y="123"/>
                </a:cubicBezTo>
                <a:cubicBezTo>
                  <a:pt x="99" y="127"/>
                  <a:pt x="106" y="127"/>
                  <a:pt x="109" y="130"/>
                </a:cubicBezTo>
                <a:cubicBezTo>
                  <a:pt x="110" y="132"/>
                  <a:pt x="106" y="135"/>
                  <a:pt x="108" y="137"/>
                </a:cubicBezTo>
                <a:cubicBezTo>
                  <a:pt x="109" y="139"/>
                  <a:pt x="114" y="137"/>
                  <a:pt x="116" y="139"/>
                </a:cubicBezTo>
                <a:cubicBezTo>
                  <a:pt x="118" y="141"/>
                  <a:pt x="117" y="145"/>
                  <a:pt x="119" y="147"/>
                </a:cubicBezTo>
                <a:cubicBezTo>
                  <a:pt x="122" y="148"/>
                  <a:pt x="126" y="148"/>
                  <a:pt x="128" y="147"/>
                </a:cubicBezTo>
                <a:cubicBezTo>
                  <a:pt x="132" y="145"/>
                  <a:pt x="133" y="141"/>
                  <a:pt x="136" y="138"/>
                </a:cubicBezTo>
                <a:cubicBezTo>
                  <a:pt x="137" y="138"/>
                  <a:pt x="138" y="138"/>
                  <a:pt x="138" y="138"/>
                </a:cubicBezTo>
                <a:cubicBezTo>
                  <a:pt x="139" y="145"/>
                  <a:pt x="137" y="153"/>
                  <a:pt x="140" y="159"/>
                </a:cubicBezTo>
                <a:cubicBezTo>
                  <a:pt x="141" y="162"/>
                  <a:pt x="145" y="159"/>
                  <a:pt x="148" y="159"/>
                </a:cubicBezTo>
                <a:cubicBezTo>
                  <a:pt x="149" y="159"/>
                  <a:pt x="151" y="158"/>
                  <a:pt x="152" y="158"/>
                </a:cubicBezTo>
                <a:cubicBezTo>
                  <a:pt x="157" y="166"/>
                  <a:pt x="162" y="174"/>
                  <a:pt x="168" y="182"/>
                </a:cubicBezTo>
                <a:cubicBezTo>
                  <a:pt x="167" y="184"/>
                  <a:pt x="166" y="186"/>
                  <a:pt x="165" y="188"/>
                </a:cubicBezTo>
                <a:cubicBezTo>
                  <a:pt x="164" y="190"/>
                  <a:pt x="163" y="191"/>
                  <a:pt x="162" y="193"/>
                </a:cubicBezTo>
                <a:cubicBezTo>
                  <a:pt x="162" y="195"/>
                  <a:pt x="163" y="197"/>
                  <a:pt x="163" y="200"/>
                </a:cubicBezTo>
                <a:cubicBezTo>
                  <a:pt x="162" y="201"/>
                  <a:pt x="160" y="199"/>
                  <a:pt x="160" y="200"/>
                </a:cubicBezTo>
                <a:cubicBezTo>
                  <a:pt x="160" y="202"/>
                  <a:pt x="163" y="205"/>
                  <a:pt x="163" y="207"/>
                </a:cubicBezTo>
                <a:cubicBezTo>
                  <a:pt x="163" y="211"/>
                  <a:pt x="158" y="214"/>
                  <a:pt x="158" y="218"/>
                </a:cubicBezTo>
                <a:cubicBezTo>
                  <a:pt x="157" y="220"/>
                  <a:pt x="160" y="222"/>
                  <a:pt x="160" y="224"/>
                </a:cubicBezTo>
                <a:cubicBezTo>
                  <a:pt x="161" y="229"/>
                  <a:pt x="161" y="235"/>
                  <a:pt x="160" y="241"/>
                </a:cubicBezTo>
                <a:cubicBezTo>
                  <a:pt x="160" y="243"/>
                  <a:pt x="159" y="246"/>
                  <a:pt x="157" y="248"/>
                </a:cubicBezTo>
                <a:cubicBezTo>
                  <a:pt x="156" y="249"/>
                  <a:pt x="154" y="250"/>
                  <a:pt x="154" y="251"/>
                </a:cubicBezTo>
                <a:cubicBezTo>
                  <a:pt x="153" y="253"/>
                  <a:pt x="156" y="256"/>
                  <a:pt x="157" y="258"/>
                </a:cubicBezTo>
                <a:cubicBezTo>
                  <a:pt x="155" y="258"/>
                  <a:pt x="153" y="257"/>
                  <a:pt x="152" y="258"/>
                </a:cubicBezTo>
                <a:cubicBezTo>
                  <a:pt x="151" y="261"/>
                  <a:pt x="154" y="264"/>
                  <a:pt x="152" y="266"/>
                </a:cubicBezTo>
                <a:cubicBezTo>
                  <a:pt x="151" y="268"/>
                  <a:pt x="148" y="268"/>
                  <a:pt x="145" y="269"/>
                </a:cubicBezTo>
                <a:cubicBezTo>
                  <a:pt x="143" y="266"/>
                  <a:pt x="140" y="264"/>
                  <a:pt x="138" y="262"/>
                </a:cubicBezTo>
                <a:cubicBezTo>
                  <a:pt x="136" y="260"/>
                  <a:pt x="134" y="257"/>
                  <a:pt x="132" y="255"/>
                </a:cubicBezTo>
                <a:cubicBezTo>
                  <a:pt x="129" y="252"/>
                  <a:pt x="127" y="249"/>
                  <a:pt x="123" y="246"/>
                </a:cubicBezTo>
                <a:cubicBezTo>
                  <a:pt x="119" y="244"/>
                  <a:pt x="114" y="242"/>
                  <a:pt x="109" y="240"/>
                </a:cubicBezTo>
                <a:cubicBezTo>
                  <a:pt x="105" y="237"/>
                  <a:pt x="100" y="233"/>
                  <a:pt x="95" y="230"/>
                </a:cubicBezTo>
                <a:cubicBezTo>
                  <a:pt x="91" y="227"/>
                  <a:pt x="86" y="225"/>
                  <a:pt x="81" y="221"/>
                </a:cubicBezTo>
                <a:cubicBezTo>
                  <a:pt x="79" y="219"/>
                  <a:pt x="76" y="216"/>
                  <a:pt x="74" y="213"/>
                </a:cubicBezTo>
                <a:cubicBezTo>
                  <a:pt x="72" y="211"/>
                  <a:pt x="70" y="209"/>
                  <a:pt x="69" y="206"/>
                </a:cubicBezTo>
                <a:cubicBezTo>
                  <a:pt x="68" y="205"/>
                  <a:pt x="68" y="203"/>
                  <a:pt x="69" y="202"/>
                </a:cubicBezTo>
                <a:cubicBezTo>
                  <a:pt x="69" y="200"/>
                  <a:pt x="72" y="198"/>
                  <a:pt x="72" y="196"/>
                </a:cubicBezTo>
                <a:cubicBezTo>
                  <a:pt x="70" y="191"/>
                  <a:pt x="66" y="188"/>
                  <a:pt x="63" y="184"/>
                </a:cubicBezTo>
                <a:cubicBezTo>
                  <a:pt x="59" y="177"/>
                  <a:pt x="55" y="171"/>
                  <a:pt x="51" y="164"/>
                </a:cubicBezTo>
                <a:cubicBezTo>
                  <a:pt x="47" y="156"/>
                  <a:pt x="43" y="147"/>
                  <a:pt x="40" y="139"/>
                </a:cubicBezTo>
                <a:cubicBezTo>
                  <a:pt x="38" y="134"/>
                  <a:pt x="37" y="128"/>
                  <a:pt x="35" y="124"/>
                </a:cubicBezTo>
                <a:cubicBezTo>
                  <a:pt x="34" y="120"/>
                  <a:pt x="31" y="117"/>
                  <a:pt x="29" y="113"/>
                </a:cubicBezTo>
                <a:cubicBezTo>
                  <a:pt x="28" y="110"/>
                  <a:pt x="28" y="105"/>
                  <a:pt x="26" y="102"/>
                </a:cubicBezTo>
                <a:cubicBezTo>
                  <a:pt x="24" y="99"/>
                  <a:pt x="22" y="97"/>
                  <a:pt x="19" y="95"/>
                </a:cubicBezTo>
                <a:cubicBezTo>
                  <a:pt x="17" y="94"/>
                  <a:pt x="15" y="95"/>
                  <a:pt x="14" y="95"/>
                </a:cubicBezTo>
                <a:cubicBezTo>
                  <a:pt x="11" y="93"/>
                  <a:pt x="7" y="91"/>
                  <a:pt x="5" y="88"/>
                </a:cubicBezTo>
                <a:cubicBezTo>
                  <a:pt x="4" y="87"/>
                  <a:pt x="4" y="85"/>
                  <a:pt x="4" y="83"/>
                </a:cubicBezTo>
                <a:cubicBezTo>
                  <a:pt x="5" y="82"/>
                  <a:pt x="7" y="82"/>
                  <a:pt x="7" y="80"/>
                </a:cubicBezTo>
                <a:cubicBezTo>
                  <a:pt x="7" y="79"/>
                  <a:pt x="7" y="78"/>
                  <a:pt x="6" y="77"/>
                </a:cubicBezTo>
                <a:cubicBezTo>
                  <a:pt x="5" y="76"/>
                  <a:pt x="3" y="76"/>
                  <a:pt x="3" y="75"/>
                </a:cubicBezTo>
                <a:cubicBezTo>
                  <a:pt x="3" y="74"/>
                  <a:pt x="4" y="72"/>
                  <a:pt x="4" y="71"/>
                </a:cubicBezTo>
                <a:cubicBezTo>
                  <a:pt x="3" y="68"/>
                  <a:pt x="0" y="65"/>
                  <a:pt x="1" y="62"/>
                </a:cubicBezTo>
                <a:cubicBezTo>
                  <a:pt x="2" y="58"/>
                  <a:pt x="6" y="55"/>
                  <a:pt x="9" y="52"/>
                </a:cubicBezTo>
                <a:cubicBezTo>
                  <a:pt x="10" y="50"/>
                  <a:pt x="12" y="49"/>
                  <a:pt x="14" y="48"/>
                </a:cubicBezTo>
                <a:cubicBezTo>
                  <a:pt x="15" y="50"/>
                  <a:pt x="16" y="51"/>
                  <a:pt x="17" y="53"/>
                </a:cubicBezTo>
                <a:cubicBezTo>
                  <a:pt x="17" y="54"/>
                  <a:pt x="16" y="55"/>
                  <a:pt x="16" y="55"/>
                </a:cubicBezTo>
                <a:cubicBezTo>
                  <a:pt x="14" y="56"/>
                  <a:pt x="12" y="56"/>
                  <a:pt x="11" y="57"/>
                </a:cubicBezTo>
                <a:cubicBezTo>
                  <a:pt x="12" y="59"/>
                  <a:pt x="12" y="60"/>
                  <a:pt x="13" y="61"/>
                </a:cubicBezTo>
                <a:cubicBezTo>
                  <a:pt x="13" y="62"/>
                  <a:pt x="12" y="64"/>
                  <a:pt x="13" y="64"/>
                </a:cubicBezTo>
                <a:cubicBezTo>
                  <a:pt x="15" y="64"/>
                  <a:pt x="16" y="62"/>
                  <a:pt x="18" y="61"/>
                </a:cubicBezTo>
                <a:cubicBezTo>
                  <a:pt x="20" y="61"/>
                  <a:pt x="23" y="61"/>
                  <a:pt x="25" y="63"/>
                </a:cubicBezTo>
                <a:cubicBezTo>
                  <a:pt x="26" y="65"/>
                  <a:pt x="26" y="68"/>
                  <a:pt x="27" y="70"/>
                </a:cubicBezTo>
                <a:cubicBezTo>
                  <a:pt x="28" y="70"/>
                  <a:pt x="29" y="71"/>
                  <a:pt x="29" y="71"/>
                </a:cubicBezTo>
                <a:cubicBezTo>
                  <a:pt x="31" y="69"/>
                  <a:pt x="33" y="67"/>
                  <a:pt x="34" y="64"/>
                </a:cubicBezTo>
                <a:cubicBezTo>
                  <a:pt x="35" y="59"/>
                  <a:pt x="36" y="53"/>
                  <a:pt x="37" y="48"/>
                </a:cubicBezTo>
                <a:cubicBezTo>
                  <a:pt x="38" y="46"/>
                  <a:pt x="40" y="45"/>
                  <a:pt x="42" y="44"/>
                </a:cubicBezTo>
                <a:cubicBezTo>
                  <a:pt x="49" y="41"/>
                  <a:pt x="55" y="39"/>
                  <a:pt x="61" y="36"/>
                </a:cubicBezTo>
                <a:cubicBezTo>
                  <a:pt x="62" y="35"/>
                  <a:pt x="61" y="34"/>
                  <a:pt x="62" y="33"/>
                </a:cubicBezTo>
                <a:cubicBezTo>
                  <a:pt x="63" y="31"/>
                  <a:pt x="66" y="29"/>
                  <a:pt x="68" y="27"/>
                </a:cubicBezTo>
                <a:cubicBezTo>
                  <a:pt x="69" y="26"/>
                  <a:pt x="71" y="24"/>
                  <a:pt x="72" y="23"/>
                </a:cubicBezTo>
                <a:cubicBezTo>
                  <a:pt x="73" y="20"/>
                  <a:pt x="72" y="17"/>
                  <a:pt x="74" y="15"/>
                </a:cubicBezTo>
                <a:cubicBezTo>
                  <a:pt x="74" y="13"/>
                  <a:pt x="77" y="14"/>
                  <a:pt x="77" y="13"/>
                </a:cubicBezTo>
                <a:cubicBezTo>
                  <a:pt x="78" y="11"/>
                  <a:pt x="78" y="9"/>
                  <a:pt x="77" y="7"/>
                </a:cubicBezTo>
                <a:cubicBezTo>
                  <a:pt x="77" y="5"/>
                  <a:pt x="75" y="4"/>
                  <a:pt x="74" y="2"/>
                </a:cubicBezTo>
                <a:cubicBezTo>
                  <a:pt x="74" y="1"/>
                  <a:pt x="74" y="1"/>
                  <a:pt x="7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16" name="Freeform 2534"/>
          <p:cNvSpPr>
            <a:spLocks noChangeAspect="1"/>
          </p:cNvSpPr>
          <p:nvPr/>
        </p:nvSpPr>
        <p:spPr bwMode="auto">
          <a:xfrm>
            <a:off x="2587625" y="4154488"/>
            <a:ext cx="141288" cy="173038"/>
          </a:xfrm>
          <a:custGeom>
            <a:avLst/>
            <a:gdLst>
              <a:gd name="T0" fmla="*/ 12 w 74"/>
              <a:gd name="T1" fmla="*/ 81 h 91"/>
              <a:gd name="T2" fmla="*/ 19 w 74"/>
              <a:gd name="T3" fmla="*/ 78 h 91"/>
              <a:gd name="T4" fmla="*/ 22 w 74"/>
              <a:gd name="T5" fmla="*/ 67 h 91"/>
              <a:gd name="T6" fmla="*/ 19 w 74"/>
              <a:gd name="T7" fmla="*/ 65 h 91"/>
              <a:gd name="T8" fmla="*/ 17 w 74"/>
              <a:gd name="T9" fmla="*/ 67 h 91"/>
              <a:gd name="T10" fmla="*/ 13 w 74"/>
              <a:gd name="T11" fmla="*/ 66 h 91"/>
              <a:gd name="T12" fmla="*/ 10 w 74"/>
              <a:gd name="T13" fmla="*/ 69 h 91"/>
              <a:gd name="T14" fmla="*/ 1 w 74"/>
              <a:gd name="T15" fmla="*/ 65 h 91"/>
              <a:gd name="T16" fmla="*/ 2 w 74"/>
              <a:gd name="T17" fmla="*/ 60 h 91"/>
              <a:gd name="T18" fmla="*/ 5 w 74"/>
              <a:gd name="T19" fmla="*/ 54 h 91"/>
              <a:gd name="T20" fmla="*/ 2 w 74"/>
              <a:gd name="T21" fmla="*/ 50 h 91"/>
              <a:gd name="T22" fmla="*/ 2 w 74"/>
              <a:gd name="T23" fmla="*/ 43 h 91"/>
              <a:gd name="T24" fmla="*/ 7 w 74"/>
              <a:gd name="T25" fmla="*/ 35 h 91"/>
              <a:gd name="T26" fmla="*/ 5 w 74"/>
              <a:gd name="T27" fmla="*/ 31 h 91"/>
              <a:gd name="T28" fmla="*/ 12 w 74"/>
              <a:gd name="T29" fmla="*/ 24 h 91"/>
              <a:gd name="T30" fmla="*/ 13 w 74"/>
              <a:gd name="T31" fmla="*/ 17 h 91"/>
              <a:gd name="T32" fmla="*/ 13 w 74"/>
              <a:gd name="T33" fmla="*/ 11 h 91"/>
              <a:gd name="T34" fmla="*/ 20 w 74"/>
              <a:gd name="T35" fmla="*/ 7 h 91"/>
              <a:gd name="T36" fmla="*/ 28 w 74"/>
              <a:gd name="T37" fmla="*/ 2 h 91"/>
              <a:gd name="T38" fmla="*/ 32 w 74"/>
              <a:gd name="T39" fmla="*/ 0 h 91"/>
              <a:gd name="T40" fmla="*/ 41 w 74"/>
              <a:gd name="T41" fmla="*/ 4 h 91"/>
              <a:gd name="T42" fmla="*/ 45 w 74"/>
              <a:gd name="T43" fmla="*/ 7 h 91"/>
              <a:gd name="T44" fmla="*/ 51 w 74"/>
              <a:gd name="T45" fmla="*/ 11 h 91"/>
              <a:gd name="T46" fmla="*/ 54 w 74"/>
              <a:gd name="T47" fmla="*/ 16 h 91"/>
              <a:gd name="T48" fmla="*/ 59 w 74"/>
              <a:gd name="T49" fmla="*/ 16 h 91"/>
              <a:gd name="T50" fmla="*/ 64 w 74"/>
              <a:gd name="T51" fmla="*/ 18 h 91"/>
              <a:gd name="T52" fmla="*/ 69 w 74"/>
              <a:gd name="T53" fmla="*/ 18 h 91"/>
              <a:gd name="T54" fmla="*/ 70 w 74"/>
              <a:gd name="T55" fmla="*/ 16 h 91"/>
              <a:gd name="T56" fmla="*/ 75 w 74"/>
              <a:gd name="T57" fmla="*/ 17 h 91"/>
              <a:gd name="T58" fmla="*/ 84 w 74"/>
              <a:gd name="T59" fmla="*/ 24 h 91"/>
              <a:gd name="T60" fmla="*/ 84 w 74"/>
              <a:gd name="T61" fmla="*/ 26 h 91"/>
              <a:gd name="T62" fmla="*/ 88 w 74"/>
              <a:gd name="T63" fmla="*/ 32 h 91"/>
              <a:gd name="T64" fmla="*/ 88 w 74"/>
              <a:gd name="T65" fmla="*/ 40 h 91"/>
              <a:gd name="T66" fmla="*/ 84 w 74"/>
              <a:gd name="T67" fmla="*/ 42 h 91"/>
              <a:gd name="T68" fmla="*/ 82 w 74"/>
              <a:gd name="T69" fmla="*/ 52 h 91"/>
              <a:gd name="T70" fmla="*/ 77 w 74"/>
              <a:gd name="T71" fmla="*/ 56 h 91"/>
              <a:gd name="T72" fmla="*/ 70 w 74"/>
              <a:gd name="T73" fmla="*/ 63 h 91"/>
              <a:gd name="T74" fmla="*/ 69 w 74"/>
              <a:gd name="T75" fmla="*/ 67 h 91"/>
              <a:gd name="T76" fmla="*/ 46 w 74"/>
              <a:gd name="T77" fmla="*/ 77 h 91"/>
              <a:gd name="T78" fmla="*/ 40 w 74"/>
              <a:gd name="T79" fmla="*/ 81 h 91"/>
              <a:gd name="T80" fmla="*/ 36 w 74"/>
              <a:gd name="T81" fmla="*/ 101 h 91"/>
              <a:gd name="T82" fmla="*/ 30 w 74"/>
              <a:gd name="T83" fmla="*/ 109 h 91"/>
              <a:gd name="T84" fmla="*/ 28 w 74"/>
              <a:gd name="T85" fmla="*/ 108 h 91"/>
              <a:gd name="T86" fmla="*/ 25 w 74"/>
              <a:gd name="T87" fmla="*/ 99 h 91"/>
              <a:gd name="T88" fmla="*/ 17 w 74"/>
              <a:gd name="T89" fmla="*/ 97 h 91"/>
              <a:gd name="T90" fmla="*/ 11 w 74"/>
              <a:gd name="T91" fmla="*/ 101 h 91"/>
              <a:gd name="T92" fmla="*/ 11 w 74"/>
              <a:gd name="T93" fmla="*/ 97 h 91"/>
              <a:gd name="T94" fmla="*/ 8 w 74"/>
              <a:gd name="T95" fmla="*/ 92 h 91"/>
              <a:gd name="T96" fmla="*/ 14 w 74"/>
              <a:gd name="T97" fmla="*/ 90 h 91"/>
              <a:gd name="T98" fmla="*/ 16 w 74"/>
              <a:gd name="T99" fmla="*/ 87 h 91"/>
              <a:gd name="T100" fmla="*/ 12 w 74"/>
              <a:gd name="T101" fmla="*/ 81 h 9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74"/>
              <a:gd name="T154" fmla="*/ 0 h 91"/>
              <a:gd name="T155" fmla="*/ 74 w 74"/>
              <a:gd name="T156" fmla="*/ 91 h 9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74" h="91">
                <a:moveTo>
                  <a:pt x="10" y="68"/>
                </a:moveTo>
                <a:cubicBezTo>
                  <a:pt x="12" y="67"/>
                  <a:pt x="15" y="67"/>
                  <a:pt x="16" y="65"/>
                </a:cubicBezTo>
                <a:cubicBezTo>
                  <a:pt x="18" y="63"/>
                  <a:pt x="18" y="60"/>
                  <a:pt x="18" y="56"/>
                </a:cubicBezTo>
                <a:cubicBezTo>
                  <a:pt x="18" y="55"/>
                  <a:pt x="17" y="54"/>
                  <a:pt x="16" y="54"/>
                </a:cubicBezTo>
                <a:cubicBezTo>
                  <a:pt x="15" y="54"/>
                  <a:pt x="15" y="56"/>
                  <a:pt x="14" y="56"/>
                </a:cubicBezTo>
                <a:cubicBezTo>
                  <a:pt x="13" y="56"/>
                  <a:pt x="12" y="54"/>
                  <a:pt x="11" y="55"/>
                </a:cubicBezTo>
                <a:cubicBezTo>
                  <a:pt x="10" y="55"/>
                  <a:pt x="9" y="58"/>
                  <a:pt x="8" y="58"/>
                </a:cubicBezTo>
                <a:cubicBezTo>
                  <a:pt x="5" y="57"/>
                  <a:pt x="3" y="56"/>
                  <a:pt x="1" y="54"/>
                </a:cubicBezTo>
                <a:cubicBezTo>
                  <a:pt x="0" y="53"/>
                  <a:pt x="2" y="51"/>
                  <a:pt x="2" y="50"/>
                </a:cubicBezTo>
                <a:cubicBezTo>
                  <a:pt x="3" y="48"/>
                  <a:pt x="4" y="47"/>
                  <a:pt x="4" y="45"/>
                </a:cubicBezTo>
                <a:cubicBezTo>
                  <a:pt x="4" y="44"/>
                  <a:pt x="2" y="43"/>
                  <a:pt x="2" y="42"/>
                </a:cubicBezTo>
                <a:cubicBezTo>
                  <a:pt x="1" y="40"/>
                  <a:pt x="1" y="37"/>
                  <a:pt x="2" y="36"/>
                </a:cubicBezTo>
                <a:cubicBezTo>
                  <a:pt x="2" y="33"/>
                  <a:pt x="5" y="31"/>
                  <a:pt x="6" y="29"/>
                </a:cubicBezTo>
                <a:cubicBezTo>
                  <a:pt x="6" y="28"/>
                  <a:pt x="3" y="27"/>
                  <a:pt x="4" y="26"/>
                </a:cubicBezTo>
                <a:cubicBezTo>
                  <a:pt x="5" y="24"/>
                  <a:pt x="8" y="22"/>
                  <a:pt x="10" y="20"/>
                </a:cubicBezTo>
                <a:cubicBezTo>
                  <a:pt x="11" y="18"/>
                  <a:pt x="11" y="16"/>
                  <a:pt x="11" y="14"/>
                </a:cubicBezTo>
                <a:cubicBezTo>
                  <a:pt x="12" y="12"/>
                  <a:pt x="10" y="10"/>
                  <a:pt x="11" y="9"/>
                </a:cubicBezTo>
                <a:cubicBezTo>
                  <a:pt x="12" y="7"/>
                  <a:pt x="15" y="7"/>
                  <a:pt x="17" y="6"/>
                </a:cubicBezTo>
                <a:cubicBezTo>
                  <a:pt x="19" y="5"/>
                  <a:pt x="21" y="3"/>
                  <a:pt x="23" y="2"/>
                </a:cubicBezTo>
                <a:cubicBezTo>
                  <a:pt x="24" y="1"/>
                  <a:pt x="26" y="1"/>
                  <a:pt x="27" y="0"/>
                </a:cubicBezTo>
                <a:lnTo>
                  <a:pt x="34" y="3"/>
                </a:lnTo>
                <a:lnTo>
                  <a:pt x="37" y="6"/>
                </a:lnTo>
                <a:lnTo>
                  <a:pt x="42" y="9"/>
                </a:lnTo>
                <a:lnTo>
                  <a:pt x="45" y="13"/>
                </a:lnTo>
                <a:lnTo>
                  <a:pt x="49" y="13"/>
                </a:lnTo>
                <a:lnTo>
                  <a:pt x="53" y="15"/>
                </a:lnTo>
                <a:lnTo>
                  <a:pt x="57" y="15"/>
                </a:lnTo>
                <a:lnTo>
                  <a:pt x="58" y="13"/>
                </a:lnTo>
                <a:lnTo>
                  <a:pt x="62" y="14"/>
                </a:lnTo>
                <a:lnTo>
                  <a:pt x="70" y="20"/>
                </a:lnTo>
                <a:cubicBezTo>
                  <a:pt x="70" y="21"/>
                  <a:pt x="70" y="21"/>
                  <a:pt x="70" y="22"/>
                </a:cubicBezTo>
                <a:cubicBezTo>
                  <a:pt x="71" y="24"/>
                  <a:pt x="73" y="25"/>
                  <a:pt x="73" y="27"/>
                </a:cubicBezTo>
                <a:cubicBezTo>
                  <a:pt x="74" y="29"/>
                  <a:pt x="74" y="31"/>
                  <a:pt x="73" y="33"/>
                </a:cubicBezTo>
                <a:cubicBezTo>
                  <a:pt x="73" y="34"/>
                  <a:pt x="70" y="33"/>
                  <a:pt x="70" y="35"/>
                </a:cubicBezTo>
                <a:cubicBezTo>
                  <a:pt x="68" y="37"/>
                  <a:pt x="69" y="40"/>
                  <a:pt x="68" y="43"/>
                </a:cubicBezTo>
                <a:cubicBezTo>
                  <a:pt x="67" y="44"/>
                  <a:pt x="65" y="46"/>
                  <a:pt x="64" y="47"/>
                </a:cubicBezTo>
                <a:cubicBezTo>
                  <a:pt x="62" y="49"/>
                  <a:pt x="59" y="51"/>
                  <a:pt x="58" y="53"/>
                </a:cubicBezTo>
                <a:cubicBezTo>
                  <a:pt x="57" y="54"/>
                  <a:pt x="58" y="55"/>
                  <a:pt x="57" y="56"/>
                </a:cubicBezTo>
                <a:cubicBezTo>
                  <a:pt x="51" y="59"/>
                  <a:pt x="45" y="61"/>
                  <a:pt x="38" y="64"/>
                </a:cubicBezTo>
                <a:cubicBezTo>
                  <a:pt x="36" y="65"/>
                  <a:pt x="34" y="66"/>
                  <a:pt x="33" y="68"/>
                </a:cubicBezTo>
                <a:cubicBezTo>
                  <a:pt x="32" y="73"/>
                  <a:pt x="31" y="79"/>
                  <a:pt x="30" y="84"/>
                </a:cubicBezTo>
                <a:cubicBezTo>
                  <a:pt x="29" y="87"/>
                  <a:pt x="27" y="89"/>
                  <a:pt x="25" y="91"/>
                </a:cubicBezTo>
                <a:cubicBezTo>
                  <a:pt x="25" y="91"/>
                  <a:pt x="24" y="90"/>
                  <a:pt x="23" y="90"/>
                </a:cubicBezTo>
                <a:cubicBezTo>
                  <a:pt x="22" y="88"/>
                  <a:pt x="22" y="85"/>
                  <a:pt x="21" y="83"/>
                </a:cubicBezTo>
                <a:cubicBezTo>
                  <a:pt x="19" y="81"/>
                  <a:pt x="16" y="81"/>
                  <a:pt x="14" y="81"/>
                </a:cubicBezTo>
                <a:cubicBezTo>
                  <a:pt x="12" y="82"/>
                  <a:pt x="11" y="84"/>
                  <a:pt x="9" y="84"/>
                </a:cubicBezTo>
                <a:cubicBezTo>
                  <a:pt x="8" y="84"/>
                  <a:pt x="9" y="82"/>
                  <a:pt x="9" y="81"/>
                </a:cubicBezTo>
                <a:cubicBezTo>
                  <a:pt x="8" y="80"/>
                  <a:pt x="8" y="79"/>
                  <a:pt x="7" y="77"/>
                </a:cubicBezTo>
                <a:cubicBezTo>
                  <a:pt x="8" y="76"/>
                  <a:pt x="10" y="76"/>
                  <a:pt x="12" y="75"/>
                </a:cubicBezTo>
                <a:cubicBezTo>
                  <a:pt x="12" y="75"/>
                  <a:pt x="13" y="74"/>
                  <a:pt x="13" y="73"/>
                </a:cubicBezTo>
                <a:cubicBezTo>
                  <a:pt x="12" y="71"/>
                  <a:pt x="11" y="70"/>
                  <a:pt x="10" y="6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17" name="Freeform 2535"/>
          <p:cNvSpPr>
            <a:spLocks noChangeAspect="1"/>
          </p:cNvSpPr>
          <p:nvPr/>
        </p:nvSpPr>
        <p:spPr bwMode="auto">
          <a:xfrm>
            <a:off x="2816225" y="3643313"/>
            <a:ext cx="90488" cy="57150"/>
          </a:xfrm>
          <a:custGeom>
            <a:avLst/>
            <a:gdLst>
              <a:gd name="T0" fmla="*/ 5 w 47"/>
              <a:gd name="T1" fmla="*/ 30 h 30"/>
              <a:gd name="T2" fmla="*/ 8 w 47"/>
              <a:gd name="T3" fmla="*/ 36 h 30"/>
              <a:gd name="T4" fmla="*/ 15 w 47"/>
              <a:gd name="T5" fmla="*/ 26 h 30"/>
              <a:gd name="T6" fmla="*/ 24 w 47"/>
              <a:gd name="T7" fmla="*/ 28 h 30"/>
              <a:gd name="T8" fmla="*/ 34 w 47"/>
              <a:gd name="T9" fmla="*/ 24 h 30"/>
              <a:gd name="T10" fmla="*/ 50 w 47"/>
              <a:gd name="T11" fmla="*/ 25 h 30"/>
              <a:gd name="T12" fmla="*/ 56 w 47"/>
              <a:gd name="T13" fmla="*/ 19 h 30"/>
              <a:gd name="T14" fmla="*/ 47 w 47"/>
              <a:gd name="T15" fmla="*/ 12 h 30"/>
              <a:gd name="T16" fmla="*/ 36 w 47"/>
              <a:gd name="T17" fmla="*/ 7 h 30"/>
              <a:gd name="T18" fmla="*/ 29 w 47"/>
              <a:gd name="T19" fmla="*/ 5 h 30"/>
              <a:gd name="T20" fmla="*/ 16 w 47"/>
              <a:gd name="T21" fmla="*/ 0 h 30"/>
              <a:gd name="T22" fmla="*/ 5 w 47"/>
              <a:gd name="T23" fmla="*/ 1 h 30"/>
              <a:gd name="T24" fmla="*/ 6 w 47"/>
              <a:gd name="T25" fmla="*/ 10 h 30"/>
              <a:gd name="T26" fmla="*/ 4 w 47"/>
              <a:gd name="T27" fmla="*/ 13 h 30"/>
              <a:gd name="T28" fmla="*/ 5 w 47"/>
              <a:gd name="T29" fmla="*/ 17 h 30"/>
              <a:gd name="T30" fmla="*/ 0 w 47"/>
              <a:gd name="T31" fmla="*/ 22 h 30"/>
              <a:gd name="T32" fmla="*/ 6 w 47"/>
              <a:gd name="T33" fmla="*/ 28 h 30"/>
              <a:gd name="T34" fmla="*/ 5 w 47"/>
              <a:gd name="T35" fmla="*/ 30 h 3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7"/>
              <a:gd name="T55" fmla="*/ 0 h 30"/>
              <a:gd name="T56" fmla="*/ 47 w 47"/>
              <a:gd name="T57" fmla="*/ 30 h 3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7" h="30">
                <a:moveTo>
                  <a:pt x="4" y="25"/>
                </a:moveTo>
                <a:cubicBezTo>
                  <a:pt x="5" y="27"/>
                  <a:pt x="6" y="30"/>
                  <a:pt x="7" y="30"/>
                </a:cubicBezTo>
                <a:cubicBezTo>
                  <a:pt x="10" y="28"/>
                  <a:pt x="9" y="23"/>
                  <a:pt x="12" y="22"/>
                </a:cubicBezTo>
                <a:cubicBezTo>
                  <a:pt x="14" y="21"/>
                  <a:pt x="17" y="23"/>
                  <a:pt x="20" y="23"/>
                </a:cubicBezTo>
                <a:cubicBezTo>
                  <a:pt x="23" y="23"/>
                  <a:pt x="25" y="20"/>
                  <a:pt x="28" y="20"/>
                </a:cubicBezTo>
                <a:cubicBezTo>
                  <a:pt x="32" y="20"/>
                  <a:pt x="37" y="22"/>
                  <a:pt x="41" y="21"/>
                </a:cubicBezTo>
                <a:cubicBezTo>
                  <a:pt x="44" y="20"/>
                  <a:pt x="47" y="18"/>
                  <a:pt x="46" y="16"/>
                </a:cubicBezTo>
                <a:cubicBezTo>
                  <a:pt x="46" y="13"/>
                  <a:pt x="42" y="11"/>
                  <a:pt x="39" y="10"/>
                </a:cubicBezTo>
                <a:cubicBezTo>
                  <a:pt x="36" y="8"/>
                  <a:pt x="33" y="8"/>
                  <a:pt x="30" y="6"/>
                </a:cubicBezTo>
                <a:cubicBezTo>
                  <a:pt x="28" y="6"/>
                  <a:pt x="26" y="4"/>
                  <a:pt x="24" y="4"/>
                </a:cubicBezTo>
                <a:cubicBezTo>
                  <a:pt x="20" y="2"/>
                  <a:pt x="16" y="1"/>
                  <a:pt x="13" y="0"/>
                </a:cubicBezTo>
                <a:cubicBezTo>
                  <a:pt x="10" y="0"/>
                  <a:pt x="7" y="1"/>
                  <a:pt x="4" y="1"/>
                </a:cubicBezTo>
                <a:cubicBezTo>
                  <a:pt x="5" y="4"/>
                  <a:pt x="6" y="6"/>
                  <a:pt x="5" y="8"/>
                </a:cubicBezTo>
                <a:cubicBezTo>
                  <a:pt x="5" y="10"/>
                  <a:pt x="4" y="10"/>
                  <a:pt x="3" y="11"/>
                </a:cubicBezTo>
                <a:cubicBezTo>
                  <a:pt x="3" y="12"/>
                  <a:pt x="4" y="13"/>
                  <a:pt x="4" y="14"/>
                </a:cubicBezTo>
                <a:cubicBezTo>
                  <a:pt x="3" y="16"/>
                  <a:pt x="0" y="17"/>
                  <a:pt x="0" y="18"/>
                </a:cubicBezTo>
                <a:cubicBezTo>
                  <a:pt x="1" y="20"/>
                  <a:pt x="4" y="21"/>
                  <a:pt x="5" y="23"/>
                </a:cubicBezTo>
                <a:cubicBezTo>
                  <a:pt x="5" y="24"/>
                  <a:pt x="4" y="25"/>
                  <a:pt x="4" y="2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18" name="Freeform 2536"/>
          <p:cNvSpPr>
            <a:spLocks noChangeAspect="1"/>
          </p:cNvSpPr>
          <p:nvPr/>
        </p:nvSpPr>
        <p:spPr bwMode="auto">
          <a:xfrm>
            <a:off x="1779588" y="3270250"/>
            <a:ext cx="688975" cy="522288"/>
          </a:xfrm>
          <a:custGeom>
            <a:avLst/>
            <a:gdLst>
              <a:gd name="T0" fmla="*/ 414 w 361"/>
              <a:gd name="T1" fmla="*/ 257 h 274"/>
              <a:gd name="T2" fmla="*/ 421 w 361"/>
              <a:gd name="T3" fmla="*/ 243 h 274"/>
              <a:gd name="T4" fmla="*/ 434 w 361"/>
              <a:gd name="T5" fmla="*/ 214 h 274"/>
              <a:gd name="T6" fmla="*/ 396 w 361"/>
              <a:gd name="T7" fmla="*/ 209 h 274"/>
              <a:gd name="T8" fmla="*/ 371 w 361"/>
              <a:gd name="T9" fmla="*/ 245 h 274"/>
              <a:gd name="T10" fmla="*/ 364 w 361"/>
              <a:gd name="T11" fmla="*/ 256 h 274"/>
              <a:gd name="T12" fmla="*/ 349 w 361"/>
              <a:gd name="T13" fmla="*/ 259 h 274"/>
              <a:gd name="T14" fmla="*/ 339 w 361"/>
              <a:gd name="T15" fmla="*/ 258 h 274"/>
              <a:gd name="T16" fmla="*/ 296 w 361"/>
              <a:gd name="T17" fmla="*/ 255 h 274"/>
              <a:gd name="T18" fmla="*/ 269 w 361"/>
              <a:gd name="T19" fmla="*/ 204 h 274"/>
              <a:gd name="T20" fmla="*/ 274 w 361"/>
              <a:gd name="T21" fmla="*/ 202 h 274"/>
              <a:gd name="T22" fmla="*/ 270 w 361"/>
              <a:gd name="T23" fmla="*/ 152 h 274"/>
              <a:gd name="T24" fmla="*/ 281 w 361"/>
              <a:gd name="T25" fmla="*/ 128 h 274"/>
              <a:gd name="T26" fmla="*/ 251 w 361"/>
              <a:gd name="T27" fmla="*/ 107 h 274"/>
              <a:gd name="T28" fmla="*/ 234 w 361"/>
              <a:gd name="T29" fmla="*/ 62 h 274"/>
              <a:gd name="T30" fmla="*/ 208 w 361"/>
              <a:gd name="T31" fmla="*/ 55 h 274"/>
              <a:gd name="T32" fmla="*/ 190 w 361"/>
              <a:gd name="T33" fmla="*/ 62 h 274"/>
              <a:gd name="T34" fmla="*/ 162 w 361"/>
              <a:gd name="T35" fmla="*/ 25 h 274"/>
              <a:gd name="T36" fmla="*/ 89 w 361"/>
              <a:gd name="T37" fmla="*/ 24 h 274"/>
              <a:gd name="T38" fmla="*/ 6 w 361"/>
              <a:gd name="T39" fmla="*/ 0 h 274"/>
              <a:gd name="T40" fmla="*/ 7 w 361"/>
              <a:gd name="T41" fmla="*/ 22 h 274"/>
              <a:gd name="T42" fmla="*/ 12 w 361"/>
              <a:gd name="T43" fmla="*/ 46 h 274"/>
              <a:gd name="T44" fmla="*/ 32 w 361"/>
              <a:gd name="T45" fmla="*/ 77 h 274"/>
              <a:gd name="T46" fmla="*/ 36 w 361"/>
              <a:gd name="T47" fmla="*/ 91 h 274"/>
              <a:gd name="T48" fmla="*/ 19 w 361"/>
              <a:gd name="T49" fmla="*/ 90 h 274"/>
              <a:gd name="T50" fmla="*/ 46 w 361"/>
              <a:gd name="T51" fmla="*/ 107 h 274"/>
              <a:gd name="T52" fmla="*/ 55 w 361"/>
              <a:gd name="T53" fmla="*/ 139 h 274"/>
              <a:gd name="T54" fmla="*/ 72 w 361"/>
              <a:gd name="T55" fmla="*/ 157 h 274"/>
              <a:gd name="T56" fmla="*/ 95 w 361"/>
              <a:gd name="T57" fmla="*/ 172 h 274"/>
              <a:gd name="T58" fmla="*/ 83 w 361"/>
              <a:gd name="T59" fmla="*/ 157 h 274"/>
              <a:gd name="T60" fmla="*/ 73 w 361"/>
              <a:gd name="T61" fmla="*/ 119 h 274"/>
              <a:gd name="T62" fmla="*/ 54 w 361"/>
              <a:gd name="T63" fmla="*/ 91 h 274"/>
              <a:gd name="T64" fmla="*/ 41 w 361"/>
              <a:gd name="T65" fmla="*/ 60 h 274"/>
              <a:gd name="T66" fmla="*/ 31 w 361"/>
              <a:gd name="T67" fmla="*/ 18 h 274"/>
              <a:gd name="T68" fmla="*/ 53 w 361"/>
              <a:gd name="T69" fmla="*/ 26 h 274"/>
              <a:gd name="T70" fmla="*/ 61 w 361"/>
              <a:gd name="T71" fmla="*/ 67 h 274"/>
              <a:gd name="T72" fmla="*/ 85 w 361"/>
              <a:gd name="T73" fmla="*/ 94 h 274"/>
              <a:gd name="T74" fmla="*/ 95 w 361"/>
              <a:gd name="T75" fmla="*/ 109 h 274"/>
              <a:gd name="T76" fmla="*/ 100 w 361"/>
              <a:gd name="T77" fmla="*/ 121 h 274"/>
              <a:gd name="T78" fmla="*/ 118 w 361"/>
              <a:gd name="T79" fmla="*/ 138 h 274"/>
              <a:gd name="T80" fmla="*/ 138 w 361"/>
              <a:gd name="T81" fmla="*/ 172 h 274"/>
              <a:gd name="T82" fmla="*/ 148 w 361"/>
              <a:gd name="T83" fmla="*/ 217 h 274"/>
              <a:gd name="T84" fmla="*/ 153 w 361"/>
              <a:gd name="T85" fmla="*/ 239 h 274"/>
              <a:gd name="T86" fmla="*/ 198 w 361"/>
              <a:gd name="T87" fmla="*/ 267 h 274"/>
              <a:gd name="T88" fmla="*/ 252 w 361"/>
              <a:gd name="T89" fmla="*/ 295 h 274"/>
              <a:gd name="T90" fmla="*/ 302 w 361"/>
              <a:gd name="T91" fmla="*/ 300 h 274"/>
              <a:gd name="T92" fmla="*/ 321 w 361"/>
              <a:gd name="T93" fmla="*/ 304 h 274"/>
              <a:gd name="T94" fmla="*/ 345 w 361"/>
              <a:gd name="T95" fmla="*/ 318 h 274"/>
              <a:gd name="T96" fmla="*/ 369 w 361"/>
              <a:gd name="T97" fmla="*/ 292 h 274"/>
              <a:gd name="T98" fmla="*/ 365 w 361"/>
              <a:gd name="T99" fmla="*/ 274 h 274"/>
              <a:gd name="T100" fmla="*/ 403 w 361"/>
              <a:gd name="T101" fmla="*/ 265 h 2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61"/>
              <a:gd name="T154" fmla="*/ 0 h 274"/>
              <a:gd name="T155" fmla="*/ 361 w 361"/>
              <a:gd name="T156" fmla="*/ 274 h 27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61" h="274">
                <a:moveTo>
                  <a:pt x="340" y="217"/>
                </a:moveTo>
                <a:cubicBezTo>
                  <a:pt x="340" y="216"/>
                  <a:pt x="339" y="215"/>
                  <a:pt x="340" y="214"/>
                </a:cubicBezTo>
                <a:cubicBezTo>
                  <a:pt x="340" y="213"/>
                  <a:pt x="341" y="212"/>
                  <a:pt x="342" y="212"/>
                </a:cubicBezTo>
                <a:cubicBezTo>
                  <a:pt x="343" y="212"/>
                  <a:pt x="343" y="213"/>
                  <a:pt x="344" y="214"/>
                </a:cubicBezTo>
                <a:cubicBezTo>
                  <a:pt x="345" y="215"/>
                  <a:pt x="345" y="218"/>
                  <a:pt x="347" y="218"/>
                </a:cubicBezTo>
                <a:cubicBezTo>
                  <a:pt x="348" y="219"/>
                  <a:pt x="348" y="216"/>
                  <a:pt x="348" y="215"/>
                </a:cubicBezTo>
                <a:cubicBezTo>
                  <a:pt x="349" y="212"/>
                  <a:pt x="351" y="209"/>
                  <a:pt x="352" y="206"/>
                </a:cubicBezTo>
                <a:cubicBezTo>
                  <a:pt x="352" y="204"/>
                  <a:pt x="350" y="203"/>
                  <a:pt x="350" y="202"/>
                </a:cubicBezTo>
                <a:cubicBezTo>
                  <a:pt x="350" y="199"/>
                  <a:pt x="352" y="198"/>
                  <a:pt x="353" y="195"/>
                </a:cubicBezTo>
                <a:cubicBezTo>
                  <a:pt x="353" y="193"/>
                  <a:pt x="353" y="191"/>
                  <a:pt x="354" y="189"/>
                </a:cubicBezTo>
                <a:cubicBezTo>
                  <a:pt x="355" y="186"/>
                  <a:pt x="358" y="185"/>
                  <a:pt x="359" y="183"/>
                </a:cubicBezTo>
                <a:cubicBezTo>
                  <a:pt x="360" y="181"/>
                  <a:pt x="361" y="180"/>
                  <a:pt x="361" y="178"/>
                </a:cubicBezTo>
                <a:cubicBezTo>
                  <a:pt x="361" y="176"/>
                  <a:pt x="360" y="174"/>
                  <a:pt x="359" y="173"/>
                </a:cubicBezTo>
                <a:cubicBezTo>
                  <a:pt x="356" y="172"/>
                  <a:pt x="352" y="172"/>
                  <a:pt x="349" y="172"/>
                </a:cubicBezTo>
                <a:cubicBezTo>
                  <a:pt x="346" y="172"/>
                  <a:pt x="343" y="172"/>
                  <a:pt x="339" y="172"/>
                </a:cubicBezTo>
                <a:cubicBezTo>
                  <a:pt x="336" y="173"/>
                  <a:pt x="332" y="174"/>
                  <a:pt x="329" y="174"/>
                </a:cubicBezTo>
                <a:cubicBezTo>
                  <a:pt x="325" y="175"/>
                  <a:pt x="321" y="174"/>
                  <a:pt x="318" y="176"/>
                </a:cubicBezTo>
                <a:cubicBezTo>
                  <a:pt x="315" y="179"/>
                  <a:pt x="314" y="183"/>
                  <a:pt x="313" y="186"/>
                </a:cubicBezTo>
                <a:cubicBezTo>
                  <a:pt x="312" y="190"/>
                  <a:pt x="313" y="193"/>
                  <a:pt x="312" y="196"/>
                </a:cubicBezTo>
                <a:cubicBezTo>
                  <a:pt x="311" y="199"/>
                  <a:pt x="310" y="202"/>
                  <a:pt x="309" y="204"/>
                </a:cubicBezTo>
                <a:cubicBezTo>
                  <a:pt x="308" y="206"/>
                  <a:pt x="306" y="208"/>
                  <a:pt x="304" y="209"/>
                </a:cubicBezTo>
                <a:cubicBezTo>
                  <a:pt x="303" y="209"/>
                  <a:pt x="300" y="209"/>
                  <a:pt x="299" y="210"/>
                </a:cubicBezTo>
                <a:cubicBezTo>
                  <a:pt x="298" y="210"/>
                  <a:pt x="300" y="210"/>
                  <a:pt x="301" y="210"/>
                </a:cubicBezTo>
                <a:cubicBezTo>
                  <a:pt x="302" y="211"/>
                  <a:pt x="303" y="212"/>
                  <a:pt x="303" y="213"/>
                </a:cubicBezTo>
                <a:cubicBezTo>
                  <a:pt x="303" y="214"/>
                  <a:pt x="300" y="215"/>
                  <a:pt x="299" y="215"/>
                </a:cubicBezTo>
                <a:cubicBezTo>
                  <a:pt x="298" y="216"/>
                  <a:pt x="298" y="218"/>
                  <a:pt x="296" y="218"/>
                </a:cubicBezTo>
                <a:cubicBezTo>
                  <a:pt x="296" y="219"/>
                  <a:pt x="297" y="217"/>
                  <a:pt x="296" y="217"/>
                </a:cubicBezTo>
                <a:cubicBezTo>
                  <a:pt x="294" y="216"/>
                  <a:pt x="291" y="218"/>
                  <a:pt x="290" y="216"/>
                </a:cubicBezTo>
                <a:cubicBezTo>
                  <a:pt x="289" y="215"/>
                  <a:pt x="294" y="215"/>
                  <a:pt x="295" y="214"/>
                </a:cubicBezTo>
                <a:cubicBezTo>
                  <a:pt x="295" y="213"/>
                  <a:pt x="294" y="213"/>
                  <a:pt x="294" y="212"/>
                </a:cubicBezTo>
                <a:cubicBezTo>
                  <a:pt x="292" y="212"/>
                  <a:pt x="290" y="211"/>
                  <a:pt x="288" y="211"/>
                </a:cubicBezTo>
                <a:cubicBezTo>
                  <a:pt x="286" y="212"/>
                  <a:pt x="284" y="214"/>
                  <a:pt x="282" y="215"/>
                </a:cubicBezTo>
                <a:cubicBezTo>
                  <a:pt x="278" y="216"/>
                  <a:pt x="273" y="218"/>
                  <a:pt x="268" y="219"/>
                </a:cubicBezTo>
                <a:cubicBezTo>
                  <a:pt x="266" y="220"/>
                  <a:pt x="263" y="220"/>
                  <a:pt x="261" y="218"/>
                </a:cubicBezTo>
                <a:cubicBezTo>
                  <a:pt x="258" y="217"/>
                  <a:pt x="257" y="214"/>
                  <a:pt x="254" y="212"/>
                </a:cubicBezTo>
                <a:cubicBezTo>
                  <a:pt x="252" y="211"/>
                  <a:pt x="249" y="214"/>
                  <a:pt x="246" y="212"/>
                </a:cubicBezTo>
                <a:cubicBezTo>
                  <a:pt x="244" y="211"/>
                  <a:pt x="243" y="209"/>
                  <a:pt x="242" y="207"/>
                </a:cubicBezTo>
                <a:cubicBezTo>
                  <a:pt x="241" y="203"/>
                  <a:pt x="240" y="200"/>
                  <a:pt x="238" y="196"/>
                </a:cubicBezTo>
                <a:cubicBezTo>
                  <a:pt x="236" y="193"/>
                  <a:pt x="232" y="190"/>
                  <a:pt x="230" y="187"/>
                </a:cubicBezTo>
                <a:cubicBezTo>
                  <a:pt x="228" y="182"/>
                  <a:pt x="226" y="176"/>
                  <a:pt x="224" y="170"/>
                </a:cubicBezTo>
                <a:cubicBezTo>
                  <a:pt x="224" y="169"/>
                  <a:pt x="223" y="166"/>
                  <a:pt x="224" y="167"/>
                </a:cubicBezTo>
                <a:cubicBezTo>
                  <a:pt x="226" y="168"/>
                  <a:pt x="226" y="170"/>
                  <a:pt x="227" y="172"/>
                </a:cubicBezTo>
                <a:cubicBezTo>
                  <a:pt x="227" y="173"/>
                  <a:pt x="228" y="174"/>
                  <a:pt x="228" y="173"/>
                </a:cubicBezTo>
                <a:cubicBezTo>
                  <a:pt x="229" y="171"/>
                  <a:pt x="228" y="170"/>
                  <a:pt x="228" y="168"/>
                </a:cubicBezTo>
                <a:cubicBezTo>
                  <a:pt x="227" y="165"/>
                  <a:pt x="225" y="163"/>
                  <a:pt x="224" y="160"/>
                </a:cubicBezTo>
                <a:cubicBezTo>
                  <a:pt x="224" y="158"/>
                  <a:pt x="224" y="155"/>
                  <a:pt x="224" y="153"/>
                </a:cubicBezTo>
                <a:cubicBezTo>
                  <a:pt x="224" y="148"/>
                  <a:pt x="224" y="144"/>
                  <a:pt x="224" y="140"/>
                </a:cubicBezTo>
                <a:cubicBezTo>
                  <a:pt x="224" y="135"/>
                  <a:pt x="224" y="131"/>
                  <a:pt x="225" y="127"/>
                </a:cubicBezTo>
                <a:cubicBezTo>
                  <a:pt x="225" y="125"/>
                  <a:pt x="227" y="123"/>
                  <a:pt x="228" y="120"/>
                </a:cubicBezTo>
                <a:cubicBezTo>
                  <a:pt x="229" y="118"/>
                  <a:pt x="227" y="116"/>
                  <a:pt x="228" y="113"/>
                </a:cubicBezTo>
                <a:cubicBezTo>
                  <a:pt x="229" y="112"/>
                  <a:pt x="231" y="115"/>
                  <a:pt x="231" y="114"/>
                </a:cubicBezTo>
                <a:cubicBezTo>
                  <a:pt x="233" y="113"/>
                  <a:pt x="233" y="109"/>
                  <a:pt x="234" y="107"/>
                </a:cubicBezTo>
                <a:cubicBezTo>
                  <a:pt x="232" y="106"/>
                  <a:pt x="231" y="103"/>
                  <a:pt x="229" y="103"/>
                </a:cubicBezTo>
                <a:cubicBezTo>
                  <a:pt x="227" y="102"/>
                  <a:pt x="225" y="103"/>
                  <a:pt x="223" y="103"/>
                </a:cubicBezTo>
                <a:cubicBezTo>
                  <a:pt x="220" y="101"/>
                  <a:pt x="217" y="100"/>
                  <a:pt x="215" y="98"/>
                </a:cubicBezTo>
                <a:cubicBezTo>
                  <a:pt x="212" y="95"/>
                  <a:pt x="211" y="92"/>
                  <a:pt x="209" y="89"/>
                </a:cubicBezTo>
                <a:cubicBezTo>
                  <a:pt x="208" y="87"/>
                  <a:pt x="209" y="84"/>
                  <a:pt x="208" y="82"/>
                </a:cubicBezTo>
                <a:cubicBezTo>
                  <a:pt x="207" y="80"/>
                  <a:pt x="205" y="78"/>
                  <a:pt x="204" y="75"/>
                </a:cubicBezTo>
                <a:cubicBezTo>
                  <a:pt x="202" y="71"/>
                  <a:pt x="200" y="67"/>
                  <a:pt x="198" y="62"/>
                </a:cubicBezTo>
                <a:cubicBezTo>
                  <a:pt x="197" y="59"/>
                  <a:pt x="196" y="55"/>
                  <a:pt x="195" y="52"/>
                </a:cubicBezTo>
                <a:cubicBezTo>
                  <a:pt x="194" y="49"/>
                  <a:pt x="192" y="46"/>
                  <a:pt x="190" y="45"/>
                </a:cubicBezTo>
                <a:cubicBezTo>
                  <a:pt x="187" y="44"/>
                  <a:pt x="185" y="44"/>
                  <a:pt x="182" y="44"/>
                </a:cubicBezTo>
                <a:cubicBezTo>
                  <a:pt x="180" y="44"/>
                  <a:pt x="178" y="44"/>
                  <a:pt x="177" y="44"/>
                </a:cubicBezTo>
                <a:cubicBezTo>
                  <a:pt x="175" y="45"/>
                  <a:pt x="174" y="45"/>
                  <a:pt x="173" y="46"/>
                </a:cubicBezTo>
                <a:cubicBezTo>
                  <a:pt x="172" y="47"/>
                  <a:pt x="172" y="48"/>
                  <a:pt x="171" y="49"/>
                </a:cubicBezTo>
                <a:cubicBezTo>
                  <a:pt x="171" y="51"/>
                  <a:pt x="171" y="53"/>
                  <a:pt x="170" y="55"/>
                </a:cubicBezTo>
                <a:cubicBezTo>
                  <a:pt x="170" y="56"/>
                  <a:pt x="168" y="57"/>
                  <a:pt x="167" y="57"/>
                </a:cubicBezTo>
                <a:cubicBezTo>
                  <a:pt x="164" y="56"/>
                  <a:pt x="161" y="53"/>
                  <a:pt x="158" y="52"/>
                </a:cubicBezTo>
                <a:cubicBezTo>
                  <a:pt x="156" y="50"/>
                  <a:pt x="152" y="50"/>
                  <a:pt x="151" y="48"/>
                </a:cubicBezTo>
                <a:cubicBezTo>
                  <a:pt x="148" y="45"/>
                  <a:pt x="148" y="41"/>
                  <a:pt x="146" y="38"/>
                </a:cubicBezTo>
                <a:cubicBezTo>
                  <a:pt x="145" y="35"/>
                  <a:pt x="145" y="32"/>
                  <a:pt x="143" y="30"/>
                </a:cubicBezTo>
                <a:cubicBezTo>
                  <a:pt x="141" y="27"/>
                  <a:pt x="138" y="24"/>
                  <a:pt x="135" y="21"/>
                </a:cubicBezTo>
                <a:cubicBezTo>
                  <a:pt x="133" y="18"/>
                  <a:pt x="132" y="16"/>
                  <a:pt x="131" y="13"/>
                </a:cubicBezTo>
                <a:cubicBezTo>
                  <a:pt x="124" y="13"/>
                  <a:pt x="117" y="13"/>
                  <a:pt x="109" y="13"/>
                </a:cubicBezTo>
                <a:cubicBezTo>
                  <a:pt x="109" y="16"/>
                  <a:pt x="108" y="18"/>
                  <a:pt x="108" y="21"/>
                </a:cubicBezTo>
                <a:cubicBezTo>
                  <a:pt x="97" y="20"/>
                  <a:pt x="86" y="20"/>
                  <a:pt x="74" y="20"/>
                </a:cubicBezTo>
                <a:cubicBezTo>
                  <a:pt x="74" y="20"/>
                  <a:pt x="73" y="20"/>
                  <a:pt x="72" y="20"/>
                </a:cubicBezTo>
                <a:cubicBezTo>
                  <a:pt x="57" y="14"/>
                  <a:pt x="43" y="8"/>
                  <a:pt x="28" y="2"/>
                </a:cubicBezTo>
                <a:cubicBezTo>
                  <a:pt x="28" y="2"/>
                  <a:pt x="28" y="1"/>
                  <a:pt x="28" y="0"/>
                </a:cubicBezTo>
                <a:cubicBezTo>
                  <a:pt x="20" y="0"/>
                  <a:pt x="13" y="0"/>
                  <a:pt x="5" y="0"/>
                </a:cubicBezTo>
                <a:cubicBezTo>
                  <a:pt x="3" y="1"/>
                  <a:pt x="2" y="2"/>
                  <a:pt x="0" y="3"/>
                </a:cubicBezTo>
                <a:cubicBezTo>
                  <a:pt x="1" y="5"/>
                  <a:pt x="3" y="7"/>
                  <a:pt x="3" y="9"/>
                </a:cubicBezTo>
                <a:cubicBezTo>
                  <a:pt x="4" y="11"/>
                  <a:pt x="3" y="13"/>
                  <a:pt x="3" y="15"/>
                </a:cubicBezTo>
                <a:cubicBezTo>
                  <a:pt x="4" y="16"/>
                  <a:pt x="5" y="17"/>
                  <a:pt x="6" y="18"/>
                </a:cubicBezTo>
                <a:cubicBezTo>
                  <a:pt x="6" y="22"/>
                  <a:pt x="5" y="26"/>
                  <a:pt x="6" y="29"/>
                </a:cubicBezTo>
                <a:cubicBezTo>
                  <a:pt x="6" y="30"/>
                  <a:pt x="7" y="31"/>
                  <a:pt x="8" y="32"/>
                </a:cubicBezTo>
                <a:cubicBezTo>
                  <a:pt x="8" y="33"/>
                  <a:pt x="8" y="34"/>
                  <a:pt x="8" y="35"/>
                </a:cubicBezTo>
                <a:cubicBezTo>
                  <a:pt x="8" y="37"/>
                  <a:pt x="10" y="37"/>
                  <a:pt x="10" y="38"/>
                </a:cubicBezTo>
                <a:cubicBezTo>
                  <a:pt x="11" y="40"/>
                  <a:pt x="10" y="42"/>
                  <a:pt x="10" y="45"/>
                </a:cubicBezTo>
                <a:cubicBezTo>
                  <a:pt x="11" y="46"/>
                  <a:pt x="12" y="47"/>
                  <a:pt x="13" y="48"/>
                </a:cubicBezTo>
                <a:cubicBezTo>
                  <a:pt x="15" y="50"/>
                  <a:pt x="18" y="51"/>
                  <a:pt x="20" y="54"/>
                </a:cubicBezTo>
                <a:cubicBezTo>
                  <a:pt x="22" y="57"/>
                  <a:pt x="25" y="60"/>
                  <a:pt x="27" y="64"/>
                </a:cubicBezTo>
                <a:cubicBezTo>
                  <a:pt x="27" y="65"/>
                  <a:pt x="27" y="67"/>
                  <a:pt x="27" y="68"/>
                </a:cubicBezTo>
                <a:cubicBezTo>
                  <a:pt x="26" y="70"/>
                  <a:pt x="24" y="70"/>
                  <a:pt x="24" y="71"/>
                </a:cubicBezTo>
                <a:cubicBezTo>
                  <a:pt x="24" y="73"/>
                  <a:pt x="26" y="73"/>
                  <a:pt x="27" y="74"/>
                </a:cubicBezTo>
                <a:cubicBezTo>
                  <a:pt x="28" y="75"/>
                  <a:pt x="30" y="75"/>
                  <a:pt x="30" y="76"/>
                </a:cubicBezTo>
                <a:cubicBezTo>
                  <a:pt x="29" y="78"/>
                  <a:pt x="27" y="77"/>
                  <a:pt x="25" y="77"/>
                </a:cubicBezTo>
                <a:cubicBezTo>
                  <a:pt x="24" y="76"/>
                  <a:pt x="23" y="75"/>
                  <a:pt x="22" y="74"/>
                </a:cubicBezTo>
                <a:cubicBezTo>
                  <a:pt x="19" y="74"/>
                  <a:pt x="17" y="72"/>
                  <a:pt x="14" y="73"/>
                </a:cubicBezTo>
                <a:cubicBezTo>
                  <a:pt x="13" y="73"/>
                  <a:pt x="15" y="74"/>
                  <a:pt x="16" y="75"/>
                </a:cubicBezTo>
                <a:cubicBezTo>
                  <a:pt x="18" y="77"/>
                  <a:pt x="20" y="79"/>
                  <a:pt x="21" y="81"/>
                </a:cubicBezTo>
                <a:cubicBezTo>
                  <a:pt x="24" y="83"/>
                  <a:pt x="26" y="86"/>
                  <a:pt x="29" y="88"/>
                </a:cubicBezTo>
                <a:cubicBezTo>
                  <a:pt x="30" y="89"/>
                  <a:pt x="31" y="89"/>
                  <a:pt x="33" y="90"/>
                </a:cubicBezTo>
                <a:cubicBezTo>
                  <a:pt x="35" y="90"/>
                  <a:pt x="37" y="88"/>
                  <a:pt x="38" y="89"/>
                </a:cubicBezTo>
                <a:cubicBezTo>
                  <a:pt x="40" y="90"/>
                  <a:pt x="40" y="93"/>
                  <a:pt x="41" y="94"/>
                </a:cubicBezTo>
                <a:cubicBezTo>
                  <a:pt x="42" y="96"/>
                  <a:pt x="43" y="97"/>
                  <a:pt x="45" y="99"/>
                </a:cubicBezTo>
                <a:cubicBezTo>
                  <a:pt x="46" y="101"/>
                  <a:pt x="49" y="104"/>
                  <a:pt x="49" y="107"/>
                </a:cubicBezTo>
                <a:cubicBezTo>
                  <a:pt x="49" y="110"/>
                  <a:pt x="46" y="113"/>
                  <a:pt x="46" y="116"/>
                </a:cubicBezTo>
                <a:cubicBezTo>
                  <a:pt x="45" y="118"/>
                  <a:pt x="45" y="120"/>
                  <a:pt x="46" y="121"/>
                </a:cubicBezTo>
                <a:cubicBezTo>
                  <a:pt x="46" y="122"/>
                  <a:pt x="48" y="121"/>
                  <a:pt x="49" y="121"/>
                </a:cubicBezTo>
                <a:cubicBezTo>
                  <a:pt x="50" y="122"/>
                  <a:pt x="50" y="124"/>
                  <a:pt x="52" y="125"/>
                </a:cubicBezTo>
                <a:cubicBezTo>
                  <a:pt x="54" y="127"/>
                  <a:pt x="57" y="129"/>
                  <a:pt x="60" y="131"/>
                </a:cubicBezTo>
                <a:cubicBezTo>
                  <a:pt x="63" y="133"/>
                  <a:pt x="65" y="136"/>
                  <a:pt x="68" y="139"/>
                </a:cubicBezTo>
                <a:cubicBezTo>
                  <a:pt x="69" y="141"/>
                  <a:pt x="70" y="144"/>
                  <a:pt x="70" y="146"/>
                </a:cubicBezTo>
                <a:cubicBezTo>
                  <a:pt x="71" y="148"/>
                  <a:pt x="69" y="152"/>
                  <a:pt x="70" y="151"/>
                </a:cubicBezTo>
                <a:cubicBezTo>
                  <a:pt x="74" y="150"/>
                  <a:pt x="77" y="147"/>
                  <a:pt x="79" y="143"/>
                </a:cubicBezTo>
                <a:cubicBezTo>
                  <a:pt x="79" y="142"/>
                  <a:pt x="76" y="142"/>
                  <a:pt x="75" y="140"/>
                </a:cubicBezTo>
                <a:cubicBezTo>
                  <a:pt x="75" y="139"/>
                  <a:pt x="76" y="138"/>
                  <a:pt x="75" y="137"/>
                </a:cubicBezTo>
                <a:cubicBezTo>
                  <a:pt x="74" y="134"/>
                  <a:pt x="72" y="131"/>
                  <a:pt x="70" y="129"/>
                </a:cubicBezTo>
                <a:cubicBezTo>
                  <a:pt x="70" y="128"/>
                  <a:pt x="70" y="132"/>
                  <a:pt x="69" y="131"/>
                </a:cubicBezTo>
                <a:cubicBezTo>
                  <a:pt x="68" y="131"/>
                  <a:pt x="68" y="129"/>
                  <a:pt x="67" y="128"/>
                </a:cubicBezTo>
                <a:cubicBezTo>
                  <a:pt x="66" y="126"/>
                  <a:pt x="66" y="123"/>
                  <a:pt x="65" y="121"/>
                </a:cubicBezTo>
                <a:cubicBezTo>
                  <a:pt x="63" y="116"/>
                  <a:pt x="60" y="111"/>
                  <a:pt x="59" y="106"/>
                </a:cubicBezTo>
                <a:cubicBezTo>
                  <a:pt x="59" y="104"/>
                  <a:pt x="61" y="101"/>
                  <a:pt x="61" y="99"/>
                </a:cubicBezTo>
                <a:cubicBezTo>
                  <a:pt x="60" y="96"/>
                  <a:pt x="58" y="92"/>
                  <a:pt x="56" y="90"/>
                </a:cubicBezTo>
                <a:cubicBezTo>
                  <a:pt x="55" y="89"/>
                  <a:pt x="55" y="94"/>
                  <a:pt x="54" y="93"/>
                </a:cubicBezTo>
                <a:cubicBezTo>
                  <a:pt x="52" y="90"/>
                  <a:pt x="52" y="86"/>
                  <a:pt x="51" y="84"/>
                </a:cubicBezTo>
                <a:cubicBezTo>
                  <a:pt x="49" y="81"/>
                  <a:pt x="46" y="79"/>
                  <a:pt x="45" y="76"/>
                </a:cubicBezTo>
                <a:cubicBezTo>
                  <a:pt x="44" y="73"/>
                  <a:pt x="44" y="70"/>
                  <a:pt x="43" y="67"/>
                </a:cubicBezTo>
                <a:cubicBezTo>
                  <a:pt x="42" y="65"/>
                  <a:pt x="40" y="63"/>
                  <a:pt x="39" y="62"/>
                </a:cubicBezTo>
                <a:cubicBezTo>
                  <a:pt x="38" y="61"/>
                  <a:pt x="37" y="61"/>
                  <a:pt x="36" y="60"/>
                </a:cubicBezTo>
                <a:cubicBezTo>
                  <a:pt x="35" y="57"/>
                  <a:pt x="36" y="53"/>
                  <a:pt x="34" y="50"/>
                </a:cubicBezTo>
                <a:cubicBezTo>
                  <a:pt x="32" y="47"/>
                  <a:pt x="27" y="46"/>
                  <a:pt x="25" y="42"/>
                </a:cubicBezTo>
                <a:cubicBezTo>
                  <a:pt x="23" y="39"/>
                  <a:pt x="25" y="36"/>
                  <a:pt x="25" y="32"/>
                </a:cubicBezTo>
                <a:cubicBezTo>
                  <a:pt x="25" y="30"/>
                  <a:pt x="23" y="28"/>
                  <a:pt x="23" y="26"/>
                </a:cubicBezTo>
                <a:cubicBezTo>
                  <a:pt x="23" y="22"/>
                  <a:pt x="22" y="17"/>
                  <a:pt x="26" y="15"/>
                </a:cubicBezTo>
                <a:cubicBezTo>
                  <a:pt x="29" y="13"/>
                  <a:pt x="32" y="18"/>
                  <a:pt x="35" y="19"/>
                </a:cubicBezTo>
                <a:cubicBezTo>
                  <a:pt x="37" y="19"/>
                  <a:pt x="38" y="17"/>
                  <a:pt x="39" y="18"/>
                </a:cubicBezTo>
                <a:cubicBezTo>
                  <a:pt x="40" y="19"/>
                  <a:pt x="38" y="21"/>
                  <a:pt x="39" y="22"/>
                </a:cubicBezTo>
                <a:cubicBezTo>
                  <a:pt x="40" y="23"/>
                  <a:pt x="43" y="21"/>
                  <a:pt x="44" y="22"/>
                </a:cubicBezTo>
                <a:cubicBezTo>
                  <a:pt x="45" y="24"/>
                  <a:pt x="43" y="27"/>
                  <a:pt x="44" y="30"/>
                </a:cubicBezTo>
                <a:cubicBezTo>
                  <a:pt x="44" y="33"/>
                  <a:pt x="45" y="36"/>
                  <a:pt x="46" y="39"/>
                </a:cubicBezTo>
                <a:cubicBezTo>
                  <a:pt x="47" y="43"/>
                  <a:pt x="50" y="46"/>
                  <a:pt x="51" y="49"/>
                </a:cubicBezTo>
                <a:cubicBezTo>
                  <a:pt x="52" y="51"/>
                  <a:pt x="50" y="54"/>
                  <a:pt x="51" y="56"/>
                </a:cubicBezTo>
                <a:cubicBezTo>
                  <a:pt x="52" y="59"/>
                  <a:pt x="55" y="61"/>
                  <a:pt x="58" y="64"/>
                </a:cubicBezTo>
                <a:cubicBezTo>
                  <a:pt x="60" y="67"/>
                  <a:pt x="62" y="70"/>
                  <a:pt x="65" y="73"/>
                </a:cubicBezTo>
                <a:cubicBezTo>
                  <a:pt x="67" y="74"/>
                  <a:pt x="70" y="72"/>
                  <a:pt x="72" y="74"/>
                </a:cubicBezTo>
                <a:cubicBezTo>
                  <a:pt x="73" y="75"/>
                  <a:pt x="71" y="77"/>
                  <a:pt x="71" y="78"/>
                </a:cubicBezTo>
                <a:cubicBezTo>
                  <a:pt x="71" y="80"/>
                  <a:pt x="71" y="82"/>
                  <a:pt x="72" y="84"/>
                </a:cubicBezTo>
                <a:cubicBezTo>
                  <a:pt x="72" y="85"/>
                  <a:pt x="73" y="85"/>
                  <a:pt x="74" y="85"/>
                </a:cubicBezTo>
                <a:cubicBezTo>
                  <a:pt x="75" y="85"/>
                  <a:pt x="77" y="83"/>
                  <a:pt x="77" y="84"/>
                </a:cubicBezTo>
                <a:cubicBezTo>
                  <a:pt x="79" y="86"/>
                  <a:pt x="77" y="89"/>
                  <a:pt x="79" y="91"/>
                </a:cubicBezTo>
                <a:cubicBezTo>
                  <a:pt x="79" y="92"/>
                  <a:pt x="82" y="90"/>
                  <a:pt x="83" y="91"/>
                </a:cubicBezTo>
                <a:cubicBezTo>
                  <a:pt x="84" y="92"/>
                  <a:pt x="84" y="93"/>
                  <a:pt x="84" y="94"/>
                </a:cubicBezTo>
                <a:cubicBezTo>
                  <a:pt x="85" y="96"/>
                  <a:pt x="86" y="97"/>
                  <a:pt x="86" y="99"/>
                </a:cubicBezTo>
                <a:cubicBezTo>
                  <a:pt x="86" y="100"/>
                  <a:pt x="84" y="100"/>
                  <a:pt x="83" y="101"/>
                </a:cubicBezTo>
                <a:cubicBezTo>
                  <a:pt x="83" y="102"/>
                  <a:pt x="82" y="105"/>
                  <a:pt x="83" y="107"/>
                </a:cubicBezTo>
                <a:cubicBezTo>
                  <a:pt x="83" y="108"/>
                  <a:pt x="86" y="105"/>
                  <a:pt x="87" y="106"/>
                </a:cubicBezTo>
                <a:cubicBezTo>
                  <a:pt x="89" y="107"/>
                  <a:pt x="89" y="111"/>
                  <a:pt x="91" y="112"/>
                </a:cubicBezTo>
                <a:cubicBezTo>
                  <a:pt x="93" y="114"/>
                  <a:pt x="96" y="113"/>
                  <a:pt x="98" y="115"/>
                </a:cubicBezTo>
                <a:cubicBezTo>
                  <a:pt x="99" y="116"/>
                  <a:pt x="98" y="119"/>
                  <a:pt x="99" y="121"/>
                </a:cubicBezTo>
                <a:cubicBezTo>
                  <a:pt x="100" y="123"/>
                  <a:pt x="102" y="125"/>
                  <a:pt x="104" y="127"/>
                </a:cubicBezTo>
                <a:cubicBezTo>
                  <a:pt x="106" y="129"/>
                  <a:pt x="107" y="131"/>
                  <a:pt x="108" y="133"/>
                </a:cubicBezTo>
                <a:cubicBezTo>
                  <a:pt x="110" y="136"/>
                  <a:pt x="113" y="140"/>
                  <a:pt x="115" y="143"/>
                </a:cubicBezTo>
                <a:cubicBezTo>
                  <a:pt x="118" y="148"/>
                  <a:pt x="122" y="152"/>
                  <a:pt x="125" y="157"/>
                </a:cubicBezTo>
                <a:cubicBezTo>
                  <a:pt x="127" y="161"/>
                  <a:pt x="128" y="166"/>
                  <a:pt x="129" y="170"/>
                </a:cubicBezTo>
                <a:cubicBezTo>
                  <a:pt x="129" y="172"/>
                  <a:pt x="129" y="174"/>
                  <a:pt x="129" y="175"/>
                </a:cubicBezTo>
                <a:cubicBezTo>
                  <a:pt x="127" y="177"/>
                  <a:pt x="124" y="178"/>
                  <a:pt x="123" y="181"/>
                </a:cubicBezTo>
                <a:cubicBezTo>
                  <a:pt x="123" y="182"/>
                  <a:pt x="126" y="181"/>
                  <a:pt x="127" y="183"/>
                </a:cubicBezTo>
                <a:cubicBezTo>
                  <a:pt x="127" y="184"/>
                  <a:pt x="125" y="185"/>
                  <a:pt x="125" y="185"/>
                </a:cubicBezTo>
                <a:cubicBezTo>
                  <a:pt x="124" y="187"/>
                  <a:pt x="121" y="187"/>
                  <a:pt x="122" y="189"/>
                </a:cubicBezTo>
                <a:cubicBezTo>
                  <a:pt x="122" y="193"/>
                  <a:pt x="125" y="196"/>
                  <a:pt x="127" y="199"/>
                </a:cubicBezTo>
                <a:cubicBezTo>
                  <a:pt x="129" y="201"/>
                  <a:pt x="132" y="204"/>
                  <a:pt x="135" y="206"/>
                </a:cubicBezTo>
                <a:cubicBezTo>
                  <a:pt x="137" y="207"/>
                  <a:pt x="140" y="207"/>
                  <a:pt x="142" y="209"/>
                </a:cubicBezTo>
                <a:cubicBezTo>
                  <a:pt x="145" y="211"/>
                  <a:pt x="146" y="215"/>
                  <a:pt x="150" y="217"/>
                </a:cubicBezTo>
                <a:cubicBezTo>
                  <a:pt x="154" y="220"/>
                  <a:pt x="161" y="219"/>
                  <a:pt x="165" y="222"/>
                </a:cubicBezTo>
                <a:cubicBezTo>
                  <a:pt x="169" y="224"/>
                  <a:pt x="171" y="228"/>
                  <a:pt x="174" y="230"/>
                </a:cubicBezTo>
                <a:cubicBezTo>
                  <a:pt x="180" y="234"/>
                  <a:pt x="187" y="238"/>
                  <a:pt x="194" y="240"/>
                </a:cubicBezTo>
                <a:cubicBezTo>
                  <a:pt x="197" y="242"/>
                  <a:pt x="200" y="241"/>
                  <a:pt x="203" y="242"/>
                </a:cubicBezTo>
                <a:cubicBezTo>
                  <a:pt x="206" y="242"/>
                  <a:pt x="208" y="245"/>
                  <a:pt x="210" y="246"/>
                </a:cubicBezTo>
                <a:cubicBezTo>
                  <a:pt x="213" y="248"/>
                  <a:pt x="215" y="251"/>
                  <a:pt x="219" y="252"/>
                </a:cubicBezTo>
                <a:cubicBezTo>
                  <a:pt x="223" y="254"/>
                  <a:pt x="228" y="256"/>
                  <a:pt x="233" y="257"/>
                </a:cubicBezTo>
                <a:cubicBezTo>
                  <a:pt x="235" y="258"/>
                  <a:pt x="238" y="258"/>
                  <a:pt x="241" y="257"/>
                </a:cubicBezTo>
                <a:cubicBezTo>
                  <a:pt x="244" y="255"/>
                  <a:pt x="247" y="252"/>
                  <a:pt x="251" y="250"/>
                </a:cubicBezTo>
                <a:cubicBezTo>
                  <a:pt x="252" y="249"/>
                  <a:pt x="252" y="248"/>
                  <a:pt x="253" y="248"/>
                </a:cubicBezTo>
                <a:cubicBezTo>
                  <a:pt x="255" y="248"/>
                  <a:pt x="256" y="249"/>
                  <a:pt x="258" y="250"/>
                </a:cubicBezTo>
                <a:cubicBezTo>
                  <a:pt x="258" y="250"/>
                  <a:pt x="259" y="249"/>
                  <a:pt x="259" y="250"/>
                </a:cubicBezTo>
                <a:cubicBezTo>
                  <a:pt x="262" y="250"/>
                  <a:pt x="265" y="251"/>
                  <a:pt x="267" y="253"/>
                </a:cubicBezTo>
                <a:cubicBezTo>
                  <a:pt x="270" y="256"/>
                  <a:pt x="272" y="260"/>
                  <a:pt x="275" y="264"/>
                </a:cubicBezTo>
                <a:cubicBezTo>
                  <a:pt x="278" y="267"/>
                  <a:pt x="283" y="271"/>
                  <a:pt x="286" y="274"/>
                </a:cubicBezTo>
                <a:cubicBezTo>
                  <a:pt x="286" y="273"/>
                  <a:pt x="287" y="271"/>
                  <a:pt x="288" y="270"/>
                </a:cubicBezTo>
                <a:cubicBezTo>
                  <a:pt x="288" y="268"/>
                  <a:pt x="287" y="267"/>
                  <a:pt x="287" y="265"/>
                </a:cubicBezTo>
                <a:cubicBezTo>
                  <a:pt x="289" y="261"/>
                  <a:pt x="291" y="257"/>
                  <a:pt x="293" y="252"/>
                </a:cubicBezTo>
                <a:cubicBezTo>
                  <a:pt x="298" y="252"/>
                  <a:pt x="304" y="253"/>
                  <a:pt x="309" y="253"/>
                </a:cubicBezTo>
                <a:cubicBezTo>
                  <a:pt x="309" y="251"/>
                  <a:pt x="310" y="248"/>
                  <a:pt x="308" y="246"/>
                </a:cubicBezTo>
                <a:cubicBezTo>
                  <a:pt x="307" y="246"/>
                  <a:pt x="308" y="244"/>
                  <a:pt x="307" y="243"/>
                </a:cubicBezTo>
                <a:cubicBezTo>
                  <a:pt x="306" y="242"/>
                  <a:pt x="304" y="243"/>
                  <a:pt x="303" y="242"/>
                </a:cubicBezTo>
                <a:cubicBezTo>
                  <a:pt x="301" y="241"/>
                  <a:pt x="298" y="239"/>
                  <a:pt x="298" y="237"/>
                </a:cubicBezTo>
                <a:cubicBezTo>
                  <a:pt x="298" y="236"/>
                  <a:pt x="302" y="238"/>
                  <a:pt x="303" y="236"/>
                </a:cubicBezTo>
                <a:cubicBezTo>
                  <a:pt x="305" y="234"/>
                  <a:pt x="304" y="231"/>
                  <a:pt x="304" y="228"/>
                </a:cubicBezTo>
                <a:cubicBezTo>
                  <a:pt x="312" y="227"/>
                  <a:pt x="320" y="228"/>
                  <a:pt x="328" y="227"/>
                </a:cubicBezTo>
                <a:cubicBezTo>
                  <a:pt x="329" y="226"/>
                  <a:pt x="329" y="225"/>
                  <a:pt x="330" y="225"/>
                </a:cubicBezTo>
                <a:cubicBezTo>
                  <a:pt x="331" y="224"/>
                  <a:pt x="332" y="227"/>
                  <a:pt x="333" y="226"/>
                </a:cubicBezTo>
                <a:cubicBezTo>
                  <a:pt x="335" y="225"/>
                  <a:pt x="335" y="223"/>
                  <a:pt x="335" y="221"/>
                </a:cubicBezTo>
                <a:cubicBezTo>
                  <a:pt x="336" y="220"/>
                  <a:pt x="338" y="218"/>
                  <a:pt x="340" y="2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19" name="Freeform 2537"/>
          <p:cNvSpPr>
            <a:spLocks noChangeAspect="1"/>
          </p:cNvSpPr>
          <p:nvPr/>
        </p:nvSpPr>
        <p:spPr bwMode="auto">
          <a:xfrm>
            <a:off x="2401888" y="3684588"/>
            <a:ext cx="31750" cy="68263"/>
          </a:xfrm>
          <a:custGeom>
            <a:avLst/>
            <a:gdLst>
              <a:gd name="T0" fmla="*/ 6 w 17"/>
              <a:gd name="T1" fmla="*/ 43 h 36"/>
              <a:gd name="T2" fmla="*/ 9 w 17"/>
              <a:gd name="T3" fmla="*/ 37 h 36"/>
              <a:gd name="T4" fmla="*/ 15 w 17"/>
              <a:gd name="T5" fmla="*/ 32 h 36"/>
              <a:gd name="T6" fmla="*/ 15 w 17"/>
              <a:gd name="T7" fmla="*/ 20 h 36"/>
              <a:gd name="T8" fmla="*/ 16 w 17"/>
              <a:gd name="T9" fmla="*/ 13 h 36"/>
              <a:gd name="T10" fmla="*/ 20 w 17"/>
              <a:gd name="T11" fmla="*/ 2 h 36"/>
              <a:gd name="T12" fmla="*/ 15 w 17"/>
              <a:gd name="T13" fmla="*/ 4 h 36"/>
              <a:gd name="T14" fmla="*/ 16 w 17"/>
              <a:gd name="T15" fmla="*/ 0 h 36"/>
              <a:gd name="T16" fmla="*/ 11 w 17"/>
              <a:gd name="T17" fmla="*/ 5 h 36"/>
              <a:gd name="T18" fmla="*/ 8 w 17"/>
              <a:gd name="T19" fmla="*/ 11 h 36"/>
              <a:gd name="T20" fmla="*/ 5 w 17"/>
              <a:gd name="T21" fmla="*/ 10 h 36"/>
              <a:gd name="T22" fmla="*/ 2 w 17"/>
              <a:gd name="T23" fmla="*/ 12 h 36"/>
              <a:gd name="T24" fmla="*/ 4 w 17"/>
              <a:gd name="T25" fmla="*/ 24 h 36"/>
              <a:gd name="T26" fmla="*/ 0 w 17"/>
              <a:gd name="T27" fmla="*/ 43 h 36"/>
              <a:gd name="T28" fmla="*/ 6 w 17"/>
              <a:gd name="T29" fmla="*/ 43 h 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7"/>
              <a:gd name="T46" fmla="*/ 0 h 36"/>
              <a:gd name="T47" fmla="*/ 17 w 17"/>
              <a:gd name="T48" fmla="*/ 36 h 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7" h="36">
                <a:moveTo>
                  <a:pt x="5" y="36"/>
                </a:moveTo>
                <a:cubicBezTo>
                  <a:pt x="6" y="35"/>
                  <a:pt x="7" y="32"/>
                  <a:pt x="8" y="31"/>
                </a:cubicBezTo>
                <a:cubicBezTo>
                  <a:pt x="9" y="29"/>
                  <a:pt x="12" y="29"/>
                  <a:pt x="13" y="27"/>
                </a:cubicBezTo>
                <a:cubicBezTo>
                  <a:pt x="14" y="24"/>
                  <a:pt x="12" y="21"/>
                  <a:pt x="13" y="17"/>
                </a:cubicBezTo>
                <a:cubicBezTo>
                  <a:pt x="13" y="15"/>
                  <a:pt x="13" y="13"/>
                  <a:pt x="14" y="11"/>
                </a:cubicBezTo>
                <a:cubicBezTo>
                  <a:pt x="15" y="8"/>
                  <a:pt x="17" y="5"/>
                  <a:pt x="17" y="2"/>
                </a:cubicBezTo>
                <a:cubicBezTo>
                  <a:pt x="17" y="1"/>
                  <a:pt x="15" y="4"/>
                  <a:pt x="13" y="3"/>
                </a:cubicBezTo>
                <a:cubicBezTo>
                  <a:pt x="13" y="3"/>
                  <a:pt x="14" y="1"/>
                  <a:pt x="14" y="0"/>
                </a:cubicBezTo>
                <a:cubicBezTo>
                  <a:pt x="12" y="1"/>
                  <a:pt x="10" y="3"/>
                  <a:pt x="9" y="4"/>
                </a:cubicBezTo>
                <a:cubicBezTo>
                  <a:pt x="9" y="6"/>
                  <a:pt x="9" y="8"/>
                  <a:pt x="7" y="9"/>
                </a:cubicBezTo>
                <a:cubicBezTo>
                  <a:pt x="6" y="10"/>
                  <a:pt x="5" y="7"/>
                  <a:pt x="4" y="8"/>
                </a:cubicBezTo>
                <a:cubicBezTo>
                  <a:pt x="3" y="8"/>
                  <a:pt x="3" y="9"/>
                  <a:pt x="2" y="10"/>
                </a:cubicBezTo>
                <a:cubicBezTo>
                  <a:pt x="2" y="14"/>
                  <a:pt x="2" y="16"/>
                  <a:pt x="3" y="20"/>
                </a:cubicBezTo>
                <a:cubicBezTo>
                  <a:pt x="2" y="25"/>
                  <a:pt x="1" y="31"/>
                  <a:pt x="0" y="36"/>
                </a:cubicBezTo>
                <a:cubicBezTo>
                  <a:pt x="2" y="36"/>
                  <a:pt x="3" y="36"/>
                  <a:pt x="5" y="3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20" name="Freeform 2538"/>
          <p:cNvSpPr>
            <a:spLocks noChangeAspect="1"/>
          </p:cNvSpPr>
          <p:nvPr/>
        </p:nvSpPr>
        <p:spPr bwMode="auto">
          <a:xfrm>
            <a:off x="2325688" y="3703638"/>
            <a:ext cx="100013" cy="109538"/>
          </a:xfrm>
          <a:custGeom>
            <a:avLst/>
            <a:gdLst>
              <a:gd name="T0" fmla="*/ 48 w 53"/>
              <a:gd name="T1" fmla="*/ 56 h 58"/>
              <a:gd name="T2" fmla="*/ 48 w 53"/>
              <a:gd name="T3" fmla="*/ 49 h 58"/>
              <a:gd name="T4" fmla="*/ 53 w 53"/>
              <a:gd name="T5" fmla="*/ 45 h 58"/>
              <a:gd name="T6" fmla="*/ 62 w 53"/>
              <a:gd name="T7" fmla="*/ 39 h 58"/>
              <a:gd name="T8" fmla="*/ 63 w 53"/>
              <a:gd name="T9" fmla="*/ 36 h 58"/>
              <a:gd name="T10" fmla="*/ 58 w 53"/>
              <a:gd name="T11" fmla="*/ 33 h 58"/>
              <a:gd name="T12" fmla="*/ 53 w 53"/>
              <a:gd name="T13" fmla="*/ 31 h 58"/>
              <a:gd name="T14" fmla="*/ 48 w 53"/>
              <a:gd name="T15" fmla="*/ 31 h 58"/>
              <a:gd name="T16" fmla="*/ 51 w 53"/>
              <a:gd name="T17" fmla="*/ 12 h 58"/>
              <a:gd name="T18" fmla="*/ 50 w 53"/>
              <a:gd name="T19" fmla="*/ 0 h 58"/>
              <a:gd name="T20" fmla="*/ 21 w 53"/>
              <a:gd name="T21" fmla="*/ 1 h 58"/>
              <a:gd name="T22" fmla="*/ 20 w 53"/>
              <a:gd name="T23" fmla="*/ 11 h 58"/>
              <a:gd name="T24" fmla="*/ 14 w 53"/>
              <a:gd name="T25" fmla="*/ 12 h 58"/>
              <a:gd name="T26" fmla="*/ 20 w 53"/>
              <a:gd name="T27" fmla="*/ 18 h 58"/>
              <a:gd name="T28" fmla="*/ 25 w 53"/>
              <a:gd name="T29" fmla="*/ 19 h 58"/>
              <a:gd name="T30" fmla="*/ 26 w 53"/>
              <a:gd name="T31" fmla="*/ 23 h 58"/>
              <a:gd name="T32" fmla="*/ 27 w 53"/>
              <a:gd name="T33" fmla="*/ 31 h 58"/>
              <a:gd name="T34" fmla="*/ 8 w 53"/>
              <a:gd name="T35" fmla="*/ 30 h 58"/>
              <a:gd name="T36" fmla="*/ 1 w 53"/>
              <a:gd name="T37" fmla="*/ 45 h 58"/>
              <a:gd name="T38" fmla="*/ 2 w 53"/>
              <a:gd name="T39" fmla="*/ 51 h 58"/>
              <a:gd name="T40" fmla="*/ 0 w 53"/>
              <a:gd name="T41" fmla="*/ 56 h 58"/>
              <a:gd name="T42" fmla="*/ 5 w 53"/>
              <a:gd name="T43" fmla="*/ 61 h 58"/>
              <a:gd name="T44" fmla="*/ 12 w 53"/>
              <a:gd name="T45" fmla="*/ 65 h 58"/>
              <a:gd name="T46" fmla="*/ 23 w 53"/>
              <a:gd name="T47" fmla="*/ 68 h 58"/>
              <a:gd name="T48" fmla="*/ 30 w 53"/>
              <a:gd name="T49" fmla="*/ 69 h 58"/>
              <a:gd name="T50" fmla="*/ 34 w 53"/>
              <a:gd name="T51" fmla="*/ 65 h 58"/>
              <a:gd name="T52" fmla="*/ 38 w 53"/>
              <a:gd name="T53" fmla="*/ 65 h 58"/>
              <a:gd name="T54" fmla="*/ 40 w 53"/>
              <a:gd name="T55" fmla="*/ 57 h 58"/>
              <a:gd name="T56" fmla="*/ 45 w 53"/>
              <a:gd name="T57" fmla="*/ 56 h 58"/>
              <a:gd name="T58" fmla="*/ 48 w 53"/>
              <a:gd name="T59" fmla="*/ 56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53"/>
              <a:gd name="T91" fmla="*/ 0 h 58"/>
              <a:gd name="T92" fmla="*/ 53 w 53"/>
              <a:gd name="T93" fmla="*/ 58 h 5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53" h="58">
                <a:moveTo>
                  <a:pt x="40" y="47"/>
                </a:moveTo>
                <a:cubicBezTo>
                  <a:pt x="40" y="45"/>
                  <a:pt x="40" y="43"/>
                  <a:pt x="40" y="41"/>
                </a:cubicBezTo>
                <a:cubicBezTo>
                  <a:pt x="41" y="40"/>
                  <a:pt x="43" y="39"/>
                  <a:pt x="45" y="38"/>
                </a:cubicBezTo>
                <a:cubicBezTo>
                  <a:pt x="47" y="36"/>
                  <a:pt x="50" y="35"/>
                  <a:pt x="52" y="33"/>
                </a:cubicBezTo>
                <a:cubicBezTo>
                  <a:pt x="53" y="33"/>
                  <a:pt x="52" y="31"/>
                  <a:pt x="53" y="30"/>
                </a:cubicBezTo>
                <a:cubicBezTo>
                  <a:pt x="51" y="30"/>
                  <a:pt x="50" y="29"/>
                  <a:pt x="49" y="28"/>
                </a:cubicBezTo>
                <a:cubicBezTo>
                  <a:pt x="47" y="28"/>
                  <a:pt x="46" y="27"/>
                  <a:pt x="45" y="26"/>
                </a:cubicBezTo>
                <a:cubicBezTo>
                  <a:pt x="43" y="26"/>
                  <a:pt x="42" y="26"/>
                  <a:pt x="40" y="26"/>
                </a:cubicBezTo>
                <a:cubicBezTo>
                  <a:pt x="41" y="21"/>
                  <a:pt x="42" y="15"/>
                  <a:pt x="43" y="10"/>
                </a:cubicBezTo>
                <a:cubicBezTo>
                  <a:pt x="42" y="6"/>
                  <a:pt x="42" y="4"/>
                  <a:pt x="42" y="0"/>
                </a:cubicBezTo>
                <a:cubicBezTo>
                  <a:pt x="34" y="1"/>
                  <a:pt x="26" y="0"/>
                  <a:pt x="18" y="1"/>
                </a:cubicBezTo>
                <a:cubicBezTo>
                  <a:pt x="18" y="4"/>
                  <a:pt x="19" y="7"/>
                  <a:pt x="17" y="9"/>
                </a:cubicBezTo>
                <a:cubicBezTo>
                  <a:pt x="16" y="11"/>
                  <a:pt x="12" y="9"/>
                  <a:pt x="12" y="10"/>
                </a:cubicBezTo>
                <a:cubicBezTo>
                  <a:pt x="12" y="12"/>
                  <a:pt x="15" y="14"/>
                  <a:pt x="17" y="15"/>
                </a:cubicBezTo>
                <a:cubicBezTo>
                  <a:pt x="18" y="16"/>
                  <a:pt x="20" y="15"/>
                  <a:pt x="21" y="16"/>
                </a:cubicBezTo>
                <a:cubicBezTo>
                  <a:pt x="22" y="17"/>
                  <a:pt x="21" y="19"/>
                  <a:pt x="22" y="19"/>
                </a:cubicBezTo>
                <a:cubicBezTo>
                  <a:pt x="24" y="21"/>
                  <a:pt x="23" y="24"/>
                  <a:pt x="23" y="26"/>
                </a:cubicBezTo>
                <a:cubicBezTo>
                  <a:pt x="18" y="26"/>
                  <a:pt x="12" y="25"/>
                  <a:pt x="7" y="25"/>
                </a:cubicBezTo>
                <a:cubicBezTo>
                  <a:pt x="5" y="30"/>
                  <a:pt x="3" y="34"/>
                  <a:pt x="1" y="38"/>
                </a:cubicBezTo>
                <a:cubicBezTo>
                  <a:pt x="1" y="40"/>
                  <a:pt x="2" y="41"/>
                  <a:pt x="2" y="43"/>
                </a:cubicBezTo>
                <a:cubicBezTo>
                  <a:pt x="1" y="44"/>
                  <a:pt x="0" y="46"/>
                  <a:pt x="0" y="47"/>
                </a:cubicBezTo>
                <a:cubicBezTo>
                  <a:pt x="1" y="48"/>
                  <a:pt x="2" y="50"/>
                  <a:pt x="4" y="51"/>
                </a:cubicBezTo>
                <a:cubicBezTo>
                  <a:pt x="6" y="53"/>
                  <a:pt x="8" y="54"/>
                  <a:pt x="10" y="55"/>
                </a:cubicBezTo>
                <a:cubicBezTo>
                  <a:pt x="13" y="56"/>
                  <a:pt x="16" y="57"/>
                  <a:pt x="19" y="57"/>
                </a:cubicBezTo>
                <a:cubicBezTo>
                  <a:pt x="21" y="58"/>
                  <a:pt x="23" y="58"/>
                  <a:pt x="25" y="58"/>
                </a:cubicBezTo>
                <a:cubicBezTo>
                  <a:pt x="27" y="57"/>
                  <a:pt x="28" y="56"/>
                  <a:pt x="29" y="55"/>
                </a:cubicBezTo>
                <a:cubicBezTo>
                  <a:pt x="30" y="55"/>
                  <a:pt x="31" y="56"/>
                  <a:pt x="32" y="55"/>
                </a:cubicBezTo>
                <a:cubicBezTo>
                  <a:pt x="33" y="53"/>
                  <a:pt x="32" y="50"/>
                  <a:pt x="34" y="48"/>
                </a:cubicBezTo>
                <a:cubicBezTo>
                  <a:pt x="34" y="47"/>
                  <a:pt x="36" y="47"/>
                  <a:pt x="38" y="47"/>
                </a:cubicBezTo>
                <a:cubicBezTo>
                  <a:pt x="38" y="47"/>
                  <a:pt x="39" y="47"/>
                  <a:pt x="40" y="4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21" name="Freeform 2539"/>
          <p:cNvSpPr>
            <a:spLocks noChangeAspect="1"/>
          </p:cNvSpPr>
          <p:nvPr/>
        </p:nvSpPr>
        <p:spPr bwMode="auto">
          <a:xfrm>
            <a:off x="2373313" y="3792538"/>
            <a:ext cx="61913" cy="41275"/>
          </a:xfrm>
          <a:custGeom>
            <a:avLst/>
            <a:gdLst>
              <a:gd name="T0" fmla="*/ 38 w 33"/>
              <a:gd name="T1" fmla="*/ 20 h 22"/>
              <a:gd name="T2" fmla="*/ 38 w 33"/>
              <a:gd name="T3" fmla="*/ 14 h 22"/>
              <a:gd name="T4" fmla="*/ 35 w 33"/>
              <a:gd name="T5" fmla="*/ 11 h 22"/>
              <a:gd name="T6" fmla="*/ 28 w 33"/>
              <a:gd name="T7" fmla="*/ 12 h 22"/>
              <a:gd name="T8" fmla="*/ 28 w 33"/>
              <a:gd name="T9" fmla="*/ 7 h 22"/>
              <a:gd name="T10" fmla="*/ 24 w 33"/>
              <a:gd name="T11" fmla="*/ 6 h 22"/>
              <a:gd name="T12" fmla="*/ 20 w 33"/>
              <a:gd name="T13" fmla="*/ 4 h 22"/>
              <a:gd name="T14" fmla="*/ 18 w 33"/>
              <a:gd name="T15" fmla="*/ 0 h 22"/>
              <a:gd name="T16" fmla="*/ 15 w 33"/>
              <a:gd name="T17" fmla="*/ 0 h 22"/>
              <a:gd name="T18" fmla="*/ 11 w 33"/>
              <a:gd name="T19" fmla="*/ 1 h 22"/>
              <a:gd name="T20" fmla="*/ 8 w 33"/>
              <a:gd name="T21" fmla="*/ 9 h 22"/>
              <a:gd name="T22" fmla="*/ 5 w 33"/>
              <a:gd name="T23" fmla="*/ 9 h 22"/>
              <a:gd name="T24" fmla="*/ 0 w 33"/>
              <a:gd name="T25" fmla="*/ 13 h 22"/>
              <a:gd name="T26" fmla="*/ 6 w 33"/>
              <a:gd name="T27" fmla="*/ 15 h 22"/>
              <a:gd name="T28" fmla="*/ 8 w 33"/>
              <a:gd name="T29" fmla="*/ 19 h 22"/>
              <a:gd name="T30" fmla="*/ 17 w 33"/>
              <a:gd name="T31" fmla="*/ 20 h 22"/>
              <a:gd name="T32" fmla="*/ 19 w 33"/>
              <a:gd name="T33" fmla="*/ 22 h 22"/>
              <a:gd name="T34" fmla="*/ 26 w 33"/>
              <a:gd name="T35" fmla="*/ 21 h 22"/>
              <a:gd name="T36" fmla="*/ 31 w 33"/>
              <a:gd name="T37" fmla="*/ 25 h 22"/>
              <a:gd name="T38" fmla="*/ 34 w 33"/>
              <a:gd name="T39" fmla="*/ 25 h 22"/>
              <a:gd name="T40" fmla="*/ 35 w 33"/>
              <a:gd name="T41" fmla="*/ 21 h 22"/>
              <a:gd name="T42" fmla="*/ 38 w 33"/>
              <a:gd name="T43" fmla="*/ 20 h 2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3"/>
              <a:gd name="T67" fmla="*/ 0 h 22"/>
              <a:gd name="T68" fmla="*/ 33 w 33"/>
              <a:gd name="T69" fmla="*/ 22 h 2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3" h="22">
                <a:moveTo>
                  <a:pt x="32" y="17"/>
                </a:moveTo>
                <a:cubicBezTo>
                  <a:pt x="32" y="15"/>
                  <a:pt x="33" y="14"/>
                  <a:pt x="32" y="12"/>
                </a:cubicBezTo>
                <a:cubicBezTo>
                  <a:pt x="32" y="10"/>
                  <a:pt x="31" y="10"/>
                  <a:pt x="30" y="9"/>
                </a:cubicBezTo>
                <a:cubicBezTo>
                  <a:pt x="28" y="9"/>
                  <a:pt x="26" y="11"/>
                  <a:pt x="24" y="10"/>
                </a:cubicBezTo>
                <a:cubicBezTo>
                  <a:pt x="23" y="9"/>
                  <a:pt x="25" y="7"/>
                  <a:pt x="24" y="6"/>
                </a:cubicBezTo>
                <a:cubicBezTo>
                  <a:pt x="23" y="5"/>
                  <a:pt x="21" y="5"/>
                  <a:pt x="20" y="5"/>
                </a:cubicBezTo>
                <a:cubicBezTo>
                  <a:pt x="19" y="4"/>
                  <a:pt x="18" y="4"/>
                  <a:pt x="17" y="3"/>
                </a:cubicBezTo>
                <a:cubicBezTo>
                  <a:pt x="16" y="2"/>
                  <a:pt x="15" y="1"/>
                  <a:pt x="15" y="0"/>
                </a:cubicBezTo>
                <a:cubicBezTo>
                  <a:pt x="14" y="0"/>
                  <a:pt x="13" y="0"/>
                  <a:pt x="13" y="0"/>
                </a:cubicBezTo>
                <a:cubicBezTo>
                  <a:pt x="11" y="0"/>
                  <a:pt x="9" y="0"/>
                  <a:pt x="9" y="1"/>
                </a:cubicBezTo>
                <a:cubicBezTo>
                  <a:pt x="7" y="3"/>
                  <a:pt x="8" y="6"/>
                  <a:pt x="7" y="8"/>
                </a:cubicBezTo>
                <a:cubicBezTo>
                  <a:pt x="6" y="9"/>
                  <a:pt x="5" y="8"/>
                  <a:pt x="4" y="8"/>
                </a:cubicBezTo>
                <a:cubicBezTo>
                  <a:pt x="3" y="9"/>
                  <a:pt x="2" y="10"/>
                  <a:pt x="0" y="11"/>
                </a:cubicBezTo>
                <a:cubicBezTo>
                  <a:pt x="2" y="12"/>
                  <a:pt x="4" y="12"/>
                  <a:pt x="5" y="13"/>
                </a:cubicBezTo>
                <a:cubicBezTo>
                  <a:pt x="6" y="13"/>
                  <a:pt x="6" y="15"/>
                  <a:pt x="7" y="16"/>
                </a:cubicBezTo>
                <a:cubicBezTo>
                  <a:pt x="9" y="17"/>
                  <a:pt x="12" y="16"/>
                  <a:pt x="14" y="17"/>
                </a:cubicBezTo>
                <a:cubicBezTo>
                  <a:pt x="15" y="17"/>
                  <a:pt x="15" y="19"/>
                  <a:pt x="16" y="19"/>
                </a:cubicBezTo>
                <a:cubicBezTo>
                  <a:pt x="18" y="19"/>
                  <a:pt x="20" y="17"/>
                  <a:pt x="22" y="18"/>
                </a:cubicBezTo>
                <a:cubicBezTo>
                  <a:pt x="24" y="18"/>
                  <a:pt x="24" y="21"/>
                  <a:pt x="26" y="21"/>
                </a:cubicBezTo>
                <a:cubicBezTo>
                  <a:pt x="27" y="22"/>
                  <a:pt x="29" y="22"/>
                  <a:pt x="29" y="21"/>
                </a:cubicBezTo>
                <a:cubicBezTo>
                  <a:pt x="30" y="20"/>
                  <a:pt x="29" y="18"/>
                  <a:pt x="30" y="18"/>
                </a:cubicBezTo>
                <a:cubicBezTo>
                  <a:pt x="30" y="17"/>
                  <a:pt x="31" y="17"/>
                  <a:pt x="32" y="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22" name="Freeform 2540"/>
          <p:cNvSpPr>
            <a:spLocks noChangeAspect="1"/>
          </p:cNvSpPr>
          <p:nvPr/>
        </p:nvSpPr>
        <p:spPr bwMode="auto">
          <a:xfrm>
            <a:off x="2401888" y="3754438"/>
            <a:ext cx="142875" cy="84138"/>
          </a:xfrm>
          <a:custGeom>
            <a:avLst/>
            <a:gdLst>
              <a:gd name="T0" fmla="*/ 20 w 75"/>
              <a:gd name="T1" fmla="*/ 45 h 44"/>
              <a:gd name="T2" fmla="*/ 20 w 75"/>
              <a:gd name="T3" fmla="*/ 39 h 44"/>
              <a:gd name="T4" fmla="*/ 18 w 75"/>
              <a:gd name="T5" fmla="*/ 35 h 44"/>
              <a:gd name="T6" fmla="*/ 11 w 75"/>
              <a:gd name="T7" fmla="*/ 36 h 44"/>
              <a:gd name="T8" fmla="*/ 11 w 75"/>
              <a:gd name="T9" fmla="*/ 31 h 44"/>
              <a:gd name="T10" fmla="*/ 6 w 75"/>
              <a:gd name="T11" fmla="*/ 30 h 44"/>
              <a:gd name="T12" fmla="*/ 2 w 75"/>
              <a:gd name="T13" fmla="*/ 28 h 44"/>
              <a:gd name="T14" fmla="*/ 0 w 75"/>
              <a:gd name="T15" fmla="*/ 24 h 44"/>
              <a:gd name="T16" fmla="*/ 0 w 75"/>
              <a:gd name="T17" fmla="*/ 17 h 44"/>
              <a:gd name="T18" fmla="*/ 6 w 75"/>
              <a:gd name="T19" fmla="*/ 13 h 44"/>
              <a:gd name="T20" fmla="*/ 14 w 75"/>
              <a:gd name="T21" fmla="*/ 7 h 44"/>
              <a:gd name="T22" fmla="*/ 16 w 75"/>
              <a:gd name="T23" fmla="*/ 4 h 44"/>
              <a:gd name="T24" fmla="*/ 22 w 75"/>
              <a:gd name="T25" fmla="*/ 0 h 44"/>
              <a:gd name="T26" fmla="*/ 28 w 75"/>
              <a:gd name="T27" fmla="*/ 1 h 44"/>
              <a:gd name="T28" fmla="*/ 30 w 75"/>
              <a:gd name="T29" fmla="*/ 4 h 44"/>
              <a:gd name="T30" fmla="*/ 41 w 75"/>
              <a:gd name="T31" fmla="*/ 4 h 44"/>
              <a:gd name="T32" fmla="*/ 49 w 75"/>
              <a:gd name="T33" fmla="*/ 0 h 44"/>
              <a:gd name="T34" fmla="*/ 54 w 75"/>
              <a:gd name="T35" fmla="*/ 0 h 44"/>
              <a:gd name="T36" fmla="*/ 64 w 75"/>
              <a:gd name="T37" fmla="*/ 1 h 44"/>
              <a:gd name="T38" fmla="*/ 71 w 75"/>
              <a:gd name="T39" fmla="*/ 2 h 44"/>
              <a:gd name="T40" fmla="*/ 76 w 75"/>
              <a:gd name="T41" fmla="*/ 2 h 44"/>
              <a:gd name="T42" fmla="*/ 80 w 75"/>
              <a:gd name="T43" fmla="*/ 6 h 44"/>
              <a:gd name="T44" fmla="*/ 80 w 75"/>
              <a:gd name="T45" fmla="*/ 7 h 44"/>
              <a:gd name="T46" fmla="*/ 76 w 75"/>
              <a:gd name="T47" fmla="*/ 6 h 44"/>
              <a:gd name="T48" fmla="*/ 76 w 75"/>
              <a:gd name="T49" fmla="*/ 11 h 44"/>
              <a:gd name="T50" fmla="*/ 77 w 75"/>
              <a:gd name="T51" fmla="*/ 12 h 44"/>
              <a:gd name="T52" fmla="*/ 83 w 75"/>
              <a:gd name="T53" fmla="*/ 12 h 44"/>
              <a:gd name="T54" fmla="*/ 83 w 75"/>
              <a:gd name="T55" fmla="*/ 11 h 44"/>
              <a:gd name="T56" fmla="*/ 83 w 75"/>
              <a:gd name="T57" fmla="*/ 8 h 44"/>
              <a:gd name="T58" fmla="*/ 89 w 75"/>
              <a:gd name="T59" fmla="*/ 13 h 44"/>
              <a:gd name="T60" fmla="*/ 89 w 75"/>
              <a:gd name="T61" fmla="*/ 18 h 44"/>
              <a:gd name="T62" fmla="*/ 82 w 75"/>
              <a:gd name="T63" fmla="*/ 18 h 44"/>
              <a:gd name="T64" fmla="*/ 78 w 75"/>
              <a:gd name="T65" fmla="*/ 20 h 44"/>
              <a:gd name="T66" fmla="*/ 68 w 75"/>
              <a:gd name="T67" fmla="*/ 24 h 44"/>
              <a:gd name="T68" fmla="*/ 66 w 75"/>
              <a:gd name="T69" fmla="*/ 20 h 44"/>
              <a:gd name="T70" fmla="*/ 60 w 75"/>
              <a:gd name="T71" fmla="*/ 25 h 44"/>
              <a:gd name="T72" fmla="*/ 59 w 75"/>
              <a:gd name="T73" fmla="*/ 30 h 44"/>
              <a:gd name="T74" fmla="*/ 50 w 75"/>
              <a:gd name="T75" fmla="*/ 35 h 44"/>
              <a:gd name="T76" fmla="*/ 44 w 75"/>
              <a:gd name="T77" fmla="*/ 35 h 44"/>
              <a:gd name="T78" fmla="*/ 41 w 75"/>
              <a:gd name="T79" fmla="*/ 39 h 44"/>
              <a:gd name="T80" fmla="*/ 35 w 75"/>
              <a:gd name="T81" fmla="*/ 39 h 44"/>
              <a:gd name="T82" fmla="*/ 35 w 75"/>
              <a:gd name="T83" fmla="*/ 47 h 44"/>
              <a:gd name="T84" fmla="*/ 30 w 75"/>
              <a:gd name="T85" fmla="*/ 53 h 44"/>
              <a:gd name="T86" fmla="*/ 26 w 75"/>
              <a:gd name="T87" fmla="*/ 53 h 44"/>
              <a:gd name="T88" fmla="*/ 24 w 75"/>
              <a:gd name="T89" fmla="*/ 49 h 44"/>
              <a:gd name="T90" fmla="*/ 20 w 75"/>
              <a:gd name="T91" fmla="*/ 45 h 4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5"/>
              <a:gd name="T139" fmla="*/ 0 h 44"/>
              <a:gd name="T140" fmla="*/ 75 w 75"/>
              <a:gd name="T141" fmla="*/ 44 h 4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5" h="44">
                <a:moveTo>
                  <a:pt x="17" y="37"/>
                </a:moveTo>
                <a:cubicBezTo>
                  <a:pt x="17" y="35"/>
                  <a:pt x="18" y="34"/>
                  <a:pt x="17" y="32"/>
                </a:cubicBezTo>
                <a:cubicBezTo>
                  <a:pt x="17" y="30"/>
                  <a:pt x="16" y="30"/>
                  <a:pt x="15" y="29"/>
                </a:cubicBezTo>
                <a:cubicBezTo>
                  <a:pt x="13" y="29"/>
                  <a:pt x="11" y="31"/>
                  <a:pt x="9" y="30"/>
                </a:cubicBezTo>
                <a:cubicBezTo>
                  <a:pt x="8" y="29"/>
                  <a:pt x="10" y="27"/>
                  <a:pt x="9" y="26"/>
                </a:cubicBezTo>
                <a:cubicBezTo>
                  <a:pt x="8" y="25"/>
                  <a:pt x="6" y="25"/>
                  <a:pt x="5" y="25"/>
                </a:cubicBezTo>
                <a:cubicBezTo>
                  <a:pt x="4" y="24"/>
                  <a:pt x="3" y="24"/>
                  <a:pt x="2" y="23"/>
                </a:cubicBezTo>
                <a:cubicBezTo>
                  <a:pt x="1" y="22"/>
                  <a:pt x="0" y="21"/>
                  <a:pt x="0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1" y="13"/>
                  <a:pt x="3" y="12"/>
                  <a:pt x="5" y="11"/>
                </a:cubicBezTo>
                <a:cubicBezTo>
                  <a:pt x="7" y="9"/>
                  <a:pt x="10" y="8"/>
                  <a:pt x="12" y="6"/>
                </a:cubicBezTo>
                <a:cubicBezTo>
                  <a:pt x="13" y="6"/>
                  <a:pt x="12" y="4"/>
                  <a:pt x="13" y="3"/>
                </a:cubicBezTo>
                <a:cubicBezTo>
                  <a:pt x="14" y="2"/>
                  <a:pt x="16" y="1"/>
                  <a:pt x="18" y="0"/>
                </a:cubicBezTo>
                <a:cubicBezTo>
                  <a:pt x="20" y="0"/>
                  <a:pt x="21" y="0"/>
                  <a:pt x="23" y="1"/>
                </a:cubicBezTo>
                <a:cubicBezTo>
                  <a:pt x="24" y="1"/>
                  <a:pt x="24" y="3"/>
                  <a:pt x="25" y="3"/>
                </a:cubicBezTo>
                <a:cubicBezTo>
                  <a:pt x="28" y="4"/>
                  <a:pt x="31" y="4"/>
                  <a:pt x="34" y="3"/>
                </a:cubicBezTo>
                <a:cubicBezTo>
                  <a:pt x="37" y="3"/>
                  <a:pt x="39" y="1"/>
                  <a:pt x="41" y="0"/>
                </a:cubicBezTo>
                <a:cubicBezTo>
                  <a:pt x="43" y="0"/>
                  <a:pt x="44" y="0"/>
                  <a:pt x="45" y="0"/>
                </a:cubicBezTo>
                <a:cubicBezTo>
                  <a:pt x="48" y="0"/>
                  <a:pt x="51" y="0"/>
                  <a:pt x="53" y="1"/>
                </a:cubicBezTo>
                <a:cubicBezTo>
                  <a:pt x="55" y="1"/>
                  <a:pt x="57" y="2"/>
                  <a:pt x="59" y="2"/>
                </a:cubicBezTo>
                <a:cubicBezTo>
                  <a:pt x="60" y="2"/>
                  <a:pt x="62" y="1"/>
                  <a:pt x="63" y="2"/>
                </a:cubicBezTo>
                <a:cubicBezTo>
                  <a:pt x="65" y="2"/>
                  <a:pt x="66" y="4"/>
                  <a:pt x="67" y="5"/>
                </a:cubicBezTo>
                <a:cubicBezTo>
                  <a:pt x="67" y="6"/>
                  <a:pt x="67" y="6"/>
                  <a:pt x="67" y="6"/>
                </a:cubicBezTo>
                <a:cubicBezTo>
                  <a:pt x="66" y="6"/>
                  <a:pt x="64" y="5"/>
                  <a:pt x="63" y="5"/>
                </a:cubicBezTo>
                <a:cubicBezTo>
                  <a:pt x="62" y="6"/>
                  <a:pt x="63" y="8"/>
                  <a:pt x="63" y="9"/>
                </a:cubicBezTo>
                <a:cubicBezTo>
                  <a:pt x="63" y="9"/>
                  <a:pt x="64" y="10"/>
                  <a:pt x="64" y="10"/>
                </a:cubicBezTo>
                <a:cubicBezTo>
                  <a:pt x="66" y="11"/>
                  <a:pt x="67" y="11"/>
                  <a:pt x="69" y="10"/>
                </a:cubicBezTo>
                <a:cubicBezTo>
                  <a:pt x="69" y="10"/>
                  <a:pt x="69" y="9"/>
                  <a:pt x="69" y="9"/>
                </a:cubicBezTo>
                <a:cubicBezTo>
                  <a:pt x="69" y="8"/>
                  <a:pt x="68" y="6"/>
                  <a:pt x="69" y="7"/>
                </a:cubicBezTo>
                <a:cubicBezTo>
                  <a:pt x="71" y="8"/>
                  <a:pt x="73" y="9"/>
                  <a:pt x="74" y="11"/>
                </a:cubicBezTo>
                <a:cubicBezTo>
                  <a:pt x="75" y="12"/>
                  <a:pt x="74" y="14"/>
                  <a:pt x="74" y="15"/>
                </a:cubicBezTo>
                <a:cubicBezTo>
                  <a:pt x="72" y="15"/>
                  <a:pt x="70" y="14"/>
                  <a:pt x="68" y="15"/>
                </a:cubicBezTo>
                <a:cubicBezTo>
                  <a:pt x="67" y="15"/>
                  <a:pt x="66" y="17"/>
                  <a:pt x="65" y="17"/>
                </a:cubicBezTo>
                <a:cubicBezTo>
                  <a:pt x="62" y="18"/>
                  <a:pt x="59" y="20"/>
                  <a:pt x="57" y="20"/>
                </a:cubicBezTo>
                <a:cubicBezTo>
                  <a:pt x="55" y="20"/>
                  <a:pt x="56" y="17"/>
                  <a:pt x="55" y="17"/>
                </a:cubicBezTo>
                <a:cubicBezTo>
                  <a:pt x="53" y="17"/>
                  <a:pt x="51" y="19"/>
                  <a:pt x="50" y="21"/>
                </a:cubicBezTo>
                <a:cubicBezTo>
                  <a:pt x="49" y="22"/>
                  <a:pt x="50" y="24"/>
                  <a:pt x="49" y="25"/>
                </a:cubicBezTo>
                <a:cubicBezTo>
                  <a:pt x="47" y="27"/>
                  <a:pt x="45" y="28"/>
                  <a:pt x="42" y="29"/>
                </a:cubicBezTo>
                <a:cubicBezTo>
                  <a:pt x="40" y="29"/>
                  <a:pt x="38" y="29"/>
                  <a:pt x="37" y="29"/>
                </a:cubicBezTo>
                <a:cubicBezTo>
                  <a:pt x="35" y="30"/>
                  <a:pt x="35" y="31"/>
                  <a:pt x="34" y="32"/>
                </a:cubicBezTo>
                <a:cubicBezTo>
                  <a:pt x="32" y="32"/>
                  <a:pt x="30" y="31"/>
                  <a:pt x="29" y="32"/>
                </a:cubicBezTo>
                <a:cubicBezTo>
                  <a:pt x="28" y="34"/>
                  <a:pt x="30" y="37"/>
                  <a:pt x="29" y="39"/>
                </a:cubicBezTo>
                <a:cubicBezTo>
                  <a:pt x="28" y="41"/>
                  <a:pt x="27" y="42"/>
                  <a:pt x="25" y="44"/>
                </a:cubicBezTo>
                <a:cubicBezTo>
                  <a:pt x="24" y="44"/>
                  <a:pt x="23" y="44"/>
                  <a:pt x="22" y="44"/>
                </a:cubicBezTo>
                <a:cubicBezTo>
                  <a:pt x="21" y="43"/>
                  <a:pt x="20" y="42"/>
                  <a:pt x="20" y="41"/>
                </a:cubicBezTo>
                <a:cubicBezTo>
                  <a:pt x="19" y="40"/>
                  <a:pt x="18" y="38"/>
                  <a:pt x="17" y="3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23" name="Freeform 2541"/>
          <p:cNvSpPr>
            <a:spLocks noChangeAspect="1"/>
          </p:cNvSpPr>
          <p:nvPr/>
        </p:nvSpPr>
        <p:spPr bwMode="auto">
          <a:xfrm>
            <a:off x="2432050" y="3781425"/>
            <a:ext cx="109538" cy="119063"/>
          </a:xfrm>
          <a:custGeom>
            <a:avLst/>
            <a:gdLst>
              <a:gd name="T0" fmla="*/ 31 w 58"/>
              <a:gd name="T1" fmla="*/ 65 h 63"/>
              <a:gd name="T2" fmla="*/ 42 w 58"/>
              <a:gd name="T3" fmla="*/ 70 h 63"/>
              <a:gd name="T4" fmla="*/ 46 w 58"/>
              <a:gd name="T5" fmla="*/ 70 h 63"/>
              <a:gd name="T6" fmla="*/ 51 w 58"/>
              <a:gd name="T7" fmla="*/ 74 h 63"/>
              <a:gd name="T8" fmla="*/ 59 w 58"/>
              <a:gd name="T9" fmla="*/ 74 h 63"/>
              <a:gd name="T10" fmla="*/ 61 w 58"/>
              <a:gd name="T11" fmla="*/ 70 h 63"/>
              <a:gd name="T12" fmla="*/ 57 w 58"/>
              <a:gd name="T13" fmla="*/ 63 h 63"/>
              <a:gd name="T14" fmla="*/ 59 w 58"/>
              <a:gd name="T15" fmla="*/ 55 h 63"/>
              <a:gd name="T16" fmla="*/ 58 w 58"/>
              <a:gd name="T17" fmla="*/ 48 h 63"/>
              <a:gd name="T18" fmla="*/ 62 w 58"/>
              <a:gd name="T19" fmla="*/ 42 h 63"/>
              <a:gd name="T20" fmla="*/ 62 w 58"/>
              <a:gd name="T21" fmla="*/ 26 h 63"/>
              <a:gd name="T22" fmla="*/ 68 w 58"/>
              <a:gd name="T23" fmla="*/ 15 h 63"/>
              <a:gd name="T24" fmla="*/ 68 w 58"/>
              <a:gd name="T25" fmla="*/ 7 h 63"/>
              <a:gd name="T26" fmla="*/ 69 w 58"/>
              <a:gd name="T27" fmla="*/ 1 h 63"/>
              <a:gd name="T28" fmla="*/ 62 w 58"/>
              <a:gd name="T29" fmla="*/ 1 h 63"/>
              <a:gd name="T30" fmla="*/ 58 w 58"/>
              <a:gd name="T31" fmla="*/ 4 h 63"/>
              <a:gd name="T32" fmla="*/ 49 w 58"/>
              <a:gd name="T33" fmla="*/ 7 h 63"/>
              <a:gd name="T34" fmla="*/ 46 w 58"/>
              <a:gd name="T35" fmla="*/ 4 h 63"/>
              <a:gd name="T36" fmla="*/ 40 w 58"/>
              <a:gd name="T37" fmla="*/ 8 h 63"/>
              <a:gd name="T38" fmla="*/ 39 w 58"/>
              <a:gd name="T39" fmla="*/ 13 h 63"/>
              <a:gd name="T40" fmla="*/ 31 w 58"/>
              <a:gd name="T41" fmla="*/ 18 h 63"/>
              <a:gd name="T42" fmla="*/ 25 w 58"/>
              <a:gd name="T43" fmla="*/ 18 h 63"/>
              <a:gd name="T44" fmla="*/ 21 w 58"/>
              <a:gd name="T45" fmla="*/ 21 h 63"/>
              <a:gd name="T46" fmla="*/ 15 w 58"/>
              <a:gd name="T47" fmla="*/ 21 h 63"/>
              <a:gd name="T48" fmla="*/ 15 w 58"/>
              <a:gd name="T49" fmla="*/ 30 h 63"/>
              <a:gd name="T50" fmla="*/ 11 w 58"/>
              <a:gd name="T51" fmla="*/ 36 h 63"/>
              <a:gd name="T52" fmla="*/ 7 w 58"/>
              <a:gd name="T53" fmla="*/ 36 h 63"/>
              <a:gd name="T54" fmla="*/ 5 w 58"/>
              <a:gd name="T55" fmla="*/ 37 h 63"/>
              <a:gd name="T56" fmla="*/ 1 w 58"/>
              <a:gd name="T57" fmla="*/ 33 h 63"/>
              <a:gd name="T58" fmla="*/ 1 w 58"/>
              <a:gd name="T59" fmla="*/ 38 h 63"/>
              <a:gd name="T60" fmla="*/ 15 w 58"/>
              <a:gd name="T61" fmla="*/ 54 h 63"/>
              <a:gd name="T62" fmla="*/ 27 w 58"/>
              <a:gd name="T63" fmla="*/ 67 h 63"/>
              <a:gd name="T64" fmla="*/ 30 w 58"/>
              <a:gd name="T65" fmla="*/ 65 h 63"/>
              <a:gd name="T66" fmla="*/ 27 w 58"/>
              <a:gd name="T67" fmla="*/ 60 h 63"/>
              <a:gd name="T68" fmla="*/ 26 w 58"/>
              <a:gd name="T69" fmla="*/ 51 h 63"/>
              <a:gd name="T70" fmla="*/ 27 w 58"/>
              <a:gd name="T71" fmla="*/ 50 h 63"/>
              <a:gd name="T72" fmla="*/ 36 w 58"/>
              <a:gd name="T73" fmla="*/ 56 h 63"/>
              <a:gd name="T74" fmla="*/ 43 w 58"/>
              <a:gd name="T75" fmla="*/ 64 h 63"/>
              <a:gd name="T76" fmla="*/ 43 w 58"/>
              <a:gd name="T77" fmla="*/ 68 h 63"/>
              <a:gd name="T78" fmla="*/ 32 w 58"/>
              <a:gd name="T79" fmla="*/ 63 h 63"/>
              <a:gd name="T80" fmla="*/ 31 w 58"/>
              <a:gd name="T81" fmla="*/ 65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8"/>
              <a:gd name="T124" fmla="*/ 0 h 63"/>
              <a:gd name="T125" fmla="*/ 58 w 58"/>
              <a:gd name="T126" fmla="*/ 63 h 6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8" h="63">
                <a:moveTo>
                  <a:pt x="26" y="55"/>
                </a:moveTo>
                <a:cubicBezTo>
                  <a:pt x="30" y="55"/>
                  <a:pt x="31" y="58"/>
                  <a:pt x="35" y="59"/>
                </a:cubicBezTo>
                <a:cubicBezTo>
                  <a:pt x="36" y="59"/>
                  <a:pt x="38" y="58"/>
                  <a:pt x="39" y="59"/>
                </a:cubicBezTo>
                <a:cubicBezTo>
                  <a:pt x="41" y="59"/>
                  <a:pt x="41" y="62"/>
                  <a:pt x="43" y="62"/>
                </a:cubicBezTo>
                <a:cubicBezTo>
                  <a:pt x="45" y="63"/>
                  <a:pt x="48" y="63"/>
                  <a:pt x="50" y="62"/>
                </a:cubicBezTo>
                <a:cubicBezTo>
                  <a:pt x="51" y="62"/>
                  <a:pt x="51" y="60"/>
                  <a:pt x="51" y="59"/>
                </a:cubicBezTo>
                <a:cubicBezTo>
                  <a:pt x="50" y="57"/>
                  <a:pt x="48" y="55"/>
                  <a:pt x="48" y="53"/>
                </a:cubicBezTo>
                <a:cubicBezTo>
                  <a:pt x="48" y="50"/>
                  <a:pt x="50" y="48"/>
                  <a:pt x="50" y="46"/>
                </a:cubicBezTo>
                <a:cubicBezTo>
                  <a:pt x="50" y="44"/>
                  <a:pt x="48" y="42"/>
                  <a:pt x="49" y="40"/>
                </a:cubicBezTo>
                <a:cubicBezTo>
                  <a:pt x="49" y="38"/>
                  <a:pt x="52" y="37"/>
                  <a:pt x="52" y="35"/>
                </a:cubicBezTo>
                <a:cubicBezTo>
                  <a:pt x="53" y="31"/>
                  <a:pt x="51" y="26"/>
                  <a:pt x="52" y="22"/>
                </a:cubicBezTo>
                <a:cubicBezTo>
                  <a:pt x="53" y="18"/>
                  <a:pt x="56" y="16"/>
                  <a:pt x="57" y="13"/>
                </a:cubicBezTo>
                <a:cubicBezTo>
                  <a:pt x="58" y="11"/>
                  <a:pt x="57" y="8"/>
                  <a:pt x="57" y="6"/>
                </a:cubicBezTo>
                <a:cubicBezTo>
                  <a:pt x="57" y="4"/>
                  <a:pt x="57" y="3"/>
                  <a:pt x="58" y="1"/>
                </a:cubicBezTo>
                <a:cubicBezTo>
                  <a:pt x="56" y="1"/>
                  <a:pt x="54" y="0"/>
                  <a:pt x="52" y="1"/>
                </a:cubicBezTo>
                <a:cubicBezTo>
                  <a:pt x="51" y="1"/>
                  <a:pt x="50" y="3"/>
                  <a:pt x="49" y="3"/>
                </a:cubicBezTo>
                <a:cubicBezTo>
                  <a:pt x="46" y="4"/>
                  <a:pt x="43" y="6"/>
                  <a:pt x="41" y="6"/>
                </a:cubicBezTo>
                <a:cubicBezTo>
                  <a:pt x="39" y="6"/>
                  <a:pt x="40" y="3"/>
                  <a:pt x="39" y="3"/>
                </a:cubicBezTo>
                <a:cubicBezTo>
                  <a:pt x="37" y="3"/>
                  <a:pt x="35" y="5"/>
                  <a:pt x="34" y="7"/>
                </a:cubicBezTo>
                <a:cubicBezTo>
                  <a:pt x="33" y="8"/>
                  <a:pt x="34" y="10"/>
                  <a:pt x="33" y="11"/>
                </a:cubicBezTo>
                <a:cubicBezTo>
                  <a:pt x="31" y="13"/>
                  <a:pt x="29" y="14"/>
                  <a:pt x="26" y="15"/>
                </a:cubicBezTo>
                <a:cubicBezTo>
                  <a:pt x="24" y="15"/>
                  <a:pt x="22" y="15"/>
                  <a:pt x="21" y="15"/>
                </a:cubicBezTo>
                <a:cubicBezTo>
                  <a:pt x="19" y="16"/>
                  <a:pt x="19" y="17"/>
                  <a:pt x="18" y="18"/>
                </a:cubicBezTo>
                <a:cubicBezTo>
                  <a:pt x="16" y="18"/>
                  <a:pt x="14" y="17"/>
                  <a:pt x="13" y="18"/>
                </a:cubicBezTo>
                <a:cubicBezTo>
                  <a:pt x="12" y="20"/>
                  <a:pt x="14" y="23"/>
                  <a:pt x="13" y="25"/>
                </a:cubicBezTo>
                <a:cubicBezTo>
                  <a:pt x="12" y="27"/>
                  <a:pt x="11" y="28"/>
                  <a:pt x="9" y="30"/>
                </a:cubicBezTo>
                <a:cubicBezTo>
                  <a:pt x="8" y="30"/>
                  <a:pt x="7" y="30"/>
                  <a:pt x="6" y="30"/>
                </a:cubicBezTo>
                <a:cubicBezTo>
                  <a:pt x="5" y="30"/>
                  <a:pt x="4" y="32"/>
                  <a:pt x="4" y="31"/>
                </a:cubicBezTo>
                <a:cubicBezTo>
                  <a:pt x="3" y="31"/>
                  <a:pt x="2" y="28"/>
                  <a:pt x="1" y="28"/>
                </a:cubicBezTo>
                <a:cubicBezTo>
                  <a:pt x="0" y="29"/>
                  <a:pt x="0" y="31"/>
                  <a:pt x="1" y="32"/>
                </a:cubicBezTo>
                <a:cubicBezTo>
                  <a:pt x="4" y="37"/>
                  <a:pt x="9" y="41"/>
                  <a:pt x="13" y="45"/>
                </a:cubicBezTo>
                <a:cubicBezTo>
                  <a:pt x="17" y="49"/>
                  <a:pt x="19" y="53"/>
                  <a:pt x="23" y="56"/>
                </a:cubicBezTo>
                <a:cubicBezTo>
                  <a:pt x="24" y="56"/>
                  <a:pt x="24" y="55"/>
                  <a:pt x="25" y="55"/>
                </a:cubicBezTo>
                <a:cubicBezTo>
                  <a:pt x="25" y="53"/>
                  <a:pt x="23" y="52"/>
                  <a:pt x="23" y="50"/>
                </a:cubicBezTo>
                <a:cubicBezTo>
                  <a:pt x="22" y="48"/>
                  <a:pt x="22" y="45"/>
                  <a:pt x="22" y="43"/>
                </a:cubicBezTo>
                <a:cubicBezTo>
                  <a:pt x="22" y="42"/>
                  <a:pt x="23" y="42"/>
                  <a:pt x="23" y="42"/>
                </a:cubicBezTo>
                <a:cubicBezTo>
                  <a:pt x="26" y="43"/>
                  <a:pt x="28" y="45"/>
                  <a:pt x="30" y="47"/>
                </a:cubicBezTo>
                <a:cubicBezTo>
                  <a:pt x="32" y="49"/>
                  <a:pt x="34" y="51"/>
                  <a:pt x="36" y="54"/>
                </a:cubicBezTo>
                <a:cubicBezTo>
                  <a:pt x="36" y="55"/>
                  <a:pt x="37" y="57"/>
                  <a:pt x="36" y="57"/>
                </a:cubicBezTo>
                <a:cubicBezTo>
                  <a:pt x="32" y="57"/>
                  <a:pt x="30" y="54"/>
                  <a:pt x="27" y="53"/>
                </a:cubicBezTo>
                <a:cubicBezTo>
                  <a:pt x="26" y="53"/>
                  <a:pt x="26" y="54"/>
                  <a:pt x="26" y="5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24" name="Freeform 2542"/>
          <p:cNvSpPr>
            <a:spLocks noChangeAspect="1"/>
          </p:cNvSpPr>
          <p:nvPr/>
        </p:nvSpPr>
        <p:spPr bwMode="auto">
          <a:xfrm>
            <a:off x="2544763" y="3929063"/>
            <a:ext cx="133350" cy="69850"/>
          </a:xfrm>
          <a:custGeom>
            <a:avLst/>
            <a:gdLst>
              <a:gd name="T0" fmla="*/ 76 w 70"/>
              <a:gd name="T1" fmla="*/ 40 h 36"/>
              <a:gd name="T2" fmla="*/ 79 w 70"/>
              <a:gd name="T3" fmla="*/ 35 h 36"/>
              <a:gd name="T4" fmla="*/ 83 w 70"/>
              <a:gd name="T5" fmla="*/ 35 h 36"/>
              <a:gd name="T6" fmla="*/ 84 w 70"/>
              <a:gd name="T7" fmla="*/ 27 h 36"/>
              <a:gd name="T8" fmla="*/ 82 w 70"/>
              <a:gd name="T9" fmla="*/ 22 h 36"/>
              <a:gd name="T10" fmla="*/ 84 w 70"/>
              <a:gd name="T11" fmla="*/ 18 h 36"/>
              <a:gd name="T12" fmla="*/ 77 w 70"/>
              <a:gd name="T13" fmla="*/ 10 h 36"/>
              <a:gd name="T14" fmla="*/ 65 w 70"/>
              <a:gd name="T15" fmla="*/ 6 h 36"/>
              <a:gd name="T16" fmla="*/ 56 w 70"/>
              <a:gd name="T17" fmla="*/ 1 h 36"/>
              <a:gd name="T18" fmla="*/ 50 w 70"/>
              <a:gd name="T19" fmla="*/ 5 h 36"/>
              <a:gd name="T20" fmla="*/ 40 w 70"/>
              <a:gd name="T21" fmla="*/ 7 h 36"/>
              <a:gd name="T22" fmla="*/ 26 w 70"/>
              <a:gd name="T23" fmla="*/ 15 h 36"/>
              <a:gd name="T24" fmla="*/ 19 w 70"/>
              <a:gd name="T25" fmla="*/ 12 h 36"/>
              <a:gd name="T26" fmla="*/ 13 w 70"/>
              <a:gd name="T27" fmla="*/ 12 h 36"/>
              <a:gd name="T28" fmla="*/ 10 w 70"/>
              <a:gd name="T29" fmla="*/ 5 h 36"/>
              <a:gd name="T30" fmla="*/ 4 w 70"/>
              <a:gd name="T31" fmla="*/ 1 h 36"/>
              <a:gd name="T32" fmla="*/ 2 w 70"/>
              <a:gd name="T33" fmla="*/ 9 h 36"/>
              <a:gd name="T34" fmla="*/ 6 w 70"/>
              <a:gd name="T35" fmla="*/ 13 h 36"/>
              <a:gd name="T36" fmla="*/ 2 w 70"/>
              <a:gd name="T37" fmla="*/ 17 h 36"/>
              <a:gd name="T38" fmla="*/ 2 w 70"/>
              <a:gd name="T39" fmla="*/ 22 h 36"/>
              <a:gd name="T40" fmla="*/ 0 w 70"/>
              <a:gd name="T41" fmla="*/ 26 h 36"/>
              <a:gd name="T42" fmla="*/ 11 w 70"/>
              <a:gd name="T43" fmla="*/ 26 h 36"/>
              <a:gd name="T44" fmla="*/ 19 w 70"/>
              <a:gd name="T45" fmla="*/ 26 h 36"/>
              <a:gd name="T46" fmla="*/ 22 w 70"/>
              <a:gd name="T47" fmla="*/ 33 h 36"/>
              <a:gd name="T48" fmla="*/ 24 w 70"/>
              <a:gd name="T49" fmla="*/ 37 h 36"/>
              <a:gd name="T50" fmla="*/ 28 w 70"/>
              <a:gd name="T51" fmla="*/ 31 h 36"/>
              <a:gd name="T52" fmla="*/ 30 w 70"/>
              <a:gd name="T53" fmla="*/ 38 h 36"/>
              <a:gd name="T54" fmla="*/ 35 w 70"/>
              <a:gd name="T55" fmla="*/ 43 h 36"/>
              <a:gd name="T56" fmla="*/ 44 w 70"/>
              <a:gd name="T57" fmla="*/ 39 h 36"/>
              <a:gd name="T58" fmla="*/ 41 w 70"/>
              <a:gd name="T59" fmla="*/ 32 h 36"/>
              <a:gd name="T60" fmla="*/ 37 w 70"/>
              <a:gd name="T61" fmla="*/ 26 h 36"/>
              <a:gd name="T62" fmla="*/ 42 w 70"/>
              <a:gd name="T63" fmla="*/ 23 h 36"/>
              <a:gd name="T64" fmla="*/ 47 w 70"/>
              <a:gd name="T65" fmla="*/ 20 h 36"/>
              <a:gd name="T66" fmla="*/ 47 w 70"/>
              <a:gd name="T67" fmla="*/ 13 h 36"/>
              <a:gd name="T68" fmla="*/ 56 w 70"/>
              <a:gd name="T69" fmla="*/ 10 h 36"/>
              <a:gd name="T70" fmla="*/ 65 w 70"/>
              <a:gd name="T71" fmla="*/ 16 h 36"/>
              <a:gd name="T72" fmla="*/ 70 w 70"/>
              <a:gd name="T73" fmla="*/ 18 h 36"/>
              <a:gd name="T74" fmla="*/ 72 w 70"/>
              <a:gd name="T75" fmla="*/ 27 h 36"/>
              <a:gd name="T76" fmla="*/ 68 w 70"/>
              <a:gd name="T77" fmla="*/ 28 h 36"/>
              <a:gd name="T78" fmla="*/ 71 w 70"/>
              <a:gd name="T79" fmla="*/ 35 h 36"/>
              <a:gd name="T80" fmla="*/ 76 w 70"/>
              <a:gd name="T81" fmla="*/ 40 h 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0"/>
              <a:gd name="T124" fmla="*/ 0 h 36"/>
              <a:gd name="T125" fmla="*/ 70 w 70"/>
              <a:gd name="T126" fmla="*/ 36 h 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0" h="36">
                <a:moveTo>
                  <a:pt x="63" y="33"/>
                </a:moveTo>
                <a:cubicBezTo>
                  <a:pt x="64" y="32"/>
                  <a:pt x="65" y="30"/>
                  <a:pt x="66" y="29"/>
                </a:cubicBezTo>
                <a:cubicBezTo>
                  <a:pt x="67" y="28"/>
                  <a:pt x="69" y="30"/>
                  <a:pt x="69" y="29"/>
                </a:cubicBezTo>
                <a:cubicBezTo>
                  <a:pt x="70" y="27"/>
                  <a:pt x="70" y="25"/>
                  <a:pt x="70" y="22"/>
                </a:cubicBezTo>
                <a:cubicBezTo>
                  <a:pt x="70" y="21"/>
                  <a:pt x="68" y="19"/>
                  <a:pt x="68" y="18"/>
                </a:cubicBezTo>
                <a:cubicBezTo>
                  <a:pt x="68" y="16"/>
                  <a:pt x="69" y="16"/>
                  <a:pt x="70" y="15"/>
                </a:cubicBezTo>
                <a:cubicBezTo>
                  <a:pt x="68" y="12"/>
                  <a:pt x="67" y="10"/>
                  <a:pt x="64" y="8"/>
                </a:cubicBezTo>
                <a:cubicBezTo>
                  <a:pt x="61" y="6"/>
                  <a:pt x="58" y="7"/>
                  <a:pt x="54" y="5"/>
                </a:cubicBezTo>
                <a:cubicBezTo>
                  <a:pt x="52" y="4"/>
                  <a:pt x="50" y="1"/>
                  <a:pt x="47" y="1"/>
                </a:cubicBezTo>
                <a:cubicBezTo>
                  <a:pt x="45" y="0"/>
                  <a:pt x="44" y="4"/>
                  <a:pt x="42" y="4"/>
                </a:cubicBezTo>
                <a:cubicBezTo>
                  <a:pt x="39" y="5"/>
                  <a:pt x="35" y="5"/>
                  <a:pt x="33" y="6"/>
                </a:cubicBezTo>
                <a:cubicBezTo>
                  <a:pt x="29" y="7"/>
                  <a:pt x="26" y="11"/>
                  <a:pt x="22" y="12"/>
                </a:cubicBezTo>
                <a:cubicBezTo>
                  <a:pt x="20" y="13"/>
                  <a:pt x="18" y="10"/>
                  <a:pt x="16" y="10"/>
                </a:cubicBezTo>
                <a:cubicBezTo>
                  <a:pt x="14" y="10"/>
                  <a:pt x="12" y="11"/>
                  <a:pt x="11" y="10"/>
                </a:cubicBezTo>
                <a:cubicBezTo>
                  <a:pt x="9" y="9"/>
                  <a:pt x="9" y="6"/>
                  <a:pt x="8" y="4"/>
                </a:cubicBezTo>
                <a:cubicBezTo>
                  <a:pt x="7" y="3"/>
                  <a:pt x="4" y="2"/>
                  <a:pt x="3" y="1"/>
                </a:cubicBezTo>
                <a:cubicBezTo>
                  <a:pt x="3" y="3"/>
                  <a:pt x="1" y="5"/>
                  <a:pt x="2" y="7"/>
                </a:cubicBezTo>
                <a:cubicBezTo>
                  <a:pt x="2" y="9"/>
                  <a:pt x="5" y="9"/>
                  <a:pt x="5" y="11"/>
                </a:cubicBezTo>
                <a:cubicBezTo>
                  <a:pt x="5" y="12"/>
                  <a:pt x="2" y="12"/>
                  <a:pt x="2" y="14"/>
                </a:cubicBezTo>
                <a:cubicBezTo>
                  <a:pt x="1" y="15"/>
                  <a:pt x="2" y="16"/>
                  <a:pt x="2" y="18"/>
                </a:cubicBezTo>
                <a:cubicBezTo>
                  <a:pt x="2" y="19"/>
                  <a:pt x="1" y="20"/>
                  <a:pt x="0" y="21"/>
                </a:cubicBezTo>
                <a:cubicBezTo>
                  <a:pt x="3" y="21"/>
                  <a:pt x="6" y="21"/>
                  <a:pt x="9" y="21"/>
                </a:cubicBezTo>
                <a:cubicBezTo>
                  <a:pt x="11" y="21"/>
                  <a:pt x="14" y="20"/>
                  <a:pt x="16" y="21"/>
                </a:cubicBezTo>
                <a:cubicBezTo>
                  <a:pt x="17" y="22"/>
                  <a:pt x="17" y="25"/>
                  <a:pt x="18" y="27"/>
                </a:cubicBezTo>
                <a:cubicBezTo>
                  <a:pt x="18" y="28"/>
                  <a:pt x="18" y="31"/>
                  <a:pt x="20" y="30"/>
                </a:cubicBezTo>
                <a:cubicBezTo>
                  <a:pt x="22" y="30"/>
                  <a:pt x="21" y="25"/>
                  <a:pt x="23" y="25"/>
                </a:cubicBezTo>
                <a:cubicBezTo>
                  <a:pt x="25" y="25"/>
                  <a:pt x="24" y="29"/>
                  <a:pt x="25" y="31"/>
                </a:cubicBezTo>
                <a:cubicBezTo>
                  <a:pt x="26" y="33"/>
                  <a:pt x="27" y="35"/>
                  <a:pt x="29" y="35"/>
                </a:cubicBezTo>
                <a:cubicBezTo>
                  <a:pt x="32" y="36"/>
                  <a:pt x="36" y="35"/>
                  <a:pt x="37" y="32"/>
                </a:cubicBezTo>
                <a:cubicBezTo>
                  <a:pt x="38" y="30"/>
                  <a:pt x="35" y="28"/>
                  <a:pt x="34" y="26"/>
                </a:cubicBezTo>
                <a:cubicBezTo>
                  <a:pt x="33" y="24"/>
                  <a:pt x="30" y="23"/>
                  <a:pt x="31" y="21"/>
                </a:cubicBezTo>
                <a:cubicBezTo>
                  <a:pt x="31" y="19"/>
                  <a:pt x="33" y="19"/>
                  <a:pt x="35" y="19"/>
                </a:cubicBezTo>
                <a:cubicBezTo>
                  <a:pt x="36" y="18"/>
                  <a:pt x="38" y="17"/>
                  <a:pt x="39" y="16"/>
                </a:cubicBezTo>
                <a:cubicBezTo>
                  <a:pt x="40" y="14"/>
                  <a:pt x="38" y="12"/>
                  <a:pt x="39" y="11"/>
                </a:cubicBezTo>
                <a:cubicBezTo>
                  <a:pt x="41" y="9"/>
                  <a:pt x="45" y="8"/>
                  <a:pt x="47" y="8"/>
                </a:cubicBezTo>
                <a:cubicBezTo>
                  <a:pt x="50" y="9"/>
                  <a:pt x="52" y="12"/>
                  <a:pt x="54" y="13"/>
                </a:cubicBezTo>
                <a:cubicBezTo>
                  <a:pt x="55" y="14"/>
                  <a:pt x="57" y="14"/>
                  <a:pt x="58" y="15"/>
                </a:cubicBezTo>
                <a:cubicBezTo>
                  <a:pt x="59" y="17"/>
                  <a:pt x="60" y="20"/>
                  <a:pt x="60" y="22"/>
                </a:cubicBezTo>
                <a:cubicBezTo>
                  <a:pt x="60" y="23"/>
                  <a:pt x="58" y="22"/>
                  <a:pt x="57" y="23"/>
                </a:cubicBezTo>
                <a:cubicBezTo>
                  <a:pt x="57" y="25"/>
                  <a:pt x="58" y="27"/>
                  <a:pt x="59" y="29"/>
                </a:cubicBezTo>
                <a:cubicBezTo>
                  <a:pt x="60" y="30"/>
                  <a:pt x="62" y="32"/>
                  <a:pt x="63" y="3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25" name="Freeform 2543"/>
          <p:cNvSpPr>
            <a:spLocks noChangeAspect="1"/>
          </p:cNvSpPr>
          <p:nvPr/>
        </p:nvSpPr>
        <p:spPr bwMode="auto">
          <a:xfrm>
            <a:off x="2473325" y="3886200"/>
            <a:ext cx="80963" cy="88900"/>
          </a:xfrm>
          <a:custGeom>
            <a:avLst/>
            <a:gdLst>
              <a:gd name="T0" fmla="*/ 49 w 42"/>
              <a:gd name="T1" fmla="*/ 29 h 47"/>
              <a:gd name="T2" fmla="*/ 47 w 42"/>
              <a:gd name="T3" fmla="*/ 26 h 47"/>
              <a:gd name="T4" fmla="*/ 44 w 42"/>
              <a:gd name="T5" fmla="*/ 23 h 47"/>
              <a:gd name="T6" fmla="*/ 36 w 42"/>
              <a:gd name="T7" fmla="*/ 15 h 47"/>
              <a:gd name="T8" fmla="*/ 36 w 42"/>
              <a:gd name="T9" fmla="*/ 8 h 47"/>
              <a:gd name="T10" fmla="*/ 35 w 42"/>
              <a:gd name="T11" fmla="*/ 5 h 47"/>
              <a:gd name="T12" fmla="*/ 34 w 42"/>
              <a:gd name="T13" fmla="*/ 8 h 47"/>
              <a:gd name="T14" fmla="*/ 25 w 42"/>
              <a:gd name="T15" fmla="*/ 8 h 47"/>
              <a:gd name="T16" fmla="*/ 21 w 42"/>
              <a:gd name="T17" fmla="*/ 5 h 47"/>
              <a:gd name="T18" fmla="*/ 16 w 42"/>
              <a:gd name="T19" fmla="*/ 5 h 47"/>
              <a:gd name="T20" fmla="*/ 5 w 42"/>
              <a:gd name="T21" fmla="*/ 0 h 47"/>
              <a:gd name="T22" fmla="*/ 4 w 42"/>
              <a:gd name="T23" fmla="*/ 0 h 47"/>
              <a:gd name="T24" fmla="*/ 1 w 42"/>
              <a:gd name="T25" fmla="*/ 1 h 47"/>
              <a:gd name="T26" fmla="*/ 0 w 42"/>
              <a:gd name="T27" fmla="*/ 5 h 47"/>
              <a:gd name="T28" fmla="*/ 1 w 42"/>
              <a:gd name="T29" fmla="*/ 8 h 47"/>
              <a:gd name="T30" fmla="*/ 1 w 42"/>
              <a:gd name="T31" fmla="*/ 12 h 47"/>
              <a:gd name="T32" fmla="*/ 0 w 42"/>
              <a:gd name="T33" fmla="*/ 19 h 47"/>
              <a:gd name="T34" fmla="*/ 1 w 42"/>
              <a:gd name="T35" fmla="*/ 23 h 47"/>
              <a:gd name="T36" fmla="*/ 7 w 42"/>
              <a:gd name="T37" fmla="*/ 26 h 47"/>
              <a:gd name="T38" fmla="*/ 12 w 42"/>
              <a:gd name="T39" fmla="*/ 27 h 47"/>
              <a:gd name="T40" fmla="*/ 12 w 42"/>
              <a:gd name="T41" fmla="*/ 25 h 47"/>
              <a:gd name="T42" fmla="*/ 10 w 42"/>
              <a:gd name="T43" fmla="*/ 19 h 47"/>
              <a:gd name="T44" fmla="*/ 11 w 42"/>
              <a:gd name="T45" fmla="*/ 18 h 47"/>
              <a:gd name="T46" fmla="*/ 16 w 42"/>
              <a:gd name="T47" fmla="*/ 23 h 47"/>
              <a:gd name="T48" fmla="*/ 18 w 42"/>
              <a:gd name="T49" fmla="*/ 29 h 47"/>
              <a:gd name="T50" fmla="*/ 28 w 42"/>
              <a:gd name="T51" fmla="*/ 32 h 47"/>
              <a:gd name="T52" fmla="*/ 34 w 42"/>
              <a:gd name="T53" fmla="*/ 38 h 47"/>
              <a:gd name="T54" fmla="*/ 34 w 42"/>
              <a:gd name="T55" fmla="*/ 46 h 47"/>
              <a:gd name="T56" fmla="*/ 39 w 42"/>
              <a:gd name="T57" fmla="*/ 50 h 47"/>
              <a:gd name="T58" fmla="*/ 36 w 42"/>
              <a:gd name="T59" fmla="*/ 46 h 47"/>
              <a:gd name="T60" fmla="*/ 36 w 42"/>
              <a:gd name="T61" fmla="*/ 43 h 47"/>
              <a:gd name="T62" fmla="*/ 40 w 42"/>
              <a:gd name="T63" fmla="*/ 46 h 47"/>
              <a:gd name="T64" fmla="*/ 45 w 42"/>
              <a:gd name="T65" fmla="*/ 55 h 47"/>
              <a:gd name="T66" fmla="*/ 45 w 42"/>
              <a:gd name="T67" fmla="*/ 52 h 47"/>
              <a:gd name="T68" fmla="*/ 47 w 42"/>
              <a:gd name="T69" fmla="*/ 49 h 47"/>
              <a:gd name="T70" fmla="*/ 47 w 42"/>
              <a:gd name="T71" fmla="*/ 44 h 47"/>
              <a:gd name="T72" fmla="*/ 51 w 42"/>
              <a:gd name="T73" fmla="*/ 41 h 47"/>
              <a:gd name="T74" fmla="*/ 47 w 42"/>
              <a:gd name="T75" fmla="*/ 36 h 47"/>
              <a:gd name="T76" fmla="*/ 49 w 42"/>
              <a:gd name="T77" fmla="*/ 29 h 4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2"/>
              <a:gd name="T118" fmla="*/ 0 h 47"/>
              <a:gd name="T119" fmla="*/ 42 w 42"/>
              <a:gd name="T120" fmla="*/ 47 h 4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2" h="47">
                <a:moveTo>
                  <a:pt x="40" y="24"/>
                </a:moveTo>
                <a:cubicBezTo>
                  <a:pt x="40" y="23"/>
                  <a:pt x="40" y="23"/>
                  <a:pt x="39" y="22"/>
                </a:cubicBezTo>
                <a:cubicBezTo>
                  <a:pt x="38" y="21"/>
                  <a:pt x="37" y="20"/>
                  <a:pt x="36" y="19"/>
                </a:cubicBezTo>
                <a:cubicBezTo>
                  <a:pt x="34" y="17"/>
                  <a:pt x="31" y="15"/>
                  <a:pt x="30" y="13"/>
                </a:cubicBezTo>
                <a:cubicBezTo>
                  <a:pt x="29" y="11"/>
                  <a:pt x="30" y="9"/>
                  <a:pt x="30" y="7"/>
                </a:cubicBezTo>
                <a:cubicBezTo>
                  <a:pt x="30" y="6"/>
                  <a:pt x="29" y="5"/>
                  <a:pt x="29" y="4"/>
                </a:cubicBezTo>
                <a:cubicBezTo>
                  <a:pt x="29" y="5"/>
                  <a:pt x="29" y="7"/>
                  <a:pt x="28" y="7"/>
                </a:cubicBezTo>
                <a:cubicBezTo>
                  <a:pt x="26" y="8"/>
                  <a:pt x="23" y="8"/>
                  <a:pt x="21" y="7"/>
                </a:cubicBezTo>
                <a:cubicBezTo>
                  <a:pt x="19" y="7"/>
                  <a:pt x="19" y="4"/>
                  <a:pt x="17" y="4"/>
                </a:cubicBezTo>
                <a:cubicBezTo>
                  <a:pt x="16" y="3"/>
                  <a:pt x="14" y="4"/>
                  <a:pt x="13" y="4"/>
                </a:cubicBezTo>
                <a:cubicBezTo>
                  <a:pt x="9" y="3"/>
                  <a:pt x="8" y="0"/>
                  <a:pt x="4" y="0"/>
                </a:cubicBezTo>
                <a:lnTo>
                  <a:pt x="3" y="0"/>
                </a:lnTo>
                <a:cubicBezTo>
                  <a:pt x="2" y="0"/>
                  <a:pt x="2" y="1"/>
                  <a:pt x="1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5"/>
                  <a:pt x="1" y="6"/>
                  <a:pt x="1" y="7"/>
                </a:cubicBezTo>
                <a:cubicBezTo>
                  <a:pt x="1" y="8"/>
                  <a:pt x="1" y="9"/>
                  <a:pt x="1" y="10"/>
                </a:cubicBezTo>
                <a:cubicBezTo>
                  <a:pt x="1" y="12"/>
                  <a:pt x="0" y="14"/>
                  <a:pt x="0" y="16"/>
                </a:cubicBezTo>
                <a:cubicBezTo>
                  <a:pt x="0" y="17"/>
                  <a:pt x="0" y="18"/>
                  <a:pt x="1" y="19"/>
                </a:cubicBezTo>
                <a:cubicBezTo>
                  <a:pt x="3" y="20"/>
                  <a:pt x="4" y="21"/>
                  <a:pt x="6" y="22"/>
                </a:cubicBezTo>
                <a:cubicBezTo>
                  <a:pt x="7" y="23"/>
                  <a:pt x="9" y="24"/>
                  <a:pt x="10" y="23"/>
                </a:cubicBezTo>
                <a:cubicBezTo>
                  <a:pt x="11" y="23"/>
                  <a:pt x="10" y="22"/>
                  <a:pt x="10" y="21"/>
                </a:cubicBezTo>
                <a:cubicBezTo>
                  <a:pt x="10" y="19"/>
                  <a:pt x="8" y="18"/>
                  <a:pt x="8" y="16"/>
                </a:cubicBezTo>
                <a:cubicBezTo>
                  <a:pt x="8" y="15"/>
                  <a:pt x="9" y="15"/>
                  <a:pt x="9" y="15"/>
                </a:cubicBezTo>
                <a:cubicBezTo>
                  <a:pt x="11" y="16"/>
                  <a:pt x="12" y="18"/>
                  <a:pt x="13" y="19"/>
                </a:cubicBezTo>
                <a:cubicBezTo>
                  <a:pt x="14" y="21"/>
                  <a:pt x="13" y="23"/>
                  <a:pt x="15" y="24"/>
                </a:cubicBezTo>
                <a:cubicBezTo>
                  <a:pt x="17" y="26"/>
                  <a:pt x="21" y="25"/>
                  <a:pt x="23" y="27"/>
                </a:cubicBezTo>
                <a:cubicBezTo>
                  <a:pt x="25" y="28"/>
                  <a:pt x="27" y="30"/>
                  <a:pt x="28" y="32"/>
                </a:cubicBezTo>
                <a:cubicBezTo>
                  <a:pt x="28" y="34"/>
                  <a:pt x="27" y="37"/>
                  <a:pt x="28" y="39"/>
                </a:cubicBezTo>
                <a:cubicBezTo>
                  <a:pt x="28" y="41"/>
                  <a:pt x="31" y="42"/>
                  <a:pt x="32" y="42"/>
                </a:cubicBezTo>
                <a:cubicBezTo>
                  <a:pt x="34" y="42"/>
                  <a:pt x="31" y="40"/>
                  <a:pt x="30" y="39"/>
                </a:cubicBezTo>
                <a:cubicBezTo>
                  <a:pt x="30" y="38"/>
                  <a:pt x="29" y="36"/>
                  <a:pt x="30" y="36"/>
                </a:cubicBezTo>
                <a:cubicBezTo>
                  <a:pt x="32" y="36"/>
                  <a:pt x="32" y="38"/>
                  <a:pt x="33" y="39"/>
                </a:cubicBezTo>
                <a:cubicBezTo>
                  <a:pt x="35" y="41"/>
                  <a:pt x="35" y="44"/>
                  <a:pt x="37" y="46"/>
                </a:cubicBezTo>
                <a:cubicBezTo>
                  <a:pt x="37" y="47"/>
                  <a:pt x="37" y="44"/>
                  <a:pt x="37" y="44"/>
                </a:cubicBezTo>
                <a:cubicBezTo>
                  <a:pt x="38" y="43"/>
                  <a:pt x="39" y="42"/>
                  <a:pt x="39" y="41"/>
                </a:cubicBezTo>
                <a:cubicBezTo>
                  <a:pt x="39" y="39"/>
                  <a:pt x="38" y="38"/>
                  <a:pt x="39" y="37"/>
                </a:cubicBezTo>
                <a:cubicBezTo>
                  <a:pt x="39" y="35"/>
                  <a:pt x="42" y="35"/>
                  <a:pt x="42" y="34"/>
                </a:cubicBezTo>
                <a:cubicBezTo>
                  <a:pt x="42" y="32"/>
                  <a:pt x="39" y="32"/>
                  <a:pt x="39" y="30"/>
                </a:cubicBezTo>
                <a:cubicBezTo>
                  <a:pt x="38" y="28"/>
                  <a:pt x="40" y="26"/>
                  <a:pt x="40" y="2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26" name="Freeform 2544"/>
          <p:cNvSpPr>
            <a:spLocks noChangeAspect="1"/>
          </p:cNvSpPr>
          <p:nvPr/>
        </p:nvSpPr>
        <p:spPr bwMode="auto">
          <a:xfrm>
            <a:off x="2636838" y="3851275"/>
            <a:ext cx="290513" cy="458788"/>
          </a:xfrm>
          <a:custGeom>
            <a:avLst/>
            <a:gdLst>
              <a:gd name="T0" fmla="*/ 33 w 152"/>
              <a:gd name="T1" fmla="*/ 80 h 241"/>
              <a:gd name="T2" fmla="*/ 41 w 152"/>
              <a:gd name="T3" fmla="*/ 65 h 241"/>
              <a:gd name="T4" fmla="*/ 51 w 152"/>
              <a:gd name="T5" fmla="*/ 50 h 241"/>
              <a:gd name="T6" fmla="*/ 61 w 152"/>
              <a:gd name="T7" fmla="*/ 29 h 241"/>
              <a:gd name="T8" fmla="*/ 73 w 152"/>
              <a:gd name="T9" fmla="*/ 26 h 241"/>
              <a:gd name="T10" fmla="*/ 95 w 152"/>
              <a:gd name="T11" fmla="*/ 18 h 241"/>
              <a:gd name="T12" fmla="*/ 110 w 152"/>
              <a:gd name="T13" fmla="*/ 6 h 241"/>
              <a:gd name="T14" fmla="*/ 122 w 152"/>
              <a:gd name="T15" fmla="*/ 8 h 241"/>
              <a:gd name="T16" fmla="*/ 104 w 152"/>
              <a:gd name="T17" fmla="*/ 24 h 241"/>
              <a:gd name="T18" fmla="*/ 85 w 152"/>
              <a:gd name="T19" fmla="*/ 59 h 241"/>
              <a:gd name="T20" fmla="*/ 98 w 152"/>
              <a:gd name="T21" fmla="*/ 60 h 241"/>
              <a:gd name="T22" fmla="*/ 104 w 152"/>
              <a:gd name="T23" fmla="*/ 90 h 241"/>
              <a:gd name="T24" fmla="*/ 122 w 152"/>
              <a:gd name="T25" fmla="*/ 94 h 241"/>
              <a:gd name="T26" fmla="*/ 136 w 152"/>
              <a:gd name="T27" fmla="*/ 96 h 241"/>
              <a:gd name="T28" fmla="*/ 153 w 152"/>
              <a:gd name="T29" fmla="*/ 109 h 241"/>
              <a:gd name="T30" fmla="*/ 175 w 152"/>
              <a:gd name="T31" fmla="*/ 109 h 241"/>
              <a:gd name="T32" fmla="*/ 171 w 152"/>
              <a:gd name="T33" fmla="*/ 128 h 241"/>
              <a:gd name="T34" fmla="*/ 172 w 152"/>
              <a:gd name="T35" fmla="*/ 149 h 241"/>
              <a:gd name="T36" fmla="*/ 167 w 152"/>
              <a:gd name="T37" fmla="*/ 165 h 241"/>
              <a:gd name="T38" fmla="*/ 183 w 152"/>
              <a:gd name="T39" fmla="*/ 192 h 241"/>
              <a:gd name="T40" fmla="*/ 172 w 152"/>
              <a:gd name="T41" fmla="*/ 177 h 241"/>
              <a:gd name="T42" fmla="*/ 163 w 152"/>
              <a:gd name="T43" fmla="*/ 183 h 241"/>
              <a:gd name="T44" fmla="*/ 146 w 152"/>
              <a:gd name="T45" fmla="*/ 194 h 241"/>
              <a:gd name="T46" fmla="*/ 140 w 152"/>
              <a:gd name="T47" fmla="*/ 201 h 241"/>
              <a:gd name="T48" fmla="*/ 142 w 152"/>
              <a:gd name="T49" fmla="*/ 225 h 241"/>
              <a:gd name="T50" fmla="*/ 138 w 152"/>
              <a:gd name="T51" fmla="*/ 289 h 241"/>
              <a:gd name="T52" fmla="*/ 134 w 152"/>
              <a:gd name="T53" fmla="*/ 277 h 241"/>
              <a:gd name="T54" fmla="*/ 131 w 152"/>
              <a:gd name="T55" fmla="*/ 258 h 241"/>
              <a:gd name="T56" fmla="*/ 116 w 152"/>
              <a:gd name="T57" fmla="*/ 255 h 241"/>
              <a:gd name="T58" fmla="*/ 93 w 152"/>
              <a:gd name="T59" fmla="*/ 254 h 241"/>
              <a:gd name="T60" fmla="*/ 88 w 152"/>
              <a:gd name="T61" fmla="*/ 243 h 241"/>
              <a:gd name="T62" fmla="*/ 71 w 152"/>
              <a:gd name="T63" fmla="*/ 233 h 241"/>
              <a:gd name="T64" fmla="*/ 58 w 152"/>
              <a:gd name="T65" fmla="*/ 216 h 241"/>
              <a:gd name="T66" fmla="*/ 39 w 152"/>
              <a:gd name="T67" fmla="*/ 206 h 241"/>
              <a:gd name="T68" fmla="*/ 28 w 152"/>
              <a:gd name="T69" fmla="*/ 206 h 241"/>
              <a:gd name="T70" fmla="*/ 13 w 152"/>
              <a:gd name="T71" fmla="*/ 198 h 241"/>
              <a:gd name="T72" fmla="*/ 1 w 152"/>
              <a:gd name="T73" fmla="*/ 186 h 241"/>
              <a:gd name="T74" fmla="*/ 4 w 152"/>
              <a:gd name="T75" fmla="*/ 176 h 241"/>
              <a:gd name="T76" fmla="*/ 19 w 152"/>
              <a:gd name="T77" fmla="*/ 168 h 241"/>
              <a:gd name="T78" fmla="*/ 29 w 152"/>
              <a:gd name="T79" fmla="*/ 149 h 241"/>
              <a:gd name="T80" fmla="*/ 20 w 152"/>
              <a:gd name="T81" fmla="*/ 140 h 241"/>
              <a:gd name="T82" fmla="*/ 20 w 152"/>
              <a:gd name="T83" fmla="*/ 121 h 241"/>
              <a:gd name="T84" fmla="*/ 25 w 152"/>
              <a:gd name="T85" fmla="*/ 104 h 241"/>
              <a:gd name="T86" fmla="*/ 17 w 152"/>
              <a:gd name="T87" fmla="*/ 89 h 241"/>
              <a:gd name="T88" fmla="*/ 25 w 152"/>
              <a:gd name="T89" fmla="*/ 76 h 24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2"/>
              <a:gd name="T136" fmla="*/ 0 h 241"/>
              <a:gd name="T137" fmla="*/ 152 w 152"/>
              <a:gd name="T138" fmla="*/ 241 h 241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2" h="241">
                <a:moveTo>
                  <a:pt x="21" y="56"/>
                </a:moveTo>
                <a:cubicBezTo>
                  <a:pt x="22" y="58"/>
                  <a:pt x="26" y="61"/>
                  <a:pt x="27" y="63"/>
                </a:cubicBezTo>
                <a:cubicBezTo>
                  <a:pt x="27" y="64"/>
                  <a:pt x="26" y="66"/>
                  <a:pt x="27" y="67"/>
                </a:cubicBezTo>
                <a:cubicBezTo>
                  <a:pt x="27" y="68"/>
                  <a:pt x="29" y="68"/>
                  <a:pt x="29" y="67"/>
                </a:cubicBezTo>
                <a:cubicBezTo>
                  <a:pt x="30" y="64"/>
                  <a:pt x="27" y="61"/>
                  <a:pt x="28" y="58"/>
                </a:cubicBezTo>
                <a:cubicBezTo>
                  <a:pt x="29" y="56"/>
                  <a:pt x="32" y="56"/>
                  <a:pt x="34" y="54"/>
                </a:cubicBezTo>
                <a:cubicBezTo>
                  <a:pt x="36" y="52"/>
                  <a:pt x="36" y="49"/>
                  <a:pt x="38" y="48"/>
                </a:cubicBezTo>
                <a:cubicBezTo>
                  <a:pt x="40" y="46"/>
                  <a:pt x="42" y="48"/>
                  <a:pt x="44" y="46"/>
                </a:cubicBezTo>
                <a:cubicBezTo>
                  <a:pt x="44" y="45"/>
                  <a:pt x="42" y="43"/>
                  <a:pt x="42" y="42"/>
                </a:cubicBezTo>
                <a:cubicBezTo>
                  <a:pt x="43" y="38"/>
                  <a:pt x="44" y="35"/>
                  <a:pt x="44" y="31"/>
                </a:cubicBezTo>
                <a:cubicBezTo>
                  <a:pt x="44" y="31"/>
                  <a:pt x="43" y="30"/>
                  <a:pt x="44" y="29"/>
                </a:cubicBezTo>
                <a:cubicBezTo>
                  <a:pt x="46" y="27"/>
                  <a:pt x="49" y="26"/>
                  <a:pt x="51" y="24"/>
                </a:cubicBezTo>
                <a:cubicBezTo>
                  <a:pt x="53" y="23"/>
                  <a:pt x="54" y="20"/>
                  <a:pt x="57" y="20"/>
                </a:cubicBezTo>
                <a:cubicBezTo>
                  <a:pt x="58" y="20"/>
                  <a:pt x="58" y="23"/>
                  <a:pt x="60" y="24"/>
                </a:cubicBezTo>
                <a:cubicBezTo>
                  <a:pt x="61" y="24"/>
                  <a:pt x="61" y="23"/>
                  <a:pt x="61" y="22"/>
                </a:cubicBezTo>
                <a:cubicBezTo>
                  <a:pt x="62" y="20"/>
                  <a:pt x="62" y="17"/>
                  <a:pt x="64" y="16"/>
                </a:cubicBezTo>
                <a:cubicBezTo>
                  <a:pt x="66" y="15"/>
                  <a:pt x="69" y="17"/>
                  <a:pt x="71" y="17"/>
                </a:cubicBezTo>
                <a:cubicBezTo>
                  <a:pt x="74" y="17"/>
                  <a:pt x="77" y="16"/>
                  <a:pt x="79" y="15"/>
                </a:cubicBezTo>
                <a:cubicBezTo>
                  <a:pt x="83" y="13"/>
                  <a:pt x="86" y="11"/>
                  <a:pt x="88" y="8"/>
                </a:cubicBezTo>
                <a:cubicBezTo>
                  <a:pt x="89" y="7"/>
                  <a:pt x="87" y="4"/>
                  <a:pt x="88" y="3"/>
                </a:cubicBezTo>
                <a:cubicBezTo>
                  <a:pt x="89" y="2"/>
                  <a:pt x="90" y="5"/>
                  <a:pt x="91" y="5"/>
                </a:cubicBezTo>
                <a:cubicBezTo>
                  <a:pt x="93" y="4"/>
                  <a:pt x="94" y="1"/>
                  <a:pt x="96" y="0"/>
                </a:cubicBezTo>
                <a:cubicBezTo>
                  <a:pt x="97" y="0"/>
                  <a:pt x="99" y="0"/>
                  <a:pt x="99" y="1"/>
                </a:cubicBezTo>
                <a:cubicBezTo>
                  <a:pt x="101" y="2"/>
                  <a:pt x="101" y="5"/>
                  <a:pt x="101" y="7"/>
                </a:cubicBezTo>
                <a:cubicBezTo>
                  <a:pt x="101" y="8"/>
                  <a:pt x="100" y="7"/>
                  <a:pt x="99" y="8"/>
                </a:cubicBezTo>
                <a:cubicBezTo>
                  <a:pt x="96" y="9"/>
                  <a:pt x="92" y="9"/>
                  <a:pt x="89" y="12"/>
                </a:cubicBezTo>
                <a:cubicBezTo>
                  <a:pt x="87" y="14"/>
                  <a:pt x="87" y="17"/>
                  <a:pt x="86" y="20"/>
                </a:cubicBezTo>
                <a:cubicBezTo>
                  <a:pt x="84" y="24"/>
                  <a:pt x="80" y="26"/>
                  <a:pt x="78" y="31"/>
                </a:cubicBezTo>
                <a:cubicBezTo>
                  <a:pt x="77" y="33"/>
                  <a:pt x="79" y="37"/>
                  <a:pt x="78" y="39"/>
                </a:cubicBezTo>
                <a:cubicBezTo>
                  <a:pt x="76" y="43"/>
                  <a:pt x="72" y="45"/>
                  <a:pt x="71" y="49"/>
                </a:cubicBezTo>
                <a:cubicBezTo>
                  <a:pt x="71" y="50"/>
                  <a:pt x="72" y="51"/>
                  <a:pt x="73" y="51"/>
                </a:cubicBezTo>
                <a:cubicBezTo>
                  <a:pt x="74" y="51"/>
                  <a:pt x="75" y="49"/>
                  <a:pt x="76" y="49"/>
                </a:cubicBezTo>
                <a:cubicBezTo>
                  <a:pt x="77" y="48"/>
                  <a:pt x="79" y="49"/>
                  <a:pt x="81" y="50"/>
                </a:cubicBezTo>
                <a:cubicBezTo>
                  <a:pt x="83" y="52"/>
                  <a:pt x="83" y="55"/>
                  <a:pt x="84" y="58"/>
                </a:cubicBezTo>
                <a:cubicBezTo>
                  <a:pt x="85" y="62"/>
                  <a:pt x="83" y="65"/>
                  <a:pt x="84" y="69"/>
                </a:cubicBezTo>
                <a:cubicBezTo>
                  <a:pt x="84" y="71"/>
                  <a:pt x="85" y="73"/>
                  <a:pt x="86" y="75"/>
                </a:cubicBezTo>
                <a:cubicBezTo>
                  <a:pt x="87" y="76"/>
                  <a:pt x="87" y="78"/>
                  <a:pt x="88" y="78"/>
                </a:cubicBezTo>
                <a:cubicBezTo>
                  <a:pt x="91" y="78"/>
                  <a:pt x="94" y="77"/>
                  <a:pt x="96" y="77"/>
                </a:cubicBezTo>
                <a:cubicBezTo>
                  <a:pt x="98" y="77"/>
                  <a:pt x="100" y="78"/>
                  <a:pt x="101" y="78"/>
                </a:cubicBezTo>
                <a:cubicBezTo>
                  <a:pt x="103" y="78"/>
                  <a:pt x="104" y="76"/>
                  <a:pt x="106" y="76"/>
                </a:cubicBezTo>
                <a:cubicBezTo>
                  <a:pt x="108" y="76"/>
                  <a:pt x="107" y="79"/>
                  <a:pt x="108" y="80"/>
                </a:cubicBezTo>
                <a:cubicBezTo>
                  <a:pt x="110" y="81"/>
                  <a:pt x="112" y="79"/>
                  <a:pt x="113" y="80"/>
                </a:cubicBezTo>
                <a:cubicBezTo>
                  <a:pt x="116" y="83"/>
                  <a:pt x="118" y="88"/>
                  <a:pt x="121" y="91"/>
                </a:cubicBezTo>
                <a:cubicBezTo>
                  <a:pt x="122" y="92"/>
                  <a:pt x="123" y="90"/>
                  <a:pt x="125" y="90"/>
                </a:cubicBezTo>
                <a:cubicBezTo>
                  <a:pt x="125" y="90"/>
                  <a:pt x="126" y="91"/>
                  <a:pt x="127" y="91"/>
                </a:cubicBezTo>
                <a:cubicBezTo>
                  <a:pt x="129" y="91"/>
                  <a:pt x="130" y="91"/>
                  <a:pt x="132" y="91"/>
                </a:cubicBezTo>
                <a:cubicBezTo>
                  <a:pt x="136" y="91"/>
                  <a:pt x="139" y="90"/>
                  <a:pt x="142" y="90"/>
                </a:cubicBezTo>
                <a:cubicBezTo>
                  <a:pt x="143" y="90"/>
                  <a:pt x="145" y="90"/>
                  <a:pt x="145" y="91"/>
                </a:cubicBezTo>
                <a:cubicBezTo>
                  <a:pt x="146" y="94"/>
                  <a:pt x="146" y="98"/>
                  <a:pt x="145" y="101"/>
                </a:cubicBezTo>
                <a:cubicBezTo>
                  <a:pt x="144" y="102"/>
                  <a:pt x="141" y="102"/>
                  <a:pt x="141" y="104"/>
                </a:cubicBezTo>
                <a:cubicBezTo>
                  <a:pt x="140" y="105"/>
                  <a:pt x="142" y="106"/>
                  <a:pt x="142" y="107"/>
                </a:cubicBezTo>
                <a:cubicBezTo>
                  <a:pt x="141" y="109"/>
                  <a:pt x="139" y="111"/>
                  <a:pt x="139" y="113"/>
                </a:cubicBezTo>
                <a:cubicBezTo>
                  <a:pt x="140" y="115"/>
                  <a:pt x="143" y="116"/>
                  <a:pt x="143" y="118"/>
                </a:cubicBezTo>
                <a:cubicBezTo>
                  <a:pt x="144" y="120"/>
                  <a:pt x="143" y="122"/>
                  <a:pt x="143" y="124"/>
                </a:cubicBezTo>
                <a:cubicBezTo>
                  <a:pt x="143" y="124"/>
                  <a:pt x="145" y="124"/>
                  <a:pt x="145" y="124"/>
                </a:cubicBezTo>
                <a:cubicBezTo>
                  <a:pt x="146" y="126"/>
                  <a:pt x="146" y="129"/>
                  <a:pt x="145" y="131"/>
                </a:cubicBezTo>
                <a:cubicBezTo>
                  <a:pt x="144" y="134"/>
                  <a:pt x="140" y="135"/>
                  <a:pt x="139" y="138"/>
                </a:cubicBezTo>
                <a:cubicBezTo>
                  <a:pt x="139" y="140"/>
                  <a:pt x="143" y="140"/>
                  <a:pt x="144" y="142"/>
                </a:cubicBezTo>
                <a:cubicBezTo>
                  <a:pt x="146" y="143"/>
                  <a:pt x="146" y="145"/>
                  <a:pt x="147" y="146"/>
                </a:cubicBezTo>
                <a:cubicBezTo>
                  <a:pt x="149" y="151"/>
                  <a:pt x="150" y="155"/>
                  <a:pt x="152" y="160"/>
                </a:cubicBezTo>
                <a:cubicBezTo>
                  <a:pt x="151" y="161"/>
                  <a:pt x="151" y="162"/>
                  <a:pt x="150" y="163"/>
                </a:cubicBezTo>
                <a:cubicBezTo>
                  <a:pt x="148" y="159"/>
                  <a:pt x="147" y="155"/>
                  <a:pt x="145" y="151"/>
                </a:cubicBezTo>
                <a:cubicBezTo>
                  <a:pt x="144" y="150"/>
                  <a:pt x="144" y="147"/>
                  <a:pt x="143" y="148"/>
                </a:cubicBezTo>
                <a:cubicBezTo>
                  <a:pt x="141" y="148"/>
                  <a:pt x="141" y="151"/>
                  <a:pt x="140" y="153"/>
                </a:cubicBezTo>
                <a:cubicBezTo>
                  <a:pt x="138" y="152"/>
                  <a:pt x="137" y="151"/>
                  <a:pt x="136" y="151"/>
                </a:cubicBezTo>
                <a:cubicBezTo>
                  <a:pt x="135" y="151"/>
                  <a:pt x="135" y="152"/>
                  <a:pt x="135" y="153"/>
                </a:cubicBezTo>
                <a:cubicBezTo>
                  <a:pt x="129" y="153"/>
                  <a:pt x="123" y="154"/>
                  <a:pt x="117" y="154"/>
                </a:cubicBezTo>
                <a:cubicBezTo>
                  <a:pt x="117" y="157"/>
                  <a:pt x="117" y="159"/>
                  <a:pt x="118" y="162"/>
                </a:cubicBezTo>
                <a:cubicBezTo>
                  <a:pt x="119" y="162"/>
                  <a:pt x="120" y="161"/>
                  <a:pt x="121" y="162"/>
                </a:cubicBezTo>
                <a:cubicBezTo>
                  <a:pt x="122" y="163"/>
                  <a:pt x="122" y="164"/>
                  <a:pt x="123" y="166"/>
                </a:cubicBezTo>
                <a:cubicBezTo>
                  <a:pt x="123" y="167"/>
                  <a:pt x="124" y="168"/>
                  <a:pt x="123" y="168"/>
                </a:cubicBezTo>
                <a:cubicBezTo>
                  <a:pt x="121" y="169"/>
                  <a:pt x="119" y="168"/>
                  <a:pt x="116" y="168"/>
                </a:cubicBezTo>
                <a:cubicBezTo>
                  <a:pt x="115" y="169"/>
                  <a:pt x="114" y="169"/>
                  <a:pt x="113" y="170"/>
                </a:cubicBezTo>
                <a:cubicBezTo>
                  <a:pt x="113" y="175"/>
                  <a:pt x="113" y="180"/>
                  <a:pt x="113" y="185"/>
                </a:cubicBezTo>
                <a:cubicBezTo>
                  <a:pt x="114" y="186"/>
                  <a:pt x="116" y="187"/>
                  <a:pt x="118" y="188"/>
                </a:cubicBezTo>
                <a:cubicBezTo>
                  <a:pt x="119" y="190"/>
                  <a:pt x="121" y="191"/>
                  <a:pt x="123" y="193"/>
                </a:cubicBezTo>
                <a:cubicBezTo>
                  <a:pt x="122" y="195"/>
                  <a:pt x="122" y="197"/>
                  <a:pt x="121" y="200"/>
                </a:cubicBezTo>
                <a:cubicBezTo>
                  <a:pt x="119" y="213"/>
                  <a:pt x="117" y="228"/>
                  <a:pt x="115" y="241"/>
                </a:cubicBezTo>
                <a:cubicBezTo>
                  <a:pt x="115" y="239"/>
                  <a:pt x="115" y="238"/>
                  <a:pt x="114" y="236"/>
                </a:cubicBezTo>
                <a:cubicBezTo>
                  <a:pt x="113" y="235"/>
                  <a:pt x="111" y="234"/>
                  <a:pt x="111" y="233"/>
                </a:cubicBezTo>
                <a:cubicBezTo>
                  <a:pt x="110" y="232"/>
                  <a:pt x="112" y="231"/>
                  <a:pt x="111" y="231"/>
                </a:cubicBezTo>
                <a:cubicBezTo>
                  <a:pt x="110" y="230"/>
                  <a:pt x="107" y="232"/>
                  <a:pt x="107" y="230"/>
                </a:cubicBezTo>
                <a:cubicBezTo>
                  <a:pt x="108" y="225"/>
                  <a:pt x="112" y="221"/>
                  <a:pt x="113" y="215"/>
                </a:cubicBezTo>
                <a:cubicBezTo>
                  <a:pt x="113" y="214"/>
                  <a:pt x="110" y="216"/>
                  <a:pt x="109" y="215"/>
                </a:cubicBezTo>
                <a:cubicBezTo>
                  <a:pt x="108" y="214"/>
                  <a:pt x="110" y="212"/>
                  <a:pt x="109" y="211"/>
                </a:cubicBezTo>
                <a:cubicBezTo>
                  <a:pt x="107" y="210"/>
                  <a:pt x="104" y="210"/>
                  <a:pt x="102" y="210"/>
                </a:cubicBezTo>
                <a:cubicBezTo>
                  <a:pt x="100" y="211"/>
                  <a:pt x="98" y="213"/>
                  <a:pt x="96" y="213"/>
                </a:cubicBezTo>
                <a:cubicBezTo>
                  <a:pt x="95" y="213"/>
                  <a:pt x="94" y="210"/>
                  <a:pt x="92" y="210"/>
                </a:cubicBezTo>
                <a:cubicBezTo>
                  <a:pt x="89" y="210"/>
                  <a:pt x="87" y="212"/>
                  <a:pt x="85" y="213"/>
                </a:cubicBezTo>
                <a:cubicBezTo>
                  <a:pt x="82" y="213"/>
                  <a:pt x="80" y="213"/>
                  <a:pt x="77" y="212"/>
                </a:cubicBezTo>
                <a:cubicBezTo>
                  <a:pt x="75" y="212"/>
                  <a:pt x="72" y="212"/>
                  <a:pt x="72" y="211"/>
                </a:cubicBezTo>
                <a:cubicBezTo>
                  <a:pt x="71" y="209"/>
                  <a:pt x="73" y="208"/>
                  <a:pt x="73" y="207"/>
                </a:cubicBezTo>
                <a:cubicBezTo>
                  <a:pt x="74" y="205"/>
                  <a:pt x="74" y="204"/>
                  <a:pt x="73" y="203"/>
                </a:cubicBezTo>
                <a:cubicBezTo>
                  <a:pt x="72" y="202"/>
                  <a:pt x="71" y="205"/>
                  <a:pt x="71" y="204"/>
                </a:cubicBezTo>
                <a:cubicBezTo>
                  <a:pt x="69" y="202"/>
                  <a:pt x="68" y="199"/>
                  <a:pt x="66" y="197"/>
                </a:cubicBezTo>
                <a:cubicBezTo>
                  <a:pt x="64" y="196"/>
                  <a:pt x="61" y="196"/>
                  <a:pt x="59" y="194"/>
                </a:cubicBezTo>
                <a:cubicBezTo>
                  <a:pt x="57" y="193"/>
                  <a:pt x="58" y="190"/>
                  <a:pt x="57" y="188"/>
                </a:cubicBezTo>
                <a:cubicBezTo>
                  <a:pt x="55" y="186"/>
                  <a:pt x="53" y="184"/>
                  <a:pt x="51" y="182"/>
                </a:cubicBezTo>
                <a:cubicBezTo>
                  <a:pt x="50" y="181"/>
                  <a:pt x="49" y="180"/>
                  <a:pt x="48" y="180"/>
                </a:cubicBezTo>
                <a:cubicBezTo>
                  <a:pt x="47" y="179"/>
                  <a:pt x="45" y="179"/>
                  <a:pt x="44" y="179"/>
                </a:cubicBezTo>
                <a:lnTo>
                  <a:pt x="36" y="173"/>
                </a:lnTo>
                <a:lnTo>
                  <a:pt x="32" y="172"/>
                </a:lnTo>
                <a:lnTo>
                  <a:pt x="31" y="174"/>
                </a:lnTo>
                <a:lnTo>
                  <a:pt x="27" y="174"/>
                </a:lnTo>
                <a:lnTo>
                  <a:pt x="23" y="172"/>
                </a:lnTo>
                <a:lnTo>
                  <a:pt x="19" y="172"/>
                </a:lnTo>
                <a:lnTo>
                  <a:pt x="16" y="168"/>
                </a:lnTo>
                <a:lnTo>
                  <a:pt x="11" y="165"/>
                </a:lnTo>
                <a:lnTo>
                  <a:pt x="8" y="162"/>
                </a:lnTo>
                <a:lnTo>
                  <a:pt x="1" y="159"/>
                </a:lnTo>
                <a:cubicBezTo>
                  <a:pt x="1" y="158"/>
                  <a:pt x="0" y="156"/>
                  <a:pt x="1" y="155"/>
                </a:cubicBezTo>
                <a:cubicBezTo>
                  <a:pt x="1" y="154"/>
                  <a:pt x="4" y="156"/>
                  <a:pt x="5" y="155"/>
                </a:cubicBezTo>
                <a:cubicBezTo>
                  <a:pt x="6" y="154"/>
                  <a:pt x="5" y="152"/>
                  <a:pt x="5" y="150"/>
                </a:cubicBezTo>
                <a:cubicBezTo>
                  <a:pt x="4" y="149"/>
                  <a:pt x="3" y="148"/>
                  <a:pt x="3" y="147"/>
                </a:cubicBezTo>
                <a:cubicBezTo>
                  <a:pt x="3" y="145"/>
                  <a:pt x="3" y="143"/>
                  <a:pt x="5" y="143"/>
                </a:cubicBezTo>
                <a:cubicBezTo>
                  <a:pt x="7" y="142"/>
                  <a:pt x="9" y="143"/>
                  <a:pt x="11" y="143"/>
                </a:cubicBezTo>
                <a:cubicBezTo>
                  <a:pt x="13" y="142"/>
                  <a:pt x="15" y="141"/>
                  <a:pt x="16" y="140"/>
                </a:cubicBezTo>
                <a:cubicBezTo>
                  <a:pt x="17" y="138"/>
                  <a:pt x="16" y="136"/>
                  <a:pt x="16" y="135"/>
                </a:cubicBezTo>
                <a:cubicBezTo>
                  <a:pt x="17" y="132"/>
                  <a:pt x="19" y="130"/>
                  <a:pt x="21" y="128"/>
                </a:cubicBezTo>
                <a:cubicBezTo>
                  <a:pt x="22" y="127"/>
                  <a:pt x="24" y="126"/>
                  <a:pt x="24" y="124"/>
                </a:cubicBezTo>
                <a:cubicBezTo>
                  <a:pt x="25" y="123"/>
                  <a:pt x="24" y="122"/>
                  <a:pt x="23" y="121"/>
                </a:cubicBezTo>
                <a:cubicBezTo>
                  <a:pt x="22" y="121"/>
                  <a:pt x="21" y="123"/>
                  <a:pt x="20" y="123"/>
                </a:cubicBezTo>
                <a:cubicBezTo>
                  <a:pt x="18" y="121"/>
                  <a:pt x="17" y="119"/>
                  <a:pt x="17" y="117"/>
                </a:cubicBezTo>
                <a:cubicBezTo>
                  <a:pt x="17" y="115"/>
                  <a:pt x="20" y="114"/>
                  <a:pt x="21" y="112"/>
                </a:cubicBezTo>
                <a:cubicBezTo>
                  <a:pt x="21" y="110"/>
                  <a:pt x="20" y="107"/>
                  <a:pt x="19" y="104"/>
                </a:cubicBezTo>
                <a:cubicBezTo>
                  <a:pt x="19" y="103"/>
                  <a:pt x="16" y="102"/>
                  <a:pt x="17" y="101"/>
                </a:cubicBezTo>
                <a:cubicBezTo>
                  <a:pt x="18" y="99"/>
                  <a:pt x="22" y="99"/>
                  <a:pt x="23" y="97"/>
                </a:cubicBezTo>
                <a:cubicBezTo>
                  <a:pt x="24" y="95"/>
                  <a:pt x="20" y="94"/>
                  <a:pt x="20" y="92"/>
                </a:cubicBezTo>
                <a:cubicBezTo>
                  <a:pt x="19" y="90"/>
                  <a:pt x="21" y="88"/>
                  <a:pt x="21" y="87"/>
                </a:cubicBezTo>
                <a:cubicBezTo>
                  <a:pt x="20" y="85"/>
                  <a:pt x="18" y="85"/>
                  <a:pt x="18" y="83"/>
                </a:cubicBezTo>
                <a:cubicBezTo>
                  <a:pt x="17" y="81"/>
                  <a:pt x="19" y="79"/>
                  <a:pt x="18" y="78"/>
                </a:cubicBezTo>
                <a:cubicBezTo>
                  <a:pt x="17" y="76"/>
                  <a:pt x="15" y="76"/>
                  <a:pt x="14" y="74"/>
                </a:cubicBezTo>
                <a:cubicBezTo>
                  <a:pt x="15" y="73"/>
                  <a:pt x="16" y="71"/>
                  <a:pt x="17" y="70"/>
                </a:cubicBezTo>
                <a:cubicBezTo>
                  <a:pt x="18" y="69"/>
                  <a:pt x="20" y="71"/>
                  <a:pt x="20" y="70"/>
                </a:cubicBezTo>
                <a:cubicBezTo>
                  <a:pt x="21" y="68"/>
                  <a:pt x="21" y="66"/>
                  <a:pt x="21" y="63"/>
                </a:cubicBezTo>
                <a:cubicBezTo>
                  <a:pt x="21" y="62"/>
                  <a:pt x="19" y="60"/>
                  <a:pt x="19" y="59"/>
                </a:cubicBezTo>
                <a:cubicBezTo>
                  <a:pt x="19" y="57"/>
                  <a:pt x="20" y="57"/>
                  <a:pt x="21" y="5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27" name="Freeform 2545"/>
          <p:cNvSpPr>
            <a:spLocks noChangeAspect="1"/>
          </p:cNvSpPr>
          <p:nvPr/>
        </p:nvSpPr>
        <p:spPr bwMode="auto">
          <a:xfrm>
            <a:off x="2773363" y="3860800"/>
            <a:ext cx="328613" cy="314325"/>
          </a:xfrm>
          <a:custGeom>
            <a:avLst/>
            <a:gdLst>
              <a:gd name="T0" fmla="*/ 182 w 173"/>
              <a:gd name="T1" fmla="*/ 104 h 165"/>
              <a:gd name="T2" fmla="*/ 191 w 173"/>
              <a:gd name="T3" fmla="*/ 92 h 165"/>
              <a:gd name="T4" fmla="*/ 190 w 173"/>
              <a:gd name="T5" fmla="*/ 82 h 165"/>
              <a:gd name="T6" fmla="*/ 207 w 173"/>
              <a:gd name="T7" fmla="*/ 67 h 165"/>
              <a:gd name="T8" fmla="*/ 188 w 173"/>
              <a:gd name="T9" fmla="*/ 62 h 165"/>
              <a:gd name="T10" fmla="*/ 191 w 173"/>
              <a:gd name="T11" fmla="*/ 49 h 165"/>
              <a:gd name="T12" fmla="*/ 168 w 173"/>
              <a:gd name="T13" fmla="*/ 38 h 165"/>
              <a:gd name="T14" fmla="*/ 173 w 173"/>
              <a:gd name="T15" fmla="*/ 25 h 165"/>
              <a:gd name="T16" fmla="*/ 144 w 173"/>
              <a:gd name="T17" fmla="*/ 28 h 165"/>
              <a:gd name="T18" fmla="*/ 134 w 173"/>
              <a:gd name="T19" fmla="*/ 34 h 165"/>
              <a:gd name="T20" fmla="*/ 110 w 173"/>
              <a:gd name="T21" fmla="*/ 29 h 165"/>
              <a:gd name="T22" fmla="*/ 83 w 173"/>
              <a:gd name="T23" fmla="*/ 31 h 165"/>
              <a:gd name="T24" fmla="*/ 71 w 173"/>
              <a:gd name="T25" fmla="*/ 12 h 165"/>
              <a:gd name="T26" fmla="*/ 56 w 173"/>
              <a:gd name="T27" fmla="*/ 4 h 165"/>
              <a:gd name="T28" fmla="*/ 50 w 173"/>
              <a:gd name="T29" fmla="*/ 10 h 165"/>
              <a:gd name="T30" fmla="*/ 51 w 173"/>
              <a:gd name="T31" fmla="*/ 13 h 165"/>
              <a:gd name="T32" fmla="*/ 34 w 173"/>
              <a:gd name="T33" fmla="*/ 23 h 165"/>
              <a:gd name="T34" fmla="*/ 35 w 173"/>
              <a:gd name="T35" fmla="*/ 42 h 165"/>
              <a:gd name="T36" fmla="*/ 24 w 173"/>
              <a:gd name="T37" fmla="*/ 48 h 165"/>
              <a:gd name="T38" fmla="*/ 28 w 173"/>
              <a:gd name="T39" fmla="*/ 29 h 165"/>
              <a:gd name="T40" fmla="*/ 23 w 173"/>
              <a:gd name="T41" fmla="*/ 10 h 165"/>
              <a:gd name="T42" fmla="*/ 22 w 173"/>
              <a:gd name="T43" fmla="*/ 8 h 165"/>
              <a:gd name="T44" fmla="*/ 8 w 173"/>
              <a:gd name="T45" fmla="*/ 41 h 165"/>
              <a:gd name="T46" fmla="*/ 6 w 173"/>
              <a:gd name="T47" fmla="*/ 53 h 165"/>
              <a:gd name="T48" fmla="*/ 16 w 173"/>
              <a:gd name="T49" fmla="*/ 77 h 165"/>
              <a:gd name="T50" fmla="*/ 30 w 173"/>
              <a:gd name="T51" fmla="*/ 86 h 165"/>
              <a:gd name="T52" fmla="*/ 44 w 173"/>
              <a:gd name="T53" fmla="*/ 90 h 165"/>
              <a:gd name="T54" fmla="*/ 65 w 173"/>
              <a:gd name="T55" fmla="*/ 102 h 165"/>
              <a:gd name="T56" fmla="*/ 85 w 173"/>
              <a:gd name="T57" fmla="*/ 102 h 165"/>
              <a:gd name="T58" fmla="*/ 84 w 173"/>
              <a:gd name="T59" fmla="*/ 119 h 165"/>
              <a:gd name="T60" fmla="*/ 86 w 173"/>
              <a:gd name="T61" fmla="*/ 136 h 165"/>
              <a:gd name="T62" fmla="*/ 89 w 173"/>
              <a:gd name="T63" fmla="*/ 151 h 165"/>
              <a:gd name="T64" fmla="*/ 91 w 173"/>
              <a:gd name="T65" fmla="*/ 169 h 165"/>
              <a:gd name="T66" fmla="*/ 116 w 173"/>
              <a:gd name="T67" fmla="*/ 196 h 165"/>
              <a:gd name="T68" fmla="*/ 134 w 173"/>
              <a:gd name="T69" fmla="*/ 182 h 165"/>
              <a:gd name="T70" fmla="*/ 138 w 173"/>
              <a:gd name="T71" fmla="*/ 175 h 165"/>
              <a:gd name="T72" fmla="*/ 151 w 173"/>
              <a:gd name="T73" fmla="*/ 168 h 165"/>
              <a:gd name="T74" fmla="*/ 138 w 173"/>
              <a:gd name="T75" fmla="*/ 163 h 165"/>
              <a:gd name="T76" fmla="*/ 139 w 173"/>
              <a:gd name="T77" fmla="*/ 150 h 165"/>
              <a:gd name="T78" fmla="*/ 138 w 173"/>
              <a:gd name="T79" fmla="*/ 138 h 165"/>
              <a:gd name="T80" fmla="*/ 160 w 173"/>
              <a:gd name="T81" fmla="*/ 144 h 165"/>
              <a:gd name="T82" fmla="*/ 183 w 173"/>
              <a:gd name="T83" fmla="*/ 133 h 165"/>
              <a:gd name="T84" fmla="*/ 191 w 173"/>
              <a:gd name="T85" fmla="*/ 119 h 16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73"/>
              <a:gd name="T130" fmla="*/ 0 h 165"/>
              <a:gd name="T131" fmla="*/ 173 w 173"/>
              <a:gd name="T132" fmla="*/ 165 h 165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73" h="165">
                <a:moveTo>
                  <a:pt x="160" y="99"/>
                </a:moveTo>
                <a:cubicBezTo>
                  <a:pt x="157" y="95"/>
                  <a:pt x="153" y="92"/>
                  <a:pt x="150" y="88"/>
                </a:cubicBezTo>
                <a:cubicBezTo>
                  <a:pt x="150" y="87"/>
                  <a:pt x="152" y="87"/>
                  <a:pt x="152" y="87"/>
                </a:cubicBezTo>
                <a:cubicBezTo>
                  <a:pt x="152" y="85"/>
                  <a:pt x="152" y="83"/>
                  <a:pt x="152" y="82"/>
                </a:cubicBezTo>
                <a:cubicBezTo>
                  <a:pt x="152" y="81"/>
                  <a:pt x="153" y="80"/>
                  <a:pt x="153" y="79"/>
                </a:cubicBezTo>
                <a:cubicBezTo>
                  <a:pt x="155" y="78"/>
                  <a:pt x="158" y="78"/>
                  <a:pt x="160" y="77"/>
                </a:cubicBezTo>
                <a:cubicBezTo>
                  <a:pt x="162" y="76"/>
                  <a:pt x="165" y="76"/>
                  <a:pt x="166" y="74"/>
                </a:cubicBezTo>
                <a:cubicBezTo>
                  <a:pt x="167" y="73"/>
                  <a:pt x="163" y="73"/>
                  <a:pt x="162" y="72"/>
                </a:cubicBezTo>
                <a:cubicBezTo>
                  <a:pt x="161" y="71"/>
                  <a:pt x="159" y="70"/>
                  <a:pt x="159" y="68"/>
                </a:cubicBezTo>
                <a:cubicBezTo>
                  <a:pt x="159" y="66"/>
                  <a:pt x="162" y="64"/>
                  <a:pt x="164" y="62"/>
                </a:cubicBezTo>
                <a:cubicBezTo>
                  <a:pt x="165" y="61"/>
                  <a:pt x="167" y="59"/>
                  <a:pt x="169" y="58"/>
                </a:cubicBezTo>
                <a:cubicBezTo>
                  <a:pt x="170" y="57"/>
                  <a:pt x="172" y="57"/>
                  <a:pt x="173" y="56"/>
                </a:cubicBezTo>
                <a:cubicBezTo>
                  <a:pt x="172" y="54"/>
                  <a:pt x="171" y="54"/>
                  <a:pt x="170" y="53"/>
                </a:cubicBezTo>
                <a:cubicBezTo>
                  <a:pt x="168" y="52"/>
                  <a:pt x="166" y="51"/>
                  <a:pt x="164" y="50"/>
                </a:cubicBezTo>
                <a:cubicBezTo>
                  <a:pt x="162" y="50"/>
                  <a:pt x="160" y="52"/>
                  <a:pt x="157" y="52"/>
                </a:cubicBezTo>
                <a:cubicBezTo>
                  <a:pt x="156" y="52"/>
                  <a:pt x="160" y="51"/>
                  <a:pt x="160" y="50"/>
                </a:cubicBezTo>
                <a:cubicBezTo>
                  <a:pt x="161" y="49"/>
                  <a:pt x="159" y="48"/>
                  <a:pt x="159" y="47"/>
                </a:cubicBezTo>
                <a:cubicBezTo>
                  <a:pt x="159" y="45"/>
                  <a:pt x="161" y="43"/>
                  <a:pt x="160" y="41"/>
                </a:cubicBezTo>
                <a:cubicBezTo>
                  <a:pt x="159" y="39"/>
                  <a:pt x="156" y="38"/>
                  <a:pt x="154" y="36"/>
                </a:cubicBezTo>
                <a:cubicBezTo>
                  <a:pt x="151" y="35"/>
                  <a:pt x="149" y="33"/>
                  <a:pt x="146" y="32"/>
                </a:cubicBezTo>
                <a:cubicBezTo>
                  <a:pt x="144" y="31"/>
                  <a:pt x="141" y="33"/>
                  <a:pt x="140" y="32"/>
                </a:cubicBezTo>
                <a:cubicBezTo>
                  <a:pt x="137" y="30"/>
                  <a:pt x="134" y="27"/>
                  <a:pt x="135" y="25"/>
                </a:cubicBezTo>
                <a:cubicBezTo>
                  <a:pt x="137" y="22"/>
                  <a:pt x="141" y="25"/>
                  <a:pt x="144" y="24"/>
                </a:cubicBezTo>
                <a:cubicBezTo>
                  <a:pt x="145" y="23"/>
                  <a:pt x="145" y="21"/>
                  <a:pt x="145" y="21"/>
                </a:cubicBezTo>
                <a:cubicBezTo>
                  <a:pt x="142" y="21"/>
                  <a:pt x="139" y="22"/>
                  <a:pt x="136" y="22"/>
                </a:cubicBezTo>
                <a:cubicBezTo>
                  <a:pt x="132" y="22"/>
                  <a:pt x="129" y="22"/>
                  <a:pt x="125" y="22"/>
                </a:cubicBezTo>
                <a:cubicBezTo>
                  <a:pt x="123" y="22"/>
                  <a:pt x="120" y="21"/>
                  <a:pt x="120" y="23"/>
                </a:cubicBezTo>
                <a:cubicBezTo>
                  <a:pt x="120" y="25"/>
                  <a:pt x="127" y="24"/>
                  <a:pt x="126" y="26"/>
                </a:cubicBezTo>
                <a:cubicBezTo>
                  <a:pt x="125" y="28"/>
                  <a:pt x="121" y="25"/>
                  <a:pt x="119" y="25"/>
                </a:cubicBezTo>
                <a:cubicBezTo>
                  <a:pt x="117" y="26"/>
                  <a:pt x="114" y="27"/>
                  <a:pt x="112" y="28"/>
                </a:cubicBezTo>
                <a:cubicBezTo>
                  <a:pt x="110" y="29"/>
                  <a:pt x="108" y="32"/>
                  <a:pt x="105" y="32"/>
                </a:cubicBezTo>
                <a:cubicBezTo>
                  <a:pt x="102" y="32"/>
                  <a:pt x="99" y="30"/>
                  <a:pt x="97" y="29"/>
                </a:cubicBezTo>
                <a:cubicBezTo>
                  <a:pt x="95" y="27"/>
                  <a:pt x="94" y="25"/>
                  <a:pt x="92" y="24"/>
                </a:cubicBezTo>
                <a:cubicBezTo>
                  <a:pt x="89" y="23"/>
                  <a:pt x="86" y="23"/>
                  <a:pt x="83" y="23"/>
                </a:cubicBezTo>
                <a:cubicBezTo>
                  <a:pt x="80" y="23"/>
                  <a:pt x="78" y="25"/>
                  <a:pt x="75" y="25"/>
                </a:cubicBezTo>
                <a:cubicBezTo>
                  <a:pt x="73" y="26"/>
                  <a:pt x="71" y="26"/>
                  <a:pt x="69" y="26"/>
                </a:cubicBezTo>
                <a:cubicBezTo>
                  <a:pt x="68" y="26"/>
                  <a:pt x="67" y="25"/>
                  <a:pt x="66" y="24"/>
                </a:cubicBezTo>
                <a:cubicBezTo>
                  <a:pt x="66" y="21"/>
                  <a:pt x="68" y="18"/>
                  <a:pt x="66" y="16"/>
                </a:cubicBezTo>
                <a:cubicBezTo>
                  <a:pt x="65" y="14"/>
                  <a:pt x="62" y="12"/>
                  <a:pt x="59" y="10"/>
                </a:cubicBezTo>
                <a:cubicBezTo>
                  <a:pt x="56" y="9"/>
                  <a:pt x="53" y="11"/>
                  <a:pt x="50" y="10"/>
                </a:cubicBezTo>
                <a:cubicBezTo>
                  <a:pt x="49" y="10"/>
                  <a:pt x="49" y="9"/>
                  <a:pt x="49" y="8"/>
                </a:cubicBezTo>
                <a:cubicBezTo>
                  <a:pt x="48" y="6"/>
                  <a:pt x="48" y="5"/>
                  <a:pt x="47" y="3"/>
                </a:cubicBezTo>
                <a:cubicBezTo>
                  <a:pt x="46" y="2"/>
                  <a:pt x="45" y="0"/>
                  <a:pt x="44" y="0"/>
                </a:cubicBezTo>
                <a:cubicBezTo>
                  <a:pt x="43" y="0"/>
                  <a:pt x="41" y="1"/>
                  <a:pt x="40" y="2"/>
                </a:cubicBezTo>
                <a:cubicBezTo>
                  <a:pt x="40" y="4"/>
                  <a:pt x="41" y="7"/>
                  <a:pt x="42" y="8"/>
                </a:cubicBezTo>
                <a:cubicBezTo>
                  <a:pt x="43" y="9"/>
                  <a:pt x="46" y="8"/>
                  <a:pt x="47" y="8"/>
                </a:cubicBezTo>
                <a:cubicBezTo>
                  <a:pt x="48" y="9"/>
                  <a:pt x="49" y="10"/>
                  <a:pt x="49" y="11"/>
                </a:cubicBezTo>
                <a:cubicBezTo>
                  <a:pt x="47" y="12"/>
                  <a:pt x="45" y="10"/>
                  <a:pt x="43" y="11"/>
                </a:cubicBezTo>
                <a:cubicBezTo>
                  <a:pt x="41" y="11"/>
                  <a:pt x="40" y="13"/>
                  <a:pt x="39" y="14"/>
                </a:cubicBezTo>
                <a:cubicBezTo>
                  <a:pt x="37" y="14"/>
                  <a:pt x="35" y="14"/>
                  <a:pt x="34" y="15"/>
                </a:cubicBezTo>
                <a:cubicBezTo>
                  <a:pt x="32" y="16"/>
                  <a:pt x="30" y="17"/>
                  <a:pt x="28" y="19"/>
                </a:cubicBezTo>
                <a:cubicBezTo>
                  <a:pt x="27" y="20"/>
                  <a:pt x="26" y="21"/>
                  <a:pt x="26" y="23"/>
                </a:cubicBezTo>
                <a:cubicBezTo>
                  <a:pt x="26" y="25"/>
                  <a:pt x="26" y="27"/>
                  <a:pt x="27" y="28"/>
                </a:cubicBezTo>
                <a:cubicBezTo>
                  <a:pt x="27" y="31"/>
                  <a:pt x="28" y="33"/>
                  <a:pt x="29" y="35"/>
                </a:cubicBezTo>
                <a:cubicBezTo>
                  <a:pt x="29" y="37"/>
                  <a:pt x="30" y="39"/>
                  <a:pt x="29" y="41"/>
                </a:cubicBezTo>
                <a:cubicBezTo>
                  <a:pt x="28" y="43"/>
                  <a:pt x="25" y="46"/>
                  <a:pt x="23" y="45"/>
                </a:cubicBezTo>
                <a:cubicBezTo>
                  <a:pt x="21" y="45"/>
                  <a:pt x="21" y="42"/>
                  <a:pt x="20" y="40"/>
                </a:cubicBezTo>
                <a:cubicBezTo>
                  <a:pt x="19" y="39"/>
                  <a:pt x="17" y="38"/>
                  <a:pt x="17" y="36"/>
                </a:cubicBezTo>
                <a:cubicBezTo>
                  <a:pt x="17" y="33"/>
                  <a:pt x="18" y="31"/>
                  <a:pt x="19" y="30"/>
                </a:cubicBezTo>
                <a:cubicBezTo>
                  <a:pt x="20" y="28"/>
                  <a:pt x="22" y="26"/>
                  <a:pt x="23" y="24"/>
                </a:cubicBezTo>
                <a:cubicBezTo>
                  <a:pt x="24" y="22"/>
                  <a:pt x="24" y="20"/>
                  <a:pt x="24" y="18"/>
                </a:cubicBezTo>
                <a:cubicBezTo>
                  <a:pt x="23" y="16"/>
                  <a:pt x="21" y="14"/>
                  <a:pt x="19" y="11"/>
                </a:cubicBezTo>
                <a:cubicBezTo>
                  <a:pt x="19" y="10"/>
                  <a:pt x="19" y="9"/>
                  <a:pt x="19" y="8"/>
                </a:cubicBezTo>
                <a:cubicBezTo>
                  <a:pt x="22" y="7"/>
                  <a:pt x="25" y="8"/>
                  <a:pt x="27" y="6"/>
                </a:cubicBezTo>
                <a:cubicBezTo>
                  <a:pt x="28" y="6"/>
                  <a:pt x="28" y="4"/>
                  <a:pt x="28" y="3"/>
                </a:cubicBezTo>
                <a:cubicBezTo>
                  <a:pt x="25" y="4"/>
                  <a:pt x="21" y="4"/>
                  <a:pt x="18" y="7"/>
                </a:cubicBezTo>
                <a:cubicBezTo>
                  <a:pt x="16" y="9"/>
                  <a:pt x="16" y="12"/>
                  <a:pt x="15" y="15"/>
                </a:cubicBezTo>
                <a:cubicBezTo>
                  <a:pt x="13" y="19"/>
                  <a:pt x="9" y="21"/>
                  <a:pt x="7" y="26"/>
                </a:cubicBezTo>
                <a:cubicBezTo>
                  <a:pt x="6" y="28"/>
                  <a:pt x="8" y="32"/>
                  <a:pt x="7" y="34"/>
                </a:cubicBezTo>
                <a:cubicBezTo>
                  <a:pt x="5" y="38"/>
                  <a:pt x="1" y="40"/>
                  <a:pt x="0" y="44"/>
                </a:cubicBezTo>
                <a:cubicBezTo>
                  <a:pt x="0" y="45"/>
                  <a:pt x="1" y="46"/>
                  <a:pt x="2" y="46"/>
                </a:cubicBezTo>
                <a:cubicBezTo>
                  <a:pt x="3" y="46"/>
                  <a:pt x="4" y="44"/>
                  <a:pt x="5" y="44"/>
                </a:cubicBezTo>
                <a:cubicBezTo>
                  <a:pt x="6" y="43"/>
                  <a:pt x="8" y="44"/>
                  <a:pt x="10" y="45"/>
                </a:cubicBezTo>
                <a:cubicBezTo>
                  <a:pt x="12" y="47"/>
                  <a:pt x="12" y="50"/>
                  <a:pt x="13" y="53"/>
                </a:cubicBezTo>
                <a:cubicBezTo>
                  <a:pt x="14" y="57"/>
                  <a:pt x="12" y="60"/>
                  <a:pt x="13" y="64"/>
                </a:cubicBezTo>
                <a:cubicBezTo>
                  <a:pt x="13" y="66"/>
                  <a:pt x="14" y="68"/>
                  <a:pt x="15" y="70"/>
                </a:cubicBezTo>
                <a:cubicBezTo>
                  <a:pt x="16" y="71"/>
                  <a:pt x="16" y="73"/>
                  <a:pt x="17" y="73"/>
                </a:cubicBezTo>
                <a:cubicBezTo>
                  <a:pt x="20" y="73"/>
                  <a:pt x="23" y="72"/>
                  <a:pt x="25" y="72"/>
                </a:cubicBezTo>
                <a:cubicBezTo>
                  <a:pt x="27" y="72"/>
                  <a:pt x="29" y="73"/>
                  <a:pt x="30" y="73"/>
                </a:cubicBezTo>
                <a:cubicBezTo>
                  <a:pt x="32" y="73"/>
                  <a:pt x="33" y="71"/>
                  <a:pt x="35" y="71"/>
                </a:cubicBezTo>
                <a:cubicBezTo>
                  <a:pt x="37" y="71"/>
                  <a:pt x="36" y="74"/>
                  <a:pt x="37" y="75"/>
                </a:cubicBezTo>
                <a:cubicBezTo>
                  <a:pt x="39" y="76"/>
                  <a:pt x="41" y="74"/>
                  <a:pt x="42" y="75"/>
                </a:cubicBezTo>
                <a:cubicBezTo>
                  <a:pt x="45" y="78"/>
                  <a:pt x="47" y="83"/>
                  <a:pt x="50" y="86"/>
                </a:cubicBezTo>
                <a:cubicBezTo>
                  <a:pt x="51" y="87"/>
                  <a:pt x="52" y="85"/>
                  <a:pt x="54" y="85"/>
                </a:cubicBezTo>
                <a:cubicBezTo>
                  <a:pt x="54" y="85"/>
                  <a:pt x="55" y="86"/>
                  <a:pt x="56" y="86"/>
                </a:cubicBezTo>
                <a:cubicBezTo>
                  <a:pt x="58" y="86"/>
                  <a:pt x="59" y="86"/>
                  <a:pt x="61" y="86"/>
                </a:cubicBezTo>
                <a:cubicBezTo>
                  <a:pt x="65" y="86"/>
                  <a:pt x="68" y="85"/>
                  <a:pt x="71" y="85"/>
                </a:cubicBezTo>
                <a:cubicBezTo>
                  <a:pt x="72" y="85"/>
                  <a:pt x="74" y="85"/>
                  <a:pt x="74" y="86"/>
                </a:cubicBezTo>
                <a:cubicBezTo>
                  <a:pt x="75" y="89"/>
                  <a:pt x="75" y="93"/>
                  <a:pt x="74" y="96"/>
                </a:cubicBezTo>
                <a:cubicBezTo>
                  <a:pt x="73" y="97"/>
                  <a:pt x="70" y="97"/>
                  <a:pt x="70" y="99"/>
                </a:cubicBezTo>
                <a:cubicBezTo>
                  <a:pt x="69" y="100"/>
                  <a:pt x="71" y="101"/>
                  <a:pt x="71" y="102"/>
                </a:cubicBezTo>
                <a:cubicBezTo>
                  <a:pt x="70" y="104"/>
                  <a:pt x="68" y="106"/>
                  <a:pt x="68" y="108"/>
                </a:cubicBezTo>
                <a:cubicBezTo>
                  <a:pt x="69" y="110"/>
                  <a:pt x="72" y="111"/>
                  <a:pt x="72" y="113"/>
                </a:cubicBezTo>
                <a:cubicBezTo>
                  <a:pt x="73" y="115"/>
                  <a:pt x="72" y="117"/>
                  <a:pt x="72" y="119"/>
                </a:cubicBezTo>
                <a:cubicBezTo>
                  <a:pt x="72" y="119"/>
                  <a:pt x="74" y="119"/>
                  <a:pt x="74" y="119"/>
                </a:cubicBezTo>
                <a:cubicBezTo>
                  <a:pt x="75" y="121"/>
                  <a:pt x="75" y="124"/>
                  <a:pt x="74" y="126"/>
                </a:cubicBezTo>
                <a:cubicBezTo>
                  <a:pt x="73" y="129"/>
                  <a:pt x="69" y="130"/>
                  <a:pt x="68" y="133"/>
                </a:cubicBezTo>
                <a:cubicBezTo>
                  <a:pt x="68" y="135"/>
                  <a:pt x="72" y="135"/>
                  <a:pt x="73" y="137"/>
                </a:cubicBezTo>
                <a:cubicBezTo>
                  <a:pt x="75" y="138"/>
                  <a:pt x="75" y="140"/>
                  <a:pt x="76" y="141"/>
                </a:cubicBezTo>
                <a:cubicBezTo>
                  <a:pt x="78" y="146"/>
                  <a:pt x="79" y="150"/>
                  <a:pt x="81" y="155"/>
                </a:cubicBezTo>
                <a:cubicBezTo>
                  <a:pt x="84" y="158"/>
                  <a:pt x="86" y="162"/>
                  <a:pt x="89" y="163"/>
                </a:cubicBezTo>
                <a:cubicBezTo>
                  <a:pt x="91" y="165"/>
                  <a:pt x="94" y="164"/>
                  <a:pt x="97" y="163"/>
                </a:cubicBezTo>
                <a:cubicBezTo>
                  <a:pt x="100" y="161"/>
                  <a:pt x="103" y="158"/>
                  <a:pt x="106" y="156"/>
                </a:cubicBezTo>
                <a:cubicBezTo>
                  <a:pt x="107" y="155"/>
                  <a:pt x="108" y="155"/>
                  <a:pt x="109" y="154"/>
                </a:cubicBezTo>
                <a:cubicBezTo>
                  <a:pt x="110" y="154"/>
                  <a:pt x="111" y="152"/>
                  <a:pt x="112" y="152"/>
                </a:cubicBezTo>
                <a:cubicBezTo>
                  <a:pt x="113" y="152"/>
                  <a:pt x="113" y="154"/>
                  <a:pt x="114" y="154"/>
                </a:cubicBezTo>
                <a:cubicBezTo>
                  <a:pt x="115" y="154"/>
                  <a:pt x="115" y="153"/>
                  <a:pt x="115" y="152"/>
                </a:cubicBezTo>
                <a:cubicBezTo>
                  <a:pt x="116" y="150"/>
                  <a:pt x="114" y="148"/>
                  <a:pt x="115" y="146"/>
                </a:cubicBezTo>
                <a:cubicBezTo>
                  <a:pt x="116" y="145"/>
                  <a:pt x="119" y="146"/>
                  <a:pt x="121" y="145"/>
                </a:cubicBezTo>
                <a:cubicBezTo>
                  <a:pt x="121" y="144"/>
                  <a:pt x="120" y="143"/>
                  <a:pt x="121" y="143"/>
                </a:cubicBezTo>
                <a:cubicBezTo>
                  <a:pt x="122" y="141"/>
                  <a:pt x="125" y="141"/>
                  <a:pt x="126" y="140"/>
                </a:cubicBezTo>
                <a:cubicBezTo>
                  <a:pt x="127" y="139"/>
                  <a:pt x="127" y="138"/>
                  <a:pt x="126" y="138"/>
                </a:cubicBezTo>
                <a:cubicBezTo>
                  <a:pt x="123" y="137"/>
                  <a:pt x="120" y="138"/>
                  <a:pt x="117" y="138"/>
                </a:cubicBezTo>
                <a:cubicBezTo>
                  <a:pt x="116" y="138"/>
                  <a:pt x="115" y="137"/>
                  <a:pt x="115" y="136"/>
                </a:cubicBezTo>
                <a:cubicBezTo>
                  <a:pt x="114" y="135"/>
                  <a:pt x="115" y="133"/>
                  <a:pt x="115" y="132"/>
                </a:cubicBezTo>
                <a:cubicBezTo>
                  <a:pt x="114" y="132"/>
                  <a:pt x="113" y="131"/>
                  <a:pt x="113" y="130"/>
                </a:cubicBezTo>
                <a:cubicBezTo>
                  <a:pt x="114" y="128"/>
                  <a:pt x="116" y="127"/>
                  <a:pt x="116" y="125"/>
                </a:cubicBezTo>
                <a:cubicBezTo>
                  <a:pt x="117" y="123"/>
                  <a:pt x="117" y="121"/>
                  <a:pt x="116" y="119"/>
                </a:cubicBezTo>
                <a:cubicBezTo>
                  <a:pt x="115" y="117"/>
                  <a:pt x="112" y="118"/>
                  <a:pt x="111" y="116"/>
                </a:cubicBezTo>
                <a:cubicBezTo>
                  <a:pt x="111" y="115"/>
                  <a:pt x="113" y="115"/>
                  <a:pt x="115" y="115"/>
                </a:cubicBezTo>
                <a:cubicBezTo>
                  <a:pt x="118" y="115"/>
                  <a:pt x="120" y="118"/>
                  <a:pt x="123" y="118"/>
                </a:cubicBezTo>
                <a:cubicBezTo>
                  <a:pt x="125" y="119"/>
                  <a:pt x="126" y="118"/>
                  <a:pt x="127" y="118"/>
                </a:cubicBezTo>
                <a:cubicBezTo>
                  <a:pt x="130" y="119"/>
                  <a:pt x="132" y="120"/>
                  <a:pt x="134" y="120"/>
                </a:cubicBezTo>
                <a:cubicBezTo>
                  <a:pt x="135" y="119"/>
                  <a:pt x="134" y="117"/>
                  <a:pt x="136" y="116"/>
                </a:cubicBezTo>
                <a:cubicBezTo>
                  <a:pt x="140" y="115"/>
                  <a:pt x="145" y="116"/>
                  <a:pt x="149" y="115"/>
                </a:cubicBezTo>
                <a:cubicBezTo>
                  <a:pt x="151" y="114"/>
                  <a:pt x="151" y="112"/>
                  <a:pt x="153" y="111"/>
                </a:cubicBezTo>
                <a:cubicBezTo>
                  <a:pt x="155" y="110"/>
                  <a:pt x="157" y="111"/>
                  <a:pt x="158" y="110"/>
                </a:cubicBezTo>
                <a:cubicBezTo>
                  <a:pt x="159" y="109"/>
                  <a:pt x="160" y="107"/>
                  <a:pt x="160" y="105"/>
                </a:cubicBezTo>
                <a:cubicBezTo>
                  <a:pt x="161" y="103"/>
                  <a:pt x="160" y="100"/>
                  <a:pt x="160" y="9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28" name="Freeform 2546"/>
          <p:cNvSpPr>
            <a:spLocks noChangeAspect="1"/>
          </p:cNvSpPr>
          <p:nvPr/>
        </p:nvSpPr>
        <p:spPr bwMode="auto">
          <a:xfrm>
            <a:off x="3059113" y="3967163"/>
            <a:ext cx="119063" cy="196850"/>
          </a:xfrm>
          <a:custGeom>
            <a:avLst/>
            <a:gdLst>
              <a:gd name="T0" fmla="*/ 75 w 63"/>
              <a:gd name="T1" fmla="*/ 108 h 103"/>
              <a:gd name="T2" fmla="*/ 71 w 63"/>
              <a:gd name="T3" fmla="*/ 104 h 103"/>
              <a:gd name="T4" fmla="*/ 68 w 63"/>
              <a:gd name="T5" fmla="*/ 98 h 103"/>
              <a:gd name="T6" fmla="*/ 65 w 63"/>
              <a:gd name="T7" fmla="*/ 88 h 103"/>
              <a:gd name="T8" fmla="*/ 63 w 63"/>
              <a:gd name="T9" fmla="*/ 87 h 103"/>
              <a:gd name="T10" fmla="*/ 63 w 63"/>
              <a:gd name="T11" fmla="*/ 82 h 103"/>
              <a:gd name="T12" fmla="*/ 60 w 63"/>
              <a:gd name="T13" fmla="*/ 82 h 103"/>
              <a:gd name="T14" fmla="*/ 52 w 63"/>
              <a:gd name="T15" fmla="*/ 71 h 103"/>
              <a:gd name="T16" fmla="*/ 55 w 63"/>
              <a:gd name="T17" fmla="*/ 64 h 103"/>
              <a:gd name="T18" fmla="*/ 56 w 63"/>
              <a:gd name="T19" fmla="*/ 57 h 103"/>
              <a:gd name="T20" fmla="*/ 62 w 63"/>
              <a:gd name="T21" fmla="*/ 57 h 103"/>
              <a:gd name="T22" fmla="*/ 64 w 63"/>
              <a:gd name="T23" fmla="*/ 52 h 103"/>
              <a:gd name="T24" fmla="*/ 63 w 63"/>
              <a:gd name="T25" fmla="*/ 45 h 103"/>
              <a:gd name="T26" fmla="*/ 67 w 63"/>
              <a:gd name="T27" fmla="*/ 40 h 103"/>
              <a:gd name="T28" fmla="*/ 64 w 63"/>
              <a:gd name="T29" fmla="*/ 35 h 103"/>
              <a:gd name="T30" fmla="*/ 60 w 63"/>
              <a:gd name="T31" fmla="*/ 31 h 103"/>
              <a:gd name="T32" fmla="*/ 52 w 63"/>
              <a:gd name="T33" fmla="*/ 26 h 103"/>
              <a:gd name="T34" fmla="*/ 46 w 63"/>
              <a:gd name="T35" fmla="*/ 25 h 103"/>
              <a:gd name="T36" fmla="*/ 44 w 63"/>
              <a:gd name="T37" fmla="*/ 31 h 103"/>
              <a:gd name="T38" fmla="*/ 44 w 63"/>
              <a:gd name="T39" fmla="*/ 25 h 103"/>
              <a:gd name="T40" fmla="*/ 44 w 63"/>
              <a:gd name="T41" fmla="*/ 18 h 103"/>
              <a:gd name="T42" fmla="*/ 39 w 63"/>
              <a:gd name="T43" fmla="*/ 8 h 103"/>
              <a:gd name="T44" fmla="*/ 36 w 63"/>
              <a:gd name="T45" fmla="*/ 5 h 103"/>
              <a:gd name="T46" fmla="*/ 30 w 63"/>
              <a:gd name="T47" fmla="*/ 1 h 103"/>
              <a:gd name="T48" fmla="*/ 27 w 63"/>
              <a:gd name="T49" fmla="*/ 0 h 103"/>
              <a:gd name="T50" fmla="*/ 23 w 63"/>
              <a:gd name="T51" fmla="*/ 2 h 103"/>
              <a:gd name="T52" fmla="*/ 17 w 63"/>
              <a:gd name="T53" fmla="*/ 7 h 103"/>
              <a:gd name="T54" fmla="*/ 11 w 63"/>
              <a:gd name="T55" fmla="*/ 14 h 103"/>
              <a:gd name="T56" fmla="*/ 14 w 63"/>
              <a:gd name="T57" fmla="*/ 19 h 103"/>
              <a:gd name="T58" fmla="*/ 19 w 63"/>
              <a:gd name="T59" fmla="*/ 22 h 103"/>
              <a:gd name="T60" fmla="*/ 12 w 63"/>
              <a:gd name="T61" fmla="*/ 25 h 103"/>
              <a:gd name="T62" fmla="*/ 4 w 63"/>
              <a:gd name="T63" fmla="*/ 28 h 103"/>
              <a:gd name="T64" fmla="*/ 2 w 63"/>
              <a:gd name="T65" fmla="*/ 31 h 103"/>
              <a:gd name="T66" fmla="*/ 2 w 63"/>
              <a:gd name="T67" fmla="*/ 37 h 103"/>
              <a:gd name="T68" fmla="*/ 0 w 63"/>
              <a:gd name="T69" fmla="*/ 39 h 103"/>
              <a:gd name="T70" fmla="*/ 12 w 63"/>
              <a:gd name="T71" fmla="*/ 52 h 103"/>
              <a:gd name="T72" fmla="*/ 20 w 63"/>
              <a:gd name="T73" fmla="*/ 52 h 103"/>
              <a:gd name="T74" fmla="*/ 21 w 63"/>
              <a:gd name="T75" fmla="*/ 57 h 103"/>
              <a:gd name="T76" fmla="*/ 19 w 63"/>
              <a:gd name="T77" fmla="*/ 60 h 103"/>
              <a:gd name="T78" fmla="*/ 20 w 63"/>
              <a:gd name="T79" fmla="*/ 64 h 103"/>
              <a:gd name="T80" fmla="*/ 27 w 63"/>
              <a:gd name="T81" fmla="*/ 64 h 103"/>
              <a:gd name="T82" fmla="*/ 27 w 63"/>
              <a:gd name="T83" fmla="*/ 71 h 103"/>
              <a:gd name="T84" fmla="*/ 32 w 63"/>
              <a:gd name="T85" fmla="*/ 73 h 103"/>
              <a:gd name="T86" fmla="*/ 23 w 63"/>
              <a:gd name="T87" fmla="*/ 79 h 103"/>
              <a:gd name="T88" fmla="*/ 23 w 63"/>
              <a:gd name="T89" fmla="*/ 96 h 103"/>
              <a:gd name="T90" fmla="*/ 26 w 63"/>
              <a:gd name="T91" fmla="*/ 100 h 103"/>
              <a:gd name="T92" fmla="*/ 26 w 63"/>
              <a:gd name="T93" fmla="*/ 106 h 103"/>
              <a:gd name="T94" fmla="*/ 29 w 63"/>
              <a:gd name="T95" fmla="*/ 110 h 103"/>
              <a:gd name="T96" fmla="*/ 36 w 63"/>
              <a:gd name="T97" fmla="*/ 113 h 103"/>
              <a:gd name="T98" fmla="*/ 36 w 63"/>
              <a:gd name="T99" fmla="*/ 118 h 103"/>
              <a:gd name="T100" fmla="*/ 40 w 63"/>
              <a:gd name="T101" fmla="*/ 122 h 103"/>
              <a:gd name="T102" fmla="*/ 45 w 63"/>
              <a:gd name="T103" fmla="*/ 123 h 103"/>
              <a:gd name="T104" fmla="*/ 44 w 63"/>
              <a:gd name="T105" fmla="*/ 118 h 103"/>
              <a:gd name="T106" fmla="*/ 50 w 63"/>
              <a:gd name="T107" fmla="*/ 113 h 103"/>
              <a:gd name="T108" fmla="*/ 54 w 63"/>
              <a:gd name="T109" fmla="*/ 116 h 103"/>
              <a:gd name="T110" fmla="*/ 56 w 63"/>
              <a:gd name="T111" fmla="*/ 110 h 103"/>
              <a:gd name="T112" fmla="*/ 61 w 63"/>
              <a:gd name="T113" fmla="*/ 110 h 103"/>
              <a:gd name="T114" fmla="*/ 63 w 63"/>
              <a:gd name="T115" fmla="*/ 107 h 103"/>
              <a:gd name="T116" fmla="*/ 68 w 63"/>
              <a:gd name="T117" fmla="*/ 108 h 103"/>
              <a:gd name="T118" fmla="*/ 75 w 63"/>
              <a:gd name="T119" fmla="*/ 108 h 10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3"/>
              <a:gd name="T181" fmla="*/ 0 h 103"/>
              <a:gd name="T182" fmla="*/ 63 w 63"/>
              <a:gd name="T183" fmla="*/ 103 h 10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3" h="103">
                <a:moveTo>
                  <a:pt x="63" y="90"/>
                </a:moveTo>
                <a:cubicBezTo>
                  <a:pt x="62" y="89"/>
                  <a:pt x="60" y="87"/>
                  <a:pt x="60" y="86"/>
                </a:cubicBezTo>
                <a:cubicBezTo>
                  <a:pt x="59" y="84"/>
                  <a:pt x="58" y="83"/>
                  <a:pt x="57" y="81"/>
                </a:cubicBezTo>
                <a:cubicBezTo>
                  <a:pt x="56" y="78"/>
                  <a:pt x="54" y="75"/>
                  <a:pt x="55" y="73"/>
                </a:cubicBezTo>
                <a:cubicBezTo>
                  <a:pt x="55" y="72"/>
                  <a:pt x="53" y="73"/>
                  <a:pt x="53" y="72"/>
                </a:cubicBezTo>
                <a:cubicBezTo>
                  <a:pt x="52" y="71"/>
                  <a:pt x="54" y="69"/>
                  <a:pt x="53" y="68"/>
                </a:cubicBezTo>
                <a:cubicBezTo>
                  <a:pt x="52" y="67"/>
                  <a:pt x="51" y="69"/>
                  <a:pt x="50" y="68"/>
                </a:cubicBezTo>
                <a:cubicBezTo>
                  <a:pt x="48" y="65"/>
                  <a:pt x="45" y="62"/>
                  <a:pt x="44" y="59"/>
                </a:cubicBezTo>
                <a:cubicBezTo>
                  <a:pt x="44" y="57"/>
                  <a:pt x="46" y="55"/>
                  <a:pt x="46" y="53"/>
                </a:cubicBezTo>
                <a:cubicBezTo>
                  <a:pt x="47" y="51"/>
                  <a:pt x="46" y="49"/>
                  <a:pt x="47" y="47"/>
                </a:cubicBezTo>
                <a:cubicBezTo>
                  <a:pt x="48" y="46"/>
                  <a:pt x="50" y="47"/>
                  <a:pt x="52" y="47"/>
                </a:cubicBezTo>
                <a:cubicBezTo>
                  <a:pt x="53" y="46"/>
                  <a:pt x="54" y="45"/>
                  <a:pt x="54" y="43"/>
                </a:cubicBezTo>
                <a:cubicBezTo>
                  <a:pt x="54" y="41"/>
                  <a:pt x="53" y="39"/>
                  <a:pt x="53" y="37"/>
                </a:cubicBezTo>
                <a:cubicBezTo>
                  <a:pt x="53" y="36"/>
                  <a:pt x="55" y="35"/>
                  <a:pt x="56" y="33"/>
                </a:cubicBezTo>
                <a:cubicBezTo>
                  <a:pt x="56" y="32"/>
                  <a:pt x="55" y="30"/>
                  <a:pt x="54" y="29"/>
                </a:cubicBezTo>
                <a:cubicBezTo>
                  <a:pt x="53" y="28"/>
                  <a:pt x="51" y="27"/>
                  <a:pt x="50" y="26"/>
                </a:cubicBezTo>
                <a:cubicBezTo>
                  <a:pt x="48" y="25"/>
                  <a:pt x="46" y="23"/>
                  <a:pt x="44" y="22"/>
                </a:cubicBezTo>
                <a:cubicBezTo>
                  <a:pt x="43" y="21"/>
                  <a:pt x="41" y="20"/>
                  <a:pt x="39" y="21"/>
                </a:cubicBezTo>
                <a:cubicBezTo>
                  <a:pt x="38" y="22"/>
                  <a:pt x="38" y="26"/>
                  <a:pt x="37" y="26"/>
                </a:cubicBezTo>
                <a:cubicBezTo>
                  <a:pt x="35" y="26"/>
                  <a:pt x="37" y="23"/>
                  <a:pt x="37" y="21"/>
                </a:cubicBezTo>
                <a:cubicBezTo>
                  <a:pt x="37" y="19"/>
                  <a:pt x="37" y="17"/>
                  <a:pt x="37" y="15"/>
                </a:cubicBezTo>
                <a:cubicBezTo>
                  <a:pt x="36" y="12"/>
                  <a:pt x="34" y="10"/>
                  <a:pt x="33" y="7"/>
                </a:cubicBezTo>
                <a:cubicBezTo>
                  <a:pt x="32" y="6"/>
                  <a:pt x="31" y="5"/>
                  <a:pt x="30" y="4"/>
                </a:cubicBezTo>
                <a:cubicBezTo>
                  <a:pt x="28" y="3"/>
                  <a:pt x="27" y="1"/>
                  <a:pt x="25" y="1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1"/>
                  <a:pt x="20" y="1"/>
                  <a:pt x="19" y="2"/>
                </a:cubicBezTo>
                <a:cubicBezTo>
                  <a:pt x="17" y="3"/>
                  <a:pt x="15" y="5"/>
                  <a:pt x="14" y="6"/>
                </a:cubicBezTo>
                <a:cubicBezTo>
                  <a:pt x="12" y="8"/>
                  <a:pt x="9" y="10"/>
                  <a:pt x="9" y="12"/>
                </a:cubicBezTo>
                <a:cubicBezTo>
                  <a:pt x="9" y="14"/>
                  <a:pt x="11" y="15"/>
                  <a:pt x="12" y="16"/>
                </a:cubicBezTo>
                <a:cubicBezTo>
                  <a:pt x="13" y="17"/>
                  <a:pt x="17" y="17"/>
                  <a:pt x="16" y="18"/>
                </a:cubicBezTo>
                <a:cubicBezTo>
                  <a:pt x="15" y="20"/>
                  <a:pt x="12" y="20"/>
                  <a:pt x="10" y="21"/>
                </a:cubicBezTo>
                <a:cubicBezTo>
                  <a:pt x="8" y="22"/>
                  <a:pt x="5" y="22"/>
                  <a:pt x="3" y="23"/>
                </a:cubicBezTo>
                <a:cubicBezTo>
                  <a:pt x="3" y="24"/>
                  <a:pt x="2" y="25"/>
                  <a:pt x="2" y="26"/>
                </a:cubicBezTo>
                <a:cubicBezTo>
                  <a:pt x="2" y="27"/>
                  <a:pt x="2" y="29"/>
                  <a:pt x="2" y="31"/>
                </a:cubicBezTo>
                <a:cubicBezTo>
                  <a:pt x="2" y="31"/>
                  <a:pt x="0" y="31"/>
                  <a:pt x="0" y="32"/>
                </a:cubicBezTo>
                <a:cubicBezTo>
                  <a:pt x="3" y="36"/>
                  <a:pt x="7" y="39"/>
                  <a:pt x="10" y="43"/>
                </a:cubicBezTo>
                <a:cubicBezTo>
                  <a:pt x="13" y="43"/>
                  <a:pt x="15" y="42"/>
                  <a:pt x="17" y="43"/>
                </a:cubicBezTo>
                <a:cubicBezTo>
                  <a:pt x="19" y="43"/>
                  <a:pt x="18" y="46"/>
                  <a:pt x="18" y="47"/>
                </a:cubicBezTo>
                <a:cubicBezTo>
                  <a:pt x="18" y="48"/>
                  <a:pt x="16" y="49"/>
                  <a:pt x="16" y="50"/>
                </a:cubicBezTo>
                <a:cubicBezTo>
                  <a:pt x="16" y="51"/>
                  <a:pt x="16" y="53"/>
                  <a:pt x="17" y="53"/>
                </a:cubicBezTo>
                <a:cubicBezTo>
                  <a:pt x="19" y="54"/>
                  <a:pt x="21" y="52"/>
                  <a:pt x="23" y="53"/>
                </a:cubicBezTo>
                <a:cubicBezTo>
                  <a:pt x="24" y="54"/>
                  <a:pt x="22" y="57"/>
                  <a:pt x="23" y="59"/>
                </a:cubicBezTo>
                <a:cubicBezTo>
                  <a:pt x="24" y="60"/>
                  <a:pt x="27" y="59"/>
                  <a:pt x="27" y="61"/>
                </a:cubicBezTo>
                <a:cubicBezTo>
                  <a:pt x="25" y="63"/>
                  <a:pt x="20" y="63"/>
                  <a:pt x="19" y="66"/>
                </a:cubicBezTo>
                <a:cubicBezTo>
                  <a:pt x="19" y="70"/>
                  <a:pt x="19" y="76"/>
                  <a:pt x="19" y="80"/>
                </a:cubicBezTo>
                <a:cubicBezTo>
                  <a:pt x="19" y="82"/>
                  <a:pt x="22" y="82"/>
                  <a:pt x="22" y="83"/>
                </a:cubicBezTo>
                <a:cubicBezTo>
                  <a:pt x="23" y="84"/>
                  <a:pt x="22" y="87"/>
                  <a:pt x="22" y="88"/>
                </a:cubicBezTo>
                <a:cubicBezTo>
                  <a:pt x="22" y="90"/>
                  <a:pt x="23" y="91"/>
                  <a:pt x="24" y="91"/>
                </a:cubicBezTo>
                <a:cubicBezTo>
                  <a:pt x="25" y="93"/>
                  <a:pt x="28" y="93"/>
                  <a:pt x="30" y="94"/>
                </a:cubicBezTo>
                <a:cubicBezTo>
                  <a:pt x="31" y="95"/>
                  <a:pt x="29" y="97"/>
                  <a:pt x="30" y="98"/>
                </a:cubicBezTo>
                <a:cubicBezTo>
                  <a:pt x="31" y="99"/>
                  <a:pt x="32" y="101"/>
                  <a:pt x="34" y="101"/>
                </a:cubicBezTo>
                <a:cubicBezTo>
                  <a:pt x="35" y="102"/>
                  <a:pt x="37" y="103"/>
                  <a:pt x="38" y="102"/>
                </a:cubicBezTo>
                <a:cubicBezTo>
                  <a:pt x="39" y="101"/>
                  <a:pt x="37" y="99"/>
                  <a:pt x="37" y="98"/>
                </a:cubicBezTo>
                <a:cubicBezTo>
                  <a:pt x="38" y="96"/>
                  <a:pt x="40" y="95"/>
                  <a:pt x="42" y="94"/>
                </a:cubicBezTo>
                <a:cubicBezTo>
                  <a:pt x="43" y="94"/>
                  <a:pt x="44" y="96"/>
                  <a:pt x="45" y="96"/>
                </a:cubicBezTo>
                <a:cubicBezTo>
                  <a:pt x="46" y="95"/>
                  <a:pt x="45" y="92"/>
                  <a:pt x="47" y="91"/>
                </a:cubicBezTo>
                <a:cubicBezTo>
                  <a:pt x="48" y="91"/>
                  <a:pt x="49" y="92"/>
                  <a:pt x="51" y="91"/>
                </a:cubicBezTo>
                <a:cubicBezTo>
                  <a:pt x="52" y="91"/>
                  <a:pt x="52" y="89"/>
                  <a:pt x="53" y="89"/>
                </a:cubicBezTo>
                <a:cubicBezTo>
                  <a:pt x="55" y="89"/>
                  <a:pt x="56" y="90"/>
                  <a:pt x="57" y="90"/>
                </a:cubicBezTo>
                <a:cubicBezTo>
                  <a:pt x="59" y="91"/>
                  <a:pt x="61" y="90"/>
                  <a:pt x="63" y="9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29" name="Freeform 2547"/>
          <p:cNvSpPr>
            <a:spLocks noChangeAspect="1"/>
          </p:cNvSpPr>
          <p:nvPr/>
        </p:nvSpPr>
        <p:spPr bwMode="auto">
          <a:xfrm>
            <a:off x="1651000" y="2755900"/>
            <a:ext cx="1341438" cy="744538"/>
          </a:xfrm>
          <a:custGeom>
            <a:avLst/>
            <a:gdLst>
              <a:gd name="T0" fmla="*/ 455 w 704"/>
              <a:gd name="T1" fmla="*/ 0 h 391"/>
              <a:gd name="T2" fmla="*/ 515 w 704"/>
              <a:gd name="T3" fmla="*/ 18 h 391"/>
              <a:gd name="T4" fmla="*/ 508 w 704"/>
              <a:gd name="T5" fmla="*/ 42 h 391"/>
              <a:gd name="T6" fmla="*/ 556 w 704"/>
              <a:gd name="T7" fmla="*/ 29 h 391"/>
              <a:gd name="T8" fmla="*/ 592 w 704"/>
              <a:gd name="T9" fmla="*/ 46 h 391"/>
              <a:gd name="T10" fmla="*/ 583 w 704"/>
              <a:gd name="T11" fmla="*/ 60 h 391"/>
              <a:gd name="T12" fmla="*/ 553 w 704"/>
              <a:gd name="T13" fmla="*/ 82 h 391"/>
              <a:gd name="T14" fmla="*/ 543 w 704"/>
              <a:gd name="T15" fmla="*/ 132 h 391"/>
              <a:gd name="T16" fmla="*/ 565 w 704"/>
              <a:gd name="T17" fmla="*/ 103 h 391"/>
              <a:gd name="T18" fmla="*/ 587 w 704"/>
              <a:gd name="T19" fmla="*/ 73 h 391"/>
              <a:gd name="T20" fmla="*/ 612 w 704"/>
              <a:gd name="T21" fmla="*/ 92 h 391"/>
              <a:gd name="T22" fmla="*/ 618 w 704"/>
              <a:gd name="T23" fmla="*/ 102 h 391"/>
              <a:gd name="T24" fmla="*/ 601 w 704"/>
              <a:gd name="T25" fmla="*/ 142 h 391"/>
              <a:gd name="T26" fmla="*/ 672 w 704"/>
              <a:gd name="T27" fmla="*/ 127 h 391"/>
              <a:gd name="T28" fmla="*/ 700 w 704"/>
              <a:gd name="T29" fmla="*/ 115 h 391"/>
              <a:gd name="T30" fmla="*/ 731 w 704"/>
              <a:gd name="T31" fmla="*/ 83 h 391"/>
              <a:gd name="T32" fmla="*/ 798 w 704"/>
              <a:gd name="T33" fmla="*/ 70 h 391"/>
              <a:gd name="T34" fmla="*/ 825 w 704"/>
              <a:gd name="T35" fmla="*/ 31 h 391"/>
              <a:gd name="T36" fmla="*/ 844 w 704"/>
              <a:gd name="T37" fmla="*/ 64 h 391"/>
              <a:gd name="T38" fmla="*/ 802 w 704"/>
              <a:gd name="T39" fmla="*/ 107 h 391"/>
              <a:gd name="T40" fmla="*/ 781 w 704"/>
              <a:gd name="T41" fmla="*/ 149 h 391"/>
              <a:gd name="T42" fmla="*/ 736 w 704"/>
              <a:gd name="T43" fmla="*/ 170 h 391"/>
              <a:gd name="T44" fmla="*/ 715 w 704"/>
              <a:gd name="T45" fmla="*/ 202 h 391"/>
              <a:gd name="T46" fmla="*/ 702 w 704"/>
              <a:gd name="T47" fmla="*/ 210 h 391"/>
              <a:gd name="T48" fmla="*/ 697 w 704"/>
              <a:gd name="T49" fmla="*/ 223 h 391"/>
              <a:gd name="T50" fmla="*/ 702 w 704"/>
              <a:gd name="T51" fmla="*/ 260 h 391"/>
              <a:gd name="T52" fmla="*/ 688 w 704"/>
              <a:gd name="T53" fmla="*/ 279 h 391"/>
              <a:gd name="T54" fmla="*/ 645 w 704"/>
              <a:gd name="T55" fmla="*/ 311 h 391"/>
              <a:gd name="T56" fmla="*/ 610 w 704"/>
              <a:gd name="T57" fmla="*/ 360 h 391"/>
              <a:gd name="T58" fmla="*/ 616 w 704"/>
              <a:gd name="T59" fmla="*/ 411 h 391"/>
              <a:gd name="T60" fmla="*/ 613 w 704"/>
              <a:gd name="T61" fmla="*/ 469 h 391"/>
              <a:gd name="T62" fmla="*/ 594 w 704"/>
              <a:gd name="T63" fmla="*/ 449 h 391"/>
              <a:gd name="T64" fmla="*/ 585 w 704"/>
              <a:gd name="T65" fmla="*/ 414 h 391"/>
              <a:gd name="T66" fmla="*/ 561 w 704"/>
              <a:gd name="T67" fmla="*/ 377 h 391"/>
              <a:gd name="T68" fmla="*/ 528 w 704"/>
              <a:gd name="T69" fmla="*/ 369 h 391"/>
              <a:gd name="T70" fmla="*/ 487 w 704"/>
              <a:gd name="T71" fmla="*/ 371 h 391"/>
              <a:gd name="T72" fmla="*/ 487 w 704"/>
              <a:gd name="T73" fmla="*/ 378 h 391"/>
              <a:gd name="T74" fmla="*/ 474 w 704"/>
              <a:gd name="T75" fmla="*/ 389 h 391"/>
              <a:gd name="T76" fmla="*/ 447 w 704"/>
              <a:gd name="T77" fmla="*/ 381 h 391"/>
              <a:gd name="T78" fmla="*/ 402 w 704"/>
              <a:gd name="T79" fmla="*/ 381 h 391"/>
              <a:gd name="T80" fmla="*/ 365 w 704"/>
              <a:gd name="T81" fmla="*/ 415 h 391"/>
              <a:gd name="T82" fmla="*/ 356 w 704"/>
              <a:gd name="T83" fmla="*/ 447 h 391"/>
              <a:gd name="T84" fmla="*/ 319 w 704"/>
              <a:gd name="T85" fmla="*/ 398 h 391"/>
              <a:gd name="T86" fmla="*/ 287 w 704"/>
              <a:gd name="T87" fmla="*/ 383 h 391"/>
              <a:gd name="T88" fmla="*/ 253 w 704"/>
              <a:gd name="T89" fmla="*/ 360 h 391"/>
              <a:gd name="T90" fmla="*/ 168 w 704"/>
              <a:gd name="T91" fmla="*/ 348 h 391"/>
              <a:gd name="T92" fmla="*/ 79 w 704"/>
              <a:gd name="T93" fmla="*/ 317 h 391"/>
              <a:gd name="T94" fmla="*/ 35 w 704"/>
              <a:gd name="T95" fmla="*/ 278 h 391"/>
              <a:gd name="T96" fmla="*/ 18 w 704"/>
              <a:gd name="T97" fmla="*/ 223 h 391"/>
              <a:gd name="T98" fmla="*/ 22 w 704"/>
              <a:gd name="T99" fmla="*/ 217 h 391"/>
              <a:gd name="T100" fmla="*/ 0 w 704"/>
              <a:gd name="T101" fmla="*/ 179 h 391"/>
              <a:gd name="T102" fmla="*/ 6 w 704"/>
              <a:gd name="T103" fmla="*/ 127 h 391"/>
              <a:gd name="T104" fmla="*/ 29 w 704"/>
              <a:gd name="T105" fmla="*/ 59 h 391"/>
              <a:gd name="T106" fmla="*/ 35 w 704"/>
              <a:gd name="T107" fmla="*/ 17 h 391"/>
              <a:gd name="T108" fmla="*/ 49 w 704"/>
              <a:gd name="T109" fmla="*/ 34 h 391"/>
              <a:gd name="T110" fmla="*/ 59 w 704"/>
              <a:gd name="T111" fmla="*/ 0 h 39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04"/>
              <a:gd name="T169" fmla="*/ 0 h 391"/>
              <a:gd name="T170" fmla="*/ 704 w 704"/>
              <a:gd name="T171" fmla="*/ 391 h 39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04" h="391">
                <a:moveTo>
                  <a:pt x="49" y="0"/>
                </a:moveTo>
                <a:cubicBezTo>
                  <a:pt x="58" y="0"/>
                  <a:pt x="67" y="1"/>
                  <a:pt x="75" y="1"/>
                </a:cubicBezTo>
                <a:cubicBezTo>
                  <a:pt x="117" y="1"/>
                  <a:pt x="159" y="1"/>
                  <a:pt x="201" y="1"/>
                </a:cubicBezTo>
                <a:cubicBezTo>
                  <a:pt x="236" y="1"/>
                  <a:pt x="271" y="2"/>
                  <a:pt x="306" y="2"/>
                </a:cubicBezTo>
                <a:cubicBezTo>
                  <a:pt x="323" y="2"/>
                  <a:pt x="341" y="2"/>
                  <a:pt x="358" y="1"/>
                </a:cubicBezTo>
                <a:cubicBezTo>
                  <a:pt x="365" y="1"/>
                  <a:pt x="372" y="0"/>
                  <a:pt x="379" y="0"/>
                </a:cubicBezTo>
                <a:cubicBezTo>
                  <a:pt x="381" y="0"/>
                  <a:pt x="383" y="1"/>
                  <a:pt x="386" y="2"/>
                </a:cubicBezTo>
                <a:cubicBezTo>
                  <a:pt x="389" y="3"/>
                  <a:pt x="391" y="5"/>
                  <a:pt x="394" y="6"/>
                </a:cubicBezTo>
                <a:cubicBezTo>
                  <a:pt x="397" y="7"/>
                  <a:pt x="401" y="6"/>
                  <a:pt x="404" y="7"/>
                </a:cubicBezTo>
                <a:cubicBezTo>
                  <a:pt x="406" y="8"/>
                  <a:pt x="408" y="10"/>
                  <a:pt x="410" y="11"/>
                </a:cubicBezTo>
                <a:cubicBezTo>
                  <a:pt x="414" y="13"/>
                  <a:pt x="417" y="15"/>
                  <a:pt x="421" y="15"/>
                </a:cubicBezTo>
                <a:cubicBezTo>
                  <a:pt x="423" y="16"/>
                  <a:pt x="426" y="15"/>
                  <a:pt x="429" y="15"/>
                </a:cubicBezTo>
                <a:cubicBezTo>
                  <a:pt x="433" y="16"/>
                  <a:pt x="437" y="18"/>
                  <a:pt x="440" y="18"/>
                </a:cubicBezTo>
                <a:cubicBezTo>
                  <a:pt x="438" y="19"/>
                  <a:pt x="434" y="20"/>
                  <a:pt x="431" y="22"/>
                </a:cubicBezTo>
                <a:cubicBezTo>
                  <a:pt x="428" y="23"/>
                  <a:pt x="424" y="26"/>
                  <a:pt x="421" y="28"/>
                </a:cubicBezTo>
                <a:cubicBezTo>
                  <a:pt x="418" y="31"/>
                  <a:pt x="414" y="33"/>
                  <a:pt x="412" y="36"/>
                </a:cubicBezTo>
                <a:cubicBezTo>
                  <a:pt x="411" y="37"/>
                  <a:pt x="413" y="38"/>
                  <a:pt x="414" y="38"/>
                </a:cubicBezTo>
                <a:cubicBezTo>
                  <a:pt x="417" y="38"/>
                  <a:pt x="420" y="36"/>
                  <a:pt x="423" y="35"/>
                </a:cubicBezTo>
                <a:cubicBezTo>
                  <a:pt x="424" y="35"/>
                  <a:pt x="425" y="36"/>
                  <a:pt x="426" y="36"/>
                </a:cubicBezTo>
                <a:cubicBezTo>
                  <a:pt x="427" y="37"/>
                  <a:pt x="428" y="40"/>
                  <a:pt x="429" y="39"/>
                </a:cubicBezTo>
                <a:cubicBezTo>
                  <a:pt x="433" y="39"/>
                  <a:pt x="436" y="37"/>
                  <a:pt x="440" y="35"/>
                </a:cubicBezTo>
                <a:cubicBezTo>
                  <a:pt x="443" y="34"/>
                  <a:pt x="446" y="34"/>
                  <a:pt x="449" y="32"/>
                </a:cubicBezTo>
                <a:cubicBezTo>
                  <a:pt x="453" y="30"/>
                  <a:pt x="455" y="26"/>
                  <a:pt x="458" y="24"/>
                </a:cubicBezTo>
                <a:cubicBezTo>
                  <a:pt x="460" y="23"/>
                  <a:pt x="462" y="23"/>
                  <a:pt x="463" y="24"/>
                </a:cubicBezTo>
                <a:cubicBezTo>
                  <a:pt x="464" y="25"/>
                  <a:pt x="461" y="26"/>
                  <a:pt x="460" y="27"/>
                </a:cubicBezTo>
                <a:cubicBezTo>
                  <a:pt x="458" y="29"/>
                  <a:pt x="454" y="31"/>
                  <a:pt x="455" y="34"/>
                </a:cubicBezTo>
                <a:cubicBezTo>
                  <a:pt x="456" y="37"/>
                  <a:pt x="461" y="36"/>
                  <a:pt x="464" y="37"/>
                </a:cubicBezTo>
                <a:cubicBezTo>
                  <a:pt x="466" y="38"/>
                  <a:pt x="468" y="40"/>
                  <a:pt x="470" y="40"/>
                </a:cubicBezTo>
                <a:cubicBezTo>
                  <a:pt x="475" y="41"/>
                  <a:pt x="480" y="38"/>
                  <a:pt x="485" y="38"/>
                </a:cubicBezTo>
                <a:cubicBezTo>
                  <a:pt x="488" y="38"/>
                  <a:pt x="491" y="37"/>
                  <a:pt x="493" y="38"/>
                </a:cubicBezTo>
                <a:cubicBezTo>
                  <a:pt x="494" y="39"/>
                  <a:pt x="494" y="41"/>
                  <a:pt x="495" y="43"/>
                </a:cubicBezTo>
                <a:cubicBezTo>
                  <a:pt x="496" y="45"/>
                  <a:pt x="498" y="46"/>
                  <a:pt x="499" y="47"/>
                </a:cubicBezTo>
                <a:cubicBezTo>
                  <a:pt x="501" y="49"/>
                  <a:pt x="503" y="49"/>
                  <a:pt x="503" y="50"/>
                </a:cubicBezTo>
                <a:cubicBezTo>
                  <a:pt x="504" y="52"/>
                  <a:pt x="501" y="51"/>
                  <a:pt x="500" y="51"/>
                </a:cubicBezTo>
                <a:cubicBezTo>
                  <a:pt x="497" y="51"/>
                  <a:pt x="494" y="51"/>
                  <a:pt x="491" y="51"/>
                </a:cubicBezTo>
                <a:cubicBezTo>
                  <a:pt x="489" y="51"/>
                  <a:pt x="487" y="50"/>
                  <a:pt x="486" y="50"/>
                </a:cubicBezTo>
                <a:cubicBezTo>
                  <a:pt x="483" y="51"/>
                  <a:pt x="482" y="53"/>
                  <a:pt x="480" y="54"/>
                </a:cubicBezTo>
                <a:cubicBezTo>
                  <a:pt x="476" y="54"/>
                  <a:pt x="471" y="50"/>
                  <a:pt x="468" y="52"/>
                </a:cubicBezTo>
                <a:cubicBezTo>
                  <a:pt x="464" y="53"/>
                  <a:pt x="462" y="57"/>
                  <a:pt x="461" y="60"/>
                </a:cubicBezTo>
                <a:cubicBezTo>
                  <a:pt x="458" y="64"/>
                  <a:pt x="456" y="69"/>
                  <a:pt x="455" y="74"/>
                </a:cubicBezTo>
                <a:cubicBezTo>
                  <a:pt x="455" y="75"/>
                  <a:pt x="457" y="75"/>
                  <a:pt x="457" y="74"/>
                </a:cubicBezTo>
                <a:cubicBezTo>
                  <a:pt x="459" y="72"/>
                  <a:pt x="460" y="70"/>
                  <a:pt x="461" y="68"/>
                </a:cubicBezTo>
                <a:cubicBezTo>
                  <a:pt x="462" y="66"/>
                  <a:pt x="462" y="63"/>
                  <a:pt x="464" y="62"/>
                </a:cubicBezTo>
                <a:cubicBezTo>
                  <a:pt x="465" y="61"/>
                  <a:pt x="467" y="61"/>
                  <a:pt x="467" y="62"/>
                </a:cubicBezTo>
                <a:cubicBezTo>
                  <a:pt x="466" y="66"/>
                  <a:pt x="464" y="70"/>
                  <a:pt x="462" y="74"/>
                </a:cubicBezTo>
                <a:cubicBezTo>
                  <a:pt x="460" y="78"/>
                  <a:pt x="457" y="83"/>
                  <a:pt x="455" y="87"/>
                </a:cubicBezTo>
                <a:cubicBezTo>
                  <a:pt x="454" y="91"/>
                  <a:pt x="453" y="95"/>
                  <a:pt x="453" y="98"/>
                </a:cubicBezTo>
                <a:cubicBezTo>
                  <a:pt x="452" y="102"/>
                  <a:pt x="452" y="106"/>
                  <a:pt x="452" y="110"/>
                </a:cubicBezTo>
                <a:cubicBezTo>
                  <a:pt x="452" y="113"/>
                  <a:pt x="451" y="116"/>
                  <a:pt x="452" y="119"/>
                </a:cubicBezTo>
                <a:cubicBezTo>
                  <a:pt x="453" y="120"/>
                  <a:pt x="454" y="121"/>
                  <a:pt x="455" y="122"/>
                </a:cubicBezTo>
                <a:cubicBezTo>
                  <a:pt x="457" y="122"/>
                  <a:pt x="459" y="122"/>
                  <a:pt x="461" y="121"/>
                </a:cubicBezTo>
                <a:cubicBezTo>
                  <a:pt x="464" y="118"/>
                  <a:pt x="466" y="115"/>
                  <a:pt x="468" y="111"/>
                </a:cubicBezTo>
                <a:cubicBezTo>
                  <a:pt x="470" y="108"/>
                  <a:pt x="471" y="105"/>
                  <a:pt x="471" y="102"/>
                </a:cubicBezTo>
                <a:cubicBezTo>
                  <a:pt x="472" y="96"/>
                  <a:pt x="471" y="91"/>
                  <a:pt x="471" y="86"/>
                </a:cubicBezTo>
                <a:cubicBezTo>
                  <a:pt x="472" y="82"/>
                  <a:pt x="473" y="78"/>
                  <a:pt x="475" y="75"/>
                </a:cubicBezTo>
                <a:cubicBezTo>
                  <a:pt x="476" y="72"/>
                  <a:pt x="477" y="70"/>
                  <a:pt x="479" y="68"/>
                </a:cubicBezTo>
                <a:cubicBezTo>
                  <a:pt x="480" y="67"/>
                  <a:pt x="482" y="65"/>
                  <a:pt x="483" y="66"/>
                </a:cubicBezTo>
                <a:cubicBezTo>
                  <a:pt x="484" y="66"/>
                  <a:pt x="483" y="69"/>
                  <a:pt x="484" y="69"/>
                </a:cubicBezTo>
                <a:cubicBezTo>
                  <a:pt x="485" y="69"/>
                  <a:pt x="486" y="67"/>
                  <a:pt x="487" y="66"/>
                </a:cubicBezTo>
                <a:cubicBezTo>
                  <a:pt x="488" y="64"/>
                  <a:pt x="489" y="62"/>
                  <a:pt x="489" y="61"/>
                </a:cubicBezTo>
                <a:cubicBezTo>
                  <a:pt x="490" y="59"/>
                  <a:pt x="491" y="56"/>
                  <a:pt x="492" y="55"/>
                </a:cubicBezTo>
                <a:cubicBezTo>
                  <a:pt x="494" y="54"/>
                  <a:pt x="496" y="54"/>
                  <a:pt x="497" y="55"/>
                </a:cubicBezTo>
                <a:cubicBezTo>
                  <a:pt x="500" y="55"/>
                  <a:pt x="501" y="57"/>
                  <a:pt x="503" y="59"/>
                </a:cubicBezTo>
                <a:cubicBezTo>
                  <a:pt x="506" y="60"/>
                  <a:pt x="508" y="61"/>
                  <a:pt x="510" y="63"/>
                </a:cubicBezTo>
                <a:cubicBezTo>
                  <a:pt x="511" y="65"/>
                  <a:pt x="510" y="67"/>
                  <a:pt x="510" y="69"/>
                </a:cubicBezTo>
                <a:cubicBezTo>
                  <a:pt x="510" y="72"/>
                  <a:pt x="511" y="74"/>
                  <a:pt x="510" y="77"/>
                </a:cubicBezTo>
                <a:cubicBezTo>
                  <a:pt x="510" y="78"/>
                  <a:pt x="509" y="80"/>
                  <a:pt x="508" y="82"/>
                </a:cubicBezTo>
                <a:cubicBezTo>
                  <a:pt x="506" y="83"/>
                  <a:pt x="503" y="82"/>
                  <a:pt x="501" y="83"/>
                </a:cubicBezTo>
                <a:cubicBezTo>
                  <a:pt x="500" y="84"/>
                  <a:pt x="499" y="87"/>
                  <a:pt x="501" y="88"/>
                </a:cubicBezTo>
                <a:cubicBezTo>
                  <a:pt x="503" y="88"/>
                  <a:pt x="505" y="85"/>
                  <a:pt x="507" y="84"/>
                </a:cubicBezTo>
                <a:cubicBezTo>
                  <a:pt x="509" y="84"/>
                  <a:pt x="511" y="83"/>
                  <a:pt x="513" y="83"/>
                </a:cubicBezTo>
                <a:cubicBezTo>
                  <a:pt x="514" y="84"/>
                  <a:pt x="515" y="84"/>
                  <a:pt x="515" y="85"/>
                </a:cubicBezTo>
                <a:cubicBezTo>
                  <a:pt x="517" y="90"/>
                  <a:pt x="517" y="97"/>
                  <a:pt x="518" y="102"/>
                </a:cubicBezTo>
                <a:cubicBezTo>
                  <a:pt x="517" y="104"/>
                  <a:pt x="517" y="106"/>
                  <a:pt x="516" y="107"/>
                </a:cubicBezTo>
                <a:cubicBezTo>
                  <a:pt x="514" y="108"/>
                  <a:pt x="511" y="107"/>
                  <a:pt x="510" y="108"/>
                </a:cubicBezTo>
                <a:cubicBezTo>
                  <a:pt x="509" y="109"/>
                  <a:pt x="509" y="110"/>
                  <a:pt x="508" y="111"/>
                </a:cubicBezTo>
                <a:cubicBezTo>
                  <a:pt x="508" y="112"/>
                  <a:pt x="507" y="114"/>
                  <a:pt x="506" y="115"/>
                </a:cubicBezTo>
                <a:cubicBezTo>
                  <a:pt x="504" y="116"/>
                  <a:pt x="503" y="116"/>
                  <a:pt x="501" y="118"/>
                </a:cubicBezTo>
                <a:cubicBezTo>
                  <a:pt x="500" y="119"/>
                  <a:pt x="500" y="121"/>
                  <a:pt x="501" y="122"/>
                </a:cubicBezTo>
                <a:cubicBezTo>
                  <a:pt x="504" y="124"/>
                  <a:pt x="507" y="125"/>
                  <a:pt x="510" y="125"/>
                </a:cubicBezTo>
                <a:cubicBezTo>
                  <a:pt x="514" y="125"/>
                  <a:pt x="518" y="125"/>
                  <a:pt x="522" y="124"/>
                </a:cubicBezTo>
                <a:cubicBezTo>
                  <a:pt x="526" y="123"/>
                  <a:pt x="528" y="121"/>
                  <a:pt x="531" y="119"/>
                </a:cubicBezTo>
                <a:cubicBezTo>
                  <a:pt x="537" y="117"/>
                  <a:pt x="542" y="114"/>
                  <a:pt x="548" y="112"/>
                </a:cubicBezTo>
                <a:cubicBezTo>
                  <a:pt x="552" y="110"/>
                  <a:pt x="557" y="109"/>
                  <a:pt x="560" y="106"/>
                </a:cubicBezTo>
                <a:cubicBezTo>
                  <a:pt x="561" y="106"/>
                  <a:pt x="560" y="105"/>
                  <a:pt x="560" y="104"/>
                </a:cubicBezTo>
                <a:cubicBezTo>
                  <a:pt x="559" y="103"/>
                  <a:pt x="559" y="102"/>
                  <a:pt x="559" y="101"/>
                </a:cubicBezTo>
                <a:cubicBezTo>
                  <a:pt x="559" y="99"/>
                  <a:pt x="559" y="98"/>
                  <a:pt x="559" y="97"/>
                </a:cubicBezTo>
                <a:cubicBezTo>
                  <a:pt x="560" y="97"/>
                  <a:pt x="562" y="96"/>
                  <a:pt x="563" y="96"/>
                </a:cubicBezTo>
                <a:cubicBezTo>
                  <a:pt x="566" y="96"/>
                  <a:pt x="570" y="97"/>
                  <a:pt x="573" y="97"/>
                </a:cubicBezTo>
                <a:cubicBezTo>
                  <a:pt x="577" y="97"/>
                  <a:pt x="580" y="97"/>
                  <a:pt x="583" y="96"/>
                </a:cubicBezTo>
                <a:cubicBezTo>
                  <a:pt x="587" y="95"/>
                  <a:pt x="591" y="95"/>
                  <a:pt x="594" y="93"/>
                </a:cubicBezTo>
                <a:cubicBezTo>
                  <a:pt x="596" y="92"/>
                  <a:pt x="595" y="90"/>
                  <a:pt x="595" y="89"/>
                </a:cubicBezTo>
                <a:cubicBezTo>
                  <a:pt x="595" y="87"/>
                  <a:pt x="593" y="85"/>
                  <a:pt x="594" y="83"/>
                </a:cubicBezTo>
                <a:cubicBezTo>
                  <a:pt x="595" y="81"/>
                  <a:pt x="599" y="82"/>
                  <a:pt x="600" y="80"/>
                </a:cubicBezTo>
                <a:cubicBezTo>
                  <a:pt x="602" y="79"/>
                  <a:pt x="602" y="77"/>
                  <a:pt x="603" y="75"/>
                </a:cubicBezTo>
                <a:cubicBezTo>
                  <a:pt x="606" y="73"/>
                  <a:pt x="607" y="71"/>
                  <a:pt x="609" y="69"/>
                </a:cubicBezTo>
                <a:cubicBezTo>
                  <a:pt x="615" y="69"/>
                  <a:pt x="622" y="69"/>
                  <a:pt x="628" y="69"/>
                </a:cubicBezTo>
                <a:cubicBezTo>
                  <a:pt x="636" y="69"/>
                  <a:pt x="645" y="69"/>
                  <a:pt x="653" y="69"/>
                </a:cubicBezTo>
                <a:cubicBezTo>
                  <a:pt x="653" y="68"/>
                  <a:pt x="652" y="66"/>
                  <a:pt x="653" y="65"/>
                </a:cubicBezTo>
                <a:cubicBezTo>
                  <a:pt x="654" y="64"/>
                  <a:pt x="655" y="63"/>
                  <a:pt x="657" y="63"/>
                </a:cubicBezTo>
                <a:cubicBezTo>
                  <a:pt x="659" y="62"/>
                  <a:pt x="662" y="64"/>
                  <a:pt x="663" y="63"/>
                </a:cubicBezTo>
                <a:cubicBezTo>
                  <a:pt x="665" y="62"/>
                  <a:pt x="664" y="60"/>
                  <a:pt x="665" y="58"/>
                </a:cubicBezTo>
                <a:cubicBezTo>
                  <a:pt x="666" y="57"/>
                  <a:pt x="668" y="57"/>
                  <a:pt x="669" y="55"/>
                </a:cubicBezTo>
                <a:cubicBezTo>
                  <a:pt x="670" y="53"/>
                  <a:pt x="669" y="51"/>
                  <a:pt x="670" y="49"/>
                </a:cubicBezTo>
                <a:cubicBezTo>
                  <a:pt x="671" y="47"/>
                  <a:pt x="674" y="45"/>
                  <a:pt x="676" y="43"/>
                </a:cubicBezTo>
                <a:cubicBezTo>
                  <a:pt x="676" y="42"/>
                  <a:pt x="674" y="41"/>
                  <a:pt x="675" y="40"/>
                </a:cubicBezTo>
                <a:cubicBezTo>
                  <a:pt x="676" y="37"/>
                  <a:pt x="679" y="34"/>
                  <a:pt x="681" y="31"/>
                </a:cubicBezTo>
                <a:cubicBezTo>
                  <a:pt x="682" y="29"/>
                  <a:pt x="684" y="26"/>
                  <a:pt x="687" y="26"/>
                </a:cubicBezTo>
                <a:cubicBezTo>
                  <a:pt x="689" y="26"/>
                  <a:pt x="688" y="31"/>
                  <a:pt x="690" y="31"/>
                </a:cubicBezTo>
                <a:cubicBezTo>
                  <a:pt x="692" y="32"/>
                  <a:pt x="693" y="28"/>
                  <a:pt x="695" y="28"/>
                </a:cubicBezTo>
                <a:cubicBezTo>
                  <a:pt x="697" y="28"/>
                  <a:pt x="699" y="29"/>
                  <a:pt x="701" y="30"/>
                </a:cubicBezTo>
                <a:cubicBezTo>
                  <a:pt x="701" y="30"/>
                  <a:pt x="702" y="31"/>
                  <a:pt x="703" y="31"/>
                </a:cubicBezTo>
                <a:cubicBezTo>
                  <a:pt x="702" y="38"/>
                  <a:pt x="701" y="45"/>
                  <a:pt x="701" y="53"/>
                </a:cubicBezTo>
                <a:cubicBezTo>
                  <a:pt x="701" y="53"/>
                  <a:pt x="702" y="53"/>
                  <a:pt x="703" y="53"/>
                </a:cubicBezTo>
                <a:cubicBezTo>
                  <a:pt x="703" y="57"/>
                  <a:pt x="703" y="62"/>
                  <a:pt x="703" y="67"/>
                </a:cubicBezTo>
                <a:cubicBezTo>
                  <a:pt x="703" y="70"/>
                  <a:pt x="704" y="74"/>
                  <a:pt x="702" y="77"/>
                </a:cubicBezTo>
                <a:cubicBezTo>
                  <a:pt x="699" y="80"/>
                  <a:pt x="695" y="83"/>
                  <a:pt x="690" y="84"/>
                </a:cubicBezTo>
                <a:cubicBezTo>
                  <a:pt x="688" y="85"/>
                  <a:pt x="685" y="81"/>
                  <a:pt x="682" y="82"/>
                </a:cubicBezTo>
                <a:cubicBezTo>
                  <a:pt x="679" y="83"/>
                  <a:pt x="678" y="86"/>
                  <a:pt x="676" y="87"/>
                </a:cubicBezTo>
                <a:cubicBezTo>
                  <a:pt x="674" y="88"/>
                  <a:pt x="670" y="88"/>
                  <a:pt x="668" y="89"/>
                </a:cubicBezTo>
                <a:cubicBezTo>
                  <a:pt x="665" y="91"/>
                  <a:pt x="663" y="94"/>
                  <a:pt x="662" y="97"/>
                </a:cubicBezTo>
                <a:cubicBezTo>
                  <a:pt x="660" y="100"/>
                  <a:pt x="658" y="103"/>
                  <a:pt x="657" y="107"/>
                </a:cubicBezTo>
                <a:cubicBezTo>
                  <a:pt x="656" y="109"/>
                  <a:pt x="656" y="111"/>
                  <a:pt x="657" y="113"/>
                </a:cubicBezTo>
                <a:cubicBezTo>
                  <a:pt x="657" y="115"/>
                  <a:pt x="659" y="118"/>
                  <a:pt x="659" y="121"/>
                </a:cubicBezTo>
                <a:cubicBezTo>
                  <a:pt x="658" y="123"/>
                  <a:pt x="657" y="127"/>
                  <a:pt x="654" y="128"/>
                </a:cubicBezTo>
                <a:cubicBezTo>
                  <a:pt x="652" y="129"/>
                  <a:pt x="653" y="124"/>
                  <a:pt x="651" y="124"/>
                </a:cubicBezTo>
                <a:cubicBezTo>
                  <a:pt x="650" y="123"/>
                  <a:pt x="648" y="124"/>
                  <a:pt x="647" y="125"/>
                </a:cubicBezTo>
                <a:cubicBezTo>
                  <a:pt x="647" y="126"/>
                  <a:pt x="648" y="129"/>
                  <a:pt x="647" y="129"/>
                </a:cubicBezTo>
                <a:cubicBezTo>
                  <a:pt x="643" y="130"/>
                  <a:pt x="639" y="128"/>
                  <a:pt x="635" y="128"/>
                </a:cubicBezTo>
                <a:cubicBezTo>
                  <a:pt x="632" y="128"/>
                  <a:pt x="629" y="129"/>
                  <a:pt x="627" y="130"/>
                </a:cubicBezTo>
                <a:cubicBezTo>
                  <a:pt x="623" y="131"/>
                  <a:pt x="620" y="133"/>
                  <a:pt x="617" y="135"/>
                </a:cubicBezTo>
                <a:cubicBezTo>
                  <a:pt x="615" y="137"/>
                  <a:pt x="614" y="139"/>
                  <a:pt x="613" y="142"/>
                </a:cubicBezTo>
                <a:cubicBezTo>
                  <a:pt x="613" y="143"/>
                  <a:pt x="615" y="144"/>
                  <a:pt x="615" y="145"/>
                </a:cubicBezTo>
                <a:cubicBezTo>
                  <a:pt x="615" y="149"/>
                  <a:pt x="614" y="153"/>
                  <a:pt x="612" y="157"/>
                </a:cubicBezTo>
                <a:cubicBezTo>
                  <a:pt x="610" y="160"/>
                  <a:pt x="607" y="161"/>
                  <a:pt x="604" y="164"/>
                </a:cubicBezTo>
                <a:cubicBezTo>
                  <a:pt x="602" y="165"/>
                  <a:pt x="601" y="167"/>
                  <a:pt x="599" y="167"/>
                </a:cubicBezTo>
                <a:cubicBezTo>
                  <a:pt x="598" y="167"/>
                  <a:pt x="597" y="165"/>
                  <a:pt x="596" y="165"/>
                </a:cubicBezTo>
                <a:cubicBezTo>
                  <a:pt x="595" y="165"/>
                  <a:pt x="596" y="167"/>
                  <a:pt x="596" y="168"/>
                </a:cubicBezTo>
                <a:cubicBezTo>
                  <a:pt x="596" y="169"/>
                  <a:pt x="598" y="170"/>
                  <a:pt x="597" y="172"/>
                </a:cubicBezTo>
                <a:cubicBezTo>
                  <a:pt x="597" y="176"/>
                  <a:pt x="596" y="181"/>
                  <a:pt x="594" y="186"/>
                </a:cubicBezTo>
                <a:cubicBezTo>
                  <a:pt x="593" y="188"/>
                  <a:pt x="591" y="191"/>
                  <a:pt x="588" y="192"/>
                </a:cubicBezTo>
                <a:cubicBezTo>
                  <a:pt x="587" y="193"/>
                  <a:pt x="587" y="191"/>
                  <a:pt x="587" y="190"/>
                </a:cubicBezTo>
                <a:cubicBezTo>
                  <a:pt x="586" y="188"/>
                  <a:pt x="585" y="185"/>
                  <a:pt x="585" y="183"/>
                </a:cubicBezTo>
                <a:cubicBezTo>
                  <a:pt x="584" y="180"/>
                  <a:pt x="585" y="178"/>
                  <a:pt x="585" y="175"/>
                </a:cubicBezTo>
                <a:cubicBezTo>
                  <a:pt x="585" y="172"/>
                  <a:pt x="584" y="169"/>
                  <a:pt x="585" y="167"/>
                </a:cubicBezTo>
                <a:cubicBezTo>
                  <a:pt x="585" y="165"/>
                  <a:pt x="588" y="165"/>
                  <a:pt x="588" y="163"/>
                </a:cubicBezTo>
                <a:cubicBezTo>
                  <a:pt x="589" y="162"/>
                  <a:pt x="587" y="160"/>
                  <a:pt x="586" y="161"/>
                </a:cubicBezTo>
                <a:cubicBezTo>
                  <a:pt x="584" y="163"/>
                  <a:pt x="582" y="166"/>
                  <a:pt x="581" y="169"/>
                </a:cubicBezTo>
                <a:cubicBezTo>
                  <a:pt x="580" y="171"/>
                  <a:pt x="581" y="174"/>
                  <a:pt x="581" y="177"/>
                </a:cubicBezTo>
                <a:cubicBezTo>
                  <a:pt x="581" y="180"/>
                  <a:pt x="581" y="183"/>
                  <a:pt x="581" y="186"/>
                </a:cubicBezTo>
                <a:cubicBezTo>
                  <a:pt x="581" y="188"/>
                  <a:pt x="580" y="189"/>
                  <a:pt x="580" y="190"/>
                </a:cubicBezTo>
                <a:cubicBezTo>
                  <a:pt x="580" y="194"/>
                  <a:pt x="579" y="197"/>
                  <a:pt x="579" y="201"/>
                </a:cubicBezTo>
                <a:cubicBezTo>
                  <a:pt x="579" y="203"/>
                  <a:pt x="578" y="205"/>
                  <a:pt x="579" y="206"/>
                </a:cubicBezTo>
                <a:cubicBezTo>
                  <a:pt x="580" y="207"/>
                  <a:pt x="583" y="206"/>
                  <a:pt x="584" y="208"/>
                </a:cubicBezTo>
                <a:cubicBezTo>
                  <a:pt x="585" y="210"/>
                  <a:pt x="583" y="212"/>
                  <a:pt x="584" y="215"/>
                </a:cubicBezTo>
                <a:cubicBezTo>
                  <a:pt x="584" y="216"/>
                  <a:pt x="586" y="217"/>
                  <a:pt x="585" y="217"/>
                </a:cubicBezTo>
                <a:cubicBezTo>
                  <a:pt x="583" y="218"/>
                  <a:pt x="581" y="217"/>
                  <a:pt x="579" y="218"/>
                </a:cubicBezTo>
                <a:cubicBezTo>
                  <a:pt x="578" y="218"/>
                  <a:pt x="579" y="219"/>
                  <a:pt x="579" y="219"/>
                </a:cubicBezTo>
                <a:cubicBezTo>
                  <a:pt x="581" y="221"/>
                  <a:pt x="585" y="221"/>
                  <a:pt x="585" y="223"/>
                </a:cubicBezTo>
                <a:cubicBezTo>
                  <a:pt x="586" y="225"/>
                  <a:pt x="583" y="227"/>
                  <a:pt x="581" y="228"/>
                </a:cubicBezTo>
                <a:cubicBezTo>
                  <a:pt x="579" y="229"/>
                  <a:pt x="575" y="226"/>
                  <a:pt x="573" y="227"/>
                </a:cubicBezTo>
                <a:cubicBezTo>
                  <a:pt x="571" y="228"/>
                  <a:pt x="572" y="231"/>
                  <a:pt x="573" y="233"/>
                </a:cubicBezTo>
                <a:cubicBezTo>
                  <a:pt x="574" y="234"/>
                  <a:pt x="577" y="232"/>
                  <a:pt x="578" y="234"/>
                </a:cubicBezTo>
                <a:cubicBezTo>
                  <a:pt x="578" y="236"/>
                  <a:pt x="576" y="238"/>
                  <a:pt x="575" y="239"/>
                </a:cubicBezTo>
                <a:cubicBezTo>
                  <a:pt x="572" y="240"/>
                  <a:pt x="567" y="239"/>
                  <a:pt x="564" y="240"/>
                </a:cubicBezTo>
                <a:cubicBezTo>
                  <a:pt x="561" y="242"/>
                  <a:pt x="559" y="246"/>
                  <a:pt x="556" y="248"/>
                </a:cubicBezTo>
                <a:cubicBezTo>
                  <a:pt x="553" y="250"/>
                  <a:pt x="549" y="249"/>
                  <a:pt x="546" y="251"/>
                </a:cubicBezTo>
                <a:cubicBezTo>
                  <a:pt x="542" y="253"/>
                  <a:pt x="539" y="256"/>
                  <a:pt x="537" y="259"/>
                </a:cubicBezTo>
                <a:cubicBezTo>
                  <a:pt x="536" y="260"/>
                  <a:pt x="538" y="262"/>
                  <a:pt x="538" y="263"/>
                </a:cubicBezTo>
                <a:cubicBezTo>
                  <a:pt x="535" y="266"/>
                  <a:pt x="531" y="269"/>
                  <a:pt x="527" y="272"/>
                </a:cubicBezTo>
                <a:cubicBezTo>
                  <a:pt x="525" y="273"/>
                  <a:pt x="521" y="272"/>
                  <a:pt x="520" y="274"/>
                </a:cubicBezTo>
                <a:cubicBezTo>
                  <a:pt x="518" y="275"/>
                  <a:pt x="518" y="279"/>
                  <a:pt x="517" y="281"/>
                </a:cubicBezTo>
                <a:cubicBezTo>
                  <a:pt x="515" y="283"/>
                  <a:pt x="513" y="285"/>
                  <a:pt x="511" y="287"/>
                </a:cubicBezTo>
                <a:cubicBezTo>
                  <a:pt x="509" y="291"/>
                  <a:pt x="508" y="296"/>
                  <a:pt x="508" y="300"/>
                </a:cubicBezTo>
                <a:cubicBezTo>
                  <a:pt x="507" y="302"/>
                  <a:pt x="507" y="305"/>
                  <a:pt x="507" y="307"/>
                </a:cubicBezTo>
                <a:cubicBezTo>
                  <a:pt x="507" y="310"/>
                  <a:pt x="506" y="314"/>
                  <a:pt x="506" y="317"/>
                </a:cubicBezTo>
                <a:cubicBezTo>
                  <a:pt x="508" y="322"/>
                  <a:pt x="512" y="326"/>
                  <a:pt x="514" y="331"/>
                </a:cubicBezTo>
                <a:cubicBezTo>
                  <a:pt x="514" y="333"/>
                  <a:pt x="514" y="336"/>
                  <a:pt x="514" y="339"/>
                </a:cubicBezTo>
                <a:cubicBezTo>
                  <a:pt x="514" y="340"/>
                  <a:pt x="513" y="336"/>
                  <a:pt x="512" y="337"/>
                </a:cubicBezTo>
                <a:cubicBezTo>
                  <a:pt x="512" y="339"/>
                  <a:pt x="512" y="341"/>
                  <a:pt x="513" y="343"/>
                </a:cubicBezTo>
                <a:cubicBezTo>
                  <a:pt x="514" y="346"/>
                  <a:pt x="515" y="348"/>
                  <a:pt x="517" y="351"/>
                </a:cubicBezTo>
                <a:cubicBezTo>
                  <a:pt x="518" y="354"/>
                  <a:pt x="519" y="357"/>
                  <a:pt x="520" y="360"/>
                </a:cubicBezTo>
                <a:cubicBezTo>
                  <a:pt x="520" y="363"/>
                  <a:pt x="520" y="366"/>
                  <a:pt x="520" y="369"/>
                </a:cubicBezTo>
                <a:cubicBezTo>
                  <a:pt x="519" y="372"/>
                  <a:pt x="516" y="375"/>
                  <a:pt x="515" y="379"/>
                </a:cubicBezTo>
                <a:cubicBezTo>
                  <a:pt x="514" y="382"/>
                  <a:pt x="515" y="385"/>
                  <a:pt x="514" y="388"/>
                </a:cubicBezTo>
                <a:cubicBezTo>
                  <a:pt x="513" y="390"/>
                  <a:pt x="512" y="391"/>
                  <a:pt x="511" y="391"/>
                </a:cubicBezTo>
                <a:cubicBezTo>
                  <a:pt x="510" y="391"/>
                  <a:pt x="512" y="388"/>
                  <a:pt x="511" y="388"/>
                </a:cubicBezTo>
                <a:cubicBezTo>
                  <a:pt x="508" y="387"/>
                  <a:pt x="505" y="389"/>
                  <a:pt x="501" y="388"/>
                </a:cubicBezTo>
                <a:cubicBezTo>
                  <a:pt x="501" y="388"/>
                  <a:pt x="501" y="387"/>
                  <a:pt x="501" y="386"/>
                </a:cubicBezTo>
                <a:cubicBezTo>
                  <a:pt x="502" y="384"/>
                  <a:pt x="505" y="383"/>
                  <a:pt x="505" y="382"/>
                </a:cubicBezTo>
                <a:cubicBezTo>
                  <a:pt x="504" y="380"/>
                  <a:pt x="501" y="380"/>
                  <a:pt x="499" y="379"/>
                </a:cubicBezTo>
                <a:cubicBezTo>
                  <a:pt x="497" y="377"/>
                  <a:pt x="496" y="376"/>
                  <a:pt x="495" y="374"/>
                </a:cubicBezTo>
                <a:cubicBezTo>
                  <a:pt x="493" y="370"/>
                  <a:pt x="493" y="366"/>
                  <a:pt x="492" y="362"/>
                </a:cubicBezTo>
                <a:cubicBezTo>
                  <a:pt x="491" y="361"/>
                  <a:pt x="492" y="359"/>
                  <a:pt x="492" y="358"/>
                </a:cubicBezTo>
                <a:cubicBezTo>
                  <a:pt x="491" y="358"/>
                  <a:pt x="490" y="360"/>
                  <a:pt x="489" y="360"/>
                </a:cubicBezTo>
                <a:cubicBezTo>
                  <a:pt x="488" y="358"/>
                  <a:pt x="489" y="356"/>
                  <a:pt x="488" y="354"/>
                </a:cubicBezTo>
                <a:cubicBezTo>
                  <a:pt x="488" y="352"/>
                  <a:pt x="487" y="350"/>
                  <a:pt x="487" y="348"/>
                </a:cubicBezTo>
                <a:cubicBezTo>
                  <a:pt x="487" y="347"/>
                  <a:pt x="487" y="346"/>
                  <a:pt x="487" y="345"/>
                </a:cubicBezTo>
                <a:cubicBezTo>
                  <a:pt x="487" y="343"/>
                  <a:pt x="486" y="341"/>
                  <a:pt x="486" y="339"/>
                </a:cubicBezTo>
                <a:cubicBezTo>
                  <a:pt x="486" y="336"/>
                  <a:pt x="489" y="334"/>
                  <a:pt x="489" y="331"/>
                </a:cubicBezTo>
                <a:cubicBezTo>
                  <a:pt x="489" y="329"/>
                  <a:pt x="487" y="326"/>
                  <a:pt x="486" y="324"/>
                </a:cubicBezTo>
                <a:cubicBezTo>
                  <a:pt x="485" y="323"/>
                  <a:pt x="482" y="323"/>
                  <a:pt x="481" y="322"/>
                </a:cubicBezTo>
                <a:cubicBezTo>
                  <a:pt x="478" y="319"/>
                  <a:pt x="477" y="313"/>
                  <a:pt x="473" y="311"/>
                </a:cubicBezTo>
                <a:cubicBezTo>
                  <a:pt x="471" y="310"/>
                  <a:pt x="469" y="313"/>
                  <a:pt x="467" y="314"/>
                </a:cubicBezTo>
                <a:cubicBezTo>
                  <a:pt x="465" y="315"/>
                  <a:pt x="463" y="317"/>
                  <a:pt x="461" y="318"/>
                </a:cubicBezTo>
                <a:cubicBezTo>
                  <a:pt x="460" y="318"/>
                  <a:pt x="457" y="319"/>
                  <a:pt x="456" y="318"/>
                </a:cubicBezTo>
                <a:cubicBezTo>
                  <a:pt x="454" y="316"/>
                  <a:pt x="455" y="312"/>
                  <a:pt x="453" y="310"/>
                </a:cubicBezTo>
                <a:cubicBezTo>
                  <a:pt x="452" y="309"/>
                  <a:pt x="450" y="309"/>
                  <a:pt x="449" y="309"/>
                </a:cubicBezTo>
                <a:cubicBezTo>
                  <a:pt x="447" y="308"/>
                  <a:pt x="446" y="307"/>
                  <a:pt x="445" y="307"/>
                </a:cubicBezTo>
                <a:cubicBezTo>
                  <a:pt x="443" y="307"/>
                  <a:pt x="442" y="308"/>
                  <a:pt x="440" y="308"/>
                </a:cubicBezTo>
                <a:cubicBezTo>
                  <a:pt x="439" y="308"/>
                  <a:pt x="438" y="307"/>
                  <a:pt x="437" y="307"/>
                </a:cubicBezTo>
                <a:cubicBezTo>
                  <a:pt x="436" y="307"/>
                  <a:pt x="435" y="308"/>
                  <a:pt x="434" y="308"/>
                </a:cubicBezTo>
                <a:cubicBezTo>
                  <a:pt x="433" y="308"/>
                  <a:pt x="431" y="308"/>
                  <a:pt x="430" y="308"/>
                </a:cubicBezTo>
                <a:cubicBezTo>
                  <a:pt x="429" y="307"/>
                  <a:pt x="427" y="306"/>
                  <a:pt x="425" y="306"/>
                </a:cubicBezTo>
                <a:cubicBezTo>
                  <a:pt x="421" y="306"/>
                  <a:pt x="416" y="307"/>
                  <a:pt x="412" y="307"/>
                </a:cubicBezTo>
                <a:cubicBezTo>
                  <a:pt x="410" y="308"/>
                  <a:pt x="408" y="309"/>
                  <a:pt x="406" y="309"/>
                </a:cubicBezTo>
                <a:cubicBezTo>
                  <a:pt x="404" y="309"/>
                  <a:pt x="403" y="307"/>
                  <a:pt x="401" y="307"/>
                </a:cubicBezTo>
                <a:cubicBezTo>
                  <a:pt x="399" y="306"/>
                  <a:pt x="397" y="305"/>
                  <a:pt x="396" y="307"/>
                </a:cubicBezTo>
                <a:cubicBezTo>
                  <a:pt x="395" y="308"/>
                  <a:pt x="397" y="310"/>
                  <a:pt x="398" y="311"/>
                </a:cubicBezTo>
                <a:cubicBezTo>
                  <a:pt x="399" y="313"/>
                  <a:pt x="400" y="314"/>
                  <a:pt x="402" y="314"/>
                </a:cubicBezTo>
                <a:cubicBezTo>
                  <a:pt x="403" y="314"/>
                  <a:pt x="403" y="312"/>
                  <a:pt x="404" y="312"/>
                </a:cubicBezTo>
                <a:cubicBezTo>
                  <a:pt x="405" y="312"/>
                  <a:pt x="406" y="313"/>
                  <a:pt x="406" y="315"/>
                </a:cubicBezTo>
                <a:cubicBezTo>
                  <a:pt x="406" y="316"/>
                  <a:pt x="404" y="318"/>
                  <a:pt x="405" y="319"/>
                </a:cubicBezTo>
                <a:cubicBezTo>
                  <a:pt x="406" y="321"/>
                  <a:pt x="409" y="321"/>
                  <a:pt x="410" y="322"/>
                </a:cubicBezTo>
                <a:cubicBezTo>
                  <a:pt x="411" y="324"/>
                  <a:pt x="412" y="328"/>
                  <a:pt x="410" y="328"/>
                </a:cubicBezTo>
                <a:cubicBezTo>
                  <a:pt x="408" y="328"/>
                  <a:pt x="407" y="324"/>
                  <a:pt x="405" y="322"/>
                </a:cubicBezTo>
                <a:cubicBezTo>
                  <a:pt x="402" y="320"/>
                  <a:pt x="399" y="316"/>
                  <a:pt x="395" y="316"/>
                </a:cubicBezTo>
                <a:cubicBezTo>
                  <a:pt x="393" y="317"/>
                  <a:pt x="397" y="322"/>
                  <a:pt x="395" y="324"/>
                </a:cubicBezTo>
                <a:cubicBezTo>
                  <a:pt x="394" y="326"/>
                  <a:pt x="391" y="324"/>
                  <a:pt x="389" y="324"/>
                </a:cubicBezTo>
                <a:cubicBezTo>
                  <a:pt x="388" y="324"/>
                  <a:pt x="387" y="326"/>
                  <a:pt x="386" y="326"/>
                </a:cubicBezTo>
                <a:cubicBezTo>
                  <a:pt x="384" y="325"/>
                  <a:pt x="383" y="324"/>
                  <a:pt x="381" y="322"/>
                </a:cubicBezTo>
                <a:cubicBezTo>
                  <a:pt x="380" y="321"/>
                  <a:pt x="380" y="319"/>
                  <a:pt x="379" y="318"/>
                </a:cubicBezTo>
                <a:cubicBezTo>
                  <a:pt x="378" y="316"/>
                  <a:pt x="376" y="314"/>
                  <a:pt x="374" y="315"/>
                </a:cubicBezTo>
                <a:cubicBezTo>
                  <a:pt x="373" y="315"/>
                  <a:pt x="374" y="317"/>
                  <a:pt x="372" y="318"/>
                </a:cubicBezTo>
                <a:cubicBezTo>
                  <a:pt x="370" y="319"/>
                  <a:pt x="367" y="319"/>
                  <a:pt x="364" y="319"/>
                </a:cubicBezTo>
                <a:cubicBezTo>
                  <a:pt x="361" y="318"/>
                  <a:pt x="359" y="315"/>
                  <a:pt x="357" y="315"/>
                </a:cubicBezTo>
                <a:cubicBezTo>
                  <a:pt x="353" y="315"/>
                  <a:pt x="350" y="317"/>
                  <a:pt x="347" y="318"/>
                </a:cubicBezTo>
                <a:cubicBezTo>
                  <a:pt x="345" y="319"/>
                  <a:pt x="343" y="321"/>
                  <a:pt x="341" y="321"/>
                </a:cubicBezTo>
                <a:cubicBezTo>
                  <a:pt x="340" y="320"/>
                  <a:pt x="340" y="318"/>
                  <a:pt x="339" y="318"/>
                </a:cubicBezTo>
                <a:cubicBezTo>
                  <a:pt x="338" y="317"/>
                  <a:pt x="336" y="317"/>
                  <a:pt x="335" y="318"/>
                </a:cubicBezTo>
                <a:cubicBezTo>
                  <a:pt x="335" y="320"/>
                  <a:pt x="338" y="322"/>
                  <a:pt x="337" y="324"/>
                </a:cubicBezTo>
                <a:cubicBezTo>
                  <a:pt x="336" y="327"/>
                  <a:pt x="333" y="327"/>
                  <a:pt x="331" y="329"/>
                </a:cubicBezTo>
                <a:cubicBezTo>
                  <a:pt x="329" y="331"/>
                  <a:pt x="328" y="334"/>
                  <a:pt x="325" y="335"/>
                </a:cubicBezTo>
                <a:cubicBezTo>
                  <a:pt x="323" y="336"/>
                  <a:pt x="320" y="335"/>
                  <a:pt x="318" y="336"/>
                </a:cubicBezTo>
                <a:cubicBezTo>
                  <a:pt x="315" y="337"/>
                  <a:pt x="313" y="338"/>
                  <a:pt x="312" y="339"/>
                </a:cubicBezTo>
                <a:cubicBezTo>
                  <a:pt x="309" y="341"/>
                  <a:pt x="306" y="343"/>
                  <a:pt x="304" y="346"/>
                </a:cubicBezTo>
                <a:cubicBezTo>
                  <a:pt x="303" y="347"/>
                  <a:pt x="305" y="349"/>
                  <a:pt x="304" y="351"/>
                </a:cubicBezTo>
                <a:cubicBezTo>
                  <a:pt x="304" y="353"/>
                  <a:pt x="300" y="355"/>
                  <a:pt x="300" y="357"/>
                </a:cubicBezTo>
                <a:cubicBezTo>
                  <a:pt x="300" y="361"/>
                  <a:pt x="303" y="364"/>
                  <a:pt x="304" y="368"/>
                </a:cubicBezTo>
                <a:cubicBezTo>
                  <a:pt x="304" y="369"/>
                  <a:pt x="304" y="371"/>
                  <a:pt x="304" y="373"/>
                </a:cubicBezTo>
                <a:cubicBezTo>
                  <a:pt x="303" y="375"/>
                  <a:pt x="302" y="376"/>
                  <a:pt x="302" y="377"/>
                </a:cubicBezTo>
                <a:cubicBezTo>
                  <a:pt x="300" y="376"/>
                  <a:pt x="299" y="373"/>
                  <a:pt x="297" y="373"/>
                </a:cubicBezTo>
                <a:cubicBezTo>
                  <a:pt x="295" y="372"/>
                  <a:pt x="293" y="373"/>
                  <a:pt x="291" y="373"/>
                </a:cubicBezTo>
                <a:cubicBezTo>
                  <a:pt x="288" y="371"/>
                  <a:pt x="285" y="370"/>
                  <a:pt x="283" y="368"/>
                </a:cubicBezTo>
                <a:cubicBezTo>
                  <a:pt x="280" y="365"/>
                  <a:pt x="279" y="362"/>
                  <a:pt x="277" y="359"/>
                </a:cubicBezTo>
                <a:cubicBezTo>
                  <a:pt x="276" y="357"/>
                  <a:pt x="277" y="354"/>
                  <a:pt x="276" y="352"/>
                </a:cubicBezTo>
                <a:cubicBezTo>
                  <a:pt x="275" y="350"/>
                  <a:pt x="273" y="348"/>
                  <a:pt x="272" y="345"/>
                </a:cubicBezTo>
                <a:cubicBezTo>
                  <a:pt x="270" y="341"/>
                  <a:pt x="268" y="337"/>
                  <a:pt x="266" y="332"/>
                </a:cubicBezTo>
                <a:cubicBezTo>
                  <a:pt x="265" y="329"/>
                  <a:pt x="264" y="325"/>
                  <a:pt x="263" y="322"/>
                </a:cubicBezTo>
                <a:cubicBezTo>
                  <a:pt x="262" y="319"/>
                  <a:pt x="260" y="316"/>
                  <a:pt x="258" y="315"/>
                </a:cubicBezTo>
                <a:cubicBezTo>
                  <a:pt x="255" y="314"/>
                  <a:pt x="253" y="314"/>
                  <a:pt x="250" y="314"/>
                </a:cubicBezTo>
                <a:cubicBezTo>
                  <a:pt x="248" y="314"/>
                  <a:pt x="246" y="314"/>
                  <a:pt x="245" y="314"/>
                </a:cubicBezTo>
                <a:cubicBezTo>
                  <a:pt x="243" y="315"/>
                  <a:pt x="242" y="315"/>
                  <a:pt x="241" y="316"/>
                </a:cubicBezTo>
                <a:cubicBezTo>
                  <a:pt x="240" y="317"/>
                  <a:pt x="240" y="318"/>
                  <a:pt x="239" y="319"/>
                </a:cubicBezTo>
                <a:cubicBezTo>
                  <a:pt x="239" y="321"/>
                  <a:pt x="239" y="323"/>
                  <a:pt x="238" y="325"/>
                </a:cubicBezTo>
                <a:cubicBezTo>
                  <a:pt x="238" y="326"/>
                  <a:pt x="236" y="327"/>
                  <a:pt x="235" y="327"/>
                </a:cubicBezTo>
                <a:cubicBezTo>
                  <a:pt x="232" y="326"/>
                  <a:pt x="229" y="323"/>
                  <a:pt x="226" y="322"/>
                </a:cubicBezTo>
                <a:cubicBezTo>
                  <a:pt x="224" y="320"/>
                  <a:pt x="220" y="320"/>
                  <a:pt x="219" y="318"/>
                </a:cubicBezTo>
                <a:cubicBezTo>
                  <a:pt x="216" y="315"/>
                  <a:pt x="216" y="311"/>
                  <a:pt x="214" y="308"/>
                </a:cubicBezTo>
                <a:cubicBezTo>
                  <a:pt x="213" y="305"/>
                  <a:pt x="213" y="302"/>
                  <a:pt x="211" y="300"/>
                </a:cubicBezTo>
                <a:cubicBezTo>
                  <a:pt x="209" y="297"/>
                  <a:pt x="206" y="294"/>
                  <a:pt x="203" y="291"/>
                </a:cubicBezTo>
                <a:cubicBezTo>
                  <a:pt x="201" y="288"/>
                  <a:pt x="200" y="286"/>
                  <a:pt x="199" y="283"/>
                </a:cubicBezTo>
                <a:cubicBezTo>
                  <a:pt x="192" y="283"/>
                  <a:pt x="185" y="283"/>
                  <a:pt x="177" y="283"/>
                </a:cubicBezTo>
                <a:cubicBezTo>
                  <a:pt x="177" y="286"/>
                  <a:pt x="176" y="288"/>
                  <a:pt x="176" y="291"/>
                </a:cubicBezTo>
                <a:cubicBezTo>
                  <a:pt x="165" y="290"/>
                  <a:pt x="154" y="290"/>
                  <a:pt x="142" y="290"/>
                </a:cubicBezTo>
                <a:cubicBezTo>
                  <a:pt x="142" y="290"/>
                  <a:pt x="141" y="290"/>
                  <a:pt x="140" y="290"/>
                </a:cubicBezTo>
                <a:cubicBezTo>
                  <a:pt x="125" y="284"/>
                  <a:pt x="111" y="278"/>
                  <a:pt x="96" y="272"/>
                </a:cubicBezTo>
                <a:cubicBezTo>
                  <a:pt x="96" y="272"/>
                  <a:pt x="96" y="271"/>
                  <a:pt x="96" y="270"/>
                </a:cubicBezTo>
                <a:cubicBezTo>
                  <a:pt x="88" y="270"/>
                  <a:pt x="81" y="270"/>
                  <a:pt x="73" y="270"/>
                </a:cubicBezTo>
                <a:cubicBezTo>
                  <a:pt x="71" y="271"/>
                  <a:pt x="70" y="272"/>
                  <a:pt x="68" y="273"/>
                </a:cubicBezTo>
                <a:cubicBezTo>
                  <a:pt x="68" y="272"/>
                  <a:pt x="66" y="271"/>
                  <a:pt x="66" y="269"/>
                </a:cubicBezTo>
                <a:cubicBezTo>
                  <a:pt x="66" y="268"/>
                  <a:pt x="67" y="266"/>
                  <a:pt x="66" y="264"/>
                </a:cubicBezTo>
                <a:cubicBezTo>
                  <a:pt x="66" y="261"/>
                  <a:pt x="64" y="258"/>
                  <a:pt x="63" y="255"/>
                </a:cubicBezTo>
                <a:cubicBezTo>
                  <a:pt x="61" y="252"/>
                  <a:pt x="59" y="249"/>
                  <a:pt x="56" y="247"/>
                </a:cubicBezTo>
                <a:cubicBezTo>
                  <a:pt x="54" y="245"/>
                  <a:pt x="50" y="247"/>
                  <a:pt x="48" y="246"/>
                </a:cubicBezTo>
                <a:cubicBezTo>
                  <a:pt x="45" y="245"/>
                  <a:pt x="43" y="242"/>
                  <a:pt x="40" y="241"/>
                </a:cubicBezTo>
                <a:cubicBezTo>
                  <a:pt x="37" y="240"/>
                  <a:pt x="32" y="241"/>
                  <a:pt x="29" y="239"/>
                </a:cubicBezTo>
                <a:cubicBezTo>
                  <a:pt x="28" y="237"/>
                  <a:pt x="30" y="234"/>
                  <a:pt x="29" y="232"/>
                </a:cubicBezTo>
                <a:cubicBezTo>
                  <a:pt x="29" y="228"/>
                  <a:pt x="26" y="226"/>
                  <a:pt x="25" y="223"/>
                </a:cubicBezTo>
                <a:cubicBezTo>
                  <a:pt x="23" y="218"/>
                  <a:pt x="21" y="213"/>
                  <a:pt x="20" y="208"/>
                </a:cubicBezTo>
                <a:cubicBezTo>
                  <a:pt x="19" y="206"/>
                  <a:pt x="22" y="203"/>
                  <a:pt x="21" y="201"/>
                </a:cubicBezTo>
                <a:cubicBezTo>
                  <a:pt x="21" y="200"/>
                  <a:pt x="19" y="200"/>
                  <a:pt x="18" y="199"/>
                </a:cubicBezTo>
                <a:cubicBezTo>
                  <a:pt x="17" y="198"/>
                  <a:pt x="16" y="196"/>
                  <a:pt x="16" y="194"/>
                </a:cubicBezTo>
                <a:cubicBezTo>
                  <a:pt x="15" y="192"/>
                  <a:pt x="15" y="189"/>
                  <a:pt x="15" y="186"/>
                </a:cubicBezTo>
                <a:cubicBezTo>
                  <a:pt x="15" y="185"/>
                  <a:pt x="15" y="183"/>
                  <a:pt x="16" y="184"/>
                </a:cubicBezTo>
                <a:cubicBezTo>
                  <a:pt x="18" y="184"/>
                  <a:pt x="18" y="187"/>
                  <a:pt x="19" y="187"/>
                </a:cubicBezTo>
                <a:cubicBezTo>
                  <a:pt x="20" y="187"/>
                  <a:pt x="19" y="185"/>
                  <a:pt x="19" y="184"/>
                </a:cubicBezTo>
                <a:cubicBezTo>
                  <a:pt x="20" y="182"/>
                  <a:pt x="21" y="181"/>
                  <a:pt x="21" y="180"/>
                </a:cubicBezTo>
                <a:cubicBezTo>
                  <a:pt x="21" y="179"/>
                  <a:pt x="20" y="178"/>
                  <a:pt x="19" y="178"/>
                </a:cubicBezTo>
                <a:cubicBezTo>
                  <a:pt x="18" y="178"/>
                  <a:pt x="18" y="180"/>
                  <a:pt x="18" y="181"/>
                </a:cubicBezTo>
                <a:cubicBezTo>
                  <a:pt x="17" y="182"/>
                  <a:pt x="16" y="182"/>
                  <a:pt x="15" y="181"/>
                </a:cubicBezTo>
                <a:cubicBezTo>
                  <a:pt x="13" y="180"/>
                  <a:pt x="12" y="179"/>
                  <a:pt x="11" y="178"/>
                </a:cubicBezTo>
                <a:cubicBezTo>
                  <a:pt x="10" y="176"/>
                  <a:pt x="9" y="174"/>
                  <a:pt x="7" y="172"/>
                </a:cubicBezTo>
                <a:cubicBezTo>
                  <a:pt x="6" y="170"/>
                  <a:pt x="3" y="168"/>
                  <a:pt x="3" y="166"/>
                </a:cubicBezTo>
                <a:cubicBezTo>
                  <a:pt x="2" y="163"/>
                  <a:pt x="5" y="161"/>
                  <a:pt x="4" y="158"/>
                </a:cubicBezTo>
                <a:cubicBezTo>
                  <a:pt x="4" y="155"/>
                  <a:pt x="1" y="152"/>
                  <a:pt x="0" y="149"/>
                </a:cubicBezTo>
                <a:cubicBezTo>
                  <a:pt x="0" y="147"/>
                  <a:pt x="0" y="146"/>
                  <a:pt x="0" y="144"/>
                </a:cubicBezTo>
                <a:cubicBezTo>
                  <a:pt x="1" y="141"/>
                  <a:pt x="2" y="138"/>
                  <a:pt x="3" y="135"/>
                </a:cubicBezTo>
                <a:cubicBezTo>
                  <a:pt x="4" y="133"/>
                  <a:pt x="5" y="132"/>
                  <a:pt x="5" y="130"/>
                </a:cubicBezTo>
                <a:cubicBezTo>
                  <a:pt x="5" y="127"/>
                  <a:pt x="4" y="125"/>
                  <a:pt x="4" y="122"/>
                </a:cubicBezTo>
                <a:cubicBezTo>
                  <a:pt x="4" y="121"/>
                  <a:pt x="6" y="119"/>
                  <a:pt x="6" y="118"/>
                </a:cubicBezTo>
                <a:cubicBezTo>
                  <a:pt x="6" y="114"/>
                  <a:pt x="5" y="110"/>
                  <a:pt x="5" y="106"/>
                </a:cubicBezTo>
                <a:cubicBezTo>
                  <a:pt x="5" y="105"/>
                  <a:pt x="6" y="104"/>
                  <a:pt x="6" y="102"/>
                </a:cubicBezTo>
                <a:cubicBezTo>
                  <a:pt x="8" y="98"/>
                  <a:pt x="10" y="94"/>
                  <a:pt x="12" y="90"/>
                </a:cubicBezTo>
                <a:cubicBezTo>
                  <a:pt x="14" y="82"/>
                  <a:pt x="17" y="75"/>
                  <a:pt x="19" y="67"/>
                </a:cubicBezTo>
                <a:cubicBezTo>
                  <a:pt x="20" y="62"/>
                  <a:pt x="21" y="56"/>
                  <a:pt x="23" y="51"/>
                </a:cubicBezTo>
                <a:cubicBezTo>
                  <a:pt x="23" y="50"/>
                  <a:pt x="26" y="50"/>
                  <a:pt x="26" y="49"/>
                </a:cubicBezTo>
                <a:cubicBezTo>
                  <a:pt x="26" y="49"/>
                  <a:pt x="24" y="50"/>
                  <a:pt x="24" y="49"/>
                </a:cubicBezTo>
                <a:cubicBezTo>
                  <a:pt x="23" y="47"/>
                  <a:pt x="25" y="45"/>
                  <a:pt x="25" y="44"/>
                </a:cubicBezTo>
                <a:cubicBezTo>
                  <a:pt x="25" y="40"/>
                  <a:pt x="26" y="36"/>
                  <a:pt x="26" y="32"/>
                </a:cubicBezTo>
                <a:cubicBezTo>
                  <a:pt x="25" y="27"/>
                  <a:pt x="22" y="23"/>
                  <a:pt x="21" y="18"/>
                </a:cubicBezTo>
                <a:cubicBezTo>
                  <a:pt x="21" y="16"/>
                  <a:pt x="21" y="15"/>
                  <a:pt x="22" y="13"/>
                </a:cubicBezTo>
                <a:cubicBezTo>
                  <a:pt x="22" y="12"/>
                  <a:pt x="23" y="11"/>
                  <a:pt x="25" y="11"/>
                </a:cubicBezTo>
                <a:cubicBezTo>
                  <a:pt x="26" y="12"/>
                  <a:pt x="27" y="13"/>
                  <a:pt x="29" y="14"/>
                </a:cubicBezTo>
                <a:cubicBezTo>
                  <a:pt x="31" y="14"/>
                  <a:pt x="33" y="14"/>
                  <a:pt x="35" y="14"/>
                </a:cubicBezTo>
                <a:cubicBezTo>
                  <a:pt x="38" y="14"/>
                  <a:pt x="41" y="13"/>
                  <a:pt x="43" y="14"/>
                </a:cubicBezTo>
                <a:cubicBezTo>
                  <a:pt x="45" y="14"/>
                  <a:pt x="45" y="17"/>
                  <a:pt x="46" y="18"/>
                </a:cubicBezTo>
                <a:cubicBezTo>
                  <a:pt x="47" y="19"/>
                  <a:pt x="47" y="20"/>
                  <a:pt x="47" y="21"/>
                </a:cubicBezTo>
                <a:cubicBezTo>
                  <a:pt x="47" y="22"/>
                  <a:pt x="46" y="24"/>
                  <a:pt x="45" y="25"/>
                </a:cubicBezTo>
                <a:cubicBezTo>
                  <a:pt x="44" y="27"/>
                  <a:pt x="42" y="27"/>
                  <a:pt x="41" y="28"/>
                </a:cubicBezTo>
                <a:cubicBezTo>
                  <a:pt x="40" y="29"/>
                  <a:pt x="39" y="32"/>
                  <a:pt x="40" y="32"/>
                </a:cubicBezTo>
                <a:cubicBezTo>
                  <a:pt x="43" y="31"/>
                  <a:pt x="45" y="29"/>
                  <a:pt x="47" y="27"/>
                </a:cubicBezTo>
                <a:cubicBezTo>
                  <a:pt x="48" y="25"/>
                  <a:pt x="50" y="23"/>
                  <a:pt x="50" y="20"/>
                </a:cubicBezTo>
                <a:cubicBezTo>
                  <a:pt x="51" y="18"/>
                  <a:pt x="50" y="15"/>
                  <a:pt x="50" y="13"/>
                </a:cubicBezTo>
                <a:cubicBezTo>
                  <a:pt x="50" y="10"/>
                  <a:pt x="51" y="8"/>
                  <a:pt x="51" y="6"/>
                </a:cubicBezTo>
                <a:cubicBezTo>
                  <a:pt x="50" y="4"/>
                  <a:pt x="50" y="2"/>
                  <a:pt x="49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30" name="Freeform 2548"/>
          <p:cNvSpPr>
            <a:spLocks noChangeAspect="1"/>
          </p:cNvSpPr>
          <p:nvPr/>
        </p:nvSpPr>
        <p:spPr bwMode="auto">
          <a:xfrm>
            <a:off x="3141663" y="4029075"/>
            <a:ext cx="98425" cy="109538"/>
          </a:xfrm>
          <a:custGeom>
            <a:avLst/>
            <a:gdLst>
              <a:gd name="T0" fmla="*/ 50 w 51"/>
              <a:gd name="T1" fmla="*/ 61 h 58"/>
              <a:gd name="T2" fmla="*/ 47 w 51"/>
              <a:gd name="T3" fmla="*/ 57 h 58"/>
              <a:gd name="T4" fmla="*/ 45 w 51"/>
              <a:gd name="T5" fmla="*/ 58 h 58"/>
              <a:gd name="T6" fmla="*/ 40 w 51"/>
              <a:gd name="T7" fmla="*/ 59 h 58"/>
              <a:gd name="T8" fmla="*/ 34 w 51"/>
              <a:gd name="T9" fmla="*/ 57 h 58"/>
              <a:gd name="T10" fmla="*/ 29 w 51"/>
              <a:gd name="T11" fmla="*/ 63 h 58"/>
              <a:gd name="T12" fmla="*/ 34 w 51"/>
              <a:gd name="T13" fmla="*/ 67 h 58"/>
              <a:gd name="T14" fmla="*/ 29 w 51"/>
              <a:gd name="T15" fmla="*/ 69 h 58"/>
              <a:gd name="T16" fmla="*/ 23 w 51"/>
              <a:gd name="T17" fmla="*/ 69 h 58"/>
              <a:gd name="T18" fmla="*/ 19 w 51"/>
              <a:gd name="T19" fmla="*/ 64 h 58"/>
              <a:gd name="T20" fmla="*/ 16 w 51"/>
              <a:gd name="T21" fmla="*/ 58 h 58"/>
              <a:gd name="T22" fmla="*/ 13 w 51"/>
              <a:gd name="T23" fmla="*/ 49 h 58"/>
              <a:gd name="T24" fmla="*/ 11 w 51"/>
              <a:gd name="T25" fmla="*/ 48 h 58"/>
              <a:gd name="T26" fmla="*/ 11 w 51"/>
              <a:gd name="T27" fmla="*/ 43 h 58"/>
              <a:gd name="T28" fmla="*/ 7 w 51"/>
              <a:gd name="T29" fmla="*/ 43 h 58"/>
              <a:gd name="T30" fmla="*/ 0 w 51"/>
              <a:gd name="T31" fmla="*/ 32 h 58"/>
              <a:gd name="T32" fmla="*/ 2 w 51"/>
              <a:gd name="T33" fmla="*/ 25 h 58"/>
              <a:gd name="T34" fmla="*/ 4 w 51"/>
              <a:gd name="T35" fmla="*/ 18 h 58"/>
              <a:gd name="T36" fmla="*/ 10 w 51"/>
              <a:gd name="T37" fmla="*/ 18 h 58"/>
              <a:gd name="T38" fmla="*/ 12 w 51"/>
              <a:gd name="T39" fmla="*/ 13 h 58"/>
              <a:gd name="T40" fmla="*/ 11 w 51"/>
              <a:gd name="T41" fmla="*/ 6 h 58"/>
              <a:gd name="T42" fmla="*/ 15 w 51"/>
              <a:gd name="T43" fmla="*/ 1 h 58"/>
              <a:gd name="T44" fmla="*/ 24 w 51"/>
              <a:gd name="T45" fmla="*/ 2 h 58"/>
              <a:gd name="T46" fmla="*/ 32 w 51"/>
              <a:gd name="T47" fmla="*/ 5 h 58"/>
              <a:gd name="T48" fmla="*/ 38 w 51"/>
              <a:gd name="T49" fmla="*/ 0 h 58"/>
              <a:gd name="T50" fmla="*/ 43 w 51"/>
              <a:gd name="T51" fmla="*/ 2 h 58"/>
              <a:gd name="T52" fmla="*/ 47 w 51"/>
              <a:gd name="T53" fmla="*/ 2 h 58"/>
              <a:gd name="T54" fmla="*/ 53 w 51"/>
              <a:gd name="T55" fmla="*/ 2 h 58"/>
              <a:gd name="T56" fmla="*/ 58 w 51"/>
              <a:gd name="T57" fmla="*/ 2 h 58"/>
              <a:gd name="T58" fmla="*/ 62 w 51"/>
              <a:gd name="T59" fmla="*/ 6 h 58"/>
              <a:gd name="T60" fmla="*/ 60 w 51"/>
              <a:gd name="T61" fmla="*/ 12 h 58"/>
              <a:gd name="T62" fmla="*/ 53 w 51"/>
              <a:gd name="T63" fmla="*/ 20 h 58"/>
              <a:gd name="T64" fmla="*/ 57 w 51"/>
              <a:gd name="T65" fmla="*/ 33 h 58"/>
              <a:gd name="T66" fmla="*/ 61 w 51"/>
              <a:gd name="T67" fmla="*/ 40 h 58"/>
              <a:gd name="T68" fmla="*/ 57 w 51"/>
              <a:gd name="T69" fmla="*/ 48 h 58"/>
              <a:gd name="T70" fmla="*/ 56 w 51"/>
              <a:gd name="T71" fmla="*/ 58 h 58"/>
              <a:gd name="T72" fmla="*/ 50 w 51"/>
              <a:gd name="T73" fmla="*/ 61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1"/>
              <a:gd name="T112" fmla="*/ 0 h 58"/>
              <a:gd name="T113" fmla="*/ 51 w 51"/>
              <a:gd name="T114" fmla="*/ 58 h 5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1" h="58">
                <a:moveTo>
                  <a:pt x="41" y="51"/>
                </a:moveTo>
                <a:cubicBezTo>
                  <a:pt x="41" y="50"/>
                  <a:pt x="41" y="48"/>
                  <a:pt x="39" y="48"/>
                </a:cubicBezTo>
                <a:cubicBezTo>
                  <a:pt x="39" y="47"/>
                  <a:pt x="38" y="49"/>
                  <a:pt x="37" y="49"/>
                </a:cubicBezTo>
                <a:cubicBezTo>
                  <a:pt x="36" y="49"/>
                  <a:pt x="34" y="50"/>
                  <a:pt x="33" y="50"/>
                </a:cubicBezTo>
                <a:cubicBezTo>
                  <a:pt x="31" y="50"/>
                  <a:pt x="30" y="48"/>
                  <a:pt x="28" y="48"/>
                </a:cubicBezTo>
                <a:cubicBezTo>
                  <a:pt x="26" y="49"/>
                  <a:pt x="24" y="51"/>
                  <a:pt x="24" y="53"/>
                </a:cubicBezTo>
                <a:cubicBezTo>
                  <a:pt x="24" y="55"/>
                  <a:pt x="28" y="54"/>
                  <a:pt x="28" y="56"/>
                </a:cubicBezTo>
                <a:cubicBezTo>
                  <a:pt x="28" y="57"/>
                  <a:pt x="26" y="58"/>
                  <a:pt x="24" y="58"/>
                </a:cubicBezTo>
                <a:cubicBezTo>
                  <a:pt x="23" y="58"/>
                  <a:pt x="20" y="58"/>
                  <a:pt x="19" y="58"/>
                </a:cubicBezTo>
                <a:cubicBezTo>
                  <a:pt x="18" y="57"/>
                  <a:pt x="16" y="55"/>
                  <a:pt x="16" y="54"/>
                </a:cubicBezTo>
                <a:cubicBezTo>
                  <a:pt x="15" y="52"/>
                  <a:pt x="14" y="51"/>
                  <a:pt x="13" y="49"/>
                </a:cubicBezTo>
                <a:cubicBezTo>
                  <a:pt x="12" y="46"/>
                  <a:pt x="10" y="43"/>
                  <a:pt x="11" y="41"/>
                </a:cubicBezTo>
                <a:cubicBezTo>
                  <a:pt x="11" y="40"/>
                  <a:pt x="9" y="41"/>
                  <a:pt x="9" y="40"/>
                </a:cubicBezTo>
                <a:cubicBezTo>
                  <a:pt x="8" y="39"/>
                  <a:pt x="10" y="37"/>
                  <a:pt x="9" y="36"/>
                </a:cubicBezTo>
                <a:cubicBezTo>
                  <a:pt x="8" y="35"/>
                  <a:pt x="7" y="37"/>
                  <a:pt x="6" y="36"/>
                </a:cubicBezTo>
                <a:cubicBezTo>
                  <a:pt x="4" y="33"/>
                  <a:pt x="1" y="30"/>
                  <a:pt x="0" y="27"/>
                </a:cubicBezTo>
                <a:cubicBezTo>
                  <a:pt x="0" y="25"/>
                  <a:pt x="2" y="23"/>
                  <a:pt x="2" y="21"/>
                </a:cubicBezTo>
                <a:cubicBezTo>
                  <a:pt x="3" y="19"/>
                  <a:pt x="2" y="17"/>
                  <a:pt x="3" y="15"/>
                </a:cubicBezTo>
                <a:cubicBezTo>
                  <a:pt x="4" y="14"/>
                  <a:pt x="6" y="15"/>
                  <a:pt x="8" y="15"/>
                </a:cubicBezTo>
                <a:cubicBezTo>
                  <a:pt x="9" y="14"/>
                  <a:pt x="10" y="13"/>
                  <a:pt x="10" y="11"/>
                </a:cubicBezTo>
                <a:cubicBezTo>
                  <a:pt x="10" y="9"/>
                  <a:pt x="9" y="7"/>
                  <a:pt x="9" y="5"/>
                </a:cubicBezTo>
                <a:cubicBezTo>
                  <a:pt x="9" y="4"/>
                  <a:pt x="11" y="3"/>
                  <a:pt x="12" y="1"/>
                </a:cubicBezTo>
                <a:cubicBezTo>
                  <a:pt x="15" y="2"/>
                  <a:pt x="17" y="1"/>
                  <a:pt x="20" y="2"/>
                </a:cubicBezTo>
                <a:cubicBezTo>
                  <a:pt x="22" y="2"/>
                  <a:pt x="24" y="4"/>
                  <a:pt x="26" y="4"/>
                </a:cubicBezTo>
                <a:cubicBezTo>
                  <a:pt x="28" y="4"/>
                  <a:pt x="29" y="1"/>
                  <a:pt x="31" y="0"/>
                </a:cubicBezTo>
                <a:cubicBezTo>
                  <a:pt x="32" y="0"/>
                  <a:pt x="34" y="1"/>
                  <a:pt x="35" y="2"/>
                </a:cubicBezTo>
                <a:cubicBezTo>
                  <a:pt x="36" y="2"/>
                  <a:pt x="38" y="2"/>
                  <a:pt x="39" y="2"/>
                </a:cubicBezTo>
                <a:cubicBezTo>
                  <a:pt x="41" y="3"/>
                  <a:pt x="42" y="3"/>
                  <a:pt x="44" y="2"/>
                </a:cubicBezTo>
                <a:cubicBezTo>
                  <a:pt x="45" y="2"/>
                  <a:pt x="46" y="1"/>
                  <a:pt x="48" y="2"/>
                </a:cubicBezTo>
                <a:cubicBezTo>
                  <a:pt x="49" y="2"/>
                  <a:pt x="50" y="4"/>
                  <a:pt x="51" y="5"/>
                </a:cubicBezTo>
                <a:cubicBezTo>
                  <a:pt x="51" y="6"/>
                  <a:pt x="49" y="9"/>
                  <a:pt x="49" y="10"/>
                </a:cubicBezTo>
                <a:cubicBezTo>
                  <a:pt x="47" y="12"/>
                  <a:pt x="45" y="14"/>
                  <a:pt x="44" y="17"/>
                </a:cubicBezTo>
                <a:cubicBezTo>
                  <a:pt x="44" y="21"/>
                  <a:pt x="46" y="24"/>
                  <a:pt x="47" y="28"/>
                </a:cubicBezTo>
                <a:cubicBezTo>
                  <a:pt x="48" y="30"/>
                  <a:pt x="50" y="32"/>
                  <a:pt x="50" y="34"/>
                </a:cubicBezTo>
                <a:cubicBezTo>
                  <a:pt x="50" y="36"/>
                  <a:pt x="48" y="38"/>
                  <a:pt x="47" y="40"/>
                </a:cubicBezTo>
                <a:cubicBezTo>
                  <a:pt x="46" y="43"/>
                  <a:pt x="47" y="46"/>
                  <a:pt x="46" y="49"/>
                </a:cubicBezTo>
                <a:cubicBezTo>
                  <a:pt x="45" y="50"/>
                  <a:pt x="43" y="50"/>
                  <a:pt x="41" y="5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31" name="Freeform 2549"/>
          <p:cNvSpPr>
            <a:spLocks noChangeAspect="1"/>
          </p:cNvSpPr>
          <p:nvPr/>
        </p:nvSpPr>
        <p:spPr bwMode="auto">
          <a:xfrm>
            <a:off x="3221038" y="4037013"/>
            <a:ext cx="79375" cy="98425"/>
          </a:xfrm>
          <a:custGeom>
            <a:avLst/>
            <a:gdLst>
              <a:gd name="T0" fmla="*/ 50 w 42"/>
              <a:gd name="T1" fmla="*/ 27 h 52"/>
              <a:gd name="T2" fmla="*/ 46 w 42"/>
              <a:gd name="T3" fmla="*/ 21 h 52"/>
              <a:gd name="T4" fmla="*/ 42 w 42"/>
              <a:gd name="T5" fmla="*/ 21 h 52"/>
              <a:gd name="T6" fmla="*/ 33 w 42"/>
              <a:gd name="T7" fmla="*/ 13 h 52"/>
              <a:gd name="T8" fmla="*/ 30 w 42"/>
              <a:gd name="T9" fmla="*/ 7 h 52"/>
              <a:gd name="T10" fmla="*/ 23 w 42"/>
              <a:gd name="T11" fmla="*/ 6 h 52"/>
              <a:gd name="T12" fmla="*/ 17 w 42"/>
              <a:gd name="T13" fmla="*/ 1 h 52"/>
              <a:gd name="T14" fmla="*/ 12 w 42"/>
              <a:gd name="T15" fmla="*/ 1 h 52"/>
              <a:gd name="T16" fmla="*/ 10 w 42"/>
              <a:gd name="T17" fmla="*/ 7 h 52"/>
              <a:gd name="T18" fmla="*/ 4 w 42"/>
              <a:gd name="T19" fmla="*/ 16 h 52"/>
              <a:gd name="T20" fmla="*/ 7 w 42"/>
              <a:gd name="T21" fmla="*/ 29 h 52"/>
              <a:gd name="T22" fmla="*/ 11 w 42"/>
              <a:gd name="T23" fmla="*/ 36 h 52"/>
              <a:gd name="T24" fmla="*/ 7 w 42"/>
              <a:gd name="T25" fmla="*/ 43 h 52"/>
              <a:gd name="T26" fmla="*/ 6 w 42"/>
              <a:gd name="T27" fmla="*/ 54 h 52"/>
              <a:gd name="T28" fmla="*/ 0 w 42"/>
              <a:gd name="T29" fmla="*/ 56 h 52"/>
              <a:gd name="T30" fmla="*/ 6 w 42"/>
              <a:gd name="T31" fmla="*/ 61 h 52"/>
              <a:gd name="T32" fmla="*/ 12 w 42"/>
              <a:gd name="T33" fmla="*/ 61 h 52"/>
              <a:gd name="T34" fmla="*/ 15 w 42"/>
              <a:gd name="T35" fmla="*/ 58 h 52"/>
              <a:gd name="T36" fmla="*/ 20 w 42"/>
              <a:gd name="T37" fmla="*/ 58 h 52"/>
              <a:gd name="T38" fmla="*/ 23 w 42"/>
              <a:gd name="T39" fmla="*/ 61 h 52"/>
              <a:gd name="T40" fmla="*/ 30 w 42"/>
              <a:gd name="T41" fmla="*/ 61 h 52"/>
              <a:gd name="T42" fmla="*/ 33 w 42"/>
              <a:gd name="T43" fmla="*/ 54 h 52"/>
              <a:gd name="T44" fmla="*/ 36 w 42"/>
              <a:gd name="T45" fmla="*/ 42 h 52"/>
              <a:gd name="T46" fmla="*/ 42 w 42"/>
              <a:gd name="T47" fmla="*/ 33 h 52"/>
              <a:gd name="T48" fmla="*/ 50 w 42"/>
              <a:gd name="T49" fmla="*/ 27 h 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42"/>
              <a:gd name="T76" fmla="*/ 0 h 52"/>
              <a:gd name="T77" fmla="*/ 42 w 42"/>
              <a:gd name="T78" fmla="*/ 52 h 52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42" h="52">
                <a:moveTo>
                  <a:pt x="42" y="23"/>
                </a:moveTo>
                <a:cubicBezTo>
                  <a:pt x="41" y="22"/>
                  <a:pt x="40" y="19"/>
                  <a:pt x="39" y="18"/>
                </a:cubicBezTo>
                <a:cubicBezTo>
                  <a:pt x="38" y="17"/>
                  <a:pt x="36" y="19"/>
                  <a:pt x="35" y="18"/>
                </a:cubicBezTo>
                <a:cubicBezTo>
                  <a:pt x="32" y="16"/>
                  <a:pt x="30" y="13"/>
                  <a:pt x="28" y="11"/>
                </a:cubicBezTo>
                <a:cubicBezTo>
                  <a:pt x="27" y="9"/>
                  <a:pt x="27" y="6"/>
                  <a:pt x="25" y="6"/>
                </a:cubicBezTo>
                <a:cubicBezTo>
                  <a:pt x="23" y="6"/>
                  <a:pt x="21" y="6"/>
                  <a:pt x="19" y="5"/>
                </a:cubicBezTo>
                <a:cubicBezTo>
                  <a:pt x="17" y="4"/>
                  <a:pt x="16" y="1"/>
                  <a:pt x="14" y="1"/>
                </a:cubicBezTo>
                <a:cubicBezTo>
                  <a:pt x="13" y="0"/>
                  <a:pt x="12" y="1"/>
                  <a:pt x="10" y="1"/>
                </a:cubicBezTo>
                <a:cubicBezTo>
                  <a:pt x="10" y="2"/>
                  <a:pt x="8" y="5"/>
                  <a:pt x="8" y="6"/>
                </a:cubicBezTo>
                <a:cubicBezTo>
                  <a:pt x="6" y="8"/>
                  <a:pt x="4" y="10"/>
                  <a:pt x="3" y="13"/>
                </a:cubicBezTo>
                <a:cubicBezTo>
                  <a:pt x="3" y="17"/>
                  <a:pt x="5" y="20"/>
                  <a:pt x="6" y="24"/>
                </a:cubicBezTo>
                <a:cubicBezTo>
                  <a:pt x="7" y="26"/>
                  <a:pt x="9" y="28"/>
                  <a:pt x="9" y="30"/>
                </a:cubicBezTo>
                <a:cubicBezTo>
                  <a:pt x="9" y="32"/>
                  <a:pt x="7" y="34"/>
                  <a:pt x="6" y="36"/>
                </a:cubicBezTo>
                <a:cubicBezTo>
                  <a:pt x="5" y="39"/>
                  <a:pt x="6" y="42"/>
                  <a:pt x="5" y="45"/>
                </a:cubicBezTo>
                <a:cubicBezTo>
                  <a:pt x="4" y="46"/>
                  <a:pt x="2" y="46"/>
                  <a:pt x="0" y="47"/>
                </a:cubicBezTo>
                <a:cubicBezTo>
                  <a:pt x="2" y="49"/>
                  <a:pt x="3" y="50"/>
                  <a:pt x="5" y="51"/>
                </a:cubicBezTo>
                <a:cubicBezTo>
                  <a:pt x="7" y="52"/>
                  <a:pt x="9" y="52"/>
                  <a:pt x="10" y="51"/>
                </a:cubicBezTo>
                <a:cubicBezTo>
                  <a:pt x="11" y="51"/>
                  <a:pt x="12" y="49"/>
                  <a:pt x="13" y="49"/>
                </a:cubicBezTo>
                <a:cubicBezTo>
                  <a:pt x="15" y="48"/>
                  <a:pt x="16" y="48"/>
                  <a:pt x="17" y="49"/>
                </a:cubicBezTo>
                <a:cubicBezTo>
                  <a:pt x="18" y="49"/>
                  <a:pt x="18" y="51"/>
                  <a:pt x="19" y="51"/>
                </a:cubicBezTo>
                <a:cubicBezTo>
                  <a:pt x="20" y="52"/>
                  <a:pt x="23" y="52"/>
                  <a:pt x="25" y="51"/>
                </a:cubicBezTo>
                <a:cubicBezTo>
                  <a:pt x="27" y="50"/>
                  <a:pt x="28" y="47"/>
                  <a:pt x="28" y="45"/>
                </a:cubicBezTo>
                <a:cubicBezTo>
                  <a:pt x="29" y="42"/>
                  <a:pt x="29" y="39"/>
                  <a:pt x="30" y="35"/>
                </a:cubicBezTo>
                <a:cubicBezTo>
                  <a:pt x="31" y="33"/>
                  <a:pt x="33" y="30"/>
                  <a:pt x="35" y="28"/>
                </a:cubicBezTo>
                <a:cubicBezTo>
                  <a:pt x="37" y="26"/>
                  <a:pt x="39" y="25"/>
                  <a:pt x="42" y="2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32" name="Freeform 2550"/>
          <p:cNvSpPr>
            <a:spLocks noChangeAspect="1"/>
          </p:cNvSpPr>
          <p:nvPr/>
        </p:nvSpPr>
        <p:spPr bwMode="auto">
          <a:xfrm>
            <a:off x="4133850" y="3424238"/>
            <a:ext cx="196850" cy="190500"/>
          </a:xfrm>
          <a:custGeom>
            <a:avLst/>
            <a:gdLst>
              <a:gd name="T0" fmla="*/ 1 w 104"/>
              <a:gd name="T1" fmla="*/ 120 h 100"/>
              <a:gd name="T2" fmla="*/ 1 w 104"/>
              <a:gd name="T3" fmla="*/ 103 h 100"/>
              <a:gd name="T4" fmla="*/ 5 w 104"/>
              <a:gd name="T5" fmla="*/ 95 h 100"/>
              <a:gd name="T6" fmla="*/ 11 w 104"/>
              <a:gd name="T7" fmla="*/ 83 h 100"/>
              <a:gd name="T8" fmla="*/ 18 w 104"/>
              <a:gd name="T9" fmla="*/ 71 h 100"/>
              <a:gd name="T10" fmla="*/ 24 w 104"/>
              <a:gd name="T11" fmla="*/ 60 h 100"/>
              <a:gd name="T12" fmla="*/ 32 w 104"/>
              <a:gd name="T13" fmla="*/ 52 h 100"/>
              <a:gd name="T14" fmla="*/ 36 w 104"/>
              <a:gd name="T15" fmla="*/ 28 h 100"/>
              <a:gd name="T16" fmla="*/ 50 w 104"/>
              <a:gd name="T17" fmla="*/ 19 h 100"/>
              <a:gd name="T18" fmla="*/ 54 w 104"/>
              <a:gd name="T19" fmla="*/ 4 h 100"/>
              <a:gd name="T20" fmla="*/ 57 w 104"/>
              <a:gd name="T21" fmla="*/ 0 h 100"/>
              <a:gd name="T22" fmla="*/ 124 w 104"/>
              <a:gd name="T23" fmla="*/ 0 h 100"/>
              <a:gd name="T24" fmla="*/ 124 w 104"/>
              <a:gd name="T25" fmla="*/ 6 h 100"/>
              <a:gd name="T26" fmla="*/ 124 w 104"/>
              <a:gd name="T27" fmla="*/ 31 h 100"/>
              <a:gd name="T28" fmla="*/ 75 w 104"/>
              <a:gd name="T29" fmla="*/ 31 h 100"/>
              <a:gd name="T30" fmla="*/ 75 w 104"/>
              <a:gd name="T31" fmla="*/ 76 h 100"/>
              <a:gd name="T32" fmla="*/ 70 w 104"/>
              <a:gd name="T33" fmla="*/ 78 h 100"/>
              <a:gd name="T34" fmla="*/ 64 w 104"/>
              <a:gd name="T35" fmla="*/ 79 h 100"/>
              <a:gd name="T36" fmla="*/ 56 w 104"/>
              <a:gd name="T37" fmla="*/ 89 h 100"/>
              <a:gd name="T38" fmla="*/ 58 w 104"/>
              <a:gd name="T39" fmla="*/ 110 h 100"/>
              <a:gd name="T40" fmla="*/ 56 w 104"/>
              <a:gd name="T41" fmla="*/ 114 h 100"/>
              <a:gd name="T42" fmla="*/ 6 w 104"/>
              <a:gd name="T43" fmla="*/ 113 h 100"/>
              <a:gd name="T44" fmla="*/ 1 w 104"/>
              <a:gd name="T45" fmla="*/ 120 h 10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04"/>
              <a:gd name="T70" fmla="*/ 0 h 100"/>
              <a:gd name="T71" fmla="*/ 104 w 104"/>
              <a:gd name="T72" fmla="*/ 100 h 100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04" h="100">
                <a:moveTo>
                  <a:pt x="1" y="100"/>
                </a:moveTo>
                <a:cubicBezTo>
                  <a:pt x="1" y="95"/>
                  <a:pt x="0" y="91"/>
                  <a:pt x="1" y="86"/>
                </a:cubicBezTo>
                <a:cubicBezTo>
                  <a:pt x="1" y="84"/>
                  <a:pt x="3" y="81"/>
                  <a:pt x="4" y="79"/>
                </a:cubicBezTo>
                <a:cubicBezTo>
                  <a:pt x="6" y="76"/>
                  <a:pt x="8" y="72"/>
                  <a:pt x="9" y="69"/>
                </a:cubicBezTo>
                <a:cubicBezTo>
                  <a:pt x="11" y="66"/>
                  <a:pt x="13" y="62"/>
                  <a:pt x="15" y="59"/>
                </a:cubicBezTo>
                <a:cubicBezTo>
                  <a:pt x="16" y="56"/>
                  <a:pt x="18" y="53"/>
                  <a:pt x="20" y="50"/>
                </a:cubicBezTo>
                <a:cubicBezTo>
                  <a:pt x="22" y="47"/>
                  <a:pt x="26" y="46"/>
                  <a:pt x="27" y="43"/>
                </a:cubicBezTo>
                <a:cubicBezTo>
                  <a:pt x="30" y="37"/>
                  <a:pt x="27" y="29"/>
                  <a:pt x="30" y="23"/>
                </a:cubicBezTo>
                <a:cubicBezTo>
                  <a:pt x="32" y="19"/>
                  <a:pt x="39" y="19"/>
                  <a:pt x="42" y="16"/>
                </a:cubicBezTo>
                <a:cubicBezTo>
                  <a:pt x="44" y="12"/>
                  <a:pt x="43" y="7"/>
                  <a:pt x="45" y="3"/>
                </a:cubicBezTo>
                <a:cubicBezTo>
                  <a:pt x="45" y="2"/>
                  <a:pt x="47" y="1"/>
                  <a:pt x="48" y="0"/>
                </a:cubicBezTo>
                <a:lnTo>
                  <a:pt x="104" y="0"/>
                </a:lnTo>
                <a:lnTo>
                  <a:pt x="104" y="5"/>
                </a:lnTo>
                <a:lnTo>
                  <a:pt x="104" y="26"/>
                </a:lnTo>
                <a:lnTo>
                  <a:pt x="63" y="26"/>
                </a:lnTo>
                <a:lnTo>
                  <a:pt x="63" y="63"/>
                </a:lnTo>
                <a:lnTo>
                  <a:pt x="59" y="65"/>
                </a:lnTo>
                <a:cubicBezTo>
                  <a:pt x="57" y="65"/>
                  <a:pt x="55" y="65"/>
                  <a:pt x="54" y="66"/>
                </a:cubicBezTo>
                <a:cubicBezTo>
                  <a:pt x="51" y="68"/>
                  <a:pt x="49" y="71"/>
                  <a:pt x="47" y="74"/>
                </a:cubicBezTo>
                <a:cubicBezTo>
                  <a:pt x="47" y="80"/>
                  <a:pt x="49" y="86"/>
                  <a:pt x="49" y="92"/>
                </a:cubicBezTo>
                <a:cubicBezTo>
                  <a:pt x="49" y="94"/>
                  <a:pt x="47" y="94"/>
                  <a:pt x="47" y="95"/>
                </a:cubicBezTo>
                <a:lnTo>
                  <a:pt x="5" y="94"/>
                </a:lnTo>
                <a:lnTo>
                  <a:pt x="1" y="1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33" name="Freeform 2551"/>
          <p:cNvSpPr>
            <a:spLocks noChangeAspect="1"/>
          </p:cNvSpPr>
          <p:nvPr/>
        </p:nvSpPr>
        <p:spPr bwMode="auto">
          <a:xfrm>
            <a:off x="4224338" y="3176588"/>
            <a:ext cx="285750" cy="247650"/>
          </a:xfrm>
          <a:custGeom>
            <a:avLst/>
            <a:gdLst>
              <a:gd name="T0" fmla="*/ 166 w 150"/>
              <a:gd name="T1" fmla="*/ 17 h 130"/>
              <a:gd name="T2" fmla="*/ 157 w 150"/>
              <a:gd name="T3" fmla="*/ 16 h 130"/>
              <a:gd name="T4" fmla="*/ 151 w 150"/>
              <a:gd name="T5" fmla="*/ 12 h 130"/>
              <a:gd name="T6" fmla="*/ 142 w 150"/>
              <a:gd name="T7" fmla="*/ 13 h 130"/>
              <a:gd name="T8" fmla="*/ 128 w 150"/>
              <a:gd name="T9" fmla="*/ 14 h 130"/>
              <a:gd name="T10" fmla="*/ 121 w 150"/>
              <a:gd name="T11" fmla="*/ 6 h 130"/>
              <a:gd name="T12" fmla="*/ 122 w 150"/>
              <a:gd name="T13" fmla="*/ 1 h 130"/>
              <a:gd name="T14" fmla="*/ 112 w 150"/>
              <a:gd name="T15" fmla="*/ 4 h 130"/>
              <a:gd name="T16" fmla="*/ 106 w 150"/>
              <a:gd name="T17" fmla="*/ 14 h 130"/>
              <a:gd name="T18" fmla="*/ 98 w 150"/>
              <a:gd name="T19" fmla="*/ 31 h 130"/>
              <a:gd name="T20" fmla="*/ 91 w 150"/>
              <a:gd name="T21" fmla="*/ 42 h 130"/>
              <a:gd name="T22" fmla="*/ 78 w 150"/>
              <a:gd name="T23" fmla="*/ 48 h 130"/>
              <a:gd name="T24" fmla="*/ 70 w 150"/>
              <a:gd name="T25" fmla="*/ 54 h 130"/>
              <a:gd name="T26" fmla="*/ 59 w 150"/>
              <a:gd name="T27" fmla="*/ 65 h 130"/>
              <a:gd name="T28" fmla="*/ 59 w 150"/>
              <a:gd name="T29" fmla="*/ 70 h 130"/>
              <a:gd name="T30" fmla="*/ 52 w 150"/>
              <a:gd name="T31" fmla="*/ 82 h 130"/>
              <a:gd name="T32" fmla="*/ 50 w 150"/>
              <a:gd name="T33" fmla="*/ 101 h 130"/>
              <a:gd name="T34" fmla="*/ 55 w 150"/>
              <a:gd name="T35" fmla="*/ 108 h 130"/>
              <a:gd name="T36" fmla="*/ 46 w 150"/>
              <a:gd name="T37" fmla="*/ 120 h 130"/>
              <a:gd name="T38" fmla="*/ 42 w 150"/>
              <a:gd name="T39" fmla="*/ 126 h 130"/>
              <a:gd name="T40" fmla="*/ 30 w 150"/>
              <a:gd name="T41" fmla="*/ 136 h 130"/>
              <a:gd name="T42" fmla="*/ 25 w 150"/>
              <a:gd name="T43" fmla="*/ 144 h 130"/>
              <a:gd name="T44" fmla="*/ 18 w 150"/>
              <a:gd name="T45" fmla="*/ 144 h 130"/>
              <a:gd name="T46" fmla="*/ 6 w 150"/>
              <a:gd name="T47" fmla="*/ 150 h 130"/>
              <a:gd name="T48" fmla="*/ 0 w 150"/>
              <a:gd name="T49" fmla="*/ 156 h 130"/>
              <a:gd name="T50" fmla="*/ 67 w 150"/>
              <a:gd name="T51" fmla="*/ 156 h 130"/>
              <a:gd name="T52" fmla="*/ 67 w 150"/>
              <a:gd name="T53" fmla="*/ 138 h 130"/>
              <a:gd name="T54" fmla="*/ 79 w 150"/>
              <a:gd name="T55" fmla="*/ 128 h 130"/>
              <a:gd name="T56" fmla="*/ 89 w 150"/>
              <a:gd name="T57" fmla="*/ 122 h 130"/>
              <a:gd name="T58" fmla="*/ 97 w 150"/>
              <a:gd name="T59" fmla="*/ 120 h 130"/>
              <a:gd name="T60" fmla="*/ 101 w 150"/>
              <a:gd name="T61" fmla="*/ 116 h 130"/>
              <a:gd name="T62" fmla="*/ 110 w 150"/>
              <a:gd name="T63" fmla="*/ 116 h 130"/>
              <a:gd name="T64" fmla="*/ 120 w 150"/>
              <a:gd name="T65" fmla="*/ 114 h 130"/>
              <a:gd name="T66" fmla="*/ 127 w 150"/>
              <a:gd name="T67" fmla="*/ 103 h 130"/>
              <a:gd name="T68" fmla="*/ 142 w 150"/>
              <a:gd name="T69" fmla="*/ 100 h 130"/>
              <a:gd name="T70" fmla="*/ 145 w 150"/>
              <a:gd name="T71" fmla="*/ 95 h 130"/>
              <a:gd name="T72" fmla="*/ 139 w 150"/>
              <a:gd name="T73" fmla="*/ 90 h 130"/>
              <a:gd name="T74" fmla="*/ 144 w 150"/>
              <a:gd name="T75" fmla="*/ 83 h 130"/>
              <a:gd name="T76" fmla="*/ 155 w 150"/>
              <a:gd name="T77" fmla="*/ 80 h 130"/>
              <a:gd name="T78" fmla="*/ 169 w 150"/>
              <a:gd name="T79" fmla="*/ 77 h 130"/>
              <a:gd name="T80" fmla="*/ 176 w 150"/>
              <a:gd name="T81" fmla="*/ 76 h 130"/>
              <a:gd name="T82" fmla="*/ 180 w 150"/>
              <a:gd name="T83" fmla="*/ 67 h 130"/>
              <a:gd name="T84" fmla="*/ 175 w 150"/>
              <a:gd name="T85" fmla="*/ 62 h 130"/>
              <a:gd name="T86" fmla="*/ 175 w 150"/>
              <a:gd name="T87" fmla="*/ 58 h 130"/>
              <a:gd name="T88" fmla="*/ 172 w 150"/>
              <a:gd name="T89" fmla="*/ 53 h 130"/>
              <a:gd name="T90" fmla="*/ 173 w 150"/>
              <a:gd name="T91" fmla="*/ 40 h 130"/>
              <a:gd name="T92" fmla="*/ 172 w 150"/>
              <a:gd name="T93" fmla="*/ 24 h 130"/>
              <a:gd name="T94" fmla="*/ 166 w 150"/>
              <a:gd name="T95" fmla="*/ 17 h 1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0"/>
              <a:gd name="T145" fmla="*/ 0 h 130"/>
              <a:gd name="T146" fmla="*/ 150 w 150"/>
              <a:gd name="T147" fmla="*/ 130 h 1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0" h="130">
                <a:moveTo>
                  <a:pt x="138" y="14"/>
                </a:moveTo>
                <a:lnTo>
                  <a:pt x="131" y="13"/>
                </a:lnTo>
                <a:cubicBezTo>
                  <a:pt x="129" y="13"/>
                  <a:pt x="128" y="10"/>
                  <a:pt x="126" y="10"/>
                </a:cubicBezTo>
                <a:cubicBezTo>
                  <a:pt x="124" y="9"/>
                  <a:pt x="121" y="11"/>
                  <a:pt x="118" y="11"/>
                </a:cubicBezTo>
                <a:cubicBezTo>
                  <a:pt x="115" y="12"/>
                  <a:pt x="111" y="13"/>
                  <a:pt x="107" y="12"/>
                </a:cubicBezTo>
                <a:cubicBezTo>
                  <a:pt x="104" y="11"/>
                  <a:pt x="102" y="8"/>
                  <a:pt x="101" y="5"/>
                </a:cubicBezTo>
                <a:cubicBezTo>
                  <a:pt x="100" y="4"/>
                  <a:pt x="103" y="2"/>
                  <a:pt x="102" y="1"/>
                </a:cubicBezTo>
                <a:cubicBezTo>
                  <a:pt x="99" y="0"/>
                  <a:pt x="95" y="1"/>
                  <a:pt x="93" y="3"/>
                </a:cubicBezTo>
                <a:cubicBezTo>
                  <a:pt x="91" y="5"/>
                  <a:pt x="90" y="9"/>
                  <a:pt x="88" y="12"/>
                </a:cubicBezTo>
                <a:cubicBezTo>
                  <a:pt x="86" y="16"/>
                  <a:pt x="85" y="21"/>
                  <a:pt x="82" y="26"/>
                </a:cubicBezTo>
                <a:cubicBezTo>
                  <a:pt x="80" y="29"/>
                  <a:pt x="79" y="33"/>
                  <a:pt x="76" y="35"/>
                </a:cubicBezTo>
                <a:cubicBezTo>
                  <a:pt x="73" y="38"/>
                  <a:pt x="68" y="38"/>
                  <a:pt x="65" y="40"/>
                </a:cubicBezTo>
                <a:cubicBezTo>
                  <a:pt x="62" y="41"/>
                  <a:pt x="60" y="43"/>
                  <a:pt x="58" y="45"/>
                </a:cubicBezTo>
                <a:cubicBezTo>
                  <a:pt x="55" y="48"/>
                  <a:pt x="51" y="51"/>
                  <a:pt x="49" y="54"/>
                </a:cubicBezTo>
                <a:cubicBezTo>
                  <a:pt x="48" y="55"/>
                  <a:pt x="49" y="57"/>
                  <a:pt x="49" y="58"/>
                </a:cubicBezTo>
                <a:cubicBezTo>
                  <a:pt x="47" y="62"/>
                  <a:pt x="44" y="64"/>
                  <a:pt x="43" y="68"/>
                </a:cubicBezTo>
                <a:cubicBezTo>
                  <a:pt x="41" y="73"/>
                  <a:pt x="41" y="79"/>
                  <a:pt x="42" y="84"/>
                </a:cubicBezTo>
                <a:cubicBezTo>
                  <a:pt x="43" y="86"/>
                  <a:pt x="46" y="88"/>
                  <a:pt x="46" y="90"/>
                </a:cubicBezTo>
                <a:cubicBezTo>
                  <a:pt x="44" y="94"/>
                  <a:pt x="40" y="96"/>
                  <a:pt x="38" y="100"/>
                </a:cubicBezTo>
                <a:cubicBezTo>
                  <a:pt x="37" y="101"/>
                  <a:pt x="37" y="104"/>
                  <a:pt x="35" y="105"/>
                </a:cubicBezTo>
                <a:cubicBezTo>
                  <a:pt x="33" y="108"/>
                  <a:pt x="28" y="110"/>
                  <a:pt x="25" y="113"/>
                </a:cubicBezTo>
                <a:cubicBezTo>
                  <a:pt x="23" y="115"/>
                  <a:pt x="23" y="118"/>
                  <a:pt x="21" y="120"/>
                </a:cubicBezTo>
                <a:cubicBezTo>
                  <a:pt x="19" y="121"/>
                  <a:pt x="17" y="119"/>
                  <a:pt x="15" y="120"/>
                </a:cubicBezTo>
                <a:cubicBezTo>
                  <a:pt x="12" y="121"/>
                  <a:pt x="8" y="123"/>
                  <a:pt x="5" y="125"/>
                </a:cubicBezTo>
                <a:cubicBezTo>
                  <a:pt x="3" y="126"/>
                  <a:pt x="2" y="128"/>
                  <a:pt x="0" y="130"/>
                </a:cubicBezTo>
                <a:lnTo>
                  <a:pt x="56" y="130"/>
                </a:lnTo>
                <a:lnTo>
                  <a:pt x="56" y="115"/>
                </a:lnTo>
                <a:cubicBezTo>
                  <a:pt x="56" y="112"/>
                  <a:pt x="63" y="110"/>
                  <a:pt x="66" y="107"/>
                </a:cubicBezTo>
                <a:cubicBezTo>
                  <a:pt x="68" y="105"/>
                  <a:pt x="71" y="103"/>
                  <a:pt x="74" y="102"/>
                </a:cubicBezTo>
                <a:cubicBezTo>
                  <a:pt x="76" y="101"/>
                  <a:pt x="79" y="102"/>
                  <a:pt x="81" y="100"/>
                </a:cubicBezTo>
                <a:cubicBezTo>
                  <a:pt x="82" y="100"/>
                  <a:pt x="82" y="97"/>
                  <a:pt x="84" y="97"/>
                </a:cubicBezTo>
                <a:cubicBezTo>
                  <a:pt x="86" y="96"/>
                  <a:pt x="89" y="97"/>
                  <a:pt x="92" y="97"/>
                </a:cubicBezTo>
                <a:cubicBezTo>
                  <a:pt x="95" y="96"/>
                  <a:pt x="98" y="96"/>
                  <a:pt x="100" y="95"/>
                </a:cubicBezTo>
                <a:cubicBezTo>
                  <a:pt x="103" y="92"/>
                  <a:pt x="103" y="88"/>
                  <a:pt x="106" y="86"/>
                </a:cubicBezTo>
                <a:cubicBezTo>
                  <a:pt x="109" y="83"/>
                  <a:pt x="114" y="84"/>
                  <a:pt x="118" y="83"/>
                </a:cubicBezTo>
                <a:cubicBezTo>
                  <a:pt x="120" y="82"/>
                  <a:pt x="121" y="80"/>
                  <a:pt x="121" y="79"/>
                </a:cubicBezTo>
                <a:cubicBezTo>
                  <a:pt x="120" y="77"/>
                  <a:pt x="116" y="77"/>
                  <a:pt x="116" y="75"/>
                </a:cubicBezTo>
                <a:cubicBezTo>
                  <a:pt x="116" y="73"/>
                  <a:pt x="118" y="70"/>
                  <a:pt x="120" y="69"/>
                </a:cubicBezTo>
                <a:cubicBezTo>
                  <a:pt x="123" y="67"/>
                  <a:pt x="126" y="67"/>
                  <a:pt x="129" y="67"/>
                </a:cubicBezTo>
                <a:cubicBezTo>
                  <a:pt x="133" y="66"/>
                  <a:pt x="137" y="64"/>
                  <a:pt x="141" y="64"/>
                </a:cubicBezTo>
                <a:cubicBezTo>
                  <a:pt x="143" y="63"/>
                  <a:pt x="145" y="64"/>
                  <a:pt x="147" y="63"/>
                </a:cubicBezTo>
                <a:cubicBezTo>
                  <a:pt x="148" y="61"/>
                  <a:pt x="150" y="59"/>
                  <a:pt x="150" y="56"/>
                </a:cubicBezTo>
                <a:cubicBezTo>
                  <a:pt x="150" y="54"/>
                  <a:pt x="147" y="54"/>
                  <a:pt x="146" y="52"/>
                </a:cubicBezTo>
                <a:cubicBezTo>
                  <a:pt x="146" y="51"/>
                  <a:pt x="147" y="49"/>
                  <a:pt x="146" y="48"/>
                </a:cubicBezTo>
                <a:cubicBezTo>
                  <a:pt x="146" y="46"/>
                  <a:pt x="144" y="46"/>
                  <a:pt x="143" y="44"/>
                </a:cubicBezTo>
                <a:cubicBezTo>
                  <a:pt x="143" y="41"/>
                  <a:pt x="144" y="37"/>
                  <a:pt x="144" y="33"/>
                </a:cubicBezTo>
                <a:cubicBezTo>
                  <a:pt x="144" y="29"/>
                  <a:pt x="144" y="24"/>
                  <a:pt x="143" y="20"/>
                </a:cubicBezTo>
                <a:cubicBezTo>
                  <a:pt x="142" y="18"/>
                  <a:pt x="140" y="16"/>
                  <a:pt x="138" y="1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34" name="Freeform 2552"/>
          <p:cNvSpPr>
            <a:spLocks noChangeAspect="1"/>
          </p:cNvSpPr>
          <p:nvPr/>
        </p:nvSpPr>
        <p:spPr bwMode="auto">
          <a:xfrm>
            <a:off x="4135438" y="3433763"/>
            <a:ext cx="287338" cy="357188"/>
          </a:xfrm>
          <a:custGeom>
            <a:avLst/>
            <a:gdLst>
              <a:gd name="T0" fmla="*/ 70 w 151"/>
              <a:gd name="T1" fmla="*/ 224 h 187"/>
              <a:gd name="T2" fmla="*/ 76 w 151"/>
              <a:gd name="T3" fmla="*/ 223 h 187"/>
              <a:gd name="T4" fmla="*/ 79 w 151"/>
              <a:gd name="T5" fmla="*/ 213 h 187"/>
              <a:gd name="T6" fmla="*/ 84 w 151"/>
              <a:gd name="T7" fmla="*/ 213 h 187"/>
              <a:gd name="T8" fmla="*/ 90 w 151"/>
              <a:gd name="T9" fmla="*/ 220 h 187"/>
              <a:gd name="T10" fmla="*/ 95 w 151"/>
              <a:gd name="T11" fmla="*/ 214 h 187"/>
              <a:gd name="T12" fmla="*/ 110 w 151"/>
              <a:gd name="T13" fmla="*/ 214 h 187"/>
              <a:gd name="T14" fmla="*/ 114 w 151"/>
              <a:gd name="T15" fmla="*/ 209 h 187"/>
              <a:gd name="T16" fmla="*/ 116 w 151"/>
              <a:gd name="T17" fmla="*/ 214 h 187"/>
              <a:gd name="T18" fmla="*/ 173 w 151"/>
              <a:gd name="T19" fmla="*/ 214 h 187"/>
              <a:gd name="T20" fmla="*/ 176 w 151"/>
              <a:gd name="T21" fmla="*/ 197 h 187"/>
              <a:gd name="T22" fmla="*/ 171 w 151"/>
              <a:gd name="T23" fmla="*/ 195 h 187"/>
              <a:gd name="T24" fmla="*/ 158 w 151"/>
              <a:gd name="T25" fmla="*/ 42 h 187"/>
              <a:gd name="T26" fmla="*/ 181 w 151"/>
              <a:gd name="T27" fmla="*/ 42 h 187"/>
              <a:gd name="T28" fmla="*/ 123 w 151"/>
              <a:gd name="T29" fmla="*/ 0 h 187"/>
              <a:gd name="T30" fmla="*/ 123 w 151"/>
              <a:gd name="T31" fmla="*/ 25 h 187"/>
              <a:gd name="T32" fmla="*/ 74 w 151"/>
              <a:gd name="T33" fmla="*/ 25 h 187"/>
              <a:gd name="T34" fmla="*/ 74 w 151"/>
              <a:gd name="T35" fmla="*/ 70 h 187"/>
              <a:gd name="T36" fmla="*/ 70 w 151"/>
              <a:gd name="T37" fmla="*/ 72 h 187"/>
              <a:gd name="T38" fmla="*/ 64 w 151"/>
              <a:gd name="T39" fmla="*/ 73 h 187"/>
              <a:gd name="T40" fmla="*/ 55 w 151"/>
              <a:gd name="T41" fmla="*/ 83 h 187"/>
              <a:gd name="T42" fmla="*/ 58 w 151"/>
              <a:gd name="T43" fmla="*/ 105 h 187"/>
              <a:gd name="T44" fmla="*/ 55 w 151"/>
              <a:gd name="T45" fmla="*/ 108 h 187"/>
              <a:gd name="T46" fmla="*/ 5 w 151"/>
              <a:gd name="T47" fmla="*/ 107 h 187"/>
              <a:gd name="T48" fmla="*/ 0 w 151"/>
              <a:gd name="T49" fmla="*/ 114 h 187"/>
              <a:gd name="T50" fmla="*/ 5 w 151"/>
              <a:gd name="T51" fmla="*/ 119 h 187"/>
              <a:gd name="T52" fmla="*/ 7 w 151"/>
              <a:gd name="T53" fmla="*/ 119 h 187"/>
              <a:gd name="T54" fmla="*/ 10 w 151"/>
              <a:gd name="T55" fmla="*/ 129 h 187"/>
              <a:gd name="T56" fmla="*/ 6 w 151"/>
              <a:gd name="T57" fmla="*/ 146 h 187"/>
              <a:gd name="T58" fmla="*/ 8 w 151"/>
              <a:gd name="T59" fmla="*/ 149 h 187"/>
              <a:gd name="T60" fmla="*/ 11 w 151"/>
              <a:gd name="T61" fmla="*/ 162 h 187"/>
              <a:gd name="T62" fmla="*/ 8 w 151"/>
              <a:gd name="T63" fmla="*/ 179 h 187"/>
              <a:gd name="T64" fmla="*/ 4 w 151"/>
              <a:gd name="T65" fmla="*/ 197 h 187"/>
              <a:gd name="T66" fmla="*/ 10 w 151"/>
              <a:gd name="T67" fmla="*/ 191 h 187"/>
              <a:gd name="T68" fmla="*/ 25 w 151"/>
              <a:gd name="T69" fmla="*/ 191 h 187"/>
              <a:gd name="T70" fmla="*/ 28 w 151"/>
              <a:gd name="T71" fmla="*/ 189 h 187"/>
              <a:gd name="T72" fmla="*/ 37 w 151"/>
              <a:gd name="T73" fmla="*/ 190 h 187"/>
              <a:gd name="T74" fmla="*/ 44 w 151"/>
              <a:gd name="T75" fmla="*/ 200 h 187"/>
              <a:gd name="T76" fmla="*/ 52 w 151"/>
              <a:gd name="T77" fmla="*/ 200 h 187"/>
              <a:gd name="T78" fmla="*/ 55 w 151"/>
              <a:gd name="T79" fmla="*/ 212 h 187"/>
              <a:gd name="T80" fmla="*/ 61 w 151"/>
              <a:gd name="T81" fmla="*/ 219 h 187"/>
              <a:gd name="T82" fmla="*/ 70 w 151"/>
              <a:gd name="T83" fmla="*/ 224 h 18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1"/>
              <a:gd name="T127" fmla="*/ 0 h 187"/>
              <a:gd name="T128" fmla="*/ 151 w 151"/>
              <a:gd name="T129" fmla="*/ 187 h 18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1" h="187">
                <a:moveTo>
                  <a:pt x="58" y="186"/>
                </a:moveTo>
                <a:cubicBezTo>
                  <a:pt x="60" y="186"/>
                  <a:pt x="62" y="187"/>
                  <a:pt x="63" y="185"/>
                </a:cubicBezTo>
                <a:cubicBezTo>
                  <a:pt x="65" y="183"/>
                  <a:pt x="64" y="179"/>
                  <a:pt x="66" y="177"/>
                </a:cubicBezTo>
                <a:cubicBezTo>
                  <a:pt x="66" y="176"/>
                  <a:pt x="69" y="176"/>
                  <a:pt x="70" y="177"/>
                </a:cubicBezTo>
                <a:cubicBezTo>
                  <a:pt x="72" y="178"/>
                  <a:pt x="72" y="182"/>
                  <a:pt x="75" y="183"/>
                </a:cubicBezTo>
                <a:cubicBezTo>
                  <a:pt x="77" y="183"/>
                  <a:pt x="77" y="178"/>
                  <a:pt x="79" y="178"/>
                </a:cubicBezTo>
                <a:cubicBezTo>
                  <a:pt x="83" y="176"/>
                  <a:pt x="88" y="179"/>
                  <a:pt x="92" y="178"/>
                </a:cubicBezTo>
                <a:cubicBezTo>
                  <a:pt x="94" y="177"/>
                  <a:pt x="93" y="174"/>
                  <a:pt x="95" y="174"/>
                </a:cubicBezTo>
                <a:cubicBezTo>
                  <a:pt x="96" y="174"/>
                  <a:pt x="96" y="178"/>
                  <a:pt x="97" y="178"/>
                </a:cubicBezTo>
                <a:lnTo>
                  <a:pt x="144" y="178"/>
                </a:lnTo>
                <a:lnTo>
                  <a:pt x="147" y="164"/>
                </a:lnTo>
                <a:lnTo>
                  <a:pt x="143" y="162"/>
                </a:lnTo>
                <a:lnTo>
                  <a:pt x="132" y="35"/>
                </a:lnTo>
                <a:cubicBezTo>
                  <a:pt x="131" y="29"/>
                  <a:pt x="144" y="35"/>
                  <a:pt x="151" y="35"/>
                </a:cubicBezTo>
                <a:lnTo>
                  <a:pt x="103" y="0"/>
                </a:lnTo>
                <a:lnTo>
                  <a:pt x="103" y="21"/>
                </a:lnTo>
                <a:lnTo>
                  <a:pt x="62" y="21"/>
                </a:lnTo>
                <a:lnTo>
                  <a:pt x="62" y="58"/>
                </a:lnTo>
                <a:lnTo>
                  <a:pt x="58" y="60"/>
                </a:lnTo>
                <a:cubicBezTo>
                  <a:pt x="56" y="60"/>
                  <a:pt x="54" y="60"/>
                  <a:pt x="53" y="61"/>
                </a:cubicBezTo>
                <a:cubicBezTo>
                  <a:pt x="50" y="63"/>
                  <a:pt x="48" y="66"/>
                  <a:pt x="46" y="69"/>
                </a:cubicBezTo>
                <a:cubicBezTo>
                  <a:pt x="46" y="75"/>
                  <a:pt x="48" y="81"/>
                  <a:pt x="48" y="87"/>
                </a:cubicBezTo>
                <a:cubicBezTo>
                  <a:pt x="48" y="89"/>
                  <a:pt x="46" y="89"/>
                  <a:pt x="46" y="90"/>
                </a:cubicBezTo>
                <a:lnTo>
                  <a:pt x="4" y="89"/>
                </a:lnTo>
                <a:lnTo>
                  <a:pt x="0" y="95"/>
                </a:lnTo>
                <a:cubicBezTo>
                  <a:pt x="1" y="96"/>
                  <a:pt x="2" y="98"/>
                  <a:pt x="4" y="99"/>
                </a:cubicBezTo>
                <a:cubicBezTo>
                  <a:pt x="4" y="99"/>
                  <a:pt x="6" y="98"/>
                  <a:pt x="6" y="99"/>
                </a:cubicBezTo>
                <a:cubicBezTo>
                  <a:pt x="7" y="101"/>
                  <a:pt x="8" y="104"/>
                  <a:pt x="8" y="107"/>
                </a:cubicBezTo>
                <a:cubicBezTo>
                  <a:pt x="8" y="111"/>
                  <a:pt x="6" y="116"/>
                  <a:pt x="5" y="121"/>
                </a:cubicBezTo>
                <a:cubicBezTo>
                  <a:pt x="5" y="122"/>
                  <a:pt x="7" y="123"/>
                  <a:pt x="7" y="124"/>
                </a:cubicBezTo>
                <a:cubicBezTo>
                  <a:pt x="8" y="127"/>
                  <a:pt x="9" y="131"/>
                  <a:pt x="9" y="135"/>
                </a:cubicBezTo>
                <a:cubicBezTo>
                  <a:pt x="9" y="139"/>
                  <a:pt x="8" y="144"/>
                  <a:pt x="7" y="149"/>
                </a:cubicBezTo>
                <a:cubicBezTo>
                  <a:pt x="6" y="154"/>
                  <a:pt x="4" y="160"/>
                  <a:pt x="3" y="164"/>
                </a:cubicBezTo>
                <a:cubicBezTo>
                  <a:pt x="5" y="163"/>
                  <a:pt x="6" y="160"/>
                  <a:pt x="8" y="159"/>
                </a:cubicBezTo>
                <a:cubicBezTo>
                  <a:pt x="12" y="158"/>
                  <a:pt x="17" y="160"/>
                  <a:pt x="21" y="159"/>
                </a:cubicBezTo>
                <a:cubicBezTo>
                  <a:pt x="22" y="159"/>
                  <a:pt x="22" y="157"/>
                  <a:pt x="23" y="157"/>
                </a:cubicBezTo>
                <a:cubicBezTo>
                  <a:pt x="26" y="157"/>
                  <a:pt x="29" y="156"/>
                  <a:pt x="31" y="158"/>
                </a:cubicBezTo>
                <a:cubicBezTo>
                  <a:pt x="34" y="159"/>
                  <a:pt x="34" y="164"/>
                  <a:pt x="37" y="166"/>
                </a:cubicBezTo>
                <a:cubicBezTo>
                  <a:pt x="39" y="167"/>
                  <a:pt x="41" y="165"/>
                  <a:pt x="43" y="166"/>
                </a:cubicBezTo>
                <a:cubicBezTo>
                  <a:pt x="45" y="169"/>
                  <a:pt x="45" y="173"/>
                  <a:pt x="46" y="176"/>
                </a:cubicBezTo>
                <a:cubicBezTo>
                  <a:pt x="47" y="178"/>
                  <a:pt x="49" y="181"/>
                  <a:pt x="51" y="182"/>
                </a:cubicBezTo>
                <a:cubicBezTo>
                  <a:pt x="53" y="184"/>
                  <a:pt x="56" y="185"/>
                  <a:pt x="58" y="18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35" name="Freeform 2553"/>
          <p:cNvSpPr>
            <a:spLocks noChangeAspect="1"/>
          </p:cNvSpPr>
          <p:nvPr/>
        </p:nvSpPr>
        <p:spPr bwMode="auto">
          <a:xfrm>
            <a:off x="4116388" y="3732213"/>
            <a:ext cx="147638" cy="120650"/>
          </a:xfrm>
          <a:custGeom>
            <a:avLst/>
            <a:gdLst>
              <a:gd name="T0" fmla="*/ 12 w 78"/>
              <a:gd name="T1" fmla="*/ 76 h 64"/>
              <a:gd name="T2" fmla="*/ 11 w 78"/>
              <a:gd name="T3" fmla="*/ 70 h 64"/>
              <a:gd name="T4" fmla="*/ 11 w 78"/>
              <a:gd name="T5" fmla="*/ 64 h 64"/>
              <a:gd name="T6" fmla="*/ 24 w 78"/>
              <a:gd name="T7" fmla="*/ 64 h 64"/>
              <a:gd name="T8" fmla="*/ 36 w 78"/>
              <a:gd name="T9" fmla="*/ 61 h 64"/>
              <a:gd name="T10" fmla="*/ 46 w 78"/>
              <a:gd name="T11" fmla="*/ 62 h 64"/>
              <a:gd name="T12" fmla="*/ 55 w 78"/>
              <a:gd name="T13" fmla="*/ 61 h 64"/>
              <a:gd name="T14" fmla="*/ 56 w 78"/>
              <a:gd name="T15" fmla="*/ 56 h 64"/>
              <a:gd name="T16" fmla="*/ 43 w 78"/>
              <a:gd name="T17" fmla="*/ 53 h 64"/>
              <a:gd name="T18" fmla="*/ 35 w 78"/>
              <a:gd name="T19" fmla="*/ 52 h 64"/>
              <a:gd name="T20" fmla="*/ 31 w 78"/>
              <a:gd name="T21" fmla="*/ 56 h 64"/>
              <a:gd name="T22" fmla="*/ 17 w 78"/>
              <a:gd name="T23" fmla="*/ 57 h 64"/>
              <a:gd name="T24" fmla="*/ 13 w 78"/>
              <a:gd name="T25" fmla="*/ 49 h 64"/>
              <a:gd name="T26" fmla="*/ 10 w 78"/>
              <a:gd name="T27" fmla="*/ 39 h 64"/>
              <a:gd name="T28" fmla="*/ 0 w 78"/>
              <a:gd name="T29" fmla="*/ 37 h 64"/>
              <a:gd name="T30" fmla="*/ 10 w 78"/>
              <a:gd name="T31" fmla="*/ 27 h 64"/>
              <a:gd name="T32" fmla="*/ 17 w 78"/>
              <a:gd name="T33" fmla="*/ 19 h 64"/>
              <a:gd name="T34" fmla="*/ 15 w 78"/>
              <a:gd name="T35" fmla="*/ 10 h 64"/>
              <a:gd name="T36" fmla="*/ 21 w 78"/>
              <a:gd name="T37" fmla="*/ 4 h 64"/>
              <a:gd name="T38" fmla="*/ 37 w 78"/>
              <a:gd name="T39" fmla="*/ 4 h 64"/>
              <a:gd name="T40" fmla="*/ 39 w 78"/>
              <a:gd name="T41" fmla="*/ 1 h 64"/>
              <a:gd name="T42" fmla="*/ 49 w 78"/>
              <a:gd name="T43" fmla="*/ 2 h 64"/>
              <a:gd name="T44" fmla="*/ 56 w 78"/>
              <a:gd name="T45" fmla="*/ 12 h 64"/>
              <a:gd name="T46" fmla="*/ 63 w 78"/>
              <a:gd name="T47" fmla="*/ 12 h 64"/>
              <a:gd name="T48" fmla="*/ 67 w 78"/>
              <a:gd name="T49" fmla="*/ 24 h 64"/>
              <a:gd name="T50" fmla="*/ 73 w 78"/>
              <a:gd name="T51" fmla="*/ 31 h 64"/>
              <a:gd name="T52" fmla="*/ 81 w 78"/>
              <a:gd name="T53" fmla="*/ 36 h 64"/>
              <a:gd name="T54" fmla="*/ 85 w 78"/>
              <a:gd name="T55" fmla="*/ 45 h 64"/>
              <a:gd name="T56" fmla="*/ 82 w 78"/>
              <a:gd name="T57" fmla="*/ 56 h 64"/>
              <a:gd name="T58" fmla="*/ 86 w 78"/>
              <a:gd name="T59" fmla="*/ 61 h 64"/>
              <a:gd name="T60" fmla="*/ 89 w 78"/>
              <a:gd name="T61" fmla="*/ 61 h 64"/>
              <a:gd name="T62" fmla="*/ 93 w 78"/>
              <a:gd name="T63" fmla="*/ 68 h 64"/>
              <a:gd name="T64" fmla="*/ 91 w 78"/>
              <a:gd name="T65" fmla="*/ 75 h 64"/>
              <a:gd name="T66" fmla="*/ 81 w 78"/>
              <a:gd name="T67" fmla="*/ 76 h 64"/>
              <a:gd name="T68" fmla="*/ 72 w 78"/>
              <a:gd name="T69" fmla="*/ 75 h 64"/>
              <a:gd name="T70" fmla="*/ 68 w 78"/>
              <a:gd name="T71" fmla="*/ 75 h 64"/>
              <a:gd name="T72" fmla="*/ 66 w 78"/>
              <a:gd name="T73" fmla="*/ 72 h 64"/>
              <a:gd name="T74" fmla="*/ 57 w 78"/>
              <a:gd name="T75" fmla="*/ 72 h 64"/>
              <a:gd name="T76" fmla="*/ 39 w 78"/>
              <a:gd name="T77" fmla="*/ 71 h 64"/>
              <a:gd name="T78" fmla="*/ 30 w 78"/>
              <a:gd name="T79" fmla="*/ 76 h 64"/>
              <a:gd name="T80" fmla="*/ 19 w 78"/>
              <a:gd name="T81" fmla="*/ 75 h 64"/>
              <a:gd name="T82" fmla="*/ 12 w 78"/>
              <a:gd name="T83" fmla="*/ 76 h 6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8"/>
              <a:gd name="T127" fmla="*/ 0 h 64"/>
              <a:gd name="T128" fmla="*/ 78 w 78"/>
              <a:gd name="T129" fmla="*/ 64 h 6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8" h="64">
                <a:moveTo>
                  <a:pt x="10" y="64"/>
                </a:moveTo>
                <a:cubicBezTo>
                  <a:pt x="10" y="62"/>
                  <a:pt x="9" y="61"/>
                  <a:pt x="9" y="59"/>
                </a:cubicBezTo>
                <a:cubicBezTo>
                  <a:pt x="9" y="57"/>
                  <a:pt x="9" y="56"/>
                  <a:pt x="9" y="54"/>
                </a:cubicBezTo>
                <a:cubicBezTo>
                  <a:pt x="13" y="54"/>
                  <a:pt x="16" y="55"/>
                  <a:pt x="20" y="54"/>
                </a:cubicBezTo>
                <a:cubicBezTo>
                  <a:pt x="23" y="54"/>
                  <a:pt x="26" y="51"/>
                  <a:pt x="30" y="51"/>
                </a:cubicBezTo>
                <a:cubicBezTo>
                  <a:pt x="33" y="51"/>
                  <a:pt x="36" y="52"/>
                  <a:pt x="39" y="52"/>
                </a:cubicBezTo>
                <a:cubicBezTo>
                  <a:pt x="42" y="52"/>
                  <a:pt x="44" y="52"/>
                  <a:pt x="46" y="51"/>
                </a:cubicBezTo>
                <a:cubicBezTo>
                  <a:pt x="47" y="50"/>
                  <a:pt x="48" y="48"/>
                  <a:pt x="47" y="47"/>
                </a:cubicBezTo>
                <a:cubicBezTo>
                  <a:pt x="44" y="46"/>
                  <a:pt x="39" y="45"/>
                  <a:pt x="36" y="45"/>
                </a:cubicBezTo>
                <a:cubicBezTo>
                  <a:pt x="33" y="44"/>
                  <a:pt x="31" y="44"/>
                  <a:pt x="29" y="44"/>
                </a:cubicBezTo>
                <a:cubicBezTo>
                  <a:pt x="28" y="45"/>
                  <a:pt x="27" y="47"/>
                  <a:pt x="26" y="47"/>
                </a:cubicBezTo>
                <a:cubicBezTo>
                  <a:pt x="22" y="48"/>
                  <a:pt x="18" y="48"/>
                  <a:pt x="14" y="48"/>
                </a:cubicBezTo>
                <a:cubicBezTo>
                  <a:pt x="13" y="46"/>
                  <a:pt x="12" y="43"/>
                  <a:pt x="11" y="41"/>
                </a:cubicBezTo>
                <a:cubicBezTo>
                  <a:pt x="10" y="38"/>
                  <a:pt x="10" y="35"/>
                  <a:pt x="8" y="33"/>
                </a:cubicBezTo>
                <a:cubicBezTo>
                  <a:pt x="6" y="32"/>
                  <a:pt x="0" y="34"/>
                  <a:pt x="0" y="31"/>
                </a:cubicBezTo>
                <a:cubicBezTo>
                  <a:pt x="0" y="27"/>
                  <a:pt x="6" y="26"/>
                  <a:pt x="8" y="23"/>
                </a:cubicBezTo>
                <a:cubicBezTo>
                  <a:pt x="10" y="21"/>
                  <a:pt x="13" y="19"/>
                  <a:pt x="14" y="16"/>
                </a:cubicBezTo>
                <a:cubicBezTo>
                  <a:pt x="14" y="14"/>
                  <a:pt x="13" y="11"/>
                  <a:pt x="13" y="8"/>
                </a:cubicBezTo>
                <a:cubicBezTo>
                  <a:pt x="15" y="7"/>
                  <a:pt x="16" y="4"/>
                  <a:pt x="18" y="3"/>
                </a:cubicBezTo>
                <a:cubicBezTo>
                  <a:pt x="22" y="2"/>
                  <a:pt x="27" y="4"/>
                  <a:pt x="31" y="3"/>
                </a:cubicBezTo>
                <a:cubicBezTo>
                  <a:pt x="32" y="3"/>
                  <a:pt x="32" y="1"/>
                  <a:pt x="33" y="1"/>
                </a:cubicBezTo>
                <a:cubicBezTo>
                  <a:pt x="36" y="1"/>
                  <a:pt x="39" y="0"/>
                  <a:pt x="41" y="2"/>
                </a:cubicBezTo>
                <a:cubicBezTo>
                  <a:pt x="44" y="3"/>
                  <a:pt x="44" y="8"/>
                  <a:pt x="47" y="10"/>
                </a:cubicBezTo>
                <a:cubicBezTo>
                  <a:pt x="49" y="11"/>
                  <a:pt x="51" y="9"/>
                  <a:pt x="53" y="10"/>
                </a:cubicBezTo>
                <a:cubicBezTo>
                  <a:pt x="55" y="13"/>
                  <a:pt x="55" y="17"/>
                  <a:pt x="56" y="20"/>
                </a:cubicBezTo>
                <a:cubicBezTo>
                  <a:pt x="57" y="22"/>
                  <a:pt x="59" y="25"/>
                  <a:pt x="61" y="26"/>
                </a:cubicBezTo>
                <a:cubicBezTo>
                  <a:pt x="63" y="28"/>
                  <a:pt x="66" y="29"/>
                  <a:pt x="68" y="30"/>
                </a:cubicBezTo>
                <a:lnTo>
                  <a:pt x="71" y="38"/>
                </a:lnTo>
                <a:lnTo>
                  <a:pt x="69" y="47"/>
                </a:lnTo>
                <a:lnTo>
                  <a:pt x="72" y="51"/>
                </a:lnTo>
                <a:lnTo>
                  <a:pt x="75" y="51"/>
                </a:lnTo>
                <a:lnTo>
                  <a:pt x="78" y="57"/>
                </a:lnTo>
                <a:lnTo>
                  <a:pt x="76" y="63"/>
                </a:lnTo>
                <a:cubicBezTo>
                  <a:pt x="73" y="63"/>
                  <a:pt x="71" y="64"/>
                  <a:pt x="68" y="64"/>
                </a:cubicBezTo>
                <a:cubicBezTo>
                  <a:pt x="66" y="63"/>
                  <a:pt x="63" y="63"/>
                  <a:pt x="60" y="63"/>
                </a:cubicBezTo>
                <a:cubicBezTo>
                  <a:pt x="59" y="63"/>
                  <a:pt x="58" y="64"/>
                  <a:pt x="57" y="63"/>
                </a:cubicBezTo>
                <a:cubicBezTo>
                  <a:pt x="56" y="63"/>
                  <a:pt x="56" y="61"/>
                  <a:pt x="55" y="61"/>
                </a:cubicBezTo>
                <a:cubicBezTo>
                  <a:pt x="53" y="60"/>
                  <a:pt x="50" y="61"/>
                  <a:pt x="48" y="61"/>
                </a:cubicBezTo>
                <a:cubicBezTo>
                  <a:pt x="43" y="60"/>
                  <a:pt x="38" y="59"/>
                  <a:pt x="33" y="60"/>
                </a:cubicBezTo>
                <a:cubicBezTo>
                  <a:pt x="30" y="60"/>
                  <a:pt x="28" y="63"/>
                  <a:pt x="25" y="64"/>
                </a:cubicBezTo>
                <a:cubicBezTo>
                  <a:pt x="22" y="64"/>
                  <a:pt x="19" y="63"/>
                  <a:pt x="16" y="63"/>
                </a:cubicBezTo>
                <a:cubicBezTo>
                  <a:pt x="14" y="63"/>
                  <a:pt x="12" y="63"/>
                  <a:pt x="10" y="6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36" name="Freeform 2554"/>
          <p:cNvSpPr>
            <a:spLocks noChangeAspect="1"/>
          </p:cNvSpPr>
          <p:nvPr/>
        </p:nvSpPr>
        <p:spPr bwMode="auto">
          <a:xfrm>
            <a:off x="4135438" y="3843338"/>
            <a:ext cx="79375" cy="52388"/>
          </a:xfrm>
          <a:custGeom>
            <a:avLst/>
            <a:gdLst>
              <a:gd name="T0" fmla="*/ 26 w 42"/>
              <a:gd name="T1" fmla="*/ 33 h 27"/>
              <a:gd name="T2" fmla="*/ 31 w 42"/>
              <a:gd name="T3" fmla="*/ 22 h 27"/>
              <a:gd name="T4" fmla="*/ 39 w 42"/>
              <a:gd name="T5" fmla="*/ 18 h 27"/>
              <a:gd name="T6" fmla="*/ 48 w 42"/>
              <a:gd name="T7" fmla="*/ 17 h 27"/>
              <a:gd name="T8" fmla="*/ 45 w 42"/>
              <a:gd name="T9" fmla="*/ 10 h 27"/>
              <a:gd name="T10" fmla="*/ 46 w 42"/>
              <a:gd name="T11" fmla="*/ 6 h 27"/>
              <a:gd name="T12" fmla="*/ 45 w 42"/>
              <a:gd name="T13" fmla="*/ 2 h 27"/>
              <a:gd name="T14" fmla="*/ 27 w 42"/>
              <a:gd name="T15" fmla="*/ 1 h 27"/>
              <a:gd name="T16" fmla="*/ 18 w 42"/>
              <a:gd name="T17" fmla="*/ 6 h 27"/>
              <a:gd name="T18" fmla="*/ 7 w 42"/>
              <a:gd name="T19" fmla="*/ 5 h 27"/>
              <a:gd name="T20" fmla="*/ 0 w 42"/>
              <a:gd name="T21" fmla="*/ 6 h 27"/>
              <a:gd name="T22" fmla="*/ 6 w 42"/>
              <a:gd name="T23" fmla="*/ 15 h 27"/>
              <a:gd name="T24" fmla="*/ 26 w 42"/>
              <a:gd name="T25" fmla="*/ 15 h 27"/>
              <a:gd name="T26" fmla="*/ 17 w 42"/>
              <a:gd name="T27" fmla="*/ 18 h 27"/>
              <a:gd name="T28" fmla="*/ 21 w 42"/>
              <a:gd name="T29" fmla="*/ 24 h 27"/>
              <a:gd name="T30" fmla="*/ 26 w 42"/>
              <a:gd name="T31" fmla="*/ 33 h 2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2"/>
              <a:gd name="T49" fmla="*/ 0 h 27"/>
              <a:gd name="T50" fmla="*/ 42 w 42"/>
              <a:gd name="T51" fmla="*/ 27 h 2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2" h="27">
                <a:moveTo>
                  <a:pt x="22" y="27"/>
                </a:moveTo>
                <a:cubicBezTo>
                  <a:pt x="23" y="24"/>
                  <a:pt x="23" y="21"/>
                  <a:pt x="26" y="18"/>
                </a:cubicBezTo>
                <a:cubicBezTo>
                  <a:pt x="27" y="16"/>
                  <a:pt x="31" y="16"/>
                  <a:pt x="33" y="15"/>
                </a:cubicBezTo>
                <a:cubicBezTo>
                  <a:pt x="36" y="15"/>
                  <a:pt x="39" y="16"/>
                  <a:pt x="40" y="14"/>
                </a:cubicBezTo>
                <a:cubicBezTo>
                  <a:pt x="42" y="12"/>
                  <a:pt x="38" y="10"/>
                  <a:pt x="38" y="8"/>
                </a:cubicBezTo>
                <a:cubicBezTo>
                  <a:pt x="38" y="7"/>
                  <a:pt x="39" y="6"/>
                  <a:pt x="39" y="5"/>
                </a:cubicBezTo>
                <a:cubicBezTo>
                  <a:pt x="39" y="4"/>
                  <a:pt x="39" y="3"/>
                  <a:pt x="38" y="2"/>
                </a:cubicBezTo>
                <a:cubicBezTo>
                  <a:pt x="33" y="1"/>
                  <a:pt x="28" y="0"/>
                  <a:pt x="23" y="1"/>
                </a:cubicBezTo>
                <a:cubicBezTo>
                  <a:pt x="20" y="1"/>
                  <a:pt x="18" y="4"/>
                  <a:pt x="15" y="5"/>
                </a:cubicBezTo>
                <a:cubicBezTo>
                  <a:pt x="12" y="5"/>
                  <a:pt x="9" y="4"/>
                  <a:pt x="6" y="4"/>
                </a:cubicBezTo>
                <a:cubicBezTo>
                  <a:pt x="4" y="4"/>
                  <a:pt x="2" y="4"/>
                  <a:pt x="0" y="5"/>
                </a:cubicBezTo>
                <a:cubicBezTo>
                  <a:pt x="1" y="7"/>
                  <a:pt x="2" y="11"/>
                  <a:pt x="5" y="12"/>
                </a:cubicBezTo>
                <a:cubicBezTo>
                  <a:pt x="11" y="14"/>
                  <a:pt x="16" y="10"/>
                  <a:pt x="22" y="12"/>
                </a:cubicBezTo>
                <a:cubicBezTo>
                  <a:pt x="24" y="12"/>
                  <a:pt x="15" y="12"/>
                  <a:pt x="14" y="15"/>
                </a:cubicBezTo>
                <a:cubicBezTo>
                  <a:pt x="14" y="16"/>
                  <a:pt x="17" y="18"/>
                  <a:pt x="18" y="20"/>
                </a:cubicBezTo>
                <a:cubicBezTo>
                  <a:pt x="20" y="22"/>
                  <a:pt x="21" y="24"/>
                  <a:pt x="22" y="2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37" name="Freeform 2555"/>
          <p:cNvSpPr>
            <a:spLocks noChangeAspect="1"/>
          </p:cNvSpPr>
          <p:nvPr/>
        </p:nvSpPr>
        <p:spPr bwMode="auto">
          <a:xfrm>
            <a:off x="4133850" y="3814763"/>
            <a:ext cx="73025" cy="22225"/>
          </a:xfrm>
          <a:custGeom>
            <a:avLst/>
            <a:gdLst>
              <a:gd name="T0" fmla="*/ 0 w 39"/>
              <a:gd name="T1" fmla="*/ 13 h 11"/>
              <a:gd name="T2" fmla="*/ 17 w 39"/>
              <a:gd name="T3" fmla="*/ 9 h 11"/>
              <a:gd name="T4" fmla="*/ 6 w 39"/>
              <a:gd name="T5" fmla="*/ 5 h 11"/>
              <a:gd name="T6" fmla="*/ 20 w 39"/>
              <a:gd name="T7" fmla="*/ 4 h 11"/>
              <a:gd name="T8" fmla="*/ 24 w 39"/>
              <a:gd name="T9" fmla="*/ 0 h 11"/>
              <a:gd name="T10" fmla="*/ 32 w 39"/>
              <a:gd name="T11" fmla="*/ 1 h 11"/>
              <a:gd name="T12" fmla="*/ 45 w 39"/>
              <a:gd name="T13" fmla="*/ 4 h 11"/>
              <a:gd name="T14" fmla="*/ 44 w 39"/>
              <a:gd name="T15" fmla="*/ 9 h 11"/>
              <a:gd name="T16" fmla="*/ 35 w 39"/>
              <a:gd name="T17" fmla="*/ 10 h 11"/>
              <a:gd name="T18" fmla="*/ 25 w 39"/>
              <a:gd name="T19" fmla="*/ 9 h 11"/>
              <a:gd name="T20" fmla="*/ 13 w 39"/>
              <a:gd name="T21" fmla="*/ 13 h 11"/>
              <a:gd name="T22" fmla="*/ 0 w 39"/>
              <a:gd name="T23" fmla="*/ 13 h 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9"/>
              <a:gd name="T37" fmla="*/ 0 h 11"/>
              <a:gd name="T38" fmla="*/ 39 w 39"/>
              <a:gd name="T39" fmla="*/ 11 h 11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9" h="11">
                <a:moveTo>
                  <a:pt x="0" y="10"/>
                </a:moveTo>
                <a:cubicBezTo>
                  <a:pt x="5" y="9"/>
                  <a:pt x="9" y="8"/>
                  <a:pt x="14" y="7"/>
                </a:cubicBezTo>
                <a:cubicBezTo>
                  <a:pt x="11" y="5"/>
                  <a:pt x="8" y="5"/>
                  <a:pt x="5" y="4"/>
                </a:cubicBezTo>
                <a:cubicBezTo>
                  <a:pt x="9" y="4"/>
                  <a:pt x="13" y="4"/>
                  <a:pt x="17" y="3"/>
                </a:cubicBezTo>
                <a:cubicBezTo>
                  <a:pt x="18" y="3"/>
                  <a:pt x="19" y="1"/>
                  <a:pt x="20" y="0"/>
                </a:cubicBezTo>
                <a:cubicBezTo>
                  <a:pt x="22" y="0"/>
                  <a:pt x="24" y="0"/>
                  <a:pt x="27" y="1"/>
                </a:cubicBezTo>
                <a:cubicBezTo>
                  <a:pt x="30" y="1"/>
                  <a:pt x="35" y="2"/>
                  <a:pt x="38" y="3"/>
                </a:cubicBezTo>
                <a:cubicBezTo>
                  <a:pt x="39" y="4"/>
                  <a:pt x="38" y="6"/>
                  <a:pt x="37" y="7"/>
                </a:cubicBezTo>
                <a:cubicBezTo>
                  <a:pt x="35" y="8"/>
                  <a:pt x="33" y="8"/>
                  <a:pt x="30" y="8"/>
                </a:cubicBezTo>
                <a:cubicBezTo>
                  <a:pt x="27" y="8"/>
                  <a:pt x="24" y="7"/>
                  <a:pt x="21" y="7"/>
                </a:cubicBezTo>
                <a:cubicBezTo>
                  <a:pt x="17" y="7"/>
                  <a:pt x="14" y="10"/>
                  <a:pt x="11" y="10"/>
                </a:cubicBezTo>
                <a:cubicBezTo>
                  <a:pt x="7" y="11"/>
                  <a:pt x="4" y="10"/>
                  <a:pt x="0" y="1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38" name="Freeform 2556"/>
          <p:cNvSpPr>
            <a:spLocks noChangeAspect="1"/>
          </p:cNvSpPr>
          <p:nvPr/>
        </p:nvSpPr>
        <p:spPr bwMode="auto">
          <a:xfrm>
            <a:off x="4176713" y="3846513"/>
            <a:ext cx="182563" cy="153988"/>
          </a:xfrm>
          <a:custGeom>
            <a:avLst/>
            <a:gdLst>
              <a:gd name="T0" fmla="*/ 102 w 96"/>
              <a:gd name="T1" fmla="*/ 38 h 81"/>
              <a:gd name="T2" fmla="*/ 96 w 96"/>
              <a:gd name="T3" fmla="*/ 32 h 81"/>
              <a:gd name="T4" fmla="*/ 96 w 96"/>
              <a:gd name="T5" fmla="*/ 18 h 81"/>
              <a:gd name="T6" fmla="*/ 85 w 96"/>
              <a:gd name="T7" fmla="*/ 6 h 81"/>
              <a:gd name="T8" fmla="*/ 80 w 96"/>
              <a:gd name="T9" fmla="*/ 11 h 81"/>
              <a:gd name="T10" fmla="*/ 67 w 96"/>
              <a:gd name="T11" fmla="*/ 14 h 81"/>
              <a:gd name="T12" fmla="*/ 59 w 96"/>
              <a:gd name="T13" fmla="*/ 11 h 81"/>
              <a:gd name="T14" fmla="*/ 53 w 96"/>
              <a:gd name="T15" fmla="*/ 4 h 81"/>
              <a:gd name="T16" fmla="*/ 34 w 96"/>
              <a:gd name="T17" fmla="*/ 4 h 81"/>
              <a:gd name="T18" fmla="*/ 28 w 96"/>
              <a:gd name="T19" fmla="*/ 1 h 81"/>
              <a:gd name="T20" fmla="*/ 20 w 96"/>
              <a:gd name="T21" fmla="*/ 5 h 81"/>
              <a:gd name="T22" fmla="*/ 22 w 96"/>
              <a:gd name="T23" fmla="*/ 16 h 81"/>
              <a:gd name="T24" fmla="*/ 5 w 96"/>
              <a:gd name="T25" fmla="*/ 20 h 81"/>
              <a:gd name="T26" fmla="*/ 7 w 96"/>
              <a:gd name="T27" fmla="*/ 31 h 81"/>
              <a:gd name="T28" fmla="*/ 14 w 96"/>
              <a:gd name="T29" fmla="*/ 44 h 81"/>
              <a:gd name="T30" fmla="*/ 25 w 96"/>
              <a:gd name="T31" fmla="*/ 56 h 81"/>
              <a:gd name="T32" fmla="*/ 34 w 96"/>
              <a:gd name="T33" fmla="*/ 57 h 81"/>
              <a:gd name="T34" fmla="*/ 47 w 96"/>
              <a:gd name="T35" fmla="*/ 50 h 81"/>
              <a:gd name="T36" fmla="*/ 56 w 96"/>
              <a:gd name="T37" fmla="*/ 48 h 81"/>
              <a:gd name="T38" fmla="*/ 62 w 96"/>
              <a:gd name="T39" fmla="*/ 55 h 81"/>
              <a:gd name="T40" fmla="*/ 66 w 96"/>
              <a:gd name="T41" fmla="*/ 63 h 81"/>
              <a:gd name="T42" fmla="*/ 66 w 96"/>
              <a:gd name="T43" fmla="*/ 75 h 81"/>
              <a:gd name="T44" fmla="*/ 74 w 96"/>
              <a:gd name="T45" fmla="*/ 74 h 81"/>
              <a:gd name="T46" fmla="*/ 80 w 96"/>
              <a:gd name="T47" fmla="*/ 73 h 81"/>
              <a:gd name="T48" fmla="*/ 85 w 96"/>
              <a:gd name="T49" fmla="*/ 80 h 81"/>
              <a:gd name="T50" fmla="*/ 85 w 96"/>
              <a:gd name="T51" fmla="*/ 89 h 81"/>
              <a:gd name="T52" fmla="*/ 89 w 96"/>
              <a:gd name="T53" fmla="*/ 97 h 81"/>
              <a:gd name="T54" fmla="*/ 97 w 96"/>
              <a:gd name="T55" fmla="*/ 89 h 81"/>
              <a:gd name="T56" fmla="*/ 105 w 96"/>
              <a:gd name="T57" fmla="*/ 90 h 81"/>
              <a:gd name="T58" fmla="*/ 109 w 96"/>
              <a:gd name="T59" fmla="*/ 80 h 81"/>
              <a:gd name="T60" fmla="*/ 114 w 96"/>
              <a:gd name="T61" fmla="*/ 74 h 81"/>
              <a:gd name="T62" fmla="*/ 111 w 96"/>
              <a:gd name="T63" fmla="*/ 66 h 81"/>
              <a:gd name="T64" fmla="*/ 105 w 96"/>
              <a:gd name="T65" fmla="*/ 51 h 8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6"/>
              <a:gd name="T100" fmla="*/ 0 h 81"/>
              <a:gd name="T101" fmla="*/ 96 w 96"/>
              <a:gd name="T102" fmla="*/ 81 h 8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6" h="81">
                <a:moveTo>
                  <a:pt x="92" y="38"/>
                </a:moveTo>
                <a:cubicBezTo>
                  <a:pt x="90" y="36"/>
                  <a:pt x="86" y="35"/>
                  <a:pt x="85" y="32"/>
                </a:cubicBezTo>
                <a:cubicBezTo>
                  <a:pt x="84" y="31"/>
                  <a:pt x="86" y="28"/>
                  <a:pt x="85" y="26"/>
                </a:cubicBezTo>
                <a:cubicBezTo>
                  <a:pt x="84" y="25"/>
                  <a:pt x="80" y="28"/>
                  <a:pt x="80" y="27"/>
                </a:cubicBezTo>
                <a:cubicBezTo>
                  <a:pt x="80" y="24"/>
                  <a:pt x="84" y="22"/>
                  <a:pt x="84" y="19"/>
                </a:cubicBezTo>
                <a:cubicBezTo>
                  <a:pt x="84" y="17"/>
                  <a:pt x="81" y="17"/>
                  <a:pt x="80" y="15"/>
                </a:cubicBezTo>
                <a:cubicBezTo>
                  <a:pt x="79" y="13"/>
                  <a:pt x="80" y="9"/>
                  <a:pt x="79" y="7"/>
                </a:cubicBezTo>
                <a:cubicBezTo>
                  <a:pt x="77" y="5"/>
                  <a:pt x="74" y="4"/>
                  <a:pt x="71" y="5"/>
                </a:cubicBezTo>
                <a:cubicBezTo>
                  <a:pt x="70" y="5"/>
                  <a:pt x="72" y="7"/>
                  <a:pt x="71" y="8"/>
                </a:cubicBezTo>
                <a:cubicBezTo>
                  <a:pt x="70" y="9"/>
                  <a:pt x="69" y="9"/>
                  <a:pt x="67" y="9"/>
                </a:cubicBezTo>
                <a:cubicBezTo>
                  <a:pt x="66" y="9"/>
                  <a:pt x="64" y="7"/>
                  <a:pt x="63" y="8"/>
                </a:cubicBezTo>
                <a:cubicBezTo>
                  <a:pt x="60" y="8"/>
                  <a:pt x="58" y="12"/>
                  <a:pt x="56" y="12"/>
                </a:cubicBezTo>
                <a:cubicBezTo>
                  <a:pt x="54" y="11"/>
                  <a:pt x="54" y="7"/>
                  <a:pt x="52" y="6"/>
                </a:cubicBezTo>
                <a:cubicBezTo>
                  <a:pt x="51" y="6"/>
                  <a:pt x="50" y="8"/>
                  <a:pt x="49" y="9"/>
                </a:cubicBezTo>
                <a:cubicBezTo>
                  <a:pt x="48" y="9"/>
                  <a:pt x="46" y="10"/>
                  <a:pt x="45" y="9"/>
                </a:cubicBezTo>
                <a:cubicBezTo>
                  <a:pt x="44" y="8"/>
                  <a:pt x="44" y="5"/>
                  <a:pt x="44" y="3"/>
                </a:cubicBezTo>
                <a:cubicBezTo>
                  <a:pt x="41" y="3"/>
                  <a:pt x="39" y="4"/>
                  <a:pt x="36" y="4"/>
                </a:cubicBezTo>
                <a:cubicBezTo>
                  <a:pt x="34" y="3"/>
                  <a:pt x="31" y="3"/>
                  <a:pt x="28" y="3"/>
                </a:cubicBezTo>
                <a:cubicBezTo>
                  <a:pt x="27" y="3"/>
                  <a:pt x="26" y="4"/>
                  <a:pt x="25" y="3"/>
                </a:cubicBezTo>
                <a:cubicBezTo>
                  <a:pt x="24" y="3"/>
                  <a:pt x="24" y="1"/>
                  <a:pt x="23" y="1"/>
                </a:cubicBezTo>
                <a:cubicBezTo>
                  <a:pt x="21" y="0"/>
                  <a:pt x="18" y="1"/>
                  <a:pt x="16" y="1"/>
                </a:cubicBezTo>
                <a:cubicBezTo>
                  <a:pt x="17" y="2"/>
                  <a:pt x="17" y="3"/>
                  <a:pt x="17" y="4"/>
                </a:cubicBezTo>
                <a:cubicBezTo>
                  <a:pt x="17" y="5"/>
                  <a:pt x="16" y="6"/>
                  <a:pt x="16" y="7"/>
                </a:cubicBezTo>
                <a:cubicBezTo>
                  <a:pt x="16" y="9"/>
                  <a:pt x="20" y="11"/>
                  <a:pt x="18" y="13"/>
                </a:cubicBezTo>
                <a:cubicBezTo>
                  <a:pt x="17" y="15"/>
                  <a:pt x="14" y="14"/>
                  <a:pt x="11" y="14"/>
                </a:cubicBezTo>
                <a:cubicBezTo>
                  <a:pt x="9" y="15"/>
                  <a:pt x="5" y="15"/>
                  <a:pt x="4" y="17"/>
                </a:cubicBezTo>
                <a:cubicBezTo>
                  <a:pt x="1" y="20"/>
                  <a:pt x="1" y="23"/>
                  <a:pt x="0" y="26"/>
                </a:cubicBezTo>
                <a:cubicBezTo>
                  <a:pt x="2" y="26"/>
                  <a:pt x="4" y="25"/>
                  <a:pt x="6" y="26"/>
                </a:cubicBezTo>
                <a:cubicBezTo>
                  <a:pt x="7" y="26"/>
                  <a:pt x="6" y="29"/>
                  <a:pt x="7" y="30"/>
                </a:cubicBezTo>
                <a:cubicBezTo>
                  <a:pt x="9" y="33"/>
                  <a:pt x="11" y="35"/>
                  <a:pt x="12" y="37"/>
                </a:cubicBezTo>
                <a:cubicBezTo>
                  <a:pt x="13" y="39"/>
                  <a:pt x="13" y="41"/>
                  <a:pt x="15" y="42"/>
                </a:cubicBezTo>
                <a:cubicBezTo>
                  <a:pt x="16" y="44"/>
                  <a:pt x="19" y="45"/>
                  <a:pt x="21" y="47"/>
                </a:cubicBezTo>
                <a:cubicBezTo>
                  <a:pt x="22" y="49"/>
                  <a:pt x="24" y="50"/>
                  <a:pt x="25" y="52"/>
                </a:cubicBezTo>
                <a:cubicBezTo>
                  <a:pt x="26" y="51"/>
                  <a:pt x="26" y="49"/>
                  <a:pt x="28" y="48"/>
                </a:cubicBezTo>
                <a:cubicBezTo>
                  <a:pt x="29" y="45"/>
                  <a:pt x="31" y="43"/>
                  <a:pt x="34" y="42"/>
                </a:cubicBezTo>
                <a:cubicBezTo>
                  <a:pt x="35" y="41"/>
                  <a:pt x="37" y="42"/>
                  <a:pt x="39" y="42"/>
                </a:cubicBezTo>
                <a:cubicBezTo>
                  <a:pt x="40" y="42"/>
                  <a:pt x="40" y="40"/>
                  <a:pt x="41" y="40"/>
                </a:cubicBezTo>
                <a:cubicBezTo>
                  <a:pt x="43" y="39"/>
                  <a:pt x="45" y="39"/>
                  <a:pt x="47" y="40"/>
                </a:cubicBezTo>
                <a:cubicBezTo>
                  <a:pt x="49" y="40"/>
                  <a:pt x="50" y="41"/>
                  <a:pt x="51" y="42"/>
                </a:cubicBezTo>
                <a:cubicBezTo>
                  <a:pt x="52" y="43"/>
                  <a:pt x="52" y="45"/>
                  <a:pt x="52" y="46"/>
                </a:cubicBezTo>
                <a:cubicBezTo>
                  <a:pt x="53" y="47"/>
                  <a:pt x="55" y="48"/>
                  <a:pt x="56" y="49"/>
                </a:cubicBezTo>
                <a:cubicBezTo>
                  <a:pt x="56" y="50"/>
                  <a:pt x="55" y="52"/>
                  <a:pt x="55" y="53"/>
                </a:cubicBezTo>
                <a:cubicBezTo>
                  <a:pt x="56" y="55"/>
                  <a:pt x="58" y="57"/>
                  <a:pt x="58" y="59"/>
                </a:cubicBezTo>
                <a:cubicBezTo>
                  <a:pt x="58" y="60"/>
                  <a:pt x="56" y="61"/>
                  <a:pt x="55" y="63"/>
                </a:cubicBezTo>
                <a:cubicBezTo>
                  <a:pt x="55" y="64"/>
                  <a:pt x="57" y="65"/>
                  <a:pt x="57" y="65"/>
                </a:cubicBezTo>
                <a:cubicBezTo>
                  <a:pt x="59" y="64"/>
                  <a:pt x="60" y="63"/>
                  <a:pt x="62" y="62"/>
                </a:cubicBezTo>
                <a:cubicBezTo>
                  <a:pt x="63" y="62"/>
                  <a:pt x="65" y="63"/>
                  <a:pt x="66" y="63"/>
                </a:cubicBezTo>
                <a:cubicBezTo>
                  <a:pt x="67" y="63"/>
                  <a:pt x="66" y="61"/>
                  <a:pt x="67" y="61"/>
                </a:cubicBezTo>
                <a:cubicBezTo>
                  <a:pt x="69" y="61"/>
                  <a:pt x="70" y="61"/>
                  <a:pt x="71" y="62"/>
                </a:cubicBezTo>
                <a:cubicBezTo>
                  <a:pt x="72" y="64"/>
                  <a:pt x="70" y="66"/>
                  <a:pt x="71" y="67"/>
                </a:cubicBezTo>
                <a:cubicBezTo>
                  <a:pt x="72" y="69"/>
                  <a:pt x="75" y="70"/>
                  <a:pt x="75" y="72"/>
                </a:cubicBezTo>
                <a:cubicBezTo>
                  <a:pt x="75" y="74"/>
                  <a:pt x="72" y="73"/>
                  <a:pt x="71" y="74"/>
                </a:cubicBezTo>
                <a:cubicBezTo>
                  <a:pt x="70" y="76"/>
                  <a:pt x="70" y="78"/>
                  <a:pt x="70" y="80"/>
                </a:cubicBezTo>
                <a:cubicBezTo>
                  <a:pt x="71" y="81"/>
                  <a:pt x="73" y="81"/>
                  <a:pt x="74" y="81"/>
                </a:cubicBezTo>
                <a:cubicBezTo>
                  <a:pt x="76" y="81"/>
                  <a:pt x="77" y="80"/>
                  <a:pt x="78" y="79"/>
                </a:cubicBezTo>
                <a:cubicBezTo>
                  <a:pt x="79" y="78"/>
                  <a:pt x="79" y="74"/>
                  <a:pt x="81" y="74"/>
                </a:cubicBezTo>
                <a:cubicBezTo>
                  <a:pt x="83" y="74"/>
                  <a:pt x="84" y="77"/>
                  <a:pt x="86" y="79"/>
                </a:cubicBezTo>
                <a:cubicBezTo>
                  <a:pt x="87" y="78"/>
                  <a:pt x="88" y="77"/>
                  <a:pt x="88" y="75"/>
                </a:cubicBezTo>
                <a:cubicBezTo>
                  <a:pt x="89" y="74"/>
                  <a:pt x="87" y="73"/>
                  <a:pt x="87" y="72"/>
                </a:cubicBezTo>
                <a:cubicBezTo>
                  <a:pt x="87" y="70"/>
                  <a:pt x="91" y="69"/>
                  <a:pt x="91" y="67"/>
                </a:cubicBezTo>
                <a:cubicBezTo>
                  <a:pt x="91" y="66"/>
                  <a:pt x="85" y="66"/>
                  <a:pt x="86" y="65"/>
                </a:cubicBezTo>
                <a:cubicBezTo>
                  <a:pt x="88" y="62"/>
                  <a:pt x="93" y="64"/>
                  <a:pt x="95" y="62"/>
                </a:cubicBezTo>
                <a:cubicBezTo>
                  <a:pt x="96" y="60"/>
                  <a:pt x="91" y="60"/>
                  <a:pt x="90" y="58"/>
                </a:cubicBezTo>
                <a:cubicBezTo>
                  <a:pt x="90" y="57"/>
                  <a:pt x="92" y="57"/>
                  <a:pt x="93" y="55"/>
                </a:cubicBezTo>
                <a:cubicBezTo>
                  <a:pt x="93" y="54"/>
                  <a:pt x="93" y="52"/>
                  <a:pt x="92" y="50"/>
                </a:cubicBezTo>
                <a:cubicBezTo>
                  <a:pt x="92" y="48"/>
                  <a:pt x="89" y="46"/>
                  <a:pt x="88" y="43"/>
                </a:cubicBezTo>
                <a:cubicBezTo>
                  <a:pt x="88" y="41"/>
                  <a:pt x="91" y="40"/>
                  <a:pt x="92" y="3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39" name="Freeform 2557"/>
          <p:cNvSpPr>
            <a:spLocks noChangeAspect="1"/>
          </p:cNvSpPr>
          <p:nvPr/>
        </p:nvSpPr>
        <p:spPr bwMode="auto">
          <a:xfrm>
            <a:off x="4221163" y="3919538"/>
            <a:ext cx="68263" cy="88900"/>
          </a:xfrm>
          <a:custGeom>
            <a:avLst/>
            <a:gdLst>
              <a:gd name="T0" fmla="*/ 41 w 36"/>
              <a:gd name="T1" fmla="*/ 32 h 46"/>
              <a:gd name="T2" fmla="*/ 42 w 36"/>
              <a:gd name="T3" fmla="*/ 41 h 46"/>
              <a:gd name="T4" fmla="*/ 33 w 36"/>
              <a:gd name="T5" fmla="*/ 46 h 46"/>
              <a:gd name="T6" fmla="*/ 31 w 36"/>
              <a:gd name="T7" fmla="*/ 51 h 46"/>
              <a:gd name="T8" fmla="*/ 27 w 36"/>
              <a:gd name="T9" fmla="*/ 56 h 46"/>
              <a:gd name="T10" fmla="*/ 13 w 36"/>
              <a:gd name="T11" fmla="*/ 49 h 46"/>
              <a:gd name="T12" fmla="*/ 13 w 36"/>
              <a:gd name="T13" fmla="*/ 44 h 46"/>
              <a:gd name="T14" fmla="*/ 5 w 36"/>
              <a:gd name="T15" fmla="*/ 39 h 46"/>
              <a:gd name="T16" fmla="*/ 5 w 36"/>
              <a:gd name="T17" fmla="*/ 32 h 46"/>
              <a:gd name="T18" fmla="*/ 0 w 36"/>
              <a:gd name="T19" fmla="*/ 28 h 46"/>
              <a:gd name="T20" fmla="*/ 1 w 36"/>
              <a:gd name="T21" fmla="*/ 21 h 46"/>
              <a:gd name="T22" fmla="*/ 2 w 36"/>
              <a:gd name="T23" fmla="*/ 16 h 46"/>
              <a:gd name="T24" fmla="*/ 6 w 36"/>
              <a:gd name="T25" fmla="*/ 11 h 46"/>
              <a:gd name="T26" fmla="*/ 13 w 36"/>
              <a:gd name="T27" fmla="*/ 4 h 46"/>
              <a:gd name="T28" fmla="*/ 19 w 36"/>
              <a:gd name="T29" fmla="*/ 4 h 46"/>
              <a:gd name="T30" fmla="*/ 22 w 36"/>
              <a:gd name="T31" fmla="*/ 1 h 46"/>
              <a:gd name="T32" fmla="*/ 29 w 36"/>
              <a:gd name="T33" fmla="*/ 1 h 46"/>
              <a:gd name="T34" fmla="*/ 33 w 36"/>
              <a:gd name="T35" fmla="*/ 4 h 46"/>
              <a:gd name="T36" fmla="*/ 35 w 36"/>
              <a:gd name="T37" fmla="*/ 9 h 46"/>
              <a:gd name="T38" fmla="*/ 39 w 36"/>
              <a:gd name="T39" fmla="*/ 12 h 46"/>
              <a:gd name="T40" fmla="*/ 38 w 36"/>
              <a:gd name="T41" fmla="*/ 17 h 46"/>
              <a:gd name="T42" fmla="*/ 42 w 36"/>
              <a:gd name="T43" fmla="*/ 24 h 46"/>
              <a:gd name="T44" fmla="*/ 38 w 36"/>
              <a:gd name="T45" fmla="*/ 29 h 46"/>
              <a:gd name="T46" fmla="*/ 41 w 36"/>
              <a:gd name="T47" fmla="*/ 32 h 4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6"/>
              <a:gd name="T73" fmla="*/ 0 h 46"/>
              <a:gd name="T74" fmla="*/ 36 w 36"/>
              <a:gd name="T75" fmla="*/ 46 h 4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6" h="46">
                <a:moveTo>
                  <a:pt x="34" y="26"/>
                </a:moveTo>
                <a:cubicBezTo>
                  <a:pt x="34" y="29"/>
                  <a:pt x="36" y="31"/>
                  <a:pt x="35" y="34"/>
                </a:cubicBezTo>
                <a:cubicBezTo>
                  <a:pt x="33" y="36"/>
                  <a:pt x="30" y="36"/>
                  <a:pt x="28" y="38"/>
                </a:cubicBezTo>
                <a:cubicBezTo>
                  <a:pt x="27" y="39"/>
                  <a:pt x="27" y="41"/>
                  <a:pt x="26" y="42"/>
                </a:cubicBezTo>
                <a:cubicBezTo>
                  <a:pt x="25" y="44"/>
                  <a:pt x="24" y="45"/>
                  <a:pt x="23" y="46"/>
                </a:cubicBezTo>
                <a:cubicBezTo>
                  <a:pt x="19" y="45"/>
                  <a:pt x="15" y="43"/>
                  <a:pt x="11" y="40"/>
                </a:cubicBezTo>
                <a:cubicBezTo>
                  <a:pt x="10" y="39"/>
                  <a:pt x="12" y="37"/>
                  <a:pt x="11" y="36"/>
                </a:cubicBezTo>
                <a:cubicBezTo>
                  <a:pt x="9" y="34"/>
                  <a:pt x="6" y="34"/>
                  <a:pt x="4" y="32"/>
                </a:cubicBezTo>
                <a:cubicBezTo>
                  <a:pt x="3" y="30"/>
                  <a:pt x="5" y="27"/>
                  <a:pt x="4" y="26"/>
                </a:cubicBezTo>
                <a:cubicBezTo>
                  <a:pt x="3" y="24"/>
                  <a:pt x="1" y="24"/>
                  <a:pt x="0" y="23"/>
                </a:cubicBezTo>
                <a:cubicBezTo>
                  <a:pt x="0" y="21"/>
                  <a:pt x="1" y="19"/>
                  <a:pt x="1" y="17"/>
                </a:cubicBezTo>
                <a:cubicBezTo>
                  <a:pt x="1" y="16"/>
                  <a:pt x="2" y="15"/>
                  <a:pt x="2" y="13"/>
                </a:cubicBezTo>
                <a:cubicBezTo>
                  <a:pt x="3" y="12"/>
                  <a:pt x="3" y="10"/>
                  <a:pt x="5" y="9"/>
                </a:cubicBezTo>
                <a:cubicBezTo>
                  <a:pt x="6" y="6"/>
                  <a:pt x="8" y="4"/>
                  <a:pt x="11" y="3"/>
                </a:cubicBezTo>
                <a:cubicBezTo>
                  <a:pt x="12" y="2"/>
                  <a:pt x="14" y="3"/>
                  <a:pt x="16" y="3"/>
                </a:cubicBezTo>
                <a:cubicBezTo>
                  <a:pt x="17" y="3"/>
                  <a:pt x="17" y="1"/>
                  <a:pt x="18" y="1"/>
                </a:cubicBezTo>
                <a:cubicBezTo>
                  <a:pt x="20" y="0"/>
                  <a:pt x="22" y="0"/>
                  <a:pt x="24" y="1"/>
                </a:cubicBezTo>
                <a:cubicBezTo>
                  <a:pt x="26" y="1"/>
                  <a:pt x="27" y="2"/>
                  <a:pt x="28" y="3"/>
                </a:cubicBezTo>
                <a:cubicBezTo>
                  <a:pt x="29" y="4"/>
                  <a:pt x="29" y="6"/>
                  <a:pt x="29" y="7"/>
                </a:cubicBezTo>
                <a:cubicBezTo>
                  <a:pt x="30" y="8"/>
                  <a:pt x="32" y="9"/>
                  <a:pt x="33" y="10"/>
                </a:cubicBezTo>
                <a:cubicBezTo>
                  <a:pt x="33" y="11"/>
                  <a:pt x="32" y="13"/>
                  <a:pt x="32" y="14"/>
                </a:cubicBezTo>
                <a:cubicBezTo>
                  <a:pt x="33" y="16"/>
                  <a:pt x="35" y="18"/>
                  <a:pt x="35" y="20"/>
                </a:cubicBezTo>
                <a:cubicBezTo>
                  <a:pt x="35" y="21"/>
                  <a:pt x="33" y="22"/>
                  <a:pt x="32" y="24"/>
                </a:cubicBezTo>
                <a:cubicBezTo>
                  <a:pt x="32" y="25"/>
                  <a:pt x="34" y="26"/>
                  <a:pt x="34" y="2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40" name="Freeform 2558"/>
          <p:cNvSpPr>
            <a:spLocks noChangeAspect="1"/>
          </p:cNvSpPr>
          <p:nvPr/>
        </p:nvSpPr>
        <p:spPr bwMode="auto">
          <a:xfrm>
            <a:off x="4264025" y="3962400"/>
            <a:ext cx="100013" cy="117475"/>
          </a:xfrm>
          <a:custGeom>
            <a:avLst/>
            <a:gdLst>
              <a:gd name="T0" fmla="*/ 59 w 52"/>
              <a:gd name="T1" fmla="*/ 74 h 62"/>
              <a:gd name="T2" fmla="*/ 52 w 52"/>
              <a:gd name="T3" fmla="*/ 69 h 62"/>
              <a:gd name="T4" fmla="*/ 42 w 52"/>
              <a:gd name="T5" fmla="*/ 64 h 62"/>
              <a:gd name="T6" fmla="*/ 30 w 52"/>
              <a:gd name="T7" fmla="*/ 56 h 62"/>
              <a:gd name="T8" fmla="*/ 19 w 52"/>
              <a:gd name="T9" fmla="*/ 45 h 62"/>
              <a:gd name="T10" fmla="*/ 10 w 52"/>
              <a:gd name="T11" fmla="*/ 38 h 62"/>
              <a:gd name="T12" fmla="*/ 1 w 52"/>
              <a:gd name="T13" fmla="*/ 33 h 62"/>
              <a:gd name="T14" fmla="*/ 0 w 52"/>
              <a:gd name="T15" fmla="*/ 29 h 62"/>
              <a:gd name="T16" fmla="*/ 4 w 52"/>
              <a:gd name="T17" fmla="*/ 24 h 62"/>
              <a:gd name="T18" fmla="*/ 6 w 52"/>
              <a:gd name="T19" fmla="*/ 19 h 62"/>
              <a:gd name="T20" fmla="*/ 15 w 52"/>
              <a:gd name="T21" fmla="*/ 14 h 62"/>
              <a:gd name="T22" fmla="*/ 13 w 52"/>
              <a:gd name="T23" fmla="*/ 5 h 62"/>
              <a:gd name="T24" fmla="*/ 19 w 52"/>
              <a:gd name="T25" fmla="*/ 1 h 62"/>
              <a:gd name="T26" fmla="*/ 24 w 52"/>
              <a:gd name="T27" fmla="*/ 2 h 62"/>
              <a:gd name="T28" fmla="*/ 25 w 52"/>
              <a:gd name="T29" fmla="*/ 0 h 62"/>
              <a:gd name="T30" fmla="*/ 30 w 52"/>
              <a:gd name="T31" fmla="*/ 1 h 62"/>
              <a:gd name="T32" fmla="*/ 30 w 52"/>
              <a:gd name="T33" fmla="*/ 7 h 62"/>
              <a:gd name="T34" fmla="*/ 35 w 52"/>
              <a:gd name="T35" fmla="*/ 13 h 62"/>
              <a:gd name="T36" fmla="*/ 30 w 52"/>
              <a:gd name="T37" fmla="*/ 16 h 62"/>
              <a:gd name="T38" fmla="*/ 29 w 52"/>
              <a:gd name="T39" fmla="*/ 23 h 62"/>
              <a:gd name="T40" fmla="*/ 34 w 52"/>
              <a:gd name="T41" fmla="*/ 24 h 62"/>
              <a:gd name="T42" fmla="*/ 39 w 52"/>
              <a:gd name="T43" fmla="*/ 21 h 62"/>
              <a:gd name="T44" fmla="*/ 42 w 52"/>
              <a:gd name="T45" fmla="*/ 16 h 62"/>
              <a:gd name="T46" fmla="*/ 48 w 52"/>
              <a:gd name="T47" fmla="*/ 21 h 62"/>
              <a:gd name="T48" fmla="*/ 50 w 52"/>
              <a:gd name="T49" fmla="*/ 27 h 62"/>
              <a:gd name="T50" fmla="*/ 45 w 52"/>
              <a:gd name="T51" fmla="*/ 33 h 62"/>
              <a:gd name="T52" fmla="*/ 50 w 52"/>
              <a:gd name="T53" fmla="*/ 39 h 62"/>
              <a:gd name="T54" fmla="*/ 56 w 52"/>
              <a:gd name="T55" fmla="*/ 41 h 62"/>
              <a:gd name="T56" fmla="*/ 56 w 52"/>
              <a:gd name="T57" fmla="*/ 45 h 62"/>
              <a:gd name="T58" fmla="*/ 62 w 52"/>
              <a:gd name="T59" fmla="*/ 47 h 62"/>
              <a:gd name="T60" fmla="*/ 62 w 52"/>
              <a:gd name="T61" fmla="*/ 55 h 62"/>
              <a:gd name="T62" fmla="*/ 58 w 52"/>
              <a:gd name="T63" fmla="*/ 61 h 62"/>
              <a:gd name="T64" fmla="*/ 59 w 52"/>
              <a:gd name="T65" fmla="*/ 74 h 6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62"/>
              <a:gd name="T101" fmla="*/ 52 w 52"/>
              <a:gd name="T102" fmla="*/ 62 h 6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62">
                <a:moveTo>
                  <a:pt x="49" y="62"/>
                </a:moveTo>
                <a:cubicBezTo>
                  <a:pt x="47" y="61"/>
                  <a:pt x="45" y="59"/>
                  <a:pt x="43" y="58"/>
                </a:cubicBezTo>
                <a:cubicBezTo>
                  <a:pt x="40" y="57"/>
                  <a:pt x="38" y="56"/>
                  <a:pt x="35" y="54"/>
                </a:cubicBezTo>
                <a:cubicBezTo>
                  <a:pt x="32" y="52"/>
                  <a:pt x="28" y="50"/>
                  <a:pt x="25" y="47"/>
                </a:cubicBezTo>
                <a:cubicBezTo>
                  <a:pt x="21" y="44"/>
                  <a:pt x="19" y="41"/>
                  <a:pt x="16" y="38"/>
                </a:cubicBezTo>
                <a:cubicBezTo>
                  <a:pt x="14" y="36"/>
                  <a:pt x="11" y="33"/>
                  <a:pt x="8" y="32"/>
                </a:cubicBezTo>
                <a:cubicBezTo>
                  <a:pt x="6" y="30"/>
                  <a:pt x="3" y="30"/>
                  <a:pt x="1" y="28"/>
                </a:cubicBezTo>
                <a:cubicBezTo>
                  <a:pt x="0" y="28"/>
                  <a:pt x="0" y="26"/>
                  <a:pt x="0" y="24"/>
                </a:cubicBezTo>
                <a:cubicBezTo>
                  <a:pt x="1" y="23"/>
                  <a:pt x="2" y="22"/>
                  <a:pt x="3" y="20"/>
                </a:cubicBezTo>
                <a:cubicBezTo>
                  <a:pt x="4" y="19"/>
                  <a:pt x="4" y="17"/>
                  <a:pt x="5" y="16"/>
                </a:cubicBezTo>
                <a:cubicBezTo>
                  <a:pt x="7" y="14"/>
                  <a:pt x="10" y="14"/>
                  <a:pt x="12" y="12"/>
                </a:cubicBezTo>
                <a:cubicBezTo>
                  <a:pt x="13" y="9"/>
                  <a:pt x="11" y="7"/>
                  <a:pt x="11" y="4"/>
                </a:cubicBezTo>
                <a:cubicBezTo>
                  <a:pt x="13" y="3"/>
                  <a:pt x="14" y="2"/>
                  <a:pt x="16" y="1"/>
                </a:cubicBezTo>
                <a:cubicBezTo>
                  <a:pt x="17" y="1"/>
                  <a:pt x="19" y="2"/>
                  <a:pt x="20" y="2"/>
                </a:cubicBezTo>
                <a:cubicBezTo>
                  <a:pt x="21" y="2"/>
                  <a:pt x="20" y="0"/>
                  <a:pt x="21" y="0"/>
                </a:cubicBezTo>
                <a:cubicBezTo>
                  <a:pt x="23" y="0"/>
                  <a:pt x="24" y="0"/>
                  <a:pt x="25" y="1"/>
                </a:cubicBezTo>
                <a:cubicBezTo>
                  <a:pt x="26" y="3"/>
                  <a:pt x="24" y="5"/>
                  <a:pt x="25" y="6"/>
                </a:cubicBezTo>
                <a:cubicBezTo>
                  <a:pt x="26" y="8"/>
                  <a:pt x="29" y="9"/>
                  <a:pt x="29" y="11"/>
                </a:cubicBezTo>
                <a:cubicBezTo>
                  <a:pt x="29" y="13"/>
                  <a:pt x="26" y="12"/>
                  <a:pt x="25" y="13"/>
                </a:cubicBezTo>
                <a:cubicBezTo>
                  <a:pt x="24" y="15"/>
                  <a:pt x="24" y="17"/>
                  <a:pt x="24" y="19"/>
                </a:cubicBezTo>
                <a:cubicBezTo>
                  <a:pt x="25" y="20"/>
                  <a:pt x="27" y="20"/>
                  <a:pt x="28" y="20"/>
                </a:cubicBezTo>
                <a:cubicBezTo>
                  <a:pt x="30" y="20"/>
                  <a:pt x="31" y="19"/>
                  <a:pt x="32" y="18"/>
                </a:cubicBezTo>
                <a:cubicBezTo>
                  <a:pt x="33" y="17"/>
                  <a:pt x="33" y="13"/>
                  <a:pt x="35" y="13"/>
                </a:cubicBezTo>
                <a:cubicBezTo>
                  <a:pt x="37" y="13"/>
                  <a:pt x="38" y="16"/>
                  <a:pt x="40" y="18"/>
                </a:cubicBezTo>
                <a:cubicBezTo>
                  <a:pt x="40" y="20"/>
                  <a:pt x="41" y="21"/>
                  <a:pt x="41" y="23"/>
                </a:cubicBezTo>
                <a:cubicBezTo>
                  <a:pt x="40" y="25"/>
                  <a:pt x="37" y="26"/>
                  <a:pt x="37" y="28"/>
                </a:cubicBezTo>
                <a:cubicBezTo>
                  <a:pt x="37" y="30"/>
                  <a:pt x="39" y="32"/>
                  <a:pt x="41" y="33"/>
                </a:cubicBezTo>
                <a:cubicBezTo>
                  <a:pt x="43" y="34"/>
                  <a:pt x="45" y="33"/>
                  <a:pt x="46" y="34"/>
                </a:cubicBezTo>
                <a:cubicBezTo>
                  <a:pt x="47" y="35"/>
                  <a:pt x="45" y="37"/>
                  <a:pt x="46" y="38"/>
                </a:cubicBezTo>
                <a:cubicBezTo>
                  <a:pt x="47" y="39"/>
                  <a:pt x="50" y="38"/>
                  <a:pt x="51" y="39"/>
                </a:cubicBezTo>
                <a:cubicBezTo>
                  <a:pt x="52" y="41"/>
                  <a:pt x="51" y="44"/>
                  <a:pt x="51" y="46"/>
                </a:cubicBezTo>
                <a:cubicBezTo>
                  <a:pt x="50" y="48"/>
                  <a:pt x="48" y="49"/>
                  <a:pt x="48" y="51"/>
                </a:cubicBezTo>
                <a:cubicBezTo>
                  <a:pt x="48" y="54"/>
                  <a:pt x="49" y="58"/>
                  <a:pt x="49" y="6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41" name="Freeform 2559"/>
          <p:cNvSpPr>
            <a:spLocks noChangeAspect="1"/>
          </p:cNvSpPr>
          <p:nvPr/>
        </p:nvSpPr>
        <p:spPr bwMode="auto">
          <a:xfrm>
            <a:off x="4335463" y="3905250"/>
            <a:ext cx="144463" cy="174625"/>
          </a:xfrm>
          <a:custGeom>
            <a:avLst/>
            <a:gdLst>
              <a:gd name="T0" fmla="*/ 86 w 76"/>
              <a:gd name="T1" fmla="*/ 97 h 92"/>
              <a:gd name="T2" fmla="*/ 72 w 76"/>
              <a:gd name="T3" fmla="*/ 94 h 92"/>
              <a:gd name="T4" fmla="*/ 68 w 76"/>
              <a:gd name="T5" fmla="*/ 97 h 92"/>
              <a:gd name="T6" fmla="*/ 63 w 76"/>
              <a:gd name="T7" fmla="*/ 94 h 92"/>
              <a:gd name="T8" fmla="*/ 46 w 76"/>
              <a:gd name="T9" fmla="*/ 96 h 92"/>
              <a:gd name="T10" fmla="*/ 28 w 76"/>
              <a:gd name="T11" fmla="*/ 102 h 92"/>
              <a:gd name="T12" fmla="*/ 14 w 76"/>
              <a:gd name="T13" fmla="*/ 110 h 92"/>
              <a:gd name="T14" fmla="*/ 13 w 76"/>
              <a:gd name="T15" fmla="*/ 97 h 92"/>
              <a:gd name="T16" fmla="*/ 17 w 76"/>
              <a:gd name="T17" fmla="*/ 91 h 92"/>
              <a:gd name="T18" fmla="*/ 17 w 76"/>
              <a:gd name="T19" fmla="*/ 83 h 92"/>
              <a:gd name="T20" fmla="*/ 11 w 76"/>
              <a:gd name="T21" fmla="*/ 81 h 92"/>
              <a:gd name="T22" fmla="*/ 11 w 76"/>
              <a:gd name="T23" fmla="*/ 77 h 92"/>
              <a:gd name="T24" fmla="*/ 5 w 76"/>
              <a:gd name="T25" fmla="*/ 75 h 92"/>
              <a:gd name="T26" fmla="*/ 0 w 76"/>
              <a:gd name="T27" fmla="*/ 69 h 92"/>
              <a:gd name="T28" fmla="*/ 5 w 76"/>
              <a:gd name="T29" fmla="*/ 63 h 92"/>
              <a:gd name="T30" fmla="*/ 4 w 76"/>
              <a:gd name="T31" fmla="*/ 57 h 92"/>
              <a:gd name="T32" fmla="*/ 6 w 76"/>
              <a:gd name="T33" fmla="*/ 53 h 92"/>
              <a:gd name="T34" fmla="*/ 5 w 76"/>
              <a:gd name="T35" fmla="*/ 49 h 92"/>
              <a:gd name="T36" fmla="*/ 10 w 76"/>
              <a:gd name="T37" fmla="*/ 43 h 92"/>
              <a:gd name="T38" fmla="*/ 4 w 76"/>
              <a:gd name="T39" fmla="*/ 41 h 92"/>
              <a:gd name="T40" fmla="*/ 14 w 76"/>
              <a:gd name="T41" fmla="*/ 37 h 92"/>
              <a:gd name="T42" fmla="*/ 8 w 76"/>
              <a:gd name="T43" fmla="*/ 32 h 92"/>
              <a:gd name="T44" fmla="*/ 12 w 76"/>
              <a:gd name="T45" fmla="*/ 29 h 92"/>
              <a:gd name="T46" fmla="*/ 11 w 76"/>
              <a:gd name="T47" fmla="*/ 23 h 92"/>
              <a:gd name="T48" fmla="*/ 6 w 76"/>
              <a:gd name="T49" fmla="*/ 14 h 92"/>
              <a:gd name="T50" fmla="*/ 11 w 76"/>
              <a:gd name="T51" fmla="*/ 8 h 92"/>
              <a:gd name="T52" fmla="*/ 13 w 76"/>
              <a:gd name="T53" fmla="*/ 4 h 92"/>
              <a:gd name="T54" fmla="*/ 19 w 76"/>
              <a:gd name="T55" fmla="*/ 5 h 92"/>
              <a:gd name="T56" fmla="*/ 25 w 76"/>
              <a:gd name="T57" fmla="*/ 6 h 92"/>
              <a:gd name="T58" fmla="*/ 26 w 76"/>
              <a:gd name="T59" fmla="*/ 0 h 92"/>
              <a:gd name="T60" fmla="*/ 30 w 76"/>
              <a:gd name="T61" fmla="*/ 2 h 92"/>
              <a:gd name="T62" fmla="*/ 35 w 76"/>
              <a:gd name="T63" fmla="*/ 0 h 92"/>
              <a:gd name="T64" fmla="*/ 35 w 76"/>
              <a:gd name="T65" fmla="*/ 7 h 92"/>
              <a:gd name="T66" fmla="*/ 40 w 76"/>
              <a:gd name="T67" fmla="*/ 6 h 92"/>
              <a:gd name="T68" fmla="*/ 49 w 76"/>
              <a:gd name="T69" fmla="*/ 4 h 92"/>
              <a:gd name="T70" fmla="*/ 49 w 76"/>
              <a:gd name="T71" fmla="*/ 8 h 92"/>
              <a:gd name="T72" fmla="*/ 53 w 76"/>
              <a:gd name="T73" fmla="*/ 10 h 92"/>
              <a:gd name="T74" fmla="*/ 53 w 76"/>
              <a:gd name="T75" fmla="*/ 14 h 92"/>
              <a:gd name="T76" fmla="*/ 56 w 76"/>
              <a:gd name="T77" fmla="*/ 16 h 92"/>
              <a:gd name="T78" fmla="*/ 60 w 76"/>
              <a:gd name="T79" fmla="*/ 17 h 92"/>
              <a:gd name="T80" fmla="*/ 67 w 76"/>
              <a:gd name="T81" fmla="*/ 14 h 92"/>
              <a:gd name="T82" fmla="*/ 77 w 76"/>
              <a:gd name="T83" fmla="*/ 13 h 92"/>
              <a:gd name="T84" fmla="*/ 83 w 76"/>
              <a:gd name="T85" fmla="*/ 14 h 92"/>
              <a:gd name="T86" fmla="*/ 86 w 76"/>
              <a:gd name="T87" fmla="*/ 18 h 92"/>
              <a:gd name="T88" fmla="*/ 87 w 76"/>
              <a:gd name="T89" fmla="*/ 25 h 92"/>
              <a:gd name="T90" fmla="*/ 89 w 76"/>
              <a:gd name="T91" fmla="*/ 30 h 92"/>
              <a:gd name="T92" fmla="*/ 90 w 76"/>
              <a:gd name="T93" fmla="*/ 36 h 92"/>
              <a:gd name="T94" fmla="*/ 90 w 76"/>
              <a:gd name="T95" fmla="*/ 42 h 92"/>
              <a:gd name="T96" fmla="*/ 87 w 76"/>
              <a:gd name="T97" fmla="*/ 48 h 92"/>
              <a:gd name="T98" fmla="*/ 86 w 76"/>
              <a:gd name="T99" fmla="*/ 59 h 92"/>
              <a:gd name="T100" fmla="*/ 81 w 76"/>
              <a:gd name="T101" fmla="*/ 66 h 92"/>
              <a:gd name="T102" fmla="*/ 84 w 76"/>
              <a:gd name="T103" fmla="*/ 75 h 92"/>
              <a:gd name="T104" fmla="*/ 83 w 76"/>
              <a:gd name="T105" fmla="*/ 84 h 92"/>
              <a:gd name="T106" fmla="*/ 87 w 76"/>
              <a:gd name="T107" fmla="*/ 87 h 92"/>
              <a:gd name="T108" fmla="*/ 87 w 76"/>
              <a:gd name="T109" fmla="*/ 94 h 92"/>
              <a:gd name="T110" fmla="*/ 86 w 76"/>
              <a:gd name="T111" fmla="*/ 97 h 9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6"/>
              <a:gd name="T169" fmla="*/ 0 h 92"/>
              <a:gd name="T170" fmla="*/ 76 w 76"/>
              <a:gd name="T171" fmla="*/ 92 h 9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6" h="92">
                <a:moveTo>
                  <a:pt x="72" y="81"/>
                </a:moveTo>
                <a:cubicBezTo>
                  <a:pt x="68" y="80"/>
                  <a:pt x="64" y="79"/>
                  <a:pt x="60" y="79"/>
                </a:cubicBezTo>
                <a:cubicBezTo>
                  <a:pt x="59" y="79"/>
                  <a:pt x="58" y="81"/>
                  <a:pt x="57" y="81"/>
                </a:cubicBezTo>
                <a:cubicBezTo>
                  <a:pt x="56" y="81"/>
                  <a:pt x="54" y="79"/>
                  <a:pt x="53" y="79"/>
                </a:cubicBezTo>
                <a:cubicBezTo>
                  <a:pt x="48" y="79"/>
                  <a:pt x="42" y="79"/>
                  <a:pt x="38" y="80"/>
                </a:cubicBezTo>
                <a:cubicBezTo>
                  <a:pt x="32" y="81"/>
                  <a:pt x="28" y="83"/>
                  <a:pt x="23" y="85"/>
                </a:cubicBezTo>
                <a:cubicBezTo>
                  <a:pt x="19" y="87"/>
                  <a:pt x="16" y="89"/>
                  <a:pt x="12" y="92"/>
                </a:cubicBezTo>
                <a:cubicBezTo>
                  <a:pt x="12" y="88"/>
                  <a:pt x="11" y="84"/>
                  <a:pt x="11" y="81"/>
                </a:cubicBezTo>
                <a:cubicBezTo>
                  <a:pt x="11" y="79"/>
                  <a:pt x="13" y="78"/>
                  <a:pt x="14" y="76"/>
                </a:cubicBezTo>
                <a:cubicBezTo>
                  <a:pt x="14" y="74"/>
                  <a:pt x="15" y="71"/>
                  <a:pt x="14" y="69"/>
                </a:cubicBezTo>
                <a:cubicBezTo>
                  <a:pt x="13" y="68"/>
                  <a:pt x="10" y="69"/>
                  <a:pt x="9" y="68"/>
                </a:cubicBezTo>
                <a:cubicBezTo>
                  <a:pt x="8" y="67"/>
                  <a:pt x="10" y="65"/>
                  <a:pt x="9" y="64"/>
                </a:cubicBezTo>
                <a:cubicBezTo>
                  <a:pt x="8" y="63"/>
                  <a:pt x="6" y="64"/>
                  <a:pt x="4" y="63"/>
                </a:cubicBezTo>
                <a:cubicBezTo>
                  <a:pt x="2" y="62"/>
                  <a:pt x="0" y="60"/>
                  <a:pt x="0" y="58"/>
                </a:cubicBezTo>
                <a:cubicBezTo>
                  <a:pt x="0" y="56"/>
                  <a:pt x="3" y="55"/>
                  <a:pt x="4" y="53"/>
                </a:cubicBezTo>
                <a:cubicBezTo>
                  <a:pt x="4" y="51"/>
                  <a:pt x="3" y="50"/>
                  <a:pt x="3" y="48"/>
                </a:cubicBezTo>
                <a:cubicBezTo>
                  <a:pt x="4" y="47"/>
                  <a:pt x="5" y="46"/>
                  <a:pt x="5" y="44"/>
                </a:cubicBezTo>
                <a:cubicBezTo>
                  <a:pt x="6" y="43"/>
                  <a:pt x="4" y="42"/>
                  <a:pt x="4" y="41"/>
                </a:cubicBezTo>
                <a:cubicBezTo>
                  <a:pt x="4" y="39"/>
                  <a:pt x="8" y="38"/>
                  <a:pt x="8" y="36"/>
                </a:cubicBezTo>
                <a:cubicBezTo>
                  <a:pt x="8" y="35"/>
                  <a:pt x="2" y="35"/>
                  <a:pt x="3" y="34"/>
                </a:cubicBezTo>
                <a:cubicBezTo>
                  <a:pt x="5" y="31"/>
                  <a:pt x="10" y="33"/>
                  <a:pt x="12" y="31"/>
                </a:cubicBezTo>
                <a:cubicBezTo>
                  <a:pt x="13" y="29"/>
                  <a:pt x="8" y="29"/>
                  <a:pt x="7" y="27"/>
                </a:cubicBezTo>
                <a:cubicBezTo>
                  <a:pt x="7" y="26"/>
                  <a:pt x="9" y="26"/>
                  <a:pt x="10" y="24"/>
                </a:cubicBezTo>
                <a:cubicBezTo>
                  <a:pt x="10" y="23"/>
                  <a:pt x="10" y="21"/>
                  <a:pt x="9" y="19"/>
                </a:cubicBezTo>
                <a:cubicBezTo>
                  <a:pt x="9" y="17"/>
                  <a:pt x="6" y="15"/>
                  <a:pt x="5" y="12"/>
                </a:cubicBezTo>
                <a:cubicBezTo>
                  <a:pt x="5" y="10"/>
                  <a:pt x="8" y="9"/>
                  <a:pt x="9" y="7"/>
                </a:cubicBezTo>
                <a:cubicBezTo>
                  <a:pt x="10" y="6"/>
                  <a:pt x="10" y="4"/>
                  <a:pt x="11" y="3"/>
                </a:cubicBezTo>
                <a:cubicBezTo>
                  <a:pt x="13" y="3"/>
                  <a:pt x="15" y="4"/>
                  <a:pt x="16" y="4"/>
                </a:cubicBezTo>
                <a:cubicBezTo>
                  <a:pt x="18" y="5"/>
                  <a:pt x="19" y="6"/>
                  <a:pt x="21" y="5"/>
                </a:cubicBezTo>
                <a:cubicBezTo>
                  <a:pt x="22" y="4"/>
                  <a:pt x="21" y="1"/>
                  <a:pt x="22" y="0"/>
                </a:cubicBezTo>
                <a:cubicBezTo>
                  <a:pt x="23" y="0"/>
                  <a:pt x="24" y="2"/>
                  <a:pt x="25" y="2"/>
                </a:cubicBezTo>
                <a:cubicBezTo>
                  <a:pt x="27" y="2"/>
                  <a:pt x="28" y="0"/>
                  <a:pt x="29" y="0"/>
                </a:cubicBezTo>
                <a:cubicBezTo>
                  <a:pt x="30" y="2"/>
                  <a:pt x="28" y="5"/>
                  <a:pt x="29" y="6"/>
                </a:cubicBezTo>
                <a:cubicBezTo>
                  <a:pt x="30" y="7"/>
                  <a:pt x="32" y="5"/>
                  <a:pt x="33" y="5"/>
                </a:cubicBezTo>
                <a:cubicBezTo>
                  <a:pt x="36" y="4"/>
                  <a:pt x="39" y="4"/>
                  <a:pt x="41" y="3"/>
                </a:cubicBezTo>
                <a:cubicBezTo>
                  <a:pt x="41" y="4"/>
                  <a:pt x="40" y="6"/>
                  <a:pt x="41" y="7"/>
                </a:cubicBezTo>
                <a:cubicBezTo>
                  <a:pt x="41" y="8"/>
                  <a:pt x="43" y="7"/>
                  <a:pt x="44" y="8"/>
                </a:cubicBezTo>
                <a:cubicBezTo>
                  <a:pt x="44" y="9"/>
                  <a:pt x="43" y="11"/>
                  <a:pt x="44" y="12"/>
                </a:cubicBezTo>
                <a:cubicBezTo>
                  <a:pt x="44" y="13"/>
                  <a:pt x="46" y="12"/>
                  <a:pt x="47" y="13"/>
                </a:cubicBezTo>
                <a:cubicBezTo>
                  <a:pt x="48" y="13"/>
                  <a:pt x="49" y="15"/>
                  <a:pt x="50" y="14"/>
                </a:cubicBezTo>
                <a:cubicBezTo>
                  <a:pt x="52" y="14"/>
                  <a:pt x="54" y="12"/>
                  <a:pt x="56" y="12"/>
                </a:cubicBezTo>
                <a:cubicBezTo>
                  <a:pt x="58" y="11"/>
                  <a:pt x="61" y="11"/>
                  <a:pt x="64" y="11"/>
                </a:cubicBezTo>
                <a:cubicBezTo>
                  <a:pt x="66" y="11"/>
                  <a:pt x="68" y="11"/>
                  <a:pt x="69" y="12"/>
                </a:cubicBezTo>
                <a:cubicBezTo>
                  <a:pt x="70" y="13"/>
                  <a:pt x="71" y="14"/>
                  <a:pt x="72" y="15"/>
                </a:cubicBezTo>
                <a:cubicBezTo>
                  <a:pt x="72" y="17"/>
                  <a:pt x="72" y="19"/>
                  <a:pt x="73" y="21"/>
                </a:cubicBezTo>
                <a:cubicBezTo>
                  <a:pt x="73" y="22"/>
                  <a:pt x="73" y="23"/>
                  <a:pt x="74" y="25"/>
                </a:cubicBezTo>
                <a:cubicBezTo>
                  <a:pt x="74" y="27"/>
                  <a:pt x="75" y="28"/>
                  <a:pt x="75" y="30"/>
                </a:cubicBezTo>
                <a:cubicBezTo>
                  <a:pt x="76" y="32"/>
                  <a:pt x="76" y="34"/>
                  <a:pt x="75" y="35"/>
                </a:cubicBezTo>
                <a:cubicBezTo>
                  <a:pt x="75" y="37"/>
                  <a:pt x="73" y="38"/>
                  <a:pt x="73" y="40"/>
                </a:cubicBezTo>
                <a:cubicBezTo>
                  <a:pt x="72" y="43"/>
                  <a:pt x="73" y="46"/>
                  <a:pt x="72" y="49"/>
                </a:cubicBezTo>
                <a:cubicBezTo>
                  <a:pt x="71" y="51"/>
                  <a:pt x="68" y="53"/>
                  <a:pt x="68" y="55"/>
                </a:cubicBezTo>
                <a:cubicBezTo>
                  <a:pt x="67" y="58"/>
                  <a:pt x="70" y="60"/>
                  <a:pt x="70" y="63"/>
                </a:cubicBezTo>
                <a:cubicBezTo>
                  <a:pt x="70" y="65"/>
                  <a:pt x="69" y="68"/>
                  <a:pt x="69" y="70"/>
                </a:cubicBezTo>
                <a:cubicBezTo>
                  <a:pt x="70" y="71"/>
                  <a:pt x="72" y="71"/>
                  <a:pt x="73" y="73"/>
                </a:cubicBezTo>
                <a:cubicBezTo>
                  <a:pt x="74" y="75"/>
                  <a:pt x="73" y="77"/>
                  <a:pt x="73" y="79"/>
                </a:cubicBezTo>
                <a:cubicBezTo>
                  <a:pt x="73" y="79"/>
                  <a:pt x="72" y="80"/>
                  <a:pt x="72" y="8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42" name="Freeform 2560"/>
          <p:cNvSpPr>
            <a:spLocks noChangeAspect="1"/>
          </p:cNvSpPr>
          <p:nvPr/>
        </p:nvSpPr>
        <p:spPr bwMode="auto">
          <a:xfrm>
            <a:off x="4244975" y="3489325"/>
            <a:ext cx="396875" cy="428625"/>
          </a:xfrm>
          <a:custGeom>
            <a:avLst/>
            <a:gdLst>
              <a:gd name="T0" fmla="*/ 96 w 208"/>
              <a:gd name="T1" fmla="*/ 268 h 225"/>
              <a:gd name="T2" fmla="*/ 91 w 208"/>
              <a:gd name="T3" fmla="*/ 262 h 225"/>
              <a:gd name="T4" fmla="*/ 83 w 208"/>
              <a:gd name="T5" fmla="*/ 262 h 225"/>
              <a:gd name="T6" fmla="*/ 76 w 208"/>
              <a:gd name="T7" fmla="*/ 266 h 225"/>
              <a:gd name="T8" fmla="*/ 67 w 208"/>
              <a:gd name="T9" fmla="*/ 270 h 225"/>
              <a:gd name="T10" fmla="*/ 59 w 208"/>
              <a:gd name="T11" fmla="*/ 256 h 225"/>
              <a:gd name="T12" fmla="*/ 58 w 208"/>
              <a:gd name="T13" fmla="*/ 247 h 225"/>
              <a:gd name="T14" fmla="*/ 52 w 208"/>
              <a:gd name="T15" fmla="*/ 233 h 225"/>
              <a:gd name="T16" fmla="*/ 42 w 208"/>
              <a:gd name="T17" fmla="*/ 234 h 225"/>
              <a:gd name="T18" fmla="*/ 32 w 208"/>
              <a:gd name="T19" fmla="*/ 234 h 225"/>
              <a:gd name="T20" fmla="*/ 19 w 208"/>
              <a:gd name="T21" fmla="*/ 232 h 225"/>
              <a:gd name="T22" fmla="*/ 11 w 208"/>
              <a:gd name="T23" fmla="*/ 235 h 225"/>
              <a:gd name="T24" fmla="*/ 12 w 208"/>
              <a:gd name="T25" fmla="*/ 221 h 225"/>
              <a:gd name="T26" fmla="*/ 5 w 208"/>
              <a:gd name="T27" fmla="*/ 214 h 225"/>
              <a:gd name="T28" fmla="*/ 4 w 208"/>
              <a:gd name="T29" fmla="*/ 198 h 225"/>
              <a:gd name="T30" fmla="*/ 6 w 208"/>
              <a:gd name="T31" fmla="*/ 187 h 225"/>
              <a:gd name="T32" fmla="*/ 14 w 208"/>
              <a:gd name="T33" fmla="*/ 178 h 225"/>
              <a:gd name="T34" fmla="*/ 25 w 208"/>
              <a:gd name="T35" fmla="*/ 179 h 225"/>
              <a:gd name="T36" fmla="*/ 44 w 208"/>
              <a:gd name="T37" fmla="*/ 174 h 225"/>
              <a:gd name="T38" fmla="*/ 103 w 208"/>
              <a:gd name="T39" fmla="*/ 179 h 225"/>
              <a:gd name="T40" fmla="*/ 102 w 208"/>
              <a:gd name="T41" fmla="*/ 160 h 225"/>
              <a:gd name="T42" fmla="*/ 112 w 208"/>
              <a:gd name="T43" fmla="*/ 7 h 225"/>
              <a:gd name="T44" fmla="*/ 203 w 208"/>
              <a:gd name="T45" fmla="*/ 86 h 225"/>
              <a:gd name="T46" fmla="*/ 215 w 208"/>
              <a:gd name="T47" fmla="*/ 95 h 225"/>
              <a:gd name="T48" fmla="*/ 233 w 208"/>
              <a:gd name="T49" fmla="*/ 102 h 225"/>
              <a:gd name="T50" fmla="*/ 236 w 208"/>
              <a:gd name="T51" fmla="*/ 116 h 225"/>
              <a:gd name="T52" fmla="*/ 250 w 208"/>
              <a:gd name="T53" fmla="*/ 167 h 225"/>
              <a:gd name="T54" fmla="*/ 243 w 208"/>
              <a:gd name="T55" fmla="*/ 173 h 225"/>
              <a:gd name="T56" fmla="*/ 236 w 208"/>
              <a:gd name="T57" fmla="*/ 179 h 225"/>
              <a:gd name="T58" fmla="*/ 198 w 208"/>
              <a:gd name="T59" fmla="*/ 187 h 225"/>
              <a:gd name="T60" fmla="*/ 177 w 208"/>
              <a:gd name="T61" fmla="*/ 184 h 225"/>
              <a:gd name="T62" fmla="*/ 155 w 208"/>
              <a:gd name="T63" fmla="*/ 200 h 225"/>
              <a:gd name="T64" fmla="*/ 144 w 208"/>
              <a:gd name="T65" fmla="*/ 204 h 225"/>
              <a:gd name="T66" fmla="*/ 138 w 208"/>
              <a:gd name="T67" fmla="*/ 209 h 225"/>
              <a:gd name="T68" fmla="*/ 133 w 208"/>
              <a:gd name="T69" fmla="*/ 217 h 225"/>
              <a:gd name="T70" fmla="*/ 121 w 208"/>
              <a:gd name="T71" fmla="*/ 216 h 225"/>
              <a:gd name="T72" fmla="*/ 119 w 208"/>
              <a:gd name="T73" fmla="*/ 227 h 225"/>
              <a:gd name="T74" fmla="*/ 118 w 208"/>
              <a:gd name="T75" fmla="*/ 232 h 225"/>
              <a:gd name="T76" fmla="*/ 103 w 208"/>
              <a:gd name="T77" fmla="*/ 239 h 225"/>
              <a:gd name="T78" fmla="*/ 105 w 208"/>
              <a:gd name="T79" fmla="*/ 254 h 22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08"/>
              <a:gd name="T121" fmla="*/ 0 h 225"/>
              <a:gd name="T122" fmla="*/ 208 w 208"/>
              <a:gd name="T123" fmla="*/ 225 h 22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08" h="225">
                <a:moveTo>
                  <a:pt x="88" y="221"/>
                </a:moveTo>
                <a:cubicBezTo>
                  <a:pt x="86" y="222"/>
                  <a:pt x="83" y="222"/>
                  <a:pt x="80" y="223"/>
                </a:cubicBezTo>
                <a:cubicBezTo>
                  <a:pt x="79" y="223"/>
                  <a:pt x="77" y="225"/>
                  <a:pt x="76" y="224"/>
                </a:cubicBezTo>
                <a:cubicBezTo>
                  <a:pt x="75" y="223"/>
                  <a:pt x="77" y="220"/>
                  <a:pt x="76" y="218"/>
                </a:cubicBezTo>
                <a:cubicBezTo>
                  <a:pt x="75" y="218"/>
                  <a:pt x="74" y="220"/>
                  <a:pt x="72" y="220"/>
                </a:cubicBezTo>
                <a:cubicBezTo>
                  <a:pt x="71" y="220"/>
                  <a:pt x="70" y="218"/>
                  <a:pt x="69" y="218"/>
                </a:cubicBezTo>
                <a:cubicBezTo>
                  <a:pt x="68" y="219"/>
                  <a:pt x="69" y="222"/>
                  <a:pt x="68" y="223"/>
                </a:cubicBezTo>
                <a:cubicBezTo>
                  <a:pt x="66" y="224"/>
                  <a:pt x="65" y="223"/>
                  <a:pt x="63" y="222"/>
                </a:cubicBezTo>
                <a:cubicBezTo>
                  <a:pt x="62" y="222"/>
                  <a:pt x="60" y="221"/>
                  <a:pt x="58" y="221"/>
                </a:cubicBezTo>
                <a:cubicBezTo>
                  <a:pt x="57" y="222"/>
                  <a:pt x="57" y="224"/>
                  <a:pt x="56" y="225"/>
                </a:cubicBezTo>
                <a:cubicBezTo>
                  <a:pt x="54" y="223"/>
                  <a:pt x="50" y="222"/>
                  <a:pt x="49" y="219"/>
                </a:cubicBezTo>
                <a:cubicBezTo>
                  <a:pt x="48" y="218"/>
                  <a:pt x="50" y="215"/>
                  <a:pt x="49" y="213"/>
                </a:cubicBezTo>
                <a:cubicBezTo>
                  <a:pt x="48" y="212"/>
                  <a:pt x="44" y="215"/>
                  <a:pt x="44" y="214"/>
                </a:cubicBezTo>
                <a:cubicBezTo>
                  <a:pt x="44" y="211"/>
                  <a:pt x="48" y="209"/>
                  <a:pt x="48" y="206"/>
                </a:cubicBezTo>
                <a:cubicBezTo>
                  <a:pt x="48" y="204"/>
                  <a:pt x="45" y="204"/>
                  <a:pt x="44" y="202"/>
                </a:cubicBezTo>
                <a:cubicBezTo>
                  <a:pt x="43" y="200"/>
                  <a:pt x="44" y="196"/>
                  <a:pt x="43" y="194"/>
                </a:cubicBezTo>
                <a:cubicBezTo>
                  <a:pt x="41" y="192"/>
                  <a:pt x="38" y="191"/>
                  <a:pt x="35" y="192"/>
                </a:cubicBezTo>
                <a:cubicBezTo>
                  <a:pt x="34" y="192"/>
                  <a:pt x="36" y="194"/>
                  <a:pt x="35" y="195"/>
                </a:cubicBezTo>
                <a:cubicBezTo>
                  <a:pt x="34" y="196"/>
                  <a:pt x="33" y="196"/>
                  <a:pt x="31" y="196"/>
                </a:cubicBezTo>
                <a:cubicBezTo>
                  <a:pt x="30" y="196"/>
                  <a:pt x="28" y="194"/>
                  <a:pt x="27" y="195"/>
                </a:cubicBezTo>
                <a:cubicBezTo>
                  <a:pt x="24" y="195"/>
                  <a:pt x="22" y="199"/>
                  <a:pt x="20" y="199"/>
                </a:cubicBezTo>
                <a:cubicBezTo>
                  <a:pt x="18" y="198"/>
                  <a:pt x="18" y="194"/>
                  <a:pt x="16" y="193"/>
                </a:cubicBezTo>
                <a:cubicBezTo>
                  <a:pt x="15" y="193"/>
                  <a:pt x="14" y="195"/>
                  <a:pt x="13" y="196"/>
                </a:cubicBezTo>
                <a:cubicBezTo>
                  <a:pt x="12" y="196"/>
                  <a:pt x="10" y="197"/>
                  <a:pt x="9" y="196"/>
                </a:cubicBezTo>
                <a:cubicBezTo>
                  <a:pt x="8" y="195"/>
                  <a:pt x="8" y="192"/>
                  <a:pt x="8" y="190"/>
                </a:cubicBezTo>
                <a:lnTo>
                  <a:pt x="10" y="184"/>
                </a:lnTo>
                <a:lnTo>
                  <a:pt x="7" y="178"/>
                </a:lnTo>
                <a:lnTo>
                  <a:pt x="4" y="178"/>
                </a:lnTo>
                <a:lnTo>
                  <a:pt x="1" y="174"/>
                </a:lnTo>
                <a:lnTo>
                  <a:pt x="3" y="165"/>
                </a:lnTo>
                <a:lnTo>
                  <a:pt x="0" y="157"/>
                </a:lnTo>
                <a:cubicBezTo>
                  <a:pt x="2" y="157"/>
                  <a:pt x="4" y="158"/>
                  <a:pt x="5" y="156"/>
                </a:cubicBezTo>
                <a:cubicBezTo>
                  <a:pt x="7" y="154"/>
                  <a:pt x="6" y="150"/>
                  <a:pt x="8" y="148"/>
                </a:cubicBezTo>
                <a:cubicBezTo>
                  <a:pt x="8" y="147"/>
                  <a:pt x="11" y="147"/>
                  <a:pt x="12" y="148"/>
                </a:cubicBezTo>
                <a:cubicBezTo>
                  <a:pt x="14" y="149"/>
                  <a:pt x="14" y="153"/>
                  <a:pt x="17" y="154"/>
                </a:cubicBezTo>
                <a:cubicBezTo>
                  <a:pt x="19" y="154"/>
                  <a:pt x="19" y="149"/>
                  <a:pt x="21" y="149"/>
                </a:cubicBezTo>
                <a:cubicBezTo>
                  <a:pt x="25" y="147"/>
                  <a:pt x="30" y="150"/>
                  <a:pt x="34" y="149"/>
                </a:cubicBezTo>
                <a:cubicBezTo>
                  <a:pt x="36" y="148"/>
                  <a:pt x="35" y="145"/>
                  <a:pt x="37" y="145"/>
                </a:cubicBezTo>
                <a:cubicBezTo>
                  <a:pt x="38" y="145"/>
                  <a:pt x="38" y="149"/>
                  <a:pt x="39" y="149"/>
                </a:cubicBezTo>
                <a:lnTo>
                  <a:pt x="86" y="149"/>
                </a:lnTo>
                <a:lnTo>
                  <a:pt x="89" y="135"/>
                </a:lnTo>
                <a:lnTo>
                  <a:pt x="85" y="133"/>
                </a:lnTo>
                <a:lnTo>
                  <a:pt x="74" y="6"/>
                </a:lnTo>
                <a:cubicBezTo>
                  <a:pt x="73" y="0"/>
                  <a:pt x="86" y="6"/>
                  <a:pt x="93" y="6"/>
                </a:cubicBezTo>
                <a:lnTo>
                  <a:pt x="169" y="65"/>
                </a:lnTo>
                <a:cubicBezTo>
                  <a:pt x="169" y="68"/>
                  <a:pt x="168" y="70"/>
                  <a:pt x="169" y="72"/>
                </a:cubicBezTo>
                <a:cubicBezTo>
                  <a:pt x="170" y="74"/>
                  <a:pt x="173" y="73"/>
                  <a:pt x="175" y="74"/>
                </a:cubicBezTo>
                <a:cubicBezTo>
                  <a:pt x="176" y="76"/>
                  <a:pt x="177" y="78"/>
                  <a:pt x="179" y="79"/>
                </a:cubicBezTo>
                <a:cubicBezTo>
                  <a:pt x="181" y="80"/>
                  <a:pt x="183" y="79"/>
                  <a:pt x="185" y="80"/>
                </a:cubicBezTo>
                <a:cubicBezTo>
                  <a:pt x="188" y="81"/>
                  <a:pt x="192" y="82"/>
                  <a:pt x="194" y="85"/>
                </a:cubicBezTo>
                <a:cubicBezTo>
                  <a:pt x="195" y="88"/>
                  <a:pt x="192" y="92"/>
                  <a:pt x="193" y="96"/>
                </a:cubicBezTo>
                <a:cubicBezTo>
                  <a:pt x="193" y="97"/>
                  <a:pt x="195" y="97"/>
                  <a:pt x="196" y="97"/>
                </a:cubicBezTo>
                <a:cubicBezTo>
                  <a:pt x="201" y="97"/>
                  <a:pt x="204" y="95"/>
                  <a:pt x="208" y="94"/>
                </a:cubicBezTo>
                <a:lnTo>
                  <a:pt x="208" y="139"/>
                </a:lnTo>
                <a:cubicBezTo>
                  <a:pt x="207" y="139"/>
                  <a:pt x="205" y="139"/>
                  <a:pt x="204" y="140"/>
                </a:cubicBezTo>
                <a:cubicBezTo>
                  <a:pt x="203" y="141"/>
                  <a:pt x="203" y="143"/>
                  <a:pt x="202" y="144"/>
                </a:cubicBezTo>
                <a:cubicBezTo>
                  <a:pt x="201" y="145"/>
                  <a:pt x="199" y="144"/>
                  <a:pt x="198" y="145"/>
                </a:cubicBezTo>
                <a:lnTo>
                  <a:pt x="196" y="149"/>
                </a:lnTo>
                <a:lnTo>
                  <a:pt x="169" y="152"/>
                </a:lnTo>
                <a:cubicBezTo>
                  <a:pt x="168" y="153"/>
                  <a:pt x="167" y="156"/>
                  <a:pt x="165" y="156"/>
                </a:cubicBezTo>
                <a:lnTo>
                  <a:pt x="156" y="155"/>
                </a:lnTo>
                <a:cubicBezTo>
                  <a:pt x="153" y="155"/>
                  <a:pt x="150" y="152"/>
                  <a:pt x="147" y="153"/>
                </a:cubicBezTo>
                <a:cubicBezTo>
                  <a:pt x="141" y="155"/>
                  <a:pt x="136" y="159"/>
                  <a:pt x="131" y="162"/>
                </a:cubicBezTo>
                <a:cubicBezTo>
                  <a:pt x="130" y="163"/>
                  <a:pt x="131" y="166"/>
                  <a:pt x="129" y="167"/>
                </a:cubicBezTo>
                <a:cubicBezTo>
                  <a:pt x="128" y="168"/>
                  <a:pt x="127" y="165"/>
                  <a:pt x="126" y="166"/>
                </a:cubicBezTo>
                <a:cubicBezTo>
                  <a:pt x="124" y="166"/>
                  <a:pt x="121" y="168"/>
                  <a:pt x="120" y="170"/>
                </a:cubicBezTo>
                <a:cubicBezTo>
                  <a:pt x="119" y="171"/>
                  <a:pt x="122" y="174"/>
                  <a:pt x="120" y="175"/>
                </a:cubicBezTo>
                <a:cubicBezTo>
                  <a:pt x="119" y="176"/>
                  <a:pt x="117" y="173"/>
                  <a:pt x="115" y="174"/>
                </a:cubicBezTo>
                <a:cubicBezTo>
                  <a:pt x="114" y="175"/>
                  <a:pt x="116" y="177"/>
                  <a:pt x="115" y="179"/>
                </a:cubicBezTo>
                <a:cubicBezTo>
                  <a:pt x="114" y="180"/>
                  <a:pt x="112" y="181"/>
                  <a:pt x="111" y="181"/>
                </a:cubicBezTo>
                <a:cubicBezTo>
                  <a:pt x="108" y="181"/>
                  <a:pt x="107" y="177"/>
                  <a:pt x="105" y="177"/>
                </a:cubicBezTo>
                <a:cubicBezTo>
                  <a:pt x="103" y="177"/>
                  <a:pt x="103" y="179"/>
                  <a:pt x="101" y="180"/>
                </a:cubicBezTo>
                <a:cubicBezTo>
                  <a:pt x="100" y="181"/>
                  <a:pt x="97" y="180"/>
                  <a:pt x="97" y="182"/>
                </a:cubicBezTo>
                <a:cubicBezTo>
                  <a:pt x="96" y="184"/>
                  <a:pt x="100" y="186"/>
                  <a:pt x="99" y="189"/>
                </a:cubicBezTo>
                <a:cubicBezTo>
                  <a:pt x="99" y="190"/>
                  <a:pt x="97" y="188"/>
                  <a:pt x="96" y="189"/>
                </a:cubicBezTo>
                <a:cubicBezTo>
                  <a:pt x="96" y="190"/>
                  <a:pt x="99" y="191"/>
                  <a:pt x="98" y="193"/>
                </a:cubicBezTo>
                <a:cubicBezTo>
                  <a:pt x="97" y="195"/>
                  <a:pt x="95" y="197"/>
                  <a:pt x="93" y="199"/>
                </a:cubicBezTo>
                <a:cubicBezTo>
                  <a:pt x="91" y="200"/>
                  <a:pt x="87" y="197"/>
                  <a:pt x="86" y="199"/>
                </a:cubicBezTo>
                <a:cubicBezTo>
                  <a:pt x="85" y="201"/>
                  <a:pt x="89" y="202"/>
                  <a:pt x="89" y="205"/>
                </a:cubicBezTo>
                <a:cubicBezTo>
                  <a:pt x="89" y="207"/>
                  <a:pt x="87" y="210"/>
                  <a:pt x="87" y="212"/>
                </a:cubicBezTo>
                <a:cubicBezTo>
                  <a:pt x="87" y="215"/>
                  <a:pt x="88" y="218"/>
                  <a:pt x="88" y="22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43" name="Freeform 2561"/>
          <p:cNvSpPr>
            <a:spLocks noChangeAspect="1"/>
          </p:cNvSpPr>
          <p:nvPr/>
        </p:nvSpPr>
        <p:spPr bwMode="auto">
          <a:xfrm>
            <a:off x="4406900" y="3779838"/>
            <a:ext cx="188913" cy="153988"/>
          </a:xfrm>
          <a:custGeom>
            <a:avLst/>
            <a:gdLst>
              <a:gd name="T0" fmla="*/ 41 w 99"/>
              <a:gd name="T1" fmla="*/ 97 h 81"/>
              <a:gd name="T2" fmla="*/ 37 w 99"/>
              <a:gd name="T3" fmla="*/ 93 h 81"/>
              <a:gd name="T4" fmla="*/ 31 w 99"/>
              <a:gd name="T5" fmla="*/ 92 h 81"/>
              <a:gd name="T6" fmla="*/ 22 w 99"/>
              <a:gd name="T7" fmla="*/ 93 h 81"/>
              <a:gd name="T8" fmla="*/ 14 w 99"/>
              <a:gd name="T9" fmla="*/ 96 h 81"/>
              <a:gd name="T10" fmla="*/ 11 w 99"/>
              <a:gd name="T11" fmla="*/ 95 h 81"/>
              <a:gd name="T12" fmla="*/ 7 w 99"/>
              <a:gd name="T13" fmla="*/ 93 h 81"/>
              <a:gd name="T14" fmla="*/ 7 w 99"/>
              <a:gd name="T15" fmla="*/ 89 h 81"/>
              <a:gd name="T16" fmla="*/ 4 w 99"/>
              <a:gd name="T17" fmla="*/ 87 h 81"/>
              <a:gd name="T18" fmla="*/ 4 w 99"/>
              <a:gd name="T19" fmla="*/ 83 h 81"/>
              <a:gd name="T20" fmla="*/ 2 w 99"/>
              <a:gd name="T21" fmla="*/ 72 h 81"/>
              <a:gd name="T22" fmla="*/ 5 w 99"/>
              <a:gd name="T23" fmla="*/ 63 h 81"/>
              <a:gd name="T24" fmla="*/ 1 w 99"/>
              <a:gd name="T25" fmla="*/ 56 h 81"/>
              <a:gd name="T26" fmla="*/ 10 w 99"/>
              <a:gd name="T27" fmla="*/ 56 h 81"/>
              <a:gd name="T28" fmla="*/ 16 w 99"/>
              <a:gd name="T29" fmla="*/ 49 h 81"/>
              <a:gd name="T30" fmla="*/ 13 w 99"/>
              <a:gd name="T31" fmla="*/ 44 h 81"/>
              <a:gd name="T32" fmla="*/ 17 w 99"/>
              <a:gd name="T33" fmla="*/ 44 h 81"/>
              <a:gd name="T34" fmla="*/ 14 w 99"/>
              <a:gd name="T35" fmla="*/ 36 h 81"/>
              <a:gd name="T36" fmla="*/ 19 w 99"/>
              <a:gd name="T37" fmla="*/ 34 h 81"/>
              <a:gd name="T38" fmla="*/ 24 w 99"/>
              <a:gd name="T39" fmla="*/ 30 h 81"/>
              <a:gd name="T40" fmla="*/ 31 w 99"/>
              <a:gd name="T41" fmla="*/ 35 h 81"/>
              <a:gd name="T42" fmla="*/ 36 w 99"/>
              <a:gd name="T43" fmla="*/ 32 h 81"/>
              <a:gd name="T44" fmla="*/ 36 w 99"/>
              <a:gd name="T45" fmla="*/ 26 h 81"/>
              <a:gd name="T46" fmla="*/ 42 w 99"/>
              <a:gd name="T47" fmla="*/ 28 h 81"/>
              <a:gd name="T48" fmla="*/ 42 w 99"/>
              <a:gd name="T49" fmla="*/ 22 h 81"/>
              <a:gd name="T50" fmla="*/ 49 w 99"/>
              <a:gd name="T51" fmla="*/ 17 h 81"/>
              <a:gd name="T52" fmla="*/ 53 w 99"/>
              <a:gd name="T53" fmla="*/ 18 h 81"/>
              <a:gd name="T54" fmla="*/ 55 w 99"/>
              <a:gd name="T55" fmla="*/ 12 h 81"/>
              <a:gd name="T56" fmla="*/ 75 w 99"/>
              <a:gd name="T57" fmla="*/ 1 h 81"/>
              <a:gd name="T58" fmla="*/ 85 w 99"/>
              <a:gd name="T59" fmla="*/ 4 h 81"/>
              <a:gd name="T60" fmla="*/ 84 w 99"/>
              <a:gd name="T61" fmla="*/ 14 h 81"/>
              <a:gd name="T62" fmla="*/ 87 w 99"/>
              <a:gd name="T63" fmla="*/ 23 h 81"/>
              <a:gd name="T64" fmla="*/ 94 w 99"/>
              <a:gd name="T65" fmla="*/ 29 h 81"/>
              <a:gd name="T66" fmla="*/ 97 w 99"/>
              <a:gd name="T67" fmla="*/ 30 h 81"/>
              <a:gd name="T68" fmla="*/ 94 w 99"/>
              <a:gd name="T69" fmla="*/ 38 h 81"/>
              <a:gd name="T70" fmla="*/ 108 w 99"/>
              <a:gd name="T71" fmla="*/ 44 h 81"/>
              <a:gd name="T72" fmla="*/ 113 w 99"/>
              <a:gd name="T73" fmla="*/ 43 h 81"/>
              <a:gd name="T74" fmla="*/ 118 w 99"/>
              <a:gd name="T75" fmla="*/ 47 h 81"/>
              <a:gd name="T76" fmla="*/ 115 w 99"/>
              <a:gd name="T77" fmla="*/ 50 h 81"/>
              <a:gd name="T78" fmla="*/ 117 w 99"/>
              <a:gd name="T79" fmla="*/ 57 h 81"/>
              <a:gd name="T80" fmla="*/ 119 w 99"/>
              <a:gd name="T81" fmla="*/ 59 h 81"/>
              <a:gd name="T82" fmla="*/ 118 w 99"/>
              <a:gd name="T83" fmla="*/ 63 h 81"/>
              <a:gd name="T84" fmla="*/ 112 w 99"/>
              <a:gd name="T85" fmla="*/ 66 h 81"/>
              <a:gd name="T86" fmla="*/ 105 w 99"/>
              <a:gd name="T87" fmla="*/ 66 h 81"/>
              <a:gd name="T88" fmla="*/ 100 w 99"/>
              <a:gd name="T89" fmla="*/ 67 h 81"/>
              <a:gd name="T90" fmla="*/ 100 w 99"/>
              <a:gd name="T91" fmla="*/ 73 h 81"/>
              <a:gd name="T92" fmla="*/ 96 w 99"/>
              <a:gd name="T93" fmla="*/ 72 h 81"/>
              <a:gd name="T94" fmla="*/ 95 w 99"/>
              <a:gd name="T95" fmla="*/ 77 h 81"/>
              <a:gd name="T96" fmla="*/ 89 w 99"/>
              <a:gd name="T97" fmla="*/ 75 h 81"/>
              <a:gd name="T98" fmla="*/ 83 w 99"/>
              <a:gd name="T99" fmla="*/ 73 h 81"/>
              <a:gd name="T100" fmla="*/ 78 w 99"/>
              <a:gd name="T101" fmla="*/ 71 h 81"/>
              <a:gd name="T102" fmla="*/ 73 w 99"/>
              <a:gd name="T103" fmla="*/ 73 h 81"/>
              <a:gd name="T104" fmla="*/ 53 w 99"/>
              <a:gd name="T105" fmla="*/ 73 h 81"/>
              <a:gd name="T106" fmla="*/ 41 w 99"/>
              <a:gd name="T107" fmla="*/ 73 h 81"/>
              <a:gd name="T108" fmla="*/ 38 w 99"/>
              <a:gd name="T109" fmla="*/ 78 h 81"/>
              <a:gd name="T110" fmla="*/ 41 w 99"/>
              <a:gd name="T111" fmla="*/ 81 h 81"/>
              <a:gd name="T112" fmla="*/ 40 w 99"/>
              <a:gd name="T113" fmla="*/ 84 h 81"/>
              <a:gd name="T114" fmla="*/ 42 w 99"/>
              <a:gd name="T115" fmla="*/ 86 h 81"/>
              <a:gd name="T116" fmla="*/ 40 w 99"/>
              <a:gd name="T117" fmla="*/ 87 h 81"/>
              <a:gd name="T118" fmla="*/ 41 w 99"/>
              <a:gd name="T119" fmla="*/ 97 h 8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99"/>
              <a:gd name="T181" fmla="*/ 0 h 81"/>
              <a:gd name="T182" fmla="*/ 99 w 99"/>
              <a:gd name="T183" fmla="*/ 81 h 8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99" h="81">
                <a:moveTo>
                  <a:pt x="34" y="81"/>
                </a:moveTo>
                <a:cubicBezTo>
                  <a:pt x="33" y="80"/>
                  <a:pt x="32" y="79"/>
                  <a:pt x="31" y="78"/>
                </a:cubicBezTo>
                <a:cubicBezTo>
                  <a:pt x="30" y="77"/>
                  <a:pt x="28" y="77"/>
                  <a:pt x="26" y="77"/>
                </a:cubicBezTo>
                <a:cubicBezTo>
                  <a:pt x="23" y="77"/>
                  <a:pt x="20" y="77"/>
                  <a:pt x="18" y="78"/>
                </a:cubicBezTo>
                <a:cubicBezTo>
                  <a:pt x="16" y="78"/>
                  <a:pt x="14" y="80"/>
                  <a:pt x="12" y="80"/>
                </a:cubicBezTo>
                <a:cubicBezTo>
                  <a:pt x="11" y="81"/>
                  <a:pt x="10" y="79"/>
                  <a:pt x="9" y="79"/>
                </a:cubicBezTo>
                <a:cubicBezTo>
                  <a:pt x="8" y="78"/>
                  <a:pt x="6" y="79"/>
                  <a:pt x="6" y="78"/>
                </a:cubicBezTo>
                <a:cubicBezTo>
                  <a:pt x="5" y="77"/>
                  <a:pt x="6" y="75"/>
                  <a:pt x="6" y="74"/>
                </a:cubicBezTo>
                <a:cubicBezTo>
                  <a:pt x="5" y="73"/>
                  <a:pt x="3" y="74"/>
                  <a:pt x="3" y="73"/>
                </a:cubicBezTo>
                <a:cubicBezTo>
                  <a:pt x="2" y="72"/>
                  <a:pt x="3" y="70"/>
                  <a:pt x="3" y="69"/>
                </a:cubicBezTo>
                <a:cubicBezTo>
                  <a:pt x="3" y="66"/>
                  <a:pt x="2" y="63"/>
                  <a:pt x="2" y="60"/>
                </a:cubicBezTo>
                <a:cubicBezTo>
                  <a:pt x="2" y="58"/>
                  <a:pt x="4" y="55"/>
                  <a:pt x="4" y="53"/>
                </a:cubicBezTo>
                <a:cubicBezTo>
                  <a:pt x="4" y="50"/>
                  <a:pt x="0" y="49"/>
                  <a:pt x="1" y="47"/>
                </a:cubicBezTo>
                <a:cubicBezTo>
                  <a:pt x="2" y="45"/>
                  <a:pt x="6" y="48"/>
                  <a:pt x="8" y="47"/>
                </a:cubicBezTo>
                <a:cubicBezTo>
                  <a:pt x="10" y="45"/>
                  <a:pt x="12" y="43"/>
                  <a:pt x="13" y="41"/>
                </a:cubicBezTo>
                <a:cubicBezTo>
                  <a:pt x="14" y="39"/>
                  <a:pt x="11" y="38"/>
                  <a:pt x="11" y="37"/>
                </a:cubicBezTo>
                <a:cubicBezTo>
                  <a:pt x="12" y="36"/>
                  <a:pt x="14" y="38"/>
                  <a:pt x="14" y="37"/>
                </a:cubicBezTo>
                <a:cubicBezTo>
                  <a:pt x="15" y="34"/>
                  <a:pt x="11" y="32"/>
                  <a:pt x="12" y="30"/>
                </a:cubicBezTo>
                <a:cubicBezTo>
                  <a:pt x="12" y="28"/>
                  <a:pt x="15" y="29"/>
                  <a:pt x="16" y="28"/>
                </a:cubicBezTo>
                <a:cubicBezTo>
                  <a:pt x="18" y="27"/>
                  <a:pt x="18" y="25"/>
                  <a:pt x="20" y="25"/>
                </a:cubicBezTo>
                <a:cubicBezTo>
                  <a:pt x="22" y="25"/>
                  <a:pt x="23" y="29"/>
                  <a:pt x="26" y="29"/>
                </a:cubicBezTo>
                <a:cubicBezTo>
                  <a:pt x="27" y="29"/>
                  <a:pt x="29" y="28"/>
                  <a:pt x="30" y="27"/>
                </a:cubicBezTo>
                <a:cubicBezTo>
                  <a:pt x="31" y="25"/>
                  <a:pt x="29" y="23"/>
                  <a:pt x="30" y="22"/>
                </a:cubicBezTo>
                <a:cubicBezTo>
                  <a:pt x="32" y="21"/>
                  <a:pt x="34" y="24"/>
                  <a:pt x="35" y="23"/>
                </a:cubicBezTo>
                <a:cubicBezTo>
                  <a:pt x="37" y="22"/>
                  <a:pt x="34" y="19"/>
                  <a:pt x="35" y="18"/>
                </a:cubicBezTo>
                <a:cubicBezTo>
                  <a:pt x="36" y="16"/>
                  <a:pt x="39" y="14"/>
                  <a:pt x="41" y="14"/>
                </a:cubicBezTo>
                <a:cubicBezTo>
                  <a:pt x="42" y="13"/>
                  <a:pt x="43" y="16"/>
                  <a:pt x="44" y="15"/>
                </a:cubicBezTo>
                <a:cubicBezTo>
                  <a:pt x="46" y="14"/>
                  <a:pt x="45" y="11"/>
                  <a:pt x="46" y="10"/>
                </a:cubicBezTo>
                <a:cubicBezTo>
                  <a:pt x="51" y="7"/>
                  <a:pt x="56" y="3"/>
                  <a:pt x="62" y="1"/>
                </a:cubicBezTo>
                <a:cubicBezTo>
                  <a:pt x="65" y="0"/>
                  <a:pt x="68" y="3"/>
                  <a:pt x="71" y="3"/>
                </a:cubicBezTo>
                <a:cubicBezTo>
                  <a:pt x="70" y="6"/>
                  <a:pt x="70" y="9"/>
                  <a:pt x="70" y="12"/>
                </a:cubicBezTo>
                <a:cubicBezTo>
                  <a:pt x="70" y="15"/>
                  <a:pt x="71" y="17"/>
                  <a:pt x="72" y="19"/>
                </a:cubicBezTo>
                <a:cubicBezTo>
                  <a:pt x="74" y="21"/>
                  <a:pt x="76" y="22"/>
                  <a:pt x="78" y="24"/>
                </a:cubicBezTo>
                <a:cubicBezTo>
                  <a:pt x="79" y="25"/>
                  <a:pt x="81" y="24"/>
                  <a:pt x="81" y="25"/>
                </a:cubicBezTo>
                <a:cubicBezTo>
                  <a:pt x="82" y="28"/>
                  <a:pt x="77" y="30"/>
                  <a:pt x="78" y="32"/>
                </a:cubicBezTo>
                <a:cubicBezTo>
                  <a:pt x="81" y="36"/>
                  <a:pt x="86" y="36"/>
                  <a:pt x="90" y="37"/>
                </a:cubicBezTo>
                <a:cubicBezTo>
                  <a:pt x="91" y="38"/>
                  <a:pt x="93" y="35"/>
                  <a:pt x="94" y="36"/>
                </a:cubicBezTo>
                <a:cubicBezTo>
                  <a:pt x="96" y="36"/>
                  <a:pt x="97" y="38"/>
                  <a:pt x="98" y="39"/>
                </a:cubicBezTo>
                <a:cubicBezTo>
                  <a:pt x="98" y="40"/>
                  <a:pt x="96" y="41"/>
                  <a:pt x="96" y="42"/>
                </a:cubicBezTo>
                <a:cubicBezTo>
                  <a:pt x="96" y="44"/>
                  <a:pt x="96" y="46"/>
                  <a:pt x="97" y="48"/>
                </a:cubicBezTo>
                <a:cubicBezTo>
                  <a:pt x="97" y="49"/>
                  <a:pt x="98" y="48"/>
                  <a:pt x="99" y="49"/>
                </a:cubicBezTo>
                <a:cubicBezTo>
                  <a:pt x="99" y="50"/>
                  <a:pt x="99" y="52"/>
                  <a:pt x="98" y="53"/>
                </a:cubicBezTo>
                <a:cubicBezTo>
                  <a:pt x="97" y="55"/>
                  <a:pt x="95" y="55"/>
                  <a:pt x="93" y="55"/>
                </a:cubicBezTo>
                <a:cubicBezTo>
                  <a:pt x="91" y="55"/>
                  <a:pt x="89" y="54"/>
                  <a:pt x="87" y="55"/>
                </a:cubicBezTo>
                <a:cubicBezTo>
                  <a:pt x="85" y="55"/>
                  <a:pt x="84" y="55"/>
                  <a:pt x="83" y="56"/>
                </a:cubicBezTo>
                <a:cubicBezTo>
                  <a:pt x="82" y="58"/>
                  <a:pt x="84" y="60"/>
                  <a:pt x="83" y="61"/>
                </a:cubicBezTo>
                <a:cubicBezTo>
                  <a:pt x="82" y="62"/>
                  <a:pt x="81" y="60"/>
                  <a:pt x="80" y="60"/>
                </a:cubicBezTo>
                <a:cubicBezTo>
                  <a:pt x="79" y="61"/>
                  <a:pt x="79" y="62"/>
                  <a:pt x="79" y="64"/>
                </a:cubicBezTo>
                <a:cubicBezTo>
                  <a:pt x="77" y="63"/>
                  <a:pt x="76" y="63"/>
                  <a:pt x="74" y="63"/>
                </a:cubicBezTo>
                <a:cubicBezTo>
                  <a:pt x="72" y="62"/>
                  <a:pt x="71" y="62"/>
                  <a:pt x="69" y="61"/>
                </a:cubicBezTo>
                <a:cubicBezTo>
                  <a:pt x="68" y="60"/>
                  <a:pt x="67" y="59"/>
                  <a:pt x="65" y="59"/>
                </a:cubicBezTo>
                <a:cubicBezTo>
                  <a:pt x="63" y="59"/>
                  <a:pt x="62" y="61"/>
                  <a:pt x="61" y="61"/>
                </a:cubicBezTo>
                <a:cubicBezTo>
                  <a:pt x="55" y="62"/>
                  <a:pt x="49" y="61"/>
                  <a:pt x="44" y="61"/>
                </a:cubicBezTo>
                <a:cubicBezTo>
                  <a:pt x="41" y="61"/>
                  <a:pt x="37" y="60"/>
                  <a:pt x="34" y="61"/>
                </a:cubicBezTo>
                <a:cubicBezTo>
                  <a:pt x="33" y="61"/>
                  <a:pt x="32" y="63"/>
                  <a:pt x="32" y="65"/>
                </a:cubicBezTo>
                <a:cubicBezTo>
                  <a:pt x="32" y="66"/>
                  <a:pt x="34" y="67"/>
                  <a:pt x="34" y="68"/>
                </a:cubicBezTo>
                <a:cubicBezTo>
                  <a:pt x="34" y="69"/>
                  <a:pt x="33" y="70"/>
                  <a:pt x="33" y="70"/>
                </a:cubicBezTo>
                <a:cubicBezTo>
                  <a:pt x="33" y="71"/>
                  <a:pt x="35" y="71"/>
                  <a:pt x="35" y="72"/>
                </a:cubicBezTo>
                <a:cubicBezTo>
                  <a:pt x="35" y="73"/>
                  <a:pt x="33" y="73"/>
                  <a:pt x="33" y="73"/>
                </a:cubicBezTo>
                <a:cubicBezTo>
                  <a:pt x="33" y="76"/>
                  <a:pt x="34" y="78"/>
                  <a:pt x="34" y="8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44" name="Freeform 2562"/>
          <p:cNvSpPr>
            <a:spLocks noChangeAspect="1"/>
          </p:cNvSpPr>
          <p:nvPr/>
        </p:nvSpPr>
        <p:spPr bwMode="auto">
          <a:xfrm>
            <a:off x="4462463" y="3890963"/>
            <a:ext cx="111125" cy="176213"/>
          </a:xfrm>
          <a:custGeom>
            <a:avLst/>
            <a:gdLst>
              <a:gd name="T0" fmla="*/ 6 w 58"/>
              <a:gd name="T1" fmla="*/ 106 h 92"/>
              <a:gd name="T2" fmla="*/ 21 w 58"/>
              <a:gd name="T3" fmla="*/ 111 h 92"/>
              <a:gd name="T4" fmla="*/ 25 w 58"/>
              <a:gd name="T5" fmla="*/ 106 h 92"/>
              <a:gd name="T6" fmla="*/ 35 w 58"/>
              <a:gd name="T7" fmla="*/ 106 h 92"/>
              <a:gd name="T8" fmla="*/ 41 w 58"/>
              <a:gd name="T9" fmla="*/ 103 h 92"/>
              <a:gd name="T10" fmla="*/ 46 w 58"/>
              <a:gd name="T11" fmla="*/ 98 h 92"/>
              <a:gd name="T12" fmla="*/ 57 w 58"/>
              <a:gd name="T13" fmla="*/ 95 h 92"/>
              <a:gd name="T14" fmla="*/ 63 w 58"/>
              <a:gd name="T15" fmla="*/ 92 h 92"/>
              <a:gd name="T16" fmla="*/ 70 w 58"/>
              <a:gd name="T17" fmla="*/ 89 h 92"/>
              <a:gd name="T18" fmla="*/ 59 w 58"/>
              <a:gd name="T19" fmla="*/ 83 h 92"/>
              <a:gd name="T20" fmla="*/ 56 w 58"/>
              <a:gd name="T21" fmla="*/ 78 h 92"/>
              <a:gd name="T22" fmla="*/ 58 w 58"/>
              <a:gd name="T23" fmla="*/ 70 h 92"/>
              <a:gd name="T24" fmla="*/ 57 w 58"/>
              <a:gd name="T25" fmla="*/ 65 h 92"/>
              <a:gd name="T26" fmla="*/ 58 w 58"/>
              <a:gd name="T27" fmla="*/ 56 h 92"/>
              <a:gd name="T28" fmla="*/ 59 w 58"/>
              <a:gd name="T29" fmla="*/ 51 h 92"/>
              <a:gd name="T30" fmla="*/ 57 w 58"/>
              <a:gd name="T31" fmla="*/ 45 h 92"/>
              <a:gd name="T32" fmla="*/ 57 w 58"/>
              <a:gd name="T33" fmla="*/ 31 h 92"/>
              <a:gd name="T34" fmla="*/ 53 w 58"/>
              <a:gd name="T35" fmla="*/ 28 h 92"/>
              <a:gd name="T36" fmla="*/ 54 w 58"/>
              <a:gd name="T37" fmla="*/ 17 h 92"/>
              <a:gd name="T38" fmla="*/ 51 w 58"/>
              <a:gd name="T39" fmla="*/ 14 h 92"/>
              <a:gd name="T40" fmla="*/ 51 w 58"/>
              <a:gd name="T41" fmla="*/ 11 h 92"/>
              <a:gd name="T42" fmla="*/ 47 w 58"/>
              <a:gd name="T43" fmla="*/ 7 h 92"/>
              <a:gd name="T44" fmla="*/ 48 w 58"/>
              <a:gd name="T45" fmla="*/ 2 h 92"/>
              <a:gd name="T46" fmla="*/ 43 w 58"/>
              <a:gd name="T47" fmla="*/ 0 h 92"/>
              <a:gd name="T48" fmla="*/ 39 w 58"/>
              <a:gd name="T49" fmla="*/ 2 h 92"/>
              <a:gd name="T50" fmla="*/ 18 w 58"/>
              <a:gd name="T51" fmla="*/ 2 h 92"/>
              <a:gd name="T52" fmla="*/ 6 w 58"/>
              <a:gd name="T53" fmla="*/ 2 h 92"/>
              <a:gd name="T54" fmla="*/ 4 w 58"/>
              <a:gd name="T55" fmla="*/ 7 h 92"/>
              <a:gd name="T56" fmla="*/ 6 w 58"/>
              <a:gd name="T57" fmla="*/ 11 h 92"/>
              <a:gd name="T58" fmla="*/ 5 w 58"/>
              <a:gd name="T59" fmla="*/ 13 h 92"/>
              <a:gd name="T60" fmla="*/ 7 w 58"/>
              <a:gd name="T61" fmla="*/ 16 h 92"/>
              <a:gd name="T62" fmla="*/ 5 w 58"/>
              <a:gd name="T63" fmla="*/ 17 h 92"/>
              <a:gd name="T64" fmla="*/ 6 w 58"/>
              <a:gd name="T65" fmla="*/ 27 h 92"/>
              <a:gd name="T66" fmla="*/ 7 w 58"/>
              <a:gd name="T67" fmla="*/ 34 h 92"/>
              <a:gd name="T68" fmla="*/ 8 w 58"/>
              <a:gd name="T69" fmla="*/ 39 h 92"/>
              <a:gd name="T70" fmla="*/ 10 w 58"/>
              <a:gd name="T71" fmla="*/ 45 h 92"/>
              <a:gd name="T72" fmla="*/ 10 w 58"/>
              <a:gd name="T73" fmla="*/ 51 h 92"/>
              <a:gd name="T74" fmla="*/ 7 w 58"/>
              <a:gd name="T75" fmla="*/ 57 h 92"/>
              <a:gd name="T76" fmla="*/ 6 w 58"/>
              <a:gd name="T77" fmla="*/ 68 h 92"/>
              <a:gd name="T78" fmla="*/ 1 w 58"/>
              <a:gd name="T79" fmla="*/ 75 h 92"/>
              <a:gd name="T80" fmla="*/ 4 w 58"/>
              <a:gd name="T81" fmla="*/ 84 h 92"/>
              <a:gd name="T82" fmla="*/ 2 w 58"/>
              <a:gd name="T83" fmla="*/ 93 h 92"/>
              <a:gd name="T84" fmla="*/ 7 w 58"/>
              <a:gd name="T85" fmla="*/ 97 h 92"/>
              <a:gd name="T86" fmla="*/ 7 w 58"/>
              <a:gd name="T87" fmla="*/ 104 h 92"/>
              <a:gd name="T88" fmla="*/ 6 w 58"/>
              <a:gd name="T89" fmla="*/ 106 h 9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92"/>
              <a:gd name="T137" fmla="*/ 58 w 58"/>
              <a:gd name="T138" fmla="*/ 92 h 9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92">
                <a:moveTo>
                  <a:pt x="5" y="88"/>
                </a:moveTo>
                <a:cubicBezTo>
                  <a:pt x="9" y="89"/>
                  <a:pt x="13" y="92"/>
                  <a:pt x="17" y="92"/>
                </a:cubicBezTo>
                <a:cubicBezTo>
                  <a:pt x="19" y="92"/>
                  <a:pt x="19" y="88"/>
                  <a:pt x="21" y="88"/>
                </a:cubicBezTo>
                <a:cubicBezTo>
                  <a:pt x="24" y="87"/>
                  <a:pt x="27" y="88"/>
                  <a:pt x="29" y="88"/>
                </a:cubicBezTo>
                <a:cubicBezTo>
                  <a:pt x="31" y="87"/>
                  <a:pt x="32" y="86"/>
                  <a:pt x="34" y="85"/>
                </a:cubicBezTo>
                <a:cubicBezTo>
                  <a:pt x="35" y="84"/>
                  <a:pt x="36" y="82"/>
                  <a:pt x="38" y="81"/>
                </a:cubicBezTo>
                <a:cubicBezTo>
                  <a:pt x="41" y="80"/>
                  <a:pt x="44" y="80"/>
                  <a:pt x="47" y="79"/>
                </a:cubicBezTo>
                <a:cubicBezTo>
                  <a:pt x="49" y="79"/>
                  <a:pt x="51" y="77"/>
                  <a:pt x="52" y="76"/>
                </a:cubicBezTo>
                <a:cubicBezTo>
                  <a:pt x="54" y="75"/>
                  <a:pt x="56" y="75"/>
                  <a:pt x="58" y="74"/>
                </a:cubicBezTo>
                <a:cubicBezTo>
                  <a:pt x="55" y="73"/>
                  <a:pt x="51" y="71"/>
                  <a:pt x="49" y="69"/>
                </a:cubicBezTo>
                <a:cubicBezTo>
                  <a:pt x="47" y="68"/>
                  <a:pt x="46" y="66"/>
                  <a:pt x="46" y="65"/>
                </a:cubicBezTo>
                <a:cubicBezTo>
                  <a:pt x="46" y="62"/>
                  <a:pt x="48" y="60"/>
                  <a:pt x="48" y="58"/>
                </a:cubicBezTo>
                <a:cubicBezTo>
                  <a:pt x="48" y="57"/>
                  <a:pt x="47" y="55"/>
                  <a:pt x="47" y="54"/>
                </a:cubicBezTo>
                <a:cubicBezTo>
                  <a:pt x="47" y="51"/>
                  <a:pt x="47" y="48"/>
                  <a:pt x="48" y="46"/>
                </a:cubicBezTo>
                <a:cubicBezTo>
                  <a:pt x="48" y="45"/>
                  <a:pt x="49" y="44"/>
                  <a:pt x="49" y="42"/>
                </a:cubicBezTo>
                <a:cubicBezTo>
                  <a:pt x="49" y="40"/>
                  <a:pt x="47" y="39"/>
                  <a:pt x="47" y="37"/>
                </a:cubicBezTo>
                <a:cubicBezTo>
                  <a:pt x="46" y="33"/>
                  <a:pt x="48" y="30"/>
                  <a:pt x="47" y="26"/>
                </a:cubicBezTo>
                <a:cubicBezTo>
                  <a:pt x="47" y="25"/>
                  <a:pt x="45" y="25"/>
                  <a:pt x="44" y="23"/>
                </a:cubicBezTo>
                <a:cubicBezTo>
                  <a:pt x="44" y="20"/>
                  <a:pt x="45" y="17"/>
                  <a:pt x="45" y="14"/>
                </a:cubicBezTo>
                <a:cubicBezTo>
                  <a:pt x="44" y="13"/>
                  <a:pt x="42" y="13"/>
                  <a:pt x="42" y="12"/>
                </a:cubicBezTo>
                <a:cubicBezTo>
                  <a:pt x="41" y="11"/>
                  <a:pt x="42" y="10"/>
                  <a:pt x="42" y="9"/>
                </a:cubicBezTo>
                <a:cubicBezTo>
                  <a:pt x="41" y="8"/>
                  <a:pt x="40" y="7"/>
                  <a:pt x="39" y="6"/>
                </a:cubicBezTo>
                <a:cubicBezTo>
                  <a:pt x="39" y="5"/>
                  <a:pt x="40" y="3"/>
                  <a:pt x="40" y="2"/>
                </a:cubicBezTo>
                <a:cubicBezTo>
                  <a:pt x="39" y="1"/>
                  <a:pt x="38" y="0"/>
                  <a:pt x="36" y="0"/>
                </a:cubicBezTo>
                <a:cubicBezTo>
                  <a:pt x="34" y="0"/>
                  <a:pt x="33" y="2"/>
                  <a:pt x="32" y="2"/>
                </a:cubicBezTo>
                <a:cubicBezTo>
                  <a:pt x="26" y="3"/>
                  <a:pt x="20" y="2"/>
                  <a:pt x="15" y="2"/>
                </a:cubicBezTo>
                <a:cubicBezTo>
                  <a:pt x="12" y="2"/>
                  <a:pt x="8" y="1"/>
                  <a:pt x="5" y="2"/>
                </a:cubicBezTo>
                <a:cubicBezTo>
                  <a:pt x="4" y="2"/>
                  <a:pt x="3" y="4"/>
                  <a:pt x="3" y="6"/>
                </a:cubicBezTo>
                <a:cubicBezTo>
                  <a:pt x="3" y="7"/>
                  <a:pt x="5" y="8"/>
                  <a:pt x="5" y="9"/>
                </a:cubicBezTo>
                <a:cubicBezTo>
                  <a:pt x="5" y="10"/>
                  <a:pt x="4" y="11"/>
                  <a:pt x="4" y="11"/>
                </a:cubicBezTo>
                <a:cubicBezTo>
                  <a:pt x="4" y="12"/>
                  <a:pt x="6" y="12"/>
                  <a:pt x="6" y="13"/>
                </a:cubicBezTo>
                <a:cubicBezTo>
                  <a:pt x="6" y="14"/>
                  <a:pt x="4" y="14"/>
                  <a:pt x="4" y="14"/>
                </a:cubicBezTo>
                <a:cubicBezTo>
                  <a:pt x="4" y="17"/>
                  <a:pt x="5" y="19"/>
                  <a:pt x="5" y="22"/>
                </a:cubicBezTo>
                <a:cubicBezTo>
                  <a:pt x="5" y="24"/>
                  <a:pt x="5" y="26"/>
                  <a:pt x="6" y="28"/>
                </a:cubicBezTo>
                <a:cubicBezTo>
                  <a:pt x="6" y="29"/>
                  <a:pt x="6" y="30"/>
                  <a:pt x="7" y="32"/>
                </a:cubicBezTo>
                <a:cubicBezTo>
                  <a:pt x="7" y="34"/>
                  <a:pt x="8" y="35"/>
                  <a:pt x="8" y="37"/>
                </a:cubicBezTo>
                <a:cubicBezTo>
                  <a:pt x="9" y="39"/>
                  <a:pt x="9" y="41"/>
                  <a:pt x="8" y="42"/>
                </a:cubicBezTo>
                <a:cubicBezTo>
                  <a:pt x="8" y="44"/>
                  <a:pt x="6" y="45"/>
                  <a:pt x="6" y="47"/>
                </a:cubicBezTo>
                <a:cubicBezTo>
                  <a:pt x="5" y="50"/>
                  <a:pt x="6" y="53"/>
                  <a:pt x="5" y="56"/>
                </a:cubicBezTo>
                <a:cubicBezTo>
                  <a:pt x="4" y="58"/>
                  <a:pt x="1" y="60"/>
                  <a:pt x="1" y="62"/>
                </a:cubicBezTo>
                <a:cubicBezTo>
                  <a:pt x="0" y="65"/>
                  <a:pt x="3" y="67"/>
                  <a:pt x="3" y="70"/>
                </a:cubicBezTo>
                <a:cubicBezTo>
                  <a:pt x="3" y="72"/>
                  <a:pt x="2" y="75"/>
                  <a:pt x="2" y="77"/>
                </a:cubicBezTo>
                <a:cubicBezTo>
                  <a:pt x="3" y="78"/>
                  <a:pt x="5" y="78"/>
                  <a:pt x="6" y="80"/>
                </a:cubicBezTo>
                <a:cubicBezTo>
                  <a:pt x="7" y="82"/>
                  <a:pt x="6" y="84"/>
                  <a:pt x="6" y="86"/>
                </a:cubicBezTo>
                <a:cubicBezTo>
                  <a:pt x="6" y="86"/>
                  <a:pt x="5" y="87"/>
                  <a:pt x="5" y="8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45" name="Freeform 2563"/>
          <p:cNvSpPr>
            <a:spLocks noChangeAspect="1"/>
          </p:cNvSpPr>
          <p:nvPr/>
        </p:nvSpPr>
        <p:spPr bwMode="auto">
          <a:xfrm>
            <a:off x="4537075" y="3895725"/>
            <a:ext cx="46038" cy="136525"/>
          </a:xfrm>
          <a:custGeom>
            <a:avLst/>
            <a:gdLst>
              <a:gd name="T0" fmla="*/ 23 w 24"/>
              <a:gd name="T1" fmla="*/ 86 h 72"/>
              <a:gd name="T2" fmla="*/ 12 w 24"/>
              <a:gd name="T3" fmla="*/ 80 h 72"/>
              <a:gd name="T4" fmla="*/ 8 w 24"/>
              <a:gd name="T5" fmla="*/ 75 h 72"/>
              <a:gd name="T6" fmla="*/ 11 w 24"/>
              <a:gd name="T7" fmla="*/ 67 h 72"/>
              <a:gd name="T8" fmla="*/ 10 w 24"/>
              <a:gd name="T9" fmla="*/ 62 h 72"/>
              <a:gd name="T10" fmla="*/ 11 w 24"/>
              <a:gd name="T11" fmla="*/ 53 h 72"/>
              <a:gd name="T12" fmla="*/ 12 w 24"/>
              <a:gd name="T13" fmla="*/ 48 h 72"/>
              <a:gd name="T14" fmla="*/ 10 w 24"/>
              <a:gd name="T15" fmla="*/ 42 h 72"/>
              <a:gd name="T16" fmla="*/ 10 w 24"/>
              <a:gd name="T17" fmla="*/ 29 h 72"/>
              <a:gd name="T18" fmla="*/ 6 w 24"/>
              <a:gd name="T19" fmla="*/ 25 h 72"/>
              <a:gd name="T20" fmla="*/ 7 w 24"/>
              <a:gd name="T21" fmla="*/ 14 h 72"/>
              <a:gd name="T22" fmla="*/ 4 w 24"/>
              <a:gd name="T23" fmla="*/ 12 h 72"/>
              <a:gd name="T24" fmla="*/ 4 w 24"/>
              <a:gd name="T25" fmla="*/ 8 h 72"/>
              <a:gd name="T26" fmla="*/ 0 w 24"/>
              <a:gd name="T27" fmla="*/ 5 h 72"/>
              <a:gd name="T28" fmla="*/ 1 w 24"/>
              <a:gd name="T29" fmla="*/ 0 h 72"/>
              <a:gd name="T30" fmla="*/ 7 w 24"/>
              <a:gd name="T31" fmla="*/ 2 h 72"/>
              <a:gd name="T32" fmla="*/ 13 w 24"/>
              <a:gd name="T33" fmla="*/ 4 h 72"/>
              <a:gd name="T34" fmla="*/ 15 w 24"/>
              <a:gd name="T35" fmla="*/ 11 h 72"/>
              <a:gd name="T36" fmla="*/ 21 w 24"/>
              <a:gd name="T37" fmla="*/ 18 h 72"/>
              <a:gd name="T38" fmla="*/ 22 w 24"/>
              <a:gd name="T39" fmla="*/ 29 h 72"/>
              <a:gd name="T40" fmla="*/ 25 w 24"/>
              <a:gd name="T41" fmla="*/ 33 h 72"/>
              <a:gd name="T42" fmla="*/ 25 w 24"/>
              <a:gd name="T43" fmla="*/ 74 h 72"/>
              <a:gd name="T44" fmla="*/ 29 w 24"/>
              <a:gd name="T45" fmla="*/ 82 h 72"/>
              <a:gd name="T46" fmla="*/ 23 w 24"/>
              <a:gd name="T47" fmla="*/ 86 h 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4"/>
              <a:gd name="T73" fmla="*/ 0 h 72"/>
              <a:gd name="T74" fmla="*/ 24 w 24"/>
              <a:gd name="T75" fmla="*/ 72 h 72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4" h="72">
                <a:moveTo>
                  <a:pt x="19" y="72"/>
                </a:moveTo>
                <a:cubicBezTo>
                  <a:pt x="16" y="71"/>
                  <a:pt x="12" y="69"/>
                  <a:pt x="10" y="67"/>
                </a:cubicBezTo>
                <a:cubicBezTo>
                  <a:pt x="8" y="66"/>
                  <a:pt x="7" y="64"/>
                  <a:pt x="7" y="63"/>
                </a:cubicBezTo>
                <a:cubicBezTo>
                  <a:pt x="7" y="60"/>
                  <a:pt x="9" y="58"/>
                  <a:pt x="9" y="56"/>
                </a:cubicBezTo>
                <a:cubicBezTo>
                  <a:pt x="9" y="55"/>
                  <a:pt x="8" y="53"/>
                  <a:pt x="8" y="52"/>
                </a:cubicBezTo>
                <a:cubicBezTo>
                  <a:pt x="8" y="49"/>
                  <a:pt x="8" y="46"/>
                  <a:pt x="9" y="44"/>
                </a:cubicBezTo>
                <a:cubicBezTo>
                  <a:pt x="9" y="43"/>
                  <a:pt x="10" y="42"/>
                  <a:pt x="10" y="40"/>
                </a:cubicBezTo>
                <a:cubicBezTo>
                  <a:pt x="10" y="38"/>
                  <a:pt x="8" y="37"/>
                  <a:pt x="8" y="35"/>
                </a:cubicBezTo>
                <a:cubicBezTo>
                  <a:pt x="7" y="31"/>
                  <a:pt x="9" y="28"/>
                  <a:pt x="8" y="24"/>
                </a:cubicBezTo>
                <a:cubicBezTo>
                  <a:pt x="8" y="23"/>
                  <a:pt x="6" y="23"/>
                  <a:pt x="5" y="21"/>
                </a:cubicBezTo>
                <a:cubicBezTo>
                  <a:pt x="5" y="18"/>
                  <a:pt x="6" y="15"/>
                  <a:pt x="6" y="12"/>
                </a:cubicBezTo>
                <a:cubicBezTo>
                  <a:pt x="5" y="11"/>
                  <a:pt x="3" y="11"/>
                  <a:pt x="3" y="10"/>
                </a:cubicBezTo>
                <a:cubicBezTo>
                  <a:pt x="2" y="9"/>
                  <a:pt x="3" y="8"/>
                  <a:pt x="3" y="7"/>
                </a:cubicBezTo>
                <a:cubicBezTo>
                  <a:pt x="2" y="6"/>
                  <a:pt x="1" y="5"/>
                  <a:pt x="0" y="4"/>
                </a:cubicBezTo>
                <a:cubicBezTo>
                  <a:pt x="0" y="3"/>
                  <a:pt x="1" y="1"/>
                  <a:pt x="1" y="0"/>
                </a:cubicBezTo>
                <a:cubicBezTo>
                  <a:pt x="3" y="1"/>
                  <a:pt x="4" y="1"/>
                  <a:pt x="6" y="2"/>
                </a:cubicBezTo>
                <a:cubicBezTo>
                  <a:pt x="8" y="2"/>
                  <a:pt x="9" y="2"/>
                  <a:pt x="11" y="3"/>
                </a:cubicBezTo>
                <a:cubicBezTo>
                  <a:pt x="11" y="5"/>
                  <a:pt x="11" y="7"/>
                  <a:pt x="12" y="9"/>
                </a:cubicBezTo>
                <a:cubicBezTo>
                  <a:pt x="13" y="12"/>
                  <a:pt x="16" y="13"/>
                  <a:pt x="17" y="15"/>
                </a:cubicBezTo>
                <a:cubicBezTo>
                  <a:pt x="18" y="18"/>
                  <a:pt x="17" y="21"/>
                  <a:pt x="18" y="24"/>
                </a:cubicBezTo>
                <a:cubicBezTo>
                  <a:pt x="18" y="26"/>
                  <a:pt x="21" y="27"/>
                  <a:pt x="21" y="28"/>
                </a:cubicBezTo>
                <a:cubicBezTo>
                  <a:pt x="22" y="39"/>
                  <a:pt x="20" y="51"/>
                  <a:pt x="21" y="62"/>
                </a:cubicBezTo>
                <a:cubicBezTo>
                  <a:pt x="21" y="64"/>
                  <a:pt x="23" y="67"/>
                  <a:pt x="24" y="69"/>
                </a:cubicBezTo>
                <a:cubicBezTo>
                  <a:pt x="22" y="70"/>
                  <a:pt x="20" y="71"/>
                  <a:pt x="19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46" name="Freeform 2564"/>
          <p:cNvSpPr>
            <a:spLocks noChangeAspect="1"/>
          </p:cNvSpPr>
          <p:nvPr/>
        </p:nvSpPr>
        <p:spPr bwMode="auto">
          <a:xfrm>
            <a:off x="4557713" y="3852863"/>
            <a:ext cx="74613" cy="174625"/>
          </a:xfrm>
          <a:custGeom>
            <a:avLst/>
            <a:gdLst>
              <a:gd name="T0" fmla="*/ 16 w 39"/>
              <a:gd name="T1" fmla="*/ 110 h 91"/>
              <a:gd name="T2" fmla="*/ 23 w 39"/>
              <a:gd name="T3" fmla="*/ 109 h 91"/>
              <a:gd name="T4" fmla="*/ 31 w 39"/>
              <a:gd name="T5" fmla="*/ 109 h 91"/>
              <a:gd name="T6" fmla="*/ 29 w 39"/>
              <a:gd name="T7" fmla="*/ 88 h 91"/>
              <a:gd name="T8" fmla="*/ 30 w 39"/>
              <a:gd name="T9" fmla="*/ 76 h 91"/>
              <a:gd name="T10" fmla="*/ 31 w 39"/>
              <a:gd name="T11" fmla="*/ 60 h 91"/>
              <a:gd name="T12" fmla="*/ 36 w 39"/>
              <a:gd name="T13" fmla="*/ 59 h 91"/>
              <a:gd name="T14" fmla="*/ 40 w 39"/>
              <a:gd name="T15" fmla="*/ 50 h 91"/>
              <a:gd name="T16" fmla="*/ 45 w 39"/>
              <a:gd name="T17" fmla="*/ 44 h 91"/>
              <a:gd name="T18" fmla="*/ 42 w 39"/>
              <a:gd name="T19" fmla="*/ 37 h 91"/>
              <a:gd name="T20" fmla="*/ 47 w 39"/>
              <a:gd name="T21" fmla="*/ 35 h 91"/>
              <a:gd name="T22" fmla="*/ 43 w 39"/>
              <a:gd name="T23" fmla="*/ 29 h 91"/>
              <a:gd name="T24" fmla="*/ 41 w 39"/>
              <a:gd name="T25" fmla="*/ 21 h 91"/>
              <a:gd name="T26" fmla="*/ 45 w 39"/>
              <a:gd name="T27" fmla="*/ 12 h 91"/>
              <a:gd name="T28" fmla="*/ 40 w 39"/>
              <a:gd name="T29" fmla="*/ 11 h 91"/>
              <a:gd name="T30" fmla="*/ 31 w 39"/>
              <a:gd name="T31" fmla="*/ 1 h 91"/>
              <a:gd name="T32" fmla="*/ 27 w 39"/>
              <a:gd name="T33" fmla="*/ 4 h 91"/>
              <a:gd name="T34" fmla="*/ 25 w 39"/>
              <a:gd name="T35" fmla="*/ 10 h 91"/>
              <a:gd name="T36" fmla="*/ 24 w 39"/>
              <a:gd name="T37" fmla="*/ 12 h 91"/>
              <a:gd name="T38" fmla="*/ 23 w 39"/>
              <a:gd name="T39" fmla="*/ 17 h 91"/>
              <a:gd name="T40" fmla="*/ 17 w 39"/>
              <a:gd name="T41" fmla="*/ 19 h 91"/>
              <a:gd name="T42" fmla="*/ 10 w 39"/>
              <a:gd name="T43" fmla="*/ 19 h 91"/>
              <a:gd name="T44" fmla="*/ 5 w 39"/>
              <a:gd name="T45" fmla="*/ 21 h 91"/>
              <a:gd name="T46" fmla="*/ 5 w 39"/>
              <a:gd name="T47" fmla="*/ 27 h 91"/>
              <a:gd name="T48" fmla="*/ 1 w 39"/>
              <a:gd name="T49" fmla="*/ 25 h 91"/>
              <a:gd name="T50" fmla="*/ 0 w 39"/>
              <a:gd name="T51" fmla="*/ 30 h 91"/>
              <a:gd name="T52" fmla="*/ 1 w 39"/>
              <a:gd name="T53" fmla="*/ 37 h 91"/>
              <a:gd name="T54" fmla="*/ 7 w 39"/>
              <a:gd name="T55" fmla="*/ 45 h 91"/>
              <a:gd name="T56" fmla="*/ 8 w 39"/>
              <a:gd name="T57" fmla="*/ 56 h 91"/>
              <a:gd name="T58" fmla="*/ 12 w 39"/>
              <a:gd name="T59" fmla="*/ 60 h 91"/>
              <a:gd name="T60" fmla="*/ 12 w 39"/>
              <a:gd name="T61" fmla="*/ 102 h 91"/>
              <a:gd name="T62" fmla="*/ 16 w 39"/>
              <a:gd name="T63" fmla="*/ 110 h 9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9"/>
              <a:gd name="T97" fmla="*/ 0 h 91"/>
              <a:gd name="T98" fmla="*/ 39 w 39"/>
              <a:gd name="T99" fmla="*/ 91 h 9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9" h="91">
                <a:moveTo>
                  <a:pt x="13" y="91"/>
                </a:moveTo>
                <a:cubicBezTo>
                  <a:pt x="15" y="91"/>
                  <a:pt x="17" y="90"/>
                  <a:pt x="19" y="90"/>
                </a:cubicBezTo>
                <a:cubicBezTo>
                  <a:pt x="21" y="89"/>
                  <a:pt x="23" y="90"/>
                  <a:pt x="26" y="90"/>
                </a:cubicBezTo>
                <a:cubicBezTo>
                  <a:pt x="25" y="84"/>
                  <a:pt x="25" y="79"/>
                  <a:pt x="24" y="73"/>
                </a:cubicBezTo>
                <a:cubicBezTo>
                  <a:pt x="24" y="70"/>
                  <a:pt x="25" y="66"/>
                  <a:pt x="25" y="63"/>
                </a:cubicBezTo>
                <a:cubicBezTo>
                  <a:pt x="25" y="59"/>
                  <a:pt x="24" y="54"/>
                  <a:pt x="26" y="50"/>
                </a:cubicBezTo>
                <a:cubicBezTo>
                  <a:pt x="26" y="49"/>
                  <a:pt x="30" y="50"/>
                  <a:pt x="30" y="49"/>
                </a:cubicBezTo>
                <a:cubicBezTo>
                  <a:pt x="32" y="46"/>
                  <a:pt x="31" y="43"/>
                  <a:pt x="33" y="41"/>
                </a:cubicBezTo>
                <a:cubicBezTo>
                  <a:pt x="34" y="39"/>
                  <a:pt x="37" y="38"/>
                  <a:pt x="37" y="36"/>
                </a:cubicBezTo>
                <a:cubicBezTo>
                  <a:pt x="38" y="34"/>
                  <a:pt x="34" y="33"/>
                  <a:pt x="35" y="31"/>
                </a:cubicBezTo>
                <a:cubicBezTo>
                  <a:pt x="35" y="29"/>
                  <a:pt x="39" y="31"/>
                  <a:pt x="39" y="29"/>
                </a:cubicBezTo>
                <a:cubicBezTo>
                  <a:pt x="39" y="27"/>
                  <a:pt x="36" y="26"/>
                  <a:pt x="36" y="24"/>
                </a:cubicBezTo>
                <a:cubicBezTo>
                  <a:pt x="35" y="22"/>
                  <a:pt x="34" y="20"/>
                  <a:pt x="34" y="17"/>
                </a:cubicBezTo>
                <a:cubicBezTo>
                  <a:pt x="34" y="15"/>
                  <a:pt x="36" y="13"/>
                  <a:pt x="37" y="10"/>
                </a:cubicBezTo>
                <a:cubicBezTo>
                  <a:pt x="35" y="10"/>
                  <a:pt x="34" y="10"/>
                  <a:pt x="33" y="9"/>
                </a:cubicBezTo>
                <a:cubicBezTo>
                  <a:pt x="30" y="7"/>
                  <a:pt x="29" y="2"/>
                  <a:pt x="26" y="1"/>
                </a:cubicBezTo>
                <a:cubicBezTo>
                  <a:pt x="25" y="0"/>
                  <a:pt x="23" y="1"/>
                  <a:pt x="22" y="3"/>
                </a:cubicBezTo>
                <a:cubicBezTo>
                  <a:pt x="21" y="4"/>
                  <a:pt x="22" y="7"/>
                  <a:pt x="21" y="8"/>
                </a:cubicBezTo>
                <a:cubicBezTo>
                  <a:pt x="21" y="9"/>
                  <a:pt x="20" y="9"/>
                  <a:pt x="20" y="10"/>
                </a:cubicBezTo>
                <a:cubicBezTo>
                  <a:pt x="20" y="11"/>
                  <a:pt x="20" y="13"/>
                  <a:pt x="19" y="14"/>
                </a:cubicBezTo>
                <a:cubicBezTo>
                  <a:pt x="18" y="16"/>
                  <a:pt x="16" y="16"/>
                  <a:pt x="14" y="16"/>
                </a:cubicBezTo>
                <a:cubicBezTo>
                  <a:pt x="12" y="16"/>
                  <a:pt x="10" y="15"/>
                  <a:pt x="8" y="16"/>
                </a:cubicBezTo>
                <a:cubicBezTo>
                  <a:pt x="6" y="16"/>
                  <a:pt x="5" y="16"/>
                  <a:pt x="4" y="17"/>
                </a:cubicBezTo>
                <a:cubicBezTo>
                  <a:pt x="3" y="19"/>
                  <a:pt x="5" y="21"/>
                  <a:pt x="4" y="22"/>
                </a:cubicBezTo>
                <a:cubicBezTo>
                  <a:pt x="3" y="23"/>
                  <a:pt x="2" y="21"/>
                  <a:pt x="1" y="21"/>
                </a:cubicBezTo>
                <a:cubicBezTo>
                  <a:pt x="0" y="22"/>
                  <a:pt x="0" y="23"/>
                  <a:pt x="0" y="25"/>
                </a:cubicBezTo>
                <a:cubicBezTo>
                  <a:pt x="0" y="27"/>
                  <a:pt x="0" y="29"/>
                  <a:pt x="1" y="31"/>
                </a:cubicBezTo>
                <a:cubicBezTo>
                  <a:pt x="2" y="34"/>
                  <a:pt x="5" y="35"/>
                  <a:pt x="6" y="37"/>
                </a:cubicBezTo>
                <a:cubicBezTo>
                  <a:pt x="7" y="40"/>
                  <a:pt x="6" y="43"/>
                  <a:pt x="7" y="46"/>
                </a:cubicBezTo>
                <a:cubicBezTo>
                  <a:pt x="7" y="48"/>
                  <a:pt x="10" y="49"/>
                  <a:pt x="10" y="50"/>
                </a:cubicBezTo>
                <a:cubicBezTo>
                  <a:pt x="11" y="61"/>
                  <a:pt x="9" y="73"/>
                  <a:pt x="10" y="84"/>
                </a:cubicBezTo>
                <a:cubicBezTo>
                  <a:pt x="10" y="86"/>
                  <a:pt x="12" y="89"/>
                  <a:pt x="13" y="9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47" name="Freeform 2565"/>
          <p:cNvSpPr>
            <a:spLocks noChangeAspect="1"/>
          </p:cNvSpPr>
          <p:nvPr/>
        </p:nvSpPr>
        <p:spPr bwMode="auto">
          <a:xfrm>
            <a:off x="4603750" y="3819525"/>
            <a:ext cx="292100" cy="260350"/>
          </a:xfrm>
          <a:custGeom>
            <a:avLst/>
            <a:gdLst>
              <a:gd name="T0" fmla="*/ 94 w 153"/>
              <a:gd name="T1" fmla="*/ 148 h 137"/>
              <a:gd name="T2" fmla="*/ 97 w 153"/>
              <a:gd name="T3" fmla="*/ 129 h 137"/>
              <a:gd name="T4" fmla="*/ 113 w 153"/>
              <a:gd name="T5" fmla="*/ 116 h 137"/>
              <a:gd name="T6" fmla="*/ 120 w 153"/>
              <a:gd name="T7" fmla="*/ 119 h 137"/>
              <a:gd name="T8" fmla="*/ 129 w 153"/>
              <a:gd name="T9" fmla="*/ 124 h 137"/>
              <a:gd name="T10" fmla="*/ 141 w 153"/>
              <a:gd name="T11" fmla="*/ 114 h 137"/>
              <a:gd name="T12" fmla="*/ 146 w 153"/>
              <a:gd name="T13" fmla="*/ 96 h 137"/>
              <a:gd name="T14" fmla="*/ 156 w 153"/>
              <a:gd name="T15" fmla="*/ 75 h 137"/>
              <a:gd name="T16" fmla="*/ 161 w 153"/>
              <a:gd name="T17" fmla="*/ 65 h 137"/>
              <a:gd name="T18" fmla="*/ 171 w 153"/>
              <a:gd name="T19" fmla="*/ 44 h 137"/>
              <a:gd name="T20" fmla="*/ 180 w 153"/>
              <a:gd name="T21" fmla="*/ 28 h 137"/>
              <a:gd name="T22" fmla="*/ 176 w 153"/>
              <a:gd name="T23" fmla="*/ 17 h 137"/>
              <a:gd name="T24" fmla="*/ 166 w 153"/>
              <a:gd name="T25" fmla="*/ 2 h 137"/>
              <a:gd name="T26" fmla="*/ 152 w 153"/>
              <a:gd name="T27" fmla="*/ 8 h 137"/>
              <a:gd name="T28" fmla="*/ 129 w 153"/>
              <a:gd name="T29" fmla="*/ 8 h 137"/>
              <a:gd name="T30" fmla="*/ 105 w 153"/>
              <a:gd name="T31" fmla="*/ 17 h 137"/>
              <a:gd name="T32" fmla="*/ 88 w 153"/>
              <a:gd name="T33" fmla="*/ 11 h 137"/>
              <a:gd name="T34" fmla="*/ 67 w 153"/>
              <a:gd name="T35" fmla="*/ 11 h 137"/>
              <a:gd name="T36" fmla="*/ 38 w 153"/>
              <a:gd name="T37" fmla="*/ 0 h 137"/>
              <a:gd name="T38" fmla="*/ 19 w 153"/>
              <a:gd name="T39" fmla="*/ 14 h 137"/>
              <a:gd name="T40" fmla="*/ 16 w 153"/>
              <a:gd name="T41" fmla="*/ 34 h 137"/>
              <a:gd name="T42" fmla="*/ 14 w 153"/>
              <a:gd name="T43" fmla="*/ 50 h 137"/>
              <a:gd name="T44" fmla="*/ 13 w 153"/>
              <a:gd name="T45" fmla="*/ 59 h 137"/>
              <a:gd name="T46" fmla="*/ 11 w 153"/>
              <a:gd name="T47" fmla="*/ 71 h 137"/>
              <a:gd name="T48" fmla="*/ 2 w 153"/>
              <a:gd name="T49" fmla="*/ 81 h 137"/>
              <a:gd name="T50" fmla="*/ 0 w 153"/>
              <a:gd name="T51" fmla="*/ 109 h 137"/>
              <a:gd name="T52" fmla="*/ 14 w 153"/>
              <a:gd name="T53" fmla="*/ 127 h 137"/>
              <a:gd name="T54" fmla="*/ 36 w 153"/>
              <a:gd name="T55" fmla="*/ 135 h 137"/>
              <a:gd name="T56" fmla="*/ 43 w 153"/>
              <a:gd name="T57" fmla="*/ 146 h 137"/>
              <a:gd name="T58" fmla="*/ 44 w 153"/>
              <a:gd name="T59" fmla="*/ 160 h 137"/>
              <a:gd name="T60" fmla="*/ 67 w 153"/>
              <a:gd name="T61" fmla="*/ 163 h 137"/>
              <a:gd name="T62" fmla="*/ 83 w 153"/>
              <a:gd name="T63" fmla="*/ 153 h 13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53"/>
              <a:gd name="T97" fmla="*/ 0 h 137"/>
              <a:gd name="T98" fmla="*/ 153 w 153"/>
              <a:gd name="T99" fmla="*/ 137 h 13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53" h="137">
                <a:moveTo>
                  <a:pt x="73" y="130"/>
                </a:moveTo>
                <a:cubicBezTo>
                  <a:pt x="75" y="128"/>
                  <a:pt x="77" y="126"/>
                  <a:pt x="78" y="124"/>
                </a:cubicBezTo>
                <a:cubicBezTo>
                  <a:pt x="78" y="121"/>
                  <a:pt x="76" y="117"/>
                  <a:pt x="77" y="114"/>
                </a:cubicBezTo>
                <a:cubicBezTo>
                  <a:pt x="78" y="112"/>
                  <a:pt x="80" y="110"/>
                  <a:pt x="81" y="108"/>
                </a:cubicBezTo>
                <a:cubicBezTo>
                  <a:pt x="83" y="106"/>
                  <a:pt x="86" y="105"/>
                  <a:pt x="88" y="104"/>
                </a:cubicBezTo>
                <a:cubicBezTo>
                  <a:pt x="90" y="102"/>
                  <a:pt x="91" y="98"/>
                  <a:pt x="94" y="97"/>
                </a:cubicBezTo>
                <a:cubicBezTo>
                  <a:pt x="95" y="97"/>
                  <a:pt x="96" y="99"/>
                  <a:pt x="98" y="100"/>
                </a:cubicBezTo>
                <a:cubicBezTo>
                  <a:pt x="99" y="100"/>
                  <a:pt x="100" y="100"/>
                  <a:pt x="100" y="99"/>
                </a:cubicBezTo>
                <a:cubicBezTo>
                  <a:pt x="101" y="99"/>
                  <a:pt x="101" y="96"/>
                  <a:pt x="101" y="97"/>
                </a:cubicBezTo>
                <a:cubicBezTo>
                  <a:pt x="104" y="98"/>
                  <a:pt x="105" y="102"/>
                  <a:pt x="107" y="104"/>
                </a:cubicBezTo>
                <a:cubicBezTo>
                  <a:pt x="108" y="105"/>
                  <a:pt x="111" y="106"/>
                  <a:pt x="112" y="105"/>
                </a:cubicBezTo>
                <a:cubicBezTo>
                  <a:pt x="115" y="103"/>
                  <a:pt x="116" y="98"/>
                  <a:pt x="117" y="95"/>
                </a:cubicBezTo>
                <a:cubicBezTo>
                  <a:pt x="119" y="92"/>
                  <a:pt x="120" y="89"/>
                  <a:pt x="121" y="86"/>
                </a:cubicBezTo>
                <a:cubicBezTo>
                  <a:pt x="121" y="84"/>
                  <a:pt x="120" y="82"/>
                  <a:pt x="121" y="80"/>
                </a:cubicBezTo>
                <a:cubicBezTo>
                  <a:pt x="123" y="77"/>
                  <a:pt x="126" y="76"/>
                  <a:pt x="128" y="73"/>
                </a:cubicBezTo>
                <a:cubicBezTo>
                  <a:pt x="129" y="70"/>
                  <a:pt x="128" y="66"/>
                  <a:pt x="130" y="63"/>
                </a:cubicBezTo>
                <a:cubicBezTo>
                  <a:pt x="131" y="61"/>
                  <a:pt x="133" y="60"/>
                  <a:pt x="134" y="58"/>
                </a:cubicBezTo>
                <a:cubicBezTo>
                  <a:pt x="135" y="57"/>
                  <a:pt x="134" y="55"/>
                  <a:pt x="134" y="54"/>
                </a:cubicBezTo>
                <a:cubicBezTo>
                  <a:pt x="134" y="52"/>
                  <a:pt x="136" y="50"/>
                  <a:pt x="137" y="48"/>
                </a:cubicBezTo>
                <a:cubicBezTo>
                  <a:pt x="138" y="44"/>
                  <a:pt x="139" y="40"/>
                  <a:pt x="142" y="37"/>
                </a:cubicBezTo>
                <a:cubicBezTo>
                  <a:pt x="144" y="35"/>
                  <a:pt x="150" y="36"/>
                  <a:pt x="152" y="33"/>
                </a:cubicBezTo>
                <a:cubicBezTo>
                  <a:pt x="153" y="30"/>
                  <a:pt x="151" y="26"/>
                  <a:pt x="150" y="23"/>
                </a:cubicBezTo>
                <a:cubicBezTo>
                  <a:pt x="149" y="21"/>
                  <a:pt x="145" y="22"/>
                  <a:pt x="144" y="20"/>
                </a:cubicBezTo>
                <a:cubicBezTo>
                  <a:pt x="144" y="18"/>
                  <a:pt x="145" y="15"/>
                  <a:pt x="146" y="14"/>
                </a:cubicBezTo>
                <a:cubicBezTo>
                  <a:pt x="145" y="13"/>
                  <a:pt x="144" y="11"/>
                  <a:pt x="143" y="10"/>
                </a:cubicBezTo>
                <a:cubicBezTo>
                  <a:pt x="141" y="8"/>
                  <a:pt x="140" y="4"/>
                  <a:pt x="138" y="2"/>
                </a:cubicBezTo>
                <a:cubicBezTo>
                  <a:pt x="136" y="2"/>
                  <a:pt x="133" y="2"/>
                  <a:pt x="131" y="3"/>
                </a:cubicBezTo>
                <a:cubicBezTo>
                  <a:pt x="129" y="4"/>
                  <a:pt x="127" y="6"/>
                  <a:pt x="126" y="7"/>
                </a:cubicBezTo>
                <a:cubicBezTo>
                  <a:pt x="124" y="8"/>
                  <a:pt x="122" y="9"/>
                  <a:pt x="120" y="9"/>
                </a:cubicBezTo>
                <a:cubicBezTo>
                  <a:pt x="115" y="9"/>
                  <a:pt x="111" y="7"/>
                  <a:pt x="107" y="7"/>
                </a:cubicBezTo>
                <a:cubicBezTo>
                  <a:pt x="103" y="6"/>
                  <a:pt x="98" y="6"/>
                  <a:pt x="95" y="8"/>
                </a:cubicBezTo>
                <a:cubicBezTo>
                  <a:pt x="92" y="9"/>
                  <a:pt x="90" y="13"/>
                  <a:pt x="87" y="14"/>
                </a:cubicBezTo>
                <a:cubicBezTo>
                  <a:pt x="85" y="15"/>
                  <a:pt x="83" y="15"/>
                  <a:pt x="81" y="15"/>
                </a:cubicBezTo>
                <a:cubicBezTo>
                  <a:pt x="78" y="13"/>
                  <a:pt x="76" y="10"/>
                  <a:pt x="73" y="9"/>
                </a:cubicBezTo>
                <a:cubicBezTo>
                  <a:pt x="70" y="7"/>
                  <a:pt x="66" y="7"/>
                  <a:pt x="63" y="7"/>
                </a:cubicBezTo>
                <a:cubicBezTo>
                  <a:pt x="60" y="7"/>
                  <a:pt x="58" y="10"/>
                  <a:pt x="56" y="9"/>
                </a:cubicBezTo>
                <a:cubicBezTo>
                  <a:pt x="53" y="9"/>
                  <a:pt x="51" y="6"/>
                  <a:pt x="48" y="5"/>
                </a:cubicBezTo>
                <a:cubicBezTo>
                  <a:pt x="43" y="3"/>
                  <a:pt x="38" y="1"/>
                  <a:pt x="32" y="0"/>
                </a:cubicBezTo>
                <a:cubicBezTo>
                  <a:pt x="28" y="0"/>
                  <a:pt x="23" y="0"/>
                  <a:pt x="19" y="2"/>
                </a:cubicBezTo>
                <a:cubicBezTo>
                  <a:pt x="17" y="4"/>
                  <a:pt x="18" y="9"/>
                  <a:pt x="16" y="12"/>
                </a:cubicBezTo>
                <a:cubicBezTo>
                  <a:pt x="15" y="15"/>
                  <a:pt x="12" y="16"/>
                  <a:pt x="12" y="18"/>
                </a:cubicBezTo>
                <a:cubicBezTo>
                  <a:pt x="11" y="21"/>
                  <a:pt x="12" y="25"/>
                  <a:pt x="13" y="28"/>
                </a:cubicBezTo>
                <a:cubicBezTo>
                  <a:pt x="12" y="31"/>
                  <a:pt x="10" y="33"/>
                  <a:pt x="10" y="35"/>
                </a:cubicBezTo>
                <a:cubicBezTo>
                  <a:pt x="10" y="38"/>
                  <a:pt x="11" y="40"/>
                  <a:pt x="12" y="42"/>
                </a:cubicBezTo>
                <a:cubicBezTo>
                  <a:pt x="12" y="44"/>
                  <a:pt x="15" y="45"/>
                  <a:pt x="15" y="47"/>
                </a:cubicBezTo>
                <a:cubicBezTo>
                  <a:pt x="15" y="49"/>
                  <a:pt x="11" y="47"/>
                  <a:pt x="11" y="49"/>
                </a:cubicBezTo>
                <a:cubicBezTo>
                  <a:pt x="10" y="51"/>
                  <a:pt x="14" y="52"/>
                  <a:pt x="13" y="54"/>
                </a:cubicBezTo>
                <a:cubicBezTo>
                  <a:pt x="13" y="56"/>
                  <a:pt x="10" y="57"/>
                  <a:pt x="9" y="59"/>
                </a:cubicBezTo>
                <a:cubicBezTo>
                  <a:pt x="7" y="61"/>
                  <a:pt x="8" y="64"/>
                  <a:pt x="6" y="67"/>
                </a:cubicBezTo>
                <a:cubicBezTo>
                  <a:pt x="6" y="68"/>
                  <a:pt x="2" y="67"/>
                  <a:pt x="2" y="68"/>
                </a:cubicBezTo>
                <a:cubicBezTo>
                  <a:pt x="0" y="72"/>
                  <a:pt x="1" y="77"/>
                  <a:pt x="1" y="81"/>
                </a:cubicBezTo>
                <a:cubicBezTo>
                  <a:pt x="1" y="84"/>
                  <a:pt x="0" y="88"/>
                  <a:pt x="0" y="91"/>
                </a:cubicBezTo>
                <a:cubicBezTo>
                  <a:pt x="1" y="97"/>
                  <a:pt x="1" y="102"/>
                  <a:pt x="2" y="108"/>
                </a:cubicBezTo>
                <a:cubicBezTo>
                  <a:pt x="5" y="107"/>
                  <a:pt x="8" y="106"/>
                  <a:pt x="12" y="106"/>
                </a:cubicBezTo>
                <a:cubicBezTo>
                  <a:pt x="15" y="106"/>
                  <a:pt x="18" y="107"/>
                  <a:pt x="21" y="108"/>
                </a:cubicBezTo>
                <a:cubicBezTo>
                  <a:pt x="25" y="109"/>
                  <a:pt x="28" y="111"/>
                  <a:pt x="30" y="113"/>
                </a:cubicBezTo>
                <a:cubicBezTo>
                  <a:pt x="32" y="115"/>
                  <a:pt x="32" y="119"/>
                  <a:pt x="34" y="122"/>
                </a:cubicBezTo>
                <a:cubicBezTo>
                  <a:pt x="34" y="122"/>
                  <a:pt x="36" y="121"/>
                  <a:pt x="36" y="122"/>
                </a:cubicBezTo>
                <a:cubicBezTo>
                  <a:pt x="36" y="123"/>
                  <a:pt x="34" y="124"/>
                  <a:pt x="34" y="125"/>
                </a:cubicBezTo>
                <a:cubicBezTo>
                  <a:pt x="34" y="128"/>
                  <a:pt x="35" y="132"/>
                  <a:pt x="37" y="134"/>
                </a:cubicBezTo>
                <a:cubicBezTo>
                  <a:pt x="39" y="136"/>
                  <a:pt x="42" y="136"/>
                  <a:pt x="44" y="136"/>
                </a:cubicBezTo>
                <a:cubicBezTo>
                  <a:pt x="48" y="137"/>
                  <a:pt x="52" y="137"/>
                  <a:pt x="56" y="136"/>
                </a:cubicBezTo>
                <a:cubicBezTo>
                  <a:pt x="61" y="136"/>
                  <a:pt x="66" y="136"/>
                  <a:pt x="71" y="133"/>
                </a:cubicBezTo>
                <a:cubicBezTo>
                  <a:pt x="72" y="132"/>
                  <a:pt x="68" y="129"/>
                  <a:pt x="69" y="128"/>
                </a:cubicBezTo>
                <a:cubicBezTo>
                  <a:pt x="70" y="127"/>
                  <a:pt x="72" y="129"/>
                  <a:pt x="73" y="13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48" name="Freeform 2566"/>
          <p:cNvSpPr>
            <a:spLocks noChangeAspect="1"/>
          </p:cNvSpPr>
          <p:nvPr/>
        </p:nvSpPr>
        <p:spPr bwMode="auto">
          <a:xfrm>
            <a:off x="4540250" y="3544888"/>
            <a:ext cx="382588" cy="327025"/>
          </a:xfrm>
          <a:custGeom>
            <a:avLst/>
            <a:gdLst>
              <a:gd name="T0" fmla="*/ 206 w 200"/>
              <a:gd name="T1" fmla="*/ 175 h 172"/>
              <a:gd name="T2" fmla="*/ 206 w 200"/>
              <a:gd name="T3" fmla="*/ 157 h 172"/>
              <a:gd name="T4" fmla="*/ 234 w 200"/>
              <a:gd name="T5" fmla="*/ 122 h 172"/>
              <a:gd name="T6" fmla="*/ 233 w 200"/>
              <a:gd name="T7" fmla="*/ 98 h 172"/>
              <a:gd name="T8" fmla="*/ 233 w 200"/>
              <a:gd name="T9" fmla="*/ 72 h 172"/>
              <a:gd name="T10" fmla="*/ 241 w 200"/>
              <a:gd name="T11" fmla="*/ 55 h 172"/>
              <a:gd name="T12" fmla="*/ 233 w 200"/>
              <a:gd name="T13" fmla="*/ 49 h 172"/>
              <a:gd name="T14" fmla="*/ 234 w 200"/>
              <a:gd name="T15" fmla="*/ 42 h 172"/>
              <a:gd name="T16" fmla="*/ 229 w 200"/>
              <a:gd name="T17" fmla="*/ 36 h 172"/>
              <a:gd name="T18" fmla="*/ 230 w 200"/>
              <a:gd name="T19" fmla="*/ 25 h 172"/>
              <a:gd name="T20" fmla="*/ 225 w 200"/>
              <a:gd name="T21" fmla="*/ 11 h 172"/>
              <a:gd name="T22" fmla="*/ 208 w 200"/>
              <a:gd name="T23" fmla="*/ 18 h 172"/>
              <a:gd name="T24" fmla="*/ 201 w 200"/>
              <a:gd name="T25" fmla="*/ 7 h 172"/>
              <a:gd name="T26" fmla="*/ 187 w 200"/>
              <a:gd name="T27" fmla="*/ 6 h 172"/>
              <a:gd name="T28" fmla="*/ 178 w 200"/>
              <a:gd name="T29" fmla="*/ 0 h 172"/>
              <a:gd name="T30" fmla="*/ 83 w 200"/>
              <a:gd name="T31" fmla="*/ 71 h 172"/>
              <a:gd name="T32" fmla="*/ 64 w 200"/>
              <a:gd name="T33" fmla="*/ 78 h 172"/>
              <a:gd name="T34" fmla="*/ 64 w 200"/>
              <a:gd name="T35" fmla="*/ 132 h 172"/>
              <a:gd name="T36" fmla="*/ 59 w 200"/>
              <a:gd name="T37" fmla="*/ 133 h 172"/>
              <a:gd name="T38" fmla="*/ 57 w 200"/>
              <a:gd name="T39" fmla="*/ 138 h 172"/>
              <a:gd name="T40" fmla="*/ 52 w 200"/>
              <a:gd name="T41" fmla="*/ 139 h 172"/>
              <a:gd name="T42" fmla="*/ 49 w 200"/>
              <a:gd name="T43" fmla="*/ 144 h 172"/>
              <a:gd name="T44" fmla="*/ 17 w 200"/>
              <a:gd name="T45" fmla="*/ 147 h 172"/>
              <a:gd name="T46" fmla="*/ 12 w 200"/>
              <a:gd name="T47" fmla="*/ 152 h 172"/>
              <a:gd name="T48" fmla="*/ 1 w 200"/>
              <a:gd name="T49" fmla="*/ 151 h 172"/>
              <a:gd name="T50" fmla="*/ 0 w 200"/>
              <a:gd name="T51" fmla="*/ 162 h 172"/>
              <a:gd name="T52" fmla="*/ 2 w 200"/>
              <a:gd name="T53" fmla="*/ 170 h 172"/>
              <a:gd name="T54" fmla="*/ 10 w 200"/>
              <a:gd name="T55" fmla="*/ 176 h 172"/>
              <a:gd name="T56" fmla="*/ 13 w 200"/>
              <a:gd name="T57" fmla="*/ 177 h 172"/>
              <a:gd name="T58" fmla="*/ 10 w 200"/>
              <a:gd name="T59" fmla="*/ 186 h 172"/>
              <a:gd name="T60" fmla="*/ 24 w 200"/>
              <a:gd name="T61" fmla="*/ 192 h 172"/>
              <a:gd name="T62" fmla="*/ 29 w 200"/>
              <a:gd name="T63" fmla="*/ 190 h 172"/>
              <a:gd name="T64" fmla="*/ 34 w 200"/>
              <a:gd name="T65" fmla="*/ 194 h 172"/>
              <a:gd name="T66" fmla="*/ 31 w 200"/>
              <a:gd name="T67" fmla="*/ 198 h 172"/>
              <a:gd name="T68" fmla="*/ 33 w 200"/>
              <a:gd name="T69" fmla="*/ 205 h 172"/>
              <a:gd name="T70" fmla="*/ 35 w 200"/>
              <a:gd name="T71" fmla="*/ 206 h 172"/>
              <a:gd name="T72" fmla="*/ 36 w 200"/>
              <a:gd name="T73" fmla="*/ 204 h 172"/>
              <a:gd name="T74" fmla="*/ 37 w 200"/>
              <a:gd name="T75" fmla="*/ 198 h 172"/>
              <a:gd name="T76" fmla="*/ 42 w 200"/>
              <a:gd name="T77" fmla="*/ 195 h 172"/>
              <a:gd name="T78" fmla="*/ 51 w 200"/>
              <a:gd name="T79" fmla="*/ 205 h 172"/>
              <a:gd name="T80" fmla="*/ 55 w 200"/>
              <a:gd name="T81" fmla="*/ 206 h 172"/>
              <a:gd name="T82" fmla="*/ 54 w 200"/>
              <a:gd name="T83" fmla="*/ 194 h 172"/>
              <a:gd name="T84" fmla="*/ 59 w 200"/>
              <a:gd name="T85" fmla="*/ 187 h 172"/>
              <a:gd name="T86" fmla="*/ 63 w 200"/>
              <a:gd name="T87" fmla="*/ 175 h 172"/>
              <a:gd name="T88" fmla="*/ 78 w 200"/>
              <a:gd name="T89" fmla="*/ 172 h 172"/>
              <a:gd name="T90" fmla="*/ 98 w 200"/>
              <a:gd name="T91" fmla="*/ 178 h 172"/>
              <a:gd name="T92" fmla="*/ 107 w 200"/>
              <a:gd name="T93" fmla="*/ 183 h 172"/>
              <a:gd name="T94" fmla="*/ 116 w 200"/>
              <a:gd name="T95" fmla="*/ 181 h 172"/>
              <a:gd name="T96" fmla="*/ 128 w 200"/>
              <a:gd name="T97" fmla="*/ 183 h 172"/>
              <a:gd name="T98" fmla="*/ 137 w 200"/>
              <a:gd name="T99" fmla="*/ 190 h 172"/>
              <a:gd name="T100" fmla="*/ 145 w 200"/>
              <a:gd name="T101" fmla="*/ 189 h 172"/>
              <a:gd name="T102" fmla="*/ 154 w 200"/>
              <a:gd name="T103" fmla="*/ 182 h 172"/>
              <a:gd name="T104" fmla="*/ 169 w 200"/>
              <a:gd name="T105" fmla="*/ 181 h 172"/>
              <a:gd name="T106" fmla="*/ 184 w 200"/>
              <a:gd name="T107" fmla="*/ 183 h 172"/>
              <a:gd name="T108" fmla="*/ 192 w 200"/>
              <a:gd name="T109" fmla="*/ 181 h 172"/>
              <a:gd name="T110" fmla="*/ 198 w 200"/>
              <a:gd name="T111" fmla="*/ 176 h 172"/>
              <a:gd name="T112" fmla="*/ 206 w 200"/>
              <a:gd name="T113" fmla="*/ 175 h 17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0"/>
              <a:gd name="T172" fmla="*/ 0 h 172"/>
              <a:gd name="T173" fmla="*/ 200 w 200"/>
              <a:gd name="T174" fmla="*/ 172 h 17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0" h="172">
                <a:moveTo>
                  <a:pt x="171" y="146"/>
                </a:moveTo>
                <a:lnTo>
                  <a:pt x="171" y="131"/>
                </a:lnTo>
                <a:lnTo>
                  <a:pt x="194" y="102"/>
                </a:lnTo>
                <a:lnTo>
                  <a:pt x="193" y="82"/>
                </a:lnTo>
                <a:lnTo>
                  <a:pt x="193" y="60"/>
                </a:lnTo>
                <a:lnTo>
                  <a:pt x="200" y="46"/>
                </a:lnTo>
                <a:lnTo>
                  <a:pt x="193" y="41"/>
                </a:lnTo>
                <a:lnTo>
                  <a:pt x="194" y="35"/>
                </a:lnTo>
                <a:lnTo>
                  <a:pt x="190" y="30"/>
                </a:lnTo>
                <a:lnTo>
                  <a:pt x="191" y="21"/>
                </a:lnTo>
                <a:lnTo>
                  <a:pt x="187" y="9"/>
                </a:lnTo>
                <a:cubicBezTo>
                  <a:pt x="182" y="11"/>
                  <a:pt x="178" y="14"/>
                  <a:pt x="173" y="15"/>
                </a:cubicBezTo>
                <a:cubicBezTo>
                  <a:pt x="172" y="13"/>
                  <a:pt x="171" y="8"/>
                  <a:pt x="167" y="6"/>
                </a:cubicBezTo>
                <a:cubicBezTo>
                  <a:pt x="164" y="4"/>
                  <a:pt x="159" y="7"/>
                  <a:pt x="155" y="5"/>
                </a:cubicBezTo>
                <a:cubicBezTo>
                  <a:pt x="152" y="5"/>
                  <a:pt x="150" y="2"/>
                  <a:pt x="148" y="0"/>
                </a:cubicBezTo>
                <a:lnTo>
                  <a:pt x="69" y="59"/>
                </a:lnTo>
                <a:lnTo>
                  <a:pt x="53" y="65"/>
                </a:lnTo>
                <a:lnTo>
                  <a:pt x="53" y="110"/>
                </a:lnTo>
                <a:cubicBezTo>
                  <a:pt x="52" y="110"/>
                  <a:pt x="50" y="110"/>
                  <a:pt x="49" y="111"/>
                </a:cubicBezTo>
                <a:cubicBezTo>
                  <a:pt x="48" y="112"/>
                  <a:pt x="48" y="114"/>
                  <a:pt x="47" y="115"/>
                </a:cubicBezTo>
                <a:cubicBezTo>
                  <a:pt x="46" y="116"/>
                  <a:pt x="44" y="115"/>
                  <a:pt x="43" y="116"/>
                </a:cubicBezTo>
                <a:lnTo>
                  <a:pt x="41" y="120"/>
                </a:lnTo>
                <a:lnTo>
                  <a:pt x="14" y="123"/>
                </a:lnTo>
                <a:cubicBezTo>
                  <a:pt x="13" y="124"/>
                  <a:pt x="12" y="127"/>
                  <a:pt x="10" y="127"/>
                </a:cubicBezTo>
                <a:lnTo>
                  <a:pt x="1" y="126"/>
                </a:lnTo>
                <a:cubicBezTo>
                  <a:pt x="0" y="129"/>
                  <a:pt x="0" y="132"/>
                  <a:pt x="0" y="135"/>
                </a:cubicBezTo>
                <a:cubicBezTo>
                  <a:pt x="0" y="138"/>
                  <a:pt x="1" y="140"/>
                  <a:pt x="2" y="142"/>
                </a:cubicBezTo>
                <a:cubicBezTo>
                  <a:pt x="4" y="144"/>
                  <a:pt x="6" y="145"/>
                  <a:pt x="8" y="147"/>
                </a:cubicBezTo>
                <a:cubicBezTo>
                  <a:pt x="9" y="148"/>
                  <a:pt x="11" y="147"/>
                  <a:pt x="11" y="148"/>
                </a:cubicBezTo>
                <a:cubicBezTo>
                  <a:pt x="12" y="151"/>
                  <a:pt x="7" y="153"/>
                  <a:pt x="8" y="155"/>
                </a:cubicBezTo>
                <a:cubicBezTo>
                  <a:pt x="11" y="159"/>
                  <a:pt x="16" y="159"/>
                  <a:pt x="20" y="160"/>
                </a:cubicBezTo>
                <a:cubicBezTo>
                  <a:pt x="21" y="161"/>
                  <a:pt x="23" y="158"/>
                  <a:pt x="24" y="159"/>
                </a:cubicBezTo>
                <a:cubicBezTo>
                  <a:pt x="26" y="159"/>
                  <a:pt x="27" y="161"/>
                  <a:pt x="28" y="162"/>
                </a:cubicBezTo>
                <a:cubicBezTo>
                  <a:pt x="28" y="163"/>
                  <a:pt x="26" y="164"/>
                  <a:pt x="26" y="165"/>
                </a:cubicBezTo>
                <a:cubicBezTo>
                  <a:pt x="26" y="167"/>
                  <a:pt x="26" y="169"/>
                  <a:pt x="27" y="171"/>
                </a:cubicBezTo>
                <a:cubicBezTo>
                  <a:pt x="27" y="172"/>
                  <a:pt x="28" y="171"/>
                  <a:pt x="29" y="172"/>
                </a:cubicBezTo>
                <a:cubicBezTo>
                  <a:pt x="29" y="171"/>
                  <a:pt x="30" y="171"/>
                  <a:pt x="30" y="170"/>
                </a:cubicBezTo>
                <a:cubicBezTo>
                  <a:pt x="31" y="169"/>
                  <a:pt x="30" y="166"/>
                  <a:pt x="31" y="165"/>
                </a:cubicBezTo>
                <a:cubicBezTo>
                  <a:pt x="32" y="163"/>
                  <a:pt x="34" y="162"/>
                  <a:pt x="35" y="163"/>
                </a:cubicBezTo>
                <a:cubicBezTo>
                  <a:pt x="38" y="164"/>
                  <a:pt x="39" y="169"/>
                  <a:pt x="42" y="171"/>
                </a:cubicBezTo>
                <a:cubicBezTo>
                  <a:pt x="43" y="172"/>
                  <a:pt x="44" y="172"/>
                  <a:pt x="46" y="172"/>
                </a:cubicBezTo>
                <a:cubicBezTo>
                  <a:pt x="45" y="169"/>
                  <a:pt x="44" y="165"/>
                  <a:pt x="45" y="162"/>
                </a:cubicBezTo>
                <a:cubicBezTo>
                  <a:pt x="45" y="160"/>
                  <a:pt x="48" y="159"/>
                  <a:pt x="49" y="156"/>
                </a:cubicBezTo>
                <a:cubicBezTo>
                  <a:pt x="51" y="153"/>
                  <a:pt x="50" y="148"/>
                  <a:pt x="52" y="146"/>
                </a:cubicBezTo>
                <a:cubicBezTo>
                  <a:pt x="56" y="144"/>
                  <a:pt x="61" y="144"/>
                  <a:pt x="65" y="144"/>
                </a:cubicBezTo>
                <a:cubicBezTo>
                  <a:pt x="71" y="145"/>
                  <a:pt x="76" y="147"/>
                  <a:pt x="81" y="149"/>
                </a:cubicBezTo>
                <a:cubicBezTo>
                  <a:pt x="84" y="150"/>
                  <a:pt x="86" y="153"/>
                  <a:pt x="89" y="153"/>
                </a:cubicBezTo>
                <a:cubicBezTo>
                  <a:pt x="91" y="154"/>
                  <a:pt x="93" y="151"/>
                  <a:pt x="96" y="151"/>
                </a:cubicBezTo>
                <a:cubicBezTo>
                  <a:pt x="99" y="151"/>
                  <a:pt x="103" y="151"/>
                  <a:pt x="106" y="153"/>
                </a:cubicBezTo>
                <a:cubicBezTo>
                  <a:pt x="109" y="154"/>
                  <a:pt x="111" y="157"/>
                  <a:pt x="114" y="159"/>
                </a:cubicBezTo>
                <a:cubicBezTo>
                  <a:pt x="116" y="159"/>
                  <a:pt x="118" y="159"/>
                  <a:pt x="120" y="158"/>
                </a:cubicBezTo>
                <a:cubicBezTo>
                  <a:pt x="123" y="157"/>
                  <a:pt x="125" y="153"/>
                  <a:pt x="128" y="152"/>
                </a:cubicBezTo>
                <a:cubicBezTo>
                  <a:pt x="131" y="150"/>
                  <a:pt x="136" y="150"/>
                  <a:pt x="140" y="151"/>
                </a:cubicBezTo>
                <a:cubicBezTo>
                  <a:pt x="144" y="151"/>
                  <a:pt x="148" y="153"/>
                  <a:pt x="153" y="153"/>
                </a:cubicBezTo>
                <a:cubicBezTo>
                  <a:pt x="155" y="153"/>
                  <a:pt x="157" y="152"/>
                  <a:pt x="159" y="151"/>
                </a:cubicBezTo>
                <a:cubicBezTo>
                  <a:pt x="160" y="150"/>
                  <a:pt x="162" y="148"/>
                  <a:pt x="164" y="147"/>
                </a:cubicBezTo>
                <a:cubicBezTo>
                  <a:pt x="166" y="146"/>
                  <a:pt x="169" y="146"/>
                  <a:pt x="171" y="14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49" name="Freeform 2567"/>
          <p:cNvSpPr>
            <a:spLocks noChangeAspect="1"/>
          </p:cNvSpPr>
          <p:nvPr/>
        </p:nvSpPr>
        <p:spPr bwMode="auto">
          <a:xfrm>
            <a:off x="4330700" y="3144838"/>
            <a:ext cx="492125" cy="530225"/>
          </a:xfrm>
          <a:custGeom>
            <a:avLst/>
            <a:gdLst>
              <a:gd name="T0" fmla="*/ 215 w 258"/>
              <a:gd name="T1" fmla="*/ 323 h 278"/>
              <a:gd name="T2" fmla="*/ 181 w 258"/>
              <a:gd name="T3" fmla="*/ 334 h 278"/>
              <a:gd name="T4" fmla="*/ 179 w 258"/>
              <a:gd name="T5" fmla="*/ 320 h 278"/>
              <a:gd name="T6" fmla="*/ 161 w 258"/>
              <a:gd name="T7" fmla="*/ 312 h 278"/>
              <a:gd name="T8" fmla="*/ 149 w 258"/>
              <a:gd name="T9" fmla="*/ 304 h 278"/>
              <a:gd name="T10" fmla="*/ 58 w 258"/>
              <a:gd name="T11" fmla="*/ 225 h 278"/>
              <a:gd name="T12" fmla="*/ 0 w 258"/>
              <a:gd name="T13" fmla="*/ 177 h 278"/>
              <a:gd name="T14" fmla="*/ 12 w 258"/>
              <a:gd name="T15" fmla="*/ 149 h 278"/>
              <a:gd name="T16" fmla="*/ 30 w 258"/>
              <a:gd name="T17" fmla="*/ 141 h 278"/>
              <a:gd name="T18" fmla="*/ 43 w 258"/>
              <a:gd name="T19" fmla="*/ 137 h 278"/>
              <a:gd name="T20" fmla="*/ 60 w 258"/>
              <a:gd name="T21" fmla="*/ 124 h 278"/>
              <a:gd name="T22" fmla="*/ 78 w 258"/>
              <a:gd name="T23" fmla="*/ 115 h 278"/>
              <a:gd name="T24" fmla="*/ 77 w 258"/>
              <a:gd name="T25" fmla="*/ 103 h 278"/>
              <a:gd name="T26" fmla="*/ 102 w 258"/>
              <a:gd name="T27" fmla="*/ 97 h 278"/>
              <a:gd name="T28" fmla="*/ 113 w 258"/>
              <a:gd name="T29" fmla="*/ 88 h 278"/>
              <a:gd name="T30" fmla="*/ 108 w 258"/>
              <a:gd name="T31" fmla="*/ 78 h 278"/>
              <a:gd name="T32" fmla="*/ 106 w 258"/>
              <a:gd name="T33" fmla="*/ 60 h 278"/>
              <a:gd name="T34" fmla="*/ 99 w 258"/>
              <a:gd name="T35" fmla="*/ 37 h 278"/>
              <a:gd name="T36" fmla="*/ 112 w 258"/>
              <a:gd name="T37" fmla="*/ 28 h 278"/>
              <a:gd name="T38" fmla="*/ 129 w 258"/>
              <a:gd name="T39" fmla="*/ 22 h 278"/>
              <a:gd name="T40" fmla="*/ 150 w 258"/>
              <a:gd name="T41" fmla="*/ 8 h 278"/>
              <a:gd name="T42" fmla="*/ 181 w 258"/>
              <a:gd name="T43" fmla="*/ 4 h 278"/>
              <a:gd name="T44" fmla="*/ 205 w 258"/>
              <a:gd name="T45" fmla="*/ 5 h 278"/>
              <a:gd name="T46" fmla="*/ 216 w 258"/>
              <a:gd name="T47" fmla="*/ 4 h 278"/>
              <a:gd name="T48" fmla="*/ 231 w 258"/>
              <a:gd name="T49" fmla="*/ 0 h 278"/>
              <a:gd name="T50" fmla="*/ 240 w 258"/>
              <a:gd name="T51" fmla="*/ 0 h 278"/>
              <a:gd name="T52" fmla="*/ 257 w 258"/>
              <a:gd name="T53" fmla="*/ 2 h 278"/>
              <a:gd name="T54" fmla="*/ 254 w 258"/>
              <a:gd name="T55" fmla="*/ 10 h 278"/>
              <a:gd name="T56" fmla="*/ 255 w 258"/>
              <a:gd name="T57" fmla="*/ 17 h 278"/>
              <a:gd name="T58" fmla="*/ 255 w 258"/>
              <a:gd name="T59" fmla="*/ 35 h 278"/>
              <a:gd name="T60" fmla="*/ 248 w 258"/>
              <a:gd name="T61" fmla="*/ 50 h 278"/>
              <a:gd name="T62" fmla="*/ 242 w 258"/>
              <a:gd name="T63" fmla="*/ 64 h 278"/>
              <a:gd name="T64" fmla="*/ 254 w 258"/>
              <a:gd name="T65" fmla="*/ 79 h 278"/>
              <a:gd name="T66" fmla="*/ 260 w 258"/>
              <a:gd name="T67" fmla="*/ 91 h 278"/>
              <a:gd name="T68" fmla="*/ 272 w 258"/>
              <a:gd name="T69" fmla="*/ 129 h 278"/>
              <a:gd name="T70" fmla="*/ 278 w 258"/>
              <a:gd name="T71" fmla="*/ 156 h 278"/>
              <a:gd name="T72" fmla="*/ 280 w 258"/>
              <a:gd name="T73" fmla="*/ 197 h 278"/>
              <a:gd name="T74" fmla="*/ 282 w 258"/>
              <a:gd name="T75" fmla="*/ 225 h 278"/>
              <a:gd name="T76" fmla="*/ 293 w 258"/>
              <a:gd name="T77" fmla="*/ 237 h 278"/>
              <a:gd name="T78" fmla="*/ 302 w 258"/>
              <a:gd name="T79" fmla="*/ 246 h 27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8"/>
              <a:gd name="T121" fmla="*/ 0 h 278"/>
              <a:gd name="T122" fmla="*/ 258 w 258"/>
              <a:gd name="T123" fmla="*/ 278 h 27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8" h="278">
                <a:moveTo>
                  <a:pt x="258" y="210"/>
                </a:moveTo>
                <a:lnTo>
                  <a:pt x="179" y="269"/>
                </a:lnTo>
                <a:lnTo>
                  <a:pt x="163" y="275"/>
                </a:lnTo>
                <a:cubicBezTo>
                  <a:pt x="159" y="276"/>
                  <a:pt x="156" y="278"/>
                  <a:pt x="151" y="278"/>
                </a:cubicBezTo>
                <a:cubicBezTo>
                  <a:pt x="150" y="278"/>
                  <a:pt x="148" y="278"/>
                  <a:pt x="148" y="277"/>
                </a:cubicBezTo>
                <a:cubicBezTo>
                  <a:pt x="147" y="273"/>
                  <a:pt x="150" y="269"/>
                  <a:pt x="149" y="266"/>
                </a:cubicBezTo>
                <a:cubicBezTo>
                  <a:pt x="147" y="263"/>
                  <a:pt x="143" y="262"/>
                  <a:pt x="140" y="261"/>
                </a:cubicBezTo>
                <a:cubicBezTo>
                  <a:pt x="138" y="260"/>
                  <a:pt x="136" y="261"/>
                  <a:pt x="134" y="260"/>
                </a:cubicBezTo>
                <a:cubicBezTo>
                  <a:pt x="132" y="259"/>
                  <a:pt x="131" y="257"/>
                  <a:pt x="130" y="255"/>
                </a:cubicBezTo>
                <a:cubicBezTo>
                  <a:pt x="128" y="254"/>
                  <a:pt x="125" y="255"/>
                  <a:pt x="124" y="253"/>
                </a:cubicBezTo>
                <a:cubicBezTo>
                  <a:pt x="123" y="251"/>
                  <a:pt x="124" y="249"/>
                  <a:pt x="124" y="246"/>
                </a:cubicBezTo>
                <a:lnTo>
                  <a:pt x="48" y="187"/>
                </a:lnTo>
                <a:lnTo>
                  <a:pt x="0" y="152"/>
                </a:lnTo>
                <a:lnTo>
                  <a:pt x="0" y="147"/>
                </a:lnTo>
                <a:lnTo>
                  <a:pt x="0" y="132"/>
                </a:lnTo>
                <a:cubicBezTo>
                  <a:pt x="0" y="129"/>
                  <a:pt x="7" y="127"/>
                  <a:pt x="10" y="124"/>
                </a:cubicBezTo>
                <a:cubicBezTo>
                  <a:pt x="12" y="122"/>
                  <a:pt x="15" y="120"/>
                  <a:pt x="18" y="119"/>
                </a:cubicBezTo>
                <a:cubicBezTo>
                  <a:pt x="20" y="118"/>
                  <a:pt x="23" y="119"/>
                  <a:pt x="25" y="117"/>
                </a:cubicBezTo>
                <a:cubicBezTo>
                  <a:pt x="26" y="117"/>
                  <a:pt x="26" y="114"/>
                  <a:pt x="28" y="114"/>
                </a:cubicBezTo>
                <a:cubicBezTo>
                  <a:pt x="30" y="113"/>
                  <a:pt x="33" y="114"/>
                  <a:pt x="36" y="114"/>
                </a:cubicBezTo>
                <a:cubicBezTo>
                  <a:pt x="39" y="113"/>
                  <a:pt x="42" y="113"/>
                  <a:pt x="44" y="112"/>
                </a:cubicBezTo>
                <a:cubicBezTo>
                  <a:pt x="47" y="109"/>
                  <a:pt x="47" y="105"/>
                  <a:pt x="50" y="103"/>
                </a:cubicBezTo>
                <a:cubicBezTo>
                  <a:pt x="53" y="100"/>
                  <a:pt x="58" y="101"/>
                  <a:pt x="62" y="100"/>
                </a:cubicBezTo>
                <a:cubicBezTo>
                  <a:pt x="64" y="99"/>
                  <a:pt x="65" y="97"/>
                  <a:pt x="65" y="96"/>
                </a:cubicBezTo>
                <a:cubicBezTo>
                  <a:pt x="64" y="94"/>
                  <a:pt x="60" y="94"/>
                  <a:pt x="60" y="92"/>
                </a:cubicBezTo>
                <a:cubicBezTo>
                  <a:pt x="60" y="90"/>
                  <a:pt x="62" y="87"/>
                  <a:pt x="64" y="86"/>
                </a:cubicBezTo>
                <a:cubicBezTo>
                  <a:pt x="67" y="84"/>
                  <a:pt x="70" y="84"/>
                  <a:pt x="73" y="84"/>
                </a:cubicBezTo>
                <a:cubicBezTo>
                  <a:pt x="77" y="83"/>
                  <a:pt x="81" y="81"/>
                  <a:pt x="85" y="81"/>
                </a:cubicBezTo>
                <a:cubicBezTo>
                  <a:pt x="87" y="80"/>
                  <a:pt x="89" y="81"/>
                  <a:pt x="91" y="80"/>
                </a:cubicBezTo>
                <a:cubicBezTo>
                  <a:pt x="92" y="78"/>
                  <a:pt x="94" y="76"/>
                  <a:pt x="94" y="73"/>
                </a:cubicBezTo>
                <a:cubicBezTo>
                  <a:pt x="94" y="71"/>
                  <a:pt x="91" y="71"/>
                  <a:pt x="90" y="69"/>
                </a:cubicBezTo>
                <a:cubicBezTo>
                  <a:pt x="90" y="68"/>
                  <a:pt x="91" y="66"/>
                  <a:pt x="90" y="65"/>
                </a:cubicBezTo>
                <a:cubicBezTo>
                  <a:pt x="90" y="63"/>
                  <a:pt x="88" y="63"/>
                  <a:pt x="87" y="61"/>
                </a:cubicBezTo>
                <a:cubicBezTo>
                  <a:pt x="87" y="58"/>
                  <a:pt x="88" y="54"/>
                  <a:pt x="88" y="50"/>
                </a:cubicBezTo>
                <a:cubicBezTo>
                  <a:pt x="88" y="46"/>
                  <a:pt x="88" y="41"/>
                  <a:pt x="87" y="37"/>
                </a:cubicBezTo>
                <a:cubicBezTo>
                  <a:pt x="86" y="35"/>
                  <a:pt x="84" y="33"/>
                  <a:pt x="82" y="31"/>
                </a:cubicBezTo>
                <a:cubicBezTo>
                  <a:pt x="85" y="31"/>
                  <a:pt x="87" y="31"/>
                  <a:pt x="89" y="29"/>
                </a:cubicBezTo>
                <a:cubicBezTo>
                  <a:pt x="91" y="28"/>
                  <a:pt x="91" y="24"/>
                  <a:pt x="93" y="23"/>
                </a:cubicBezTo>
                <a:cubicBezTo>
                  <a:pt x="95" y="21"/>
                  <a:pt x="97" y="20"/>
                  <a:pt x="100" y="19"/>
                </a:cubicBezTo>
                <a:cubicBezTo>
                  <a:pt x="102" y="19"/>
                  <a:pt x="105" y="19"/>
                  <a:pt x="107" y="18"/>
                </a:cubicBezTo>
                <a:cubicBezTo>
                  <a:pt x="110" y="16"/>
                  <a:pt x="111" y="13"/>
                  <a:pt x="114" y="11"/>
                </a:cubicBezTo>
                <a:cubicBezTo>
                  <a:pt x="118" y="9"/>
                  <a:pt x="121" y="8"/>
                  <a:pt x="125" y="7"/>
                </a:cubicBezTo>
                <a:cubicBezTo>
                  <a:pt x="128" y="6"/>
                  <a:pt x="132" y="6"/>
                  <a:pt x="135" y="5"/>
                </a:cubicBezTo>
                <a:cubicBezTo>
                  <a:pt x="140" y="5"/>
                  <a:pt x="145" y="4"/>
                  <a:pt x="151" y="3"/>
                </a:cubicBezTo>
                <a:cubicBezTo>
                  <a:pt x="156" y="3"/>
                  <a:pt x="161" y="2"/>
                  <a:pt x="166" y="2"/>
                </a:cubicBezTo>
                <a:cubicBezTo>
                  <a:pt x="168" y="2"/>
                  <a:pt x="169" y="3"/>
                  <a:pt x="171" y="4"/>
                </a:cubicBezTo>
                <a:cubicBezTo>
                  <a:pt x="173" y="4"/>
                  <a:pt x="174" y="6"/>
                  <a:pt x="175" y="6"/>
                </a:cubicBezTo>
                <a:cubicBezTo>
                  <a:pt x="177" y="6"/>
                  <a:pt x="178" y="4"/>
                  <a:pt x="180" y="3"/>
                </a:cubicBezTo>
                <a:cubicBezTo>
                  <a:pt x="182" y="2"/>
                  <a:pt x="185" y="2"/>
                  <a:pt x="187" y="1"/>
                </a:cubicBezTo>
                <a:cubicBezTo>
                  <a:pt x="189" y="1"/>
                  <a:pt x="190" y="0"/>
                  <a:pt x="192" y="0"/>
                </a:cubicBezTo>
                <a:cubicBezTo>
                  <a:pt x="193" y="1"/>
                  <a:pt x="194" y="2"/>
                  <a:pt x="195" y="2"/>
                </a:cubicBezTo>
                <a:cubicBezTo>
                  <a:pt x="197" y="2"/>
                  <a:pt x="198" y="0"/>
                  <a:pt x="200" y="0"/>
                </a:cubicBezTo>
                <a:cubicBezTo>
                  <a:pt x="202" y="0"/>
                  <a:pt x="205" y="3"/>
                  <a:pt x="207" y="2"/>
                </a:cubicBezTo>
                <a:lnTo>
                  <a:pt x="214" y="2"/>
                </a:lnTo>
                <a:cubicBezTo>
                  <a:pt x="214" y="2"/>
                  <a:pt x="214" y="4"/>
                  <a:pt x="214" y="5"/>
                </a:cubicBezTo>
                <a:cubicBezTo>
                  <a:pt x="213" y="6"/>
                  <a:pt x="212" y="7"/>
                  <a:pt x="211" y="8"/>
                </a:cubicBezTo>
                <a:cubicBezTo>
                  <a:pt x="211" y="9"/>
                  <a:pt x="209" y="9"/>
                  <a:pt x="209" y="10"/>
                </a:cubicBezTo>
                <a:cubicBezTo>
                  <a:pt x="209" y="11"/>
                  <a:pt x="211" y="12"/>
                  <a:pt x="212" y="14"/>
                </a:cubicBezTo>
                <a:cubicBezTo>
                  <a:pt x="212" y="16"/>
                  <a:pt x="211" y="17"/>
                  <a:pt x="211" y="18"/>
                </a:cubicBezTo>
                <a:cubicBezTo>
                  <a:pt x="211" y="22"/>
                  <a:pt x="212" y="25"/>
                  <a:pt x="212" y="29"/>
                </a:cubicBezTo>
                <a:cubicBezTo>
                  <a:pt x="212" y="32"/>
                  <a:pt x="212" y="36"/>
                  <a:pt x="210" y="38"/>
                </a:cubicBezTo>
                <a:cubicBezTo>
                  <a:pt x="210" y="40"/>
                  <a:pt x="207" y="41"/>
                  <a:pt x="206" y="42"/>
                </a:cubicBezTo>
                <a:cubicBezTo>
                  <a:pt x="204" y="44"/>
                  <a:pt x="202" y="46"/>
                  <a:pt x="201" y="48"/>
                </a:cubicBezTo>
                <a:cubicBezTo>
                  <a:pt x="200" y="50"/>
                  <a:pt x="200" y="52"/>
                  <a:pt x="201" y="53"/>
                </a:cubicBezTo>
                <a:cubicBezTo>
                  <a:pt x="201" y="56"/>
                  <a:pt x="202" y="59"/>
                  <a:pt x="204" y="61"/>
                </a:cubicBezTo>
                <a:cubicBezTo>
                  <a:pt x="206" y="63"/>
                  <a:pt x="209" y="64"/>
                  <a:pt x="211" y="66"/>
                </a:cubicBezTo>
                <a:cubicBezTo>
                  <a:pt x="212" y="68"/>
                  <a:pt x="210" y="70"/>
                  <a:pt x="211" y="72"/>
                </a:cubicBezTo>
                <a:cubicBezTo>
                  <a:pt x="212" y="74"/>
                  <a:pt x="214" y="75"/>
                  <a:pt x="216" y="76"/>
                </a:cubicBezTo>
                <a:cubicBezTo>
                  <a:pt x="217" y="77"/>
                  <a:pt x="220" y="77"/>
                  <a:pt x="221" y="78"/>
                </a:cubicBezTo>
                <a:lnTo>
                  <a:pt x="226" y="107"/>
                </a:lnTo>
                <a:cubicBezTo>
                  <a:pt x="225" y="107"/>
                  <a:pt x="223" y="107"/>
                  <a:pt x="223" y="109"/>
                </a:cubicBezTo>
                <a:cubicBezTo>
                  <a:pt x="225" y="116"/>
                  <a:pt x="230" y="123"/>
                  <a:pt x="231" y="130"/>
                </a:cubicBezTo>
                <a:cubicBezTo>
                  <a:pt x="232" y="136"/>
                  <a:pt x="229" y="143"/>
                  <a:pt x="230" y="149"/>
                </a:cubicBezTo>
                <a:cubicBezTo>
                  <a:pt x="230" y="154"/>
                  <a:pt x="234" y="159"/>
                  <a:pt x="233" y="164"/>
                </a:cubicBezTo>
                <a:cubicBezTo>
                  <a:pt x="232" y="167"/>
                  <a:pt x="225" y="166"/>
                  <a:pt x="226" y="169"/>
                </a:cubicBezTo>
                <a:cubicBezTo>
                  <a:pt x="226" y="176"/>
                  <a:pt x="233" y="181"/>
                  <a:pt x="235" y="187"/>
                </a:cubicBezTo>
                <a:cubicBezTo>
                  <a:pt x="236" y="190"/>
                  <a:pt x="234" y="195"/>
                  <a:pt x="236" y="198"/>
                </a:cubicBezTo>
                <a:cubicBezTo>
                  <a:pt x="238" y="200"/>
                  <a:pt x="242" y="197"/>
                  <a:pt x="244" y="197"/>
                </a:cubicBezTo>
                <a:cubicBezTo>
                  <a:pt x="248" y="198"/>
                  <a:pt x="252" y="199"/>
                  <a:pt x="254" y="202"/>
                </a:cubicBezTo>
                <a:cubicBezTo>
                  <a:pt x="255" y="203"/>
                  <a:pt x="251" y="204"/>
                  <a:pt x="251" y="205"/>
                </a:cubicBezTo>
                <a:cubicBezTo>
                  <a:pt x="252" y="208"/>
                  <a:pt x="256" y="209"/>
                  <a:pt x="258" y="21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50" name="Freeform 2568"/>
          <p:cNvSpPr>
            <a:spLocks noChangeAspect="1"/>
          </p:cNvSpPr>
          <p:nvPr/>
        </p:nvSpPr>
        <p:spPr bwMode="auto">
          <a:xfrm>
            <a:off x="4713288" y="3136900"/>
            <a:ext cx="100013" cy="211138"/>
          </a:xfrm>
          <a:custGeom>
            <a:avLst/>
            <a:gdLst>
              <a:gd name="T0" fmla="*/ 31 w 53"/>
              <a:gd name="T1" fmla="*/ 133 h 111"/>
              <a:gd name="T2" fmla="*/ 39 w 53"/>
              <a:gd name="T3" fmla="*/ 128 h 111"/>
              <a:gd name="T4" fmla="*/ 42 w 53"/>
              <a:gd name="T5" fmla="*/ 121 h 111"/>
              <a:gd name="T6" fmla="*/ 39 w 53"/>
              <a:gd name="T7" fmla="*/ 108 h 111"/>
              <a:gd name="T8" fmla="*/ 45 w 53"/>
              <a:gd name="T9" fmla="*/ 104 h 111"/>
              <a:gd name="T10" fmla="*/ 52 w 53"/>
              <a:gd name="T11" fmla="*/ 97 h 111"/>
              <a:gd name="T12" fmla="*/ 62 w 53"/>
              <a:gd name="T13" fmla="*/ 91 h 111"/>
              <a:gd name="T14" fmla="*/ 59 w 53"/>
              <a:gd name="T15" fmla="*/ 87 h 111"/>
              <a:gd name="T16" fmla="*/ 61 w 53"/>
              <a:gd name="T17" fmla="*/ 78 h 111"/>
              <a:gd name="T18" fmla="*/ 45 w 53"/>
              <a:gd name="T19" fmla="*/ 69 h 111"/>
              <a:gd name="T20" fmla="*/ 40 w 53"/>
              <a:gd name="T21" fmla="*/ 66 h 111"/>
              <a:gd name="T22" fmla="*/ 38 w 53"/>
              <a:gd name="T23" fmla="*/ 58 h 111"/>
              <a:gd name="T24" fmla="*/ 46 w 53"/>
              <a:gd name="T25" fmla="*/ 54 h 111"/>
              <a:gd name="T26" fmla="*/ 52 w 53"/>
              <a:gd name="T27" fmla="*/ 42 h 111"/>
              <a:gd name="T28" fmla="*/ 52 w 53"/>
              <a:gd name="T29" fmla="*/ 30 h 111"/>
              <a:gd name="T30" fmla="*/ 45 w 53"/>
              <a:gd name="T31" fmla="*/ 25 h 111"/>
              <a:gd name="T32" fmla="*/ 44 w 53"/>
              <a:gd name="T33" fmla="*/ 20 h 111"/>
              <a:gd name="T34" fmla="*/ 50 w 53"/>
              <a:gd name="T35" fmla="*/ 17 h 111"/>
              <a:gd name="T36" fmla="*/ 53 w 53"/>
              <a:gd name="T37" fmla="*/ 10 h 111"/>
              <a:gd name="T38" fmla="*/ 52 w 53"/>
              <a:gd name="T39" fmla="*/ 5 h 111"/>
              <a:gd name="T40" fmla="*/ 46 w 53"/>
              <a:gd name="T41" fmla="*/ 11 h 111"/>
              <a:gd name="T42" fmla="*/ 40 w 53"/>
              <a:gd name="T43" fmla="*/ 10 h 111"/>
              <a:gd name="T44" fmla="*/ 43 w 53"/>
              <a:gd name="T45" fmla="*/ 4 h 111"/>
              <a:gd name="T46" fmla="*/ 36 w 53"/>
              <a:gd name="T47" fmla="*/ 1 h 111"/>
              <a:gd name="T48" fmla="*/ 26 w 53"/>
              <a:gd name="T49" fmla="*/ 1 h 111"/>
              <a:gd name="T50" fmla="*/ 17 w 53"/>
              <a:gd name="T51" fmla="*/ 7 h 111"/>
              <a:gd name="T52" fmla="*/ 17 w 53"/>
              <a:gd name="T53" fmla="*/ 11 h 111"/>
              <a:gd name="T54" fmla="*/ 13 w 53"/>
              <a:gd name="T55" fmla="*/ 14 h 111"/>
              <a:gd name="T56" fmla="*/ 11 w 53"/>
              <a:gd name="T57" fmla="*/ 17 h 111"/>
              <a:gd name="T58" fmla="*/ 14 w 53"/>
              <a:gd name="T59" fmla="*/ 22 h 111"/>
              <a:gd name="T60" fmla="*/ 13 w 53"/>
              <a:gd name="T61" fmla="*/ 26 h 111"/>
              <a:gd name="T62" fmla="*/ 14 w 53"/>
              <a:gd name="T63" fmla="*/ 40 h 111"/>
              <a:gd name="T64" fmla="*/ 12 w 53"/>
              <a:gd name="T65" fmla="*/ 50 h 111"/>
              <a:gd name="T66" fmla="*/ 7 w 53"/>
              <a:gd name="T67" fmla="*/ 55 h 111"/>
              <a:gd name="T68" fmla="*/ 1 w 53"/>
              <a:gd name="T69" fmla="*/ 62 h 111"/>
              <a:gd name="T70" fmla="*/ 1 w 53"/>
              <a:gd name="T71" fmla="*/ 68 h 111"/>
              <a:gd name="T72" fmla="*/ 5 w 53"/>
              <a:gd name="T73" fmla="*/ 78 h 111"/>
              <a:gd name="T74" fmla="*/ 13 w 53"/>
              <a:gd name="T75" fmla="*/ 84 h 111"/>
              <a:gd name="T76" fmla="*/ 13 w 53"/>
              <a:gd name="T77" fmla="*/ 91 h 111"/>
              <a:gd name="T78" fmla="*/ 19 w 53"/>
              <a:gd name="T79" fmla="*/ 96 h 111"/>
              <a:gd name="T80" fmla="*/ 25 w 53"/>
              <a:gd name="T81" fmla="*/ 98 h 111"/>
              <a:gd name="T82" fmla="*/ 31 w 53"/>
              <a:gd name="T83" fmla="*/ 13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3"/>
              <a:gd name="T127" fmla="*/ 0 h 111"/>
              <a:gd name="T128" fmla="*/ 53 w 53"/>
              <a:gd name="T129" fmla="*/ 111 h 11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3" h="111">
                <a:moveTo>
                  <a:pt x="26" y="111"/>
                </a:moveTo>
                <a:cubicBezTo>
                  <a:pt x="28" y="110"/>
                  <a:pt x="31" y="109"/>
                  <a:pt x="33" y="107"/>
                </a:cubicBezTo>
                <a:cubicBezTo>
                  <a:pt x="34" y="105"/>
                  <a:pt x="35" y="103"/>
                  <a:pt x="35" y="101"/>
                </a:cubicBezTo>
                <a:cubicBezTo>
                  <a:pt x="35" y="97"/>
                  <a:pt x="33" y="94"/>
                  <a:pt x="33" y="90"/>
                </a:cubicBezTo>
                <a:cubicBezTo>
                  <a:pt x="34" y="88"/>
                  <a:pt x="37" y="89"/>
                  <a:pt x="38" y="87"/>
                </a:cubicBezTo>
                <a:cubicBezTo>
                  <a:pt x="40" y="86"/>
                  <a:pt x="42" y="83"/>
                  <a:pt x="44" y="81"/>
                </a:cubicBezTo>
                <a:cubicBezTo>
                  <a:pt x="46" y="79"/>
                  <a:pt x="50" y="78"/>
                  <a:pt x="52" y="76"/>
                </a:cubicBezTo>
                <a:cubicBezTo>
                  <a:pt x="53" y="75"/>
                  <a:pt x="50" y="74"/>
                  <a:pt x="50" y="73"/>
                </a:cubicBezTo>
                <a:cubicBezTo>
                  <a:pt x="49" y="70"/>
                  <a:pt x="50" y="67"/>
                  <a:pt x="51" y="65"/>
                </a:cubicBezTo>
                <a:cubicBezTo>
                  <a:pt x="47" y="63"/>
                  <a:pt x="42" y="61"/>
                  <a:pt x="38" y="58"/>
                </a:cubicBezTo>
                <a:cubicBezTo>
                  <a:pt x="37" y="58"/>
                  <a:pt x="35" y="57"/>
                  <a:pt x="34" y="55"/>
                </a:cubicBezTo>
                <a:cubicBezTo>
                  <a:pt x="33" y="53"/>
                  <a:pt x="31" y="51"/>
                  <a:pt x="32" y="48"/>
                </a:cubicBezTo>
                <a:cubicBezTo>
                  <a:pt x="33" y="46"/>
                  <a:pt x="37" y="47"/>
                  <a:pt x="39" y="45"/>
                </a:cubicBezTo>
                <a:cubicBezTo>
                  <a:pt x="41" y="42"/>
                  <a:pt x="43" y="39"/>
                  <a:pt x="44" y="35"/>
                </a:cubicBezTo>
                <a:cubicBezTo>
                  <a:pt x="45" y="32"/>
                  <a:pt x="46" y="28"/>
                  <a:pt x="44" y="25"/>
                </a:cubicBezTo>
                <a:cubicBezTo>
                  <a:pt x="43" y="22"/>
                  <a:pt x="39" y="23"/>
                  <a:pt x="38" y="21"/>
                </a:cubicBezTo>
                <a:cubicBezTo>
                  <a:pt x="36" y="20"/>
                  <a:pt x="36" y="18"/>
                  <a:pt x="37" y="17"/>
                </a:cubicBezTo>
                <a:cubicBezTo>
                  <a:pt x="38" y="15"/>
                  <a:pt x="41" y="15"/>
                  <a:pt x="42" y="14"/>
                </a:cubicBezTo>
                <a:cubicBezTo>
                  <a:pt x="43" y="12"/>
                  <a:pt x="45" y="10"/>
                  <a:pt x="45" y="8"/>
                </a:cubicBezTo>
                <a:cubicBezTo>
                  <a:pt x="45" y="7"/>
                  <a:pt x="46" y="3"/>
                  <a:pt x="44" y="4"/>
                </a:cubicBezTo>
                <a:cubicBezTo>
                  <a:pt x="42" y="4"/>
                  <a:pt x="41" y="8"/>
                  <a:pt x="39" y="9"/>
                </a:cubicBezTo>
                <a:cubicBezTo>
                  <a:pt x="38" y="10"/>
                  <a:pt x="35" y="10"/>
                  <a:pt x="34" y="8"/>
                </a:cubicBezTo>
                <a:cubicBezTo>
                  <a:pt x="33" y="7"/>
                  <a:pt x="37" y="5"/>
                  <a:pt x="36" y="3"/>
                </a:cubicBezTo>
                <a:cubicBezTo>
                  <a:pt x="35" y="1"/>
                  <a:pt x="32" y="2"/>
                  <a:pt x="30" y="1"/>
                </a:cubicBezTo>
                <a:cubicBezTo>
                  <a:pt x="27" y="1"/>
                  <a:pt x="25" y="0"/>
                  <a:pt x="22" y="1"/>
                </a:cubicBezTo>
                <a:cubicBezTo>
                  <a:pt x="19" y="2"/>
                  <a:pt x="17" y="4"/>
                  <a:pt x="14" y="6"/>
                </a:cubicBezTo>
                <a:cubicBezTo>
                  <a:pt x="14" y="6"/>
                  <a:pt x="14" y="8"/>
                  <a:pt x="14" y="9"/>
                </a:cubicBezTo>
                <a:cubicBezTo>
                  <a:pt x="13" y="10"/>
                  <a:pt x="12" y="11"/>
                  <a:pt x="11" y="12"/>
                </a:cubicBezTo>
                <a:cubicBezTo>
                  <a:pt x="11" y="13"/>
                  <a:pt x="9" y="13"/>
                  <a:pt x="9" y="14"/>
                </a:cubicBezTo>
                <a:cubicBezTo>
                  <a:pt x="9" y="15"/>
                  <a:pt x="11" y="16"/>
                  <a:pt x="12" y="18"/>
                </a:cubicBezTo>
                <a:cubicBezTo>
                  <a:pt x="12" y="20"/>
                  <a:pt x="11" y="21"/>
                  <a:pt x="11" y="22"/>
                </a:cubicBezTo>
                <a:cubicBezTo>
                  <a:pt x="11" y="26"/>
                  <a:pt x="12" y="29"/>
                  <a:pt x="12" y="33"/>
                </a:cubicBezTo>
                <a:cubicBezTo>
                  <a:pt x="12" y="36"/>
                  <a:pt x="12" y="40"/>
                  <a:pt x="10" y="42"/>
                </a:cubicBezTo>
                <a:cubicBezTo>
                  <a:pt x="10" y="44"/>
                  <a:pt x="7" y="45"/>
                  <a:pt x="6" y="46"/>
                </a:cubicBezTo>
                <a:cubicBezTo>
                  <a:pt x="4" y="48"/>
                  <a:pt x="2" y="50"/>
                  <a:pt x="1" y="52"/>
                </a:cubicBezTo>
                <a:cubicBezTo>
                  <a:pt x="0" y="54"/>
                  <a:pt x="0" y="56"/>
                  <a:pt x="1" y="57"/>
                </a:cubicBezTo>
                <a:cubicBezTo>
                  <a:pt x="1" y="60"/>
                  <a:pt x="2" y="63"/>
                  <a:pt x="4" y="65"/>
                </a:cubicBezTo>
                <a:cubicBezTo>
                  <a:pt x="6" y="67"/>
                  <a:pt x="9" y="68"/>
                  <a:pt x="11" y="70"/>
                </a:cubicBezTo>
                <a:cubicBezTo>
                  <a:pt x="12" y="72"/>
                  <a:pt x="10" y="74"/>
                  <a:pt x="11" y="76"/>
                </a:cubicBezTo>
                <a:cubicBezTo>
                  <a:pt x="12" y="78"/>
                  <a:pt x="14" y="79"/>
                  <a:pt x="16" y="80"/>
                </a:cubicBezTo>
                <a:cubicBezTo>
                  <a:pt x="17" y="81"/>
                  <a:pt x="20" y="81"/>
                  <a:pt x="21" y="82"/>
                </a:cubicBezTo>
                <a:lnTo>
                  <a:pt x="26" y="11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51" name="Freeform 2569"/>
          <p:cNvSpPr>
            <a:spLocks noChangeAspect="1"/>
          </p:cNvSpPr>
          <p:nvPr/>
        </p:nvSpPr>
        <p:spPr bwMode="auto">
          <a:xfrm>
            <a:off x="4756150" y="4135438"/>
            <a:ext cx="139700" cy="171450"/>
          </a:xfrm>
          <a:custGeom>
            <a:avLst/>
            <a:gdLst>
              <a:gd name="T0" fmla="*/ 69 w 73"/>
              <a:gd name="T1" fmla="*/ 2 h 90"/>
              <a:gd name="T2" fmla="*/ 60 w 73"/>
              <a:gd name="T3" fmla="*/ 0 h 90"/>
              <a:gd name="T4" fmla="*/ 36 w 73"/>
              <a:gd name="T5" fmla="*/ 0 h 90"/>
              <a:gd name="T6" fmla="*/ 35 w 73"/>
              <a:gd name="T7" fmla="*/ 4 h 90"/>
              <a:gd name="T8" fmla="*/ 36 w 73"/>
              <a:gd name="T9" fmla="*/ 19 h 90"/>
              <a:gd name="T10" fmla="*/ 33 w 73"/>
              <a:gd name="T11" fmla="*/ 22 h 90"/>
              <a:gd name="T12" fmla="*/ 11 w 73"/>
              <a:gd name="T13" fmla="*/ 20 h 90"/>
              <a:gd name="T14" fmla="*/ 10 w 73"/>
              <a:gd name="T15" fmla="*/ 30 h 90"/>
              <a:gd name="T16" fmla="*/ 7 w 73"/>
              <a:gd name="T17" fmla="*/ 41 h 90"/>
              <a:gd name="T18" fmla="*/ 4 w 73"/>
              <a:gd name="T19" fmla="*/ 54 h 90"/>
              <a:gd name="T20" fmla="*/ 0 w 73"/>
              <a:gd name="T21" fmla="*/ 52 h 90"/>
              <a:gd name="T22" fmla="*/ 4 w 73"/>
              <a:gd name="T23" fmla="*/ 62 h 90"/>
              <a:gd name="T24" fmla="*/ 11 w 73"/>
              <a:gd name="T25" fmla="*/ 68 h 90"/>
              <a:gd name="T26" fmla="*/ 6 w 73"/>
              <a:gd name="T27" fmla="*/ 70 h 90"/>
              <a:gd name="T28" fmla="*/ 11 w 73"/>
              <a:gd name="T29" fmla="*/ 74 h 90"/>
              <a:gd name="T30" fmla="*/ 10 w 73"/>
              <a:gd name="T31" fmla="*/ 79 h 90"/>
              <a:gd name="T32" fmla="*/ 18 w 73"/>
              <a:gd name="T33" fmla="*/ 84 h 90"/>
              <a:gd name="T34" fmla="*/ 14 w 73"/>
              <a:gd name="T35" fmla="*/ 85 h 90"/>
              <a:gd name="T36" fmla="*/ 20 w 73"/>
              <a:gd name="T37" fmla="*/ 92 h 90"/>
              <a:gd name="T38" fmla="*/ 28 w 73"/>
              <a:gd name="T39" fmla="*/ 103 h 90"/>
              <a:gd name="T40" fmla="*/ 34 w 73"/>
              <a:gd name="T41" fmla="*/ 108 h 90"/>
              <a:gd name="T42" fmla="*/ 36 w 73"/>
              <a:gd name="T43" fmla="*/ 102 h 90"/>
              <a:gd name="T44" fmla="*/ 43 w 73"/>
              <a:gd name="T45" fmla="*/ 103 h 90"/>
              <a:gd name="T46" fmla="*/ 45 w 73"/>
              <a:gd name="T47" fmla="*/ 95 h 90"/>
              <a:gd name="T48" fmla="*/ 39 w 73"/>
              <a:gd name="T49" fmla="*/ 89 h 90"/>
              <a:gd name="T50" fmla="*/ 40 w 73"/>
              <a:gd name="T51" fmla="*/ 80 h 90"/>
              <a:gd name="T52" fmla="*/ 51 w 73"/>
              <a:gd name="T53" fmla="*/ 82 h 90"/>
              <a:gd name="T54" fmla="*/ 53 w 73"/>
              <a:gd name="T55" fmla="*/ 73 h 90"/>
              <a:gd name="T56" fmla="*/ 60 w 73"/>
              <a:gd name="T57" fmla="*/ 79 h 90"/>
              <a:gd name="T58" fmla="*/ 70 w 73"/>
              <a:gd name="T59" fmla="*/ 78 h 90"/>
              <a:gd name="T60" fmla="*/ 72 w 73"/>
              <a:gd name="T61" fmla="*/ 82 h 90"/>
              <a:gd name="T62" fmla="*/ 77 w 73"/>
              <a:gd name="T63" fmla="*/ 82 h 90"/>
              <a:gd name="T64" fmla="*/ 78 w 73"/>
              <a:gd name="T65" fmla="*/ 71 h 90"/>
              <a:gd name="T66" fmla="*/ 78 w 73"/>
              <a:gd name="T67" fmla="*/ 59 h 90"/>
              <a:gd name="T68" fmla="*/ 81 w 73"/>
              <a:gd name="T69" fmla="*/ 50 h 90"/>
              <a:gd name="T70" fmla="*/ 74 w 73"/>
              <a:gd name="T71" fmla="*/ 48 h 90"/>
              <a:gd name="T72" fmla="*/ 76 w 73"/>
              <a:gd name="T73" fmla="*/ 35 h 90"/>
              <a:gd name="T74" fmla="*/ 84 w 73"/>
              <a:gd name="T75" fmla="*/ 30 h 90"/>
              <a:gd name="T76" fmla="*/ 84 w 73"/>
              <a:gd name="T77" fmla="*/ 18 h 90"/>
              <a:gd name="T78" fmla="*/ 68 w 73"/>
              <a:gd name="T79" fmla="*/ 17 h 90"/>
              <a:gd name="T80" fmla="*/ 65 w 73"/>
              <a:gd name="T81" fmla="*/ 11 h 90"/>
              <a:gd name="T82" fmla="*/ 69 w 73"/>
              <a:gd name="T83" fmla="*/ 2 h 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3"/>
              <a:gd name="T127" fmla="*/ 0 h 90"/>
              <a:gd name="T128" fmla="*/ 73 w 73"/>
              <a:gd name="T129" fmla="*/ 90 h 9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3" h="90">
                <a:moveTo>
                  <a:pt x="57" y="2"/>
                </a:moveTo>
                <a:cubicBezTo>
                  <a:pt x="54" y="1"/>
                  <a:pt x="52" y="1"/>
                  <a:pt x="50" y="0"/>
                </a:cubicBezTo>
                <a:cubicBezTo>
                  <a:pt x="43" y="0"/>
                  <a:pt x="36" y="0"/>
                  <a:pt x="30" y="0"/>
                </a:cubicBezTo>
                <a:cubicBezTo>
                  <a:pt x="29" y="1"/>
                  <a:pt x="29" y="2"/>
                  <a:pt x="29" y="3"/>
                </a:cubicBezTo>
                <a:cubicBezTo>
                  <a:pt x="29" y="7"/>
                  <a:pt x="31" y="12"/>
                  <a:pt x="30" y="16"/>
                </a:cubicBezTo>
                <a:cubicBezTo>
                  <a:pt x="29" y="17"/>
                  <a:pt x="28" y="18"/>
                  <a:pt x="27" y="18"/>
                </a:cubicBezTo>
                <a:cubicBezTo>
                  <a:pt x="21" y="18"/>
                  <a:pt x="15" y="17"/>
                  <a:pt x="9" y="17"/>
                </a:cubicBezTo>
                <a:cubicBezTo>
                  <a:pt x="9" y="20"/>
                  <a:pt x="9" y="22"/>
                  <a:pt x="8" y="25"/>
                </a:cubicBezTo>
                <a:cubicBezTo>
                  <a:pt x="8" y="28"/>
                  <a:pt x="7" y="31"/>
                  <a:pt x="6" y="34"/>
                </a:cubicBezTo>
                <a:cubicBezTo>
                  <a:pt x="5" y="38"/>
                  <a:pt x="5" y="42"/>
                  <a:pt x="3" y="45"/>
                </a:cubicBezTo>
                <a:cubicBezTo>
                  <a:pt x="2" y="46"/>
                  <a:pt x="0" y="42"/>
                  <a:pt x="0" y="43"/>
                </a:cubicBezTo>
                <a:cubicBezTo>
                  <a:pt x="0" y="47"/>
                  <a:pt x="1" y="50"/>
                  <a:pt x="3" y="52"/>
                </a:cubicBezTo>
                <a:cubicBezTo>
                  <a:pt x="4" y="54"/>
                  <a:pt x="8" y="55"/>
                  <a:pt x="9" y="57"/>
                </a:cubicBezTo>
                <a:cubicBezTo>
                  <a:pt x="9" y="58"/>
                  <a:pt x="5" y="57"/>
                  <a:pt x="5" y="58"/>
                </a:cubicBezTo>
                <a:cubicBezTo>
                  <a:pt x="5" y="60"/>
                  <a:pt x="8" y="61"/>
                  <a:pt x="9" y="62"/>
                </a:cubicBezTo>
                <a:cubicBezTo>
                  <a:pt x="9" y="64"/>
                  <a:pt x="7" y="65"/>
                  <a:pt x="8" y="66"/>
                </a:cubicBezTo>
                <a:cubicBezTo>
                  <a:pt x="10" y="68"/>
                  <a:pt x="13" y="68"/>
                  <a:pt x="15" y="70"/>
                </a:cubicBezTo>
                <a:cubicBezTo>
                  <a:pt x="15" y="71"/>
                  <a:pt x="11" y="70"/>
                  <a:pt x="12" y="71"/>
                </a:cubicBezTo>
                <a:cubicBezTo>
                  <a:pt x="12" y="74"/>
                  <a:pt x="15" y="75"/>
                  <a:pt x="17" y="77"/>
                </a:cubicBezTo>
                <a:cubicBezTo>
                  <a:pt x="19" y="80"/>
                  <a:pt x="21" y="83"/>
                  <a:pt x="23" y="86"/>
                </a:cubicBezTo>
                <a:cubicBezTo>
                  <a:pt x="25" y="88"/>
                  <a:pt x="26" y="88"/>
                  <a:pt x="28" y="90"/>
                </a:cubicBezTo>
                <a:cubicBezTo>
                  <a:pt x="29" y="88"/>
                  <a:pt x="29" y="86"/>
                  <a:pt x="30" y="85"/>
                </a:cubicBezTo>
                <a:cubicBezTo>
                  <a:pt x="32" y="84"/>
                  <a:pt x="35" y="87"/>
                  <a:pt x="36" y="86"/>
                </a:cubicBezTo>
                <a:cubicBezTo>
                  <a:pt x="37" y="84"/>
                  <a:pt x="37" y="81"/>
                  <a:pt x="37" y="79"/>
                </a:cubicBezTo>
                <a:cubicBezTo>
                  <a:pt x="36" y="77"/>
                  <a:pt x="32" y="76"/>
                  <a:pt x="32" y="74"/>
                </a:cubicBezTo>
                <a:cubicBezTo>
                  <a:pt x="31" y="71"/>
                  <a:pt x="31" y="68"/>
                  <a:pt x="33" y="67"/>
                </a:cubicBezTo>
                <a:cubicBezTo>
                  <a:pt x="36" y="65"/>
                  <a:pt x="40" y="70"/>
                  <a:pt x="42" y="68"/>
                </a:cubicBezTo>
                <a:cubicBezTo>
                  <a:pt x="44" y="67"/>
                  <a:pt x="42" y="62"/>
                  <a:pt x="44" y="61"/>
                </a:cubicBezTo>
                <a:cubicBezTo>
                  <a:pt x="47" y="60"/>
                  <a:pt x="48" y="65"/>
                  <a:pt x="50" y="66"/>
                </a:cubicBezTo>
                <a:cubicBezTo>
                  <a:pt x="53" y="67"/>
                  <a:pt x="56" y="65"/>
                  <a:pt x="58" y="65"/>
                </a:cubicBezTo>
                <a:cubicBezTo>
                  <a:pt x="59" y="66"/>
                  <a:pt x="59" y="68"/>
                  <a:pt x="60" y="68"/>
                </a:cubicBezTo>
                <a:cubicBezTo>
                  <a:pt x="61" y="69"/>
                  <a:pt x="63" y="70"/>
                  <a:pt x="64" y="68"/>
                </a:cubicBezTo>
                <a:cubicBezTo>
                  <a:pt x="66" y="66"/>
                  <a:pt x="65" y="62"/>
                  <a:pt x="65" y="59"/>
                </a:cubicBezTo>
                <a:cubicBezTo>
                  <a:pt x="65" y="56"/>
                  <a:pt x="65" y="52"/>
                  <a:pt x="65" y="49"/>
                </a:cubicBezTo>
                <a:cubicBezTo>
                  <a:pt x="65" y="47"/>
                  <a:pt x="68" y="44"/>
                  <a:pt x="67" y="42"/>
                </a:cubicBezTo>
                <a:cubicBezTo>
                  <a:pt x="66" y="40"/>
                  <a:pt x="62" y="42"/>
                  <a:pt x="61" y="40"/>
                </a:cubicBezTo>
                <a:cubicBezTo>
                  <a:pt x="60" y="36"/>
                  <a:pt x="61" y="32"/>
                  <a:pt x="63" y="29"/>
                </a:cubicBezTo>
                <a:cubicBezTo>
                  <a:pt x="64" y="27"/>
                  <a:pt x="68" y="27"/>
                  <a:pt x="70" y="25"/>
                </a:cubicBezTo>
                <a:cubicBezTo>
                  <a:pt x="71" y="22"/>
                  <a:pt x="73" y="17"/>
                  <a:pt x="70" y="15"/>
                </a:cubicBezTo>
                <a:cubicBezTo>
                  <a:pt x="67" y="12"/>
                  <a:pt x="60" y="16"/>
                  <a:pt x="56" y="14"/>
                </a:cubicBezTo>
                <a:cubicBezTo>
                  <a:pt x="54" y="14"/>
                  <a:pt x="54" y="11"/>
                  <a:pt x="54" y="9"/>
                </a:cubicBezTo>
                <a:cubicBezTo>
                  <a:pt x="54" y="7"/>
                  <a:pt x="56" y="4"/>
                  <a:pt x="57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52" name="Freeform 2570"/>
          <p:cNvSpPr>
            <a:spLocks noChangeAspect="1"/>
          </p:cNvSpPr>
          <p:nvPr/>
        </p:nvSpPr>
        <p:spPr bwMode="auto">
          <a:xfrm>
            <a:off x="4772025" y="4138613"/>
            <a:ext cx="42863" cy="31750"/>
          </a:xfrm>
          <a:custGeom>
            <a:avLst/>
            <a:gdLst>
              <a:gd name="T0" fmla="*/ 1 w 23"/>
              <a:gd name="T1" fmla="*/ 19 h 16"/>
              <a:gd name="T2" fmla="*/ 1 w 23"/>
              <a:gd name="T3" fmla="*/ 7 h 16"/>
              <a:gd name="T4" fmla="*/ 2 w 23"/>
              <a:gd name="T5" fmla="*/ 0 h 16"/>
              <a:gd name="T6" fmla="*/ 25 w 23"/>
              <a:gd name="T7" fmla="*/ 1 h 16"/>
              <a:gd name="T8" fmla="*/ 26 w 23"/>
              <a:gd name="T9" fmla="*/ 17 h 16"/>
              <a:gd name="T10" fmla="*/ 22 w 23"/>
              <a:gd name="T11" fmla="*/ 20 h 16"/>
              <a:gd name="T12" fmla="*/ 1 w 23"/>
              <a:gd name="T13" fmla="*/ 19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3"/>
              <a:gd name="T22" fmla="*/ 0 h 16"/>
              <a:gd name="T23" fmla="*/ 23 w 23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3" h="16">
                <a:moveTo>
                  <a:pt x="1" y="15"/>
                </a:moveTo>
                <a:cubicBezTo>
                  <a:pt x="1" y="12"/>
                  <a:pt x="0" y="9"/>
                  <a:pt x="1" y="6"/>
                </a:cubicBezTo>
                <a:cubicBezTo>
                  <a:pt x="1" y="4"/>
                  <a:pt x="2" y="2"/>
                  <a:pt x="2" y="0"/>
                </a:cubicBezTo>
                <a:lnTo>
                  <a:pt x="21" y="1"/>
                </a:lnTo>
                <a:cubicBezTo>
                  <a:pt x="21" y="5"/>
                  <a:pt x="23" y="10"/>
                  <a:pt x="22" y="14"/>
                </a:cubicBezTo>
                <a:cubicBezTo>
                  <a:pt x="21" y="15"/>
                  <a:pt x="20" y="16"/>
                  <a:pt x="19" y="16"/>
                </a:cubicBezTo>
                <a:cubicBezTo>
                  <a:pt x="13" y="16"/>
                  <a:pt x="7" y="15"/>
                  <a:pt x="1" y="1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53" name="Freeform 2571"/>
          <p:cNvSpPr>
            <a:spLocks noChangeAspect="1"/>
          </p:cNvSpPr>
          <p:nvPr/>
        </p:nvSpPr>
        <p:spPr bwMode="auto">
          <a:xfrm>
            <a:off x="4743450" y="3843338"/>
            <a:ext cx="188913" cy="309563"/>
          </a:xfrm>
          <a:custGeom>
            <a:avLst/>
            <a:gdLst>
              <a:gd name="T0" fmla="*/ 23 w 99"/>
              <a:gd name="T1" fmla="*/ 175 h 162"/>
              <a:gd name="T2" fmla="*/ 19 w 99"/>
              <a:gd name="T3" fmla="*/ 158 h 162"/>
              <a:gd name="T4" fmla="*/ 16 w 99"/>
              <a:gd name="T5" fmla="*/ 156 h 162"/>
              <a:gd name="T6" fmla="*/ 7 w 99"/>
              <a:gd name="T7" fmla="*/ 144 h 162"/>
              <a:gd name="T8" fmla="*/ 0 w 99"/>
              <a:gd name="T9" fmla="*/ 141 h 162"/>
              <a:gd name="T10" fmla="*/ 5 w 99"/>
              <a:gd name="T11" fmla="*/ 122 h 162"/>
              <a:gd name="T12" fmla="*/ 18 w 99"/>
              <a:gd name="T13" fmla="*/ 110 h 162"/>
              <a:gd name="T14" fmla="*/ 30 w 99"/>
              <a:gd name="T15" fmla="*/ 105 h 162"/>
              <a:gd name="T16" fmla="*/ 34 w 99"/>
              <a:gd name="T17" fmla="*/ 101 h 162"/>
              <a:gd name="T18" fmla="*/ 47 w 99"/>
              <a:gd name="T19" fmla="*/ 111 h 162"/>
              <a:gd name="T20" fmla="*/ 58 w 99"/>
              <a:gd name="T21" fmla="*/ 88 h 162"/>
              <a:gd name="T22" fmla="*/ 66 w 99"/>
              <a:gd name="T23" fmla="*/ 72 h 162"/>
              <a:gd name="T24" fmla="*/ 73 w 99"/>
              <a:gd name="T25" fmla="*/ 54 h 162"/>
              <a:gd name="T26" fmla="*/ 77 w 99"/>
              <a:gd name="T27" fmla="*/ 42 h 162"/>
              <a:gd name="T28" fmla="*/ 95 w 99"/>
              <a:gd name="T29" fmla="*/ 24 h 162"/>
              <a:gd name="T30" fmla="*/ 85 w 99"/>
              <a:gd name="T31" fmla="*/ 8 h 162"/>
              <a:gd name="T32" fmla="*/ 93 w 99"/>
              <a:gd name="T33" fmla="*/ 0 h 162"/>
              <a:gd name="T34" fmla="*/ 101 w 99"/>
              <a:gd name="T35" fmla="*/ 30 h 162"/>
              <a:gd name="T36" fmla="*/ 112 w 99"/>
              <a:gd name="T37" fmla="*/ 52 h 162"/>
              <a:gd name="T38" fmla="*/ 97 w 99"/>
              <a:gd name="T39" fmla="*/ 51 h 162"/>
              <a:gd name="T40" fmla="*/ 85 w 99"/>
              <a:gd name="T41" fmla="*/ 57 h 162"/>
              <a:gd name="T42" fmla="*/ 101 w 99"/>
              <a:gd name="T43" fmla="*/ 75 h 162"/>
              <a:gd name="T44" fmla="*/ 109 w 99"/>
              <a:gd name="T45" fmla="*/ 90 h 162"/>
              <a:gd name="T46" fmla="*/ 103 w 99"/>
              <a:gd name="T47" fmla="*/ 102 h 162"/>
              <a:gd name="T48" fmla="*/ 93 w 99"/>
              <a:gd name="T49" fmla="*/ 119 h 162"/>
              <a:gd name="T50" fmla="*/ 96 w 99"/>
              <a:gd name="T51" fmla="*/ 144 h 162"/>
              <a:gd name="T52" fmla="*/ 105 w 99"/>
              <a:gd name="T53" fmla="*/ 153 h 162"/>
              <a:gd name="T54" fmla="*/ 109 w 99"/>
              <a:gd name="T55" fmla="*/ 170 h 162"/>
              <a:gd name="T56" fmla="*/ 119 w 99"/>
              <a:gd name="T57" fmla="*/ 182 h 162"/>
              <a:gd name="T58" fmla="*/ 118 w 99"/>
              <a:gd name="T59" fmla="*/ 195 h 162"/>
              <a:gd name="T60" fmla="*/ 77 w 99"/>
              <a:gd name="T61" fmla="*/ 187 h 162"/>
              <a:gd name="T62" fmla="*/ 44 w 99"/>
              <a:gd name="T63" fmla="*/ 184 h 162"/>
              <a:gd name="T64" fmla="*/ 20 w 99"/>
              <a:gd name="T65" fmla="*/ 187 h 16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162"/>
              <a:gd name="T101" fmla="*/ 99 w 99"/>
              <a:gd name="T102" fmla="*/ 162 h 16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162">
                <a:moveTo>
                  <a:pt x="17" y="155"/>
                </a:moveTo>
                <a:cubicBezTo>
                  <a:pt x="18" y="152"/>
                  <a:pt x="18" y="149"/>
                  <a:pt x="19" y="145"/>
                </a:cubicBezTo>
                <a:cubicBezTo>
                  <a:pt x="19" y="143"/>
                  <a:pt x="18" y="141"/>
                  <a:pt x="18" y="139"/>
                </a:cubicBezTo>
                <a:cubicBezTo>
                  <a:pt x="18" y="137"/>
                  <a:pt x="16" y="134"/>
                  <a:pt x="16" y="131"/>
                </a:cubicBezTo>
                <a:cubicBezTo>
                  <a:pt x="16" y="130"/>
                  <a:pt x="17" y="128"/>
                  <a:pt x="16" y="128"/>
                </a:cubicBezTo>
                <a:cubicBezTo>
                  <a:pt x="15" y="127"/>
                  <a:pt x="14" y="130"/>
                  <a:pt x="13" y="130"/>
                </a:cubicBezTo>
                <a:cubicBezTo>
                  <a:pt x="11" y="129"/>
                  <a:pt x="8" y="128"/>
                  <a:pt x="7" y="127"/>
                </a:cubicBezTo>
                <a:cubicBezTo>
                  <a:pt x="6" y="125"/>
                  <a:pt x="8" y="121"/>
                  <a:pt x="6" y="120"/>
                </a:cubicBezTo>
                <a:cubicBezTo>
                  <a:pt x="5" y="119"/>
                  <a:pt x="3" y="123"/>
                  <a:pt x="2" y="122"/>
                </a:cubicBezTo>
                <a:cubicBezTo>
                  <a:pt x="0" y="121"/>
                  <a:pt x="1" y="119"/>
                  <a:pt x="0" y="117"/>
                </a:cubicBezTo>
                <a:cubicBezTo>
                  <a:pt x="2" y="115"/>
                  <a:pt x="4" y="113"/>
                  <a:pt x="5" y="111"/>
                </a:cubicBezTo>
                <a:cubicBezTo>
                  <a:pt x="5" y="108"/>
                  <a:pt x="3" y="104"/>
                  <a:pt x="4" y="101"/>
                </a:cubicBezTo>
                <a:cubicBezTo>
                  <a:pt x="5" y="99"/>
                  <a:pt x="7" y="97"/>
                  <a:pt x="8" y="95"/>
                </a:cubicBezTo>
                <a:cubicBezTo>
                  <a:pt x="10" y="93"/>
                  <a:pt x="13" y="92"/>
                  <a:pt x="15" y="91"/>
                </a:cubicBezTo>
                <a:cubicBezTo>
                  <a:pt x="17" y="89"/>
                  <a:pt x="18" y="85"/>
                  <a:pt x="21" y="84"/>
                </a:cubicBezTo>
                <a:cubicBezTo>
                  <a:pt x="22" y="84"/>
                  <a:pt x="23" y="86"/>
                  <a:pt x="25" y="87"/>
                </a:cubicBezTo>
                <a:cubicBezTo>
                  <a:pt x="26" y="87"/>
                  <a:pt x="27" y="87"/>
                  <a:pt x="27" y="86"/>
                </a:cubicBezTo>
                <a:cubicBezTo>
                  <a:pt x="28" y="86"/>
                  <a:pt x="28" y="83"/>
                  <a:pt x="28" y="84"/>
                </a:cubicBezTo>
                <a:cubicBezTo>
                  <a:pt x="31" y="85"/>
                  <a:pt x="32" y="89"/>
                  <a:pt x="34" y="91"/>
                </a:cubicBezTo>
                <a:cubicBezTo>
                  <a:pt x="35" y="92"/>
                  <a:pt x="38" y="93"/>
                  <a:pt x="39" y="92"/>
                </a:cubicBezTo>
                <a:cubicBezTo>
                  <a:pt x="42" y="90"/>
                  <a:pt x="43" y="85"/>
                  <a:pt x="44" y="82"/>
                </a:cubicBezTo>
                <a:cubicBezTo>
                  <a:pt x="46" y="79"/>
                  <a:pt x="47" y="76"/>
                  <a:pt x="48" y="73"/>
                </a:cubicBezTo>
                <a:cubicBezTo>
                  <a:pt x="48" y="71"/>
                  <a:pt x="47" y="69"/>
                  <a:pt x="48" y="67"/>
                </a:cubicBezTo>
                <a:cubicBezTo>
                  <a:pt x="50" y="64"/>
                  <a:pt x="53" y="63"/>
                  <a:pt x="55" y="60"/>
                </a:cubicBezTo>
                <a:cubicBezTo>
                  <a:pt x="56" y="57"/>
                  <a:pt x="55" y="53"/>
                  <a:pt x="57" y="50"/>
                </a:cubicBezTo>
                <a:cubicBezTo>
                  <a:pt x="58" y="48"/>
                  <a:pt x="60" y="47"/>
                  <a:pt x="61" y="45"/>
                </a:cubicBezTo>
                <a:cubicBezTo>
                  <a:pt x="62" y="44"/>
                  <a:pt x="61" y="42"/>
                  <a:pt x="61" y="41"/>
                </a:cubicBezTo>
                <a:cubicBezTo>
                  <a:pt x="61" y="39"/>
                  <a:pt x="63" y="37"/>
                  <a:pt x="64" y="35"/>
                </a:cubicBezTo>
                <a:cubicBezTo>
                  <a:pt x="65" y="31"/>
                  <a:pt x="66" y="27"/>
                  <a:pt x="69" y="24"/>
                </a:cubicBezTo>
                <a:cubicBezTo>
                  <a:pt x="71" y="22"/>
                  <a:pt x="77" y="23"/>
                  <a:pt x="79" y="20"/>
                </a:cubicBezTo>
                <a:cubicBezTo>
                  <a:pt x="80" y="17"/>
                  <a:pt x="78" y="13"/>
                  <a:pt x="77" y="10"/>
                </a:cubicBezTo>
                <a:cubicBezTo>
                  <a:pt x="76" y="8"/>
                  <a:pt x="72" y="9"/>
                  <a:pt x="71" y="7"/>
                </a:cubicBezTo>
                <a:cubicBezTo>
                  <a:pt x="71" y="5"/>
                  <a:pt x="72" y="2"/>
                  <a:pt x="73" y="1"/>
                </a:cubicBezTo>
                <a:cubicBezTo>
                  <a:pt x="74" y="1"/>
                  <a:pt x="76" y="0"/>
                  <a:pt x="77" y="0"/>
                </a:cubicBezTo>
                <a:cubicBezTo>
                  <a:pt x="80" y="4"/>
                  <a:pt x="82" y="8"/>
                  <a:pt x="83" y="12"/>
                </a:cubicBezTo>
                <a:cubicBezTo>
                  <a:pt x="84" y="16"/>
                  <a:pt x="83" y="21"/>
                  <a:pt x="84" y="25"/>
                </a:cubicBezTo>
                <a:cubicBezTo>
                  <a:pt x="84" y="29"/>
                  <a:pt x="84" y="32"/>
                  <a:pt x="86" y="35"/>
                </a:cubicBezTo>
                <a:cubicBezTo>
                  <a:pt x="88" y="38"/>
                  <a:pt x="91" y="39"/>
                  <a:pt x="93" y="43"/>
                </a:cubicBezTo>
                <a:cubicBezTo>
                  <a:pt x="90" y="43"/>
                  <a:pt x="87" y="42"/>
                  <a:pt x="84" y="42"/>
                </a:cubicBezTo>
                <a:cubicBezTo>
                  <a:pt x="83" y="42"/>
                  <a:pt x="82" y="43"/>
                  <a:pt x="81" y="42"/>
                </a:cubicBezTo>
                <a:cubicBezTo>
                  <a:pt x="78" y="42"/>
                  <a:pt x="76" y="40"/>
                  <a:pt x="73" y="41"/>
                </a:cubicBezTo>
                <a:cubicBezTo>
                  <a:pt x="71" y="42"/>
                  <a:pt x="70" y="45"/>
                  <a:pt x="71" y="47"/>
                </a:cubicBezTo>
                <a:cubicBezTo>
                  <a:pt x="71" y="49"/>
                  <a:pt x="75" y="51"/>
                  <a:pt x="76" y="53"/>
                </a:cubicBezTo>
                <a:cubicBezTo>
                  <a:pt x="79" y="56"/>
                  <a:pt x="81" y="59"/>
                  <a:pt x="84" y="62"/>
                </a:cubicBezTo>
                <a:cubicBezTo>
                  <a:pt x="85" y="64"/>
                  <a:pt x="87" y="66"/>
                  <a:pt x="88" y="69"/>
                </a:cubicBezTo>
                <a:cubicBezTo>
                  <a:pt x="89" y="71"/>
                  <a:pt x="90" y="73"/>
                  <a:pt x="91" y="75"/>
                </a:cubicBezTo>
                <a:cubicBezTo>
                  <a:pt x="91" y="75"/>
                  <a:pt x="91" y="76"/>
                  <a:pt x="91" y="77"/>
                </a:cubicBezTo>
                <a:cubicBezTo>
                  <a:pt x="89" y="79"/>
                  <a:pt x="88" y="82"/>
                  <a:pt x="86" y="85"/>
                </a:cubicBezTo>
                <a:cubicBezTo>
                  <a:pt x="85" y="89"/>
                  <a:pt x="85" y="93"/>
                  <a:pt x="82" y="96"/>
                </a:cubicBezTo>
                <a:cubicBezTo>
                  <a:pt x="81" y="98"/>
                  <a:pt x="77" y="97"/>
                  <a:pt x="77" y="99"/>
                </a:cubicBezTo>
                <a:cubicBezTo>
                  <a:pt x="76" y="102"/>
                  <a:pt x="80" y="103"/>
                  <a:pt x="81" y="105"/>
                </a:cubicBezTo>
                <a:cubicBezTo>
                  <a:pt x="81" y="110"/>
                  <a:pt x="79" y="115"/>
                  <a:pt x="80" y="120"/>
                </a:cubicBezTo>
                <a:cubicBezTo>
                  <a:pt x="80" y="122"/>
                  <a:pt x="81" y="123"/>
                  <a:pt x="82" y="124"/>
                </a:cubicBezTo>
                <a:cubicBezTo>
                  <a:pt x="83" y="125"/>
                  <a:pt x="86" y="125"/>
                  <a:pt x="87" y="127"/>
                </a:cubicBezTo>
                <a:cubicBezTo>
                  <a:pt x="88" y="128"/>
                  <a:pt x="87" y="130"/>
                  <a:pt x="87" y="131"/>
                </a:cubicBezTo>
                <a:cubicBezTo>
                  <a:pt x="88" y="135"/>
                  <a:pt x="89" y="138"/>
                  <a:pt x="91" y="141"/>
                </a:cubicBezTo>
                <a:cubicBezTo>
                  <a:pt x="92" y="142"/>
                  <a:pt x="95" y="142"/>
                  <a:pt x="95" y="143"/>
                </a:cubicBezTo>
                <a:cubicBezTo>
                  <a:pt x="97" y="145"/>
                  <a:pt x="98" y="148"/>
                  <a:pt x="99" y="151"/>
                </a:cubicBezTo>
                <a:cubicBezTo>
                  <a:pt x="98" y="153"/>
                  <a:pt x="98" y="155"/>
                  <a:pt x="98" y="157"/>
                </a:cubicBezTo>
                <a:cubicBezTo>
                  <a:pt x="97" y="159"/>
                  <a:pt x="99" y="162"/>
                  <a:pt x="98" y="162"/>
                </a:cubicBezTo>
                <a:cubicBezTo>
                  <a:pt x="91" y="161"/>
                  <a:pt x="85" y="156"/>
                  <a:pt x="78" y="155"/>
                </a:cubicBezTo>
                <a:cubicBezTo>
                  <a:pt x="73" y="154"/>
                  <a:pt x="69" y="155"/>
                  <a:pt x="64" y="155"/>
                </a:cubicBezTo>
                <a:cubicBezTo>
                  <a:pt x="61" y="154"/>
                  <a:pt x="59" y="154"/>
                  <a:pt x="57" y="153"/>
                </a:cubicBezTo>
                <a:cubicBezTo>
                  <a:pt x="50" y="153"/>
                  <a:pt x="43" y="153"/>
                  <a:pt x="37" y="153"/>
                </a:cubicBezTo>
                <a:cubicBezTo>
                  <a:pt x="36" y="154"/>
                  <a:pt x="36" y="155"/>
                  <a:pt x="36" y="156"/>
                </a:cubicBezTo>
                <a:lnTo>
                  <a:pt x="17" y="15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54" name="Freeform 2572"/>
          <p:cNvSpPr>
            <a:spLocks noChangeAspect="1"/>
          </p:cNvSpPr>
          <p:nvPr/>
        </p:nvSpPr>
        <p:spPr bwMode="auto">
          <a:xfrm>
            <a:off x="4867275" y="3548063"/>
            <a:ext cx="247650" cy="442913"/>
          </a:xfrm>
          <a:custGeom>
            <a:avLst/>
            <a:gdLst>
              <a:gd name="T0" fmla="*/ 31 w 130"/>
              <a:gd name="T1" fmla="*/ 279 h 232"/>
              <a:gd name="T2" fmla="*/ 40 w 130"/>
              <a:gd name="T3" fmla="*/ 278 h 232"/>
              <a:gd name="T4" fmla="*/ 47 w 130"/>
              <a:gd name="T5" fmla="*/ 274 h 232"/>
              <a:gd name="T6" fmla="*/ 54 w 130"/>
              <a:gd name="T7" fmla="*/ 278 h 232"/>
              <a:gd name="T8" fmla="*/ 58 w 130"/>
              <a:gd name="T9" fmla="*/ 273 h 232"/>
              <a:gd name="T10" fmla="*/ 71 w 130"/>
              <a:gd name="T11" fmla="*/ 271 h 232"/>
              <a:gd name="T12" fmla="*/ 76 w 130"/>
              <a:gd name="T13" fmla="*/ 271 h 232"/>
              <a:gd name="T14" fmla="*/ 80 w 130"/>
              <a:gd name="T15" fmla="*/ 266 h 232"/>
              <a:gd name="T16" fmla="*/ 85 w 130"/>
              <a:gd name="T17" fmla="*/ 260 h 232"/>
              <a:gd name="T18" fmla="*/ 80 w 130"/>
              <a:gd name="T19" fmla="*/ 257 h 232"/>
              <a:gd name="T20" fmla="*/ 85 w 130"/>
              <a:gd name="T21" fmla="*/ 254 h 232"/>
              <a:gd name="T22" fmla="*/ 98 w 130"/>
              <a:gd name="T23" fmla="*/ 254 h 232"/>
              <a:gd name="T24" fmla="*/ 112 w 130"/>
              <a:gd name="T25" fmla="*/ 248 h 232"/>
              <a:gd name="T26" fmla="*/ 114 w 130"/>
              <a:gd name="T27" fmla="*/ 238 h 232"/>
              <a:gd name="T28" fmla="*/ 120 w 130"/>
              <a:gd name="T29" fmla="*/ 238 h 232"/>
              <a:gd name="T30" fmla="*/ 126 w 130"/>
              <a:gd name="T31" fmla="*/ 231 h 232"/>
              <a:gd name="T32" fmla="*/ 126 w 130"/>
              <a:gd name="T33" fmla="*/ 222 h 232"/>
              <a:gd name="T34" fmla="*/ 139 w 130"/>
              <a:gd name="T35" fmla="*/ 220 h 232"/>
              <a:gd name="T36" fmla="*/ 140 w 130"/>
              <a:gd name="T37" fmla="*/ 215 h 232"/>
              <a:gd name="T38" fmla="*/ 134 w 130"/>
              <a:gd name="T39" fmla="*/ 208 h 232"/>
              <a:gd name="T40" fmla="*/ 138 w 130"/>
              <a:gd name="T41" fmla="*/ 203 h 232"/>
              <a:gd name="T42" fmla="*/ 134 w 130"/>
              <a:gd name="T43" fmla="*/ 202 h 232"/>
              <a:gd name="T44" fmla="*/ 133 w 130"/>
              <a:gd name="T45" fmla="*/ 190 h 232"/>
              <a:gd name="T46" fmla="*/ 125 w 130"/>
              <a:gd name="T47" fmla="*/ 192 h 232"/>
              <a:gd name="T48" fmla="*/ 125 w 130"/>
              <a:gd name="T49" fmla="*/ 186 h 232"/>
              <a:gd name="T50" fmla="*/ 131 w 130"/>
              <a:gd name="T51" fmla="*/ 179 h 232"/>
              <a:gd name="T52" fmla="*/ 130 w 130"/>
              <a:gd name="T53" fmla="*/ 168 h 232"/>
              <a:gd name="T54" fmla="*/ 136 w 130"/>
              <a:gd name="T55" fmla="*/ 165 h 232"/>
              <a:gd name="T56" fmla="*/ 132 w 130"/>
              <a:gd name="T57" fmla="*/ 158 h 232"/>
              <a:gd name="T58" fmla="*/ 136 w 130"/>
              <a:gd name="T59" fmla="*/ 154 h 232"/>
              <a:gd name="T60" fmla="*/ 142 w 130"/>
              <a:gd name="T61" fmla="*/ 146 h 232"/>
              <a:gd name="T62" fmla="*/ 140 w 130"/>
              <a:gd name="T63" fmla="*/ 140 h 232"/>
              <a:gd name="T64" fmla="*/ 146 w 130"/>
              <a:gd name="T65" fmla="*/ 136 h 232"/>
              <a:gd name="T66" fmla="*/ 154 w 130"/>
              <a:gd name="T67" fmla="*/ 136 h 232"/>
              <a:gd name="T68" fmla="*/ 154 w 130"/>
              <a:gd name="T69" fmla="*/ 72 h 232"/>
              <a:gd name="T70" fmla="*/ 29 w 130"/>
              <a:gd name="T71" fmla="*/ 0 h 232"/>
              <a:gd name="T72" fmla="*/ 19 w 130"/>
              <a:gd name="T73" fmla="*/ 8 h 232"/>
              <a:gd name="T74" fmla="*/ 24 w 130"/>
              <a:gd name="T75" fmla="*/ 23 h 232"/>
              <a:gd name="T76" fmla="*/ 23 w 130"/>
              <a:gd name="T77" fmla="*/ 34 h 232"/>
              <a:gd name="T78" fmla="*/ 28 w 130"/>
              <a:gd name="T79" fmla="*/ 40 h 232"/>
              <a:gd name="T80" fmla="*/ 26 w 130"/>
              <a:gd name="T81" fmla="*/ 47 h 232"/>
              <a:gd name="T82" fmla="*/ 35 w 130"/>
              <a:gd name="T83" fmla="*/ 53 h 232"/>
              <a:gd name="T84" fmla="*/ 26 w 130"/>
              <a:gd name="T85" fmla="*/ 70 h 232"/>
              <a:gd name="T86" fmla="*/ 26 w 130"/>
              <a:gd name="T87" fmla="*/ 96 h 232"/>
              <a:gd name="T88" fmla="*/ 28 w 130"/>
              <a:gd name="T89" fmla="*/ 120 h 232"/>
              <a:gd name="T90" fmla="*/ 0 w 130"/>
              <a:gd name="T91" fmla="*/ 155 h 232"/>
              <a:gd name="T92" fmla="*/ 0 w 130"/>
              <a:gd name="T93" fmla="*/ 173 h 232"/>
              <a:gd name="T94" fmla="*/ 6 w 130"/>
              <a:gd name="T95" fmla="*/ 183 h 232"/>
              <a:gd name="T96" fmla="*/ 10 w 130"/>
              <a:gd name="T97" fmla="*/ 188 h 232"/>
              <a:gd name="T98" fmla="*/ 14 w 130"/>
              <a:gd name="T99" fmla="*/ 186 h 232"/>
              <a:gd name="T100" fmla="*/ 22 w 130"/>
              <a:gd name="T101" fmla="*/ 201 h 232"/>
              <a:gd name="T102" fmla="*/ 23 w 130"/>
              <a:gd name="T103" fmla="*/ 216 h 232"/>
              <a:gd name="T104" fmla="*/ 25 w 130"/>
              <a:gd name="T105" fmla="*/ 228 h 232"/>
              <a:gd name="T106" fmla="*/ 34 w 130"/>
              <a:gd name="T107" fmla="*/ 238 h 232"/>
              <a:gd name="T108" fmla="*/ 23 w 130"/>
              <a:gd name="T109" fmla="*/ 237 h 232"/>
              <a:gd name="T110" fmla="*/ 19 w 130"/>
              <a:gd name="T111" fmla="*/ 237 h 232"/>
              <a:gd name="T112" fmla="*/ 10 w 130"/>
              <a:gd name="T113" fmla="*/ 236 h 232"/>
              <a:gd name="T114" fmla="*/ 7 w 130"/>
              <a:gd name="T115" fmla="*/ 243 h 232"/>
              <a:gd name="T116" fmla="*/ 13 w 130"/>
              <a:gd name="T117" fmla="*/ 250 h 232"/>
              <a:gd name="T118" fmla="*/ 23 w 130"/>
              <a:gd name="T119" fmla="*/ 261 h 232"/>
              <a:gd name="T120" fmla="*/ 28 w 130"/>
              <a:gd name="T121" fmla="*/ 269 h 232"/>
              <a:gd name="T122" fmla="*/ 31 w 130"/>
              <a:gd name="T123" fmla="*/ 277 h 232"/>
              <a:gd name="T124" fmla="*/ 31 w 130"/>
              <a:gd name="T125" fmla="*/ 279 h 2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30"/>
              <a:gd name="T190" fmla="*/ 0 h 232"/>
              <a:gd name="T191" fmla="*/ 130 w 130"/>
              <a:gd name="T192" fmla="*/ 232 h 23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30" h="232">
                <a:moveTo>
                  <a:pt x="26" y="232"/>
                </a:moveTo>
                <a:cubicBezTo>
                  <a:pt x="28" y="231"/>
                  <a:pt x="31" y="231"/>
                  <a:pt x="33" y="231"/>
                </a:cubicBezTo>
                <a:cubicBezTo>
                  <a:pt x="35" y="230"/>
                  <a:pt x="37" y="228"/>
                  <a:pt x="39" y="228"/>
                </a:cubicBezTo>
                <a:cubicBezTo>
                  <a:pt x="41" y="228"/>
                  <a:pt x="43" y="231"/>
                  <a:pt x="45" y="231"/>
                </a:cubicBezTo>
                <a:cubicBezTo>
                  <a:pt x="47" y="231"/>
                  <a:pt x="47" y="228"/>
                  <a:pt x="48" y="227"/>
                </a:cubicBezTo>
                <a:cubicBezTo>
                  <a:pt x="52" y="226"/>
                  <a:pt x="55" y="225"/>
                  <a:pt x="59" y="225"/>
                </a:cubicBezTo>
                <a:cubicBezTo>
                  <a:pt x="60" y="225"/>
                  <a:pt x="61" y="225"/>
                  <a:pt x="63" y="225"/>
                </a:cubicBezTo>
                <a:cubicBezTo>
                  <a:pt x="64" y="224"/>
                  <a:pt x="65" y="223"/>
                  <a:pt x="67" y="221"/>
                </a:cubicBezTo>
                <a:cubicBezTo>
                  <a:pt x="68" y="220"/>
                  <a:pt x="71" y="218"/>
                  <a:pt x="71" y="216"/>
                </a:cubicBezTo>
                <a:cubicBezTo>
                  <a:pt x="71" y="214"/>
                  <a:pt x="67" y="215"/>
                  <a:pt x="67" y="214"/>
                </a:cubicBezTo>
                <a:cubicBezTo>
                  <a:pt x="67" y="212"/>
                  <a:pt x="70" y="212"/>
                  <a:pt x="71" y="211"/>
                </a:cubicBezTo>
                <a:cubicBezTo>
                  <a:pt x="75" y="211"/>
                  <a:pt x="78" y="212"/>
                  <a:pt x="82" y="211"/>
                </a:cubicBezTo>
                <a:cubicBezTo>
                  <a:pt x="86" y="210"/>
                  <a:pt x="90" y="209"/>
                  <a:pt x="93" y="206"/>
                </a:cubicBezTo>
                <a:cubicBezTo>
                  <a:pt x="95" y="204"/>
                  <a:pt x="93" y="200"/>
                  <a:pt x="95" y="198"/>
                </a:cubicBezTo>
                <a:cubicBezTo>
                  <a:pt x="96" y="197"/>
                  <a:pt x="99" y="199"/>
                  <a:pt x="100" y="198"/>
                </a:cubicBezTo>
                <a:cubicBezTo>
                  <a:pt x="102" y="197"/>
                  <a:pt x="104" y="195"/>
                  <a:pt x="105" y="192"/>
                </a:cubicBezTo>
                <a:cubicBezTo>
                  <a:pt x="106" y="190"/>
                  <a:pt x="103" y="186"/>
                  <a:pt x="105" y="185"/>
                </a:cubicBezTo>
                <a:cubicBezTo>
                  <a:pt x="108" y="182"/>
                  <a:pt x="113" y="184"/>
                  <a:pt x="116" y="183"/>
                </a:cubicBezTo>
                <a:cubicBezTo>
                  <a:pt x="117" y="182"/>
                  <a:pt x="118" y="180"/>
                  <a:pt x="117" y="179"/>
                </a:cubicBezTo>
                <a:cubicBezTo>
                  <a:pt x="116" y="177"/>
                  <a:pt x="113" y="176"/>
                  <a:pt x="112" y="173"/>
                </a:cubicBezTo>
                <a:cubicBezTo>
                  <a:pt x="112" y="171"/>
                  <a:pt x="115" y="170"/>
                  <a:pt x="115" y="169"/>
                </a:cubicBezTo>
                <a:cubicBezTo>
                  <a:pt x="115" y="168"/>
                  <a:pt x="113" y="169"/>
                  <a:pt x="112" y="168"/>
                </a:cubicBezTo>
                <a:cubicBezTo>
                  <a:pt x="111" y="165"/>
                  <a:pt x="113" y="161"/>
                  <a:pt x="111" y="158"/>
                </a:cubicBezTo>
                <a:cubicBezTo>
                  <a:pt x="109" y="157"/>
                  <a:pt x="106" y="161"/>
                  <a:pt x="104" y="160"/>
                </a:cubicBezTo>
                <a:cubicBezTo>
                  <a:pt x="103" y="159"/>
                  <a:pt x="103" y="156"/>
                  <a:pt x="104" y="155"/>
                </a:cubicBezTo>
                <a:cubicBezTo>
                  <a:pt x="105" y="153"/>
                  <a:pt x="109" y="152"/>
                  <a:pt x="109" y="149"/>
                </a:cubicBezTo>
                <a:cubicBezTo>
                  <a:pt x="110" y="146"/>
                  <a:pt x="107" y="143"/>
                  <a:pt x="108" y="140"/>
                </a:cubicBezTo>
                <a:cubicBezTo>
                  <a:pt x="108" y="138"/>
                  <a:pt x="113" y="139"/>
                  <a:pt x="113" y="137"/>
                </a:cubicBezTo>
                <a:cubicBezTo>
                  <a:pt x="114" y="135"/>
                  <a:pt x="110" y="133"/>
                  <a:pt x="110" y="131"/>
                </a:cubicBezTo>
                <a:cubicBezTo>
                  <a:pt x="109" y="130"/>
                  <a:pt x="112" y="129"/>
                  <a:pt x="113" y="128"/>
                </a:cubicBezTo>
                <a:cubicBezTo>
                  <a:pt x="115" y="126"/>
                  <a:pt x="117" y="124"/>
                  <a:pt x="118" y="121"/>
                </a:cubicBezTo>
                <a:cubicBezTo>
                  <a:pt x="119" y="119"/>
                  <a:pt x="116" y="117"/>
                  <a:pt x="117" y="116"/>
                </a:cubicBezTo>
                <a:cubicBezTo>
                  <a:pt x="118" y="114"/>
                  <a:pt x="120" y="113"/>
                  <a:pt x="122" y="113"/>
                </a:cubicBezTo>
                <a:cubicBezTo>
                  <a:pt x="124" y="112"/>
                  <a:pt x="128" y="115"/>
                  <a:pt x="128" y="113"/>
                </a:cubicBezTo>
                <a:cubicBezTo>
                  <a:pt x="130" y="96"/>
                  <a:pt x="128" y="78"/>
                  <a:pt x="128" y="60"/>
                </a:cubicBezTo>
                <a:lnTo>
                  <a:pt x="24" y="0"/>
                </a:lnTo>
                <a:lnTo>
                  <a:pt x="16" y="7"/>
                </a:lnTo>
                <a:lnTo>
                  <a:pt x="20" y="19"/>
                </a:lnTo>
                <a:lnTo>
                  <a:pt x="19" y="28"/>
                </a:lnTo>
                <a:lnTo>
                  <a:pt x="23" y="33"/>
                </a:lnTo>
                <a:lnTo>
                  <a:pt x="22" y="39"/>
                </a:lnTo>
                <a:lnTo>
                  <a:pt x="29" y="44"/>
                </a:lnTo>
                <a:lnTo>
                  <a:pt x="22" y="58"/>
                </a:lnTo>
                <a:lnTo>
                  <a:pt x="22" y="80"/>
                </a:lnTo>
                <a:lnTo>
                  <a:pt x="23" y="100"/>
                </a:lnTo>
                <a:lnTo>
                  <a:pt x="0" y="129"/>
                </a:lnTo>
                <a:lnTo>
                  <a:pt x="0" y="144"/>
                </a:lnTo>
                <a:cubicBezTo>
                  <a:pt x="2" y="146"/>
                  <a:pt x="3" y="150"/>
                  <a:pt x="5" y="152"/>
                </a:cubicBezTo>
                <a:cubicBezTo>
                  <a:pt x="6" y="153"/>
                  <a:pt x="7" y="155"/>
                  <a:pt x="8" y="156"/>
                </a:cubicBezTo>
                <a:cubicBezTo>
                  <a:pt x="9" y="156"/>
                  <a:pt x="11" y="155"/>
                  <a:pt x="12" y="155"/>
                </a:cubicBezTo>
                <a:cubicBezTo>
                  <a:pt x="15" y="159"/>
                  <a:pt x="17" y="163"/>
                  <a:pt x="18" y="167"/>
                </a:cubicBezTo>
                <a:cubicBezTo>
                  <a:pt x="19" y="171"/>
                  <a:pt x="18" y="176"/>
                  <a:pt x="19" y="180"/>
                </a:cubicBezTo>
                <a:cubicBezTo>
                  <a:pt x="19" y="184"/>
                  <a:pt x="19" y="187"/>
                  <a:pt x="21" y="190"/>
                </a:cubicBezTo>
                <a:cubicBezTo>
                  <a:pt x="23" y="193"/>
                  <a:pt x="26" y="194"/>
                  <a:pt x="28" y="198"/>
                </a:cubicBezTo>
                <a:cubicBezTo>
                  <a:pt x="25" y="198"/>
                  <a:pt x="22" y="197"/>
                  <a:pt x="19" y="197"/>
                </a:cubicBezTo>
                <a:cubicBezTo>
                  <a:pt x="18" y="197"/>
                  <a:pt x="17" y="198"/>
                  <a:pt x="16" y="197"/>
                </a:cubicBezTo>
                <a:cubicBezTo>
                  <a:pt x="13" y="197"/>
                  <a:pt x="11" y="195"/>
                  <a:pt x="8" y="196"/>
                </a:cubicBezTo>
                <a:cubicBezTo>
                  <a:pt x="6" y="197"/>
                  <a:pt x="5" y="200"/>
                  <a:pt x="6" y="202"/>
                </a:cubicBezTo>
                <a:cubicBezTo>
                  <a:pt x="6" y="204"/>
                  <a:pt x="10" y="206"/>
                  <a:pt x="11" y="208"/>
                </a:cubicBezTo>
                <a:cubicBezTo>
                  <a:pt x="14" y="211"/>
                  <a:pt x="16" y="214"/>
                  <a:pt x="19" y="217"/>
                </a:cubicBezTo>
                <a:cubicBezTo>
                  <a:pt x="20" y="219"/>
                  <a:pt x="22" y="221"/>
                  <a:pt x="23" y="224"/>
                </a:cubicBezTo>
                <a:cubicBezTo>
                  <a:pt x="24" y="226"/>
                  <a:pt x="25" y="228"/>
                  <a:pt x="26" y="230"/>
                </a:cubicBezTo>
                <a:cubicBezTo>
                  <a:pt x="26" y="230"/>
                  <a:pt x="26" y="231"/>
                  <a:pt x="26" y="23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55" name="Freeform 2573"/>
          <p:cNvSpPr>
            <a:spLocks noChangeAspect="1"/>
          </p:cNvSpPr>
          <p:nvPr/>
        </p:nvSpPr>
        <p:spPr bwMode="auto">
          <a:xfrm>
            <a:off x="4887913" y="3895725"/>
            <a:ext cx="314325" cy="236538"/>
          </a:xfrm>
          <a:custGeom>
            <a:avLst/>
            <a:gdLst>
              <a:gd name="T0" fmla="*/ 198 w 165"/>
              <a:gd name="T1" fmla="*/ 97 h 124"/>
              <a:gd name="T2" fmla="*/ 190 w 165"/>
              <a:gd name="T3" fmla="*/ 87 h 124"/>
              <a:gd name="T4" fmla="*/ 185 w 165"/>
              <a:gd name="T5" fmla="*/ 78 h 124"/>
              <a:gd name="T6" fmla="*/ 170 w 165"/>
              <a:gd name="T7" fmla="*/ 68 h 124"/>
              <a:gd name="T8" fmla="*/ 166 w 165"/>
              <a:gd name="T9" fmla="*/ 55 h 124"/>
              <a:gd name="T10" fmla="*/ 160 w 165"/>
              <a:gd name="T11" fmla="*/ 49 h 124"/>
              <a:gd name="T12" fmla="*/ 149 w 165"/>
              <a:gd name="T13" fmla="*/ 41 h 124"/>
              <a:gd name="T14" fmla="*/ 136 w 165"/>
              <a:gd name="T15" fmla="*/ 35 h 124"/>
              <a:gd name="T16" fmla="*/ 140 w 165"/>
              <a:gd name="T17" fmla="*/ 22 h 124"/>
              <a:gd name="T18" fmla="*/ 126 w 165"/>
              <a:gd name="T19" fmla="*/ 1 h 124"/>
              <a:gd name="T20" fmla="*/ 113 w 165"/>
              <a:gd name="T21" fmla="*/ 12 h 124"/>
              <a:gd name="T22" fmla="*/ 101 w 165"/>
              <a:gd name="T23" fmla="*/ 19 h 124"/>
              <a:gd name="T24" fmla="*/ 85 w 165"/>
              <a:gd name="T25" fmla="*/ 35 h 124"/>
              <a:gd name="T26" fmla="*/ 67 w 165"/>
              <a:gd name="T27" fmla="*/ 38 h 124"/>
              <a:gd name="T28" fmla="*/ 67 w 165"/>
              <a:gd name="T29" fmla="*/ 47 h 124"/>
              <a:gd name="T30" fmla="*/ 58 w 165"/>
              <a:gd name="T31" fmla="*/ 52 h 124"/>
              <a:gd name="T32" fmla="*/ 41 w 165"/>
              <a:gd name="T33" fmla="*/ 59 h 124"/>
              <a:gd name="T34" fmla="*/ 26 w 165"/>
              <a:gd name="T35" fmla="*/ 59 h 124"/>
              <a:gd name="T36" fmla="*/ 12 w 165"/>
              <a:gd name="T37" fmla="*/ 70 h 124"/>
              <a:gd name="T38" fmla="*/ 1 w 165"/>
              <a:gd name="T39" fmla="*/ 87 h 124"/>
              <a:gd name="T40" fmla="*/ 5 w 165"/>
              <a:gd name="T41" fmla="*/ 112 h 124"/>
              <a:gd name="T42" fmla="*/ 13 w 165"/>
              <a:gd name="T43" fmla="*/ 120 h 124"/>
              <a:gd name="T44" fmla="*/ 18 w 165"/>
              <a:gd name="T45" fmla="*/ 137 h 124"/>
              <a:gd name="T46" fmla="*/ 28 w 165"/>
              <a:gd name="T47" fmla="*/ 149 h 124"/>
              <a:gd name="T48" fmla="*/ 32 w 165"/>
              <a:gd name="T49" fmla="*/ 136 h 124"/>
              <a:gd name="T50" fmla="*/ 44 w 165"/>
              <a:gd name="T51" fmla="*/ 130 h 124"/>
              <a:gd name="T52" fmla="*/ 56 w 165"/>
              <a:gd name="T53" fmla="*/ 130 h 124"/>
              <a:gd name="T54" fmla="*/ 65 w 165"/>
              <a:gd name="T55" fmla="*/ 117 h 124"/>
              <a:gd name="T56" fmla="*/ 74 w 165"/>
              <a:gd name="T57" fmla="*/ 103 h 124"/>
              <a:gd name="T58" fmla="*/ 94 w 165"/>
              <a:gd name="T59" fmla="*/ 113 h 124"/>
              <a:gd name="T60" fmla="*/ 120 w 165"/>
              <a:gd name="T61" fmla="*/ 119 h 124"/>
              <a:gd name="T62" fmla="*/ 130 w 165"/>
              <a:gd name="T63" fmla="*/ 107 h 124"/>
              <a:gd name="T64" fmla="*/ 150 w 165"/>
              <a:gd name="T65" fmla="*/ 107 h 124"/>
              <a:gd name="T66" fmla="*/ 157 w 165"/>
              <a:gd name="T67" fmla="*/ 106 h 124"/>
              <a:gd name="T68" fmla="*/ 168 w 165"/>
              <a:gd name="T69" fmla="*/ 100 h 124"/>
              <a:gd name="T70" fmla="*/ 180 w 165"/>
              <a:gd name="T71" fmla="*/ 102 h 124"/>
              <a:gd name="T72" fmla="*/ 192 w 165"/>
              <a:gd name="T73" fmla="*/ 102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65"/>
              <a:gd name="T112" fmla="*/ 0 h 124"/>
              <a:gd name="T113" fmla="*/ 165 w 165"/>
              <a:gd name="T114" fmla="*/ 124 h 1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65" h="124">
                <a:moveTo>
                  <a:pt x="164" y="88"/>
                </a:moveTo>
                <a:cubicBezTo>
                  <a:pt x="164" y="85"/>
                  <a:pt x="165" y="83"/>
                  <a:pt x="165" y="81"/>
                </a:cubicBezTo>
                <a:cubicBezTo>
                  <a:pt x="165" y="78"/>
                  <a:pt x="163" y="76"/>
                  <a:pt x="162" y="74"/>
                </a:cubicBezTo>
                <a:cubicBezTo>
                  <a:pt x="161" y="73"/>
                  <a:pt x="159" y="72"/>
                  <a:pt x="158" y="72"/>
                </a:cubicBezTo>
                <a:cubicBezTo>
                  <a:pt x="156" y="70"/>
                  <a:pt x="153" y="70"/>
                  <a:pt x="151" y="67"/>
                </a:cubicBezTo>
                <a:cubicBezTo>
                  <a:pt x="151" y="66"/>
                  <a:pt x="155" y="66"/>
                  <a:pt x="154" y="65"/>
                </a:cubicBezTo>
                <a:cubicBezTo>
                  <a:pt x="153" y="63"/>
                  <a:pt x="149" y="61"/>
                  <a:pt x="147" y="57"/>
                </a:cubicBezTo>
                <a:cubicBezTo>
                  <a:pt x="146" y="56"/>
                  <a:pt x="144" y="58"/>
                  <a:pt x="142" y="57"/>
                </a:cubicBezTo>
                <a:cubicBezTo>
                  <a:pt x="140" y="55"/>
                  <a:pt x="138" y="53"/>
                  <a:pt x="137" y="51"/>
                </a:cubicBezTo>
                <a:cubicBezTo>
                  <a:pt x="137" y="50"/>
                  <a:pt x="139" y="47"/>
                  <a:pt x="138" y="46"/>
                </a:cubicBezTo>
                <a:cubicBezTo>
                  <a:pt x="137" y="45"/>
                  <a:pt x="135" y="47"/>
                  <a:pt x="134" y="46"/>
                </a:cubicBezTo>
                <a:cubicBezTo>
                  <a:pt x="133" y="45"/>
                  <a:pt x="134" y="42"/>
                  <a:pt x="133" y="41"/>
                </a:cubicBezTo>
                <a:cubicBezTo>
                  <a:pt x="130" y="39"/>
                  <a:pt x="126" y="41"/>
                  <a:pt x="123" y="39"/>
                </a:cubicBezTo>
                <a:cubicBezTo>
                  <a:pt x="122" y="37"/>
                  <a:pt x="126" y="35"/>
                  <a:pt x="124" y="34"/>
                </a:cubicBezTo>
                <a:cubicBezTo>
                  <a:pt x="122" y="32"/>
                  <a:pt x="119" y="35"/>
                  <a:pt x="117" y="34"/>
                </a:cubicBezTo>
                <a:cubicBezTo>
                  <a:pt x="115" y="33"/>
                  <a:pt x="113" y="31"/>
                  <a:pt x="113" y="29"/>
                </a:cubicBezTo>
                <a:cubicBezTo>
                  <a:pt x="113" y="28"/>
                  <a:pt x="116" y="27"/>
                  <a:pt x="117" y="25"/>
                </a:cubicBezTo>
                <a:cubicBezTo>
                  <a:pt x="117" y="23"/>
                  <a:pt x="118" y="20"/>
                  <a:pt x="117" y="18"/>
                </a:cubicBezTo>
                <a:cubicBezTo>
                  <a:pt x="116" y="14"/>
                  <a:pt x="114" y="10"/>
                  <a:pt x="111" y="7"/>
                </a:cubicBezTo>
                <a:cubicBezTo>
                  <a:pt x="110" y="5"/>
                  <a:pt x="107" y="3"/>
                  <a:pt x="105" y="1"/>
                </a:cubicBezTo>
                <a:cubicBezTo>
                  <a:pt x="102" y="2"/>
                  <a:pt x="97" y="0"/>
                  <a:pt x="94" y="3"/>
                </a:cubicBezTo>
                <a:cubicBezTo>
                  <a:pt x="92" y="4"/>
                  <a:pt x="95" y="8"/>
                  <a:pt x="94" y="10"/>
                </a:cubicBezTo>
                <a:cubicBezTo>
                  <a:pt x="93" y="13"/>
                  <a:pt x="91" y="15"/>
                  <a:pt x="89" y="16"/>
                </a:cubicBezTo>
                <a:cubicBezTo>
                  <a:pt x="88" y="17"/>
                  <a:pt x="85" y="15"/>
                  <a:pt x="84" y="16"/>
                </a:cubicBezTo>
                <a:cubicBezTo>
                  <a:pt x="82" y="18"/>
                  <a:pt x="84" y="22"/>
                  <a:pt x="82" y="24"/>
                </a:cubicBezTo>
                <a:cubicBezTo>
                  <a:pt x="79" y="27"/>
                  <a:pt x="75" y="28"/>
                  <a:pt x="71" y="29"/>
                </a:cubicBezTo>
                <a:cubicBezTo>
                  <a:pt x="67" y="30"/>
                  <a:pt x="64" y="29"/>
                  <a:pt x="60" y="29"/>
                </a:cubicBezTo>
                <a:cubicBezTo>
                  <a:pt x="59" y="30"/>
                  <a:pt x="56" y="30"/>
                  <a:pt x="56" y="32"/>
                </a:cubicBezTo>
                <a:cubicBezTo>
                  <a:pt x="56" y="33"/>
                  <a:pt x="60" y="32"/>
                  <a:pt x="60" y="34"/>
                </a:cubicBezTo>
                <a:cubicBezTo>
                  <a:pt x="60" y="36"/>
                  <a:pt x="57" y="38"/>
                  <a:pt x="56" y="39"/>
                </a:cubicBezTo>
                <a:cubicBezTo>
                  <a:pt x="54" y="41"/>
                  <a:pt x="53" y="42"/>
                  <a:pt x="52" y="43"/>
                </a:cubicBezTo>
                <a:cubicBezTo>
                  <a:pt x="50" y="43"/>
                  <a:pt x="49" y="43"/>
                  <a:pt x="48" y="43"/>
                </a:cubicBezTo>
                <a:cubicBezTo>
                  <a:pt x="44" y="43"/>
                  <a:pt x="41" y="44"/>
                  <a:pt x="37" y="45"/>
                </a:cubicBezTo>
                <a:cubicBezTo>
                  <a:pt x="36" y="46"/>
                  <a:pt x="36" y="49"/>
                  <a:pt x="34" y="49"/>
                </a:cubicBezTo>
                <a:cubicBezTo>
                  <a:pt x="32" y="49"/>
                  <a:pt x="30" y="46"/>
                  <a:pt x="28" y="46"/>
                </a:cubicBezTo>
                <a:cubicBezTo>
                  <a:pt x="26" y="46"/>
                  <a:pt x="24" y="48"/>
                  <a:pt x="22" y="49"/>
                </a:cubicBezTo>
                <a:cubicBezTo>
                  <a:pt x="20" y="49"/>
                  <a:pt x="17" y="49"/>
                  <a:pt x="15" y="50"/>
                </a:cubicBezTo>
                <a:cubicBezTo>
                  <a:pt x="13" y="52"/>
                  <a:pt x="12" y="55"/>
                  <a:pt x="10" y="58"/>
                </a:cubicBezTo>
                <a:cubicBezTo>
                  <a:pt x="9" y="62"/>
                  <a:pt x="9" y="66"/>
                  <a:pt x="6" y="69"/>
                </a:cubicBezTo>
                <a:cubicBezTo>
                  <a:pt x="5" y="71"/>
                  <a:pt x="1" y="70"/>
                  <a:pt x="1" y="72"/>
                </a:cubicBezTo>
                <a:cubicBezTo>
                  <a:pt x="0" y="75"/>
                  <a:pt x="4" y="76"/>
                  <a:pt x="5" y="78"/>
                </a:cubicBezTo>
                <a:cubicBezTo>
                  <a:pt x="5" y="83"/>
                  <a:pt x="3" y="88"/>
                  <a:pt x="4" y="93"/>
                </a:cubicBezTo>
                <a:cubicBezTo>
                  <a:pt x="4" y="95"/>
                  <a:pt x="5" y="96"/>
                  <a:pt x="6" y="97"/>
                </a:cubicBezTo>
                <a:cubicBezTo>
                  <a:pt x="7" y="98"/>
                  <a:pt x="10" y="98"/>
                  <a:pt x="11" y="100"/>
                </a:cubicBezTo>
                <a:cubicBezTo>
                  <a:pt x="12" y="101"/>
                  <a:pt x="11" y="103"/>
                  <a:pt x="11" y="104"/>
                </a:cubicBezTo>
                <a:cubicBezTo>
                  <a:pt x="12" y="108"/>
                  <a:pt x="13" y="111"/>
                  <a:pt x="15" y="114"/>
                </a:cubicBezTo>
                <a:cubicBezTo>
                  <a:pt x="16" y="115"/>
                  <a:pt x="19" y="115"/>
                  <a:pt x="19" y="116"/>
                </a:cubicBezTo>
                <a:cubicBezTo>
                  <a:pt x="21" y="118"/>
                  <a:pt x="22" y="121"/>
                  <a:pt x="23" y="124"/>
                </a:cubicBezTo>
                <a:cubicBezTo>
                  <a:pt x="24" y="123"/>
                  <a:pt x="26" y="123"/>
                  <a:pt x="26" y="121"/>
                </a:cubicBezTo>
                <a:cubicBezTo>
                  <a:pt x="27" y="119"/>
                  <a:pt x="27" y="116"/>
                  <a:pt x="27" y="113"/>
                </a:cubicBezTo>
                <a:cubicBezTo>
                  <a:pt x="27" y="112"/>
                  <a:pt x="27" y="109"/>
                  <a:pt x="28" y="108"/>
                </a:cubicBezTo>
                <a:cubicBezTo>
                  <a:pt x="31" y="107"/>
                  <a:pt x="34" y="108"/>
                  <a:pt x="37" y="108"/>
                </a:cubicBezTo>
                <a:cubicBezTo>
                  <a:pt x="38" y="108"/>
                  <a:pt x="39" y="106"/>
                  <a:pt x="41" y="106"/>
                </a:cubicBezTo>
                <a:cubicBezTo>
                  <a:pt x="43" y="107"/>
                  <a:pt x="45" y="108"/>
                  <a:pt x="47" y="108"/>
                </a:cubicBezTo>
                <a:cubicBezTo>
                  <a:pt x="49" y="109"/>
                  <a:pt x="51" y="108"/>
                  <a:pt x="54" y="107"/>
                </a:cubicBezTo>
                <a:cubicBezTo>
                  <a:pt x="54" y="104"/>
                  <a:pt x="53" y="101"/>
                  <a:pt x="54" y="97"/>
                </a:cubicBezTo>
                <a:cubicBezTo>
                  <a:pt x="54" y="95"/>
                  <a:pt x="56" y="92"/>
                  <a:pt x="57" y="90"/>
                </a:cubicBezTo>
                <a:cubicBezTo>
                  <a:pt x="58" y="88"/>
                  <a:pt x="60" y="87"/>
                  <a:pt x="62" y="86"/>
                </a:cubicBezTo>
                <a:cubicBezTo>
                  <a:pt x="63" y="86"/>
                  <a:pt x="66" y="85"/>
                  <a:pt x="67" y="86"/>
                </a:cubicBezTo>
                <a:cubicBezTo>
                  <a:pt x="71" y="88"/>
                  <a:pt x="74" y="92"/>
                  <a:pt x="78" y="94"/>
                </a:cubicBezTo>
                <a:cubicBezTo>
                  <a:pt x="81" y="96"/>
                  <a:pt x="84" y="95"/>
                  <a:pt x="87" y="96"/>
                </a:cubicBezTo>
                <a:cubicBezTo>
                  <a:pt x="92" y="97"/>
                  <a:pt x="96" y="100"/>
                  <a:pt x="100" y="99"/>
                </a:cubicBezTo>
                <a:cubicBezTo>
                  <a:pt x="103" y="99"/>
                  <a:pt x="103" y="94"/>
                  <a:pt x="104" y="92"/>
                </a:cubicBezTo>
                <a:cubicBezTo>
                  <a:pt x="105" y="91"/>
                  <a:pt x="107" y="89"/>
                  <a:pt x="108" y="89"/>
                </a:cubicBezTo>
                <a:cubicBezTo>
                  <a:pt x="111" y="89"/>
                  <a:pt x="113" y="92"/>
                  <a:pt x="115" y="92"/>
                </a:cubicBezTo>
                <a:cubicBezTo>
                  <a:pt x="118" y="92"/>
                  <a:pt x="122" y="90"/>
                  <a:pt x="125" y="89"/>
                </a:cubicBezTo>
                <a:cubicBezTo>
                  <a:pt x="126" y="88"/>
                  <a:pt x="127" y="85"/>
                  <a:pt x="128" y="85"/>
                </a:cubicBezTo>
                <a:cubicBezTo>
                  <a:pt x="130" y="85"/>
                  <a:pt x="130" y="88"/>
                  <a:pt x="131" y="88"/>
                </a:cubicBezTo>
                <a:cubicBezTo>
                  <a:pt x="133" y="89"/>
                  <a:pt x="135" y="89"/>
                  <a:pt x="137" y="88"/>
                </a:cubicBezTo>
                <a:cubicBezTo>
                  <a:pt x="139" y="87"/>
                  <a:pt x="138" y="83"/>
                  <a:pt x="140" y="83"/>
                </a:cubicBezTo>
                <a:cubicBezTo>
                  <a:pt x="143" y="83"/>
                  <a:pt x="144" y="87"/>
                  <a:pt x="146" y="87"/>
                </a:cubicBezTo>
                <a:cubicBezTo>
                  <a:pt x="148" y="87"/>
                  <a:pt x="149" y="85"/>
                  <a:pt x="150" y="85"/>
                </a:cubicBezTo>
                <a:cubicBezTo>
                  <a:pt x="152" y="85"/>
                  <a:pt x="151" y="89"/>
                  <a:pt x="153" y="89"/>
                </a:cubicBezTo>
                <a:cubicBezTo>
                  <a:pt x="156" y="88"/>
                  <a:pt x="157" y="85"/>
                  <a:pt x="160" y="85"/>
                </a:cubicBezTo>
                <a:cubicBezTo>
                  <a:pt x="161" y="85"/>
                  <a:pt x="163" y="87"/>
                  <a:pt x="164" y="8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56" name="Freeform 2574"/>
          <p:cNvSpPr>
            <a:spLocks noChangeAspect="1"/>
          </p:cNvSpPr>
          <p:nvPr/>
        </p:nvSpPr>
        <p:spPr bwMode="auto">
          <a:xfrm>
            <a:off x="5351463" y="4049713"/>
            <a:ext cx="192088" cy="279400"/>
          </a:xfrm>
          <a:custGeom>
            <a:avLst/>
            <a:gdLst>
              <a:gd name="T0" fmla="*/ 121 w 101"/>
              <a:gd name="T1" fmla="*/ 26 h 147"/>
              <a:gd name="T2" fmla="*/ 115 w 101"/>
              <a:gd name="T3" fmla="*/ 26 h 147"/>
              <a:gd name="T4" fmla="*/ 108 w 101"/>
              <a:gd name="T5" fmla="*/ 19 h 147"/>
              <a:gd name="T6" fmla="*/ 93 w 101"/>
              <a:gd name="T7" fmla="*/ 26 h 147"/>
              <a:gd name="T8" fmla="*/ 91 w 101"/>
              <a:gd name="T9" fmla="*/ 34 h 147"/>
              <a:gd name="T10" fmla="*/ 69 w 101"/>
              <a:gd name="T11" fmla="*/ 32 h 147"/>
              <a:gd name="T12" fmla="*/ 53 w 101"/>
              <a:gd name="T13" fmla="*/ 18 h 147"/>
              <a:gd name="T14" fmla="*/ 43 w 101"/>
              <a:gd name="T15" fmla="*/ 17 h 147"/>
              <a:gd name="T16" fmla="*/ 35 w 101"/>
              <a:gd name="T17" fmla="*/ 14 h 147"/>
              <a:gd name="T18" fmla="*/ 34 w 101"/>
              <a:gd name="T19" fmla="*/ 2 h 147"/>
              <a:gd name="T20" fmla="*/ 25 w 101"/>
              <a:gd name="T21" fmla="*/ 0 h 147"/>
              <a:gd name="T22" fmla="*/ 6 w 101"/>
              <a:gd name="T23" fmla="*/ 20 h 147"/>
              <a:gd name="T24" fmla="*/ 8 w 101"/>
              <a:gd name="T25" fmla="*/ 26 h 147"/>
              <a:gd name="T26" fmla="*/ 13 w 101"/>
              <a:gd name="T27" fmla="*/ 29 h 147"/>
              <a:gd name="T28" fmla="*/ 14 w 101"/>
              <a:gd name="T29" fmla="*/ 40 h 147"/>
              <a:gd name="T30" fmla="*/ 22 w 101"/>
              <a:gd name="T31" fmla="*/ 50 h 147"/>
              <a:gd name="T32" fmla="*/ 23 w 101"/>
              <a:gd name="T33" fmla="*/ 63 h 147"/>
              <a:gd name="T34" fmla="*/ 16 w 101"/>
              <a:gd name="T35" fmla="*/ 74 h 147"/>
              <a:gd name="T36" fmla="*/ 6 w 101"/>
              <a:gd name="T37" fmla="*/ 86 h 147"/>
              <a:gd name="T38" fmla="*/ 0 w 101"/>
              <a:gd name="T39" fmla="*/ 107 h 147"/>
              <a:gd name="T40" fmla="*/ 60 w 101"/>
              <a:gd name="T41" fmla="*/ 146 h 147"/>
              <a:gd name="T42" fmla="*/ 61 w 101"/>
              <a:gd name="T43" fmla="*/ 153 h 147"/>
              <a:gd name="T44" fmla="*/ 86 w 101"/>
              <a:gd name="T45" fmla="*/ 176 h 147"/>
              <a:gd name="T46" fmla="*/ 87 w 101"/>
              <a:gd name="T47" fmla="*/ 170 h 147"/>
              <a:gd name="T48" fmla="*/ 90 w 101"/>
              <a:gd name="T49" fmla="*/ 163 h 147"/>
              <a:gd name="T50" fmla="*/ 96 w 101"/>
              <a:gd name="T51" fmla="*/ 152 h 147"/>
              <a:gd name="T52" fmla="*/ 99 w 101"/>
              <a:gd name="T53" fmla="*/ 144 h 147"/>
              <a:gd name="T54" fmla="*/ 99 w 101"/>
              <a:gd name="T55" fmla="*/ 138 h 147"/>
              <a:gd name="T56" fmla="*/ 105 w 101"/>
              <a:gd name="T57" fmla="*/ 136 h 147"/>
              <a:gd name="T58" fmla="*/ 109 w 101"/>
              <a:gd name="T59" fmla="*/ 131 h 147"/>
              <a:gd name="T60" fmla="*/ 114 w 101"/>
              <a:gd name="T61" fmla="*/ 126 h 147"/>
              <a:gd name="T62" fmla="*/ 120 w 101"/>
              <a:gd name="T63" fmla="*/ 122 h 147"/>
              <a:gd name="T64" fmla="*/ 110 w 101"/>
              <a:gd name="T65" fmla="*/ 110 h 147"/>
              <a:gd name="T66" fmla="*/ 110 w 101"/>
              <a:gd name="T67" fmla="*/ 45 h 147"/>
              <a:gd name="T68" fmla="*/ 117 w 101"/>
              <a:gd name="T69" fmla="*/ 37 h 147"/>
              <a:gd name="T70" fmla="*/ 121 w 101"/>
              <a:gd name="T71" fmla="*/ 26 h 14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147"/>
              <a:gd name="T110" fmla="*/ 101 w 101"/>
              <a:gd name="T111" fmla="*/ 147 h 14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147">
                <a:moveTo>
                  <a:pt x="101" y="22"/>
                </a:moveTo>
                <a:cubicBezTo>
                  <a:pt x="100" y="22"/>
                  <a:pt x="97" y="23"/>
                  <a:pt x="96" y="22"/>
                </a:cubicBezTo>
                <a:cubicBezTo>
                  <a:pt x="93" y="21"/>
                  <a:pt x="93" y="16"/>
                  <a:pt x="90" y="16"/>
                </a:cubicBezTo>
                <a:cubicBezTo>
                  <a:pt x="85" y="16"/>
                  <a:pt x="82" y="19"/>
                  <a:pt x="78" y="22"/>
                </a:cubicBezTo>
                <a:cubicBezTo>
                  <a:pt x="77" y="23"/>
                  <a:pt x="78" y="28"/>
                  <a:pt x="76" y="28"/>
                </a:cubicBezTo>
                <a:lnTo>
                  <a:pt x="58" y="27"/>
                </a:lnTo>
                <a:cubicBezTo>
                  <a:pt x="52" y="26"/>
                  <a:pt x="49" y="18"/>
                  <a:pt x="44" y="15"/>
                </a:cubicBezTo>
                <a:cubicBezTo>
                  <a:pt x="41" y="14"/>
                  <a:pt x="38" y="15"/>
                  <a:pt x="36" y="14"/>
                </a:cubicBezTo>
                <a:cubicBezTo>
                  <a:pt x="33" y="14"/>
                  <a:pt x="30" y="14"/>
                  <a:pt x="29" y="12"/>
                </a:cubicBezTo>
                <a:cubicBezTo>
                  <a:pt x="27" y="9"/>
                  <a:pt x="30" y="5"/>
                  <a:pt x="28" y="2"/>
                </a:cubicBezTo>
                <a:cubicBezTo>
                  <a:pt x="27" y="0"/>
                  <a:pt x="23" y="1"/>
                  <a:pt x="21" y="0"/>
                </a:cubicBezTo>
                <a:lnTo>
                  <a:pt x="5" y="17"/>
                </a:lnTo>
                <a:cubicBezTo>
                  <a:pt x="6" y="19"/>
                  <a:pt x="6" y="20"/>
                  <a:pt x="7" y="22"/>
                </a:cubicBezTo>
                <a:cubicBezTo>
                  <a:pt x="8" y="23"/>
                  <a:pt x="10" y="23"/>
                  <a:pt x="11" y="24"/>
                </a:cubicBezTo>
                <a:cubicBezTo>
                  <a:pt x="12" y="27"/>
                  <a:pt x="11" y="30"/>
                  <a:pt x="12" y="33"/>
                </a:cubicBezTo>
                <a:cubicBezTo>
                  <a:pt x="13" y="36"/>
                  <a:pt x="17" y="39"/>
                  <a:pt x="18" y="42"/>
                </a:cubicBezTo>
                <a:cubicBezTo>
                  <a:pt x="19" y="46"/>
                  <a:pt x="20" y="50"/>
                  <a:pt x="19" y="53"/>
                </a:cubicBezTo>
                <a:cubicBezTo>
                  <a:pt x="18" y="57"/>
                  <a:pt x="15" y="59"/>
                  <a:pt x="13" y="62"/>
                </a:cubicBezTo>
                <a:cubicBezTo>
                  <a:pt x="11" y="65"/>
                  <a:pt x="7" y="69"/>
                  <a:pt x="5" y="72"/>
                </a:cubicBezTo>
                <a:cubicBezTo>
                  <a:pt x="3" y="77"/>
                  <a:pt x="2" y="83"/>
                  <a:pt x="0" y="89"/>
                </a:cubicBezTo>
                <a:lnTo>
                  <a:pt x="50" y="122"/>
                </a:lnTo>
                <a:lnTo>
                  <a:pt x="51" y="128"/>
                </a:lnTo>
                <a:lnTo>
                  <a:pt x="72" y="147"/>
                </a:lnTo>
                <a:cubicBezTo>
                  <a:pt x="72" y="145"/>
                  <a:pt x="72" y="144"/>
                  <a:pt x="73" y="142"/>
                </a:cubicBezTo>
                <a:cubicBezTo>
                  <a:pt x="73" y="140"/>
                  <a:pt x="74" y="138"/>
                  <a:pt x="75" y="136"/>
                </a:cubicBezTo>
                <a:cubicBezTo>
                  <a:pt x="77" y="133"/>
                  <a:pt x="78" y="130"/>
                  <a:pt x="80" y="127"/>
                </a:cubicBezTo>
                <a:cubicBezTo>
                  <a:pt x="81" y="124"/>
                  <a:pt x="82" y="122"/>
                  <a:pt x="83" y="120"/>
                </a:cubicBezTo>
                <a:cubicBezTo>
                  <a:pt x="83" y="118"/>
                  <a:pt x="81" y="116"/>
                  <a:pt x="83" y="115"/>
                </a:cubicBezTo>
                <a:cubicBezTo>
                  <a:pt x="84" y="113"/>
                  <a:pt x="86" y="115"/>
                  <a:pt x="88" y="114"/>
                </a:cubicBezTo>
                <a:cubicBezTo>
                  <a:pt x="89" y="113"/>
                  <a:pt x="89" y="110"/>
                  <a:pt x="91" y="109"/>
                </a:cubicBezTo>
                <a:cubicBezTo>
                  <a:pt x="92" y="107"/>
                  <a:pt x="94" y="106"/>
                  <a:pt x="95" y="105"/>
                </a:cubicBezTo>
                <a:cubicBezTo>
                  <a:pt x="96" y="104"/>
                  <a:pt x="98" y="103"/>
                  <a:pt x="100" y="102"/>
                </a:cubicBezTo>
                <a:lnTo>
                  <a:pt x="92" y="92"/>
                </a:lnTo>
                <a:lnTo>
                  <a:pt x="92" y="38"/>
                </a:lnTo>
                <a:lnTo>
                  <a:pt x="98" y="31"/>
                </a:lnTo>
                <a:cubicBezTo>
                  <a:pt x="101" y="29"/>
                  <a:pt x="100" y="25"/>
                  <a:pt x="101" y="2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57" name="Freeform 2575"/>
          <p:cNvSpPr>
            <a:spLocks noChangeAspect="1"/>
          </p:cNvSpPr>
          <p:nvPr/>
        </p:nvSpPr>
        <p:spPr bwMode="auto">
          <a:xfrm>
            <a:off x="5253038" y="4081463"/>
            <a:ext cx="136525" cy="155575"/>
          </a:xfrm>
          <a:custGeom>
            <a:avLst/>
            <a:gdLst>
              <a:gd name="T0" fmla="*/ 62 w 71"/>
              <a:gd name="T1" fmla="*/ 87 h 81"/>
              <a:gd name="T2" fmla="*/ 56 w 71"/>
              <a:gd name="T3" fmla="*/ 91 h 81"/>
              <a:gd name="T4" fmla="*/ 41 w 71"/>
              <a:gd name="T5" fmla="*/ 91 h 81"/>
              <a:gd name="T6" fmla="*/ 23 w 71"/>
              <a:gd name="T7" fmla="*/ 90 h 81"/>
              <a:gd name="T8" fmla="*/ 13 w 71"/>
              <a:gd name="T9" fmla="*/ 92 h 81"/>
              <a:gd name="T10" fmla="*/ 7 w 71"/>
              <a:gd name="T11" fmla="*/ 97 h 81"/>
              <a:gd name="T12" fmla="*/ 0 w 71"/>
              <a:gd name="T13" fmla="*/ 96 h 81"/>
              <a:gd name="T14" fmla="*/ 1 w 71"/>
              <a:gd name="T15" fmla="*/ 82 h 81"/>
              <a:gd name="T16" fmla="*/ 2 w 71"/>
              <a:gd name="T17" fmla="*/ 75 h 81"/>
              <a:gd name="T18" fmla="*/ 6 w 71"/>
              <a:gd name="T19" fmla="*/ 64 h 81"/>
              <a:gd name="T20" fmla="*/ 10 w 71"/>
              <a:gd name="T21" fmla="*/ 56 h 81"/>
              <a:gd name="T22" fmla="*/ 13 w 71"/>
              <a:gd name="T23" fmla="*/ 52 h 81"/>
              <a:gd name="T24" fmla="*/ 15 w 71"/>
              <a:gd name="T25" fmla="*/ 46 h 81"/>
              <a:gd name="T26" fmla="*/ 21 w 71"/>
              <a:gd name="T27" fmla="*/ 41 h 81"/>
              <a:gd name="T28" fmla="*/ 27 w 71"/>
              <a:gd name="T29" fmla="*/ 36 h 81"/>
              <a:gd name="T30" fmla="*/ 19 w 71"/>
              <a:gd name="T31" fmla="*/ 34 h 81"/>
              <a:gd name="T32" fmla="*/ 22 w 71"/>
              <a:gd name="T33" fmla="*/ 25 h 81"/>
              <a:gd name="T34" fmla="*/ 17 w 71"/>
              <a:gd name="T35" fmla="*/ 22 h 81"/>
              <a:gd name="T36" fmla="*/ 19 w 71"/>
              <a:gd name="T37" fmla="*/ 18 h 81"/>
              <a:gd name="T38" fmla="*/ 17 w 71"/>
              <a:gd name="T39" fmla="*/ 13 h 81"/>
              <a:gd name="T40" fmla="*/ 21 w 71"/>
              <a:gd name="T41" fmla="*/ 10 h 81"/>
              <a:gd name="T42" fmla="*/ 29 w 71"/>
              <a:gd name="T43" fmla="*/ 10 h 81"/>
              <a:gd name="T44" fmla="*/ 35 w 71"/>
              <a:gd name="T45" fmla="*/ 6 h 81"/>
              <a:gd name="T46" fmla="*/ 39 w 71"/>
              <a:gd name="T47" fmla="*/ 11 h 81"/>
              <a:gd name="T48" fmla="*/ 44 w 71"/>
              <a:gd name="T49" fmla="*/ 8 h 81"/>
              <a:gd name="T50" fmla="*/ 52 w 71"/>
              <a:gd name="T51" fmla="*/ 5 h 81"/>
              <a:gd name="T52" fmla="*/ 56 w 71"/>
              <a:gd name="T53" fmla="*/ 7 h 81"/>
              <a:gd name="T54" fmla="*/ 62 w 71"/>
              <a:gd name="T55" fmla="*/ 7 h 81"/>
              <a:gd name="T56" fmla="*/ 68 w 71"/>
              <a:gd name="T57" fmla="*/ 0 h 81"/>
              <a:gd name="T58" fmla="*/ 70 w 71"/>
              <a:gd name="T59" fmla="*/ 6 h 81"/>
              <a:gd name="T60" fmla="*/ 75 w 71"/>
              <a:gd name="T61" fmla="*/ 8 h 81"/>
              <a:gd name="T62" fmla="*/ 76 w 71"/>
              <a:gd name="T63" fmla="*/ 19 h 81"/>
              <a:gd name="T64" fmla="*/ 84 w 71"/>
              <a:gd name="T65" fmla="*/ 30 h 81"/>
              <a:gd name="T66" fmla="*/ 85 w 71"/>
              <a:gd name="T67" fmla="*/ 44 h 81"/>
              <a:gd name="T68" fmla="*/ 78 w 71"/>
              <a:gd name="T69" fmla="*/ 54 h 81"/>
              <a:gd name="T70" fmla="*/ 68 w 71"/>
              <a:gd name="T71" fmla="*/ 67 h 81"/>
              <a:gd name="T72" fmla="*/ 62 w 71"/>
              <a:gd name="T73" fmla="*/ 87 h 8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71"/>
              <a:gd name="T112" fmla="*/ 0 h 81"/>
              <a:gd name="T113" fmla="*/ 71 w 71"/>
              <a:gd name="T114" fmla="*/ 81 h 8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71" h="81">
                <a:moveTo>
                  <a:pt x="51" y="72"/>
                </a:moveTo>
                <a:cubicBezTo>
                  <a:pt x="49" y="73"/>
                  <a:pt x="48" y="74"/>
                  <a:pt x="46" y="75"/>
                </a:cubicBezTo>
                <a:cubicBezTo>
                  <a:pt x="42" y="76"/>
                  <a:pt x="38" y="76"/>
                  <a:pt x="34" y="75"/>
                </a:cubicBezTo>
                <a:cubicBezTo>
                  <a:pt x="29" y="75"/>
                  <a:pt x="24" y="74"/>
                  <a:pt x="19" y="74"/>
                </a:cubicBezTo>
                <a:cubicBezTo>
                  <a:pt x="16" y="74"/>
                  <a:pt x="14" y="76"/>
                  <a:pt x="11" y="76"/>
                </a:cubicBezTo>
                <a:cubicBezTo>
                  <a:pt x="10" y="77"/>
                  <a:pt x="9" y="80"/>
                  <a:pt x="6" y="80"/>
                </a:cubicBezTo>
                <a:cubicBezTo>
                  <a:pt x="4" y="81"/>
                  <a:pt x="2" y="80"/>
                  <a:pt x="0" y="79"/>
                </a:cubicBezTo>
                <a:cubicBezTo>
                  <a:pt x="0" y="75"/>
                  <a:pt x="1" y="72"/>
                  <a:pt x="1" y="68"/>
                </a:cubicBezTo>
                <a:cubicBezTo>
                  <a:pt x="1" y="66"/>
                  <a:pt x="1" y="64"/>
                  <a:pt x="2" y="62"/>
                </a:cubicBezTo>
                <a:cubicBezTo>
                  <a:pt x="3" y="59"/>
                  <a:pt x="4" y="56"/>
                  <a:pt x="5" y="53"/>
                </a:cubicBezTo>
                <a:cubicBezTo>
                  <a:pt x="6" y="50"/>
                  <a:pt x="6" y="48"/>
                  <a:pt x="8" y="46"/>
                </a:cubicBezTo>
                <a:cubicBezTo>
                  <a:pt x="8" y="44"/>
                  <a:pt x="10" y="44"/>
                  <a:pt x="11" y="43"/>
                </a:cubicBezTo>
                <a:cubicBezTo>
                  <a:pt x="12" y="41"/>
                  <a:pt x="11" y="39"/>
                  <a:pt x="12" y="38"/>
                </a:cubicBezTo>
                <a:cubicBezTo>
                  <a:pt x="13" y="36"/>
                  <a:pt x="15" y="35"/>
                  <a:pt x="17" y="34"/>
                </a:cubicBezTo>
                <a:cubicBezTo>
                  <a:pt x="18" y="32"/>
                  <a:pt x="22" y="32"/>
                  <a:pt x="22" y="30"/>
                </a:cubicBezTo>
                <a:cubicBezTo>
                  <a:pt x="21" y="28"/>
                  <a:pt x="17" y="29"/>
                  <a:pt x="16" y="28"/>
                </a:cubicBezTo>
                <a:cubicBezTo>
                  <a:pt x="15" y="26"/>
                  <a:pt x="18" y="24"/>
                  <a:pt x="18" y="21"/>
                </a:cubicBezTo>
                <a:cubicBezTo>
                  <a:pt x="17" y="20"/>
                  <a:pt x="14" y="20"/>
                  <a:pt x="14" y="18"/>
                </a:cubicBezTo>
                <a:cubicBezTo>
                  <a:pt x="14" y="17"/>
                  <a:pt x="16" y="16"/>
                  <a:pt x="16" y="15"/>
                </a:cubicBezTo>
                <a:cubicBezTo>
                  <a:pt x="17" y="14"/>
                  <a:pt x="15" y="12"/>
                  <a:pt x="14" y="11"/>
                </a:cubicBezTo>
                <a:cubicBezTo>
                  <a:pt x="15" y="10"/>
                  <a:pt x="15" y="8"/>
                  <a:pt x="17" y="8"/>
                </a:cubicBezTo>
                <a:cubicBezTo>
                  <a:pt x="19" y="7"/>
                  <a:pt x="22" y="8"/>
                  <a:pt x="24" y="8"/>
                </a:cubicBezTo>
                <a:cubicBezTo>
                  <a:pt x="26" y="7"/>
                  <a:pt x="27" y="4"/>
                  <a:pt x="29" y="5"/>
                </a:cubicBezTo>
                <a:cubicBezTo>
                  <a:pt x="31" y="5"/>
                  <a:pt x="30" y="9"/>
                  <a:pt x="32" y="9"/>
                </a:cubicBezTo>
                <a:cubicBezTo>
                  <a:pt x="33" y="10"/>
                  <a:pt x="34" y="7"/>
                  <a:pt x="36" y="7"/>
                </a:cubicBezTo>
                <a:cubicBezTo>
                  <a:pt x="38" y="5"/>
                  <a:pt x="40" y="4"/>
                  <a:pt x="43" y="4"/>
                </a:cubicBezTo>
                <a:cubicBezTo>
                  <a:pt x="44" y="4"/>
                  <a:pt x="45" y="6"/>
                  <a:pt x="46" y="6"/>
                </a:cubicBezTo>
                <a:cubicBezTo>
                  <a:pt x="48" y="6"/>
                  <a:pt x="50" y="7"/>
                  <a:pt x="51" y="6"/>
                </a:cubicBezTo>
                <a:cubicBezTo>
                  <a:pt x="54" y="5"/>
                  <a:pt x="55" y="2"/>
                  <a:pt x="56" y="0"/>
                </a:cubicBezTo>
                <a:cubicBezTo>
                  <a:pt x="57" y="2"/>
                  <a:pt x="57" y="3"/>
                  <a:pt x="58" y="5"/>
                </a:cubicBezTo>
                <a:cubicBezTo>
                  <a:pt x="59" y="6"/>
                  <a:pt x="61" y="6"/>
                  <a:pt x="62" y="7"/>
                </a:cubicBezTo>
                <a:cubicBezTo>
                  <a:pt x="63" y="10"/>
                  <a:pt x="62" y="13"/>
                  <a:pt x="63" y="16"/>
                </a:cubicBezTo>
                <a:cubicBezTo>
                  <a:pt x="64" y="19"/>
                  <a:pt x="68" y="22"/>
                  <a:pt x="69" y="25"/>
                </a:cubicBezTo>
                <a:cubicBezTo>
                  <a:pt x="70" y="29"/>
                  <a:pt x="71" y="33"/>
                  <a:pt x="70" y="36"/>
                </a:cubicBezTo>
                <a:cubicBezTo>
                  <a:pt x="69" y="40"/>
                  <a:pt x="66" y="42"/>
                  <a:pt x="64" y="45"/>
                </a:cubicBezTo>
                <a:cubicBezTo>
                  <a:pt x="62" y="48"/>
                  <a:pt x="58" y="52"/>
                  <a:pt x="56" y="55"/>
                </a:cubicBezTo>
                <a:cubicBezTo>
                  <a:pt x="54" y="60"/>
                  <a:pt x="53" y="66"/>
                  <a:pt x="51" y="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58" name="Freeform 2576"/>
          <p:cNvSpPr>
            <a:spLocks noChangeAspect="1"/>
          </p:cNvSpPr>
          <p:nvPr/>
        </p:nvSpPr>
        <p:spPr bwMode="auto">
          <a:xfrm>
            <a:off x="5329238" y="3783013"/>
            <a:ext cx="368300" cy="320675"/>
          </a:xfrm>
          <a:custGeom>
            <a:avLst/>
            <a:gdLst>
              <a:gd name="T0" fmla="*/ 139 w 193"/>
              <a:gd name="T1" fmla="*/ 55 h 168"/>
              <a:gd name="T2" fmla="*/ 135 w 193"/>
              <a:gd name="T3" fmla="*/ 72 h 168"/>
              <a:gd name="T4" fmla="*/ 144 w 193"/>
              <a:gd name="T5" fmla="*/ 72 h 168"/>
              <a:gd name="T6" fmla="*/ 145 w 193"/>
              <a:gd name="T7" fmla="*/ 83 h 168"/>
              <a:gd name="T8" fmla="*/ 157 w 193"/>
              <a:gd name="T9" fmla="*/ 99 h 168"/>
              <a:gd name="T10" fmla="*/ 214 w 193"/>
              <a:gd name="T11" fmla="*/ 125 h 168"/>
              <a:gd name="T12" fmla="*/ 184 w 193"/>
              <a:gd name="T13" fmla="*/ 177 h 168"/>
              <a:gd name="T14" fmla="*/ 150 w 193"/>
              <a:gd name="T15" fmla="*/ 185 h 168"/>
              <a:gd name="T16" fmla="*/ 129 w 193"/>
              <a:gd name="T17" fmla="*/ 195 h 168"/>
              <a:gd name="T18" fmla="*/ 107 w 193"/>
              <a:gd name="T19" fmla="*/ 195 h 168"/>
              <a:gd name="T20" fmla="*/ 83 w 193"/>
              <a:gd name="T21" fmla="*/ 201 h 168"/>
              <a:gd name="T22" fmla="*/ 56 w 193"/>
              <a:gd name="T23" fmla="*/ 185 h 168"/>
              <a:gd name="T24" fmla="*/ 47 w 193"/>
              <a:gd name="T25" fmla="*/ 171 h 168"/>
              <a:gd name="T26" fmla="*/ 35 w 193"/>
              <a:gd name="T27" fmla="*/ 162 h 168"/>
              <a:gd name="T28" fmla="*/ 24 w 193"/>
              <a:gd name="T29" fmla="*/ 141 h 168"/>
              <a:gd name="T30" fmla="*/ 2 w 193"/>
              <a:gd name="T31" fmla="*/ 127 h 168"/>
              <a:gd name="T32" fmla="*/ 13 w 193"/>
              <a:gd name="T33" fmla="*/ 117 h 168"/>
              <a:gd name="T34" fmla="*/ 19 w 193"/>
              <a:gd name="T35" fmla="*/ 100 h 168"/>
              <a:gd name="T36" fmla="*/ 19 w 193"/>
              <a:gd name="T37" fmla="*/ 81 h 168"/>
              <a:gd name="T38" fmla="*/ 28 w 193"/>
              <a:gd name="T39" fmla="*/ 77 h 168"/>
              <a:gd name="T40" fmla="*/ 32 w 193"/>
              <a:gd name="T41" fmla="*/ 55 h 168"/>
              <a:gd name="T42" fmla="*/ 41 w 193"/>
              <a:gd name="T43" fmla="*/ 41 h 168"/>
              <a:gd name="T44" fmla="*/ 49 w 193"/>
              <a:gd name="T45" fmla="*/ 35 h 168"/>
              <a:gd name="T46" fmla="*/ 53 w 193"/>
              <a:gd name="T47" fmla="*/ 19 h 168"/>
              <a:gd name="T48" fmla="*/ 63 w 193"/>
              <a:gd name="T49" fmla="*/ 14 h 168"/>
              <a:gd name="T50" fmla="*/ 71 w 193"/>
              <a:gd name="T51" fmla="*/ 16 h 168"/>
              <a:gd name="T52" fmla="*/ 79 w 193"/>
              <a:gd name="T53" fmla="*/ 7 h 168"/>
              <a:gd name="T54" fmla="*/ 90 w 193"/>
              <a:gd name="T55" fmla="*/ 10 h 168"/>
              <a:gd name="T56" fmla="*/ 99 w 193"/>
              <a:gd name="T57" fmla="*/ 11 h 168"/>
              <a:gd name="T58" fmla="*/ 120 w 193"/>
              <a:gd name="T59" fmla="*/ 18 h 168"/>
              <a:gd name="T60" fmla="*/ 136 w 193"/>
              <a:gd name="T61" fmla="*/ 36 h 168"/>
              <a:gd name="T62" fmla="*/ 143 w 193"/>
              <a:gd name="T63" fmla="*/ 47 h 1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93"/>
              <a:gd name="T97" fmla="*/ 0 h 168"/>
              <a:gd name="T98" fmla="*/ 193 w 193"/>
              <a:gd name="T99" fmla="*/ 168 h 16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93" h="168">
                <a:moveTo>
                  <a:pt x="119" y="39"/>
                </a:moveTo>
                <a:cubicBezTo>
                  <a:pt x="118" y="41"/>
                  <a:pt x="117" y="44"/>
                  <a:pt x="116" y="46"/>
                </a:cubicBezTo>
                <a:cubicBezTo>
                  <a:pt x="115" y="48"/>
                  <a:pt x="113" y="50"/>
                  <a:pt x="112" y="52"/>
                </a:cubicBezTo>
                <a:cubicBezTo>
                  <a:pt x="112" y="55"/>
                  <a:pt x="112" y="57"/>
                  <a:pt x="112" y="60"/>
                </a:cubicBezTo>
                <a:cubicBezTo>
                  <a:pt x="113" y="61"/>
                  <a:pt x="114" y="62"/>
                  <a:pt x="115" y="62"/>
                </a:cubicBezTo>
                <a:cubicBezTo>
                  <a:pt x="117" y="62"/>
                  <a:pt x="118" y="60"/>
                  <a:pt x="120" y="60"/>
                </a:cubicBezTo>
                <a:cubicBezTo>
                  <a:pt x="122" y="60"/>
                  <a:pt x="124" y="60"/>
                  <a:pt x="126" y="60"/>
                </a:cubicBezTo>
                <a:cubicBezTo>
                  <a:pt x="124" y="63"/>
                  <a:pt x="120" y="66"/>
                  <a:pt x="121" y="69"/>
                </a:cubicBezTo>
                <a:cubicBezTo>
                  <a:pt x="122" y="73"/>
                  <a:pt x="127" y="74"/>
                  <a:pt x="129" y="77"/>
                </a:cubicBezTo>
                <a:cubicBezTo>
                  <a:pt x="130" y="78"/>
                  <a:pt x="130" y="80"/>
                  <a:pt x="131" y="82"/>
                </a:cubicBezTo>
                <a:cubicBezTo>
                  <a:pt x="133" y="84"/>
                  <a:pt x="134" y="87"/>
                  <a:pt x="137" y="88"/>
                </a:cubicBezTo>
                <a:lnTo>
                  <a:pt x="178" y="104"/>
                </a:lnTo>
                <a:cubicBezTo>
                  <a:pt x="182" y="105"/>
                  <a:pt x="193" y="99"/>
                  <a:pt x="190" y="102"/>
                </a:cubicBezTo>
                <a:lnTo>
                  <a:pt x="153" y="147"/>
                </a:lnTo>
                <a:cubicBezTo>
                  <a:pt x="150" y="151"/>
                  <a:pt x="143" y="147"/>
                  <a:pt x="139" y="148"/>
                </a:cubicBezTo>
                <a:cubicBezTo>
                  <a:pt x="134" y="149"/>
                  <a:pt x="130" y="152"/>
                  <a:pt x="125" y="154"/>
                </a:cubicBezTo>
                <a:cubicBezTo>
                  <a:pt x="121" y="156"/>
                  <a:pt x="116" y="160"/>
                  <a:pt x="112" y="162"/>
                </a:cubicBezTo>
                <a:cubicBezTo>
                  <a:pt x="111" y="162"/>
                  <a:pt x="108" y="163"/>
                  <a:pt x="107" y="162"/>
                </a:cubicBezTo>
                <a:cubicBezTo>
                  <a:pt x="104" y="161"/>
                  <a:pt x="104" y="156"/>
                  <a:pt x="101" y="156"/>
                </a:cubicBezTo>
                <a:cubicBezTo>
                  <a:pt x="96" y="156"/>
                  <a:pt x="93" y="159"/>
                  <a:pt x="89" y="162"/>
                </a:cubicBezTo>
                <a:cubicBezTo>
                  <a:pt x="88" y="163"/>
                  <a:pt x="89" y="168"/>
                  <a:pt x="87" y="168"/>
                </a:cubicBezTo>
                <a:lnTo>
                  <a:pt x="69" y="167"/>
                </a:lnTo>
                <a:cubicBezTo>
                  <a:pt x="63" y="166"/>
                  <a:pt x="60" y="158"/>
                  <a:pt x="55" y="155"/>
                </a:cubicBezTo>
                <a:cubicBezTo>
                  <a:pt x="52" y="154"/>
                  <a:pt x="49" y="155"/>
                  <a:pt x="47" y="154"/>
                </a:cubicBezTo>
                <a:cubicBezTo>
                  <a:pt x="44" y="154"/>
                  <a:pt x="41" y="154"/>
                  <a:pt x="40" y="152"/>
                </a:cubicBezTo>
                <a:cubicBezTo>
                  <a:pt x="38" y="149"/>
                  <a:pt x="41" y="145"/>
                  <a:pt x="39" y="142"/>
                </a:cubicBezTo>
                <a:cubicBezTo>
                  <a:pt x="38" y="140"/>
                  <a:pt x="34" y="141"/>
                  <a:pt x="32" y="140"/>
                </a:cubicBezTo>
                <a:cubicBezTo>
                  <a:pt x="31" y="138"/>
                  <a:pt x="29" y="137"/>
                  <a:pt x="29" y="135"/>
                </a:cubicBezTo>
                <a:cubicBezTo>
                  <a:pt x="27" y="132"/>
                  <a:pt x="28" y="128"/>
                  <a:pt x="26" y="125"/>
                </a:cubicBezTo>
                <a:cubicBezTo>
                  <a:pt x="25" y="122"/>
                  <a:pt x="22" y="120"/>
                  <a:pt x="20" y="117"/>
                </a:cubicBezTo>
                <a:cubicBezTo>
                  <a:pt x="17" y="114"/>
                  <a:pt x="16" y="109"/>
                  <a:pt x="12" y="107"/>
                </a:cubicBezTo>
                <a:cubicBezTo>
                  <a:pt x="9" y="105"/>
                  <a:pt x="5" y="108"/>
                  <a:pt x="2" y="106"/>
                </a:cubicBezTo>
                <a:cubicBezTo>
                  <a:pt x="0" y="104"/>
                  <a:pt x="1" y="100"/>
                  <a:pt x="3" y="98"/>
                </a:cubicBezTo>
                <a:cubicBezTo>
                  <a:pt x="5" y="96"/>
                  <a:pt x="9" y="98"/>
                  <a:pt x="11" y="97"/>
                </a:cubicBezTo>
                <a:cubicBezTo>
                  <a:pt x="13" y="97"/>
                  <a:pt x="16" y="97"/>
                  <a:pt x="16" y="96"/>
                </a:cubicBezTo>
                <a:cubicBezTo>
                  <a:pt x="18" y="92"/>
                  <a:pt x="15" y="87"/>
                  <a:pt x="16" y="83"/>
                </a:cubicBezTo>
                <a:cubicBezTo>
                  <a:pt x="16" y="79"/>
                  <a:pt x="18" y="75"/>
                  <a:pt x="18" y="71"/>
                </a:cubicBezTo>
                <a:cubicBezTo>
                  <a:pt x="18" y="70"/>
                  <a:pt x="16" y="69"/>
                  <a:pt x="16" y="67"/>
                </a:cubicBezTo>
                <a:cubicBezTo>
                  <a:pt x="16" y="65"/>
                  <a:pt x="17" y="64"/>
                  <a:pt x="19" y="63"/>
                </a:cubicBezTo>
                <a:cubicBezTo>
                  <a:pt x="20" y="63"/>
                  <a:pt x="21" y="64"/>
                  <a:pt x="23" y="64"/>
                </a:cubicBezTo>
                <a:cubicBezTo>
                  <a:pt x="24" y="64"/>
                  <a:pt x="26" y="65"/>
                  <a:pt x="26" y="64"/>
                </a:cubicBezTo>
                <a:cubicBezTo>
                  <a:pt x="27" y="58"/>
                  <a:pt x="25" y="52"/>
                  <a:pt x="27" y="46"/>
                </a:cubicBezTo>
                <a:cubicBezTo>
                  <a:pt x="27" y="44"/>
                  <a:pt x="30" y="44"/>
                  <a:pt x="31" y="43"/>
                </a:cubicBezTo>
                <a:cubicBezTo>
                  <a:pt x="32" y="40"/>
                  <a:pt x="32" y="36"/>
                  <a:pt x="34" y="34"/>
                </a:cubicBezTo>
                <a:cubicBezTo>
                  <a:pt x="36" y="32"/>
                  <a:pt x="39" y="33"/>
                  <a:pt x="41" y="32"/>
                </a:cubicBezTo>
                <a:cubicBezTo>
                  <a:pt x="42" y="31"/>
                  <a:pt x="40" y="30"/>
                  <a:pt x="41" y="29"/>
                </a:cubicBezTo>
                <a:cubicBezTo>
                  <a:pt x="42" y="26"/>
                  <a:pt x="44" y="24"/>
                  <a:pt x="44" y="22"/>
                </a:cubicBezTo>
                <a:cubicBezTo>
                  <a:pt x="45" y="20"/>
                  <a:pt x="43" y="18"/>
                  <a:pt x="44" y="16"/>
                </a:cubicBezTo>
                <a:cubicBezTo>
                  <a:pt x="44" y="14"/>
                  <a:pt x="46" y="13"/>
                  <a:pt x="47" y="12"/>
                </a:cubicBezTo>
                <a:cubicBezTo>
                  <a:pt x="48" y="12"/>
                  <a:pt x="50" y="12"/>
                  <a:pt x="52" y="12"/>
                </a:cubicBezTo>
                <a:cubicBezTo>
                  <a:pt x="53" y="12"/>
                  <a:pt x="54" y="9"/>
                  <a:pt x="55" y="9"/>
                </a:cubicBezTo>
                <a:cubicBezTo>
                  <a:pt x="57" y="9"/>
                  <a:pt x="58" y="15"/>
                  <a:pt x="59" y="13"/>
                </a:cubicBezTo>
                <a:cubicBezTo>
                  <a:pt x="62" y="11"/>
                  <a:pt x="60" y="5"/>
                  <a:pt x="62" y="2"/>
                </a:cubicBezTo>
                <a:cubicBezTo>
                  <a:pt x="63" y="0"/>
                  <a:pt x="64" y="5"/>
                  <a:pt x="66" y="6"/>
                </a:cubicBezTo>
                <a:cubicBezTo>
                  <a:pt x="67" y="7"/>
                  <a:pt x="68" y="8"/>
                  <a:pt x="69" y="9"/>
                </a:cubicBezTo>
                <a:cubicBezTo>
                  <a:pt x="71" y="9"/>
                  <a:pt x="73" y="8"/>
                  <a:pt x="75" y="8"/>
                </a:cubicBezTo>
                <a:cubicBezTo>
                  <a:pt x="76" y="8"/>
                  <a:pt x="77" y="6"/>
                  <a:pt x="78" y="6"/>
                </a:cubicBezTo>
                <a:cubicBezTo>
                  <a:pt x="79" y="6"/>
                  <a:pt x="80" y="8"/>
                  <a:pt x="82" y="9"/>
                </a:cubicBezTo>
                <a:cubicBezTo>
                  <a:pt x="86" y="10"/>
                  <a:pt x="89" y="9"/>
                  <a:pt x="93" y="10"/>
                </a:cubicBezTo>
                <a:cubicBezTo>
                  <a:pt x="95" y="11"/>
                  <a:pt x="98" y="13"/>
                  <a:pt x="100" y="15"/>
                </a:cubicBezTo>
                <a:cubicBezTo>
                  <a:pt x="102" y="17"/>
                  <a:pt x="102" y="20"/>
                  <a:pt x="104" y="22"/>
                </a:cubicBezTo>
                <a:cubicBezTo>
                  <a:pt x="107" y="25"/>
                  <a:pt x="110" y="27"/>
                  <a:pt x="113" y="30"/>
                </a:cubicBezTo>
                <a:cubicBezTo>
                  <a:pt x="114" y="31"/>
                  <a:pt x="114" y="33"/>
                  <a:pt x="115" y="35"/>
                </a:cubicBezTo>
                <a:cubicBezTo>
                  <a:pt x="116" y="36"/>
                  <a:pt x="118" y="38"/>
                  <a:pt x="119" y="3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59" name="Freeform 2577"/>
          <p:cNvSpPr>
            <a:spLocks noChangeAspect="1"/>
          </p:cNvSpPr>
          <p:nvPr/>
        </p:nvSpPr>
        <p:spPr bwMode="auto">
          <a:xfrm>
            <a:off x="5543550" y="3851275"/>
            <a:ext cx="41275" cy="49213"/>
          </a:xfrm>
          <a:custGeom>
            <a:avLst/>
            <a:gdLst>
              <a:gd name="T0" fmla="*/ 17 w 22"/>
              <a:gd name="T1" fmla="*/ 29 h 26"/>
              <a:gd name="T2" fmla="*/ 9 w 22"/>
              <a:gd name="T3" fmla="*/ 29 h 26"/>
              <a:gd name="T4" fmla="*/ 4 w 22"/>
              <a:gd name="T5" fmla="*/ 31 h 26"/>
              <a:gd name="T6" fmla="*/ 0 w 22"/>
              <a:gd name="T7" fmla="*/ 29 h 26"/>
              <a:gd name="T8" fmla="*/ 0 w 22"/>
              <a:gd name="T9" fmla="*/ 19 h 26"/>
              <a:gd name="T10" fmla="*/ 5 w 22"/>
              <a:gd name="T11" fmla="*/ 12 h 26"/>
              <a:gd name="T12" fmla="*/ 8 w 22"/>
              <a:gd name="T13" fmla="*/ 4 h 26"/>
              <a:gd name="T14" fmla="*/ 14 w 22"/>
              <a:gd name="T15" fmla="*/ 5 h 26"/>
              <a:gd name="T16" fmla="*/ 17 w 22"/>
              <a:gd name="T17" fmla="*/ 1 h 26"/>
              <a:gd name="T18" fmla="*/ 20 w 22"/>
              <a:gd name="T19" fmla="*/ 1 h 26"/>
              <a:gd name="T20" fmla="*/ 22 w 22"/>
              <a:gd name="T21" fmla="*/ 6 h 26"/>
              <a:gd name="T22" fmla="*/ 25 w 22"/>
              <a:gd name="T23" fmla="*/ 12 h 26"/>
              <a:gd name="T24" fmla="*/ 18 w 22"/>
              <a:gd name="T25" fmla="*/ 16 h 26"/>
              <a:gd name="T26" fmla="*/ 9 w 22"/>
              <a:gd name="T27" fmla="*/ 23 h 26"/>
              <a:gd name="T28" fmla="*/ 18 w 22"/>
              <a:gd name="T29" fmla="*/ 21 h 26"/>
              <a:gd name="T30" fmla="*/ 24 w 22"/>
              <a:gd name="T31" fmla="*/ 24 h 26"/>
              <a:gd name="T32" fmla="*/ 20 w 22"/>
              <a:gd name="T33" fmla="*/ 26 h 26"/>
              <a:gd name="T34" fmla="*/ 17 w 22"/>
              <a:gd name="T35" fmla="*/ 29 h 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2"/>
              <a:gd name="T55" fmla="*/ 0 h 26"/>
              <a:gd name="T56" fmla="*/ 22 w 22"/>
              <a:gd name="T57" fmla="*/ 26 h 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2" h="26">
                <a:moveTo>
                  <a:pt x="14" y="24"/>
                </a:moveTo>
                <a:cubicBezTo>
                  <a:pt x="12" y="24"/>
                  <a:pt x="10" y="24"/>
                  <a:pt x="8" y="24"/>
                </a:cubicBezTo>
                <a:cubicBezTo>
                  <a:pt x="6" y="24"/>
                  <a:pt x="5" y="26"/>
                  <a:pt x="3" y="26"/>
                </a:cubicBezTo>
                <a:cubicBezTo>
                  <a:pt x="2" y="26"/>
                  <a:pt x="1" y="25"/>
                  <a:pt x="0" y="24"/>
                </a:cubicBezTo>
                <a:cubicBezTo>
                  <a:pt x="0" y="21"/>
                  <a:pt x="0" y="19"/>
                  <a:pt x="0" y="16"/>
                </a:cubicBezTo>
                <a:cubicBezTo>
                  <a:pt x="1" y="14"/>
                  <a:pt x="3" y="12"/>
                  <a:pt x="4" y="10"/>
                </a:cubicBezTo>
                <a:cubicBezTo>
                  <a:pt x="5" y="8"/>
                  <a:pt x="6" y="5"/>
                  <a:pt x="7" y="3"/>
                </a:cubicBezTo>
                <a:cubicBezTo>
                  <a:pt x="9" y="3"/>
                  <a:pt x="10" y="5"/>
                  <a:pt x="12" y="4"/>
                </a:cubicBezTo>
                <a:cubicBezTo>
                  <a:pt x="13" y="4"/>
                  <a:pt x="13" y="2"/>
                  <a:pt x="14" y="1"/>
                </a:cubicBezTo>
                <a:cubicBezTo>
                  <a:pt x="14" y="0"/>
                  <a:pt x="16" y="1"/>
                  <a:pt x="17" y="1"/>
                </a:cubicBezTo>
                <a:cubicBezTo>
                  <a:pt x="18" y="2"/>
                  <a:pt x="18" y="4"/>
                  <a:pt x="19" y="5"/>
                </a:cubicBezTo>
                <a:cubicBezTo>
                  <a:pt x="20" y="6"/>
                  <a:pt x="22" y="8"/>
                  <a:pt x="21" y="10"/>
                </a:cubicBezTo>
                <a:cubicBezTo>
                  <a:pt x="20" y="12"/>
                  <a:pt x="17" y="12"/>
                  <a:pt x="15" y="13"/>
                </a:cubicBezTo>
                <a:cubicBezTo>
                  <a:pt x="12" y="15"/>
                  <a:pt x="8" y="16"/>
                  <a:pt x="8" y="19"/>
                </a:cubicBezTo>
                <a:cubicBezTo>
                  <a:pt x="8" y="21"/>
                  <a:pt x="12" y="18"/>
                  <a:pt x="15" y="18"/>
                </a:cubicBezTo>
                <a:cubicBezTo>
                  <a:pt x="16" y="19"/>
                  <a:pt x="18" y="19"/>
                  <a:pt x="20" y="20"/>
                </a:cubicBezTo>
                <a:cubicBezTo>
                  <a:pt x="19" y="21"/>
                  <a:pt x="18" y="21"/>
                  <a:pt x="17" y="22"/>
                </a:cubicBezTo>
                <a:cubicBezTo>
                  <a:pt x="16" y="23"/>
                  <a:pt x="15" y="24"/>
                  <a:pt x="14" y="2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60" name="Freeform 2578"/>
          <p:cNvSpPr>
            <a:spLocks noChangeAspect="1"/>
          </p:cNvSpPr>
          <p:nvPr/>
        </p:nvSpPr>
        <p:spPr bwMode="auto">
          <a:xfrm>
            <a:off x="5411788" y="3705225"/>
            <a:ext cx="163513" cy="155575"/>
          </a:xfrm>
          <a:custGeom>
            <a:avLst/>
            <a:gdLst>
              <a:gd name="T0" fmla="*/ 103 w 86"/>
              <a:gd name="T1" fmla="*/ 93 h 82"/>
              <a:gd name="T2" fmla="*/ 98 w 86"/>
              <a:gd name="T3" fmla="*/ 88 h 82"/>
              <a:gd name="T4" fmla="*/ 92 w 86"/>
              <a:gd name="T5" fmla="*/ 81 h 82"/>
              <a:gd name="T6" fmla="*/ 90 w 86"/>
              <a:gd name="T7" fmla="*/ 78 h 82"/>
              <a:gd name="T8" fmla="*/ 80 w 86"/>
              <a:gd name="T9" fmla="*/ 69 h 82"/>
              <a:gd name="T10" fmla="*/ 73 w 86"/>
              <a:gd name="T11" fmla="*/ 60 h 82"/>
              <a:gd name="T12" fmla="*/ 67 w 86"/>
              <a:gd name="T13" fmla="*/ 56 h 82"/>
              <a:gd name="T14" fmla="*/ 65 w 86"/>
              <a:gd name="T15" fmla="*/ 53 h 82"/>
              <a:gd name="T16" fmla="*/ 60 w 86"/>
              <a:gd name="T17" fmla="*/ 53 h 82"/>
              <a:gd name="T18" fmla="*/ 55 w 86"/>
              <a:gd name="T19" fmla="*/ 50 h 82"/>
              <a:gd name="T20" fmla="*/ 52 w 86"/>
              <a:gd name="T21" fmla="*/ 44 h 82"/>
              <a:gd name="T22" fmla="*/ 48 w 86"/>
              <a:gd name="T23" fmla="*/ 48 h 82"/>
              <a:gd name="T24" fmla="*/ 44 w 86"/>
              <a:gd name="T25" fmla="*/ 39 h 82"/>
              <a:gd name="T26" fmla="*/ 42 w 86"/>
              <a:gd name="T27" fmla="*/ 30 h 82"/>
              <a:gd name="T28" fmla="*/ 38 w 86"/>
              <a:gd name="T29" fmla="*/ 17 h 82"/>
              <a:gd name="T30" fmla="*/ 34 w 86"/>
              <a:gd name="T31" fmla="*/ 0 h 82"/>
              <a:gd name="T32" fmla="*/ 26 w 86"/>
              <a:gd name="T33" fmla="*/ 4 h 82"/>
              <a:gd name="T34" fmla="*/ 22 w 86"/>
              <a:gd name="T35" fmla="*/ 7 h 82"/>
              <a:gd name="T36" fmla="*/ 17 w 86"/>
              <a:gd name="T37" fmla="*/ 5 h 82"/>
              <a:gd name="T38" fmla="*/ 14 w 86"/>
              <a:gd name="T39" fmla="*/ 12 h 82"/>
              <a:gd name="T40" fmla="*/ 8 w 86"/>
              <a:gd name="T41" fmla="*/ 12 h 82"/>
              <a:gd name="T42" fmla="*/ 7 w 86"/>
              <a:gd name="T43" fmla="*/ 18 h 82"/>
              <a:gd name="T44" fmla="*/ 5 w 86"/>
              <a:gd name="T45" fmla="*/ 23 h 82"/>
              <a:gd name="T46" fmla="*/ 8 w 86"/>
              <a:gd name="T47" fmla="*/ 27 h 82"/>
              <a:gd name="T48" fmla="*/ 5 w 86"/>
              <a:gd name="T49" fmla="*/ 38 h 82"/>
              <a:gd name="T50" fmla="*/ 1 w 86"/>
              <a:gd name="T51" fmla="*/ 45 h 82"/>
              <a:gd name="T52" fmla="*/ 2 w 86"/>
              <a:gd name="T53" fmla="*/ 57 h 82"/>
              <a:gd name="T54" fmla="*/ 5 w 86"/>
              <a:gd name="T55" fmla="*/ 63 h 82"/>
              <a:gd name="T56" fmla="*/ 11 w 86"/>
              <a:gd name="T57" fmla="*/ 63 h 82"/>
              <a:gd name="T58" fmla="*/ 14 w 86"/>
              <a:gd name="T59" fmla="*/ 60 h 82"/>
              <a:gd name="T60" fmla="*/ 19 w 86"/>
              <a:gd name="T61" fmla="*/ 65 h 82"/>
              <a:gd name="T62" fmla="*/ 23 w 86"/>
              <a:gd name="T63" fmla="*/ 51 h 82"/>
              <a:gd name="T64" fmla="*/ 28 w 86"/>
              <a:gd name="T65" fmla="*/ 56 h 82"/>
              <a:gd name="T66" fmla="*/ 31 w 86"/>
              <a:gd name="T67" fmla="*/ 60 h 82"/>
              <a:gd name="T68" fmla="*/ 38 w 86"/>
              <a:gd name="T69" fmla="*/ 59 h 82"/>
              <a:gd name="T70" fmla="*/ 42 w 86"/>
              <a:gd name="T71" fmla="*/ 56 h 82"/>
              <a:gd name="T72" fmla="*/ 47 w 86"/>
              <a:gd name="T73" fmla="*/ 60 h 82"/>
              <a:gd name="T74" fmla="*/ 60 w 86"/>
              <a:gd name="T75" fmla="*/ 61 h 82"/>
              <a:gd name="T76" fmla="*/ 68 w 86"/>
              <a:gd name="T77" fmla="*/ 67 h 82"/>
              <a:gd name="T78" fmla="*/ 73 w 86"/>
              <a:gd name="T79" fmla="*/ 75 h 82"/>
              <a:gd name="T80" fmla="*/ 84 w 86"/>
              <a:gd name="T81" fmla="*/ 85 h 82"/>
              <a:gd name="T82" fmla="*/ 86 w 86"/>
              <a:gd name="T83" fmla="*/ 91 h 82"/>
              <a:gd name="T84" fmla="*/ 91 w 86"/>
              <a:gd name="T85" fmla="*/ 96 h 82"/>
              <a:gd name="T86" fmla="*/ 97 w 86"/>
              <a:gd name="T87" fmla="*/ 97 h 82"/>
              <a:gd name="T88" fmla="*/ 99 w 86"/>
              <a:gd name="T89" fmla="*/ 93 h 82"/>
              <a:gd name="T90" fmla="*/ 103 w 86"/>
              <a:gd name="T91" fmla="*/ 93 h 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86"/>
              <a:gd name="T139" fmla="*/ 0 h 82"/>
              <a:gd name="T140" fmla="*/ 86 w 86"/>
              <a:gd name="T141" fmla="*/ 82 h 8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86" h="82">
                <a:moveTo>
                  <a:pt x="86" y="78"/>
                </a:moveTo>
                <a:cubicBezTo>
                  <a:pt x="85" y="77"/>
                  <a:pt x="83" y="76"/>
                  <a:pt x="82" y="74"/>
                </a:cubicBezTo>
                <a:cubicBezTo>
                  <a:pt x="80" y="72"/>
                  <a:pt x="79" y="70"/>
                  <a:pt x="77" y="68"/>
                </a:cubicBezTo>
                <a:cubicBezTo>
                  <a:pt x="77" y="67"/>
                  <a:pt x="76" y="66"/>
                  <a:pt x="75" y="65"/>
                </a:cubicBezTo>
                <a:cubicBezTo>
                  <a:pt x="73" y="62"/>
                  <a:pt x="69" y="61"/>
                  <a:pt x="67" y="58"/>
                </a:cubicBezTo>
                <a:cubicBezTo>
                  <a:pt x="65" y="56"/>
                  <a:pt x="64" y="53"/>
                  <a:pt x="61" y="50"/>
                </a:cubicBezTo>
                <a:cubicBezTo>
                  <a:pt x="60" y="49"/>
                  <a:pt x="58" y="49"/>
                  <a:pt x="56" y="47"/>
                </a:cubicBezTo>
                <a:cubicBezTo>
                  <a:pt x="55" y="46"/>
                  <a:pt x="55" y="45"/>
                  <a:pt x="54" y="44"/>
                </a:cubicBezTo>
                <a:cubicBezTo>
                  <a:pt x="53" y="43"/>
                  <a:pt x="51" y="45"/>
                  <a:pt x="50" y="44"/>
                </a:cubicBezTo>
                <a:cubicBezTo>
                  <a:pt x="48" y="44"/>
                  <a:pt x="47" y="43"/>
                  <a:pt x="46" y="42"/>
                </a:cubicBezTo>
                <a:cubicBezTo>
                  <a:pt x="45" y="41"/>
                  <a:pt x="45" y="38"/>
                  <a:pt x="43" y="37"/>
                </a:cubicBezTo>
                <a:cubicBezTo>
                  <a:pt x="42" y="37"/>
                  <a:pt x="41" y="41"/>
                  <a:pt x="40" y="40"/>
                </a:cubicBezTo>
                <a:cubicBezTo>
                  <a:pt x="38" y="39"/>
                  <a:pt x="38" y="36"/>
                  <a:pt x="37" y="33"/>
                </a:cubicBezTo>
                <a:cubicBezTo>
                  <a:pt x="37" y="31"/>
                  <a:pt x="36" y="28"/>
                  <a:pt x="35" y="25"/>
                </a:cubicBezTo>
                <a:cubicBezTo>
                  <a:pt x="34" y="21"/>
                  <a:pt x="33" y="17"/>
                  <a:pt x="32" y="14"/>
                </a:cubicBezTo>
                <a:cubicBezTo>
                  <a:pt x="31" y="9"/>
                  <a:pt x="29" y="4"/>
                  <a:pt x="28" y="0"/>
                </a:cubicBezTo>
                <a:cubicBezTo>
                  <a:pt x="26" y="1"/>
                  <a:pt x="24" y="2"/>
                  <a:pt x="22" y="3"/>
                </a:cubicBezTo>
                <a:cubicBezTo>
                  <a:pt x="20" y="3"/>
                  <a:pt x="19" y="5"/>
                  <a:pt x="18" y="6"/>
                </a:cubicBezTo>
                <a:cubicBezTo>
                  <a:pt x="16" y="6"/>
                  <a:pt x="15" y="3"/>
                  <a:pt x="14" y="4"/>
                </a:cubicBezTo>
                <a:cubicBezTo>
                  <a:pt x="13" y="5"/>
                  <a:pt x="14" y="9"/>
                  <a:pt x="12" y="10"/>
                </a:cubicBezTo>
                <a:cubicBezTo>
                  <a:pt x="10" y="11"/>
                  <a:pt x="8" y="9"/>
                  <a:pt x="7" y="10"/>
                </a:cubicBezTo>
                <a:cubicBezTo>
                  <a:pt x="6" y="11"/>
                  <a:pt x="7" y="13"/>
                  <a:pt x="6" y="15"/>
                </a:cubicBezTo>
                <a:cubicBezTo>
                  <a:pt x="6" y="16"/>
                  <a:pt x="4" y="18"/>
                  <a:pt x="4" y="19"/>
                </a:cubicBezTo>
                <a:cubicBezTo>
                  <a:pt x="4" y="21"/>
                  <a:pt x="6" y="22"/>
                  <a:pt x="7" y="23"/>
                </a:cubicBezTo>
                <a:cubicBezTo>
                  <a:pt x="7" y="26"/>
                  <a:pt x="6" y="29"/>
                  <a:pt x="4" y="32"/>
                </a:cubicBezTo>
                <a:cubicBezTo>
                  <a:pt x="4" y="35"/>
                  <a:pt x="1" y="36"/>
                  <a:pt x="1" y="38"/>
                </a:cubicBezTo>
                <a:cubicBezTo>
                  <a:pt x="0" y="41"/>
                  <a:pt x="1" y="45"/>
                  <a:pt x="2" y="48"/>
                </a:cubicBezTo>
                <a:cubicBezTo>
                  <a:pt x="2" y="50"/>
                  <a:pt x="3" y="51"/>
                  <a:pt x="4" y="53"/>
                </a:cubicBezTo>
                <a:cubicBezTo>
                  <a:pt x="5" y="53"/>
                  <a:pt x="7" y="53"/>
                  <a:pt x="9" y="53"/>
                </a:cubicBezTo>
                <a:cubicBezTo>
                  <a:pt x="10" y="53"/>
                  <a:pt x="11" y="50"/>
                  <a:pt x="12" y="50"/>
                </a:cubicBezTo>
                <a:cubicBezTo>
                  <a:pt x="14" y="50"/>
                  <a:pt x="15" y="56"/>
                  <a:pt x="16" y="54"/>
                </a:cubicBezTo>
                <a:cubicBezTo>
                  <a:pt x="19" y="52"/>
                  <a:pt x="17" y="46"/>
                  <a:pt x="19" y="43"/>
                </a:cubicBezTo>
                <a:cubicBezTo>
                  <a:pt x="20" y="41"/>
                  <a:pt x="21" y="46"/>
                  <a:pt x="23" y="47"/>
                </a:cubicBezTo>
                <a:cubicBezTo>
                  <a:pt x="24" y="48"/>
                  <a:pt x="25" y="49"/>
                  <a:pt x="26" y="50"/>
                </a:cubicBezTo>
                <a:cubicBezTo>
                  <a:pt x="28" y="50"/>
                  <a:pt x="30" y="49"/>
                  <a:pt x="32" y="49"/>
                </a:cubicBezTo>
                <a:cubicBezTo>
                  <a:pt x="33" y="49"/>
                  <a:pt x="34" y="47"/>
                  <a:pt x="35" y="47"/>
                </a:cubicBezTo>
                <a:cubicBezTo>
                  <a:pt x="36" y="47"/>
                  <a:pt x="37" y="49"/>
                  <a:pt x="39" y="50"/>
                </a:cubicBezTo>
                <a:cubicBezTo>
                  <a:pt x="43" y="51"/>
                  <a:pt x="46" y="50"/>
                  <a:pt x="50" y="51"/>
                </a:cubicBezTo>
                <a:cubicBezTo>
                  <a:pt x="52" y="52"/>
                  <a:pt x="55" y="54"/>
                  <a:pt x="57" y="56"/>
                </a:cubicBezTo>
                <a:cubicBezTo>
                  <a:pt x="59" y="58"/>
                  <a:pt x="59" y="61"/>
                  <a:pt x="61" y="63"/>
                </a:cubicBezTo>
                <a:cubicBezTo>
                  <a:pt x="64" y="66"/>
                  <a:pt x="67" y="68"/>
                  <a:pt x="70" y="71"/>
                </a:cubicBezTo>
                <a:cubicBezTo>
                  <a:pt x="71" y="72"/>
                  <a:pt x="71" y="74"/>
                  <a:pt x="72" y="76"/>
                </a:cubicBezTo>
                <a:cubicBezTo>
                  <a:pt x="73" y="77"/>
                  <a:pt x="75" y="79"/>
                  <a:pt x="76" y="80"/>
                </a:cubicBezTo>
                <a:cubicBezTo>
                  <a:pt x="78" y="80"/>
                  <a:pt x="79" y="82"/>
                  <a:pt x="81" y="81"/>
                </a:cubicBezTo>
                <a:cubicBezTo>
                  <a:pt x="82" y="81"/>
                  <a:pt x="82" y="79"/>
                  <a:pt x="83" y="78"/>
                </a:cubicBezTo>
                <a:cubicBezTo>
                  <a:pt x="83" y="77"/>
                  <a:pt x="85" y="78"/>
                  <a:pt x="86" y="7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61" name="Freeform 2579"/>
          <p:cNvSpPr>
            <a:spLocks noChangeAspect="1"/>
          </p:cNvSpPr>
          <p:nvPr/>
        </p:nvSpPr>
        <p:spPr bwMode="auto">
          <a:xfrm>
            <a:off x="5062538" y="3557588"/>
            <a:ext cx="403225" cy="546100"/>
          </a:xfrm>
          <a:custGeom>
            <a:avLst/>
            <a:gdLst>
              <a:gd name="T0" fmla="*/ 223 w 211"/>
              <a:gd name="T1" fmla="*/ 150 h 286"/>
              <a:gd name="T2" fmla="*/ 225 w 211"/>
              <a:gd name="T3" fmla="*/ 131 h 286"/>
              <a:gd name="T4" fmla="*/ 225 w 211"/>
              <a:gd name="T5" fmla="*/ 115 h 286"/>
              <a:gd name="T6" fmla="*/ 229 w 211"/>
              <a:gd name="T7" fmla="*/ 105 h 286"/>
              <a:gd name="T8" fmla="*/ 237 w 211"/>
              <a:gd name="T9" fmla="*/ 97 h 286"/>
              <a:gd name="T10" fmla="*/ 247 w 211"/>
              <a:gd name="T11" fmla="*/ 96 h 286"/>
              <a:gd name="T12" fmla="*/ 244 w 211"/>
              <a:gd name="T13" fmla="*/ 87 h 286"/>
              <a:gd name="T14" fmla="*/ 237 w 211"/>
              <a:gd name="T15" fmla="*/ 77 h 286"/>
              <a:gd name="T16" fmla="*/ 230 w 211"/>
              <a:gd name="T17" fmla="*/ 52 h 286"/>
              <a:gd name="T18" fmla="*/ 225 w 211"/>
              <a:gd name="T19" fmla="*/ 26 h 286"/>
              <a:gd name="T20" fmla="*/ 215 w 211"/>
              <a:gd name="T21" fmla="*/ 6 h 286"/>
              <a:gd name="T22" fmla="*/ 206 w 211"/>
              <a:gd name="T23" fmla="*/ 0 h 286"/>
              <a:gd name="T24" fmla="*/ 193 w 211"/>
              <a:gd name="T25" fmla="*/ 7 h 286"/>
              <a:gd name="T26" fmla="*/ 184 w 211"/>
              <a:gd name="T27" fmla="*/ 16 h 286"/>
              <a:gd name="T28" fmla="*/ 176 w 211"/>
              <a:gd name="T29" fmla="*/ 26 h 286"/>
              <a:gd name="T30" fmla="*/ 46 w 211"/>
              <a:gd name="T31" fmla="*/ 19 h 286"/>
              <a:gd name="T32" fmla="*/ 31 w 211"/>
              <a:gd name="T33" fmla="*/ 58 h 286"/>
              <a:gd name="T34" fmla="*/ 30 w 211"/>
              <a:gd name="T35" fmla="*/ 130 h 286"/>
              <a:gd name="T36" fmla="*/ 17 w 211"/>
              <a:gd name="T37" fmla="*/ 134 h 286"/>
              <a:gd name="T38" fmla="*/ 12 w 211"/>
              <a:gd name="T39" fmla="*/ 148 h 286"/>
              <a:gd name="T40" fmla="*/ 12 w 211"/>
              <a:gd name="T41" fmla="*/ 159 h 286"/>
              <a:gd name="T42" fmla="*/ 7 w 211"/>
              <a:gd name="T43" fmla="*/ 173 h 286"/>
              <a:gd name="T44" fmla="*/ 1 w 211"/>
              <a:gd name="T45" fmla="*/ 186 h 286"/>
              <a:gd name="T46" fmla="*/ 11 w 211"/>
              <a:gd name="T47" fmla="*/ 196 h 286"/>
              <a:gd name="T48" fmla="*/ 11 w 211"/>
              <a:gd name="T49" fmla="*/ 202 h 286"/>
              <a:gd name="T50" fmla="*/ 16 w 211"/>
              <a:gd name="T51" fmla="*/ 214 h 286"/>
              <a:gd name="T52" fmla="*/ 30 w 211"/>
              <a:gd name="T53" fmla="*/ 235 h 286"/>
              <a:gd name="T54" fmla="*/ 25 w 211"/>
              <a:gd name="T55" fmla="*/ 248 h 286"/>
              <a:gd name="T56" fmla="*/ 39 w 211"/>
              <a:gd name="T57" fmla="*/ 254 h 286"/>
              <a:gd name="T58" fmla="*/ 49 w 211"/>
              <a:gd name="T59" fmla="*/ 262 h 286"/>
              <a:gd name="T60" fmla="*/ 55 w 211"/>
              <a:gd name="T61" fmla="*/ 268 h 286"/>
              <a:gd name="T62" fmla="*/ 60 w 211"/>
              <a:gd name="T63" fmla="*/ 281 h 286"/>
              <a:gd name="T64" fmla="*/ 75 w 211"/>
              <a:gd name="T65" fmla="*/ 291 h 286"/>
              <a:gd name="T66" fmla="*/ 79 w 211"/>
              <a:gd name="T67" fmla="*/ 299 h 286"/>
              <a:gd name="T68" fmla="*/ 88 w 211"/>
              <a:gd name="T69" fmla="*/ 310 h 286"/>
              <a:gd name="T70" fmla="*/ 94 w 211"/>
              <a:gd name="T71" fmla="*/ 324 h 286"/>
              <a:gd name="T72" fmla="*/ 107 w 211"/>
              <a:gd name="T73" fmla="*/ 325 h 286"/>
              <a:gd name="T74" fmla="*/ 119 w 211"/>
              <a:gd name="T75" fmla="*/ 321 h 286"/>
              <a:gd name="T76" fmla="*/ 134 w 211"/>
              <a:gd name="T77" fmla="*/ 340 h 286"/>
              <a:gd name="T78" fmla="*/ 141 w 211"/>
              <a:gd name="T79" fmla="*/ 340 h 286"/>
              <a:gd name="T80" fmla="*/ 155 w 211"/>
              <a:gd name="T81" fmla="*/ 337 h 286"/>
              <a:gd name="T82" fmla="*/ 164 w 211"/>
              <a:gd name="T83" fmla="*/ 339 h 286"/>
              <a:gd name="T84" fmla="*/ 176 w 211"/>
              <a:gd name="T85" fmla="*/ 338 h 286"/>
              <a:gd name="T86" fmla="*/ 188 w 211"/>
              <a:gd name="T87" fmla="*/ 331 h 286"/>
              <a:gd name="T88" fmla="*/ 203 w 211"/>
              <a:gd name="T89" fmla="*/ 304 h 286"/>
              <a:gd name="T90" fmla="*/ 193 w 211"/>
              <a:gd name="T91" fmla="*/ 283 h 286"/>
              <a:gd name="T92" fmla="*/ 171 w 211"/>
              <a:gd name="T93" fmla="*/ 269 h 286"/>
              <a:gd name="T94" fmla="*/ 182 w 211"/>
              <a:gd name="T95" fmla="*/ 259 h 286"/>
              <a:gd name="T96" fmla="*/ 188 w 211"/>
              <a:gd name="T97" fmla="*/ 242 h 286"/>
              <a:gd name="T98" fmla="*/ 188 w 211"/>
              <a:gd name="T99" fmla="*/ 223 h 286"/>
              <a:gd name="T100" fmla="*/ 196 w 211"/>
              <a:gd name="T101" fmla="*/ 219 h 286"/>
              <a:gd name="T102" fmla="*/ 201 w 211"/>
              <a:gd name="T103" fmla="*/ 197 h 286"/>
              <a:gd name="T104" fmla="*/ 209 w 211"/>
              <a:gd name="T105" fmla="*/ 183 h 286"/>
              <a:gd name="T106" fmla="*/ 218 w 211"/>
              <a:gd name="T107" fmla="*/ 177 h 286"/>
              <a:gd name="T108" fmla="*/ 221 w 211"/>
              <a:gd name="T109" fmla="*/ 161 h 28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1"/>
              <a:gd name="T166" fmla="*/ 0 h 286"/>
              <a:gd name="T167" fmla="*/ 211 w 211"/>
              <a:gd name="T168" fmla="*/ 286 h 28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1" h="286">
                <a:moveTo>
                  <a:pt x="187" y="130"/>
                </a:moveTo>
                <a:cubicBezTo>
                  <a:pt x="186" y="128"/>
                  <a:pt x="185" y="127"/>
                  <a:pt x="185" y="125"/>
                </a:cubicBezTo>
                <a:cubicBezTo>
                  <a:pt x="184" y="122"/>
                  <a:pt x="183" y="118"/>
                  <a:pt x="184" y="115"/>
                </a:cubicBezTo>
                <a:cubicBezTo>
                  <a:pt x="184" y="113"/>
                  <a:pt x="187" y="112"/>
                  <a:pt x="187" y="109"/>
                </a:cubicBezTo>
                <a:cubicBezTo>
                  <a:pt x="189" y="106"/>
                  <a:pt x="190" y="103"/>
                  <a:pt x="190" y="100"/>
                </a:cubicBezTo>
                <a:cubicBezTo>
                  <a:pt x="189" y="99"/>
                  <a:pt x="187" y="98"/>
                  <a:pt x="187" y="96"/>
                </a:cubicBezTo>
                <a:cubicBezTo>
                  <a:pt x="187" y="95"/>
                  <a:pt x="189" y="93"/>
                  <a:pt x="189" y="92"/>
                </a:cubicBezTo>
                <a:cubicBezTo>
                  <a:pt x="190" y="90"/>
                  <a:pt x="189" y="88"/>
                  <a:pt x="190" y="87"/>
                </a:cubicBezTo>
                <a:cubicBezTo>
                  <a:pt x="191" y="86"/>
                  <a:pt x="193" y="88"/>
                  <a:pt x="195" y="87"/>
                </a:cubicBezTo>
                <a:cubicBezTo>
                  <a:pt x="197" y="86"/>
                  <a:pt x="196" y="82"/>
                  <a:pt x="197" y="81"/>
                </a:cubicBezTo>
                <a:cubicBezTo>
                  <a:pt x="198" y="80"/>
                  <a:pt x="199" y="83"/>
                  <a:pt x="201" y="83"/>
                </a:cubicBezTo>
                <a:cubicBezTo>
                  <a:pt x="202" y="82"/>
                  <a:pt x="203" y="80"/>
                  <a:pt x="205" y="80"/>
                </a:cubicBezTo>
                <a:cubicBezTo>
                  <a:pt x="207" y="79"/>
                  <a:pt x="209" y="78"/>
                  <a:pt x="211" y="77"/>
                </a:cubicBezTo>
                <a:cubicBezTo>
                  <a:pt x="208" y="75"/>
                  <a:pt x="205" y="74"/>
                  <a:pt x="203" y="72"/>
                </a:cubicBezTo>
                <a:cubicBezTo>
                  <a:pt x="203" y="71"/>
                  <a:pt x="204" y="69"/>
                  <a:pt x="203" y="69"/>
                </a:cubicBezTo>
                <a:cubicBezTo>
                  <a:pt x="202" y="67"/>
                  <a:pt x="198" y="66"/>
                  <a:pt x="197" y="64"/>
                </a:cubicBezTo>
                <a:cubicBezTo>
                  <a:pt x="195" y="62"/>
                  <a:pt x="193" y="60"/>
                  <a:pt x="192" y="57"/>
                </a:cubicBezTo>
                <a:cubicBezTo>
                  <a:pt x="191" y="52"/>
                  <a:pt x="191" y="47"/>
                  <a:pt x="191" y="43"/>
                </a:cubicBezTo>
                <a:cubicBezTo>
                  <a:pt x="191" y="38"/>
                  <a:pt x="192" y="34"/>
                  <a:pt x="191" y="30"/>
                </a:cubicBezTo>
                <a:cubicBezTo>
                  <a:pt x="191" y="27"/>
                  <a:pt x="187" y="25"/>
                  <a:pt x="187" y="22"/>
                </a:cubicBezTo>
                <a:cubicBezTo>
                  <a:pt x="186" y="19"/>
                  <a:pt x="189" y="17"/>
                  <a:pt x="188" y="15"/>
                </a:cubicBezTo>
                <a:cubicBezTo>
                  <a:pt x="186" y="11"/>
                  <a:pt x="183" y="8"/>
                  <a:pt x="179" y="5"/>
                </a:cubicBezTo>
                <a:cubicBezTo>
                  <a:pt x="178" y="5"/>
                  <a:pt x="176" y="6"/>
                  <a:pt x="175" y="5"/>
                </a:cubicBezTo>
                <a:cubicBezTo>
                  <a:pt x="174" y="4"/>
                  <a:pt x="173" y="2"/>
                  <a:pt x="171" y="0"/>
                </a:cubicBezTo>
                <a:cubicBezTo>
                  <a:pt x="170" y="2"/>
                  <a:pt x="168" y="4"/>
                  <a:pt x="166" y="6"/>
                </a:cubicBezTo>
                <a:cubicBezTo>
                  <a:pt x="164" y="7"/>
                  <a:pt x="162" y="5"/>
                  <a:pt x="160" y="6"/>
                </a:cubicBezTo>
                <a:cubicBezTo>
                  <a:pt x="159" y="7"/>
                  <a:pt x="159" y="9"/>
                  <a:pt x="158" y="11"/>
                </a:cubicBezTo>
                <a:cubicBezTo>
                  <a:pt x="156" y="12"/>
                  <a:pt x="154" y="11"/>
                  <a:pt x="153" y="13"/>
                </a:cubicBezTo>
                <a:cubicBezTo>
                  <a:pt x="152" y="15"/>
                  <a:pt x="153" y="17"/>
                  <a:pt x="152" y="19"/>
                </a:cubicBezTo>
                <a:cubicBezTo>
                  <a:pt x="151" y="21"/>
                  <a:pt x="148" y="23"/>
                  <a:pt x="146" y="22"/>
                </a:cubicBezTo>
                <a:cubicBezTo>
                  <a:pt x="144" y="21"/>
                  <a:pt x="145" y="16"/>
                  <a:pt x="142" y="16"/>
                </a:cubicBezTo>
                <a:cubicBezTo>
                  <a:pt x="107" y="14"/>
                  <a:pt x="73" y="16"/>
                  <a:pt x="38" y="16"/>
                </a:cubicBezTo>
                <a:lnTo>
                  <a:pt x="37" y="48"/>
                </a:lnTo>
                <a:lnTo>
                  <a:pt x="26" y="48"/>
                </a:lnTo>
                <a:lnTo>
                  <a:pt x="25" y="55"/>
                </a:lnTo>
                <a:cubicBezTo>
                  <a:pt x="25" y="73"/>
                  <a:pt x="27" y="91"/>
                  <a:pt x="25" y="108"/>
                </a:cubicBezTo>
                <a:cubicBezTo>
                  <a:pt x="25" y="110"/>
                  <a:pt x="21" y="107"/>
                  <a:pt x="19" y="108"/>
                </a:cubicBezTo>
                <a:cubicBezTo>
                  <a:pt x="17" y="108"/>
                  <a:pt x="15" y="109"/>
                  <a:pt x="14" y="111"/>
                </a:cubicBezTo>
                <a:cubicBezTo>
                  <a:pt x="13" y="112"/>
                  <a:pt x="16" y="114"/>
                  <a:pt x="15" y="116"/>
                </a:cubicBezTo>
                <a:cubicBezTo>
                  <a:pt x="14" y="119"/>
                  <a:pt x="12" y="121"/>
                  <a:pt x="10" y="123"/>
                </a:cubicBezTo>
                <a:cubicBezTo>
                  <a:pt x="9" y="124"/>
                  <a:pt x="6" y="125"/>
                  <a:pt x="7" y="126"/>
                </a:cubicBezTo>
                <a:cubicBezTo>
                  <a:pt x="7" y="128"/>
                  <a:pt x="11" y="130"/>
                  <a:pt x="10" y="132"/>
                </a:cubicBezTo>
                <a:cubicBezTo>
                  <a:pt x="10" y="134"/>
                  <a:pt x="5" y="133"/>
                  <a:pt x="5" y="135"/>
                </a:cubicBezTo>
                <a:cubicBezTo>
                  <a:pt x="4" y="138"/>
                  <a:pt x="7" y="141"/>
                  <a:pt x="6" y="144"/>
                </a:cubicBezTo>
                <a:cubicBezTo>
                  <a:pt x="6" y="147"/>
                  <a:pt x="2" y="148"/>
                  <a:pt x="1" y="150"/>
                </a:cubicBezTo>
                <a:cubicBezTo>
                  <a:pt x="0" y="151"/>
                  <a:pt x="0" y="154"/>
                  <a:pt x="1" y="155"/>
                </a:cubicBezTo>
                <a:cubicBezTo>
                  <a:pt x="3" y="156"/>
                  <a:pt x="6" y="152"/>
                  <a:pt x="8" y="153"/>
                </a:cubicBezTo>
                <a:cubicBezTo>
                  <a:pt x="10" y="156"/>
                  <a:pt x="8" y="160"/>
                  <a:pt x="9" y="163"/>
                </a:cubicBezTo>
                <a:cubicBezTo>
                  <a:pt x="10" y="164"/>
                  <a:pt x="12" y="163"/>
                  <a:pt x="12" y="164"/>
                </a:cubicBezTo>
                <a:cubicBezTo>
                  <a:pt x="12" y="165"/>
                  <a:pt x="9" y="166"/>
                  <a:pt x="9" y="168"/>
                </a:cubicBezTo>
                <a:cubicBezTo>
                  <a:pt x="10" y="171"/>
                  <a:pt x="13" y="172"/>
                  <a:pt x="14" y="174"/>
                </a:cubicBezTo>
                <a:cubicBezTo>
                  <a:pt x="15" y="175"/>
                  <a:pt x="14" y="177"/>
                  <a:pt x="13" y="178"/>
                </a:cubicBezTo>
                <a:cubicBezTo>
                  <a:pt x="15" y="180"/>
                  <a:pt x="18" y="182"/>
                  <a:pt x="19" y="184"/>
                </a:cubicBezTo>
                <a:cubicBezTo>
                  <a:pt x="22" y="187"/>
                  <a:pt x="24" y="191"/>
                  <a:pt x="25" y="195"/>
                </a:cubicBezTo>
                <a:cubicBezTo>
                  <a:pt x="26" y="197"/>
                  <a:pt x="25" y="200"/>
                  <a:pt x="25" y="202"/>
                </a:cubicBezTo>
                <a:cubicBezTo>
                  <a:pt x="24" y="204"/>
                  <a:pt x="21" y="205"/>
                  <a:pt x="21" y="206"/>
                </a:cubicBezTo>
                <a:cubicBezTo>
                  <a:pt x="21" y="208"/>
                  <a:pt x="23" y="210"/>
                  <a:pt x="25" y="211"/>
                </a:cubicBezTo>
                <a:cubicBezTo>
                  <a:pt x="27" y="212"/>
                  <a:pt x="30" y="209"/>
                  <a:pt x="32" y="211"/>
                </a:cubicBezTo>
                <a:cubicBezTo>
                  <a:pt x="34" y="212"/>
                  <a:pt x="30" y="214"/>
                  <a:pt x="31" y="216"/>
                </a:cubicBezTo>
                <a:cubicBezTo>
                  <a:pt x="34" y="218"/>
                  <a:pt x="38" y="216"/>
                  <a:pt x="41" y="218"/>
                </a:cubicBezTo>
                <a:cubicBezTo>
                  <a:pt x="42" y="219"/>
                  <a:pt x="41" y="222"/>
                  <a:pt x="42" y="223"/>
                </a:cubicBezTo>
                <a:cubicBezTo>
                  <a:pt x="43" y="224"/>
                  <a:pt x="45" y="222"/>
                  <a:pt x="46" y="223"/>
                </a:cubicBezTo>
                <a:cubicBezTo>
                  <a:pt x="47" y="224"/>
                  <a:pt x="45" y="227"/>
                  <a:pt x="45" y="228"/>
                </a:cubicBezTo>
                <a:cubicBezTo>
                  <a:pt x="46" y="230"/>
                  <a:pt x="48" y="232"/>
                  <a:pt x="50" y="234"/>
                </a:cubicBezTo>
                <a:cubicBezTo>
                  <a:pt x="52" y="235"/>
                  <a:pt x="54" y="233"/>
                  <a:pt x="55" y="234"/>
                </a:cubicBezTo>
                <a:cubicBezTo>
                  <a:pt x="57" y="238"/>
                  <a:pt x="61" y="240"/>
                  <a:pt x="62" y="242"/>
                </a:cubicBezTo>
                <a:cubicBezTo>
                  <a:pt x="63" y="243"/>
                  <a:pt x="59" y="243"/>
                  <a:pt x="59" y="244"/>
                </a:cubicBezTo>
                <a:cubicBezTo>
                  <a:pt x="61" y="247"/>
                  <a:pt x="64" y="247"/>
                  <a:pt x="66" y="249"/>
                </a:cubicBezTo>
                <a:cubicBezTo>
                  <a:pt x="67" y="249"/>
                  <a:pt x="69" y="250"/>
                  <a:pt x="70" y="251"/>
                </a:cubicBezTo>
                <a:cubicBezTo>
                  <a:pt x="71" y="253"/>
                  <a:pt x="73" y="255"/>
                  <a:pt x="73" y="258"/>
                </a:cubicBezTo>
                <a:cubicBezTo>
                  <a:pt x="73" y="260"/>
                  <a:pt x="72" y="262"/>
                  <a:pt x="72" y="265"/>
                </a:cubicBezTo>
                <a:cubicBezTo>
                  <a:pt x="74" y="266"/>
                  <a:pt x="76" y="268"/>
                  <a:pt x="78" y="269"/>
                </a:cubicBezTo>
                <a:cubicBezTo>
                  <a:pt x="80" y="270"/>
                  <a:pt x="83" y="272"/>
                  <a:pt x="85" y="272"/>
                </a:cubicBezTo>
                <a:cubicBezTo>
                  <a:pt x="87" y="272"/>
                  <a:pt x="88" y="270"/>
                  <a:pt x="89" y="270"/>
                </a:cubicBezTo>
                <a:cubicBezTo>
                  <a:pt x="91" y="269"/>
                  <a:pt x="93" y="270"/>
                  <a:pt x="95" y="270"/>
                </a:cubicBezTo>
                <a:cubicBezTo>
                  <a:pt x="97" y="269"/>
                  <a:pt x="97" y="267"/>
                  <a:pt x="99" y="267"/>
                </a:cubicBezTo>
                <a:cubicBezTo>
                  <a:pt x="102" y="269"/>
                  <a:pt x="105" y="273"/>
                  <a:pt x="107" y="277"/>
                </a:cubicBezTo>
                <a:cubicBezTo>
                  <a:pt x="109" y="278"/>
                  <a:pt x="109" y="281"/>
                  <a:pt x="111" y="283"/>
                </a:cubicBezTo>
                <a:cubicBezTo>
                  <a:pt x="112" y="284"/>
                  <a:pt x="113" y="285"/>
                  <a:pt x="114" y="286"/>
                </a:cubicBezTo>
                <a:cubicBezTo>
                  <a:pt x="115" y="285"/>
                  <a:pt x="115" y="283"/>
                  <a:pt x="117" y="283"/>
                </a:cubicBezTo>
                <a:cubicBezTo>
                  <a:pt x="119" y="282"/>
                  <a:pt x="122" y="283"/>
                  <a:pt x="124" y="283"/>
                </a:cubicBezTo>
                <a:cubicBezTo>
                  <a:pt x="126" y="282"/>
                  <a:pt x="127" y="279"/>
                  <a:pt x="129" y="280"/>
                </a:cubicBezTo>
                <a:cubicBezTo>
                  <a:pt x="131" y="280"/>
                  <a:pt x="130" y="284"/>
                  <a:pt x="132" y="284"/>
                </a:cubicBezTo>
                <a:cubicBezTo>
                  <a:pt x="133" y="285"/>
                  <a:pt x="134" y="282"/>
                  <a:pt x="136" y="282"/>
                </a:cubicBezTo>
                <a:cubicBezTo>
                  <a:pt x="138" y="280"/>
                  <a:pt x="140" y="279"/>
                  <a:pt x="143" y="279"/>
                </a:cubicBezTo>
                <a:cubicBezTo>
                  <a:pt x="144" y="279"/>
                  <a:pt x="145" y="281"/>
                  <a:pt x="146" y="281"/>
                </a:cubicBezTo>
                <a:cubicBezTo>
                  <a:pt x="148" y="281"/>
                  <a:pt x="150" y="282"/>
                  <a:pt x="151" y="281"/>
                </a:cubicBezTo>
                <a:cubicBezTo>
                  <a:pt x="154" y="280"/>
                  <a:pt x="155" y="277"/>
                  <a:pt x="156" y="275"/>
                </a:cubicBezTo>
                <a:lnTo>
                  <a:pt x="172" y="258"/>
                </a:lnTo>
                <a:cubicBezTo>
                  <a:pt x="171" y="256"/>
                  <a:pt x="169" y="255"/>
                  <a:pt x="169" y="253"/>
                </a:cubicBezTo>
                <a:cubicBezTo>
                  <a:pt x="167" y="250"/>
                  <a:pt x="168" y="246"/>
                  <a:pt x="166" y="243"/>
                </a:cubicBezTo>
                <a:cubicBezTo>
                  <a:pt x="165" y="240"/>
                  <a:pt x="162" y="238"/>
                  <a:pt x="160" y="235"/>
                </a:cubicBezTo>
                <a:cubicBezTo>
                  <a:pt x="157" y="232"/>
                  <a:pt x="156" y="227"/>
                  <a:pt x="152" y="225"/>
                </a:cubicBezTo>
                <a:cubicBezTo>
                  <a:pt x="149" y="223"/>
                  <a:pt x="145" y="226"/>
                  <a:pt x="142" y="224"/>
                </a:cubicBezTo>
                <a:cubicBezTo>
                  <a:pt x="140" y="222"/>
                  <a:pt x="141" y="218"/>
                  <a:pt x="143" y="216"/>
                </a:cubicBezTo>
                <a:cubicBezTo>
                  <a:pt x="145" y="214"/>
                  <a:pt x="149" y="216"/>
                  <a:pt x="151" y="215"/>
                </a:cubicBezTo>
                <a:cubicBezTo>
                  <a:pt x="153" y="215"/>
                  <a:pt x="156" y="215"/>
                  <a:pt x="156" y="214"/>
                </a:cubicBezTo>
                <a:cubicBezTo>
                  <a:pt x="158" y="210"/>
                  <a:pt x="155" y="205"/>
                  <a:pt x="156" y="201"/>
                </a:cubicBezTo>
                <a:cubicBezTo>
                  <a:pt x="156" y="197"/>
                  <a:pt x="158" y="193"/>
                  <a:pt x="158" y="189"/>
                </a:cubicBezTo>
                <a:cubicBezTo>
                  <a:pt x="158" y="188"/>
                  <a:pt x="156" y="187"/>
                  <a:pt x="156" y="185"/>
                </a:cubicBezTo>
                <a:cubicBezTo>
                  <a:pt x="156" y="183"/>
                  <a:pt x="157" y="182"/>
                  <a:pt x="159" y="181"/>
                </a:cubicBezTo>
                <a:cubicBezTo>
                  <a:pt x="160" y="181"/>
                  <a:pt x="161" y="182"/>
                  <a:pt x="163" y="182"/>
                </a:cubicBezTo>
                <a:cubicBezTo>
                  <a:pt x="164" y="182"/>
                  <a:pt x="166" y="183"/>
                  <a:pt x="166" y="182"/>
                </a:cubicBezTo>
                <a:cubicBezTo>
                  <a:pt x="167" y="176"/>
                  <a:pt x="165" y="170"/>
                  <a:pt x="167" y="164"/>
                </a:cubicBezTo>
                <a:cubicBezTo>
                  <a:pt x="167" y="162"/>
                  <a:pt x="170" y="162"/>
                  <a:pt x="171" y="161"/>
                </a:cubicBezTo>
                <a:cubicBezTo>
                  <a:pt x="172" y="158"/>
                  <a:pt x="172" y="154"/>
                  <a:pt x="174" y="152"/>
                </a:cubicBezTo>
                <a:cubicBezTo>
                  <a:pt x="176" y="150"/>
                  <a:pt x="179" y="151"/>
                  <a:pt x="181" y="150"/>
                </a:cubicBezTo>
                <a:cubicBezTo>
                  <a:pt x="182" y="149"/>
                  <a:pt x="180" y="148"/>
                  <a:pt x="181" y="147"/>
                </a:cubicBezTo>
                <a:cubicBezTo>
                  <a:pt x="182" y="144"/>
                  <a:pt x="184" y="142"/>
                  <a:pt x="184" y="140"/>
                </a:cubicBezTo>
                <a:cubicBezTo>
                  <a:pt x="185" y="138"/>
                  <a:pt x="183" y="136"/>
                  <a:pt x="184" y="134"/>
                </a:cubicBezTo>
                <a:cubicBezTo>
                  <a:pt x="184" y="132"/>
                  <a:pt x="186" y="131"/>
                  <a:pt x="187" y="13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62" name="Freeform 2580"/>
          <p:cNvSpPr>
            <a:spLocks noChangeAspect="1"/>
          </p:cNvSpPr>
          <p:nvPr/>
        </p:nvSpPr>
        <p:spPr bwMode="auto">
          <a:xfrm>
            <a:off x="4756150" y="3260725"/>
            <a:ext cx="379413" cy="401638"/>
          </a:xfrm>
          <a:custGeom>
            <a:avLst/>
            <a:gdLst>
              <a:gd name="T0" fmla="*/ 239 w 199"/>
              <a:gd name="T1" fmla="*/ 206 h 211"/>
              <a:gd name="T2" fmla="*/ 238 w 199"/>
              <a:gd name="T3" fmla="*/ 245 h 211"/>
              <a:gd name="T4" fmla="*/ 225 w 199"/>
              <a:gd name="T5" fmla="*/ 245 h 211"/>
              <a:gd name="T6" fmla="*/ 223 w 199"/>
              <a:gd name="T7" fmla="*/ 253 h 211"/>
              <a:gd name="T8" fmla="*/ 98 w 199"/>
              <a:gd name="T9" fmla="*/ 181 h 211"/>
              <a:gd name="T10" fmla="*/ 89 w 199"/>
              <a:gd name="T11" fmla="*/ 189 h 211"/>
              <a:gd name="T12" fmla="*/ 72 w 199"/>
              <a:gd name="T13" fmla="*/ 197 h 211"/>
              <a:gd name="T14" fmla="*/ 65 w 199"/>
              <a:gd name="T15" fmla="*/ 186 h 211"/>
              <a:gd name="T16" fmla="*/ 50 w 199"/>
              <a:gd name="T17" fmla="*/ 185 h 211"/>
              <a:gd name="T18" fmla="*/ 42 w 199"/>
              <a:gd name="T19" fmla="*/ 179 h 211"/>
              <a:gd name="T20" fmla="*/ 34 w 199"/>
              <a:gd name="T21" fmla="*/ 173 h 211"/>
              <a:gd name="T22" fmla="*/ 37 w 199"/>
              <a:gd name="T23" fmla="*/ 169 h 211"/>
              <a:gd name="T24" fmla="*/ 25 w 199"/>
              <a:gd name="T25" fmla="*/ 163 h 211"/>
              <a:gd name="T26" fmla="*/ 16 w 199"/>
              <a:gd name="T27" fmla="*/ 164 h 211"/>
              <a:gd name="T28" fmla="*/ 14 w 199"/>
              <a:gd name="T29" fmla="*/ 151 h 211"/>
              <a:gd name="T30" fmla="*/ 4 w 199"/>
              <a:gd name="T31" fmla="*/ 129 h 211"/>
              <a:gd name="T32" fmla="*/ 12 w 199"/>
              <a:gd name="T33" fmla="*/ 124 h 211"/>
              <a:gd name="T34" fmla="*/ 8 w 199"/>
              <a:gd name="T35" fmla="*/ 106 h 211"/>
              <a:gd name="T36" fmla="*/ 10 w 199"/>
              <a:gd name="T37" fmla="*/ 83 h 211"/>
              <a:gd name="T38" fmla="*/ 0 w 199"/>
              <a:gd name="T39" fmla="*/ 58 h 211"/>
              <a:gd name="T40" fmla="*/ 4 w 199"/>
              <a:gd name="T41" fmla="*/ 55 h 211"/>
              <a:gd name="T42" fmla="*/ 12 w 199"/>
              <a:gd name="T43" fmla="*/ 50 h 211"/>
              <a:gd name="T44" fmla="*/ 14 w 199"/>
              <a:gd name="T45" fmla="*/ 43 h 211"/>
              <a:gd name="T46" fmla="*/ 12 w 199"/>
              <a:gd name="T47" fmla="*/ 30 h 211"/>
              <a:gd name="T48" fmla="*/ 18 w 199"/>
              <a:gd name="T49" fmla="*/ 26 h 211"/>
              <a:gd name="T50" fmla="*/ 25 w 199"/>
              <a:gd name="T51" fmla="*/ 19 h 211"/>
              <a:gd name="T52" fmla="*/ 35 w 199"/>
              <a:gd name="T53" fmla="*/ 13 h 211"/>
              <a:gd name="T54" fmla="*/ 32 w 199"/>
              <a:gd name="T55" fmla="*/ 10 h 211"/>
              <a:gd name="T56" fmla="*/ 34 w 199"/>
              <a:gd name="T57" fmla="*/ 0 h 211"/>
              <a:gd name="T58" fmla="*/ 41 w 199"/>
              <a:gd name="T59" fmla="*/ 4 h 211"/>
              <a:gd name="T60" fmla="*/ 58 w 199"/>
              <a:gd name="T61" fmla="*/ 6 h 211"/>
              <a:gd name="T62" fmla="*/ 73 w 199"/>
              <a:gd name="T63" fmla="*/ 10 h 211"/>
              <a:gd name="T64" fmla="*/ 86 w 199"/>
              <a:gd name="T65" fmla="*/ 14 h 211"/>
              <a:gd name="T66" fmla="*/ 92 w 199"/>
              <a:gd name="T67" fmla="*/ 28 h 211"/>
              <a:gd name="T68" fmla="*/ 101 w 199"/>
              <a:gd name="T69" fmla="*/ 36 h 211"/>
              <a:gd name="T70" fmla="*/ 113 w 199"/>
              <a:gd name="T71" fmla="*/ 38 h 211"/>
              <a:gd name="T72" fmla="*/ 131 w 199"/>
              <a:gd name="T73" fmla="*/ 43 h 211"/>
              <a:gd name="T74" fmla="*/ 142 w 199"/>
              <a:gd name="T75" fmla="*/ 53 h 211"/>
              <a:gd name="T76" fmla="*/ 153 w 199"/>
              <a:gd name="T77" fmla="*/ 54 h 211"/>
              <a:gd name="T78" fmla="*/ 159 w 199"/>
              <a:gd name="T79" fmla="*/ 47 h 211"/>
              <a:gd name="T80" fmla="*/ 162 w 199"/>
              <a:gd name="T81" fmla="*/ 38 h 211"/>
              <a:gd name="T82" fmla="*/ 160 w 199"/>
              <a:gd name="T83" fmla="*/ 31 h 211"/>
              <a:gd name="T84" fmla="*/ 160 w 199"/>
              <a:gd name="T85" fmla="*/ 20 h 211"/>
              <a:gd name="T86" fmla="*/ 166 w 199"/>
              <a:gd name="T87" fmla="*/ 12 h 211"/>
              <a:gd name="T88" fmla="*/ 179 w 199"/>
              <a:gd name="T89" fmla="*/ 7 h 211"/>
              <a:gd name="T90" fmla="*/ 189 w 199"/>
              <a:gd name="T91" fmla="*/ 5 h 211"/>
              <a:gd name="T92" fmla="*/ 198 w 199"/>
              <a:gd name="T93" fmla="*/ 8 h 211"/>
              <a:gd name="T94" fmla="*/ 204 w 199"/>
              <a:gd name="T95" fmla="*/ 11 h 211"/>
              <a:gd name="T96" fmla="*/ 209 w 199"/>
              <a:gd name="T97" fmla="*/ 18 h 211"/>
              <a:gd name="T98" fmla="*/ 222 w 199"/>
              <a:gd name="T99" fmla="*/ 23 h 211"/>
              <a:gd name="T100" fmla="*/ 231 w 199"/>
              <a:gd name="T101" fmla="*/ 23 h 211"/>
              <a:gd name="T102" fmla="*/ 235 w 199"/>
              <a:gd name="T103" fmla="*/ 23 h 211"/>
              <a:gd name="T104" fmla="*/ 238 w 199"/>
              <a:gd name="T105" fmla="*/ 26 h 211"/>
              <a:gd name="T106" fmla="*/ 234 w 199"/>
              <a:gd name="T107" fmla="*/ 32 h 211"/>
              <a:gd name="T108" fmla="*/ 234 w 199"/>
              <a:gd name="T109" fmla="*/ 46 h 211"/>
              <a:gd name="T110" fmla="*/ 231 w 199"/>
              <a:gd name="T111" fmla="*/ 55 h 211"/>
              <a:gd name="T112" fmla="*/ 235 w 199"/>
              <a:gd name="T113" fmla="*/ 74 h 211"/>
              <a:gd name="T114" fmla="*/ 239 w 199"/>
              <a:gd name="T115" fmla="*/ 206 h 21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99"/>
              <a:gd name="T175" fmla="*/ 0 h 211"/>
              <a:gd name="T176" fmla="*/ 199 w 199"/>
              <a:gd name="T177" fmla="*/ 211 h 21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99" h="211">
                <a:moveTo>
                  <a:pt x="199" y="172"/>
                </a:moveTo>
                <a:lnTo>
                  <a:pt x="198" y="204"/>
                </a:lnTo>
                <a:lnTo>
                  <a:pt x="187" y="204"/>
                </a:lnTo>
                <a:lnTo>
                  <a:pt x="186" y="211"/>
                </a:lnTo>
                <a:lnTo>
                  <a:pt x="82" y="151"/>
                </a:lnTo>
                <a:lnTo>
                  <a:pt x="74" y="158"/>
                </a:lnTo>
                <a:cubicBezTo>
                  <a:pt x="69" y="160"/>
                  <a:pt x="65" y="163"/>
                  <a:pt x="60" y="164"/>
                </a:cubicBezTo>
                <a:cubicBezTo>
                  <a:pt x="59" y="162"/>
                  <a:pt x="58" y="157"/>
                  <a:pt x="54" y="155"/>
                </a:cubicBezTo>
                <a:cubicBezTo>
                  <a:pt x="51" y="153"/>
                  <a:pt x="46" y="156"/>
                  <a:pt x="42" y="154"/>
                </a:cubicBezTo>
                <a:cubicBezTo>
                  <a:pt x="39" y="154"/>
                  <a:pt x="37" y="151"/>
                  <a:pt x="35" y="149"/>
                </a:cubicBezTo>
                <a:cubicBezTo>
                  <a:pt x="33" y="148"/>
                  <a:pt x="29" y="147"/>
                  <a:pt x="28" y="144"/>
                </a:cubicBezTo>
                <a:cubicBezTo>
                  <a:pt x="28" y="143"/>
                  <a:pt x="32" y="142"/>
                  <a:pt x="31" y="141"/>
                </a:cubicBezTo>
                <a:cubicBezTo>
                  <a:pt x="29" y="138"/>
                  <a:pt x="25" y="137"/>
                  <a:pt x="21" y="136"/>
                </a:cubicBezTo>
                <a:cubicBezTo>
                  <a:pt x="19" y="136"/>
                  <a:pt x="15" y="139"/>
                  <a:pt x="13" y="137"/>
                </a:cubicBezTo>
                <a:cubicBezTo>
                  <a:pt x="11" y="134"/>
                  <a:pt x="13" y="129"/>
                  <a:pt x="12" y="126"/>
                </a:cubicBezTo>
                <a:cubicBezTo>
                  <a:pt x="10" y="120"/>
                  <a:pt x="3" y="115"/>
                  <a:pt x="3" y="108"/>
                </a:cubicBezTo>
                <a:cubicBezTo>
                  <a:pt x="2" y="105"/>
                  <a:pt x="9" y="106"/>
                  <a:pt x="10" y="103"/>
                </a:cubicBezTo>
                <a:cubicBezTo>
                  <a:pt x="11" y="98"/>
                  <a:pt x="7" y="93"/>
                  <a:pt x="7" y="88"/>
                </a:cubicBezTo>
                <a:cubicBezTo>
                  <a:pt x="6" y="82"/>
                  <a:pt x="9" y="75"/>
                  <a:pt x="8" y="69"/>
                </a:cubicBezTo>
                <a:cubicBezTo>
                  <a:pt x="7" y="62"/>
                  <a:pt x="2" y="55"/>
                  <a:pt x="0" y="48"/>
                </a:cubicBezTo>
                <a:cubicBezTo>
                  <a:pt x="0" y="46"/>
                  <a:pt x="2" y="46"/>
                  <a:pt x="3" y="46"/>
                </a:cubicBezTo>
                <a:cubicBezTo>
                  <a:pt x="5" y="45"/>
                  <a:pt x="8" y="44"/>
                  <a:pt x="10" y="42"/>
                </a:cubicBezTo>
                <a:cubicBezTo>
                  <a:pt x="11" y="40"/>
                  <a:pt x="12" y="38"/>
                  <a:pt x="12" y="36"/>
                </a:cubicBezTo>
                <a:cubicBezTo>
                  <a:pt x="12" y="32"/>
                  <a:pt x="10" y="29"/>
                  <a:pt x="10" y="25"/>
                </a:cubicBezTo>
                <a:cubicBezTo>
                  <a:pt x="11" y="23"/>
                  <a:pt x="14" y="24"/>
                  <a:pt x="15" y="22"/>
                </a:cubicBezTo>
                <a:cubicBezTo>
                  <a:pt x="17" y="21"/>
                  <a:pt x="19" y="18"/>
                  <a:pt x="21" y="16"/>
                </a:cubicBezTo>
                <a:cubicBezTo>
                  <a:pt x="23" y="14"/>
                  <a:pt x="27" y="13"/>
                  <a:pt x="29" y="11"/>
                </a:cubicBezTo>
                <a:cubicBezTo>
                  <a:pt x="30" y="10"/>
                  <a:pt x="27" y="9"/>
                  <a:pt x="27" y="8"/>
                </a:cubicBezTo>
                <a:cubicBezTo>
                  <a:pt x="26" y="5"/>
                  <a:pt x="27" y="2"/>
                  <a:pt x="28" y="0"/>
                </a:cubicBezTo>
                <a:cubicBezTo>
                  <a:pt x="30" y="1"/>
                  <a:pt x="32" y="3"/>
                  <a:pt x="34" y="3"/>
                </a:cubicBezTo>
                <a:cubicBezTo>
                  <a:pt x="39" y="4"/>
                  <a:pt x="44" y="4"/>
                  <a:pt x="48" y="5"/>
                </a:cubicBezTo>
                <a:cubicBezTo>
                  <a:pt x="53" y="5"/>
                  <a:pt x="57" y="6"/>
                  <a:pt x="61" y="8"/>
                </a:cubicBezTo>
                <a:cubicBezTo>
                  <a:pt x="65" y="9"/>
                  <a:pt x="69" y="10"/>
                  <a:pt x="72" y="12"/>
                </a:cubicBezTo>
                <a:cubicBezTo>
                  <a:pt x="75" y="15"/>
                  <a:pt x="75" y="20"/>
                  <a:pt x="77" y="23"/>
                </a:cubicBezTo>
                <a:cubicBezTo>
                  <a:pt x="79" y="26"/>
                  <a:pt x="81" y="29"/>
                  <a:pt x="84" y="30"/>
                </a:cubicBezTo>
                <a:cubicBezTo>
                  <a:pt x="87" y="32"/>
                  <a:pt x="91" y="31"/>
                  <a:pt x="94" y="32"/>
                </a:cubicBezTo>
                <a:cubicBezTo>
                  <a:pt x="99" y="33"/>
                  <a:pt x="104" y="34"/>
                  <a:pt x="109" y="36"/>
                </a:cubicBezTo>
                <a:cubicBezTo>
                  <a:pt x="112" y="38"/>
                  <a:pt x="114" y="43"/>
                  <a:pt x="118" y="44"/>
                </a:cubicBezTo>
                <a:cubicBezTo>
                  <a:pt x="121" y="46"/>
                  <a:pt x="124" y="46"/>
                  <a:pt x="127" y="45"/>
                </a:cubicBezTo>
                <a:cubicBezTo>
                  <a:pt x="129" y="44"/>
                  <a:pt x="131" y="41"/>
                  <a:pt x="132" y="39"/>
                </a:cubicBezTo>
                <a:cubicBezTo>
                  <a:pt x="134" y="37"/>
                  <a:pt x="135" y="35"/>
                  <a:pt x="135" y="32"/>
                </a:cubicBezTo>
                <a:cubicBezTo>
                  <a:pt x="135" y="30"/>
                  <a:pt x="133" y="28"/>
                  <a:pt x="133" y="26"/>
                </a:cubicBezTo>
                <a:cubicBezTo>
                  <a:pt x="132" y="23"/>
                  <a:pt x="132" y="20"/>
                  <a:pt x="133" y="17"/>
                </a:cubicBezTo>
                <a:cubicBezTo>
                  <a:pt x="133" y="14"/>
                  <a:pt x="136" y="12"/>
                  <a:pt x="138" y="10"/>
                </a:cubicBezTo>
                <a:cubicBezTo>
                  <a:pt x="141" y="8"/>
                  <a:pt x="145" y="7"/>
                  <a:pt x="149" y="6"/>
                </a:cubicBezTo>
                <a:cubicBezTo>
                  <a:pt x="152" y="5"/>
                  <a:pt x="154" y="4"/>
                  <a:pt x="157" y="4"/>
                </a:cubicBezTo>
                <a:cubicBezTo>
                  <a:pt x="160" y="4"/>
                  <a:pt x="162" y="6"/>
                  <a:pt x="165" y="7"/>
                </a:cubicBezTo>
                <a:cubicBezTo>
                  <a:pt x="166" y="8"/>
                  <a:pt x="169" y="7"/>
                  <a:pt x="170" y="9"/>
                </a:cubicBezTo>
                <a:cubicBezTo>
                  <a:pt x="172" y="10"/>
                  <a:pt x="172" y="13"/>
                  <a:pt x="174" y="15"/>
                </a:cubicBezTo>
                <a:cubicBezTo>
                  <a:pt x="177" y="17"/>
                  <a:pt x="181" y="18"/>
                  <a:pt x="185" y="19"/>
                </a:cubicBezTo>
                <a:cubicBezTo>
                  <a:pt x="187" y="19"/>
                  <a:pt x="190" y="19"/>
                  <a:pt x="192" y="19"/>
                </a:cubicBezTo>
                <a:cubicBezTo>
                  <a:pt x="193" y="19"/>
                  <a:pt x="195" y="18"/>
                  <a:pt x="196" y="19"/>
                </a:cubicBezTo>
                <a:cubicBezTo>
                  <a:pt x="197" y="20"/>
                  <a:pt x="197" y="21"/>
                  <a:pt x="198" y="22"/>
                </a:cubicBezTo>
                <a:cubicBezTo>
                  <a:pt x="197" y="23"/>
                  <a:pt x="195" y="25"/>
                  <a:pt x="195" y="27"/>
                </a:cubicBezTo>
                <a:cubicBezTo>
                  <a:pt x="194" y="31"/>
                  <a:pt x="196" y="35"/>
                  <a:pt x="195" y="38"/>
                </a:cubicBezTo>
                <a:cubicBezTo>
                  <a:pt x="195" y="41"/>
                  <a:pt x="192" y="43"/>
                  <a:pt x="192" y="46"/>
                </a:cubicBezTo>
                <a:cubicBezTo>
                  <a:pt x="192" y="51"/>
                  <a:pt x="195" y="56"/>
                  <a:pt x="196" y="62"/>
                </a:cubicBezTo>
                <a:cubicBezTo>
                  <a:pt x="198" y="99"/>
                  <a:pt x="198" y="136"/>
                  <a:pt x="199" y="17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63" name="Freeform 2581"/>
          <p:cNvSpPr>
            <a:spLocks noChangeAspect="1"/>
          </p:cNvSpPr>
          <p:nvPr/>
        </p:nvSpPr>
        <p:spPr bwMode="auto">
          <a:xfrm>
            <a:off x="4318000" y="2982913"/>
            <a:ext cx="76200" cy="163513"/>
          </a:xfrm>
          <a:custGeom>
            <a:avLst/>
            <a:gdLst>
              <a:gd name="T0" fmla="*/ 30 w 40"/>
              <a:gd name="T1" fmla="*/ 97 h 86"/>
              <a:gd name="T2" fmla="*/ 23 w 40"/>
              <a:gd name="T3" fmla="*/ 102 h 86"/>
              <a:gd name="T4" fmla="*/ 20 w 40"/>
              <a:gd name="T5" fmla="*/ 99 h 86"/>
              <a:gd name="T6" fmla="*/ 12 w 40"/>
              <a:gd name="T7" fmla="*/ 99 h 86"/>
              <a:gd name="T8" fmla="*/ 7 w 40"/>
              <a:gd name="T9" fmla="*/ 102 h 86"/>
              <a:gd name="T10" fmla="*/ 10 w 40"/>
              <a:gd name="T11" fmla="*/ 93 h 86"/>
              <a:gd name="T12" fmla="*/ 8 w 40"/>
              <a:gd name="T13" fmla="*/ 84 h 86"/>
              <a:gd name="T14" fmla="*/ 12 w 40"/>
              <a:gd name="T15" fmla="*/ 72 h 86"/>
              <a:gd name="T16" fmla="*/ 8 w 40"/>
              <a:gd name="T17" fmla="*/ 72 h 86"/>
              <a:gd name="T18" fmla="*/ 4 w 40"/>
              <a:gd name="T19" fmla="*/ 73 h 86"/>
              <a:gd name="T20" fmla="*/ 7 w 40"/>
              <a:gd name="T21" fmla="*/ 67 h 86"/>
              <a:gd name="T22" fmla="*/ 7 w 40"/>
              <a:gd name="T23" fmla="*/ 63 h 86"/>
              <a:gd name="T24" fmla="*/ 4 w 40"/>
              <a:gd name="T25" fmla="*/ 67 h 86"/>
              <a:gd name="T26" fmla="*/ 0 w 40"/>
              <a:gd name="T27" fmla="*/ 66 h 86"/>
              <a:gd name="T28" fmla="*/ 2 w 40"/>
              <a:gd name="T29" fmla="*/ 59 h 86"/>
              <a:gd name="T30" fmla="*/ 6 w 40"/>
              <a:gd name="T31" fmla="*/ 50 h 86"/>
              <a:gd name="T32" fmla="*/ 8 w 40"/>
              <a:gd name="T33" fmla="*/ 41 h 86"/>
              <a:gd name="T34" fmla="*/ 10 w 40"/>
              <a:gd name="T35" fmla="*/ 35 h 86"/>
              <a:gd name="T36" fmla="*/ 12 w 40"/>
              <a:gd name="T37" fmla="*/ 29 h 86"/>
              <a:gd name="T38" fmla="*/ 12 w 40"/>
              <a:gd name="T39" fmla="*/ 19 h 86"/>
              <a:gd name="T40" fmla="*/ 10 w 40"/>
              <a:gd name="T41" fmla="*/ 12 h 86"/>
              <a:gd name="T42" fmla="*/ 8 w 40"/>
              <a:gd name="T43" fmla="*/ 5 h 86"/>
              <a:gd name="T44" fmla="*/ 18 w 40"/>
              <a:gd name="T45" fmla="*/ 0 h 86"/>
              <a:gd name="T46" fmla="*/ 22 w 40"/>
              <a:gd name="T47" fmla="*/ 2 h 86"/>
              <a:gd name="T48" fmla="*/ 19 w 40"/>
              <a:gd name="T49" fmla="*/ 7 h 86"/>
              <a:gd name="T50" fmla="*/ 26 w 40"/>
              <a:gd name="T51" fmla="*/ 6 h 86"/>
              <a:gd name="T52" fmla="*/ 31 w 40"/>
              <a:gd name="T53" fmla="*/ 7 h 86"/>
              <a:gd name="T54" fmla="*/ 35 w 40"/>
              <a:gd name="T55" fmla="*/ 4 h 86"/>
              <a:gd name="T56" fmla="*/ 43 w 40"/>
              <a:gd name="T57" fmla="*/ 4 h 86"/>
              <a:gd name="T58" fmla="*/ 42 w 40"/>
              <a:gd name="T59" fmla="*/ 10 h 86"/>
              <a:gd name="T60" fmla="*/ 48 w 40"/>
              <a:gd name="T61" fmla="*/ 11 h 86"/>
              <a:gd name="T62" fmla="*/ 43 w 40"/>
              <a:gd name="T63" fmla="*/ 18 h 86"/>
              <a:gd name="T64" fmla="*/ 37 w 40"/>
              <a:gd name="T65" fmla="*/ 23 h 86"/>
              <a:gd name="T66" fmla="*/ 38 w 40"/>
              <a:gd name="T67" fmla="*/ 36 h 86"/>
              <a:gd name="T68" fmla="*/ 36 w 40"/>
              <a:gd name="T69" fmla="*/ 40 h 86"/>
              <a:gd name="T70" fmla="*/ 37 w 40"/>
              <a:gd name="T71" fmla="*/ 43 h 86"/>
              <a:gd name="T72" fmla="*/ 36 w 40"/>
              <a:gd name="T73" fmla="*/ 49 h 86"/>
              <a:gd name="T74" fmla="*/ 30 w 40"/>
              <a:gd name="T75" fmla="*/ 52 h 86"/>
              <a:gd name="T76" fmla="*/ 32 w 40"/>
              <a:gd name="T77" fmla="*/ 59 h 86"/>
              <a:gd name="T78" fmla="*/ 36 w 40"/>
              <a:gd name="T79" fmla="*/ 61 h 86"/>
              <a:gd name="T80" fmla="*/ 36 w 40"/>
              <a:gd name="T81" fmla="*/ 65 h 86"/>
              <a:gd name="T82" fmla="*/ 31 w 40"/>
              <a:gd name="T83" fmla="*/ 69 h 86"/>
              <a:gd name="T84" fmla="*/ 31 w 40"/>
              <a:gd name="T85" fmla="*/ 74 h 86"/>
              <a:gd name="T86" fmla="*/ 36 w 40"/>
              <a:gd name="T87" fmla="*/ 80 h 86"/>
              <a:gd name="T88" fmla="*/ 31 w 40"/>
              <a:gd name="T89" fmla="*/ 85 h 86"/>
              <a:gd name="T90" fmla="*/ 28 w 40"/>
              <a:gd name="T91" fmla="*/ 90 h 86"/>
              <a:gd name="T92" fmla="*/ 30 w 40"/>
              <a:gd name="T93" fmla="*/ 97 h 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0"/>
              <a:gd name="T142" fmla="*/ 0 h 86"/>
              <a:gd name="T143" fmla="*/ 40 w 40"/>
              <a:gd name="T144" fmla="*/ 86 h 8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0" h="86">
                <a:moveTo>
                  <a:pt x="25" y="81"/>
                </a:moveTo>
                <a:cubicBezTo>
                  <a:pt x="23" y="83"/>
                  <a:pt x="21" y="85"/>
                  <a:pt x="19" y="85"/>
                </a:cubicBezTo>
                <a:cubicBezTo>
                  <a:pt x="18" y="85"/>
                  <a:pt x="18" y="84"/>
                  <a:pt x="17" y="83"/>
                </a:cubicBezTo>
                <a:cubicBezTo>
                  <a:pt x="15" y="83"/>
                  <a:pt x="12" y="83"/>
                  <a:pt x="10" y="83"/>
                </a:cubicBezTo>
                <a:cubicBezTo>
                  <a:pt x="8" y="83"/>
                  <a:pt x="6" y="86"/>
                  <a:pt x="6" y="85"/>
                </a:cubicBezTo>
                <a:cubicBezTo>
                  <a:pt x="5" y="82"/>
                  <a:pt x="7" y="80"/>
                  <a:pt x="8" y="78"/>
                </a:cubicBezTo>
                <a:cubicBezTo>
                  <a:pt x="8" y="75"/>
                  <a:pt x="7" y="72"/>
                  <a:pt x="7" y="70"/>
                </a:cubicBezTo>
                <a:cubicBezTo>
                  <a:pt x="8" y="66"/>
                  <a:pt x="10" y="63"/>
                  <a:pt x="10" y="60"/>
                </a:cubicBezTo>
                <a:cubicBezTo>
                  <a:pt x="10" y="59"/>
                  <a:pt x="8" y="60"/>
                  <a:pt x="7" y="60"/>
                </a:cubicBezTo>
                <a:cubicBezTo>
                  <a:pt x="6" y="61"/>
                  <a:pt x="4" y="62"/>
                  <a:pt x="3" y="61"/>
                </a:cubicBezTo>
                <a:cubicBezTo>
                  <a:pt x="3" y="59"/>
                  <a:pt x="5" y="58"/>
                  <a:pt x="6" y="56"/>
                </a:cubicBezTo>
                <a:cubicBezTo>
                  <a:pt x="6" y="55"/>
                  <a:pt x="7" y="53"/>
                  <a:pt x="6" y="53"/>
                </a:cubicBezTo>
                <a:cubicBezTo>
                  <a:pt x="4" y="53"/>
                  <a:pt x="5" y="56"/>
                  <a:pt x="3" y="56"/>
                </a:cubicBezTo>
                <a:cubicBezTo>
                  <a:pt x="2" y="56"/>
                  <a:pt x="1" y="56"/>
                  <a:pt x="0" y="55"/>
                </a:cubicBezTo>
                <a:cubicBezTo>
                  <a:pt x="0" y="53"/>
                  <a:pt x="1" y="51"/>
                  <a:pt x="2" y="49"/>
                </a:cubicBezTo>
                <a:cubicBezTo>
                  <a:pt x="2" y="47"/>
                  <a:pt x="4" y="45"/>
                  <a:pt x="5" y="42"/>
                </a:cubicBezTo>
                <a:cubicBezTo>
                  <a:pt x="6" y="39"/>
                  <a:pt x="7" y="37"/>
                  <a:pt x="7" y="34"/>
                </a:cubicBezTo>
                <a:cubicBezTo>
                  <a:pt x="8" y="32"/>
                  <a:pt x="7" y="31"/>
                  <a:pt x="8" y="29"/>
                </a:cubicBezTo>
                <a:cubicBezTo>
                  <a:pt x="8" y="27"/>
                  <a:pt x="10" y="26"/>
                  <a:pt x="10" y="24"/>
                </a:cubicBezTo>
                <a:cubicBezTo>
                  <a:pt x="10" y="21"/>
                  <a:pt x="10" y="18"/>
                  <a:pt x="10" y="16"/>
                </a:cubicBezTo>
                <a:cubicBezTo>
                  <a:pt x="9" y="14"/>
                  <a:pt x="9" y="12"/>
                  <a:pt x="8" y="10"/>
                </a:cubicBezTo>
                <a:cubicBezTo>
                  <a:pt x="8" y="8"/>
                  <a:pt x="8" y="6"/>
                  <a:pt x="7" y="4"/>
                </a:cubicBezTo>
                <a:cubicBezTo>
                  <a:pt x="10" y="3"/>
                  <a:pt x="12" y="1"/>
                  <a:pt x="15" y="0"/>
                </a:cubicBezTo>
                <a:cubicBezTo>
                  <a:pt x="16" y="0"/>
                  <a:pt x="18" y="1"/>
                  <a:pt x="18" y="2"/>
                </a:cubicBezTo>
                <a:cubicBezTo>
                  <a:pt x="18" y="4"/>
                  <a:pt x="14" y="5"/>
                  <a:pt x="16" y="6"/>
                </a:cubicBezTo>
                <a:cubicBezTo>
                  <a:pt x="17" y="7"/>
                  <a:pt x="20" y="5"/>
                  <a:pt x="22" y="5"/>
                </a:cubicBezTo>
                <a:cubicBezTo>
                  <a:pt x="23" y="5"/>
                  <a:pt x="25" y="6"/>
                  <a:pt x="26" y="6"/>
                </a:cubicBezTo>
                <a:cubicBezTo>
                  <a:pt x="27" y="5"/>
                  <a:pt x="28" y="3"/>
                  <a:pt x="29" y="3"/>
                </a:cubicBezTo>
                <a:cubicBezTo>
                  <a:pt x="31" y="3"/>
                  <a:pt x="34" y="2"/>
                  <a:pt x="36" y="3"/>
                </a:cubicBezTo>
                <a:cubicBezTo>
                  <a:pt x="37" y="4"/>
                  <a:pt x="35" y="6"/>
                  <a:pt x="35" y="8"/>
                </a:cubicBezTo>
                <a:cubicBezTo>
                  <a:pt x="36" y="9"/>
                  <a:pt x="40" y="8"/>
                  <a:pt x="40" y="9"/>
                </a:cubicBezTo>
                <a:cubicBezTo>
                  <a:pt x="40" y="12"/>
                  <a:pt x="37" y="13"/>
                  <a:pt x="36" y="15"/>
                </a:cubicBezTo>
                <a:cubicBezTo>
                  <a:pt x="34" y="17"/>
                  <a:pt x="32" y="17"/>
                  <a:pt x="31" y="19"/>
                </a:cubicBezTo>
                <a:cubicBezTo>
                  <a:pt x="30" y="23"/>
                  <a:pt x="33" y="26"/>
                  <a:pt x="32" y="30"/>
                </a:cubicBezTo>
                <a:cubicBezTo>
                  <a:pt x="32" y="31"/>
                  <a:pt x="30" y="32"/>
                  <a:pt x="30" y="33"/>
                </a:cubicBezTo>
                <a:cubicBezTo>
                  <a:pt x="29" y="34"/>
                  <a:pt x="31" y="35"/>
                  <a:pt x="31" y="36"/>
                </a:cubicBezTo>
                <a:cubicBezTo>
                  <a:pt x="31" y="38"/>
                  <a:pt x="31" y="40"/>
                  <a:pt x="30" y="41"/>
                </a:cubicBezTo>
                <a:cubicBezTo>
                  <a:pt x="28" y="42"/>
                  <a:pt x="25" y="41"/>
                  <a:pt x="25" y="43"/>
                </a:cubicBezTo>
                <a:cubicBezTo>
                  <a:pt x="24" y="45"/>
                  <a:pt x="26" y="47"/>
                  <a:pt x="27" y="49"/>
                </a:cubicBezTo>
                <a:cubicBezTo>
                  <a:pt x="28" y="50"/>
                  <a:pt x="30" y="50"/>
                  <a:pt x="30" y="51"/>
                </a:cubicBezTo>
                <a:cubicBezTo>
                  <a:pt x="31" y="52"/>
                  <a:pt x="31" y="53"/>
                  <a:pt x="30" y="54"/>
                </a:cubicBezTo>
                <a:cubicBezTo>
                  <a:pt x="29" y="56"/>
                  <a:pt x="27" y="57"/>
                  <a:pt x="26" y="58"/>
                </a:cubicBezTo>
                <a:cubicBezTo>
                  <a:pt x="26" y="59"/>
                  <a:pt x="26" y="61"/>
                  <a:pt x="26" y="62"/>
                </a:cubicBezTo>
                <a:cubicBezTo>
                  <a:pt x="27" y="64"/>
                  <a:pt x="30" y="65"/>
                  <a:pt x="30" y="67"/>
                </a:cubicBezTo>
                <a:cubicBezTo>
                  <a:pt x="30" y="69"/>
                  <a:pt x="27" y="69"/>
                  <a:pt x="26" y="71"/>
                </a:cubicBezTo>
                <a:cubicBezTo>
                  <a:pt x="25" y="72"/>
                  <a:pt x="23" y="74"/>
                  <a:pt x="23" y="75"/>
                </a:cubicBezTo>
                <a:cubicBezTo>
                  <a:pt x="23" y="78"/>
                  <a:pt x="24" y="79"/>
                  <a:pt x="25" y="8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64" name="Freeform 2582"/>
          <p:cNvSpPr>
            <a:spLocks noChangeAspect="1"/>
          </p:cNvSpPr>
          <p:nvPr/>
        </p:nvSpPr>
        <p:spPr bwMode="auto">
          <a:xfrm>
            <a:off x="4425950" y="2687638"/>
            <a:ext cx="298450" cy="285750"/>
          </a:xfrm>
          <a:custGeom>
            <a:avLst/>
            <a:gdLst>
              <a:gd name="T0" fmla="*/ 181 w 156"/>
              <a:gd name="T1" fmla="*/ 150 h 150"/>
              <a:gd name="T2" fmla="*/ 171 w 156"/>
              <a:gd name="T3" fmla="*/ 142 h 150"/>
              <a:gd name="T4" fmla="*/ 168 w 156"/>
              <a:gd name="T5" fmla="*/ 128 h 150"/>
              <a:gd name="T6" fmla="*/ 172 w 156"/>
              <a:gd name="T7" fmla="*/ 118 h 150"/>
              <a:gd name="T8" fmla="*/ 172 w 156"/>
              <a:gd name="T9" fmla="*/ 109 h 150"/>
              <a:gd name="T10" fmla="*/ 166 w 156"/>
              <a:gd name="T11" fmla="*/ 100 h 150"/>
              <a:gd name="T12" fmla="*/ 159 w 156"/>
              <a:gd name="T13" fmla="*/ 98 h 150"/>
              <a:gd name="T14" fmla="*/ 166 w 156"/>
              <a:gd name="T15" fmla="*/ 85 h 150"/>
              <a:gd name="T16" fmla="*/ 171 w 156"/>
              <a:gd name="T17" fmla="*/ 77 h 150"/>
              <a:gd name="T18" fmla="*/ 180 w 156"/>
              <a:gd name="T19" fmla="*/ 68 h 150"/>
              <a:gd name="T20" fmla="*/ 184 w 156"/>
              <a:gd name="T21" fmla="*/ 48 h 150"/>
              <a:gd name="T22" fmla="*/ 176 w 156"/>
              <a:gd name="T23" fmla="*/ 40 h 150"/>
              <a:gd name="T24" fmla="*/ 164 w 156"/>
              <a:gd name="T25" fmla="*/ 35 h 150"/>
              <a:gd name="T26" fmla="*/ 154 w 156"/>
              <a:gd name="T27" fmla="*/ 32 h 150"/>
              <a:gd name="T28" fmla="*/ 141 w 156"/>
              <a:gd name="T29" fmla="*/ 26 h 150"/>
              <a:gd name="T30" fmla="*/ 131 w 156"/>
              <a:gd name="T31" fmla="*/ 23 h 150"/>
              <a:gd name="T32" fmla="*/ 123 w 156"/>
              <a:gd name="T33" fmla="*/ 16 h 150"/>
              <a:gd name="T34" fmla="*/ 114 w 156"/>
              <a:gd name="T35" fmla="*/ 8 h 150"/>
              <a:gd name="T36" fmla="*/ 106 w 156"/>
              <a:gd name="T37" fmla="*/ 1 h 150"/>
              <a:gd name="T38" fmla="*/ 94 w 156"/>
              <a:gd name="T39" fmla="*/ 22 h 150"/>
              <a:gd name="T40" fmla="*/ 71 w 156"/>
              <a:gd name="T41" fmla="*/ 30 h 150"/>
              <a:gd name="T42" fmla="*/ 71 w 156"/>
              <a:gd name="T43" fmla="*/ 37 h 150"/>
              <a:gd name="T44" fmla="*/ 53 w 156"/>
              <a:gd name="T45" fmla="*/ 37 h 150"/>
              <a:gd name="T46" fmla="*/ 47 w 156"/>
              <a:gd name="T47" fmla="*/ 30 h 150"/>
              <a:gd name="T48" fmla="*/ 46 w 156"/>
              <a:gd name="T49" fmla="*/ 42 h 150"/>
              <a:gd name="T50" fmla="*/ 43 w 156"/>
              <a:gd name="T51" fmla="*/ 53 h 150"/>
              <a:gd name="T52" fmla="*/ 28 w 156"/>
              <a:gd name="T53" fmla="*/ 50 h 150"/>
              <a:gd name="T54" fmla="*/ 17 w 156"/>
              <a:gd name="T55" fmla="*/ 52 h 150"/>
              <a:gd name="T56" fmla="*/ 2 w 156"/>
              <a:gd name="T57" fmla="*/ 54 h 150"/>
              <a:gd name="T58" fmla="*/ 8 w 156"/>
              <a:gd name="T59" fmla="*/ 64 h 150"/>
              <a:gd name="T60" fmla="*/ 7 w 156"/>
              <a:gd name="T61" fmla="*/ 71 h 150"/>
              <a:gd name="T62" fmla="*/ 25 w 156"/>
              <a:gd name="T63" fmla="*/ 76 h 150"/>
              <a:gd name="T64" fmla="*/ 34 w 156"/>
              <a:gd name="T65" fmla="*/ 77 h 150"/>
              <a:gd name="T66" fmla="*/ 41 w 156"/>
              <a:gd name="T67" fmla="*/ 80 h 150"/>
              <a:gd name="T68" fmla="*/ 39 w 156"/>
              <a:gd name="T69" fmla="*/ 90 h 150"/>
              <a:gd name="T70" fmla="*/ 49 w 156"/>
              <a:gd name="T71" fmla="*/ 101 h 150"/>
              <a:gd name="T72" fmla="*/ 54 w 156"/>
              <a:gd name="T73" fmla="*/ 107 h 150"/>
              <a:gd name="T74" fmla="*/ 58 w 156"/>
              <a:gd name="T75" fmla="*/ 116 h 150"/>
              <a:gd name="T76" fmla="*/ 53 w 156"/>
              <a:gd name="T77" fmla="*/ 118 h 150"/>
              <a:gd name="T78" fmla="*/ 55 w 156"/>
              <a:gd name="T79" fmla="*/ 133 h 150"/>
              <a:gd name="T80" fmla="*/ 51 w 156"/>
              <a:gd name="T81" fmla="*/ 154 h 150"/>
              <a:gd name="T82" fmla="*/ 49 w 156"/>
              <a:gd name="T83" fmla="*/ 163 h 150"/>
              <a:gd name="T84" fmla="*/ 66 w 156"/>
              <a:gd name="T85" fmla="*/ 173 h 150"/>
              <a:gd name="T86" fmla="*/ 81 w 156"/>
              <a:gd name="T87" fmla="*/ 170 h 150"/>
              <a:gd name="T88" fmla="*/ 102 w 156"/>
              <a:gd name="T89" fmla="*/ 179 h 150"/>
              <a:gd name="T90" fmla="*/ 113 w 156"/>
              <a:gd name="T91" fmla="*/ 170 h 150"/>
              <a:gd name="T92" fmla="*/ 131 w 156"/>
              <a:gd name="T93" fmla="*/ 160 h 150"/>
              <a:gd name="T94" fmla="*/ 143 w 156"/>
              <a:gd name="T95" fmla="*/ 157 h 150"/>
              <a:gd name="T96" fmla="*/ 159 w 156"/>
              <a:gd name="T97" fmla="*/ 167 h 150"/>
              <a:gd name="T98" fmla="*/ 171 w 156"/>
              <a:gd name="T99" fmla="*/ 160 h 15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56"/>
              <a:gd name="T151" fmla="*/ 0 h 150"/>
              <a:gd name="T152" fmla="*/ 156 w 156"/>
              <a:gd name="T153" fmla="*/ 150 h 150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56" h="150">
                <a:moveTo>
                  <a:pt x="147" y="129"/>
                </a:moveTo>
                <a:cubicBezTo>
                  <a:pt x="147" y="128"/>
                  <a:pt x="146" y="127"/>
                  <a:pt x="146" y="126"/>
                </a:cubicBezTo>
                <a:cubicBezTo>
                  <a:pt x="147" y="125"/>
                  <a:pt x="149" y="126"/>
                  <a:pt x="150" y="125"/>
                </a:cubicBezTo>
                <a:cubicBezTo>
                  <a:pt x="151" y="124"/>
                  <a:pt x="151" y="123"/>
                  <a:pt x="151" y="122"/>
                </a:cubicBezTo>
                <a:cubicBezTo>
                  <a:pt x="150" y="121"/>
                  <a:pt x="148" y="122"/>
                  <a:pt x="147" y="122"/>
                </a:cubicBezTo>
                <a:cubicBezTo>
                  <a:pt x="145" y="121"/>
                  <a:pt x="143" y="120"/>
                  <a:pt x="142" y="118"/>
                </a:cubicBezTo>
                <a:cubicBezTo>
                  <a:pt x="141" y="117"/>
                  <a:pt x="142" y="115"/>
                  <a:pt x="142" y="113"/>
                </a:cubicBezTo>
                <a:cubicBezTo>
                  <a:pt x="142" y="112"/>
                  <a:pt x="143" y="111"/>
                  <a:pt x="142" y="109"/>
                </a:cubicBezTo>
                <a:cubicBezTo>
                  <a:pt x="142" y="108"/>
                  <a:pt x="139" y="108"/>
                  <a:pt x="139" y="107"/>
                </a:cubicBezTo>
                <a:cubicBezTo>
                  <a:pt x="139" y="106"/>
                  <a:pt x="140" y="105"/>
                  <a:pt x="140" y="104"/>
                </a:cubicBezTo>
                <a:cubicBezTo>
                  <a:pt x="141" y="103"/>
                  <a:pt x="143" y="103"/>
                  <a:pt x="144" y="102"/>
                </a:cubicBezTo>
                <a:cubicBezTo>
                  <a:pt x="144" y="101"/>
                  <a:pt x="143" y="99"/>
                  <a:pt x="143" y="98"/>
                </a:cubicBezTo>
                <a:cubicBezTo>
                  <a:pt x="142" y="97"/>
                  <a:pt x="140" y="96"/>
                  <a:pt x="139" y="94"/>
                </a:cubicBezTo>
                <a:cubicBezTo>
                  <a:pt x="139" y="94"/>
                  <a:pt x="139" y="93"/>
                  <a:pt x="140" y="92"/>
                </a:cubicBezTo>
                <a:cubicBezTo>
                  <a:pt x="140" y="92"/>
                  <a:pt x="142" y="92"/>
                  <a:pt x="143" y="91"/>
                </a:cubicBezTo>
                <a:cubicBezTo>
                  <a:pt x="142" y="90"/>
                  <a:pt x="141" y="89"/>
                  <a:pt x="140" y="88"/>
                </a:cubicBezTo>
                <a:cubicBezTo>
                  <a:pt x="140" y="87"/>
                  <a:pt x="140" y="85"/>
                  <a:pt x="140" y="84"/>
                </a:cubicBezTo>
                <a:cubicBezTo>
                  <a:pt x="139" y="84"/>
                  <a:pt x="139" y="83"/>
                  <a:pt x="138" y="83"/>
                </a:cubicBezTo>
                <a:cubicBezTo>
                  <a:pt x="137" y="83"/>
                  <a:pt x="136" y="83"/>
                  <a:pt x="135" y="83"/>
                </a:cubicBezTo>
                <a:cubicBezTo>
                  <a:pt x="134" y="84"/>
                  <a:pt x="133" y="87"/>
                  <a:pt x="131" y="87"/>
                </a:cubicBezTo>
                <a:cubicBezTo>
                  <a:pt x="130" y="86"/>
                  <a:pt x="131" y="84"/>
                  <a:pt x="132" y="82"/>
                </a:cubicBezTo>
                <a:cubicBezTo>
                  <a:pt x="132" y="81"/>
                  <a:pt x="132" y="79"/>
                  <a:pt x="133" y="78"/>
                </a:cubicBezTo>
                <a:cubicBezTo>
                  <a:pt x="133" y="77"/>
                  <a:pt x="134" y="75"/>
                  <a:pt x="135" y="74"/>
                </a:cubicBezTo>
                <a:cubicBezTo>
                  <a:pt x="135" y="73"/>
                  <a:pt x="137" y="72"/>
                  <a:pt x="138" y="71"/>
                </a:cubicBezTo>
                <a:cubicBezTo>
                  <a:pt x="139" y="70"/>
                  <a:pt x="141" y="68"/>
                  <a:pt x="142" y="67"/>
                </a:cubicBezTo>
                <a:cubicBezTo>
                  <a:pt x="142" y="66"/>
                  <a:pt x="140" y="66"/>
                  <a:pt x="140" y="65"/>
                </a:cubicBezTo>
                <a:cubicBezTo>
                  <a:pt x="140" y="65"/>
                  <a:pt x="141" y="64"/>
                  <a:pt x="142" y="64"/>
                </a:cubicBezTo>
                <a:cubicBezTo>
                  <a:pt x="143" y="63"/>
                  <a:pt x="144" y="65"/>
                  <a:pt x="146" y="65"/>
                </a:cubicBezTo>
                <a:cubicBezTo>
                  <a:pt x="147" y="65"/>
                  <a:pt x="148" y="64"/>
                  <a:pt x="149" y="63"/>
                </a:cubicBezTo>
                <a:cubicBezTo>
                  <a:pt x="149" y="61"/>
                  <a:pt x="149" y="59"/>
                  <a:pt x="149" y="57"/>
                </a:cubicBezTo>
                <a:cubicBezTo>
                  <a:pt x="149" y="55"/>
                  <a:pt x="149" y="53"/>
                  <a:pt x="149" y="52"/>
                </a:cubicBezTo>
                <a:cubicBezTo>
                  <a:pt x="149" y="50"/>
                  <a:pt x="150" y="48"/>
                  <a:pt x="151" y="46"/>
                </a:cubicBezTo>
                <a:cubicBezTo>
                  <a:pt x="152" y="44"/>
                  <a:pt x="152" y="42"/>
                  <a:pt x="153" y="40"/>
                </a:cubicBezTo>
                <a:cubicBezTo>
                  <a:pt x="154" y="39"/>
                  <a:pt x="156" y="39"/>
                  <a:pt x="156" y="37"/>
                </a:cubicBezTo>
                <a:cubicBezTo>
                  <a:pt x="155" y="36"/>
                  <a:pt x="152" y="36"/>
                  <a:pt x="150" y="36"/>
                </a:cubicBezTo>
                <a:cubicBezTo>
                  <a:pt x="149" y="35"/>
                  <a:pt x="148" y="34"/>
                  <a:pt x="146" y="33"/>
                </a:cubicBezTo>
                <a:cubicBezTo>
                  <a:pt x="145" y="33"/>
                  <a:pt x="144" y="34"/>
                  <a:pt x="143" y="34"/>
                </a:cubicBezTo>
                <a:cubicBezTo>
                  <a:pt x="141" y="33"/>
                  <a:pt x="140" y="33"/>
                  <a:pt x="139" y="32"/>
                </a:cubicBezTo>
                <a:cubicBezTo>
                  <a:pt x="138" y="31"/>
                  <a:pt x="137" y="30"/>
                  <a:pt x="136" y="29"/>
                </a:cubicBezTo>
                <a:cubicBezTo>
                  <a:pt x="135" y="29"/>
                  <a:pt x="135" y="28"/>
                  <a:pt x="134" y="28"/>
                </a:cubicBezTo>
                <a:cubicBezTo>
                  <a:pt x="133" y="28"/>
                  <a:pt x="132" y="28"/>
                  <a:pt x="131" y="28"/>
                </a:cubicBezTo>
                <a:cubicBezTo>
                  <a:pt x="130" y="28"/>
                  <a:pt x="129" y="27"/>
                  <a:pt x="128" y="27"/>
                </a:cubicBezTo>
                <a:cubicBezTo>
                  <a:pt x="127" y="27"/>
                  <a:pt x="126" y="27"/>
                  <a:pt x="125" y="27"/>
                </a:cubicBezTo>
                <a:cubicBezTo>
                  <a:pt x="124" y="26"/>
                  <a:pt x="122" y="26"/>
                  <a:pt x="121" y="25"/>
                </a:cubicBezTo>
                <a:cubicBezTo>
                  <a:pt x="120" y="24"/>
                  <a:pt x="118" y="23"/>
                  <a:pt x="117" y="22"/>
                </a:cubicBezTo>
                <a:cubicBezTo>
                  <a:pt x="116" y="21"/>
                  <a:pt x="116" y="19"/>
                  <a:pt x="115" y="19"/>
                </a:cubicBezTo>
                <a:cubicBezTo>
                  <a:pt x="114" y="18"/>
                  <a:pt x="113" y="19"/>
                  <a:pt x="113" y="19"/>
                </a:cubicBezTo>
                <a:cubicBezTo>
                  <a:pt x="111" y="19"/>
                  <a:pt x="110" y="20"/>
                  <a:pt x="109" y="19"/>
                </a:cubicBezTo>
                <a:cubicBezTo>
                  <a:pt x="108" y="19"/>
                  <a:pt x="109" y="17"/>
                  <a:pt x="108" y="16"/>
                </a:cubicBezTo>
                <a:cubicBezTo>
                  <a:pt x="108" y="15"/>
                  <a:pt x="108" y="13"/>
                  <a:pt x="106" y="13"/>
                </a:cubicBezTo>
                <a:cubicBezTo>
                  <a:pt x="105" y="12"/>
                  <a:pt x="104" y="13"/>
                  <a:pt x="102" y="13"/>
                </a:cubicBezTo>
                <a:cubicBezTo>
                  <a:pt x="102" y="12"/>
                  <a:pt x="101" y="11"/>
                  <a:pt x="101" y="11"/>
                </a:cubicBezTo>
                <a:cubicBezTo>
                  <a:pt x="100" y="10"/>
                  <a:pt x="98" y="11"/>
                  <a:pt x="97" y="10"/>
                </a:cubicBezTo>
                <a:cubicBezTo>
                  <a:pt x="96" y="9"/>
                  <a:pt x="96" y="7"/>
                  <a:pt x="95" y="7"/>
                </a:cubicBezTo>
                <a:cubicBezTo>
                  <a:pt x="94" y="6"/>
                  <a:pt x="93" y="6"/>
                  <a:pt x="92" y="6"/>
                </a:cubicBezTo>
                <a:cubicBezTo>
                  <a:pt x="91" y="6"/>
                  <a:pt x="90" y="6"/>
                  <a:pt x="90" y="5"/>
                </a:cubicBezTo>
                <a:cubicBezTo>
                  <a:pt x="89" y="4"/>
                  <a:pt x="88" y="2"/>
                  <a:pt x="88" y="1"/>
                </a:cubicBezTo>
                <a:cubicBezTo>
                  <a:pt x="84" y="2"/>
                  <a:pt x="79" y="0"/>
                  <a:pt x="77" y="3"/>
                </a:cubicBezTo>
                <a:cubicBezTo>
                  <a:pt x="75" y="7"/>
                  <a:pt x="76" y="12"/>
                  <a:pt x="76" y="16"/>
                </a:cubicBezTo>
                <a:cubicBezTo>
                  <a:pt x="76" y="17"/>
                  <a:pt x="78" y="18"/>
                  <a:pt x="78" y="18"/>
                </a:cubicBezTo>
                <a:cubicBezTo>
                  <a:pt x="76" y="19"/>
                  <a:pt x="75" y="18"/>
                  <a:pt x="73" y="18"/>
                </a:cubicBezTo>
                <a:cubicBezTo>
                  <a:pt x="71" y="19"/>
                  <a:pt x="69" y="20"/>
                  <a:pt x="67" y="21"/>
                </a:cubicBezTo>
                <a:cubicBezTo>
                  <a:pt x="64" y="23"/>
                  <a:pt x="61" y="23"/>
                  <a:pt x="59" y="25"/>
                </a:cubicBezTo>
                <a:cubicBezTo>
                  <a:pt x="58" y="26"/>
                  <a:pt x="58" y="27"/>
                  <a:pt x="59" y="28"/>
                </a:cubicBezTo>
                <a:cubicBezTo>
                  <a:pt x="60" y="29"/>
                  <a:pt x="63" y="28"/>
                  <a:pt x="63" y="29"/>
                </a:cubicBezTo>
                <a:cubicBezTo>
                  <a:pt x="63" y="31"/>
                  <a:pt x="60" y="30"/>
                  <a:pt x="59" y="31"/>
                </a:cubicBezTo>
                <a:cubicBezTo>
                  <a:pt x="56" y="31"/>
                  <a:pt x="54" y="31"/>
                  <a:pt x="51" y="30"/>
                </a:cubicBezTo>
                <a:cubicBezTo>
                  <a:pt x="49" y="30"/>
                  <a:pt x="47" y="29"/>
                  <a:pt x="46" y="30"/>
                </a:cubicBezTo>
                <a:cubicBezTo>
                  <a:pt x="45" y="30"/>
                  <a:pt x="44" y="31"/>
                  <a:pt x="44" y="31"/>
                </a:cubicBezTo>
                <a:cubicBezTo>
                  <a:pt x="43" y="31"/>
                  <a:pt x="43" y="29"/>
                  <a:pt x="43" y="28"/>
                </a:cubicBezTo>
                <a:cubicBezTo>
                  <a:pt x="43" y="27"/>
                  <a:pt x="44" y="26"/>
                  <a:pt x="43" y="25"/>
                </a:cubicBezTo>
                <a:cubicBezTo>
                  <a:pt x="42" y="24"/>
                  <a:pt x="40" y="25"/>
                  <a:pt x="39" y="25"/>
                </a:cubicBezTo>
                <a:cubicBezTo>
                  <a:pt x="38" y="25"/>
                  <a:pt x="36" y="23"/>
                  <a:pt x="36" y="24"/>
                </a:cubicBezTo>
                <a:cubicBezTo>
                  <a:pt x="35" y="25"/>
                  <a:pt x="36" y="28"/>
                  <a:pt x="36" y="29"/>
                </a:cubicBezTo>
                <a:cubicBezTo>
                  <a:pt x="36" y="31"/>
                  <a:pt x="38" y="33"/>
                  <a:pt x="38" y="35"/>
                </a:cubicBezTo>
                <a:cubicBezTo>
                  <a:pt x="39" y="37"/>
                  <a:pt x="39" y="40"/>
                  <a:pt x="40" y="42"/>
                </a:cubicBezTo>
                <a:cubicBezTo>
                  <a:pt x="40" y="42"/>
                  <a:pt x="41" y="43"/>
                  <a:pt x="40" y="44"/>
                </a:cubicBezTo>
                <a:cubicBezTo>
                  <a:pt x="39" y="45"/>
                  <a:pt x="37" y="44"/>
                  <a:pt x="36" y="44"/>
                </a:cubicBezTo>
                <a:cubicBezTo>
                  <a:pt x="34" y="44"/>
                  <a:pt x="32" y="43"/>
                  <a:pt x="30" y="43"/>
                </a:cubicBezTo>
                <a:cubicBezTo>
                  <a:pt x="29" y="43"/>
                  <a:pt x="28" y="46"/>
                  <a:pt x="27" y="46"/>
                </a:cubicBezTo>
                <a:cubicBezTo>
                  <a:pt x="25" y="46"/>
                  <a:pt x="24" y="43"/>
                  <a:pt x="23" y="42"/>
                </a:cubicBezTo>
                <a:cubicBezTo>
                  <a:pt x="22" y="41"/>
                  <a:pt x="22" y="40"/>
                  <a:pt x="21" y="40"/>
                </a:cubicBezTo>
                <a:cubicBezTo>
                  <a:pt x="19" y="40"/>
                  <a:pt x="17" y="40"/>
                  <a:pt x="15" y="40"/>
                </a:cubicBezTo>
                <a:cubicBezTo>
                  <a:pt x="15" y="41"/>
                  <a:pt x="15" y="43"/>
                  <a:pt x="14" y="43"/>
                </a:cubicBezTo>
                <a:cubicBezTo>
                  <a:pt x="14" y="44"/>
                  <a:pt x="13" y="43"/>
                  <a:pt x="12" y="43"/>
                </a:cubicBezTo>
                <a:cubicBezTo>
                  <a:pt x="10" y="43"/>
                  <a:pt x="9" y="43"/>
                  <a:pt x="8" y="43"/>
                </a:cubicBezTo>
                <a:cubicBezTo>
                  <a:pt x="6" y="43"/>
                  <a:pt x="4" y="44"/>
                  <a:pt x="2" y="45"/>
                </a:cubicBezTo>
                <a:cubicBezTo>
                  <a:pt x="1" y="46"/>
                  <a:pt x="0" y="47"/>
                  <a:pt x="0" y="49"/>
                </a:cubicBezTo>
                <a:cubicBezTo>
                  <a:pt x="1" y="50"/>
                  <a:pt x="3" y="50"/>
                  <a:pt x="4" y="51"/>
                </a:cubicBezTo>
                <a:cubicBezTo>
                  <a:pt x="5" y="51"/>
                  <a:pt x="7" y="52"/>
                  <a:pt x="7" y="53"/>
                </a:cubicBezTo>
                <a:cubicBezTo>
                  <a:pt x="5" y="54"/>
                  <a:pt x="2" y="52"/>
                  <a:pt x="1" y="54"/>
                </a:cubicBezTo>
                <a:cubicBezTo>
                  <a:pt x="0" y="55"/>
                  <a:pt x="3" y="55"/>
                  <a:pt x="4" y="56"/>
                </a:cubicBezTo>
                <a:cubicBezTo>
                  <a:pt x="5" y="57"/>
                  <a:pt x="4" y="59"/>
                  <a:pt x="6" y="59"/>
                </a:cubicBezTo>
                <a:cubicBezTo>
                  <a:pt x="7" y="60"/>
                  <a:pt x="9" y="57"/>
                  <a:pt x="10" y="57"/>
                </a:cubicBezTo>
                <a:cubicBezTo>
                  <a:pt x="13" y="57"/>
                  <a:pt x="16" y="59"/>
                  <a:pt x="18" y="60"/>
                </a:cubicBezTo>
                <a:cubicBezTo>
                  <a:pt x="19" y="61"/>
                  <a:pt x="20" y="63"/>
                  <a:pt x="21" y="63"/>
                </a:cubicBezTo>
                <a:cubicBezTo>
                  <a:pt x="22" y="64"/>
                  <a:pt x="24" y="62"/>
                  <a:pt x="25" y="62"/>
                </a:cubicBezTo>
                <a:cubicBezTo>
                  <a:pt x="26" y="62"/>
                  <a:pt x="25" y="64"/>
                  <a:pt x="25" y="64"/>
                </a:cubicBezTo>
                <a:cubicBezTo>
                  <a:pt x="26" y="64"/>
                  <a:pt x="27" y="63"/>
                  <a:pt x="28" y="64"/>
                </a:cubicBezTo>
                <a:cubicBezTo>
                  <a:pt x="28" y="65"/>
                  <a:pt x="27" y="67"/>
                  <a:pt x="28" y="67"/>
                </a:cubicBezTo>
                <a:cubicBezTo>
                  <a:pt x="28" y="68"/>
                  <a:pt x="30" y="67"/>
                  <a:pt x="31" y="67"/>
                </a:cubicBezTo>
                <a:cubicBezTo>
                  <a:pt x="32" y="67"/>
                  <a:pt x="34" y="66"/>
                  <a:pt x="34" y="67"/>
                </a:cubicBezTo>
                <a:cubicBezTo>
                  <a:pt x="34" y="69"/>
                  <a:pt x="31" y="69"/>
                  <a:pt x="31" y="70"/>
                </a:cubicBezTo>
                <a:cubicBezTo>
                  <a:pt x="31" y="71"/>
                  <a:pt x="33" y="71"/>
                  <a:pt x="34" y="72"/>
                </a:cubicBezTo>
                <a:cubicBezTo>
                  <a:pt x="34" y="73"/>
                  <a:pt x="32" y="74"/>
                  <a:pt x="32" y="75"/>
                </a:cubicBezTo>
                <a:cubicBezTo>
                  <a:pt x="33" y="77"/>
                  <a:pt x="35" y="77"/>
                  <a:pt x="35" y="78"/>
                </a:cubicBezTo>
                <a:cubicBezTo>
                  <a:pt x="36" y="79"/>
                  <a:pt x="36" y="81"/>
                  <a:pt x="37" y="82"/>
                </a:cubicBezTo>
                <a:cubicBezTo>
                  <a:pt x="38" y="83"/>
                  <a:pt x="40" y="84"/>
                  <a:pt x="41" y="84"/>
                </a:cubicBezTo>
                <a:cubicBezTo>
                  <a:pt x="43" y="85"/>
                  <a:pt x="44" y="83"/>
                  <a:pt x="45" y="84"/>
                </a:cubicBezTo>
                <a:cubicBezTo>
                  <a:pt x="46" y="85"/>
                  <a:pt x="44" y="86"/>
                  <a:pt x="44" y="87"/>
                </a:cubicBezTo>
                <a:cubicBezTo>
                  <a:pt x="44" y="88"/>
                  <a:pt x="45" y="89"/>
                  <a:pt x="45" y="89"/>
                </a:cubicBezTo>
                <a:cubicBezTo>
                  <a:pt x="45" y="91"/>
                  <a:pt x="45" y="92"/>
                  <a:pt x="44" y="93"/>
                </a:cubicBezTo>
                <a:cubicBezTo>
                  <a:pt x="44" y="94"/>
                  <a:pt x="43" y="94"/>
                  <a:pt x="44" y="95"/>
                </a:cubicBezTo>
                <a:cubicBezTo>
                  <a:pt x="45" y="96"/>
                  <a:pt x="47" y="96"/>
                  <a:pt x="48" y="97"/>
                </a:cubicBezTo>
                <a:cubicBezTo>
                  <a:pt x="49" y="99"/>
                  <a:pt x="51" y="102"/>
                  <a:pt x="49" y="103"/>
                </a:cubicBezTo>
                <a:cubicBezTo>
                  <a:pt x="48" y="103"/>
                  <a:pt x="47" y="100"/>
                  <a:pt x="46" y="99"/>
                </a:cubicBezTo>
                <a:cubicBezTo>
                  <a:pt x="46" y="98"/>
                  <a:pt x="45" y="97"/>
                  <a:pt x="44" y="98"/>
                </a:cubicBezTo>
                <a:cubicBezTo>
                  <a:pt x="43" y="100"/>
                  <a:pt x="43" y="103"/>
                  <a:pt x="43" y="105"/>
                </a:cubicBezTo>
                <a:cubicBezTo>
                  <a:pt x="43" y="107"/>
                  <a:pt x="42" y="110"/>
                  <a:pt x="42" y="112"/>
                </a:cubicBezTo>
                <a:cubicBezTo>
                  <a:pt x="43" y="113"/>
                  <a:pt x="45" y="110"/>
                  <a:pt x="46" y="111"/>
                </a:cubicBezTo>
                <a:cubicBezTo>
                  <a:pt x="46" y="112"/>
                  <a:pt x="44" y="113"/>
                  <a:pt x="43" y="114"/>
                </a:cubicBezTo>
                <a:cubicBezTo>
                  <a:pt x="43" y="117"/>
                  <a:pt x="42" y="119"/>
                  <a:pt x="42" y="121"/>
                </a:cubicBezTo>
                <a:cubicBezTo>
                  <a:pt x="42" y="123"/>
                  <a:pt x="42" y="126"/>
                  <a:pt x="42" y="128"/>
                </a:cubicBezTo>
                <a:cubicBezTo>
                  <a:pt x="41" y="129"/>
                  <a:pt x="40" y="130"/>
                  <a:pt x="39" y="132"/>
                </a:cubicBezTo>
                <a:cubicBezTo>
                  <a:pt x="38" y="133"/>
                  <a:pt x="37" y="134"/>
                  <a:pt x="36" y="135"/>
                </a:cubicBezTo>
                <a:cubicBezTo>
                  <a:pt x="38" y="135"/>
                  <a:pt x="40" y="135"/>
                  <a:pt x="41" y="136"/>
                </a:cubicBezTo>
                <a:cubicBezTo>
                  <a:pt x="43" y="137"/>
                  <a:pt x="42" y="139"/>
                  <a:pt x="44" y="140"/>
                </a:cubicBezTo>
                <a:cubicBezTo>
                  <a:pt x="45" y="141"/>
                  <a:pt x="47" y="141"/>
                  <a:pt x="49" y="141"/>
                </a:cubicBezTo>
                <a:cubicBezTo>
                  <a:pt x="51" y="142"/>
                  <a:pt x="53" y="143"/>
                  <a:pt x="55" y="144"/>
                </a:cubicBezTo>
                <a:cubicBezTo>
                  <a:pt x="57" y="144"/>
                  <a:pt x="59" y="144"/>
                  <a:pt x="61" y="145"/>
                </a:cubicBezTo>
                <a:cubicBezTo>
                  <a:pt x="63" y="145"/>
                  <a:pt x="65" y="145"/>
                  <a:pt x="66" y="144"/>
                </a:cubicBezTo>
                <a:cubicBezTo>
                  <a:pt x="67" y="144"/>
                  <a:pt x="67" y="142"/>
                  <a:pt x="67" y="142"/>
                </a:cubicBezTo>
                <a:cubicBezTo>
                  <a:pt x="70" y="143"/>
                  <a:pt x="73" y="145"/>
                  <a:pt x="75" y="146"/>
                </a:cubicBezTo>
                <a:cubicBezTo>
                  <a:pt x="77" y="147"/>
                  <a:pt x="78" y="148"/>
                  <a:pt x="80" y="149"/>
                </a:cubicBezTo>
                <a:cubicBezTo>
                  <a:pt x="82" y="149"/>
                  <a:pt x="83" y="149"/>
                  <a:pt x="85" y="149"/>
                </a:cubicBezTo>
                <a:cubicBezTo>
                  <a:pt x="87" y="150"/>
                  <a:pt x="90" y="150"/>
                  <a:pt x="92" y="150"/>
                </a:cubicBezTo>
                <a:cubicBezTo>
                  <a:pt x="93" y="150"/>
                  <a:pt x="94" y="149"/>
                  <a:pt x="95" y="149"/>
                </a:cubicBezTo>
                <a:cubicBezTo>
                  <a:pt x="95" y="146"/>
                  <a:pt x="94" y="144"/>
                  <a:pt x="94" y="142"/>
                </a:cubicBezTo>
                <a:cubicBezTo>
                  <a:pt x="95" y="140"/>
                  <a:pt x="96" y="139"/>
                  <a:pt x="98" y="137"/>
                </a:cubicBezTo>
                <a:cubicBezTo>
                  <a:pt x="100" y="135"/>
                  <a:pt x="103" y="133"/>
                  <a:pt x="106" y="132"/>
                </a:cubicBezTo>
                <a:cubicBezTo>
                  <a:pt x="107" y="132"/>
                  <a:pt x="108" y="133"/>
                  <a:pt x="109" y="133"/>
                </a:cubicBezTo>
                <a:cubicBezTo>
                  <a:pt x="110" y="133"/>
                  <a:pt x="112" y="132"/>
                  <a:pt x="113" y="132"/>
                </a:cubicBezTo>
                <a:cubicBezTo>
                  <a:pt x="114" y="132"/>
                  <a:pt x="115" y="135"/>
                  <a:pt x="116" y="135"/>
                </a:cubicBezTo>
                <a:cubicBezTo>
                  <a:pt x="117" y="135"/>
                  <a:pt x="117" y="131"/>
                  <a:pt x="119" y="131"/>
                </a:cubicBezTo>
                <a:cubicBezTo>
                  <a:pt x="121" y="131"/>
                  <a:pt x="122" y="133"/>
                  <a:pt x="123" y="135"/>
                </a:cubicBezTo>
                <a:cubicBezTo>
                  <a:pt x="125" y="136"/>
                  <a:pt x="125" y="138"/>
                  <a:pt x="127" y="139"/>
                </a:cubicBezTo>
                <a:cubicBezTo>
                  <a:pt x="129" y="140"/>
                  <a:pt x="130" y="139"/>
                  <a:pt x="132" y="139"/>
                </a:cubicBezTo>
                <a:cubicBezTo>
                  <a:pt x="134" y="139"/>
                  <a:pt x="136" y="139"/>
                  <a:pt x="138" y="138"/>
                </a:cubicBezTo>
                <a:cubicBezTo>
                  <a:pt x="139" y="138"/>
                  <a:pt x="137" y="136"/>
                  <a:pt x="138" y="135"/>
                </a:cubicBezTo>
                <a:cubicBezTo>
                  <a:pt x="139" y="134"/>
                  <a:pt x="140" y="134"/>
                  <a:pt x="142" y="133"/>
                </a:cubicBezTo>
                <a:cubicBezTo>
                  <a:pt x="143" y="132"/>
                  <a:pt x="145" y="130"/>
                  <a:pt x="147" y="129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  <a:effectLst>
            <a:glow rad="228600">
              <a:schemeClr val="accent2">
                <a:satMod val="175000"/>
                <a:alpha val="40000"/>
              </a:schemeClr>
            </a:glow>
          </a:effectLst>
          <a:scene3d>
            <a:camera prst="perspectiveFront"/>
            <a:lightRig rig="threePt" dir="t"/>
          </a:scene3d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65" name="Freeform 2583"/>
          <p:cNvSpPr>
            <a:spLocks noChangeAspect="1"/>
          </p:cNvSpPr>
          <p:nvPr/>
        </p:nvSpPr>
        <p:spPr bwMode="auto">
          <a:xfrm>
            <a:off x="4667250" y="2717800"/>
            <a:ext cx="17463" cy="22225"/>
          </a:xfrm>
          <a:custGeom>
            <a:avLst/>
            <a:gdLst>
              <a:gd name="T0" fmla="*/ 10 w 9"/>
              <a:gd name="T1" fmla="*/ 14 h 12"/>
              <a:gd name="T2" fmla="*/ 11 w 9"/>
              <a:gd name="T3" fmla="*/ 9 h 12"/>
              <a:gd name="T4" fmla="*/ 10 w 9"/>
              <a:gd name="T5" fmla="*/ 7 h 12"/>
              <a:gd name="T6" fmla="*/ 6 w 9"/>
              <a:gd name="T7" fmla="*/ 4 h 12"/>
              <a:gd name="T8" fmla="*/ 5 w 9"/>
              <a:gd name="T9" fmla="*/ 0 h 12"/>
              <a:gd name="T10" fmla="*/ 2 w 9"/>
              <a:gd name="T11" fmla="*/ 1 h 12"/>
              <a:gd name="T12" fmla="*/ 0 w 9"/>
              <a:gd name="T13" fmla="*/ 5 h 12"/>
              <a:gd name="T14" fmla="*/ 1 w 9"/>
              <a:gd name="T15" fmla="*/ 8 h 12"/>
              <a:gd name="T16" fmla="*/ 2 w 9"/>
              <a:gd name="T17" fmla="*/ 13 h 12"/>
              <a:gd name="T18" fmla="*/ 6 w 9"/>
              <a:gd name="T19" fmla="*/ 14 h 12"/>
              <a:gd name="T20" fmla="*/ 10 w 9"/>
              <a:gd name="T21" fmla="*/ 14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"/>
              <a:gd name="T34" fmla="*/ 0 h 12"/>
              <a:gd name="T35" fmla="*/ 9 w 9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" h="12">
                <a:moveTo>
                  <a:pt x="8" y="12"/>
                </a:moveTo>
                <a:cubicBezTo>
                  <a:pt x="8" y="10"/>
                  <a:pt x="9" y="9"/>
                  <a:pt x="9" y="8"/>
                </a:cubicBezTo>
                <a:cubicBezTo>
                  <a:pt x="9" y="7"/>
                  <a:pt x="9" y="6"/>
                  <a:pt x="8" y="6"/>
                </a:cubicBezTo>
                <a:cubicBezTo>
                  <a:pt x="7" y="5"/>
                  <a:pt x="6" y="4"/>
                  <a:pt x="5" y="3"/>
                </a:cubicBezTo>
                <a:cubicBezTo>
                  <a:pt x="5" y="2"/>
                  <a:pt x="4" y="1"/>
                  <a:pt x="4" y="0"/>
                </a:cubicBezTo>
                <a:cubicBezTo>
                  <a:pt x="3" y="0"/>
                  <a:pt x="2" y="0"/>
                  <a:pt x="2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5"/>
                  <a:pt x="1" y="6"/>
                  <a:pt x="1" y="7"/>
                </a:cubicBezTo>
                <a:cubicBezTo>
                  <a:pt x="1" y="8"/>
                  <a:pt x="2" y="10"/>
                  <a:pt x="2" y="11"/>
                </a:cubicBezTo>
                <a:cubicBezTo>
                  <a:pt x="3" y="11"/>
                  <a:pt x="4" y="12"/>
                  <a:pt x="5" y="12"/>
                </a:cubicBezTo>
                <a:cubicBezTo>
                  <a:pt x="6" y="12"/>
                  <a:pt x="7" y="12"/>
                  <a:pt x="8" y="1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66" name="Freeform 2584"/>
          <p:cNvSpPr>
            <a:spLocks noChangeAspect="1"/>
          </p:cNvSpPr>
          <p:nvPr/>
        </p:nvSpPr>
        <p:spPr bwMode="auto">
          <a:xfrm>
            <a:off x="4691063" y="2822575"/>
            <a:ext cx="276225" cy="293688"/>
          </a:xfrm>
          <a:custGeom>
            <a:avLst/>
            <a:gdLst>
              <a:gd name="T0" fmla="*/ 94 w 145"/>
              <a:gd name="T1" fmla="*/ 29 h 154"/>
              <a:gd name="T2" fmla="*/ 80 w 145"/>
              <a:gd name="T3" fmla="*/ 38 h 154"/>
              <a:gd name="T4" fmla="*/ 82 w 145"/>
              <a:gd name="T5" fmla="*/ 58 h 154"/>
              <a:gd name="T6" fmla="*/ 97 w 145"/>
              <a:gd name="T7" fmla="*/ 71 h 154"/>
              <a:gd name="T8" fmla="*/ 119 w 145"/>
              <a:gd name="T9" fmla="*/ 102 h 154"/>
              <a:gd name="T10" fmla="*/ 138 w 145"/>
              <a:gd name="T11" fmla="*/ 105 h 154"/>
              <a:gd name="T12" fmla="*/ 140 w 145"/>
              <a:gd name="T13" fmla="*/ 118 h 154"/>
              <a:gd name="T14" fmla="*/ 169 w 145"/>
              <a:gd name="T15" fmla="*/ 133 h 154"/>
              <a:gd name="T16" fmla="*/ 167 w 145"/>
              <a:gd name="T17" fmla="*/ 143 h 154"/>
              <a:gd name="T18" fmla="*/ 156 w 145"/>
              <a:gd name="T19" fmla="*/ 136 h 154"/>
              <a:gd name="T20" fmla="*/ 145 w 145"/>
              <a:gd name="T21" fmla="*/ 147 h 154"/>
              <a:gd name="T22" fmla="*/ 154 w 145"/>
              <a:gd name="T23" fmla="*/ 159 h 154"/>
              <a:gd name="T24" fmla="*/ 145 w 145"/>
              <a:gd name="T25" fmla="*/ 167 h 154"/>
              <a:gd name="T26" fmla="*/ 139 w 145"/>
              <a:gd name="T27" fmla="*/ 184 h 154"/>
              <a:gd name="T28" fmla="*/ 136 w 145"/>
              <a:gd name="T29" fmla="*/ 173 h 154"/>
              <a:gd name="T30" fmla="*/ 139 w 145"/>
              <a:gd name="T31" fmla="*/ 163 h 154"/>
              <a:gd name="T32" fmla="*/ 132 w 145"/>
              <a:gd name="T33" fmla="*/ 143 h 154"/>
              <a:gd name="T34" fmla="*/ 121 w 145"/>
              <a:gd name="T35" fmla="*/ 138 h 154"/>
              <a:gd name="T36" fmla="*/ 115 w 145"/>
              <a:gd name="T37" fmla="*/ 132 h 154"/>
              <a:gd name="T38" fmla="*/ 102 w 145"/>
              <a:gd name="T39" fmla="*/ 119 h 154"/>
              <a:gd name="T40" fmla="*/ 84 w 145"/>
              <a:gd name="T41" fmla="*/ 111 h 154"/>
              <a:gd name="T42" fmla="*/ 66 w 145"/>
              <a:gd name="T43" fmla="*/ 95 h 154"/>
              <a:gd name="T44" fmla="*/ 56 w 145"/>
              <a:gd name="T45" fmla="*/ 82 h 154"/>
              <a:gd name="T46" fmla="*/ 47 w 145"/>
              <a:gd name="T47" fmla="*/ 62 h 154"/>
              <a:gd name="T48" fmla="*/ 29 w 145"/>
              <a:gd name="T49" fmla="*/ 55 h 154"/>
              <a:gd name="T50" fmla="*/ 16 w 145"/>
              <a:gd name="T51" fmla="*/ 66 h 154"/>
              <a:gd name="T52" fmla="*/ 8 w 145"/>
              <a:gd name="T53" fmla="*/ 66 h 154"/>
              <a:gd name="T54" fmla="*/ 10 w 145"/>
              <a:gd name="T55" fmla="*/ 61 h 154"/>
              <a:gd name="T56" fmla="*/ 4 w 145"/>
              <a:gd name="T57" fmla="*/ 46 h 154"/>
              <a:gd name="T58" fmla="*/ 6 w 145"/>
              <a:gd name="T59" fmla="*/ 37 h 154"/>
              <a:gd name="T60" fmla="*/ 1 w 145"/>
              <a:gd name="T61" fmla="*/ 25 h 154"/>
              <a:gd name="T62" fmla="*/ 12 w 145"/>
              <a:gd name="T63" fmla="*/ 23 h 154"/>
              <a:gd name="T64" fmla="*/ 20 w 145"/>
              <a:gd name="T65" fmla="*/ 16 h 154"/>
              <a:gd name="T66" fmla="*/ 29 w 145"/>
              <a:gd name="T67" fmla="*/ 20 h 154"/>
              <a:gd name="T68" fmla="*/ 36 w 145"/>
              <a:gd name="T69" fmla="*/ 16 h 154"/>
              <a:gd name="T70" fmla="*/ 46 w 145"/>
              <a:gd name="T71" fmla="*/ 16 h 154"/>
              <a:gd name="T72" fmla="*/ 49 w 145"/>
              <a:gd name="T73" fmla="*/ 10 h 154"/>
              <a:gd name="T74" fmla="*/ 54 w 145"/>
              <a:gd name="T75" fmla="*/ 5 h 154"/>
              <a:gd name="T76" fmla="*/ 62 w 145"/>
              <a:gd name="T77" fmla="*/ 4 h 154"/>
              <a:gd name="T78" fmla="*/ 79 w 145"/>
              <a:gd name="T79" fmla="*/ 0 h 154"/>
              <a:gd name="T80" fmla="*/ 90 w 145"/>
              <a:gd name="T81" fmla="*/ 10 h 154"/>
              <a:gd name="T82" fmla="*/ 97 w 145"/>
              <a:gd name="T83" fmla="*/ 14 h 154"/>
              <a:gd name="T84" fmla="*/ 101 w 145"/>
              <a:gd name="T85" fmla="*/ 29 h 1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5"/>
              <a:gd name="T130" fmla="*/ 0 h 154"/>
              <a:gd name="T131" fmla="*/ 145 w 145"/>
              <a:gd name="T132" fmla="*/ 154 h 15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5" h="154">
                <a:moveTo>
                  <a:pt x="84" y="24"/>
                </a:moveTo>
                <a:cubicBezTo>
                  <a:pt x="83" y="24"/>
                  <a:pt x="82" y="24"/>
                  <a:pt x="81" y="24"/>
                </a:cubicBezTo>
                <a:cubicBezTo>
                  <a:pt x="80" y="24"/>
                  <a:pt x="79" y="23"/>
                  <a:pt x="78" y="24"/>
                </a:cubicBezTo>
                <a:cubicBezTo>
                  <a:pt x="76" y="24"/>
                  <a:pt x="75" y="26"/>
                  <a:pt x="74" y="26"/>
                </a:cubicBezTo>
                <a:cubicBezTo>
                  <a:pt x="72" y="27"/>
                  <a:pt x="70" y="26"/>
                  <a:pt x="69" y="27"/>
                </a:cubicBezTo>
                <a:cubicBezTo>
                  <a:pt x="68" y="28"/>
                  <a:pt x="67" y="30"/>
                  <a:pt x="67" y="32"/>
                </a:cubicBezTo>
                <a:cubicBezTo>
                  <a:pt x="67" y="34"/>
                  <a:pt x="70" y="35"/>
                  <a:pt x="70" y="37"/>
                </a:cubicBezTo>
                <a:cubicBezTo>
                  <a:pt x="70" y="38"/>
                  <a:pt x="67" y="39"/>
                  <a:pt x="67" y="40"/>
                </a:cubicBezTo>
                <a:cubicBezTo>
                  <a:pt x="67" y="43"/>
                  <a:pt x="67" y="46"/>
                  <a:pt x="68" y="48"/>
                </a:cubicBezTo>
                <a:cubicBezTo>
                  <a:pt x="69" y="50"/>
                  <a:pt x="70" y="52"/>
                  <a:pt x="71" y="54"/>
                </a:cubicBezTo>
                <a:cubicBezTo>
                  <a:pt x="72" y="55"/>
                  <a:pt x="74" y="53"/>
                  <a:pt x="75" y="54"/>
                </a:cubicBezTo>
                <a:cubicBezTo>
                  <a:pt x="77" y="55"/>
                  <a:pt x="79" y="58"/>
                  <a:pt x="81" y="59"/>
                </a:cubicBezTo>
                <a:cubicBezTo>
                  <a:pt x="82" y="60"/>
                  <a:pt x="83" y="59"/>
                  <a:pt x="84" y="60"/>
                </a:cubicBezTo>
                <a:cubicBezTo>
                  <a:pt x="86" y="65"/>
                  <a:pt x="87" y="72"/>
                  <a:pt x="90" y="77"/>
                </a:cubicBezTo>
                <a:cubicBezTo>
                  <a:pt x="92" y="81"/>
                  <a:pt x="96" y="82"/>
                  <a:pt x="99" y="85"/>
                </a:cubicBezTo>
                <a:cubicBezTo>
                  <a:pt x="100" y="86"/>
                  <a:pt x="101" y="87"/>
                  <a:pt x="102" y="87"/>
                </a:cubicBezTo>
                <a:cubicBezTo>
                  <a:pt x="105" y="88"/>
                  <a:pt x="108" y="87"/>
                  <a:pt x="112" y="87"/>
                </a:cubicBezTo>
                <a:cubicBezTo>
                  <a:pt x="113" y="87"/>
                  <a:pt x="114" y="87"/>
                  <a:pt x="115" y="87"/>
                </a:cubicBezTo>
                <a:cubicBezTo>
                  <a:pt x="116" y="88"/>
                  <a:pt x="115" y="90"/>
                  <a:pt x="114" y="91"/>
                </a:cubicBezTo>
                <a:cubicBezTo>
                  <a:pt x="114" y="92"/>
                  <a:pt x="112" y="93"/>
                  <a:pt x="112" y="94"/>
                </a:cubicBezTo>
                <a:cubicBezTo>
                  <a:pt x="113" y="96"/>
                  <a:pt x="115" y="97"/>
                  <a:pt x="117" y="98"/>
                </a:cubicBezTo>
                <a:cubicBezTo>
                  <a:pt x="120" y="100"/>
                  <a:pt x="124" y="100"/>
                  <a:pt x="126" y="101"/>
                </a:cubicBezTo>
                <a:cubicBezTo>
                  <a:pt x="130" y="103"/>
                  <a:pt x="132" y="106"/>
                  <a:pt x="135" y="108"/>
                </a:cubicBezTo>
                <a:cubicBezTo>
                  <a:pt x="137" y="109"/>
                  <a:pt x="139" y="109"/>
                  <a:pt x="141" y="111"/>
                </a:cubicBezTo>
                <a:cubicBezTo>
                  <a:pt x="142" y="112"/>
                  <a:pt x="143" y="113"/>
                  <a:pt x="143" y="115"/>
                </a:cubicBezTo>
                <a:cubicBezTo>
                  <a:pt x="143" y="118"/>
                  <a:pt x="145" y="121"/>
                  <a:pt x="143" y="123"/>
                </a:cubicBezTo>
                <a:cubicBezTo>
                  <a:pt x="142" y="124"/>
                  <a:pt x="140" y="121"/>
                  <a:pt x="139" y="119"/>
                </a:cubicBezTo>
                <a:cubicBezTo>
                  <a:pt x="138" y="118"/>
                  <a:pt x="139" y="116"/>
                  <a:pt x="138" y="115"/>
                </a:cubicBezTo>
                <a:cubicBezTo>
                  <a:pt x="138" y="114"/>
                  <a:pt x="137" y="115"/>
                  <a:pt x="136" y="115"/>
                </a:cubicBezTo>
                <a:cubicBezTo>
                  <a:pt x="134" y="114"/>
                  <a:pt x="132" y="114"/>
                  <a:pt x="130" y="113"/>
                </a:cubicBezTo>
                <a:cubicBezTo>
                  <a:pt x="129" y="113"/>
                  <a:pt x="128" y="111"/>
                  <a:pt x="127" y="111"/>
                </a:cubicBezTo>
                <a:cubicBezTo>
                  <a:pt x="125" y="112"/>
                  <a:pt x="123" y="114"/>
                  <a:pt x="122" y="115"/>
                </a:cubicBezTo>
                <a:cubicBezTo>
                  <a:pt x="121" y="117"/>
                  <a:pt x="121" y="120"/>
                  <a:pt x="121" y="122"/>
                </a:cubicBezTo>
                <a:cubicBezTo>
                  <a:pt x="121" y="123"/>
                  <a:pt x="121" y="124"/>
                  <a:pt x="121" y="125"/>
                </a:cubicBezTo>
                <a:cubicBezTo>
                  <a:pt x="123" y="127"/>
                  <a:pt x="126" y="127"/>
                  <a:pt x="128" y="129"/>
                </a:cubicBezTo>
                <a:cubicBezTo>
                  <a:pt x="129" y="129"/>
                  <a:pt x="128" y="131"/>
                  <a:pt x="128" y="132"/>
                </a:cubicBezTo>
                <a:cubicBezTo>
                  <a:pt x="128" y="133"/>
                  <a:pt x="130" y="135"/>
                  <a:pt x="129" y="137"/>
                </a:cubicBezTo>
                <a:cubicBezTo>
                  <a:pt x="128" y="138"/>
                  <a:pt x="127" y="136"/>
                  <a:pt x="125" y="137"/>
                </a:cubicBezTo>
                <a:cubicBezTo>
                  <a:pt x="124" y="137"/>
                  <a:pt x="122" y="138"/>
                  <a:pt x="121" y="139"/>
                </a:cubicBezTo>
                <a:cubicBezTo>
                  <a:pt x="121" y="141"/>
                  <a:pt x="122" y="144"/>
                  <a:pt x="121" y="146"/>
                </a:cubicBezTo>
                <a:cubicBezTo>
                  <a:pt x="121" y="147"/>
                  <a:pt x="118" y="147"/>
                  <a:pt x="118" y="148"/>
                </a:cubicBezTo>
                <a:cubicBezTo>
                  <a:pt x="117" y="150"/>
                  <a:pt x="118" y="152"/>
                  <a:pt x="116" y="153"/>
                </a:cubicBezTo>
                <a:cubicBezTo>
                  <a:pt x="115" y="154"/>
                  <a:pt x="113" y="153"/>
                  <a:pt x="112" y="152"/>
                </a:cubicBezTo>
                <a:cubicBezTo>
                  <a:pt x="111" y="152"/>
                  <a:pt x="111" y="151"/>
                  <a:pt x="111" y="150"/>
                </a:cubicBezTo>
                <a:cubicBezTo>
                  <a:pt x="112" y="148"/>
                  <a:pt x="113" y="146"/>
                  <a:pt x="113" y="144"/>
                </a:cubicBezTo>
                <a:cubicBezTo>
                  <a:pt x="113" y="143"/>
                  <a:pt x="112" y="142"/>
                  <a:pt x="113" y="142"/>
                </a:cubicBezTo>
                <a:cubicBezTo>
                  <a:pt x="114" y="140"/>
                  <a:pt x="117" y="141"/>
                  <a:pt x="118" y="140"/>
                </a:cubicBezTo>
                <a:cubicBezTo>
                  <a:pt x="118" y="138"/>
                  <a:pt x="116" y="137"/>
                  <a:pt x="116" y="136"/>
                </a:cubicBezTo>
                <a:cubicBezTo>
                  <a:pt x="115" y="135"/>
                  <a:pt x="116" y="134"/>
                  <a:pt x="115" y="133"/>
                </a:cubicBezTo>
                <a:cubicBezTo>
                  <a:pt x="115" y="131"/>
                  <a:pt x="114" y="129"/>
                  <a:pt x="113" y="127"/>
                </a:cubicBezTo>
                <a:cubicBezTo>
                  <a:pt x="112" y="125"/>
                  <a:pt x="111" y="121"/>
                  <a:pt x="110" y="119"/>
                </a:cubicBezTo>
                <a:cubicBezTo>
                  <a:pt x="109" y="118"/>
                  <a:pt x="108" y="119"/>
                  <a:pt x="108" y="119"/>
                </a:cubicBezTo>
                <a:cubicBezTo>
                  <a:pt x="107" y="119"/>
                  <a:pt x="105" y="119"/>
                  <a:pt x="105" y="118"/>
                </a:cubicBezTo>
                <a:cubicBezTo>
                  <a:pt x="103" y="117"/>
                  <a:pt x="102" y="116"/>
                  <a:pt x="101" y="115"/>
                </a:cubicBezTo>
                <a:cubicBezTo>
                  <a:pt x="101" y="114"/>
                  <a:pt x="103" y="114"/>
                  <a:pt x="102" y="114"/>
                </a:cubicBezTo>
                <a:cubicBezTo>
                  <a:pt x="102" y="112"/>
                  <a:pt x="101" y="111"/>
                  <a:pt x="100" y="110"/>
                </a:cubicBezTo>
                <a:cubicBezTo>
                  <a:pt x="99" y="109"/>
                  <a:pt x="97" y="110"/>
                  <a:pt x="96" y="110"/>
                </a:cubicBezTo>
                <a:cubicBezTo>
                  <a:pt x="94" y="109"/>
                  <a:pt x="93" y="109"/>
                  <a:pt x="91" y="108"/>
                </a:cubicBezTo>
                <a:cubicBezTo>
                  <a:pt x="90" y="107"/>
                  <a:pt x="89" y="105"/>
                  <a:pt x="88" y="103"/>
                </a:cubicBezTo>
                <a:cubicBezTo>
                  <a:pt x="87" y="101"/>
                  <a:pt x="87" y="100"/>
                  <a:pt x="85" y="99"/>
                </a:cubicBezTo>
                <a:cubicBezTo>
                  <a:pt x="84" y="98"/>
                  <a:pt x="82" y="99"/>
                  <a:pt x="80" y="99"/>
                </a:cubicBezTo>
                <a:cubicBezTo>
                  <a:pt x="78" y="99"/>
                  <a:pt x="76" y="98"/>
                  <a:pt x="75" y="96"/>
                </a:cubicBezTo>
                <a:cubicBezTo>
                  <a:pt x="73" y="95"/>
                  <a:pt x="72" y="93"/>
                  <a:pt x="70" y="92"/>
                </a:cubicBezTo>
                <a:cubicBezTo>
                  <a:pt x="69" y="91"/>
                  <a:pt x="67" y="90"/>
                  <a:pt x="66" y="88"/>
                </a:cubicBezTo>
                <a:cubicBezTo>
                  <a:pt x="65" y="87"/>
                  <a:pt x="63" y="85"/>
                  <a:pt x="61" y="83"/>
                </a:cubicBezTo>
                <a:cubicBezTo>
                  <a:pt x="59" y="82"/>
                  <a:pt x="57" y="81"/>
                  <a:pt x="55" y="79"/>
                </a:cubicBezTo>
                <a:cubicBezTo>
                  <a:pt x="53" y="78"/>
                  <a:pt x="53" y="76"/>
                  <a:pt x="52" y="74"/>
                </a:cubicBezTo>
                <a:cubicBezTo>
                  <a:pt x="50" y="73"/>
                  <a:pt x="48" y="72"/>
                  <a:pt x="47" y="71"/>
                </a:cubicBezTo>
                <a:cubicBezTo>
                  <a:pt x="46" y="70"/>
                  <a:pt x="47" y="69"/>
                  <a:pt x="47" y="68"/>
                </a:cubicBezTo>
                <a:cubicBezTo>
                  <a:pt x="46" y="66"/>
                  <a:pt x="45" y="64"/>
                  <a:pt x="44" y="62"/>
                </a:cubicBezTo>
                <a:cubicBezTo>
                  <a:pt x="43" y="59"/>
                  <a:pt x="43" y="56"/>
                  <a:pt x="42" y="54"/>
                </a:cubicBezTo>
                <a:cubicBezTo>
                  <a:pt x="42" y="53"/>
                  <a:pt x="40" y="52"/>
                  <a:pt x="39" y="52"/>
                </a:cubicBezTo>
                <a:cubicBezTo>
                  <a:pt x="37" y="51"/>
                  <a:pt x="36" y="51"/>
                  <a:pt x="34" y="50"/>
                </a:cubicBezTo>
                <a:cubicBezTo>
                  <a:pt x="32" y="49"/>
                  <a:pt x="31" y="47"/>
                  <a:pt x="29" y="47"/>
                </a:cubicBezTo>
                <a:cubicBezTo>
                  <a:pt x="27" y="46"/>
                  <a:pt x="26" y="46"/>
                  <a:pt x="24" y="46"/>
                </a:cubicBezTo>
                <a:cubicBezTo>
                  <a:pt x="22" y="47"/>
                  <a:pt x="21" y="48"/>
                  <a:pt x="19" y="49"/>
                </a:cubicBezTo>
                <a:cubicBezTo>
                  <a:pt x="18" y="50"/>
                  <a:pt x="18" y="52"/>
                  <a:pt x="17" y="53"/>
                </a:cubicBezTo>
                <a:cubicBezTo>
                  <a:pt x="16" y="54"/>
                  <a:pt x="15" y="55"/>
                  <a:pt x="13" y="55"/>
                </a:cubicBezTo>
                <a:cubicBezTo>
                  <a:pt x="12" y="56"/>
                  <a:pt x="11" y="56"/>
                  <a:pt x="9" y="56"/>
                </a:cubicBezTo>
                <a:cubicBezTo>
                  <a:pt x="9" y="57"/>
                  <a:pt x="8" y="58"/>
                  <a:pt x="8" y="58"/>
                </a:cubicBezTo>
                <a:cubicBezTo>
                  <a:pt x="8" y="57"/>
                  <a:pt x="7" y="56"/>
                  <a:pt x="7" y="55"/>
                </a:cubicBezTo>
                <a:cubicBezTo>
                  <a:pt x="8" y="54"/>
                  <a:pt x="10" y="55"/>
                  <a:pt x="11" y="54"/>
                </a:cubicBezTo>
                <a:cubicBezTo>
                  <a:pt x="12" y="53"/>
                  <a:pt x="12" y="52"/>
                  <a:pt x="12" y="51"/>
                </a:cubicBezTo>
                <a:cubicBezTo>
                  <a:pt x="11" y="50"/>
                  <a:pt x="9" y="51"/>
                  <a:pt x="8" y="51"/>
                </a:cubicBezTo>
                <a:cubicBezTo>
                  <a:pt x="6" y="50"/>
                  <a:pt x="4" y="49"/>
                  <a:pt x="3" y="47"/>
                </a:cubicBezTo>
                <a:cubicBezTo>
                  <a:pt x="2" y="46"/>
                  <a:pt x="3" y="44"/>
                  <a:pt x="3" y="42"/>
                </a:cubicBezTo>
                <a:cubicBezTo>
                  <a:pt x="3" y="41"/>
                  <a:pt x="4" y="40"/>
                  <a:pt x="3" y="38"/>
                </a:cubicBezTo>
                <a:cubicBezTo>
                  <a:pt x="3" y="37"/>
                  <a:pt x="0" y="37"/>
                  <a:pt x="0" y="36"/>
                </a:cubicBezTo>
                <a:cubicBezTo>
                  <a:pt x="0" y="35"/>
                  <a:pt x="1" y="34"/>
                  <a:pt x="1" y="33"/>
                </a:cubicBezTo>
                <a:cubicBezTo>
                  <a:pt x="2" y="32"/>
                  <a:pt x="4" y="32"/>
                  <a:pt x="5" y="31"/>
                </a:cubicBezTo>
                <a:cubicBezTo>
                  <a:pt x="5" y="30"/>
                  <a:pt x="4" y="28"/>
                  <a:pt x="4" y="27"/>
                </a:cubicBezTo>
                <a:cubicBezTo>
                  <a:pt x="3" y="26"/>
                  <a:pt x="1" y="25"/>
                  <a:pt x="0" y="23"/>
                </a:cubicBezTo>
                <a:cubicBezTo>
                  <a:pt x="0" y="23"/>
                  <a:pt x="0" y="22"/>
                  <a:pt x="1" y="21"/>
                </a:cubicBezTo>
                <a:cubicBezTo>
                  <a:pt x="1" y="21"/>
                  <a:pt x="3" y="21"/>
                  <a:pt x="4" y="20"/>
                </a:cubicBezTo>
                <a:cubicBezTo>
                  <a:pt x="5" y="20"/>
                  <a:pt x="6" y="21"/>
                  <a:pt x="7" y="20"/>
                </a:cubicBezTo>
                <a:cubicBezTo>
                  <a:pt x="8" y="20"/>
                  <a:pt x="9" y="19"/>
                  <a:pt x="10" y="19"/>
                </a:cubicBezTo>
                <a:cubicBezTo>
                  <a:pt x="11" y="19"/>
                  <a:pt x="12" y="20"/>
                  <a:pt x="13" y="20"/>
                </a:cubicBezTo>
                <a:cubicBezTo>
                  <a:pt x="15" y="19"/>
                  <a:pt x="16" y="18"/>
                  <a:pt x="17" y="16"/>
                </a:cubicBezTo>
                <a:cubicBezTo>
                  <a:pt x="17" y="15"/>
                  <a:pt x="17" y="14"/>
                  <a:pt x="17" y="13"/>
                </a:cubicBezTo>
                <a:cubicBezTo>
                  <a:pt x="18" y="12"/>
                  <a:pt x="19" y="10"/>
                  <a:pt x="20" y="10"/>
                </a:cubicBezTo>
                <a:cubicBezTo>
                  <a:pt x="22" y="11"/>
                  <a:pt x="20" y="14"/>
                  <a:pt x="21" y="15"/>
                </a:cubicBezTo>
                <a:cubicBezTo>
                  <a:pt x="22" y="16"/>
                  <a:pt x="23" y="16"/>
                  <a:pt x="24" y="17"/>
                </a:cubicBezTo>
                <a:cubicBezTo>
                  <a:pt x="25" y="17"/>
                  <a:pt x="25" y="19"/>
                  <a:pt x="26" y="19"/>
                </a:cubicBezTo>
                <a:cubicBezTo>
                  <a:pt x="27" y="19"/>
                  <a:pt x="28" y="19"/>
                  <a:pt x="29" y="18"/>
                </a:cubicBezTo>
                <a:cubicBezTo>
                  <a:pt x="30" y="17"/>
                  <a:pt x="30" y="15"/>
                  <a:pt x="30" y="13"/>
                </a:cubicBezTo>
                <a:cubicBezTo>
                  <a:pt x="30" y="12"/>
                  <a:pt x="30" y="11"/>
                  <a:pt x="31" y="11"/>
                </a:cubicBezTo>
                <a:cubicBezTo>
                  <a:pt x="33" y="11"/>
                  <a:pt x="33" y="13"/>
                  <a:pt x="34" y="13"/>
                </a:cubicBezTo>
                <a:cubicBezTo>
                  <a:pt x="35" y="14"/>
                  <a:pt x="37" y="13"/>
                  <a:pt x="38" y="13"/>
                </a:cubicBezTo>
                <a:cubicBezTo>
                  <a:pt x="39" y="13"/>
                  <a:pt x="40" y="14"/>
                  <a:pt x="40" y="14"/>
                </a:cubicBezTo>
                <a:cubicBezTo>
                  <a:pt x="41" y="12"/>
                  <a:pt x="40" y="11"/>
                  <a:pt x="40" y="9"/>
                </a:cubicBezTo>
                <a:cubicBezTo>
                  <a:pt x="40" y="9"/>
                  <a:pt x="40" y="8"/>
                  <a:pt x="41" y="8"/>
                </a:cubicBezTo>
                <a:cubicBezTo>
                  <a:pt x="42" y="8"/>
                  <a:pt x="43" y="10"/>
                  <a:pt x="44" y="10"/>
                </a:cubicBezTo>
                <a:cubicBezTo>
                  <a:pt x="45" y="9"/>
                  <a:pt x="44" y="7"/>
                  <a:pt x="44" y="6"/>
                </a:cubicBezTo>
                <a:cubicBezTo>
                  <a:pt x="44" y="5"/>
                  <a:pt x="44" y="4"/>
                  <a:pt x="45" y="4"/>
                </a:cubicBezTo>
                <a:cubicBezTo>
                  <a:pt x="46" y="4"/>
                  <a:pt x="47" y="5"/>
                  <a:pt x="48" y="5"/>
                </a:cubicBezTo>
                <a:cubicBezTo>
                  <a:pt x="50" y="5"/>
                  <a:pt x="51" y="6"/>
                  <a:pt x="52" y="6"/>
                </a:cubicBezTo>
                <a:cubicBezTo>
                  <a:pt x="53" y="5"/>
                  <a:pt x="52" y="3"/>
                  <a:pt x="52" y="3"/>
                </a:cubicBezTo>
                <a:cubicBezTo>
                  <a:pt x="54" y="2"/>
                  <a:pt x="55" y="2"/>
                  <a:pt x="57" y="2"/>
                </a:cubicBezTo>
                <a:cubicBezTo>
                  <a:pt x="59" y="1"/>
                  <a:pt x="60" y="2"/>
                  <a:pt x="62" y="1"/>
                </a:cubicBezTo>
                <a:cubicBezTo>
                  <a:pt x="63" y="1"/>
                  <a:pt x="64" y="0"/>
                  <a:pt x="66" y="0"/>
                </a:cubicBezTo>
                <a:cubicBezTo>
                  <a:pt x="66" y="1"/>
                  <a:pt x="65" y="2"/>
                  <a:pt x="66" y="3"/>
                </a:cubicBezTo>
                <a:cubicBezTo>
                  <a:pt x="66" y="5"/>
                  <a:pt x="67" y="6"/>
                  <a:pt x="69" y="7"/>
                </a:cubicBezTo>
                <a:cubicBezTo>
                  <a:pt x="70" y="7"/>
                  <a:pt x="73" y="7"/>
                  <a:pt x="75" y="8"/>
                </a:cubicBezTo>
                <a:cubicBezTo>
                  <a:pt x="77" y="8"/>
                  <a:pt x="80" y="9"/>
                  <a:pt x="83" y="9"/>
                </a:cubicBezTo>
                <a:cubicBezTo>
                  <a:pt x="83" y="9"/>
                  <a:pt x="83" y="10"/>
                  <a:pt x="84" y="10"/>
                </a:cubicBezTo>
                <a:cubicBezTo>
                  <a:pt x="83" y="11"/>
                  <a:pt x="81" y="11"/>
                  <a:pt x="81" y="12"/>
                </a:cubicBezTo>
                <a:cubicBezTo>
                  <a:pt x="80" y="13"/>
                  <a:pt x="82" y="14"/>
                  <a:pt x="82" y="16"/>
                </a:cubicBezTo>
                <a:cubicBezTo>
                  <a:pt x="83" y="17"/>
                  <a:pt x="81" y="18"/>
                  <a:pt x="82" y="20"/>
                </a:cubicBezTo>
                <a:cubicBezTo>
                  <a:pt x="82" y="21"/>
                  <a:pt x="83" y="22"/>
                  <a:pt x="84" y="2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67" name="Freeform 2585"/>
          <p:cNvSpPr>
            <a:spLocks noChangeAspect="1"/>
          </p:cNvSpPr>
          <p:nvPr/>
        </p:nvSpPr>
        <p:spPr bwMode="auto">
          <a:xfrm>
            <a:off x="4675188" y="2797175"/>
            <a:ext cx="101600" cy="65088"/>
          </a:xfrm>
          <a:custGeom>
            <a:avLst/>
            <a:gdLst>
              <a:gd name="T0" fmla="*/ 64 w 54"/>
              <a:gd name="T1" fmla="*/ 21 h 34"/>
              <a:gd name="T2" fmla="*/ 63 w 54"/>
              <a:gd name="T3" fmla="*/ 17 h 34"/>
              <a:gd name="T4" fmla="*/ 58 w 54"/>
              <a:gd name="T5" fmla="*/ 21 h 34"/>
              <a:gd name="T6" fmla="*/ 55 w 54"/>
              <a:gd name="T7" fmla="*/ 17 h 34"/>
              <a:gd name="T8" fmla="*/ 51 w 54"/>
              <a:gd name="T9" fmla="*/ 16 h 34"/>
              <a:gd name="T10" fmla="*/ 51 w 54"/>
              <a:gd name="T11" fmla="*/ 12 h 34"/>
              <a:gd name="T12" fmla="*/ 51 w 54"/>
              <a:gd name="T13" fmla="*/ 10 h 34"/>
              <a:gd name="T14" fmla="*/ 50 w 54"/>
              <a:gd name="T15" fmla="*/ 6 h 34"/>
              <a:gd name="T16" fmla="*/ 46 w 54"/>
              <a:gd name="T17" fmla="*/ 2 h 34"/>
              <a:gd name="T18" fmla="*/ 40 w 54"/>
              <a:gd name="T19" fmla="*/ 2 h 34"/>
              <a:gd name="T20" fmla="*/ 36 w 54"/>
              <a:gd name="T21" fmla="*/ 0 h 34"/>
              <a:gd name="T22" fmla="*/ 36 w 54"/>
              <a:gd name="T23" fmla="*/ 4 h 34"/>
              <a:gd name="T24" fmla="*/ 32 w 54"/>
              <a:gd name="T25" fmla="*/ 5 h 34"/>
              <a:gd name="T26" fmla="*/ 28 w 54"/>
              <a:gd name="T27" fmla="*/ 7 h 34"/>
              <a:gd name="T28" fmla="*/ 23 w 54"/>
              <a:gd name="T29" fmla="*/ 6 h 34"/>
              <a:gd name="T30" fmla="*/ 19 w 54"/>
              <a:gd name="T31" fmla="*/ 8 h 34"/>
              <a:gd name="T32" fmla="*/ 14 w 54"/>
              <a:gd name="T33" fmla="*/ 7 h 34"/>
              <a:gd name="T34" fmla="*/ 12 w 54"/>
              <a:gd name="T35" fmla="*/ 8 h 34"/>
              <a:gd name="T36" fmla="*/ 14 w 54"/>
              <a:gd name="T37" fmla="*/ 11 h 34"/>
              <a:gd name="T38" fmla="*/ 9 w 54"/>
              <a:gd name="T39" fmla="*/ 16 h 34"/>
              <a:gd name="T40" fmla="*/ 6 w 54"/>
              <a:gd name="T41" fmla="*/ 19 h 34"/>
              <a:gd name="T42" fmla="*/ 4 w 54"/>
              <a:gd name="T43" fmla="*/ 24 h 34"/>
              <a:gd name="T44" fmla="*/ 2 w 54"/>
              <a:gd name="T45" fmla="*/ 29 h 34"/>
              <a:gd name="T46" fmla="*/ 1 w 54"/>
              <a:gd name="T47" fmla="*/ 35 h 34"/>
              <a:gd name="T48" fmla="*/ 6 w 54"/>
              <a:gd name="T49" fmla="*/ 30 h 34"/>
              <a:gd name="T50" fmla="*/ 9 w 54"/>
              <a:gd name="T51" fmla="*/ 30 h 34"/>
              <a:gd name="T52" fmla="*/ 12 w 54"/>
              <a:gd name="T53" fmla="*/ 31 h 34"/>
              <a:gd name="T54" fmla="*/ 12 w 54"/>
              <a:gd name="T55" fmla="*/ 36 h 34"/>
              <a:gd name="T56" fmla="*/ 15 w 54"/>
              <a:gd name="T57" fmla="*/ 40 h 34"/>
              <a:gd name="T58" fmla="*/ 19 w 54"/>
              <a:gd name="T59" fmla="*/ 40 h 34"/>
              <a:gd name="T60" fmla="*/ 23 w 54"/>
              <a:gd name="T61" fmla="*/ 39 h 34"/>
              <a:gd name="T62" fmla="*/ 26 w 54"/>
              <a:gd name="T63" fmla="*/ 40 h 34"/>
              <a:gd name="T64" fmla="*/ 31 w 54"/>
              <a:gd name="T65" fmla="*/ 35 h 34"/>
              <a:gd name="T66" fmla="*/ 31 w 54"/>
              <a:gd name="T67" fmla="*/ 31 h 34"/>
              <a:gd name="T68" fmla="*/ 34 w 54"/>
              <a:gd name="T69" fmla="*/ 28 h 34"/>
              <a:gd name="T70" fmla="*/ 36 w 54"/>
              <a:gd name="T71" fmla="*/ 34 h 34"/>
              <a:gd name="T72" fmla="*/ 39 w 54"/>
              <a:gd name="T73" fmla="*/ 36 h 34"/>
              <a:gd name="T74" fmla="*/ 41 w 54"/>
              <a:gd name="T75" fmla="*/ 39 h 34"/>
              <a:gd name="T76" fmla="*/ 45 w 54"/>
              <a:gd name="T77" fmla="*/ 37 h 34"/>
              <a:gd name="T78" fmla="*/ 46 w 54"/>
              <a:gd name="T79" fmla="*/ 31 h 34"/>
              <a:gd name="T80" fmla="*/ 47 w 54"/>
              <a:gd name="T81" fmla="*/ 29 h 34"/>
              <a:gd name="T82" fmla="*/ 51 w 54"/>
              <a:gd name="T83" fmla="*/ 31 h 34"/>
              <a:gd name="T84" fmla="*/ 56 w 54"/>
              <a:gd name="T85" fmla="*/ 31 h 34"/>
              <a:gd name="T86" fmla="*/ 58 w 54"/>
              <a:gd name="T87" fmla="*/ 33 h 34"/>
              <a:gd name="T88" fmla="*/ 58 w 54"/>
              <a:gd name="T89" fmla="*/ 27 h 34"/>
              <a:gd name="T90" fmla="*/ 59 w 54"/>
              <a:gd name="T91" fmla="*/ 25 h 34"/>
              <a:gd name="T92" fmla="*/ 63 w 54"/>
              <a:gd name="T93" fmla="*/ 28 h 34"/>
              <a:gd name="T94" fmla="*/ 63 w 54"/>
              <a:gd name="T95" fmla="*/ 23 h 34"/>
              <a:gd name="T96" fmla="*/ 64 w 54"/>
              <a:gd name="T97" fmla="*/ 21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34"/>
              <a:gd name="T149" fmla="*/ 54 w 54"/>
              <a:gd name="T150" fmla="*/ 34 h 3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34">
                <a:moveTo>
                  <a:pt x="54" y="17"/>
                </a:moveTo>
                <a:cubicBezTo>
                  <a:pt x="53" y="16"/>
                  <a:pt x="54" y="14"/>
                  <a:pt x="53" y="14"/>
                </a:cubicBezTo>
                <a:cubicBezTo>
                  <a:pt x="51" y="14"/>
                  <a:pt x="51" y="17"/>
                  <a:pt x="49" y="17"/>
                </a:cubicBezTo>
                <a:cubicBezTo>
                  <a:pt x="48" y="17"/>
                  <a:pt x="47" y="15"/>
                  <a:pt x="46" y="14"/>
                </a:cubicBezTo>
                <a:cubicBezTo>
                  <a:pt x="45" y="13"/>
                  <a:pt x="43" y="14"/>
                  <a:pt x="43" y="13"/>
                </a:cubicBezTo>
                <a:cubicBezTo>
                  <a:pt x="42" y="13"/>
                  <a:pt x="43" y="11"/>
                  <a:pt x="43" y="10"/>
                </a:cubicBezTo>
                <a:cubicBezTo>
                  <a:pt x="43" y="10"/>
                  <a:pt x="43" y="9"/>
                  <a:pt x="43" y="8"/>
                </a:cubicBezTo>
                <a:cubicBezTo>
                  <a:pt x="42" y="7"/>
                  <a:pt x="42" y="6"/>
                  <a:pt x="42" y="5"/>
                </a:cubicBezTo>
                <a:cubicBezTo>
                  <a:pt x="41" y="4"/>
                  <a:pt x="40" y="3"/>
                  <a:pt x="39" y="2"/>
                </a:cubicBezTo>
                <a:cubicBezTo>
                  <a:pt x="37" y="2"/>
                  <a:pt x="36" y="2"/>
                  <a:pt x="34" y="2"/>
                </a:cubicBezTo>
                <a:cubicBezTo>
                  <a:pt x="33" y="2"/>
                  <a:pt x="31" y="0"/>
                  <a:pt x="30" y="0"/>
                </a:cubicBezTo>
                <a:cubicBezTo>
                  <a:pt x="29" y="0"/>
                  <a:pt x="31" y="2"/>
                  <a:pt x="30" y="3"/>
                </a:cubicBezTo>
                <a:cubicBezTo>
                  <a:pt x="29" y="4"/>
                  <a:pt x="28" y="3"/>
                  <a:pt x="27" y="4"/>
                </a:cubicBezTo>
                <a:cubicBezTo>
                  <a:pt x="26" y="4"/>
                  <a:pt x="25" y="5"/>
                  <a:pt x="24" y="6"/>
                </a:cubicBezTo>
                <a:cubicBezTo>
                  <a:pt x="22" y="6"/>
                  <a:pt x="20" y="5"/>
                  <a:pt x="19" y="5"/>
                </a:cubicBezTo>
                <a:cubicBezTo>
                  <a:pt x="18" y="6"/>
                  <a:pt x="17" y="7"/>
                  <a:pt x="16" y="7"/>
                </a:cubicBezTo>
                <a:cubicBezTo>
                  <a:pt x="14" y="7"/>
                  <a:pt x="13" y="5"/>
                  <a:pt x="12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12" y="8"/>
                  <a:pt x="12" y="9"/>
                </a:cubicBezTo>
                <a:cubicBezTo>
                  <a:pt x="11" y="10"/>
                  <a:pt x="9" y="12"/>
                  <a:pt x="8" y="13"/>
                </a:cubicBezTo>
                <a:cubicBezTo>
                  <a:pt x="7" y="14"/>
                  <a:pt x="5" y="15"/>
                  <a:pt x="5" y="16"/>
                </a:cubicBezTo>
                <a:cubicBezTo>
                  <a:pt x="4" y="17"/>
                  <a:pt x="3" y="19"/>
                  <a:pt x="3" y="20"/>
                </a:cubicBezTo>
                <a:cubicBezTo>
                  <a:pt x="2" y="21"/>
                  <a:pt x="2" y="23"/>
                  <a:pt x="2" y="24"/>
                </a:cubicBezTo>
                <a:cubicBezTo>
                  <a:pt x="1" y="26"/>
                  <a:pt x="0" y="28"/>
                  <a:pt x="1" y="29"/>
                </a:cubicBezTo>
                <a:cubicBezTo>
                  <a:pt x="3" y="29"/>
                  <a:pt x="4" y="26"/>
                  <a:pt x="5" y="25"/>
                </a:cubicBezTo>
                <a:cubicBezTo>
                  <a:pt x="6" y="25"/>
                  <a:pt x="7" y="25"/>
                  <a:pt x="8" y="25"/>
                </a:cubicBezTo>
                <a:cubicBezTo>
                  <a:pt x="9" y="25"/>
                  <a:pt x="9" y="26"/>
                  <a:pt x="10" y="26"/>
                </a:cubicBezTo>
                <a:cubicBezTo>
                  <a:pt x="10" y="27"/>
                  <a:pt x="10" y="29"/>
                  <a:pt x="10" y="30"/>
                </a:cubicBezTo>
                <a:cubicBezTo>
                  <a:pt x="11" y="31"/>
                  <a:pt x="12" y="32"/>
                  <a:pt x="13" y="33"/>
                </a:cubicBezTo>
                <a:cubicBezTo>
                  <a:pt x="14" y="33"/>
                  <a:pt x="15" y="34"/>
                  <a:pt x="16" y="33"/>
                </a:cubicBezTo>
                <a:cubicBezTo>
                  <a:pt x="17" y="33"/>
                  <a:pt x="18" y="32"/>
                  <a:pt x="19" y="32"/>
                </a:cubicBezTo>
                <a:cubicBezTo>
                  <a:pt x="20" y="32"/>
                  <a:pt x="21" y="33"/>
                  <a:pt x="22" y="33"/>
                </a:cubicBezTo>
                <a:cubicBezTo>
                  <a:pt x="24" y="32"/>
                  <a:pt x="25" y="31"/>
                  <a:pt x="26" y="29"/>
                </a:cubicBezTo>
                <a:cubicBezTo>
                  <a:pt x="26" y="28"/>
                  <a:pt x="26" y="27"/>
                  <a:pt x="26" y="26"/>
                </a:cubicBezTo>
                <a:cubicBezTo>
                  <a:pt x="27" y="25"/>
                  <a:pt x="28" y="23"/>
                  <a:pt x="29" y="23"/>
                </a:cubicBezTo>
                <a:cubicBezTo>
                  <a:pt x="31" y="24"/>
                  <a:pt x="29" y="27"/>
                  <a:pt x="30" y="28"/>
                </a:cubicBezTo>
                <a:cubicBezTo>
                  <a:pt x="31" y="29"/>
                  <a:pt x="32" y="29"/>
                  <a:pt x="33" y="30"/>
                </a:cubicBezTo>
                <a:cubicBezTo>
                  <a:pt x="34" y="30"/>
                  <a:pt x="34" y="32"/>
                  <a:pt x="35" y="32"/>
                </a:cubicBezTo>
                <a:cubicBezTo>
                  <a:pt x="36" y="32"/>
                  <a:pt x="37" y="32"/>
                  <a:pt x="38" y="31"/>
                </a:cubicBezTo>
                <a:cubicBezTo>
                  <a:pt x="39" y="30"/>
                  <a:pt x="39" y="28"/>
                  <a:pt x="39" y="26"/>
                </a:cubicBezTo>
                <a:cubicBezTo>
                  <a:pt x="39" y="25"/>
                  <a:pt x="39" y="24"/>
                  <a:pt x="40" y="24"/>
                </a:cubicBezTo>
                <a:cubicBezTo>
                  <a:pt x="42" y="24"/>
                  <a:pt x="42" y="26"/>
                  <a:pt x="43" y="26"/>
                </a:cubicBezTo>
                <a:cubicBezTo>
                  <a:pt x="44" y="27"/>
                  <a:pt x="46" y="26"/>
                  <a:pt x="47" y="26"/>
                </a:cubicBezTo>
                <a:cubicBezTo>
                  <a:pt x="48" y="26"/>
                  <a:pt x="49" y="27"/>
                  <a:pt x="49" y="27"/>
                </a:cubicBezTo>
                <a:cubicBezTo>
                  <a:pt x="50" y="25"/>
                  <a:pt x="49" y="24"/>
                  <a:pt x="49" y="22"/>
                </a:cubicBezTo>
                <a:cubicBezTo>
                  <a:pt x="49" y="22"/>
                  <a:pt x="49" y="21"/>
                  <a:pt x="50" y="21"/>
                </a:cubicBezTo>
                <a:cubicBezTo>
                  <a:pt x="51" y="21"/>
                  <a:pt x="52" y="23"/>
                  <a:pt x="53" y="23"/>
                </a:cubicBezTo>
                <a:cubicBezTo>
                  <a:pt x="54" y="22"/>
                  <a:pt x="53" y="20"/>
                  <a:pt x="53" y="19"/>
                </a:cubicBezTo>
                <a:cubicBezTo>
                  <a:pt x="53" y="18"/>
                  <a:pt x="53" y="17"/>
                  <a:pt x="54" y="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68" name="Freeform 2586"/>
          <p:cNvSpPr>
            <a:spLocks noChangeAspect="1"/>
          </p:cNvSpPr>
          <p:nvPr/>
        </p:nvSpPr>
        <p:spPr bwMode="auto">
          <a:xfrm>
            <a:off x="4754563" y="2754313"/>
            <a:ext cx="173038" cy="90488"/>
          </a:xfrm>
          <a:custGeom>
            <a:avLst/>
            <a:gdLst>
              <a:gd name="T0" fmla="*/ 97 w 91"/>
              <a:gd name="T1" fmla="*/ 46 h 48"/>
              <a:gd name="T2" fmla="*/ 98 w 91"/>
              <a:gd name="T3" fmla="*/ 44 h 48"/>
              <a:gd name="T4" fmla="*/ 101 w 91"/>
              <a:gd name="T5" fmla="*/ 44 h 48"/>
              <a:gd name="T6" fmla="*/ 98 w 91"/>
              <a:gd name="T7" fmla="*/ 37 h 48"/>
              <a:gd name="T8" fmla="*/ 103 w 91"/>
              <a:gd name="T9" fmla="*/ 33 h 48"/>
              <a:gd name="T10" fmla="*/ 105 w 91"/>
              <a:gd name="T11" fmla="*/ 30 h 48"/>
              <a:gd name="T12" fmla="*/ 108 w 91"/>
              <a:gd name="T13" fmla="*/ 29 h 48"/>
              <a:gd name="T14" fmla="*/ 109 w 91"/>
              <a:gd name="T15" fmla="*/ 23 h 48"/>
              <a:gd name="T16" fmla="*/ 105 w 91"/>
              <a:gd name="T17" fmla="*/ 18 h 48"/>
              <a:gd name="T18" fmla="*/ 105 w 91"/>
              <a:gd name="T19" fmla="*/ 13 h 48"/>
              <a:gd name="T20" fmla="*/ 105 w 91"/>
              <a:gd name="T21" fmla="*/ 8 h 48"/>
              <a:gd name="T22" fmla="*/ 99 w 91"/>
              <a:gd name="T23" fmla="*/ 7 h 48"/>
              <a:gd name="T24" fmla="*/ 95 w 91"/>
              <a:gd name="T25" fmla="*/ 7 h 48"/>
              <a:gd name="T26" fmla="*/ 86 w 91"/>
              <a:gd name="T27" fmla="*/ 4 h 48"/>
              <a:gd name="T28" fmla="*/ 79 w 91"/>
              <a:gd name="T29" fmla="*/ 2 h 48"/>
              <a:gd name="T30" fmla="*/ 77 w 91"/>
              <a:gd name="T31" fmla="*/ 1 h 48"/>
              <a:gd name="T32" fmla="*/ 77 w 91"/>
              <a:gd name="T33" fmla="*/ 7 h 48"/>
              <a:gd name="T34" fmla="*/ 68 w 91"/>
              <a:gd name="T35" fmla="*/ 11 h 48"/>
              <a:gd name="T36" fmla="*/ 61 w 91"/>
              <a:gd name="T37" fmla="*/ 7 h 48"/>
              <a:gd name="T38" fmla="*/ 61 w 91"/>
              <a:gd name="T39" fmla="*/ 11 h 48"/>
              <a:gd name="T40" fmla="*/ 55 w 91"/>
              <a:gd name="T41" fmla="*/ 11 h 48"/>
              <a:gd name="T42" fmla="*/ 55 w 91"/>
              <a:gd name="T43" fmla="*/ 15 h 48"/>
              <a:gd name="T44" fmla="*/ 47 w 91"/>
              <a:gd name="T45" fmla="*/ 19 h 48"/>
              <a:gd name="T46" fmla="*/ 49 w 91"/>
              <a:gd name="T47" fmla="*/ 26 h 48"/>
              <a:gd name="T48" fmla="*/ 40 w 91"/>
              <a:gd name="T49" fmla="*/ 30 h 48"/>
              <a:gd name="T50" fmla="*/ 30 w 91"/>
              <a:gd name="T51" fmla="*/ 32 h 48"/>
              <a:gd name="T52" fmla="*/ 25 w 91"/>
              <a:gd name="T53" fmla="*/ 36 h 48"/>
              <a:gd name="T54" fmla="*/ 19 w 91"/>
              <a:gd name="T55" fmla="*/ 33 h 48"/>
              <a:gd name="T56" fmla="*/ 13 w 91"/>
              <a:gd name="T57" fmla="*/ 33 h 48"/>
              <a:gd name="T58" fmla="*/ 11 w 91"/>
              <a:gd name="T59" fmla="*/ 38 h 48"/>
              <a:gd name="T60" fmla="*/ 4 w 91"/>
              <a:gd name="T61" fmla="*/ 32 h 48"/>
              <a:gd name="T62" fmla="*/ 1 w 91"/>
              <a:gd name="T63" fmla="*/ 37 h 48"/>
              <a:gd name="T64" fmla="*/ 1 w 91"/>
              <a:gd name="T65" fmla="*/ 39 h 48"/>
              <a:gd name="T66" fmla="*/ 1 w 91"/>
              <a:gd name="T67" fmla="*/ 43 h 48"/>
              <a:gd name="T68" fmla="*/ 5 w 91"/>
              <a:gd name="T69" fmla="*/ 44 h 48"/>
              <a:gd name="T70" fmla="*/ 8 w 91"/>
              <a:gd name="T71" fmla="*/ 48 h 48"/>
              <a:gd name="T72" fmla="*/ 13 w 91"/>
              <a:gd name="T73" fmla="*/ 44 h 48"/>
              <a:gd name="T74" fmla="*/ 14 w 91"/>
              <a:gd name="T75" fmla="*/ 48 h 48"/>
              <a:gd name="T76" fmla="*/ 18 w 91"/>
              <a:gd name="T77" fmla="*/ 49 h 48"/>
              <a:gd name="T78" fmla="*/ 23 w 91"/>
              <a:gd name="T79" fmla="*/ 50 h 48"/>
              <a:gd name="T80" fmla="*/ 23 w 91"/>
              <a:gd name="T81" fmla="*/ 46 h 48"/>
              <a:gd name="T82" fmla="*/ 29 w 91"/>
              <a:gd name="T83" fmla="*/ 45 h 48"/>
              <a:gd name="T84" fmla="*/ 35 w 91"/>
              <a:gd name="T85" fmla="*/ 44 h 48"/>
              <a:gd name="T86" fmla="*/ 40 w 91"/>
              <a:gd name="T87" fmla="*/ 43 h 48"/>
              <a:gd name="T88" fmla="*/ 40 w 91"/>
              <a:gd name="T89" fmla="*/ 46 h 48"/>
              <a:gd name="T90" fmla="*/ 43 w 91"/>
              <a:gd name="T91" fmla="*/ 51 h 48"/>
              <a:gd name="T92" fmla="*/ 50 w 91"/>
              <a:gd name="T93" fmla="*/ 52 h 48"/>
              <a:gd name="T94" fmla="*/ 60 w 91"/>
              <a:gd name="T95" fmla="*/ 53 h 48"/>
              <a:gd name="T96" fmla="*/ 61 w 91"/>
              <a:gd name="T97" fmla="*/ 55 h 48"/>
              <a:gd name="T98" fmla="*/ 72 w 91"/>
              <a:gd name="T99" fmla="*/ 57 h 48"/>
              <a:gd name="T100" fmla="*/ 78 w 91"/>
              <a:gd name="T101" fmla="*/ 52 h 48"/>
              <a:gd name="T102" fmla="*/ 86 w 91"/>
              <a:gd name="T103" fmla="*/ 52 h 48"/>
              <a:gd name="T104" fmla="*/ 92 w 91"/>
              <a:gd name="T105" fmla="*/ 51 h 48"/>
              <a:gd name="T106" fmla="*/ 97 w 91"/>
              <a:gd name="T107" fmla="*/ 46 h 4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48"/>
              <a:gd name="T164" fmla="*/ 91 w 91"/>
              <a:gd name="T165" fmla="*/ 48 h 4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48">
                <a:moveTo>
                  <a:pt x="81" y="39"/>
                </a:moveTo>
                <a:cubicBezTo>
                  <a:pt x="81" y="38"/>
                  <a:pt x="81" y="37"/>
                  <a:pt x="82" y="37"/>
                </a:cubicBezTo>
                <a:cubicBezTo>
                  <a:pt x="82" y="36"/>
                  <a:pt x="84" y="37"/>
                  <a:pt x="84" y="37"/>
                </a:cubicBezTo>
                <a:cubicBezTo>
                  <a:pt x="84" y="35"/>
                  <a:pt x="82" y="33"/>
                  <a:pt x="82" y="31"/>
                </a:cubicBezTo>
                <a:cubicBezTo>
                  <a:pt x="83" y="29"/>
                  <a:pt x="85" y="29"/>
                  <a:pt x="86" y="28"/>
                </a:cubicBezTo>
                <a:cubicBezTo>
                  <a:pt x="87" y="27"/>
                  <a:pt x="87" y="25"/>
                  <a:pt x="88" y="25"/>
                </a:cubicBezTo>
                <a:cubicBezTo>
                  <a:pt x="88" y="24"/>
                  <a:pt x="90" y="24"/>
                  <a:pt x="90" y="24"/>
                </a:cubicBezTo>
                <a:cubicBezTo>
                  <a:pt x="91" y="22"/>
                  <a:pt x="91" y="20"/>
                  <a:pt x="91" y="19"/>
                </a:cubicBezTo>
                <a:cubicBezTo>
                  <a:pt x="90" y="17"/>
                  <a:pt x="88" y="16"/>
                  <a:pt x="88" y="15"/>
                </a:cubicBezTo>
                <a:cubicBezTo>
                  <a:pt x="87" y="14"/>
                  <a:pt x="88" y="12"/>
                  <a:pt x="88" y="11"/>
                </a:cubicBezTo>
                <a:cubicBezTo>
                  <a:pt x="88" y="10"/>
                  <a:pt x="88" y="8"/>
                  <a:pt x="88" y="7"/>
                </a:cubicBezTo>
                <a:cubicBezTo>
                  <a:pt x="86" y="6"/>
                  <a:pt x="85" y="6"/>
                  <a:pt x="83" y="6"/>
                </a:cubicBezTo>
                <a:cubicBezTo>
                  <a:pt x="82" y="5"/>
                  <a:pt x="80" y="6"/>
                  <a:pt x="79" y="6"/>
                </a:cubicBezTo>
                <a:cubicBezTo>
                  <a:pt x="76" y="5"/>
                  <a:pt x="75" y="4"/>
                  <a:pt x="72" y="3"/>
                </a:cubicBezTo>
                <a:cubicBezTo>
                  <a:pt x="70" y="3"/>
                  <a:pt x="68" y="3"/>
                  <a:pt x="66" y="2"/>
                </a:cubicBezTo>
                <a:cubicBezTo>
                  <a:pt x="66" y="2"/>
                  <a:pt x="65" y="0"/>
                  <a:pt x="64" y="1"/>
                </a:cubicBezTo>
                <a:cubicBezTo>
                  <a:pt x="63" y="2"/>
                  <a:pt x="65" y="5"/>
                  <a:pt x="64" y="6"/>
                </a:cubicBezTo>
                <a:cubicBezTo>
                  <a:pt x="62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1" y="7"/>
                  <a:pt x="51" y="9"/>
                  <a:pt x="51" y="9"/>
                </a:cubicBezTo>
                <a:cubicBezTo>
                  <a:pt x="50" y="10"/>
                  <a:pt x="47" y="9"/>
                  <a:pt x="46" y="9"/>
                </a:cubicBezTo>
                <a:cubicBezTo>
                  <a:pt x="45" y="10"/>
                  <a:pt x="47" y="12"/>
                  <a:pt x="46" y="13"/>
                </a:cubicBezTo>
                <a:cubicBezTo>
                  <a:pt x="44" y="15"/>
                  <a:pt x="40" y="14"/>
                  <a:pt x="39" y="16"/>
                </a:cubicBezTo>
                <a:cubicBezTo>
                  <a:pt x="38" y="18"/>
                  <a:pt x="42" y="20"/>
                  <a:pt x="41" y="22"/>
                </a:cubicBezTo>
                <a:cubicBezTo>
                  <a:pt x="39" y="24"/>
                  <a:pt x="35" y="24"/>
                  <a:pt x="33" y="25"/>
                </a:cubicBezTo>
                <a:cubicBezTo>
                  <a:pt x="30" y="26"/>
                  <a:pt x="27" y="26"/>
                  <a:pt x="25" y="27"/>
                </a:cubicBezTo>
                <a:cubicBezTo>
                  <a:pt x="23" y="28"/>
                  <a:pt x="22" y="30"/>
                  <a:pt x="21" y="30"/>
                </a:cubicBezTo>
                <a:cubicBezTo>
                  <a:pt x="19" y="31"/>
                  <a:pt x="18" y="29"/>
                  <a:pt x="16" y="28"/>
                </a:cubicBezTo>
                <a:cubicBezTo>
                  <a:pt x="14" y="28"/>
                  <a:pt x="12" y="27"/>
                  <a:pt x="11" y="28"/>
                </a:cubicBezTo>
                <a:cubicBezTo>
                  <a:pt x="9" y="28"/>
                  <a:pt x="11" y="32"/>
                  <a:pt x="9" y="32"/>
                </a:cubicBezTo>
                <a:cubicBezTo>
                  <a:pt x="7" y="32"/>
                  <a:pt x="6" y="28"/>
                  <a:pt x="3" y="27"/>
                </a:cubicBezTo>
                <a:cubicBezTo>
                  <a:pt x="2" y="27"/>
                  <a:pt x="2" y="30"/>
                  <a:pt x="1" y="31"/>
                </a:cubicBezTo>
                <a:cubicBezTo>
                  <a:pt x="1" y="32"/>
                  <a:pt x="1" y="33"/>
                  <a:pt x="1" y="33"/>
                </a:cubicBezTo>
                <a:cubicBezTo>
                  <a:pt x="1" y="34"/>
                  <a:pt x="0" y="36"/>
                  <a:pt x="1" y="36"/>
                </a:cubicBezTo>
                <a:cubicBezTo>
                  <a:pt x="1" y="37"/>
                  <a:pt x="3" y="36"/>
                  <a:pt x="4" y="37"/>
                </a:cubicBezTo>
                <a:cubicBezTo>
                  <a:pt x="5" y="38"/>
                  <a:pt x="6" y="40"/>
                  <a:pt x="7" y="40"/>
                </a:cubicBezTo>
                <a:cubicBezTo>
                  <a:pt x="9" y="40"/>
                  <a:pt x="9" y="37"/>
                  <a:pt x="11" y="37"/>
                </a:cubicBezTo>
                <a:cubicBezTo>
                  <a:pt x="12" y="37"/>
                  <a:pt x="11" y="39"/>
                  <a:pt x="12" y="40"/>
                </a:cubicBezTo>
                <a:cubicBezTo>
                  <a:pt x="13" y="40"/>
                  <a:pt x="14" y="41"/>
                  <a:pt x="15" y="41"/>
                </a:cubicBezTo>
                <a:cubicBezTo>
                  <a:pt x="17" y="41"/>
                  <a:pt x="18" y="42"/>
                  <a:pt x="19" y="42"/>
                </a:cubicBezTo>
                <a:cubicBezTo>
                  <a:pt x="20" y="41"/>
                  <a:pt x="19" y="39"/>
                  <a:pt x="19" y="39"/>
                </a:cubicBezTo>
                <a:cubicBezTo>
                  <a:pt x="21" y="38"/>
                  <a:pt x="22" y="38"/>
                  <a:pt x="24" y="38"/>
                </a:cubicBezTo>
                <a:cubicBezTo>
                  <a:pt x="26" y="37"/>
                  <a:pt x="27" y="38"/>
                  <a:pt x="29" y="37"/>
                </a:cubicBezTo>
                <a:cubicBezTo>
                  <a:pt x="30" y="37"/>
                  <a:pt x="31" y="36"/>
                  <a:pt x="33" y="36"/>
                </a:cubicBezTo>
                <a:cubicBezTo>
                  <a:pt x="33" y="37"/>
                  <a:pt x="32" y="38"/>
                  <a:pt x="33" y="39"/>
                </a:cubicBezTo>
                <a:cubicBezTo>
                  <a:pt x="33" y="41"/>
                  <a:pt x="34" y="42"/>
                  <a:pt x="36" y="43"/>
                </a:cubicBezTo>
                <a:cubicBezTo>
                  <a:pt x="37" y="43"/>
                  <a:pt x="40" y="43"/>
                  <a:pt x="42" y="44"/>
                </a:cubicBezTo>
                <a:cubicBezTo>
                  <a:pt x="44" y="44"/>
                  <a:pt x="47" y="45"/>
                  <a:pt x="50" y="45"/>
                </a:cubicBezTo>
                <a:cubicBezTo>
                  <a:pt x="50" y="45"/>
                  <a:pt x="50" y="46"/>
                  <a:pt x="51" y="46"/>
                </a:cubicBezTo>
                <a:cubicBezTo>
                  <a:pt x="53" y="46"/>
                  <a:pt x="57" y="48"/>
                  <a:pt x="60" y="48"/>
                </a:cubicBezTo>
                <a:cubicBezTo>
                  <a:pt x="62" y="48"/>
                  <a:pt x="63" y="45"/>
                  <a:pt x="65" y="44"/>
                </a:cubicBezTo>
                <a:cubicBezTo>
                  <a:pt x="67" y="43"/>
                  <a:pt x="70" y="44"/>
                  <a:pt x="72" y="44"/>
                </a:cubicBezTo>
                <a:cubicBezTo>
                  <a:pt x="74" y="44"/>
                  <a:pt x="76" y="43"/>
                  <a:pt x="77" y="43"/>
                </a:cubicBezTo>
                <a:cubicBezTo>
                  <a:pt x="79" y="42"/>
                  <a:pt x="80" y="40"/>
                  <a:pt x="81" y="3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69" name="Freeform 2587"/>
          <p:cNvSpPr>
            <a:spLocks noChangeAspect="1"/>
          </p:cNvSpPr>
          <p:nvPr/>
        </p:nvSpPr>
        <p:spPr bwMode="auto">
          <a:xfrm>
            <a:off x="4810125" y="2687638"/>
            <a:ext cx="155575" cy="84138"/>
          </a:xfrm>
          <a:custGeom>
            <a:avLst/>
            <a:gdLst>
              <a:gd name="T0" fmla="*/ 98 w 82"/>
              <a:gd name="T1" fmla="*/ 34 h 44"/>
              <a:gd name="T2" fmla="*/ 93 w 82"/>
              <a:gd name="T3" fmla="*/ 30 h 44"/>
              <a:gd name="T4" fmla="*/ 91 w 82"/>
              <a:gd name="T5" fmla="*/ 25 h 44"/>
              <a:gd name="T6" fmla="*/ 86 w 82"/>
              <a:gd name="T7" fmla="*/ 23 h 44"/>
              <a:gd name="T8" fmla="*/ 84 w 82"/>
              <a:gd name="T9" fmla="*/ 23 h 44"/>
              <a:gd name="T10" fmla="*/ 79 w 82"/>
              <a:gd name="T11" fmla="*/ 20 h 44"/>
              <a:gd name="T12" fmla="*/ 80 w 82"/>
              <a:gd name="T13" fmla="*/ 18 h 44"/>
              <a:gd name="T14" fmla="*/ 76 w 82"/>
              <a:gd name="T15" fmla="*/ 18 h 44"/>
              <a:gd name="T16" fmla="*/ 72 w 82"/>
              <a:gd name="T17" fmla="*/ 16 h 44"/>
              <a:gd name="T18" fmla="*/ 68 w 82"/>
              <a:gd name="T19" fmla="*/ 14 h 44"/>
              <a:gd name="T20" fmla="*/ 71 w 82"/>
              <a:gd name="T21" fmla="*/ 18 h 44"/>
              <a:gd name="T22" fmla="*/ 66 w 82"/>
              <a:gd name="T23" fmla="*/ 22 h 44"/>
              <a:gd name="T24" fmla="*/ 62 w 82"/>
              <a:gd name="T25" fmla="*/ 18 h 44"/>
              <a:gd name="T26" fmla="*/ 61 w 82"/>
              <a:gd name="T27" fmla="*/ 10 h 44"/>
              <a:gd name="T28" fmla="*/ 56 w 82"/>
              <a:gd name="T29" fmla="*/ 10 h 44"/>
              <a:gd name="T30" fmla="*/ 51 w 82"/>
              <a:gd name="T31" fmla="*/ 6 h 44"/>
              <a:gd name="T32" fmla="*/ 45 w 82"/>
              <a:gd name="T33" fmla="*/ 7 h 44"/>
              <a:gd name="T34" fmla="*/ 45 w 82"/>
              <a:gd name="T35" fmla="*/ 4 h 44"/>
              <a:gd name="T36" fmla="*/ 41 w 82"/>
              <a:gd name="T37" fmla="*/ 1 h 44"/>
              <a:gd name="T38" fmla="*/ 38 w 82"/>
              <a:gd name="T39" fmla="*/ 6 h 44"/>
              <a:gd name="T40" fmla="*/ 33 w 82"/>
              <a:gd name="T41" fmla="*/ 1 h 44"/>
              <a:gd name="T42" fmla="*/ 32 w 82"/>
              <a:gd name="T43" fmla="*/ 5 h 44"/>
              <a:gd name="T44" fmla="*/ 25 w 82"/>
              <a:gd name="T45" fmla="*/ 8 h 44"/>
              <a:gd name="T46" fmla="*/ 17 w 82"/>
              <a:gd name="T47" fmla="*/ 12 h 44"/>
              <a:gd name="T48" fmla="*/ 8 w 82"/>
              <a:gd name="T49" fmla="*/ 14 h 44"/>
              <a:gd name="T50" fmla="*/ 4 w 82"/>
              <a:gd name="T51" fmla="*/ 16 h 44"/>
              <a:gd name="T52" fmla="*/ 0 w 82"/>
              <a:gd name="T53" fmla="*/ 17 h 44"/>
              <a:gd name="T54" fmla="*/ 6 w 82"/>
              <a:gd name="T55" fmla="*/ 23 h 44"/>
              <a:gd name="T56" fmla="*/ 6 w 82"/>
              <a:gd name="T57" fmla="*/ 28 h 44"/>
              <a:gd name="T58" fmla="*/ 11 w 82"/>
              <a:gd name="T59" fmla="*/ 36 h 44"/>
              <a:gd name="T60" fmla="*/ 18 w 82"/>
              <a:gd name="T61" fmla="*/ 41 h 44"/>
              <a:gd name="T62" fmla="*/ 26 w 82"/>
              <a:gd name="T63" fmla="*/ 49 h 44"/>
              <a:gd name="T64" fmla="*/ 33 w 82"/>
              <a:gd name="T65" fmla="*/ 53 h 44"/>
              <a:gd name="T66" fmla="*/ 42 w 82"/>
              <a:gd name="T67" fmla="*/ 49 h 44"/>
              <a:gd name="T68" fmla="*/ 42 w 82"/>
              <a:gd name="T69" fmla="*/ 43 h 44"/>
              <a:gd name="T70" fmla="*/ 44 w 82"/>
              <a:gd name="T71" fmla="*/ 45 h 44"/>
              <a:gd name="T72" fmla="*/ 51 w 82"/>
              <a:gd name="T73" fmla="*/ 46 h 44"/>
              <a:gd name="T74" fmla="*/ 60 w 82"/>
              <a:gd name="T75" fmla="*/ 49 h 44"/>
              <a:gd name="T76" fmla="*/ 65 w 82"/>
              <a:gd name="T77" fmla="*/ 49 h 44"/>
              <a:gd name="T78" fmla="*/ 71 w 82"/>
              <a:gd name="T79" fmla="*/ 51 h 44"/>
              <a:gd name="T80" fmla="*/ 74 w 82"/>
              <a:gd name="T81" fmla="*/ 47 h 44"/>
              <a:gd name="T82" fmla="*/ 80 w 82"/>
              <a:gd name="T83" fmla="*/ 47 h 44"/>
              <a:gd name="T84" fmla="*/ 87 w 82"/>
              <a:gd name="T85" fmla="*/ 42 h 44"/>
              <a:gd name="T86" fmla="*/ 88 w 82"/>
              <a:gd name="T87" fmla="*/ 37 h 44"/>
              <a:gd name="T88" fmla="*/ 93 w 82"/>
              <a:gd name="T89" fmla="*/ 35 h 44"/>
              <a:gd name="T90" fmla="*/ 98 w 82"/>
              <a:gd name="T91" fmla="*/ 34 h 4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82"/>
              <a:gd name="T139" fmla="*/ 0 h 44"/>
              <a:gd name="T140" fmla="*/ 82 w 82"/>
              <a:gd name="T141" fmla="*/ 44 h 4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82" h="44">
                <a:moveTo>
                  <a:pt x="82" y="28"/>
                </a:moveTo>
                <a:cubicBezTo>
                  <a:pt x="81" y="27"/>
                  <a:pt x="79" y="26"/>
                  <a:pt x="78" y="25"/>
                </a:cubicBezTo>
                <a:cubicBezTo>
                  <a:pt x="77" y="24"/>
                  <a:pt x="77" y="22"/>
                  <a:pt x="76" y="21"/>
                </a:cubicBezTo>
                <a:cubicBezTo>
                  <a:pt x="75" y="20"/>
                  <a:pt x="74" y="19"/>
                  <a:pt x="72" y="19"/>
                </a:cubicBezTo>
                <a:cubicBezTo>
                  <a:pt x="71" y="19"/>
                  <a:pt x="70" y="19"/>
                  <a:pt x="70" y="19"/>
                </a:cubicBezTo>
                <a:cubicBezTo>
                  <a:pt x="68" y="19"/>
                  <a:pt x="67" y="18"/>
                  <a:pt x="66" y="17"/>
                </a:cubicBezTo>
                <a:cubicBezTo>
                  <a:pt x="66" y="16"/>
                  <a:pt x="68" y="15"/>
                  <a:pt x="67" y="15"/>
                </a:cubicBezTo>
                <a:cubicBezTo>
                  <a:pt x="66" y="14"/>
                  <a:pt x="65" y="15"/>
                  <a:pt x="64" y="15"/>
                </a:cubicBezTo>
                <a:cubicBezTo>
                  <a:pt x="62" y="15"/>
                  <a:pt x="61" y="13"/>
                  <a:pt x="60" y="13"/>
                </a:cubicBezTo>
                <a:cubicBezTo>
                  <a:pt x="59" y="12"/>
                  <a:pt x="57" y="11"/>
                  <a:pt x="57" y="12"/>
                </a:cubicBezTo>
                <a:cubicBezTo>
                  <a:pt x="57" y="13"/>
                  <a:pt x="59" y="14"/>
                  <a:pt x="59" y="15"/>
                </a:cubicBezTo>
                <a:cubicBezTo>
                  <a:pt x="59" y="16"/>
                  <a:pt x="57" y="18"/>
                  <a:pt x="55" y="18"/>
                </a:cubicBezTo>
                <a:cubicBezTo>
                  <a:pt x="54" y="18"/>
                  <a:pt x="53" y="16"/>
                  <a:pt x="52" y="15"/>
                </a:cubicBezTo>
                <a:cubicBezTo>
                  <a:pt x="51" y="13"/>
                  <a:pt x="52" y="10"/>
                  <a:pt x="51" y="8"/>
                </a:cubicBezTo>
                <a:cubicBezTo>
                  <a:pt x="50" y="7"/>
                  <a:pt x="49" y="9"/>
                  <a:pt x="47" y="8"/>
                </a:cubicBezTo>
                <a:cubicBezTo>
                  <a:pt x="46" y="8"/>
                  <a:pt x="45" y="6"/>
                  <a:pt x="43" y="5"/>
                </a:cubicBezTo>
                <a:cubicBezTo>
                  <a:pt x="42" y="5"/>
                  <a:pt x="40" y="6"/>
                  <a:pt x="38" y="6"/>
                </a:cubicBezTo>
                <a:cubicBezTo>
                  <a:pt x="37" y="5"/>
                  <a:pt x="39" y="3"/>
                  <a:pt x="38" y="3"/>
                </a:cubicBezTo>
                <a:cubicBezTo>
                  <a:pt x="37" y="2"/>
                  <a:pt x="35" y="2"/>
                  <a:pt x="34" y="1"/>
                </a:cubicBezTo>
                <a:cubicBezTo>
                  <a:pt x="33" y="3"/>
                  <a:pt x="34" y="6"/>
                  <a:pt x="32" y="5"/>
                </a:cubicBezTo>
                <a:cubicBezTo>
                  <a:pt x="30" y="5"/>
                  <a:pt x="30" y="1"/>
                  <a:pt x="28" y="1"/>
                </a:cubicBezTo>
                <a:cubicBezTo>
                  <a:pt x="27" y="0"/>
                  <a:pt x="28" y="3"/>
                  <a:pt x="27" y="4"/>
                </a:cubicBezTo>
                <a:cubicBezTo>
                  <a:pt x="25" y="5"/>
                  <a:pt x="23" y="6"/>
                  <a:pt x="21" y="7"/>
                </a:cubicBezTo>
                <a:cubicBezTo>
                  <a:pt x="18" y="8"/>
                  <a:pt x="16" y="9"/>
                  <a:pt x="14" y="10"/>
                </a:cubicBezTo>
                <a:cubicBezTo>
                  <a:pt x="12" y="10"/>
                  <a:pt x="9" y="11"/>
                  <a:pt x="7" y="12"/>
                </a:cubicBezTo>
                <a:cubicBezTo>
                  <a:pt x="6" y="12"/>
                  <a:pt x="5" y="13"/>
                  <a:pt x="3" y="13"/>
                </a:cubicBezTo>
                <a:cubicBezTo>
                  <a:pt x="2" y="14"/>
                  <a:pt x="0" y="13"/>
                  <a:pt x="0" y="14"/>
                </a:cubicBezTo>
                <a:cubicBezTo>
                  <a:pt x="1" y="16"/>
                  <a:pt x="4" y="17"/>
                  <a:pt x="5" y="19"/>
                </a:cubicBezTo>
                <a:cubicBezTo>
                  <a:pt x="6" y="20"/>
                  <a:pt x="4" y="22"/>
                  <a:pt x="5" y="23"/>
                </a:cubicBezTo>
                <a:cubicBezTo>
                  <a:pt x="6" y="26"/>
                  <a:pt x="7" y="28"/>
                  <a:pt x="9" y="30"/>
                </a:cubicBezTo>
                <a:cubicBezTo>
                  <a:pt x="11" y="32"/>
                  <a:pt x="13" y="33"/>
                  <a:pt x="15" y="34"/>
                </a:cubicBezTo>
                <a:cubicBezTo>
                  <a:pt x="18" y="36"/>
                  <a:pt x="20" y="39"/>
                  <a:pt x="22" y="41"/>
                </a:cubicBezTo>
                <a:cubicBezTo>
                  <a:pt x="24" y="42"/>
                  <a:pt x="25" y="44"/>
                  <a:pt x="28" y="44"/>
                </a:cubicBezTo>
                <a:cubicBezTo>
                  <a:pt x="30" y="44"/>
                  <a:pt x="33" y="43"/>
                  <a:pt x="35" y="41"/>
                </a:cubicBezTo>
                <a:cubicBezTo>
                  <a:pt x="36" y="40"/>
                  <a:pt x="34" y="37"/>
                  <a:pt x="35" y="36"/>
                </a:cubicBezTo>
                <a:cubicBezTo>
                  <a:pt x="36" y="35"/>
                  <a:pt x="37" y="37"/>
                  <a:pt x="37" y="37"/>
                </a:cubicBezTo>
                <a:cubicBezTo>
                  <a:pt x="39" y="38"/>
                  <a:pt x="41" y="38"/>
                  <a:pt x="43" y="38"/>
                </a:cubicBezTo>
                <a:cubicBezTo>
                  <a:pt x="46" y="39"/>
                  <a:pt x="47" y="40"/>
                  <a:pt x="50" y="41"/>
                </a:cubicBezTo>
                <a:cubicBezTo>
                  <a:pt x="51" y="41"/>
                  <a:pt x="53" y="40"/>
                  <a:pt x="54" y="41"/>
                </a:cubicBezTo>
                <a:cubicBezTo>
                  <a:pt x="56" y="41"/>
                  <a:pt x="57" y="41"/>
                  <a:pt x="59" y="42"/>
                </a:cubicBezTo>
                <a:cubicBezTo>
                  <a:pt x="60" y="41"/>
                  <a:pt x="61" y="39"/>
                  <a:pt x="62" y="39"/>
                </a:cubicBezTo>
                <a:cubicBezTo>
                  <a:pt x="64" y="38"/>
                  <a:pt x="65" y="40"/>
                  <a:pt x="67" y="39"/>
                </a:cubicBezTo>
                <a:cubicBezTo>
                  <a:pt x="69" y="38"/>
                  <a:pt x="71" y="36"/>
                  <a:pt x="73" y="35"/>
                </a:cubicBezTo>
                <a:cubicBezTo>
                  <a:pt x="73" y="34"/>
                  <a:pt x="73" y="32"/>
                  <a:pt x="74" y="31"/>
                </a:cubicBezTo>
                <a:cubicBezTo>
                  <a:pt x="75" y="30"/>
                  <a:pt x="77" y="29"/>
                  <a:pt x="78" y="29"/>
                </a:cubicBezTo>
                <a:cubicBezTo>
                  <a:pt x="79" y="29"/>
                  <a:pt x="81" y="28"/>
                  <a:pt x="82" y="2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70" name="Freeform 2588"/>
          <p:cNvSpPr>
            <a:spLocks noChangeAspect="1"/>
          </p:cNvSpPr>
          <p:nvPr/>
        </p:nvSpPr>
        <p:spPr bwMode="auto">
          <a:xfrm>
            <a:off x="4843463" y="2828925"/>
            <a:ext cx="71438" cy="50800"/>
          </a:xfrm>
          <a:custGeom>
            <a:avLst/>
            <a:gdLst>
              <a:gd name="T0" fmla="*/ 45 w 37"/>
              <a:gd name="T1" fmla="*/ 8 h 27"/>
              <a:gd name="T2" fmla="*/ 43 w 37"/>
              <a:gd name="T3" fmla="*/ 5 h 27"/>
              <a:gd name="T4" fmla="*/ 41 w 37"/>
              <a:gd name="T5" fmla="*/ 0 h 27"/>
              <a:gd name="T6" fmla="*/ 36 w 37"/>
              <a:gd name="T7" fmla="*/ 5 h 27"/>
              <a:gd name="T8" fmla="*/ 30 w 37"/>
              <a:gd name="T9" fmla="*/ 6 h 27"/>
              <a:gd name="T10" fmla="*/ 22 w 37"/>
              <a:gd name="T11" fmla="*/ 6 h 27"/>
              <a:gd name="T12" fmla="*/ 16 w 37"/>
              <a:gd name="T13" fmla="*/ 11 h 27"/>
              <a:gd name="T14" fmla="*/ 5 w 37"/>
              <a:gd name="T15" fmla="*/ 8 h 27"/>
              <a:gd name="T16" fmla="*/ 1 w 37"/>
              <a:gd name="T17" fmla="*/ 11 h 27"/>
              <a:gd name="T18" fmla="*/ 2 w 37"/>
              <a:gd name="T19" fmla="*/ 15 h 27"/>
              <a:gd name="T20" fmla="*/ 2 w 37"/>
              <a:gd name="T21" fmla="*/ 20 h 27"/>
              <a:gd name="T22" fmla="*/ 5 w 37"/>
              <a:gd name="T23" fmla="*/ 25 h 27"/>
              <a:gd name="T24" fmla="*/ 7 w 37"/>
              <a:gd name="T25" fmla="*/ 27 h 27"/>
              <a:gd name="T26" fmla="*/ 4 w 37"/>
              <a:gd name="T27" fmla="*/ 31 h 27"/>
              <a:gd name="T28" fmla="*/ 7 w 37"/>
              <a:gd name="T29" fmla="*/ 31 h 27"/>
              <a:gd name="T30" fmla="*/ 10 w 37"/>
              <a:gd name="T31" fmla="*/ 28 h 27"/>
              <a:gd name="T32" fmla="*/ 13 w 37"/>
              <a:gd name="T33" fmla="*/ 30 h 27"/>
              <a:gd name="T34" fmla="*/ 17 w 37"/>
              <a:gd name="T35" fmla="*/ 27 h 27"/>
              <a:gd name="T36" fmla="*/ 19 w 37"/>
              <a:gd name="T37" fmla="*/ 30 h 27"/>
              <a:gd name="T38" fmla="*/ 23 w 37"/>
              <a:gd name="T39" fmla="*/ 30 h 27"/>
              <a:gd name="T40" fmla="*/ 28 w 37"/>
              <a:gd name="T41" fmla="*/ 31 h 27"/>
              <a:gd name="T42" fmla="*/ 28 w 37"/>
              <a:gd name="T43" fmla="*/ 23 h 27"/>
              <a:gd name="T44" fmla="*/ 33 w 37"/>
              <a:gd name="T45" fmla="*/ 23 h 27"/>
              <a:gd name="T46" fmla="*/ 33 w 37"/>
              <a:gd name="T47" fmla="*/ 14 h 27"/>
              <a:gd name="T48" fmla="*/ 41 w 37"/>
              <a:gd name="T49" fmla="*/ 11 h 27"/>
              <a:gd name="T50" fmla="*/ 41 w 37"/>
              <a:gd name="T51" fmla="*/ 7 h 27"/>
              <a:gd name="T52" fmla="*/ 45 w 37"/>
              <a:gd name="T53" fmla="*/ 8 h 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7"/>
              <a:gd name="T82" fmla="*/ 0 h 27"/>
              <a:gd name="T83" fmla="*/ 37 w 37"/>
              <a:gd name="T84" fmla="*/ 27 h 2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7" h="27">
                <a:moveTo>
                  <a:pt x="37" y="7"/>
                </a:moveTo>
                <a:cubicBezTo>
                  <a:pt x="37" y="6"/>
                  <a:pt x="36" y="5"/>
                  <a:pt x="35" y="4"/>
                </a:cubicBezTo>
                <a:cubicBezTo>
                  <a:pt x="35" y="2"/>
                  <a:pt x="34" y="1"/>
                  <a:pt x="34" y="0"/>
                </a:cubicBezTo>
                <a:cubicBezTo>
                  <a:pt x="33" y="1"/>
                  <a:pt x="32" y="3"/>
                  <a:pt x="30" y="4"/>
                </a:cubicBezTo>
                <a:cubicBezTo>
                  <a:pt x="29" y="4"/>
                  <a:pt x="27" y="5"/>
                  <a:pt x="25" y="5"/>
                </a:cubicBezTo>
                <a:cubicBezTo>
                  <a:pt x="23" y="5"/>
                  <a:pt x="20" y="4"/>
                  <a:pt x="18" y="5"/>
                </a:cubicBezTo>
                <a:cubicBezTo>
                  <a:pt x="16" y="6"/>
                  <a:pt x="15" y="9"/>
                  <a:pt x="13" y="9"/>
                </a:cubicBezTo>
                <a:cubicBezTo>
                  <a:pt x="10" y="9"/>
                  <a:pt x="6" y="7"/>
                  <a:pt x="4" y="7"/>
                </a:cubicBezTo>
                <a:cubicBezTo>
                  <a:pt x="3" y="8"/>
                  <a:pt x="1" y="8"/>
                  <a:pt x="1" y="9"/>
                </a:cubicBezTo>
                <a:cubicBezTo>
                  <a:pt x="0" y="10"/>
                  <a:pt x="2" y="11"/>
                  <a:pt x="2" y="13"/>
                </a:cubicBezTo>
                <a:cubicBezTo>
                  <a:pt x="3" y="14"/>
                  <a:pt x="1" y="15"/>
                  <a:pt x="2" y="17"/>
                </a:cubicBezTo>
                <a:cubicBezTo>
                  <a:pt x="2" y="18"/>
                  <a:pt x="3" y="19"/>
                  <a:pt x="4" y="21"/>
                </a:cubicBezTo>
                <a:cubicBezTo>
                  <a:pt x="4" y="21"/>
                  <a:pt x="6" y="22"/>
                  <a:pt x="6" y="23"/>
                </a:cubicBezTo>
                <a:cubicBezTo>
                  <a:pt x="6" y="24"/>
                  <a:pt x="4" y="25"/>
                  <a:pt x="3" y="26"/>
                </a:cubicBezTo>
                <a:cubicBezTo>
                  <a:pt x="4" y="26"/>
                  <a:pt x="5" y="26"/>
                  <a:pt x="6" y="26"/>
                </a:cubicBezTo>
                <a:cubicBezTo>
                  <a:pt x="7" y="25"/>
                  <a:pt x="7" y="25"/>
                  <a:pt x="8" y="24"/>
                </a:cubicBezTo>
                <a:cubicBezTo>
                  <a:pt x="9" y="24"/>
                  <a:pt x="10" y="25"/>
                  <a:pt x="11" y="25"/>
                </a:cubicBezTo>
                <a:cubicBezTo>
                  <a:pt x="12" y="25"/>
                  <a:pt x="13" y="23"/>
                  <a:pt x="14" y="23"/>
                </a:cubicBezTo>
                <a:cubicBezTo>
                  <a:pt x="15" y="23"/>
                  <a:pt x="15" y="24"/>
                  <a:pt x="16" y="25"/>
                </a:cubicBezTo>
                <a:cubicBezTo>
                  <a:pt x="17" y="25"/>
                  <a:pt x="18" y="25"/>
                  <a:pt x="19" y="25"/>
                </a:cubicBezTo>
                <a:cubicBezTo>
                  <a:pt x="21" y="26"/>
                  <a:pt x="22" y="27"/>
                  <a:pt x="23" y="26"/>
                </a:cubicBezTo>
                <a:cubicBezTo>
                  <a:pt x="24" y="24"/>
                  <a:pt x="22" y="21"/>
                  <a:pt x="23" y="19"/>
                </a:cubicBezTo>
                <a:cubicBezTo>
                  <a:pt x="24" y="18"/>
                  <a:pt x="27" y="20"/>
                  <a:pt x="27" y="19"/>
                </a:cubicBezTo>
                <a:cubicBezTo>
                  <a:pt x="28" y="17"/>
                  <a:pt x="26" y="14"/>
                  <a:pt x="27" y="12"/>
                </a:cubicBezTo>
                <a:cubicBezTo>
                  <a:pt x="28" y="10"/>
                  <a:pt x="32" y="11"/>
                  <a:pt x="34" y="9"/>
                </a:cubicBezTo>
                <a:cubicBezTo>
                  <a:pt x="35" y="9"/>
                  <a:pt x="33" y="7"/>
                  <a:pt x="34" y="6"/>
                </a:cubicBezTo>
                <a:cubicBezTo>
                  <a:pt x="35" y="6"/>
                  <a:pt x="36" y="7"/>
                  <a:pt x="37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71" name="Freeform 2589"/>
          <p:cNvSpPr>
            <a:spLocks noChangeAspect="1" noEditPoints="1"/>
          </p:cNvSpPr>
          <p:nvPr/>
        </p:nvSpPr>
        <p:spPr bwMode="auto">
          <a:xfrm>
            <a:off x="4908550" y="2771775"/>
            <a:ext cx="150813" cy="95250"/>
          </a:xfrm>
          <a:custGeom>
            <a:avLst/>
            <a:gdLst>
              <a:gd name="T0" fmla="*/ 0 w 79"/>
              <a:gd name="T1" fmla="*/ 36 h 50"/>
              <a:gd name="T2" fmla="*/ 1 w 79"/>
              <a:gd name="T3" fmla="*/ 41 h 50"/>
              <a:gd name="T4" fmla="*/ 4 w 79"/>
              <a:gd name="T5" fmla="*/ 44 h 50"/>
              <a:gd name="T6" fmla="*/ 4 w 79"/>
              <a:gd name="T7" fmla="*/ 44 h 50"/>
              <a:gd name="T8" fmla="*/ 6 w 79"/>
              <a:gd name="T9" fmla="*/ 48 h 50"/>
              <a:gd name="T10" fmla="*/ 10 w 79"/>
              <a:gd name="T11" fmla="*/ 48 h 50"/>
              <a:gd name="T12" fmla="*/ 11 w 79"/>
              <a:gd name="T13" fmla="*/ 52 h 50"/>
              <a:gd name="T14" fmla="*/ 12 w 79"/>
              <a:gd name="T15" fmla="*/ 52 h 50"/>
              <a:gd name="T16" fmla="*/ 16 w 79"/>
              <a:gd name="T17" fmla="*/ 56 h 50"/>
              <a:gd name="T18" fmla="*/ 24 w 79"/>
              <a:gd name="T19" fmla="*/ 59 h 50"/>
              <a:gd name="T20" fmla="*/ 32 w 79"/>
              <a:gd name="T21" fmla="*/ 60 h 50"/>
              <a:gd name="T22" fmla="*/ 36 w 79"/>
              <a:gd name="T23" fmla="*/ 58 h 50"/>
              <a:gd name="T24" fmla="*/ 38 w 79"/>
              <a:gd name="T25" fmla="*/ 58 h 50"/>
              <a:gd name="T26" fmla="*/ 42 w 79"/>
              <a:gd name="T27" fmla="*/ 54 h 50"/>
              <a:gd name="T28" fmla="*/ 48 w 79"/>
              <a:gd name="T29" fmla="*/ 53 h 50"/>
              <a:gd name="T30" fmla="*/ 52 w 79"/>
              <a:gd name="T31" fmla="*/ 50 h 50"/>
              <a:gd name="T32" fmla="*/ 59 w 79"/>
              <a:gd name="T33" fmla="*/ 52 h 50"/>
              <a:gd name="T34" fmla="*/ 67 w 79"/>
              <a:gd name="T35" fmla="*/ 49 h 50"/>
              <a:gd name="T36" fmla="*/ 73 w 79"/>
              <a:gd name="T37" fmla="*/ 47 h 50"/>
              <a:gd name="T38" fmla="*/ 73 w 79"/>
              <a:gd name="T39" fmla="*/ 42 h 50"/>
              <a:gd name="T40" fmla="*/ 77 w 79"/>
              <a:gd name="T41" fmla="*/ 41 h 50"/>
              <a:gd name="T42" fmla="*/ 78 w 79"/>
              <a:gd name="T43" fmla="*/ 32 h 50"/>
              <a:gd name="T44" fmla="*/ 83 w 79"/>
              <a:gd name="T45" fmla="*/ 24 h 50"/>
              <a:gd name="T46" fmla="*/ 88 w 79"/>
              <a:gd name="T47" fmla="*/ 18 h 50"/>
              <a:gd name="T48" fmla="*/ 93 w 79"/>
              <a:gd name="T49" fmla="*/ 17 h 50"/>
              <a:gd name="T50" fmla="*/ 95 w 79"/>
              <a:gd name="T51" fmla="*/ 14 h 50"/>
              <a:gd name="T52" fmla="*/ 95 w 79"/>
              <a:gd name="T53" fmla="*/ 11 h 50"/>
              <a:gd name="T54" fmla="*/ 90 w 79"/>
              <a:gd name="T55" fmla="*/ 11 h 50"/>
              <a:gd name="T56" fmla="*/ 90 w 79"/>
              <a:gd name="T57" fmla="*/ 8 h 50"/>
              <a:gd name="T58" fmla="*/ 88 w 79"/>
              <a:gd name="T59" fmla="*/ 6 h 50"/>
              <a:gd name="T60" fmla="*/ 84 w 79"/>
              <a:gd name="T61" fmla="*/ 4 h 50"/>
              <a:gd name="T62" fmla="*/ 78 w 79"/>
              <a:gd name="T63" fmla="*/ 6 h 50"/>
              <a:gd name="T64" fmla="*/ 73 w 79"/>
              <a:gd name="T65" fmla="*/ 0 h 50"/>
              <a:gd name="T66" fmla="*/ 69 w 79"/>
              <a:gd name="T67" fmla="*/ 1 h 50"/>
              <a:gd name="T68" fmla="*/ 61 w 79"/>
              <a:gd name="T69" fmla="*/ 1 h 50"/>
              <a:gd name="T70" fmla="*/ 58 w 79"/>
              <a:gd name="T71" fmla="*/ 6 h 50"/>
              <a:gd name="T72" fmla="*/ 53 w 79"/>
              <a:gd name="T73" fmla="*/ 10 h 50"/>
              <a:gd name="T74" fmla="*/ 47 w 79"/>
              <a:gd name="T75" fmla="*/ 7 h 50"/>
              <a:gd name="T76" fmla="*/ 46 w 79"/>
              <a:gd name="T77" fmla="*/ 12 h 50"/>
              <a:gd name="T78" fmla="*/ 38 w 79"/>
              <a:gd name="T79" fmla="*/ 12 h 50"/>
              <a:gd name="T80" fmla="*/ 35 w 79"/>
              <a:gd name="T81" fmla="*/ 12 h 50"/>
              <a:gd name="T82" fmla="*/ 36 w 79"/>
              <a:gd name="T83" fmla="*/ 16 h 50"/>
              <a:gd name="T84" fmla="*/ 34 w 79"/>
              <a:gd name="T85" fmla="*/ 18 h 50"/>
              <a:gd name="T86" fmla="*/ 18 w 79"/>
              <a:gd name="T87" fmla="*/ 17 h 50"/>
              <a:gd name="T88" fmla="*/ 12 w 79"/>
              <a:gd name="T89" fmla="*/ 12 h 50"/>
              <a:gd name="T90" fmla="*/ 11 w 79"/>
              <a:gd name="T91" fmla="*/ 18 h 50"/>
              <a:gd name="T92" fmla="*/ 8 w 79"/>
              <a:gd name="T93" fmla="*/ 19 h 50"/>
              <a:gd name="T94" fmla="*/ 6 w 79"/>
              <a:gd name="T95" fmla="*/ 23 h 50"/>
              <a:gd name="T96" fmla="*/ 1 w 79"/>
              <a:gd name="T97" fmla="*/ 26 h 50"/>
              <a:gd name="T98" fmla="*/ 4 w 79"/>
              <a:gd name="T99" fmla="*/ 34 h 50"/>
              <a:gd name="T100" fmla="*/ 1 w 79"/>
              <a:gd name="T101" fmla="*/ 34 h 50"/>
              <a:gd name="T102" fmla="*/ 0 w 79"/>
              <a:gd name="T103" fmla="*/ 36 h 50"/>
              <a:gd name="T104" fmla="*/ 1 w 79"/>
              <a:gd name="T105" fmla="*/ 41 h 50"/>
              <a:gd name="T106" fmla="*/ 4 w 79"/>
              <a:gd name="T107" fmla="*/ 44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79"/>
              <a:gd name="T163" fmla="*/ 0 h 50"/>
              <a:gd name="T164" fmla="*/ 79 w 79"/>
              <a:gd name="T165" fmla="*/ 50 h 5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79" h="50">
                <a:moveTo>
                  <a:pt x="0" y="30"/>
                </a:moveTo>
                <a:cubicBezTo>
                  <a:pt x="0" y="31"/>
                  <a:pt x="1" y="32"/>
                  <a:pt x="1" y="34"/>
                </a:cubicBezTo>
                <a:cubicBezTo>
                  <a:pt x="2" y="35"/>
                  <a:pt x="3" y="36"/>
                  <a:pt x="3" y="37"/>
                </a:cubicBezTo>
                <a:moveTo>
                  <a:pt x="3" y="37"/>
                </a:moveTo>
                <a:cubicBezTo>
                  <a:pt x="4" y="38"/>
                  <a:pt x="4" y="39"/>
                  <a:pt x="5" y="40"/>
                </a:cubicBezTo>
                <a:cubicBezTo>
                  <a:pt x="6" y="40"/>
                  <a:pt x="7" y="39"/>
                  <a:pt x="8" y="40"/>
                </a:cubicBezTo>
                <a:cubicBezTo>
                  <a:pt x="9" y="40"/>
                  <a:pt x="8" y="42"/>
                  <a:pt x="9" y="43"/>
                </a:cubicBezTo>
                <a:cubicBezTo>
                  <a:pt x="9" y="43"/>
                  <a:pt x="10" y="43"/>
                  <a:pt x="10" y="43"/>
                </a:cubicBezTo>
                <a:cubicBezTo>
                  <a:pt x="12" y="44"/>
                  <a:pt x="12" y="46"/>
                  <a:pt x="13" y="47"/>
                </a:cubicBezTo>
                <a:cubicBezTo>
                  <a:pt x="15" y="48"/>
                  <a:pt x="18" y="49"/>
                  <a:pt x="20" y="49"/>
                </a:cubicBezTo>
                <a:cubicBezTo>
                  <a:pt x="22" y="50"/>
                  <a:pt x="25" y="50"/>
                  <a:pt x="27" y="50"/>
                </a:cubicBezTo>
                <a:cubicBezTo>
                  <a:pt x="28" y="50"/>
                  <a:pt x="29" y="48"/>
                  <a:pt x="30" y="48"/>
                </a:cubicBezTo>
                <a:cubicBezTo>
                  <a:pt x="30" y="47"/>
                  <a:pt x="31" y="48"/>
                  <a:pt x="32" y="48"/>
                </a:cubicBezTo>
                <a:cubicBezTo>
                  <a:pt x="33" y="47"/>
                  <a:pt x="34" y="46"/>
                  <a:pt x="35" y="45"/>
                </a:cubicBezTo>
                <a:cubicBezTo>
                  <a:pt x="37" y="44"/>
                  <a:pt x="38" y="44"/>
                  <a:pt x="40" y="44"/>
                </a:cubicBezTo>
                <a:cubicBezTo>
                  <a:pt x="41" y="44"/>
                  <a:pt x="42" y="42"/>
                  <a:pt x="43" y="42"/>
                </a:cubicBezTo>
                <a:cubicBezTo>
                  <a:pt x="46" y="42"/>
                  <a:pt x="47" y="43"/>
                  <a:pt x="49" y="43"/>
                </a:cubicBezTo>
                <a:cubicBezTo>
                  <a:pt x="51" y="42"/>
                  <a:pt x="54" y="42"/>
                  <a:pt x="56" y="41"/>
                </a:cubicBezTo>
                <a:cubicBezTo>
                  <a:pt x="57" y="41"/>
                  <a:pt x="60" y="41"/>
                  <a:pt x="61" y="39"/>
                </a:cubicBezTo>
                <a:cubicBezTo>
                  <a:pt x="62" y="38"/>
                  <a:pt x="60" y="36"/>
                  <a:pt x="61" y="35"/>
                </a:cubicBezTo>
                <a:cubicBezTo>
                  <a:pt x="61" y="34"/>
                  <a:pt x="63" y="35"/>
                  <a:pt x="64" y="34"/>
                </a:cubicBezTo>
                <a:cubicBezTo>
                  <a:pt x="65" y="32"/>
                  <a:pt x="64" y="29"/>
                  <a:pt x="65" y="27"/>
                </a:cubicBezTo>
                <a:cubicBezTo>
                  <a:pt x="66" y="24"/>
                  <a:pt x="67" y="22"/>
                  <a:pt x="69" y="20"/>
                </a:cubicBezTo>
                <a:cubicBezTo>
                  <a:pt x="70" y="19"/>
                  <a:pt x="71" y="17"/>
                  <a:pt x="73" y="15"/>
                </a:cubicBezTo>
                <a:cubicBezTo>
                  <a:pt x="74" y="14"/>
                  <a:pt x="76" y="15"/>
                  <a:pt x="77" y="14"/>
                </a:cubicBezTo>
                <a:cubicBezTo>
                  <a:pt x="78" y="13"/>
                  <a:pt x="78" y="12"/>
                  <a:pt x="79" y="12"/>
                </a:cubicBezTo>
                <a:cubicBezTo>
                  <a:pt x="79" y="11"/>
                  <a:pt x="79" y="10"/>
                  <a:pt x="79" y="9"/>
                </a:cubicBezTo>
                <a:cubicBezTo>
                  <a:pt x="78" y="9"/>
                  <a:pt x="76" y="9"/>
                  <a:pt x="75" y="9"/>
                </a:cubicBezTo>
                <a:cubicBezTo>
                  <a:pt x="75" y="8"/>
                  <a:pt x="75" y="7"/>
                  <a:pt x="75" y="7"/>
                </a:cubicBezTo>
                <a:cubicBezTo>
                  <a:pt x="74" y="6"/>
                  <a:pt x="73" y="6"/>
                  <a:pt x="73" y="5"/>
                </a:cubicBezTo>
                <a:cubicBezTo>
                  <a:pt x="72" y="5"/>
                  <a:pt x="71" y="4"/>
                  <a:pt x="70" y="3"/>
                </a:cubicBezTo>
                <a:cubicBezTo>
                  <a:pt x="69" y="4"/>
                  <a:pt x="67" y="5"/>
                  <a:pt x="65" y="5"/>
                </a:cubicBezTo>
                <a:cubicBezTo>
                  <a:pt x="63" y="4"/>
                  <a:pt x="63" y="1"/>
                  <a:pt x="61" y="0"/>
                </a:cubicBezTo>
                <a:cubicBezTo>
                  <a:pt x="60" y="0"/>
                  <a:pt x="59" y="1"/>
                  <a:pt x="57" y="1"/>
                </a:cubicBezTo>
                <a:cubicBezTo>
                  <a:pt x="55" y="1"/>
                  <a:pt x="53" y="0"/>
                  <a:pt x="51" y="1"/>
                </a:cubicBezTo>
                <a:cubicBezTo>
                  <a:pt x="49" y="1"/>
                  <a:pt x="49" y="4"/>
                  <a:pt x="48" y="5"/>
                </a:cubicBezTo>
                <a:cubicBezTo>
                  <a:pt x="47" y="6"/>
                  <a:pt x="45" y="7"/>
                  <a:pt x="44" y="8"/>
                </a:cubicBezTo>
                <a:cubicBezTo>
                  <a:pt x="42" y="8"/>
                  <a:pt x="41" y="6"/>
                  <a:pt x="39" y="6"/>
                </a:cubicBezTo>
                <a:cubicBezTo>
                  <a:pt x="38" y="6"/>
                  <a:pt x="39" y="9"/>
                  <a:pt x="38" y="10"/>
                </a:cubicBezTo>
                <a:cubicBezTo>
                  <a:pt x="36" y="10"/>
                  <a:pt x="34" y="9"/>
                  <a:pt x="32" y="10"/>
                </a:cubicBezTo>
                <a:cubicBezTo>
                  <a:pt x="31" y="10"/>
                  <a:pt x="29" y="9"/>
                  <a:pt x="29" y="10"/>
                </a:cubicBezTo>
                <a:cubicBezTo>
                  <a:pt x="29" y="11"/>
                  <a:pt x="31" y="12"/>
                  <a:pt x="30" y="13"/>
                </a:cubicBezTo>
                <a:cubicBezTo>
                  <a:pt x="30" y="14"/>
                  <a:pt x="29" y="15"/>
                  <a:pt x="28" y="15"/>
                </a:cubicBezTo>
                <a:cubicBezTo>
                  <a:pt x="24" y="15"/>
                  <a:pt x="19" y="15"/>
                  <a:pt x="15" y="14"/>
                </a:cubicBezTo>
                <a:cubicBezTo>
                  <a:pt x="13" y="13"/>
                  <a:pt x="12" y="11"/>
                  <a:pt x="10" y="10"/>
                </a:cubicBezTo>
                <a:cubicBezTo>
                  <a:pt x="10" y="11"/>
                  <a:pt x="10" y="13"/>
                  <a:pt x="9" y="15"/>
                </a:cubicBezTo>
                <a:cubicBezTo>
                  <a:pt x="9" y="15"/>
                  <a:pt x="7" y="15"/>
                  <a:pt x="7" y="16"/>
                </a:cubicBezTo>
                <a:cubicBezTo>
                  <a:pt x="6" y="16"/>
                  <a:pt x="6" y="18"/>
                  <a:pt x="5" y="19"/>
                </a:cubicBezTo>
                <a:cubicBezTo>
                  <a:pt x="4" y="20"/>
                  <a:pt x="2" y="20"/>
                  <a:pt x="1" y="22"/>
                </a:cubicBezTo>
                <a:cubicBezTo>
                  <a:pt x="1" y="24"/>
                  <a:pt x="3" y="26"/>
                  <a:pt x="3" y="28"/>
                </a:cubicBezTo>
                <a:cubicBezTo>
                  <a:pt x="3" y="28"/>
                  <a:pt x="1" y="27"/>
                  <a:pt x="1" y="28"/>
                </a:cubicBezTo>
                <a:cubicBezTo>
                  <a:pt x="0" y="28"/>
                  <a:pt x="0" y="29"/>
                  <a:pt x="0" y="30"/>
                </a:cubicBezTo>
                <a:cubicBezTo>
                  <a:pt x="0" y="31"/>
                  <a:pt x="1" y="32"/>
                  <a:pt x="1" y="34"/>
                </a:cubicBezTo>
                <a:cubicBezTo>
                  <a:pt x="2" y="35"/>
                  <a:pt x="3" y="36"/>
                  <a:pt x="3" y="3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72" name="Freeform 2590"/>
          <p:cNvSpPr>
            <a:spLocks noChangeAspect="1"/>
          </p:cNvSpPr>
          <p:nvPr/>
        </p:nvSpPr>
        <p:spPr bwMode="auto">
          <a:xfrm>
            <a:off x="4919663" y="2736850"/>
            <a:ext cx="131763" cy="63500"/>
          </a:xfrm>
          <a:custGeom>
            <a:avLst/>
            <a:gdLst>
              <a:gd name="T0" fmla="*/ 77 w 69"/>
              <a:gd name="T1" fmla="*/ 25 h 33"/>
              <a:gd name="T2" fmla="*/ 77 w 69"/>
              <a:gd name="T3" fmla="*/ 22 h 33"/>
              <a:gd name="T4" fmla="*/ 79 w 69"/>
              <a:gd name="T5" fmla="*/ 18 h 33"/>
              <a:gd name="T6" fmla="*/ 81 w 69"/>
              <a:gd name="T7" fmla="*/ 13 h 33"/>
              <a:gd name="T8" fmla="*/ 83 w 69"/>
              <a:gd name="T9" fmla="*/ 11 h 33"/>
              <a:gd name="T10" fmla="*/ 76 w 69"/>
              <a:gd name="T11" fmla="*/ 10 h 33"/>
              <a:gd name="T12" fmla="*/ 71 w 69"/>
              <a:gd name="T13" fmla="*/ 5 h 33"/>
              <a:gd name="T14" fmla="*/ 64 w 69"/>
              <a:gd name="T15" fmla="*/ 4 h 33"/>
              <a:gd name="T16" fmla="*/ 59 w 69"/>
              <a:gd name="T17" fmla="*/ 7 h 33"/>
              <a:gd name="T18" fmla="*/ 57 w 69"/>
              <a:gd name="T19" fmla="*/ 5 h 33"/>
              <a:gd name="T20" fmla="*/ 49 w 69"/>
              <a:gd name="T21" fmla="*/ 5 h 33"/>
              <a:gd name="T22" fmla="*/ 46 w 69"/>
              <a:gd name="T23" fmla="*/ 8 h 33"/>
              <a:gd name="T24" fmla="*/ 42 w 69"/>
              <a:gd name="T25" fmla="*/ 10 h 33"/>
              <a:gd name="T26" fmla="*/ 42 w 69"/>
              <a:gd name="T27" fmla="*/ 6 h 33"/>
              <a:gd name="T28" fmla="*/ 37 w 69"/>
              <a:gd name="T29" fmla="*/ 0 h 33"/>
              <a:gd name="T30" fmla="*/ 32 w 69"/>
              <a:gd name="T31" fmla="*/ 5 h 33"/>
              <a:gd name="T32" fmla="*/ 29 w 69"/>
              <a:gd name="T33" fmla="*/ 2 h 33"/>
              <a:gd name="T34" fmla="*/ 24 w 69"/>
              <a:gd name="T35" fmla="*/ 4 h 33"/>
              <a:gd name="T36" fmla="*/ 19 w 69"/>
              <a:gd name="T37" fmla="*/ 6 h 33"/>
              <a:gd name="T38" fmla="*/ 18 w 69"/>
              <a:gd name="T39" fmla="*/ 11 h 33"/>
              <a:gd name="T40" fmla="*/ 11 w 69"/>
              <a:gd name="T41" fmla="*/ 16 h 33"/>
              <a:gd name="T42" fmla="*/ 5 w 69"/>
              <a:gd name="T43" fmla="*/ 16 h 33"/>
              <a:gd name="T44" fmla="*/ 1 w 69"/>
              <a:gd name="T45" fmla="*/ 19 h 33"/>
              <a:gd name="T46" fmla="*/ 1 w 69"/>
              <a:gd name="T47" fmla="*/ 24 h 33"/>
              <a:gd name="T48" fmla="*/ 1 w 69"/>
              <a:gd name="T49" fmla="*/ 29 h 33"/>
              <a:gd name="T50" fmla="*/ 5 w 69"/>
              <a:gd name="T51" fmla="*/ 34 h 33"/>
              <a:gd name="T52" fmla="*/ 11 w 69"/>
              <a:gd name="T53" fmla="*/ 39 h 33"/>
              <a:gd name="T54" fmla="*/ 26 w 69"/>
              <a:gd name="T55" fmla="*/ 40 h 33"/>
              <a:gd name="T56" fmla="*/ 29 w 69"/>
              <a:gd name="T57" fmla="*/ 38 h 33"/>
              <a:gd name="T58" fmla="*/ 28 w 69"/>
              <a:gd name="T59" fmla="*/ 34 h 33"/>
              <a:gd name="T60" fmla="*/ 31 w 69"/>
              <a:gd name="T61" fmla="*/ 34 h 33"/>
              <a:gd name="T62" fmla="*/ 38 w 69"/>
              <a:gd name="T63" fmla="*/ 34 h 33"/>
              <a:gd name="T64" fmla="*/ 40 w 69"/>
              <a:gd name="T65" fmla="*/ 29 h 33"/>
              <a:gd name="T66" fmla="*/ 46 w 69"/>
              <a:gd name="T67" fmla="*/ 32 h 33"/>
              <a:gd name="T68" fmla="*/ 51 w 69"/>
              <a:gd name="T69" fmla="*/ 28 h 33"/>
              <a:gd name="T70" fmla="*/ 54 w 69"/>
              <a:gd name="T71" fmla="*/ 23 h 33"/>
              <a:gd name="T72" fmla="*/ 61 w 69"/>
              <a:gd name="T73" fmla="*/ 23 h 33"/>
              <a:gd name="T74" fmla="*/ 66 w 69"/>
              <a:gd name="T75" fmla="*/ 22 h 33"/>
              <a:gd name="T76" fmla="*/ 71 w 69"/>
              <a:gd name="T77" fmla="*/ 28 h 33"/>
              <a:gd name="T78" fmla="*/ 77 w 69"/>
              <a:gd name="T79" fmla="*/ 25 h 3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69"/>
              <a:gd name="T121" fmla="*/ 0 h 33"/>
              <a:gd name="T122" fmla="*/ 69 w 69"/>
              <a:gd name="T123" fmla="*/ 33 h 3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69" h="33">
                <a:moveTo>
                  <a:pt x="64" y="21"/>
                </a:moveTo>
                <a:cubicBezTo>
                  <a:pt x="64" y="20"/>
                  <a:pt x="64" y="19"/>
                  <a:pt x="64" y="18"/>
                </a:cubicBezTo>
                <a:cubicBezTo>
                  <a:pt x="64" y="17"/>
                  <a:pt x="65" y="16"/>
                  <a:pt x="66" y="15"/>
                </a:cubicBezTo>
                <a:cubicBezTo>
                  <a:pt x="66" y="14"/>
                  <a:pt x="66" y="12"/>
                  <a:pt x="67" y="11"/>
                </a:cubicBezTo>
                <a:cubicBezTo>
                  <a:pt x="67" y="11"/>
                  <a:pt x="68" y="10"/>
                  <a:pt x="69" y="9"/>
                </a:cubicBezTo>
                <a:cubicBezTo>
                  <a:pt x="67" y="9"/>
                  <a:pt x="65" y="9"/>
                  <a:pt x="63" y="8"/>
                </a:cubicBezTo>
                <a:cubicBezTo>
                  <a:pt x="62" y="7"/>
                  <a:pt x="61" y="5"/>
                  <a:pt x="59" y="4"/>
                </a:cubicBezTo>
                <a:cubicBezTo>
                  <a:pt x="57" y="3"/>
                  <a:pt x="55" y="3"/>
                  <a:pt x="53" y="3"/>
                </a:cubicBezTo>
                <a:cubicBezTo>
                  <a:pt x="51" y="3"/>
                  <a:pt x="51" y="5"/>
                  <a:pt x="49" y="6"/>
                </a:cubicBezTo>
                <a:cubicBezTo>
                  <a:pt x="49" y="6"/>
                  <a:pt x="48" y="5"/>
                  <a:pt x="47" y="4"/>
                </a:cubicBezTo>
                <a:cubicBezTo>
                  <a:pt x="45" y="4"/>
                  <a:pt x="43" y="3"/>
                  <a:pt x="41" y="4"/>
                </a:cubicBezTo>
                <a:cubicBezTo>
                  <a:pt x="40" y="4"/>
                  <a:pt x="40" y="6"/>
                  <a:pt x="38" y="7"/>
                </a:cubicBezTo>
                <a:cubicBezTo>
                  <a:pt x="37" y="8"/>
                  <a:pt x="36" y="8"/>
                  <a:pt x="35" y="8"/>
                </a:cubicBezTo>
                <a:cubicBezTo>
                  <a:pt x="34" y="7"/>
                  <a:pt x="36" y="6"/>
                  <a:pt x="35" y="5"/>
                </a:cubicBezTo>
                <a:cubicBezTo>
                  <a:pt x="34" y="3"/>
                  <a:pt x="33" y="1"/>
                  <a:pt x="31" y="0"/>
                </a:cubicBezTo>
                <a:cubicBezTo>
                  <a:pt x="29" y="0"/>
                  <a:pt x="29" y="4"/>
                  <a:pt x="27" y="4"/>
                </a:cubicBezTo>
                <a:cubicBezTo>
                  <a:pt x="26" y="4"/>
                  <a:pt x="25" y="3"/>
                  <a:pt x="24" y="2"/>
                </a:cubicBezTo>
                <a:cubicBezTo>
                  <a:pt x="23" y="2"/>
                  <a:pt x="21" y="3"/>
                  <a:pt x="20" y="3"/>
                </a:cubicBezTo>
                <a:cubicBezTo>
                  <a:pt x="19" y="3"/>
                  <a:pt x="17" y="4"/>
                  <a:pt x="16" y="5"/>
                </a:cubicBezTo>
                <a:cubicBezTo>
                  <a:pt x="15" y="6"/>
                  <a:pt x="15" y="8"/>
                  <a:pt x="15" y="9"/>
                </a:cubicBezTo>
                <a:cubicBezTo>
                  <a:pt x="13" y="10"/>
                  <a:pt x="11" y="12"/>
                  <a:pt x="9" y="13"/>
                </a:cubicBezTo>
                <a:cubicBezTo>
                  <a:pt x="7" y="14"/>
                  <a:pt x="6" y="12"/>
                  <a:pt x="4" y="13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7"/>
                  <a:pt x="1" y="19"/>
                  <a:pt x="1" y="20"/>
                </a:cubicBezTo>
                <a:cubicBezTo>
                  <a:pt x="1" y="21"/>
                  <a:pt x="0" y="23"/>
                  <a:pt x="1" y="24"/>
                </a:cubicBezTo>
                <a:cubicBezTo>
                  <a:pt x="1" y="25"/>
                  <a:pt x="3" y="26"/>
                  <a:pt x="4" y="28"/>
                </a:cubicBezTo>
                <a:cubicBezTo>
                  <a:pt x="6" y="29"/>
                  <a:pt x="7" y="31"/>
                  <a:pt x="9" y="32"/>
                </a:cubicBezTo>
                <a:cubicBezTo>
                  <a:pt x="13" y="33"/>
                  <a:pt x="18" y="33"/>
                  <a:pt x="22" y="33"/>
                </a:cubicBezTo>
                <a:cubicBezTo>
                  <a:pt x="23" y="33"/>
                  <a:pt x="24" y="32"/>
                  <a:pt x="24" y="31"/>
                </a:cubicBezTo>
                <a:cubicBezTo>
                  <a:pt x="25" y="30"/>
                  <a:pt x="23" y="29"/>
                  <a:pt x="23" y="28"/>
                </a:cubicBezTo>
                <a:cubicBezTo>
                  <a:pt x="23" y="27"/>
                  <a:pt x="25" y="28"/>
                  <a:pt x="26" y="28"/>
                </a:cubicBezTo>
                <a:cubicBezTo>
                  <a:pt x="28" y="27"/>
                  <a:pt x="30" y="28"/>
                  <a:pt x="32" y="28"/>
                </a:cubicBezTo>
                <a:cubicBezTo>
                  <a:pt x="33" y="27"/>
                  <a:pt x="32" y="24"/>
                  <a:pt x="33" y="24"/>
                </a:cubicBezTo>
                <a:cubicBezTo>
                  <a:pt x="35" y="24"/>
                  <a:pt x="36" y="26"/>
                  <a:pt x="38" y="26"/>
                </a:cubicBezTo>
                <a:cubicBezTo>
                  <a:pt x="39" y="25"/>
                  <a:pt x="41" y="24"/>
                  <a:pt x="42" y="23"/>
                </a:cubicBezTo>
                <a:cubicBezTo>
                  <a:pt x="43" y="22"/>
                  <a:pt x="43" y="19"/>
                  <a:pt x="45" y="19"/>
                </a:cubicBezTo>
                <a:cubicBezTo>
                  <a:pt x="47" y="18"/>
                  <a:pt x="49" y="19"/>
                  <a:pt x="51" y="19"/>
                </a:cubicBezTo>
                <a:cubicBezTo>
                  <a:pt x="53" y="19"/>
                  <a:pt x="54" y="18"/>
                  <a:pt x="55" y="18"/>
                </a:cubicBezTo>
                <a:cubicBezTo>
                  <a:pt x="57" y="19"/>
                  <a:pt x="57" y="22"/>
                  <a:pt x="59" y="23"/>
                </a:cubicBezTo>
                <a:cubicBezTo>
                  <a:pt x="61" y="23"/>
                  <a:pt x="63" y="22"/>
                  <a:pt x="64" y="2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73" name="Freeform 2591"/>
          <p:cNvSpPr>
            <a:spLocks noChangeAspect="1"/>
          </p:cNvSpPr>
          <p:nvPr/>
        </p:nvSpPr>
        <p:spPr bwMode="auto">
          <a:xfrm>
            <a:off x="4846638" y="2840038"/>
            <a:ext cx="134938" cy="115888"/>
          </a:xfrm>
          <a:custGeom>
            <a:avLst/>
            <a:gdLst>
              <a:gd name="T0" fmla="*/ 81 w 71"/>
              <a:gd name="T1" fmla="*/ 30 h 61"/>
              <a:gd name="T2" fmla="*/ 81 w 71"/>
              <a:gd name="T3" fmla="*/ 26 h 61"/>
              <a:gd name="T4" fmla="*/ 80 w 71"/>
              <a:gd name="T5" fmla="*/ 19 h 61"/>
              <a:gd name="T6" fmla="*/ 75 w 71"/>
              <a:gd name="T7" fmla="*/ 14 h 61"/>
              <a:gd name="T8" fmla="*/ 63 w 71"/>
              <a:gd name="T9" fmla="*/ 16 h 61"/>
              <a:gd name="T10" fmla="*/ 51 w 71"/>
              <a:gd name="T11" fmla="*/ 8 h 61"/>
              <a:gd name="T12" fmla="*/ 49 w 71"/>
              <a:gd name="T13" fmla="*/ 5 h 61"/>
              <a:gd name="T14" fmla="*/ 43 w 71"/>
              <a:gd name="T15" fmla="*/ 1 h 61"/>
              <a:gd name="T16" fmla="*/ 40 w 71"/>
              <a:gd name="T17" fmla="*/ 4 h 61"/>
              <a:gd name="T18" fmla="*/ 31 w 71"/>
              <a:gd name="T19" fmla="*/ 16 h 61"/>
              <a:gd name="T20" fmla="*/ 26 w 71"/>
              <a:gd name="T21" fmla="*/ 24 h 61"/>
              <a:gd name="T22" fmla="*/ 18 w 71"/>
              <a:gd name="T23" fmla="*/ 23 h 61"/>
              <a:gd name="T24" fmla="*/ 12 w 71"/>
              <a:gd name="T25" fmla="*/ 23 h 61"/>
              <a:gd name="T26" fmla="*/ 6 w 71"/>
              <a:gd name="T27" fmla="*/ 24 h 61"/>
              <a:gd name="T28" fmla="*/ 0 w 71"/>
              <a:gd name="T29" fmla="*/ 23 h 61"/>
              <a:gd name="T30" fmla="*/ 7 w 71"/>
              <a:gd name="T31" fmla="*/ 37 h 61"/>
              <a:gd name="T32" fmla="*/ 12 w 71"/>
              <a:gd name="T33" fmla="*/ 25 h 61"/>
              <a:gd name="T34" fmla="*/ 20 w 71"/>
              <a:gd name="T35" fmla="*/ 31 h 61"/>
              <a:gd name="T36" fmla="*/ 24 w 71"/>
              <a:gd name="T37" fmla="*/ 42 h 61"/>
              <a:gd name="T38" fmla="*/ 28 w 71"/>
              <a:gd name="T39" fmla="*/ 51 h 61"/>
              <a:gd name="T40" fmla="*/ 36 w 71"/>
              <a:gd name="T41" fmla="*/ 59 h 61"/>
              <a:gd name="T42" fmla="*/ 45 w 71"/>
              <a:gd name="T43" fmla="*/ 63 h 61"/>
              <a:gd name="T44" fmla="*/ 62 w 71"/>
              <a:gd name="T45" fmla="*/ 73 h 61"/>
              <a:gd name="T46" fmla="*/ 53 w 71"/>
              <a:gd name="T47" fmla="*/ 61 h 61"/>
              <a:gd name="T48" fmla="*/ 42 w 71"/>
              <a:gd name="T49" fmla="*/ 49 h 61"/>
              <a:gd name="T50" fmla="*/ 36 w 71"/>
              <a:gd name="T51" fmla="*/ 37 h 61"/>
              <a:gd name="T52" fmla="*/ 34 w 71"/>
              <a:gd name="T53" fmla="*/ 30 h 61"/>
              <a:gd name="T54" fmla="*/ 42 w 71"/>
              <a:gd name="T55" fmla="*/ 32 h 61"/>
              <a:gd name="T56" fmla="*/ 47 w 71"/>
              <a:gd name="T57" fmla="*/ 28 h 61"/>
              <a:gd name="T58" fmla="*/ 55 w 71"/>
              <a:gd name="T59" fmla="*/ 29 h 61"/>
              <a:gd name="T60" fmla="*/ 63 w 71"/>
              <a:gd name="T61" fmla="*/ 32 h 61"/>
              <a:gd name="T62" fmla="*/ 74 w 71"/>
              <a:gd name="T63" fmla="*/ 31 h 61"/>
              <a:gd name="T64" fmla="*/ 79 w 71"/>
              <a:gd name="T65" fmla="*/ 36 h 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1"/>
              <a:gd name="T100" fmla="*/ 0 h 61"/>
              <a:gd name="T101" fmla="*/ 71 w 71"/>
              <a:gd name="T102" fmla="*/ 61 h 6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1" h="61">
                <a:moveTo>
                  <a:pt x="69" y="29"/>
                </a:moveTo>
                <a:cubicBezTo>
                  <a:pt x="69" y="28"/>
                  <a:pt x="68" y="27"/>
                  <a:pt x="68" y="25"/>
                </a:cubicBezTo>
                <a:cubicBezTo>
                  <a:pt x="69" y="24"/>
                  <a:pt x="71" y="25"/>
                  <a:pt x="71" y="23"/>
                </a:cubicBezTo>
                <a:cubicBezTo>
                  <a:pt x="71" y="22"/>
                  <a:pt x="69" y="23"/>
                  <a:pt x="68" y="22"/>
                </a:cubicBezTo>
                <a:cubicBezTo>
                  <a:pt x="67" y="21"/>
                  <a:pt x="67" y="20"/>
                  <a:pt x="67" y="19"/>
                </a:cubicBezTo>
                <a:cubicBezTo>
                  <a:pt x="67" y="18"/>
                  <a:pt x="67" y="17"/>
                  <a:pt x="67" y="16"/>
                </a:cubicBezTo>
                <a:cubicBezTo>
                  <a:pt x="67" y="14"/>
                  <a:pt x="66" y="13"/>
                  <a:pt x="65" y="12"/>
                </a:cubicBezTo>
                <a:cubicBezTo>
                  <a:pt x="64" y="12"/>
                  <a:pt x="63" y="11"/>
                  <a:pt x="63" y="12"/>
                </a:cubicBezTo>
                <a:cubicBezTo>
                  <a:pt x="62" y="12"/>
                  <a:pt x="61" y="14"/>
                  <a:pt x="60" y="14"/>
                </a:cubicBezTo>
                <a:cubicBezTo>
                  <a:pt x="58" y="14"/>
                  <a:pt x="55" y="14"/>
                  <a:pt x="53" y="13"/>
                </a:cubicBezTo>
                <a:cubicBezTo>
                  <a:pt x="51" y="13"/>
                  <a:pt x="48" y="12"/>
                  <a:pt x="46" y="11"/>
                </a:cubicBezTo>
                <a:cubicBezTo>
                  <a:pt x="45" y="10"/>
                  <a:pt x="45" y="8"/>
                  <a:pt x="43" y="7"/>
                </a:cubicBezTo>
                <a:cubicBezTo>
                  <a:pt x="43" y="7"/>
                  <a:pt x="42" y="7"/>
                  <a:pt x="42" y="7"/>
                </a:cubicBezTo>
                <a:cubicBezTo>
                  <a:pt x="41" y="6"/>
                  <a:pt x="42" y="4"/>
                  <a:pt x="41" y="4"/>
                </a:cubicBezTo>
                <a:cubicBezTo>
                  <a:pt x="40" y="3"/>
                  <a:pt x="39" y="4"/>
                  <a:pt x="38" y="4"/>
                </a:cubicBezTo>
                <a:cubicBezTo>
                  <a:pt x="37" y="3"/>
                  <a:pt x="37" y="2"/>
                  <a:pt x="36" y="1"/>
                </a:cubicBezTo>
                <a:cubicBezTo>
                  <a:pt x="35" y="1"/>
                  <a:pt x="34" y="0"/>
                  <a:pt x="33" y="0"/>
                </a:cubicBezTo>
                <a:cubicBezTo>
                  <a:pt x="32" y="1"/>
                  <a:pt x="34" y="3"/>
                  <a:pt x="33" y="3"/>
                </a:cubicBezTo>
                <a:cubicBezTo>
                  <a:pt x="31" y="5"/>
                  <a:pt x="27" y="4"/>
                  <a:pt x="26" y="6"/>
                </a:cubicBezTo>
                <a:cubicBezTo>
                  <a:pt x="25" y="8"/>
                  <a:pt x="27" y="11"/>
                  <a:pt x="26" y="13"/>
                </a:cubicBezTo>
                <a:cubicBezTo>
                  <a:pt x="26" y="14"/>
                  <a:pt x="23" y="12"/>
                  <a:pt x="22" y="13"/>
                </a:cubicBezTo>
                <a:cubicBezTo>
                  <a:pt x="21" y="15"/>
                  <a:pt x="23" y="18"/>
                  <a:pt x="22" y="20"/>
                </a:cubicBezTo>
                <a:cubicBezTo>
                  <a:pt x="21" y="21"/>
                  <a:pt x="20" y="20"/>
                  <a:pt x="18" y="19"/>
                </a:cubicBezTo>
                <a:cubicBezTo>
                  <a:pt x="17" y="19"/>
                  <a:pt x="16" y="19"/>
                  <a:pt x="15" y="19"/>
                </a:cubicBezTo>
                <a:cubicBezTo>
                  <a:pt x="14" y="18"/>
                  <a:pt x="14" y="17"/>
                  <a:pt x="13" y="17"/>
                </a:cubicBezTo>
                <a:cubicBezTo>
                  <a:pt x="12" y="17"/>
                  <a:pt x="11" y="19"/>
                  <a:pt x="10" y="19"/>
                </a:cubicBezTo>
                <a:cubicBezTo>
                  <a:pt x="9" y="19"/>
                  <a:pt x="8" y="18"/>
                  <a:pt x="7" y="18"/>
                </a:cubicBezTo>
                <a:cubicBezTo>
                  <a:pt x="6" y="19"/>
                  <a:pt x="6" y="19"/>
                  <a:pt x="5" y="20"/>
                </a:cubicBezTo>
                <a:cubicBezTo>
                  <a:pt x="4" y="20"/>
                  <a:pt x="3" y="20"/>
                  <a:pt x="2" y="20"/>
                </a:cubicBezTo>
                <a:cubicBezTo>
                  <a:pt x="1" y="19"/>
                  <a:pt x="0" y="18"/>
                  <a:pt x="0" y="19"/>
                </a:cubicBezTo>
                <a:cubicBezTo>
                  <a:pt x="0" y="21"/>
                  <a:pt x="1" y="23"/>
                  <a:pt x="2" y="26"/>
                </a:cubicBezTo>
                <a:cubicBezTo>
                  <a:pt x="3" y="28"/>
                  <a:pt x="3" y="31"/>
                  <a:pt x="6" y="31"/>
                </a:cubicBezTo>
                <a:cubicBezTo>
                  <a:pt x="7" y="31"/>
                  <a:pt x="7" y="28"/>
                  <a:pt x="8" y="26"/>
                </a:cubicBezTo>
                <a:cubicBezTo>
                  <a:pt x="9" y="24"/>
                  <a:pt x="9" y="22"/>
                  <a:pt x="10" y="21"/>
                </a:cubicBezTo>
                <a:cubicBezTo>
                  <a:pt x="11" y="21"/>
                  <a:pt x="13" y="21"/>
                  <a:pt x="13" y="22"/>
                </a:cubicBezTo>
                <a:cubicBezTo>
                  <a:pt x="15" y="23"/>
                  <a:pt x="16" y="24"/>
                  <a:pt x="17" y="26"/>
                </a:cubicBezTo>
                <a:cubicBezTo>
                  <a:pt x="17" y="28"/>
                  <a:pt x="17" y="29"/>
                  <a:pt x="17" y="31"/>
                </a:cubicBezTo>
                <a:cubicBezTo>
                  <a:pt x="18" y="33"/>
                  <a:pt x="19" y="34"/>
                  <a:pt x="20" y="35"/>
                </a:cubicBezTo>
                <a:cubicBezTo>
                  <a:pt x="21" y="37"/>
                  <a:pt x="25" y="38"/>
                  <a:pt x="25" y="39"/>
                </a:cubicBezTo>
                <a:cubicBezTo>
                  <a:pt x="26" y="40"/>
                  <a:pt x="22" y="42"/>
                  <a:pt x="23" y="43"/>
                </a:cubicBezTo>
                <a:cubicBezTo>
                  <a:pt x="24" y="44"/>
                  <a:pt x="26" y="45"/>
                  <a:pt x="27" y="47"/>
                </a:cubicBezTo>
                <a:cubicBezTo>
                  <a:pt x="28" y="48"/>
                  <a:pt x="29" y="48"/>
                  <a:pt x="30" y="49"/>
                </a:cubicBezTo>
                <a:cubicBezTo>
                  <a:pt x="31" y="50"/>
                  <a:pt x="31" y="52"/>
                  <a:pt x="33" y="53"/>
                </a:cubicBezTo>
                <a:cubicBezTo>
                  <a:pt x="34" y="54"/>
                  <a:pt x="37" y="52"/>
                  <a:pt x="38" y="53"/>
                </a:cubicBezTo>
                <a:cubicBezTo>
                  <a:pt x="41" y="53"/>
                  <a:pt x="43" y="55"/>
                  <a:pt x="44" y="56"/>
                </a:cubicBezTo>
                <a:cubicBezTo>
                  <a:pt x="47" y="57"/>
                  <a:pt x="50" y="59"/>
                  <a:pt x="52" y="61"/>
                </a:cubicBezTo>
                <a:cubicBezTo>
                  <a:pt x="51" y="60"/>
                  <a:pt x="50" y="58"/>
                  <a:pt x="49" y="57"/>
                </a:cubicBezTo>
                <a:cubicBezTo>
                  <a:pt x="47" y="55"/>
                  <a:pt x="45" y="53"/>
                  <a:pt x="44" y="51"/>
                </a:cubicBezTo>
                <a:cubicBezTo>
                  <a:pt x="42" y="49"/>
                  <a:pt x="40" y="47"/>
                  <a:pt x="39" y="45"/>
                </a:cubicBezTo>
                <a:cubicBezTo>
                  <a:pt x="37" y="43"/>
                  <a:pt x="36" y="43"/>
                  <a:pt x="35" y="41"/>
                </a:cubicBezTo>
                <a:cubicBezTo>
                  <a:pt x="34" y="40"/>
                  <a:pt x="34" y="38"/>
                  <a:pt x="33" y="36"/>
                </a:cubicBezTo>
                <a:cubicBezTo>
                  <a:pt x="32" y="34"/>
                  <a:pt x="31" y="33"/>
                  <a:pt x="30" y="31"/>
                </a:cubicBezTo>
                <a:cubicBezTo>
                  <a:pt x="29" y="31"/>
                  <a:pt x="28" y="32"/>
                  <a:pt x="28" y="31"/>
                </a:cubicBezTo>
                <a:cubicBezTo>
                  <a:pt x="27" y="30"/>
                  <a:pt x="27" y="27"/>
                  <a:pt x="28" y="25"/>
                </a:cubicBezTo>
                <a:cubicBezTo>
                  <a:pt x="28" y="25"/>
                  <a:pt x="29" y="23"/>
                  <a:pt x="30" y="24"/>
                </a:cubicBezTo>
                <a:cubicBezTo>
                  <a:pt x="32" y="24"/>
                  <a:pt x="33" y="27"/>
                  <a:pt x="35" y="27"/>
                </a:cubicBezTo>
                <a:cubicBezTo>
                  <a:pt x="36" y="28"/>
                  <a:pt x="36" y="25"/>
                  <a:pt x="37" y="25"/>
                </a:cubicBezTo>
                <a:cubicBezTo>
                  <a:pt x="37" y="24"/>
                  <a:pt x="38" y="23"/>
                  <a:pt x="39" y="23"/>
                </a:cubicBezTo>
                <a:cubicBezTo>
                  <a:pt x="40" y="23"/>
                  <a:pt x="40" y="25"/>
                  <a:pt x="41" y="25"/>
                </a:cubicBezTo>
                <a:cubicBezTo>
                  <a:pt x="43" y="25"/>
                  <a:pt x="44" y="24"/>
                  <a:pt x="46" y="24"/>
                </a:cubicBezTo>
                <a:cubicBezTo>
                  <a:pt x="48" y="24"/>
                  <a:pt x="51" y="24"/>
                  <a:pt x="53" y="25"/>
                </a:cubicBezTo>
                <a:cubicBezTo>
                  <a:pt x="53" y="25"/>
                  <a:pt x="53" y="27"/>
                  <a:pt x="53" y="27"/>
                </a:cubicBezTo>
                <a:cubicBezTo>
                  <a:pt x="54" y="27"/>
                  <a:pt x="54" y="26"/>
                  <a:pt x="55" y="26"/>
                </a:cubicBezTo>
                <a:cubicBezTo>
                  <a:pt x="57" y="25"/>
                  <a:pt x="60" y="26"/>
                  <a:pt x="62" y="26"/>
                </a:cubicBezTo>
                <a:cubicBezTo>
                  <a:pt x="63" y="26"/>
                  <a:pt x="64" y="26"/>
                  <a:pt x="65" y="27"/>
                </a:cubicBezTo>
                <a:cubicBezTo>
                  <a:pt x="66" y="28"/>
                  <a:pt x="65" y="29"/>
                  <a:pt x="66" y="30"/>
                </a:cubicBezTo>
                <a:cubicBezTo>
                  <a:pt x="67" y="31"/>
                  <a:pt x="68" y="29"/>
                  <a:pt x="69" y="2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74" name="Freeform 2592"/>
          <p:cNvSpPr>
            <a:spLocks noChangeAspect="1"/>
          </p:cNvSpPr>
          <p:nvPr/>
        </p:nvSpPr>
        <p:spPr bwMode="auto">
          <a:xfrm>
            <a:off x="4897438" y="2882900"/>
            <a:ext cx="93663" cy="88900"/>
          </a:xfrm>
          <a:custGeom>
            <a:avLst/>
            <a:gdLst>
              <a:gd name="T0" fmla="*/ 30 w 49"/>
              <a:gd name="T1" fmla="*/ 46 h 46"/>
              <a:gd name="T2" fmla="*/ 26 w 49"/>
              <a:gd name="T3" fmla="*/ 41 h 46"/>
              <a:gd name="T4" fmla="*/ 20 w 49"/>
              <a:gd name="T5" fmla="*/ 34 h 46"/>
              <a:gd name="T6" fmla="*/ 14 w 49"/>
              <a:gd name="T7" fmla="*/ 27 h 46"/>
              <a:gd name="T8" fmla="*/ 10 w 49"/>
              <a:gd name="T9" fmla="*/ 22 h 46"/>
              <a:gd name="T10" fmla="*/ 7 w 49"/>
              <a:gd name="T11" fmla="*/ 16 h 46"/>
              <a:gd name="T12" fmla="*/ 4 w 49"/>
              <a:gd name="T13" fmla="*/ 10 h 46"/>
              <a:gd name="T14" fmla="*/ 1 w 49"/>
              <a:gd name="T15" fmla="*/ 10 h 46"/>
              <a:gd name="T16" fmla="*/ 1 w 49"/>
              <a:gd name="T17" fmla="*/ 2 h 46"/>
              <a:gd name="T18" fmla="*/ 4 w 49"/>
              <a:gd name="T19" fmla="*/ 1 h 46"/>
              <a:gd name="T20" fmla="*/ 10 w 49"/>
              <a:gd name="T21" fmla="*/ 5 h 46"/>
              <a:gd name="T22" fmla="*/ 12 w 49"/>
              <a:gd name="T23" fmla="*/ 2 h 46"/>
              <a:gd name="T24" fmla="*/ 14 w 49"/>
              <a:gd name="T25" fmla="*/ 0 h 46"/>
              <a:gd name="T26" fmla="*/ 17 w 49"/>
              <a:gd name="T27" fmla="*/ 2 h 46"/>
              <a:gd name="T28" fmla="*/ 23 w 49"/>
              <a:gd name="T29" fmla="*/ 1 h 46"/>
              <a:gd name="T30" fmla="*/ 31 w 49"/>
              <a:gd name="T31" fmla="*/ 2 h 46"/>
              <a:gd name="T32" fmla="*/ 31 w 49"/>
              <a:gd name="T33" fmla="*/ 5 h 46"/>
              <a:gd name="T34" fmla="*/ 34 w 49"/>
              <a:gd name="T35" fmla="*/ 4 h 46"/>
              <a:gd name="T36" fmla="*/ 42 w 49"/>
              <a:gd name="T37" fmla="*/ 4 h 46"/>
              <a:gd name="T38" fmla="*/ 46 w 49"/>
              <a:gd name="T39" fmla="*/ 5 h 46"/>
              <a:gd name="T40" fmla="*/ 47 w 49"/>
              <a:gd name="T41" fmla="*/ 9 h 46"/>
              <a:gd name="T42" fmla="*/ 51 w 49"/>
              <a:gd name="T43" fmla="*/ 7 h 46"/>
              <a:gd name="T44" fmla="*/ 54 w 49"/>
              <a:gd name="T45" fmla="*/ 7 h 46"/>
              <a:gd name="T46" fmla="*/ 51 w 49"/>
              <a:gd name="T47" fmla="*/ 18 h 46"/>
              <a:gd name="T48" fmla="*/ 58 w 49"/>
              <a:gd name="T49" fmla="*/ 26 h 46"/>
              <a:gd name="T50" fmla="*/ 53 w 49"/>
              <a:gd name="T51" fmla="*/ 26 h 46"/>
              <a:gd name="T52" fmla="*/ 58 w 49"/>
              <a:gd name="T53" fmla="*/ 34 h 46"/>
              <a:gd name="T54" fmla="*/ 53 w 49"/>
              <a:gd name="T55" fmla="*/ 34 h 46"/>
              <a:gd name="T56" fmla="*/ 49 w 49"/>
              <a:gd name="T57" fmla="*/ 35 h 46"/>
              <a:gd name="T58" fmla="*/ 49 w 49"/>
              <a:gd name="T59" fmla="*/ 40 h 46"/>
              <a:gd name="T60" fmla="*/ 45 w 49"/>
              <a:gd name="T61" fmla="*/ 45 h 46"/>
              <a:gd name="T62" fmla="*/ 41 w 49"/>
              <a:gd name="T63" fmla="*/ 49 h 46"/>
              <a:gd name="T64" fmla="*/ 42 w 49"/>
              <a:gd name="T65" fmla="*/ 56 h 46"/>
              <a:gd name="T66" fmla="*/ 34 w 49"/>
              <a:gd name="T67" fmla="*/ 49 h 46"/>
              <a:gd name="T68" fmla="*/ 30 w 49"/>
              <a:gd name="T69" fmla="*/ 46 h 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9"/>
              <a:gd name="T106" fmla="*/ 0 h 46"/>
              <a:gd name="T107" fmla="*/ 49 w 49"/>
              <a:gd name="T108" fmla="*/ 46 h 4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9" h="46">
                <a:moveTo>
                  <a:pt x="25" y="38"/>
                </a:moveTo>
                <a:cubicBezTo>
                  <a:pt x="24" y="37"/>
                  <a:pt x="23" y="35"/>
                  <a:pt x="22" y="34"/>
                </a:cubicBezTo>
                <a:cubicBezTo>
                  <a:pt x="20" y="32"/>
                  <a:pt x="18" y="30"/>
                  <a:pt x="17" y="28"/>
                </a:cubicBezTo>
                <a:cubicBezTo>
                  <a:pt x="15" y="26"/>
                  <a:pt x="13" y="24"/>
                  <a:pt x="12" y="22"/>
                </a:cubicBezTo>
                <a:cubicBezTo>
                  <a:pt x="10" y="20"/>
                  <a:pt x="9" y="20"/>
                  <a:pt x="8" y="18"/>
                </a:cubicBezTo>
                <a:cubicBezTo>
                  <a:pt x="7" y="17"/>
                  <a:pt x="7" y="15"/>
                  <a:pt x="6" y="13"/>
                </a:cubicBezTo>
                <a:cubicBezTo>
                  <a:pt x="5" y="11"/>
                  <a:pt x="4" y="10"/>
                  <a:pt x="3" y="8"/>
                </a:cubicBezTo>
                <a:cubicBezTo>
                  <a:pt x="2" y="8"/>
                  <a:pt x="1" y="9"/>
                  <a:pt x="1" y="8"/>
                </a:cubicBezTo>
                <a:cubicBezTo>
                  <a:pt x="0" y="7"/>
                  <a:pt x="0" y="4"/>
                  <a:pt x="1" y="2"/>
                </a:cubicBezTo>
                <a:cubicBezTo>
                  <a:pt x="1" y="2"/>
                  <a:pt x="2" y="0"/>
                  <a:pt x="3" y="1"/>
                </a:cubicBezTo>
                <a:cubicBezTo>
                  <a:pt x="5" y="1"/>
                  <a:pt x="6" y="4"/>
                  <a:pt x="8" y="4"/>
                </a:cubicBezTo>
                <a:cubicBezTo>
                  <a:pt x="9" y="5"/>
                  <a:pt x="9" y="2"/>
                  <a:pt x="10" y="2"/>
                </a:cubicBezTo>
                <a:cubicBezTo>
                  <a:pt x="10" y="1"/>
                  <a:pt x="11" y="0"/>
                  <a:pt x="12" y="0"/>
                </a:cubicBezTo>
                <a:cubicBezTo>
                  <a:pt x="13" y="0"/>
                  <a:pt x="13" y="2"/>
                  <a:pt x="14" y="2"/>
                </a:cubicBezTo>
                <a:cubicBezTo>
                  <a:pt x="16" y="2"/>
                  <a:pt x="17" y="1"/>
                  <a:pt x="19" y="1"/>
                </a:cubicBezTo>
                <a:cubicBezTo>
                  <a:pt x="21" y="1"/>
                  <a:pt x="24" y="1"/>
                  <a:pt x="26" y="2"/>
                </a:cubicBezTo>
                <a:cubicBezTo>
                  <a:pt x="26" y="2"/>
                  <a:pt x="26" y="4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30" y="2"/>
                  <a:pt x="33" y="3"/>
                  <a:pt x="35" y="3"/>
                </a:cubicBezTo>
                <a:cubicBezTo>
                  <a:pt x="36" y="3"/>
                  <a:pt x="37" y="3"/>
                  <a:pt x="38" y="4"/>
                </a:cubicBezTo>
                <a:cubicBezTo>
                  <a:pt x="39" y="5"/>
                  <a:pt x="38" y="6"/>
                  <a:pt x="39" y="7"/>
                </a:cubicBezTo>
                <a:cubicBezTo>
                  <a:pt x="40" y="8"/>
                  <a:pt x="41" y="6"/>
                  <a:pt x="42" y="6"/>
                </a:cubicBezTo>
                <a:cubicBezTo>
                  <a:pt x="43" y="6"/>
                  <a:pt x="45" y="5"/>
                  <a:pt x="45" y="6"/>
                </a:cubicBezTo>
                <a:cubicBezTo>
                  <a:pt x="45" y="9"/>
                  <a:pt x="41" y="12"/>
                  <a:pt x="42" y="15"/>
                </a:cubicBezTo>
                <a:cubicBezTo>
                  <a:pt x="43" y="18"/>
                  <a:pt x="47" y="18"/>
                  <a:pt x="48" y="21"/>
                </a:cubicBezTo>
                <a:cubicBezTo>
                  <a:pt x="49" y="22"/>
                  <a:pt x="44" y="20"/>
                  <a:pt x="44" y="21"/>
                </a:cubicBezTo>
                <a:cubicBezTo>
                  <a:pt x="44" y="24"/>
                  <a:pt x="48" y="25"/>
                  <a:pt x="48" y="28"/>
                </a:cubicBezTo>
                <a:cubicBezTo>
                  <a:pt x="48" y="30"/>
                  <a:pt x="45" y="28"/>
                  <a:pt x="44" y="28"/>
                </a:cubicBezTo>
                <a:cubicBezTo>
                  <a:pt x="42" y="28"/>
                  <a:pt x="41" y="29"/>
                  <a:pt x="41" y="29"/>
                </a:cubicBezTo>
                <a:cubicBezTo>
                  <a:pt x="40" y="30"/>
                  <a:pt x="42" y="32"/>
                  <a:pt x="41" y="33"/>
                </a:cubicBezTo>
                <a:cubicBezTo>
                  <a:pt x="38" y="33"/>
                  <a:pt x="37" y="35"/>
                  <a:pt x="37" y="37"/>
                </a:cubicBezTo>
                <a:cubicBezTo>
                  <a:pt x="37" y="38"/>
                  <a:pt x="35" y="39"/>
                  <a:pt x="34" y="40"/>
                </a:cubicBezTo>
                <a:cubicBezTo>
                  <a:pt x="34" y="42"/>
                  <a:pt x="35" y="44"/>
                  <a:pt x="35" y="46"/>
                </a:cubicBezTo>
                <a:cubicBezTo>
                  <a:pt x="33" y="44"/>
                  <a:pt x="30" y="42"/>
                  <a:pt x="28" y="40"/>
                </a:cubicBezTo>
                <a:cubicBezTo>
                  <a:pt x="27" y="40"/>
                  <a:pt x="26" y="39"/>
                  <a:pt x="25" y="3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75" name="Freeform 2593"/>
          <p:cNvSpPr>
            <a:spLocks noChangeAspect="1"/>
          </p:cNvSpPr>
          <p:nvPr/>
        </p:nvSpPr>
        <p:spPr bwMode="auto">
          <a:xfrm>
            <a:off x="4962525" y="2851150"/>
            <a:ext cx="104775" cy="141288"/>
          </a:xfrm>
          <a:custGeom>
            <a:avLst/>
            <a:gdLst>
              <a:gd name="T0" fmla="*/ 25 w 55"/>
              <a:gd name="T1" fmla="*/ 1 h 74"/>
              <a:gd name="T2" fmla="*/ 29 w 55"/>
              <a:gd name="T3" fmla="*/ 7 h 74"/>
              <a:gd name="T4" fmla="*/ 32 w 55"/>
              <a:gd name="T5" fmla="*/ 12 h 74"/>
              <a:gd name="T6" fmla="*/ 35 w 55"/>
              <a:gd name="T7" fmla="*/ 18 h 74"/>
              <a:gd name="T8" fmla="*/ 43 w 55"/>
              <a:gd name="T9" fmla="*/ 23 h 74"/>
              <a:gd name="T10" fmla="*/ 43 w 55"/>
              <a:gd name="T11" fmla="*/ 30 h 74"/>
              <a:gd name="T12" fmla="*/ 50 w 55"/>
              <a:gd name="T13" fmla="*/ 34 h 74"/>
              <a:gd name="T14" fmla="*/ 55 w 55"/>
              <a:gd name="T15" fmla="*/ 36 h 74"/>
              <a:gd name="T16" fmla="*/ 56 w 55"/>
              <a:gd name="T17" fmla="*/ 32 h 74"/>
              <a:gd name="T18" fmla="*/ 60 w 55"/>
              <a:gd name="T19" fmla="*/ 35 h 74"/>
              <a:gd name="T20" fmla="*/ 58 w 55"/>
              <a:gd name="T21" fmla="*/ 37 h 74"/>
              <a:gd name="T22" fmla="*/ 59 w 55"/>
              <a:gd name="T23" fmla="*/ 40 h 74"/>
              <a:gd name="T24" fmla="*/ 55 w 55"/>
              <a:gd name="T25" fmla="*/ 46 h 74"/>
              <a:gd name="T26" fmla="*/ 55 w 55"/>
              <a:gd name="T27" fmla="*/ 55 h 74"/>
              <a:gd name="T28" fmla="*/ 61 w 55"/>
              <a:gd name="T29" fmla="*/ 61 h 74"/>
              <a:gd name="T30" fmla="*/ 65 w 55"/>
              <a:gd name="T31" fmla="*/ 65 h 74"/>
              <a:gd name="T32" fmla="*/ 58 w 55"/>
              <a:gd name="T33" fmla="*/ 69 h 74"/>
              <a:gd name="T34" fmla="*/ 58 w 55"/>
              <a:gd name="T35" fmla="*/ 78 h 74"/>
              <a:gd name="T36" fmla="*/ 54 w 55"/>
              <a:gd name="T37" fmla="*/ 81 h 74"/>
              <a:gd name="T38" fmla="*/ 46 w 55"/>
              <a:gd name="T39" fmla="*/ 79 h 74"/>
              <a:gd name="T40" fmla="*/ 42 w 55"/>
              <a:gd name="T41" fmla="*/ 83 h 74"/>
              <a:gd name="T42" fmla="*/ 38 w 55"/>
              <a:gd name="T43" fmla="*/ 82 h 74"/>
              <a:gd name="T44" fmla="*/ 35 w 55"/>
              <a:gd name="T45" fmla="*/ 85 h 74"/>
              <a:gd name="T46" fmla="*/ 35 w 55"/>
              <a:gd name="T47" fmla="*/ 89 h 74"/>
              <a:gd name="T48" fmla="*/ 32 w 55"/>
              <a:gd name="T49" fmla="*/ 89 h 74"/>
              <a:gd name="T50" fmla="*/ 32 w 55"/>
              <a:gd name="T51" fmla="*/ 82 h 74"/>
              <a:gd name="T52" fmla="*/ 28 w 55"/>
              <a:gd name="T53" fmla="*/ 77 h 74"/>
              <a:gd name="T54" fmla="*/ 22 w 55"/>
              <a:gd name="T55" fmla="*/ 75 h 74"/>
              <a:gd name="T56" fmla="*/ 18 w 55"/>
              <a:gd name="T57" fmla="*/ 75 h 74"/>
              <a:gd name="T58" fmla="*/ 16 w 55"/>
              <a:gd name="T59" fmla="*/ 79 h 74"/>
              <a:gd name="T60" fmla="*/ 11 w 55"/>
              <a:gd name="T61" fmla="*/ 81 h 74"/>
              <a:gd name="T62" fmla="*/ 16 w 55"/>
              <a:gd name="T63" fmla="*/ 84 h 74"/>
              <a:gd name="T64" fmla="*/ 16 w 55"/>
              <a:gd name="T65" fmla="*/ 89 h 74"/>
              <a:gd name="T66" fmla="*/ 8 w 55"/>
              <a:gd name="T67" fmla="*/ 82 h 74"/>
              <a:gd name="T68" fmla="*/ 4 w 55"/>
              <a:gd name="T69" fmla="*/ 79 h 74"/>
              <a:gd name="T70" fmla="*/ 6 w 55"/>
              <a:gd name="T71" fmla="*/ 77 h 74"/>
              <a:gd name="T72" fmla="*/ 5 w 55"/>
              <a:gd name="T73" fmla="*/ 76 h 74"/>
              <a:gd name="T74" fmla="*/ 1 w 55"/>
              <a:gd name="T75" fmla="*/ 76 h 74"/>
              <a:gd name="T76" fmla="*/ 0 w 55"/>
              <a:gd name="T77" fmla="*/ 69 h 74"/>
              <a:gd name="T78" fmla="*/ 4 w 55"/>
              <a:gd name="T79" fmla="*/ 65 h 74"/>
              <a:gd name="T80" fmla="*/ 8 w 55"/>
              <a:gd name="T81" fmla="*/ 60 h 74"/>
              <a:gd name="T82" fmla="*/ 8 w 55"/>
              <a:gd name="T83" fmla="*/ 55 h 74"/>
              <a:gd name="T84" fmla="*/ 12 w 55"/>
              <a:gd name="T85" fmla="*/ 54 h 74"/>
              <a:gd name="T86" fmla="*/ 17 w 55"/>
              <a:gd name="T87" fmla="*/ 54 h 74"/>
              <a:gd name="T88" fmla="*/ 12 w 55"/>
              <a:gd name="T89" fmla="*/ 46 h 74"/>
              <a:gd name="T90" fmla="*/ 17 w 55"/>
              <a:gd name="T91" fmla="*/ 46 h 74"/>
              <a:gd name="T92" fmla="*/ 10 w 55"/>
              <a:gd name="T93" fmla="*/ 38 h 74"/>
              <a:gd name="T94" fmla="*/ 13 w 55"/>
              <a:gd name="T95" fmla="*/ 28 h 74"/>
              <a:gd name="T96" fmla="*/ 10 w 55"/>
              <a:gd name="T97" fmla="*/ 28 h 74"/>
              <a:gd name="T98" fmla="*/ 8 w 55"/>
              <a:gd name="T99" fmla="*/ 23 h 74"/>
              <a:gd name="T100" fmla="*/ 12 w 55"/>
              <a:gd name="T101" fmla="*/ 20 h 74"/>
              <a:gd name="T102" fmla="*/ 8 w 55"/>
              <a:gd name="T103" fmla="*/ 19 h 74"/>
              <a:gd name="T104" fmla="*/ 7 w 55"/>
              <a:gd name="T105" fmla="*/ 16 h 74"/>
              <a:gd name="T106" fmla="*/ 7 w 55"/>
              <a:gd name="T107" fmla="*/ 12 h 74"/>
              <a:gd name="T108" fmla="*/ 5 w 55"/>
              <a:gd name="T109" fmla="*/ 7 h 74"/>
              <a:gd name="T110" fmla="*/ 8 w 55"/>
              <a:gd name="T111" fmla="*/ 4 h 74"/>
              <a:gd name="T112" fmla="*/ 14 w 55"/>
              <a:gd name="T113" fmla="*/ 2 h 74"/>
              <a:gd name="T114" fmla="*/ 18 w 55"/>
              <a:gd name="T115" fmla="*/ 0 h 74"/>
              <a:gd name="T116" fmla="*/ 25 w 55"/>
              <a:gd name="T117" fmla="*/ 1 h 7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5"/>
              <a:gd name="T178" fmla="*/ 0 h 74"/>
              <a:gd name="T179" fmla="*/ 55 w 55"/>
              <a:gd name="T180" fmla="*/ 74 h 7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5" h="74">
                <a:moveTo>
                  <a:pt x="21" y="1"/>
                </a:moveTo>
                <a:cubicBezTo>
                  <a:pt x="22" y="3"/>
                  <a:pt x="23" y="5"/>
                  <a:pt x="24" y="6"/>
                </a:cubicBezTo>
                <a:cubicBezTo>
                  <a:pt x="25" y="8"/>
                  <a:pt x="26" y="8"/>
                  <a:pt x="27" y="10"/>
                </a:cubicBezTo>
                <a:cubicBezTo>
                  <a:pt x="28" y="11"/>
                  <a:pt x="28" y="13"/>
                  <a:pt x="29" y="15"/>
                </a:cubicBezTo>
                <a:cubicBezTo>
                  <a:pt x="31" y="17"/>
                  <a:pt x="34" y="17"/>
                  <a:pt x="36" y="19"/>
                </a:cubicBezTo>
                <a:cubicBezTo>
                  <a:pt x="37" y="20"/>
                  <a:pt x="34" y="23"/>
                  <a:pt x="36" y="25"/>
                </a:cubicBezTo>
                <a:cubicBezTo>
                  <a:pt x="37" y="27"/>
                  <a:pt x="40" y="27"/>
                  <a:pt x="42" y="28"/>
                </a:cubicBezTo>
                <a:cubicBezTo>
                  <a:pt x="43" y="28"/>
                  <a:pt x="44" y="30"/>
                  <a:pt x="46" y="30"/>
                </a:cubicBezTo>
                <a:cubicBezTo>
                  <a:pt x="47" y="30"/>
                  <a:pt x="46" y="27"/>
                  <a:pt x="47" y="27"/>
                </a:cubicBezTo>
                <a:cubicBezTo>
                  <a:pt x="49" y="27"/>
                  <a:pt x="50" y="28"/>
                  <a:pt x="50" y="29"/>
                </a:cubicBezTo>
                <a:cubicBezTo>
                  <a:pt x="51" y="30"/>
                  <a:pt x="49" y="30"/>
                  <a:pt x="48" y="31"/>
                </a:cubicBezTo>
                <a:cubicBezTo>
                  <a:pt x="48" y="32"/>
                  <a:pt x="49" y="32"/>
                  <a:pt x="49" y="33"/>
                </a:cubicBezTo>
                <a:cubicBezTo>
                  <a:pt x="48" y="35"/>
                  <a:pt x="46" y="36"/>
                  <a:pt x="46" y="38"/>
                </a:cubicBezTo>
                <a:cubicBezTo>
                  <a:pt x="45" y="40"/>
                  <a:pt x="45" y="43"/>
                  <a:pt x="46" y="46"/>
                </a:cubicBezTo>
                <a:cubicBezTo>
                  <a:pt x="47" y="48"/>
                  <a:pt x="50" y="49"/>
                  <a:pt x="51" y="51"/>
                </a:cubicBezTo>
                <a:cubicBezTo>
                  <a:pt x="52" y="52"/>
                  <a:pt x="55" y="53"/>
                  <a:pt x="54" y="54"/>
                </a:cubicBezTo>
                <a:cubicBezTo>
                  <a:pt x="53" y="56"/>
                  <a:pt x="49" y="55"/>
                  <a:pt x="48" y="57"/>
                </a:cubicBezTo>
                <a:cubicBezTo>
                  <a:pt x="47" y="60"/>
                  <a:pt x="48" y="63"/>
                  <a:pt x="48" y="65"/>
                </a:cubicBezTo>
                <a:cubicBezTo>
                  <a:pt x="47" y="66"/>
                  <a:pt x="46" y="66"/>
                  <a:pt x="45" y="67"/>
                </a:cubicBezTo>
                <a:cubicBezTo>
                  <a:pt x="43" y="67"/>
                  <a:pt x="40" y="66"/>
                  <a:pt x="38" y="66"/>
                </a:cubicBezTo>
                <a:cubicBezTo>
                  <a:pt x="37" y="67"/>
                  <a:pt x="36" y="69"/>
                  <a:pt x="35" y="69"/>
                </a:cubicBezTo>
                <a:cubicBezTo>
                  <a:pt x="34" y="70"/>
                  <a:pt x="33" y="68"/>
                  <a:pt x="32" y="68"/>
                </a:cubicBezTo>
                <a:cubicBezTo>
                  <a:pt x="31" y="68"/>
                  <a:pt x="30" y="69"/>
                  <a:pt x="29" y="71"/>
                </a:cubicBezTo>
                <a:cubicBezTo>
                  <a:pt x="29" y="71"/>
                  <a:pt x="30" y="73"/>
                  <a:pt x="29" y="74"/>
                </a:cubicBezTo>
                <a:cubicBezTo>
                  <a:pt x="29" y="74"/>
                  <a:pt x="28" y="74"/>
                  <a:pt x="27" y="74"/>
                </a:cubicBezTo>
                <a:cubicBezTo>
                  <a:pt x="27" y="72"/>
                  <a:pt x="27" y="70"/>
                  <a:pt x="27" y="68"/>
                </a:cubicBezTo>
                <a:cubicBezTo>
                  <a:pt x="26" y="66"/>
                  <a:pt x="24" y="65"/>
                  <a:pt x="23" y="64"/>
                </a:cubicBezTo>
                <a:cubicBezTo>
                  <a:pt x="21" y="63"/>
                  <a:pt x="20" y="63"/>
                  <a:pt x="18" y="62"/>
                </a:cubicBezTo>
                <a:cubicBezTo>
                  <a:pt x="17" y="62"/>
                  <a:pt x="16" y="61"/>
                  <a:pt x="15" y="62"/>
                </a:cubicBezTo>
                <a:cubicBezTo>
                  <a:pt x="14" y="63"/>
                  <a:pt x="14" y="65"/>
                  <a:pt x="13" y="66"/>
                </a:cubicBezTo>
                <a:cubicBezTo>
                  <a:pt x="11" y="66"/>
                  <a:pt x="8" y="65"/>
                  <a:pt x="9" y="67"/>
                </a:cubicBezTo>
                <a:cubicBezTo>
                  <a:pt x="9" y="69"/>
                  <a:pt x="12" y="69"/>
                  <a:pt x="13" y="70"/>
                </a:cubicBezTo>
                <a:cubicBezTo>
                  <a:pt x="13" y="71"/>
                  <a:pt x="13" y="73"/>
                  <a:pt x="13" y="74"/>
                </a:cubicBezTo>
                <a:cubicBezTo>
                  <a:pt x="11" y="72"/>
                  <a:pt x="9" y="69"/>
                  <a:pt x="7" y="68"/>
                </a:cubicBezTo>
                <a:cubicBezTo>
                  <a:pt x="6" y="67"/>
                  <a:pt x="4" y="67"/>
                  <a:pt x="3" y="66"/>
                </a:cubicBezTo>
                <a:cubicBezTo>
                  <a:pt x="3" y="65"/>
                  <a:pt x="5" y="65"/>
                  <a:pt x="5" y="64"/>
                </a:cubicBezTo>
                <a:cubicBezTo>
                  <a:pt x="5" y="64"/>
                  <a:pt x="5" y="63"/>
                  <a:pt x="4" y="63"/>
                </a:cubicBezTo>
                <a:cubicBezTo>
                  <a:pt x="3" y="63"/>
                  <a:pt x="2" y="63"/>
                  <a:pt x="1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1" y="56"/>
                  <a:pt x="3" y="55"/>
                  <a:pt x="3" y="54"/>
                </a:cubicBezTo>
                <a:cubicBezTo>
                  <a:pt x="3" y="52"/>
                  <a:pt x="4" y="50"/>
                  <a:pt x="7" y="50"/>
                </a:cubicBezTo>
                <a:cubicBezTo>
                  <a:pt x="8" y="49"/>
                  <a:pt x="6" y="47"/>
                  <a:pt x="7" y="46"/>
                </a:cubicBezTo>
                <a:cubicBezTo>
                  <a:pt x="7" y="46"/>
                  <a:pt x="8" y="45"/>
                  <a:pt x="10" y="45"/>
                </a:cubicBezTo>
                <a:cubicBezTo>
                  <a:pt x="11" y="45"/>
                  <a:pt x="14" y="47"/>
                  <a:pt x="14" y="45"/>
                </a:cubicBezTo>
                <a:cubicBezTo>
                  <a:pt x="14" y="42"/>
                  <a:pt x="10" y="41"/>
                  <a:pt x="10" y="38"/>
                </a:cubicBezTo>
                <a:cubicBezTo>
                  <a:pt x="10" y="37"/>
                  <a:pt x="15" y="39"/>
                  <a:pt x="14" y="38"/>
                </a:cubicBezTo>
                <a:cubicBezTo>
                  <a:pt x="13" y="35"/>
                  <a:pt x="9" y="35"/>
                  <a:pt x="8" y="32"/>
                </a:cubicBezTo>
                <a:cubicBezTo>
                  <a:pt x="7" y="29"/>
                  <a:pt x="11" y="26"/>
                  <a:pt x="11" y="23"/>
                </a:cubicBezTo>
                <a:cubicBezTo>
                  <a:pt x="11" y="22"/>
                  <a:pt x="9" y="23"/>
                  <a:pt x="8" y="23"/>
                </a:cubicBezTo>
                <a:cubicBezTo>
                  <a:pt x="8" y="22"/>
                  <a:pt x="7" y="21"/>
                  <a:pt x="7" y="19"/>
                </a:cubicBezTo>
                <a:cubicBezTo>
                  <a:pt x="8" y="18"/>
                  <a:pt x="10" y="19"/>
                  <a:pt x="10" y="17"/>
                </a:cubicBezTo>
                <a:cubicBezTo>
                  <a:pt x="10" y="16"/>
                  <a:pt x="8" y="17"/>
                  <a:pt x="7" y="16"/>
                </a:cubicBezTo>
                <a:cubicBezTo>
                  <a:pt x="6" y="15"/>
                  <a:pt x="6" y="14"/>
                  <a:pt x="6" y="13"/>
                </a:cubicBezTo>
                <a:cubicBezTo>
                  <a:pt x="6" y="12"/>
                  <a:pt x="6" y="11"/>
                  <a:pt x="6" y="10"/>
                </a:cubicBezTo>
                <a:cubicBezTo>
                  <a:pt x="6" y="8"/>
                  <a:pt x="5" y="7"/>
                  <a:pt x="4" y="6"/>
                </a:cubicBezTo>
                <a:cubicBezTo>
                  <a:pt x="5" y="5"/>
                  <a:pt x="6" y="4"/>
                  <a:pt x="7" y="3"/>
                </a:cubicBezTo>
                <a:cubicBezTo>
                  <a:pt x="9" y="2"/>
                  <a:pt x="10" y="2"/>
                  <a:pt x="12" y="2"/>
                </a:cubicBezTo>
                <a:cubicBezTo>
                  <a:pt x="13" y="2"/>
                  <a:pt x="14" y="0"/>
                  <a:pt x="15" y="0"/>
                </a:cubicBezTo>
                <a:cubicBezTo>
                  <a:pt x="18" y="0"/>
                  <a:pt x="19" y="1"/>
                  <a:pt x="2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76" name="Freeform 2594"/>
          <p:cNvSpPr>
            <a:spLocks noChangeAspect="1"/>
          </p:cNvSpPr>
          <p:nvPr/>
        </p:nvSpPr>
        <p:spPr bwMode="auto">
          <a:xfrm>
            <a:off x="5011738" y="2974975"/>
            <a:ext cx="57150" cy="49213"/>
          </a:xfrm>
          <a:custGeom>
            <a:avLst/>
            <a:gdLst>
              <a:gd name="T0" fmla="*/ 35 w 30"/>
              <a:gd name="T1" fmla="*/ 19 h 26"/>
              <a:gd name="T2" fmla="*/ 31 w 30"/>
              <a:gd name="T3" fmla="*/ 20 h 26"/>
              <a:gd name="T4" fmla="*/ 22 w 30"/>
              <a:gd name="T5" fmla="*/ 24 h 26"/>
              <a:gd name="T6" fmla="*/ 17 w 30"/>
              <a:gd name="T7" fmla="*/ 30 h 26"/>
              <a:gd name="T8" fmla="*/ 8 w 30"/>
              <a:gd name="T9" fmla="*/ 31 h 26"/>
              <a:gd name="T10" fmla="*/ 5 w 30"/>
              <a:gd name="T11" fmla="*/ 29 h 26"/>
              <a:gd name="T12" fmla="*/ 1 w 30"/>
              <a:gd name="T13" fmla="*/ 24 h 26"/>
              <a:gd name="T14" fmla="*/ 1 w 30"/>
              <a:gd name="T15" fmla="*/ 17 h 26"/>
              <a:gd name="T16" fmla="*/ 1 w 30"/>
              <a:gd name="T17" fmla="*/ 11 h 26"/>
              <a:gd name="T18" fmla="*/ 4 w 30"/>
              <a:gd name="T19" fmla="*/ 11 h 26"/>
              <a:gd name="T20" fmla="*/ 4 w 30"/>
              <a:gd name="T21" fmla="*/ 7 h 26"/>
              <a:gd name="T22" fmla="*/ 7 w 30"/>
              <a:gd name="T23" fmla="*/ 4 h 26"/>
              <a:gd name="T24" fmla="*/ 11 w 30"/>
              <a:gd name="T25" fmla="*/ 5 h 26"/>
              <a:gd name="T26" fmla="*/ 14 w 30"/>
              <a:gd name="T27" fmla="*/ 1 h 26"/>
              <a:gd name="T28" fmla="*/ 23 w 30"/>
              <a:gd name="T29" fmla="*/ 2 h 26"/>
              <a:gd name="T30" fmla="*/ 26 w 30"/>
              <a:gd name="T31" fmla="*/ 0 h 26"/>
              <a:gd name="T32" fmla="*/ 28 w 30"/>
              <a:gd name="T33" fmla="*/ 5 h 26"/>
              <a:gd name="T34" fmla="*/ 34 w 30"/>
              <a:gd name="T35" fmla="*/ 7 h 26"/>
              <a:gd name="T36" fmla="*/ 35 w 30"/>
              <a:gd name="T37" fmla="*/ 13 h 26"/>
              <a:gd name="T38" fmla="*/ 35 w 30"/>
              <a:gd name="T39" fmla="*/ 19 h 2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0"/>
              <a:gd name="T61" fmla="*/ 0 h 26"/>
              <a:gd name="T62" fmla="*/ 30 w 30"/>
              <a:gd name="T63" fmla="*/ 26 h 2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0" h="26">
                <a:moveTo>
                  <a:pt x="29" y="16"/>
                </a:moveTo>
                <a:cubicBezTo>
                  <a:pt x="28" y="17"/>
                  <a:pt x="27" y="17"/>
                  <a:pt x="26" y="17"/>
                </a:cubicBezTo>
                <a:cubicBezTo>
                  <a:pt x="23" y="18"/>
                  <a:pt x="21" y="19"/>
                  <a:pt x="18" y="20"/>
                </a:cubicBezTo>
                <a:cubicBezTo>
                  <a:pt x="17" y="21"/>
                  <a:pt x="16" y="24"/>
                  <a:pt x="14" y="25"/>
                </a:cubicBezTo>
                <a:cubicBezTo>
                  <a:pt x="12" y="26"/>
                  <a:pt x="10" y="25"/>
                  <a:pt x="7" y="26"/>
                </a:cubicBezTo>
                <a:cubicBezTo>
                  <a:pt x="6" y="25"/>
                  <a:pt x="5" y="25"/>
                  <a:pt x="4" y="24"/>
                </a:cubicBezTo>
                <a:cubicBezTo>
                  <a:pt x="3" y="22"/>
                  <a:pt x="2" y="21"/>
                  <a:pt x="1" y="20"/>
                </a:cubicBezTo>
                <a:cubicBezTo>
                  <a:pt x="0" y="18"/>
                  <a:pt x="1" y="16"/>
                  <a:pt x="1" y="14"/>
                </a:cubicBezTo>
                <a:cubicBezTo>
                  <a:pt x="0" y="12"/>
                  <a:pt x="1" y="11"/>
                  <a:pt x="1" y="9"/>
                </a:cubicBezTo>
                <a:cubicBezTo>
                  <a:pt x="2" y="9"/>
                  <a:pt x="3" y="9"/>
                  <a:pt x="3" y="9"/>
                </a:cubicBezTo>
                <a:cubicBezTo>
                  <a:pt x="4" y="8"/>
                  <a:pt x="3" y="6"/>
                  <a:pt x="3" y="6"/>
                </a:cubicBezTo>
                <a:cubicBezTo>
                  <a:pt x="4" y="4"/>
                  <a:pt x="5" y="3"/>
                  <a:pt x="6" y="3"/>
                </a:cubicBezTo>
                <a:cubicBezTo>
                  <a:pt x="7" y="3"/>
                  <a:pt x="8" y="5"/>
                  <a:pt x="9" y="4"/>
                </a:cubicBezTo>
                <a:cubicBezTo>
                  <a:pt x="10" y="4"/>
                  <a:pt x="11" y="2"/>
                  <a:pt x="12" y="1"/>
                </a:cubicBezTo>
                <a:cubicBezTo>
                  <a:pt x="14" y="1"/>
                  <a:pt x="17" y="2"/>
                  <a:pt x="19" y="2"/>
                </a:cubicBezTo>
                <a:cubicBezTo>
                  <a:pt x="20" y="1"/>
                  <a:pt x="21" y="1"/>
                  <a:pt x="22" y="0"/>
                </a:cubicBezTo>
                <a:cubicBezTo>
                  <a:pt x="22" y="2"/>
                  <a:pt x="22" y="3"/>
                  <a:pt x="23" y="4"/>
                </a:cubicBezTo>
                <a:cubicBezTo>
                  <a:pt x="24" y="5"/>
                  <a:pt x="27" y="4"/>
                  <a:pt x="28" y="6"/>
                </a:cubicBezTo>
                <a:cubicBezTo>
                  <a:pt x="29" y="7"/>
                  <a:pt x="29" y="9"/>
                  <a:pt x="29" y="11"/>
                </a:cubicBezTo>
                <a:cubicBezTo>
                  <a:pt x="30" y="12"/>
                  <a:pt x="29" y="15"/>
                  <a:pt x="29" y="1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77" name="Freeform 2595"/>
          <p:cNvSpPr>
            <a:spLocks noChangeAspect="1"/>
          </p:cNvSpPr>
          <p:nvPr/>
        </p:nvSpPr>
        <p:spPr bwMode="auto">
          <a:xfrm>
            <a:off x="4984750" y="2967038"/>
            <a:ext cx="42863" cy="95250"/>
          </a:xfrm>
          <a:custGeom>
            <a:avLst/>
            <a:gdLst>
              <a:gd name="T0" fmla="*/ 14 w 22"/>
              <a:gd name="T1" fmla="*/ 60 h 50"/>
              <a:gd name="T2" fmla="*/ 9 w 22"/>
              <a:gd name="T3" fmla="*/ 52 h 50"/>
              <a:gd name="T4" fmla="*/ 1 w 22"/>
              <a:gd name="T5" fmla="*/ 46 h 50"/>
              <a:gd name="T6" fmla="*/ 2 w 22"/>
              <a:gd name="T7" fmla="*/ 43 h 50"/>
              <a:gd name="T8" fmla="*/ 0 w 22"/>
              <a:gd name="T9" fmla="*/ 40 h 50"/>
              <a:gd name="T10" fmla="*/ 1 w 22"/>
              <a:gd name="T11" fmla="*/ 38 h 50"/>
              <a:gd name="T12" fmla="*/ 1 w 22"/>
              <a:gd name="T13" fmla="*/ 32 h 50"/>
              <a:gd name="T14" fmla="*/ 2 w 22"/>
              <a:gd name="T15" fmla="*/ 24 h 50"/>
              <a:gd name="T16" fmla="*/ 1 w 22"/>
              <a:gd name="T17" fmla="*/ 17 h 50"/>
              <a:gd name="T18" fmla="*/ 1 w 22"/>
              <a:gd name="T19" fmla="*/ 12 h 50"/>
              <a:gd name="T20" fmla="*/ 1 w 22"/>
              <a:gd name="T21" fmla="*/ 6 h 50"/>
              <a:gd name="T22" fmla="*/ 4 w 22"/>
              <a:gd name="T23" fmla="*/ 1 h 50"/>
              <a:gd name="T24" fmla="*/ 7 w 22"/>
              <a:gd name="T25" fmla="*/ 1 h 50"/>
              <a:gd name="T26" fmla="*/ 14 w 22"/>
              <a:gd name="T27" fmla="*/ 4 h 50"/>
              <a:gd name="T28" fmla="*/ 18 w 22"/>
              <a:gd name="T29" fmla="*/ 8 h 50"/>
              <a:gd name="T30" fmla="*/ 18 w 22"/>
              <a:gd name="T31" fmla="*/ 16 h 50"/>
              <a:gd name="T32" fmla="*/ 18 w 22"/>
              <a:gd name="T33" fmla="*/ 22 h 50"/>
              <a:gd name="T34" fmla="*/ 18 w 22"/>
              <a:gd name="T35" fmla="*/ 29 h 50"/>
              <a:gd name="T36" fmla="*/ 22 w 22"/>
              <a:gd name="T37" fmla="*/ 34 h 50"/>
              <a:gd name="T38" fmla="*/ 26 w 22"/>
              <a:gd name="T39" fmla="*/ 36 h 50"/>
              <a:gd name="T40" fmla="*/ 27 w 22"/>
              <a:gd name="T41" fmla="*/ 41 h 50"/>
              <a:gd name="T42" fmla="*/ 23 w 22"/>
              <a:gd name="T43" fmla="*/ 43 h 50"/>
              <a:gd name="T44" fmla="*/ 22 w 22"/>
              <a:gd name="T45" fmla="*/ 50 h 50"/>
              <a:gd name="T46" fmla="*/ 17 w 22"/>
              <a:gd name="T47" fmla="*/ 52 h 50"/>
              <a:gd name="T48" fmla="*/ 17 w 22"/>
              <a:gd name="T49" fmla="*/ 56 h 50"/>
              <a:gd name="T50" fmla="*/ 14 w 22"/>
              <a:gd name="T51" fmla="*/ 60 h 5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2"/>
              <a:gd name="T79" fmla="*/ 0 h 50"/>
              <a:gd name="T80" fmla="*/ 22 w 22"/>
              <a:gd name="T81" fmla="*/ 50 h 50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2" h="50">
                <a:moveTo>
                  <a:pt x="11" y="50"/>
                </a:moveTo>
                <a:cubicBezTo>
                  <a:pt x="10" y="48"/>
                  <a:pt x="8" y="44"/>
                  <a:pt x="7" y="43"/>
                </a:cubicBezTo>
                <a:cubicBezTo>
                  <a:pt x="5" y="41"/>
                  <a:pt x="2" y="40"/>
                  <a:pt x="1" y="38"/>
                </a:cubicBezTo>
                <a:cubicBezTo>
                  <a:pt x="0" y="37"/>
                  <a:pt x="3" y="37"/>
                  <a:pt x="2" y="36"/>
                </a:cubicBezTo>
                <a:cubicBezTo>
                  <a:pt x="2" y="35"/>
                  <a:pt x="0" y="35"/>
                  <a:pt x="0" y="33"/>
                </a:cubicBezTo>
                <a:cubicBezTo>
                  <a:pt x="0" y="33"/>
                  <a:pt x="1" y="33"/>
                  <a:pt x="1" y="32"/>
                </a:cubicBezTo>
                <a:cubicBezTo>
                  <a:pt x="2" y="30"/>
                  <a:pt x="1" y="28"/>
                  <a:pt x="1" y="27"/>
                </a:cubicBezTo>
                <a:cubicBezTo>
                  <a:pt x="1" y="24"/>
                  <a:pt x="2" y="22"/>
                  <a:pt x="2" y="20"/>
                </a:cubicBezTo>
                <a:cubicBezTo>
                  <a:pt x="2" y="18"/>
                  <a:pt x="1" y="16"/>
                  <a:pt x="1" y="14"/>
                </a:cubicBezTo>
                <a:lnTo>
                  <a:pt x="1" y="10"/>
                </a:lnTo>
                <a:cubicBezTo>
                  <a:pt x="2" y="8"/>
                  <a:pt x="1" y="7"/>
                  <a:pt x="1" y="5"/>
                </a:cubicBezTo>
                <a:cubicBezTo>
                  <a:pt x="2" y="4"/>
                  <a:pt x="2" y="2"/>
                  <a:pt x="3" y="1"/>
                </a:cubicBezTo>
                <a:cubicBezTo>
                  <a:pt x="4" y="0"/>
                  <a:pt x="5" y="1"/>
                  <a:pt x="6" y="1"/>
                </a:cubicBezTo>
                <a:cubicBezTo>
                  <a:pt x="8" y="2"/>
                  <a:pt x="9" y="2"/>
                  <a:pt x="11" y="3"/>
                </a:cubicBezTo>
                <a:cubicBezTo>
                  <a:pt x="12" y="4"/>
                  <a:pt x="14" y="5"/>
                  <a:pt x="15" y="7"/>
                </a:cubicBezTo>
                <a:cubicBezTo>
                  <a:pt x="15" y="9"/>
                  <a:pt x="15" y="11"/>
                  <a:pt x="15" y="13"/>
                </a:cubicBezTo>
                <a:cubicBezTo>
                  <a:pt x="15" y="15"/>
                  <a:pt x="14" y="16"/>
                  <a:pt x="15" y="18"/>
                </a:cubicBezTo>
                <a:cubicBezTo>
                  <a:pt x="15" y="20"/>
                  <a:pt x="14" y="22"/>
                  <a:pt x="15" y="24"/>
                </a:cubicBezTo>
                <a:cubicBezTo>
                  <a:pt x="16" y="25"/>
                  <a:pt x="17" y="26"/>
                  <a:pt x="18" y="28"/>
                </a:cubicBezTo>
                <a:cubicBezTo>
                  <a:pt x="19" y="29"/>
                  <a:pt x="20" y="29"/>
                  <a:pt x="21" y="30"/>
                </a:cubicBezTo>
                <a:cubicBezTo>
                  <a:pt x="22" y="31"/>
                  <a:pt x="22" y="32"/>
                  <a:pt x="22" y="34"/>
                </a:cubicBezTo>
                <a:cubicBezTo>
                  <a:pt x="21" y="35"/>
                  <a:pt x="19" y="35"/>
                  <a:pt x="19" y="36"/>
                </a:cubicBezTo>
                <a:cubicBezTo>
                  <a:pt x="18" y="38"/>
                  <a:pt x="19" y="40"/>
                  <a:pt x="18" y="42"/>
                </a:cubicBezTo>
                <a:cubicBezTo>
                  <a:pt x="17" y="43"/>
                  <a:pt x="15" y="42"/>
                  <a:pt x="14" y="43"/>
                </a:cubicBezTo>
                <a:cubicBezTo>
                  <a:pt x="14" y="44"/>
                  <a:pt x="15" y="46"/>
                  <a:pt x="14" y="47"/>
                </a:cubicBezTo>
                <a:cubicBezTo>
                  <a:pt x="13" y="48"/>
                  <a:pt x="13" y="49"/>
                  <a:pt x="11" y="5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78" name="Freeform 2596"/>
          <p:cNvSpPr>
            <a:spLocks noChangeAspect="1"/>
          </p:cNvSpPr>
          <p:nvPr/>
        </p:nvSpPr>
        <p:spPr bwMode="auto">
          <a:xfrm>
            <a:off x="5005388" y="2997200"/>
            <a:ext cx="146050" cy="165100"/>
          </a:xfrm>
          <a:custGeom>
            <a:avLst/>
            <a:gdLst>
              <a:gd name="T0" fmla="*/ 87 w 76"/>
              <a:gd name="T1" fmla="*/ 15 h 86"/>
              <a:gd name="T2" fmla="*/ 92 w 76"/>
              <a:gd name="T3" fmla="*/ 6 h 86"/>
              <a:gd name="T4" fmla="*/ 87 w 76"/>
              <a:gd name="T5" fmla="*/ 0 h 86"/>
              <a:gd name="T6" fmla="*/ 76 w 76"/>
              <a:gd name="T7" fmla="*/ 7 h 86"/>
              <a:gd name="T8" fmla="*/ 64 w 76"/>
              <a:gd name="T9" fmla="*/ 5 h 86"/>
              <a:gd name="T10" fmla="*/ 56 w 76"/>
              <a:gd name="T11" fmla="*/ 2 h 86"/>
              <a:gd name="T12" fmla="*/ 44 w 76"/>
              <a:gd name="T13" fmla="*/ 5 h 86"/>
              <a:gd name="T14" fmla="*/ 35 w 76"/>
              <a:gd name="T15" fmla="*/ 6 h 86"/>
              <a:gd name="T16" fmla="*/ 21 w 76"/>
              <a:gd name="T17" fmla="*/ 16 h 86"/>
              <a:gd name="T18" fmla="*/ 13 w 76"/>
              <a:gd name="T19" fmla="*/ 22 h 86"/>
              <a:gd name="T20" fmla="*/ 8 w 76"/>
              <a:gd name="T21" fmla="*/ 31 h 86"/>
              <a:gd name="T22" fmla="*/ 4 w 76"/>
              <a:gd name="T23" fmla="*/ 37 h 86"/>
              <a:gd name="T24" fmla="*/ 4 w 76"/>
              <a:gd name="T25" fmla="*/ 47 h 86"/>
              <a:gd name="T26" fmla="*/ 15 w 76"/>
              <a:gd name="T27" fmla="*/ 53 h 86"/>
              <a:gd name="T28" fmla="*/ 12 w 76"/>
              <a:gd name="T29" fmla="*/ 59 h 86"/>
              <a:gd name="T30" fmla="*/ 16 w 76"/>
              <a:gd name="T31" fmla="*/ 67 h 86"/>
              <a:gd name="T32" fmla="*/ 22 w 76"/>
              <a:gd name="T33" fmla="*/ 67 h 86"/>
              <a:gd name="T34" fmla="*/ 34 w 76"/>
              <a:gd name="T35" fmla="*/ 65 h 86"/>
              <a:gd name="T36" fmla="*/ 47 w 76"/>
              <a:gd name="T37" fmla="*/ 70 h 86"/>
              <a:gd name="T38" fmla="*/ 40 w 76"/>
              <a:gd name="T39" fmla="*/ 73 h 86"/>
              <a:gd name="T40" fmla="*/ 24 w 76"/>
              <a:gd name="T41" fmla="*/ 70 h 86"/>
              <a:gd name="T42" fmla="*/ 16 w 76"/>
              <a:gd name="T43" fmla="*/ 75 h 86"/>
              <a:gd name="T44" fmla="*/ 24 w 76"/>
              <a:gd name="T45" fmla="*/ 87 h 86"/>
              <a:gd name="T46" fmla="*/ 28 w 76"/>
              <a:gd name="T47" fmla="*/ 98 h 86"/>
              <a:gd name="T48" fmla="*/ 35 w 76"/>
              <a:gd name="T49" fmla="*/ 98 h 86"/>
              <a:gd name="T50" fmla="*/ 38 w 76"/>
              <a:gd name="T51" fmla="*/ 104 h 86"/>
              <a:gd name="T52" fmla="*/ 41 w 76"/>
              <a:gd name="T53" fmla="*/ 97 h 86"/>
              <a:gd name="T54" fmla="*/ 47 w 76"/>
              <a:gd name="T55" fmla="*/ 103 h 86"/>
              <a:gd name="T56" fmla="*/ 45 w 76"/>
              <a:gd name="T57" fmla="*/ 94 h 86"/>
              <a:gd name="T58" fmla="*/ 45 w 76"/>
              <a:gd name="T59" fmla="*/ 83 h 86"/>
              <a:gd name="T60" fmla="*/ 51 w 76"/>
              <a:gd name="T61" fmla="*/ 83 h 86"/>
              <a:gd name="T62" fmla="*/ 46 w 76"/>
              <a:gd name="T63" fmla="*/ 75 h 86"/>
              <a:gd name="T64" fmla="*/ 56 w 76"/>
              <a:gd name="T65" fmla="*/ 75 h 86"/>
              <a:gd name="T66" fmla="*/ 59 w 76"/>
              <a:gd name="T67" fmla="*/ 76 h 86"/>
              <a:gd name="T68" fmla="*/ 51 w 76"/>
              <a:gd name="T69" fmla="*/ 65 h 86"/>
              <a:gd name="T70" fmla="*/ 36 w 76"/>
              <a:gd name="T71" fmla="*/ 56 h 86"/>
              <a:gd name="T72" fmla="*/ 40 w 76"/>
              <a:gd name="T73" fmla="*/ 47 h 86"/>
              <a:gd name="T74" fmla="*/ 46 w 76"/>
              <a:gd name="T75" fmla="*/ 50 h 86"/>
              <a:gd name="T76" fmla="*/ 41 w 76"/>
              <a:gd name="T77" fmla="*/ 40 h 86"/>
              <a:gd name="T78" fmla="*/ 35 w 76"/>
              <a:gd name="T79" fmla="*/ 25 h 86"/>
              <a:gd name="T80" fmla="*/ 45 w 76"/>
              <a:gd name="T81" fmla="*/ 28 h 86"/>
              <a:gd name="T82" fmla="*/ 52 w 76"/>
              <a:gd name="T83" fmla="*/ 34 h 86"/>
              <a:gd name="T84" fmla="*/ 51 w 76"/>
              <a:gd name="T85" fmla="*/ 29 h 86"/>
              <a:gd name="T86" fmla="*/ 57 w 76"/>
              <a:gd name="T87" fmla="*/ 33 h 86"/>
              <a:gd name="T88" fmla="*/ 56 w 76"/>
              <a:gd name="T89" fmla="*/ 27 h 86"/>
              <a:gd name="T90" fmla="*/ 62 w 76"/>
              <a:gd name="T91" fmla="*/ 28 h 86"/>
              <a:gd name="T92" fmla="*/ 52 w 76"/>
              <a:gd name="T93" fmla="*/ 18 h 86"/>
              <a:gd name="T94" fmla="*/ 57 w 76"/>
              <a:gd name="T95" fmla="*/ 19 h 86"/>
              <a:gd name="T96" fmla="*/ 68 w 76"/>
              <a:gd name="T97" fmla="*/ 17 h 86"/>
              <a:gd name="T98" fmla="*/ 80 w 76"/>
              <a:gd name="T99" fmla="*/ 16 h 8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76"/>
              <a:gd name="T151" fmla="*/ 0 h 86"/>
              <a:gd name="T152" fmla="*/ 76 w 76"/>
              <a:gd name="T153" fmla="*/ 86 h 8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76" h="86">
                <a:moveTo>
                  <a:pt x="71" y="15"/>
                </a:moveTo>
                <a:cubicBezTo>
                  <a:pt x="71" y="14"/>
                  <a:pt x="72" y="13"/>
                  <a:pt x="72" y="12"/>
                </a:cubicBezTo>
                <a:cubicBezTo>
                  <a:pt x="72" y="10"/>
                  <a:pt x="71" y="9"/>
                  <a:pt x="72" y="7"/>
                </a:cubicBezTo>
                <a:cubicBezTo>
                  <a:pt x="73" y="6"/>
                  <a:pt x="75" y="7"/>
                  <a:pt x="76" y="5"/>
                </a:cubicBezTo>
                <a:cubicBezTo>
                  <a:pt x="76" y="4"/>
                  <a:pt x="76" y="3"/>
                  <a:pt x="76" y="2"/>
                </a:cubicBezTo>
                <a:cubicBezTo>
                  <a:pt x="75" y="0"/>
                  <a:pt x="73" y="0"/>
                  <a:pt x="72" y="0"/>
                </a:cubicBezTo>
                <a:cubicBezTo>
                  <a:pt x="72" y="1"/>
                  <a:pt x="72" y="3"/>
                  <a:pt x="71" y="3"/>
                </a:cubicBezTo>
                <a:cubicBezTo>
                  <a:pt x="69" y="5"/>
                  <a:pt x="66" y="6"/>
                  <a:pt x="63" y="6"/>
                </a:cubicBezTo>
                <a:cubicBezTo>
                  <a:pt x="62" y="7"/>
                  <a:pt x="60" y="6"/>
                  <a:pt x="58" y="5"/>
                </a:cubicBezTo>
                <a:cubicBezTo>
                  <a:pt x="57" y="5"/>
                  <a:pt x="55" y="5"/>
                  <a:pt x="53" y="4"/>
                </a:cubicBezTo>
                <a:cubicBezTo>
                  <a:pt x="52" y="4"/>
                  <a:pt x="52" y="2"/>
                  <a:pt x="51" y="2"/>
                </a:cubicBezTo>
                <a:cubicBezTo>
                  <a:pt x="50" y="1"/>
                  <a:pt x="48" y="1"/>
                  <a:pt x="46" y="2"/>
                </a:cubicBezTo>
                <a:cubicBezTo>
                  <a:pt x="44" y="2"/>
                  <a:pt x="44" y="4"/>
                  <a:pt x="43" y="4"/>
                </a:cubicBezTo>
                <a:cubicBezTo>
                  <a:pt x="41" y="5"/>
                  <a:pt x="39" y="4"/>
                  <a:pt x="36" y="4"/>
                </a:cubicBezTo>
                <a:cubicBezTo>
                  <a:pt x="35" y="4"/>
                  <a:pt x="33" y="4"/>
                  <a:pt x="32" y="4"/>
                </a:cubicBezTo>
                <a:cubicBezTo>
                  <a:pt x="31" y="5"/>
                  <a:pt x="30" y="5"/>
                  <a:pt x="29" y="5"/>
                </a:cubicBezTo>
                <a:cubicBezTo>
                  <a:pt x="26" y="6"/>
                  <a:pt x="24" y="7"/>
                  <a:pt x="21" y="8"/>
                </a:cubicBezTo>
                <a:cubicBezTo>
                  <a:pt x="20" y="9"/>
                  <a:pt x="19" y="12"/>
                  <a:pt x="17" y="13"/>
                </a:cubicBezTo>
                <a:cubicBezTo>
                  <a:pt x="15" y="14"/>
                  <a:pt x="13" y="13"/>
                  <a:pt x="10" y="14"/>
                </a:cubicBezTo>
                <a:cubicBezTo>
                  <a:pt x="11" y="15"/>
                  <a:pt x="11" y="16"/>
                  <a:pt x="11" y="18"/>
                </a:cubicBezTo>
                <a:cubicBezTo>
                  <a:pt x="10" y="19"/>
                  <a:pt x="8" y="19"/>
                  <a:pt x="8" y="20"/>
                </a:cubicBezTo>
                <a:cubicBezTo>
                  <a:pt x="7" y="22"/>
                  <a:pt x="8" y="24"/>
                  <a:pt x="7" y="26"/>
                </a:cubicBezTo>
                <a:cubicBezTo>
                  <a:pt x="6" y="27"/>
                  <a:pt x="4" y="26"/>
                  <a:pt x="3" y="27"/>
                </a:cubicBezTo>
                <a:cubicBezTo>
                  <a:pt x="3" y="28"/>
                  <a:pt x="4" y="30"/>
                  <a:pt x="3" y="31"/>
                </a:cubicBezTo>
                <a:cubicBezTo>
                  <a:pt x="2" y="32"/>
                  <a:pt x="2" y="33"/>
                  <a:pt x="0" y="34"/>
                </a:cubicBezTo>
                <a:cubicBezTo>
                  <a:pt x="1" y="35"/>
                  <a:pt x="2" y="37"/>
                  <a:pt x="3" y="39"/>
                </a:cubicBezTo>
                <a:cubicBezTo>
                  <a:pt x="4" y="40"/>
                  <a:pt x="5" y="41"/>
                  <a:pt x="7" y="42"/>
                </a:cubicBezTo>
                <a:cubicBezTo>
                  <a:pt x="8" y="43"/>
                  <a:pt x="11" y="42"/>
                  <a:pt x="12" y="44"/>
                </a:cubicBezTo>
                <a:cubicBezTo>
                  <a:pt x="13" y="45"/>
                  <a:pt x="9" y="44"/>
                  <a:pt x="9" y="45"/>
                </a:cubicBezTo>
                <a:cubicBezTo>
                  <a:pt x="8" y="47"/>
                  <a:pt x="9" y="48"/>
                  <a:pt x="10" y="49"/>
                </a:cubicBezTo>
                <a:cubicBezTo>
                  <a:pt x="10" y="50"/>
                  <a:pt x="11" y="51"/>
                  <a:pt x="12" y="52"/>
                </a:cubicBezTo>
                <a:cubicBezTo>
                  <a:pt x="13" y="53"/>
                  <a:pt x="12" y="55"/>
                  <a:pt x="13" y="55"/>
                </a:cubicBezTo>
                <a:cubicBezTo>
                  <a:pt x="14" y="55"/>
                  <a:pt x="15" y="54"/>
                  <a:pt x="16" y="54"/>
                </a:cubicBezTo>
                <a:cubicBezTo>
                  <a:pt x="17" y="54"/>
                  <a:pt x="17" y="55"/>
                  <a:pt x="18" y="55"/>
                </a:cubicBezTo>
                <a:cubicBezTo>
                  <a:pt x="20" y="55"/>
                  <a:pt x="21" y="54"/>
                  <a:pt x="23" y="54"/>
                </a:cubicBezTo>
                <a:cubicBezTo>
                  <a:pt x="25" y="54"/>
                  <a:pt x="26" y="54"/>
                  <a:pt x="28" y="54"/>
                </a:cubicBezTo>
                <a:cubicBezTo>
                  <a:pt x="29" y="54"/>
                  <a:pt x="30" y="55"/>
                  <a:pt x="32" y="55"/>
                </a:cubicBezTo>
                <a:cubicBezTo>
                  <a:pt x="34" y="56"/>
                  <a:pt x="37" y="56"/>
                  <a:pt x="39" y="58"/>
                </a:cubicBezTo>
                <a:cubicBezTo>
                  <a:pt x="40" y="60"/>
                  <a:pt x="36" y="60"/>
                  <a:pt x="35" y="60"/>
                </a:cubicBezTo>
                <a:cubicBezTo>
                  <a:pt x="34" y="60"/>
                  <a:pt x="33" y="60"/>
                  <a:pt x="33" y="60"/>
                </a:cubicBezTo>
                <a:cubicBezTo>
                  <a:pt x="29" y="59"/>
                  <a:pt x="27" y="57"/>
                  <a:pt x="23" y="56"/>
                </a:cubicBezTo>
                <a:cubicBezTo>
                  <a:pt x="22" y="56"/>
                  <a:pt x="21" y="58"/>
                  <a:pt x="20" y="58"/>
                </a:cubicBezTo>
                <a:cubicBezTo>
                  <a:pt x="19" y="58"/>
                  <a:pt x="17" y="57"/>
                  <a:pt x="16" y="58"/>
                </a:cubicBezTo>
                <a:cubicBezTo>
                  <a:pt x="15" y="59"/>
                  <a:pt x="13" y="60"/>
                  <a:pt x="13" y="62"/>
                </a:cubicBezTo>
                <a:cubicBezTo>
                  <a:pt x="13" y="64"/>
                  <a:pt x="16" y="66"/>
                  <a:pt x="18" y="68"/>
                </a:cubicBezTo>
                <a:cubicBezTo>
                  <a:pt x="19" y="69"/>
                  <a:pt x="20" y="71"/>
                  <a:pt x="20" y="72"/>
                </a:cubicBezTo>
                <a:cubicBezTo>
                  <a:pt x="20" y="74"/>
                  <a:pt x="19" y="75"/>
                  <a:pt x="19" y="77"/>
                </a:cubicBezTo>
                <a:cubicBezTo>
                  <a:pt x="20" y="79"/>
                  <a:pt x="21" y="82"/>
                  <a:pt x="23" y="81"/>
                </a:cubicBezTo>
                <a:cubicBezTo>
                  <a:pt x="25" y="81"/>
                  <a:pt x="23" y="77"/>
                  <a:pt x="25" y="76"/>
                </a:cubicBezTo>
                <a:cubicBezTo>
                  <a:pt x="27" y="76"/>
                  <a:pt x="28" y="79"/>
                  <a:pt x="29" y="81"/>
                </a:cubicBezTo>
                <a:cubicBezTo>
                  <a:pt x="29" y="81"/>
                  <a:pt x="28" y="83"/>
                  <a:pt x="29" y="84"/>
                </a:cubicBezTo>
                <a:cubicBezTo>
                  <a:pt x="29" y="84"/>
                  <a:pt x="30" y="86"/>
                  <a:pt x="31" y="86"/>
                </a:cubicBezTo>
                <a:cubicBezTo>
                  <a:pt x="32" y="84"/>
                  <a:pt x="30" y="81"/>
                  <a:pt x="31" y="80"/>
                </a:cubicBezTo>
                <a:cubicBezTo>
                  <a:pt x="32" y="79"/>
                  <a:pt x="33" y="80"/>
                  <a:pt x="34" y="80"/>
                </a:cubicBezTo>
                <a:cubicBezTo>
                  <a:pt x="35" y="82"/>
                  <a:pt x="36" y="84"/>
                  <a:pt x="37" y="86"/>
                </a:cubicBezTo>
                <a:cubicBezTo>
                  <a:pt x="38" y="86"/>
                  <a:pt x="39" y="86"/>
                  <a:pt x="39" y="85"/>
                </a:cubicBezTo>
                <a:cubicBezTo>
                  <a:pt x="39" y="84"/>
                  <a:pt x="38" y="82"/>
                  <a:pt x="37" y="81"/>
                </a:cubicBezTo>
                <a:cubicBezTo>
                  <a:pt x="37" y="80"/>
                  <a:pt x="38" y="79"/>
                  <a:pt x="37" y="78"/>
                </a:cubicBezTo>
                <a:cubicBezTo>
                  <a:pt x="36" y="75"/>
                  <a:pt x="33" y="72"/>
                  <a:pt x="33" y="69"/>
                </a:cubicBezTo>
                <a:cubicBezTo>
                  <a:pt x="33" y="67"/>
                  <a:pt x="36" y="68"/>
                  <a:pt x="37" y="69"/>
                </a:cubicBezTo>
                <a:cubicBezTo>
                  <a:pt x="38" y="69"/>
                  <a:pt x="37" y="72"/>
                  <a:pt x="38" y="72"/>
                </a:cubicBezTo>
                <a:cubicBezTo>
                  <a:pt x="40" y="72"/>
                  <a:pt x="42" y="71"/>
                  <a:pt x="42" y="69"/>
                </a:cubicBezTo>
                <a:cubicBezTo>
                  <a:pt x="42" y="67"/>
                  <a:pt x="39" y="68"/>
                  <a:pt x="38" y="66"/>
                </a:cubicBezTo>
                <a:cubicBezTo>
                  <a:pt x="37" y="65"/>
                  <a:pt x="38" y="63"/>
                  <a:pt x="38" y="62"/>
                </a:cubicBezTo>
                <a:cubicBezTo>
                  <a:pt x="38" y="61"/>
                  <a:pt x="39" y="60"/>
                  <a:pt x="41" y="60"/>
                </a:cubicBezTo>
                <a:cubicBezTo>
                  <a:pt x="42" y="60"/>
                  <a:pt x="44" y="61"/>
                  <a:pt x="46" y="62"/>
                </a:cubicBezTo>
                <a:cubicBezTo>
                  <a:pt x="47" y="63"/>
                  <a:pt x="47" y="65"/>
                  <a:pt x="48" y="65"/>
                </a:cubicBezTo>
                <a:cubicBezTo>
                  <a:pt x="49" y="66"/>
                  <a:pt x="49" y="64"/>
                  <a:pt x="49" y="63"/>
                </a:cubicBezTo>
                <a:cubicBezTo>
                  <a:pt x="49" y="62"/>
                  <a:pt x="49" y="59"/>
                  <a:pt x="48" y="58"/>
                </a:cubicBezTo>
                <a:cubicBezTo>
                  <a:pt x="47" y="56"/>
                  <a:pt x="44" y="55"/>
                  <a:pt x="42" y="54"/>
                </a:cubicBezTo>
                <a:cubicBezTo>
                  <a:pt x="40" y="52"/>
                  <a:pt x="39" y="51"/>
                  <a:pt x="37" y="50"/>
                </a:cubicBezTo>
                <a:cubicBezTo>
                  <a:pt x="35" y="48"/>
                  <a:pt x="31" y="49"/>
                  <a:pt x="30" y="46"/>
                </a:cubicBezTo>
                <a:cubicBezTo>
                  <a:pt x="29" y="45"/>
                  <a:pt x="34" y="46"/>
                  <a:pt x="35" y="44"/>
                </a:cubicBezTo>
                <a:cubicBezTo>
                  <a:pt x="35" y="42"/>
                  <a:pt x="33" y="41"/>
                  <a:pt x="33" y="39"/>
                </a:cubicBezTo>
                <a:cubicBezTo>
                  <a:pt x="33" y="38"/>
                  <a:pt x="35" y="38"/>
                  <a:pt x="36" y="38"/>
                </a:cubicBezTo>
                <a:cubicBezTo>
                  <a:pt x="37" y="39"/>
                  <a:pt x="37" y="40"/>
                  <a:pt x="38" y="41"/>
                </a:cubicBezTo>
                <a:cubicBezTo>
                  <a:pt x="38" y="41"/>
                  <a:pt x="39" y="40"/>
                  <a:pt x="39" y="40"/>
                </a:cubicBezTo>
                <a:cubicBezTo>
                  <a:pt x="37" y="37"/>
                  <a:pt x="35" y="35"/>
                  <a:pt x="34" y="33"/>
                </a:cubicBezTo>
                <a:cubicBezTo>
                  <a:pt x="33" y="31"/>
                  <a:pt x="31" y="29"/>
                  <a:pt x="30" y="27"/>
                </a:cubicBezTo>
                <a:cubicBezTo>
                  <a:pt x="29" y="25"/>
                  <a:pt x="29" y="23"/>
                  <a:pt x="29" y="21"/>
                </a:cubicBezTo>
                <a:cubicBezTo>
                  <a:pt x="29" y="21"/>
                  <a:pt x="30" y="19"/>
                  <a:pt x="31" y="19"/>
                </a:cubicBezTo>
                <a:cubicBezTo>
                  <a:pt x="33" y="20"/>
                  <a:pt x="35" y="22"/>
                  <a:pt x="37" y="23"/>
                </a:cubicBezTo>
                <a:cubicBezTo>
                  <a:pt x="39" y="25"/>
                  <a:pt x="40" y="28"/>
                  <a:pt x="42" y="29"/>
                </a:cubicBezTo>
                <a:cubicBezTo>
                  <a:pt x="42" y="30"/>
                  <a:pt x="43" y="29"/>
                  <a:pt x="43" y="28"/>
                </a:cubicBezTo>
                <a:cubicBezTo>
                  <a:pt x="43" y="26"/>
                  <a:pt x="40" y="25"/>
                  <a:pt x="40" y="23"/>
                </a:cubicBezTo>
                <a:cubicBezTo>
                  <a:pt x="40" y="23"/>
                  <a:pt x="42" y="23"/>
                  <a:pt x="42" y="24"/>
                </a:cubicBezTo>
                <a:cubicBezTo>
                  <a:pt x="44" y="25"/>
                  <a:pt x="44" y="27"/>
                  <a:pt x="46" y="28"/>
                </a:cubicBezTo>
                <a:cubicBezTo>
                  <a:pt x="46" y="29"/>
                  <a:pt x="47" y="27"/>
                  <a:pt x="47" y="27"/>
                </a:cubicBezTo>
                <a:cubicBezTo>
                  <a:pt x="46" y="25"/>
                  <a:pt x="44" y="24"/>
                  <a:pt x="43" y="22"/>
                </a:cubicBezTo>
                <a:cubicBezTo>
                  <a:pt x="43" y="22"/>
                  <a:pt x="45" y="22"/>
                  <a:pt x="46" y="22"/>
                </a:cubicBezTo>
                <a:cubicBezTo>
                  <a:pt x="48" y="23"/>
                  <a:pt x="49" y="25"/>
                  <a:pt x="51" y="25"/>
                </a:cubicBezTo>
                <a:cubicBezTo>
                  <a:pt x="52" y="25"/>
                  <a:pt x="51" y="24"/>
                  <a:pt x="51" y="23"/>
                </a:cubicBezTo>
                <a:cubicBezTo>
                  <a:pt x="49" y="22"/>
                  <a:pt x="47" y="21"/>
                  <a:pt x="45" y="20"/>
                </a:cubicBezTo>
                <a:cubicBezTo>
                  <a:pt x="44" y="18"/>
                  <a:pt x="43" y="17"/>
                  <a:pt x="43" y="15"/>
                </a:cubicBezTo>
                <a:cubicBezTo>
                  <a:pt x="43" y="14"/>
                  <a:pt x="44" y="14"/>
                  <a:pt x="45" y="14"/>
                </a:cubicBezTo>
                <a:cubicBezTo>
                  <a:pt x="46" y="15"/>
                  <a:pt x="47" y="16"/>
                  <a:pt x="47" y="16"/>
                </a:cubicBezTo>
                <a:cubicBezTo>
                  <a:pt x="49" y="15"/>
                  <a:pt x="49" y="12"/>
                  <a:pt x="51" y="12"/>
                </a:cubicBezTo>
                <a:cubicBezTo>
                  <a:pt x="52" y="11"/>
                  <a:pt x="54" y="14"/>
                  <a:pt x="56" y="14"/>
                </a:cubicBezTo>
                <a:cubicBezTo>
                  <a:pt x="57" y="14"/>
                  <a:pt x="58" y="11"/>
                  <a:pt x="59" y="11"/>
                </a:cubicBezTo>
                <a:cubicBezTo>
                  <a:pt x="61" y="11"/>
                  <a:pt x="64" y="12"/>
                  <a:pt x="66" y="13"/>
                </a:cubicBezTo>
                <a:cubicBezTo>
                  <a:pt x="67" y="14"/>
                  <a:pt x="69" y="14"/>
                  <a:pt x="71" y="1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79" name="Freeform 2597"/>
          <p:cNvSpPr>
            <a:spLocks noChangeAspect="1"/>
          </p:cNvSpPr>
          <p:nvPr/>
        </p:nvSpPr>
        <p:spPr bwMode="auto">
          <a:xfrm>
            <a:off x="5138738" y="2982913"/>
            <a:ext cx="66675" cy="50800"/>
          </a:xfrm>
          <a:custGeom>
            <a:avLst/>
            <a:gdLst>
              <a:gd name="T0" fmla="*/ 26 w 35"/>
              <a:gd name="T1" fmla="*/ 2 h 27"/>
              <a:gd name="T2" fmla="*/ 30 w 35"/>
              <a:gd name="T3" fmla="*/ 2 h 27"/>
              <a:gd name="T4" fmla="*/ 30 w 35"/>
              <a:gd name="T5" fmla="*/ 6 h 27"/>
              <a:gd name="T6" fmla="*/ 32 w 35"/>
              <a:gd name="T7" fmla="*/ 14 h 27"/>
              <a:gd name="T8" fmla="*/ 41 w 35"/>
              <a:gd name="T9" fmla="*/ 17 h 27"/>
              <a:gd name="T10" fmla="*/ 38 w 35"/>
              <a:gd name="T11" fmla="*/ 21 h 27"/>
              <a:gd name="T12" fmla="*/ 34 w 35"/>
              <a:gd name="T13" fmla="*/ 20 h 27"/>
              <a:gd name="T14" fmla="*/ 29 w 35"/>
              <a:gd name="T15" fmla="*/ 21 h 27"/>
              <a:gd name="T16" fmla="*/ 23 w 35"/>
              <a:gd name="T17" fmla="*/ 21 h 27"/>
              <a:gd name="T18" fmla="*/ 18 w 35"/>
              <a:gd name="T19" fmla="*/ 27 h 27"/>
              <a:gd name="T20" fmla="*/ 12 w 35"/>
              <a:gd name="T21" fmla="*/ 32 h 27"/>
              <a:gd name="T22" fmla="*/ 12 w 35"/>
              <a:gd name="T23" fmla="*/ 28 h 27"/>
              <a:gd name="T24" fmla="*/ 1 w 35"/>
              <a:gd name="T25" fmla="*/ 30 h 27"/>
              <a:gd name="T26" fmla="*/ 1 w 35"/>
              <a:gd name="T27" fmla="*/ 27 h 27"/>
              <a:gd name="T28" fmla="*/ 2 w 35"/>
              <a:gd name="T29" fmla="*/ 24 h 27"/>
              <a:gd name="T30" fmla="*/ 2 w 35"/>
              <a:gd name="T31" fmla="*/ 18 h 27"/>
              <a:gd name="T32" fmla="*/ 7 w 35"/>
              <a:gd name="T33" fmla="*/ 15 h 27"/>
              <a:gd name="T34" fmla="*/ 7 w 35"/>
              <a:gd name="T35" fmla="*/ 12 h 27"/>
              <a:gd name="T36" fmla="*/ 2 w 35"/>
              <a:gd name="T37" fmla="*/ 9 h 27"/>
              <a:gd name="T38" fmla="*/ 2 w 35"/>
              <a:gd name="T39" fmla="*/ 5 h 27"/>
              <a:gd name="T40" fmla="*/ 7 w 35"/>
              <a:gd name="T41" fmla="*/ 4 h 27"/>
              <a:gd name="T42" fmla="*/ 13 w 35"/>
              <a:gd name="T43" fmla="*/ 5 h 27"/>
              <a:gd name="T44" fmla="*/ 17 w 35"/>
              <a:gd name="T45" fmla="*/ 1 h 27"/>
              <a:gd name="T46" fmla="*/ 22 w 35"/>
              <a:gd name="T47" fmla="*/ 1 h 27"/>
              <a:gd name="T48" fmla="*/ 25 w 35"/>
              <a:gd name="T49" fmla="*/ 4 h 27"/>
              <a:gd name="T50" fmla="*/ 26 w 35"/>
              <a:gd name="T51" fmla="*/ 2 h 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5"/>
              <a:gd name="T79" fmla="*/ 0 h 27"/>
              <a:gd name="T80" fmla="*/ 35 w 35"/>
              <a:gd name="T81" fmla="*/ 27 h 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5" h="27">
                <a:moveTo>
                  <a:pt x="22" y="2"/>
                </a:moveTo>
                <a:cubicBezTo>
                  <a:pt x="23" y="2"/>
                  <a:pt x="24" y="1"/>
                  <a:pt x="25" y="2"/>
                </a:cubicBezTo>
                <a:cubicBezTo>
                  <a:pt x="26" y="2"/>
                  <a:pt x="25" y="4"/>
                  <a:pt x="25" y="5"/>
                </a:cubicBezTo>
                <a:cubicBezTo>
                  <a:pt x="25" y="7"/>
                  <a:pt x="25" y="10"/>
                  <a:pt x="27" y="12"/>
                </a:cubicBezTo>
                <a:cubicBezTo>
                  <a:pt x="29" y="14"/>
                  <a:pt x="32" y="12"/>
                  <a:pt x="34" y="14"/>
                </a:cubicBezTo>
                <a:cubicBezTo>
                  <a:pt x="35" y="15"/>
                  <a:pt x="33" y="17"/>
                  <a:pt x="32" y="18"/>
                </a:cubicBezTo>
                <a:cubicBezTo>
                  <a:pt x="31" y="18"/>
                  <a:pt x="29" y="17"/>
                  <a:pt x="28" y="17"/>
                </a:cubicBezTo>
                <a:cubicBezTo>
                  <a:pt x="27" y="17"/>
                  <a:pt x="25" y="18"/>
                  <a:pt x="24" y="18"/>
                </a:cubicBezTo>
                <a:cubicBezTo>
                  <a:pt x="22" y="18"/>
                  <a:pt x="21" y="18"/>
                  <a:pt x="19" y="18"/>
                </a:cubicBezTo>
                <a:cubicBezTo>
                  <a:pt x="17" y="19"/>
                  <a:pt x="16" y="21"/>
                  <a:pt x="15" y="23"/>
                </a:cubicBezTo>
                <a:cubicBezTo>
                  <a:pt x="13" y="24"/>
                  <a:pt x="12" y="26"/>
                  <a:pt x="10" y="27"/>
                </a:cubicBezTo>
                <a:cubicBezTo>
                  <a:pt x="9" y="27"/>
                  <a:pt x="11" y="24"/>
                  <a:pt x="10" y="24"/>
                </a:cubicBezTo>
                <a:cubicBezTo>
                  <a:pt x="7" y="23"/>
                  <a:pt x="4" y="25"/>
                  <a:pt x="1" y="25"/>
                </a:cubicBezTo>
                <a:cubicBezTo>
                  <a:pt x="0" y="25"/>
                  <a:pt x="0" y="23"/>
                  <a:pt x="1" y="23"/>
                </a:cubicBezTo>
                <a:cubicBezTo>
                  <a:pt x="1" y="22"/>
                  <a:pt x="2" y="21"/>
                  <a:pt x="2" y="20"/>
                </a:cubicBezTo>
                <a:cubicBezTo>
                  <a:pt x="2" y="18"/>
                  <a:pt x="1" y="17"/>
                  <a:pt x="2" y="15"/>
                </a:cubicBezTo>
                <a:cubicBezTo>
                  <a:pt x="3" y="14"/>
                  <a:pt x="5" y="15"/>
                  <a:pt x="6" y="13"/>
                </a:cubicBezTo>
                <a:cubicBezTo>
                  <a:pt x="6" y="12"/>
                  <a:pt x="6" y="11"/>
                  <a:pt x="6" y="10"/>
                </a:cubicBezTo>
                <a:cubicBezTo>
                  <a:pt x="5" y="8"/>
                  <a:pt x="3" y="8"/>
                  <a:pt x="2" y="8"/>
                </a:cubicBezTo>
                <a:cubicBezTo>
                  <a:pt x="2" y="7"/>
                  <a:pt x="1" y="5"/>
                  <a:pt x="2" y="4"/>
                </a:cubicBezTo>
                <a:cubicBezTo>
                  <a:pt x="3" y="3"/>
                  <a:pt x="5" y="3"/>
                  <a:pt x="6" y="3"/>
                </a:cubicBezTo>
                <a:cubicBezTo>
                  <a:pt x="8" y="3"/>
                  <a:pt x="9" y="4"/>
                  <a:pt x="11" y="4"/>
                </a:cubicBezTo>
                <a:cubicBezTo>
                  <a:pt x="12" y="3"/>
                  <a:pt x="12" y="1"/>
                  <a:pt x="14" y="1"/>
                </a:cubicBezTo>
                <a:cubicBezTo>
                  <a:pt x="15" y="0"/>
                  <a:pt x="17" y="1"/>
                  <a:pt x="18" y="1"/>
                </a:cubicBezTo>
                <a:cubicBezTo>
                  <a:pt x="19" y="2"/>
                  <a:pt x="20" y="3"/>
                  <a:pt x="21" y="3"/>
                </a:cubicBezTo>
                <a:cubicBezTo>
                  <a:pt x="21" y="3"/>
                  <a:pt x="22" y="2"/>
                  <a:pt x="2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80" name="Freeform 2598"/>
          <p:cNvSpPr>
            <a:spLocks noChangeAspect="1"/>
          </p:cNvSpPr>
          <p:nvPr/>
        </p:nvSpPr>
        <p:spPr bwMode="auto">
          <a:xfrm>
            <a:off x="5048250" y="2914650"/>
            <a:ext cx="147638" cy="96838"/>
          </a:xfrm>
          <a:custGeom>
            <a:avLst/>
            <a:gdLst>
              <a:gd name="T0" fmla="*/ 83 w 78"/>
              <a:gd name="T1" fmla="*/ 45 h 51"/>
              <a:gd name="T2" fmla="*/ 81 w 78"/>
              <a:gd name="T3" fmla="*/ 39 h 51"/>
              <a:gd name="T4" fmla="*/ 76 w 78"/>
              <a:gd name="T5" fmla="*/ 36 h 51"/>
              <a:gd name="T6" fmla="*/ 82 w 78"/>
              <a:gd name="T7" fmla="*/ 31 h 51"/>
              <a:gd name="T8" fmla="*/ 82 w 78"/>
              <a:gd name="T9" fmla="*/ 24 h 51"/>
              <a:gd name="T10" fmla="*/ 86 w 78"/>
              <a:gd name="T11" fmla="*/ 17 h 51"/>
              <a:gd name="T12" fmla="*/ 89 w 78"/>
              <a:gd name="T13" fmla="*/ 17 h 51"/>
              <a:gd name="T14" fmla="*/ 92 w 78"/>
              <a:gd name="T15" fmla="*/ 17 h 51"/>
              <a:gd name="T16" fmla="*/ 93 w 78"/>
              <a:gd name="T17" fmla="*/ 10 h 51"/>
              <a:gd name="T18" fmla="*/ 89 w 78"/>
              <a:gd name="T19" fmla="*/ 10 h 51"/>
              <a:gd name="T20" fmla="*/ 86 w 78"/>
              <a:gd name="T21" fmla="*/ 7 h 51"/>
              <a:gd name="T22" fmla="*/ 79 w 78"/>
              <a:gd name="T23" fmla="*/ 6 h 51"/>
              <a:gd name="T24" fmla="*/ 73 w 78"/>
              <a:gd name="T25" fmla="*/ 4 h 51"/>
              <a:gd name="T26" fmla="*/ 67 w 78"/>
              <a:gd name="T27" fmla="*/ 4 h 51"/>
              <a:gd name="T28" fmla="*/ 60 w 78"/>
              <a:gd name="T29" fmla="*/ 5 h 51"/>
              <a:gd name="T30" fmla="*/ 55 w 78"/>
              <a:gd name="T31" fmla="*/ 8 h 51"/>
              <a:gd name="T32" fmla="*/ 41 w 78"/>
              <a:gd name="T33" fmla="*/ 11 h 51"/>
              <a:gd name="T34" fmla="*/ 31 w 78"/>
              <a:gd name="T35" fmla="*/ 10 h 51"/>
              <a:gd name="T36" fmla="*/ 15 w 78"/>
              <a:gd name="T37" fmla="*/ 8 h 51"/>
              <a:gd name="T38" fmla="*/ 7 w 78"/>
              <a:gd name="T39" fmla="*/ 10 h 51"/>
              <a:gd name="T40" fmla="*/ 10 w 78"/>
              <a:gd name="T41" fmla="*/ 5 h 51"/>
              <a:gd name="T42" fmla="*/ 5 w 78"/>
              <a:gd name="T43" fmla="*/ 0 h 51"/>
              <a:gd name="T44" fmla="*/ 1 w 78"/>
              <a:gd name="T45" fmla="*/ 6 h 51"/>
              <a:gd name="T46" fmla="*/ 1 w 78"/>
              <a:gd name="T47" fmla="*/ 16 h 51"/>
              <a:gd name="T48" fmla="*/ 7 w 78"/>
              <a:gd name="T49" fmla="*/ 22 h 51"/>
              <a:gd name="T50" fmla="*/ 11 w 78"/>
              <a:gd name="T51" fmla="*/ 25 h 51"/>
              <a:gd name="T52" fmla="*/ 4 w 78"/>
              <a:gd name="T53" fmla="*/ 29 h 51"/>
              <a:gd name="T54" fmla="*/ 4 w 78"/>
              <a:gd name="T55" fmla="*/ 38 h 51"/>
              <a:gd name="T56" fmla="*/ 5 w 78"/>
              <a:gd name="T57" fmla="*/ 43 h 51"/>
              <a:gd name="T58" fmla="*/ 11 w 78"/>
              <a:gd name="T59" fmla="*/ 45 h 51"/>
              <a:gd name="T60" fmla="*/ 12 w 78"/>
              <a:gd name="T61" fmla="*/ 51 h 51"/>
              <a:gd name="T62" fmla="*/ 12 w 78"/>
              <a:gd name="T63" fmla="*/ 57 h 51"/>
              <a:gd name="T64" fmla="*/ 17 w 78"/>
              <a:gd name="T65" fmla="*/ 57 h 51"/>
              <a:gd name="T66" fmla="*/ 25 w 78"/>
              <a:gd name="T67" fmla="*/ 57 h 51"/>
              <a:gd name="T68" fmla="*/ 29 w 78"/>
              <a:gd name="T69" fmla="*/ 55 h 51"/>
              <a:gd name="T70" fmla="*/ 35 w 78"/>
              <a:gd name="T71" fmla="*/ 55 h 51"/>
              <a:gd name="T72" fmla="*/ 37 w 78"/>
              <a:gd name="T73" fmla="*/ 57 h 51"/>
              <a:gd name="T74" fmla="*/ 43 w 78"/>
              <a:gd name="T75" fmla="*/ 59 h 51"/>
              <a:gd name="T76" fmla="*/ 49 w 78"/>
              <a:gd name="T77" fmla="*/ 60 h 51"/>
              <a:gd name="T78" fmla="*/ 58 w 78"/>
              <a:gd name="T79" fmla="*/ 56 h 51"/>
              <a:gd name="T80" fmla="*/ 60 w 78"/>
              <a:gd name="T81" fmla="*/ 53 h 51"/>
              <a:gd name="T82" fmla="*/ 60 w 78"/>
              <a:gd name="T83" fmla="*/ 48 h 51"/>
              <a:gd name="T84" fmla="*/ 64 w 78"/>
              <a:gd name="T85" fmla="*/ 47 h 51"/>
              <a:gd name="T86" fmla="*/ 70 w 78"/>
              <a:gd name="T87" fmla="*/ 48 h 51"/>
              <a:gd name="T88" fmla="*/ 74 w 78"/>
              <a:gd name="T89" fmla="*/ 44 h 51"/>
              <a:gd name="T90" fmla="*/ 79 w 78"/>
              <a:gd name="T91" fmla="*/ 44 h 51"/>
              <a:gd name="T92" fmla="*/ 82 w 78"/>
              <a:gd name="T93" fmla="*/ 47 h 51"/>
              <a:gd name="T94" fmla="*/ 83 w 78"/>
              <a:gd name="T95" fmla="*/ 45 h 5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8"/>
              <a:gd name="T145" fmla="*/ 0 h 51"/>
              <a:gd name="T146" fmla="*/ 78 w 78"/>
              <a:gd name="T147" fmla="*/ 51 h 51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8" h="51">
                <a:moveTo>
                  <a:pt x="70" y="38"/>
                </a:moveTo>
                <a:cubicBezTo>
                  <a:pt x="70" y="36"/>
                  <a:pt x="69" y="34"/>
                  <a:pt x="68" y="33"/>
                </a:cubicBezTo>
                <a:cubicBezTo>
                  <a:pt x="67" y="32"/>
                  <a:pt x="63" y="32"/>
                  <a:pt x="64" y="30"/>
                </a:cubicBezTo>
                <a:cubicBezTo>
                  <a:pt x="64" y="28"/>
                  <a:pt x="68" y="28"/>
                  <a:pt x="69" y="26"/>
                </a:cubicBezTo>
                <a:cubicBezTo>
                  <a:pt x="70" y="24"/>
                  <a:pt x="68" y="22"/>
                  <a:pt x="69" y="20"/>
                </a:cubicBezTo>
                <a:cubicBezTo>
                  <a:pt x="69" y="18"/>
                  <a:pt x="70" y="16"/>
                  <a:pt x="72" y="14"/>
                </a:cubicBezTo>
                <a:cubicBezTo>
                  <a:pt x="72" y="13"/>
                  <a:pt x="74" y="14"/>
                  <a:pt x="75" y="14"/>
                </a:cubicBezTo>
                <a:cubicBezTo>
                  <a:pt x="75" y="14"/>
                  <a:pt x="76" y="14"/>
                  <a:pt x="77" y="14"/>
                </a:cubicBezTo>
                <a:cubicBezTo>
                  <a:pt x="78" y="12"/>
                  <a:pt x="78" y="10"/>
                  <a:pt x="78" y="8"/>
                </a:cubicBezTo>
                <a:cubicBezTo>
                  <a:pt x="77" y="8"/>
                  <a:pt x="76" y="8"/>
                  <a:pt x="75" y="8"/>
                </a:cubicBezTo>
                <a:cubicBezTo>
                  <a:pt x="74" y="7"/>
                  <a:pt x="73" y="6"/>
                  <a:pt x="72" y="6"/>
                </a:cubicBezTo>
                <a:cubicBezTo>
                  <a:pt x="70" y="5"/>
                  <a:pt x="68" y="5"/>
                  <a:pt x="66" y="5"/>
                </a:cubicBezTo>
                <a:cubicBezTo>
                  <a:pt x="64" y="4"/>
                  <a:pt x="63" y="3"/>
                  <a:pt x="61" y="3"/>
                </a:cubicBezTo>
                <a:cubicBezTo>
                  <a:pt x="60" y="3"/>
                  <a:pt x="58" y="3"/>
                  <a:pt x="56" y="3"/>
                </a:cubicBezTo>
                <a:cubicBezTo>
                  <a:pt x="54" y="3"/>
                  <a:pt x="52" y="3"/>
                  <a:pt x="50" y="4"/>
                </a:cubicBezTo>
                <a:cubicBezTo>
                  <a:pt x="48" y="4"/>
                  <a:pt x="48" y="6"/>
                  <a:pt x="46" y="7"/>
                </a:cubicBezTo>
                <a:cubicBezTo>
                  <a:pt x="42" y="8"/>
                  <a:pt x="38" y="9"/>
                  <a:pt x="34" y="9"/>
                </a:cubicBezTo>
                <a:cubicBezTo>
                  <a:pt x="31" y="9"/>
                  <a:pt x="28" y="9"/>
                  <a:pt x="26" y="8"/>
                </a:cubicBezTo>
                <a:cubicBezTo>
                  <a:pt x="22" y="8"/>
                  <a:pt x="18" y="7"/>
                  <a:pt x="13" y="7"/>
                </a:cubicBezTo>
                <a:cubicBezTo>
                  <a:pt x="11" y="7"/>
                  <a:pt x="8" y="9"/>
                  <a:pt x="6" y="8"/>
                </a:cubicBezTo>
                <a:cubicBezTo>
                  <a:pt x="5" y="7"/>
                  <a:pt x="8" y="5"/>
                  <a:pt x="8" y="4"/>
                </a:cubicBezTo>
                <a:cubicBezTo>
                  <a:pt x="7" y="2"/>
                  <a:pt x="6" y="2"/>
                  <a:pt x="4" y="0"/>
                </a:cubicBezTo>
                <a:cubicBezTo>
                  <a:pt x="3" y="2"/>
                  <a:pt x="1" y="3"/>
                  <a:pt x="1" y="5"/>
                </a:cubicBezTo>
                <a:cubicBezTo>
                  <a:pt x="0" y="7"/>
                  <a:pt x="0" y="10"/>
                  <a:pt x="1" y="13"/>
                </a:cubicBezTo>
                <a:cubicBezTo>
                  <a:pt x="2" y="15"/>
                  <a:pt x="5" y="16"/>
                  <a:pt x="6" y="18"/>
                </a:cubicBezTo>
                <a:cubicBezTo>
                  <a:pt x="7" y="19"/>
                  <a:pt x="10" y="20"/>
                  <a:pt x="9" y="21"/>
                </a:cubicBezTo>
                <a:cubicBezTo>
                  <a:pt x="8" y="23"/>
                  <a:pt x="4" y="22"/>
                  <a:pt x="3" y="24"/>
                </a:cubicBezTo>
                <a:cubicBezTo>
                  <a:pt x="2" y="27"/>
                  <a:pt x="3" y="30"/>
                  <a:pt x="3" y="32"/>
                </a:cubicBezTo>
                <a:cubicBezTo>
                  <a:pt x="3" y="34"/>
                  <a:pt x="3" y="35"/>
                  <a:pt x="4" y="36"/>
                </a:cubicBezTo>
                <a:cubicBezTo>
                  <a:pt x="5" y="37"/>
                  <a:pt x="8" y="36"/>
                  <a:pt x="9" y="38"/>
                </a:cubicBezTo>
                <a:cubicBezTo>
                  <a:pt x="10" y="39"/>
                  <a:pt x="10" y="41"/>
                  <a:pt x="10" y="43"/>
                </a:cubicBezTo>
                <a:cubicBezTo>
                  <a:pt x="11" y="44"/>
                  <a:pt x="10" y="47"/>
                  <a:pt x="10" y="48"/>
                </a:cubicBezTo>
                <a:cubicBezTo>
                  <a:pt x="11" y="48"/>
                  <a:pt x="13" y="48"/>
                  <a:pt x="14" y="48"/>
                </a:cubicBezTo>
                <a:cubicBezTo>
                  <a:pt x="17" y="48"/>
                  <a:pt x="19" y="49"/>
                  <a:pt x="21" y="48"/>
                </a:cubicBezTo>
                <a:cubicBezTo>
                  <a:pt x="22" y="48"/>
                  <a:pt x="22" y="46"/>
                  <a:pt x="24" y="46"/>
                </a:cubicBezTo>
                <a:cubicBezTo>
                  <a:pt x="26" y="45"/>
                  <a:pt x="28" y="45"/>
                  <a:pt x="29" y="46"/>
                </a:cubicBezTo>
                <a:cubicBezTo>
                  <a:pt x="30" y="46"/>
                  <a:pt x="30" y="48"/>
                  <a:pt x="31" y="48"/>
                </a:cubicBezTo>
                <a:cubicBezTo>
                  <a:pt x="33" y="49"/>
                  <a:pt x="35" y="49"/>
                  <a:pt x="36" y="49"/>
                </a:cubicBezTo>
                <a:cubicBezTo>
                  <a:pt x="38" y="50"/>
                  <a:pt x="40" y="51"/>
                  <a:pt x="41" y="50"/>
                </a:cubicBezTo>
                <a:cubicBezTo>
                  <a:pt x="44" y="50"/>
                  <a:pt x="47" y="49"/>
                  <a:pt x="49" y="47"/>
                </a:cubicBezTo>
                <a:cubicBezTo>
                  <a:pt x="50" y="47"/>
                  <a:pt x="50" y="45"/>
                  <a:pt x="50" y="44"/>
                </a:cubicBezTo>
                <a:cubicBezTo>
                  <a:pt x="50" y="43"/>
                  <a:pt x="49" y="41"/>
                  <a:pt x="50" y="40"/>
                </a:cubicBezTo>
                <a:cubicBezTo>
                  <a:pt x="51" y="39"/>
                  <a:pt x="53" y="39"/>
                  <a:pt x="54" y="39"/>
                </a:cubicBezTo>
                <a:cubicBezTo>
                  <a:pt x="56" y="39"/>
                  <a:pt x="57" y="40"/>
                  <a:pt x="59" y="40"/>
                </a:cubicBezTo>
                <a:cubicBezTo>
                  <a:pt x="60" y="39"/>
                  <a:pt x="60" y="37"/>
                  <a:pt x="62" y="37"/>
                </a:cubicBezTo>
                <a:cubicBezTo>
                  <a:pt x="63" y="36"/>
                  <a:pt x="65" y="37"/>
                  <a:pt x="66" y="37"/>
                </a:cubicBezTo>
                <a:cubicBezTo>
                  <a:pt x="67" y="38"/>
                  <a:pt x="68" y="39"/>
                  <a:pt x="69" y="39"/>
                </a:cubicBezTo>
                <a:cubicBezTo>
                  <a:pt x="69" y="39"/>
                  <a:pt x="70" y="38"/>
                  <a:pt x="70" y="3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81" name="Freeform 2599"/>
          <p:cNvSpPr>
            <a:spLocks noChangeAspect="1"/>
          </p:cNvSpPr>
          <p:nvPr/>
        </p:nvSpPr>
        <p:spPr bwMode="auto">
          <a:xfrm>
            <a:off x="5002213" y="2786063"/>
            <a:ext cx="220663" cy="144463"/>
          </a:xfrm>
          <a:custGeom>
            <a:avLst/>
            <a:gdLst>
              <a:gd name="T0" fmla="*/ 137 w 116"/>
              <a:gd name="T1" fmla="*/ 63 h 76"/>
              <a:gd name="T2" fmla="*/ 129 w 116"/>
              <a:gd name="T3" fmla="*/ 59 h 76"/>
              <a:gd name="T4" fmla="*/ 125 w 116"/>
              <a:gd name="T5" fmla="*/ 62 h 76"/>
              <a:gd name="T6" fmla="*/ 119 w 116"/>
              <a:gd name="T7" fmla="*/ 63 h 76"/>
              <a:gd name="T8" fmla="*/ 114 w 116"/>
              <a:gd name="T9" fmla="*/ 61 h 76"/>
              <a:gd name="T10" fmla="*/ 111 w 116"/>
              <a:gd name="T11" fmla="*/ 47 h 76"/>
              <a:gd name="T12" fmla="*/ 116 w 116"/>
              <a:gd name="T13" fmla="*/ 36 h 76"/>
              <a:gd name="T14" fmla="*/ 109 w 116"/>
              <a:gd name="T15" fmla="*/ 25 h 76"/>
              <a:gd name="T16" fmla="*/ 99 w 116"/>
              <a:gd name="T17" fmla="*/ 14 h 76"/>
              <a:gd name="T18" fmla="*/ 95 w 116"/>
              <a:gd name="T19" fmla="*/ 2 h 76"/>
              <a:gd name="T20" fmla="*/ 89 w 116"/>
              <a:gd name="T21" fmla="*/ 0 h 76"/>
              <a:gd name="T22" fmla="*/ 84 w 116"/>
              <a:gd name="T23" fmla="*/ 1 h 76"/>
              <a:gd name="T24" fmla="*/ 79 w 116"/>
              <a:gd name="T25" fmla="*/ 2 h 76"/>
              <a:gd name="T26" fmla="*/ 70 w 116"/>
              <a:gd name="T27" fmla="*/ 4 h 76"/>
              <a:gd name="T28" fmla="*/ 65 w 116"/>
              <a:gd name="T29" fmla="*/ 10 h 76"/>
              <a:gd name="T30" fmla="*/ 60 w 116"/>
              <a:gd name="T31" fmla="*/ 5 h 76"/>
              <a:gd name="T32" fmla="*/ 55 w 116"/>
              <a:gd name="T33" fmla="*/ 5 h 76"/>
              <a:gd name="T34" fmla="*/ 46 w 116"/>
              <a:gd name="T35" fmla="*/ 4 h 76"/>
              <a:gd name="T36" fmla="*/ 40 w 116"/>
              <a:gd name="T37" fmla="*/ 0 h 76"/>
              <a:gd name="T38" fmla="*/ 36 w 116"/>
              <a:gd name="T39" fmla="*/ 5 h 76"/>
              <a:gd name="T40" fmla="*/ 34 w 116"/>
              <a:gd name="T41" fmla="*/ 7 h 76"/>
              <a:gd name="T42" fmla="*/ 29 w 116"/>
              <a:gd name="T43" fmla="*/ 8 h 76"/>
              <a:gd name="T44" fmla="*/ 24 w 116"/>
              <a:gd name="T45" fmla="*/ 14 h 76"/>
              <a:gd name="T46" fmla="*/ 19 w 116"/>
              <a:gd name="T47" fmla="*/ 23 h 76"/>
              <a:gd name="T48" fmla="*/ 18 w 116"/>
              <a:gd name="T49" fmla="*/ 31 h 76"/>
              <a:gd name="T50" fmla="*/ 14 w 116"/>
              <a:gd name="T51" fmla="*/ 32 h 76"/>
              <a:gd name="T52" fmla="*/ 14 w 116"/>
              <a:gd name="T53" fmla="*/ 37 h 76"/>
              <a:gd name="T54" fmla="*/ 8 w 116"/>
              <a:gd name="T55" fmla="*/ 40 h 76"/>
              <a:gd name="T56" fmla="*/ 0 w 116"/>
              <a:gd name="T57" fmla="*/ 42 h 76"/>
              <a:gd name="T58" fmla="*/ 4 w 116"/>
              <a:gd name="T59" fmla="*/ 48 h 76"/>
              <a:gd name="T60" fmla="*/ 7 w 116"/>
              <a:gd name="T61" fmla="*/ 53 h 76"/>
              <a:gd name="T62" fmla="*/ 10 w 116"/>
              <a:gd name="T63" fmla="*/ 59 h 76"/>
              <a:gd name="T64" fmla="*/ 18 w 116"/>
              <a:gd name="T65" fmla="*/ 63 h 76"/>
              <a:gd name="T66" fmla="*/ 18 w 116"/>
              <a:gd name="T67" fmla="*/ 71 h 76"/>
              <a:gd name="T68" fmla="*/ 25 w 116"/>
              <a:gd name="T69" fmla="*/ 74 h 76"/>
              <a:gd name="T70" fmla="*/ 30 w 116"/>
              <a:gd name="T71" fmla="*/ 77 h 76"/>
              <a:gd name="T72" fmla="*/ 31 w 116"/>
              <a:gd name="T73" fmla="*/ 73 h 76"/>
              <a:gd name="T74" fmla="*/ 35 w 116"/>
              <a:gd name="T75" fmla="*/ 75 h 76"/>
              <a:gd name="T76" fmla="*/ 32 w 116"/>
              <a:gd name="T77" fmla="*/ 78 h 76"/>
              <a:gd name="T78" fmla="*/ 34 w 116"/>
              <a:gd name="T79" fmla="*/ 80 h 76"/>
              <a:gd name="T80" fmla="*/ 38 w 116"/>
              <a:gd name="T81" fmla="*/ 85 h 76"/>
              <a:gd name="T82" fmla="*/ 36 w 116"/>
              <a:gd name="T83" fmla="*/ 90 h 76"/>
              <a:gd name="T84" fmla="*/ 44 w 116"/>
              <a:gd name="T85" fmla="*/ 89 h 76"/>
              <a:gd name="T86" fmla="*/ 60 w 116"/>
              <a:gd name="T87" fmla="*/ 90 h 76"/>
              <a:gd name="T88" fmla="*/ 70 w 116"/>
              <a:gd name="T89" fmla="*/ 91 h 76"/>
              <a:gd name="T90" fmla="*/ 84 w 116"/>
              <a:gd name="T91" fmla="*/ 89 h 76"/>
              <a:gd name="T92" fmla="*/ 89 w 116"/>
              <a:gd name="T93" fmla="*/ 85 h 76"/>
              <a:gd name="T94" fmla="*/ 96 w 116"/>
              <a:gd name="T95" fmla="*/ 84 h 76"/>
              <a:gd name="T96" fmla="*/ 102 w 116"/>
              <a:gd name="T97" fmla="*/ 84 h 76"/>
              <a:gd name="T98" fmla="*/ 108 w 116"/>
              <a:gd name="T99" fmla="*/ 86 h 76"/>
              <a:gd name="T100" fmla="*/ 115 w 116"/>
              <a:gd name="T101" fmla="*/ 87 h 76"/>
              <a:gd name="T102" fmla="*/ 119 w 116"/>
              <a:gd name="T103" fmla="*/ 90 h 76"/>
              <a:gd name="T104" fmla="*/ 122 w 116"/>
              <a:gd name="T105" fmla="*/ 90 h 76"/>
              <a:gd name="T106" fmla="*/ 122 w 116"/>
              <a:gd name="T107" fmla="*/ 81 h 76"/>
              <a:gd name="T108" fmla="*/ 125 w 116"/>
              <a:gd name="T109" fmla="*/ 77 h 76"/>
              <a:gd name="T110" fmla="*/ 121 w 116"/>
              <a:gd name="T111" fmla="*/ 72 h 76"/>
              <a:gd name="T112" fmla="*/ 126 w 116"/>
              <a:gd name="T113" fmla="*/ 66 h 76"/>
              <a:gd name="T114" fmla="*/ 129 w 116"/>
              <a:gd name="T115" fmla="*/ 67 h 76"/>
              <a:gd name="T116" fmla="*/ 128 w 116"/>
              <a:gd name="T117" fmla="*/ 74 h 76"/>
              <a:gd name="T118" fmla="*/ 137 w 116"/>
              <a:gd name="T119" fmla="*/ 72 h 76"/>
              <a:gd name="T120" fmla="*/ 137 w 116"/>
              <a:gd name="T121" fmla="*/ 63 h 7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16"/>
              <a:gd name="T184" fmla="*/ 0 h 76"/>
              <a:gd name="T185" fmla="*/ 116 w 116"/>
              <a:gd name="T186" fmla="*/ 76 h 7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16" h="76">
                <a:moveTo>
                  <a:pt x="114" y="53"/>
                </a:moveTo>
                <a:cubicBezTo>
                  <a:pt x="112" y="52"/>
                  <a:pt x="111" y="49"/>
                  <a:pt x="108" y="49"/>
                </a:cubicBezTo>
                <a:cubicBezTo>
                  <a:pt x="106" y="49"/>
                  <a:pt x="106" y="52"/>
                  <a:pt x="104" y="52"/>
                </a:cubicBezTo>
                <a:cubicBezTo>
                  <a:pt x="102" y="53"/>
                  <a:pt x="101" y="53"/>
                  <a:pt x="99" y="53"/>
                </a:cubicBezTo>
                <a:cubicBezTo>
                  <a:pt x="97" y="53"/>
                  <a:pt x="96" y="51"/>
                  <a:pt x="95" y="51"/>
                </a:cubicBezTo>
                <a:cubicBezTo>
                  <a:pt x="94" y="46"/>
                  <a:pt x="93" y="43"/>
                  <a:pt x="93" y="39"/>
                </a:cubicBezTo>
                <a:cubicBezTo>
                  <a:pt x="94" y="36"/>
                  <a:pt x="97" y="33"/>
                  <a:pt x="97" y="30"/>
                </a:cubicBezTo>
                <a:cubicBezTo>
                  <a:pt x="96" y="27"/>
                  <a:pt x="93" y="24"/>
                  <a:pt x="91" y="21"/>
                </a:cubicBezTo>
                <a:cubicBezTo>
                  <a:pt x="89" y="18"/>
                  <a:pt x="85" y="15"/>
                  <a:pt x="83" y="12"/>
                </a:cubicBezTo>
                <a:cubicBezTo>
                  <a:pt x="81" y="9"/>
                  <a:pt x="81" y="5"/>
                  <a:pt x="79" y="2"/>
                </a:cubicBezTo>
                <a:cubicBezTo>
                  <a:pt x="78" y="0"/>
                  <a:pt x="76" y="0"/>
                  <a:pt x="74" y="0"/>
                </a:cubicBezTo>
                <a:cubicBezTo>
                  <a:pt x="73" y="0"/>
                  <a:pt x="71" y="0"/>
                  <a:pt x="70" y="1"/>
                </a:cubicBezTo>
                <a:cubicBezTo>
                  <a:pt x="68" y="1"/>
                  <a:pt x="67" y="2"/>
                  <a:pt x="66" y="2"/>
                </a:cubicBezTo>
                <a:cubicBezTo>
                  <a:pt x="63" y="3"/>
                  <a:pt x="60" y="2"/>
                  <a:pt x="58" y="3"/>
                </a:cubicBezTo>
                <a:cubicBezTo>
                  <a:pt x="56" y="4"/>
                  <a:pt x="56" y="7"/>
                  <a:pt x="54" y="8"/>
                </a:cubicBezTo>
                <a:cubicBezTo>
                  <a:pt x="53" y="8"/>
                  <a:pt x="52" y="5"/>
                  <a:pt x="50" y="4"/>
                </a:cubicBezTo>
                <a:cubicBezTo>
                  <a:pt x="49" y="3"/>
                  <a:pt x="47" y="4"/>
                  <a:pt x="46" y="4"/>
                </a:cubicBezTo>
                <a:cubicBezTo>
                  <a:pt x="43" y="4"/>
                  <a:pt x="41" y="3"/>
                  <a:pt x="38" y="3"/>
                </a:cubicBezTo>
                <a:cubicBezTo>
                  <a:pt x="36" y="2"/>
                  <a:pt x="35" y="0"/>
                  <a:pt x="33" y="0"/>
                </a:cubicBezTo>
                <a:cubicBezTo>
                  <a:pt x="31" y="0"/>
                  <a:pt x="31" y="3"/>
                  <a:pt x="30" y="4"/>
                </a:cubicBezTo>
                <a:cubicBezTo>
                  <a:pt x="29" y="4"/>
                  <a:pt x="29" y="5"/>
                  <a:pt x="28" y="6"/>
                </a:cubicBezTo>
                <a:cubicBezTo>
                  <a:pt x="27" y="7"/>
                  <a:pt x="25" y="6"/>
                  <a:pt x="24" y="7"/>
                </a:cubicBezTo>
                <a:cubicBezTo>
                  <a:pt x="22" y="9"/>
                  <a:pt x="21" y="11"/>
                  <a:pt x="20" y="12"/>
                </a:cubicBezTo>
                <a:cubicBezTo>
                  <a:pt x="18" y="14"/>
                  <a:pt x="17" y="16"/>
                  <a:pt x="16" y="19"/>
                </a:cubicBezTo>
                <a:cubicBezTo>
                  <a:pt x="15" y="21"/>
                  <a:pt x="16" y="24"/>
                  <a:pt x="15" y="26"/>
                </a:cubicBezTo>
                <a:cubicBezTo>
                  <a:pt x="14" y="27"/>
                  <a:pt x="12" y="26"/>
                  <a:pt x="12" y="27"/>
                </a:cubicBezTo>
                <a:cubicBezTo>
                  <a:pt x="11" y="28"/>
                  <a:pt x="13" y="30"/>
                  <a:pt x="12" y="31"/>
                </a:cubicBezTo>
                <a:cubicBezTo>
                  <a:pt x="11" y="33"/>
                  <a:pt x="8" y="33"/>
                  <a:pt x="7" y="33"/>
                </a:cubicBezTo>
                <a:cubicBezTo>
                  <a:pt x="5" y="34"/>
                  <a:pt x="2" y="34"/>
                  <a:pt x="0" y="35"/>
                </a:cubicBezTo>
                <a:cubicBezTo>
                  <a:pt x="1" y="37"/>
                  <a:pt x="2" y="39"/>
                  <a:pt x="3" y="40"/>
                </a:cubicBezTo>
                <a:cubicBezTo>
                  <a:pt x="4" y="42"/>
                  <a:pt x="5" y="42"/>
                  <a:pt x="6" y="44"/>
                </a:cubicBezTo>
                <a:cubicBezTo>
                  <a:pt x="7" y="45"/>
                  <a:pt x="7" y="47"/>
                  <a:pt x="8" y="49"/>
                </a:cubicBezTo>
                <a:cubicBezTo>
                  <a:pt x="10" y="51"/>
                  <a:pt x="13" y="51"/>
                  <a:pt x="15" y="53"/>
                </a:cubicBezTo>
                <a:cubicBezTo>
                  <a:pt x="16" y="54"/>
                  <a:pt x="13" y="57"/>
                  <a:pt x="15" y="59"/>
                </a:cubicBezTo>
                <a:cubicBezTo>
                  <a:pt x="16" y="61"/>
                  <a:pt x="19" y="61"/>
                  <a:pt x="21" y="62"/>
                </a:cubicBezTo>
                <a:cubicBezTo>
                  <a:pt x="22" y="62"/>
                  <a:pt x="23" y="64"/>
                  <a:pt x="25" y="64"/>
                </a:cubicBezTo>
                <a:cubicBezTo>
                  <a:pt x="26" y="64"/>
                  <a:pt x="25" y="61"/>
                  <a:pt x="26" y="61"/>
                </a:cubicBezTo>
                <a:cubicBezTo>
                  <a:pt x="28" y="61"/>
                  <a:pt x="29" y="62"/>
                  <a:pt x="29" y="63"/>
                </a:cubicBezTo>
                <a:cubicBezTo>
                  <a:pt x="30" y="64"/>
                  <a:pt x="28" y="64"/>
                  <a:pt x="27" y="65"/>
                </a:cubicBezTo>
                <a:cubicBezTo>
                  <a:pt x="27" y="66"/>
                  <a:pt x="28" y="66"/>
                  <a:pt x="28" y="67"/>
                </a:cubicBezTo>
                <a:cubicBezTo>
                  <a:pt x="30" y="69"/>
                  <a:pt x="31" y="69"/>
                  <a:pt x="32" y="71"/>
                </a:cubicBezTo>
                <a:cubicBezTo>
                  <a:pt x="32" y="72"/>
                  <a:pt x="29" y="74"/>
                  <a:pt x="30" y="75"/>
                </a:cubicBezTo>
                <a:cubicBezTo>
                  <a:pt x="32" y="76"/>
                  <a:pt x="35" y="74"/>
                  <a:pt x="37" y="74"/>
                </a:cubicBezTo>
                <a:cubicBezTo>
                  <a:pt x="42" y="74"/>
                  <a:pt x="46" y="75"/>
                  <a:pt x="50" y="75"/>
                </a:cubicBezTo>
                <a:cubicBezTo>
                  <a:pt x="52" y="76"/>
                  <a:pt x="55" y="76"/>
                  <a:pt x="58" y="76"/>
                </a:cubicBezTo>
                <a:cubicBezTo>
                  <a:pt x="62" y="76"/>
                  <a:pt x="66" y="75"/>
                  <a:pt x="70" y="74"/>
                </a:cubicBezTo>
                <a:cubicBezTo>
                  <a:pt x="72" y="73"/>
                  <a:pt x="72" y="71"/>
                  <a:pt x="74" y="71"/>
                </a:cubicBezTo>
                <a:cubicBezTo>
                  <a:pt x="76" y="70"/>
                  <a:pt x="78" y="70"/>
                  <a:pt x="80" y="70"/>
                </a:cubicBezTo>
                <a:cubicBezTo>
                  <a:pt x="82" y="70"/>
                  <a:pt x="84" y="70"/>
                  <a:pt x="85" y="70"/>
                </a:cubicBezTo>
                <a:cubicBezTo>
                  <a:pt x="87" y="70"/>
                  <a:pt x="88" y="71"/>
                  <a:pt x="90" y="72"/>
                </a:cubicBezTo>
                <a:cubicBezTo>
                  <a:pt x="92" y="72"/>
                  <a:pt x="94" y="72"/>
                  <a:pt x="96" y="73"/>
                </a:cubicBezTo>
                <a:cubicBezTo>
                  <a:pt x="97" y="73"/>
                  <a:pt x="98" y="74"/>
                  <a:pt x="99" y="75"/>
                </a:cubicBezTo>
                <a:cubicBezTo>
                  <a:pt x="100" y="75"/>
                  <a:pt x="101" y="75"/>
                  <a:pt x="102" y="75"/>
                </a:cubicBezTo>
                <a:cubicBezTo>
                  <a:pt x="102" y="72"/>
                  <a:pt x="102" y="70"/>
                  <a:pt x="102" y="68"/>
                </a:cubicBezTo>
                <a:cubicBezTo>
                  <a:pt x="102" y="66"/>
                  <a:pt x="105" y="65"/>
                  <a:pt x="104" y="64"/>
                </a:cubicBezTo>
                <a:cubicBezTo>
                  <a:pt x="104" y="62"/>
                  <a:pt x="101" y="62"/>
                  <a:pt x="101" y="60"/>
                </a:cubicBezTo>
                <a:cubicBezTo>
                  <a:pt x="101" y="58"/>
                  <a:pt x="103" y="56"/>
                  <a:pt x="105" y="55"/>
                </a:cubicBezTo>
                <a:cubicBezTo>
                  <a:pt x="106" y="55"/>
                  <a:pt x="108" y="55"/>
                  <a:pt x="108" y="56"/>
                </a:cubicBezTo>
                <a:cubicBezTo>
                  <a:pt x="109" y="58"/>
                  <a:pt x="105" y="61"/>
                  <a:pt x="107" y="62"/>
                </a:cubicBezTo>
                <a:cubicBezTo>
                  <a:pt x="109" y="63"/>
                  <a:pt x="113" y="62"/>
                  <a:pt x="114" y="60"/>
                </a:cubicBezTo>
                <a:cubicBezTo>
                  <a:pt x="116" y="58"/>
                  <a:pt x="114" y="55"/>
                  <a:pt x="114" y="5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82" name="Freeform 2600"/>
          <p:cNvSpPr>
            <a:spLocks noChangeAspect="1"/>
          </p:cNvSpPr>
          <p:nvPr/>
        </p:nvSpPr>
        <p:spPr bwMode="auto">
          <a:xfrm>
            <a:off x="5143500" y="2773363"/>
            <a:ext cx="80963" cy="109538"/>
          </a:xfrm>
          <a:custGeom>
            <a:avLst/>
            <a:gdLst>
              <a:gd name="T0" fmla="*/ 25 w 43"/>
              <a:gd name="T1" fmla="*/ 69 h 58"/>
              <a:gd name="T2" fmla="*/ 31 w 43"/>
              <a:gd name="T3" fmla="*/ 62 h 58"/>
              <a:gd name="T4" fmla="*/ 36 w 43"/>
              <a:gd name="T5" fmla="*/ 52 h 58"/>
              <a:gd name="T6" fmla="*/ 37 w 43"/>
              <a:gd name="T7" fmla="*/ 44 h 58"/>
              <a:gd name="T8" fmla="*/ 43 w 43"/>
              <a:gd name="T9" fmla="*/ 45 h 58"/>
              <a:gd name="T10" fmla="*/ 50 w 43"/>
              <a:gd name="T11" fmla="*/ 45 h 58"/>
              <a:gd name="T12" fmla="*/ 50 w 43"/>
              <a:gd name="T13" fmla="*/ 37 h 58"/>
              <a:gd name="T14" fmla="*/ 44 w 43"/>
              <a:gd name="T15" fmla="*/ 35 h 58"/>
              <a:gd name="T16" fmla="*/ 43 w 43"/>
              <a:gd name="T17" fmla="*/ 26 h 58"/>
              <a:gd name="T18" fmla="*/ 38 w 43"/>
              <a:gd name="T19" fmla="*/ 20 h 58"/>
              <a:gd name="T20" fmla="*/ 37 w 43"/>
              <a:gd name="T21" fmla="*/ 12 h 58"/>
              <a:gd name="T22" fmla="*/ 28 w 43"/>
              <a:gd name="T23" fmla="*/ 10 h 58"/>
              <a:gd name="T24" fmla="*/ 25 w 43"/>
              <a:gd name="T25" fmla="*/ 10 h 58"/>
              <a:gd name="T26" fmla="*/ 13 w 43"/>
              <a:gd name="T27" fmla="*/ 1 h 58"/>
              <a:gd name="T28" fmla="*/ 6 w 43"/>
              <a:gd name="T29" fmla="*/ 2 h 58"/>
              <a:gd name="T30" fmla="*/ 1 w 43"/>
              <a:gd name="T31" fmla="*/ 2 h 58"/>
              <a:gd name="T32" fmla="*/ 0 w 43"/>
              <a:gd name="T33" fmla="*/ 8 h 58"/>
              <a:gd name="T34" fmla="*/ 6 w 43"/>
              <a:gd name="T35" fmla="*/ 11 h 58"/>
              <a:gd name="T36" fmla="*/ 11 w 43"/>
              <a:gd name="T37" fmla="*/ 23 h 58"/>
              <a:gd name="T38" fmla="*/ 20 w 43"/>
              <a:gd name="T39" fmla="*/ 33 h 58"/>
              <a:gd name="T40" fmla="*/ 27 w 43"/>
              <a:gd name="T41" fmla="*/ 44 h 58"/>
              <a:gd name="T42" fmla="*/ 23 w 43"/>
              <a:gd name="T43" fmla="*/ 55 h 58"/>
              <a:gd name="T44" fmla="*/ 25 w 43"/>
              <a:gd name="T45" fmla="*/ 69 h 5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43"/>
              <a:gd name="T70" fmla="*/ 0 h 58"/>
              <a:gd name="T71" fmla="*/ 43 w 43"/>
              <a:gd name="T72" fmla="*/ 58 h 5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43" h="58">
                <a:moveTo>
                  <a:pt x="21" y="58"/>
                </a:moveTo>
                <a:cubicBezTo>
                  <a:pt x="23" y="56"/>
                  <a:pt x="25" y="54"/>
                  <a:pt x="26" y="52"/>
                </a:cubicBezTo>
                <a:cubicBezTo>
                  <a:pt x="28" y="49"/>
                  <a:pt x="29" y="47"/>
                  <a:pt x="30" y="44"/>
                </a:cubicBezTo>
                <a:cubicBezTo>
                  <a:pt x="31" y="41"/>
                  <a:pt x="29" y="38"/>
                  <a:pt x="31" y="37"/>
                </a:cubicBezTo>
                <a:cubicBezTo>
                  <a:pt x="32" y="35"/>
                  <a:pt x="35" y="38"/>
                  <a:pt x="36" y="38"/>
                </a:cubicBezTo>
                <a:cubicBezTo>
                  <a:pt x="38" y="38"/>
                  <a:pt x="41" y="39"/>
                  <a:pt x="42" y="38"/>
                </a:cubicBezTo>
                <a:cubicBezTo>
                  <a:pt x="43" y="36"/>
                  <a:pt x="43" y="33"/>
                  <a:pt x="42" y="31"/>
                </a:cubicBezTo>
                <a:cubicBezTo>
                  <a:pt x="41" y="30"/>
                  <a:pt x="38" y="30"/>
                  <a:pt x="37" y="29"/>
                </a:cubicBezTo>
                <a:cubicBezTo>
                  <a:pt x="36" y="27"/>
                  <a:pt x="37" y="24"/>
                  <a:pt x="36" y="22"/>
                </a:cubicBezTo>
                <a:cubicBezTo>
                  <a:pt x="35" y="20"/>
                  <a:pt x="33" y="19"/>
                  <a:pt x="32" y="17"/>
                </a:cubicBezTo>
                <a:cubicBezTo>
                  <a:pt x="31" y="15"/>
                  <a:pt x="32" y="12"/>
                  <a:pt x="31" y="10"/>
                </a:cubicBezTo>
                <a:cubicBezTo>
                  <a:pt x="29" y="8"/>
                  <a:pt x="26" y="8"/>
                  <a:pt x="24" y="8"/>
                </a:cubicBezTo>
                <a:cubicBezTo>
                  <a:pt x="23" y="7"/>
                  <a:pt x="22" y="8"/>
                  <a:pt x="21" y="8"/>
                </a:cubicBezTo>
                <a:cubicBezTo>
                  <a:pt x="17" y="6"/>
                  <a:pt x="15" y="2"/>
                  <a:pt x="11" y="1"/>
                </a:cubicBezTo>
                <a:cubicBezTo>
                  <a:pt x="9" y="0"/>
                  <a:pt x="7" y="2"/>
                  <a:pt x="5" y="2"/>
                </a:cubicBezTo>
                <a:cubicBezTo>
                  <a:pt x="3" y="3"/>
                  <a:pt x="2" y="2"/>
                  <a:pt x="1" y="2"/>
                </a:cubicBezTo>
                <a:cubicBezTo>
                  <a:pt x="0" y="3"/>
                  <a:pt x="1" y="5"/>
                  <a:pt x="0" y="7"/>
                </a:cubicBezTo>
                <a:cubicBezTo>
                  <a:pt x="2" y="7"/>
                  <a:pt x="4" y="7"/>
                  <a:pt x="5" y="9"/>
                </a:cubicBezTo>
                <a:cubicBezTo>
                  <a:pt x="7" y="12"/>
                  <a:pt x="7" y="16"/>
                  <a:pt x="9" y="19"/>
                </a:cubicBezTo>
                <a:cubicBezTo>
                  <a:pt x="11" y="22"/>
                  <a:pt x="15" y="25"/>
                  <a:pt x="17" y="28"/>
                </a:cubicBezTo>
                <a:cubicBezTo>
                  <a:pt x="19" y="31"/>
                  <a:pt x="22" y="34"/>
                  <a:pt x="23" y="37"/>
                </a:cubicBezTo>
                <a:cubicBezTo>
                  <a:pt x="23" y="40"/>
                  <a:pt x="20" y="43"/>
                  <a:pt x="19" y="46"/>
                </a:cubicBezTo>
                <a:cubicBezTo>
                  <a:pt x="19" y="50"/>
                  <a:pt x="20" y="53"/>
                  <a:pt x="21" y="5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83" name="Freeform 2601"/>
          <p:cNvSpPr>
            <a:spLocks noChangeAspect="1"/>
          </p:cNvSpPr>
          <p:nvPr/>
        </p:nvSpPr>
        <p:spPr bwMode="auto">
          <a:xfrm>
            <a:off x="5041900" y="2643188"/>
            <a:ext cx="407988" cy="266700"/>
          </a:xfrm>
          <a:custGeom>
            <a:avLst/>
            <a:gdLst>
              <a:gd name="T0" fmla="*/ 223 w 214"/>
              <a:gd name="T1" fmla="*/ 113 h 140"/>
              <a:gd name="T2" fmla="*/ 197 w 214"/>
              <a:gd name="T3" fmla="*/ 122 h 140"/>
              <a:gd name="T4" fmla="*/ 185 w 214"/>
              <a:gd name="T5" fmla="*/ 130 h 140"/>
              <a:gd name="T6" fmla="*/ 169 w 214"/>
              <a:gd name="T7" fmla="*/ 128 h 140"/>
              <a:gd name="T8" fmla="*/ 189 w 214"/>
              <a:gd name="T9" fmla="*/ 145 h 140"/>
              <a:gd name="T10" fmla="*/ 207 w 214"/>
              <a:gd name="T11" fmla="*/ 148 h 140"/>
              <a:gd name="T12" fmla="*/ 201 w 214"/>
              <a:gd name="T13" fmla="*/ 157 h 140"/>
              <a:gd name="T14" fmla="*/ 184 w 214"/>
              <a:gd name="T15" fmla="*/ 161 h 140"/>
              <a:gd name="T16" fmla="*/ 166 w 214"/>
              <a:gd name="T17" fmla="*/ 152 h 140"/>
              <a:gd name="T18" fmla="*/ 168 w 214"/>
              <a:gd name="T19" fmla="*/ 134 h 140"/>
              <a:gd name="T20" fmla="*/ 147 w 214"/>
              <a:gd name="T21" fmla="*/ 131 h 140"/>
              <a:gd name="T22" fmla="*/ 138 w 214"/>
              <a:gd name="T23" fmla="*/ 125 h 140"/>
              <a:gd name="T24" fmla="*/ 145 w 214"/>
              <a:gd name="T25" fmla="*/ 125 h 140"/>
              <a:gd name="T26" fmla="*/ 130 w 214"/>
              <a:gd name="T27" fmla="*/ 119 h 140"/>
              <a:gd name="T28" fmla="*/ 116 w 214"/>
              <a:gd name="T29" fmla="*/ 127 h 140"/>
              <a:gd name="T30" fmla="*/ 118 w 214"/>
              <a:gd name="T31" fmla="*/ 134 h 140"/>
              <a:gd name="T32" fmla="*/ 109 w 214"/>
              <a:gd name="T33" fmla="*/ 140 h 140"/>
              <a:gd name="T34" fmla="*/ 104 w 214"/>
              <a:gd name="T35" fmla="*/ 149 h 140"/>
              <a:gd name="T36" fmla="*/ 89 w 214"/>
              <a:gd name="T37" fmla="*/ 151 h 140"/>
              <a:gd name="T38" fmla="*/ 101 w 214"/>
              <a:gd name="T39" fmla="*/ 126 h 140"/>
              <a:gd name="T40" fmla="*/ 114 w 214"/>
              <a:gd name="T41" fmla="*/ 119 h 140"/>
              <a:gd name="T42" fmla="*/ 102 w 214"/>
              <a:gd name="T43" fmla="*/ 102 h 140"/>
              <a:gd name="T44" fmla="*/ 89 w 214"/>
              <a:gd name="T45" fmla="*/ 91 h 140"/>
              <a:gd name="T46" fmla="*/ 65 w 214"/>
              <a:gd name="T47" fmla="*/ 84 h 140"/>
              <a:gd name="T48" fmla="*/ 54 w 214"/>
              <a:gd name="T49" fmla="*/ 92 h 140"/>
              <a:gd name="T50" fmla="*/ 35 w 214"/>
              <a:gd name="T51" fmla="*/ 95 h 140"/>
              <a:gd name="T52" fmla="*/ 14 w 214"/>
              <a:gd name="T53" fmla="*/ 90 h 140"/>
              <a:gd name="T54" fmla="*/ 6 w 214"/>
              <a:gd name="T55" fmla="*/ 91 h 140"/>
              <a:gd name="T56" fmla="*/ 0 w 214"/>
              <a:gd name="T57" fmla="*/ 84 h 140"/>
              <a:gd name="T58" fmla="*/ 4 w 214"/>
              <a:gd name="T59" fmla="*/ 72 h 140"/>
              <a:gd name="T60" fmla="*/ 10 w 214"/>
              <a:gd name="T61" fmla="*/ 68 h 140"/>
              <a:gd name="T62" fmla="*/ 6 w 214"/>
              <a:gd name="T63" fmla="*/ 59 h 140"/>
              <a:gd name="T64" fmla="*/ 24 w 214"/>
              <a:gd name="T65" fmla="*/ 44 h 140"/>
              <a:gd name="T66" fmla="*/ 25 w 214"/>
              <a:gd name="T67" fmla="*/ 35 h 140"/>
              <a:gd name="T68" fmla="*/ 26 w 214"/>
              <a:gd name="T69" fmla="*/ 20 h 140"/>
              <a:gd name="T70" fmla="*/ 49 w 214"/>
              <a:gd name="T71" fmla="*/ 13 h 140"/>
              <a:gd name="T72" fmla="*/ 73 w 214"/>
              <a:gd name="T73" fmla="*/ 20 h 140"/>
              <a:gd name="T74" fmla="*/ 90 w 214"/>
              <a:gd name="T75" fmla="*/ 22 h 140"/>
              <a:gd name="T76" fmla="*/ 108 w 214"/>
              <a:gd name="T77" fmla="*/ 22 h 140"/>
              <a:gd name="T78" fmla="*/ 121 w 214"/>
              <a:gd name="T79" fmla="*/ 10 h 140"/>
              <a:gd name="T80" fmla="*/ 142 w 214"/>
              <a:gd name="T81" fmla="*/ 4 h 140"/>
              <a:gd name="T82" fmla="*/ 167 w 214"/>
              <a:gd name="T83" fmla="*/ 10 h 140"/>
              <a:gd name="T84" fmla="*/ 168 w 214"/>
              <a:gd name="T85" fmla="*/ 25 h 140"/>
              <a:gd name="T86" fmla="*/ 201 w 214"/>
              <a:gd name="T87" fmla="*/ 44 h 140"/>
              <a:gd name="T88" fmla="*/ 221 w 214"/>
              <a:gd name="T89" fmla="*/ 48 h 140"/>
              <a:gd name="T90" fmla="*/ 244 w 214"/>
              <a:gd name="T91" fmla="*/ 56 h 140"/>
              <a:gd name="T92" fmla="*/ 256 w 214"/>
              <a:gd name="T93" fmla="*/ 70 h 140"/>
              <a:gd name="T94" fmla="*/ 250 w 214"/>
              <a:gd name="T95" fmla="*/ 78 h 140"/>
              <a:gd name="T96" fmla="*/ 255 w 214"/>
              <a:gd name="T97" fmla="*/ 92 h 140"/>
              <a:gd name="T98" fmla="*/ 232 w 214"/>
              <a:gd name="T99" fmla="*/ 106 h 14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14"/>
              <a:gd name="T151" fmla="*/ 0 h 140"/>
              <a:gd name="T152" fmla="*/ 214 w 214"/>
              <a:gd name="T153" fmla="*/ 140 h 140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14" h="140">
                <a:moveTo>
                  <a:pt x="195" y="95"/>
                </a:moveTo>
                <a:cubicBezTo>
                  <a:pt x="194" y="94"/>
                  <a:pt x="193" y="93"/>
                  <a:pt x="191" y="92"/>
                </a:cubicBezTo>
                <a:cubicBezTo>
                  <a:pt x="190" y="92"/>
                  <a:pt x="188" y="93"/>
                  <a:pt x="186" y="94"/>
                </a:cubicBezTo>
                <a:cubicBezTo>
                  <a:pt x="184" y="95"/>
                  <a:pt x="183" y="96"/>
                  <a:pt x="181" y="97"/>
                </a:cubicBezTo>
                <a:cubicBezTo>
                  <a:pt x="178" y="99"/>
                  <a:pt x="176" y="100"/>
                  <a:pt x="173" y="101"/>
                </a:cubicBezTo>
                <a:cubicBezTo>
                  <a:pt x="170" y="102"/>
                  <a:pt x="167" y="101"/>
                  <a:pt x="164" y="102"/>
                </a:cubicBezTo>
                <a:cubicBezTo>
                  <a:pt x="163" y="102"/>
                  <a:pt x="162" y="105"/>
                  <a:pt x="160" y="106"/>
                </a:cubicBezTo>
                <a:cubicBezTo>
                  <a:pt x="159" y="106"/>
                  <a:pt x="159" y="103"/>
                  <a:pt x="158" y="103"/>
                </a:cubicBezTo>
                <a:cubicBezTo>
                  <a:pt x="156" y="104"/>
                  <a:pt x="154" y="106"/>
                  <a:pt x="154" y="108"/>
                </a:cubicBezTo>
                <a:cubicBezTo>
                  <a:pt x="153" y="110"/>
                  <a:pt x="156" y="112"/>
                  <a:pt x="155" y="114"/>
                </a:cubicBezTo>
                <a:cubicBezTo>
                  <a:pt x="154" y="116"/>
                  <a:pt x="153" y="111"/>
                  <a:pt x="152" y="111"/>
                </a:cubicBezTo>
                <a:cubicBezTo>
                  <a:pt x="148" y="109"/>
                  <a:pt x="145" y="107"/>
                  <a:pt x="141" y="107"/>
                </a:cubicBezTo>
                <a:cubicBezTo>
                  <a:pt x="140" y="107"/>
                  <a:pt x="142" y="110"/>
                  <a:pt x="143" y="111"/>
                </a:cubicBezTo>
                <a:cubicBezTo>
                  <a:pt x="145" y="113"/>
                  <a:pt x="148" y="114"/>
                  <a:pt x="151" y="116"/>
                </a:cubicBezTo>
                <a:cubicBezTo>
                  <a:pt x="153" y="117"/>
                  <a:pt x="155" y="119"/>
                  <a:pt x="157" y="121"/>
                </a:cubicBezTo>
                <a:cubicBezTo>
                  <a:pt x="158" y="123"/>
                  <a:pt x="160" y="125"/>
                  <a:pt x="162" y="126"/>
                </a:cubicBezTo>
                <a:cubicBezTo>
                  <a:pt x="164" y="126"/>
                  <a:pt x="166" y="124"/>
                  <a:pt x="167" y="123"/>
                </a:cubicBezTo>
                <a:cubicBezTo>
                  <a:pt x="169" y="123"/>
                  <a:pt x="171" y="123"/>
                  <a:pt x="172" y="123"/>
                </a:cubicBezTo>
                <a:cubicBezTo>
                  <a:pt x="174" y="123"/>
                  <a:pt x="176" y="123"/>
                  <a:pt x="176" y="125"/>
                </a:cubicBezTo>
                <a:cubicBezTo>
                  <a:pt x="177" y="126"/>
                  <a:pt x="176" y="127"/>
                  <a:pt x="175" y="128"/>
                </a:cubicBezTo>
                <a:cubicBezTo>
                  <a:pt x="172" y="130"/>
                  <a:pt x="170" y="131"/>
                  <a:pt x="167" y="131"/>
                </a:cubicBezTo>
                <a:cubicBezTo>
                  <a:pt x="166" y="131"/>
                  <a:pt x="164" y="128"/>
                  <a:pt x="163" y="128"/>
                </a:cubicBezTo>
                <a:cubicBezTo>
                  <a:pt x="161" y="129"/>
                  <a:pt x="161" y="131"/>
                  <a:pt x="160" y="132"/>
                </a:cubicBezTo>
                <a:cubicBezTo>
                  <a:pt x="158" y="133"/>
                  <a:pt x="155" y="133"/>
                  <a:pt x="153" y="134"/>
                </a:cubicBezTo>
                <a:cubicBezTo>
                  <a:pt x="150" y="135"/>
                  <a:pt x="149" y="139"/>
                  <a:pt x="146" y="139"/>
                </a:cubicBezTo>
                <a:cubicBezTo>
                  <a:pt x="144" y="140"/>
                  <a:pt x="140" y="139"/>
                  <a:pt x="139" y="137"/>
                </a:cubicBezTo>
                <a:cubicBezTo>
                  <a:pt x="137" y="134"/>
                  <a:pt x="140" y="130"/>
                  <a:pt x="138" y="127"/>
                </a:cubicBezTo>
                <a:cubicBezTo>
                  <a:pt x="135" y="124"/>
                  <a:pt x="126" y="128"/>
                  <a:pt x="126" y="123"/>
                </a:cubicBezTo>
                <a:cubicBezTo>
                  <a:pt x="127" y="118"/>
                  <a:pt x="136" y="119"/>
                  <a:pt x="140" y="115"/>
                </a:cubicBezTo>
                <a:cubicBezTo>
                  <a:pt x="141" y="115"/>
                  <a:pt x="141" y="113"/>
                  <a:pt x="140" y="112"/>
                </a:cubicBezTo>
                <a:cubicBezTo>
                  <a:pt x="139" y="111"/>
                  <a:pt x="137" y="110"/>
                  <a:pt x="135" y="110"/>
                </a:cubicBezTo>
                <a:cubicBezTo>
                  <a:pt x="133" y="110"/>
                  <a:pt x="130" y="111"/>
                  <a:pt x="127" y="111"/>
                </a:cubicBezTo>
                <a:cubicBezTo>
                  <a:pt x="126" y="111"/>
                  <a:pt x="124" y="110"/>
                  <a:pt x="122" y="109"/>
                </a:cubicBezTo>
                <a:cubicBezTo>
                  <a:pt x="120" y="109"/>
                  <a:pt x="117" y="110"/>
                  <a:pt x="116" y="108"/>
                </a:cubicBezTo>
                <a:cubicBezTo>
                  <a:pt x="115" y="106"/>
                  <a:pt x="120" y="106"/>
                  <a:pt x="120" y="105"/>
                </a:cubicBezTo>
                <a:cubicBezTo>
                  <a:pt x="119" y="103"/>
                  <a:pt x="117" y="105"/>
                  <a:pt x="115" y="104"/>
                </a:cubicBezTo>
                <a:cubicBezTo>
                  <a:pt x="114" y="104"/>
                  <a:pt x="111" y="103"/>
                  <a:pt x="112" y="102"/>
                </a:cubicBezTo>
                <a:cubicBezTo>
                  <a:pt x="113" y="101"/>
                  <a:pt x="115" y="102"/>
                  <a:pt x="117" y="102"/>
                </a:cubicBezTo>
                <a:cubicBezTo>
                  <a:pt x="118" y="102"/>
                  <a:pt x="119" y="104"/>
                  <a:pt x="121" y="104"/>
                </a:cubicBezTo>
                <a:cubicBezTo>
                  <a:pt x="122" y="104"/>
                  <a:pt x="124" y="103"/>
                  <a:pt x="124" y="102"/>
                </a:cubicBezTo>
                <a:cubicBezTo>
                  <a:pt x="123" y="100"/>
                  <a:pt x="121" y="100"/>
                  <a:pt x="119" y="100"/>
                </a:cubicBezTo>
                <a:cubicBezTo>
                  <a:pt x="115" y="99"/>
                  <a:pt x="112" y="99"/>
                  <a:pt x="108" y="99"/>
                </a:cubicBezTo>
                <a:cubicBezTo>
                  <a:pt x="106" y="99"/>
                  <a:pt x="104" y="100"/>
                  <a:pt x="103" y="101"/>
                </a:cubicBezTo>
                <a:cubicBezTo>
                  <a:pt x="101" y="102"/>
                  <a:pt x="102" y="105"/>
                  <a:pt x="101" y="106"/>
                </a:cubicBezTo>
                <a:cubicBezTo>
                  <a:pt x="100" y="107"/>
                  <a:pt x="98" y="105"/>
                  <a:pt x="97" y="106"/>
                </a:cubicBezTo>
                <a:cubicBezTo>
                  <a:pt x="96" y="106"/>
                  <a:pt x="96" y="107"/>
                  <a:pt x="96" y="107"/>
                </a:cubicBezTo>
                <a:cubicBezTo>
                  <a:pt x="97" y="108"/>
                  <a:pt x="98" y="108"/>
                  <a:pt x="98" y="109"/>
                </a:cubicBezTo>
                <a:cubicBezTo>
                  <a:pt x="99" y="110"/>
                  <a:pt x="98" y="111"/>
                  <a:pt x="98" y="112"/>
                </a:cubicBezTo>
                <a:cubicBezTo>
                  <a:pt x="97" y="114"/>
                  <a:pt x="96" y="115"/>
                  <a:pt x="95" y="117"/>
                </a:cubicBezTo>
                <a:cubicBezTo>
                  <a:pt x="94" y="118"/>
                  <a:pt x="95" y="121"/>
                  <a:pt x="93" y="121"/>
                </a:cubicBezTo>
                <a:cubicBezTo>
                  <a:pt x="92" y="121"/>
                  <a:pt x="93" y="117"/>
                  <a:pt x="91" y="117"/>
                </a:cubicBezTo>
                <a:cubicBezTo>
                  <a:pt x="90" y="117"/>
                  <a:pt x="91" y="120"/>
                  <a:pt x="91" y="122"/>
                </a:cubicBezTo>
                <a:cubicBezTo>
                  <a:pt x="91" y="124"/>
                  <a:pt x="92" y="126"/>
                  <a:pt x="93" y="128"/>
                </a:cubicBezTo>
                <a:cubicBezTo>
                  <a:pt x="91" y="127"/>
                  <a:pt x="90" y="124"/>
                  <a:pt x="87" y="124"/>
                </a:cubicBezTo>
                <a:cubicBezTo>
                  <a:pt x="85" y="124"/>
                  <a:pt x="85" y="127"/>
                  <a:pt x="83" y="127"/>
                </a:cubicBezTo>
                <a:cubicBezTo>
                  <a:pt x="81" y="128"/>
                  <a:pt x="80" y="128"/>
                  <a:pt x="78" y="128"/>
                </a:cubicBezTo>
                <a:cubicBezTo>
                  <a:pt x="76" y="128"/>
                  <a:pt x="75" y="126"/>
                  <a:pt x="74" y="126"/>
                </a:cubicBezTo>
                <a:cubicBezTo>
                  <a:pt x="76" y="124"/>
                  <a:pt x="78" y="122"/>
                  <a:pt x="79" y="120"/>
                </a:cubicBezTo>
                <a:cubicBezTo>
                  <a:pt x="81" y="117"/>
                  <a:pt x="82" y="115"/>
                  <a:pt x="83" y="112"/>
                </a:cubicBezTo>
                <a:cubicBezTo>
                  <a:pt x="84" y="109"/>
                  <a:pt x="82" y="106"/>
                  <a:pt x="84" y="105"/>
                </a:cubicBezTo>
                <a:cubicBezTo>
                  <a:pt x="85" y="103"/>
                  <a:pt x="88" y="106"/>
                  <a:pt x="89" y="106"/>
                </a:cubicBezTo>
                <a:cubicBezTo>
                  <a:pt x="91" y="106"/>
                  <a:pt x="94" y="107"/>
                  <a:pt x="95" y="106"/>
                </a:cubicBezTo>
                <a:cubicBezTo>
                  <a:pt x="96" y="104"/>
                  <a:pt x="96" y="101"/>
                  <a:pt x="95" y="99"/>
                </a:cubicBezTo>
                <a:cubicBezTo>
                  <a:pt x="94" y="98"/>
                  <a:pt x="91" y="98"/>
                  <a:pt x="90" y="97"/>
                </a:cubicBezTo>
                <a:cubicBezTo>
                  <a:pt x="89" y="95"/>
                  <a:pt x="90" y="92"/>
                  <a:pt x="89" y="90"/>
                </a:cubicBezTo>
                <a:cubicBezTo>
                  <a:pt x="88" y="88"/>
                  <a:pt x="86" y="87"/>
                  <a:pt x="85" y="85"/>
                </a:cubicBezTo>
                <a:cubicBezTo>
                  <a:pt x="84" y="83"/>
                  <a:pt x="85" y="80"/>
                  <a:pt x="84" y="78"/>
                </a:cubicBezTo>
                <a:cubicBezTo>
                  <a:pt x="82" y="76"/>
                  <a:pt x="79" y="76"/>
                  <a:pt x="77" y="76"/>
                </a:cubicBezTo>
                <a:cubicBezTo>
                  <a:pt x="76" y="75"/>
                  <a:pt x="75" y="76"/>
                  <a:pt x="74" y="76"/>
                </a:cubicBezTo>
                <a:cubicBezTo>
                  <a:pt x="70" y="74"/>
                  <a:pt x="68" y="70"/>
                  <a:pt x="64" y="69"/>
                </a:cubicBezTo>
                <a:cubicBezTo>
                  <a:pt x="62" y="68"/>
                  <a:pt x="60" y="70"/>
                  <a:pt x="58" y="70"/>
                </a:cubicBezTo>
                <a:cubicBezTo>
                  <a:pt x="56" y="71"/>
                  <a:pt x="55" y="70"/>
                  <a:pt x="54" y="70"/>
                </a:cubicBezTo>
                <a:cubicBezTo>
                  <a:pt x="53" y="71"/>
                  <a:pt x="54" y="73"/>
                  <a:pt x="53" y="75"/>
                </a:cubicBezTo>
                <a:cubicBezTo>
                  <a:pt x="52" y="75"/>
                  <a:pt x="50" y="75"/>
                  <a:pt x="49" y="76"/>
                </a:cubicBezTo>
                <a:cubicBezTo>
                  <a:pt x="47" y="76"/>
                  <a:pt x="46" y="77"/>
                  <a:pt x="45" y="77"/>
                </a:cubicBezTo>
                <a:cubicBezTo>
                  <a:pt x="42" y="78"/>
                  <a:pt x="39" y="77"/>
                  <a:pt x="37" y="78"/>
                </a:cubicBezTo>
                <a:cubicBezTo>
                  <a:pt x="35" y="79"/>
                  <a:pt x="35" y="82"/>
                  <a:pt x="33" y="83"/>
                </a:cubicBezTo>
                <a:cubicBezTo>
                  <a:pt x="32" y="83"/>
                  <a:pt x="31" y="80"/>
                  <a:pt x="29" y="79"/>
                </a:cubicBezTo>
                <a:cubicBezTo>
                  <a:pt x="28" y="78"/>
                  <a:pt x="26" y="79"/>
                  <a:pt x="25" y="79"/>
                </a:cubicBezTo>
                <a:cubicBezTo>
                  <a:pt x="22" y="79"/>
                  <a:pt x="20" y="78"/>
                  <a:pt x="17" y="78"/>
                </a:cubicBezTo>
                <a:cubicBezTo>
                  <a:pt x="15" y="77"/>
                  <a:pt x="14" y="75"/>
                  <a:pt x="12" y="75"/>
                </a:cubicBezTo>
                <a:cubicBezTo>
                  <a:pt x="10" y="75"/>
                  <a:pt x="10" y="78"/>
                  <a:pt x="9" y="79"/>
                </a:cubicBezTo>
                <a:cubicBezTo>
                  <a:pt x="9" y="78"/>
                  <a:pt x="9" y="77"/>
                  <a:pt x="9" y="76"/>
                </a:cubicBezTo>
                <a:cubicBezTo>
                  <a:pt x="8" y="76"/>
                  <a:pt x="6" y="76"/>
                  <a:pt x="5" y="76"/>
                </a:cubicBezTo>
                <a:cubicBezTo>
                  <a:pt x="5" y="75"/>
                  <a:pt x="5" y="74"/>
                  <a:pt x="5" y="74"/>
                </a:cubicBezTo>
                <a:cubicBezTo>
                  <a:pt x="4" y="73"/>
                  <a:pt x="3" y="73"/>
                  <a:pt x="3" y="72"/>
                </a:cubicBezTo>
                <a:cubicBezTo>
                  <a:pt x="2" y="72"/>
                  <a:pt x="1" y="71"/>
                  <a:pt x="0" y="70"/>
                </a:cubicBezTo>
                <a:cubicBezTo>
                  <a:pt x="0" y="69"/>
                  <a:pt x="0" y="68"/>
                  <a:pt x="0" y="67"/>
                </a:cubicBezTo>
                <a:cubicBezTo>
                  <a:pt x="0" y="66"/>
                  <a:pt x="1" y="65"/>
                  <a:pt x="2" y="64"/>
                </a:cubicBezTo>
                <a:cubicBezTo>
                  <a:pt x="2" y="63"/>
                  <a:pt x="2" y="61"/>
                  <a:pt x="3" y="60"/>
                </a:cubicBezTo>
                <a:cubicBezTo>
                  <a:pt x="3" y="60"/>
                  <a:pt x="4" y="59"/>
                  <a:pt x="5" y="58"/>
                </a:cubicBezTo>
                <a:cubicBezTo>
                  <a:pt x="6" y="59"/>
                  <a:pt x="7" y="60"/>
                  <a:pt x="8" y="59"/>
                </a:cubicBezTo>
                <a:cubicBezTo>
                  <a:pt x="9" y="59"/>
                  <a:pt x="9" y="58"/>
                  <a:pt x="8" y="57"/>
                </a:cubicBezTo>
                <a:cubicBezTo>
                  <a:pt x="8" y="57"/>
                  <a:pt x="6" y="57"/>
                  <a:pt x="6" y="56"/>
                </a:cubicBezTo>
                <a:cubicBezTo>
                  <a:pt x="5" y="55"/>
                  <a:pt x="7" y="53"/>
                  <a:pt x="6" y="52"/>
                </a:cubicBezTo>
                <a:cubicBezTo>
                  <a:pt x="6" y="51"/>
                  <a:pt x="5" y="50"/>
                  <a:pt x="5" y="49"/>
                </a:cubicBezTo>
                <a:cubicBezTo>
                  <a:pt x="7" y="46"/>
                  <a:pt x="9" y="43"/>
                  <a:pt x="11" y="41"/>
                </a:cubicBezTo>
                <a:cubicBezTo>
                  <a:pt x="13" y="39"/>
                  <a:pt x="15" y="40"/>
                  <a:pt x="17" y="39"/>
                </a:cubicBezTo>
                <a:cubicBezTo>
                  <a:pt x="18" y="38"/>
                  <a:pt x="19" y="38"/>
                  <a:pt x="20" y="37"/>
                </a:cubicBezTo>
                <a:cubicBezTo>
                  <a:pt x="21" y="36"/>
                  <a:pt x="22" y="35"/>
                  <a:pt x="22" y="34"/>
                </a:cubicBezTo>
                <a:cubicBezTo>
                  <a:pt x="22" y="32"/>
                  <a:pt x="19" y="31"/>
                  <a:pt x="18" y="29"/>
                </a:cubicBezTo>
                <a:cubicBezTo>
                  <a:pt x="18" y="29"/>
                  <a:pt x="22" y="30"/>
                  <a:pt x="21" y="29"/>
                </a:cubicBezTo>
                <a:cubicBezTo>
                  <a:pt x="20" y="27"/>
                  <a:pt x="17" y="26"/>
                  <a:pt x="16" y="24"/>
                </a:cubicBezTo>
                <a:cubicBezTo>
                  <a:pt x="15" y="22"/>
                  <a:pt x="16" y="19"/>
                  <a:pt x="16" y="16"/>
                </a:cubicBezTo>
                <a:cubicBezTo>
                  <a:pt x="18" y="16"/>
                  <a:pt x="21" y="18"/>
                  <a:pt x="22" y="17"/>
                </a:cubicBezTo>
                <a:cubicBezTo>
                  <a:pt x="24" y="16"/>
                  <a:pt x="22" y="12"/>
                  <a:pt x="24" y="11"/>
                </a:cubicBezTo>
                <a:cubicBezTo>
                  <a:pt x="26" y="9"/>
                  <a:pt x="28" y="10"/>
                  <a:pt x="31" y="11"/>
                </a:cubicBezTo>
                <a:cubicBezTo>
                  <a:pt x="34" y="11"/>
                  <a:pt x="38" y="11"/>
                  <a:pt x="41" y="11"/>
                </a:cubicBezTo>
                <a:cubicBezTo>
                  <a:pt x="43" y="12"/>
                  <a:pt x="45" y="13"/>
                  <a:pt x="47" y="13"/>
                </a:cubicBezTo>
                <a:cubicBezTo>
                  <a:pt x="49" y="13"/>
                  <a:pt x="51" y="12"/>
                  <a:pt x="53" y="13"/>
                </a:cubicBezTo>
                <a:cubicBezTo>
                  <a:pt x="56" y="14"/>
                  <a:pt x="59" y="15"/>
                  <a:pt x="61" y="17"/>
                </a:cubicBezTo>
                <a:cubicBezTo>
                  <a:pt x="62" y="17"/>
                  <a:pt x="63" y="19"/>
                  <a:pt x="64" y="19"/>
                </a:cubicBezTo>
                <a:cubicBezTo>
                  <a:pt x="66" y="19"/>
                  <a:pt x="68" y="17"/>
                  <a:pt x="70" y="17"/>
                </a:cubicBezTo>
                <a:cubicBezTo>
                  <a:pt x="72" y="17"/>
                  <a:pt x="73" y="18"/>
                  <a:pt x="75" y="18"/>
                </a:cubicBezTo>
                <a:cubicBezTo>
                  <a:pt x="77" y="18"/>
                  <a:pt x="78" y="17"/>
                  <a:pt x="80" y="17"/>
                </a:cubicBezTo>
                <a:cubicBezTo>
                  <a:pt x="82" y="17"/>
                  <a:pt x="83" y="18"/>
                  <a:pt x="85" y="18"/>
                </a:cubicBezTo>
                <a:cubicBezTo>
                  <a:pt x="87" y="18"/>
                  <a:pt x="88" y="17"/>
                  <a:pt x="90" y="18"/>
                </a:cubicBezTo>
                <a:cubicBezTo>
                  <a:pt x="92" y="18"/>
                  <a:pt x="94" y="21"/>
                  <a:pt x="95" y="20"/>
                </a:cubicBezTo>
                <a:cubicBezTo>
                  <a:pt x="97" y="19"/>
                  <a:pt x="97" y="16"/>
                  <a:pt x="98" y="14"/>
                </a:cubicBezTo>
                <a:cubicBezTo>
                  <a:pt x="99" y="12"/>
                  <a:pt x="99" y="10"/>
                  <a:pt x="101" y="8"/>
                </a:cubicBezTo>
                <a:cubicBezTo>
                  <a:pt x="103" y="6"/>
                  <a:pt x="107" y="6"/>
                  <a:pt x="109" y="5"/>
                </a:cubicBezTo>
                <a:cubicBezTo>
                  <a:pt x="112" y="6"/>
                  <a:pt x="113" y="8"/>
                  <a:pt x="116" y="7"/>
                </a:cubicBezTo>
                <a:cubicBezTo>
                  <a:pt x="117" y="7"/>
                  <a:pt x="117" y="4"/>
                  <a:pt x="118" y="3"/>
                </a:cubicBezTo>
                <a:cubicBezTo>
                  <a:pt x="122" y="2"/>
                  <a:pt x="125" y="2"/>
                  <a:pt x="129" y="2"/>
                </a:cubicBezTo>
                <a:cubicBezTo>
                  <a:pt x="132" y="2"/>
                  <a:pt x="136" y="0"/>
                  <a:pt x="138" y="2"/>
                </a:cubicBezTo>
                <a:cubicBezTo>
                  <a:pt x="140" y="3"/>
                  <a:pt x="138" y="6"/>
                  <a:pt x="139" y="8"/>
                </a:cubicBezTo>
                <a:cubicBezTo>
                  <a:pt x="140" y="10"/>
                  <a:pt x="144" y="12"/>
                  <a:pt x="144" y="14"/>
                </a:cubicBezTo>
                <a:cubicBezTo>
                  <a:pt x="144" y="16"/>
                  <a:pt x="141" y="16"/>
                  <a:pt x="140" y="17"/>
                </a:cubicBezTo>
                <a:cubicBezTo>
                  <a:pt x="140" y="18"/>
                  <a:pt x="139" y="21"/>
                  <a:pt x="140" y="21"/>
                </a:cubicBezTo>
                <a:cubicBezTo>
                  <a:pt x="144" y="23"/>
                  <a:pt x="150" y="20"/>
                  <a:pt x="154" y="23"/>
                </a:cubicBezTo>
                <a:cubicBezTo>
                  <a:pt x="157" y="26"/>
                  <a:pt x="155" y="33"/>
                  <a:pt x="158" y="37"/>
                </a:cubicBezTo>
                <a:cubicBezTo>
                  <a:pt x="160" y="39"/>
                  <a:pt x="164" y="37"/>
                  <a:pt x="167" y="37"/>
                </a:cubicBezTo>
                <a:cubicBezTo>
                  <a:pt x="170" y="37"/>
                  <a:pt x="174" y="37"/>
                  <a:pt x="177" y="36"/>
                </a:cubicBezTo>
                <a:cubicBezTo>
                  <a:pt x="178" y="35"/>
                  <a:pt x="178" y="31"/>
                  <a:pt x="179" y="32"/>
                </a:cubicBezTo>
                <a:cubicBezTo>
                  <a:pt x="182" y="34"/>
                  <a:pt x="182" y="38"/>
                  <a:pt x="184" y="40"/>
                </a:cubicBezTo>
                <a:cubicBezTo>
                  <a:pt x="186" y="42"/>
                  <a:pt x="188" y="44"/>
                  <a:pt x="191" y="44"/>
                </a:cubicBezTo>
                <a:cubicBezTo>
                  <a:pt x="192" y="44"/>
                  <a:pt x="192" y="41"/>
                  <a:pt x="193" y="42"/>
                </a:cubicBezTo>
                <a:cubicBezTo>
                  <a:pt x="197" y="43"/>
                  <a:pt x="199" y="45"/>
                  <a:pt x="203" y="47"/>
                </a:cubicBezTo>
                <a:cubicBezTo>
                  <a:pt x="205" y="48"/>
                  <a:pt x="207" y="51"/>
                  <a:pt x="210" y="51"/>
                </a:cubicBezTo>
                <a:cubicBezTo>
                  <a:pt x="211" y="52"/>
                  <a:pt x="213" y="49"/>
                  <a:pt x="213" y="50"/>
                </a:cubicBezTo>
                <a:cubicBezTo>
                  <a:pt x="214" y="53"/>
                  <a:pt x="214" y="56"/>
                  <a:pt x="213" y="58"/>
                </a:cubicBezTo>
                <a:cubicBezTo>
                  <a:pt x="212" y="60"/>
                  <a:pt x="209" y="59"/>
                  <a:pt x="208" y="61"/>
                </a:cubicBezTo>
                <a:cubicBezTo>
                  <a:pt x="208" y="63"/>
                  <a:pt x="212" y="63"/>
                  <a:pt x="212" y="64"/>
                </a:cubicBezTo>
                <a:cubicBezTo>
                  <a:pt x="212" y="66"/>
                  <a:pt x="209" y="64"/>
                  <a:pt x="208" y="65"/>
                </a:cubicBezTo>
                <a:cubicBezTo>
                  <a:pt x="207" y="66"/>
                  <a:pt x="207" y="69"/>
                  <a:pt x="208" y="70"/>
                </a:cubicBezTo>
                <a:cubicBezTo>
                  <a:pt x="209" y="71"/>
                  <a:pt x="211" y="69"/>
                  <a:pt x="211" y="70"/>
                </a:cubicBezTo>
                <a:cubicBezTo>
                  <a:pt x="213" y="72"/>
                  <a:pt x="213" y="75"/>
                  <a:pt x="212" y="77"/>
                </a:cubicBezTo>
                <a:cubicBezTo>
                  <a:pt x="212" y="79"/>
                  <a:pt x="211" y="81"/>
                  <a:pt x="209" y="81"/>
                </a:cubicBezTo>
                <a:cubicBezTo>
                  <a:pt x="205" y="82"/>
                  <a:pt x="201" y="80"/>
                  <a:pt x="198" y="81"/>
                </a:cubicBezTo>
                <a:cubicBezTo>
                  <a:pt x="195" y="82"/>
                  <a:pt x="193" y="85"/>
                  <a:pt x="193" y="88"/>
                </a:cubicBezTo>
                <a:cubicBezTo>
                  <a:pt x="192" y="90"/>
                  <a:pt x="194" y="91"/>
                  <a:pt x="195" y="93"/>
                </a:cubicBezTo>
                <a:cubicBezTo>
                  <a:pt x="195" y="94"/>
                  <a:pt x="195" y="95"/>
                  <a:pt x="195" y="9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84" name="Freeform 2602"/>
          <p:cNvSpPr>
            <a:spLocks noChangeAspect="1"/>
          </p:cNvSpPr>
          <p:nvPr/>
        </p:nvSpPr>
        <p:spPr bwMode="auto">
          <a:xfrm>
            <a:off x="5591175" y="2540000"/>
            <a:ext cx="930275" cy="488950"/>
          </a:xfrm>
          <a:custGeom>
            <a:avLst/>
            <a:gdLst>
              <a:gd name="T0" fmla="*/ 579 w 488"/>
              <a:gd name="T1" fmla="*/ 153 h 256"/>
              <a:gd name="T2" fmla="*/ 564 w 488"/>
              <a:gd name="T3" fmla="*/ 183 h 256"/>
              <a:gd name="T4" fmla="*/ 528 w 488"/>
              <a:gd name="T5" fmla="*/ 213 h 256"/>
              <a:gd name="T6" fmla="*/ 509 w 488"/>
              <a:gd name="T7" fmla="*/ 221 h 256"/>
              <a:gd name="T8" fmla="*/ 500 w 488"/>
              <a:gd name="T9" fmla="*/ 232 h 256"/>
              <a:gd name="T10" fmla="*/ 504 w 488"/>
              <a:gd name="T11" fmla="*/ 277 h 256"/>
              <a:gd name="T12" fmla="*/ 488 w 488"/>
              <a:gd name="T13" fmla="*/ 268 h 256"/>
              <a:gd name="T14" fmla="*/ 444 w 488"/>
              <a:gd name="T15" fmla="*/ 265 h 256"/>
              <a:gd name="T16" fmla="*/ 409 w 488"/>
              <a:gd name="T17" fmla="*/ 260 h 256"/>
              <a:gd name="T18" fmla="*/ 382 w 488"/>
              <a:gd name="T19" fmla="*/ 269 h 256"/>
              <a:gd name="T20" fmla="*/ 358 w 488"/>
              <a:gd name="T21" fmla="*/ 283 h 256"/>
              <a:gd name="T22" fmla="*/ 330 w 488"/>
              <a:gd name="T23" fmla="*/ 298 h 256"/>
              <a:gd name="T24" fmla="*/ 303 w 488"/>
              <a:gd name="T25" fmla="*/ 291 h 256"/>
              <a:gd name="T26" fmla="*/ 295 w 488"/>
              <a:gd name="T27" fmla="*/ 268 h 256"/>
              <a:gd name="T28" fmla="*/ 271 w 488"/>
              <a:gd name="T29" fmla="*/ 254 h 256"/>
              <a:gd name="T30" fmla="*/ 184 w 488"/>
              <a:gd name="T31" fmla="*/ 208 h 256"/>
              <a:gd name="T32" fmla="*/ 148 w 488"/>
              <a:gd name="T33" fmla="*/ 297 h 256"/>
              <a:gd name="T34" fmla="*/ 121 w 488"/>
              <a:gd name="T35" fmla="*/ 276 h 256"/>
              <a:gd name="T36" fmla="*/ 98 w 488"/>
              <a:gd name="T37" fmla="*/ 278 h 256"/>
              <a:gd name="T38" fmla="*/ 86 w 488"/>
              <a:gd name="T39" fmla="*/ 260 h 256"/>
              <a:gd name="T40" fmla="*/ 64 w 488"/>
              <a:gd name="T41" fmla="*/ 233 h 256"/>
              <a:gd name="T42" fmla="*/ 73 w 488"/>
              <a:gd name="T43" fmla="*/ 224 h 256"/>
              <a:gd name="T44" fmla="*/ 98 w 488"/>
              <a:gd name="T45" fmla="*/ 208 h 256"/>
              <a:gd name="T46" fmla="*/ 89 w 488"/>
              <a:gd name="T47" fmla="*/ 185 h 256"/>
              <a:gd name="T48" fmla="*/ 42 w 488"/>
              <a:gd name="T49" fmla="*/ 195 h 256"/>
              <a:gd name="T50" fmla="*/ 38 w 488"/>
              <a:gd name="T51" fmla="*/ 184 h 256"/>
              <a:gd name="T52" fmla="*/ 11 w 488"/>
              <a:gd name="T53" fmla="*/ 164 h 256"/>
              <a:gd name="T54" fmla="*/ 8 w 488"/>
              <a:gd name="T55" fmla="*/ 136 h 256"/>
              <a:gd name="T56" fmla="*/ 11 w 488"/>
              <a:gd name="T57" fmla="*/ 106 h 256"/>
              <a:gd name="T58" fmla="*/ 31 w 488"/>
              <a:gd name="T59" fmla="*/ 114 h 256"/>
              <a:gd name="T60" fmla="*/ 38 w 488"/>
              <a:gd name="T61" fmla="*/ 93 h 256"/>
              <a:gd name="T62" fmla="*/ 64 w 488"/>
              <a:gd name="T63" fmla="*/ 85 h 256"/>
              <a:gd name="T64" fmla="*/ 92 w 488"/>
              <a:gd name="T65" fmla="*/ 84 h 256"/>
              <a:gd name="T66" fmla="*/ 115 w 488"/>
              <a:gd name="T67" fmla="*/ 105 h 256"/>
              <a:gd name="T68" fmla="*/ 148 w 488"/>
              <a:gd name="T69" fmla="*/ 94 h 256"/>
              <a:gd name="T70" fmla="*/ 169 w 488"/>
              <a:gd name="T71" fmla="*/ 101 h 256"/>
              <a:gd name="T72" fmla="*/ 209 w 488"/>
              <a:gd name="T73" fmla="*/ 95 h 256"/>
              <a:gd name="T74" fmla="*/ 199 w 488"/>
              <a:gd name="T75" fmla="*/ 69 h 256"/>
              <a:gd name="T76" fmla="*/ 208 w 488"/>
              <a:gd name="T77" fmla="*/ 51 h 256"/>
              <a:gd name="T78" fmla="*/ 197 w 488"/>
              <a:gd name="T79" fmla="*/ 35 h 256"/>
              <a:gd name="T80" fmla="*/ 257 w 488"/>
              <a:gd name="T81" fmla="*/ 26 h 256"/>
              <a:gd name="T82" fmla="*/ 298 w 488"/>
              <a:gd name="T83" fmla="*/ 4 h 256"/>
              <a:gd name="T84" fmla="*/ 337 w 488"/>
              <a:gd name="T85" fmla="*/ 17 h 256"/>
              <a:gd name="T86" fmla="*/ 351 w 488"/>
              <a:gd name="T87" fmla="*/ 26 h 256"/>
              <a:gd name="T88" fmla="*/ 364 w 488"/>
              <a:gd name="T89" fmla="*/ 34 h 256"/>
              <a:gd name="T90" fmla="*/ 377 w 488"/>
              <a:gd name="T91" fmla="*/ 42 h 256"/>
              <a:gd name="T92" fmla="*/ 420 w 488"/>
              <a:gd name="T93" fmla="*/ 25 h 256"/>
              <a:gd name="T94" fmla="*/ 478 w 488"/>
              <a:gd name="T95" fmla="*/ 101 h 256"/>
              <a:gd name="T96" fmla="*/ 494 w 488"/>
              <a:gd name="T97" fmla="*/ 97 h 256"/>
              <a:gd name="T98" fmla="*/ 515 w 488"/>
              <a:gd name="T99" fmla="*/ 103 h 256"/>
              <a:gd name="T100" fmla="*/ 551 w 488"/>
              <a:gd name="T101" fmla="*/ 115 h 256"/>
              <a:gd name="T102" fmla="*/ 575 w 488"/>
              <a:gd name="T103" fmla="*/ 122 h 2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8"/>
              <a:gd name="T157" fmla="*/ 0 h 256"/>
              <a:gd name="T158" fmla="*/ 488 w 488"/>
              <a:gd name="T159" fmla="*/ 256 h 25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8" h="256">
                <a:moveTo>
                  <a:pt x="488" y="114"/>
                </a:moveTo>
                <a:cubicBezTo>
                  <a:pt x="486" y="115"/>
                  <a:pt x="484" y="115"/>
                  <a:pt x="483" y="117"/>
                </a:cubicBezTo>
                <a:cubicBezTo>
                  <a:pt x="482" y="119"/>
                  <a:pt x="483" y="120"/>
                  <a:pt x="483" y="122"/>
                </a:cubicBezTo>
                <a:cubicBezTo>
                  <a:pt x="483" y="124"/>
                  <a:pt x="484" y="126"/>
                  <a:pt x="482" y="127"/>
                </a:cubicBezTo>
                <a:cubicBezTo>
                  <a:pt x="480" y="128"/>
                  <a:pt x="475" y="125"/>
                  <a:pt x="473" y="127"/>
                </a:cubicBezTo>
                <a:cubicBezTo>
                  <a:pt x="471" y="130"/>
                  <a:pt x="471" y="135"/>
                  <a:pt x="472" y="138"/>
                </a:cubicBezTo>
                <a:cubicBezTo>
                  <a:pt x="472" y="142"/>
                  <a:pt x="475" y="145"/>
                  <a:pt x="475" y="149"/>
                </a:cubicBezTo>
                <a:cubicBezTo>
                  <a:pt x="474" y="151"/>
                  <a:pt x="472" y="151"/>
                  <a:pt x="470" y="152"/>
                </a:cubicBezTo>
                <a:cubicBezTo>
                  <a:pt x="466" y="153"/>
                  <a:pt x="461" y="154"/>
                  <a:pt x="457" y="153"/>
                </a:cubicBezTo>
                <a:cubicBezTo>
                  <a:pt x="453" y="153"/>
                  <a:pt x="448" y="148"/>
                  <a:pt x="444" y="150"/>
                </a:cubicBezTo>
                <a:cubicBezTo>
                  <a:pt x="440" y="152"/>
                  <a:pt x="441" y="158"/>
                  <a:pt x="441" y="162"/>
                </a:cubicBezTo>
                <a:cubicBezTo>
                  <a:pt x="440" y="167"/>
                  <a:pt x="439" y="172"/>
                  <a:pt x="440" y="177"/>
                </a:cubicBezTo>
                <a:cubicBezTo>
                  <a:pt x="440" y="180"/>
                  <a:pt x="443" y="181"/>
                  <a:pt x="443" y="183"/>
                </a:cubicBezTo>
                <a:cubicBezTo>
                  <a:pt x="442" y="184"/>
                  <a:pt x="440" y="184"/>
                  <a:pt x="439" y="184"/>
                </a:cubicBezTo>
                <a:cubicBezTo>
                  <a:pt x="437" y="183"/>
                  <a:pt x="435" y="181"/>
                  <a:pt x="432" y="181"/>
                </a:cubicBezTo>
                <a:cubicBezTo>
                  <a:pt x="429" y="181"/>
                  <a:pt x="427" y="184"/>
                  <a:pt x="424" y="184"/>
                </a:cubicBezTo>
                <a:cubicBezTo>
                  <a:pt x="420" y="185"/>
                  <a:pt x="416" y="185"/>
                  <a:pt x="413" y="186"/>
                </a:cubicBezTo>
                <a:cubicBezTo>
                  <a:pt x="412" y="186"/>
                  <a:pt x="409" y="187"/>
                  <a:pt x="410" y="188"/>
                </a:cubicBezTo>
                <a:cubicBezTo>
                  <a:pt x="412" y="190"/>
                  <a:pt x="415" y="188"/>
                  <a:pt x="416" y="190"/>
                </a:cubicBezTo>
                <a:cubicBezTo>
                  <a:pt x="417" y="190"/>
                  <a:pt x="416" y="192"/>
                  <a:pt x="416" y="193"/>
                </a:cubicBezTo>
                <a:cubicBezTo>
                  <a:pt x="416" y="196"/>
                  <a:pt x="416" y="200"/>
                  <a:pt x="417" y="203"/>
                </a:cubicBezTo>
                <a:cubicBezTo>
                  <a:pt x="419" y="208"/>
                  <a:pt x="423" y="211"/>
                  <a:pt x="424" y="216"/>
                </a:cubicBezTo>
                <a:cubicBezTo>
                  <a:pt x="424" y="219"/>
                  <a:pt x="420" y="221"/>
                  <a:pt x="419" y="223"/>
                </a:cubicBezTo>
                <a:cubicBezTo>
                  <a:pt x="419" y="225"/>
                  <a:pt x="419" y="228"/>
                  <a:pt x="420" y="230"/>
                </a:cubicBezTo>
                <a:cubicBezTo>
                  <a:pt x="419" y="230"/>
                  <a:pt x="418" y="230"/>
                  <a:pt x="417" y="229"/>
                </a:cubicBezTo>
                <a:cubicBezTo>
                  <a:pt x="415" y="229"/>
                  <a:pt x="412" y="229"/>
                  <a:pt x="410" y="227"/>
                </a:cubicBezTo>
                <a:cubicBezTo>
                  <a:pt x="409" y="226"/>
                  <a:pt x="410" y="224"/>
                  <a:pt x="409" y="223"/>
                </a:cubicBezTo>
                <a:cubicBezTo>
                  <a:pt x="408" y="222"/>
                  <a:pt x="407" y="223"/>
                  <a:pt x="406" y="223"/>
                </a:cubicBezTo>
                <a:cubicBezTo>
                  <a:pt x="404" y="223"/>
                  <a:pt x="402" y="221"/>
                  <a:pt x="400" y="221"/>
                </a:cubicBezTo>
                <a:cubicBezTo>
                  <a:pt x="397" y="220"/>
                  <a:pt x="394" y="221"/>
                  <a:pt x="390" y="221"/>
                </a:cubicBezTo>
                <a:cubicBezTo>
                  <a:pt x="386" y="221"/>
                  <a:pt x="383" y="221"/>
                  <a:pt x="379" y="220"/>
                </a:cubicBezTo>
                <a:cubicBezTo>
                  <a:pt x="376" y="220"/>
                  <a:pt x="373" y="220"/>
                  <a:pt x="370" y="220"/>
                </a:cubicBezTo>
                <a:cubicBezTo>
                  <a:pt x="369" y="220"/>
                  <a:pt x="369" y="222"/>
                  <a:pt x="369" y="222"/>
                </a:cubicBezTo>
                <a:cubicBezTo>
                  <a:pt x="365" y="222"/>
                  <a:pt x="361" y="221"/>
                  <a:pt x="358" y="220"/>
                </a:cubicBezTo>
                <a:cubicBezTo>
                  <a:pt x="354" y="219"/>
                  <a:pt x="351" y="216"/>
                  <a:pt x="348" y="215"/>
                </a:cubicBezTo>
                <a:cubicBezTo>
                  <a:pt x="346" y="214"/>
                  <a:pt x="343" y="215"/>
                  <a:pt x="341" y="216"/>
                </a:cubicBezTo>
                <a:cubicBezTo>
                  <a:pt x="339" y="216"/>
                  <a:pt x="337" y="217"/>
                  <a:pt x="337" y="219"/>
                </a:cubicBezTo>
                <a:cubicBezTo>
                  <a:pt x="336" y="221"/>
                  <a:pt x="338" y="224"/>
                  <a:pt x="337" y="227"/>
                </a:cubicBezTo>
                <a:cubicBezTo>
                  <a:pt x="336" y="228"/>
                  <a:pt x="334" y="228"/>
                  <a:pt x="332" y="228"/>
                </a:cubicBezTo>
                <a:cubicBezTo>
                  <a:pt x="327" y="227"/>
                  <a:pt x="323" y="225"/>
                  <a:pt x="318" y="224"/>
                </a:cubicBezTo>
                <a:cubicBezTo>
                  <a:pt x="317" y="224"/>
                  <a:pt x="315" y="224"/>
                  <a:pt x="313" y="225"/>
                </a:cubicBezTo>
                <a:cubicBezTo>
                  <a:pt x="311" y="226"/>
                  <a:pt x="309" y="228"/>
                  <a:pt x="307" y="230"/>
                </a:cubicBezTo>
                <a:cubicBezTo>
                  <a:pt x="305" y="233"/>
                  <a:pt x="304" y="236"/>
                  <a:pt x="301" y="238"/>
                </a:cubicBezTo>
                <a:cubicBezTo>
                  <a:pt x="300" y="239"/>
                  <a:pt x="299" y="235"/>
                  <a:pt x="298" y="235"/>
                </a:cubicBezTo>
                <a:cubicBezTo>
                  <a:pt x="295" y="236"/>
                  <a:pt x="294" y="239"/>
                  <a:pt x="292" y="241"/>
                </a:cubicBezTo>
                <a:cubicBezTo>
                  <a:pt x="289" y="246"/>
                  <a:pt x="287" y="252"/>
                  <a:pt x="282" y="255"/>
                </a:cubicBezTo>
                <a:cubicBezTo>
                  <a:pt x="280" y="256"/>
                  <a:pt x="277" y="255"/>
                  <a:pt x="275" y="253"/>
                </a:cubicBezTo>
                <a:cubicBezTo>
                  <a:pt x="274" y="252"/>
                  <a:pt x="277" y="249"/>
                  <a:pt x="275" y="248"/>
                </a:cubicBezTo>
                <a:cubicBezTo>
                  <a:pt x="274" y="247"/>
                  <a:pt x="271" y="249"/>
                  <a:pt x="269" y="249"/>
                </a:cubicBezTo>
                <a:cubicBezTo>
                  <a:pt x="266" y="250"/>
                  <a:pt x="262" y="251"/>
                  <a:pt x="258" y="250"/>
                </a:cubicBezTo>
                <a:cubicBezTo>
                  <a:pt x="257" y="250"/>
                  <a:pt x="255" y="249"/>
                  <a:pt x="254" y="248"/>
                </a:cubicBezTo>
                <a:cubicBezTo>
                  <a:pt x="253" y="246"/>
                  <a:pt x="254" y="243"/>
                  <a:pt x="252" y="242"/>
                </a:cubicBezTo>
                <a:cubicBezTo>
                  <a:pt x="251" y="241"/>
                  <a:pt x="248" y="243"/>
                  <a:pt x="247" y="242"/>
                </a:cubicBezTo>
                <a:cubicBezTo>
                  <a:pt x="245" y="240"/>
                  <a:pt x="245" y="236"/>
                  <a:pt x="245" y="233"/>
                </a:cubicBezTo>
                <a:cubicBezTo>
                  <a:pt x="245" y="232"/>
                  <a:pt x="247" y="231"/>
                  <a:pt x="247" y="229"/>
                </a:cubicBezTo>
                <a:cubicBezTo>
                  <a:pt x="247" y="227"/>
                  <a:pt x="247" y="225"/>
                  <a:pt x="246" y="223"/>
                </a:cubicBezTo>
                <a:cubicBezTo>
                  <a:pt x="244" y="220"/>
                  <a:pt x="243" y="216"/>
                  <a:pt x="240" y="213"/>
                </a:cubicBezTo>
                <a:cubicBezTo>
                  <a:pt x="239" y="212"/>
                  <a:pt x="237" y="214"/>
                  <a:pt x="236" y="213"/>
                </a:cubicBezTo>
                <a:cubicBezTo>
                  <a:pt x="234" y="212"/>
                  <a:pt x="236" y="208"/>
                  <a:pt x="234" y="207"/>
                </a:cubicBezTo>
                <a:cubicBezTo>
                  <a:pt x="231" y="207"/>
                  <a:pt x="229" y="212"/>
                  <a:pt x="226" y="211"/>
                </a:cubicBezTo>
                <a:lnTo>
                  <a:pt x="204" y="209"/>
                </a:lnTo>
                <a:cubicBezTo>
                  <a:pt x="200" y="210"/>
                  <a:pt x="196" y="211"/>
                  <a:pt x="193" y="212"/>
                </a:cubicBezTo>
                <a:cubicBezTo>
                  <a:pt x="190" y="207"/>
                  <a:pt x="188" y="202"/>
                  <a:pt x="185" y="197"/>
                </a:cubicBezTo>
                <a:cubicBezTo>
                  <a:pt x="175" y="189"/>
                  <a:pt x="164" y="181"/>
                  <a:pt x="153" y="173"/>
                </a:cubicBezTo>
                <a:cubicBezTo>
                  <a:pt x="148" y="174"/>
                  <a:pt x="143" y="175"/>
                  <a:pt x="138" y="176"/>
                </a:cubicBezTo>
                <a:cubicBezTo>
                  <a:pt x="133" y="178"/>
                  <a:pt x="128" y="180"/>
                  <a:pt x="123" y="182"/>
                </a:cubicBezTo>
                <a:cubicBezTo>
                  <a:pt x="124" y="203"/>
                  <a:pt x="126" y="225"/>
                  <a:pt x="127" y="246"/>
                </a:cubicBezTo>
                <a:cubicBezTo>
                  <a:pt x="126" y="247"/>
                  <a:pt x="125" y="247"/>
                  <a:pt x="123" y="247"/>
                </a:cubicBezTo>
                <a:cubicBezTo>
                  <a:pt x="122" y="247"/>
                  <a:pt x="120" y="248"/>
                  <a:pt x="119" y="247"/>
                </a:cubicBezTo>
                <a:cubicBezTo>
                  <a:pt x="116" y="245"/>
                  <a:pt x="115" y="242"/>
                  <a:pt x="114" y="240"/>
                </a:cubicBezTo>
                <a:cubicBezTo>
                  <a:pt x="112" y="237"/>
                  <a:pt x="112" y="234"/>
                  <a:pt x="110" y="232"/>
                </a:cubicBezTo>
                <a:cubicBezTo>
                  <a:pt x="108" y="230"/>
                  <a:pt x="104" y="230"/>
                  <a:pt x="101" y="229"/>
                </a:cubicBezTo>
                <a:cubicBezTo>
                  <a:pt x="99" y="229"/>
                  <a:pt x="96" y="229"/>
                  <a:pt x="94" y="229"/>
                </a:cubicBezTo>
                <a:cubicBezTo>
                  <a:pt x="91" y="230"/>
                  <a:pt x="89" y="232"/>
                  <a:pt x="88" y="234"/>
                </a:cubicBezTo>
                <a:cubicBezTo>
                  <a:pt x="86" y="235"/>
                  <a:pt x="86" y="237"/>
                  <a:pt x="85" y="239"/>
                </a:cubicBezTo>
                <a:cubicBezTo>
                  <a:pt x="84" y="236"/>
                  <a:pt x="81" y="234"/>
                  <a:pt x="82" y="231"/>
                </a:cubicBezTo>
                <a:cubicBezTo>
                  <a:pt x="82" y="228"/>
                  <a:pt x="86" y="227"/>
                  <a:pt x="86" y="224"/>
                </a:cubicBezTo>
                <a:cubicBezTo>
                  <a:pt x="86" y="222"/>
                  <a:pt x="84" y="222"/>
                  <a:pt x="82" y="221"/>
                </a:cubicBezTo>
                <a:cubicBezTo>
                  <a:pt x="80" y="221"/>
                  <a:pt x="77" y="221"/>
                  <a:pt x="75" y="220"/>
                </a:cubicBezTo>
                <a:cubicBezTo>
                  <a:pt x="73" y="219"/>
                  <a:pt x="74" y="217"/>
                  <a:pt x="72" y="216"/>
                </a:cubicBezTo>
                <a:cubicBezTo>
                  <a:pt x="71" y="215"/>
                  <a:pt x="69" y="216"/>
                  <a:pt x="68" y="215"/>
                </a:cubicBezTo>
                <a:cubicBezTo>
                  <a:pt x="66" y="213"/>
                  <a:pt x="68" y="211"/>
                  <a:pt x="68" y="209"/>
                </a:cubicBezTo>
                <a:cubicBezTo>
                  <a:pt x="66" y="205"/>
                  <a:pt x="64" y="201"/>
                  <a:pt x="61" y="198"/>
                </a:cubicBezTo>
                <a:cubicBezTo>
                  <a:pt x="59" y="195"/>
                  <a:pt x="55" y="196"/>
                  <a:pt x="53" y="194"/>
                </a:cubicBezTo>
                <a:cubicBezTo>
                  <a:pt x="52" y="192"/>
                  <a:pt x="55" y="190"/>
                  <a:pt x="56" y="190"/>
                </a:cubicBezTo>
                <a:cubicBezTo>
                  <a:pt x="59" y="189"/>
                  <a:pt x="62" y="191"/>
                  <a:pt x="65" y="192"/>
                </a:cubicBezTo>
                <a:cubicBezTo>
                  <a:pt x="66" y="192"/>
                  <a:pt x="69" y="193"/>
                  <a:pt x="68" y="192"/>
                </a:cubicBezTo>
                <a:cubicBezTo>
                  <a:pt x="67" y="189"/>
                  <a:pt x="62" y="189"/>
                  <a:pt x="61" y="186"/>
                </a:cubicBezTo>
                <a:cubicBezTo>
                  <a:pt x="61" y="183"/>
                  <a:pt x="63" y="179"/>
                  <a:pt x="66" y="178"/>
                </a:cubicBezTo>
                <a:cubicBezTo>
                  <a:pt x="70" y="176"/>
                  <a:pt x="75" y="176"/>
                  <a:pt x="80" y="176"/>
                </a:cubicBezTo>
                <a:cubicBezTo>
                  <a:pt x="83" y="176"/>
                  <a:pt x="88" y="180"/>
                  <a:pt x="88" y="177"/>
                </a:cubicBezTo>
                <a:cubicBezTo>
                  <a:pt x="89" y="175"/>
                  <a:pt x="82" y="175"/>
                  <a:pt x="82" y="173"/>
                </a:cubicBezTo>
                <a:cubicBezTo>
                  <a:pt x="81" y="169"/>
                  <a:pt x="85" y="167"/>
                  <a:pt x="86" y="164"/>
                </a:cubicBezTo>
                <a:cubicBezTo>
                  <a:pt x="86" y="160"/>
                  <a:pt x="88" y="156"/>
                  <a:pt x="86" y="153"/>
                </a:cubicBezTo>
                <a:cubicBezTo>
                  <a:pt x="84" y="150"/>
                  <a:pt x="79" y="151"/>
                  <a:pt x="75" y="151"/>
                </a:cubicBezTo>
                <a:cubicBezTo>
                  <a:pt x="74" y="151"/>
                  <a:pt x="75" y="154"/>
                  <a:pt x="74" y="154"/>
                </a:cubicBezTo>
                <a:cubicBezTo>
                  <a:pt x="71" y="155"/>
                  <a:pt x="69" y="153"/>
                  <a:pt x="66" y="152"/>
                </a:cubicBezTo>
                <a:cubicBezTo>
                  <a:pt x="64" y="151"/>
                  <a:pt x="62" y="149"/>
                  <a:pt x="60" y="149"/>
                </a:cubicBezTo>
                <a:cubicBezTo>
                  <a:pt x="56" y="150"/>
                  <a:pt x="52" y="153"/>
                  <a:pt x="49" y="155"/>
                </a:cubicBezTo>
                <a:cubicBezTo>
                  <a:pt x="44" y="157"/>
                  <a:pt x="40" y="160"/>
                  <a:pt x="35" y="162"/>
                </a:cubicBezTo>
                <a:cubicBezTo>
                  <a:pt x="34" y="161"/>
                  <a:pt x="33" y="160"/>
                  <a:pt x="32" y="160"/>
                </a:cubicBezTo>
                <a:cubicBezTo>
                  <a:pt x="30" y="160"/>
                  <a:pt x="27" y="160"/>
                  <a:pt x="26" y="158"/>
                </a:cubicBezTo>
                <a:cubicBezTo>
                  <a:pt x="27" y="157"/>
                  <a:pt x="26" y="155"/>
                  <a:pt x="27" y="155"/>
                </a:cubicBezTo>
                <a:cubicBezTo>
                  <a:pt x="28" y="153"/>
                  <a:pt x="33" y="155"/>
                  <a:pt x="32" y="153"/>
                </a:cubicBezTo>
                <a:cubicBezTo>
                  <a:pt x="31" y="147"/>
                  <a:pt x="26" y="142"/>
                  <a:pt x="21" y="138"/>
                </a:cubicBezTo>
                <a:cubicBezTo>
                  <a:pt x="20" y="137"/>
                  <a:pt x="17" y="137"/>
                  <a:pt x="15" y="137"/>
                </a:cubicBezTo>
                <a:cubicBezTo>
                  <a:pt x="14" y="137"/>
                  <a:pt x="15" y="139"/>
                  <a:pt x="15" y="139"/>
                </a:cubicBezTo>
                <a:cubicBezTo>
                  <a:pt x="13" y="138"/>
                  <a:pt x="10" y="137"/>
                  <a:pt x="9" y="136"/>
                </a:cubicBezTo>
                <a:cubicBezTo>
                  <a:pt x="8" y="134"/>
                  <a:pt x="10" y="130"/>
                  <a:pt x="9" y="129"/>
                </a:cubicBezTo>
                <a:cubicBezTo>
                  <a:pt x="7" y="127"/>
                  <a:pt x="2" y="129"/>
                  <a:pt x="1" y="127"/>
                </a:cubicBezTo>
                <a:cubicBezTo>
                  <a:pt x="0" y="123"/>
                  <a:pt x="3" y="119"/>
                  <a:pt x="4" y="115"/>
                </a:cubicBezTo>
                <a:cubicBezTo>
                  <a:pt x="5" y="114"/>
                  <a:pt x="7" y="114"/>
                  <a:pt x="7" y="113"/>
                </a:cubicBezTo>
                <a:cubicBezTo>
                  <a:pt x="7" y="111"/>
                  <a:pt x="4" y="110"/>
                  <a:pt x="3" y="107"/>
                </a:cubicBezTo>
                <a:cubicBezTo>
                  <a:pt x="2" y="105"/>
                  <a:pt x="3" y="102"/>
                  <a:pt x="4" y="99"/>
                </a:cubicBezTo>
                <a:cubicBezTo>
                  <a:pt x="5" y="97"/>
                  <a:pt x="8" y="96"/>
                  <a:pt x="9" y="94"/>
                </a:cubicBezTo>
                <a:cubicBezTo>
                  <a:pt x="10" y="92"/>
                  <a:pt x="8" y="90"/>
                  <a:pt x="9" y="88"/>
                </a:cubicBezTo>
                <a:cubicBezTo>
                  <a:pt x="10" y="87"/>
                  <a:pt x="13" y="87"/>
                  <a:pt x="14" y="88"/>
                </a:cubicBezTo>
                <a:cubicBezTo>
                  <a:pt x="18" y="91"/>
                  <a:pt x="18" y="96"/>
                  <a:pt x="22" y="99"/>
                </a:cubicBezTo>
                <a:cubicBezTo>
                  <a:pt x="23" y="101"/>
                  <a:pt x="25" y="101"/>
                  <a:pt x="26" y="99"/>
                </a:cubicBezTo>
                <a:cubicBezTo>
                  <a:pt x="27" y="98"/>
                  <a:pt x="27" y="96"/>
                  <a:pt x="26" y="95"/>
                </a:cubicBezTo>
                <a:cubicBezTo>
                  <a:pt x="25" y="91"/>
                  <a:pt x="21" y="89"/>
                  <a:pt x="22" y="85"/>
                </a:cubicBezTo>
                <a:cubicBezTo>
                  <a:pt x="22" y="83"/>
                  <a:pt x="25" y="86"/>
                  <a:pt x="27" y="85"/>
                </a:cubicBezTo>
                <a:cubicBezTo>
                  <a:pt x="29" y="85"/>
                  <a:pt x="31" y="84"/>
                  <a:pt x="32" y="82"/>
                </a:cubicBezTo>
                <a:cubicBezTo>
                  <a:pt x="33" y="81"/>
                  <a:pt x="30" y="78"/>
                  <a:pt x="32" y="77"/>
                </a:cubicBezTo>
                <a:cubicBezTo>
                  <a:pt x="35" y="75"/>
                  <a:pt x="39" y="76"/>
                  <a:pt x="43" y="73"/>
                </a:cubicBezTo>
                <a:cubicBezTo>
                  <a:pt x="45" y="72"/>
                  <a:pt x="45" y="68"/>
                  <a:pt x="47" y="67"/>
                </a:cubicBezTo>
                <a:cubicBezTo>
                  <a:pt x="49" y="66"/>
                  <a:pt x="52" y="67"/>
                  <a:pt x="54" y="68"/>
                </a:cubicBezTo>
                <a:cubicBezTo>
                  <a:pt x="55" y="69"/>
                  <a:pt x="53" y="70"/>
                  <a:pt x="53" y="71"/>
                </a:cubicBezTo>
                <a:cubicBezTo>
                  <a:pt x="55" y="72"/>
                  <a:pt x="57" y="72"/>
                  <a:pt x="58" y="71"/>
                </a:cubicBezTo>
                <a:cubicBezTo>
                  <a:pt x="60" y="70"/>
                  <a:pt x="61" y="68"/>
                  <a:pt x="64" y="67"/>
                </a:cubicBezTo>
                <a:cubicBezTo>
                  <a:pt x="65" y="67"/>
                  <a:pt x="66" y="69"/>
                  <a:pt x="67" y="70"/>
                </a:cubicBezTo>
                <a:cubicBezTo>
                  <a:pt x="70" y="70"/>
                  <a:pt x="74" y="69"/>
                  <a:pt x="77" y="70"/>
                </a:cubicBezTo>
                <a:cubicBezTo>
                  <a:pt x="79" y="70"/>
                  <a:pt x="80" y="73"/>
                  <a:pt x="82" y="75"/>
                </a:cubicBezTo>
                <a:cubicBezTo>
                  <a:pt x="85" y="77"/>
                  <a:pt x="89" y="77"/>
                  <a:pt x="91" y="80"/>
                </a:cubicBezTo>
                <a:cubicBezTo>
                  <a:pt x="93" y="82"/>
                  <a:pt x="91" y="85"/>
                  <a:pt x="93" y="87"/>
                </a:cubicBezTo>
                <a:cubicBezTo>
                  <a:pt x="93" y="88"/>
                  <a:pt x="96" y="88"/>
                  <a:pt x="96" y="87"/>
                </a:cubicBezTo>
                <a:cubicBezTo>
                  <a:pt x="97" y="85"/>
                  <a:pt x="94" y="80"/>
                  <a:pt x="96" y="80"/>
                </a:cubicBezTo>
                <a:cubicBezTo>
                  <a:pt x="101" y="80"/>
                  <a:pt x="103" y="87"/>
                  <a:pt x="108" y="87"/>
                </a:cubicBezTo>
                <a:cubicBezTo>
                  <a:pt x="111" y="87"/>
                  <a:pt x="112" y="81"/>
                  <a:pt x="115" y="80"/>
                </a:cubicBezTo>
                <a:cubicBezTo>
                  <a:pt x="117" y="78"/>
                  <a:pt x="120" y="78"/>
                  <a:pt x="123" y="78"/>
                </a:cubicBezTo>
                <a:cubicBezTo>
                  <a:pt x="125" y="78"/>
                  <a:pt x="127" y="81"/>
                  <a:pt x="129" y="80"/>
                </a:cubicBezTo>
                <a:cubicBezTo>
                  <a:pt x="130" y="80"/>
                  <a:pt x="129" y="77"/>
                  <a:pt x="131" y="76"/>
                </a:cubicBezTo>
                <a:cubicBezTo>
                  <a:pt x="133" y="75"/>
                  <a:pt x="136" y="76"/>
                  <a:pt x="138" y="77"/>
                </a:cubicBezTo>
                <a:cubicBezTo>
                  <a:pt x="140" y="78"/>
                  <a:pt x="139" y="82"/>
                  <a:pt x="141" y="84"/>
                </a:cubicBezTo>
                <a:cubicBezTo>
                  <a:pt x="145" y="86"/>
                  <a:pt x="150" y="87"/>
                  <a:pt x="155" y="87"/>
                </a:cubicBezTo>
                <a:cubicBezTo>
                  <a:pt x="157" y="86"/>
                  <a:pt x="156" y="81"/>
                  <a:pt x="158" y="81"/>
                </a:cubicBezTo>
                <a:cubicBezTo>
                  <a:pt x="162" y="81"/>
                  <a:pt x="165" y="86"/>
                  <a:pt x="169" y="85"/>
                </a:cubicBezTo>
                <a:cubicBezTo>
                  <a:pt x="172" y="85"/>
                  <a:pt x="173" y="81"/>
                  <a:pt x="174" y="79"/>
                </a:cubicBezTo>
                <a:cubicBezTo>
                  <a:pt x="175" y="76"/>
                  <a:pt x="176" y="73"/>
                  <a:pt x="174" y="71"/>
                </a:cubicBezTo>
                <a:cubicBezTo>
                  <a:pt x="173" y="69"/>
                  <a:pt x="169" y="71"/>
                  <a:pt x="167" y="70"/>
                </a:cubicBezTo>
                <a:cubicBezTo>
                  <a:pt x="163" y="68"/>
                  <a:pt x="159" y="64"/>
                  <a:pt x="157" y="61"/>
                </a:cubicBezTo>
                <a:cubicBezTo>
                  <a:pt x="160" y="59"/>
                  <a:pt x="164" y="60"/>
                  <a:pt x="166" y="57"/>
                </a:cubicBezTo>
                <a:cubicBezTo>
                  <a:pt x="167" y="55"/>
                  <a:pt x="163" y="54"/>
                  <a:pt x="163" y="51"/>
                </a:cubicBezTo>
                <a:cubicBezTo>
                  <a:pt x="163" y="48"/>
                  <a:pt x="165" y="45"/>
                  <a:pt x="168" y="44"/>
                </a:cubicBezTo>
                <a:cubicBezTo>
                  <a:pt x="171" y="43"/>
                  <a:pt x="174" y="47"/>
                  <a:pt x="177" y="46"/>
                </a:cubicBezTo>
                <a:cubicBezTo>
                  <a:pt x="179" y="45"/>
                  <a:pt x="175" y="43"/>
                  <a:pt x="173" y="42"/>
                </a:cubicBezTo>
                <a:cubicBezTo>
                  <a:pt x="172" y="41"/>
                  <a:pt x="169" y="42"/>
                  <a:pt x="168" y="40"/>
                </a:cubicBezTo>
                <a:cubicBezTo>
                  <a:pt x="167" y="39"/>
                  <a:pt x="170" y="38"/>
                  <a:pt x="169" y="37"/>
                </a:cubicBezTo>
                <a:cubicBezTo>
                  <a:pt x="168" y="36"/>
                  <a:pt x="165" y="38"/>
                  <a:pt x="164" y="37"/>
                </a:cubicBezTo>
                <a:cubicBezTo>
                  <a:pt x="162" y="35"/>
                  <a:pt x="162" y="31"/>
                  <a:pt x="164" y="29"/>
                </a:cubicBezTo>
                <a:cubicBezTo>
                  <a:pt x="166" y="27"/>
                  <a:pt x="171" y="30"/>
                  <a:pt x="175" y="28"/>
                </a:cubicBezTo>
                <a:cubicBezTo>
                  <a:pt x="177" y="28"/>
                  <a:pt x="179" y="26"/>
                  <a:pt x="182" y="28"/>
                </a:cubicBezTo>
                <a:cubicBezTo>
                  <a:pt x="188" y="28"/>
                  <a:pt x="193" y="26"/>
                  <a:pt x="198" y="25"/>
                </a:cubicBezTo>
                <a:cubicBezTo>
                  <a:pt x="202" y="21"/>
                  <a:pt x="208" y="21"/>
                  <a:pt x="214" y="22"/>
                </a:cubicBezTo>
                <a:cubicBezTo>
                  <a:pt x="214" y="19"/>
                  <a:pt x="216" y="16"/>
                  <a:pt x="218" y="14"/>
                </a:cubicBezTo>
                <a:cubicBezTo>
                  <a:pt x="219" y="13"/>
                  <a:pt x="221" y="15"/>
                  <a:pt x="222" y="15"/>
                </a:cubicBezTo>
                <a:cubicBezTo>
                  <a:pt x="231" y="13"/>
                  <a:pt x="239" y="12"/>
                  <a:pt x="247" y="9"/>
                </a:cubicBezTo>
                <a:cubicBezTo>
                  <a:pt x="249" y="8"/>
                  <a:pt x="246" y="4"/>
                  <a:pt x="248" y="3"/>
                </a:cubicBezTo>
                <a:cubicBezTo>
                  <a:pt x="249" y="1"/>
                  <a:pt x="252" y="0"/>
                  <a:pt x="255" y="0"/>
                </a:cubicBezTo>
                <a:cubicBezTo>
                  <a:pt x="261" y="1"/>
                  <a:pt x="266" y="4"/>
                  <a:pt x="272" y="5"/>
                </a:cubicBezTo>
                <a:cubicBezTo>
                  <a:pt x="274" y="6"/>
                  <a:pt x="276" y="3"/>
                  <a:pt x="278" y="4"/>
                </a:cubicBezTo>
                <a:cubicBezTo>
                  <a:pt x="280" y="7"/>
                  <a:pt x="280" y="11"/>
                  <a:pt x="281" y="14"/>
                </a:cubicBezTo>
                <a:cubicBezTo>
                  <a:pt x="282" y="15"/>
                  <a:pt x="284" y="16"/>
                  <a:pt x="284" y="17"/>
                </a:cubicBezTo>
                <a:cubicBezTo>
                  <a:pt x="285" y="19"/>
                  <a:pt x="282" y="22"/>
                  <a:pt x="283" y="24"/>
                </a:cubicBezTo>
                <a:cubicBezTo>
                  <a:pt x="285" y="23"/>
                  <a:pt x="287" y="24"/>
                  <a:pt x="289" y="24"/>
                </a:cubicBezTo>
                <a:cubicBezTo>
                  <a:pt x="290" y="24"/>
                  <a:pt x="291" y="22"/>
                  <a:pt x="292" y="22"/>
                </a:cubicBezTo>
                <a:cubicBezTo>
                  <a:pt x="293" y="22"/>
                  <a:pt x="294" y="23"/>
                  <a:pt x="295" y="23"/>
                </a:cubicBezTo>
                <a:cubicBezTo>
                  <a:pt x="296" y="22"/>
                  <a:pt x="296" y="18"/>
                  <a:pt x="297" y="19"/>
                </a:cubicBezTo>
                <a:cubicBezTo>
                  <a:pt x="299" y="22"/>
                  <a:pt x="298" y="26"/>
                  <a:pt x="300" y="29"/>
                </a:cubicBezTo>
                <a:cubicBezTo>
                  <a:pt x="301" y="30"/>
                  <a:pt x="303" y="29"/>
                  <a:pt x="303" y="28"/>
                </a:cubicBezTo>
                <a:cubicBezTo>
                  <a:pt x="304" y="27"/>
                  <a:pt x="302" y="25"/>
                  <a:pt x="303" y="25"/>
                </a:cubicBezTo>
                <a:cubicBezTo>
                  <a:pt x="306" y="24"/>
                  <a:pt x="310" y="27"/>
                  <a:pt x="313" y="27"/>
                </a:cubicBezTo>
                <a:cubicBezTo>
                  <a:pt x="315" y="28"/>
                  <a:pt x="311" y="31"/>
                  <a:pt x="312" y="33"/>
                </a:cubicBezTo>
                <a:cubicBezTo>
                  <a:pt x="312" y="34"/>
                  <a:pt x="313" y="35"/>
                  <a:pt x="314" y="35"/>
                </a:cubicBezTo>
                <a:cubicBezTo>
                  <a:pt x="316" y="34"/>
                  <a:pt x="318" y="31"/>
                  <a:pt x="320" y="31"/>
                </a:cubicBezTo>
                <a:cubicBezTo>
                  <a:pt x="322" y="31"/>
                  <a:pt x="323" y="34"/>
                  <a:pt x="324" y="34"/>
                </a:cubicBezTo>
                <a:cubicBezTo>
                  <a:pt x="324" y="29"/>
                  <a:pt x="333" y="29"/>
                  <a:pt x="335" y="26"/>
                </a:cubicBezTo>
                <a:cubicBezTo>
                  <a:pt x="342" y="25"/>
                  <a:pt x="344" y="20"/>
                  <a:pt x="350" y="21"/>
                </a:cubicBezTo>
                <a:cubicBezTo>
                  <a:pt x="352" y="21"/>
                  <a:pt x="347" y="25"/>
                  <a:pt x="348" y="27"/>
                </a:cubicBezTo>
                <a:cubicBezTo>
                  <a:pt x="349" y="29"/>
                  <a:pt x="351" y="31"/>
                  <a:pt x="354" y="33"/>
                </a:cubicBezTo>
                <a:cubicBezTo>
                  <a:pt x="357" y="35"/>
                  <a:pt x="361" y="35"/>
                  <a:pt x="363" y="38"/>
                </a:cubicBezTo>
                <a:cubicBezTo>
                  <a:pt x="376" y="53"/>
                  <a:pt x="385" y="70"/>
                  <a:pt x="398" y="84"/>
                </a:cubicBezTo>
                <a:cubicBezTo>
                  <a:pt x="399" y="86"/>
                  <a:pt x="401" y="82"/>
                  <a:pt x="402" y="80"/>
                </a:cubicBezTo>
                <a:cubicBezTo>
                  <a:pt x="402" y="79"/>
                  <a:pt x="400" y="78"/>
                  <a:pt x="401" y="77"/>
                </a:cubicBezTo>
                <a:cubicBezTo>
                  <a:pt x="403" y="76"/>
                  <a:pt x="405" y="76"/>
                  <a:pt x="406" y="77"/>
                </a:cubicBezTo>
                <a:cubicBezTo>
                  <a:pt x="408" y="77"/>
                  <a:pt x="410" y="79"/>
                  <a:pt x="411" y="81"/>
                </a:cubicBezTo>
                <a:cubicBezTo>
                  <a:pt x="412" y="82"/>
                  <a:pt x="409" y="83"/>
                  <a:pt x="410" y="84"/>
                </a:cubicBezTo>
                <a:cubicBezTo>
                  <a:pt x="411" y="84"/>
                  <a:pt x="413" y="83"/>
                  <a:pt x="414" y="84"/>
                </a:cubicBezTo>
                <a:cubicBezTo>
                  <a:pt x="415" y="84"/>
                  <a:pt x="414" y="86"/>
                  <a:pt x="414" y="86"/>
                </a:cubicBezTo>
                <a:cubicBezTo>
                  <a:pt x="419" y="87"/>
                  <a:pt x="424" y="86"/>
                  <a:pt x="429" y="86"/>
                </a:cubicBezTo>
                <a:cubicBezTo>
                  <a:pt x="432" y="85"/>
                  <a:pt x="432" y="80"/>
                  <a:pt x="435" y="80"/>
                </a:cubicBezTo>
                <a:cubicBezTo>
                  <a:pt x="440" y="81"/>
                  <a:pt x="444" y="85"/>
                  <a:pt x="447" y="89"/>
                </a:cubicBezTo>
                <a:cubicBezTo>
                  <a:pt x="449" y="91"/>
                  <a:pt x="448" y="95"/>
                  <a:pt x="450" y="96"/>
                </a:cubicBezTo>
                <a:cubicBezTo>
                  <a:pt x="452" y="98"/>
                  <a:pt x="456" y="95"/>
                  <a:pt x="459" y="96"/>
                </a:cubicBezTo>
                <a:cubicBezTo>
                  <a:pt x="460" y="96"/>
                  <a:pt x="460" y="99"/>
                  <a:pt x="461" y="100"/>
                </a:cubicBezTo>
                <a:cubicBezTo>
                  <a:pt x="462" y="102"/>
                  <a:pt x="464" y="104"/>
                  <a:pt x="467" y="105"/>
                </a:cubicBezTo>
                <a:cubicBezTo>
                  <a:pt x="470" y="104"/>
                  <a:pt x="472" y="107"/>
                  <a:pt x="475" y="106"/>
                </a:cubicBezTo>
                <a:cubicBezTo>
                  <a:pt x="477" y="105"/>
                  <a:pt x="477" y="101"/>
                  <a:pt x="479" y="101"/>
                </a:cubicBezTo>
                <a:cubicBezTo>
                  <a:pt x="481" y="101"/>
                  <a:pt x="478" y="104"/>
                  <a:pt x="478" y="106"/>
                </a:cubicBezTo>
                <a:cubicBezTo>
                  <a:pt x="481" y="109"/>
                  <a:pt x="485" y="111"/>
                  <a:pt x="488" y="11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85" name="Freeform 2603"/>
          <p:cNvSpPr>
            <a:spLocks noChangeAspect="1"/>
          </p:cNvSpPr>
          <p:nvPr/>
        </p:nvSpPr>
        <p:spPr bwMode="auto">
          <a:xfrm>
            <a:off x="5141913" y="2981325"/>
            <a:ext cx="441325" cy="198438"/>
          </a:xfrm>
          <a:custGeom>
            <a:avLst/>
            <a:gdLst>
              <a:gd name="T0" fmla="*/ 155 w 232"/>
              <a:gd name="T1" fmla="*/ 124 h 104"/>
              <a:gd name="T2" fmla="*/ 161 w 232"/>
              <a:gd name="T3" fmla="*/ 109 h 104"/>
              <a:gd name="T4" fmla="*/ 185 w 232"/>
              <a:gd name="T5" fmla="*/ 108 h 104"/>
              <a:gd name="T6" fmla="*/ 212 w 232"/>
              <a:gd name="T7" fmla="*/ 106 h 104"/>
              <a:gd name="T8" fmla="*/ 240 w 232"/>
              <a:gd name="T9" fmla="*/ 97 h 104"/>
              <a:gd name="T10" fmla="*/ 249 w 232"/>
              <a:gd name="T11" fmla="*/ 95 h 104"/>
              <a:gd name="T12" fmla="*/ 264 w 232"/>
              <a:gd name="T13" fmla="*/ 101 h 104"/>
              <a:gd name="T14" fmla="*/ 271 w 232"/>
              <a:gd name="T15" fmla="*/ 103 h 104"/>
              <a:gd name="T16" fmla="*/ 277 w 232"/>
              <a:gd name="T17" fmla="*/ 94 h 104"/>
              <a:gd name="T18" fmla="*/ 270 w 232"/>
              <a:gd name="T19" fmla="*/ 81 h 104"/>
              <a:gd name="T20" fmla="*/ 265 w 232"/>
              <a:gd name="T21" fmla="*/ 58 h 104"/>
              <a:gd name="T22" fmla="*/ 270 w 232"/>
              <a:gd name="T23" fmla="*/ 44 h 104"/>
              <a:gd name="T24" fmla="*/ 256 w 232"/>
              <a:gd name="T25" fmla="*/ 38 h 104"/>
              <a:gd name="T26" fmla="*/ 254 w 232"/>
              <a:gd name="T27" fmla="*/ 22 h 104"/>
              <a:gd name="T28" fmla="*/ 240 w 232"/>
              <a:gd name="T29" fmla="*/ 14 h 104"/>
              <a:gd name="T30" fmla="*/ 225 w 232"/>
              <a:gd name="T31" fmla="*/ 17 h 104"/>
              <a:gd name="T32" fmla="*/ 216 w 232"/>
              <a:gd name="T33" fmla="*/ 22 h 104"/>
              <a:gd name="T34" fmla="*/ 195 w 232"/>
              <a:gd name="T35" fmla="*/ 24 h 104"/>
              <a:gd name="T36" fmla="*/ 183 w 232"/>
              <a:gd name="T37" fmla="*/ 26 h 104"/>
              <a:gd name="T38" fmla="*/ 167 w 232"/>
              <a:gd name="T39" fmla="*/ 22 h 104"/>
              <a:gd name="T40" fmla="*/ 155 w 232"/>
              <a:gd name="T41" fmla="*/ 18 h 104"/>
              <a:gd name="T42" fmla="*/ 146 w 232"/>
              <a:gd name="T43" fmla="*/ 19 h 104"/>
              <a:gd name="T44" fmla="*/ 138 w 232"/>
              <a:gd name="T45" fmla="*/ 12 h 104"/>
              <a:gd name="T46" fmla="*/ 132 w 232"/>
              <a:gd name="T47" fmla="*/ 2 h 104"/>
              <a:gd name="T48" fmla="*/ 123 w 232"/>
              <a:gd name="T49" fmla="*/ 5 h 104"/>
              <a:gd name="T50" fmla="*/ 104 w 232"/>
              <a:gd name="T51" fmla="*/ 4 h 104"/>
              <a:gd name="T52" fmla="*/ 79 w 232"/>
              <a:gd name="T53" fmla="*/ 18 h 104"/>
              <a:gd name="T54" fmla="*/ 64 w 232"/>
              <a:gd name="T55" fmla="*/ 22 h 104"/>
              <a:gd name="T56" fmla="*/ 52 w 232"/>
              <a:gd name="T57" fmla="*/ 18 h 104"/>
              <a:gd name="T58" fmla="*/ 41 w 232"/>
              <a:gd name="T59" fmla="*/ 23 h 104"/>
              <a:gd name="T60" fmla="*/ 58 w 232"/>
              <a:gd name="T61" fmla="*/ 28 h 104"/>
              <a:gd name="T62" fmla="*/ 47 w 232"/>
              <a:gd name="T63" fmla="*/ 30 h 104"/>
              <a:gd name="T64" fmla="*/ 46 w 232"/>
              <a:gd name="T65" fmla="*/ 34 h 104"/>
              <a:gd name="T66" fmla="*/ 53 w 232"/>
              <a:gd name="T67" fmla="*/ 36 h 104"/>
              <a:gd name="T68" fmla="*/ 43 w 232"/>
              <a:gd name="T69" fmla="*/ 40 h 104"/>
              <a:gd name="T70" fmla="*/ 38 w 232"/>
              <a:gd name="T71" fmla="*/ 36 h 104"/>
              <a:gd name="T72" fmla="*/ 32 w 232"/>
              <a:gd name="T73" fmla="*/ 41 h 104"/>
              <a:gd name="T74" fmla="*/ 29 w 232"/>
              <a:gd name="T75" fmla="*/ 38 h 104"/>
              <a:gd name="T76" fmla="*/ 25 w 232"/>
              <a:gd name="T77" fmla="*/ 37 h 104"/>
              <a:gd name="T78" fmla="*/ 11 w 232"/>
              <a:gd name="T79" fmla="*/ 38 h 104"/>
              <a:gd name="T80" fmla="*/ 2 w 232"/>
              <a:gd name="T81" fmla="*/ 53 h 104"/>
              <a:gd name="T82" fmla="*/ 11 w 232"/>
              <a:gd name="T83" fmla="*/ 58 h 104"/>
              <a:gd name="T84" fmla="*/ 12 w 232"/>
              <a:gd name="T85" fmla="*/ 65 h 104"/>
              <a:gd name="T86" fmla="*/ 12 w 232"/>
              <a:gd name="T87" fmla="*/ 70 h 104"/>
              <a:gd name="T88" fmla="*/ 11 w 232"/>
              <a:gd name="T89" fmla="*/ 76 h 104"/>
              <a:gd name="T90" fmla="*/ 7 w 232"/>
              <a:gd name="T91" fmla="*/ 79 h 104"/>
              <a:gd name="T92" fmla="*/ 20 w 232"/>
              <a:gd name="T93" fmla="*/ 84 h 104"/>
              <a:gd name="T94" fmla="*/ 25 w 232"/>
              <a:gd name="T95" fmla="*/ 99 h 104"/>
              <a:gd name="T96" fmla="*/ 34 w 232"/>
              <a:gd name="T97" fmla="*/ 105 h 104"/>
              <a:gd name="T98" fmla="*/ 32 w 232"/>
              <a:gd name="T99" fmla="*/ 109 h 104"/>
              <a:gd name="T100" fmla="*/ 37 w 232"/>
              <a:gd name="T101" fmla="*/ 109 h 104"/>
              <a:gd name="T102" fmla="*/ 48 w 232"/>
              <a:gd name="T103" fmla="*/ 111 h 104"/>
              <a:gd name="T104" fmla="*/ 68 w 232"/>
              <a:gd name="T105" fmla="*/ 117 h 104"/>
              <a:gd name="T106" fmla="*/ 73 w 232"/>
              <a:gd name="T107" fmla="*/ 106 h 104"/>
              <a:gd name="T108" fmla="*/ 97 w 232"/>
              <a:gd name="T109" fmla="*/ 119 h 104"/>
              <a:gd name="T110" fmla="*/ 121 w 232"/>
              <a:gd name="T111" fmla="*/ 117 h 104"/>
              <a:gd name="T112" fmla="*/ 140 w 232"/>
              <a:gd name="T113" fmla="*/ 113 h 104"/>
              <a:gd name="T114" fmla="*/ 151 w 232"/>
              <a:gd name="T115" fmla="*/ 106 h 104"/>
              <a:gd name="T116" fmla="*/ 149 w 232"/>
              <a:gd name="T117" fmla="*/ 118 h 10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32"/>
              <a:gd name="T178" fmla="*/ 0 h 104"/>
              <a:gd name="T179" fmla="*/ 232 w 232"/>
              <a:gd name="T180" fmla="*/ 104 h 10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32" h="104">
                <a:moveTo>
                  <a:pt x="125" y="104"/>
                </a:moveTo>
                <a:cubicBezTo>
                  <a:pt x="126" y="104"/>
                  <a:pt x="128" y="104"/>
                  <a:pt x="129" y="103"/>
                </a:cubicBezTo>
                <a:cubicBezTo>
                  <a:pt x="131" y="101"/>
                  <a:pt x="133" y="99"/>
                  <a:pt x="134" y="97"/>
                </a:cubicBezTo>
                <a:cubicBezTo>
                  <a:pt x="134" y="95"/>
                  <a:pt x="132" y="92"/>
                  <a:pt x="134" y="91"/>
                </a:cubicBezTo>
                <a:cubicBezTo>
                  <a:pt x="137" y="90"/>
                  <a:pt x="140" y="94"/>
                  <a:pt x="144" y="94"/>
                </a:cubicBezTo>
                <a:cubicBezTo>
                  <a:pt x="147" y="94"/>
                  <a:pt x="150" y="90"/>
                  <a:pt x="154" y="90"/>
                </a:cubicBezTo>
                <a:cubicBezTo>
                  <a:pt x="157" y="90"/>
                  <a:pt x="160" y="94"/>
                  <a:pt x="164" y="94"/>
                </a:cubicBezTo>
                <a:cubicBezTo>
                  <a:pt x="169" y="93"/>
                  <a:pt x="173" y="90"/>
                  <a:pt x="177" y="88"/>
                </a:cubicBezTo>
                <a:cubicBezTo>
                  <a:pt x="182" y="86"/>
                  <a:pt x="187" y="85"/>
                  <a:pt x="192" y="83"/>
                </a:cubicBezTo>
                <a:cubicBezTo>
                  <a:pt x="195" y="82"/>
                  <a:pt x="198" y="81"/>
                  <a:pt x="200" y="81"/>
                </a:cubicBezTo>
                <a:cubicBezTo>
                  <a:pt x="202" y="81"/>
                  <a:pt x="202" y="82"/>
                  <a:pt x="203" y="83"/>
                </a:cubicBezTo>
                <a:cubicBezTo>
                  <a:pt x="205" y="82"/>
                  <a:pt x="205" y="80"/>
                  <a:pt x="208" y="79"/>
                </a:cubicBezTo>
                <a:cubicBezTo>
                  <a:pt x="210" y="79"/>
                  <a:pt x="212" y="81"/>
                  <a:pt x="215" y="82"/>
                </a:cubicBezTo>
                <a:cubicBezTo>
                  <a:pt x="217" y="82"/>
                  <a:pt x="218" y="84"/>
                  <a:pt x="220" y="84"/>
                </a:cubicBezTo>
                <a:cubicBezTo>
                  <a:pt x="222" y="84"/>
                  <a:pt x="223" y="80"/>
                  <a:pt x="224" y="81"/>
                </a:cubicBezTo>
                <a:cubicBezTo>
                  <a:pt x="226" y="82"/>
                  <a:pt x="224" y="86"/>
                  <a:pt x="226" y="86"/>
                </a:cubicBezTo>
                <a:cubicBezTo>
                  <a:pt x="228" y="87"/>
                  <a:pt x="229" y="85"/>
                  <a:pt x="231" y="84"/>
                </a:cubicBezTo>
                <a:cubicBezTo>
                  <a:pt x="231" y="82"/>
                  <a:pt x="232" y="80"/>
                  <a:pt x="231" y="78"/>
                </a:cubicBezTo>
                <a:cubicBezTo>
                  <a:pt x="230" y="76"/>
                  <a:pt x="226" y="76"/>
                  <a:pt x="225" y="74"/>
                </a:cubicBezTo>
                <a:cubicBezTo>
                  <a:pt x="224" y="72"/>
                  <a:pt x="225" y="69"/>
                  <a:pt x="225" y="67"/>
                </a:cubicBezTo>
                <a:cubicBezTo>
                  <a:pt x="225" y="64"/>
                  <a:pt x="227" y="62"/>
                  <a:pt x="226" y="60"/>
                </a:cubicBezTo>
                <a:cubicBezTo>
                  <a:pt x="225" y="56"/>
                  <a:pt x="220" y="52"/>
                  <a:pt x="221" y="48"/>
                </a:cubicBezTo>
                <a:cubicBezTo>
                  <a:pt x="222" y="45"/>
                  <a:pt x="227" y="44"/>
                  <a:pt x="230" y="42"/>
                </a:cubicBezTo>
                <a:cubicBezTo>
                  <a:pt x="229" y="41"/>
                  <a:pt x="227" y="38"/>
                  <a:pt x="225" y="37"/>
                </a:cubicBezTo>
                <a:cubicBezTo>
                  <a:pt x="223" y="36"/>
                  <a:pt x="220" y="37"/>
                  <a:pt x="217" y="36"/>
                </a:cubicBezTo>
                <a:cubicBezTo>
                  <a:pt x="216" y="35"/>
                  <a:pt x="214" y="33"/>
                  <a:pt x="214" y="32"/>
                </a:cubicBezTo>
                <a:cubicBezTo>
                  <a:pt x="213" y="30"/>
                  <a:pt x="214" y="27"/>
                  <a:pt x="214" y="25"/>
                </a:cubicBezTo>
                <a:cubicBezTo>
                  <a:pt x="214" y="23"/>
                  <a:pt x="213" y="21"/>
                  <a:pt x="212" y="18"/>
                </a:cubicBezTo>
                <a:cubicBezTo>
                  <a:pt x="210" y="17"/>
                  <a:pt x="209" y="16"/>
                  <a:pt x="207" y="15"/>
                </a:cubicBezTo>
                <a:cubicBezTo>
                  <a:pt x="205" y="14"/>
                  <a:pt x="202" y="12"/>
                  <a:pt x="200" y="12"/>
                </a:cubicBezTo>
                <a:cubicBezTo>
                  <a:pt x="197" y="11"/>
                  <a:pt x="195" y="13"/>
                  <a:pt x="193" y="14"/>
                </a:cubicBezTo>
                <a:cubicBezTo>
                  <a:pt x="191" y="14"/>
                  <a:pt x="189" y="14"/>
                  <a:pt x="188" y="14"/>
                </a:cubicBezTo>
                <a:cubicBezTo>
                  <a:pt x="186" y="15"/>
                  <a:pt x="185" y="15"/>
                  <a:pt x="183" y="16"/>
                </a:cubicBezTo>
                <a:cubicBezTo>
                  <a:pt x="182" y="17"/>
                  <a:pt x="181" y="17"/>
                  <a:pt x="180" y="18"/>
                </a:cubicBezTo>
                <a:cubicBezTo>
                  <a:pt x="176" y="19"/>
                  <a:pt x="173" y="20"/>
                  <a:pt x="170" y="21"/>
                </a:cubicBezTo>
                <a:cubicBezTo>
                  <a:pt x="168" y="21"/>
                  <a:pt x="165" y="21"/>
                  <a:pt x="163" y="20"/>
                </a:cubicBezTo>
                <a:cubicBezTo>
                  <a:pt x="161" y="20"/>
                  <a:pt x="160" y="19"/>
                  <a:pt x="158" y="19"/>
                </a:cubicBezTo>
                <a:cubicBezTo>
                  <a:pt x="156" y="19"/>
                  <a:pt x="155" y="22"/>
                  <a:pt x="153" y="22"/>
                </a:cubicBezTo>
                <a:cubicBezTo>
                  <a:pt x="149" y="23"/>
                  <a:pt x="146" y="22"/>
                  <a:pt x="143" y="21"/>
                </a:cubicBezTo>
                <a:cubicBezTo>
                  <a:pt x="141" y="21"/>
                  <a:pt x="141" y="18"/>
                  <a:pt x="139" y="18"/>
                </a:cubicBezTo>
                <a:cubicBezTo>
                  <a:pt x="138" y="17"/>
                  <a:pt x="138" y="20"/>
                  <a:pt x="137" y="20"/>
                </a:cubicBezTo>
                <a:cubicBezTo>
                  <a:pt x="134" y="19"/>
                  <a:pt x="132" y="15"/>
                  <a:pt x="129" y="15"/>
                </a:cubicBezTo>
                <a:cubicBezTo>
                  <a:pt x="127" y="15"/>
                  <a:pt x="127" y="18"/>
                  <a:pt x="126" y="18"/>
                </a:cubicBezTo>
                <a:cubicBezTo>
                  <a:pt x="124" y="19"/>
                  <a:pt x="123" y="18"/>
                  <a:pt x="122" y="16"/>
                </a:cubicBezTo>
                <a:cubicBezTo>
                  <a:pt x="121" y="14"/>
                  <a:pt x="123" y="10"/>
                  <a:pt x="121" y="8"/>
                </a:cubicBezTo>
                <a:cubicBezTo>
                  <a:pt x="120" y="7"/>
                  <a:pt x="117" y="10"/>
                  <a:pt x="115" y="10"/>
                </a:cubicBezTo>
                <a:cubicBezTo>
                  <a:pt x="113" y="9"/>
                  <a:pt x="111" y="8"/>
                  <a:pt x="110" y="6"/>
                </a:cubicBezTo>
                <a:cubicBezTo>
                  <a:pt x="109" y="5"/>
                  <a:pt x="111" y="3"/>
                  <a:pt x="110" y="2"/>
                </a:cubicBezTo>
                <a:cubicBezTo>
                  <a:pt x="109" y="1"/>
                  <a:pt x="108" y="0"/>
                  <a:pt x="107" y="0"/>
                </a:cubicBezTo>
                <a:cubicBezTo>
                  <a:pt x="105" y="1"/>
                  <a:pt x="105" y="4"/>
                  <a:pt x="103" y="4"/>
                </a:cubicBezTo>
                <a:cubicBezTo>
                  <a:pt x="101" y="5"/>
                  <a:pt x="98" y="3"/>
                  <a:pt x="95" y="3"/>
                </a:cubicBezTo>
                <a:cubicBezTo>
                  <a:pt x="93" y="3"/>
                  <a:pt x="90" y="2"/>
                  <a:pt x="87" y="3"/>
                </a:cubicBezTo>
                <a:cubicBezTo>
                  <a:pt x="83" y="4"/>
                  <a:pt x="79" y="5"/>
                  <a:pt x="75" y="7"/>
                </a:cubicBezTo>
                <a:cubicBezTo>
                  <a:pt x="71" y="9"/>
                  <a:pt x="70" y="13"/>
                  <a:pt x="66" y="15"/>
                </a:cubicBezTo>
                <a:cubicBezTo>
                  <a:pt x="65" y="16"/>
                  <a:pt x="62" y="17"/>
                  <a:pt x="60" y="17"/>
                </a:cubicBezTo>
                <a:cubicBezTo>
                  <a:pt x="58" y="18"/>
                  <a:pt x="56" y="18"/>
                  <a:pt x="53" y="18"/>
                </a:cubicBezTo>
                <a:cubicBezTo>
                  <a:pt x="51" y="18"/>
                  <a:pt x="49" y="16"/>
                  <a:pt x="48" y="16"/>
                </a:cubicBezTo>
                <a:cubicBezTo>
                  <a:pt x="46" y="16"/>
                  <a:pt x="44" y="15"/>
                  <a:pt x="43" y="15"/>
                </a:cubicBezTo>
                <a:cubicBezTo>
                  <a:pt x="40" y="15"/>
                  <a:pt x="38" y="15"/>
                  <a:pt x="36" y="16"/>
                </a:cubicBezTo>
                <a:cubicBezTo>
                  <a:pt x="35" y="16"/>
                  <a:pt x="34" y="18"/>
                  <a:pt x="34" y="19"/>
                </a:cubicBezTo>
                <a:cubicBezTo>
                  <a:pt x="36" y="21"/>
                  <a:pt x="39" y="22"/>
                  <a:pt x="41" y="23"/>
                </a:cubicBezTo>
                <a:cubicBezTo>
                  <a:pt x="43" y="24"/>
                  <a:pt x="46" y="23"/>
                  <a:pt x="48" y="23"/>
                </a:cubicBezTo>
                <a:cubicBezTo>
                  <a:pt x="48" y="23"/>
                  <a:pt x="48" y="25"/>
                  <a:pt x="48" y="25"/>
                </a:cubicBezTo>
                <a:cubicBezTo>
                  <a:pt x="45" y="25"/>
                  <a:pt x="42" y="25"/>
                  <a:pt x="39" y="25"/>
                </a:cubicBezTo>
                <a:cubicBezTo>
                  <a:pt x="37" y="26"/>
                  <a:pt x="35" y="26"/>
                  <a:pt x="34" y="28"/>
                </a:cubicBezTo>
                <a:cubicBezTo>
                  <a:pt x="33" y="30"/>
                  <a:pt x="37" y="28"/>
                  <a:pt x="38" y="28"/>
                </a:cubicBezTo>
                <a:cubicBezTo>
                  <a:pt x="40" y="28"/>
                  <a:pt x="43" y="28"/>
                  <a:pt x="45" y="28"/>
                </a:cubicBezTo>
                <a:cubicBezTo>
                  <a:pt x="45" y="28"/>
                  <a:pt x="45" y="30"/>
                  <a:pt x="44" y="30"/>
                </a:cubicBezTo>
                <a:cubicBezTo>
                  <a:pt x="42" y="30"/>
                  <a:pt x="40" y="29"/>
                  <a:pt x="39" y="29"/>
                </a:cubicBezTo>
                <a:cubicBezTo>
                  <a:pt x="37" y="30"/>
                  <a:pt x="37" y="33"/>
                  <a:pt x="36" y="33"/>
                </a:cubicBezTo>
                <a:cubicBezTo>
                  <a:pt x="35" y="34"/>
                  <a:pt x="33" y="34"/>
                  <a:pt x="32" y="33"/>
                </a:cubicBezTo>
                <a:cubicBezTo>
                  <a:pt x="31" y="33"/>
                  <a:pt x="33" y="31"/>
                  <a:pt x="32" y="30"/>
                </a:cubicBezTo>
                <a:cubicBezTo>
                  <a:pt x="31" y="29"/>
                  <a:pt x="28" y="29"/>
                  <a:pt x="27" y="30"/>
                </a:cubicBezTo>
                <a:cubicBezTo>
                  <a:pt x="26" y="31"/>
                  <a:pt x="28" y="33"/>
                  <a:pt x="27" y="34"/>
                </a:cubicBezTo>
                <a:cubicBezTo>
                  <a:pt x="26" y="35"/>
                  <a:pt x="24" y="35"/>
                  <a:pt x="24" y="34"/>
                </a:cubicBezTo>
                <a:cubicBezTo>
                  <a:pt x="23" y="34"/>
                  <a:pt x="24" y="33"/>
                  <a:pt x="24" y="32"/>
                </a:cubicBezTo>
                <a:cubicBezTo>
                  <a:pt x="24" y="31"/>
                  <a:pt x="25" y="29"/>
                  <a:pt x="24" y="29"/>
                </a:cubicBezTo>
                <a:cubicBezTo>
                  <a:pt x="22" y="28"/>
                  <a:pt x="22" y="31"/>
                  <a:pt x="21" y="31"/>
                </a:cubicBezTo>
                <a:cubicBezTo>
                  <a:pt x="19" y="31"/>
                  <a:pt x="19" y="30"/>
                  <a:pt x="17" y="30"/>
                </a:cubicBezTo>
                <a:cubicBezTo>
                  <a:pt x="15" y="30"/>
                  <a:pt x="11" y="30"/>
                  <a:pt x="9" y="32"/>
                </a:cubicBezTo>
                <a:cubicBezTo>
                  <a:pt x="6" y="33"/>
                  <a:pt x="4" y="35"/>
                  <a:pt x="3" y="38"/>
                </a:cubicBezTo>
                <a:cubicBezTo>
                  <a:pt x="2" y="40"/>
                  <a:pt x="0" y="43"/>
                  <a:pt x="2" y="44"/>
                </a:cubicBezTo>
                <a:cubicBezTo>
                  <a:pt x="5" y="46"/>
                  <a:pt x="9" y="41"/>
                  <a:pt x="12" y="43"/>
                </a:cubicBezTo>
                <a:cubicBezTo>
                  <a:pt x="14" y="44"/>
                  <a:pt x="9" y="46"/>
                  <a:pt x="9" y="48"/>
                </a:cubicBezTo>
                <a:cubicBezTo>
                  <a:pt x="9" y="49"/>
                  <a:pt x="11" y="49"/>
                  <a:pt x="11" y="50"/>
                </a:cubicBezTo>
                <a:cubicBezTo>
                  <a:pt x="11" y="51"/>
                  <a:pt x="9" y="53"/>
                  <a:pt x="10" y="54"/>
                </a:cubicBezTo>
                <a:cubicBezTo>
                  <a:pt x="11" y="55"/>
                  <a:pt x="14" y="54"/>
                  <a:pt x="14" y="55"/>
                </a:cubicBezTo>
                <a:cubicBezTo>
                  <a:pt x="14" y="57"/>
                  <a:pt x="10" y="56"/>
                  <a:pt x="10" y="58"/>
                </a:cubicBezTo>
                <a:cubicBezTo>
                  <a:pt x="9" y="60"/>
                  <a:pt x="13" y="61"/>
                  <a:pt x="13" y="63"/>
                </a:cubicBezTo>
                <a:cubicBezTo>
                  <a:pt x="13" y="64"/>
                  <a:pt x="10" y="64"/>
                  <a:pt x="9" y="63"/>
                </a:cubicBezTo>
                <a:cubicBezTo>
                  <a:pt x="8" y="63"/>
                  <a:pt x="8" y="58"/>
                  <a:pt x="7" y="59"/>
                </a:cubicBezTo>
                <a:cubicBezTo>
                  <a:pt x="5" y="60"/>
                  <a:pt x="5" y="64"/>
                  <a:pt x="6" y="66"/>
                </a:cubicBezTo>
                <a:cubicBezTo>
                  <a:pt x="7" y="67"/>
                  <a:pt x="10" y="68"/>
                  <a:pt x="12" y="68"/>
                </a:cubicBezTo>
                <a:cubicBezTo>
                  <a:pt x="13" y="69"/>
                  <a:pt x="16" y="69"/>
                  <a:pt x="17" y="70"/>
                </a:cubicBezTo>
                <a:cubicBezTo>
                  <a:pt x="18" y="72"/>
                  <a:pt x="15" y="75"/>
                  <a:pt x="16" y="77"/>
                </a:cubicBezTo>
                <a:cubicBezTo>
                  <a:pt x="17" y="79"/>
                  <a:pt x="21" y="79"/>
                  <a:pt x="21" y="82"/>
                </a:cubicBezTo>
                <a:cubicBezTo>
                  <a:pt x="21" y="83"/>
                  <a:pt x="15" y="83"/>
                  <a:pt x="17" y="84"/>
                </a:cubicBezTo>
                <a:cubicBezTo>
                  <a:pt x="20" y="87"/>
                  <a:pt x="27" y="83"/>
                  <a:pt x="28" y="87"/>
                </a:cubicBezTo>
                <a:cubicBezTo>
                  <a:pt x="29" y="90"/>
                  <a:pt x="21" y="89"/>
                  <a:pt x="20" y="92"/>
                </a:cubicBezTo>
                <a:cubicBezTo>
                  <a:pt x="19" y="94"/>
                  <a:pt x="25" y="90"/>
                  <a:pt x="27" y="91"/>
                </a:cubicBezTo>
                <a:cubicBezTo>
                  <a:pt x="28" y="91"/>
                  <a:pt x="25" y="95"/>
                  <a:pt x="27" y="95"/>
                </a:cubicBezTo>
                <a:cubicBezTo>
                  <a:pt x="29" y="95"/>
                  <a:pt x="29" y="92"/>
                  <a:pt x="31" y="91"/>
                </a:cubicBezTo>
                <a:cubicBezTo>
                  <a:pt x="33" y="91"/>
                  <a:pt x="34" y="92"/>
                  <a:pt x="35" y="92"/>
                </a:cubicBezTo>
                <a:cubicBezTo>
                  <a:pt x="37" y="92"/>
                  <a:pt x="39" y="91"/>
                  <a:pt x="40" y="92"/>
                </a:cubicBezTo>
                <a:cubicBezTo>
                  <a:pt x="43" y="94"/>
                  <a:pt x="43" y="100"/>
                  <a:pt x="46" y="99"/>
                </a:cubicBezTo>
                <a:cubicBezTo>
                  <a:pt x="49" y="99"/>
                  <a:pt x="53" y="97"/>
                  <a:pt x="57" y="97"/>
                </a:cubicBezTo>
                <a:cubicBezTo>
                  <a:pt x="59" y="97"/>
                  <a:pt x="57" y="92"/>
                  <a:pt x="58" y="90"/>
                </a:cubicBezTo>
                <a:cubicBezTo>
                  <a:pt x="58" y="88"/>
                  <a:pt x="60" y="88"/>
                  <a:pt x="61" y="88"/>
                </a:cubicBezTo>
                <a:cubicBezTo>
                  <a:pt x="65" y="88"/>
                  <a:pt x="68" y="88"/>
                  <a:pt x="71" y="90"/>
                </a:cubicBezTo>
                <a:cubicBezTo>
                  <a:pt x="75" y="92"/>
                  <a:pt x="77" y="97"/>
                  <a:pt x="81" y="99"/>
                </a:cubicBezTo>
                <a:cubicBezTo>
                  <a:pt x="84" y="100"/>
                  <a:pt x="87" y="99"/>
                  <a:pt x="90" y="100"/>
                </a:cubicBezTo>
                <a:cubicBezTo>
                  <a:pt x="94" y="100"/>
                  <a:pt x="98" y="100"/>
                  <a:pt x="101" y="97"/>
                </a:cubicBezTo>
                <a:cubicBezTo>
                  <a:pt x="103" y="95"/>
                  <a:pt x="104" y="91"/>
                  <a:pt x="107" y="91"/>
                </a:cubicBezTo>
                <a:cubicBezTo>
                  <a:pt x="110" y="90"/>
                  <a:pt x="113" y="94"/>
                  <a:pt x="117" y="94"/>
                </a:cubicBezTo>
                <a:cubicBezTo>
                  <a:pt x="118" y="94"/>
                  <a:pt x="119" y="93"/>
                  <a:pt x="120" y="92"/>
                </a:cubicBezTo>
                <a:cubicBezTo>
                  <a:pt x="122" y="90"/>
                  <a:pt x="124" y="87"/>
                  <a:pt x="126" y="88"/>
                </a:cubicBezTo>
                <a:cubicBezTo>
                  <a:pt x="128" y="88"/>
                  <a:pt x="127" y="91"/>
                  <a:pt x="127" y="93"/>
                </a:cubicBezTo>
                <a:cubicBezTo>
                  <a:pt x="127" y="95"/>
                  <a:pt x="124" y="96"/>
                  <a:pt x="124" y="98"/>
                </a:cubicBezTo>
                <a:cubicBezTo>
                  <a:pt x="123" y="100"/>
                  <a:pt x="124" y="102"/>
                  <a:pt x="125" y="10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86" name="Freeform 2604"/>
          <p:cNvSpPr>
            <a:spLocks noChangeAspect="1"/>
          </p:cNvSpPr>
          <p:nvPr/>
        </p:nvSpPr>
        <p:spPr bwMode="auto">
          <a:xfrm>
            <a:off x="5122863" y="3303588"/>
            <a:ext cx="273050" cy="298450"/>
          </a:xfrm>
          <a:custGeom>
            <a:avLst/>
            <a:gdLst>
              <a:gd name="T0" fmla="*/ 167 w 144"/>
              <a:gd name="T1" fmla="*/ 160 h 157"/>
              <a:gd name="T2" fmla="*/ 165 w 144"/>
              <a:gd name="T3" fmla="*/ 147 h 157"/>
              <a:gd name="T4" fmla="*/ 171 w 144"/>
              <a:gd name="T5" fmla="*/ 147 h 157"/>
              <a:gd name="T6" fmla="*/ 161 w 144"/>
              <a:gd name="T7" fmla="*/ 135 h 157"/>
              <a:gd name="T8" fmla="*/ 150 w 144"/>
              <a:gd name="T9" fmla="*/ 119 h 157"/>
              <a:gd name="T10" fmla="*/ 141 w 144"/>
              <a:gd name="T11" fmla="*/ 99 h 157"/>
              <a:gd name="T12" fmla="*/ 136 w 144"/>
              <a:gd name="T13" fmla="*/ 84 h 157"/>
              <a:gd name="T14" fmla="*/ 131 w 144"/>
              <a:gd name="T15" fmla="*/ 72 h 157"/>
              <a:gd name="T16" fmla="*/ 119 w 144"/>
              <a:gd name="T17" fmla="*/ 59 h 157"/>
              <a:gd name="T18" fmla="*/ 113 w 144"/>
              <a:gd name="T19" fmla="*/ 43 h 157"/>
              <a:gd name="T20" fmla="*/ 115 w 144"/>
              <a:gd name="T21" fmla="*/ 31 h 157"/>
              <a:gd name="T22" fmla="*/ 110 w 144"/>
              <a:gd name="T23" fmla="*/ 23 h 157"/>
              <a:gd name="T24" fmla="*/ 111 w 144"/>
              <a:gd name="T25" fmla="*/ 12 h 157"/>
              <a:gd name="T26" fmla="*/ 104 w 144"/>
              <a:gd name="T27" fmla="*/ 10 h 157"/>
              <a:gd name="T28" fmla="*/ 96 w 144"/>
              <a:gd name="T29" fmla="*/ 6 h 157"/>
              <a:gd name="T30" fmla="*/ 91 w 144"/>
              <a:gd name="T31" fmla="*/ 7 h 157"/>
              <a:gd name="T32" fmla="*/ 84 w 144"/>
              <a:gd name="T33" fmla="*/ 7 h 157"/>
              <a:gd name="T34" fmla="*/ 78 w 144"/>
              <a:gd name="T35" fmla="*/ 12 h 157"/>
              <a:gd name="T36" fmla="*/ 67 w 144"/>
              <a:gd name="T37" fmla="*/ 18 h 157"/>
              <a:gd name="T38" fmla="*/ 56 w 144"/>
              <a:gd name="T39" fmla="*/ 12 h 157"/>
              <a:gd name="T40" fmla="*/ 47 w 144"/>
              <a:gd name="T41" fmla="*/ 10 h 157"/>
              <a:gd name="T42" fmla="*/ 37 w 144"/>
              <a:gd name="T43" fmla="*/ 6 h 157"/>
              <a:gd name="T44" fmla="*/ 24 w 144"/>
              <a:gd name="T45" fmla="*/ 2 h 157"/>
              <a:gd name="T46" fmla="*/ 13 w 144"/>
              <a:gd name="T47" fmla="*/ 2 h 157"/>
              <a:gd name="T48" fmla="*/ 7 w 144"/>
              <a:gd name="T49" fmla="*/ 0 h 157"/>
              <a:gd name="T50" fmla="*/ 4 w 144"/>
              <a:gd name="T51" fmla="*/ 6 h 157"/>
              <a:gd name="T52" fmla="*/ 4 w 144"/>
              <a:gd name="T53" fmla="*/ 19 h 157"/>
              <a:gd name="T54" fmla="*/ 0 w 144"/>
              <a:gd name="T55" fmla="*/ 29 h 157"/>
              <a:gd name="T56" fmla="*/ 5 w 144"/>
              <a:gd name="T57" fmla="*/ 48 h 157"/>
              <a:gd name="T58" fmla="*/ 8 w 144"/>
              <a:gd name="T59" fmla="*/ 180 h 157"/>
              <a:gd name="T60" fmla="*/ 133 w 144"/>
              <a:gd name="T61" fmla="*/ 180 h 157"/>
              <a:gd name="T62" fmla="*/ 137 w 144"/>
              <a:gd name="T63" fmla="*/ 187 h 157"/>
              <a:gd name="T64" fmla="*/ 145 w 144"/>
              <a:gd name="T65" fmla="*/ 183 h 157"/>
              <a:gd name="T66" fmla="*/ 146 w 144"/>
              <a:gd name="T67" fmla="*/ 176 h 157"/>
              <a:gd name="T68" fmla="*/ 152 w 144"/>
              <a:gd name="T69" fmla="*/ 174 h 157"/>
              <a:gd name="T70" fmla="*/ 154 w 144"/>
              <a:gd name="T71" fmla="*/ 168 h 157"/>
              <a:gd name="T72" fmla="*/ 161 w 144"/>
              <a:gd name="T73" fmla="*/ 168 h 157"/>
              <a:gd name="T74" fmla="*/ 167 w 144"/>
              <a:gd name="T75" fmla="*/ 160 h 15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44"/>
              <a:gd name="T115" fmla="*/ 0 h 157"/>
              <a:gd name="T116" fmla="*/ 144 w 144"/>
              <a:gd name="T117" fmla="*/ 157 h 15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44" h="157">
                <a:moveTo>
                  <a:pt x="140" y="134"/>
                </a:moveTo>
                <a:cubicBezTo>
                  <a:pt x="140" y="131"/>
                  <a:pt x="137" y="126"/>
                  <a:pt x="138" y="123"/>
                </a:cubicBezTo>
                <a:cubicBezTo>
                  <a:pt x="138" y="121"/>
                  <a:pt x="144" y="124"/>
                  <a:pt x="143" y="123"/>
                </a:cubicBezTo>
                <a:cubicBezTo>
                  <a:pt x="142" y="118"/>
                  <a:pt x="137" y="117"/>
                  <a:pt x="135" y="113"/>
                </a:cubicBezTo>
                <a:cubicBezTo>
                  <a:pt x="132" y="109"/>
                  <a:pt x="129" y="104"/>
                  <a:pt x="126" y="99"/>
                </a:cubicBezTo>
                <a:cubicBezTo>
                  <a:pt x="123" y="94"/>
                  <a:pt x="121" y="89"/>
                  <a:pt x="118" y="83"/>
                </a:cubicBezTo>
                <a:cubicBezTo>
                  <a:pt x="116" y="79"/>
                  <a:pt x="115" y="74"/>
                  <a:pt x="114" y="70"/>
                </a:cubicBezTo>
                <a:cubicBezTo>
                  <a:pt x="113" y="66"/>
                  <a:pt x="112" y="63"/>
                  <a:pt x="110" y="60"/>
                </a:cubicBezTo>
                <a:cubicBezTo>
                  <a:pt x="108" y="56"/>
                  <a:pt x="103" y="53"/>
                  <a:pt x="100" y="49"/>
                </a:cubicBezTo>
                <a:cubicBezTo>
                  <a:pt x="98" y="45"/>
                  <a:pt x="96" y="41"/>
                  <a:pt x="95" y="36"/>
                </a:cubicBezTo>
                <a:cubicBezTo>
                  <a:pt x="94" y="33"/>
                  <a:pt x="96" y="30"/>
                  <a:pt x="96" y="26"/>
                </a:cubicBezTo>
                <a:cubicBezTo>
                  <a:pt x="95" y="24"/>
                  <a:pt x="93" y="22"/>
                  <a:pt x="92" y="19"/>
                </a:cubicBezTo>
                <a:cubicBezTo>
                  <a:pt x="92" y="16"/>
                  <a:pt x="95" y="13"/>
                  <a:pt x="93" y="10"/>
                </a:cubicBezTo>
                <a:cubicBezTo>
                  <a:pt x="92" y="8"/>
                  <a:pt x="89" y="9"/>
                  <a:pt x="87" y="8"/>
                </a:cubicBezTo>
                <a:cubicBezTo>
                  <a:pt x="84" y="7"/>
                  <a:pt x="82" y="5"/>
                  <a:pt x="80" y="5"/>
                </a:cubicBezTo>
                <a:cubicBezTo>
                  <a:pt x="78" y="5"/>
                  <a:pt x="77" y="6"/>
                  <a:pt x="76" y="6"/>
                </a:cubicBezTo>
                <a:cubicBezTo>
                  <a:pt x="74" y="7"/>
                  <a:pt x="72" y="5"/>
                  <a:pt x="70" y="6"/>
                </a:cubicBezTo>
                <a:cubicBezTo>
                  <a:pt x="68" y="6"/>
                  <a:pt x="67" y="9"/>
                  <a:pt x="65" y="10"/>
                </a:cubicBezTo>
                <a:cubicBezTo>
                  <a:pt x="62" y="12"/>
                  <a:pt x="59" y="15"/>
                  <a:pt x="56" y="15"/>
                </a:cubicBezTo>
                <a:cubicBezTo>
                  <a:pt x="53" y="15"/>
                  <a:pt x="50" y="11"/>
                  <a:pt x="47" y="10"/>
                </a:cubicBezTo>
                <a:cubicBezTo>
                  <a:pt x="45" y="9"/>
                  <a:pt x="42" y="9"/>
                  <a:pt x="39" y="8"/>
                </a:cubicBezTo>
                <a:cubicBezTo>
                  <a:pt x="36" y="7"/>
                  <a:pt x="34" y="6"/>
                  <a:pt x="31" y="5"/>
                </a:cubicBezTo>
                <a:cubicBezTo>
                  <a:pt x="28" y="4"/>
                  <a:pt x="24" y="2"/>
                  <a:pt x="20" y="2"/>
                </a:cubicBezTo>
                <a:cubicBezTo>
                  <a:pt x="17" y="1"/>
                  <a:pt x="14" y="3"/>
                  <a:pt x="11" y="2"/>
                </a:cubicBezTo>
                <a:cubicBezTo>
                  <a:pt x="9" y="2"/>
                  <a:pt x="7" y="1"/>
                  <a:pt x="6" y="0"/>
                </a:cubicBezTo>
                <a:cubicBezTo>
                  <a:pt x="5" y="1"/>
                  <a:pt x="3" y="3"/>
                  <a:pt x="3" y="5"/>
                </a:cubicBezTo>
                <a:cubicBezTo>
                  <a:pt x="2" y="9"/>
                  <a:pt x="4" y="13"/>
                  <a:pt x="3" y="16"/>
                </a:cubicBezTo>
                <a:cubicBezTo>
                  <a:pt x="3" y="19"/>
                  <a:pt x="0" y="21"/>
                  <a:pt x="0" y="24"/>
                </a:cubicBezTo>
                <a:cubicBezTo>
                  <a:pt x="0" y="29"/>
                  <a:pt x="3" y="34"/>
                  <a:pt x="4" y="40"/>
                </a:cubicBezTo>
                <a:cubicBezTo>
                  <a:pt x="6" y="77"/>
                  <a:pt x="6" y="113"/>
                  <a:pt x="7" y="150"/>
                </a:cubicBezTo>
                <a:cubicBezTo>
                  <a:pt x="42" y="150"/>
                  <a:pt x="76" y="148"/>
                  <a:pt x="111" y="150"/>
                </a:cubicBezTo>
                <a:cubicBezTo>
                  <a:pt x="114" y="150"/>
                  <a:pt x="113" y="155"/>
                  <a:pt x="115" y="156"/>
                </a:cubicBezTo>
                <a:cubicBezTo>
                  <a:pt x="117" y="157"/>
                  <a:pt x="120" y="155"/>
                  <a:pt x="121" y="153"/>
                </a:cubicBezTo>
                <a:cubicBezTo>
                  <a:pt x="122" y="151"/>
                  <a:pt x="121" y="149"/>
                  <a:pt x="122" y="147"/>
                </a:cubicBezTo>
                <a:cubicBezTo>
                  <a:pt x="123" y="145"/>
                  <a:pt x="125" y="146"/>
                  <a:pt x="127" y="145"/>
                </a:cubicBezTo>
                <a:cubicBezTo>
                  <a:pt x="128" y="143"/>
                  <a:pt x="128" y="141"/>
                  <a:pt x="129" y="140"/>
                </a:cubicBezTo>
                <a:cubicBezTo>
                  <a:pt x="131" y="139"/>
                  <a:pt x="133" y="141"/>
                  <a:pt x="135" y="140"/>
                </a:cubicBezTo>
                <a:cubicBezTo>
                  <a:pt x="137" y="138"/>
                  <a:pt x="139" y="136"/>
                  <a:pt x="140" y="13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87" name="Freeform 2605"/>
          <p:cNvSpPr>
            <a:spLocks noChangeAspect="1"/>
          </p:cNvSpPr>
          <p:nvPr/>
        </p:nvSpPr>
        <p:spPr bwMode="auto">
          <a:xfrm>
            <a:off x="5345113" y="3259138"/>
            <a:ext cx="34925" cy="111125"/>
          </a:xfrm>
          <a:custGeom>
            <a:avLst/>
            <a:gdLst>
              <a:gd name="T0" fmla="*/ 0 w 18"/>
              <a:gd name="T1" fmla="*/ 40 h 58"/>
              <a:gd name="T2" fmla="*/ 13 w 18"/>
              <a:gd name="T3" fmla="*/ 70 h 58"/>
              <a:gd name="T4" fmla="*/ 13 w 18"/>
              <a:gd name="T5" fmla="*/ 60 h 58"/>
              <a:gd name="T6" fmla="*/ 16 w 18"/>
              <a:gd name="T7" fmla="*/ 46 h 58"/>
              <a:gd name="T8" fmla="*/ 17 w 18"/>
              <a:gd name="T9" fmla="*/ 39 h 58"/>
              <a:gd name="T10" fmla="*/ 13 w 18"/>
              <a:gd name="T11" fmla="*/ 39 h 58"/>
              <a:gd name="T12" fmla="*/ 12 w 18"/>
              <a:gd name="T13" fmla="*/ 35 h 58"/>
              <a:gd name="T14" fmla="*/ 13 w 18"/>
              <a:gd name="T15" fmla="*/ 28 h 58"/>
              <a:gd name="T16" fmla="*/ 12 w 18"/>
              <a:gd name="T17" fmla="*/ 22 h 58"/>
              <a:gd name="T18" fmla="*/ 15 w 18"/>
              <a:gd name="T19" fmla="*/ 17 h 58"/>
              <a:gd name="T20" fmla="*/ 20 w 18"/>
              <a:gd name="T21" fmla="*/ 14 h 58"/>
              <a:gd name="T22" fmla="*/ 21 w 18"/>
              <a:gd name="T23" fmla="*/ 8 h 58"/>
              <a:gd name="T24" fmla="*/ 22 w 18"/>
              <a:gd name="T25" fmla="*/ 0 h 58"/>
              <a:gd name="T26" fmla="*/ 18 w 18"/>
              <a:gd name="T27" fmla="*/ 1 h 58"/>
              <a:gd name="T28" fmla="*/ 15 w 18"/>
              <a:gd name="T29" fmla="*/ 2 h 58"/>
              <a:gd name="T30" fmla="*/ 12 w 18"/>
              <a:gd name="T31" fmla="*/ 10 h 58"/>
              <a:gd name="T32" fmla="*/ 10 w 18"/>
              <a:gd name="T33" fmla="*/ 18 h 58"/>
              <a:gd name="T34" fmla="*/ 7 w 18"/>
              <a:gd name="T35" fmla="*/ 29 h 58"/>
              <a:gd name="T36" fmla="*/ 5 w 18"/>
              <a:gd name="T37" fmla="*/ 35 h 58"/>
              <a:gd name="T38" fmla="*/ 0 w 18"/>
              <a:gd name="T39" fmla="*/ 40 h 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8"/>
              <a:gd name="T61" fmla="*/ 0 h 58"/>
              <a:gd name="T62" fmla="*/ 18 w 18"/>
              <a:gd name="T63" fmla="*/ 58 h 5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8" h="58">
                <a:moveTo>
                  <a:pt x="0" y="33"/>
                </a:moveTo>
                <a:lnTo>
                  <a:pt x="11" y="58"/>
                </a:lnTo>
                <a:cubicBezTo>
                  <a:pt x="11" y="56"/>
                  <a:pt x="11" y="53"/>
                  <a:pt x="11" y="50"/>
                </a:cubicBezTo>
                <a:cubicBezTo>
                  <a:pt x="12" y="46"/>
                  <a:pt x="12" y="42"/>
                  <a:pt x="13" y="38"/>
                </a:cubicBezTo>
                <a:cubicBezTo>
                  <a:pt x="13" y="36"/>
                  <a:pt x="14" y="34"/>
                  <a:pt x="14" y="32"/>
                </a:cubicBezTo>
                <a:cubicBezTo>
                  <a:pt x="13" y="32"/>
                  <a:pt x="11" y="33"/>
                  <a:pt x="11" y="32"/>
                </a:cubicBezTo>
                <a:cubicBezTo>
                  <a:pt x="10" y="31"/>
                  <a:pt x="10" y="30"/>
                  <a:pt x="10" y="29"/>
                </a:cubicBezTo>
                <a:cubicBezTo>
                  <a:pt x="10" y="27"/>
                  <a:pt x="11" y="25"/>
                  <a:pt x="11" y="23"/>
                </a:cubicBezTo>
                <a:cubicBezTo>
                  <a:pt x="11" y="21"/>
                  <a:pt x="10" y="19"/>
                  <a:pt x="10" y="18"/>
                </a:cubicBezTo>
                <a:cubicBezTo>
                  <a:pt x="10" y="16"/>
                  <a:pt x="11" y="15"/>
                  <a:pt x="12" y="14"/>
                </a:cubicBezTo>
                <a:cubicBezTo>
                  <a:pt x="13" y="13"/>
                  <a:pt x="14" y="13"/>
                  <a:pt x="16" y="12"/>
                </a:cubicBezTo>
                <a:cubicBezTo>
                  <a:pt x="16" y="10"/>
                  <a:pt x="16" y="8"/>
                  <a:pt x="17" y="7"/>
                </a:cubicBezTo>
                <a:cubicBezTo>
                  <a:pt x="17" y="5"/>
                  <a:pt x="17" y="2"/>
                  <a:pt x="18" y="0"/>
                </a:cubicBezTo>
                <a:cubicBezTo>
                  <a:pt x="17" y="0"/>
                  <a:pt x="16" y="0"/>
                  <a:pt x="15" y="1"/>
                </a:cubicBezTo>
                <a:cubicBezTo>
                  <a:pt x="14" y="1"/>
                  <a:pt x="13" y="2"/>
                  <a:pt x="12" y="2"/>
                </a:cubicBezTo>
                <a:cubicBezTo>
                  <a:pt x="11" y="4"/>
                  <a:pt x="10" y="6"/>
                  <a:pt x="10" y="8"/>
                </a:cubicBezTo>
                <a:cubicBezTo>
                  <a:pt x="9" y="10"/>
                  <a:pt x="8" y="13"/>
                  <a:pt x="8" y="15"/>
                </a:cubicBezTo>
                <a:cubicBezTo>
                  <a:pt x="7" y="18"/>
                  <a:pt x="7" y="21"/>
                  <a:pt x="6" y="24"/>
                </a:cubicBezTo>
                <a:cubicBezTo>
                  <a:pt x="5" y="26"/>
                  <a:pt x="5" y="28"/>
                  <a:pt x="4" y="29"/>
                </a:cubicBezTo>
                <a:cubicBezTo>
                  <a:pt x="3" y="31"/>
                  <a:pt x="1" y="32"/>
                  <a:pt x="0" y="3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88" name="Freeform 2606"/>
          <p:cNvSpPr>
            <a:spLocks noChangeAspect="1"/>
          </p:cNvSpPr>
          <p:nvPr/>
        </p:nvSpPr>
        <p:spPr bwMode="auto">
          <a:xfrm>
            <a:off x="5364163" y="3281363"/>
            <a:ext cx="11113" cy="41275"/>
          </a:xfrm>
          <a:custGeom>
            <a:avLst/>
            <a:gdLst>
              <a:gd name="T0" fmla="*/ 5 w 6"/>
              <a:gd name="T1" fmla="*/ 25 h 21"/>
              <a:gd name="T2" fmla="*/ 6 w 6"/>
              <a:gd name="T3" fmla="*/ 10 h 21"/>
              <a:gd name="T4" fmla="*/ 7 w 6"/>
              <a:gd name="T5" fmla="*/ 0 h 21"/>
              <a:gd name="T6" fmla="*/ 2 w 6"/>
              <a:gd name="T7" fmla="*/ 2 h 21"/>
              <a:gd name="T8" fmla="*/ 0 w 6"/>
              <a:gd name="T9" fmla="*/ 7 h 21"/>
              <a:gd name="T10" fmla="*/ 1 w 6"/>
              <a:gd name="T11" fmla="*/ 14 h 21"/>
              <a:gd name="T12" fmla="*/ 0 w 6"/>
              <a:gd name="T13" fmla="*/ 21 h 21"/>
              <a:gd name="T14" fmla="*/ 1 w 6"/>
              <a:gd name="T15" fmla="*/ 25 h 21"/>
              <a:gd name="T16" fmla="*/ 5 w 6"/>
              <a:gd name="T17" fmla="*/ 25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"/>
              <a:gd name="T28" fmla="*/ 0 h 21"/>
              <a:gd name="T29" fmla="*/ 6 w 6"/>
              <a:gd name="T30" fmla="*/ 21 h 2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" h="21">
                <a:moveTo>
                  <a:pt x="4" y="20"/>
                </a:moveTo>
                <a:cubicBezTo>
                  <a:pt x="4" y="16"/>
                  <a:pt x="4" y="12"/>
                  <a:pt x="5" y="8"/>
                </a:cubicBezTo>
                <a:cubicBezTo>
                  <a:pt x="5" y="6"/>
                  <a:pt x="5" y="3"/>
                  <a:pt x="6" y="0"/>
                </a:cubicBezTo>
                <a:cubicBezTo>
                  <a:pt x="4" y="1"/>
                  <a:pt x="3" y="1"/>
                  <a:pt x="2" y="2"/>
                </a:cubicBezTo>
                <a:cubicBezTo>
                  <a:pt x="1" y="3"/>
                  <a:pt x="0" y="4"/>
                  <a:pt x="0" y="6"/>
                </a:cubicBezTo>
                <a:cubicBezTo>
                  <a:pt x="0" y="7"/>
                  <a:pt x="1" y="9"/>
                  <a:pt x="1" y="11"/>
                </a:cubicBezTo>
                <a:cubicBezTo>
                  <a:pt x="1" y="13"/>
                  <a:pt x="0" y="15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3" y="20"/>
                  <a:pt x="4" y="2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89" name="Freeform 2607"/>
          <p:cNvSpPr>
            <a:spLocks noChangeAspect="1"/>
          </p:cNvSpPr>
          <p:nvPr/>
        </p:nvSpPr>
        <p:spPr bwMode="auto">
          <a:xfrm>
            <a:off x="5375275" y="3135313"/>
            <a:ext cx="152400" cy="158750"/>
          </a:xfrm>
          <a:custGeom>
            <a:avLst/>
            <a:gdLst>
              <a:gd name="T0" fmla="*/ 2 w 80"/>
              <a:gd name="T1" fmla="*/ 78 h 83"/>
              <a:gd name="T2" fmla="*/ 5 w 80"/>
              <a:gd name="T3" fmla="*/ 78 h 83"/>
              <a:gd name="T4" fmla="*/ 7 w 80"/>
              <a:gd name="T5" fmla="*/ 70 h 83"/>
              <a:gd name="T6" fmla="*/ 13 w 80"/>
              <a:gd name="T7" fmla="*/ 70 h 83"/>
              <a:gd name="T8" fmla="*/ 17 w 80"/>
              <a:gd name="T9" fmla="*/ 63 h 83"/>
              <a:gd name="T10" fmla="*/ 12 w 80"/>
              <a:gd name="T11" fmla="*/ 54 h 83"/>
              <a:gd name="T12" fmla="*/ 6 w 80"/>
              <a:gd name="T13" fmla="*/ 53 h 83"/>
              <a:gd name="T14" fmla="*/ 5 w 80"/>
              <a:gd name="T15" fmla="*/ 42 h 83"/>
              <a:gd name="T16" fmla="*/ 6 w 80"/>
              <a:gd name="T17" fmla="*/ 36 h 83"/>
              <a:gd name="T18" fmla="*/ 2 w 80"/>
              <a:gd name="T19" fmla="*/ 34 h 83"/>
              <a:gd name="T20" fmla="*/ 2 w 80"/>
              <a:gd name="T21" fmla="*/ 28 h 83"/>
              <a:gd name="T22" fmla="*/ 7 w 80"/>
              <a:gd name="T23" fmla="*/ 27 h 83"/>
              <a:gd name="T24" fmla="*/ 13 w 80"/>
              <a:gd name="T25" fmla="*/ 19 h 83"/>
              <a:gd name="T26" fmla="*/ 13 w 80"/>
              <a:gd name="T27" fmla="*/ 12 h 83"/>
              <a:gd name="T28" fmla="*/ 25 w 80"/>
              <a:gd name="T29" fmla="*/ 16 h 83"/>
              <a:gd name="T30" fmla="*/ 37 w 80"/>
              <a:gd name="T31" fmla="*/ 11 h 83"/>
              <a:gd name="T32" fmla="*/ 49 w 80"/>
              <a:gd name="T33" fmla="*/ 16 h 83"/>
              <a:gd name="T34" fmla="*/ 65 w 80"/>
              <a:gd name="T35" fmla="*/ 8 h 83"/>
              <a:gd name="T36" fmla="*/ 83 w 80"/>
              <a:gd name="T37" fmla="*/ 2 h 83"/>
              <a:gd name="T38" fmla="*/ 92 w 80"/>
              <a:gd name="T39" fmla="*/ 0 h 83"/>
              <a:gd name="T40" fmla="*/ 96 w 80"/>
              <a:gd name="T41" fmla="*/ 2 h 83"/>
              <a:gd name="T42" fmla="*/ 91 w 80"/>
              <a:gd name="T43" fmla="*/ 11 h 83"/>
              <a:gd name="T44" fmla="*/ 83 w 80"/>
              <a:gd name="T45" fmla="*/ 16 h 83"/>
              <a:gd name="T46" fmla="*/ 79 w 80"/>
              <a:gd name="T47" fmla="*/ 22 h 83"/>
              <a:gd name="T48" fmla="*/ 82 w 80"/>
              <a:gd name="T49" fmla="*/ 33 h 83"/>
              <a:gd name="T50" fmla="*/ 80 w 80"/>
              <a:gd name="T51" fmla="*/ 40 h 83"/>
              <a:gd name="T52" fmla="*/ 78 w 80"/>
              <a:gd name="T53" fmla="*/ 52 h 83"/>
              <a:gd name="T54" fmla="*/ 68 w 80"/>
              <a:gd name="T55" fmla="*/ 58 h 83"/>
              <a:gd name="T56" fmla="*/ 66 w 80"/>
              <a:gd name="T57" fmla="*/ 63 h 83"/>
              <a:gd name="T58" fmla="*/ 50 w 80"/>
              <a:gd name="T59" fmla="*/ 75 h 83"/>
              <a:gd name="T60" fmla="*/ 19 w 80"/>
              <a:gd name="T61" fmla="*/ 96 h 83"/>
              <a:gd name="T62" fmla="*/ 16 w 80"/>
              <a:gd name="T63" fmla="*/ 100 h 83"/>
              <a:gd name="T64" fmla="*/ 16 w 80"/>
              <a:gd name="T65" fmla="*/ 96 h 83"/>
              <a:gd name="T66" fmla="*/ 0 w 80"/>
              <a:gd name="T67" fmla="*/ 93 h 83"/>
              <a:gd name="T68" fmla="*/ 1 w 80"/>
              <a:gd name="T69" fmla="*/ 87 h 83"/>
              <a:gd name="T70" fmla="*/ 2 w 80"/>
              <a:gd name="T71" fmla="*/ 78 h 8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0"/>
              <a:gd name="T109" fmla="*/ 0 h 83"/>
              <a:gd name="T110" fmla="*/ 80 w 80"/>
              <a:gd name="T111" fmla="*/ 83 h 8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0" h="83">
                <a:moveTo>
                  <a:pt x="2" y="65"/>
                </a:moveTo>
                <a:cubicBezTo>
                  <a:pt x="2" y="65"/>
                  <a:pt x="3" y="66"/>
                  <a:pt x="4" y="65"/>
                </a:cubicBezTo>
                <a:cubicBezTo>
                  <a:pt x="5" y="63"/>
                  <a:pt x="4" y="60"/>
                  <a:pt x="6" y="58"/>
                </a:cubicBezTo>
                <a:cubicBezTo>
                  <a:pt x="7" y="57"/>
                  <a:pt x="9" y="59"/>
                  <a:pt x="11" y="58"/>
                </a:cubicBezTo>
                <a:cubicBezTo>
                  <a:pt x="12" y="56"/>
                  <a:pt x="14" y="54"/>
                  <a:pt x="14" y="52"/>
                </a:cubicBezTo>
                <a:cubicBezTo>
                  <a:pt x="14" y="49"/>
                  <a:pt x="12" y="47"/>
                  <a:pt x="10" y="45"/>
                </a:cubicBezTo>
                <a:cubicBezTo>
                  <a:pt x="9" y="44"/>
                  <a:pt x="7" y="44"/>
                  <a:pt x="5" y="44"/>
                </a:cubicBezTo>
                <a:cubicBezTo>
                  <a:pt x="5" y="41"/>
                  <a:pt x="4" y="38"/>
                  <a:pt x="4" y="35"/>
                </a:cubicBezTo>
                <a:cubicBezTo>
                  <a:pt x="4" y="34"/>
                  <a:pt x="5" y="32"/>
                  <a:pt x="5" y="30"/>
                </a:cubicBezTo>
                <a:cubicBezTo>
                  <a:pt x="4" y="29"/>
                  <a:pt x="2" y="29"/>
                  <a:pt x="2" y="28"/>
                </a:cubicBezTo>
                <a:cubicBezTo>
                  <a:pt x="1" y="27"/>
                  <a:pt x="2" y="24"/>
                  <a:pt x="2" y="23"/>
                </a:cubicBezTo>
                <a:cubicBezTo>
                  <a:pt x="3" y="23"/>
                  <a:pt x="5" y="23"/>
                  <a:pt x="6" y="22"/>
                </a:cubicBezTo>
                <a:cubicBezTo>
                  <a:pt x="8" y="20"/>
                  <a:pt x="10" y="18"/>
                  <a:pt x="11" y="16"/>
                </a:cubicBezTo>
                <a:cubicBezTo>
                  <a:pt x="11" y="14"/>
                  <a:pt x="9" y="11"/>
                  <a:pt x="11" y="10"/>
                </a:cubicBezTo>
                <a:cubicBezTo>
                  <a:pt x="14" y="9"/>
                  <a:pt x="17" y="13"/>
                  <a:pt x="21" y="13"/>
                </a:cubicBezTo>
                <a:cubicBezTo>
                  <a:pt x="24" y="13"/>
                  <a:pt x="27" y="9"/>
                  <a:pt x="31" y="9"/>
                </a:cubicBezTo>
                <a:cubicBezTo>
                  <a:pt x="34" y="9"/>
                  <a:pt x="37" y="13"/>
                  <a:pt x="41" y="13"/>
                </a:cubicBezTo>
                <a:cubicBezTo>
                  <a:pt x="46" y="12"/>
                  <a:pt x="50" y="9"/>
                  <a:pt x="54" y="7"/>
                </a:cubicBezTo>
                <a:cubicBezTo>
                  <a:pt x="59" y="5"/>
                  <a:pt x="64" y="4"/>
                  <a:pt x="69" y="2"/>
                </a:cubicBezTo>
                <a:cubicBezTo>
                  <a:pt x="72" y="1"/>
                  <a:pt x="75" y="0"/>
                  <a:pt x="77" y="0"/>
                </a:cubicBezTo>
                <a:cubicBezTo>
                  <a:pt x="79" y="0"/>
                  <a:pt x="79" y="1"/>
                  <a:pt x="80" y="2"/>
                </a:cubicBezTo>
                <a:cubicBezTo>
                  <a:pt x="79" y="4"/>
                  <a:pt x="78" y="8"/>
                  <a:pt x="76" y="9"/>
                </a:cubicBezTo>
                <a:cubicBezTo>
                  <a:pt x="74" y="11"/>
                  <a:pt x="71" y="11"/>
                  <a:pt x="69" y="13"/>
                </a:cubicBezTo>
                <a:cubicBezTo>
                  <a:pt x="68" y="14"/>
                  <a:pt x="67" y="16"/>
                  <a:pt x="66" y="18"/>
                </a:cubicBezTo>
                <a:cubicBezTo>
                  <a:pt x="66" y="21"/>
                  <a:pt x="68" y="24"/>
                  <a:pt x="68" y="27"/>
                </a:cubicBezTo>
                <a:cubicBezTo>
                  <a:pt x="68" y="29"/>
                  <a:pt x="67" y="31"/>
                  <a:pt x="67" y="33"/>
                </a:cubicBezTo>
                <a:cubicBezTo>
                  <a:pt x="66" y="36"/>
                  <a:pt x="67" y="40"/>
                  <a:pt x="65" y="43"/>
                </a:cubicBezTo>
                <a:cubicBezTo>
                  <a:pt x="63" y="46"/>
                  <a:pt x="59" y="46"/>
                  <a:pt x="57" y="48"/>
                </a:cubicBezTo>
                <a:cubicBezTo>
                  <a:pt x="56" y="49"/>
                  <a:pt x="56" y="51"/>
                  <a:pt x="55" y="52"/>
                </a:cubicBezTo>
                <a:cubicBezTo>
                  <a:pt x="51" y="56"/>
                  <a:pt x="46" y="59"/>
                  <a:pt x="42" y="62"/>
                </a:cubicBezTo>
                <a:cubicBezTo>
                  <a:pt x="33" y="68"/>
                  <a:pt x="24" y="74"/>
                  <a:pt x="16" y="80"/>
                </a:cubicBezTo>
                <a:cubicBezTo>
                  <a:pt x="15" y="81"/>
                  <a:pt x="14" y="83"/>
                  <a:pt x="13" y="83"/>
                </a:cubicBezTo>
                <a:cubicBezTo>
                  <a:pt x="12" y="83"/>
                  <a:pt x="14" y="80"/>
                  <a:pt x="13" y="80"/>
                </a:cubicBezTo>
                <a:cubicBezTo>
                  <a:pt x="9" y="78"/>
                  <a:pt x="4" y="78"/>
                  <a:pt x="0" y="77"/>
                </a:cubicBezTo>
                <a:cubicBezTo>
                  <a:pt x="0" y="75"/>
                  <a:pt x="0" y="73"/>
                  <a:pt x="1" y="72"/>
                </a:cubicBezTo>
                <a:cubicBezTo>
                  <a:pt x="1" y="70"/>
                  <a:pt x="1" y="67"/>
                  <a:pt x="2" y="6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90" name="Freeform 2608"/>
          <p:cNvSpPr>
            <a:spLocks noChangeAspect="1"/>
          </p:cNvSpPr>
          <p:nvPr/>
        </p:nvSpPr>
        <p:spPr bwMode="auto">
          <a:xfrm>
            <a:off x="5367338" y="3219450"/>
            <a:ext cx="34925" cy="42863"/>
          </a:xfrm>
          <a:custGeom>
            <a:avLst/>
            <a:gdLst>
              <a:gd name="T0" fmla="*/ 0 w 18"/>
              <a:gd name="T1" fmla="*/ 27 h 23"/>
              <a:gd name="T2" fmla="*/ 1 w 18"/>
              <a:gd name="T3" fmla="*/ 18 h 23"/>
              <a:gd name="T4" fmla="*/ 7 w 18"/>
              <a:gd name="T5" fmla="*/ 8 h 23"/>
              <a:gd name="T6" fmla="*/ 11 w 18"/>
              <a:gd name="T7" fmla="*/ 0 h 23"/>
              <a:gd name="T8" fmla="*/ 17 w 18"/>
              <a:gd name="T9" fmla="*/ 1 h 23"/>
              <a:gd name="T10" fmla="*/ 22 w 18"/>
              <a:gd name="T11" fmla="*/ 9 h 23"/>
              <a:gd name="T12" fmla="*/ 18 w 18"/>
              <a:gd name="T13" fmla="*/ 16 h 23"/>
              <a:gd name="T14" fmla="*/ 12 w 18"/>
              <a:gd name="T15" fmla="*/ 16 h 23"/>
              <a:gd name="T16" fmla="*/ 10 w 18"/>
              <a:gd name="T17" fmla="*/ 25 h 23"/>
              <a:gd name="T18" fmla="*/ 7 w 18"/>
              <a:gd name="T19" fmla="*/ 25 h 23"/>
              <a:gd name="T20" fmla="*/ 4 w 18"/>
              <a:gd name="T21" fmla="*/ 26 h 23"/>
              <a:gd name="T22" fmla="*/ 0 w 18"/>
              <a:gd name="T23" fmla="*/ 27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8"/>
              <a:gd name="T37" fmla="*/ 0 h 23"/>
              <a:gd name="T38" fmla="*/ 18 w 18"/>
              <a:gd name="T39" fmla="*/ 23 h 23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8" h="23">
                <a:moveTo>
                  <a:pt x="0" y="23"/>
                </a:moveTo>
                <a:cubicBezTo>
                  <a:pt x="0" y="21"/>
                  <a:pt x="0" y="18"/>
                  <a:pt x="1" y="15"/>
                </a:cubicBezTo>
                <a:cubicBezTo>
                  <a:pt x="2" y="12"/>
                  <a:pt x="4" y="10"/>
                  <a:pt x="6" y="7"/>
                </a:cubicBezTo>
                <a:cubicBezTo>
                  <a:pt x="7" y="5"/>
                  <a:pt x="8" y="2"/>
                  <a:pt x="9" y="0"/>
                </a:cubicBezTo>
                <a:cubicBezTo>
                  <a:pt x="11" y="0"/>
                  <a:pt x="13" y="0"/>
                  <a:pt x="14" y="1"/>
                </a:cubicBezTo>
                <a:cubicBezTo>
                  <a:pt x="16" y="3"/>
                  <a:pt x="18" y="5"/>
                  <a:pt x="18" y="8"/>
                </a:cubicBezTo>
                <a:cubicBezTo>
                  <a:pt x="18" y="10"/>
                  <a:pt x="16" y="12"/>
                  <a:pt x="15" y="14"/>
                </a:cubicBezTo>
                <a:cubicBezTo>
                  <a:pt x="13" y="15"/>
                  <a:pt x="11" y="13"/>
                  <a:pt x="10" y="14"/>
                </a:cubicBezTo>
                <a:cubicBezTo>
                  <a:pt x="8" y="16"/>
                  <a:pt x="9" y="19"/>
                  <a:pt x="8" y="21"/>
                </a:cubicBezTo>
                <a:cubicBezTo>
                  <a:pt x="7" y="22"/>
                  <a:pt x="6" y="21"/>
                  <a:pt x="6" y="21"/>
                </a:cubicBezTo>
                <a:cubicBezTo>
                  <a:pt x="5" y="21"/>
                  <a:pt x="4" y="21"/>
                  <a:pt x="3" y="22"/>
                </a:cubicBezTo>
                <a:cubicBezTo>
                  <a:pt x="2" y="22"/>
                  <a:pt x="1" y="23"/>
                  <a:pt x="0" y="2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91" name="Freeform 2609"/>
          <p:cNvSpPr>
            <a:spLocks noChangeAspect="1"/>
          </p:cNvSpPr>
          <p:nvPr/>
        </p:nvSpPr>
        <p:spPr bwMode="auto">
          <a:xfrm>
            <a:off x="5357813" y="3287713"/>
            <a:ext cx="509588" cy="460375"/>
          </a:xfrm>
          <a:custGeom>
            <a:avLst/>
            <a:gdLst>
              <a:gd name="T0" fmla="*/ 249 w 267"/>
              <a:gd name="T1" fmla="*/ 145 h 242"/>
              <a:gd name="T2" fmla="*/ 243 w 267"/>
              <a:gd name="T3" fmla="*/ 132 h 242"/>
              <a:gd name="T4" fmla="*/ 232 w 267"/>
              <a:gd name="T5" fmla="*/ 117 h 242"/>
              <a:gd name="T6" fmla="*/ 233 w 267"/>
              <a:gd name="T7" fmla="*/ 103 h 242"/>
              <a:gd name="T8" fmla="*/ 220 w 267"/>
              <a:gd name="T9" fmla="*/ 91 h 242"/>
              <a:gd name="T10" fmla="*/ 214 w 267"/>
              <a:gd name="T11" fmla="*/ 84 h 242"/>
              <a:gd name="T12" fmla="*/ 195 w 267"/>
              <a:gd name="T13" fmla="*/ 72 h 242"/>
              <a:gd name="T14" fmla="*/ 176 w 267"/>
              <a:gd name="T15" fmla="*/ 59 h 242"/>
              <a:gd name="T16" fmla="*/ 113 w 267"/>
              <a:gd name="T17" fmla="*/ 24 h 242"/>
              <a:gd name="T18" fmla="*/ 89 w 267"/>
              <a:gd name="T19" fmla="*/ 7 h 242"/>
              <a:gd name="T20" fmla="*/ 63 w 267"/>
              <a:gd name="T21" fmla="*/ 6 h 242"/>
              <a:gd name="T22" fmla="*/ 35 w 267"/>
              <a:gd name="T23" fmla="*/ 16 h 242"/>
              <a:gd name="T24" fmla="*/ 43 w 267"/>
              <a:gd name="T25" fmla="*/ 37 h 242"/>
              <a:gd name="T26" fmla="*/ 28 w 267"/>
              <a:gd name="T27" fmla="*/ 47 h 242"/>
              <a:gd name="T28" fmla="*/ 5 w 267"/>
              <a:gd name="T29" fmla="*/ 56 h 242"/>
              <a:gd name="T30" fmla="*/ 1 w 267"/>
              <a:gd name="T31" fmla="*/ 79 h 242"/>
              <a:gd name="T32" fmla="*/ 13 w 267"/>
              <a:gd name="T33" fmla="*/ 79 h 242"/>
              <a:gd name="T34" fmla="*/ 31 w 267"/>
              <a:gd name="T35" fmla="*/ 114 h 242"/>
              <a:gd name="T36" fmla="*/ 44 w 267"/>
              <a:gd name="T37" fmla="*/ 132 h 242"/>
              <a:gd name="T38" fmla="*/ 52 w 267"/>
              <a:gd name="T39" fmla="*/ 149 h 242"/>
              <a:gd name="T40" fmla="*/ 66 w 267"/>
              <a:gd name="T41" fmla="*/ 165 h 242"/>
              <a:gd name="T42" fmla="*/ 71 w 267"/>
              <a:gd name="T43" fmla="*/ 191 h 242"/>
              <a:gd name="T44" fmla="*/ 81 w 267"/>
              <a:gd name="T45" fmla="*/ 217 h 242"/>
              <a:gd name="T46" fmla="*/ 96 w 267"/>
              <a:gd name="T47" fmla="*/ 231 h 242"/>
              <a:gd name="T48" fmla="*/ 107 w 267"/>
              <a:gd name="T49" fmla="*/ 249 h 242"/>
              <a:gd name="T50" fmla="*/ 120 w 267"/>
              <a:gd name="T51" fmla="*/ 276 h 242"/>
              <a:gd name="T52" fmla="*/ 126 w 267"/>
              <a:gd name="T53" fmla="*/ 280 h 242"/>
              <a:gd name="T54" fmla="*/ 136 w 267"/>
              <a:gd name="T55" fmla="*/ 284 h 242"/>
              <a:gd name="T56" fmla="*/ 139 w 267"/>
              <a:gd name="T57" fmla="*/ 271 h 242"/>
              <a:gd name="T58" fmla="*/ 186 w 267"/>
              <a:gd name="T59" fmla="*/ 271 h 242"/>
              <a:gd name="T60" fmla="*/ 203 w 267"/>
              <a:gd name="T61" fmla="*/ 276 h 242"/>
              <a:gd name="T62" fmla="*/ 267 w 267"/>
              <a:gd name="T63" fmla="*/ 242 h 242"/>
              <a:gd name="T64" fmla="*/ 321 w 267"/>
              <a:gd name="T65" fmla="*/ 189 h 242"/>
              <a:gd name="T66" fmla="*/ 309 w 267"/>
              <a:gd name="T67" fmla="*/ 180 h 242"/>
              <a:gd name="T68" fmla="*/ 257 w 267"/>
              <a:gd name="T69" fmla="*/ 156 h 242"/>
              <a:gd name="T70" fmla="*/ 258 w 267"/>
              <a:gd name="T71" fmla="*/ 149 h 242"/>
              <a:gd name="T72" fmla="*/ 257 w 267"/>
              <a:gd name="T73" fmla="*/ 145 h 2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7"/>
              <a:gd name="T112" fmla="*/ 0 h 242"/>
              <a:gd name="T113" fmla="*/ 267 w 267"/>
              <a:gd name="T114" fmla="*/ 242 h 24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7" h="242">
                <a:moveTo>
                  <a:pt x="210" y="119"/>
                </a:moveTo>
                <a:cubicBezTo>
                  <a:pt x="209" y="120"/>
                  <a:pt x="208" y="121"/>
                  <a:pt x="207" y="121"/>
                </a:cubicBezTo>
                <a:cubicBezTo>
                  <a:pt x="206" y="120"/>
                  <a:pt x="205" y="118"/>
                  <a:pt x="205" y="117"/>
                </a:cubicBezTo>
                <a:cubicBezTo>
                  <a:pt x="204" y="115"/>
                  <a:pt x="204" y="112"/>
                  <a:pt x="202" y="110"/>
                </a:cubicBezTo>
                <a:cubicBezTo>
                  <a:pt x="201" y="108"/>
                  <a:pt x="199" y="106"/>
                  <a:pt x="197" y="104"/>
                </a:cubicBezTo>
                <a:cubicBezTo>
                  <a:pt x="196" y="102"/>
                  <a:pt x="193" y="101"/>
                  <a:pt x="193" y="98"/>
                </a:cubicBezTo>
                <a:cubicBezTo>
                  <a:pt x="192" y="96"/>
                  <a:pt x="194" y="94"/>
                  <a:pt x="194" y="92"/>
                </a:cubicBezTo>
                <a:cubicBezTo>
                  <a:pt x="195" y="90"/>
                  <a:pt x="195" y="87"/>
                  <a:pt x="194" y="86"/>
                </a:cubicBezTo>
                <a:cubicBezTo>
                  <a:pt x="192" y="83"/>
                  <a:pt x="188" y="82"/>
                  <a:pt x="186" y="80"/>
                </a:cubicBezTo>
                <a:cubicBezTo>
                  <a:pt x="184" y="79"/>
                  <a:pt x="184" y="77"/>
                  <a:pt x="183" y="76"/>
                </a:cubicBezTo>
                <a:cubicBezTo>
                  <a:pt x="182" y="74"/>
                  <a:pt x="179" y="75"/>
                  <a:pt x="178" y="74"/>
                </a:cubicBezTo>
                <a:cubicBezTo>
                  <a:pt x="177" y="73"/>
                  <a:pt x="178" y="71"/>
                  <a:pt x="178" y="70"/>
                </a:cubicBezTo>
                <a:cubicBezTo>
                  <a:pt x="176" y="67"/>
                  <a:pt x="175" y="63"/>
                  <a:pt x="173" y="60"/>
                </a:cubicBezTo>
                <a:cubicBezTo>
                  <a:pt x="169" y="60"/>
                  <a:pt x="165" y="60"/>
                  <a:pt x="162" y="60"/>
                </a:cubicBezTo>
                <a:cubicBezTo>
                  <a:pt x="160" y="58"/>
                  <a:pt x="160" y="54"/>
                  <a:pt x="158" y="52"/>
                </a:cubicBezTo>
                <a:cubicBezTo>
                  <a:pt x="154" y="51"/>
                  <a:pt x="150" y="50"/>
                  <a:pt x="146" y="49"/>
                </a:cubicBezTo>
                <a:cubicBezTo>
                  <a:pt x="139" y="48"/>
                  <a:pt x="131" y="48"/>
                  <a:pt x="124" y="48"/>
                </a:cubicBezTo>
                <a:cubicBezTo>
                  <a:pt x="114" y="38"/>
                  <a:pt x="104" y="29"/>
                  <a:pt x="94" y="20"/>
                </a:cubicBezTo>
                <a:cubicBezTo>
                  <a:pt x="91" y="18"/>
                  <a:pt x="87" y="16"/>
                  <a:pt x="84" y="14"/>
                </a:cubicBezTo>
                <a:cubicBezTo>
                  <a:pt x="80" y="11"/>
                  <a:pt x="77" y="9"/>
                  <a:pt x="74" y="6"/>
                </a:cubicBezTo>
                <a:cubicBezTo>
                  <a:pt x="68" y="4"/>
                  <a:pt x="63" y="2"/>
                  <a:pt x="58" y="0"/>
                </a:cubicBezTo>
                <a:cubicBezTo>
                  <a:pt x="56" y="1"/>
                  <a:pt x="54" y="4"/>
                  <a:pt x="52" y="5"/>
                </a:cubicBezTo>
                <a:cubicBezTo>
                  <a:pt x="45" y="8"/>
                  <a:pt x="38" y="9"/>
                  <a:pt x="29" y="11"/>
                </a:cubicBezTo>
                <a:cubicBezTo>
                  <a:pt x="29" y="11"/>
                  <a:pt x="28" y="12"/>
                  <a:pt x="29" y="13"/>
                </a:cubicBezTo>
                <a:cubicBezTo>
                  <a:pt x="32" y="19"/>
                  <a:pt x="38" y="23"/>
                  <a:pt x="40" y="29"/>
                </a:cubicBezTo>
                <a:cubicBezTo>
                  <a:pt x="41" y="30"/>
                  <a:pt x="37" y="29"/>
                  <a:pt x="36" y="31"/>
                </a:cubicBezTo>
                <a:cubicBezTo>
                  <a:pt x="35" y="32"/>
                  <a:pt x="36" y="35"/>
                  <a:pt x="34" y="36"/>
                </a:cubicBezTo>
                <a:cubicBezTo>
                  <a:pt x="31" y="37"/>
                  <a:pt x="26" y="37"/>
                  <a:pt x="23" y="39"/>
                </a:cubicBezTo>
                <a:cubicBezTo>
                  <a:pt x="21" y="41"/>
                  <a:pt x="20" y="45"/>
                  <a:pt x="18" y="49"/>
                </a:cubicBezTo>
                <a:cubicBezTo>
                  <a:pt x="13" y="49"/>
                  <a:pt x="9" y="47"/>
                  <a:pt x="4" y="47"/>
                </a:cubicBezTo>
                <a:cubicBezTo>
                  <a:pt x="3" y="50"/>
                  <a:pt x="3" y="55"/>
                  <a:pt x="2" y="58"/>
                </a:cubicBezTo>
                <a:cubicBezTo>
                  <a:pt x="1" y="61"/>
                  <a:pt x="0" y="64"/>
                  <a:pt x="1" y="66"/>
                </a:cubicBezTo>
                <a:cubicBezTo>
                  <a:pt x="1" y="67"/>
                  <a:pt x="4" y="66"/>
                  <a:pt x="5" y="66"/>
                </a:cubicBezTo>
                <a:cubicBezTo>
                  <a:pt x="7" y="66"/>
                  <a:pt x="10" y="65"/>
                  <a:pt x="11" y="66"/>
                </a:cubicBezTo>
                <a:cubicBezTo>
                  <a:pt x="15" y="72"/>
                  <a:pt x="16" y="80"/>
                  <a:pt x="19" y="86"/>
                </a:cubicBezTo>
                <a:cubicBezTo>
                  <a:pt x="21" y="89"/>
                  <a:pt x="24" y="92"/>
                  <a:pt x="26" y="95"/>
                </a:cubicBezTo>
                <a:cubicBezTo>
                  <a:pt x="28" y="98"/>
                  <a:pt x="30" y="100"/>
                  <a:pt x="32" y="103"/>
                </a:cubicBezTo>
                <a:cubicBezTo>
                  <a:pt x="34" y="105"/>
                  <a:pt x="37" y="107"/>
                  <a:pt x="37" y="110"/>
                </a:cubicBezTo>
                <a:cubicBezTo>
                  <a:pt x="38" y="112"/>
                  <a:pt x="35" y="115"/>
                  <a:pt x="36" y="117"/>
                </a:cubicBezTo>
                <a:cubicBezTo>
                  <a:pt x="37" y="120"/>
                  <a:pt x="41" y="123"/>
                  <a:pt x="43" y="124"/>
                </a:cubicBezTo>
                <a:cubicBezTo>
                  <a:pt x="46" y="126"/>
                  <a:pt x="48" y="129"/>
                  <a:pt x="51" y="132"/>
                </a:cubicBezTo>
                <a:cubicBezTo>
                  <a:pt x="52" y="134"/>
                  <a:pt x="54" y="136"/>
                  <a:pt x="55" y="138"/>
                </a:cubicBezTo>
                <a:cubicBezTo>
                  <a:pt x="56" y="142"/>
                  <a:pt x="58" y="146"/>
                  <a:pt x="59" y="151"/>
                </a:cubicBezTo>
                <a:cubicBezTo>
                  <a:pt x="59" y="153"/>
                  <a:pt x="59" y="156"/>
                  <a:pt x="59" y="159"/>
                </a:cubicBezTo>
                <a:cubicBezTo>
                  <a:pt x="59" y="161"/>
                  <a:pt x="58" y="164"/>
                  <a:pt x="59" y="167"/>
                </a:cubicBezTo>
                <a:cubicBezTo>
                  <a:pt x="61" y="172"/>
                  <a:pt x="64" y="177"/>
                  <a:pt x="67" y="181"/>
                </a:cubicBezTo>
                <a:cubicBezTo>
                  <a:pt x="69" y="183"/>
                  <a:pt x="72" y="183"/>
                  <a:pt x="74" y="185"/>
                </a:cubicBezTo>
                <a:cubicBezTo>
                  <a:pt x="76" y="187"/>
                  <a:pt x="78" y="190"/>
                  <a:pt x="80" y="193"/>
                </a:cubicBezTo>
                <a:cubicBezTo>
                  <a:pt x="82" y="195"/>
                  <a:pt x="84" y="198"/>
                  <a:pt x="86" y="200"/>
                </a:cubicBezTo>
                <a:cubicBezTo>
                  <a:pt x="87" y="203"/>
                  <a:pt x="88" y="206"/>
                  <a:pt x="89" y="208"/>
                </a:cubicBezTo>
                <a:cubicBezTo>
                  <a:pt x="93" y="214"/>
                  <a:pt x="96" y="219"/>
                  <a:pt x="100" y="224"/>
                </a:cubicBezTo>
                <a:cubicBezTo>
                  <a:pt x="101" y="226"/>
                  <a:pt x="99" y="228"/>
                  <a:pt x="100" y="230"/>
                </a:cubicBezTo>
                <a:cubicBezTo>
                  <a:pt x="101" y="231"/>
                  <a:pt x="102" y="227"/>
                  <a:pt x="103" y="228"/>
                </a:cubicBezTo>
                <a:cubicBezTo>
                  <a:pt x="105" y="229"/>
                  <a:pt x="103" y="232"/>
                  <a:pt x="105" y="234"/>
                </a:cubicBezTo>
                <a:cubicBezTo>
                  <a:pt x="106" y="237"/>
                  <a:pt x="108" y="240"/>
                  <a:pt x="109" y="242"/>
                </a:cubicBezTo>
                <a:cubicBezTo>
                  <a:pt x="111" y="240"/>
                  <a:pt x="112" y="239"/>
                  <a:pt x="113" y="237"/>
                </a:cubicBezTo>
                <a:cubicBezTo>
                  <a:pt x="114" y="234"/>
                  <a:pt x="113" y="231"/>
                  <a:pt x="113" y="229"/>
                </a:cubicBezTo>
                <a:cubicBezTo>
                  <a:pt x="114" y="227"/>
                  <a:pt x="115" y="226"/>
                  <a:pt x="116" y="226"/>
                </a:cubicBezTo>
                <a:cubicBezTo>
                  <a:pt x="118" y="225"/>
                  <a:pt x="119" y="228"/>
                  <a:pt x="120" y="228"/>
                </a:cubicBezTo>
                <a:cubicBezTo>
                  <a:pt x="132" y="228"/>
                  <a:pt x="144" y="226"/>
                  <a:pt x="155" y="226"/>
                </a:cubicBezTo>
                <a:lnTo>
                  <a:pt x="162" y="231"/>
                </a:lnTo>
                <a:cubicBezTo>
                  <a:pt x="164" y="233"/>
                  <a:pt x="167" y="232"/>
                  <a:pt x="169" y="230"/>
                </a:cubicBezTo>
                <a:cubicBezTo>
                  <a:pt x="174" y="226"/>
                  <a:pt x="176" y="220"/>
                  <a:pt x="180" y="215"/>
                </a:cubicBezTo>
                <a:cubicBezTo>
                  <a:pt x="194" y="211"/>
                  <a:pt x="208" y="206"/>
                  <a:pt x="222" y="202"/>
                </a:cubicBezTo>
                <a:lnTo>
                  <a:pt x="261" y="188"/>
                </a:lnTo>
                <a:lnTo>
                  <a:pt x="267" y="158"/>
                </a:lnTo>
                <a:lnTo>
                  <a:pt x="261" y="146"/>
                </a:lnTo>
                <a:lnTo>
                  <a:pt x="257" y="150"/>
                </a:lnTo>
                <a:lnTo>
                  <a:pt x="218" y="142"/>
                </a:lnTo>
                <a:lnTo>
                  <a:pt x="214" y="130"/>
                </a:lnTo>
                <a:lnTo>
                  <a:pt x="217" y="126"/>
                </a:lnTo>
                <a:cubicBezTo>
                  <a:pt x="217" y="125"/>
                  <a:pt x="216" y="124"/>
                  <a:pt x="215" y="124"/>
                </a:cubicBezTo>
                <a:cubicBezTo>
                  <a:pt x="214" y="124"/>
                  <a:pt x="212" y="127"/>
                  <a:pt x="212" y="126"/>
                </a:cubicBezTo>
                <a:cubicBezTo>
                  <a:pt x="211" y="124"/>
                  <a:pt x="214" y="123"/>
                  <a:pt x="214" y="121"/>
                </a:cubicBezTo>
                <a:cubicBezTo>
                  <a:pt x="213" y="120"/>
                  <a:pt x="211" y="120"/>
                  <a:pt x="210" y="11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92" name="Freeform 2610"/>
          <p:cNvSpPr>
            <a:spLocks noChangeAspect="1"/>
          </p:cNvSpPr>
          <p:nvPr/>
        </p:nvSpPr>
        <p:spPr bwMode="auto">
          <a:xfrm>
            <a:off x="5365750" y="3252788"/>
            <a:ext cx="103188" cy="128588"/>
          </a:xfrm>
          <a:custGeom>
            <a:avLst/>
            <a:gdLst>
              <a:gd name="T0" fmla="*/ 0 w 54"/>
              <a:gd name="T1" fmla="*/ 79 h 67"/>
              <a:gd name="T2" fmla="*/ 0 w 54"/>
              <a:gd name="T3" fmla="*/ 76 h 67"/>
              <a:gd name="T4" fmla="*/ 0 w 54"/>
              <a:gd name="T5" fmla="*/ 74 h 67"/>
              <a:gd name="T6" fmla="*/ 0 w 54"/>
              <a:gd name="T7" fmla="*/ 64 h 67"/>
              <a:gd name="T8" fmla="*/ 2 w 54"/>
              <a:gd name="T9" fmla="*/ 50 h 67"/>
              <a:gd name="T10" fmla="*/ 4 w 54"/>
              <a:gd name="T11" fmla="*/ 42 h 67"/>
              <a:gd name="T12" fmla="*/ 5 w 54"/>
              <a:gd name="T13" fmla="*/ 28 h 67"/>
              <a:gd name="T14" fmla="*/ 6 w 54"/>
              <a:gd name="T15" fmla="*/ 18 h 67"/>
              <a:gd name="T16" fmla="*/ 22 w 54"/>
              <a:gd name="T17" fmla="*/ 22 h 67"/>
              <a:gd name="T18" fmla="*/ 22 w 54"/>
              <a:gd name="T19" fmla="*/ 25 h 67"/>
              <a:gd name="T20" fmla="*/ 25 w 54"/>
              <a:gd name="T21" fmla="*/ 22 h 67"/>
              <a:gd name="T22" fmla="*/ 57 w 54"/>
              <a:gd name="T23" fmla="*/ 0 h 67"/>
              <a:gd name="T24" fmla="*/ 58 w 54"/>
              <a:gd name="T25" fmla="*/ 5 h 67"/>
              <a:gd name="T26" fmla="*/ 60 w 54"/>
              <a:gd name="T27" fmla="*/ 13 h 67"/>
              <a:gd name="T28" fmla="*/ 58 w 54"/>
              <a:gd name="T29" fmla="*/ 17 h 67"/>
              <a:gd name="T30" fmla="*/ 65 w 54"/>
              <a:gd name="T31" fmla="*/ 22 h 67"/>
              <a:gd name="T32" fmla="*/ 58 w 54"/>
              <a:gd name="T33" fmla="*/ 28 h 67"/>
              <a:gd name="T34" fmla="*/ 30 w 54"/>
              <a:gd name="T35" fmla="*/ 35 h 67"/>
              <a:gd name="T36" fmla="*/ 30 w 54"/>
              <a:gd name="T37" fmla="*/ 37 h 67"/>
              <a:gd name="T38" fmla="*/ 43 w 54"/>
              <a:gd name="T39" fmla="*/ 57 h 67"/>
              <a:gd name="T40" fmla="*/ 39 w 54"/>
              <a:gd name="T41" fmla="*/ 59 h 67"/>
              <a:gd name="T42" fmla="*/ 36 w 54"/>
              <a:gd name="T43" fmla="*/ 65 h 67"/>
              <a:gd name="T44" fmla="*/ 23 w 54"/>
              <a:gd name="T45" fmla="*/ 69 h 67"/>
              <a:gd name="T46" fmla="*/ 17 w 54"/>
              <a:gd name="T47" fmla="*/ 81 h 67"/>
              <a:gd name="T48" fmla="*/ 0 w 54"/>
              <a:gd name="T49" fmla="*/ 79 h 6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4"/>
              <a:gd name="T76" fmla="*/ 0 h 67"/>
              <a:gd name="T77" fmla="*/ 54 w 54"/>
              <a:gd name="T78" fmla="*/ 67 h 67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4" h="67">
                <a:moveTo>
                  <a:pt x="0" y="65"/>
                </a:moveTo>
                <a:cubicBezTo>
                  <a:pt x="0" y="64"/>
                  <a:pt x="0" y="63"/>
                  <a:pt x="0" y="63"/>
                </a:cubicBezTo>
                <a:cubicBezTo>
                  <a:pt x="0" y="62"/>
                  <a:pt x="0" y="62"/>
                  <a:pt x="0" y="61"/>
                </a:cubicBezTo>
                <a:cubicBezTo>
                  <a:pt x="0" y="59"/>
                  <a:pt x="0" y="56"/>
                  <a:pt x="0" y="53"/>
                </a:cubicBezTo>
                <a:cubicBezTo>
                  <a:pt x="1" y="49"/>
                  <a:pt x="1" y="45"/>
                  <a:pt x="2" y="41"/>
                </a:cubicBezTo>
                <a:cubicBezTo>
                  <a:pt x="2" y="39"/>
                  <a:pt x="3" y="37"/>
                  <a:pt x="3" y="35"/>
                </a:cubicBezTo>
                <a:cubicBezTo>
                  <a:pt x="3" y="31"/>
                  <a:pt x="3" y="27"/>
                  <a:pt x="4" y="23"/>
                </a:cubicBezTo>
                <a:cubicBezTo>
                  <a:pt x="4" y="21"/>
                  <a:pt x="4" y="18"/>
                  <a:pt x="5" y="15"/>
                </a:cubicBezTo>
                <a:cubicBezTo>
                  <a:pt x="9" y="16"/>
                  <a:pt x="14" y="16"/>
                  <a:pt x="18" y="18"/>
                </a:cubicBezTo>
                <a:cubicBezTo>
                  <a:pt x="19" y="18"/>
                  <a:pt x="17" y="21"/>
                  <a:pt x="18" y="21"/>
                </a:cubicBezTo>
                <a:cubicBezTo>
                  <a:pt x="19" y="21"/>
                  <a:pt x="20" y="19"/>
                  <a:pt x="21" y="18"/>
                </a:cubicBezTo>
                <a:cubicBezTo>
                  <a:pt x="29" y="12"/>
                  <a:pt x="38" y="6"/>
                  <a:pt x="47" y="0"/>
                </a:cubicBezTo>
                <a:cubicBezTo>
                  <a:pt x="47" y="2"/>
                  <a:pt x="47" y="3"/>
                  <a:pt x="48" y="4"/>
                </a:cubicBezTo>
                <a:cubicBezTo>
                  <a:pt x="48" y="7"/>
                  <a:pt x="50" y="9"/>
                  <a:pt x="50" y="11"/>
                </a:cubicBezTo>
                <a:cubicBezTo>
                  <a:pt x="50" y="13"/>
                  <a:pt x="48" y="13"/>
                  <a:pt x="48" y="14"/>
                </a:cubicBezTo>
                <a:cubicBezTo>
                  <a:pt x="50" y="16"/>
                  <a:pt x="52" y="17"/>
                  <a:pt x="54" y="18"/>
                </a:cubicBezTo>
                <a:cubicBezTo>
                  <a:pt x="52" y="19"/>
                  <a:pt x="50" y="22"/>
                  <a:pt x="48" y="23"/>
                </a:cubicBezTo>
                <a:cubicBezTo>
                  <a:pt x="41" y="26"/>
                  <a:pt x="34" y="27"/>
                  <a:pt x="25" y="29"/>
                </a:cubicBezTo>
                <a:cubicBezTo>
                  <a:pt x="25" y="29"/>
                  <a:pt x="24" y="30"/>
                  <a:pt x="25" y="31"/>
                </a:cubicBezTo>
                <a:cubicBezTo>
                  <a:pt x="28" y="37"/>
                  <a:pt x="34" y="41"/>
                  <a:pt x="36" y="47"/>
                </a:cubicBezTo>
                <a:cubicBezTo>
                  <a:pt x="37" y="48"/>
                  <a:pt x="33" y="47"/>
                  <a:pt x="32" y="49"/>
                </a:cubicBezTo>
                <a:cubicBezTo>
                  <a:pt x="31" y="50"/>
                  <a:pt x="32" y="53"/>
                  <a:pt x="30" y="54"/>
                </a:cubicBezTo>
                <a:cubicBezTo>
                  <a:pt x="27" y="55"/>
                  <a:pt x="22" y="55"/>
                  <a:pt x="19" y="57"/>
                </a:cubicBezTo>
                <a:cubicBezTo>
                  <a:pt x="17" y="59"/>
                  <a:pt x="16" y="63"/>
                  <a:pt x="14" y="67"/>
                </a:cubicBezTo>
                <a:cubicBezTo>
                  <a:pt x="9" y="67"/>
                  <a:pt x="5" y="65"/>
                  <a:pt x="0" y="6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93" name="Freeform 2611"/>
          <p:cNvSpPr>
            <a:spLocks noChangeAspect="1"/>
          </p:cNvSpPr>
          <p:nvPr/>
        </p:nvSpPr>
        <p:spPr bwMode="auto">
          <a:xfrm>
            <a:off x="5299075" y="3319463"/>
            <a:ext cx="66675" cy="101600"/>
          </a:xfrm>
          <a:custGeom>
            <a:avLst/>
            <a:gdLst>
              <a:gd name="T0" fmla="*/ 42 w 35"/>
              <a:gd name="T1" fmla="*/ 31 h 53"/>
              <a:gd name="T2" fmla="*/ 37 w 35"/>
              <a:gd name="T3" fmla="*/ 37 h 53"/>
              <a:gd name="T4" fmla="*/ 37 w 35"/>
              <a:gd name="T5" fmla="*/ 47 h 53"/>
              <a:gd name="T6" fmla="*/ 34 w 35"/>
              <a:gd name="T7" fmla="*/ 52 h 53"/>
              <a:gd name="T8" fmla="*/ 35 w 35"/>
              <a:gd name="T9" fmla="*/ 62 h 53"/>
              <a:gd name="T10" fmla="*/ 34 w 35"/>
              <a:gd name="T11" fmla="*/ 64 h 53"/>
              <a:gd name="T12" fmla="*/ 23 w 35"/>
              <a:gd name="T13" fmla="*/ 57 h 53"/>
              <a:gd name="T14" fmla="*/ 20 w 35"/>
              <a:gd name="T15" fmla="*/ 50 h 53"/>
              <a:gd name="T16" fmla="*/ 8 w 35"/>
              <a:gd name="T17" fmla="*/ 35 h 53"/>
              <a:gd name="T18" fmla="*/ 8 w 35"/>
              <a:gd name="T19" fmla="*/ 30 h 53"/>
              <a:gd name="T20" fmla="*/ 5 w 35"/>
              <a:gd name="T21" fmla="*/ 22 h 53"/>
              <a:gd name="T22" fmla="*/ 1 w 35"/>
              <a:gd name="T23" fmla="*/ 12 h 53"/>
              <a:gd name="T24" fmla="*/ 2 w 35"/>
              <a:gd name="T25" fmla="*/ 2 h 53"/>
              <a:gd name="T26" fmla="*/ 11 w 35"/>
              <a:gd name="T27" fmla="*/ 0 h 53"/>
              <a:gd name="T28" fmla="*/ 20 w 35"/>
              <a:gd name="T29" fmla="*/ 2 h 53"/>
              <a:gd name="T30" fmla="*/ 29 w 35"/>
              <a:gd name="T31" fmla="*/ 1 h 53"/>
              <a:gd name="T32" fmla="*/ 42 w 35"/>
              <a:gd name="T33" fmla="*/ 31 h 5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5"/>
              <a:gd name="T52" fmla="*/ 0 h 53"/>
              <a:gd name="T53" fmla="*/ 35 w 35"/>
              <a:gd name="T54" fmla="*/ 53 h 5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5" h="53">
                <a:moveTo>
                  <a:pt x="35" y="26"/>
                </a:moveTo>
                <a:cubicBezTo>
                  <a:pt x="33" y="27"/>
                  <a:pt x="31" y="29"/>
                  <a:pt x="31" y="31"/>
                </a:cubicBezTo>
                <a:cubicBezTo>
                  <a:pt x="30" y="34"/>
                  <a:pt x="32" y="36"/>
                  <a:pt x="31" y="39"/>
                </a:cubicBezTo>
                <a:cubicBezTo>
                  <a:pt x="31" y="40"/>
                  <a:pt x="28" y="41"/>
                  <a:pt x="28" y="43"/>
                </a:cubicBezTo>
                <a:cubicBezTo>
                  <a:pt x="28" y="46"/>
                  <a:pt x="29" y="48"/>
                  <a:pt x="29" y="51"/>
                </a:cubicBezTo>
                <a:cubicBezTo>
                  <a:pt x="29" y="52"/>
                  <a:pt x="29" y="53"/>
                  <a:pt x="28" y="53"/>
                </a:cubicBezTo>
                <a:cubicBezTo>
                  <a:pt x="25" y="52"/>
                  <a:pt x="21" y="50"/>
                  <a:pt x="19" y="47"/>
                </a:cubicBezTo>
                <a:cubicBezTo>
                  <a:pt x="17" y="46"/>
                  <a:pt x="18" y="43"/>
                  <a:pt x="17" y="41"/>
                </a:cubicBezTo>
                <a:cubicBezTo>
                  <a:pt x="14" y="37"/>
                  <a:pt x="10" y="33"/>
                  <a:pt x="7" y="29"/>
                </a:cubicBezTo>
                <a:cubicBezTo>
                  <a:pt x="6" y="28"/>
                  <a:pt x="7" y="26"/>
                  <a:pt x="7" y="25"/>
                </a:cubicBezTo>
                <a:cubicBezTo>
                  <a:pt x="6" y="23"/>
                  <a:pt x="5" y="20"/>
                  <a:pt x="4" y="18"/>
                </a:cubicBezTo>
                <a:cubicBezTo>
                  <a:pt x="3" y="15"/>
                  <a:pt x="1" y="13"/>
                  <a:pt x="1" y="10"/>
                </a:cubicBezTo>
                <a:cubicBezTo>
                  <a:pt x="1" y="7"/>
                  <a:pt x="0" y="4"/>
                  <a:pt x="2" y="2"/>
                </a:cubicBezTo>
                <a:cubicBezTo>
                  <a:pt x="4" y="0"/>
                  <a:pt x="7" y="0"/>
                  <a:pt x="9" y="0"/>
                </a:cubicBezTo>
                <a:cubicBezTo>
                  <a:pt x="12" y="0"/>
                  <a:pt x="15" y="2"/>
                  <a:pt x="17" y="2"/>
                </a:cubicBezTo>
                <a:cubicBezTo>
                  <a:pt x="20" y="2"/>
                  <a:pt x="22" y="1"/>
                  <a:pt x="24" y="1"/>
                </a:cubicBezTo>
                <a:lnTo>
                  <a:pt x="35" y="2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94" name="Freeform 2612"/>
          <p:cNvSpPr>
            <a:spLocks noChangeAspect="1"/>
          </p:cNvSpPr>
          <p:nvPr/>
        </p:nvSpPr>
        <p:spPr bwMode="auto">
          <a:xfrm>
            <a:off x="5781675" y="3505200"/>
            <a:ext cx="187325" cy="233363"/>
          </a:xfrm>
          <a:custGeom>
            <a:avLst/>
            <a:gdLst>
              <a:gd name="T0" fmla="*/ 20 w 98"/>
              <a:gd name="T1" fmla="*/ 147 h 123"/>
              <a:gd name="T2" fmla="*/ 31 w 98"/>
              <a:gd name="T3" fmla="*/ 142 h 123"/>
              <a:gd name="T4" fmla="*/ 40 w 98"/>
              <a:gd name="T5" fmla="*/ 140 h 123"/>
              <a:gd name="T6" fmla="*/ 47 w 98"/>
              <a:gd name="T7" fmla="*/ 142 h 123"/>
              <a:gd name="T8" fmla="*/ 54 w 98"/>
              <a:gd name="T9" fmla="*/ 135 h 123"/>
              <a:gd name="T10" fmla="*/ 51 w 98"/>
              <a:gd name="T11" fmla="*/ 130 h 123"/>
              <a:gd name="T12" fmla="*/ 65 w 98"/>
              <a:gd name="T13" fmla="*/ 124 h 123"/>
              <a:gd name="T14" fmla="*/ 71 w 98"/>
              <a:gd name="T15" fmla="*/ 123 h 123"/>
              <a:gd name="T16" fmla="*/ 75 w 98"/>
              <a:gd name="T17" fmla="*/ 112 h 123"/>
              <a:gd name="T18" fmla="*/ 88 w 98"/>
              <a:gd name="T19" fmla="*/ 106 h 123"/>
              <a:gd name="T20" fmla="*/ 88 w 98"/>
              <a:gd name="T21" fmla="*/ 103 h 123"/>
              <a:gd name="T22" fmla="*/ 84 w 98"/>
              <a:gd name="T23" fmla="*/ 94 h 123"/>
              <a:gd name="T24" fmla="*/ 93 w 98"/>
              <a:gd name="T25" fmla="*/ 82 h 123"/>
              <a:gd name="T26" fmla="*/ 94 w 98"/>
              <a:gd name="T27" fmla="*/ 76 h 123"/>
              <a:gd name="T28" fmla="*/ 95 w 98"/>
              <a:gd name="T29" fmla="*/ 81 h 123"/>
              <a:gd name="T30" fmla="*/ 99 w 98"/>
              <a:gd name="T31" fmla="*/ 81 h 123"/>
              <a:gd name="T32" fmla="*/ 102 w 98"/>
              <a:gd name="T33" fmla="*/ 71 h 123"/>
              <a:gd name="T34" fmla="*/ 117 w 98"/>
              <a:gd name="T35" fmla="*/ 47 h 123"/>
              <a:gd name="T36" fmla="*/ 116 w 98"/>
              <a:gd name="T37" fmla="*/ 41 h 123"/>
              <a:gd name="T38" fmla="*/ 105 w 98"/>
              <a:gd name="T39" fmla="*/ 35 h 123"/>
              <a:gd name="T40" fmla="*/ 98 w 98"/>
              <a:gd name="T41" fmla="*/ 20 h 123"/>
              <a:gd name="T42" fmla="*/ 90 w 98"/>
              <a:gd name="T43" fmla="*/ 23 h 123"/>
              <a:gd name="T44" fmla="*/ 75 w 98"/>
              <a:gd name="T45" fmla="*/ 18 h 123"/>
              <a:gd name="T46" fmla="*/ 64 w 98"/>
              <a:gd name="T47" fmla="*/ 2 h 123"/>
              <a:gd name="T48" fmla="*/ 59 w 98"/>
              <a:gd name="T49" fmla="*/ 4 h 123"/>
              <a:gd name="T50" fmla="*/ 57 w 98"/>
              <a:gd name="T51" fmla="*/ 1 h 123"/>
              <a:gd name="T52" fmla="*/ 52 w 98"/>
              <a:gd name="T53" fmla="*/ 7 h 123"/>
              <a:gd name="T54" fmla="*/ 54 w 98"/>
              <a:gd name="T55" fmla="*/ 14 h 123"/>
              <a:gd name="T56" fmla="*/ 48 w 98"/>
              <a:gd name="T57" fmla="*/ 18 h 123"/>
              <a:gd name="T58" fmla="*/ 48 w 98"/>
              <a:gd name="T59" fmla="*/ 24 h 123"/>
              <a:gd name="T60" fmla="*/ 45 w 98"/>
              <a:gd name="T61" fmla="*/ 29 h 123"/>
              <a:gd name="T62" fmla="*/ 47 w 98"/>
              <a:gd name="T63" fmla="*/ 38 h 123"/>
              <a:gd name="T64" fmla="*/ 54 w 98"/>
              <a:gd name="T65" fmla="*/ 53 h 123"/>
              <a:gd name="T66" fmla="*/ 47 w 98"/>
              <a:gd name="T67" fmla="*/ 88 h 123"/>
              <a:gd name="T68" fmla="*/ 0 w 98"/>
              <a:gd name="T69" fmla="*/ 105 h 123"/>
              <a:gd name="T70" fmla="*/ 20 w 98"/>
              <a:gd name="T71" fmla="*/ 147 h 12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98"/>
              <a:gd name="T109" fmla="*/ 0 h 123"/>
              <a:gd name="T110" fmla="*/ 98 w 98"/>
              <a:gd name="T111" fmla="*/ 123 h 12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98" h="123">
                <a:moveTo>
                  <a:pt x="17" y="123"/>
                </a:moveTo>
                <a:cubicBezTo>
                  <a:pt x="20" y="122"/>
                  <a:pt x="23" y="120"/>
                  <a:pt x="26" y="119"/>
                </a:cubicBezTo>
                <a:cubicBezTo>
                  <a:pt x="28" y="118"/>
                  <a:pt x="31" y="117"/>
                  <a:pt x="33" y="117"/>
                </a:cubicBezTo>
                <a:cubicBezTo>
                  <a:pt x="35" y="117"/>
                  <a:pt x="37" y="119"/>
                  <a:pt x="39" y="119"/>
                </a:cubicBezTo>
                <a:cubicBezTo>
                  <a:pt x="42" y="118"/>
                  <a:pt x="44" y="115"/>
                  <a:pt x="45" y="113"/>
                </a:cubicBezTo>
                <a:cubicBezTo>
                  <a:pt x="45" y="111"/>
                  <a:pt x="41" y="110"/>
                  <a:pt x="42" y="109"/>
                </a:cubicBezTo>
                <a:cubicBezTo>
                  <a:pt x="45" y="106"/>
                  <a:pt x="50" y="105"/>
                  <a:pt x="54" y="104"/>
                </a:cubicBezTo>
                <a:cubicBezTo>
                  <a:pt x="56" y="103"/>
                  <a:pt x="58" y="104"/>
                  <a:pt x="59" y="103"/>
                </a:cubicBezTo>
                <a:cubicBezTo>
                  <a:pt x="61" y="101"/>
                  <a:pt x="60" y="96"/>
                  <a:pt x="62" y="94"/>
                </a:cubicBezTo>
                <a:cubicBezTo>
                  <a:pt x="65" y="91"/>
                  <a:pt x="69" y="92"/>
                  <a:pt x="73" y="89"/>
                </a:cubicBezTo>
                <a:cubicBezTo>
                  <a:pt x="73" y="89"/>
                  <a:pt x="73" y="87"/>
                  <a:pt x="73" y="86"/>
                </a:cubicBezTo>
                <a:cubicBezTo>
                  <a:pt x="72" y="84"/>
                  <a:pt x="70" y="81"/>
                  <a:pt x="70" y="79"/>
                </a:cubicBezTo>
                <a:cubicBezTo>
                  <a:pt x="71" y="75"/>
                  <a:pt x="75" y="72"/>
                  <a:pt x="77" y="69"/>
                </a:cubicBezTo>
                <a:cubicBezTo>
                  <a:pt x="77" y="67"/>
                  <a:pt x="77" y="65"/>
                  <a:pt x="78" y="64"/>
                </a:cubicBezTo>
                <a:cubicBezTo>
                  <a:pt x="79" y="64"/>
                  <a:pt x="78" y="67"/>
                  <a:pt x="79" y="68"/>
                </a:cubicBezTo>
                <a:cubicBezTo>
                  <a:pt x="79" y="69"/>
                  <a:pt x="81" y="69"/>
                  <a:pt x="82" y="68"/>
                </a:cubicBezTo>
                <a:cubicBezTo>
                  <a:pt x="84" y="65"/>
                  <a:pt x="84" y="62"/>
                  <a:pt x="85" y="59"/>
                </a:cubicBezTo>
                <a:cubicBezTo>
                  <a:pt x="89" y="52"/>
                  <a:pt x="94" y="46"/>
                  <a:pt x="97" y="39"/>
                </a:cubicBezTo>
                <a:cubicBezTo>
                  <a:pt x="98" y="37"/>
                  <a:pt x="97" y="35"/>
                  <a:pt x="96" y="34"/>
                </a:cubicBezTo>
                <a:cubicBezTo>
                  <a:pt x="94" y="32"/>
                  <a:pt x="90" y="31"/>
                  <a:pt x="87" y="29"/>
                </a:cubicBezTo>
                <a:cubicBezTo>
                  <a:pt x="84" y="26"/>
                  <a:pt x="85" y="20"/>
                  <a:pt x="81" y="17"/>
                </a:cubicBezTo>
                <a:cubicBezTo>
                  <a:pt x="79" y="16"/>
                  <a:pt x="77" y="19"/>
                  <a:pt x="75" y="19"/>
                </a:cubicBezTo>
                <a:cubicBezTo>
                  <a:pt x="71" y="18"/>
                  <a:pt x="66" y="18"/>
                  <a:pt x="62" y="15"/>
                </a:cubicBezTo>
                <a:cubicBezTo>
                  <a:pt x="58" y="12"/>
                  <a:pt x="57" y="7"/>
                  <a:pt x="53" y="2"/>
                </a:cubicBezTo>
                <a:cubicBezTo>
                  <a:pt x="52" y="2"/>
                  <a:pt x="51" y="3"/>
                  <a:pt x="49" y="3"/>
                </a:cubicBezTo>
                <a:cubicBezTo>
                  <a:pt x="48" y="3"/>
                  <a:pt x="48" y="0"/>
                  <a:pt x="47" y="1"/>
                </a:cubicBezTo>
                <a:cubicBezTo>
                  <a:pt x="45" y="2"/>
                  <a:pt x="43" y="4"/>
                  <a:pt x="43" y="6"/>
                </a:cubicBezTo>
                <a:cubicBezTo>
                  <a:pt x="43" y="8"/>
                  <a:pt x="46" y="10"/>
                  <a:pt x="45" y="12"/>
                </a:cubicBezTo>
                <a:cubicBezTo>
                  <a:pt x="44" y="14"/>
                  <a:pt x="41" y="13"/>
                  <a:pt x="40" y="15"/>
                </a:cubicBezTo>
                <a:cubicBezTo>
                  <a:pt x="39" y="16"/>
                  <a:pt x="41" y="18"/>
                  <a:pt x="40" y="20"/>
                </a:cubicBezTo>
                <a:cubicBezTo>
                  <a:pt x="40" y="21"/>
                  <a:pt x="37" y="23"/>
                  <a:pt x="37" y="24"/>
                </a:cubicBezTo>
                <a:cubicBezTo>
                  <a:pt x="37" y="27"/>
                  <a:pt x="38" y="29"/>
                  <a:pt x="39" y="32"/>
                </a:cubicBezTo>
                <a:lnTo>
                  <a:pt x="45" y="44"/>
                </a:lnTo>
                <a:lnTo>
                  <a:pt x="39" y="74"/>
                </a:lnTo>
                <a:lnTo>
                  <a:pt x="0" y="88"/>
                </a:lnTo>
                <a:lnTo>
                  <a:pt x="17" y="12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95" name="Freeform 2613"/>
          <p:cNvSpPr>
            <a:spLocks noChangeAspect="1"/>
          </p:cNvSpPr>
          <p:nvPr/>
        </p:nvSpPr>
        <p:spPr bwMode="auto">
          <a:xfrm>
            <a:off x="5765800" y="3468688"/>
            <a:ext cx="119063" cy="104775"/>
          </a:xfrm>
          <a:custGeom>
            <a:avLst/>
            <a:gdLst>
              <a:gd name="T0" fmla="*/ 68 w 62"/>
              <a:gd name="T1" fmla="*/ 0 h 55"/>
              <a:gd name="T2" fmla="*/ 63 w 62"/>
              <a:gd name="T3" fmla="*/ 8 h 55"/>
              <a:gd name="T4" fmla="*/ 52 w 62"/>
              <a:gd name="T5" fmla="*/ 22 h 55"/>
              <a:gd name="T6" fmla="*/ 44 w 62"/>
              <a:gd name="T7" fmla="*/ 32 h 55"/>
              <a:gd name="T8" fmla="*/ 30 w 62"/>
              <a:gd name="T9" fmla="*/ 37 h 55"/>
              <a:gd name="T10" fmla="*/ 16 w 62"/>
              <a:gd name="T11" fmla="*/ 36 h 55"/>
              <a:gd name="T12" fmla="*/ 12 w 62"/>
              <a:gd name="T13" fmla="*/ 41 h 55"/>
              <a:gd name="T14" fmla="*/ 6 w 62"/>
              <a:gd name="T15" fmla="*/ 41 h 55"/>
              <a:gd name="T16" fmla="*/ 4 w 62"/>
              <a:gd name="T17" fmla="*/ 37 h 55"/>
              <a:gd name="T18" fmla="*/ 0 w 62"/>
              <a:gd name="T19" fmla="*/ 42 h 55"/>
              <a:gd name="T20" fmla="*/ 5 w 62"/>
              <a:gd name="T21" fmla="*/ 56 h 55"/>
              <a:gd name="T22" fmla="*/ 52 w 62"/>
              <a:gd name="T23" fmla="*/ 66 h 55"/>
              <a:gd name="T24" fmla="*/ 57 w 62"/>
              <a:gd name="T25" fmla="*/ 61 h 55"/>
              <a:gd name="T26" fmla="*/ 54 w 62"/>
              <a:gd name="T27" fmla="*/ 52 h 55"/>
              <a:gd name="T28" fmla="*/ 58 w 62"/>
              <a:gd name="T29" fmla="*/ 47 h 55"/>
              <a:gd name="T30" fmla="*/ 58 w 62"/>
              <a:gd name="T31" fmla="*/ 41 h 55"/>
              <a:gd name="T32" fmla="*/ 64 w 62"/>
              <a:gd name="T33" fmla="*/ 37 h 55"/>
              <a:gd name="T34" fmla="*/ 62 w 62"/>
              <a:gd name="T35" fmla="*/ 30 h 55"/>
              <a:gd name="T36" fmla="*/ 67 w 62"/>
              <a:gd name="T37" fmla="*/ 24 h 55"/>
              <a:gd name="T38" fmla="*/ 69 w 62"/>
              <a:gd name="T39" fmla="*/ 26 h 55"/>
              <a:gd name="T40" fmla="*/ 74 w 62"/>
              <a:gd name="T41" fmla="*/ 25 h 55"/>
              <a:gd name="T42" fmla="*/ 74 w 62"/>
              <a:gd name="T43" fmla="*/ 18 h 55"/>
              <a:gd name="T44" fmla="*/ 74 w 62"/>
              <a:gd name="T45" fmla="*/ 12 h 55"/>
              <a:gd name="T46" fmla="*/ 71 w 62"/>
              <a:gd name="T47" fmla="*/ 12 h 55"/>
              <a:gd name="T48" fmla="*/ 69 w 62"/>
              <a:gd name="T49" fmla="*/ 13 h 55"/>
              <a:gd name="T50" fmla="*/ 69 w 62"/>
              <a:gd name="T51" fmla="*/ 6 h 55"/>
              <a:gd name="T52" fmla="*/ 68 w 62"/>
              <a:gd name="T53" fmla="*/ 0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2"/>
              <a:gd name="T82" fmla="*/ 0 h 55"/>
              <a:gd name="T83" fmla="*/ 62 w 62"/>
              <a:gd name="T84" fmla="*/ 55 h 5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2" h="55">
                <a:moveTo>
                  <a:pt x="56" y="0"/>
                </a:moveTo>
                <a:cubicBezTo>
                  <a:pt x="55" y="2"/>
                  <a:pt x="54" y="5"/>
                  <a:pt x="52" y="7"/>
                </a:cubicBezTo>
                <a:cubicBezTo>
                  <a:pt x="49" y="10"/>
                  <a:pt x="46" y="14"/>
                  <a:pt x="43" y="18"/>
                </a:cubicBezTo>
                <a:cubicBezTo>
                  <a:pt x="41" y="21"/>
                  <a:pt x="39" y="24"/>
                  <a:pt x="36" y="27"/>
                </a:cubicBezTo>
                <a:cubicBezTo>
                  <a:pt x="33" y="29"/>
                  <a:pt x="29" y="30"/>
                  <a:pt x="25" y="31"/>
                </a:cubicBezTo>
                <a:cubicBezTo>
                  <a:pt x="21" y="32"/>
                  <a:pt x="17" y="30"/>
                  <a:pt x="13" y="30"/>
                </a:cubicBezTo>
                <a:cubicBezTo>
                  <a:pt x="12" y="31"/>
                  <a:pt x="12" y="33"/>
                  <a:pt x="10" y="34"/>
                </a:cubicBezTo>
                <a:cubicBezTo>
                  <a:pt x="9" y="35"/>
                  <a:pt x="7" y="34"/>
                  <a:pt x="5" y="34"/>
                </a:cubicBezTo>
                <a:cubicBezTo>
                  <a:pt x="4" y="33"/>
                  <a:pt x="4" y="32"/>
                  <a:pt x="3" y="31"/>
                </a:cubicBezTo>
                <a:lnTo>
                  <a:pt x="0" y="35"/>
                </a:lnTo>
                <a:lnTo>
                  <a:pt x="4" y="47"/>
                </a:lnTo>
                <a:lnTo>
                  <a:pt x="43" y="55"/>
                </a:lnTo>
                <a:lnTo>
                  <a:pt x="47" y="51"/>
                </a:lnTo>
                <a:cubicBezTo>
                  <a:pt x="46" y="48"/>
                  <a:pt x="45" y="46"/>
                  <a:pt x="45" y="43"/>
                </a:cubicBezTo>
                <a:cubicBezTo>
                  <a:pt x="45" y="42"/>
                  <a:pt x="48" y="40"/>
                  <a:pt x="48" y="39"/>
                </a:cubicBezTo>
                <a:cubicBezTo>
                  <a:pt x="49" y="37"/>
                  <a:pt x="47" y="35"/>
                  <a:pt x="48" y="34"/>
                </a:cubicBezTo>
                <a:cubicBezTo>
                  <a:pt x="49" y="32"/>
                  <a:pt x="52" y="33"/>
                  <a:pt x="53" y="31"/>
                </a:cubicBezTo>
                <a:cubicBezTo>
                  <a:pt x="54" y="29"/>
                  <a:pt x="51" y="27"/>
                  <a:pt x="51" y="25"/>
                </a:cubicBezTo>
                <a:cubicBezTo>
                  <a:pt x="51" y="23"/>
                  <a:pt x="53" y="21"/>
                  <a:pt x="55" y="20"/>
                </a:cubicBezTo>
                <a:cubicBezTo>
                  <a:pt x="56" y="19"/>
                  <a:pt x="56" y="22"/>
                  <a:pt x="57" y="22"/>
                </a:cubicBezTo>
                <a:cubicBezTo>
                  <a:pt x="59" y="22"/>
                  <a:pt x="60" y="21"/>
                  <a:pt x="61" y="21"/>
                </a:cubicBezTo>
                <a:cubicBezTo>
                  <a:pt x="62" y="19"/>
                  <a:pt x="62" y="17"/>
                  <a:pt x="61" y="15"/>
                </a:cubicBezTo>
                <a:cubicBezTo>
                  <a:pt x="61" y="14"/>
                  <a:pt x="62" y="12"/>
                  <a:pt x="61" y="10"/>
                </a:cubicBezTo>
                <a:cubicBezTo>
                  <a:pt x="61" y="10"/>
                  <a:pt x="60" y="10"/>
                  <a:pt x="59" y="10"/>
                </a:cubicBezTo>
                <a:cubicBezTo>
                  <a:pt x="58" y="11"/>
                  <a:pt x="57" y="11"/>
                  <a:pt x="57" y="11"/>
                </a:cubicBezTo>
                <a:cubicBezTo>
                  <a:pt x="56" y="9"/>
                  <a:pt x="57" y="7"/>
                  <a:pt x="57" y="5"/>
                </a:cubicBezTo>
                <a:cubicBezTo>
                  <a:pt x="57" y="3"/>
                  <a:pt x="57" y="1"/>
                  <a:pt x="56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96" name="Freeform 2614"/>
          <p:cNvSpPr>
            <a:spLocks noChangeAspect="1"/>
          </p:cNvSpPr>
          <p:nvPr/>
        </p:nvSpPr>
        <p:spPr bwMode="auto">
          <a:xfrm>
            <a:off x="5637213" y="3352800"/>
            <a:ext cx="50800" cy="49213"/>
          </a:xfrm>
          <a:custGeom>
            <a:avLst/>
            <a:gdLst>
              <a:gd name="T0" fmla="*/ 32 w 27"/>
              <a:gd name="T1" fmla="*/ 31 h 26"/>
              <a:gd name="T2" fmla="*/ 27 w 27"/>
              <a:gd name="T3" fmla="*/ 23 h 26"/>
              <a:gd name="T4" fmla="*/ 24 w 27"/>
              <a:gd name="T5" fmla="*/ 19 h 26"/>
              <a:gd name="T6" fmla="*/ 17 w 27"/>
              <a:gd name="T7" fmla="*/ 17 h 26"/>
              <a:gd name="T8" fmla="*/ 23 w 27"/>
              <a:gd name="T9" fmla="*/ 12 h 26"/>
              <a:gd name="T10" fmla="*/ 25 w 27"/>
              <a:gd name="T11" fmla="*/ 10 h 26"/>
              <a:gd name="T12" fmla="*/ 23 w 27"/>
              <a:gd name="T13" fmla="*/ 4 h 26"/>
              <a:gd name="T14" fmla="*/ 21 w 27"/>
              <a:gd name="T15" fmla="*/ 1 h 26"/>
              <a:gd name="T16" fmla="*/ 11 w 27"/>
              <a:gd name="T17" fmla="*/ 2 h 26"/>
              <a:gd name="T18" fmla="*/ 6 w 27"/>
              <a:gd name="T19" fmla="*/ 10 h 26"/>
              <a:gd name="T20" fmla="*/ 0 w 27"/>
              <a:gd name="T21" fmla="*/ 18 h 26"/>
              <a:gd name="T22" fmla="*/ 14 w 27"/>
              <a:gd name="T23" fmla="*/ 21 h 26"/>
              <a:gd name="T24" fmla="*/ 19 w 27"/>
              <a:gd name="T25" fmla="*/ 31 h 26"/>
              <a:gd name="T26" fmla="*/ 32 w 27"/>
              <a:gd name="T27" fmla="*/ 31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7"/>
              <a:gd name="T43" fmla="*/ 0 h 26"/>
              <a:gd name="T44" fmla="*/ 27 w 27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7" h="26">
                <a:moveTo>
                  <a:pt x="27" y="26"/>
                </a:moveTo>
                <a:cubicBezTo>
                  <a:pt x="26" y="24"/>
                  <a:pt x="24" y="21"/>
                  <a:pt x="23" y="19"/>
                </a:cubicBezTo>
                <a:cubicBezTo>
                  <a:pt x="22" y="18"/>
                  <a:pt x="22" y="17"/>
                  <a:pt x="20" y="16"/>
                </a:cubicBezTo>
                <a:cubicBezTo>
                  <a:pt x="19" y="15"/>
                  <a:pt x="15" y="16"/>
                  <a:pt x="14" y="14"/>
                </a:cubicBezTo>
                <a:cubicBezTo>
                  <a:pt x="14" y="12"/>
                  <a:pt x="17" y="11"/>
                  <a:pt x="19" y="10"/>
                </a:cubicBezTo>
                <a:cubicBezTo>
                  <a:pt x="19" y="9"/>
                  <a:pt x="21" y="9"/>
                  <a:pt x="21" y="8"/>
                </a:cubicBezTo>
                <a:cubicBezTo>
                  <a:pt x="21" y="6"/>
                  <a:pt x="20" y="5"/>
                  <a:pt x="19" y="3"/>
                </a:cubicBezTo>
                <a:cubicBezTo>
                  <a:pt x="19" y="2"/>
                  <a:pt x="18" y="1"/>
                  <a:pt x="18" y="1"/>
                </a:cubicBezTo>
                <a:cubicBezTo>
                  <a:pt x="15" y="1"/>
                  <a:pt x="12" y="0"/>
                  <a:pt x="9" y="2"/>
                </a:cubicBezTo>
                <a:cubicBezTo>
                  <a:pt x="7" y="3"/>
                  <a:pt x="7" y="6"/>
                  <a:pt x="5" y="8"/>
                </a:cubicBezTo>
                <a:cubicBezTo>
                  <a:pt x="4" y="11"/>
                  <a:pt x="1" y="13"/>
                  <a:pt x="0" y="15"/>
                </a:cubicBezTo>
                <a:cubicBezTo>
                  <a:pt x="4" y="16"/>
                  <a:pt x="8" y="17"/>
                  <a:pt x="12" y="18"/>
                </a:cubicBezTo>
                <a:cubicBezTo>
                  <a:pt x="14" y="20"/>
                  <a:pt x="14" y="24"/>
                  <a:pt x="16" y="26"/>
                </a:cubicBezTo>
                <a:cubicBezTo>
                  <a:pt x="19" y="26"/>
                  <a:pt x="23" y="26"/>
                  <a:pt x="27" y="2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97" name="Freeform 2615"/>
          <p:cNvSpPr>
            <a:spLocks noChangeAspect="1"/>
          </p:cNvSpPr>
          <p:nvPr/>
        </p:nvSpPr>
        <p:spPr bwMode="auto">
          <a:xfrm>
            <a:off x="5456238" y="3132138"/>
            <a:ext cx="233363" cy="249238"/>
          </a:xfrm>
          <a:custGeom>
            <a:avLst/>
            <a:gdLst>
              <a:gd name="T0" fmla="*/ 147 w 123"/>
              <a:gd name="T1" fmla="*/ 143 h 131"/>
              <a:gd name="T2" fmla="*/ 139 w 123"/>
              <a:gd name="T3" fmla="*/ 140 h 131"/>
              <a:gd name="T4" fmla="*/ 135 w 123"/>
              <a:gd name="T5" fmla="*/ 140 h 131"/>
              <a:gd name="T6" fmla="*/ 124 w 123"/>
              <a:gd name="T7" fmla="*/ 141 h 131"/>
              <a:gd name="T8" fmla="*/ 120 w 123"/>
              <a:gd name="T9" fmla="*/ 149 h 131"/>
              <a:gd name="T10" fmla="*/ 114 w 123"/>
              <a:gd name="T11" fmla="*/ 157 h 131"/>
              <a:gd name="T12" fmla="*/ 87 w 123"/>
              <a:gd name="T13" fmla="*/ 156 h 131"/>
              <a:gd name="T14" fmla="*/ 51 w 123"/>
              <a:gd name="T15" fmla="*/ 122 h 131"/>
              <a:gd name="T16" fmla="*/ 39 w 123"/>
              <a:gd name="T17" fmla="*/ 115 h 131"/>
              <a:gd name="T18" fmla="*/ 27 w 123"/>
              <a:gd name="T19" fmla="*/ 105 h 131"/>
              <a:gd name="T20" fmla="*/ 8 w 123"/>
              <a:gd name="T21" fmla="*/ 98 h 131"/>
              <a:gd name="T22" fmla="*/ 1 w 123"/>
              <a:gd name="T23" fmla="*/ 93 h 131"/>
              <a:gd name="T24" fmla="*/ 4 w 123"/>
              <a:gd name="T25" fmla="*/ 90 h 131"/>
              <a:gd name="T26" fmla="*/ 1 w 123"/>
              <a:gd name="T27" fmla="*/ 81 h 131"/>
              <a:gd name="T28" fmla="*/ 0 w 123"/>
              <a:gd name="T29" fmla="*/ 77 h 131"/>
              <a:gd name="T30" fmla="*/ 16 w 123"/>
              <a:gd name="T31" fmla="*/ 65 h 131"/>
              <a:gd name="T32" fmla="*/ 18 w 123"/>
              <a:gd name="T33" fmla="*/ 60 h 131"/>
              <a:gd name="T34" fmla="*/ 27 w 123"/>
              <a:gd name="T35" fmla="*/ 54 h 131"/>
              <a:gd name="T36" fmla="*/ 30 w 123"/>
              <a:gd name="T37" fmla="*/ 42 h 131"/>
              <a:gd name="T38" fmla="*/ 31 w 123"/>
              <a:gd name="T39" fmla="*/ 35 h 131"/>
              <a:gd name="T40" fmla="*/ 29 w 123"/>
              <a:gd name="T41" fmla="*/ 24 h 131"/>
              <a:gd name="T42" fmla="*/ 32 w 123"/>
              <a:gd name="T43" fmla="*/ 18 h 131"/>
              <a:gd name="T44" fmla="*/ 41 w 123"/>
              <a:gd name="T45" fmla="*/ 13 h 131"/>
              <a:gd name="T46" fmla="*/ 45 w 123"/>
              <a:gd name="T47" fmla="*/ 5 h 131"/>
              <a:gd name="T48" fmla="*/ 51 w 123"/>
              <a:gd name="T49" fmla="*/ 0 h 131"/>
              <a:gd name="T50" fmla="*/ 60 w 123"/>
              <a:gd name="T51" fmla="*/ 4 h 131"/>
              <a:gd name="T52" fmla="*/ 66 w 123"/>
              <a:gd name="T53" fmla="*/ 6 h 131"/>
              <a:gd name="T54" fmla="*/ 71 w 123"/>
              <a:gd name="T55" fmla="*/ 2 h 131"/>
              <a:gd name="T56" fmla="*/ 73 w 123"/>
              <a:gd name="T57" fmla="*/ 8 h 131"/>
              <a:gd name="T58" fmla="*/ 79 w 123"/>
              <a:gd name="T59" fmla="*/ 6 h 131"/>
              <a:gd name="T60" fmla="*/ 82 w 123"/>
              <a:gd name="T61" fmla="*/ 13 h 131"/>
              <a:gd name="T62" fmla="*/ 86 w 123"/>
              <a:gd name="T63" fmla="*/ 18 h 131"/>
              <a:gd name="T64" fmla="*/ 93 w 123"/>
              <a:gd name="T65" fmla="*/ 28 h 131"/>
              <a:gd name="T66" fmla="*/ 96 w 123"/>
              <a:gd name="T67" fmla="*/ 28 h 131"/>
              <a:gd name="T68" fmla="*/ 99 w 123"/>
              <a:gd name="T69" fmla="*/ 30 h 131"/>
              <a:gd name="T70" fmla="*/ 103 w 123"/>
              <a:gd name="T71" fmla="*/ 30 h 131"/>
              <a:gd name="T72" fmla="*/ 102 w 123"/>
              <a:gd name="T73" fmla="*/ 36 h 131"/>
              <a:gd name="T74" fmla="*/ 103 w 123"/>
              <a:gd name="T75" fmla="*/ 46 h 131"/>
              <a:gd name="T76" fmla="*/ 98 w 123"/>
              <a:gd name="T77" fmla="*/ 47 h 131"/>
              <a:gd name="T78" fmla="*/ 96 w 123"/>
              <a:gd name="T79" fmla="*/ 58 h 131"/>
              <a:gd name="T80" fmla="*/ 96 w 123"/>
              <a:gd name="T81" fmla="*/ 67 h 131"/>
              <a:gd name="T82" fmla="*/ 106 w 123"/>
              <a:gd name="T83" fmla="*/ 81 h 131"/>
              <a:gd name="T84" fmla="*/ 106 w 123"/>
              <a:gd name="T85" fmla="*/ 85 h 131"/>
              <a:gd name="T86" fmla="*/ 125 w 123"/>
              <a:gd name="T87" fmla="*/ 99 h 131"/>
              <a:gd name="T88" fmla="*/ 133 w 123"/>
              <a:gd name="T89" fmla="*/ 113 h 131"/>
              <a:gd name="T90" fmla="*/ 133 w 123"/>
              <a:gd name="T91" fmla="*/ 122 h 131"/>
              <a:gd name="T92" fmla="*/ 136 w 123"/>
              <a:gd name="T93" fmla="*/ 126 h 131"/>
              <a:gd name="T94" fmla="*/ 136 w 123"/>
              <a:gd name="T95" fmla="*/ 133 h 131"/>
              <a:gd name="T96" fmla="*/ 147 w 123"/>
              <a:gd name="T97" fmla="*/ 143 h 13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23"/>
              <a:gd name="T148" fmla="*/ 0 h 131"/>
              <a:gd name="T149" fmla="*/ 123 w 123"/>
              <a:gd name="T150" fmla="*/ 131 h 131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23" h="131">
                <a:moveTo>
                  <a:pt x="123" y="119"/>
                </a:moveTo>
                <a:cubicBezTo>
                  <a:pt x="121" y="118"/>
                  <a:pt x="119" y="118"/>
                  <a:pt x="116" y="117"/>
                </a:cubicBezTo>
                <a:cubicBezTo>
                  <a:pt x="115" y="117"/>
                  <a:pt x="114" y="117"/>
                  <a:pt x="113" y="117"/>
                </a:cubicBezTo>
                <a:cubicBezTo>
                  <a:pt x="110" y="117"/>
                  <a:pt x="107" y="116"/>
                  <a:pt x="104" y="118"/>
                </a:cubicBezTo>
                <a:cubicBezTo>
                  <a:pt x="102" y="119"/>
                  <a:pt x="102" y="122"/>
                  <a:pt x="100" y="124"/>
                </a:cubicBezTo>
                <a:cubicBezTo>
                  <a:pt x="99" y="127"/>
                  <a:pt x="96" y="129"/>
                  <a:pt x="95" y="131"/>
                </a:cubicBezTo>
                <a:cubicBezTo>
                  <a:pt x="88" y="130"/>
                  <a:pt x="80" y="130"/>
                  <a:pt x="73" y="130"/>
                </a:cubicBezTo>
                <a:cubicBezTo>
                  <a:pt x="63" y="120"/>
                  <a:pt x="53" y="111"/>
                  <a:pt x="43" y="102"/>
                </a:cubicBezTo>
                <a:cubicBezTo>
                  <a:pt x="40" y="100"/>
                  <a:pt x="36" y="98"/>
                  <a:pt x="33" y="96"/>
                </a:cubicBezTo>
                <a:cubicBezTo>
                  <a:pt x="29" y="93"/>
                  <a:pt x="26" y="91"/>
                  <a:pt x="23" y="88"/>
                </a:cubicBezTo>
                <a:cubicBezTo>
                  <a:pt x="17" y="86"/>
                  <a:pt x="12" y="84"/>
                  <a:pt x="7" y="82"/>
                </a:cubicBezTo>
                <a:cubicBezTo>
                  <a:pt x="5" y="81"/>
                  <a:pt x="3" y="80"/>
                  <a:pt x="1" y="78"/>
                </a:cubicBezTo>
                <a:cubicBezTo>
                  <a:pt x="1" y="77"/>
                  <a:pt x="3" y="77"/>
                  <a:pt x="3" y="75"/>
                </a:cubicBezTo>
                <a:cubicBezTo>
                  <a:pt x="3" y="73"/>
                  <a:pt x="1" y="71"/>
                  <a:pt x="1" y="68"/>
                </a:cubicBezTo>
                <a:cubicBezTo>
                  <a:pt x="0" y="67"/>
                  <a:pt x="0" y="66"/>
                  <a:pt x="0" y="64"/>
                </a:cubicBezTo>
                <a:cubicBezTo>
                  <a:pt x="4" y="61"/>
                  <a:pt x="9" y="58"/>
                  <a:pt x="13" y="54"/>
                </a:cubicBezTo>
                <a:cubicBezTo>
                  <a:pt x="14" y="53"/>
                  <a:pt x="14" y="51"/>
                  <a:pt x="15" y="50"/>
                </a:cubicBezTo>
                <a:cubicBezTo>
                  <a:pt x="17" y="48"/>
                  <a:pt x="21" y="48"/>
                  <a:pt x="23" y="45"/>
                </a:cubicBezTo>
                <a:cubicBezTo>
                  <a:pt x="25" y="42"/>
                  <a:pt x="24" y="38"/>
                  <a:pt x="25" y="35"/>
                </a:cubicBezTo>
                <a:cubicBezTo>
                  <a:pt x="25" y="33"/>
                  <a:pt x="26" y="31"/>
                  <a:pt x="26" y="29"/>
                </a:cubicBezTo>
                <a:cubicBezTo>
                  <a:pt x="26" y="26"/>
                  <a:pt x="24" y="23"/>
                  <a:pt x="24" y="20"/>
                </a:cubicBezTo>
                <a:cubicBezTo>
                  <a:pt x="25" y="18"/>
                  <a:pt x="26" y="16"/>
                  <a:pt x="27" y="15"/>
                </a:cubicBezTo>
                <a:cubicBezTo>
                  <a:pt x="29" y="13"/>
                  <a:pt x="32" y="13"/>
                  <a:pt x="34" y="11"/>
                </a:cubicBezTo>
                <a:cubicBezTo>
                  <a:pt x="36" y="10"/>
                  <a:pt x="37" y="6"/>
                  <a:pt x="38" y="4"/>
                </a:cubicBezTo>
                <a:cubicBezTo>
                  <a:pt x="40" y="3"/>
                  <a:pt x="40" y="1"/>
                  <a:pt x="43" y="0"/>
                </a:cubicBezTo>
                <a:cubicBezTo>
                  <a:pt x="45" y="0"/>
                  <a:pt x="47" y="2"/>
                  <a:pt x="50" y="3"/>
                </a:cubicBezTo>
                <a:cubicBezTo>
                  <a:pt x="52" y="3"/>
                  <a:pt x="53" y="5"/>
                  <a:pt x="55" y="5"/>
                </a:cubicBezTo>
                <a:cubicBezTo>
                  <a:pt x="57" y="5"/>
                  <a:pt x="58" y="1"/>
                  <a:pt x="59" y="2"/>
                </a:cubicBezTo>
                <a:cubicBezTo>
                  <a:pt x="61" y="3"/>
                  <a:pt x="59" y="7"/>
                  <a:pt x="61" y="7"/>
                </a:cubicBezTo>
                <a:cubicBezTo>
                  <a:pt x="63" y="8"/>
                  <a:pt x="64" y="6"/>
                  <a:pt x="66" y="5"/>
                </a:cubicBezTo>
                <a:cubicBezTo>
                  <a:pt x="67" y="7"/>
                  <a:pt x="68" y="9"/>
                  <a:pt x="69" y="11"/>
                </a:cubicBezTo>
                <a:cubicBezTo>
                  <a:pt x="70" y="12"/>
                  <a:pt x="71" y="14"/>
                  <a:pt x="72" y="15"/>
                </a:cubicBezTo>
                <a:cubicBezTo>
                  <a:pt x="74" y="18"/>
                  <a:pt x="76" y="21"/>
                  <a:pt x="78" y="23"/>
                </a:cubicBezTo>
                <a:cubicBezTo>
                  <a:pt x="78" y="24"/>
                  <a:pt x="79" y="23"/>
                  <a:pt x="80" y="23"/>
                </a:cubicBezTo>
                <a:cubicBezTo>
                  <a:pt x="81" y="24"/>
                  <a:pt x="82" y="25"/>
                  <a:pt x="83" y="25"/>
                </a:cubicBezTo>
                <a:cubicBezTo>
                  <a:pt x="84" y="25"/>
                  <a:pt x="86" y="24"/>
                  <a:pt x="86" y="25"/>
                </a:cubicBezTo>
                <a:cubicBezTo>
                  <a:pt x="87" y="27"/>
                  <a:pt x="85" y="29"/>
                  <a:pt x="85" y="30"/>
                </a:cubicBezTo>
                <a:cubicBezTo>
                  <a:pt x="84" y="33"/>
                  <a:pt x="86" y="35"/>
                  <a:pt x="86" y="38"/>
                </a:cubicBezTo>
                <a:cubicBezTo>
                  <a:pt x="85" y="39"/>
                  <a:pt x="83" y="38"/>
                  <a:pt x="82" y="39"/>
                </a:cubicBezTo>
                <a:cubicBezTo>
                  <a:pt x="80" y="42"/>
                  <a:pt x="80" y="45"/>
                  <a:pt x="80" y="48"/>
                </a:cubicBezTo>
                <a:cubicBezTo>
                  <a:pt x="80" y="51"/>
                  <a:pt x="79" y="54"/>
                  <a:pt x="80" y="56"/>
                </a:cubicBezTo>
                <a:cubicBezTo>
                  <a:pt x="82" y="61"/>
                  <a:pt x="86" y="64"/>
                  <a:pt x="89" y="68"/>
                </a:cubicBezTo>
                <a:cubicBezTo>
                  <a:pt x="89" y="69"/>
                  <a:pt x="88" y="70"/>
                  <a:pt x="89" y="71"/>
                </a:cubicBezTo>
                <a:cubicBezTo>
                  <a:pt x="94" y="75"/>
                  <a:pt x="100" y="78"/>
                  <a:pt x="105" y="83"/>
                </a:cubicBezTo>
                <a:cubicBezTo>
                  <a:pt x="108" y="87"/>
                  <a:pt x="110" y="90"/>
                  <a:pt x="111" y="94"/>
                </a:cubicBezTo>
                <a:cubicBezTo>
                  <a:pt x="112" y="97"/>
                  <a:pt x="111" y="100"/>
                  <a:pt x="111" y="102"/>
                </a:cubicBezTo>
                <a:cubicBezTo>
                  <a:pt x="112" y="104"/>
                  <a:pt x="114" y="103"/>
                  <a:pt x="114" y="105"/>
                </a:cubicBezTo>
                <a:cubicBezTo>
                  <a:pt x="115" y="107"/>
                  <a:pt x="113" y="109"/>
                  <a:pt x="114" y="111"/>
                </a:cubicBezTo>
                <a:cubicBezTo>
                  <a:pt x="117" y="114"/>
                  <a:pt x="120" y="116"/>
                  <a:pt x="123" y="11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98" name="Freeform 2616"/>
          <p:cNvSpPr>
            <a:spLocks noChangeAspect="1"/>
          </p:cNvSpPr>
          <p:nvPr/>
        </p:nvSpPr>
        <p:spPr bwMode="auto">
          <a:xfrm>
            <a:off x="5561013" y="3057525"/>
            <a:ext cx="477838" cy="442913"/>
          </a:xfrm>
          <a:custGeom>
            <a:avLst/>
            <a:gdLst>
              <a:gd name="T0" fmla="*/ 13 w 251"/>
              <a:gd name="T1" fmla="*/ 46 h 233"/>
              <a:gd name="T2" fmla="*/ 6 w 251"/>
              <a:gd name="T3" fmla="*/ 32 h 233"/>
              <a:gd name="T4" fmla="*/ 1 w 251"/>
              <a:gd name="T5" fmla="*/ 10 h 233"/>
              <a:gd name="T6" fmla="*/ 14 w 251"/>
              <a:gd name="T7" fmla="*/ 6 h 233"/>
              <a:gd name="T8" fmla="*/ 24 w 251"/>
              <a:gd name="T9" fmla="*/ 12 h 233"/>
              <a:gd name="T10" fmla="*/ 34 w 251"/>
              <a:gd name="T11" fmla="*/ 20 h 233"/>
              <a:gd name="T12" fmla="*/ 38 w 251"/>
              <a:gd name="T13" fmla="*/ 18 h 233"/>
              <a:gd name="T14" fmla="*/ 44 w 251"/>
              <a:gd name="T15" fmla="*/ 13 h 233"/>
              <a:gd name="T16" fmla="*/ 64 w 251"/>
              <a:gd name="T17" fmla="*/ 7 h 233"/>
              <a:gd name="T18" fmla="*/ 65 w 251"/>
              <a:gd name="T19" fmla="*/ 18 h 233"/>
              <a:gd name="T20" fmla="*/ 68 w 251"/>
              <a:gd name="T21" fmla="*/ 26 h 233"/>
              <a:gd name="T22" fmla="*/ 74 w 251"/>
              <a:gd name="T23" fmla="*/ 41 h 233"/>
              <a:gd name="T24" fmla="*/ 96 w 251"/>
              <a:gd name="T25" fmla="*/ 51 h 233"/>
              <a:gd name="T26" fmla="*/ 127 w 251"/>
              <a:gd name="T27" fmla="*/ 62 h 233"/>
              <a:gd name="T28" fmla="*/ 152 w 251"/>
              <a:gd name="T29" fmla="*/ 59 h 233"/>
              <a:gd name="T30" fmla="*/ 150 w 251"/>
              <a:gd name="T31" fmla="*/ 49 h 233"/>
              <a:gd name="T32" fmla="*/ 165 w 251"/>
              <a:gd name="T33" fmla="*/ 38 h 233"/>
              <a:gd name="T34" fmla="*/ 186 w 251"/>
              <a:gd name="T35" fmla="*/ 31 h 233"/>
              <a:gd name="T36" fmla="*/ 197 w 251"/>
              <a:gd name="T37" fmla="*/ 37 h 233"/>
              <a:gd name="T38" fmla="*/ 219 w 251"/>
              <a:gd name="T39" fmla="*/ 44 h 233"/>
              <a:gd name="T40" fmla="*/ 227 w 251"/>
              <a:gd name="T41" fmla="*/ 53 h 233"/>
              <a:gd name="T42" fmla="*/ 241 w 251"/>
              <a:gd name="T43" fmla="*/ 60 h 233"/>
              <a:gd name="T44" fmla="*/ 258 w 251"/>
              <a:gd name="T45" fmla="*/ 69 h 233"/>
              <a:gd name="T46" fmla="*/ 261 w 251"/>
              <a:gd name="T47" fmla="*/ 84 h 233"/>
              <a:gd name="T48" fmla="*/ 253 w 251"/>
              <a:gd name="T49" fmla="*/ 101 h 233"/>
              <a:gd name="T50" fmla="*/ 252 w 251"/>
              <a:gd name="T51" fmla="*/ 104 h 233"/>
              <a:gd name="T52" fmla="*/ 254 w 251"/>
              <a:gd name="T53" fmla="*/ 122 h 233"/>
              <a:gd name="T54" fmla="*/ 254 w 251"/>
              <a:gd name="T55" fmla="*/ 134 h 233"/>
              <a:gd name="T56" fmla="*/ 260 w 251"/>
              <a:gd name="T57" fmla="*/ 159 h 233"/>
              <a:gd name="T58" fmla="*/ 272 w 251"/>
              <a:gd name="T59" fmla="*/ 169 h 233"/>
              <a:gd name="T60" fmla="*/ 261 w 251"/>
              <a:gd name="T61" fmla="*/ 188 h 233"/>
              <a:gd name="T62" fmla="*/ 273 w 251"/>
              <a:gd name="T63" fmla="*/ 208 h 233"/>
              <a:gd name="T64" fmla="*/ 285 w 251"/>
              <a:gd name="T65" fmla="*/ 216 h 233"/>
              <a:gd name="T66" fmla="*/ 293 w 251"/>
              <a:gd name="T67" fmla="*/ 237 h 233"/>
              <a:gd name="T68" fmla="*/ 299 w 251"/>
              <a:gd name="T69" fmla="*/ 247 h 233"/>
              <a:gd name="T70" fmla="*/ 290 w 251"/>
              <a:gd name="T71" fmla="*/ 251 h 233"/>
              <a:gd name="T72" fmla="*/ 279 w 251"/>
              <a:gd name="T73" fmla="*/ 266 h 233"/>
              <a:gd name="T74" fmla="*/ 277 w 251"/>
              <a:gd name="T75" fmla="*/ 279 h 233"/>
              <a:gd name="T76" fmla="*/ 258 w 251"/>
              <a:gd name="T77" fmla="*/ 274 h 233"/>
              <a:gd name="T78" fmla="*/ 234 w 251"/>
              <a:gd name="T79" fmla="*/ 271 h 233"/>
              <a:gd name="T80" fmla="*/ 212 w 251"/>
              <a:gd name="T81" fmla="*/ 260 h 233"/>
              <a:gd name="T82" fmla="*/ 198 w 251"/>
              <a:gd name="T83" fmla="*/ 239 h 233"/>
              <a:gd name="T84" fmla="*/ 177 w 251"/>
              <a:gd name="T85" fmla="*/ 250 h 233"/>
              <a:gd name="T86" fmla="*/ 158 w 251"/>
              <a:gd name="T87" fmla="*/ 247 h 233"/>
              <a:gd name="T88" fmla="*/ 149 w 251"/>
              <a:gd name="T89" fmla="*/ 239 h 233"/>
              <a:gd name="T90" fmla="*/ 143 w 251"/>
              <a:gd name="T91" fmla="*/ 232 h 233"/>
              <a:gd name="T92" fmla="*/ 128 w 251"/>
              <a:gd name="T93" fmla="*/ 229 h 233"/>
              <a:gd name="T94" fmla="*/ 116 w 251"/>
              <a:gd name="T95" fmla="*/ 205 h 233"/>
              <a:gd name="T96" fmla="*/ 112 w 251"/>
              <a:gd name="T97" fmla="*/ 199 h 233"/>
              <a:gd name="T98" fmla="*/ 94 w 251"/>
              <a:gd name="T99" fmla="*/ 187 h 233"/>
              <a:gd name="T100" fmla="*/ 88 w 251"/>
              <a:gd name="T101" fmla="*/ 186 h 233"/>
              <a:gd name="T102" fmla="*/ 85 w 251"/>
              <a:gd name="T103" fmla="*/ 188 h 233"/>
              <a:gd name="T104" fmla="*/ 71 w 251"/>
              <a:gd name="T105" fmla="*/ 180 h 233"/>
              <a:gd name="T106" fmla="*/ 67 w 251"/>
              <a:gd name="T107" fmla="*/ 169 h 233"/>
              <a:gd name="T108" fmla="*/ 60 w 251"/>
              <a:gd name="T109" fmla="*/ 146 h 233"/>
              <a:gd name="T110" fmla="*/ 41 w 251"/>
              <a:gd name="T111" fmla="*/ 128 h 233"/>
              <a:gd name="T112" fmla="*/ 30 w 251"/>
              <a:gd name="T113" fmla="*/ 104 h 233"/>
              <a:gd name="T114" fmla="*/ 37 w 251"/>
              <a:gd name="T115" fmla="*/ 92 h 233"/>
              <a:gd name="T116" fmla="*/ 37 w 251"/>
              <a:gd name="T117" fmla="*/ 77 h 233"/>
              <a:gd name="T118" fmla="*/ 30 w 251"/>
              <a:gd name="T119" fmla="*/ 74 h 233"/>
              <a:gd name="T120" fmla="*/ 20 w 251"/>
              <a:gd name="T121" fmla="*/ 65 h 233"/>
              <a:gd name="T122" fmla="*/ 13 w 251"/>
              <a:gd name="T123" fmla="*/ 53 h 23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1"/>
              <a:gd name="T187" fmla="*/ 0 h 233"/>
              <a:gd name="T188" fmla="*/ 251 w 251"/>
              <a:gd name="T189" fmla="*/ 233 h 23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1" h="233">
                <a:moveTo>
                  <a:pt x="11" y="44"/>
                </a:moveTo>
                <a:cubicBezTo>
                  <a:pt x="11" y="42"/>
                  <a:pt x="12" y="40"/>
                  <a:pt x="11" y="38"/>
                </a:cubicBezTo>
                <a:cubicBezTo>
                  <a:pt x="10" y="36"/>
                  <a:pt x="6" y="36"/>
                  <a:pt x="5" y="34"/>
                </a:cubicBezTo>
                <a:cubicBezTo>
                  <a:pt x="4" y="32"/>
                  <a:pt x="5" y="29"/>
                  <a:pt x="5" y="27"/>
                </a:cubicBezTo>
                <a:cubicBezTo>
                  <a:pt x="5" y="24"/>
                  <a:pt x="7" y="22"/>
                  <a:pt x="6" y="20"/>
                </a:cubicBezTo>
                <a:cubicBezTo>
                  <a:pt x="5" y="16"/>
                  <a:pt x="0" y="12"/>
                  <a:pt x="1" y="8"/>
                </a:cubicBezTo>
                <a:cubicBezTo>
                  <a:pt x="2" y="5"/>
                  <a:pt x="7" y="4"/>
                  <a:pt x="10" y="2"/>
                </a:cubicBezTo>
                <a:cubicBezTo>
                  <a:pt x="11" y="3"/>
                  <a:pt x="11" y="4"/>
                  <a:pt x="12" y="5"/>
                </a:cubicBezTo>
                <a:cubicBezTo>
                  <a:pt x="13" y="7"/>
                  <a:pt x="15" y="9"/>
                  <a:pt x="17" y="10"/>
                </a:cubicBezTo>
                <a:cubicBezTo>
                  <a:pt x="18" y="11"/>
                  <a:pt x="20" y="9"/>
                  <a:pt x="20" y="10"/>
                </a:cubicBezTo>
                <a:cubicBezTo>
                  <a:pt x="22" y="11"/>
                  <a:pt x="19" y="14"/>
                  <a:pt x="20" y="15"/>
                </a:cubicBezTo>
                <a:cubicBezTo>
                  <a:pt x="22" y="17"/>
                  <a:pt x="26" y="16"/>
                  <a:pt x="28" y="17"/>
                </a:cubicBezTo>
                <a:cubicBezTo>
                  <a:pt x="29" y="16"/>
                  <a:pt x="29" y="16"/>
                  <a:pt x="30" y="16"/>
                </a:cubicBezTo>
                <a:cubicBezTo>
                  <a:pt x="31" y="16"/>
                  <a:pt x="31" y="16"/>
                  <a:pt x="32" y="15"/>
                </a:cubicBezTo>
                <a:cubicBezTo>
                  <a:pt x="34" y="15"/>
                  <a:pt x="36" y="17"/>
                  <a:pt x="37" y="16"/>
                </a:cubicBezTo>
                <a:cubicBezTo>
                  <a:pt x="38" y="15"/>
                  <a:pt x="36" y="12"/>
                  <a:pt x="37" y="11"/>
                </a:cubicBezTo>
                <a:cubicBezTo>
                  <a:pt x="41" y="7"/>
                  <a:pt x="44" y="3"/>
                  <a:pt x="49" y="1"/>
                </a:cubicBezTo>
                <a:cubicBezTo>
                  <a:pt x="51" y="0"/>
                  <a:pt x="53" y="3"/>
                  <a:pt x="53" y="6"/>
                </a:cubicBezTo>
                <a:cubicBezTo>
                  <a:pt x="53" y="7"/>
                  <a:pt x="49" y="7"/>
                  <a:pt x="50" y="9"/>
                </a:cubicBezTo>
                <a:cubicBezTo>
                  <a:pt x="50" y="11"/>
                  <a:pt x="54" y="12"/>
                  <a:pt x="54" y="15"/>
                </a:cubicBezTo>
                <a:cubicBezTo>
                  <a:pt x="55" y="16"/>
                  <a:pt x="50" y="16"/>
                  <a:pt x="50" y="18"/>
                </a:cubicBezTo>
                <a:cubicBezTo>
                  <a:pt x="51" y="21"/>
                  <a:pt x="54" y="21"/>
                  <a:pt x="57" y="22"/>
                </a:cubicBezTo>
                <a:cubicBezTo>
                  <a:pt x="58" y="23"/>
                  <a:pt x="58" y="22"/>
                  <a:pt x="59" y="22"/>
                </a:cubicBezTo>
                <a:cubicBezTo>
                  <a:pt x="60" y="26"/>
                  <a:pt x="60" y="30"/>
                  <a:pt x="62" y="34"/>
                </a:cubicBezTo>
                <a:cubicBezTo>
                  <a:pt x="64" y="37"/>
                  <a:pt x="68" y="38"/>
                  <a:pt x="71" y="40"/>
                </a:cubicBezTo>
                <a:cubicBezTo>
                  <a:pt x="74" y="41"/>
                  <a:pt x="77" y="41"/>
                  <a:pt x="80" y="43"/>
                </a:cubicBezTo>
                <a:cubicBezTo>
                  <a:pt x="83" y="45"/>
                  <a:pt x="85" y="48"/>
                  <a:pt x="89" y="50"/>
                </a:cubicBezTo>
                <a:cubicBezTo>
                  <a:pt x="94" y="52"/>
                  <a:pt x="100" y="52"/>
                  <a:pt x="106" y="52"/>
                </a:cubicBezTo>
                <a:cubicBezTo>
                  <a:pt x="111" y="52"/>
                  <a:pt x="115" y="50"/>
                  <a:pt x="120" y="49"/>
                </a:cubicBezTo>
                <a:cubicBezTo>
                  <a:pt x="122" y="49"/>
                  <a:pt x="125" y="51"/>
                  <a:pt x="127" y="49"/>
                </a:cubicBezTo>
                <a:cubicBezTo>
                  <a:pt x="128" y="48"/>
                  <a:pt x="125" y="46"/>
                  <a:pt x="125" y="44"/>
                </a:cubicBezTo>
                <a:cubicBezTo>
                  <a:pt x="124" y="43"/>
                  <a:pt x="125" y="42"/>
                  <a:pt x="125" y="41"/>
                </a:cubicBezTo>
                <a:cubicBezTo>
                  <a:pt x="128" y="40"/>
                  <a:pt x="132" y="40"/>
                  <a:pt x="135" y="38"/>
                </a:cubicBezTo>
                <a:cubicBezTo>
                  <a:pt x="137" y="37"/>
                  <a:pt x="136" y="33"/>
                  <a:pt x="138" y="32"/>
                </a:cubicBezTo>
                <a:cubicBezTo>
                  <a:pt x="141" y="29"/>
                  <a:pt x="146" y="30"/>
                  <a:pt x="150" y="29"/>
                </a:cubicBezTo>
                <a:cubicBezTo>
                  <a:pt x="152" y="28"/>
                  <a:pt x="152" y="26"/>
                  <a:pt x="155" y="26"/>
                </a:cubicBezTo>
                <a:cubicBezTo>
                  <a:pt x="157" y="26"/>
                  <a:pt x="159" y="27"/>
                  <a:pt x="161" y="28"/>
                </a:cubicBezTo>
                <a:cubicBezTo>
                  <a:pt x="162" y="29"/>
                  <a:pt x="163" y="30"/>
                  <a:pt x="164" y="31"/>
                </a:cubicBezTo>
                <a:cubicBezTo>
                  <a:pt x="168" y="32"/>
                  <a:pt x="171" y="33"/>
                  <a:pt x="175" y="34"/>
                </a:cubicBezTo>
                <a:cubicBezTo>
                  <a:pt x="177" y="35"/>
                  <a:pt x="180" y="36"/>
                  <a:pt x="183" y="37"/>
                </a:cubicBezTo>
                <a:cubicBezTo>
                  <a:pt x="185" y="38"/>
                  <a:pt x="188" y="38"/>
                  <a:pt x="189" y="39"/>
                </a:cubicBezTo>
                <a:cubicBezTo>
                  <a:pt x="190" y="41"/>
                  <a:pt x="187" y="43"/>
                  <a:pt x="189" y="44"/>
                </a:cubicBezTo>
                <a:cubicBezTo>
                  <a:pt x="191" y="46"/>
                  <a:pt x="195" y="44"/>
                  <a:pt x="197" y="45"/>
                </a:cubicBezTo>
                <a:cubicBezTo>
                  <a:pt x="199" y="46"/>
                  <a:pt x="199" y="50"/>
                  <a:pt x="201" y="50"/>
                </a:cubicBezTo>
                <a:cubicBezTo>
                  <a:pt x="205" y="52"/>
                  <a:pt x="210" y="51"/>
                  <a:pt x="214" y="53"/>
                </a:cubicBezTo>
                <a:cubicBezTo>
                  <a:pt x="215" y="54"/>
                  <a:pt x="215" y="56"/>
                  <a:pt x="215" y="58"/>
                </a:cubicBezTo>
                <a:cubicBezTo>
                  <a:pt x="215" y="60"/>
                  <a:pt x="215" y="62"/>
                  <a:pt x="215" y="64"/>
                </a:cubicBezTo>
                <a:cubicBezTo>
                  <a:pt x="215" y="66"/>
                  <a:pt x="217" y="68"/>
                  <a:pt x="218" y="70"/>
                </a:cubicBezTo>
                <a:cubicBezTo>
                  <a:pt x="217" y="72"/>
                  <a:pt x="217" y="75"/>
                  <a:pt x="216" y="77"/>
                </a:cubicBezTo>
                <a:cubicBezTo>
                  <a:pt x="215" y="79"/>
                  <a:pt x="212" y="81"/>
                  <a:pt x="211" y="84"/>
                </a:cubicBezTo>
                <a:cubicBezTo>
                  <a:pt x="211" y="85"/>
                  <a:pt x="213" y="86"/>
                  <a:pt x="213" y="87"/>
                </a:cubicBezTo>
                <a:cubicBezTo>
                  <a:pt x="212" y="88"/>
                  <a:pt x="210" y="86"/>
                  <a:pt x="210" y="87"/>
                </a:cubicBezTo>
                <a:cubicBezTo>
                  <a:pt x="209" y="90"/>
                  <a:pt x="208" y="94"/>
                  <a:pt x="209" y="97"/>
                </a:cubicBezTo>
                <a:cubicBezTo>
                  <a:pt x="209" y="99"/>
                  <a:pt x="212" y="100"/>
                  <a:pt x="212" y="102"/>
                </a:cubicBezTo>
                <a:cubicBezTo>
                  <a:pt x="212" y="104"/>
                  <a:pt x="209" y="104"/>
                  <a:pt x="209" y="106"/>
                </a:cubicBezTo>
                <a:cubicBezTo>
                  <a:pt x="209" y="108"/>
                  <a:pt x="212" y="110"/>
                  <a:pt x="212" y="112"/>
                </a:cubicBezTo>
                <a:cubicBezTo>
                  <a:pt x="213" y="116"/>
                  <a:pt x="214" y="122"/>
                  <a:pt x="212" y="126"/>
                </a:cubicBezTo>
                <a:cubicBezTo>
                  <a:pt x="213" y="129"/>
                  <a:pt x="215" y="131"/>
                  <a:pt x="217" y="133"/>
                </a:cubicBezTo>
                <a:cubicBezTo>
                  <a:pt x="219" y="134"/>
                  <a:pt x="223" y="131"/>
                  <a:pt x="225" y="133"/>
                </a:cubicBezTo>
                <a:cubicBezTo>
                  <a:pt x="227" y="134"/>
                  <a:pt x="228" y="138"/>
                  <a:pt x="227" y="141"/>
                </a:cubicBezTo>
                <a:cubicBezTo>
                  <a:pt x="226" y="145"/>
                  <a:pt x="222" y="148"/>
                  <a:pt x="220" y="152"/>
                </a:cubicBezTo>
                <a:cubicBezTo>
                  <a:pt x="219" y="153"/>
                  <a:pt x="219" y="155"/>
                  <a:pt x="218" y="157"/>
                </a:cubicBezTo>
                <a:cubicBezTo>
                  <a:pt x="221" y="160"/>
                  <a:pt x="224" y="163"/>
                  <a:pt x="226" y="166"/>
                </a:cubicBezTo>
                <a:cubicBezTo>
                  <a:pt x="228" y="169"/>
                  <a:pt x="227" y="172"/>
                  <a:pt x="228" y="174"/>
                </a:cubicBezTo>
                <a:cubicBezTo>
                  <a:pt x="228" y="176"/>
                  <a:pt x="230" y="177"/>
                  <a:pt x="231" y="178"/>
                </a:cubicBezTo>
                <a:cubicBezTo>
                  <a:pt x="233" y="179"/>
                  <a:pt x="236" y="179"/>
                  <a:pt x="238" y="180"/>
                </a:cubicBezTo>
                <a:cubicBezTo>
                  <a:pt x="240" y="181"/>
                  <a:pt x="241" y="182"/>
                  <a:pt x="242" y="183"/>
                </a:cubicBezTo>
                <a:cubicBezTo>
                  <a:pt x="243" y="188"/>
                  <a:pt x="241" y="194"/>
                  <a:pt x="244" y="198"/>
                </a:cubicBezTo>
                <a:cubicBezTo>
                  <a:pt x="245" y="200"/>
                  <a:pt x="249" y="198"/>
                  <a:pt x="250" y="200"/>
                </a:cubicBezTo>
                <a:cubicBezTo>
                  <a:pt x="251" y="201"/>
                  <a:pt x="250" y="204"/>
                  <a:pt x="249" y="206"/>
                </a:cubicBezTo>
                <a:cubicBezTo>
                  <a:pt x="249" y="207"/>
                  <a:pt x="250" y="208"/>
                  <a:pt x="249" y="209"/>
                </a:cubicBezTo>
                <a:cubicBezTo>
                  <a:pt x="247" y="210"/>
                  <a:pt x="244" y="209"/>
                  <a:pt x="242" y="210"/>
                </a:cubicBezTo>
                <a:cubicBezTo>
                  <a:pt x="239" y="211"/>
                  <a:pt x="237" y="212"/>
                  <a:pt x="235" y="214"/>
                </a:cubicBezTo>
                <a:cubicBezTo>
                  <a:pt x="234" y="216"/>
                  <a:pt x="233" y="219"/>
                  <a:pt x="233" y="222"/>
                </a:cubicBezTo>
                <a:cubicBezTo>
                  <a:pt x="233" y="224"/>
                  <a:pt x="234" y="227"/>
                  <a:pt x="234" y="229"/>
                </a:cubicBezTo>
                <a:cubicBezTo>
                  <a:pt x="233" y="230"/>
                  <a:pt x="232" y="233"/>
                  <a:pt x="231" y="233"/>
                </a:cubicBezTo>
                <a:cubicBezTo>
                  <a:pt x="229" y="232"/>
                  <a:pt x="227" y="230"/>
                  <a:pt x="225" y="230"/>
                </a:cubicBezTo>
                <a:cubicBezTo>
                  <a:pt x="221" y="229"/>
                  <a:pt x="218" y="229"/>
                  <a:pt x="215" y="229"/>
                </a:cubicBezTo>
                <a:cubicBezTo>
                  <a:pt x="210" y="229"/>
                  <a:pt x="205" y="230"/>
                  <a:pt x="201" y="229"/>
                </a:cubicBezTo>
                <a:cubicBezTo>
                  <a:pt x="199" y="229"/>
                  <a:pt x="197" y="227"/>
                  <a:pt x="195" y="226"/>
                </a:cubicBezTo>
                <a:cubicBezTo>
                  <a:pt x="190" y="225"/>
                  <a:pt x="185" y="225"/>
                  <a:pt x="181" y="222"/>
                </a:cubicBezTo>
                <a:cubicBezTo>
                  <a:pt x="179" y="221"/>
                  <a:pt x="178" y="219"/>
                  <a:pt x="177" y="217"/>
                </a:cubicBezTo>
                <a:cubicBezTo>
                  <a:pt x="176" y="213"/>
                  <a:pt x="176" y="208"/>
                  <a:pt x="173" y="204"/>
                </a:cubicBezTo>
                <a:cubicBezTo>
                  <a:pt x="171" y="202"/>
                  <a:pt x="168" y="200"/>
                  <a:pt x="165" y="200"/>
                </a:cubicBezTo>
                <a:cubicBezTo>
                  <a:pt x="162" y="201"/>
                  <a:pt x="159" y="203"/>
                  <a:pt x="156" y="205"/>
                </a:cubicBezTo>
                <a:cubicBezTo>
                  <a:pt x="153" y="206"/>
                  <a:pt x="151" y="209"/>
                  <a:pt x="148" y="209"/>
                </a:cubicBezTo>
                <a:cubicBezTo>
                  <a:pt x="145" y="209"/>
                  <a:pt x="143" y="206"/>
                  <a:pt x="141" y="205"/>
                </a:cubicBezTo>
                <a:cubicBezTo>
                  <a:pt x="138" y="205"/>
                  <a:pt x="135" y="206"/>
                  <a:pt x="132" y="206"/>
                </a:cubicBezTo>
                <a:cubicBezTo>
                  <a:pt x="131" y="206"/>
                  <a:pt x="132" y="204"/>
                  <a:pt x="132" y="203"/>
                </a:cubicBezTo>
                <a:cubicBezTo>
                  <a:pt x="129" y="202"/>
                  <a:pt x="126" y="202"/>
                  <a:pt x="124" y="200"/>
                </a:cubicBezTo>
                <a:cubicBezTo>
                  <a:pt x="122" y="200"/>
                  <a:pt x="120" y="199"/>
                  <a:pt x="119" y="197"/>
                </a:cubicBezTo>
                <a:cubicBezTo>
                  <a:pt x="118" y="196"/>
                  <a:pt x="120" y="195"/>
                  <a:pt x="119" y="194"/>
                </a:cubicBezTo>
                <a:cubicBezTo>
                  <a:pt x="118" y="192"/>
                  <a:pt x="116" y="192"/>
                  <a:pt x="114" y="192"/>
                </a:cubicBezTo>
                <a:cubicBezTo>
                  <a:pt x="112" y="191"/>
                  <a:pt x="109" y="193"/>
                  <a:pt x="107" y="191"/>
                </a:cubicBezTo>
                <a:cubicBezTo>
                  <a:pt x="103" y="188"/>
                  <a:pt x="101" y="184"/>
                  <a:pt x="99" y="179"/>
                </a:cubicBezTo>
                <a:cubicBezTo>
                  <a:pt x="97" y="177"/>
                  <a:pt x="99" y="173"/>
                  <a:pt x="97" y="171"/>
                </a:cubicBezTo>
                <a:cubicBezTo>
                  <a:pt x="96" y="169"/>
                  <a:pt x="94" y="172"/>
                  <a:pt x="93" y="171"/>
                </a:cubicBezTo>
                <a:cubicBezTo>
                  <a:pt x="92" y="170"/>
                  <a:pt x="94" y="168"/>
                  <a:pt x="93" y="166"/>
                </a:cubicBezTo>
                <a:cubicBezTo>
                  <a:pt x="91" y="161"/>
                  <a:pt x="88" y="155"/>
                  <a:pt x="83" y="152"/>
                </a:cubicBezTo>
                <a:cubicBezTo>
                  <a:pt x="81" y="151"/>
                  <a:pt x="80" y="156"/>
                  <a:pt x="78" y="156"/>
                </a:cubicBezTo>
                <a:cubicBezTo>
                  <a:pt x="78" y="156"/>
                  <a:pt x="78" y="155"/>
                  <a:pt x="78" y="155"/>
                </a:cubicBezTo>
                <a:cubicBezTo>
                  <a:pt x="76" y="155"/>
                  <a:pt x="75" y="156"/>
                  <a:pt x="73" y="155"/>
                </a:cubicBezTo>
                <a:cubicBezTo>
                  <a:pt x="72" y="154"/>
                  <a:pt x="72" y="151"/>
                  <a:pt x="71" y="152"/>
                </a:cubicBezTo>
                <a:cubicBezTo>
                  <a:pt x="70" y="153"/>
                  <a:pt x="72" y="155"/>
                  <a:pt x="71" y="157"/>
                </a:cubicBezTo>
                <a:cubicBezTo>
                  <a:pt x="71" y="157"/>
                  <a:pt x="69" y="158"/>
                  <a:pt x="68" y="158"/>
                </a:cubicBezTo>
                <a:cubicBezTo>
                  <a:pt x="65" y="155"/>
                  <a:pt x="62" y="153"/>
                  <a:pt x="59" y="150"/>
                </a:cubicBezTo>
                <a:cubicBezTo>
                  <a:pt x="58" y="148"/>
                  <a:pt x="60" y="146"/>
                  <a:pt x="59" y="144"/>
                </a:cubicBezTo>
                <a:cubicBezTo>
                  <a:pt x="59" y="142"/>
                  <a:pt x="57" y="143"/>
                  <a:pt x="56" y="141"/>
                </a:cubicBezTo>
                <a:cubicBezTo>
                  <a:pt x="56" y="139"/>
                  <a:pt x="57" y="136"/>
                  <a:pt x="56" y="133"/>
                </a:cubicBezTo>
                <a:cubicBezTo>
                  <a:pt x="55" y="129"/>
                  <a:pt x="53" y="126"/>
                  <a:pt x="50" y="122"/>
                </a:cubicBezTo>
                <a:cubicBezTo>
                  <a:pt x="45" y="117"/>
                  <a:pt x="39" y="114"/>
                  <a:pt x="34" y="110"/>
                </a:cubicBezTo>
                <a:cubicBezTo>
                  <a:pt x="33" y="109"/>
                  <a:pt x="34" y="108"/>
                  <a:pt x="34" y="107"/>
                </a:cubicBezTo>
                <a:cubicBezTo>
                  <a:pt x="31" y="103"/>
                  <a:pt x="27" y="100"/>
                  <a:pt x="25" y="95"/>
                </a:cubicBezTo>
                <a:cubicBezTo>
                  <a:pt x="24" y="93"/>
                  <a:pt x="25" y="90"/>
                  <a:pt x="25" y="87"/>
                </a:cubicBezTo>
                <a:cubicBezTo>
                  <a:pt x="25" y="84"/>
                  <a:pt x="25" y="81"/>
                  <a:pt x="27" y="78"/>
                </a:cubicBezTo>
                <a:cubicBezTo>
                  <a:pt x="28" y="77"/>
                  <a:pt x="30" y="78"/>
                  <a:pt x="31" y="77"/>
                </a:cubicBezTo>
                <a:cubicBezTo>
                  <a:pt x="31" y="74"/>
                  <a:pt x="29" y="72"/>
                  <a:pt x="30" y="69"/>
                </a:cubicBezTo>
                <a:cubicBezTo>
                  <a:pt x="30" y="68"/>
                  <a:pt x="32" y="66"/>
                  <a:pt x="31" y="64"/>
                </a:cubicBezTo>
                <a:cubicBezTo>
                  <a:pt x="31" y="63"/>
                  <a:pt x="29" y="64"/>
                  <a:pt x="28" y="64"/>
                </a:cubicBezTo>
                <a:cubicBezTo>
                  <a:pt x="27" y="64"/>
                  <a:pt x="26" y="63"/>
                  <a:pt x="25" y="62"/>
                </a:cubicBezTo>
                <a:cubicBezTo>
                  <a:pt x="24" y="62"/>
                  <a:pt x="23" y="63"/>
                  <a:pt x="23" y="62"/>
                </a:cubicBezTo>
                <a:cubicBezTo>
                  <a:pt x="21" y="60"/>
                  <a:pt x="19" y="57"/>
                  <a:pt x="17" y="54"/>
                </a:cubicBezTo>
                <a:cubicBezTo>
                  <a:pt x="16" y="53"/>
                  <a:pt x="15" y="51"/>
                  <a:pt x="14" y="50"/>
                </a:cubicBezTo>
                <a:cubicBezTo>
                  <a:pt x="13" y="48"/>
                  <a:pt x="12" y="46"/>
                  <a:pt x="11" y="4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299" name="Freeform 2617"/>
          <p:cNvSpPr>
            <a:spLocks noChangeAspect="1"/>
          </p:cNvSpPr>
          <p:nvPr/>
        </p:nvSpPr>
        <p:spPr bwMode="auto">
          <a:xfrm>
            <a:off x="5461000" y="2938463"/>
            <a:ext cx="158750" cy="80963"/>
          </a:xfrm>
          <a:custGeom>
            <a:avLst/>
            <a:gdLst>
              <a:gd name="T0" fmla="*/ 0 w 83"/>
              <a:gd name="T1" fmla="*/ 1 h 42"/>
              <a:gd name="T2" fmla="*/ 10 w 83"/>
              <a:gd name="T3" fmla="*/ 7 h 42"/>
              <a:gd name="T4" fmla="*/ 14 w 83"/>
              <a:gd name="T5" fmla="*/ 13 h 42"/>
              <a:gd name="T6" fmla="*/ 23 w 83"/>
              <a:gd name="T7" fmla="*/ 17 h 42"/>
              <a:gd name="T8" fmla="*/ 23 w 83"/>
              <a:gd name="T9" fmla="*/ 24 h 42"/>
              <a:gd name="T10" fmla="*/ 28 w 83"/>
              <a:gd name="T11" fmla="*/ 34 h 42"/>
              <a:gd name="T12" fmla="*/ 24 w 83"/>
              <a:gd name="T13" fmla="*/ 44 h 42"/>
              <a:gd name="T14" fmla="*/ 30 w 83"/>
              <a:gd name="T15" fmla="*/ 44 h 42"/>
              <a:gd name="T16" fmla="*/ 39 w 83"/>
              <a:gd name="T17" fmla="*/ 41 h 42"/>
              <a:gd name="T18" fmla="*/ 47 w 83"/>
              <a:gd name="T19" fmla="*/ 45 h 42"/>
              <a:gd name="T20" fmla="*/ 53 w 83"/>
              <a:gd name="T21" fmla="*/ 49 h 42"/>
              <a:gd name="T22" fmla="*/ 59 w 83"/>
              <a:gd name="T23" fmla="*/ 46 h 42"/>
              <a:gd name="T24" fmla="*/ 64 w 83"/>
              <a:gd name="T25" fmla="*/ 46 h 42"/>
              <a:gd name="T26" fmla="*/ 70 w 83"/>
              <a:gd name="T27" fmla="*/ 46 h 42"/>
              <a:gd name="T28" fmla="*/ 75 w 83"/>
              <a:gd name="T29" fmla="*/ 46 h 42"/>
              <a:gd name="T30" fmla="*/ 78 w 83"/>
              <a:gd name="T31" fmla="*/ 41 h 42"/>
              <a:gd name="T32" fmla="*/ 84 w 83"/>
              <a:gd name="T33" fmla="*/ 45 h 42"/>
              <a:gd name="T34" fmla="*/ 90 w 83"/>
              <a:gd name="T35" fmla="*/ 47 h 42"/>
              <a:gd name="T36" fmla="*/ 99 w 83"/>
              <a:gd name="T37" fmla="*/ 50 h 42"/>
              <a:gd name="T38" fmla="*/ 99 w 83"/>
              <a:gd name="T39" fmla="*/ 45 h 42"/>
              <a:gd name="T40" fmla="*/ 94 w 83"/>
              <a:gd name="T41" fmla="*/ 43 h 42"/>
              <a:gd name="T42" fmla="*/ 90 w 83"/>
              <a:gd name="T43" fmla="*/ 36 h 42"/>
              <a:gd name="T44" fmla="*/ 95 w 83"/>
              <a:gd name="T45" fmla="*/ 33 h 42"/>
              <a:gd name="T46" fmla="*/ 82 w 83"/>
              <a:gd name="T47" fmla="*/ 25 h 42"/>
              <a:gd name="T48" fmla="*/ 82 w 83"/>
              <a:gd name="T49" fmla="*/ 21 h 42"/>
              <a:gd name="T50" fmla="*/ 73 w 83"/>
              <a:gd name="T51" fmla="*/ 16 h 42"/>
              <a:gd name="T52" fmla="*/ 70 w 83"/>
              <a:gd name="T53" fmla="*/ 16 h 42"/>
              <a:gd name="T54" fmla="*/ 65 w 83"/>
              <a:gd name="T55" fmla="*/ 17 h 42"/>
              <a:gd name="T56" fmla="*/ 58 w 83"/>
              <a:gd name="T57" fmla="*/ 19 h 42"/>
              <a:gd name="T58" fmla="*/ 54 w 83"/>
              <a:gd name="T59" fmla="*/ 16 h 42"/>
              <a:gd name="T60" fmla="*/ 45 w 83"/>
              <a:gd name="T61" fmla="*/ 11 h 42"/>
              <a:gd name="T62" fmla="*/ 35 w 83"/>
              <a:gd name="T63" fmla="*/ 5 h 42"/>
              <a:gd name="T64" fmla="*/ 23 w 83"/>
              <a:gd name="T65" fmla="*/ 6 h 42"/>
              <a:gd name="T66" fmla="*/ 13 w 83"/>
              <a:gd name="T67" fmla="*/ 1 h 42"/>
              <a:gd name="T68" fmla="*/ 0 w 83"/>
              <a:gd name="T69" fmla="*/ 1 h 4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3"/>
              <a:gd name="T106" fmla="*/ 0 h 42"/>
              <a:gd name="T107" fmla="*/ 83 w 83"/>
              <a:gd name="T108" fmla="*/ 42 h 4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3" h="42">
                <a:moveTo>
                  <a:pt x="0" y="1"/>
                </a:moveTo>
                <a:cubicBezTo>
                  <a:pt x="3" y="3"/>
                  <a:pt x="6" y="4"/>
                  <a:pt x="8" y="6"/>
                </a:cubicBezTo>
                <a:cubicBezTo>
                  <a:pt x="10" y="7"/>
                  <a:pt x="10" y="10"/>
                  <a:pt x="12" y="11"/>
                </a:cubicBezTo>
                <a:cubicBezTo>
                  <a:pt x="14" y="13"/>
                  <a:pt x="18" y="12"/>
                  <a:pt x="19" y="14"/>
                </a:cubicBezTo>
                <a:cubicBezTo>
                  <a:pt x="20" y="16"/>
                  <a:pt x="18" y="18"/>
                  <a:pt x="19" y="20"/>
                </a:cubicBezTo>
                <a:cubicBezTo>
                  <a:pt x="20" y="23"/>
                  <a:pt x="23" y="25"/>
                  <a:pt x="23" y="28"/>
                </a:cubicBezTo>
                <a:cubicBezTo>
                  <a:pt x="23" y="30"/>
                  <a:pt x="21" y="33"/>
                  <a:pt x="20" y="36"/>
                </a:cubicBezTo>
                <a:cubicBezTo>
                  <a:pt x="21" y="36"/>
                  <a:pt x="23" y="36"/>
                  <a:pt x="25" y="36"/>
                </a:cubicBezTo>
                <a:cubicBezTo>
                  <a:pt x="27" y="35"/>
                  <a:pt x="29" y="33"/>
                  <a:pt x="32" y="34"/>
                </a:cubicBezTo>
                <a:cubicBezTo>
                  <a:pt x="34" y="34"/>
                  <a:pt x="37" y="36"/>
                  <a:pt x="39" y="37"/>
                </a:cubicBezTo>
                <a:cubicBezTo>
                  <a:pt x="41" y="38"/>
                  <a:pt x="42" y="39"/>
                  <a:pt x="44" y="40"/>
                </a:cubicBezTo>
                <a:cubicBezTo>
                  <a:pt x="46" y="40"/>
                  <a:pt x="47" y="39"/>
                  <a:pt x="49" y="38"/>
                </a:cubicBezTo>
                <a:cubicBezTo>
                  <a:pt x="50" y="38"/>
                  <a:pt x="52" y="38"/>
                  <a:pt x="53" y="38"/>
                </a:cubicBezTo>
                <a:cubicBezTo>
                  <a:pt x="55" y="38"/>
                  <a:pt x="56" y="38"/>
                  <a:pt x="58" y="38"/>
                </a:cubicBezTo>
                <a:cubicBezTo>
                  <a:pt x="59" y="38"/>
                  <a:pt x="60" y="38"/>
                  <a:pt x="62" y="38"/>
                </a:cubicBezTo>
                <a:cubicBezTo>
                  <a:pt x="63" y="37"/>
                  <a:pt x="63" y="34"/>
                  <a:pt x="65" y="34"/>
                </a:cubicBezTo>
                <a:cubicBezTo>
                  <a:pt x="67" y="34"/>
                  <a:pt x="68" y="36"/>
                  <a:pt x="70" y="37"/>
                </a:cubicBezTo>
                <a:cubicBezTo>
                  <a:pt x="72" y="38"/>
                  <a:pt x="74" y="39"/>
                  <a:pt x="75" y="39"/>
                </a:cubicBezTo>
                <a:cubicBezTo>
                  <a:pt x="78" y="40"/>
                  <a:pt x="80" y="42"/>
                  <a:pt x="82" y="41"/>
                </a:cubicBezTo>
                <a:cubicBezTo>
                  <a:pt x="83" y="41"/>
                  <a:pt x="83" y="38"/>
                  <a:pt x="82" y="37"/>
                </a:cubicBezTo>
                <a:cubicBezTo>
                  <a:pt x="82" y="36"/>
                  <a:pt x="79" y="36"/>
                  <a:pt x="78" y="35"/>
                </a:cubicBezTo>
                <a:cubicBezTo>
                  <a:pt x="77" y="33"/>
                  <a:pt x="75" y="32"/>
                  <a:pt x="75" y="30"/>
                </a:cubicBezTo>
                <a:cubicBezTo>
                  <a:pt x="76" y="28"/>
                  <a:pt x="78" y="28"/>
                  <a:pt x="79" y="27"/>
                </a:cubicBezTo>
                <a:cubicBezTo>
                  <a:pt x="75" y="25"/>
                  <a:pt x="71" y="24"/>
                  <a:pt x="68" y="21"/>
                </a:cubicBezTo>
                <a:cubicBezTo>
                  <a:pt x="67" y="20"/>
                  <a:pt x="69" y="18"/>
                  <a:pt x="68" y="17"/>
                </a:cubicBezTo>
                <a:cubicBezTo>
                  <a:pt x="67" y="15"/>
                  <a:pt x="64" y="14"/>
                  <a:pt x="61" y="13"/>
                </a:cubicBezTo>
                <a:cubicBezTo>
                  <a:pt x="60" y="13"/>
                  <a:pt x="59" y="13"/>
                  <a:pt x="58" y="13"/>
                </a:cubicBezTo>
                <a:cubicBezTo>
                  <a:pt x="57" y="13"/>
                  <a:pt x="55" y="13"/>
                  <a:pt x="54" y="14"/>
                </a:cubicBezTo>
                <a:cubicBezTo>
                  <a:pt x="52" y="14"/>
                  <a:pt x="50" y="16"/>
                  <a:pt x="48" y="16"/>
                </a:cubicBezTo>
                <a:cubicBezTo>
                  <a:pt x="46" y="16"/>
                  <a:pt x="46" y="14"/>
                  <a:pt x="45" y="13"/>
                </a:cubicBezTo>
                <a:cubicBezTo>
                  <a:pt x="42" y="11"/>
                  <a:pt x="40" y="11"/>
                  <a:pt x="37" y="9"/>
                </a:cubicBezTo>
                <a:cubicBezTo>
                  <a:pt x="34" y="8"/>
                  <a:pt x="32" y="5"/>
                  <a:pt x="29" y="4"/>
                </a:cubicBezTo>
                <a:cubicBezTo>
                  <a:pt x="26" y="3"/>
                  <a:pt x="22" y="6"/>
                  <a:pt x="19" y="5"/>
                </a:cubicBezTo>
                <a:cubicBezTo>
                  <a:pt x="16" y="5"/>
                  <a:pt x="14" y="2"/>
                  <a:pt x="11" y="1"/>
                </a:cubicBezTo>
                <a:cubicBezTo>
                  <a:pt x="7" y="0"/>
                  <a:pt x="3" y="0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00" name="Freeform 2618"/>
          <p:cNvSpPr>
            <a:spLocks noChangeAspect="1"/>
          </p:cNvSpPr>
          <p:nvPr/>
        </p:nvSpPr>
        <p:spPr bwMode="auto">
          <a:xfrm>
            <a:off x="5580063" y="3060700"/>
            <a:ext cx="33338" cy="28575"/>
          </a:xfrm>
          <a:custGeom>
            <a:avLst/>
            <a:gdLst>
              <a:gd name="T0" fmla="*/ 21 w 18"/>
              <a:gd name="T1" fmla="*/ 18 h 15"/>
              <a:gd name="T2" fmla="*/ 16 w 18"/>
              <a:gd name="T3" fmla="*/ 7 h 15"/>
              <a:gd name="T4" fmla="*/ 14 w 18"/>
              <a:gd name="T5" fmla="*/ 1 h 15"/>
              <a:gd name="T6" fmla="*/ 8 w 18"/>
              <a:gd name="T7" fmla="*/ 4 h 15"/>
              <a:gd name="T8" fmla="*/ 7 w 18"/>
              <a:gd name="T9" fmla="*/ 0 h 15"/>
              <a:gd name="T10" fmla="*/ 0 w 18"/>
              <a:gd name="T11" fmla="*/ 0 h 15"/>
              <a:gd name="T12" fmla="*/ 2 w 18"/>
              <a:gd name="T13" fmla="*/ 4 h 15"/>
              <a:gd name="T14" fmla="*/ 8 w 18"/>
              <a:gd name="T15" fmla="*/ 10 h 15"/>
              <a:gd name="T16" fmla="*/ 12 w 18"/>
              <a:gd name="T17" fmla="*/ 10 h 15"/>
              <a:gd name="T18" fmla="*/ 12 w 18"/>
              <a:gd name="T19" fmla="*/ 16 h 15"/>
              <a:gd name="T20" fmla="*/ 21 w 18"/>
              <a:gd name="T21" fmla="*/ 18 h 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"/>
              <a:gd name="T34" fmla="*/ 0 h 15"/>
              <a:gd name="T35" fmla="*/ 18 w 18"/>
              <a:gd name="T36" fmla="*/ 15 h 1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" h="15">
                <a:moveTo>
                  <a:pt x="18" y="15"/>
                </a:moveTo>
                <a:cubicBezTo>
                  <a:pt x="17" y="12"/>
                  <a:pt x="16" y="9"/>
                  <a:pt x="14" y="6"/>
                </a:cubicBezTo>
                <a:cubicBezTo>
                  <a:pt x="13" y="5"/>
                  <a:pt x="13" y="2"/>
                  <a:pt x="12" y="1"/>
                </a:cubicBezTo>
                <a:cubicBezTo>
                  <a:pt x="10" y="1"/>
                  <a:pt x="9" y="3"/>
                  <a:pt x="7" y="3"/>
                </a:cubicBezTo>
                <a:cubicBezTo>
                  <a:pt x="6" y="2"/>
                  <a:pt x="6" y="1"/>
                  <a:pt x="6" y="0"/>
                </a:cubicBezTo>
                <a:cubicBezTo>
                  <a:pt x="4" y="0"/>
                  <a:pt x="2" y="1"/>
                  <a:pt x="0" y="0"/>
                </a:cubicBezTo>
                <a:cubicBezTo>
                  <a:pt x="1" y="1"/>
                  <a:pt x="1" y="2"/>
                  <a:pt x="2" y="3"/>
                </a:cubicBezTo>
                <a:cubicBezTo>
                  <a:pt x="3" y="5"/>
                  <a:pt x="5" y="7"/>
                  <a:pt x="7" y="8"/>
                </a:cubicBezTo>
                <a:cubicBezTo>
                  <a:pt x="8" y="9"/>
                  <a:pt x="10" y="7"/>
                  <a:pt x="10" y="8"/>
                </a:cubicBezTo>
                <a:cubicBezTo>
                  <a:pt x="12" y="9"/>
                  <a:pt x="9" y="12"/>
                  <a:pt x="10" y="13"/>
                </a:cubicBezTo>
                <a:cubicBezTo>
                  <a:pt x="12" y="15"/>
                  <a:pt x="16" y="14"/>
                  <a:pt x="18" y="1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01" name="Freeform 2619"/>
          <p:cNvSpPr>
            <a:spLocks noChangeAspect="1"/>
          </p:cNvSpPr>
          <p:nvPr/>
        </p:nvSpPr>
        <p:spPr bwMode="auto">
          <a:xfrm>
            <a:off x="5545138" y="3011488"/>
            <a:ext cx="77788" cy="77788"/>
          </a:xfrm>
          <a:custGeom>
            <a:avLst/>
            <a:gdLst>
              <a:gd name="T0" fmla="*/ 48 w 41"/>
              <a:gd name="T1" fmla="*/ 47 h 41"/>
              <a:gd name="T2" fmla="*/ 48 w 41"/>
              <a:gd name="T3" fmla="*/ 39 h 41"/>
              <a:gd name="T4" fmla="*/ 44 w 41"/>
              <a:gd name="T5" fmla="*/ 36 h 41"/>
              <a:gd name="T6" fmla="*/ 39 w 41"/>
              <a:gd name="T7" fmla="*/ 31 h 41"/>
              <a:gd name="T8" fmla="*/ 32 w 41"/>
              <a:gd name="T9" fmla="*/ 26 h 41"/>
              <a:gd name="T10" fmla="*/ 36 w 41"/>
              <a:gd name="T11" fmla="*/ 24 h 41"/>
              <a:gd name="T12" fmla="*/ 36 w 41"/>
              <a:gd name="T13" fmla="*/ 20 h 41"/>
              <a:gd name="T14" fmla="*/ 29 w 41"/>
              <a:gd name="T15" fmla="*/ 17 h 41"/>
              <a:gd name="T16" fmla="*/ 30 w 41"/>
              <a:gd name="T17" fmla="*/ 11 h 41"/>
              <a:gd name="T18" fmla="*/ 29 w 41"/>
              <a:gd name="T19" fmla="*/ 6 h 41"/>
              <a:gd name="T20" fmla="*/ 23 w 41"/>
              <a:gd name="T21" fmla="*/ 5 h 41"/>
              <a:gd name="T22" fmla="*/ 22 w 41"/>
              <a:gd name="T23" fmla="*/ 0 h 41"/>
              <a:gd name="T24" fmla="*/ 17 w 41"/>
              <a:gd name="T25" fmla="*/ 0 h 41"/>
              <a:gd name="T26" fmla="*/ 11 w 41"/>
              <a:gd name="T27" fmla="*/ 0 h 41"/>
              <a:gd name="T28" fmla="*/ 6 w 41"/>
              <a:gd name="T29" fmla="*/ 0 h 41"/>
              <a:gd name="T30" fmla="*/ 0 w 41"/>
              <a:gd name="T31" fmla="*/ 2 h 41"/>
              <a:gd name="T32" fmla="*/ 2 w 41"/>
              <a:gd name="T33" fmla="*/ 11 h 41"/>
              <a:gd name="T34" fmla="*/ 2 w 41"/>
              <a:gd name="T35" fmla="*/ 19 h 41"/>
              <a:gd name="T36" fmla="*/ 6 w 41"/>
              <a:gd name="T37" fmla="*/ 24 h 41"/>
              <a:gd name="T38" fmla="*/ 16 w 41"/>
              <a:gd name="T39" fmla="*/ 25 h 41"/>
              <a:gd name="T40" fmla="*/ 22 w 41"/>
              <a:gd name="T41" fmla="*/ 31 h 41"/>
              <a:gd name="T42" fmla="*/ 29 w 41"/>
              <a:gd name="T43" fmla="*/ 31 h 41"/>
              <a:gd name="T44" fmla="*/ 30 w 41"/>
              <a:gd name="T45" fmla="*/ 35 h 41"/>
              <a:gd name="T46" fmla="*/ 36 w 41"/>
              <a:gd name="T47" fmla="*/ 32 h 41"/>
              <a:gd name="T48" fmla="*/ 38 w 41"/>
              <a:gd name="T49" fmla="*/ 38 h 41"/>
              <a:gd name="T50" fmla="*/ 43 w 41"/>
              <a:gd name="T51" fmla="*/ 49 h 41"/>
              <a:gd name="T52" fmla="*/ 45 w 41"/>
              <a:gd name="T53" fmla="*/ 48 h 41"/>
              <a:gd name="T54" fmla="*/ 48 w 41"/>
              <a:gd name="T55" fmla="*/ 47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41"/>
              <a:gd name="T85" fmla="*/ 0 h 41"/>
              <a:gd name="T86" fmla="*/ 41 w 41"/>
              <a:gd name="T87" fmla="*/ 41 h 4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41" h="41">
                <a:moveTo>
                  <a:pt x="40" y="39"/>
                </a:moveTo>
                <a:cubicBezTo>
                  <a:pt x="40" y="37"/>
                  <a:pt x="41" y="35"/>
                  <a:pt x="40" y="33"/>
                </a:cubicBezTo>
                <a:cubicBezTo>
                  <a:pt x="40" y="32"/>
                  <a:pt x="38" y="31"/>
                  <a:pt x="37" y="30"/>
                </a:cubicBezTo>
                <a:cubicBezTo>
                  <a:pt x="36" y="29"/>
                  <a:pt x="34" y="27"/>
                  <a:pt x="33" y="26"/>
                </a:cubicBezTo>
                <a:cubicBezTo>
                  <a:pt x="31" y="25"/>
                  <a:pt x="28" y="24"/>
                  <a:pt x="27" y="22"/>
                </a:cubicBezTo>
                <a:cubicBezTo>
                  <a:pt x="27" y="21"/>
                  <a:pt x="29" y="21"/>
                  <a:pt x="30" y="20"/>
                </a:cubicBezTo>
                <a:cubicBezTo>
                  <a:pt x="30" y="19"/>
                  <a:pt x="31" y="18"/>
                  <a:pt x="30" y="17"/>
                </a:cubicBezTo>
                <a:cubicBezTo>
                  <a:pt x="29" y="15"/>
                  <a:pt x="26" y="16"/>
                  <a:pt x="24" y="14"/>
                </a:cubicBezTo>
                <a:cubicBezTo>
                  <a:pt x="23" y="13"/>
                  <a:pt x="25" y="11"/>
                  <a:pt x="25" y="9"/>
                </a:cubicBezTo>
                <a:cubicBezTo>
                  <a:pt x="25" y="8"/>
                  <a:pt x="25" y="6"/>
                  <a:pt x="24" y="5"/>
                </a:cubicBezTo>
                <a:cubicBezTo>
                  <a:pt x="23" y="4"/>
                  <a:pt x="20" y="5"/>
                  <a:pt x="19" y="4"/>
                </a:cubicBezTo>
                <a:cubicBezTo>
                  <a:pt x="18" y="3"/>
                  <a:pt x="18" y="1"/>
                  <a:pt x="18" y="0"/>
                </a:cubicBezTo>
                <a:cubicBezTo>
                  <a:pt x="16" y="0"/>
                  <a:pt x="15" y="0"/>
                  <a:pt x="14" y="0"/>
                </a:cubicBezTo>
                <a:cubicBezTo>
                  <a:pt x="12" y="0"/>
                  <a:pt x="11" y="0"/>
                  <a:pt x="9" y="0"/>
                </a:cubicBezTo>
                <a:cubicBezTo>
                  <a:pt x="8" y="0"/>
                  <a:pt x="6" y="0"/>
                  <a:pt x="5" y="0"/>
                </a:cubicBezTo>
                <a:cubicBezTo>
                  <a:pt x="3" y="1"/>
                  <a:pt x="2" y="2"/>
                  <a:pt x="0" y="2"/>
                </a:cubicBezTo>
                <a:cubicBezTo>
                  <a:pt x="1" y="5"/>
                  <a:pt x="2" y="7"/>
                  <a:pt x="2" y="9"/>
                </a:cubicBezTo>
                <a:cubicBezTo>
                  <a:pt x="2" y="11"/>
                  <a:pt x="1" y="14"/>
                  <a:pt x="2" y="16"/>
                </a:cubicBezTo>
                <a:cubicBezTo>
                  <a:pt x="2" y="17"/>
                  <a:pt x="4" y="19"/>
                  <a:pt x="5" y="20"/>
                </a:cubicBezTo>
                <a:cubicBezTo>
                  <a:pt x="8" y="21"/>
                  <a:pt x="11" y="20"/>
                  <a:pt x="13" y="21"/>
                </a:cubicBezTo>
                <a:cubicBezTo>
                  <a:pt x="15" y="22"/>
                  <a:pt x="17" y="25"/>
                  <a:pt x="18" y="26"/>
                </a:cubicBezTo>
                <a:cubicBezTo>
                  <a:pt x="20" y="27"/>
                  <a:pt x="22" y="26"/>
                  <a:pt x="24" y="26"/>
                </a:cubicBezTo>
                <a:cubicBezTo>
                  <a:pt x="24" y="27"/>
                  <a:pt x="24" y="28"/>
                  <a:pt x="25" y="29"/>
                </a:cubicBezTo>
                <a:cubicBezTo>
                  <a:pt x="27" y="29"/>
                  <a:pt x="28" y="27"/>
                  <a:pt x="30" y="27"/>
                </a:cubicBezTo>
                <a:cubicBezTo>
                  <a:pt x="31" y="28"/>
                  <a:pt x="31" y="31"/>
                  <a:pt x="32" y="32"/>
                </a:cubicBezTo>
                <a:cubicBezTo>
                  <a:pt x="34" y="35"/>
                  <a:pt x="35" y="38"/>
                  <a:pt x="36" y="41"/>
                </a:cubicBezTo>
                <a:cubicBezTo>
                  <a:pt x="37" y="40"/>
                  <a:pt x="37" y="40"/>
                  <a:pt x="38" y="40"/>
                </a:cubicBezTo>
                <a:cubicBezTo>
                  <a:pt x="39" y="40"/>
                  <a:pt x="39" y="40"/>
                  <a:pt x="40" y="3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02" name="Freeform 2620"/>
          <p:cNvSpPr>
            <a:spLocks noChangeAspect="1"/>
          </p:cNvSpPr>
          <p:nvPr/>
        </p:nvSpPr>
        <p:spPr bwMode="auto">
          <a:xfrm>
            <a:off x="5580063" y="2990850"/>
            <a:ext cx="127000" cy="109538"/>
          </a:xfrm>
          <a:custGeom>
            <a:avLst/>
            <a:gdLst>
              <a:gd name="T0" fmla="*/ 59 w 67"/>
              <a:gd name="T1" fmla="*/ 68 h 58"/>
              <a:gd name="T2" fmla="*/ 56 w 67"/>
              <a:gd name="T3" fmla="*/ 68 h 58"/>
              <a:gd name="T4" fmla="*/ 48 w 67"/>
              <a:gd name="T5" fmla="*/ 63 h 58"/>
              <a:gd name="T6" fmla="*/ 53 w 67"/>
              <a:gd name="T7" fmla="*/ 59 h 58"/>
              <a:gd name="T8" fmla="*/ 48 w 67"/>
              <a:gd name="T9" fmla="*/ 52 h 58"/>
              <a:gd name="T10" fmla="*/ 51 w 67"/>
              <a:gd name="T11" fmla="*/ 49 h 58"/>
              <a:gd name="T12" fmla="*/ 47 w 67"/>
              <a:gd name="T13" fmla="*/ 43 h 58"/>
              <a:gd name="T14" fmla="*/ 32 w 67"/>
              <a:gd name="T15" fmla="*/ 55 h 58"/>
              <a:gd name="T16" fmla="*/ 32 w 67"/>
              <a:gd name="T17" fmla="*/ 61 h 58"/>
              <a:gd name="T18" fmla="*/ 26 w 67"/>
              <a:gd name="T19" fmla="*/ 59 h 58"/>
              <a:gd name="T20" fmla="*/ 26 w 67"/>
              <a:gd name="T21" fmla="*/ 52 h 58"/>
              <a:gd name="T22" fmla="*/ 23 w 67"/>
              <a:gd name="T23" fmla="*/ 49 h 58"/>
              <a:gd name="T24" fmla="*/ 18 w 67"/>
              <a:gd name="T25" fmla="*/ 44 h 58"/>
              <a:gd name="T26" fmla="*/ 11 w 67"/>
              <a:gd name="T27" fmla="*/ 39 h 58"/>
              <a:gd name="T28" fmla="*/ 14 w 67"/>
              <a:gd name="T29" fmla="*/ 37 h 58"/>
              <a:gd name="T30" fmla="*/ 14 w 67"/>
              <a:gd name="T31" fmla="*/ 33 h 58"/>
              <a:gd name="T32" fmla="*/ 7 w 67"/>
              <a:gd name="T33" fmla="*/ 30 h 58"/>
              <a:gd name="T34" fmla="*/ 8 w 67"/>
              <a:gd name="T35" fmla="*/ 24 h 58"/>
              <a:gd name="T36" fmla="*/ 7 w 67"/>
              <a:gd name="T37" fmla="*/ 19 h 58"/>
              <a:gd name="T38" fmla="*/ 1 w 67"/>
              <a:gd name="T39" fmla="*/ 18 h 58"/>
              <a:gd name="T40" fmla="*/ 0 w 67"/>
              <a:gd name="T41" fmla="*/ 13 h 58"/>
              <a:gd name="T42" fmla="*/ 4 w 67"/>
              <a:gd name="T43" fmla="*/ 8 h 58"/>
              <a:gd name="T44" fmla="*/ 10 w 67"/>
              <a:gd name="T45" fmla="*/ 12 h 58"/>
              <a:gd name="T46" fmla="*/ 16 w 67"/>
              <a:gd name="T47" fmla="*/ 14 h 58"/>
              <a:gd name="T48" fmla="*/ 24 w 67"/>
              <a:gd name="T49" fmla="*/ 17 h 58"/>
              <a:gd name="T50" fmla="*/ 24 w 67"/>
              <a:gd name="T51" fmla="*/ 12 h 58"/>
              <a:gd name="T52" fmla="*/ 19 w 67"/>
              <a:gd name="T53" fmla="*/ 10 h 58"/>
              <a:gd name="T54" fmla="*/ 16 w 67"/>
              <a:gd name="T55" fmla="*/ 4 h 58"/>
              <a:gd name="T56" fmla="*/ 20 w 67"/>
              <a:gd name="T57" fmla="*/ 0 h 58"/>
              <a:gd name="T58" fmla="*/ 29 w 67"/>
              <a:gd name="T59" fmla="*/ 5 h 58"/>
              <a:gd name="T60" fmla="*/ 32 w 67"/>
              <a:gd name="T61" fmla="*/ 12 h 58"/>
              <a:gd name="T62" fmla="*/ 42 w 67"/>
              <a:gd name="T63" fmla="*/ 14 h 58"/>
              <a:gd name="T64" fmla="*/ 43 w 67"/>
              <a:gd name="T65" fmla="*/ 8 h 58"/>
              <a:gd name="T66" fmla="*/ 48 w 67"/>
              <a:gd name="T67" fmla="*/ 7 h 58"/>
              <a:gd name="T68" fmla="*/ 50 w 67"/>
              <a:gd name="T69" fmla="*/ 2 h 58"/>
              <a:gd name="T70" fmla="*/ 59 w 67"/>
              <a:gd name="T71" fmla="*/ 12 h 58"/>
              <a:gd name="T72" fmla="*/ 62 w 67"/>
              <a:gd name="T73" fmla="*/ 21 h 58"/>
              <a:gd name="T74" fmla="*/ 69 w 67"/>
              <a:gd name="T75" fmla="*/ 26 h 58"/>
              <a:gd name="T76" fmla="*/ 75 w 67"/>
              <a:gd name="T77" fmla="*/ 26 h 58"/>
              <a:gd name="T78" fmla="*/ 80 w 67"/>
              <a:gd name="T79" fmla="*/ 29 h 58"/>
              <a:gd name="T80" fmla="*/ 79 w 67"/>
              <a:gd name="T81" fmla="*/ 30 h 58"/>
              <a:gd name="T82" fmla="*/ 70 w 67"/>
              <a:gd name="T83" fmla="*/ 30 h 58"/>
              <a:gd name="T84" fmla="*/ 66 w 67"/>
              <a:gd name="T85" fmla="*/ 38 h 58"/>
              <a:gd name="T86" fmla="*/ 66 w 67"/>
              <a:gd name="T87" fmla="*/ 46 h 58"/>
              <a:gd name="T88" fmla="*/ 68 w 67"/>
              <a:gd name="T89" fmla="*/ 51 h 58"/>
              <a:gd name="T90" fmla="*/ 66 w 67"/>
              <a:gd name="T91" fmla="*/ 56 h 58"/>
              <a:gd name="T92" fmla="*/ 60 w 67"/>
              <a:gd name="T93" fmla="*/ 55 h 58"/>
              <a:gd name="T94" fmla="*/ 59 w 67"/>
              <a:gd name="T95" fmla="*/ 59 h 58"/>
              <a:gd name="T96" fmla="*/ 59 w 67"/>
              <a:gd name="T97" fmla="*/ 68 h 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7"/>
              <a:gd name="T148" fmla="*/ 0 h 58"/>
              <a:gd name="T149" fmla="*/ 67 w 67"/>
              <a:gd name="T150" fmla="*/ 58 h 5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7" h="58">
                <a:moveTo>
                  <a:pt x="49" y="57"/>
                </a:moveTo>
                <a:cubicBezTo>
                  <a:pt x="48" y="57"/>
                  <a:pt x="48" y="58"/>
                  <a:pt x="47" y="57"/>
                </a:cubicBezTo>
                <a:cubicBezTo>
                  <a:pt x="44" y="56"/>
                  <a:pt x="41" y="56"/>
                  <a:pt x="40" y="53"/>
                </a:cubicBezTo>
                <a:cubicBezTo>
                  <a:pt x="40" y="51"/>
                  <a:pt x="45" y="51"/>
                  <a:pt x="44" y="50"/>
                </a:cubicBezTo>
                <a:cubicBezTo>
                  <a:pt x="44" y="47"/>
                  <a:pt x="40" y="46"/>
                  <a:pt x="40" y="44"/>
                </a:cubicBezTo>
                <a:cubicBezTo>
                  <a:pt x="39" y="42"/>
                  <a:pt x="43" y="42"/>
                  <a:pt x="43" y="41"/>
                </a:cubicBezTo>
                <a:cubicBezTo>
                  <a:pt x="43" y="38"/>
                  <a:pt x="41" y="35"/>
                  <a:pt x="39" y="36"/>
                </a:cubicBezTo>
                <a:cubicBezTo>
                  <a:pt x="34" y="38"/>
                  <a:pt x="31" y="42"/>
                  <a:pt x="27" y="46"/>
                </a:cubicBezTo>
                <a:cubicBezTo>
                  <a:pt x="26" y="47"/>
                  <a:pt x="28" y="50"/>
                  <a:pt x="27" y="51"/>
                </a:cubicBezTo>
                <a:cubicBezTo>
                  <a:pt x="26" y="52"/>
                  <a:pt x="24" y="50"/>
                  <a:pt x="22" y="50"/>
                </a:cubicBezTo>
                <a:cubicBezTo>
                  <a:pt x="22" y="48"/>
                  <a:pt x="23" y="46"/>
                  <a:pt x="22" y="44"/>
                </a:cubicBezTo>
                <a:cubicBezTo>
                  <a:pt x="22" y="43"/>
                  <a:pt x="20" y="42"/>
                  <a:pt x="19" y="41"/>
                </a:cubicBezTo>
                <a:cubicBezTo>
                  <a:pt x="18" y="40"/>
                  <a:pt x="16" y="38"/>
                  <a:pt x="15" y="37"/>
                </a:cubicBezTo>
                <a:cubicBezTo>
                  <a:pt x="13" y="36"/>
                  <a:pt x="10" y="35"/>
                  <a:pt x="9" y="33"/>
                </a:cubicBezTo>
                <a:cubicBezTo>
                  <a:pt x="9" y="32"/>
                  <a:pt x="11" y="32"/>
                  <a:pt x="12" y="31"/>
                </a:cubicBezTo>
                <a:cubicBezTo>
                  <a:pt x="12" y="30"/>
                  <a:pt x="13" y="29"/>
                  <a:pt x="12" y="28"/>
                </a:cubicBezTo>
                <a:cubicBezTo>
                  <a:pt x="11" y="26"/>
                  <a:pt x="8" y="27"/>
                  <a:pt x="6" y="25"/>
                </a:cubicBezTo>
                <a:cubicBezTo>
                  <a:pt x="5" y="24"/>
                  <a:pt x="7" y="22"/>
                  <a:pt x="7" y="20"/>
                </a:cubicBezTo>
                <a:cubicBezTo>
                  <a:pt x="7" y="19"/>
                  <a:pt x="7" y="17"/>
                  <a:pt x="6" y="16"/>
                </a:cubicBezTo>
                <a:cubicBezTo>
                  <a:pt x="5" y="15"/>
                  <a:pt x="2" y="16"/>
                  <a:pt x="1" y="15"/>
                </a:cubicBezTo>
                <a:cubicBezTo>
                  <a:pt x="0" y="14"/>
                  <a:pt x="0" y="12"/>
                  <a:pt x="0" y="11"/>
                </a:cubicBezTo>
                <a:cubicBezTo>
                  <a:pt x="1" y="10"/>
                  <a:pt x="1" y="7"/>
                  <a:pt x="3" y="7"/>
                </a:cubicBezTo>
                <a:cubicBezTo>
                  <a:pt x="5" y="7"/>
                  <a:pt x="6" y="9"/>
                  <a:pt x="8" y="10"/>
                </a:cubicBezTo>
                <a:cubicBezTo>
                  <a:pt x="10" y="11"/>
                  <a:pt x="12" y="12"/>
                  <a:pt x="13" y="12"/>
                </a:cubicBezTo>
                <a:cubicBezTo>
                  <a:pt x="16" y="13"/>
                  <a:pt x="18" y="15"/>
                  <a:pt x="20" y="14"/>
                </a:cubicBezTo>
                <a:cubicBezTo>
                  <a:pt x="21" y="14"/>
                  <a:pt x="21" y="11"/>
                  <a:pt x="20" y="10"/>
                </a:cubicBezTo>
                <a:cubicBezTo>
                  <a:pt x="20" y="9"/>
                  <a:pt x="17" y="9"/>
                  <a:pt x="16" y="8"/>
                </a:cubicBezTo>
                <a:cubicBezTo>
                  <a:pt x="15" y="6"/>
                  <a:pt x="13" y="5"/>
                  <a:pt x="13" y="3"/>
                </a:cubicBezTo>
                <a:cubicBezTo>
                  <a:pt x="14" y="1"/>
                  <a:pt x="16" y="1"/>
                  <a:pt x="17" y="0"/>
                </a:cubicBezTo>
                <a:cubicBezTo>
                  <a:pt x="19" y="1"/>
                  <a:pt x="22" y="2"/>
                  <a:pt x="24" y="4"/>
                </a:cubicBezTo>
                <a:cubicBezTo>
                  <a:pt x="25" y="5"/>
                  <a:pt x="26" y="9"/>
                  <a:pt x="27" y="10"/>
                </a:cubicBezTo>
                <a:cubicBezTo>
                  <a:pt x="29" y="12"/>
                  <a:pt x="32" y="13"/>
                  <a:pt x="35" y="12"/>
                </a:cubicBezTo>
                <a:cubicBezTo>
                  <a:pt x="36" y="11"/>
                  <a:pt x="35" y="8"/>
                  <a:pt x="36" y="7"/>
                </a:cubicBezTo>
                <a:cubicBezTo>
                  <a:pt x="37" y="6"/>
                  <a:pt x="39" y="7"/>
                  <a:pt x="40" y="6"/>
                </a:cubicBezTo>
                <a:cubicBezTo>
                  <a:pt x="41" y="5"/>
                  <a:pt x="41" y="4"/>
                  <a:pt x="42" y="2"/>
                </a:cubicBezTo>
                <a:cubicBezTo>
                  <a:pt x="44" y="5"/>
                  <a:pt x="47" y="8"/>
                  <a:pt x="49" y="10"/>
                </a:cubicBezTo>
                <a:cubicBezTo>
                  <a:pt x="50" y="13"/>
                  <a:pt x="51" y="16"/>
                  <a:pt x="52" y="18"/>
                </a:cubicBezTo>
                <a:cubicBezTo>
                  <a:pt x="54" y="20"/>
                  <a:pt x="56" y="22"/>
                  <a:pt x="58" y="22"/>
                </a:cubicBezTo>
                <a:cubicBezTo>
                  <a:pt x="60" y="23"/>
                  <a:pt x="62" y="22"/>
                  <a:pt x="63" y="22"/>
                </a:cubicBezTo>
                <a:cubicBezTo>
                  <a:pt x="65" y="22"/>
                  <a:pt x="66" y="23"/>
                  <a:pt x="67" y="24"/>
                </a:cubicBezTo>
                <a:cubicBezTo>
                  <a:pt x="67" y="25"/>
                  <a:pt x="66" y="25"/>
                  <a:pt x="66" y="25"/>
                </a:cubicBezTo>
                <a:cubicBezTo>
                  <a:pt x="63" y="25"/>
                  <a:pt x="61" y="24"/>
                  <a:pt x="59" y="25"/>
                </a:cubicBezTo>
                <a:cubicBezTo>
                  <a:pt x="57" y="27"/>
                  <a:pt x="56" y="30"/>
                  <a:pt x="55" y="32"/>
                </a:cubicBezTo>
                <a:cubicBezTo>
                  <a:pt x="54" y="34"/>
                  <a:pt x="55" y="37"/>
                  <a:pt x="55" y="39"/>
                </a:cubicBezTo>
                <a:cubicBezTo>
                  <a:pt x="55" y="40"/>
                  <a:pt x="57" y="41"/>
                  <a:pt x="57" y="43"/>
                </a:cubicBezTo>
                <a:cubicBezTo>
                  <a:pt x="54" y="43"/>
                  <a:pt x="56" y="47"/>
                  <a:pt x="55" y="47"/>
                </a:cubicBezTo>
                <a:cubicBezTo>
                  <a:pt x="53" y="48"/>
                  <a:pt x="51" y="45"/>
                  <a:pt x="50" y="46"/>
                </a:cubicBezTo>
                <a:cubicBezTo>
                  <a:pt x="48" y="46"/>
                  <a:pt x="49" y="49"/>
                  <a:pt x="49" y="50"/>
                </a:cubicBezTo>
                <a:cubicBezTo>
                  <a:pt x="48" y="53"/>
                  <a:pt x="49" y="55"/>
                  <a:pt x="49" y="5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03" name="Freeform 2621"/>
          <p:cNvSpPr>
            <a:spLocks noChangeAspect="1"/>
          </p:cNvSpPr>
          <p:nvPr/>
        </p:nvSpPr>
        <p:spPr bwMode="auto">
          <a:xfrm>
            <a:off x="5753100" y="2965450"/>
            <a:ext cx="341313" cy="233363"/>
          </a:xfrm>
          <a:custGeom>
            <a:avLst/>
            <a:gdLst>
              <a:gd name="T0" fmla="*/ 210 w 179"/>
              <a:gd name="T1" fmla="*/ 107 h 122"/>
              <a:gd name="T2" fmla="*/ 198 w 179"/>
              <a:gd name="T3" fmla="*/ 107 h 122"/>
              <a:gd name="T4" fmla="*/ 190 w 179"/>
              <a:gd name="T5" fmla="*/ 108 h 122"/>
              <a:gd name="T6" fmla="*/ 184 w 179"/>
              <a:gd name="T7" fmla="*/ 124 h 122"/>
              <a:gd name="T8" fmla="*/ 167 w 179"/>
              <a:gd name="T9" fmla="*/ 136 h 122"/>
              <a:gd name="T10" fmla="*/ 161 w 179"/>
              <a:gd name="T11" fmla="*/ 147 h 122"/>
              <a:gd name="T12" fmla="*/ 153 w 179"/>
              <a:gd name="T13" fmla="*/ 146 h 122"/>
              <a:gd name="T14" fmla="*/ 141 w 179"/>
              <a:gd name="T15" fmla="*/ 142 h 122"/>
              <a:gd name="T16" fmla="*/ 137 w 179"/>
              <a:gd name="T17" fmla="*/ 128 h 122"/>
              <a:gd name="T18" fmla="*/ 120 w 179"/>
              <a:gd name="T19" fmla="*/ 118 h 122"/>
              <a:gd name="T20" fmla="*/ 106 w 179"/>
              <a:gd name="T21" fmla="*/ 111 h 122"/>
              <a:gd name="T22" fmla="*/ 98 w 179"/>
              <a:gd name="T23" fmla="*/ 102 h 122"/>
              <a:gd name="T24" fmla="*/ 76 w 179"/>
              <a:gd name="T25" fmla="*/ 95 h 122"/>
              <a:gd name="T26" fmla="*/ 65 w 179"/>
              <a:gd name="T27" fmla="*/ 89 h 122"/>
              <a:gd name="T28" fmla="*/ 44 w 179"/>
              <a:gd name="T29" fmla="*/ 96 h 122"/>
              <a:gd name="T30" fmla="*/ 29 w 179"/>
              <a:gd name="T31" fmla="*/ 107 h 122"/>
              <a:gd name="T32" fmla="*/ 24 w 179"/>
              <a:gd name="T33" fmla="*/ 86 h 122"/>
              <a:gd name="T34" fmla="*/ 19 w 179"/>
              <a:gd name="T35" fmla="*/ 66 h 122"/>
              <a:gd name="T36" fmla="*/ 13 w 179"/>
              <a:gd name="T37" fmla="*/ 71 h 122"/>
              <a:gd name="T38" fmla="*/ 13 w 179"/>
              <a:gd name="T39" fmla="*/ 60 h 122"/>
              <a:gd name="T40" fmla="*/ 20 w 179"/>
              <a:gd name="T41" fmla="*/ 63 h 122"/>
              <a:gd name="T42" fmla="*/ 17 w 179"/>
              <a:gd name="T43" fmla="*/ 55 h 122"/>
              <a:gd name="T44" fmla="*/ 6 w 179"/>
              <a:gd name="T45" fmla="*/ 55 h 122"/>
              <a:gd name="T46" fmla="*/ 5 w 179"/>
              <a:gd name="T47" fmla="*/ 39 h 122"/>
              <a:gd name="T48" fmla="*/ 10 w 179"/>
              <a:gd name="T49" fmla="*/ 40 h 122"/>
              <a:gd name="T50" fmla="*/ 20 w 179"/>
              <a:gd name="T51" fmla="*/ 37 h 122"/>
              <a:gd name="T52" fmla="*/ 29 w 179"/>
              <a:gd name="T53" fmla="*/ 41 h 122"/>
              <a:gd name="T54" fmla="*/ 32 w 179"/>
              <a:gd name="T55" fmla="*/ 37 h 122"/>
              <a:gd name="T56" fmla="*/ 34 w 179"/>
              <a:gd name="T57" fmla="*/ 30 h 122"/>
              <a:gd name="T58" fmla="*/ 19 w 179"/>
              <a:gd name="T59" fmla="*/ 11 h 122"/>
              <a:gd name="T60" fmla="*/ 5 w 179"/>
              <a:gd name="T61" fmla="*/ 18 h 122"/>
              <a:gd name="T62" fmla="*/ 4 w 179"/>
              <a:gd name="T63" fmla="*/ 31 h 122"/>
              <a:gd name="T64" fmla="*/ 0 w 179"/>
              <a:gd name="T65" fmla="*/ 19 h 122"/>
              <a:gd name="T66" fmla="*/ 11 w 179"/>
              <a:gd name="T67" fmla="*/ 7 h 122"/>
              <a:gd name="T68" fmla="*/ 30 w 179"/>
              <a:gd name="T69" fmla="*/ 11 h 122"/>
              <a:gd name="T70" fmla="*/ 41 w 179"/>
              <a:gd name="T71" fmla="*/ 29 h 122"/>
              <a:gd name="T72" fmla="*/ 50 w 179"/>
              <a:gd name="T73" fmla="*/ 28 h 122"/>
              <a:gd name="T74" fmla="*/ 66 w 179"/>
              <a:gd name="T75" fmla="*/ 31 h 122"/>
              <a:gd name="T76" fmla="*/ 66 w 179"/>
              <a:gd name="T77" fmla="*/ 20 h 122"/>
              <a:gd name="T78" fmla="*/ 73 w 179"/>
              <a:gd name="T79" fmla="*/ 11 h 122"/>
              <a:gd name="T80" fmla="*/ 84 w 179"/>
              <a:gd name="T81" fmla="*/ 10 h 122"/>
              <a:gd name="T82" fmla="*/ 89 w 179"/>
              <a:gd name="T83" fmla="*/ 1 h 122"/>
              <a:gd name="T84" fmla="*/ 96 w 179"/>
              <a:gd name="T85" fmla="*/ 10 h 122"/>
              <a:gd name="T86" fmla="*/ 106 w 179"/>
              <a:gd name="T87" fmla="*/ 19 h 122"/>
              <a:gd name="T88" fmla="*/ 111 w 179"/>
              <a:gd name="T89" fmla="*/ 30 h 122"/>
              <a:gd name="T90" fmla="*/ 130 w 179"/>
              <a:gd name="T91" fmla="*/ 30 h 122"/>
              <a:gd name="T92" fmla="*/ 142 w 179"/>
              <a:gd name="T93" fmla="*/ 35 h 122"/>
              <a:gd name="T94" fmla="*/ 147 w 179"/>
              <a:gd name="T95" fmla="*/ 46 h 122"/>
              <a:gd name="T96" fmla="*/ 150 w 179"/>
              <a:gd name="T97" fmla="*/ 53 h 122"/>
              <a:gd name="T98" fmla="*/ 166 w 179"/>
              <a:gd name="T99" fmla="*/ 69 h 122"/>
              <a:gd name="T100" fmla="*/ 198 w 179"/>
              <a:gd name="T101" fmla="*/ 90 h 122"/>
              <a:gd name="T102" fmla="*/ 213 w 179"/>
              <a:gd name="T103" fmla="*/ 96 h 122"/>
              <a:gd name="T104" fmla="*/ 214 w 179"/>
              <a:gd name="T105" fmla="*/ 104 h 12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79"/>
              <a:gd name="T160" fmla="*/ 0 h 122"/>
              <a:gd name="T161" fmla="*/ 179 w 179"/>
              <a:gd name="T162" fmla="*/ 122 h 12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79" h="122">
                <a:moveTo>
                  <a:pt x="179" y="89"/>
                </a:moveTo>
                <a:cubicBezTo>
                  <a:pt x="177" y="89"/>
                  <a:pt x="176" y="89"/>
                  <a:pt x="175" y="89"/>
                </a:cubicBezTo>
                <a:cubicBezTo>
                  <a:pt x="173" y="88"/>
                  <a:pt x="171" y="86"/>
                  <a:pt x="168" y="86"/>
                </a:cubicBezTo>
                <a:cubicBezTo>
                  <a:pt x="167" y="86"/>
                  <a:pt x="166" y="88"/>
                  <a:pt x="165" y="89"/>
                </a:cubicBezTo>
                <a:cubicBezTo>
                  <a:pt x="165" y="90"/>
                  <a:pt x="164" y="90"/>
                  <a:pt x="163" y="90"/>
                </a:cubicBezTo>
                <a:cubicBezTo>
                  <a:pt x="161" y="90"/>
                  <a:pt x="160" y="90"/>
                  <a:pt x="158" y="90"/>
                </a:cubicBezTo>
                <a:cubicBezTo>
                  <a:pt x="157" y="91"/>
                  <a:pt x="156" y="92"/>
                  <a:pt x="156" y="93"/>
                </a:cubicBezTo>
                <a:cubicBezTo>
                  <a:pt x="154" y="96"/>
                  <a:pt x="155" y="100"/>
                  <a:pt x="153" y="103"/>
                </a:cubicBezTo>
                <a:cubicBezTo>
                  <a:pt x="151" y="106"/>
                  <a:pt x="148" y="109"/>
                  <a:pt x="144" y="111"/>
                </a:cubicBezTo>
                <a:cubicBezTo>
                  <a:pt x="143" y="112"/>
                  <a:pt x="140" y="112"/>
                  <a:pt x="139" y="113"/>
                </a:cubicBezTo>
                <a:cubicBezTo>
                  <a:pt x="138" y="114"/>
                  <a:pt x="139" y="116"/>
                  <a:pt x="138" y="117"/>
                </a:cubicBezTo>
                <a:cubicBezTo>
                  <a:pt x="137" y="119"/>
                  <a:pt x="136" y="121"/>
                  <a:pt x="134" y="122"/>
                </a:cubicBezTo>
                <a:cubicBezTo>
                  <a:pt x="133" y="122"/>
                  <a:pt x="132" y="121"/>
                  <a:pt x="131" y="121"/>
                </a:cubicBezTo>
                <a:cubicBezTo>
                  <a:pt x="130" y="121"/>
                  <a:pt x="128" y="122"/>
                  <a:pt x="127" y="121"/>
                </a:cubicBezTo>
                <a:cubicBezTo>
                  <a:pt x="125" y="121"/>
                  <a:pt x="123" y="120"/>
                  <a:pt x="121" y="119"/>
                </a:cubicBezTo>
                <a:cubicBezTo>
                  <a:pt x="120" y="119"/>
                  <a:pt x="118" y="118"/>
                  <a:pt x="117" y="118"/>
                </a:cubicBezTo>
                <a:cubicBezTo>
                  <a:pt x="116" y="116"/>
                  <a:pt x="114" y="114"/>
                  <a:pt x="114" y="112"/>
                </a:cubicBezTo>
                <a:cubicBezTo>
                  <a:pt x="114" y="110"/>
                  <a:pt x="114" y="108"/>
                  <a:pt x="114" y="106"/>
                </a:cubicBezTo>
                <a:cubicBezTo>
                  <a:pt x="114" y="104"/>
                  <a:pt x="114" y="102"/>
                  <a:pt x="113" y="101"/>
                </a:cubicBezTo>
                <a:cubicBezTo>
                  <a:pt x="109" y="99"/>
                  <a:pt x="104" y="100"/>
                  <a:pt x="100" y="98"/>
                </a:cubicBezTo>
                <a:cubicBezTo>
                  <a:pt x="98" y="98"/>
                  <a:pt x="98" y="94"/>
                  <a:pt x="96" y="93"/>
                </a:cubicBezTo>
                <a:cubicBezTo>
                  <a:pt x="94" y="92"/>
                  <a:pt x="90" y="94"/>
                  <a:pt x="88" y="92"/>
                </a:cubicBezTo>
                <a:cubicBezTo>
                  <a:pt x="86" y="91"/>
                  <a:pt x="89" y="89"/>
                  <a:pt x="88" y="87"/>
                </a:cubicBezTo>
                <a:cubicBezTo>
                  <a:pt x="87" y="86"/>
                  <a:pt x="84" y="86"/>
                  <a:pt x="82" y="85"/>
                </a:cubicBezTo>
                <a:cubicBezTo>
                  <a:pt x="79" y="84"/>
                  <a:pt x="76" y="83"/>
                  <a:pt x="74" y="82"/>
                </a:cubicBezTo>
                <a:cubicBezTo>
                  <a:pt x="70" y="81"/>
                  <a:pt x="67" y="80"/>
                  <a:pt x="63" y="79"/>
                </a:cubicBezTo>
                <a:cubicBezTo>
                  <a:pt x="62" y="78"/>
                  <a:pt x="61" y="77"/>
                  <a:pt x="60" y="76"/>
                </a:cubicBezTo>
                <a:cubicBezTo>
                  <a:pt x="58" y="75"/>
                  <a:pt x="56" y="74"/>
                  <a:pt x="54" y="74"/>
                </a:cubicBezTo>
                <a:cubicBezTo>
                  <a:pt x="51" y="74"/>
                  <a:pt x="51" y="76"/>
                  <a:pt x="49" y="77"/>
                </a:cubicBezTo>
                <a:cubicBezTo>
                  <a:pt x="45" y="78"/>
                  <a:pt x="40" y="77"/>
                  <a:pt x="37" y="80"/>
                </a:cubicBezTo>
                <a:cubicBezTo>
                  <a:pt x="35" y="81"/>
                  <a:pt x="36" y="85"/>
                  <a:pt x="34" y="86"/>
                </a:cubicBezTo>
                <a:cubicBezTo>
                  <a:pt x="31" y="88"/>
                  <a:pt x="27" y="88"/>
                  <a:pt x="24" y="89"/>
                </a:cubicBezTo>
                <a:cubicBezTo>
                  <a:pt x="23" y="86"/>
                  <a:pt x="22" y="84"/>
                  <a:pt x="21" y="81"/>
                </a:cubicBezTo>
                <a:cubicBezTo>
                  <a:pt x="21" y="78"/>
                  <a:pt x="20" y="74"/>
                  <a:pt x="20" y="71"/>
                </a:cubicBezTo>
                <a:cubicBezTo>
                  <a:pt x="20" y="68"/>
                  <a:pt x="22" y="65"/>
                  <a:pt x="21" y="62"/>
                </a:cubicBezTo>
                <a:cubicBezTo>
                  <a:pt x="20" y="60"/>
                  <a:pt x="18" y="57"/>
                  <a:pt x="16" y="55"/>
                </a:cubicBezTo>
                <a:cubicBezTo>
                  <a:pt x="15" y="54"/>
                  <a:pt x="13" y="55"/>
                  <a:pt x="12" y="56"/>
                </a:cubicBezTo>
                <a:cubicBezTo>
                  <a:pt x="11" y="56"/>
                  <a:pt x="12" y="58"/>
                  <a:pt x="11" y="59"/>
                </a:cubicBezTo>
                <a:cubicBezTo>
                  <a:pt x="10" y="59"/>
                  <a:pt x="10" y="57"/>
                  <a:pt x="10" y="56"/>
                </a:cubicBezTo>
                <a:cubicBezTo>
                  <a:pt x="10" y="54"/>
                  <a:pt x="9" y="51"/>
                  <a:pt x="11" y="50"/>
                </a:cubicBezTo>
                <a:cubicBezTo>
                  <a:pt x="12" y="49"/>
                  <a:pt x="13" y="52"/>
                  <a:pt x="14" y="53"/>
                </a:cubicBezTo>
                <a:cubicBezTo>
                  <a:pt x="15" y="53"/>
                  <a:pt x="17" y="53"/>
                  <a:pt x="17" y="52"/>
                </a:cubicBezTo>
                <a:cubicBezTo>
                  <a:pt x="17" y="51"/>
                  <a:pt x="15" y="51"/>
                  <a:pt x="14" y="50"/>
                </a:cubicBezTo>
                <a:cubicBezTo>
                  <a:pt x="14" y="48"/>
                  <a:pt x="15" y="46"/>
                  <a:pt x="14" y="46"/>
                </a:cubicBezTo>
                <a:cubicBezTo>
                  <a:pt x="11" y="46"/>
                  <a:pt x="10" y="49"/>
                  <a:pt x="7" y="49"/>
                </a:cubicBezTo>
                <a:cubicBezTo>
                  <a:pt x="6" y="49"/>
                  <a:pt x="5" y="47"/>
                  <a:pt x="5" y="46"/>
                </a:cubicBezTo>
                <a:cubicBezTo>
                  <a:pt x="4" y="44"/>
                  <a:pt x="3" y="42"/>
                  <a:pt x="3" y="40"/>
                </a:cubicBezTo>
                <a:cubicBezTo>
                  <a:pt x="3" y="37"/>
                  <a:pt x="4" y="35"/>
                  <a:pt x="4" y="32"/>
                </a:cubicBezTo>
                <a:cubicBezTo>
                  <a:pt x="5" y="31"/>
                  <a:pt x="4" y="28"/>
                  <a:pt x="5" y="29"/>
                </a:cubicBezTo>
                <a:cubicBezTo>
                  <a:pt x="7" y="29"/>
                  <a:pt x="6" y="32"/>
                  <a:pt x="8" y="33"/>
                </a:cubicBezTo>
                <a:cubicBezTo>
                  <a:pt x="10" y="34"/>
                  <a:pt x="12" y="34"/>
                  <a:pt x="14" y="33"/>
                </a:cubicBezTo>
                <a:cubicBezTo>
                  <a:pt x="15" y="33"/>
                  <a:pt x="15" y="31"/>
                  <a:pt x="17" y="31"/>
                </a:cubicBezTo>
                <a:cubicBezTo>
                  <a:pt x="18" y="32"/>
                  <a:pt x="17" y="34"/>
                  <a:pt x="18" y="34"/>
                </a:cubicBezTo>
                <a:cubicBezTo>
                  <a:pt x="20" y="35"/>
                  <a:pt x="23" y="35"/>
                  <a:pt x="24" y="34"/>
                </a:cubicBezTo>
                <a:cubicBezTo>
                  <a:pt x="25" y="33"/>
                  <a:pt x="22" y="31"/>
                  <a:pt x="23" y="30"/>
                </a:cubicBezTo>
                <a:cubicBezTo>
                  <a:pt x="24" y="29"/>
                  <a:pt x="26" y="31"/>
                  <a:pt x="27" y="31"/>
                </a:cubicBezTo>
                <a:cubicBezTo>
                  <a:pt x="28" y="30"/>
                  <a:pt x="30" y="30"/>
                  <a:pt x="30" y="29"/>
                </a:cubicBezTo>
                <a:cubicBezTo>
                  <a:pt x="30" y="27"/>
                  <a:pt x="29" y="26"/>
                  <a:pt x="28" y="25"/>
                </a:cubicBezTo>
                <a:cubicBezTo>
                  <a:pt x="25" y="22"/>
                  <a:pt x="21" y="21"/>
                  <a:pt x="19" y="18"/>
                </a:cubicBezTo>
                <a:cubicBezTo>
                  <a:pt x="17" y="16"/>
                  <a:pt x="19" y="11"/>
                  <a:pt x="16" y="9"/>
                </a:cubicBezTo>
                <a:cubicBezTo>
                  <a:pt x="14" y="8"/>
                  <a:pt x="11" y="8"/>
                  <a:pt x="9" y="9"/>
                </a:cubicBezTo>
                <a:cubicBezTo>
                  <a:pt x="6" y="11"/>
                  <a:pt x="5" y="13"/>
                  <a:pt x="4" y="15"/>
                </a:cubicBezTo>
                <a:cubicBezTo>
                  <a:pt x="4" y="17"/>
                  <a:pt x="5" y="19"/>
                  <a:pt x="4" y="21"/>
                </a:cubicBezTo>
                <a:cubicBezTo>
                  <a:pt x="4" y="23"/>
                  <a:pt x="5" y="25"/>
                  <a:pt x="3" y="26"/>
                </a:cubicBezTo>
                <a:cubicBezTo>
                  <a:pt x="2" y="26"/>
                  <a:pt x="3" y="23"/>
                  <a:pt x="2" y="22"/>
                </a:cubicBezTo>
                <a:cubicBezTo>
                  <a:pt x="1" y="20"/>
                  <a:pt x="1" y="18"/>
                  <a:pt x="0" y="16"/>
                </a:cubicBezTo>
                <a:cubicBezTo>
                  <a:pt x="1" y="14"/>
                  <a:pt x="1" y="12"/>
                  <a:pt x="3" y="11"/>
                </a:cubicBezTo>
                <a:cubicBezTo>
                  <a:pt x="4" y="9"/>
                  <a:pt x="6" y="7"/>
                  <a:pt x="9" y="6"/>
                </a:cubicBezTo>
                <a:cubicBezTo>
                  <a:pt x="11" y="6"/>
                  <a:pt x="14" y="6"/>
                  <a:pt x="16" y="6"/>
                </a:cubicBezTo>
                <a:cubicBezTo>
                  <a:pt x="19" y="7"/>
                  <a:pt x="23" y="7"/>
                  <a:pt x="25" y="9"/>
                </a:cubicBezTo>
                <a:cubicBezTo>
                  <a:pt x="27" y="11"/>
                  <a:pt x="27" y="14"/>
                  <a:pt x="29" y="17"/>
                </a:cubicBezTo>
                <a:cubicBezTo>
                  <a:pt x="30" y="19"/>
                  <a:pt x="31" y="22"/>
                  <a:pt x="34" y="24"/>
                </a:cubicBezTo>
                <a:cubicBezTo>
                  <a:pt x="35" y="25"/>
                  <a:pt x="37" y="24"/>
                  <a:pt x="38" y="24"/>
                </a:cubicBezTo>
                <a:cubicBezTo>
                  <a:pt x="40" y="24"/>
                  <a:pt x="41" y="24"/>
                  <a:pt x="42" y="23"/>
                </a:cubicBezTo>
                <a:cubicBezTo>
                  <a:pt x="43" y="24"/>
                  <a:pt x="45" y="23"/>
                  <a:pt x="46" y="24"/>
                </a:cubicBezTo>
                <a:cubicBezTo>
                  <a:pt x="49" y="25"/>
                  <a:pt x="52" y="26"/>
                  <a:pt x="55" y="26"/>
                </a:cubicBezTo>
                <a:cubicBezTo>
                  <a:pt x="56" y="26"/>
                  <a:pt x="57" y="26"/>
                  <a:pt x="57" y="25"/>
                </a:cubicBezTo>
                <a:cubicBezTo>
                  <a:pt x="57" y="23"/>
                  <a:pt x="55" y="20"/>
                  <a:pt x="55" y="17"/>
                </a:cubicBezTo>
                <a:cubicBezTo>
                  <a:pt x="54" y="15"/>
                  <a:pt x="54" y="12"/>
                  <a:pt x="56" y="10"/>
                </a:cubicBezTo>
                <a:cubicBezTo>
                  <a:pt x="57" y="9"/>
                  <a:pt x="60" y="10"/>
                  <a:pt x="61" y="9"/>
                </a:cubicBezTo>
                <a:cubicBezTo>
                  <a:pt x="63" y="8"/>
                  <a:pt x="62" y="4"/>
                  <a:pt x="64" y="4"/>
                </a:cubicBezTo>
                <a:cubicBezTo>
                  <a:pt x="67" y="3"/>
                  <a:pt x="68" y="9"/>
                  <a:pt x="70" y="8"/>
                </a:cubicBezTo>
                <a:cubicBezTo>
                  <a:pt x="72" y="7"/>
                  <a:pt x="67" y="4"/>
                  <a:pt x="68" y="2"/>
                </a:cubicBezTo>
                <a:cubicBezTo>
                  <a:pt x="68" y="0"/>
                  <a:pt x="72" y="0"/>
                  <a:pt x="74" y="1"/>
                </a:cubicBezTo>
                <a:cubicBezTo>
                  <a:pt x="75" y="1"/>
                  <a:pt x="74" y="3"/>
                  <a:pt x="75" y="4"/>
                </a:cubicBezTo>
                <a:cubicBezTo>
                  <a:pt x="76" y="6"/>
                  <a:pt x="79" y="7"/>
                  <a:pt x="80" y="8"/>
                </a:cubicBezTo>
                <a:cubicBezTo>
                  <a:pt x="84" y="9"/>
                  <a:pt x="88" y="10"/>
                  <a:pt x="90" y="12"/>
                </a:cubicBezTo>
                <a:cubicBezTo>
                  <a:pt x="90" y="15"/>
                  <a:pt x="88" y="15"/>
                  <a:pt x="88" y="16"/>
                </a:cubicBezTo>
                <a:cubicBezTo>
                  <a:pt x="90" y="18"/>
                  <a:pt x="94" y="18"/>
                  <a:pt x="95" y="21"/>
                </a:cubicBezTo>
                <a:cubicBezTo>
                  <a:pt x="96" y="23"/>
                  <a:pt x="92" y="23"/>
                  <a:pt x="92" y="25"/>
                </a:cubicBezTo>
                <a:cubicBezTo>
                  <a:pt x="92" y="27"/>
                  <a:pt x="95" y="26"/>
                  <a:pt x="96" y="26"/>
                </a:cubicBezTo>
                <a:cubicBezTo>
                  <a:pt x="100" y="26"/>
                  <a:pt x="104" y="26"/>
                  <a:pt x="108" y="25"/>
                </a:cubicBezTo>
                <a:cubicBezTo>
                  <a:pt x="110" y="25"/>
                  <a:pt x="110" y="21"/>
                  <a:pt x="111" y="22"/>
                </a:cubicBezTo>
                <a:cubicBezTo>
                  <a:pt x="114" y="23"/>
                  <a:pt x="116" y="26"/>
                  <a:pt x="118" y="29"/>
                </a:cubicBezTo>
                <a:cubicBezTo>
                  <a:pt x="119" y="30"/>
                  <a:pt x="118" y="30"/>
                  <a:pt x="119" y="31"/>
                </a:cubicBezTo>
                <a:cubicBezTo>
                  <a:pt x="119" y="33"/>
                  <a:pt x="120" y="36"/>
                  <a:pt x="122" y="38"/>
                </a:cubicBezTo>
                <a:cubicBezTo>
                  <a:pt x="122" y="39"/>
                  <a:pt x="124" y="37"/>
                  <a:pt x="125" y="38"/>
                </a:cubicBezTo>
                <a:cubicBezTo>
                  <a:pt x="126" y="40"/>
                  <a:pt x="124" y="42"/>
                  <a:pt x="125" y="44"/>
                </a:cubicBezTo>
                <a:cubicBezTo>
                  <a:pt x="125" y="45"/>
                  <a:pt x="126" y="47"/>
                  <a:pt x="128" y="48"/>
                </a:cubicBezTo>
                <a:cubicBezTo>
                  <a:pt x="131" y="51"/>
                  <a:pt x="134" y="54"/>
                  <a:pt x="138" y="57"/>
                </a:cubicBezTo>
                <a:cubicBezTo>
                  <a:pt x="142" y="59"/>
                  <a:pt x="145" y="62"/>
                  <a:pt x="149" y="64"/>
                </a:cubicBezTo>
                <a:cubicBezTo>
                  <a:pt x="154" y="68"/>
                  <a:pt x="160" y="72"/>
                  <a:pt x="165" y="75"/>
                </a:cubicBezTo>
                <a:cubicBezTo>
                  <a:pt x="166" y="75"/>
                  <a:pt x="168" y="74"/>
                  <a:pt x="169" y="75"/>
                </a:cubicBezTo>
                <a:cubicBezTo>
                  <a:pt x="172" y="76"/>
                  <a:pt x="174" y="78"/>
                  <a:pt x="177" y="80"/>
                </a:cubicBezTo>
                <a:cubicBezTo>
                  <a:pt x="177" y="80"/>
                  <a:pt x="178" y="80"/>
                  <a:pt x="178" y="81"/>
                </a:cubicBezTo>
                <a:cubicBezTo>
                  <a:pt x="179" y="82"/>
                  <a:pt x="178" y="84"/>
                  <a:pt x="178" y="86"/>
                </a:cubicBezTo>
                <a:cubicBezTo>
                  <a:pt x="178" y="87"/>
                  <a:pt x="178" y="88"/>
                  <a:pt x="179" y="8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04" name="Freeform 2622"/>
          <p:cNvSpPr>
            <a:spLocks noChangeAspect="1"/>
          </p:cNvSpPr>
          <p:nvPr/>
        </p:nvSpPr>
        <p:spPr bwMode="auto">
          <a:xfrm>
            <a:off x="5824538" y="2870200"/>
            <a:ext cx="412750" cy="266700"/>
          </a:xfrm>
          <a:custGeom>
            <a:avLst/>
            <a:gdLst>
              <a:gd name="T0" fmla="*/ 176 w 216"/>
              <a:gd name="T1" fmla="*/ 166 h 140"/>
              <a:gd name="T2" fmla="*/ 185 w 216"/>
              <a:gd name="T3" fmla="*/ 166 h 140"/>
              <a:gd name="T4" fmla="*/ 194 w 216"/>
              <a:gd name="T5" fmla="*/ 150 h 140"/>
              <a:gd name="T6" fmla="*/ 188 w 216"/>
              <a:gd name="T7" fmla="*/ 140 h 140"/>
              <a:gd name="T8" fmla="*/ 181 w 216"/>
              <a:gd name="T9" fmla="*/ 133 h 140"/>
              <a:gd name="T10" fmla="*/ 181 w 216"/>
              <a:gd name="T11" fmla="*/ 125 h 140"/>
              <a:gd name="T12" fmla="*/ 195 w 216"/>
              <a:gd name="T13" fmla="*/ 118 h 140"/>
              <a:gd name="T14" fmla="*/ 193 w 216"/>
              <a:gd name="T15" fmla="*/ 113 h 140"/>
              <a:gd name="T16" fmla="*/ 205 w 216"/>
              <a:gd name="T17" fmla="*/ 103 h 140"/>
              <a:gd name="T18" fmla="*/ 217 w 216"/>
              <a:gd name="T19" fmla="*/ 98 h 140"/>
              <a:gd name="T20" fmla="*/ 223 w 216"/>
              <a:gd name="T21" fmla="*/ 108 h 140"/>
              <a:gd name="T22" fmla="*/ 229 w 216"/>
              <a:gd name="T23" fmla="*/ 113 h 140"/>
              <a:gd name="T24" fmla="*/ 236 w 216"/>
              <a:gd name="T25" fmla="*/ 113 h 140"/>
              <a:gd name="T26" fmla="*/ 248 w 216"/>
              <a:gd name="T27" fmla="*/ 106 h 140"/>
              <a:gd name="T28" fmla="*/ 259 w 216"/>
              <a:gd name="T29" fmla="*/ 97 h 140"/>
              <a:gd name="T30" fmla="*/ 242 w 216"/>
              <a:gd name="T31" fmla="*/ 94 h 140"/>
              <a:gd name="T32" fmla="*/ 232 w 216"/>
              <a:gd name="T33" fmla="*/ 95 h 140"/>
              <a:gd name="T34" fmla="*/ 223 w 216"/>
              <a:gd name="T35" fmla="*/ 88 h 140"/>
              <a:gd name="T36" fmla="*/ 215 w 216"/>
              <a:gd name="T37" fmla="*/ 83 h 140"/>
              <a:gd name="T38" fmla="*/ 221 w 216"/>
              <a:gd name="T39" fmla="*/ 68 h 140"/>
              <a:gd name="T40" fmla="*/ 211 w 216"/>
              <a:gd name="T41" fmla="*/ 74 h 140"/>
              <a:gd name="T42" fmla="*/ 191 w 216"/>
              <a:gd name="T43" fmla="*/ 98 h 140"/>
              <a:gd name="T44" fmla="*/ 183 w 216"/>
              <a:gd name="T45" fmla="*/ 90 h 140"/>
              <a:gd name="T46" fmla="*/ 163 w 216"/>
              <a:gd name="T47" fmla="*/ 92 h 140"/>
              <a:gd name="T48" fmla="*/ 155 w 216"/>
              <a:gd name="T49" fmla="*/ 83 h 140"/>
              <a:gd name="T50" fmla="*/ 147 w 216"/>
              <a:gd name="T51" fmla="*/ 72 h 140"/>
              <a:gd name="T52" fmla="*/ 148 w 216"/>
              <a:gd name="T53" fmla="*/ 60 h 140"/>
              <a:gd name="T54" fmla="*/ 136 w 216"/>
              <a:gd name="T55" fmla="*/ 48 h 140"/>
              <a:gd name="T56" fmla="*/ 124 w 216"/>
              <a:gd name="T57" fmla="*/ 46 h 140"/>
              <a:gd name="T58" fmla="*/ 84 w 216"/>
              <a:gd name="T59" fmla="*/ 47 h 140"/>
              <a:gd name="T60" fmla="*/ 36 w 216"/>
              <a:gd name="T61" fmla="*/ 0 h 140"/>
              <a:gd name="T62" fmla="*/ 0 w 216"/>
              <a:gd name="T63" fmla="*/ 11 h 140"/>
              <a:gd name="T64" fmla="*/ 10 w 216"/>
              <a:gd name="T65" fmla="*/ 89 h 140"/>
              <a:gd name="T66" fmla="*/ 23 w 216"/>
              <a:gd name="T67" fmla="*/ 90 h 140"/>
              <a:gd name="T68" fmla="*/ 22 w 216"/>
              <a:gd name="T69" fmla="*/ 72 h 140"/>
              <a:gd name="T70" fmla="*/ 31 w 216"/>
              <a:gd name="T71" fmla="*/ 65 h 140"/>
              <a:gd name="T72" fmla="*/ 36 w 216"/>
              <a:gd name="T73" fmla="*/ 62 h 140"/>
              <a:gd name="T74" fmla="*/ 45 w 216"/>
              <a:gd name="T75" fmla="*/ 65 h 140"/>
              <a:gd name="T76" fmla="*/ 63 w 216"/>
              <a:gd name="T77" fmla="*/ 74 h 140"/>
              <a:gd name="T78" fmla="*/ 69 w 216"/>
              <a:gd name="T79" fmla="*/ 85 h 140"/>
              <a:gd name="T80" fmla="*/ 70 w 216"/>
              <a:gd name="T81" fmla="*/ 91 h 140"/>
              <a:gd name="T82" fmla="*/ 88 w 216"/>
              <a:gd name="T83" fmla="*/ 86 h 140"/>
              <a:gd name="T84" fmla="*/ 98 w 216"/>
              <a:gd name="T85" fmla="*/ 97 h 140"/>
              <a:gd name="T86" fmla="*/ 105 w 216"/>
              <a:gd name="T87" fmla="*/ 106 h 140"/>
              <a:gd name="T88" fmla="*/ 108 w 216"/>
              <a:gd name="T89" fmla="*/ 118 h 140"/>
              <a:gd name="T90" fmla="*/ 134 w 216"/>
              <a:gd name="T91" fmla="*/ 137 h 140"/>
              <a:gd name="T92" fmla="*/ 158 w 216"/>
              <a:gd name="T93" fmla="*/ 150 h 140"/>
              <a:gd name="T94" fmla="*/ 169 w 216"/>
              <a:gd name="T95" fmla="*/ 157 h 140"/>
              <a:gd name="T96" fmla="*/ 170 w 216"/>
              <a:gd name="T97" fmla="*/ 167 h 14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6"/>
              <a:gd name="T148" fmla="*/ 0 h 140"/>
              <a:gd name="T149" fmla="*/ 216 w 216"/>
              <a:gd name="T150" fmla="*/ 140 h 14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6" h="140">
                <a:moveTo>
                  <a:pt x="141" y="139"/>
                </a:moveTo>
                <a:cubicBezTo>
                  <a:pt x="142" y="139"/>
                  <a:pt x="144" y="138"/>
                  <a:pt x="146" y="138"/>
                </a:cubicBezTo>
                <a:cubicBezTo>
                  <a:pt x="148" y="138"/>
                  <a:pt x="148" y="140"/>
                  <a:pt x="150" y="140"/>
                </a:cubicBezTo>
                <a:cubicBezTo>
                  <a:pt x="151" y="140"/>
                  <a:pt x="153" y="139"/>
                  <a:pt x="154" y="138"/>
                </a:cubicBezTo>
                <a:cubicBezTo>
                  <a:pt x="154" y="137"/>
                  <a:pt x="154" y="135"/>
                  <a:pt x="154" y="134"/>
                </a:cubicBezTo>
                <a:cubicBezTo>
                  <a:pt x="156" y="131"/>
                  <a:pt x="159" y="129"/>
                  <a:pt x="161" y="125"/>
                </a:cubicBezTo>
                <a:cubicBezTo>
                  <a:pt x="161" y="124"/>
                  <a:pt x="160" y="122"/>
                  <a:pt x="160" y="121"/>
                </a:cubicBezTo>
                <a:cubicBezTo>
                  <a:pt x="159" y="120"/>
                  <a:pt x="157" y="119"/>
                  <a:pt x="156" y="117"/>
                </a:cubicBezTo>
                <a:cubicBezTo>
                  <a:pt x="156" y="116"/>
                  <a:pt x="158" y="113"/>
                  <a:pt x="156" y="112"/>
                </a:cubicBezTo>
                <a:cubicBezTo>
                  <a:pt x="155" y="110"/>
                  <a:pt x="152" y="112"/>
                  <a:pt x="150" y="111"/>
                </a:cubicBezTo>
                <a:cubicBezTo>
                  <a:pt x="149" y="111"/>
                  <a:pt x="148" y="110"/>
                  <a:pt x="148" y="109"/>
                </a:cubicBezTo>
                <a:cubicBezTo>
                  <a:pt x="148" y="107"/>
                  <a:pt x="148" y="105"/>
                  <a:pt x="150" y="104"/>
                </a:cubicBezTo>
                <a:cubicBezTo>
                  <a:pt x="153" y="103"/>
                  <a:pt x="156" y="104"/>
                  <a:pt x="159" y="103"/>
                </a:cubicBezTo>
                <a:cubicBezTo>
                  <a:pt x="161" y="102"/>
                  <a:pt x="161" y="100"/>
                  <a:pt x="162" y="98"/>
                </a:cubicBezTo>
                <a:cubicBezTo>
                  <a:pt x="162" y="97"/>
                  <a:pt x="162" y="96"/>
                  <a:pt x="162" y="95"/>
                </a:cubicBezTo>
                <a:cubicBezTo>
                  <a:pt x="161" y="94"/>
                  <a:pt x="159" y="95"/>
                  <a:pt x="160" y="94"/>
                </a:cubicBezTo>
                <a:cubicBezTo>
                  <a:pt x="163" y="93"/>
                  <a:pt x="166" y="94"/>
                  <a:pt x="168" y="92"/>
                </a:cubicBezTo>
                <a:cubicBezTo>
                  <a:pt x="170" y="90"/>
                  <a:pt x="169" y="87"/>
                  <a:pt x="170" y="86"/>
                </a:cubicBezTo>
                <a:cubicBezTo>
                  <a:pt x="172" y="85"/>
                  <a:pt x="174" y="87"/>
                  <a:pt x="176" y="87"/>
                </a:cubicBezTo>
                <a:cubicBezTo>
                  <a:pt x="178" y="86"/>
                  <a:pt x="178" y="82"/>
                  <a:pt x="180" y="82"/>
                </a:cubicBezTo>
                <a:cubicBezTo>
                  <a:pt x="183" y="82"/>
                  <a:pt x="185" y="84"/>
                  <a:pt x="187" y="86"/>
                </a:cubicBezTo>
                <a:cubicBezTo>
                  <a:pt x="187" y="88"/>
                  <a:pt x="185" y="89"/>
                  <a:pt x="185" y="90"/>
                </a:cubicBezTo>
                <a:cubicBezTo>
                  <a:pt x="185" y="92"/>
                  <a:pt x="186" y="93"/>
                  <a:pt x="187" y="94"/>
                </a:cubicBezTo>
                <a:cubicBezTo>
                  <a:pt x="188" y="94"/>
                  <a:pt x="189" y="94"/>
                  <a:pt x="190" y="94"/>
                </a:cubicBezTo>
                <a:cubicBezTo>
                  <a:pt x="191" y="93"/>
                  <a:pt x="192" y="92"/>
                  <a:pt x="193" y="92"/>
                </a:cubicBezTo>
                <a:cubicBezTo>
                  <a:pt x="194" y="92"/>
                  <a:pt x="195" y="93"/>
                  <a:pt x="196" y="94"/>
                </a:cubicBezTo>
                <a:cubicBezTo>
                  <a:pt x="198" y="94"/>
                  <a:pt x="199" y="95"/>
                  <a:pt x="200" y="94"/>
                </a:cubicBezTo>
                <a:cubicBezTo>
                  <a:pt x="203" y="93"/>
                  <a:pt x="204" y="89"/>
                  <a:pt x="206" y="88"/>
                </a:cubicBezTo>
                <a:cubicBezTo>
                  <a:pt x="208" y="87"/>
                  <a:pt x="210" y="89"/>
                  <a:pt x="212" y="88"/>
                </a:cubicBezTo>
                <a:cubicBezTo>
                  <a:pt x="214" y="86"/>
                  <a:pt x="216" y="84"/>
                  <a:pt x="215" y="81"/>
                </a:cubicBezTo>
                <a:cubicBezTo>
                  <a:pt x="214" y="79"/>
                  <a:pt x="211" y="80"/>
                  <a:pt x="208" y="79"/>
                </a:cubicBezTo>
                <a:cubicBezTo>
                  <a:pt x="206" y="78"/>
                  <a:pt x="203" y="79"/>
                  <a:pt x="201" y="78"/>
                </a:cubicBezTo>
                <a:cubicBezTo>
                  <a:pt x="199" y="76"/>
                  <a:pt x="198" y="71"/>
                  <a:pt x="195" y="71"/>
                </a:cubicBezTo>
                <a:cubicBezTo>
                  <a:pt x="193" y="72"/>
                  <a:pt x="195" y="77"/>
                  <a:pt x="193" y="79"/>
                </a:cubicBezTo>
                <a:cubicBezTo>
                  <a:pt x="191" y="81"/>
                  <a:pt x="188" y="81"/>
                  <a:pt x="185" y="79"/>
                </a:cubicBezTo>
                <a:cubicBezTo>
                  <a:pt x="184" y="78"/>
                  <a:pt x="186" y="74"/>
                  <a:pt x="185" y="73"/>
                </a:cubicBezTo>
                <a:cubicBezTo>
                  <a:pt x="183" y="72"/>
                  <a:pt x="180" y="74"/>
                  <a:pt x="179" y="73"/>
                </a:cubicBezTo>
                <a:cubicBezTo>
                  <a:pt x="178" y="72"/>
                  <a:pt x="178" y="70"/>
                  <a:pt x="179" y="69"/>
                </a:cubicBezTo>
                <a:cubicBezTo>
                  <a:pt x="182" y="65"/>
                  <a:pt x="188" y="64"/>
                  <a:pt x="190" y="59"/>
                </a:cubicBezTo>
                <a:cubicBezTo>
                  <a:pt x="191" y="58"/>
                  <a:pt x="186" y="58"/>
                  <a:pt x="184" y="57"/>
                </a:cubicBezTo>
                <a:cubicBezTo>
                  <a:pt x="182" y="60"/>
                  <a:pt x="181" y="63"/>
                  <a:pt x="178" y="65"/>
                </a:cubicBezTo>
                <a:cubicBezTo>
                  <a:pt x="177" y="66"/>
                  <a:pt x="176" y="62"/>
                  <a:pt x="175" y="62"/>
                </a:cubicBezTo>
                <a:cubicBezTo>
                  <a:pt x="172" y="63"/>
                  <a:pt x="171" y="66"/>
                  <a:pt x="169" y="68"/>
                </a:cubicBezTo>
                <a:cubicBezTo>
                  <a:pt x="166" y="73"/>
                  <a:pt x="164" y="79"/>
                  <a:pt x="159" y="82"/>
                </a:cubicBezTo>
                <a:cubicBezTo>
                  <a:pt x="157" y="83"/>
                  <a:pt x="154" y="82"/>
                  <a:pt x="152" y="80"/>
                </a:cubicBezTo>
                <a:cubicBezTo>
                  <a:pt x="151" y="79"/>
                  <a:pt x="154" y="76"/>
                  <a:pt x="152" y="75"/>
                </a:cubicBezTo>
                <a:cubicBezTo>
                  <a:pt x="151" y="74"/>
                  <a:pt x="148" y="76"/>
                  <a:pt x="146" y="76"/>
                </a:cubicBezTo>
                <a:cubicBezTo>
                  <a:pt x="143" y="77"/>
                  <a:pt x="139" y="78"/>
                  <a:pt x="135" y="77"/>
                </a:cubicBezTo>
                <a:cubicBezTo>
                  <a:pt x="134" y="77"/>
                  <a:pt x="132" y="76"/>
                  <a:pt x="131" y="75"/>
                </a:cubicBezTo>
                <a:cubicBezTo>
                  <a:pt x="130" y="73"/>
                  <a:pt x="131" y="70"/>
                  <a:pt x="129" y="69"/>
                </a:cubicBezTo>
                <a:cubicBezTo>
                  <a:pt x="128" y="68"/>
                  <a:pt x="125" y="70"/>
                  <a:pt x="124" y="69"/>
                </a:cubicBezTo>
                <a:cubicBezTo>
                  <a:pt x="122" y="67"/>
                  <a:pt x="122" y="63"/>
                  <a:pt x="122" y="60"/>
                </a:cubicBezTo>
                <a:cubicBezTo>
                  <a:pt x="122" y="59"/>
                  <a:pt x="124" y="58"/>
                  <a:pt x="124" y="56"/>
                </a:cubicBezTo>
                <a:cubicBezTo>
                  <a:pt x="124" y="54"/>
                  <a:pt x="124" y="52"/>
                  <a:pt x="123" y="50"/>
                </a:cubicBezTo>
                <a:cubicBezTo>
                  <a:pt x="121" y="47"/>
                  <a:pt x="120" y="43"/>
                  <a:pt x="117" y="40"/>
                </a:cubicBezTo>
                <a:cubicBezTo>
                  <a:pt x="116" y="39"/>
                  <a:pt x="114" y="41"/>
                  <a:pt x="113" y="40"/>
                </a:cubicBezTo>
                <a:cubicBezTo>
                  <a:pt x="111" y="39"/>
                  <a:pt x="113" y="35"/>
                  <a:pt x="111" y="34"/>
                </a:cubicBezTo>
                <a:cubicBezTo>
                  <a:pt x="108" y="34"/>
                  <a:pt x="106" y="39"/>
                  <a:pt x="103" y="38"/>
                </a:cubicBezTo>
                <a:lnTo>
                  <a:pt x="81" y="36"/>
                </a:lnTo>
                <a:cubicBezTo>
                  <a:pt x="77" y="37"/>
                  <a:pt x="73" y="38"/>
                  <a:pt x="70" y="39"/>
                </a:cubicBezTo>
                <a:cubicBezTo>
                  <a:pt x="67" y="34"/>
                  <a:pt x="65" y="29"/>
                  <a:pt x="62" y="24"/>
                </a:cubicBezTo>
                <a:cubicBezTo>
                  <a:pt x="52" y="16"/>
                  <a:pt x="41" y="8"/>
                  <a:pt x="30" y="0"/>
                </a:cubicBezTo>
                <a:cubicBezTo>
                  <a:pt x="25" y="1"/>
                  <a:pt x="20" y="2"/>
                  <a:pt x="15" y="3"/>
                </a:cubicBezTo>
                <a:cubicBezTo>
                  <a:pt x="10" y="5"/>
                  <a:pt x="5" y="7"/>
                  <a:pt x="0" y="9"/>
                </a:cubicBezTo>
                <a:cubicBezTo>
                  <a:pt x="1" y="30"/>
                  <a:pt x="3" y="52"/>
                  <a:pt x="4" y="73"/>
                </a:cubicBezTo>
                <a:cubicBezTo>
                  <a:pt x="5" y="74"/>
                  <a:pt x="7" y="73"/>
                  <a:pt x="8" y="74"/>
                </a:cubicBezTo>
                <a:cubicBezTo>
                  <a:pt x="11" y="75"/>
                  <a:pt x="14" y="76"/>
                  <a:pt x="17" y="76"/>
                </a:cubicBezTo>
                <a:cubicBezTo>
                  <a:pt x="18" y="76"/>
                  <a:pt x="19" y="76"/>
                  <a:pt x="19" y="75"/>
                </a:cubicBezTo>
                <a:cubicBezTo>
                  <a:pt x="19" y="73"/>
                  <a:pt x="17" y="70"/>
                  <a:pt x="17" y="67"/>
                </a:cubicBezTo>
                <a:cubicBezTo>
                  <a:pt x="16" y="65"/>
                  <a:pt x="16" y="62"/>
                  <a:pt x="18" y="60"/>
                </a:cubicBezTo>
                <a:cubicBezTo>
                  <a:pt x="19" y="59"/>
                  <a:pt x="22" y="60"/>
                  <a:pt x="23" y="59"/>
                </a:cubicBezTo>
                <a:cubicBezTo>
                  <a:pt x="25" y="58"/>
                  <a:pt x="24" y="54"/>
                  <a:pt x="26" y="54"/>
                </a:cubicBezTo>
                <a:cubicBezTo>
                  <a:pt x="29" y="53"/>
                  <a:pt x="30" y="59"/>
                  <a:pt x="32" y="58"/>
                </a:cubicBezTo>
                <a:cubicBezTo>
                  <a:pt x="34" y="57"/>
                  <a:pt x="29" y="54"/>
                  <a:pt x="30" y="52"/>
                </a:cubicBezTo>
                <a:cubicBezTo>
                  <a:pt x="30" y="50"/>
                  <a:pt x="34" y="50"/>
                  <a:pt x="36" y="51"/>
                </a:cubicBezTo>
                <a:cubicBezTo>
                  <a:pt x="37" y="51"/>
                  <a:pt x="36" y="53"/>
                  <a:pt x="37" y="54"/>
                </a:cubicBezTo>
                <a:cubicBezTo>
                  <a:pt x="38" y="56"/>
                  <a:pt x="41" y="57"/>
                  <a:pt x="42" y="58"/>
                </a:cubicBezTo>
                <a:cubicBezTo>
                  <a:pt x="46" y="59"/>
                  <a:pt x="50" y="60"/>
                  <a:pt x="52" y="62"/>
                </a:cubicBezTo>
                <a:cubicBezTo>
                  <a:pt x="52" y="65"/>
                  <a:pt x="50" y="65"/>
                  <a:pt x="50" y="66"/>
                </a:cubicBezTo>
                <a:cubicBezTo>
                  <a:pt x="52" y="68"/>
                  <a:pt x="56" y="68"/>
                  <a:pt x="57" y="71"/>
                </a:cubicBezTo>
                <a:cubicBezTo>
                  <a:pt x="58" y="73"/>
                  <a:pt x="54" y="73"/>
                  <a:pt x="54" y="75"/>
                </a:cubicBezTo>
                <a:cubicBezTo>
                  <a:pt x="54" y="77"/>
                  <a:pt x="57" y="76"/>
                  <a:pt x="58" y="76"/>
                </a:cubicBezTo>
                <a:cubicBezTo>
                  <a:pt x="62" y="76"/>
                  <a:pt x="66" y="76"/>
                  <a:pt x="70" y="75"/>
                </a:cubicBezTo>
                <a:cubicBezTo>
                  <a:pt x="72" y="75"/>
                  <a:pt x="72" y="71"/>
                  <a:pt x="73" y="72"/>
                </a:cubicBezTo>
                <a:cubicBezTo>
                  <a:pt x="76" y="73"/>
                  <a:pt x="78" y="76"/>
                  <a:pt x="80" y="79"/>
                </a:cubicBezTo>
                <a:cubicBezTo>
                  <a:pt x="81" y="80"/>
                  <a:pt x="80" y="80"/>
                  <a:pt x="81" y="81"/>
                </a:cubicBezTo>
                <a:cubicBezTo>
                  <a:pt x="81" y="83"/>
                  <a:pt x="82" y="86"/>
                  <a:pt x="84" y="88"/>
                </a:cubicBezTo>
                <a:cubicBezTo>
                  <a:pt x="84" y="89"/>
                  <a:pt x="86" y="87"/>
                  <a:pt x="87" y="88"/>
                </a:cubicBezTo>
                <a:cubicBezTo>
                  <a:pt x="88" y="90"/>
                  <a:pt x="86" y="92"/>
                  <a:pt x="87" y="94"/>
                </a:cubicBezTo>
                <a:cubicBezTo>
                  <a:pt x="87" y="95"/>
                  <a:pt x="88" y="97"/>
                  <a:pt x="90" y="98"/>
                </a:cubicBezTo>
                <a:cubicBezTo>
                  <a:pt x="93" y="101"/>
                  <a:pt x="96" y="104"/>
                  <a:pt x="100" y="107"/>
                </a:cubicBezTo>
                <a:cubicBezTo>
                  <a:pt x="104" y="109"/>
                  <a:pt x="107" y="112"/>
                  <a:pt x="111" y="114"/>
                </a:cubicBezTo>
                <a:cubicBezTo>
                  <a:pt x="116" y="118"/>
                  <a:pt x="122" y="122"/>
                  <a:pt x="127" y="125"/>
                </a:cubicBezTo>
                <a:cubicBezTo>
                  <a:pt x="128" y="125"/>
                  <a:pt x="130" y="124"/>
                  <a:pt x="131" y="125"/>
                </a:cubicBezTo>
                <a:cubicBezTo>
                  <a:pt x="134" y="126"/>
                  <a:pt x="136" y="128"/>
                  <a:pt x="139" y="130"/>
                </a:cubicBezTo>
                <a:cubicBezTo>
                  <a:pt x="139" y="130"/>
                  <a:pt x="140" y="130"/>
                  <a:pt x="140" y="131"/>
                </a:cubicBezTo>
                <a:cubicBezTo>
                  <a:pt x="141" y="132"/>
                  <a:pt x="140" y="134"/>
                  <a:pt x="140" y="136"/>
                </a:cubicBezTo>
                <a:cubicBezTo>
                  <a:pt x="140" y="137"/>
                  <a:pt x="140" y="138"/>
                  <a:pt x="141" y="13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05" name="Freeform 2623"/>
          <p:cNvSpPr>
            <a:spLocks noChangeAspect="1"/>
          </p:cNvSpPr>
          <p:nvPr/>
        </p:nvSpPr>
        <p:spPr bwMode="auto">
          <a:xfrm>
            <a:off x="5956300" y="3098800"/>
            <a:ext cx="330200" cy="268288"/>
          </a:xfrm>
          <a:custGeom>
            <a:avLst/>
            <a:gdLst>
              <a:gd name="T0" fmla="*/ 23 w 173"/>
              <a:gd name="T1" fmla="*/ 164 h 141"/>
              <a:gd name="T2" fmla="*/ 59 w 173"/>
              <a:gd name="T3" fmla="*/ 167 h 141"/>
              <a:gd name="T4" fmla="*/ 66 w 173"/>
              <a:gd name="T5" fmla="*/ 167 h 141"/>
              <a:gd name="T6" fmla="*/ 93 w 173"/>
              <a:gd name="T7" fmla="*/ 162 h 141"/>
              <a:gd name="T8" fmla="*/ 91 w 173"/>
              <a:gd name="T9" fmla="*/ 150 h 141"/>
              <a:gd name="T10" fmla="*/ 105 w 173"/>
              <a:gd name="T11" fmla="*/ 137 h 141"/>
              <a:gd name="T12" fmla="*/ 111 w 173"/>
              <a:gd name="T13" fmla="*/ 137 h 141"/>
              <a:gd name="T14" fmla="*/ 115 w 173"/>
              <a:gd name="T15" fmla="*/ 133 h 141"/>
              <a:gd name="T16" fmla="*/ 125 w 173"/>
              <a:gd name="T17" fmla="*/ 128 h 141"/>
              <a:gd name="T18" fmla="*/ 135 w 173"/>
              <a:gd name="T19" fmla="*/ 126 h 141"/>
              <a:gd name="T20" fmla="*/ 133 w 173"/>
              <a:gd name="T21" fmla="*/ 115 h 141"/>
              <a:gd name="T22" fmla="*/ 145 w 173"/>
              <a:gd name="T23" fmla="*/ 104 h 141"/>
              <a:gd name="T24" fmla="*/ 141 w 173"/>
              <a:gd name="T25" fmla="*/ 89 h 141"/>
              <a:gd name="T26" fmla="*/ 149 w 173"/>
              <a:gd name="T27" fmla="*/ 89 h 141"/>
              <a:gd name="T28" fmla="*/ 160 w 173"/>
              <a:gd name="T29" fmla="*/ 79 h 141"/>
              <a:gd name="T30" fmla="*/ 165 w 173"/>
              <a:gd name="T31" fmla="*/ 68 h 141"/>
              <a:gd name="T32" fmla="*/ 156 w 173"/>
              <a:gd name="T33" fmla="*/ 50 h 141"/>
              <a:gd name="T34" fmla="*/ 166 w 173"/>
              <a:gd name="T35" fmla="*/ 43 h 141"/>
              <a:gd name="T36" fmla="*/ 194 w 173"/>
              <a:gd name="T37" fmla="*/ 31 h 141"/>
              <a:gd name="T38" fmla="*/ 207 w 173"/>
              <a:gd name="T39" fmla="*/ 29 h 141"/>
              <a:gd name="T40" fmla="*/ 208 w 173"/>
              <a:gd name="T41" fmla="*/ 22 h 141"/>
              <a:gd name="T42" fmla="*/ 194 w 173"/>
              <a:gd name="T43" fmla="*/ 26 h 141"/>
              <a:gd name="T44" fmla="*/ 180 w 173"/>
              <a:gd name="T45" fmla="*/ 26 h 141"/>
              <a:gd name="T46" fmla="*/ 168 w 173"/>
              <a:gd name="T47" fmla="*/ 30 h 141"/>
              <a:gd name="T48" fmla="*/ 161 w 173"/>
              <a:gd name="T49" fmla="*/ 31 h 141"/>
              <a:gd name="T50" fmla="*/ 159 w 173"/>
              <a:gd name="T51" fmla="*/ 12 h 141"/>
              <a:gd name="T52" fmla="*/ 153 w 173"/>
              <a:gd name="T53" fmla="*/ 5 h 141"/>
              <a:gd name="T54" fmla="*/ 135 w 173"/>
              <a:gd name="T55" fmla="*/ 12 h 141"/>
              <a:gd name="T56" fmla="*/ 131 w 173"/>
              <a:gd name="T57" fmla="*/ 17 h 141"/>
              <a:gd name="T58" fmla="*/ 127 w 173"/>
              <a:gd name="T59" fmla="*/ 28 h 141"/>
              <a:gd name="T60" fmla="*/ 113 w 173"/>
              <a:gd name="T61" fmla="*/ 30 h 141"/>
              <a:gd name="T62" fmla="*/ 102 w 173"/>
              <a:gd name="T63" fmla="*/ 22 h 141"/>
              <a:gd name="T64" fmla="*/ 93 w 173"/>
              <a:gd name="T65" fmla="*/ 22 h 141"/>
              <a:gd name="T66" fmla="*/ 82 w 173"/>
              <a:gd name="T67" fmla="*/ 23 h 141"/>
              <a:gd name="T68" fmla="*/ 70 w 173"/>
              <a:gd name="T69" fmla="*/ 23 h 141"/>
              <a:gd name="T70" fmla="*/ 61 w 173"/>
              <a:gd name="T71" fmla="*/ 24 h 141"/>
              <a:gd name="T72" fmla="*/ 55 w 173"/>
              <a:gd name="T73" fmla="*/ 40 h 141"/>
              <a:gd name="T74" fmla="*/ 38 w 173"/>
              <a:gd name="T75" fmla="*/ 52 h 141"/>
              <a:gd name="T76" fmla="*/ 32 w 173"/>
              <a:gd name="T77" fmla="*/ 62 h 141"/>
              <a:gd name="T78" fmla="*/ 24 w 173"/>
              <a:gd name="T79" fmla="*/ 61 h 141"/>
              <a:gd name="T80" fmla="*/ 12 w 173"/>
              <a:gd name="T81" fmla="*/ 58 h 141"/>
              <a:gd name="T82" fmla="*/ 4 w 173"/>
              <a:gd name="T83" fmla="*/ 74 h 141"/>
              <a:gd name="T84" fmla="*/ 2 w 173"/>
              <a:gd name="T85" fmla="*/ 78 h 141"/>
              <a:gd name="T86" fmla="*/ 5 w 173"/>
              <a:gd name="T87" fmla="*/ 96 h 141"/>
              <a:gd name="T88" fmla="*/ 5 w 173"/>
              <a:gd name="T89" fmla="*/ 108 h 141"/>
              <a:gd name="T90" fmla="*/ 11 w 173"/>
              <a:gd name="T91" fmla="*/ 133 h 141"/>
              <a:gd name="T92" fmla="*/ 23 w 173"/>
              <a:gd name="T93" fmla="*/ 143 h 141"/>
              <a:gd name="T94" fmla="*/ 12 w 173"/>
              <a:gd name="T95" fmla="*/ 162 h 14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73"/>
              <a:gd name="T145" fmla="*/ 0 h 141"/>
              <a:gd name="T146" fmla="*/ 173 w 173"/>
              <a:gd name="T147" fmla="*/ 141 h 141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73" h="141">
                <a:moveTo>
                  <a:pt x="10" y="135"/>
                </a:moveTo>
                <a:cubicBezTo>
                  <a:pt x="13" y="136"/>
                  <a:pt x="16" y="136"/>
                  <a:pt x="19" y="137"/>
                </a:cubicBezTo>
                <a:cubicBezTo>
                  <a:pt x="23" y="138"/>
                  <a:pt x="28" y="139"/>
                  <a:pt x="32" y="140"/>
                </a:cubicBezTo>
                <a:cubicBezTo>
                  <a:pt x="38" y="140"/>
                  <a:pt x="43" y="138"/>
                  <a:pt x="49" y="139"/>
                </a:cubicBezTo>
                <a:cubicBezTo>
                  <a:pt x="50" y="139"/>
                  <a:pt x="51" y="140"/>
                  <a:pt x="53" y="140"/>
                </a:cubicBezTo>
                <a:cubicBezTo>
                  <a:pt x="54" y="140"/>
                  <a:pt x="54" y="139"/>
                  <a:pt x="55" y="139"/>
                </a:cubicBezTo>
                <a:cubicBezTo>
                  <a:pt x="57" y="139"/>
                  <a:pt x="59" y="141"/>
                  <a:pt x="62" y="141"/>
                </a:cubicBezTo>
                <a:cubicBezTo>
                  <a:pt x="67" y="140"/>
                  <a:pt x="73" y="138"/>
                  <a:pt x="77" y="135"/>
                </a:cubicBezTo>
                <a:cubicBezTo>
                  <a:pt x="79" y="134"/>
                  <a:pt x="78" y="132"/>
                  <a:pt x="78" y="131"/>
                </a:cubicBezTo>
                <a:cubicBezTo>
                  <a:pt x="77" y="129"/>
                  <a:pt x="76" y="127"/>
                  <a:pt x="76" y="125"/>
                </a:cubicBezTo>
                <a:cubicBezTo>
                  <a:pt x="77" y="122"/>
                  <a:pt x="79" y="119"/>
                  <a:pt x="81" y="116"/>
                </a:cubicBezTo>
                <a:cubicBezTo>
                  <a:pt x="82" y="114"/>
                  <a:pt x="85" y="114"/>
                  <a:pt x="87" y="114"/>
                </a:cubicBezTo>
                <a:cubicBezTo>
                  <a:pt x="87" y="114"/>
                  <a:pt x="86" y="116"/>
                  <a:pt x="87" y="116"/>
                </a:cubicBezTo>
                <a:cubicBezTo>
                  <a:pt x="89" y="116"/>
                  <a:pt x="91" y="115"/>
                  <a:pt x="92" y="114"/>
                </a:cubicBezTo>
                <a:cubicBezTo>
                  <a:pt x="93" y="113"/>
                  <a:pt x="90" y="111"/>
                  <a:pt x="90" y="111"/>
                </a:cubicBezTo>
                <a:cubicBezTo>
                  <a:pt x="92" y="109"/>
                  <a:pt x="94" y="112"/>
                  <a:pt x="96" y="111"/>
                </a:cubicBezTo>
                <a:cubicBezTo>
                  <a:pt x="98" y="109"/>
                  <a:pt x="98" y="106"/>
                  <a:pt x="100" y="105"/>
                </a:cubicBezTo>
                <a:cubicBezTo>
                  <a:pt x="102" y="104"/>
                  <a:pt x="103" y="106"/>
                  <a:pt x="104" y="107"/>
                </a:cubicBezTo>
                <a:cubicBezTo>
                  <a:pt x="106" y="108"/>
                  <a:pt x="107" y="110"/>
                  <a:pt x="108" y="110"/>
                </a:cubicBezTo>
                <a:cubicBezTo>
                  <a:pt x="110" y="109"/>
                  <a:pt x="112" y="107"/>
                  <a:pt x="112" y="105"/>
                </a:cubicBezTo>
                <a:cubicBezTo>
                  <a:pt x="113" y="104"/>
                  <a:pt x="110" y="104"/>
                  <a:pt x="110" y="102"/>
                </a:cubicBezTo>
                <a:cubicBezTo>
                  <a:pt x="110" y="100"/>
                  <a:pt x="110" y="98"/>
                  <a:pt x="111" y="96"/>
                </a:cubicBezTo>
                <a:cubicBezTo>
                  <a:pt x="112" y="93"/>
                  <a:pt x="112" y="89"/>
                  <a:pt x="114" y="88"/>
                </a:cubicBezTo>
                <a:cubicBezTo>
                  <a:pt x="116" y="86"/>
                  <a:pt x="120" y="89"/>
                  <a:pt x="121" y="87"/>
                </a:cubicBezTo>
                <a:cubicBezTo>
                  <a:pt x="123" y="86"/>
                  <a:pt x="122" y="83"/>
                  <a:pt x="121" y="81"/>
                </a:cubicBezTo>
                <a:cubicBezTo>
                  <a:pt x="120" y="78"/>
                  <a:pt x="118" y="76"/>
                  <a:pt x="117" y="74"/>
                </a:cubicBezTo>
                <a:cubicBezTo>
                  <a:pt x="117" y="73"/>
                  <a:pt x="117" y="71"/>
                  <a:pt x="118" y="71"/>
                </a:cubicBezTo>
                <a:cubicBezTo>
                  <a:pt x="120" y="71"/>
                  <a:pt x="121" y="74"/>
                  <a:pt x="124" y="74"/>
                </a:cubicBezTo>
                <a:cubicBezTo>
                  <a:pt x="126" y="74"/>
                  <a:pt x="129" y="73"/>
                  <a:pt x="130" y="72"/>
                </a:cubicBezTo>
                <a:cubicBezTo>
                  <a:pt x="132" y="70"/>
                  <a:pt x="132" y="68"/>
                  <a:pt x="133" y="66"/>
                </a:cubicBezTo>
                <a:cubicBezTo>
                  <a:pt x="133" y="65"/>
                  <a:pt x="132" y="64"/>
                  <a:pt x="133" y="63"/>
                </a:cubicBezTo>
                <a:cubicBezTo>
                  <a:pt x="134" y="61"/>
                  <a:pt x="137" y="59"/>
                  <a:pt x="137" y="57"/>
                </a:cubicBezTo>
                <a:cubicBezTo>
                  <a:pt x="138" y="53"/>
                  <a:pt x="136" y="49"/>
                  <a:pt x="134" y="45"/>
                </a:cubicBezTo>
                <a:cubicBezTo>
                  <a:pt x="134" y="43"/>
                  <a:pt x="131" y="43"/>
                  <a:pt x="130" y="42"/>
                </a:cubicBezTo>
                <a:cubicBezTo>
                  <a:pt x="130" y="40"/>
                  <a:pt x="131" y="37"/>
                  <a:pt x="133" y="36"/>
                </a:cubicBezTo>
                <a:cubicBezTo>
                  <a:pt x="135" y="35"/>
                  <a:pt x="137" y="37"/>
                  <a:pt x="138" y="36"/>
                </a:cubicBezTo>
                <a:cubicBezTo>
                  <a:pt x="143" y="34"/>
                  <a:pt x="145" y="29"/>
                  <a:pt x="149" y="27"/>
                </a:cubicBezTo>
                <a:cubicBezTo>
                  <a:pt x="153" y="25"/>
                  <a:pt x="157" y="26"/>
                  <a:pt x="161" y="26"/>
                </a:cubicBezTo>
                <a:cubicBezTo>
                  <a:pt x="162" y="26"/>
                  <a:pt x="164" y="27"/>
                  <a:pt x="166" y="27"/>
                </a:cubicBezTo>
                <a:cubicBezTo>
                  <a:pt x="168" y="27"/>
                  <a:pt x="170" y="25"/>
                  <a:pt x="172" y="24"/>
                </a:cubicBezTo>
                <a:cubicBezTo>
                  <a:pt x="171" y="24"/>
                  <a:pt x="171" y="23"/>
                  <a:pt x="171" y="22"/>
                </a:cubicBezTo>
                <a:cubicBezTo>
                  <a:pt x="171" y="21"/>
                  <a:pt x="172" y="20"/>
                  <a:pt x="173" y="18"/>
                </a:cubicBezTo>
                <a:cubicBezTo>
                  <a:pt x="172" y="18"/>
                  <a:pt x="171" y="18"/>
                  <a:pt x="170" y="18"/>
                </a:cubicBezTo>
                <a:cubicBezTo>
                  <a:pt x="167" y="19"/>
                  <a:pt x="164" y="22"/>
                  <a:pt x="161" y="22"/>
                </a:cubicBezTo>
                <a:cubicBezTo>
                  <a:pt x="159" y="22"/>
                  <a:pt x="159" y="19"/>
                  <a:pt x="157" y="19"/>
                </a:cubicBezTo>
                <a:cubicBezTo>
                  <a:pt x="155" y="19"/>
                  <a:pt x="152" y="21"/>
                  <a:pt x="150" y="22"/>
                </a:cubicBezTo>
                <a:cubicBezTo>
                  <a:pt x="148" y="23"/>
                  <a:pt x="146" y="24"/>
                  <a:pt x="144" y="24"/>
                </a:cubicBezTo>
                <a:cubicBezTo>
                  <a:pt x="143" y="25"/>
                  <a:pt x="141" y="24"/>
                  <a:pt x="140" y="25"/>
                </a:cubicBezTo>
                <a:cubicBezTo>
                  <a:pt x="139" y="26"/>
                  <a:pt x="139" y="29"/>
                  <a:pt x="137" y="30"/>
                </a:cubicBezTo>
                <a:cubicBezTo>
                  <a:pt x="135" y="30"/>
                  <a:pt x="135" y="27"/>
                  <a:pt x="134" y="26"/>
                </a:cubicBezTo>
                <a:cubicBezTo>
                  <a:pt x="133" y="23"/>
                  <a:pt x="132" y="21"/>
                  <a:pt x="132" y="19"/>
                </a:cubicBezTo>
                <a:cubicBezTo>
                  <a:pt x="131" y="16"/>
                  <a:pt x="133" y="12"/>
                  <a:pt x="132" y="10"/>
                </a:cubicBezTo>
                <a:cubicBezTo>
                  <a:pt x="131" y="8"/>
                  <a:pt x="128" y="11"/>
                  <a:pt x="127" y="10"/>
                </a:cubicBezTo>
                <a:cubicBezTo>
                  <a:pt x="126" y="8"/>
                  <a:pt x="128" y="6"/>
                  <a:pt x="127" y="4"/>
                </a:cubicBezTo>
                <a:cubicBezTo>
                  <a:pt x="126" y="2"/>
                  <a:pt x="123" y="0"/>
                  <a:pt x="120" y="1"/>
                </a:cubicBezTo>
                <a:cubicBezTo>
                  <a:pt x="116" y="2"/>
                  <a:pt x="113" y="6"/>
                  <a:pt x="112" y="10"/>
                </a:cubicBezTo>
                <a:cubicBezTo>
                  <a:pt x="112" y="12"/>
                  <a:pt x="117" y="12"/>
                  <a:pt x="116" y="13"/>
                </a:cubicBezTo>
                <a:cubicBezTo>
                  <a:pt x="115" y="15"/>
                  <a:pt x="111" y="13"/>
                  <a:pt x="109" y="14"/>
                </a:cubicBezTo>
                <a:cubicBezTo>
                  <a:pt x="107" y="15"/>
                  <a:pt x="107" y="17"/>
                  <a:pt x="106" y="19"/>
                </a:cubicBezTo>
                <a:cubicBezTo>
                  <a:pt x="106" y="20"/>
                  <a:pt x="107" y="23"/>
                  <a:pt x="106" y="23"/>
                </a:cubicBezTo>
                <a:cubicBezTo>
                  <a:pt x="104" y="22"/>
                  <a:pt x="104" y="18"/>
                  <a:pt x="102" y="19"/>
                </a:cubicBezTo>
                <a:cubicBezTo>
                  <a:pt x="99" y="19"/>
                  <a:pt x="97" y="24"/>
                  <a:pt x="94" y="25"/>
                </a:cubicBezTo>
                <a:cubicBezTo>
                  <a:pt x="92" y="25"/>
                  <a:pt x="90" y="24"/>
                  <a:pt x="88" y="23"/>
                </a:cubicBezTo>
                <a:cubicBezTo>
                  <a:pt x="87" y="21"/>
                  <a:pt x="86" y="20"/>
                  <a:pt x="85" y="18"/>
                </a:cubicBezTo>
                <a:cubicBezTo>
                  <a:pt x="84" y="19"/>
                  <a:pt x="82" y="20"/>
                  <a:pt x="81" y="20"/>
                </a:cubicBezTo>
                <a:cubicBezTo>
                  <a:pt x="79" y="20"/>
                  <a:pt x="79" y="18"/>
                  <a:pt x="77" y="18"/>
                </a:cubicBezTo>
                <a:cubicBezTo>
                  <a:pt x="75" y="18"/>
                  <a:pt x="73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8"/>
                  <a:pt x="64" y="16"/>
                  <a:pt x="61" y="16"/>
                </a:cubicBezTo>
                <a:cubicBezTo>
                  <a:pt x="60" y="16"/>
                  <a:pt x="59" y="18"/>
                  <a:pt x="58" y="19"/>
                </a:cubicBezTo>
                <a:cubicBezTo>
                  <a:pt x="58" y="20"/>
                  <a:pt x="57" y="20"/>
                  <a:pt x="56" y="20"/>
                </a:cubicBezTo>
                <a:cubicBezTo>
                  <a:pt x="54" y="20"/>
                  <a:pt x="53" y="20"/>
                  <a:pt x="51" y="20"/>
                </a:cubicBezTo>
                <a:cubicBezTo>
                  <a:pt x="50" y="21"/>
                  <a:pt x="49" y="22"/>
                  <a:pt x="49" y="23"/>
                </a:cubicBezTo>
                <a:cubicBezTo>
                  <a:pt x="47" y="26"/>
                  <a:pt x="48" y="30"/>
                  <a:pt x="46" y="33"/>
                </a:cubicBezTo>
                <a:cubicBezTo>
                  <a:pt x="44" y="36"/>
                  <a:pt x="41" y="39"/>
                  <a:pt x="37" y="41"/>
                </a:cubicBezTo>
                <a:cubicBezTo>
                  <a:pt x="36" y="42"/>
                  <a:pt x="33" y="42"/>
                  <a:pt x="32" y="43"/>
                </a:cubicBezTo>
                <a:cubicBezTo>
                  <a:pt x="31" y="44"/>
                  <a:pt x="32" y="46"/>
                  <a:pt x="31" y="47"/>
                </a:cubicBezTo>
                <a:cubicBezTo>
                  <a:pt x="30" y="49"/>
                  <a:pt x="29" y="51"/>
                  <a:pt x="27" y="52"/>
                </a:cubicBezTo>
                <a:cubicBezTo>
                  <a:pt x="26" y="52"/>
                  <a:pt x="25" y="51"/>
                  <a:pt x="24" y="51"/>
                </a:cubicBezTo>
                <a:cubicBezTo>
                  <a:pt x="23" y="51"/>
                  <a:pt x="21" y="52"/>
                  <a:pt x="20" y="51"/>
                </a:cubicBezTo>
                <a:cubicBezTo>
                  <a:pt x="18" y="51"/>
                  <a:pt x="16" y="50"/>
                  <a:pt x="14" y="49"/>
                </a:cubicBezTo>
                <a:cubicBezTo>
                  <a:pt x="13" y="49"/>
                  <a:pt x="11" y="48"/>
                  <a:pt x="10" y="48"/>
                </a:cubicBezTo>
                <a:cubicBezTo>
                  <a:pt x="9" y="50"/>
                  <a:pt x="9" y="53"/>
                  <a:pt x="8" y="55"/>
                </a:cubicBezTo>
                <a:cubicBezTo>
                  <a:pt x="7" y="57"/>
                  <a:pt x="4" y="59"/>
                  <a:pt x="3" y="62"/>
                </a:cubicBezTo>
                <a:cubicBezTo>
                  <a:pt x="3" y="63"/>
                  <a:pt x="5" y="64"/>
                  <a:pt x="5" y="65"/>
                </a:cubicBezTo>
                <a:cubicBezTo>
                  <a:pt x="4" y="66"/>
                  <a:pt x="2" y="64"/>
                  <a:pt x="2" y="65"/>
                </a:cubicBezTo>
                <a:cubicBezTo>
                  <a:pt x="1" y="68"/>
                  <a:pt x="0" y="72"/>
                  <a:pt x="1" y="75"/>
                </a:cubicBezTo>
                <a:cubicBezTo>
                  <a:pt x="1" y="77"/>
                  <a:pt x="4" y="78"/>
                  <a:pt x="4" y="80"/>
                </a:cubicBezTo>
                <a:cubicBezTo>
                  <a:pt x="4" y="82"/>
                  <a:pt x="1" y="82"/>
                  <a:pt x="1" y="84"/>
                </a:cubicBezTo>
                <a:cubicBezTo>
                  <a:pt x="1" y="86"/>
                  <a:pt x="4" y="88"/>
                  <a:pt x="4" y="90"/>
                </a:cubicBezTo>
                <a:cubicBezTo>
                  <a:pt x="5" y="94"/>
                  <a:pt x="6" y="100"/>
                  <a:pt x="4" y="104"/>
                </a:cubicBezTo>
                <a:cubicBezTo>
                  <a:pt x="5" y="107"/>
                  <a:pt x="7" y="109"/>
                  <a:pt x="9" y="111"/>
                </a:cubicBezTo>
                <a:cubicBezTo>
                  <a:pt x="11" y="112"/>
                  <a:pt x="15" y="109"/>
                  <a:pt x="17" y="111"/>
                </a:cubicBezTo>
                <a:cubicBezTo>
                  <a:pt x="19" y="112"/>
                  <a:pt x="20" y="116"/>
                  <a:pt x="19" y="119"/>
                </a:cubicBezTo>
                <a:cubicBezTo>
                  <a:pt x="18" y="123"/>
                  <a:pt x="14" y="126"/>
                  <a:pt x="12" y="130"/>
                </a:cubicBezTo>
                <a:cubicBezTo>
                  <a:pt x="11" y="131"/>
                  <a:pt x="11" y="133"/>
                  <a:pt x="10" y="13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06" name="Freeform 2624"/>
          <p:cNvSpPr>
            <a:spLocks noChangeAspect="1"/>
          </p:cNvSpPr>
          <p:nvPr/>
        </p:nvSpPr>
        <p:spPr bwMode="auto">
          <a:xfrm>
            <a:off x="5975350" y="3144838"/>
            <a:ext cx="384175" cy="393700"/>
          </a:xfrm>
          <a:custGeom>
            <a:avLst/>
            <a:gdLst>
              <a:gd name="T0" fmla="*/ 237 w 201"/>
              <a:gd name="T1" fmla="*/ 40 h 207"/>
              <a:gd name="T2" fmla="*/ 224 w 201"/>
              <a:gd name="T3" fmla="*/ 50 h 207"/>
              <a:gd name="T4" fmla="*/ 200 w 201"/>
              <a:gd name="T5" fmla="*/ 46 h 207"/>
              <a:gd name="T6" fmla="*/ 195 w 201"/>
              <a:gd name="T7" fmla="*/ 59 h 207"/>
              <a:gd name="T8" fmla="*/ 202 w 201"/>
              <a:gd name="T9" fmla="*/ 80 h 207"/>
              <a:gd name="T10" fmla="*/ 212 w 201"/>
              <a:gd name="T11" fmla="*/ 83 h 207"/>
              <a:gd name="T12" fmla="*/ 208 w 201"/>
              <a:gd name="T13" fmla="*/ 95 h 207"/>
              <a:gd name="T14" fmla="*/ 206 w 201"/>
              <a:gd name="T15" fmla="*/ 105 h 207"/>
              <a:gd name="T16" fmla="*/ 206 w 201"/>
              <a:gd name="T17" fmla="*/ 114 h 207"/>
              <a:gd name="T18" fmla="*/ 197 w 201"/>
              <a:gd name="T19" fmla="*/ 125 h 207"/>
              <a:gd name="T20" fmla="*/ 188 w 201"/>
              <a:gd name="T21" fmla="*/ 134 h 207"/>
              <a:gd name="T22" fmla="*/ 178 w 201"/>
              <a:gd name="T23" fmla="*/ 155 h 207"/>
              <a:gd name="T24" fmla="*/ 169 w 201"/>
              <a:gd name="T25" fmla="*/ 163 h 207"/>
              <a:gd name="T26" fmla="*/ 161 w 201"/>
              <a:gd name="T27" fmla="*/ 171 h 207"/>
              <a:gd name="T28" fmla="*/ 149 w 201"/>
              <a:gd name="T29" fmla="*/ 171 h 207"/>
              <a:gd name="T30" fmla="*/ 132 w 201"/>
              <a:gd name="T31" fmla="*/ 189 h 207"/>
              <a:gd name="T32" fmla="*/ 141 w 201"/>
              <a:gd name="T33" fmla="*/ 195 h 207"/>
              <a:gd name="T34" fmla="*/ 144 w 201"/>
              <a:gd name="T35" fmla="*/ 206 h 207"/>
              <a:gd name="T36" fmla="*/ 155 w 201"/>
              <a:gd name="T37" fmla="*/ 214 h 207"/>
              <a:gd name="T38" fmla="*/ 163 w 201"/>
              <a:gd name="T39" fmla="*/ 232 h 207"/>
              <a:gd name="T40" fmla="*/ 161 w 201"/>
              <a:gd name="T41" fmla="*/ 238 h 207"/>
              <a:gd name="T42" fmla="*/ 157 w 201"/>
              <a:gd name="T43" fmla="*/ 236 h 207"/>
              <a:gd name="T44" fmla="*/ 140 w 201"/>
              <a:gd name="T45" fmla="*/ 240 h 207"/>
              <a:gd name="T46" fmla="*/ 126 w 201"/>
              <a:gd name="T47" fmla="*/ 242 h 207"/>
              <a:gd name="T48" fmla="*/ 117 w 201"/>
              <a:gd name="T49" fmla="*/ 248 h 207"/>
              <a:gd name="T50" fmla="*/ 102 w 201"/>
              <a:gd name="T51" fmla="*/ 230 h 207"/>
              <a:gd name="T52" fmla="*/ 92 w 201"/>
              <a:gd name="T53" fmla="*/ 219 h 207"/>
              <a:gd name="T54" fmla="*/ 67 w 201"/>
              <a:gd name="T55" fmla="*/ 218 h 207"/>
              <a:gd name="T56" fmla="*/ 47 w 201"/>
              <a:gd name="T57" fmla="*/ 220 h 207"/>
              <a:gd name="T58" fmla="*/ 31 w 201"/>
              <a:gd name="T59" fmla="*/ 220 h 207"/>
              <a:gd name="T60" fmla="*/ 19 w 201"/>
              <a:gd name="T61" fmla="*/ 219 h 207"/>
              <a:gd name="T62" fmla="*/ 20 w 201"/>
              <a:gd name="T63" fmla="*/ 201 h 207"/>
              <a:gd name="T64" fmla="*/ 37 w 201"/>
              <a:gd name="T65" fmla="*/ 195 h 207"/>
              <a:gd name="T66" fmla="*/ 39 w 201"/>
              <a:gd name="T67" fmla="*/ 185 h 207"/>
              <a:gd name="T68" fmla="*/ 29 w 201"/>
              <a:gd name="T69" fmla="*/ 164 h 207"/>
              <a:gd name="T70" fmla="*/ 16 w 201"/>
              <a:gd name="T71" fmla="*/ 158 h 207"/>
              <a:gd name="T72" fmla="*/ 10 w 201"/>
              <a:gd name="T73" fmla="*/ 144 h 207"/>
              <a:gd name="T74" fmla="*/ 11 w 201"/>
              <a:gd name="T75" fmla="*/ 135 h 207"/>
              <a:gd name="T76" fmla="*/ 47 w 201"/>
              <a:gd name="T77" fmla="*/ 138 h 207"/>
              <a:gd name="T78" fmla="*/ 54 w 201"/>
              <a:gd name="T79" fmla="*/ 138 h 207"/>
              <a:gd name="T80" fmla="*/ 81 w 201"/>
              <a:gd name="T81" fmla="*/ 133 h 207"/>
              <a:gd name="T82" fmla="*/ 79 w 201"/>
              <a:gd name="T83" fmla="*/ 121 h 207"/>
              <a:gd name="T84" fmla="*/ 93 w 201"/>
              <a:gd name="T85" fmla="*/ 108 h 207"/>
              <a:gd name="T86" fmla="*/ 99 w 201"/>
              <a:gd name="T87" fmla="*/ 108 h 207"/>
              <a:gd name="T88" fmla="*/ 104 w 201"/>
              <a:gd name="T89" fmla="*/ 104 h 207"/>
              <a:gd name="T90" fmla="*/ 113 w 201"/>
              <a:gd name="T91" fmla="*/ 99 h 207"/>
              <a:gd name="T92" fmla="*/ 123 w 201"/>
              <a:gd name="T93" fmla="*/ 97 h 207"/>
              <a:gd name="T94" fmla="*/ 122 w 201"/>
              <a:gd name="T95" fmla="*/ 86 h 207"/>
              <a:gd name="T96" fmla="*/ 134 w 201"/>
              <a:gd name="T97" fmla="*/ 75 h 207"/>
              <a:gd name="T98" fmla="*/ 129 w 201"/>
              <a:gd name="T99" fmla="*/ 60 h 207"/>
              <a:gd name="T100" fmla="*/ 137 w 201"/>
              <a:gd name="T101" fmla="*/ 60 h 207"/>
              <a:gd name="T102" fmla="*/ 148 w 201"/>
              <a:gd name="T103" fmla="*/ 50 h 207"/>
              <a:gd name="T104" fmla="*/ 153 w 201"/>
              <a:gd name="T105" fmla="*/ 40 h 207"/>
              <a:gd name="T106" fmla="*/ 144 w 201"/>
              <a:gd name="T107" fmla="*/ 22 h 207"/>
              <a:gd name="T108" fmla="*/ 154 w 201"/>
              <a:gd name="T109" fmla="*/ 14 h 207"/>
              <a:gd name="T110" fmla="*/ 182 w 201"/>
              <a:gd name="T111" fmla="*/ 2 h 207"/>
              <a:gd name="T112" fmla="*/ 195 w 201"/>
              <a:gd name="T113" fmla="*/ 0 h 207"/>
              <a:gd name="T114" fmla="*/ 206 w 201"/>
              <a:gd name="T115" fmla="*/ 1 h 207"/>
              <a:gd name="T116" fmla="*/ 217 w 201"/>
              <a:gd name="T117" fmla="*/ 20 h 207"/>
              <a:gd name="T118" fmla="*/ 230 w 201"/>
              <a:gd name="T119" fmla="*/ 25 h 207"/>
              <a:gd name="T120" fmla="*/ 242 w 201"/>
              <a:gd name="T121" fmla="*/ 32 h 20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01"/>
              <a:gd name="T184" fmla="*/ 0 h 207"/>
              <a:gd name="T185" fmla="*/ 201 w 201"/>
              <a:gd name="T186" fmla="*/ 207 h 20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01" h="207">
                <a:moveTo>
                  <a:pt x="201" y="27"/>
                </a:moveTo>
                <a:cubicBezTo>
                  <a:pt x="200" y="29"/>
                  <a:pt x="199" y="31"/>
                  <a:pt x="197" y="33"/>
                </a:cubicBezTo>
                <a:cubicBezTo>
                  <a:pt x="196" y="35"/>
                  <a:pt x="195" y="37"/>
                  <a:pt x="194" y="38"/>
                </a:cubicBezTo>
                <a:cubicBezTo>
                  <a:pt x="192" y="40"/>
                  <a:pt x="189" y="41"/>
                  <a:pt x="186" y="42"/>
                </a:cubicBezTo>
                <a:cubicBezTo>
                  <a:pt x="182" y="42"/>
                  <a:pt x="178" y="43"/>
                  <a:pt x="174" y="42"/>
                </a:cubicBezTo>
                <a:cubicBezTo>
                  <a:pt x="171" y="41"/>
                  <a:pt x="169" y="38"/>
                  <a:pt x="166" y="38"/>
                </a:cubicBezTo>
                <a:cubicBezTo>
                  <a:pt x="164" y="38"/>
                  <a:pt x="162" y="39"/>
                  <a:pt x="162" y="40"/>
                </a:cubicBezTo>
                <a:cubicBezTo>
                  <a:pt x="161" y="43"/>
                  <a:pt x="162" y="46"/>
                  <a:pt x="162" y="49"/>
                </a:cubicBezTo>
                <a:cubicBezTo>
                  <a:pt x="162" y="53"/>
                  <a:pt x="161" y="58"/>
                  <a:pt x="162" y="62"/>
                </a:cubicBezTo>
                <a:cubicBezTo>
                  <a:pt x="163" y="64"/>
                  <a:pt x="166" y="65"/>
                  <a:pt x="168" y="67"/>
                </a:cubicBezTo>
                <a:cubicBezTo>
                  <a:pt x="168" y="68"/>
                  <a:pt x="167" y="69"/>
                  <a:pt x="168" y="70"/>
                </a:cubicBezTo>
                <a:cubicBezTo>
                  <a:pt x="170" y="70"/>
                  <a:pt x="173" y="68"/>
                  <a:pt x="176" y="69"/>
                </a:cubicBezTo>
                <a:cubicBezTo>
                  <a:pt x="178" y="70"/>
                  <a:pt x="182" y="72"/>
                  <a:pt x="181" y="75"/>
                </a:cubicBezTo>
                <a:cubicBezTo>
                  <a:pt x="180" y="77"/>
                  <a:pt x="176" y="77"/>
                  <a:pt x="173" y="79"/>
                </a:cubicBezTo>
                <a:cubicBezTo>
                  <a:pt x="172" y="80"/>
                  <a:pt x="170" y="82"/>
                  <a:pt x="170" y="84"/>
                </a:cubicBezTo>
                <a:cubicBezTo>
                  <a:pt x="169" y="85"/>
                  <a:pt x="171" y="87"/>
                  <a:pt x="171" y="88"/>
                </a:cubicBezTo>
                <a:cubicBezTo>
                  <a:pt x="171" y="90"/>
                  <a:pt x="169" y="91"/>
                  <a:pt x="169" y="92"/>
                </a:cubicBezTo>
                <a:cubicBezTo>
                  <a:pt x="169" y="94"/>
                  <a:pt x="172" y="94"/>
                  <a:pt x="171" y="95"/>
                </a:cubicBezTo>
                <a:cubicBezTo>
                  <a:pt x="171" y="97"/>
                  <a:pt x="169" y="96"/>
                  <a:pt x="168" y="97"/>
                </a:cubicBezTo>
                <a:cubicBezTo>
                  <a:pt x="166" y="99"/>
                  <a:pt x="165" y="102"/>
                  <a:pt x="164" y="104"/>
                </a:cubicBezTo>
                <a:cubicBezTo>
                  <a:pt x="163" y="105"/>
                  <a:pt x="164" y="107"/>
                  <a:pt x="164" y="108"/>
                </a:cubicBezTo>
                <a:cubicBezTo>
                  <a:pt x="162" y="109"/>
                  <a:pt x="157" y="109"/>
                  <a:pt x="156" y="112"/>
                </a:cubicBezTo>
                <a:cubicBezTo>
                  <a:pt x="155" y="115"/>
                  <a:pt x="158" y="120"/>
                  <a:pt x="156" y="123"/>
                </a:cubicBezTo>
                <a:cubicBezTo>
                  <a:pt x="155" y="126"/>
                  <a:pt x="150" y="126"/>
                  <a:pt x="148" y="129"/>
                </a:cubicBezTo>
                <a:cubicBezTo>
                  <a:pt x="146" y="130"/>
                  <a:pt x="146" y="133"/>
                  <a:pt x="144" y="135"/>
                </a:cubicBezTo>
                <a:cubicBezTo>
                  <a:pt x="143" y="136"/>
                  <a:pt x="141" y="135"/>
                  <a:pt x="140" y="136"/>
                </a:cubicBezTo>
                <a:cubicBezTo>
                  <a:pt x="140" y="139"/>
                  <a:pt x="142" y="142"/>
                  <a:pt x="140" y="144"/>
                </a:cubicBezTo>
                <a:cubicBezTo>
                  <a:pt x="139" y="146"/>
                  <a:pt x="136" y="143"/>
                  <a:pt x="134" y="143"/>
                </a:cubicBezTo>
                <a:cubicBezTo>
                  <a:pt x="132" y="144"/>
                  <a:pt x="131" y="147"/>
                  <a:pt x="129" y="147"/>
                </a:cubicBezTo>
                <a:cubicBezTo>
                  <a:pt x="127" y="146"/>
                  <a:pt x="126" y="143"/>
                  <a:pt x="124" y="143"/>
                </a:cubicBezTo>
                <a:cubicBezTo>
                  <a:pt x="123" y="142"/>
                  <a:pt x="122" y="143"/>
                  <a:pt x="121" y="143"/>
                </a:cubicBezTo>
                <a:cubicBezTo>
                  <a:pt x="117" y="148"/>
                  <a:pt x="112" y="152"/>
                  <a:pt x="110" y="158"/>
                </a:cubicBezTo>
                <a:cubicBezTo>
                  <a:pt x="109" y="160"/>
                  <a:pt x="110" y="162"/>
                  <a:pt x="112" y="163"/>
                </a:cubicBezTo>
                <a:cubicBezTo>
                  <a:pt x="113" y="164"/>
                  <a:pt x="115" y="163"/>
                  <a:pt x="117" y="163"/>
                </a:cubicBezTo>
                <a:cubicBezTo>
                  <a:pt x="118" y="164"/>
                  <a:pt x="120" y="164"/>
                  <a:pt x="120" y="165"/>
                </a:cubicBezTo>
                <a:cubicBezTo>
                  <a:pt x="121" y="168"/>
                  <a:pt x="119" y="170"/>
                  <a:pt x="120" y="172"/>
                </a:cubicBezTo>
                <a:cubicBezTo>
                  <a:pt x="121" y="175"/>
                  <a:pt x="122" y="178"/>
                  <a:pt x="125" y="179"/>
                </a:cubicBezTo>
                <a:cubicBezTo>
                  <a:pt x="126" y="180"/>
                  <a:pt x="128" y="179"/>
                  <a:pt x="129" y="179"/>
                </a:cubicBezTo>
                <a:cubicBezTo>
                  <a:pt x="130" y="180"/>
                  <a:pt x="128" y="182"/>
                  <a:pt x="129" y="183"/>
                </a:cubicBezTo>
                <a:cubicBezTo>
                  <a:pt x="130" y="187"/>
                  <a:pt x="134" y="190"/>
                  <a:pt x="135" y="194"/>
                </a:cubicBezTo>
                <a:cubicBezTo>
                  <a:pt x="135" y="194"/>
                  <a:pt x="132" y="194"/>
                  <a:pt x="132" y="195"/>
                </a:cubicBezTo>
                <a:cubicBezTo>
                  <a:pt x="132" y="196"/>
                  <a:pt x="135" y="198"/>
                  <a:pt x="134" y="199"/>
                </a:cubicBezTo>
                <a:cubicBezTo>
                  <a:pt x="134" y="200"/>
                  <a:pt x="131" y="201"/>
                  <a:pt x="130" y="200"/>
                </a:cubicBezTo>
                <a:cubicBezTo>
                  <a:pt x="128" y="200"/>
                  <a:pt x="131" y="197"/>
                  <a:pt x="130" y="197"/>
                </a:cubicBezTo>
                <a:cubicBezTo>
                  <a:pt x="127" y="197"/>
                  <a:pt x="125" y="201"/>
                  <a:pt x="122" y="201"/>
                </a:cubicBezTo>
                <a:cubicBezTo>
                  <a:pt x="120" y="201"/>
                  <a:pt x="118" y="200"/>
                  <a:pt x="116" y="200"/>
                </a:cubicBezTo>
                <a:cubicBezTo>
                  <a:pt x="112" y="199"/>
                  <a:pt x="109" y="198"/>
                  <a:pt x="105" y="199"/>
                </a:cubicBezTo>
                <a:cubicBezTo>
                  <a:pt x="104" y="199"/>
                  <a:pt x="106" y="201"/>
                  <a:pt x="105" y="202"/>
                </a:cubicBezTo>
                <a:cubicBezTo>
                  <a:pt x="104" y="203"/>
                  <a:pt x="102" y="203"/>
                  <a:pt x="101" y="204"/>
                </a:cubicBezTo>
                <a:cubicBezTo>
                  <a:pt x="100" y="205"/>
                  <a:pt x="98" y="206"/>
                  <a:pt x="97" y="207"/>
                </a:cubicBezTo>
                <a:cubicBezTo>
                  <a:pt x="95" y="206"/>
                  <a:pt x="92" y="205"/>
                  <a:pt x="90" y="203"/>
                </a:cubicBezTo>
                <a:cubicBezTo>
                  <a:pt x="88" y="200"/>
                  <a:pt x="88" y="195"/>
                  <a:pt x="85" y="192"/>
                </a:cubicBezTo>
                <a:cubicBezTo>
                  <a:pt x="83" y="190"/>
                  <a:pt x="79" y="190"/>
                  <a:pt x="76" y="188"/>
                </a:cubicBezTo>
                <a:cubicBezTo>
                  <a:pt x="75" y="187"/>
                  <a:pt x="77" y="184"/>
                  <a:pt x="76" y="183"/>
                </a:cubicBezTo>
                <a:cubicBezTo>
                  <a:pt x="74" y="181"/>
                  <a:pt x="71" y="180"/>
                  <a:pt x="68" y="180"/>
                </a:cubicBezTo>
                <a:cubicBezTo>
                  <a:pt x="64" y="180"/>
                  <a:pt x="60" y="181"/>
                  <a:pt x="56" y="182"/>
                </a:cubicBezTo>
                <a:cubicBezTo>
                  <a:pt x="54" y="182"/>
                  <a:pt x="52" y="183"/>
                  <a:pt x="50" y="184"/>
                </a:cubicBezTo>
                <a:cubicBezTo>
                  <a:pt x="46" y="184"/>
                  <a:pt x="43" y="184"/>
                  <a:pt x="39" y="184"/>
                </a:cubicBezTo>
                <a:cubicBezTo>
                  <a:pt x="37" y="184"/>
                  <a:pt x="35" y="184"/>
                  <a:pt x="33" y="184"/>
                </a:cubicBezTo>
                <a:cubicBezTo>
                  <a:pt x="31" y="184"/>
                  <a:pt x="28" y="184"/>
                  <a:pt x="26" y="184"/>
                </a:cubicBezTo>
                <a:cubicBezTo>
                  <a:pt x="23" y="185"/>
                  <a:pt x="21" y="188"/>
                  <a:pt x="18" y="187"/>
                </a:cubicBezTo>
                <a:cubicBezTo>
                  <a:pt x="16" y="187"/>
                  <a:pt x="16" y="184"/>
                  <a:pt x="16" y="183"/>
                </a:cubicBezTo>
                <a:cubicBezTo>
                  <a:pt x="16" y="181"/>
                  <a:pt x="15" y="178"/>
                  <a:pt x="15" y="176"/>
                </a:cubicBezTo>
                <a:cubicBezTo>
                  <a:pt x="15" y="173"/>
                  <a:pt x="16" y="170"/>
                  <a:pt x="17" y="168"/>
                </a:cubicBezTo>
                <a:cubicBezTo>
                  <a:pt x="19" y="166"/>
                  <a:pt x="21" y="165"/>
                  <a:pt x="24" y="164"/>
                </a:cubicBezTo>
                <a:cubicBezTo>
                  <a:pt x="26" y="163"/>
                  <a:pt x="29" y="164"/>
                  <a:pt x="31" y="163"/>
                </a:cubicBezTo>
                <a:cubicBezTo>
                  <a:pt x="32" y="162"/>
                  <a:pt x="31" y="161"/>
                  <a:pt x="31" y="160"/>
                </a:cubicBezTo>
                <a:cubicBezTo>
                  <a:pt x="32" y="158"/>
                  <a:pt x="33" y="155"/>
                  <a:pt x="32" y="154"/>
                </a:cubicBezTo>
                <a:cubicBezTo>
                  <a:pt x="31" y="152"/>
                  <a:pt x="27" y="154"/>
                  <a:pt x="26" y="152"/>
                </a:cubicBezTo>
                <a:cubicBezTo>
                  <a:pt x="23" y="148"/>
                  <a:pt x="25" y="142"/>
                  <a:pt x="24" y="137"/>
                </a:cubicBezTo>
                <a:cubicBezTo>
                  <a:pt x="23" y="136"/>
                  <a:pt x="22" y="135"/>
                  <a:pt x="20" y="134"/>
                </a:cubicBezTo>
                <a:cubicBezTo>
                  <a:pt x="18" y="133"/>
                  <a:pt x="15" y="133"/>
                  <a:pt x="13" y="132"/>
                </a:cubicBezTo>
                <a:cubicBezTo>
                  <a:pt x="12" y="131"/>
                  <a:pt x="10" y="130"/>
                  <a:pt x="10" y="128"/>
                </a:cubicBezTo>
                <a:cubicBezTo>
                  <a:pt x="9" y="126"/>
                  <a:pt x="10" y="123"/>
                  <a:pt x="8" y="120"/>
                </a:cubicBezTo>
                <a:cubicBezTo>
                  <a:pt x="6" y="117"/>
                  <a:pt x="3" y="114"/>
                  <a:pt x="0" y="111"/>
                </a:cubicBezTo>
                <a:cubicBezTo>
                  <a:pt x="3" y="112"/>
                  <a:pt x="6" y="112"/>
                  <a:pt x="9" y="113"/>
                </a:cubicBezTo>
                <a:cubicBezTo>
                  <a:pt x="13" y="114"/>
                  <a:pt x="18" y="115"/>
                  <a:pt x="22" y="116"/>
                </a:cubicBezTo>
                <a:cubicBezTo>
                  <a:pt x="28" y="116"/>
                  <a:pt x="33" y="114"/>
                  <a:pt x="39" y="115"/>
                </a:cubicBezTo>
                <a:cubicBezTo>
                  <a:pt x="40" y="115"/>
                  <a:pt x="41" y="116"/>
                  <a:pt x="43" y="116"/>
                </a:cubicBezTo>
                <a:cubicBezTo>
                  <a:pt x="44" y="116"/>
                  <a:pt x="44" y="115"/>
                  <a:pt x="45" y="115"/>
                </a:cubicBezTo>
                <a:cubicBezTo>
                  <a:pt x="47" y="115"/>
                  <a:pt x="49" y="117"/>
                  <a:pt x="52" y="117"/>
                </a:cubicBezTo>
                <a:cubicBezTo>
                  <a:pt x="57" y="116"/>
                  <a:pt x="63" y="114"/>
                  <a:pt x="67" y="111"/>
                </a:cubicBezTo>
                <a:cubicBezTo>
                  <a:pt x="69" y="110"/>
                  <a:pt x="68" y="108"/>
                  <a:pt x="68" y="107"/>
                </a:cubicBezTo>
                <a:cubicBezTo>
                  <a:pt x="67" y="105"/>
                  <a:pt x="66" y="103"/>
                  <a:pt x="66" y="101"/>
                </a:cubicBezTo>
                <a:cubicBezTo>
                  <a:pt x="67" y="98"/>
                  <a:pt x="69" y="95"/>
                  <a:pt x="71" y="92"/>
                </a:cubicBezTo>
                <a:cubicBezTo>
                  <a:pt x="72" y="90"/>
                  <a:pt x="75" y="90"/>
                  <a:pt x="77" y="90"/>
                </a:cubicBezTo>
                <a:cubicBezTo>
                  <a:pt x="77" y="90"/>
                  <a:pt x="76" y="92"/>
                  <a:pt x="77" y="92"/>
                </a:cubicBezTo>
                <a:cubicBezTo>
                  <a:pt x="79" y="92"/>
                  <a:pt x="81" y="91"/>
                  <a:pt x="82" y="90"/>
                </a:cubicBezTo>
                <a:cubicBezTo>
                  <a:pt x="83" y="89"/>
                  <a:pt x="80" y="87"/>
                  <a:pt x="80" y="87"/>
                </a:cubicBezTo>
                <a:cubicBezTo>
                  <a:pt x="82" y="85"/>
                  <a:pt x="84" y="88"/>
                  <a:pt x="86" y="87"/>
                </a:cubicBezTo>
                <a:cubicBezTo>
                  <a:pt x="88" y="85"/>
                  <a:pt x="88" y="82"/>
                  <a:pt x="90" y="81"/>
                </a:cubicBezTo>
                <a:cubicBezTo>
                  <a:pt x="92" y="80"/>
                  <a:pt x="93" y="82"/>
                  <a:pt x="94" y="83"/>
                </a:cubicBezTo>
                <a:cubicBezTo>
                  <a:pt x="96" y="84"/>
                  <a:pt x="97" y="86"/>
                  <a:pt x="98" y="86"/>
                </a:cubicBezTo>
                <a:cubicBezTo>
                  <a:pt x="100" y="85"/>
                  <a:pt x="102" y="83"/>
                  <a:pt x="102" y="81"/>
                </a:cubicBezTo>
                <a:cubicBezTo>
                  <a:pt x="103" y="80"/>
                  <a:pt x="100" y="80"/>
                  <a:pt x="100" y="78"/>
                </a:cubicBezTo>
                <a:cubicBezTo>
                  <a:pt x="100" y="76"/>
                  <a:pt x="100" y="74"/>
                  <a:pt x="101" y="72"/>
                </a:cubicBezTo>
                <a:cubicBezTo>
                  <a:pt x="102" y="69"/>
                  <a:pt x="102" y="65"/>
                  <a:pt x="104" y="64"/>
                </a:cubicBezTo>
                <a:cubicBezTo>
                  <a:pt x="106" y="62"/>
                  <a:pt x="110" y="65"/>
                  <a:pt x="111" y="63"/>
                </a:cubicBezTo>
                <a:cubicBezTo>
                  <a:pt x="113" y="62"/>
                  <a:pt x="112" y="59"/>
                  <a:pt x="111" y="57"/>
                </a:cubicBezTo>
                <a:cubicBezTo>
                  <a:pt x="110" y="54"/>
                  <a:pt x="108" y="52"/>
                  <a:pt x="107" y="50"/>
                </a:cubicBezTo>
                <a:cubicBezTo>
                  <a:pt x="107" y="49"/>
                  <a:pt x="107" y="47"/>
                  <a:pt x="108" y="47"/>
                </a:cubicBezTo>
                <a:cubicBezTo>
                  <a:pt x="110" y="47"/>
                  <a:pt x="111" y="50"/>
                  <a:pt x="114" y="50"/>
                </a:cubicBezTo>
                <a:cubicBezTo>
                  <a:pt x="116" y="50"/>
                  <a:pt x="119" y="49"/>
                  <a:pt x="120" y="48"/>
                </a:cubicBezTo>
                <a:cubicBezTo>
                  <a:pt x="122" y="46"/>
                  <a:pt x="122" y="44"/>
                  <a:pt x="123" y="42"/>
                </a:cubicBezTo>
                <a:cubicBezTo>
                  <a:pt x="123" y="41"/>
                  <a:pt x="122" y="40"/>
                  <a:pt x="123" y="39"/>
                </a:cubicBezTo>
                <a:cubicBezTo>
                  <a:pt x="124" y="37"/>
                  <a:pt x="127" y="35"/>
                  <a:pt x="127" y="33"/>
                </a:cubicBezTo>
                <a:cubicBezTo>
                  <a:pt x="128" y="29"/>
                  <a:pt x="126" y="25"/>
                  <a:pt x="124" y="21"/>
                </a:cubicBezTo>
                <a:cubicBezTo>
                  <a:pt x="124" y="19"/>
                  <a:pt x="121" y="19"/>
                  <a:pt x="120" y="18"/>
                </a:cubicBezTo>
                <a:cubicBezTo>
                  <a:pt x="120" y="16"/>
                  <a:pt x="121" y="13"/>
                  <a:pt x="123" y="12"/>
                </a:cubicBezTo>
                <a:cubicBezTo>
                  <a:pt x="125" y="11"/>
                  <a:pt x="127" y="13"/>
                  <a:pt x="128" y="12"/>
                </a:cubicBezTo>
                <a:cubicBezTo>
                  <a:pt x="133" y="10"/>
                  <a:pt x="135" y="5"/>
                  <a:pt x="139" y="3"/>
                </a:cubicBezTo>
                <a:cubicBezTo>
                  <a:pt x="143" y="1"/>
                  <a:pt x="147" y="2"/>
                  <a:pt x="151" y="2"/>
                </a:cubicBezTo>
                <a:cubicBezTo>
                  <a:pt x="152" y="2"/>
                  <a:pt x="154" y="3"/>
                  <a:pt x="156" y="3"/>
                </a:cubicBezTo>
                <a:cubicBezTo>
                  <a:pt x="158" y="3"/>
                  <a:pt x="160" y="1"/>
                  <a:pt x="162" y="0"/>
                </a:cubicBezTo>
                <a:cubicBezTo>
                  <a:pt x="164" y="1"/>
                  <a:pt x="166" y="2"/>
                  <a:pt x="168" y="3"/>
                </a:cubicBezTo>
                <a:cubicBezTo>
                  <a:pt x="169" y="3"/>
                  <a:pt x="170" y="1"/>
                  <a:pt x="171" y="1"/>
                </a:cubicBezTo>
                <a:cubicBezTo>
                  <a:pt x="175" y="4"/>
                  <a:pt x="178" y="7"/>
                  <a:pt x="180" y="11"/>
                </a:cubicBezTo>
                <a:cubicBezTo>
                  <a:pt x="181" y="12"/>
                  <a:pt x="179" y="15"/>
                  <a:pt x="180" y="17"/>
                </a:cubicBezTo>
                <a:cubicBezTo>
                  <a:pt x="180" y="18"/>
                  <a:pt x="181" y="20"/>
                  <a:pt x="182" y="21"/>
                </a:cubicBezTo>
                <a:cubicBezTo>
                  <a:pt x="185" y="22"/>
                  <a:pt x="188" y="20"/>
                  <a:pt x="191" y="21"/>
                </a:cubicBezTo>
                <a:cubicBezTo>
                  <a:pt x="192" y="22"/>
                  <a:pt x="191" y="25"/>
                  <a:pt x="192" y="26"/>
                </a:cubicBezTo>
                <a:cubicBezTo>
                  <a:pt x="195" y="27"/>
                  <a:pt x="198" y="27"/>
                  <a:pt x="201" y="2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07" name="Freeform 2625"/>
          <p:cNvSpPr>
            <a:spLocks noChangeAspect="1"/>
          </p:cNvSpPr>
          <p:nvPr/>
        </p:nvSpPr>
        <p:spPr bwMode="auto">
          <a:xfrm>
            <a:off x="6254750" y="2614613"/>
            <a:ext cx="1357313" cy="1028700"/>
          </a:xfrm>
          <a:custGeom>
            <a:avLst/>
            <a:gdLst>
              <a:gd name="T0" fmla="*/ 49 w 713"/>
              <a:gd name="T1" fmla="*/ 254 h 540"/>
              <a:gd name="T2" fmla="*/ 1 w 713"/>
              <a:gd name="T3" fmla="*/ 276 h 540"/>
              <a:gd name="T4" fmla="*/ 20 w 713"/>
              <a:gd name="T5" fmla="*/ 326 h 540"/>
              <a:gd name="T6" fmla="*/ 54 w 713"/>
              <a:gd name="T7" fmla="*/ 359 h 540"/>
              <a:gd name="T8" fmla="*/ 88 w 713"/>
              <a:gd name="T9" fmla="*/ 401 h 540"/>
              <a:gd name="T10" fmla="*/ 89 w 713"/>
              <a:gd name="T11" fmla="*/ 437 h 540"/>
              <a:gd name="T12" fmla="*/ 132 w 713"/>
              <a:gd name="T13" fmla="*/ 463 h 540"/>
              <a:gd name="T14" fmla="*/ 176 w 713"/>
              <a:gd name="T15" fmla="*/ 491 h 540"/>
              <a:gd name="T16" fmla="*/ 219 w 713"/>
              <a:gd name="T17" fmla="*/ 509 h 540"/>
              <a:gd name="T18" fmla="*/ 252 w 713"/>
              <a:gd name="T19" fmla="*/ 510 h 540"/>
              <a:gd name="T20" fmla="*/ 287 w 713"/>
              <a:gd name="T21" fmla="*/ 509 h 540"/>
              <a:gd name="T22" fmla="*/ 330 w 713"/>
              <a:gd name="T23" fmla="*/ 481 h 540"/>
              <a:gd name="T24" fmla="*/ 363 w 713"/>
              <a:gd name="T25" fmla="*/ 499 h 540"/>
              <a:gd name="T26" fmla="*/ 396 w 713"/>
              <a:gd name="T27" fmla="*/ 538 h 540"/>
              <a:gd name="T28" fmla="*/ 392 w 713"/>
              <a:gd name="T29" fmla="*/ 576 h 540"/>
              <a:gd name="T30" fmla="*/ 421 w 713"/>
              <a:gd name="T31" fmla="*/ 613 h 540"/>
              <a:gd name="T32" fmla="*/ 451 w 713"/>
              <a:gd name="T33" fmla="*/ 625 h 540"/>
              <a:gd name="T34" fmla="*/ 462 w 713"/>
              <a:gd name="T35" fmla="*/ 602 h 540"/>
              <a:gd name="T36" fmla="*/ 488 w 713"/>
              <a:gd name="T37" fmla="*/ 602 h 540"/>
              <a:gd name="T38" fmla="*/ 523 w 713"/>
              <a:gd name="T39" fmla="*/ 601 h 540"/>
              <a:gd name="T40" fmla="*/ 570 w 713"/>
              <a:gd name="T41" fmla="*/ 622 h 540"/>
              <a:gd name="T42" fmla="*/ 583 w 713"/>
              <a:gd name="T43" fmla="*/ 628 h 540"/>
              <a:gd name="T44" fmla="*/ 621 w 713"/>
              <a:gd name="T45" fmla="*/ 613 h 540"/>
              <a:gd name="T46" fmla="*/ 651 w 713"/>
              <a:gd name="T47" fmla="*/ 605 h 540"/>
              <a:gd name="T48" fmla="*/ 710 w 713"/>
              <a:gd name="T49" fmla="*/ 541 h 540"/>
              <a:gd name="T50" fmla="*/ 733 w 713"/>
              <a:gd name="T51" fmla="*/ 491 h 540"/>
              <a:gd name="T52" fmla="*/ 709 w 713"/>
              <a:gd name="T53" fmla="*/ 460 h 540"/>
              <a:gd name="T54" fmla="*/ 706 w 713"/>
              <a:gd name="T55" fmla="*/ 426 h 540"/>
              <a:gd name="T56" fmla="*/ 710 w 713"/>
              <a:gd name="T57" fmla="*/ 412 h 540"/>
              <a:gd name="T58" fmla="*/ 693 w 713"/>
              <a:gd name="T59" fmla="*/ 355 h 540"/>
              <a:gd name="T60" fmla="*/ 716 w 713"/>
              <a:gd name="T61" fmla="*/ 334 h 540"/>
              <a:gd name="T62" fmla="*/ 696 w 713"/>
              <a:gd name="T63" fmla="*/ 317 h 540"/>
              <a:gd name="T64" fmla="*/ 644 w 713"/>
              <a:gd name="T65" fmla="*/ 305 h 540"/>
              <a:gd name="T66" fmla="*/ 705 w 713"/>
              <a:gd name="T67" fmla="*/ 266 h 540"/>
              <a:gd name="T68" fmla="*/ 717 w 713"/>
              <a:gd name="T69" fmla="*/ 282 h 540"/>
              <a:gd name="T70" fmla="*/ 771 w 713"/>
              <a:gd name="T71" fmla="*/ 244 h 540"/>
              <a:gd name="T72" fmla="*/ 807 w 713"/>
              <a:gd name="T73" fmla="*/ 215 h 540"/>
              <a:gd name="T74" fmla="*/ 815 w 713"/>
              <a:gd name="T75" fmla="*/ 180 h 540"/>
              <a:gd name="T76" fmla="*/ 850 w 713"/>
              <a:gd name="T77" fmla="*/ 145 h 540"/>
              <a:gd name="T78" fmla="*/ 791 w 713"/>
              <a:gd name="T79" fmla="*/ 110 h 540"/>
              <a:gd name="T80" fmla="*/ 739 w 713"/>
              <a:gd name="T81" fmla="*/ 71 h 540"/>
              <a:gd name="T82" fmla="*/ 710 w 713"/>
              <a:gd name="T83" fmla="*/ 23 h 540"/>
              <a:gd name="T84" fmla="*/ 630 w 713"/>
              <a:gd name="T85" fmla="*/ 7 h 540"/>
              <a:gd name="T86" fmla="*/ 622 w 713"/>
              <a:gd name="T87" fmla="*/ 71 h 540"/>
              <a:gd name="T88" fmla="*/ 586 w 713"/>
              <a:gd name="T89" fmla="*/ 120 h 540"/>
              <a:gd name="T90" fmla="*/ 643 w 713"/>
              <a:gd name="T91" fmla="*/ 145 h 540"/>
              <a:gd name="T92" fmla="*/ 598 w 713"/>
              <a:gd name="T93" fmla="*/ 162 h 540"/>
              <a:gd name="T94" fmla="*/ 540 w 713"/>
              <a:gd name="T95" fmla="*/ 194 h 540"/>
              <a:gd name="T96" fmla="*/ 442 w 713"/>
              <a:gd name="T97" fmla="*/ 241 h 540"/>
              <a:gd name="T98" fmla="*/ 324 w 713"/>
              <a:gd name="T99" fmla="*/ 223 h 540"/>
              <a:gd name="T100" fmla="*/ 265 w 713"/>
              <a:gd name="T101" fmla="*/ 176 h 540"/>
              <a:gd name="T102" fmla="*/ 224 w 713"/>
              <a:gd name="T103" fmla="*/ 134 h 540"/>
              <a:gd name="T104" fmla="*/ 179 w 713"/>
              <a:gd name="T105" fmla="*/ 98 h 540"/>
              <a:gd name="T106" fmla="*/ 149 w 713"/>
              <a:gd name="T107" fmla="*/ 119 h 540"/>
              <a:gd name="T108" fmla="*/ 109 w 713"/>
              <a:gd name="T109" fmla="*/ 174 h 540"/>
              <a:gd name="T110" fmla="*/ 91 w 713"/>
              <a:gd name="T111" fmla="*/ 212 h 5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13"/>
              <a:gd name="T169" fmla="*/ 0 h 540"/>
              <a:gd name="T170" fmla="*/ 713 w 713"/>
              <a:gd name="T171" fmla="*/ 540 h 54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13" h="540">
                <a:moveTo>
                  <a:pt x="72" y="191"/>
                </a:moveTo>
                <a:cubicBezTo>
                  <a:pt x="72" y="191"/>
                  <a:pt x="74" y="193"/>
                  <a:pt x="74" y="193"/>
                </a:cubicBezTo>
                <a:cubicBezTo>
                  <a:pt x="73" y="194"/>
                  <a:pt x="71" y="194"/>
                  <a:pt x="70" y="196"/>
                </a:cubicBezTo>
                <a:cubicBezTo>
                  <a:pt x="68" y="197"/>
                  <a:pt x="69" y="200"/>
                  <a:pt x="67" y="201"/>
                </a:cubicBezTo>
                <a:cubicBezTo>
                  <a:pt x="65" y="201"/>
                  <a:pt x="64" y="198"/>
                  <a:pt x="63" y="199"/>
                </a:cubicBezTo>
                <a:cubicBezTo>
                  <a:pt x="59" y="200"/>
                  <a:pt x="57" y="203"/>
                  <a:pt x="55" y="206"/>
                </a:cubicBezTo>
                <a:cubicBezTo>
                  <a:pt x="53" y="207"/>
                  <a:pt x="54" y="211"/>
                  <a:pt x="52" y="212"/>
                </a:cubicBezTo>
                <a:cubicBezTo>
                  <a:pt x="49" y="213"/>
                  <a:pt x="45" y="211"/>
                  <a:pt x="41" y="212"/>
                </a:cubicBezTo>
                <a:cubicBezTo>
                  <a:pt x="39" y="212"/>
                  <a:pt x="37" y="212"/>
                  <a:pt x="36" y="213"/>
                </a:cubicBezTo>
                <a:cubicBezTo>
                  <a:pt x="33" y="216"/>
                  <a:pt x="35" y="220"/>
                  <a:pt x="32" y="223"/>
                </a:cubicBezTo>
                <a:cubicBezTo>
                  <a:pt x="30" y="225"/>
                  <a:pt x="26" y="226"/>
                  <a:pt x="23" y="225"/>
                </a:cubicBezTo>
                <a:cubicBezTo>
                  <a:pt x="22" y="225"/>
                  <a:pt x="24" y="221"/>
                  <a:pt x="22" y="220"/>
                </a:cubicBezTo>
                <a:cubicBezTo>
                  <a:pt x="20" y="220"/>
                  <a:pt x="19" y="223"/>
                  <a:pt x="18" y="224"/>
                </a:cubicBezTo>
                <a:cubicBezTo>
                  <a:pt x="16" y="224"/>
                  <a:pt x="14" y="222"/>
                  <a:pt x="13" y="223"/>
                </a:cubicBezTo>
                <a:cubicBezTo>
                  <a:pt x="11" y="224"/>
                  <a:pt x="9" y="226"/>
                  <a:pt x="7" y="227"/>
                </a:cubicBezTo>
                <a:cubicBezTo>
                  <a:pt x="5" y="228"/>
                  <a:pt x="2" y="228"/>
                  <a:pt x="1" y="230"/>
                </a:cubicBezTo>
                <a:cubicBezTo>
                  <a:pt x="0" y="232"/>
                  <a:pt x="1" y="236"/>
                  <a:pt x="1" y="239"/>
                </a:cubicBezTo>
                <a:cubicBezTo>
                  <a:pt x="1" y="240"/>
                  <a:pt x="3" y="243"/>
                  <a:pt x="3" y="245"/>
                </a:cubicBezTo>
                <a:cubicBezTo>
                  <a:pt x="3" y="246"/>
                  <a:pt x="3" y="247"/>
                  <a:pt x="2" y="248"/>
                </a:cubicBezTo>
                <a:cubicBezTo>
                  <a:pt x="2" y="250"/>
                  <a:pt x="1" y="253"/>
                  <a:pt x="2" y="253"/>
                </a:cubicBezTo>
                <a:cubicBezTo>
                  <a:pt x="5" y="253"/>
                  <a:pt x="8" y="249"/>
                  <a:pt x="11" y="249"/>
                </a:cubicBezTo>
                <a:cubicBezTo>
                  <a:pt x="14" y="250"/>
                  <a:pt x="16" y="254"/>
                  <a:pt x="17" y="256"/>
                </a:cubicBezTo>
                <a:cubicBezTo>
                  <a:pt x="19" y="260"/>
                  <a:pt x="22" y="264"/>
                  <a:pt x="22" y="269"/>
                </a:cubicBezTo>
                <a:cubicBezTo>
                  <a:pt x="22" y="271"/>
                  <a:pt x="18" y="271"/>
                  <a:pt x="17" y="272"/>
                </a:cubicBezTo>
                <a:cubicBezTo>
                  <a:pt x="16" y="274"/>
                  <a:pt x="15" y="275"/>
                  <a:pt x="15" y="276"/>
                </a:cubicBezTo>
                <a:cubicBezTo>
                  <a:pt x="15" y="277"/>
                  <a:pt x="15" y="278"/>
                  <a:pt x="16" y="278"/>
                </a:cubicBezTo>
                <a:cubicBezTo>
                  <a:pt x="18" y="279"/>
                  <a:pt x="20" y="280"/>
                  <a:pt x="22" y="281"/>
                </a:cubicBezTo>
                <a:cubicBezTo>
                  <a:pt x="23" y="281"/>
                  <a:pt x="24" y="279"/>
                  <a:pt x="25" y="279"/>
                </a:cubicBezTo>
                <a:cubicBezTo>
                  <a:pt x="29" y="282"/>
                  <a:pt x="32" y="285"/>
                  <a:pt x="34" y="289"/>
                </a:cubicBezTo>
                <a:cubicBezTo>
                  <a:pt x="35" y="290"/>
                  <a:pt x="33" y="293"/>
                  <a:pt x="34" y="295"/>
                </a:cubicBezTo>
                <a:cubicBezTo>
                  <a:pt x="34" y="296"/>
                  <a:pt x="35" y="298"/>
                  <a:pt x="36" y="299"/>
                </a:cubicBezTo>
                <a:cubicBezTo>
                  <a:pt x="39" y="300"/>
                  <a:pt x="42" y="298"/>
                  <a:pt x="45" y="299"/>
                </a:cubicBezTo>
                <a:cubicBezTo>
                  <a:pt x="46" y="300"/>
                  <a:pt x="45" y="303"/>
                  <a:pt x="46" y="304"/>
                </a:cubicBezTo>
                <a:cubicBezTo>
                  <a:pt x="49" y="305"/>
                  <a:pt x="52" y="305"/>
                  <a:pt x="55" y="305"/>
                </a:cubicBezTo>
                <a:cubicBezTo>
                  <a:pt x="57" y="305"/>
                  <a:pt x="59" y="303"/>
                  <a:pt x="61" y="304"/>
                </a:cubicBezTo>
                <a:cubicBezTo>
                  <a:pt x="63" y="306"/>
                  <a:pt x="62" y="310"/>
                  <a:pt x="64" y="312"/>
                </a:cubicBezTo>
                <a:cubicBezTo>
                  <a:pt x="66" y="315"/>
                  <a:pt x="69" y="316"/>
                  <a:pt x="71" y="319"/>
                </a:cubicBezTo>
                <a:cubicBezTo>
                  <a:pt x="72" y="321"/>
                  <a:pt x="74" y="322"/>
                  <a:pt x="74" y="325"/>
                </a:cubicBezTo>
                <a:cubicBezTo>
                  <a:pt x="73" y="326"/>
                  <a:pt x="69" y="323"/>
                  <a:pt x="69" y="325"/>
                </a:cubicBezTo>
                <a:cubicBezTo>
                  <a:pt x="69" y="328"/>
                  <a:pt x="71" y="331"/>
                  <a:pt x="73" y="334"/>
                </a:cubicBezTo>
                <a:cubicBezTo>
                  <a:pt x="74" y="336"/>
                  <a:pt x="77" y="337"/>
                  <a:pt x="79" y="339"/>
                </a:cubicBezTo>
                <a:cubicBezTo>
                  <a:pt x="82" y="342"/>
                  <a:pt x="86" y="345"/>
                  <a:pt x="86" y="348"/>
                </a:cubicBezTo>
                <a:cubicBezTo>
                  <a:pt x="86" y="352"/>
                  <a:pt x="81" y="354"/>
                  <a:pt x="78" y="355"/>
                </a:cubicBezTo>
                <a:cubicBezTo>
                  <a:pt x="76" y="355"/>
                  <a:pt x="75" y="353"/>
                  <a:pt x="74" y="352"/>
                </a:cubicBezTo>
                <a:cubicBezTo>
                  <a:pt x="74" y="351"/>
                  <a:pt x="75" y="349"/>
                  <a:pt x="74" y="349"/>
                </a:cubicBezTo>
                <a:cubicBezTo>
                  <a:pt x="73" y="349"/>
                  <a:pt x="72" y="351"/>
                  <a:pt x="71" y="352"/>
                </a:cubicBezTo>
                <a:cubicBezTo>
                  <a:pt x="70" y="353"/>
                  <a:pt x="70" y="354"/>
                  <a:pt x="70" y="355"/>
                </a:cubicBezTo>
                <a:cubicBezTo>
                  <a:pt x="71" y="358"/>
                  <a:pt x="73" y="361"/>
                  <a:pt x="74" y="364"/>
                </a:cubicBezTo>
                <a:cubicBezTo>
                  <a:pt x="75" y="366"/>
                  <a:pt x="75" y="369"/>
                  <a:pt x="77" y="370"/>
                </a:cubicBezTo>
                <a:cubicBezTo>
                  <a:pt x="78" y="371"/>
                  <a:pt x="80" y="369"/>
                  <a:pt x="81" y="370"/>
                </a:cubicBezTo>
                <a:cubicBezTo>
                  <a:pt x="84" y="372"/>
                  <a:pt x="84" y="375"/>
                  <a:pt x="87" y="377"/>
                </a:cubicBezTo>
                <a:cubicBezTo>
                  <a:pt x="88" y="378"/>
                  <a:pt x="90" y="377"/>
                  <a:pt x="92" y="377"/>
                </a:cubicBezTo>
                <a:cubicBezTo>
                  <a:pt x="95" y="379"/>
                  <a:pt x="98" y="382"/>
                  <a:pt x="101" y="384"/>
                </a:cubicBezTo>
                <a:cubicBezTo>
                  <a:pt x="103" y="385"/>
                  <a:pt x="104" y="386"/>
                  <a:pt x="106" y="387"/>
                </a:cubicBezTo>
                <a:cubicBezTo>
                  <a:pt x="107" y="388"/>
                  <a:pt x="108" y="391"/>
                  <a:pt x="110" y="390"/>
                </a:cubicBezTo>
                <a:cubicBezTo>
                  <a:pt x="111" y="390"/>
                  <a:pt x="109" y="387"/>
                  <a:pt x="110" y="386"/>
                </a:cubicBezTo>
                <a:cubicBezTo>
                  <a:pt x="111" y="385"/>
                  <a:pt x="113" y="386"/>
                  <a:pt x="114" y="386"/>
                </a:cubicBezTo>
                <a:cubicBezTo>
                  <a:pt x="116" y="387"/>
                  <a:pt x="119" y="388"/>
                  <a:pt x="122" y="389"/>
                </a:cubicBezTo>
                <a:cubicBezTo>
                  <a:pt x="125" y="391"/>
                  <a:pt x="129" y="394"/>
                  <a:pt x="132" y="396"/>
                </a:cubicBezTo>
                <a:cubicBezTo>
                  <a:pt x="134" y="398"/>
                  <a:pt x="135" y="402"/>
                  <a:pt x="138" y="403"/>
                </a:cubicBezTo>
                <a:cubicBezTo>
                  <a:pt x="140" y="403"/>
                  <a:pt x="140" y="399"/>
                  <a:pt x="141" y="399"/>
                </a:cubicBezTo>
                <a:cubicBezTo>
                  <a:pt x="142" y="398"/>
                  <a:pt x="144" y="398"/>
                  <a:pt x="145" y="399"/>
                </a:cubicBezTo>
                <a:cubicBezTo>
                  <a:pt x="146" y="401"/>
                  <a:pt x="144" y="403"/>
                  <a:pt x="145" y="405"/>
                </a:cubicBezTo>
                <a:cubicBezTo>
                  <a:pt x="145" y="407"/>
                  <a:pt x="146" y="408"/>
                  <a:pt x="147" y="409"/>
                </a:cubicBezTo>
                <a:cubicBezTo>
                  <a:pt x="150" y="410"/>
                  <a:pt x="155" y="409"/>
                  <a:pt x="158" y="410"/>
                </a:cubicBezTo>
                <a:cubicBezTo>
                  <a:pt x="159" y="411"/>
                  <a:pt x="157" y="414"/>
                  <a:pt x="158" y="415"/>
                </a:cubicBezTo>
                <a:cubicBezTo>
                  <a:pt x="159" y="416"/>
                  <a:pt x="162" y="415"/>
                  <a:pt x="164" y="416"/>
                </a:cubicBezTo>
                <a:cubicBezTo>
                  <a:pt x="166" y="417"/>
                  <a:pt x="166" y="420"/>
                  <a:pt x="168" y="421"/>
                </a:cubicBezTo>
                <a:cubicBezTo>
                  <a:pt x="169" y="422"/>
                  <a:pt x="171" y="419"/>
                  <a:pt x="172" y="420"/>
                </a:cubicBezTo>
                <a:cubicBezTo>
                  <a:pt x="173" y="420"/>
                  <a:pt x="173" y="423"/>
                  <a:pt x="175" y="423"/>
                </a:cubicBezTo>
                <a:cubicBezTo>
                  <a:pt x="176" y="423"/>
                  <a:pt x="177" y="420"/>
                  <a:pt x="179" y="420"/>
                </a:cubicBezTo>
                <a:cubicBezTo>
                  <a:pt x="181" y="420"/>
                  <a:pt x="181" y="423"/>
                  <a:pt x="183" y="424"/>
                </a:cubicBezTo>
                <a:cubicBezTo>
                  <a:pt x="184" y="425"/>
                  <a:pt x="186" y="426"/>
                  <a:pt x="187" y="426"/>
                </a:cubicBezTo>
                <a:cubicBezTo>
                  <a:pt x="189" y="426"/>
                  <a:pt x="191" y="424"/>
                  <a:pt x="193" y="423"/>
                </a:cubicBezTo>
                <a:cubicBezTo>
                  <a:pt x="194" y="423"/>
                  <a:pt x="195" y="424"/>
                  <a:pt x="196" y="424"/>
                </a:cubicBezTo>
                <a:cubicBezTo>
                  <a:pt x="198" y="422"/>
                  <a:pt x="199" y="420"/>
                  <a:pt x="201" y="419"/>
                </a:cubicBezTo>
                <a:cubicBezTo>
                  <a:pt x="202" y="419"/>
                  <a:pt x="204" y="418"/>
                  <a:pt x="205" y="419"/>
                </a:cubicBezTo>
                <a:cubicBezTo>
                  <a:pt x="206" y="421"/>
                  <a:pt x="205" y="424"/>
                  <a:pt x="205" y="426"/>
                </a:cubicBezTo>
                <a:cubicBezTo>
                  <a:pt x="205" y="429"/>
                  <a:pt x="206" y="431"/>
                  <a:pt x="206" y="433"/>
                </a:cubicBezTo>
                <a:cubicBezTo>
                  <a:pt x="208" y="431"/>
                  <a:pt x="210" y="427"/>
                  <a:pt x="210" y="425"/>
                </a:cubicBezTo>
                <a:cubicBezTo>
                  <a:pt x="211" y="423"/>
                  <a:pt x="210" y="422"/>
                  <a:pt x="211" y="420"/>
                </a:cubicBezTo>
                <a:cubicBezTo>
                  <a:pt x="212" y="419"/>
                  <a:pt x="214" y="418"/>
                  <a:pt x="215" y="417"/>
                </a:cubicBezTo>
                <a:cubicBezTo>
                  <a:pt x="217" y="417"/>
                  <a:pt x="218" y="418"/>
                  <a:pt x="219" y="418"/>
                </a:cubicBezTo>
                <a:cubicBezTo>
                  <a:pt x="221" y="418"/>
                  <a:pt x="222" y="416"/>
                  <a:pt x="223" y="417"/>
                </a:cubicBezTo>
                <a:cubicBezTo>
                  <a:pt x="225" y="417"/>
                  <a:pt x="226" y="419"/>
                  <a:pt x="227" y="420"/>
                </a:cubicBezTo>
                <a:cubicBezTo>
                  <a:pt x="229" y="421"/>
                  <a:pt x="231" y="421"/>
                  <a:pt x="234" y="421"/>
                </a:cubicBezTo>
                <a:cubicBezTo>
                  <a:pt x="235" y="421"/>
                  <a:pt x="237" y="420"/>
                  <a:pt x="238" y="420"/>
                </a:cubicBezTo>
                <a:cubicBezTo>
                  <a:pt x="239" y="421"/>
                  <a:pt x="239" y="423"/>
                  <a:pt x="239" y="424"/>
                </a:cubicBezTo>
                <a:cubicBezTo>
                  <a:pt x="242" y="424"/>
                  <a:pt x="244" y="423"/>
                  <a:pt x="247" y="423"/>
                </a:cubicBezTo>
                <a:cubicBezTo>
                  <a:pt x="249" y="422"/>
                  <a:pt x="252" y="424"/>
                  <a:pt x="253" y="423"/>
                </a:cubicBezTo>
                <a:cubicBezTo>
                  <a:pt x="254" y="422"/>
                  <a:pt x="251" y="419"/>
                  <a:pt x="252" y="418"/>
                </a:cubicBezTo>
                <a:cubicBezTo>
                  <a:pt x="253" y="416"/>
                  <a:pt x="256" y="416"/>
                  <a:pt x="258" y="414"/>
                </a:cubicBezTo>
                <a:cubicBezTo>
                  <a:pt x="259" y="413"/>
                  <a:pt x="258" y="410"/>
                  <a:pt x="259" y="409"/>
                </a:cubicBezTo>
                <a:cubicBezTo>
                  <a:pt x="262" y="407"/>
                  <a:pt x="266" y="409"/>
                  <a:pt x="269" y="408"/>
                </a:cubicBezTo>
                <a:cubicBezTo>
                  <a:pt x="270" y="407"/>
                  <a:pt x="268" y="405"/>
                  <a:pt x="268" y="404"/>
                </a:cubicBezTo>
                <a:cubicBezTo>
                  <a:pt x="270" y="402"/>
                  <a:pt x="273" y="401"/>
                  <a:pt x="275" y="401"/>
                </a:cubicBezTo>
                <a:cubicBezTo>
                  <a:pt x="278" y="401"/>
                  <a:pt x="280" y="404"/>
                  <a:pt x="283" y="404"/>
                </a:cubicBezTo>
                <a:cubicBezTo>
                  <a:pt x="284" y="405"/>
                  <a:pt x="284" y="403"/>
                  <a:pt x="285" y="403"/>
                </a:cubicBezTo>
                <a:cubicBezTo>
                  <a:pt x="287" y="401"/>
                  <a:pt x="289" y="399"/>
                  <a:pt x="292" y="398"/>
                </a:cubicBezTo>
                <a:cubicBezTo>
                  <a:pt x="294" y="398"/>
                  <a:pt x="296" y="400"/>
                  <a:pt x="297" y="401"/>
                </a:cubicBezTo>
                <a:cubicBezTo>
                  <a:pt x="298" y="403"/>
                  <a:pt x="300" y="405"/>
                  <a:pt x="300" y="408"/>
                </a:cubicBezTo>
                <a:cubicBezTo>
                  <a:pt x="299" y="410"/>
                  <a:pt x="295" y="411"/>
                  <a:pt x="295" y="414"/>
                </a:cubicBezTo>
                <a:cubicBezTo>
                  <a:pt x="295" y="415"/>
                  <a:pt x="298" y="413"/>
                  <a:pt x="300" y="414"/>
                </a:cubicBezTo>
                <a:cubicBezTo>
                  <a:pt x="301" y="414"/>
                  <a:pt x="302" y="416"/>
                  <a:pt x="303" y="416"/>
                </a:cubicBezTo>
                <a:cubicBezTo>
                  <a:pt x="305" y="417"/>
                  <a:pt x="308" y="415"/>
                  <a:pt x="310" y="416"/>
                </a:cubicBezTo>
                <a:cubicBezTo>
                  <a:pt x="311" y="416"/>
                  <a:pt x="311" y="418"/>
                  <a:pt x="312" y="419"/>
                </a:cubicBezTo>
                <a:cubicBezTo>
                  <a:pt x="312" y="418"/>
                  <a:pt x="312" y="414"/>
                  <a:pt x="313" y="414"/>
                </a:cubicBezTo>
                <a:cubicBezTo>
                  <a:pt x="316" y="414"/>
                  <a:pt x="318" y="417"/>
                  <a:pt x="320" y="419"/>
                </a:cubicBezTo>
                <a:cubicBezTo>
                  <a:pt x="321" y="422"/>
                  <a:pt x="320" y="426"/>
                  <a:pt x="322" y="428"/>
                </a:cubicBezTo>
                <a:cubicBezTo>
                  <a:pt x="323" y="429"/>
                  <a:pt x="326" y="427"/>
                  <a:pt x="326" y="428"/>
                </a:cubicBezTo>
                <a:cubicBezTo>
                  <a:pt x="328" y="432"/>
                  <a:pt x="327" y="437"/>
                  <a:pt x="328" y="442"/>
                </a:cubicBezTo>
                <a:cubicBezTo>
                  <a:pt x="328" y="444"/>
                  <a:pt x="330" y="446"/>
                  <a:pt x="330" y="448"/>
                </a:cubicBezTo>
                <a:cubicBezTo>
                  <a:pt x="329" y="449"/>
                  <a:pt x="327" y="448"/>
                  <a:pt x="327" y="448"/>
                </a:cubicBezTo>
                <a:cubicBezTo>
                  <a:pt x="327" y="451"/>
                  <a:pt x="330" y="452"/>
                  <a:pt x="329" y="454"/>
                </a:cubicBezTo>
                <a:cubicBezTo>
                  <a:pt x="328" y="458"/>
                  <a:pt x="324" y="459"/>
                  <a:pt x="322" y="462"/>
                </a:cubicBezTo>
                <a:cubicBezTo>
                  <a:pt x="320" y="467"/>
                  <a:pt x="316" y="469"/>
                  <a:pt x="316" y="473"/>
                </a:cubicBezTo>
                <a:cubicBezTo>
                  <a:pt x="315" y="476"/>
                  <a:pt x="320" y="475"/>
                  <a:pt x="321" y="478"/>
                </a:cubicBezTo>
                <a:cubicBezTo>
                  <a:pt x="321" y="480"/>
                  <a:pt x="317" y="480"/>
                  <a:pt x="318" y="482"/>
                </a:cubicBezTo>
                <a:cubicBezTo>
                  <a:pt x="318" y="484"/>
                  <a:pt x="320" y="485"/>
                  <a:pt x="321" y="485"/>
                </a:cubicBezTo>
                <a:cubicBezTo>
                  <a:pt x="323" y="484"/>
                  <a:pt x="324" y="481"/>
                  <a:pt x="327" y="480"/>
                </a:cubicBezTo>
                <a:cubicBezTo>
                  <a:pt x="330" y="479"/>
                  <a:pt x="334" y="480"/>
                  <a:pt x="337" y="479"/>
                </a:cubicBezTo>
                <a:cubicBezTo>
                  <a:pt x="339" y="480"/>
                  <a:pt x="334" y="481"/>
                  <a:pt x="334" y="483"/>
                </a:cubicBezTo>
                <a:cubicBezTo>
                  <a:pt x="333" y="487"/>
                  <a:pt x="333" y="491"/>
                  <a:pt x="335" y="494"/>
                </a:cubicBezTo>
                <a:cubicBezTo>
                  <a:pt x="337" y="496"/>
                  <a:pt x="341" y="495"/>
                  <a:pt x="343" y="497"/>
                </a:cubicBezTo>
                <a:cubicBezTo>
                  <a:pt x="344" y="498"/>
                  <a:pt x="340" y="498"/>
                  <a:pt x="340" y="499"/>
                </a:cubicBezTo>
                <a:cubicBezTo>
                  <a:pt x="340" y="501"/>
                  <a:pt x="343" y="502"/>
                  <a:pt x="342" y="504"/>
                </a:cubicBezTo>
                <a:cubicBezTo>
                  <a:pt x="342" y="506"/>
                  <a:pt x="338" y="509"/>
                  <a:pt x="340" y="511"/>
                </a:cubicBezTo>
                <a:cubicBezTo>
                  <a:pt x="343" y="513"/>
                  <a:pt x="348" y="509"/>
                  <a:pt x="351" y="511"/>
                </a:cubicBezTo>
                <a:cubicBezTo>
                  <a:pt x="352" y="512"/>
                  <a:pt x="350" y="516"/>
                  <a:pt x="351" y="517"/>
                </a:cubicBezTo>
                <a:cubicBezTo>
                  <a:pt x="352" y="518"/>
                  <a:pt x="354" y="517"/>
                  <a:pt x="355" y="517"/>
                </a:cubicBezTo>
                <a:cubicBezTo>
                  <a:pt x="359" y="516"/>
                  <a:pt x="362" y="514"/>
                  <a:pt x="366" y="515"/>
                </a:cubicBezTo>
                <a:cubicBezTo>
                  <a:pt x="367" y="515"/>
                  <a:pt x="366" y="516"/>
                  <a:pt x="366" y="517"/>
                </a:cubicBezTo>
                <a:cubicBezTo>
                  <a:pt x="367" y="518"/>
                  <a:pt x="366" y="520"/>
                  <a:pt x="367" y="521"/>
                </a:cubicBezTo>
                <a:cubicBezTo>
                  <a:pt x="368" y="522"/>
                  <a:pt x="369" y="522"/>
                  <a:pt x="370" y="522"/>
                </a:cubicBezTo>
                <a:cubicBezTo>
                  <a:pt x="371" y="522"/>
                  <a:pt x="373" y="522"/>
                  <a:pt x="374" y="522"/>
                </a:cubicBezTo>
                <a:cubicBezTo>
                  <a:pt x="374" y="521"/>
                  <a:pt x="376" y="521"/>
                  <a:pt x="376" y="521"/>
                </a:cubicBezTo>
                <a:cubicBezTo>
                  <a:pt x="376" y="519"/>
                  <a:pt x="375" y="518"/>
                  <a:pt x="374" y="516"/>
                </a:cubicBezTo>
                <a:cubicBezTo>
                  <a:pt x="374" y="515"/>
                  <a:pt x="373" y="513"/>
                  <a:pt x="372" y="511"/>
                </a:cubicBezTo>
                <a:cubicBezTo>
                  <a:pt x="371" y="510"/>
                  <a:pt x="371" y="508"/>
                  <a:pt x="371" y="507"/>
                </a:cubicBezTo>
                <a:cubicBezTo>
                  <a:pt x="371" y="506"/>
                  <a:pt x="372" y="505"/>
                  <a:pt x="373" y="504"/>
                </a:cubicBezTo>
                <a:cubicBezTo>
                  <a:pt x="374" y="504"/>
                  <a:pt x="375" y="505"/>
                  <a:pt x="376" y="506"/>
                </a:cubicBezTo>
                <a:cubicBezTo>
                  <a:pt x="377" y="506"/>
                  <a:pt x="378" y="506"/>
                  <a:pt x="379" y="506"/>
                </a:cubicBezTo>
                <a:cubicBezTo>
                  <a:pt x="380" y="504"/>
                  <a:pt x="380" y="503"/>
                  <a:pt x="381" y="502"/>
                </a:cubicBezTo>
                <a:cubicBezTo>
                  <a:pt x="382" y="501"/>
                  <a:pt x="384" y="501"/>
                  <a:pt x="385" y="502"/>
                </a:cubicBezTo>
                <a:cubicBezTo>
                  <a:pt x="386" y="503"/>
                  <a:pt x="385" y="505"/>
                  <a:pt x="386" y="506"/>
                </a:cubicBezTo>
                <a:cubicBezTo>
                  <a:pt x="387" y="506"/>
                  <a:pt x="388" y="506"/>
                  <a:pt x="390" y="506"/>
                </a:cubicBezTo>
                <a:cubicBezTo>
                  <a:pt x="391" y="505"/>
                  <a:pt x="391" y="502"/>
                  <a:pt x="393" y="502"/>
                </a:cubicBezTo>
                <a:cubicBezTo>
                  <a:pt x="394" y="502"/>
                  <a:pt x="394" y="505"/>
                  <a:pt x="395" y="505"/>
                </a:cubicBezTo>
                <a:cubicBezTo>
                  <a:pt x="396" y="505"/>
                  <a:pt x="397" y="503"/>
                  <a:pt x="398" y="502"/>
                </a:cubicBezTo>
                <a:cubicBezTo>
                  <a:pt x="399" y="502"/>
                  <a:pt x="400" y="504"/>
                  <a:pt x="401" y="504"/>
                </a:cubicBezTo>
                <a:cubicBezTo>
                  <a:pt x="402" y="503"/>
                  <a:pt x="401" y="501"/>
                  <a:pt x="403" y="501"/>
                </a:cubicBezTo>
                <a:cubicBezTo>
                  <a:pt x="404" y="500"/>
                  <a:pt x="405" y="503"/>
                  <a:pt x="407" y="502"/>
                </a:cubicBezTo>
                <a:cubicBezTo>
                  <a:pt x="408" y="502"/>
                  <a:pt x="407" y="500"/>
                  <a:pt x="407" y="500"/>
                </a:cubicBezTo>
                <a:cubicBezTo>
                  <a:pt x="409" y="498"/>
                  <a:pt x="411" y="496"/>
                  <a:pt x="413" y="494"/>
                </a:cubicBezTo>
                <a:cubicBezTo>
                  <a:pt x="415" y="493"/>
                  <a:pt x="417" y="490"/>
                  <a:pt x="419" y="491"/>
                </a:cubicBezTo>
                <a:cubicBezTo>
                  <a:pt x="422" y="492"/>
                  <a:pt x="421" y="496"/>
                  <a:pt x="423" y="498"/>
                </a:cubicBezTo>
                <a:cubicBezTo>
                  <a:pt x="424" y="498"/>
                  <a:pt x="425" y="497"/>
                  <a:pt x="427" y="497"/>
                </a:cubicBezTo>
                <a:cubicBezTo>
                  <a:pt x="428" y="497"/>
                  <a:pt x="429" y="499"/>
                  <a:pt x="431" y="499"/>
                </a:cubicBezTo>
                <a:cubicBezTo>
                  <a:pt x="432" y="499"/>
                  <a:pt x="433" y="498"/>
                  <a:pt x="434" y="498"/>
                </a:cubicBezTo>
                <a:cubicBezTo>
                  <a:pt x="435" y="498"/>
                  <a:pt x="436" y="500"/>
                  <a:pt x="436" y="501"/>
                </a:cubicBezTo>
                <a:cubicBezTo>
                  <a:pt x="436" y="503"/>
                  <a:pt x="433" y="504"/>
                  <a:pt x="433" y="506"/>
                </a:cubicBezTo>
                <a:cubicBezTo>
                  <a:pt x="435" y="508"/>
                  <a:pt x="436" y="511"/>
                  <a:pt x="437" y="513"/>
                </a:cubicBezTo>
                <a:cubicBezTo>
                  <a:pt x="439" y="513"/>
                  <a:pt x="441" y="515"/>
                  <a:pt x="444" y="516"/>
                </a:cubicBezTo>
                <a:cubicBezTo>
                  <a:pt x="446" y="517"/>
                  <a:pt x="449" y="518"/>
                  <a:pt x="451" y="519"/>
                </a:cubicBezTo>
                <a:cubicBezTo>
                  <a:pt x="454" y="518"/>
                  <a:pt x="457" y="516"/>
                  <a:pt x="460" y="516"/>
                </a:cubicBezTo>
                <a:cubicBezTo>
                  <a:pt x="462" y="516"/>
                  <a:pt x="464" y="518"/>
                  <a:pt x="466" y="518"/>
                </a:cubicBezTo>
                <a:cubicBezTo>
                  <a:pt x="468" y="517"/>
                  <a:pt x="469" y="514"/>
                  <a:pt x="471" y="514"/>
                </a:cubicBezTo>
                <a:cubicBezTo>
                  <a:pt x="473" y="514"/>
                  <a:pt x="475" y="516"/>
                  <a:pt x="475" y="518"/>
                </a:cubicBezTo>
                <a:cubicBezTo>
                  <a:pt x="475" y="519"/>
                  <a:pt x="472" y="518"/>
                  <a:pt x="472" y="520"/>
                </a:cubicBezTo>
                <a:cubicBezTo>
                  <a:pt x="471" y="522"/>
                  <a:pt x="471" y="526"/>
                  <a:pt x="472" y="528"/>
                </a:cubicBezTo>
                <a:cubicBezTo>
                  <a:pt x="473" y="532"/>
                  <a:pt x="474" y="536"/>
                  <a:pt x="477" y="539"/>
                </a:cubicBezTo>
                <a:cubicBezTo>
                  <a:pt x="479" y="540"/>
                  <a:pt x="482" y="539"/>
                  <a:pt x="483" y="538"/>
                </a:cubicBezTo>
                <a:cubicBezTo>
                  <a:pt x="485" y="537"/>
                  <a:pt x="486" y="534"/>
                  <a:pt x="485" y="533"/>
                </a:cubicBezTo>
                <a:cubicBezTo>
                  <a:pt x="484" y="530"/>
                  <a:pt x="481" y="530"/>
                  <a:pt x="480" y="527"/>
                </a:cubicBezTo>
                <a:cubicBezTo>
                  <a:pt x="480" y="525"/>
                  <a:pt x="480" y="522"/>
                  <a:pt x="482" y="521"/>
                </a:cubicBezTo>
                <a:cubicBezTo>
                  <a:pt x="483" y="520"/>
                  <a:pt x="485" y="523"/>
                  <a:pt x="486" y="523"/>
                </a:cubicBezTo>
                <a:cubicBezTo>
                  <a:pt x="488" y="522"/>
                  <a:pt x="489" y="521"/>
                  <a:pt x="490" y="520"/>
                </a:cubicBezTo>
                <a:cubicBezTo>
                  <a:pt x="490" y="520"/>
                  <a:pt x="490" y="518"/>
                  <a:pt x="491" y="518"/>
                </a:cubicBezTo>
                <a:cubicBezTo>
                  <a:pt x="492" y="518"/>
                  <a:pt x="493" y="520"/>
                  <a:pt x="494" y="520"/>
                </a:cubicBezTo>
                <a:cubicBezTo>
                  <a:pt x="497" y="519"/>
                  <a:pt x="499" y="518"/>
                  <a:pt x="501" y="517"/>
                </a:cubicBezTo>
                <a:cubicBezTo>
                  <a:pt x="502" y="517"/>
                  <a:pt x="504" y="516"/>
                  <a:pt x="505" y="515"/>
                </a:cubicBezTo>
                <a:cubicBezTo>
                  <a:pt x="507" y="514"/>
                  <a:pt x="508" y="514"/>
                  <a:pt x="510" y="514"/>
                </a:cubicBezTo>
                <a:cubicBezTo>
                  <a:pt x="510" y="514"/>
                  <a:pt x="511" y="515"/>
                  <a:pt x="512" y="515"/>
                </a:cubicBezTo>
                <a:cubicBezTo>
                  <a:pt x="514" y="514"/>
                  <a:pt x="516" y="512"/>
                  <a:pt x="518" y="511"/>
                </a:cubicBezTo>
                <a:cubicBezTo>
                  <a:pt x="519" y="511"/>
                  <a:pt x="522" y="512"/>
                  <a:pt x="522" y="510"/>
                </a:cubicBezTo>
                <a:cubicBezTo>
                  <a:pt x="522" y="507"/>
                  <a:pt x="519" y="505"/>
                  <a:pt x="519" y="501"/>
                </a:cubicBezTo>
                <a:cubicBezTo>
                  <a:pt x="519" y="500"/>
                  <a:pt x="521" y="502"/>
                  <a:pt x="522" y="501"/>
                </a:cubicBezTo>
                <a:cubicBezTo>
                  <a:pt x="522" y="501"/>
                  <a:pt x="521" y="497"/>
                  <a:pt x="522" y="498"/>
                </a:cubicBezTo>
                <a:cubicBezTo>
                  <a:pt x="524" y="500"/>
                  <a:pt x="525" y="505"/>
                  <a:pt x="528" y="506"/>
                </a:cubicBezTo>
                <a:cubicBezTo>
                  <a:pt x="529" y="507"/>
                  <a:pt x="530" y="504"/>
                  <a:pt x="532" y="503"/>
                </a:cubicBezTo>
                <a:cubicBezTo>
                  <a:pt x="534" y="501"/>
                  <a:pt x="537" y="500"/>
                  <a:pt x="539" y="500"/>
                </a:cubicBezTo>
                <a:cubicBezTo>
                  <a:pt x="541" y="500"/>
                  <a:pt x="541" y="504"/>
                  <a:pt x="543" y="504"/>
                </a:cubicBezTo>
                <a:cubicBezTo>
                  <a:pt x="544" y="504"/>
                  <a:pt x="545" y="501"/>
                  <a:pt x="547" y="501"/>
                </a:cubicBezTo>
                <a:cubicBezTo>
                  <a:pt x="550" y="499"/>
                  <a:pt x="554" y="500"/>
                  <a:pt x="557" y="498"/>
                </a:cubicBezTo>
                <a:cubicBezTo>
                  <a:pt x="560" y="496"/>
                  <a:pt x="559" y="492"/>
                  <a:pt x="561" y="489"/>
                </a:cubicBezTo>
                <a:cubicBezTo>
                  <a:pt x="564" y="485"/>
                  <a:pt x="569" y="482"/>
                  <a:pt x="573" y="478"/>
                </a:cubicBezTo>
                <a:cubicBezTo>
                  <a:pt x="576" y="475"/>
                  <a:pt x="579" y="472"/>
                  <a:pt x="582" y="468"/>
                </a:cubicBezTo>
                <a:cubicBezTo>
                  <a:pt x="584" y="465"/>
                  <a:pt x="585" y="461"/>
                  <a:pt x="587" y="459"/>
                </a:cubicBezTo>
                <a:cubicBezTo>
                  <a:pt x="589" y="458"/>
                  <a:pt x="592" y="460"/>
                  <a:pt x="593" y="459"/>
                </a:cubicBezTo>
                <a:cubicBezTo>
                  <a:pt x="594" y="457"/>
                  <a:pt x="593" y="454"/>
                  <a:pt x="592" y="451"/>
                </a:cubicBezTo>
                <a:cubicBezTo>
                  <a:pt x="592" y="450"/>
                  <a:pt x="588" y="450"/>
                  <a:pt x="589" y="449"/>
                </a:cubicBezTo>
                <a:cubicBezTo>
                  <a:pt x="590" y="445"/>
                  <a:pt x="594" y="443"/>
                  <a:pt x="596" y="440"/>
                </a:cubicBezTo>
                <a:cubicBezTo>
                  <a:pt x="598" y="435"/>
                  <a:pt x="599" y="429"/>
                  <a:pt x="602" y="424"/>
                </a:cubicBezTo>
                <a:cubicBezTo>
                  <a:pt x="603" y="421"/>
                  <a:pt x="604" y="418"/>
                  <a:pt x="607" y="417"/>
                </a:cubicBezTo>
                <a:cubicBezTo>
                  <a:pt x="608" y="416"/>
                  <a:pt x="608" y="420"/>
                  <a:pt x="609" y="420"/>
                </a:cubicBezTo>
                <a:cubicBezTo>
                  <a:pt x="611" y="420"/>
                  <a:pt x="611" y="418"/>
                  <a:pt x="611" y="416"/>
                </a:cubicBezTo>
                <a:cubicBezTo>
                  <a:pt x="611" y="414"/>
                  <a:pt x="608" y="413"/>
                  <a:pt x="608" y="411"/>
                </a:cubicBezTo>
                <a:cubicBezTo>
                  <a:pt x="608" y="410"/>
                  <a:pt x="611" y="410"/>
                  <a:pt x="611" y="409"/>
                </a:cubicBezTo>
                <a:cubicBezTo>
                  <a:pt x="611" y="407"/>
                  <a:pt x="608" y="405"/>
                  <a:pt x="609" y="403"/>
                </a:cubicBezTo>
                <a:cubicBezTo>
                  <a:pt x="609" y="401"/>
                  <a:pt x="612" y="404"/>
                  <a:pt x="613" y="402"/>
                </a:cubicBezTo>
                <a:cubicBezTo>
                  <a:pt x="615" y="400"/>
                  <a:pt x="616" y="397"/>
                  <a:pt x="614" y="394"/>
                </a:cubicBezTo>
                <a:cubicBezTo>
                  <a:pt x="614" y="393"/>
                  <a:pt x="610" y="397"/>
                  <a:pt x="610" y="395"/>
                </a:cubicBezTo>
                <a:cubicBezTo>
                  <a:pt x="609" y="394"/>
                  <a:pt x="614" y="392"/>
                  <a:pt x="613" y="391"/>
                </a:cubicBezTo>
                <a:cubicBezTo>
                  <a:pt x="611" y="388"/>
                  <a:pt x="607" y="386"/>
                  <a:pt x="603" y="386"/>
                </a:cubicBezTo>
                <a:cubicBezTo>
                  <a:pt x="602" y="385"/>
                  <a:pt x="601" y="388"/>
                  <a:pt x="600" y="388"/>
                </a:cubicBezTo>
                <a:cubicBezTo>
                  <a:pt x="597" y="388"/>
                  <a:pt x="590" y="387"/>
                  <a:pt x="591" y="383"/>
                </a:cubicBezTo>
                <a:cubicBezTo>
                  <a:pt x="591" y="380"/>
                  <a:pt x="597" y="386"/>
                  <a:pt x="600" y="384"/>
                </a:cubicBezTo>
                <a:cubicBezTo>
                  <a:pt x="603" y="383"/>
                  <a:pt x="604" y="378"/>
                  <a:pt x="607" y="376"/>
                </a:cubicBezTo>
                <a:cubicBezTo>
                  <a:pt x="608" y="375"/>
                  <a:pt x="611" y="376"/>
                  <a:pt x="610" y="375"/>
                </a:cubicBezTo>
                <a:cubicBezTo>
                  <a:pt x="609" y="372"/>
                  <a:pt x="606" y="370"/>
                  <a:pt x="604" y="367"/>
                </a:cubicBezTo>
                <a:cubicBezTo>
                  <a:pt x="603" y="366"/>
                  <a:pt x="602" y="366"/>
                  <a:pt x="601" y="365"/>
                </a:cubicBezTo>
                <a:cubicBezTo>
                  <a:pt x="599" y="364"/>
                  <a:pt x="597" y="362"/>
                  <a:pt x="595" y="361"/>
                </a:cubicBezTo>
                <a:cubicBezTo>
                  <a:pt x="593" y="359"/>
                  <a:pt x="590" y="359"/>
                  <a:pt x="588" y="357"/>
                </a:cubicBezTo>
                <a:cubicBezTo>
                  <a:pt x="587" y="356"/>
                  <a:pt x="589" y="355"/>
                  <a:pt x="589" y="355"/>
                </a:cubicBezTo>
                <a:cubicBezTo>
                  <a:pt x="593" y="356"/>
                  <a:pt x="595" y="359"/>
                  <a:pt x="598" y="360"/>
                </a:cubicBezTo>
                <a:cubicBezTo>
                  <a:pt x="599" y="361"/>
                  <a:pt x="602" y="360"/>
                  <a:pt x="603" y="361"/>
                </a:cubicBezTo>
                <a:cubicBezTo>
                  <a:pt x="606" y="362"/>
                  <a:pt x="607" y="365"/>
                  <a:pt x="609" y="365"/>
                </a:cubicBezTo>
                <a:cubicBezTo>
                  <a:pt x="610" y="366"/>
                  <a:pt x="612" y="364"/>
                  <a:pt x="612" y="363"/>
                </a:cubicBezTo>
                <a:cubicBezTo>
                  <a:pt x="610" y="360"/>
                  <a:pt x="608" y="359"/>
                  <a:pt x="606" y="357"/>
                </a:cubicBezTo>
                <a:cubicBezTo>
                  <a:pt x="602" y="355"/>
                  <a:pt x="598" y="353"/>
                  <a:pt x="594" y="351"/>
                </a:cubicBezTo>
                <a:cubicBezTo>
                  <a:pt x="593" y="349"/>
                  <a:pt x="592" y="347"/>
                  <a:pt x="592" y="346"/>
                </a:cubicBezTo>
                <a:cubicBezTo>
                  <a:pt x="591" y="345"/>
                  <a:pt x="592" y="344"/>
                  <a:pt x="592" y="343"/>
                </a:cubicBezTo>
                <a:cubicBezTo>
                  <a:pt x="591" y="341"/>
                  <a:pt x="589" y="340"/>
                  <a:pt x="589" y="338"/>
                </a:cubicBezTo>
                <a:cubicBezTo>
                  <a:pt x="587" y="335"/>
                  <a:pt x="587" y="331"/>
                  <a:pt x="585" y="329"/>
                </a:cubicBezTo>
                <a:cubicBezTo>
                  <a:pt x="583" y="326"/>
                  <a:pt x="580" y="323"/>
                  <a:pt x="578" y="320"/>
                </a:cubicBezTo>
                <a:cubicBezTo>
                  <a:pt x="576" y="319"/>
                  <a:pt x="573" y="318"/>
                  <a:pt x="571" y="316"/>
                </a:cubicBezTo>
                <a:cubicBezTo>
                  <a:pt x="570" y="316"/>
                  <a:pt x="568" y="315"/>
                  <a:pt x="567" y="314"/>
                </a:cubicBezTo>
                <a:cubicBezTo>
                  <a:pt x="567" y="312"/>
                  <a:pt x="569" y="310"/>
                  <a:pt x="569" y="309"/>
                </a:cubicBezTo>
                <a:cubicBezTo>
                  <a:pt x="570" y="307"/>
                  <a:pt x="570" y="304"/>
                  <a:pt x="571" y="303"/>
                </a:cubicBezTo>
                <a:cubicBezTo>
                  <a:pt x="573" y="300"/>
                  <a:pt x="577" y="299"/>
                  <a:pt x="578" y="296"/>
                </a:cubicBezTo>
                <a:cubicBezTo>
                  <a:pt x="578" y="294"/>
                  <a:pt x="574" y="293"/>
                  <a:pt x="574" y="292"/>
                </a:cubicBezTo>
                <a:cubicBezTo>
                  <a:pt x="575" y="290"/>
                  <a:pt x="578" y="290"/>
                  <a:pt x="579" y="290"/>
                </a:cubicBezTo>
                <a:cubicBezTo>
                  <a:pt x="581" y="290"/>
                  <a:pt x="582" y="293"/>
                  <a:pt x="583" y="292"/>
                </a:cubicBezTo>
                <a:cubicBezTo>
                  <a:pt x="584" y="290"/>
                  <a:pt x="581" y="287"/>
                  <a:pt x="582" y="285"/>
                </a:cubicBezTo>
                <a:cubicBezTo>
                  <a:pt x="584" y="283"/>
                  <a:pt x="587" y="282"/>
                  <a:pt x="590" y="281"/>
                </a:cubicBezTo>
                <a:cubicBezTo>
                  <a:pt x="591" y="281"/>
                  <a:pt x="591" y="284"/>
                  <a:pt x="592" y="283"/>
                </a:cubicBezTo>
                <a:cubicBezTo>
                  <a:pt x="594" y="282"/>
                  <a:pt x="594" y="280"/>
                  <a:pt x="595" y="278"/>
                </a:cubicBezTo>
                <a:cubicBezTo>
                  <a:pt x="596" y="278"/>
                  <a:pt x="597" y="278"/>
                  <a:pt x="597" y="278"/>
                </a:cubicBezTo>
                <a:cubicBezTo>
                  <a:pt x="598" y="279"/>
                  <a:pt x="597" y="281"/>
                  <a:pt x="599" y="281"/>
                </a:cubicBezTo>
                <a:cubicBezTo>
                  <a:pt x="600" y="281"/>
                  <a:pt x="602" y="280"/>
                  <a:pt x="603" y="278"/>
                </a:cubicBezTo>
                <a:cubicBezTo>
                  <a:pt x="603" y="277"/>
                  <a:pt x="601" y="276"/>
                  <a:pt x="601" y="274"/>
                </a:cubicBezTo>
                <a:cubicBezTo>
                  <a:pt x="601" y="273"/>
                  <a:pt x="602" y="273"/>
                  <a:pt x="602" y="272"/>
                </a:cubicBezTo>
                <a:cubicBezTo>
                  <a:pt x="602" y="270"/>
                  <a:pt x="603" y="268"/>
                  <a:pt x="602" y="267"/>
                </a:cubicBezTo>
                <a:cubicBezTo>
                  <a:pt x="600" y="266"/>
                  <a:pt x="597" y="268"/>
                  <a:pt x="595" y="268"/>
                </a:cubicBezTo>
                <a:cubicBezTo>
                  <a:pt x="593" y="268"/>
                  <a:pt x="590" y="269"/>
                  <a:pt x="588" y="269"/>
                </a:cubicBezTo>
                <a:cubicBezTo>
                  <a:pt x="585" y="268"/>
                  <a:pt x="583" y="264"/>
                  <a:pt x="580" y="264"/>
                </a:cubicBezTo>
                <a:cubicBezTo>
                  <a:pt x="578" y="263"/>
                  <a:pt x="575" y="263"/>
                  <a:pt x="573" y="265"/>
                </a:cubicBezTo>
                <a:cubicBezTo>
                  <a:pt x="570" y="267"/>
                  <a:pt x="570" y="272"/>
                  <a:pt x="567" y="274"/>
                </a:cubicBezTo>
                <a:cubicBezTo>
                  <a:pt x="566" y="275"/>
                  <a:pt x="565" y="273"/>
                  <a:pt x="564" y="272"/>
                </a:cubicBezTo>
                <a:cubicBezTo>
                  <a:pt x="561" y="271"/>
                  <a:pt x="558" y="271"/>
                  <a:pt x="557" y="269"/>
                </a:cubicBezTo>
                <a:cubicBezTo>
                  <a:pt x="556" y="268"/>
                  <a:pt x="557" y="267"/>
                  <a:pt x="557" y="265"/>
                </a:cubicBezTo>
                <a:cubicBezTo>
                  <a:pt x="556" y="263"/>
                  <a:pt x="557" y="261"/>
                  <a:pt x="555" y="260"/>
                </a:cubicBezTo>
                <a:cubicBezTo>
                  <a:pt x="552" y="259"/>
                  <a:pt x="548" y="261"/>
                  <a:pt x="545" y="260"/>
                </a:cubicBezTo>
                <a:cubicBezTo>
                  <a:pt x="542" y="259"/>
                  <a:pt x="538" y="257"/>
                  <a:pt x="537" y="254"/>
                </a:cubicBezTo>
                <a:cubicBezTo>
                  <a:pt x="536" y="250"/>
                  <a:pt x="538" y="245"/>
                  <a:pt x="541" y="243"/>
                </a:cubicBezTo>
                <a:cubicBezTo>
                  <a:pt x="543" y="241"/>
                  <a:pt x="545" y="245"/>
                  <a:pt x="548" y="246"/>
                </a:cubicBezTo>
                <a:cubicBezTo>
                  <a:pt x="550" y="246"/>
                  <a:pt x="553" y="246"/>
                  <a:pt x="555" y="244"/>
                </a:cubicBezTo>
                <a:cubicBezTo>
                  <a:pt x="557" y="241"/>
                  <a:pt x="556" y="236"/>
                  <a:pt x="559" y="233"/>
                </a:cubicBezTo>
                <a:cubicBezTo>
                  <a:pt x="561" y="230"/>
                  <a:pt x="566" y="229"/>
                  <a:pt x="569" y="225"/>
                </a:cubicBezTo>
                <a:cubicBezTo>
                  <a:pt x="571" y="222"/>
                  <a:pt x="571" y="217"/>
                  <a:pt x="574" y="214"/>
                </a:cubicBezTo>
                <a:cubicBezTo>
                  <a:pt x="577" y="213"/>
                  <a:pt x="580" y="214"/>
                  <a:pt x="583" y="215"/>
                </a:cubicBezTo>
                <a:cubicBezTo>
                  <a:pt x="586" y="216"/>
                  <a:pt x="588" y="219"/>
                  <a:pt x="588" y="222"/>
                </a:cubicBezTo>
                <a:cubicBezTo>
                  <a:pt x="589" y="225"/>
                  <a:pt x="588" y="229"/>
                  <a:pt x="586" y="231"/>
                </a:cubicBezTo>
                <a:cubicBezTo>
                  <a:pt x="585" y="232"/>
                  <a:pt x="583" y="231"/>
                  <a:pt x="582" y="232"/>
                </a:cubicBezTo>
                <a:cubicBezTo>
                  <a:pt x="581" y="234"/>
                  <a:pt x="579" y="238"/>
                  <a:pt x="581" y="240"/>
                </a:cubicBezTo>
                <a:cubicBezTo>
                  <a:pt x="582" y="242"/>
                  <a:pt x="586" y="238"/>
                  <a:pt x="586" y="240"/>
                </a:cubicBezTo>
                <a:cubicBezTo>
                  <a:pt x="587" y="243"/>
                  <a:pt x="582" y="243"/>
                  <a:pt x="581" y="246"/>
                </a:cubicBezTo>
                <a:cubicBezTo>
                  <a:pt x="580" y="247"/>
                  <a:pt x="580" y="250"/>
                  <a:pt x="581" y="250"/>
                </a:cubicBezTo>
                <a:cubicBezTo>
                  <a:pt x="585" y="250"/>
                  <a:pt x="588" y="247"/>
                  <a:pt x="591" y="244"/>
                </a:cubicBezTo>
                <a:cubicBezTo>
                  <a:pt x="594" y="242"/>
                  <a:pt x="595" y="237"/>
                  <a:pt x="598" y="235"/>
                </a:cubicBezTo>
                <a:cubicBezTo>
                  <a:pt x="601" y="233"/>
                  <a:pt x="604" y="233"/>
                  <a:pt x="608" y="232"/>
                </a:cubicBezTo>
                <a:cubicBezTo>
                  <a:pt x="610" y="232"/>
                  <a:pt x="613" y="231"/>
                  <a:pt x="616" y="231"/>
                </a:cubicBezTo>
                <a:cubicBezTo>
                  <a:pt x="620" y="227"/>
                  <a:pt x="624" y="223"/>
                  <a:pt x="628" y="219"/>
                </a:cubicBezTo>
                <a:cubicBezTo>
                  <a:pt x="630" y="217"/>
                  <a:pt x="632" y="217"/>
                  <a:pt x="633" y="215"/>
                </a:cubicBezTo>
                <a:cubicBezTo>
                  <a:pt x="635" y="214"/>
                  <a:pt x="637" y="211"/>
                  <a:pt x="637" y="209"/>
                </a:cubicBezTo>
                <a:cubicBezTo>
                  <a:pt x="638" y="206"/>
                  <a:pt x="636" y="204"/>
                  <a:pt x="637" y="202"/>
                </a:cubicBezTo>
                <a:cubicBezTo>
                  <a:pt x="638" y="200"/>
                  <a:pt x="640" y="200"/>
                  <a:pt x="642" y="200"/>
                </a:cubicBezTo>
                <a:cubicBezTo>
                  <a:pt x="643" y="200"/>
                  <a:pt x="643" y="202"/>
                  <a:pt x="643" y="203"/>
                </a:cubicBezTo>
                <a:cubicBezTo>
                  <a:pt x="645" y="204"/>
                  <a:pt x="646" y="205"/>
                  <a:pt x="648" y="205"/>
                </a:cubicBezTo>
                <a:cubicBezTo>
                  <a:pt x="650" y="205"/>
                  <a:pt x="653" y="206"/>
                  <a:pt x="655" y="205"/>
                </a:cubicBezTo>
                <a:cubicBezTo>
                  <a:pt x="656" y="204"/>
                  <a:pt x="655" y="202"/>
                  <a:pt x="655" y="201"/>
                </a:cubicBezTo>
                <a:cubicBezTo>
                  <a:pt x="655" y="200"/>
                  <a:pt x="654" y="198"/>
                  <a:pt x="655" y="197"/>
                </a:cubicBezTo>
                <a:cubicBezTo>
                  <a:pt x="657" y="196"/>
                  <a:pt x="661" y="199"/>
                  <a:pt x="663" y="197"/>
                </a:cubicBezTo>
                <a:cubicBezTo>
                  <a:pt x="667" y="195"/>
                  <a:pt x="667" y="190"/>
                  <a:pt x="669" y="186"/>
                </a:cubicBezTo>
                <a:cubicBezTo>
                  <a:pt x="670" y="186"/>
                  <a:pt x="672" y="187"/>
                  <a:pt x="672" y="186"/>
                </a:cubicBezTo>
                <a:cubicBezTo>
                  <a:pt x="673" y="184"/>
                  <a:pt x="672" y="181"/>
                  <a:pt x="673" y="179"/>
                </a:cubicBezTo>
                <a:cubicBezTo>
                  <a:pt x="674" y="178"/>
                  <a:pt x="676" y="178"/>
                  <a:pt x="677" y="179"/>
                </a:cubicBezTo>
                <a:cubicBezTo>
                  <a:pt x="678" y="181"/>
                  <a:pt x="678" y="183"/>
                  <a:pt x="678" y="185"/>
                </a:cubicBezTo>
                <a:cubicBezTo>
                  <a:pt x="679" y="186"/>
                  <a:pt x="680" y="187"/>
                  <a:pt x="681" y="189"/>
                </a:cubicBezTo>
                <a:cubicBezTo>
                  <a:pt x="681" y="187"/>
                  <a:pt x="681" y="185"/>
                  <a:pt x="682" y="184"/>
                </a:cubicBezTo>
                <a:cubicBezTo>
                  <a:pt x="683" y="182"/>
                  <a:pt x="686" y="183"/>
                  <a:pt x="686" y="181"/>
                </a:cubicBezTo>
                <a:cubicBezTo>
                  <a:pt x="687" y="175"/>
                  <a:pt x="688" y="169"/>
                  <a:pt x="686" y="164"/>
                </a:cubicBezTo>
                <a:cubicBezTo>
                  <a:pt x="686" y="160"/>
                  <a:pt x="682" y="156"/>
                  <a:pt x="681" y="152"/>
                </a:cubicBezTo>
                <a:cubicBezTo>
                  <a:pt x="680" y="152"/>
                  <a:pt x="679" y="150"/>
                  <a:pt x="680" y="150"/>
                </a:cubicBezTo>
                <a:cubicBezTo>
                  <a:pt x="681" y="148"/>
                  <a:pt x="684" y="148"/>
                  <a:pt x="686" y="147"/>
                </a:cubicBezTo>
                <a:cubicBezTo>
                  <a:pt x="687" y="145"/>
                  <a:pt x="687" y="142"/>
                  <a:pt x="689" y="141"/>
                </a:cubicBezTo>
                <a:cubicBezTo>
                  <a:pt x="692" y="141"/>
                  <a:pt x="695" y="144"/>
                  <a:pt x="699" y="145"/>
                </a:cubicBezTo>
                <a:cubicBezTo>
                  <a:pt x="700" y="145"/>
                  <a:pt x="702" y="145"/>
                  <a:pt x="703" y="144"/>
                </a:cubicBezTo>
                <a:cubicBezTo>
                  <a:pt x="705" y="143"/>
                  <a:pt x="704" y="140"/>
                  <a:pt x="704" y="139"/>
                </a:cubicBezTo>
                <a:cubicBezTo>
                  <a:pt x="705" y="137"/>
                  <a:pt x="707" y="137"/>
                  <a:pt x="707" y="136"/>
                </a:cubicBezTo>
                <a:cubicBezTo>
                  <a:pt x="708" y="134"/>
                  <a:pt x="708" y="131"/>
                  <a:pt x="708" y="129"/>
                </a:cubicBezTo>
                <a:cubicBezTo>
                  <a:pt x="709" y="126"/>
                  <a:pt x="709" y="124"/>
                  <a:pt x="709" y="121"/>
                </a:cubicBezTo>
                <a:cubicBezTo>
                  <a:pt x="709" y="117"/>
                  <a:pt x="708" y="113"/>
                  <a:pt x="709" y="109"/>
                </a:cubicBezTo>
                <a:cubicBezTo>
                  <a:pt x="709" y="107"/>
                  <a:pt x="713" y="105"/>
                  <a:pt x="713" y="102"/>
                </a:cubicBezTo>
                <a:cubicBezTo>
                  <a:pt x="713" y="99"/>
                  <a:pt x="711" y="96"/>
                  <a:pt x="710" y="93"/>
                </a:cubicBezTo>
                <a:cubicBezTo>
                  <a:pt x="709" y="92"/>
                  <a:pt x="711" y="88"/>
                  <a:pt x="709" y="88"/>
                </a:cubicBezTo>
                <a:cubicBezTo>
                  <a:pt x="702" y="89"/>
                  <a:pt x="696" y="92"/>
                  <a:pt x="689" y="94"/>
                </a:cubicBezTo>
                <a:cubicBezTo>
                  <a:pt x="687" y="95"/>
                  <a:pt x="687" y="100"/>
                  <a:pt x="685" y="100"/>
                </a:cubicBezTo>
                <a:cubicBezTo>
                  <a:pt x="679" y="100"/>
                  <a:pt x="672" y="101"/>
                  <a:pt x="666" y="100"/>
                </a:cubicBezTo>
                <a:cubicBezTo>
                  <a:pt x="663" y="100"/>
                  <a:pt x="661" y="95"/>
                  <a:pt x="660" y="92"/>
                </a:cubicBezTo>
                <a:cubicBezTo>
                  <a:pt x="659" y="90"/>
                  <a:pt x="660" y="88"/>
                  <a:pt x="660" y="87"/>
                </a:cubicBezTo>
                <a:cubicBezTo>
                  <a:pt x="659" y="84"/>
                  <a:pt x="659" y="81"/>
                  <a:pt x="658" y="79"/>
                </a:cubicBezTo>
                <a:cubicBezTo>
                  <a:pt x="656" y="78"/>
                  <a:pt x="653" y="79"/>
                  <a:pt x="652" y="78"/>
                </a:cubicBezTo>
                <a:cubicBezTo>
                  <a:pt x="648" y="75"/>
                  <a:pt x="646" y="70"/>
                  <a:pt x="642" y="68"/>
                </a:cubicBezTo>
                <a:cubicBezTo>
                  <a:pt x="640" y="67"/>
                  <a:pt x="639" y="70"/>
                  <a:pt x="637" y="70"/>
                </a:cubicBezTo>
                <a:cubicBezTo>
                  <a:pt x="634" y="70"/>
                  <a:pt x="632" y="67"/>
                  <a:pt x="629" y="67"/>
                </a:cubicBezTo>
                <a:cubicBezTo>
                  <a:pt x="626" y="65"/>
                  <a:pt x="622" y="66"/>
                  <a:pt x="619" y="65"/>
                </a:cubicBezTo>
                <a:cubicBezTo>
                  <a:pt x="617" y="64"/>
                  <a:pt x="616" y="61"/>
                  <a:pt x="616" y="59"/>
                </a:cubicBezTo>
                <a:cubicBezTo>
                  <a:pt x="615" y="58"/>
                  <a:pt x="617" y="57"/>
                  <a:pt x="617" y="56"/>
                </a:cubicBezTo>
                <a:cubicBezTo>
                  <a:pt x="616" y="55"/>
                  <a:pt x="613" y="56"/>
                  <a:pt x="612" y="54"/>
                </a:cubicBezTo>
                <a:cubicBezTo>
                  <a:pt x="611" y="50"/>
                  <a:pt x="609" y="47"/>
                  <a:pt x="607" y="43"/>
                </a:cubicBezTo>
                <a:cubicBezTo>
                  <a:pt x="606" y="42"/>
                  <a:pt x="604" y="41"/>
                  <a:pt x="603" y="39"/>
                </a:cubicBezTo>
                <a:cubicBezTo>
                  <a:pt x="602" y="38"/>
                  <a:pt x="603" y="36"/>
                  <a:pt x="602" y="35"/>
                </a:cubicBezTo>
                <a:cubicBezTo>
                  <a:pt x="599" y="31"/>
                  <a:pt x="595" y="28"/>
                  <a:pt x="593" y="24"/>
                </a:cubicBezTo>
                <a:cubicBezTo>
                  <a:pt x="592" y="23"/>
                  <a:pt x="594" y="22"/>
                  <a:pt x="594" y="21"/>
                </a:cubicBezTo>
                <a:cubicBezTo>
                  <a:pt x="594" y="20"/>
                  <a:pt x="592" y="20"/>
                  <a:pt x="592" y="19"/>
                </a:cubicBezTo>
                <a:cubicBezTo>
                  <a:pt x="590" y="17"/>
                  <a:pt x="590" y="13"/>
                  <a:pt x="588" y="11"/>
                </a:cubicBezTo>
                <a:cubicBezTo>
                  <a:pt x="584" y="8"/>
                  <a:pt x="579" y="5"/>
                  <a:pt x="575" y="3"/>
                </a:cubicBezTo>
                <a:cubicBezTo>
                  <a:pt x="574" y="3"/>
                  <a:pt x="573" y="4"/>
                  <a:pt x="571" y="4"/>
                </a:cubicBezTo>
                <a:cubicBezTo>
                  <a:pt x="570" y="4"/>
                  <a:pt x="568" y="4"/>
                  <a:pt x="567" y="3"/>
                </a:cubicBezTo>
                <a:cubicBezTo>
                  <a:pt x="563" y="2"/>
                  <a:pt x="560" y="0"/>
                  <a:pt x="556" y="0"/>
                </a:cubicBezTo>
                <a:cubicBezTo>
                  <a:pt x="550" y="0"/>
                  <a:pt x="544" y="1"/>
                  <a:pt x="539" y="2"/>
                </a:cubicBezTo>
                <a:cubicBezTo>
                  <a:pt x="536" y="3"/>
                  <a:pt x="534" y="5"/>
                  <a:pt x="532" y="6"/>
                </a:cubicBezTo>
                <a:cubicBezTo>
                  <a:pt x="530" y="6"/>
                  <a:pt x="527" y="4"/>
                  <a:pt x="525" y="6"/>
                </a:cubicBezTo>
                <a:cubicBezTo>
                  <a:pt x="522" y="7"/>
                  <a:pt x="519" y="10"/>
                  <a:pt x="518" y="14"/>
                </a:cubicBezTo>
                <a:cubicBezTo>
                  <a:pt x="517" y="15"/>
                  <a:pt x="519" y="17"/>
                  <a:pt x="521" y="18"/>
                </a:cubicBezTo>
                <a:cubicBezTo>
                  <a:pt x="523" y="18"/>
                  <a:pt x="525" y="13"/>
                  <a:pt x="527" y="15"/>
                </a:cubicBezTo>
                <a:cubicBezTo>
                  <a:pt x="529" y="18"/>
                  <a:pt x="529" y="23"/>
                  <a:pt x="528" y="27"/>
                </a:cubicBezTo>
                <a:cubicBezTo>
                  <a:pt x="527" y="31"/>
                  <a:pt x="523" y="32"/>
                  <a:pt x="522" y="35"/>
                </a:cubicBezTo>
                <a:cubicBezTo>
                  <a:pt x="520" y="40"/>
                  <a:pt x="522" y="44"/>
                  <a:pt x="522" y="48"/>
                </a:cubicBezTo>
                <a:cubicBezTo>
                  <a:pt x="521" y="51"/>
                  <a:pt x="519" y="53"/>
                  <a:pt x="518" y="55"/>
                </a:cubicBezTo>
                <a:cubicBezTo>
                  <a:pt x="518" y="56"/>
                  <a:pt x="520" y="58"/>
                  <a:pt x="519" y="59"/>
                </a:cubicBezTo>
                <a:cubicBezTo>
                  <a:pt x="516" y="62"/>
                  <a:pt x="510" y="64"/>
                  <a:pt x="506" y="67"/>
                </a:cubicBezTo>
                <a:cubicBezTo>
                  <a:pt x="501" y="66"/>
                  <a:pt x="495" y="65"/>
                  <a:pt x="490" y="63"/>
                </a:cubicBezTo>
                <a:cubicBezTo>
                  <a:pt x="489" y="67"/>
                  <a:pt x="486" y="71"/>
                  <a:pt x="485" y="76"/>
                </a:cubicBezTo>
                <a:cubicBezTo>
                  <a:pt x="484" y="79"/>
                  <a:pt x="485" y="82"/>
                  <a:pt x="485" y="85"/>
                </a:cubicBezTo>
                <a:cubicBezTo>
                  <a:pt x="485" y="87"/>
                  <a:pt x="486" y="90"/>
                  <a:pt x="485" y="92"/>
                </a:cubicBezTo>
                <a:cubicBezTo>
                  <a:pt x="485" y="93"/>
                  <a:pt x="483" y="93"/>
                  <a:pt x="483" y="94"/>
                </a:cubicBezTo>
                <a:cubicBezTo>
                  <a:pt x="483" y="95"/>
                  <a:pt x="483" y="97"/>
                  <a:pt x="484" y="98"/>
                </a:cubicBezTo>
                <a:cubicBezTo>
                  <a:pt x="485" y="100"/>
                  <a:pt x="487" y="100"/>
                  <a:pt x="489" y="100"/>
                </a:cubicBezTo>
                <a:cubicBezTo>
                  <a:pt x="492" y="100"/>
                  <a:pt x="495" y="96"/>
                  <a:pt x="499" y="96"/>
                </a:cubicBezTo>
                <a:cubicBezTo>
                  <a:pt x="502" y="97"/>
                  <a:pt x="502" y="102"/>
                  <a:pt x="505" y="102"/>
                </a:cubicBezTo>
                <a:cubicBezTo>
                  <a:pt x="507" y="102"/>
                  <a:pt x="508" y="98"/>
                  <a:pt x="510" y="96"/>
                </a:cubicBezTo>
                <a:cubicBezTo>
                  <a:pt x="510" y="95"/>
                  <a:pt x="509" y="93"/>
                  <a:pt x="510" y="93"/>
                </a:cubicBezTo>
                <a:cubicBezTo>
                  <a:pt x="514" y="93"/>
                  <a:pt x="518" y="94"/>
                  <a:pt x="522" y="96"/>
                </a:cubicBezTo>
                <a:cubicBezTo>
                  <a:pt x="524" y="100"/>
                  <a:pt x="530" y="104"/>
                  <a:pt x="533" y="107"/>
                </a:cubicBezTo>
                <a:cubicBezTo>
                  <a:pt x="536" y="110"/>
                  <a:pt x="539" y="112"/>
                  <a:pt x="540" y="116"/>
                </a:cubicBezTo>
                <a:cubicBezTo>
                  <a:pt x="539" y="117"/>
                  <a:pt x="537" y="120"/>
                  <a:pt x="536" y="121"/>
                </a:cubicBezTo>
                <a:cubicBezTo>
                  <a:pt x="533" y="122"/>
                  <a:pt x="531" y="118"/>
                  <a:pt x="528" y="118"/>
                </a:cubicBezTo>
                <a:cubicBezTo>
                  <a:pt x="525" y="118"/>
                  <a:pt x="522" y="118"/>
                  <a:pt x="520" y="119"/>
                </a:cubicBezTo>
                <a:cubicBezTo>
                  <a:pt x="518" y="120"/>
                  <a:pt x="517" y="122"/>
                  <a:pt x="516" y="123"/>
                </a:cubicBezTo>
                <a:cubicBezTo>
                  <a:pt x="514" y="123"/>
                  <a:pt x="513" y="120"/>
                  <a:pt x="512" y="121"/>
                </a:cubicBezTo>
                <a:cubicBezTo>
                  <a:pt x="511" y="122"/>
                  <a:pt x="513" y="126"/>
                  <a:pt x="511" y="127"/>
                </a:cubicBezTo>
                <a:cubicBezTo>
                  <a:pt x="509" y="128"/>
                  <a:pt x="508" y="124"/>
                  <a:pt x="506" y="124"/>
                </a:cubicBezTo>
                <a:cubicBezTo>
                  <a:pt x="503" y="126"/>
                  <a:pt x="500" y="128"/>
                  <a:pt x="499" y="131"/>
                </a:cubicBezTo>
                <a:cubicBezTo>
                  <a:pt x="498" y="132"/>
                  <a:pt x="500" y="134"/>
                  <a:pt x="499" y="135"/>
                </a:cubicBezTo>
                <a:cubicBezTo>
                  <a:pt x="497" y="138"/>
                  <a:pt x="495" y="140"/>
                  <a:pt x="492" y="141"/>
                </a:cubicBezTo>
                <a:cubicBezTo>
                  <a:pt x="489" y="142"/>
                  <a:pt x="486" y="139"/>
                  <a:pt x="483" y="140"/>
                </a:cubicBezTo>
                <a:cubicBezTo>
                  <a:pt x="480" y="142"/>
                  <a:pt x="480" y="147"/>
                  <a:pt x="477" y="149"/>
                </a:cubicBezTo>
                <a:cubicBezTo>
                  <a:pt x="474" y="151"/>
                  <a:pt x="470" y="153"/>
                  <a:pt x="467" y="152"/>
                </a:cubicBezTo>
                <a:cubicBezTo>
                  <a:pt x="464" y="152"/>
                  <a:pt x="462" y="148"/>
                  <a:pt x="458" y="147"/>
                </a:cubicBezTo>
                <a:cubicBezTo>
                  <a:pt x="456" y="146"/>
                  <a:pt x="452" y="146"/>
                  <a:pt x="450" y="147"/>
                </a:cubicBezTo>
                <a:cubicBezTo>
                  <a:pt x="448" y="149"/>
                  <a:pt x="447" y="152"/>
                  <a:pt x="447" y="155"/>
                </a:cubicBezTo>
                <a:cubicBezTo>
                  <a:pt x="447" y="157"/>
                  <a:pt x="448" y="160"/>
                  <a:pt x="450" y="162"/>
                </a:cubicBezTo>
                <a:cubicBezTo>
                  <a:pt x="451" y="163"/>
                  <a:pt x="455" y="162"/>
                  <a:pt x="454" y="164"/>
                </a:cubicBezTo>
                <a:cubicBezTo>
                  <a:pt x="453" y="169"/>
                  <a:pt x="448" y="171"/>
                  <a:pt x="445" y="176"/>
                </a:cubicBezTo>
                <a:cubicBezTo>
                  <a:pt x="443" y="179"/>
                  <a:pt x="442" y="182"/>
                  <a:pt x="439" y="185"/>
                </a:cubicBezTo>
                <a:cubicBezTo>
                  <a:pt x="435" y="188"/>
                  <a:pt x="431" y="192"/>
                  <a:pt x="426" y="192"/>
                </a:cubicBezTo>
                <a:cubicBezTo>
                  <a:pt x="423" y="193"/>
                  <a:pt x="420" y="190"/>
                  <a:pt x="416" y="190"/>
                </a:cubicBezTo>
                <a:cubicBezTo>
                  <a:pt x="409" y="189"/>
                  <a:pt x="402" y="189"/>
                  <a:pt x="396" y="191"/>
                </a:cubicBezTo>
                <a:cubicBezTo>
                  <a:pt x="389" y="194"/>
                  <a:pt x="385" y="202"/>
                  <a:pt x="378" y="204"/>
                </a:cubicBezTo>
                <a:cubicBezTo>
                  <a:pt x="375" y="205"/>
                  <a:pt x="372" y="202"/>
                  <a:pt x="369" y="201"/>
                </a:cubicBezTo>
                <a:cubicBezTo>
                  <a:pt x="367" y="199"/>
                  <a:pt x="363" y="201"/>
                  <a:pt x="360" y="200"/>
                </a:cubicBezTo>
                <a:cubicBezTo>
                  <a:pt x="353" y="198"/>
                  <a:pt x="346" y="196"/>
                  <a:pt x="340" y="193"/>
                </a:cubicBezTo>
                <a:cubicBezTo>
                  <a:pt x="338" y="192"/>
                  <a:pt x="337" y="188"/>
                  <a:pt x="335" y="188"/>
                </a:cubicBezTo>
                <a:cubicBezTo>
                  <a:pt x="329" y="186"/>
                  <a:pt x="322" y="185"/>
                  <a:pt x="315" y="185"/>
                </a:cubicBezTo>
                <a:cubicBezTo>
                  <a:pt x="311" y="185"/>
                  <a:pt x="308" y="188"/>
                  <a:pt x="304" y="188"/>
                </a:cubicBezTo>
                <a:cubicBezTo>
                  <a:pt x="298" y="188"/>
                  <a:pt x="293" y="186"/>
                  <a:pt x="288" y="185"/>
                </a:cubicBezTo>
                <a:cubicBezTo>
                  <a:pt x="285" y="185"/>
                  <a:pt x="283" y="187"/>
                  <a:pt x="280" y="187"/>
                </a:cubicBezTo>
                <a:cubicBezTo>
                  <a:pt x="277" y="187"/>
                  <a:pt x="273" y="187"/>
                  <a:pt x="270" y="186"/>
                </a:cubicBezTo>
                <a:cubicBezTo>
                  <a:pt x="268" y="186"/>
                  <a:pt x="269" y="183"/>
                  <a:pt x="267" y="182"/>
                </a:cubicBezTo>
                <a:cubicBezTo>
                  <a:pt x="266" y="181"/>
                  <a:pt x="264" y="180"/>
                  <a:pt x="263" y="179"/>
                </a:cubicBezTo>
                <a:cubicBezTo>
                  <a:pt x="261" y="175"/>
                  <a:pt x="261" y="170"/>
                  <a:pt x="258" y="166"/>
                </a:cubicBezTo>
                <a:cubicBezTo>
                  <a:pt x="256" y="164"/>
                  <a:pt x="253" y="166"/>
                  <a:pt x="252" y="164"/>
                </a:cubicBezTo>
                <a:cubicBezTo>
                  <a:pt x="251" y="163"/>
                  <a:pt x="253" y="161"/>
                  <a:pt x="252" y="160"/>
                </a:cubicBezTo>
                <a:cubicBezTo>
                  <a:pt x="250" y="159"/>
                  <a:pt x="247" y="161"/>
                  <a:pt x="244" y="160"/>
                </a:cubicBezTo>
                <a:cubicBezTo>
                  <a:pt x="240" y="158"/>
                  <a:pt x="237" y="155"/>
                  <a:pt x="233" y="153"/>
                </a:cubicBezTo>
                <a:cubicBezTo>
                  <a:pt x="229" y="150"/>
                  <a:pt x="226" y="147"/>
                  <a:pt x="221" y="147"/>
                </a:cubicBezTo>
                <a:cubicBezTo>
                  <a:pt x="217" y="146"/>
                  <a:pt x="212" y="149"/>
                  <a:pt x="208" y="149"/>
                </a:cubicBezTo>
                <a:cubicBezTo>
                  <a:pt x="205" y="149"/>
                  <a:pt x="202" y="147"/>
                  <a:pt x="200" y="146"/>
                </a:cubicBezTo>
                <a:cubicBezTo>
                  <a:pt x="197" y="146"/>
                  <a:pt x="195" y="145"/>
                  <a:pt x="193" y="144"/>
                </a:cubicBezTo>
                <a:cubicBezTo>
                  <a:pt x="192" y="143"/>
                  <a:pt x="192" y="141"/>
                  <a:pt x="192" y="140"/>
                </a:cubicBezTo>
                <a:cubicBezTo>
                  <a:pt x="192" y="135"/>
                  <a:pt x="194" y="130"/>
                  <a:pt x="192" y="125"/>
                </a:cubicBezTo>
                <a:cubicBezTo>
                  <a:pt x="192" y="123"/>
                  <a:pt x="193" y="122"/>
                  <a:pt x="193" y="120"/>
                </a:cubicBezTo>
                <a:cubicBezTo>
                  <a:pt x="193" y="118"/>
                  <a:pt x="194" y="116"/>
                  <a:pt x="193" y="114"/>
                </a:cubicBezTo>
                <a:cubicBezTo>
                  <a:pt x="192" y="112"/>
                  <a:pt x="188" y="114"/>
                  <a:pt x="187" y="112"/>
                </a:cubicBezTo>
                <a:cubicBezTo>
                  <a:pt x="186" y="110"/>
                  <a:pt x="186" y="106"/>
                  <a:pt x="185" y="103"/>
                </a:cubicBezTo>
                <a:cubicBezTo>
                  <a:pt x="183" y="101"/>
                  <a:pt x="180" y="99"/>
                  <a:pt x="178" y="98"/>
                </a:cubicBezTo>
                <a:cubicBezTo>
                  <a:pt x="176" y="97"/>
                  <a:pt x="173" y="99"/>
                  <a:pt x="172" y="98"/>
                </a:cubicBezTo>
                <a:cubicBezTo>
                  <a:pt x="170" y="98"/>
                  <a:pt x="171" y="95"/>
                  <a:pt x="170" y="95"/>
                </a:cubicBezTo>
                <a:cubicBezTo>
                  <a:pt x="168" y="95"/>
                  <a:pt x="167" y="98"/>
                  <a:pt x="165" y="97"/>
                </a:cubicBezTo>
                <a:cubicBezTo>
                  <a:pt x="162" y="97"/>
                  <a:pt x="161" y="94"/>
                  <a:pt x="159" y="92"/>
                </a:cubicBezTo>
                <a:cubicBezTo>
                  <a:pt x="157" y="91"/>
                  <a:pt x="155" y="90"/>
                  <a:pt x="153" y="88"/>
                </a:cubicBezTo>
                <a:cubicBezTo>
                  <a:pt x="152" y="86"/>
                  <a:pt x="150" y="84"/>
                  <a:pt x="149" y="82"/>
                </a:cubicBezTo>
                <a:cubicBezTo>
                  <a:pt x="148" y="82"/>
                  <a:pt x="147" y="81"/>
                  <a:pt x="147" y="80"/>
                </a:cubicBezTo>
                <a:cubicBezTo>
                  <a:pt x="147" y="78"/>
                  <a:pt x="148" y="77"/>
                  <a:pt x="148" y="75"/>
                </a:cubicBezTo>
                <a:cubicBezTo>
                  <a:pt x="145" y="75"/>
                  <a:pt x="142" y="75"/>
                  <a:pt x="140" y="75"/>
                </a:cubicBezTo>
                <a:cubicBezTo>
                  <a:pt x="138" y="76"/>
                  <a:pt x="136" y="76"/>
                  <a:pt x="135" y="78"/>
                </a:cubicBezTo>
                <a:cubicBezTo>
                  <a:pt x="134" y="80"/>
                  <a:pt x="135" y="81"/>
                  <a:pt x="135" y="83"/>
                </a:cubicBezTo>
                <a:cubicBezTo>
                  <a:pt x="135" y="85"/>
                  <a:pt x="136" y="87"/>
                  <a:pt x="134" y="88"/>
                </a:cubicBezTo>
                <a:cubicBezTo>
                  <a:pt x="132" y="89"/>
                  <a:pt x="127" y="86"/>
                  <a:pt x="125" y="88"/>
                </a:cubicBezTo>
                <a:cubicBezTo>
                  <a:pt x="123" y="91"/>
                  <a:pt x="123" y="96"/>
                  <a:pt x="124" y="99"/>
                </a:cubicBezTo>
                <a:cubicBezTo>
                  <a:pt x="124" y="103"/>
                  <a:pt x="127" y="106"/>
                  <a:pt x="127" y="110"/>
                </a:cubicBezTo>
                <a:cubicBezTo>
                  <a:pt x="126" y="112"/>
                  <a:pt x="124" y="112"/>
                  <a:pt x="122" y="113"/>
                </a:cubicBezTo>
                <a:cubicBezTo>
                  <a:pt x="118" y="114"/>
                  <a:pt x="113" y="115"/>
                  <a:pt x="109" y="114"/>
                </a:cubicBezTo>
                <a:cubicBezTo>
                  <a:pt x="105" y="114"/>
                  <a:pt x="100" y="109"/>
                  <a:pt x="96" y="111"/>
                </a:cubicBezTo>
                <a:cubicBezTo>
                  <a:pt x="92" y="113"/>
                  <a:pt x="93" y="119"/>
                  <a:pt x="93" y="123"/>
                </a:cubicBezTo>
                <a:cubicBezTo>
                  <a:pt x="92" y="128"/>
                  <a:pt x="91" y="133"/>
                  <a:pt x="92" y="138"/>
                </a:cubicBezTo>
                <a:cubicBezTo>
                  <a:pt x="92" y="141"/>
                  <a:pt x="95" y="142"/>
                  <a:pt x="95" y="144"/>
                </a:cubicBezTo>
                <a:cubicBezTo>
                  <a:pt x="94" y="145"/>
                  <a:pt x="92" y="145"/>
                  <a:pt x="91" y="145"/>
                </a:cubicBezTo>
                <a:cubicBezTo>
                  <a:pt x="89" y="144"/>
                  <a:pt x="87" y="142"/>
                  <a:pt x="84" y="142"/>
                </a:cubicBezTo>
                <a:cubicBezTo>
                  <a:pt x="81" y="142"/>
                  <a:pt x="79" y="145"/>
                  <a:pt x="76" y="145"/>
                </a:cubicBezTo>
                <a:cubicBezTo>
                  <a:pt x="72" y="146"/>
                  <a:pt x="68" y="146"/>
                  <a:pt x="65" y="147"/>
                </a:cubicBezTo>
                <a:cubicBezTo>
                  <a:pt x="64" y="147"/>
                  <a:pt x="61" y="148"/>
                  <a:pt x="62" y="149"/>
                </a:cubicBezTo>
                <a:cubicBezTo>
                  <a:pt x="64" y="151"/>
                  <a:pt x="67" y="149"/>
                  <a:pt x="68" y="151"/>
                </a:cubicBezTo>
                <a:cubicBezTo>
                  <a:pt x="69" y="151"/>
                  <a:pt x="68" y="153"/>
                  <a:pt x="68" y="154"/>
                </a:cubicBezTo>
                <a:cubicBezTo>
                  <a:pt x="68" y="157"/>
                  <a:pt x="68" y="161"/>
                  <a:pt x="69" y="164"/>
                </a:cubicBezTo>
                <a:cubicBezTo>
                  <a:pt x="71" y="169"/>
                  <a:pt x="75" y="172"/>
                  <a:pt x="76" y="177"/>
                </a:cubicBezTo>
                <a:cubicBezTo>
                  <a:pt x="76" y="180"/>
                  <a:pt x="72" y="182"/>
                  <a:pt x="71" y="184"/>
                </a:cubicBezTo>
                <a:cubicBezTo>
                  <a:pt x="71" y="186"/>
                  <a:pt x="71" y="189"/>
                  <a:pt x="72" y="19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08" name="Freeform 2626"/>
          <p:cNvSpPr>
            <a:spLocks noChangeAspect="1"/>
          </p:cNvSpPr>
          <p:nvPr/>
        </p:nvSpPr>
        <p:spPr bwMode="auto">
          <a:xfrm>
            <a:off x="6534150" y="2652713"/>
            <a:ext cx="749300" cy="352425"/>
          </a:xfrm>
          <a:custGeom>
            <a:avLst/>
            <a:gdLst>
              <a:gd name="T0" fmla="*/ 407 w 393"/>
              <a:gd name="T1" fmla="*/ 49 h 185"/>
              <a:gd name="T2" fmla="*/ 390 w 393"/>
              <a:gd name="T3" fmla="*/ 48 h 185"/>
              <a:gd name="T4" fmla="*/ 372 w 393"/>
              <a:gd name="T5" fmla="*/ 46 h 185"/>
              <a:gd name="T6" fmla="*/ 357 w 393"/>
              <a:gd name="T7" fmla="*/ 55 h 185"/>
              <a:gd name="T8" fmla="*/ 335 w 393"/>
              <a:gd name="T9" fmla="*/ 60 h 185"/>
              <a:gd name="T10" fmla="*/ 322 w 393"/>
              <a:gd name="T11" fmla="*/ 64 h 185"/>
              <a:gd name="T12" fmla="*/ 288 w 393"/>
              <a:gd name="T13" fmla="*/ 55 h 185"/>
              <a:gd name="T14" fmla="*/ 276 w 393"/>
              <a:gd name="T15" fmla="*/ 46 h 185"/>
              <a:gd name="T16" fmla="*/ 245 w 393"/>
              <a:gd name="T17" fmla="*/ 42 h 185"/>
              <a:gd name="T18" fmla="*/ 226 w 393"/>
              <a:gd name="T19" fmla="*/ 44 h 185"/>
              <a:gd name="T20" fmla="*/ 219 w 393"/>
              <a:gd name="T21" fmla="*/ 41 h 185"/>
              <a:gd name="T22" fmla="*/ 202 w 393"/>
              <a:gd name="T23" fmla="*/ 35 h 185"/>
              <a:gd name="T24" fmla="*/ 192 w 393"/>
              <a:gd name="T25" fmla="*/ 14 h 185"/>
              <a:gd name="T26" fmla="*/ 173 w 393"/>
              <a:gd name="T27" fmla="*/ 7 h 185"/>
              <a:gd name="T28" fmla="*/ 145 w 393"/>
              <a:gd name="T29" fmla="*/ 1 h 185"/>
              <a:gd name="T30" fmla="*/ 139 w 393"/>
              <a:gd name="T31" fmla="*/ 14 h 185"/>
              <a:gd name="T32" fmla="*/ 141 w 393"/>
              <a:gd name="T33" fmla="*/ 34 h 185"/>
              <a:gd name="T34" fmla="*/ 142 w 393"/>
              <a:gd name="T35" fmla="*/ 48 h 185"/>
              <a:gd name="T36" fmla="*/ 129 w 393"/>
              <a:gd name="T37" fmla="*/ 49 h 185"/>
              <a:gd name="T38" fmla="*/ 106 w 393"/>
              <a:gd name="T39" fmla="*/ 50 h 185"/>
              <a:gd name="T40" fmla="*/ 89 w 393"/>
              <a:gd name="T41" fmla="*/ 40 h 185"/>
              <a:gd name="T42" fmla="*/ 72 w 393"/>
              <a:gd name="T43" fmla="*/ 34 h 185"/>
              <a:gd name="T44" fmla="*/ 64 w 393"/>
              <a:gd name="T45" fmla="*/ 32 h 185"/>
              <a:gd name="T46" fmla="*/ 56 w 393"/>
              <a:gd name="T47" fmla="*/ 34 h 185"/>
              <a:gd name="T48" fmla="*/ 47 w 393"/>
              <a:gd name="T49" fmla="*/ 38 h 185"/>
              <a:gd name="T50" fmla="*/ 29 w 393"/>
              <a:gd name="T51" fmla="*/ 48 h 185"/>
              <a:gd name="T52" fmla="*/ 10 w 393"/>
              <a:gd name="T53" fmla="*/ 59 h 185"/>
              <a:gd name="T54" fmla="*/ 0 w 393"/>
              <a:gd name="T55" fmla="*/ 72 h 185"/>
              <a:gd name="T56" fmla="*/ 7 w 393"/>
              <a:gd name="T57" fmla="*/ 82 h 185"/>
              <a:gd name="T58" fmla="*/ 22 w 393"/>
              <a:gd name="T59" fmla="*/ 92 h 185"/>
              <a:gd name="T60" fmla="*/ 30 w 393"/>
              <a:gd name="T61" fmla="*/ 94 h 185"/>
              <a:gd name="T62" fmla="*/ 46 w 393"/>
              <a:gd name="T63" fmla="*/ 100 h 185"/>
              <a:gd name="T64" fmla="*/ 55 w 393"/>
              <a:gd name="T65" fmla="*/ 113 h 185"/>
              <a:gd name="T66" fmla="*/ 54 w 393"/>
              <a:gd name="T67" fmla="*/ 126 h 185"/>
              <a:gd name="T68" fmla="*/ 55 w 393"/>
              <a:gd name="T69" fmla="*/ 149 h 185"/>
              <a:gd name="T70" fmla="*/ 73 w 393"/>
              <a:gd name="T71" fmla="*/ 155 h 185"/>
              <a:gd name="T72" fmla="*/ 103 w 393"/>
              <a:gd name="T73" fmla="*/ 160 h 185"/>
              <a:gd name="T74" fmla="*/ 126 w 393"/>
              <a:gd name="T75" fmla="*/ 168 h 185"/>
              <a:gd name="T76" fmla="*/ 133 w 393"/>
              <a:gd name="T77" fmla="*/ 175 h 185"/>
              <a:gd name="T78" fmla="*/ 144 w 393"/>
              <a:gd name="T79" fmla="*/ 194 h 185"/>
              <a:gd name="T80" fmla="*/ 160 w 393"/>
              <a:gd name="T81" fmla="*/ 200 h 185"/>
              <a:gd name="T82" fmla="*/ 189 w 393"/>
              <a:gd name="T83" fmla="*/ 202 h 185"/>
              <a:gd name="T84" fmla="*/ 226 w 393"/>
              <a:gd name="T85" fmla="*/ 202 h 185"/>
              <a:gd name="T86" fmla="*/ 256 w 393"/>
              <a:gd name="T87" fmla="*/ 216 h 185"/>
              <a:gd name="T88" fmla="*/ 277 w 393"/>
              <a:gd name="T89" fmla="*/ 221 h 185"/>
              <a:gd name="T90" fmla="*/ 323 w 393"/>
              <a:gd name="T91" fmla="*/ 204 h 185"/>
              <a:gd name="T92" fmla="*/ 351 w 393"/>
              <a:gd name="T93" fmla="*/ 198 h 185"/>
              <a:gd name="T94" fmla="*/ 369 w 393"/>
              <a:gd name="T95" fmla="*/ 173 h 185"/>
              <a:gd name="T96" fmla="*/ 360 w 393"/>
              <a:gd name="T97" fmla="*/ 162 h 185"/>
              <a:gd name="T98" fmla="*/ 374 w 393"/>
              <a:gd name="T99" fmla="*/ 152 h 185"/>
              <a:gd name="T100" fmla="*/ 396 w 393"/>
              <a:gd name="T101" fmla="*/ 155 h 185"/>
              <a:gd name="T102" fmla="*/ 414 w 393"/>
              <a:gd name="T103" fmla="*/ 145 h 185"/>
              <a:gd name="T104" fmla="*/ 423 w 393"/>
              <a:gd name="T105" fmla="*/ 133 h 185"/>
              <a:gd name="T106" fmla="*/ 437 w 393"/>
              <a:gd name="T107" fmla="*/ 128 h 185"/>
              <a:gd name="T108" fmla="*/ 443 w 393"/>
              <a:gd name="T109" fmla="*/ 124 h 185"/>
              <a:gd name="T110" fmla="*/ 458 w 393"/>
              <a:gd name="T111" fmla="*/ 118 h 185"/>
              <a:gd name="T112" fmla="*/ 472 w 393"/>
              <a:gd name="T113" fmla="*/ 115 h 185"/>
              <a:gd name="T114" fmla="*/ 450 w 393"/>
              <a:gd name="T115" fmla="*/ 91 h 185"/>
              <a:gd name="T116" fmla="*/ 436 w 393"/>
              <a:gd name="T117" fmla="*/ 91 h 185"/>
              <a:gd name="T118" fmla="*/ 423 w 393"/>
              <a:gd name="T119" fmla="*/ 91 h 185"/>
              <a:gd name="T120" fmla="*/ 405 w 393"/>
              <a:gd name="T121" fmla="*/ 94 h 185"/>
              <a:gd name="T122" fmla="*/ 406 w 393"/>
              <a:gd name="T123" fmla="*/ 86 h 185"/>
              <a:gd name="T124" fmla="*/ 406 w 393"/>
              <a:gd name="T125" fmla="*/ 67 h 18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93"/>
              <a:gd name="T190" fmla="*/ 0 h 185"/>
              <a:gd name="T191" fmla="*/ 393 w 393"/>
              <a:gd name="T192" fmla="*/ 185 h 18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93" h="185">
                <a:moveTo>
                  <a:pt x="343" y="43"/>
                </a:moveTo>
                <a:cubicBezTo>
                  <a:pt x="342" y="43"/>
                  <a:pt x="341" y="41"/>
                  <a:pt x="339" y="41"/>
                </a:cubicBezTo>
                <a:cubicBezTo>
                  <a:pt x="337" y="41"/>
                  <a:pt x="334" y="42"/>
                  <a:pt x="332" y="42"/>
                </a:cubicBezTo>
                <a:cubicBezTo>
                  <a:pt x="329" y="42"/>
                  <a:pt x="327" y="41"/>
                  <a:pt x="325" y="40"/>
                </a:cubicBezTo>
                <a:cubicBezTo>
                  <a:pt x="322" y="39"/>
                  <a:pt x="320" y="36"/>
                  <a:pt x="317" y="36"/>
                </a:cubicBezTo>
                <a:cubicBezTo>
                  <a:pt x="315" y="35"/>
                  <a:pt x="312" y="37"/>
                  <a:pt x="310" y="38"/>
                </a:cubicBezTo>
                <a:cubicBezTo>
                  <a:pt x="307" y="39"/>
                  <a:pt x="304" y="40"/>
                  <a:pt x="301" y="42"/>
                </a:cubicBezTo>
                <a:cubicBezTo>
                  <a:pt x="300" y="43"/>
                  <a:pt x="299" y="44"/>
                  <a:pt x="297" y="46"/>
                </a:cubicBezTo>
                <a:cubicBezTo>
                  <a:pt x="295" y="47"/>
                  <a:pt x="293" y="49"/>
                  <a:pt x="291" y="49"/>
                </a:cubicBezTo>
                <a:cubicBezTo>
                  <a:pt x="287" y="50"/>
                  <a:pt x="283" y="49"/>
                  <a:pt x="279" y="50"/>
                </a:cubicBezTo>
                <a:cubicBezTo>
                  <a:pt x="277" y="50"/>
                  <a:pt x="276" y="53"/>
                  <a:pt x="273" y="54"/>
                </a:cubicBezTo>
                <a:cubicBezTo>
                  <a:pt x="271" y="55"/>
                  <a:pt x="269" y="53"/>
                  <a:pt x="268" y="53"/>
                </a:cubicBezTo>
                <a:cubicBezTo>
                  <a:pt x="260" y="52"/>
                  <a:pt x="253" y="54"/>
                  <a:pt x="246" y="52"/>
                </a:cubicBezTo>
                <a:cubicBezTo>
                  <a:pt x="243" y="51"/>
                  <a:pt x="241" y="49"/>
                  <a:pt x="240" y="46"/>
                </a:cubicBezTo>
                <a:cubicBezTo>
                  <a:pt x="239" y="45"/>
                  <a:pt x="241" y="42"/>
                  <a:pt x="240" y="40"/>
                </a:cubicBezTo>
                <a:cubicBezTo>
                  <a:pt x="237" y="38"/>
                  <a:pt x="233" y="39"/>
                  <a:pt x="230" y="38"/>
                </a:cubicBezTo>
                <a:cubicBezTo>
                  <a:pt x="227" y="37"/>
                  <a:pt x="224" y="35"/>
                  <a:pt x="221" y="35"/>
                </a:cubicBezTo>
                <a:cubicBezTo>
                  <a:pt x="216" y="34"/>
                  <a:pt x="210" y="35"/>
                  <a:pt x="204" y="35"/>
                </a:cubicBezTo>
                <a:cubicBezTo>
                  <a:pt x="203" y="35"/>
                  <a:pt x="203" y="36"/>
                  <a:pt x="202" y="36"/>
                </a:cubicBezTo>
                <a:cubicBezTo>
                  <a:pt x="197" y="37"/>
                  <a:pt x="193" y="37"/>
                  <a:pt x="188" y="37"/>
                </a:cubicBezTo>
                <a:cubicBezTo>
                  <a:pt x="186" y="37"/>
                  <a:pt x="184" y="37"/>
                  <a:pt x="182" y="36"/>
                </a:cubicBezTo>
                <a:cubicBezTo>
                  <a:pt x="181" y="36"/>
                  <a:pt x="182" y="34"/>
                  <a:pt x="182" y="34"/>
                </a:cubicBezTo>
                <a:cubicBezTo>
                  <a:pt x="180" y="34"/>
                  <a:pt x="178" y="37"/>
                  <a:pt x="176" y="36"/>
                </a:cubicBezTo>
                <a:cubicBezTo>
                  <a:pt x="173" y="35"/>
                  <a:pt x="170" y="32"/>
                  <a:pt x="168" y="29"/>
                </a:cubicBezTo>
                <a:cubicBezTo>
                  <a:pt x="166" y="26"/>
                  <a:pt x="168" y="21"/>
                  <a:pt x="167" y="18"/>
                </a:cubicBezTo>
                <a:cubicBezTo>
                  <a:pt x="166" y="15"/>
                  <a:pt x="163" y="13"/>
                  <a:pt x="160" y="12"/>
                </a:cubicBezTo>
                <a:cubicBezTo>
                  <a:pt x="158" y="10"/>
                  <a:pt x="154" y="12"/>
                  <a:pt x="151" y="11"/>
                </a:cubicBezTo>
                <a:cubicBezTo>
                  <a:pt x="149" y="10"/>
                  <a:pt x="147" y="6"/>
                  <a:pt x="144" y="6"/>
                </a:cubicBezTo>
                <a:cubicBezTo>
                  <a:pt x="140" y="5"/>
                  <a:pt x="136" y="9"/>
                  <a:pt x="132" y="8"/>
                </a:cubicBezTo>
                <a:cubicBezTo>
                  <a:pt x="128" y="7"/>
                  <a:pt x="125" y="0"/>
                  <a:pt x="121" y="1"/>
                </a:cubicBezTo>
                <a:cubicBezTo>
                  <a:pt x="118" y="2"/>
                  <a:pt x="120" y="8"/>
                  <a:pt x="119" y="11"/>
                </a:cubicBezTo>
                <a:cubicBezTo>
                  <a:pt x="118" y="12"/>
                  <a:pt x="116" y="11"/>
                  <a:pt x="116" y="12"/>
                </a:cubicBezTo>
                <a:cubicBezTo>
                  <a:pt x="115" y="14"/>
                  <a:pt x="114" y="17"/>
                  <a:pt x="114" y="20"/>
                </a:cubicBezTo>
                <a:cubicBezTo>
                  <a:pt x="115" y="22"/>
                  <a:pt x="116" y="25"/>
                  <a:pt x="117" y="28"/>
                </a:cubicBezTo>
                <a:cubicBezTo>
                  <a:pt x="118" y="30"/>
                  <a:pt x="121" y="31"/>
                  <a:pt x="121" y="34"/>
                </a:cubicBezTo>
                <a:cubicBezTo>
                  <a:pt x="122" y="36"/>
                  <a:pt x="120" y="39"/>
                  <a:pt x="118" y="40"/>
                </a:cubicBezTo>
                <a:cubicBezTo>
                  <a:pt x="117" y="42"/>
                  <a:pt x="115" y="43"/>
                  <a:pt x="113" y="43"/>
                </a:cubicBezTo>
                <a:cubicBezTo>
                  <a:pt x="111" y="43"/>
                  <a:pt x="109" y="42"/>
                  <a:pt x="107" y="41"/>
                </a:cubicBezTo>
                <a:cubicBezTo>
                  <a:pt x="103" y="41"/>
                  <a:pt x="100" y="41"/>
                  <a:pt x="96" y="41"/>
                </a:cubicBezTo>
                <a:cubicBezTo>
                  <a:pt x="94" y="41"/>
                  <a:pt x="91" y="42"/>
                  <a:pt x="88" y="42"/>
                </a:cubicBezTo>
                <a:cubicBezTo>
                  <a:pt x="85" y="41"/>
                  <a:pt x="81" y="40"/>
                  <a:pt x="78" y="38"/>
                </a:cubicBezTo>
                <a:cubicBezTo>
                  <a:pt x="76" y="37"/>
                  <a:pt x="75" y="35"/>
                  <a:pt x="74" y="33"/>
                </a:cubicBezTo>
                <a:cubicBezTo>
                  <a:pt x="74" y="32"/>
                  <a:pt x="75" y="30"/>
                  <a:pt x="74" y="30"/>
                </a:cubicBezTo>
                <a:cubicBezTo>
                  <a:pt x="69" y="28"/>
                  <a:pt x="64" y="29"/>
                  <a:pt x="60" y="28"/>
                </a:cubicBezTo>
                <a:cubicBezTo>
                  <a:pt x="58" y="28"/>
                  <a:pt x="58" y="26"/>
                  <a:pt x="56" y="25"/>
                </a:cubicBezTo>
                <a:cubicBezTo>
                  <a:pt x="55" y="25"/>
                  <a:pt x="54" y="27"/>
                  <a:pt x="53" y="27"/>
                </a:cubicBezTo>
                <a:cubicBezTo>
                  <a:pt x="52" y="27"/>
                  <a:pt x="51" y="26"/>
                  <a:pt x="50" y="26"/>
                </a:cubicBezTo>
                <a:cubicBezTo>
                  <a:pt x="49" y="26"/>
                  <a:pt x="48" y="28"/>
                  <a:pt x="47" y="28"/>
                </a:cubicBezTo>
                <a:cubicBezTo>
                  <a:pt x="45" y="29"/>
                  <a:pt x="43" y="27"/>
                  <a:pt x="42" y="28"/>
                </a:cubicBezTo>
                <a:cubicBezTo>
                  <a:pt x="40" y="29"/>
                  <a:pt x="40" y="31"/>
                  <a:pt x="39" y="32"/>
                </a:cubicBezTo>
                <a:cubicBezTo>
                  <a:pt x="37" y="33"/>
                  <a:pt x="35" y="31"/>
                  <a:pt x="33" y="32"/>
                </a:cubicBezTo>
                <a:cubicBezTo>
                  <a:pt x="30" y="34"/>
                  <a:pt x="27" y="37"/>
                  <a:pt x="24" y="40"/>
                </a:cubicBezTo>
                <a:cubicBezTo>
                  <a:pt x="22" y="42"/>
                  <a:pt x="20" y="45"/>
                  <a:pt x="18" y="46"/>
                </a:cubicBezTo>
                <a:cubicBezTo>
                  <a:pt x="15" y="48"/>
                  <a:pt x="11" y="47"/>
                  <a:pt x="8" y="49"/>
                </a:cubicBezTo>
                <a:cubicBezTo>
                  <a:pt x="6" y="50"/>
                  <a:pt x="3" y="53"/>
                  <a:pt x="1" y="55"/>
                </a:cubicBezTo>
                <a:cubicBezTo>
                  <a:pt x="1" y="57"/>
                  <a:pt x="0" y="58"/>
                  <a:pt x="0" y="60"/>
                </a:cubicBezTo>
                <a:cubicBezTo>
                  <a:pt x="0" y="61"/>
                  <a:pt x="1" y="62"/>
                  <a:pt x="2" y="62"/>
                </a:cubicBezTo>
                <a:cubicBezTo>
                  <a:pt x="3" y="64"/>
                  <a:pt x="5" y="66"/>
                  <a:pt x="6" y="68"/>
                </a:cubicBezTo>
                <a:cubicBezTo>
                  <a:pt x="8" y="70"/>
                  <a:pt x="10" y="71"/>
                  <a:pt x="12" y="72"/>
                </a:cubicBezTo>
                <a:cubicBezTo>
                  <a:pt x="14" y="74"/>
                  <a:pt x="15" y="77"/>
                  <a:pt x="18" y="77"/>
                </a:cubicBezTo>
                <a:cubicBezTo>
                  <a:pt x="20" y="78"/>
                  <a:pt x="21" y="75"/>
                  <a:pt x="23" y="75"/>
                </a:cubicBezTo>
                <a:cubicBezTo>
                  <a:pt x="24" y="75"/>
                  <a:pt x="23" y="78"/>
                  <a:pt x="25" y="78"/>
                </a:cubicBezTo>
                <a:cubicBezTo>
                  <a:pt x="26" y="79"/>
                  <a:pt x="29" y="77"/>
                  <a:pt x="31" y="78"/>
                </a:cubicBezTo>
                <a:cubicBezTo>
                  <a:pt x="33" y="79"/>
                  <a:pt x="36" y="81"/>
                  <a:pt x="38" y="83"/>
                </a:cubicBezTo>
                <a:cubicBezTo>
                  <a:pt x="39" y="86"/>
                  <a:pt x="39" y="90"/>
                  <a:pt x="40" y="92"/>
                </a:cubicBezTo>
                <a:cubicBezTo>
                  <a:pt x="41" y="94"/>
                  <a:pt x="45" y="92"/>
                  <a:pt x="46" y="94"/>
                </a:cubicBezTo>
                <a:cubicBezTo>
                  <a:pt x="47" y="96"/>
                  <a:pt x="46" y="98"/>
                  <a:pt x="46" y="100"/>
                </a:cubicBezTo>
                <a:cubicBezTo>
                  <a:pt x="46" y="102"/>
                  <a:pt x="45" y="103"/>
                  <a:pt x="45" y="105"/>
                </a:cubicBezTo>
                <a:cubicBezTo>
                  <a:pt x="47" y="110"/>
                  <a:pt x="45" y="115"/>
                  <a:pt x="45" y="120"/>
                </a:cubicBezTo>
                <a:cubicBezTo>
                  <a:pt x="45" y="121"/>
                  <a:pt x="45" y="123"/>
                  <a:pt x="46" y="124"/>
                </a:cubicBezTo>
                <a:cubicBezTo>
                  <a:pt x="48" y="125"/>
                  <a:pt x="50" y="126"/>
                  <a:pt x="53" y="126"/>
                </a:cubicBezTo>
                <a:cubicBezTo>
                  <a:pt x="55" y="127"/>
                  <a:pt x="58" y="129"/>
                  <a:pt x="61" y="129"/>
                </a:cubicBezTo>
                <a:cubicBezTo>
                  <a:pt x="65" y="129"/>
                  <a:pt x="70" y="126"/>
                  <a:pt x="74" y="127"/>
                </a:cubicBezTo>
                <a:cubicBezTo>
                  <a:pt x="79" y="127"/>
                  <a:pt x="82" y="130"/>
                  <a:pt x="86" y="133"/>
                </a:cubicBezTo>
                <a:cubicBezTo>
                  <a:pt x="90" y="135"/>
                  <a:pt x="93" y="138"/>
                  <a:pt x="97" y="140"/>
                </a:cubicBezTo>
                <a:cubicBezTo>
                  <a:pt x="100" y="141"/>
                  <a:pt x="103" y="139"/>
                  <a:pt x="105" y="140"/>
                </a:cubicBezTo>
                <a:cubicBezTo>
                  <a:pt x="106" y="141"/>
                  <a:pt x="104" y="143"/>
                  <a:pt x="105" y="144"/>
                </a:cubicBezTo>
                <a:cubicBezTo>
                  <a:pt x="106" y="146"/>
                  <a:pt x="109" y="144"/>
                  <a:pt x="111" y="146"/>
                </a:cubicBezTo>
                <a:cubicBezTo>
                  <a:pt x="114" y="150"/>
                  <a:pt x="114" y="155"/>
                  <a:pt x="116" y="159"/>
                </a:cubicBezTo>
                <a:cubicBezTo>
                  <a:pt x="117" y="160"/>
                  <a:pt x="119" y="161"/>
                  <a:pt x="120" y="162"/>
                </a:cubicBezTo>
                <a:cubicBezTo>
                  <a:pt x="122" y="163"/>
                  <a:pt x="121" y="166"/>
                  <a:pt x="123" y="166"/>
                </a:cubicBezTo>
                <a:cubicBezTo>
                  <a:pt x="126" y="167"/>
                  <a:pt x="130" y="167"/>
                  <a:pt x="133" y="167"/>
                </a:cubicBezTo>
                <a:cubicBezTo>
                  <a:pt x="136" y="167"/>
                  <a:pt x="138" y="165"/>
                  <a:pt x="141" y="165"/>
                </a:cubicBezTo>
                <a:cubicBezTo>
                  <a:pt x="146" y="166"/>
                  <a:pt x="151" y="168"/>
                  <a:pt x="157" y="168"/>
                </a:cubicBezTo>
                <a:cubicBezTo>
                  <a:pt x="161" y="168"/>
                  <a:pt x="164" y="165"/>
                  <a:pt x="168" y="165"/>
                </a:cubicBezTo>
                <a:cubicBezTo>
                  <a:pt x="175" y="165"/>
                  <a:pt x="182" y="166"/>
                  <a:pt x="188" y="168"/>
                </a:cubicBezTo>
                <a:cubicBezTo>
                  <a:pt x="190" y="168"/>
                  <a:pt x="191" y="172"/>
                  <a:pt x="193" y="173"/>
                </a:cubicBezTo>
                <a:cubicBezTo>
                  <a:pt x="199" y="176"/>
                  <a:pt x="206" y="178"/>
                  <a:pt x="213" y="180"/>
                </a:cubicBezTo>
                <a:cubicBezTo>
                  <a:pt x="216" y="181"/>
                  <a:pt x="220" y="179"/>
                  <a:pt x="222" y="181"/>
                </a:cubicBezTo>
                <a:cubicBezTo>
                  <a:pt x="225" y="182"/>
                  <a:pt x="228" y="185"/>
                  <a:pt x="231" y="184"/>
                </a:cubicBezTo>
                <a:cubicBezTo>
                  <a:pt x="238" y="182"/>
                  <a:pt x="242" y="174"/>
                  <a:pt x="249" y="171"/>
                </a:cubicBezTo>
                <a:cubicBezTo>
                  <a:pt x="255" y="169"/>
                  <a:pt x="262" y="169"/>
                  <a:pt x="269" y="170"/>
                </a:cubicBezTo>
                <a:cubicBezTo>
                  <a:pt x="273" y="170"/>
                  <a:pt x="276" y="173"/>
                  <a:pt x="279" y="172"/>
                </a:cubicBezTo>
                <a:cubicBezTo>
                  <a:pt x="284" y="172"/>
                  <a:pt x="288" y="168"/>
                  <a:pt x="292" y="165"/>
                </a:cubicBezTo>
                <a:cubicBezTo>
                  <a:pt x="295" y="162"/>
                  <a:pt x="296" y="159"/>
                  <a:pt x="298" y="156"/>
                </a:cubicBezTo>
                <a:cubicBezTo>
                  <a:pt x="301" y="151"/>
                  <a:pt x="306" y="149"/>
                  <a:pt x="307" y="144"/>
                </a:cubicBezTo>
                <a:cubicBezTo>
                  <a:pt x="308" y="142"/>
                  <a:pt x="304" y="143"/>
                  <a:pt x="303" y="142"/>
                </a:cubicBezTo>
                <a:cubicBezTo>
                  <a:pt x="301" y="140"/>
                  <a:pt x="300" y="137"/>
                  <a:pt x="300" y="135"/>
                </a:cubicBezTo>
                <a:cubicBezTo>
                  <a:pt x="300" y="132"/>
                  <a:pt x="301" y="129"/>
                  <a:pt x="303" y="127"/>
                </a:cubicBezTo>
                <a:cubicBezTo>
                  <a:pt x="305" y="126"/>
                  <a:pt x="309" y="126"/>
                  <a:pt x="311" y="127"/>
                </a:cubicBezTo>
                <a:cubicBezTo>
                  <a:pt x="315" y="128"/>
                  <a:pt x="317" y="132"/>
                  <a:pt x="320" y="132"/>
                </a:cubicBezTo>
                <a:cubicBezTo>
                  <a:pt x="323" y="133"/>
                  <a:pt x="327" y="131"/>
                  <a:pt x="330" y="129"/>
                </a:cubicBezTo>
                <a:cubicBezTo>
                  <a:pt x="333" y="127"/>
                  <a:pt x="333" y="122"/>
                  <a:pt x="336" y="120"/>
                </a:cubicBezTo>
                <a:cubicBezTo>
                  <a:pt x="339" y="119"/>
                  <a:pt x="342" y="122"/>
                  <a:pt x="345" y="121"/>
                </a:cubicBezTo>
                <a:cubicBezTo>
                  <a:pt x="348" y="120"/>
                  <a:pt x="350" y="118"/>
                  <a:pt x="352" y="115"/>
                </a:cubicBezTo>
                <a:cubicBezTo>
                  <a:pt x="353" y="114"/>
                  <a:pt x="351" y="112"/>
                  <a:pt x="352" y="111"/>
                </a:cubicBezTo>
                <a:cubicBezTo>
                  <a:pt x="353" y="108"/>
                  <a:pt x="356" y="106"/>
                  <a:pt x="359" y="104"/>
                </a:cubicBezTo>
                <a:cubicBezTo>
                  <a:pt x="361" y="104"/>
                  <a:pt x="362" y="108"/>
                  <a:pt x="364" y="107"/>
                </a:cubicBezTo>
                <a:cubicBezTo>
                  <a:pt x="366" y="106"/>
                  <a:pt x="364" y="102"/>
                  <a:pt x="365" y="101"/>
                </a:cubicBezTo>
                <a:cubicBezTo>
                  <a:pt x="366" y="100"/>
                  <a:pt x="367" y="103"/>
                  <a:pt x="369" y="103"/>
                </a:cubicBezTo>
                <a:cubicBezTo>
                  <a:pt x="370" y="102"/>
                  <a:pt x="371" y="100"/>
                  <a:pt x="373" y="99"/>
                </a:cubicBezTo>
                <a:cubicBezTo>
                  <a:pt x="375" y="98"/>
                  <a:pt x="378" y="98"/>
                  <a:pt x="381" y="98"/>
                </a:cubicBezTo>
                <a:cubicBezTo>
                  <a:pt x="384" y="98"/>
                  <a:pt x="386" y="102"/>
                  <a:pt x="389" y="101"/>
                </a:cubicBezTo>
                <a:cubicBezTo>
                  <a:pt x="390" y="100"/>
                  <a:pt x="392" y="97"/>
                  <a:pt x="393" y="96"/>
                </a:cubicBezTo>
                <a:cubicBezTo>
                  <a:pt x="392" y="92"/>
                  <a:pt x="389" y="90"/>
                  <a:pt x="386" y="87"/>
                </a:cubicBezTo>
                <a:cubicBezTo>
                  <a:pt x="383" y="84"/>
                  <a:pt x="377" y="80"/>
                  <a:pt x="375" y="76"/>
                </a:cubicBezTo>
                <a:cubicBezTo>
                  <a:pt x="371" y="74"/>
                  <a:pt x="367" y="73"/>
                  <a:pt x="363" y="73"/>
                </a:cubicBezTo>
                <a:cubicBezTo>
                  <a:pt x="362" y="73"/>
                  <a:pt x="363" y="75"/>
                  <a:pt x="363" y="76"/>
                </a:cubicBezTo>
                <a:cubicBezTo>
                  <a:pt x="361" y="78"/>
                  <a:pt x="360" y="82"/>
                  <a:pt x="358" y="82"/>
                </a:cubicBezTo>
                <a:cubicBezTo>
                  <a:pt x="355" y="82"/>
                  <a:pt x="355" y="77"/>
                  <a:pt x="352" y="76"/>
                </a:cubicBezTo>
                <a:cubicBezTo>
                  <a:pt x="348" y="76"/>
                  <a:pt x="345" y="80"/>
                  <a:pt x="342" y="80"/>
                </a:cubicBezTo>
                <a:cubicBezTo>
                  <a:pt x="340" y="80"/>
                  <a:pt x="338" y="80"/>
                  <a:pt x="337" y="78"/>
                </a:cubicBezTo>
                <a:cubicBezTo>
                  <a:pt x="336" y="77"/>
                  <a:pt x="336" y="75"/>
                  <a:pt x="336" y="74"/>
                </a:cubicBezTo>
                <a:cubicBezTo>
                  <a:pt x="336" y="73"/>
                  <a:pt x="338" y="73"/>
                  <a:pt x="338" y="72"/>
                </a:cubicBezTo>
                <a:cubicBezTo>
                  <a:pt x="339" y="70"/>
                  <a:pt x="338" y="67"/>
                  <a:pt x="338" y="65"/>
                </a:cubicBezTo>
                <a:cubicBezTo>
                  <a:pt x="338" y="62"/>
                  <a:pt x="337" y="59"/>
                  <a:pt x="338" y="56"/>
                </a:cubicBezTo>
                <a:cubicBezTo>
                  <a:pt x="339" y="51"/>
                  <a:pt x="342" y="47"/>
                  <a:pt x="343" y="4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09" name="Freeform 2627"/>
          <p:cNvSpPr>
            <a:spLocks noChangeAspect="1"/>
          </p:cNvSpPr>
          <p:nvPr/>
        </p:nvSpPr>
        <p:spPr bwMode="auto">
          <a:xfrm>
            <a:off x="6145213" y="2947988"/>
            <a:ext cx="249238" cy="128588"/>
          </a:xfrm>
          <a:custGeom>
            <a:avLst/>
            <a:gdLst>
              <a:gd name="T0" fmla="*/ 70 w 131"/>
              <a:gd name="T1" fmla="*/ 77 h 67"/>
              <a:gd name="T2" fmla="*/ 70 w 131"/>
              <a:gd name="T3" fmla="*/ 66 h 67"/>
              <a:gd name="T4" fmla="*/ 77 w 131"/>
              <a:gd name="T5" fmla="*/ 63 h 67"/>
              <a:gd name="T6" fmla="*/ 84 w 131"/>
              <a:gd name="T7" fmla="*/ 58 h 67"/>
              <a:gd name="T8" fmla="*/ 90 w 131"/>
              <a:gd name="T9" fmla="*/ 59 h 67"/>
              <a:gd name="T10" fmla="*/ 95 w 131"/>
              <a:gd name="T11" fmla="*/ 54 h 67"/>
              <a:gd name="T12" fmla="*/ 96 w 131"/>
              <a:gd name="T13" fmla="*/ 60 h 67"/>
              <a:gd name="T14" fmla="*/ 107 w 131"/>
              <a:gd name="T15" fmla="*/ 58 h 67"/>
              <a:gd name="T16" fmla="*/ 111 w 131"/>
              <a:gd name="T17" fmla="*/ 46 h 67"/>
              <a:gd name="T18" fmla="*/ 117 w 131"/>
              <a:gd name="T19" fmla="*/ 45 h 67"/>
              <a:gd name="T20" fmla="*/ 131 w 131"/>
              <a:gd name="T21" fmla="*/ 45 h 67"/>
              <a:gd name="T22" fmla="*/ 134 w 131"/>
              <a:gd name="T23" fmla="*/ 37 h 67"/>
              <a:gd name="T24" fmla="*/ 144 w 131"/>
              <a:gd name="T25" fmla="*/ 29 h 67"/>
              <a:gd name="T26" fmla="*/ 149 w 131"/>
              <a:gd name="T27" fmla="*/ 31 h 67"/>
              <a:gd name="T28" fmla="*/ 152 w 131"/>
              <a:gd name="T29" fmla="*/ 25 h 67"/>
              <a:gd name="T30" fmla="*/ 157 w 131"/>
              <a:gd name="T31" fmla="*/ 22 h 67"/>
              <a:gd name="T32" fmla="*/ 155 w 131"/>
              <a:gd name="T33" fmla="*/ 19 h 67"/>
              <a:gd name="T34" fmla="*/ 151 w 131"/>
              <a:gd name="T35" fmla="*/ 18 h 67"/>
              <a:gd name="T36" fmla="*/ 143 w 131"/>
              <a:gd name="T37" fmla="*/ 16 h 67"/>
              <a:gd name="T38" fmla="*/ 141 w 131"/>
              <a:gd name="T39" fmla="*/ 11 h 67"/>
              <a:gd name="T40" fmla="*/ 138 w 131"/>
              <a:gd name="T41" fmla="*/ 11 h 67"/>
              <a:gd name="T42" fmla="*/ 131 w 131"/>
              <a:gd name="T43" fmla="*/ 8 h 67"/>
              <a:gd name="T44" fmla="*/ 119 w 131"/>
              <a:gd name="T45" fmla="*/ 8 h 67"/>
              <a:gd name="T46" fmla="*/ 105 w 131"/>
              <a:gd name="T47" fmla="*/ 7 h 67"/>
              <a:gd name="T48" fmla="*/ 95 w 131"/>
              <a:gd name="T49" fmla="*/ 7 h 67"/>
              <a:gd name="T50" fmla="*/ 93 w 131"/>
              <a:gd name="T51" fmla="*/ 10 h 67"/>
              <a:gd name="T52" fmla="*/ 80 w 131"/>
              <a:gd name="T53" fmla="*/ 7 h 67"/>
              <a:gd name="T54" fmla="*/ 68 w 131"/>
              <a:gd name="T55" fmla="*/ 1 h 67"/>
              <a:gd name="T56" fmla="*/ 60 w 131"/>
              <a:gd name="T57" fmla="*/ 2 h 67"/>
              <a:gd name="T58" fmla="*/ 55 w 131"/>
              <a:gd name="T59" fmla="*/ 6 h 67"/>
              <a:gd name="T60" fmla="*/ 55 w 131"/>
              <a:gd name="T61" fmla="*/ 16 h 67"/>
              <a:gd name="T62" fmla="*/ 49 w 131"/>
              <a:gd name="T63" fmla="*/ 17 h 67"/>
              <a:gd name="T64" fmla="*/ 32 w 131"/>
              <a:gd name="T65" fmla="*/ 12 h 67"/>
              <a:gd name="T66" fmla="*/ 26 w 131"/>
              <a:gd name="T67" fmla="*/ 13 h 67"/>
              <a:gd name="T68" fmla="*/ 19 w 131"/>
              <a:gd name="T69" fmla="*/ 19 h 67"/>
              <a:gd name="T70" fmla="*/ 26 w 131"/>
              <a:gd name="T71" fmla="*/ 22 h 67"/>
              <a:gd name="T72" fmla="*/ 13 w 131"/>
              <a:gd name="T73" fmla="*/ 34 h 67"/>
              <a:gd name="T74" fmla="*/ 13 w 131"/>
              <a:gd name="T75" fmla="*/ 39 h 67"/>
              <a:gd name="T76" fmla="*/ 20 w 131"/>
              <a:gd name="T77" fmla="*/ 39 h 67"/>
              <a:gd name="T78" fmla="*/ 20 w 131"/>
              <a:gd name="T79" fmla="*/ 46 h 67"/>
              <a:gd name="T80" fmla="*/ 30 w 131"/>
              <a:gd name="T81" fmla="*/ 46 h 67"/>
              <a:gd name="T82" fmla="*/ 32 w 131"/>
              <a:gd name="T83" fmla="*/ 36 h 67"/>
              <a:gd name="T84" fmla="*/ 40 w 131"/>
              <a:gd name="T85" fmla="*/ 45 h 67"/>
              <a:gd name="T86" fmla="*/ 48 w 131"/>
              <a:gd name="T87" fmla="*/ 46 h 67"/>
              <a:gd name="T88" fmla="*/ 56 w 131"/>
              <a:gd name="T89" fmla="*/ 48 h 67"/>
              <a:gd name="T90" fmla="*/ 53 w 131"/>
              <a:gd name="T91" fmla="*/ 57 h 67"/>
              <a:gd name="T92" fmla="*/ 46 w 131"/>
              <a:gd name="T93" fmla="*/ 57 h 67"/>
              <a:gd name="T94" fmla="*/ 38 w 131"/>
              <a:gd name="T95" fmla="*/ 64 h 67"/>
              <a:gd name="T96" fmla="*/ 34 w 131"/>
              <a:gd name="T97" fmla="*/ 64 h 67"/>
              <a:gd name="T98" fmla="*/ 30 w 131"/>
              <a:gd name="T99" fmla="*/ 62 h 67"/>
              <a:gd name="T100" fmla="*/ 26 w 131"/>
              <a:gd name="T101" fmla="*/ 64 h 67"/>
              <a:gd name="T102" fmla="*/ 23 w 131"/>
              <a:gd name="T103" fmla="*/ 64 h 67"/>
              <a:gd name="T104" fmla="*/ 10 w 131"/>
              <a:gd name="T105" fmla="*/ 66 h 67"/>
              <a:gd name="T106" fmla="*/ 1 w 131"/>
              <a:gd name="T107" fmla="*/ 69 h 67"/>
              <a:gd name="T108" fmla="*/ 5 w 131"/>
              <a:gd name="T109" fmla="*/ 76 h 67"/>
              <a:gd name="T110" fmla="*/ 19 w 131"/>
              <a:gd name="T111" fmla="*/ 75 h 67"/>
              <a:gd name="T112" fmla="*/ 26 w 131"/>
              <a:gd name="T113" fmla="*/ 79 h 67"/>
              <a:gd name="T114" fmla="*/ 37 w 131"/>
              <a:gd name="T115" fmla="*/ 74 h 67"/>
              <a:gd name="T116" fmla="*/ 41 w 131"/>
              <a:gd name="T117" fmla="*/ 80 h 67"/>
              <a:gd name="T118" fmla="*/ 50 w 131"/>
              <a:gd name="T119" fmla="*/ 80 h 67"/>
              <a:gd name="T120" fmla="*/ 70 w 131"/>
              <a:gd name="T121" fmla="*/ 77 h 6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31"/>
              <a:gd name="T184" fmla="*/ 0 h 67"/>
              <a:gd name="T185" fmla="*/ 131 w 131"/>
              <a:gd name="T186" fmla="*/ 67 h 6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31" h="67">
                <a:moveTo>
                  <a:pt x="58" y="64"/>
                </a:moveTo>
                <a:cubicBezTo>
                  <a:pt x="58" y="61"/>
                  <a:pt x="57" y="57"/>
                  <a:pt x="58" y="55"/>
                </a:cubicBezTo>
                <a:cubicBezTo>
                  <a:pt x="59" y="53"/>
                  <a:pt x="62" y="53"/>
                  <a:pt x="64" y="52"/>
                </a:cubicBezTo>
                <a:cubicBezTo>
                  <a:pt x="66" y="51"/>
                  <a:pt x="68" y="49"/>
                  <a:pt x="70" y="48"/>
                </a:cubicBezTo>
                <a:cubicBezTo>
                  <a:pt x="71" y="47"/>
                  <a:pt x="73" y="49"/>
                  <a:pt x="75" y="49"/>
                </a:cubicBezTo>
                <a:cubicBezTo>
                  <a:pt x="76" y="48"/>
                  <a:pt x="77" y="45"/>
                  <a:pt x="79" y="45"/>
                </a:cubicBezTo>
                <a:cubicBezTo>
                  <a:pt x="81" y="46"/>
                  <a:pt x="79" y="50"/>
                  <a:pt x="80" y="50"/>
                </a:cubicBezTo>
                <a:cubicBezTo>
                  <a:pt x="83" y="51"/>
                  <a:pt x="87" y="50"/>
                  <a:pt x="89" y="48"/>
                </a:cubicBezTo>
                <a:cubicBezTo>
                  <a:pt x="92" y="45"/>
                  <a:pt x="90" y="41"/>
                  <a:pt x="93" y="38"/>
                </a:cubicBezTo>
                <a:cubicBezTo>
                  <a:pt x="94" y="37"/>
                  <a:pt x="96" y="37"/>
                  <a:pt x="98" y="37"/>
                </a:cubicBezTo>
                <a:cubicBezTo>
                  <a:pt x="102" y="36"/>
                  <a:pt x="106" y="38"/>
                  <a:pt x="109" y="37"/>
                </a:cubicBezTo>
                <a:cubicBezTo>
                  <a:pt x="111" y="36"/>
                  <a:pt x="110" y="32"/>
                  <a:pt x="112" y="31"/>
                </a:cubicBezTo>
                <a:cubicBezTo>
                  <a:pt x="114" y="28"/>
                  <a:pt x="116" y="25"/>
                  <a:pt x="120" y="24"/>
                </a:cubicBezTo>
                <a:cubicBezTo>
                  <a:pt x="121" y="23"/>
                  <a:pt x="122" y="26"/>
                  <a:pt x="124" y="26"/>
                </a:cubicBezTo>
                <a:cubicBezTo>
                  <a:pt x="126" y="25"/>
                  <a:pt x="125" y="22"/>
                  <a:pt x="127" y="21"/>
                </a:cubicBezTo>
                <a:cubicBezTo>
                  <a:pt x="128" y="19"/>
                  <a:pt x="130" y="19"/>
                  <a:pt x="131" y="18"/>
                </a:cubicBezTo>
                <a:cubicBezTo>
                  <a:pt x="131" y="18"/>
                  <a:pt x="129" y="16"/>
                  <a:pt x="129" y="16"/>
                </a:cubicBezTo>
                <a:cubicBezTo>
                  <a:pt x="128" y="16"/>
                  <a:pt x="127" y="16"/>
                  <a:pt x="126" y="15"/>
                </a:cubicBezTo>
                <a:cubicBezTo>
                  <a:pt x="124" y="15"/>
                  <a:pt x="121" y="15"/>
                  <a:pt x="119" y="13"/>
                </a:cubicBezTo>
                <a:cubicBezTo>
                  <a:pt x="118" y="12"/>
                  <a:pt x="119" y="10"/>
                  <a:pt x="118" y="9"/>
                </a:cubicBezTo>
                <a:cubicBezTo>
                  <a:pt x="117" y="8"/>
                  <a:pt x="116" y="9"/>
                  <a:pt x="115" y="9"/>
                </a:cubicBezTo>
                <a:cubicBezTo>
                  <a:pt x="113" y="9"/>
                  <a:pt x="111" y="7"/>
                  <a:pt x="109" y="7"/>
                </a:cubicBezTo>
                <a:cubicBezTo>
                  <a:pt x="106" y="6"/>
                  <a:pt x="103" y="7"/>
                  <a:pt x="99" y="7"/>
                </a:cubicBezTo>
                <a:cubicBezTo>
                  <a:pt x="95" y="7"/>
                  <a:pt x="92" y="7"/>
                  <a:pt x="88" y="6"/>
                </a:cubicBezTo>
                <a:cubicBezTo>
                  <a:pt x="85" y="6"/>
                  <a:pt x="82" y="6"/>
                  <a:pt x="79" y="6"/>
                </a:cubicBezTo>
                <a:cubicBezTo>
                  <a:pt x="78" y="6"/>
                  <a:pt x="78" y="8"/>
                  <a:pt x="78" y="8"/>
                </a:cubicBezTo>
                <a:cubicBezTo>
                  <a:pt x="74" y="8"/>
                  <a:pt x="70" y="7"/>
                  <a:pt x="67" y="6"/>
                </a:cubicBezTo>
                <a:cubicBezTo>
                  <a:pt x="63" y="5"/>
                  <a:pt x="60" y="2"/>
                  <a:pt x="57" y="1"/>
                </a:cubicBezTo>
                <a:cubicBezTo>
                  <a:pt x="55" y="0"/>
                  <a:pt x="52" y="1"/>
                  <a:pt x="50" y="2"/>
                </a:cubicBezTo>
                <a:cubicBezTo>
                  <a:pt x="48" y="2"/>
                  <a:pt x="46" y="3"/>
                  <a:pt x="46" y="5"/>
                </a:cubicBezTo>
                <a:cubicBezTo>
                  <a:pt x="45" y="7"/>
                  <a:pt x="47" y="10"/>
                  <a:pt x="46" y="13"/>
                </a:cubicBezTo>
                <a:cubicBezTo>
                  <a:pt x="45" y="14"/>
                  <a:pt x="43" y="14"/>
                  <a:pt x="41" y="14"/>
                </a:cubicBezTo>
                <a:cubicBezTo>
                  <a:pt x="36" y="13"/>
                  <a:pt x="32" y="11"/>
                  <a:pt x="27" y="10"/>
                </a:cubicBezTo>
                <a:cubicBezTo>
                  <a:pt x="26" y="10"/>
                  <a:pt x="24" y="10"/>
                  <a:pt x="22" y="11"/>
                </a:cubicBezTo>
                <a:cubicBezTo>
                  <a:pt x="20" y="12"/>
                  <a:pt x="18" y="14"/>
                  <a:pt x="16" y="16"/>
                </a:cubicBezTo>
                <a:cubicBezTo>
                  <a:pt x="18" y="17"/>
                  <a:pt x="23" y="17"/>
                  <a:pt x="22" y="18"/>
                </a:cubicBezTo>
                <a:cubicBezTo>
                  <a:pt x="20" y="23"/>
                  <a:pt x="14" y="24"/>
                  <a:pt x="11" y="28"/>
                </a:cubicBezTo>
                <a:cubicBezTo>
                  <a:pt x="10" y="29"/>
                  <a:pt x="10" y="31"/>
                  <a:pt x="11" y="32"/>
                </a:cubicBezTo>
                <a:cubicBezTo>
                  <a:pt x="12" y="33"/>
                  <a:pt x="15" y="31"/>
                  <a:pt x="17" y="32"/>
                </a:cubicBezTo>
                <a:cubicBezTo>
                  <a:pt x="18" y="33"/>
                  <a:pt x="16" y="37"/>
                  <a:pt x="17" y="38"/>
                </a:cubicBezTo>
                <a:cubicBezTo>
                  <a:pt x="20" y="40"/>
                  <a:pt x="23" y="40"/>
                  <a:pt x="25" y="38"/>
                </a:cubicBezTo>
                <a:cubicBezTo>
                  <a:pt x="27" y="36"/>
                  <a:pt x="25" y="31"/>
                  <a:pt x="27" y="30"/>
                </a:cubicBezTo>
                <a:cubicBezTo>
                  <a:pt x="30" y="30"/>
                  <a:pt x="31" y="35"/>
                  <a:pt x="33" y="37"/>
                </a:cubicBezTo>
                <a:cubicBezTo>
                  <a:pt x="35" y="38"/>
                  <a:pt x="38" y="37"/>
                  <a:pt x="40" y="38"/>
                </a:cubicBezTo>
                <a:cubicBezTo>
                  <a:pt x="43" y="39"/>
                  <a:pt x="46" y="38"/>
                  <a:pt x="47" y="40"/>
                </a:cubicBezTo>
                <a:cubicBezTo>
                  <a:pt x="48" y="43"/>
                  <a:pt x="46" y="45"/>
                  <a:pt x="44" y="47"/>
                </a:cubicBezTo>
                <a:cubicBezTo>
                  <a:pt x="42" y="48"/>
                  <a:pt x="40" y="46"/>
                  <a:pt x="38" y="47"/>
                </a:cubicBezTo>
                <a:cubicBezTo>
                  <a:pt x="36" y="48"/>
                  <a:pt x="35" y="52"/>
                  <a:pt x="32" y="53"/>
                </a:cubicBezTo>
                <a:cubicBezTo>
                  <a:pt x="31" y="54"/>
                  <a:pt x="30" y="53"/>
                  <a:pt x="28" y="53"/>
                </a:cubicBezTo>
                <a:cubicBezTo>
                  <a:pt x="27" y="52"/>
                  <a:pt x="26" y="51"/>
                  <a:pt x="25" y="51"/>
                </a:cubicBezTo>
                <a:cubicBezTo>
                  <a:pt x="24" y="51"/>
                  <a:pt x="23" y="52"/>
                  <a:pt x="22" y="53"/>
                </a:cubicBezTo>
                <a:cubicBezTo>
                  <a:pt x="21" y="53"/>
                  <a:pt x="20" y="53"/>
                  <a:pt x="19" y="53"/>
                </a:cubicBezTo>
                <a:cubicBezTo>
                  <a:pt x="16" y="54"/>
                  <a:pt x="12" y="54"/>
                  <a:pt x="8" y="55"/>
                </a:cubicBezTo>
                <a:cubicBezTo>
                  <a:pt x="6" y="55"/>
                  <a:pt x="2" y="55"/>
                  <a:pt x="1" y="57"/>
                </a:cubicBezTo>
                <a:cubicBezTo>
                  <a:pt x="0" y="59"/>
                  <a:pt x="2" y="63"/>
                  <a:pt x="4" y="63"/>
                </a:cubicBezTo>
                <a:cubicBezTo>
                  <a:pt x="8" y="64"/>
                  <a:pt x="12" y="61"/>
                  <a:pt x="16" y="62"/>
                </a:cubicBezTo>
                <a:cubicBezTo>
                  <a:pt x="19" y="62"/>
                  <a:pt x="20" y="65"/>
                  <a:pt x="22" y="65"/>
                </a:cubicBezTo>
                <a:cubicBezTo>
                  <a:pt x="25" y="65"/>
                  <a:pt x="28" y="61"/>
                  <a:pt x="31" y="61"/>
                </a:cubicBezTo>
                <a:cubicBezTo>
                  <a:pt x="33" y="61"/>
                  <a:pt x="32" y="65"/>
                  <a:pt x="34" y="66"/>
                </a:cubicBezTo>
                <a:cubicBezTo>
                  <a:pt x="37" y="67"/>
                  <a:pt x="40" y="66"/>
                  <a:pt x="42" y="66"/>
                </a:cubicBezTo>
                <a:cubicBezTo>
                  <a:pt x="47" y="66"/>
                  <a:pt x="52" y="64"/>
                  <a:pt x="58" y="6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10" name="Freeform 2628"/>
          <p:cNvSpPr>
            <a:spLocks noChangeAspect="1"/>
          </p:cNvSpPr>
          <p:nvPr/>
        </p:nvSpPr>
        <p:spPr bwMode="auto">
          <a:xfrm>
            <a:off x="6107113" y="3025775"/>
            <a:ext cx="188913" cy="130175"/>
          </a:xfrm>
          <a:custGeom>
            <a:avLst/>
            <a:gdLst>
              <a:gd name="T0" fmla="*/ 113 w 99"/>
              <a:gd name="T1" fmla="*/ 68 h 68"/>
              <a:gd name="T2" fmla="*/ 119 w 99"/>
              <a:gd name="T3" fmla="*/ 64 h 68"/>
              <a:gd name="T4" fmla="*/ 113 w 99"/>
              <a:gd name="T5" fmla="*/ 48 h 68"/>
              <a:gd name="T6" fmla="*/ 106 w 99"/>
              <a:gd name="T7" fmla="*/ 40 h 68"/>
              <a:gd name="T8" fmla="*/ 95 w 99"/>
              <a:gd name="T9" fmla="*/ 45 h 68"/>
              <a:gd name="T10" fmla="*/ 95 w 99"/>
              <a:gd name="T11" fmla="*/ 39 h 68"/>
              <a:gd name="T12" fmla="*/ 96 w 99"/>
              <a:gd name="T13" fmla="*/ 35 h 68"/>
              <a:gd name="T14" fmla="*/ 94 w 99"/>
              <a:gd name="T15" fmla="*/ 28 h 68"/>
              <a:gd name="T16" fmla="*/ 75 w 99"/>
              <a:gd name="T17" fmla="*/ 30 h 68"/>
              <a:gd name="T18" fmla="*/ 65 w 99"/>
              <a:gd name="T19" fmla="*/ 30 h 68"/>
              <a:gd name="T20" fmla="*/ 61 w 99"/>
              <a:gd name="T21" fmla="*/ 24 h 68"/>
              <a:gd name="T22" fmla="*/ 50 w 99"/>
              <a:gd name="T23" fmla="*/ 29 h 68"/>
              <a:gd name="T24" fmla="*/ 43 w 99"/>
              <a:gd name="T25" fmla="*/ 25 h 68"/>
              <a:gd name="T26" fmla="*/ 29 w 99"/>
              <a:gd name="T27" fmla="*/ 27 h 68"/>
              <a:gd name="T28" fmla="*/ 25 w 99"/>
              <a:gd name="T29" fmla="*/ 19 h 68"/>
              <a:gd name="T30" fmla="*/ 34 w 99"/>
              <a:gd name="T31" fmla="*/ 17 h 68"/>
              <a:gd name="T32" fmla="*/ 47 w 99"/>
              <a:gd name="T33" fmla="*/ 14 h 68"/>
              <a:gd name="T34" fmla="*/ 44 w 99"/>
              <a:gd name="T35" fmla="*/ 10 h 68"/>
              <a:gd name="T36" fmla="*/ 47 w 99"/>
              <a:gd name="T37" fmla="*/ 5 h 68"/>
              <a:gd name="T38" fmla="*/ 38 w 99"/>
              <a:gd name="T39" fmla="*/ 0 h 68"/>
              <a:gd name="T40" fmla="*/ 34 w 99"/>
              <a:gd name="T41" fmla="*/ 6 h 68"/>
              <a:gd name="T42" fmla="*/ 26 w 99"/>
              <a:gd name="T43" fmla="*/ 5 h 68"/>
              <a:gd name="T44" fmla="*/ 24 w 99"/>
              <a:gd name="T45" fmla="*/ 12 h 68"/>
              <a:gd name="T46" fmla="*/ 14 w 99"/>
              <a:gd name="T47" fmla="*/ 14 h 68"/>
              <a:gd name="T48" fmla="*/ 17 w 99"/>
              <a:gd name="T49" fmla="*/ 16 h 68"/>
              <a:gd name="T50" fmla="*/ 17 w 99"/>
              <a:gd name="T51" fmla="*/ 19 h 68"/>
              <a:gd name="T52" fmla="*/ 13 w 99"/>
              <a:gd name="T53" fmla="*/ 25 h 68"/>
              <a:gd name="T54" fmla="*/ 2 w 99"/>
              <a:gd name="T55" fmla="*/ 27 h 68"/>
              <a:gd name="T56" fmla="*/ 0 w 99"/>
              <a:gd name="T57" fmla="*/ 33 h 68"/>
              <a:gd name="T58" fmla="*/ 2 w 99"/>
              <a:gd name="T59" fmla="*/ 35 h 68"/>
              <a:gd name="T60" fmla="*/ 10 w 99"/>
              <a:gd name="T61" fmla="*/ 36 h 68"/>
              <a:gd name="T62" fmla="*/ 10 w 99"/>
              <a:gd name="T63" fmla="*/ 42 h 68"/>
              <a:gd name="T64" fmla="*/ 14 w 99"/>
              <a:gd name="T65" fmla="*/ 47 h 68"/>
              <a:gd name="T66" fmla="*/ 16 w 99"/>
              <a:gd name="T67" fmla="*/ 52 h 68"/>
              <a:gd name="T68" fmla="*/ 7 w 99"/>
              <a:gd name="T69" fmla="*/ 63 h 68"/>
              <a:gd name="T70" fmla="*/ 7 w 99"/>
              <a:gd name="T71" fmla="*/ 68 h 68"/>
              <a:gd name="T72" fmla="*/ 11 w 99"/>
              <a:gd name="T73" fmla="*/ 74 h 68"/>
              <a:gd name="T74" fmla="*/ 18 w 99"/>
              <a:gd name="T75" fmla="*/ 76 h 68"/>
              <a:gd name="T76" fmla="*/ 28 w 99"/>
              <a:gd name="T77" fmla="*/ 69 h 68"/>
              <a:gd name="T78" fmla="*/ 32 w 99"/>
              <a:gd name="T79" fmla="*/ 74 h 68"/>
              <a:gd name="T80" fmla="*/ 32 w 99"/>
              <a:gd name="T81" fmla="*/ 69 h 68"/>
              <a:gd name="T82" fmla="*/ 36 w 99"/>
              <a:gd name="T83" fmla="*/ 63 h 68"/>
              <a:gd name="T84" fmla="*/ 44 w 99"/>
              <a:gd name="T85" fmla="*/ 61 h 68"/>
              <a:gd name="T86" fmla="*/ 40 w 99"/>
              <a:gd name="T87" fmla="*/ 58 h 68"/>
              <a:gd name="T88" fmla="*/ 49 w 99"/>
              <a:gd name="T89" fmla="*/ 47 h 68"/>
              <a:gd name="T90" fmla="*/ 58 w 99"/>
              <a:gd name="T91" fmla="*/ 51 h 68"/>
              <a:gd name="T92" fmla="*/ 58 w 99"/>
              <a:gd name="T93" fmla="*/ 58 h 68"/>
              <a:gd name="T94" fmla="*/ 64 w 99"/>
              <a:gd name="T95" fmla="*/ 58 h 68"/>
              <a:gd name="T96" fmla="*/ 64 w 99"/>
              <a:gd name="T97" fmla="*/ 69 h 68"/>
              <a:gd name="T98" fmla="*/ 66 w 99"/>
              <a:gd name="T99" fmla="*/ 77 h 68"/>
              <a:gd name="T100" fmla="*/ 70 w 99"/>
              <a:gd name="T101" fmla="*/ 82 h 68"/>
              <a:gd name="T102" fmla="*/ 73 w 99"/>
              <a:gd name="T103" fmla="*/ 76 h 68"/>
              <a:gd name="T104" fmla="*/ 78 w 99"/>
              <a:gd name="T105" fmla="*/ 75 h 68"/>
              <a:gd name="T106" fmla="*/ 85 w 99"/>
              <a:gd name="T107" fmla="*/ 72 h 68"/>
              <a:gd name="T108" fmla="*/ 94 w 99"/>
              <a:gd name="T109" fmla="*/ 69 h 68"/>
              <a:gd name="T110" fmla="*/ 99 w 99"/>
              <a:gd name="T111" fmla="*/ 72 h 68"/>
              <a:gd name="T112" fmla="*/ 109 w 99"/>
              <a:gd name="T113" fmla="*/ 68 h 68"/>
              <a:gd name="T114" fmla="*/ 113 w 99"/>
              <a:gd name="T115" fmla="*/ 68 h 6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99"/>
              <a:gd name="T175" fmla="*/ 0 h 68"/>
              <a:gd name="T176" fmla="*/ 99 w 99"/>
              <a:gd name="T177" fmla="*/ 68 h 6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99" h="68">
                <a:moveTo>
                  <a:pt x="94" y="56"/>
                </a:moveTo>
                <a:cubicBezTo>
                  <a:pt x="95" y="55"/>
                  <a:pt x="99" y="55"/>
                  <a:pt x="99" y="53"/>
                </a:cubicBezTo>
                <a:cubicBezTo>
                  <a:pt x="99" y="48"/>
                  <a:pt x="96" y="44"/>
                  <a:pt x="94" y="40"/>
                </a:cubicBezTo>
                <a:cubicBezTo>
                  <a:pt x="93" y="38"/>
                  <a:pt x="91" y="34"/>
                  <a:pt x="88" y="33"/>
                </a:cubicBezTo>
                <a:cubicBezTo>
                  <a:pt x="85" y="33"/>
                  <a:pt x="82" y="37"/>
                  <a:pt x="79" y="37"/>
                </a:cubicBezTo>
                <a:cubicBezTo>
                  <a:pt x="78" y="37"/>
                  <a:pt x="79" y="34"/>
                  <a:pt x="79" y="32"/>
                </a:cubicBezTo>
                <a:cubicBezTo>
                  <a:pt x="80" y="31"/>
                  <a:pt x="80" y="30"/>
                  <a:pt x="80" y="29"/>
                </a:cubicBezTo>
                <a:cubicBezTo>
                  <a:pt x="80" y="27"/>
                  <a:pt x="78" y="24"/>
                  <a:pt x="78" y="23"/>
                </a:cubicBezTo>
                <a:cubicBezTo>
                  <a:pt x="72" y="23"/>
                  <a:pt x="67" y="25"/>
                  <a:pt x="62" y="25"/>
                </a:cubicBezTo>
                <a:cubicBezTo>
                  <a:pt x="60" y="25"/>
                  <a:pt x="57" y="26"/>
                  <a:pt x="54" y="25"/>
                </a:cubicBezTo>
                <a:cubicBezTo>
                  <a:pt x="52" y="24"/>
                  <a:pt x="53" y="20"/>
                  <a:pt x="51" y="20"/>
                </a:cubicBezTo>
                <a:cubicBezTo>
                  <a:pt x="48" y="20"/>
                  <a:pt x="45" y="24"/>
                  <a:pt x="42" y="24"/>
                </a:cubicBezTo>
                <a:cubicBezTo>
                  <a:pt x="40" y="24"/>
                  <a:pt x="39" y="21"/>
                  <a:pt x="36" y="21"/>
                </a:cubicBezTo>
                <a:cubicBezTo>
                  <a:pt x="32" y="20"/>
                  <a:pt x="28" y="23"/>
                  <a:pt x="24" y="22"/>
                </a:cubicBezTo>
                <a:cubicBezTo>
                  <a:pt x="22" y="22"/>
                  <a:pt x="20" y="18"/>
                  <a:pt x="21" y="16"/>
                </a:cubicBezTo>
                <a:cubicBezTo>
                  <a:pt x="22" y="14"/>
                  <a:pt x="26" y="14"/>
                  <a:pt x="28" y="14"/>
                </a:cubicBezTo>
                <a:cubicBezTo>
                  <a:pt x="32" y="13"/>
                  <a:pt x="36" y="13"/>
                  <a:pt x="39" y="12"/>
                </a:cubicBezTo>
                <a:cubicBezTo>
                  <a:pt x="38" y="11"/>
                  <a:pt x="37" y="10"/>
                  <a:pt x="37" y="8"/>
                </a:cubicBezTo>
                <a:cubicBezTo>
                  <a:pt x="37" y="7"/>
                  <a:pt x="39" y="6"/>
                  <a:pt x="39" y="4"/>
                </a:cubicBezTo>
                <a:cubicBezTo>
                  <a:pt x="37" y="2"/>
                  <a:pt x="35" y="0"/>
                  <a:pt x="32" y="0"/>
                </a:cubicBezTo>
                <a:cubicBezTo>
                  <a:pt x="30" y="0"/>
                  <a:pt x="30" y="4"/>
                  <a:pt x="28" y="5"/>
                </a:cubicBezTo>
                <a:cubicBezTo>
                  <a:pt x="26" y="5"/>
                  <a:pt x="24" y="3"/>
                  <a:pt x="22" y="4"/>
                </a:cubicBezTo>
                <a:cubicBezTo>
                  <a:pt x="21" y="5"/>
                  <a:pt x="22" y="8"/>
                  <a:pt x="20" y="10"/>
                </a:cubicBezTo>
                <a:cubicBezTo>
                  <a:pt x="18" y="12"/>
                  <a:pt x="15" y="11"/>
                  <a:pt x="12" y="12"/>
                </a:cubicBezTo>
                <a:cubicBezTo>
                  <a:pt x="11" y="13"/>
                  <a:pt x="13" y="12"/>
                  <a:pt x="14" y="13"/>
                </a:cubicBezTo>
                <a:cubicBezTo>
                  <a:pt x="14" y="14"/>
                  <a:pt x="14" y="15"/>
                  <a:pt x="14" y="16"/>
                </a:cubicBezTo>
                <a:cubicBezTo>
                  <a:pt x="13" y="18"/>
                  <a:pt x="13" y="20"/>
                  <a:pt x="11" y="21"/>
                </a:cubicBezTo>
                <a:cubicBezTo>
                  <a:pt x="8" y="22"/>
                  <a:pt x="5" y="21"/>
                  <a:pt x="2" y="22"/>
                </a:cubicBezTo>
                <a:cubicBezTo>
                  <a:pt x="0" y="23"/>
                  <a:pt x="0" y="25"/>
                  <a:pt x="0" y="27"/>
                </a:cubicBezTo>
                <a:cubicBezTo>
                  <a:pt x="0" y="28"/>
                  <a:pt x="1" y="29"/>
                  <a:pt x="2" y="29"/>
                </a:cubicBezTo>
                <a:cubicBezTo>
                  <a:pt x="4" y="30"/>
                  <a:pt x="7" y="28"/>
                  <a:pt x="8" y="30"/>
                </a:cubicBezTo>
                <a:cubicBezTo>
                  <a:pt x="10" y="31"/>
                  <a:pt x="8" y="34"/>
                  <a:pt x="8" y="35"/>
                </a:cubicBezTo>
                <a:cubicBezTo>
                  <a:pt x="9" y="37"/>
                  <a:pt x="11" y="38"/>
                  <a:pt x="12" y="39"/>
                </a:cubicBezTo>
                <a:cubicBezTo>
                  <a:pt x="12" y="40"/>
                  <a:pt x="13" y="42"/>
                  <a:pt x="13" y="43"/>
                </a:cubicBezTo>
                <a:cubicBezTo>
                  <a:pt x="11" y="47"/>
                  <a:pt x="8" y="49"/>
                  <a:pt x="6" y="52"/>
                </a:cubicBezTo>
                <a:cubicBezTo>
                  <a:pt x="6" y="53"/>
                  <a:pt x="6" y="55"/>
                  <a:pt x="6" y="56"/>
                </a:cubicBezTo>
                <a:cubicBezTo>
                  <a:pt x="7" y="58"/>
                  <a:pt x="8" y="59"/>
                  <a:pt x="9" y="61"/>
                </a:cubicBezTo>
                <a:cubicBezTo>
                  <a:pt x="11" y="62"/>
                  <a:pt x="13" y="63"/>
                  <a:pt x="15" y="63"/>
                </a:cubicBezTo>
                <a:cubicBezTo>
                  <a:pt x="18" y="62"/>
                  <a:pt x="20" y="57"/>
                  <a:pt x="23" y="57"/>
                </a:cubicBezTo>
                <a:cubicBezTo>
                  <a:pt x="25" y="56"/>
                  <a:pt x="25" y="60"/>
                  <a:pt x="27" y="61"/>
                </a:cubicBezTo>
                <a:cubicBezTo>
                  <a:pt x="28" y="61"/>
                  <a:pt x="27" y="58"/>
                  <a:pt x="27" y="57"/>
                </a:cubicBezTo>
                <a:cubicBezTo>
                  <a:pt x="28" y="55"/>
                  <a:pt x="28" y="53"/>
                  <a:pt x="30" y="52"/>
                </a:cubicBezTo>
                <a:cubicBezTo>
                  <a:pt x="32" y="51"/>
                  <a:pt x="36" y="53"/>
                  <a:pt x="37" y="51"/>
                </a:cubicBezTo>
                <a:cubicBezTo>
                  <a:pt x="38" y="50"/>
                  <a:pt x="33" y="50"/>
                  <a:pt x="33" y="48"/>
                </a:cubicBezTo>
                <a:cubicBezTo>
                  <a:pt x="34" y="44"/>
                  <a:pt x="37" y="40"/>
                  <a:pt x="41" y="39"/>
                </a:cubicBezTo>
                <a:cubicBezTo>
                  <a:pt x="44" y="38"/>
                  <a:pt x="47" y="40"/>
                  <a:pt x="48" y="42"/>
                </a:cubicBezTo>
                <a:cubicBezTo>
                  <a:pt x="49" y="44"/>
                  <a:pt x="47" y="46"/>
                  <a:pt x="48" y="48"/>
                </a:cubicBezTo>
                <a:cubicBezTo>
                  <a:pt x="49" y="49"/>
                  <a:pt x="52" y="46"/>
                  <a:pt x="53" y="48"/>
                </a:cubicBezTo>
                <a:cubicBezTo>
                  <a:pt x="54" y="50"/>
                  <a:pt x="52" y="54"/>
                  <a:pt x="53" y="57"/>
                </a:cubicBezTo>
                <a:cubicBezTo>
                  <a:pt x="53" y="59"/>
                  <a:pt x="54" y="61"/>
                  <a:pt x="55" y="64"/>
                </a:cubicBezTo>
                <a:cubicBezTo>
                  <a:pt x="56" y="65"/>
                  <a:pt x="56" y="68"/>
                  <a:pt x="58" y="68"/>
                </a:cubicBezTo>
                <a:cubicBezTo>
                  <a:pt x="60" y="67"/>
                  <a:pt x="60" y="64"/>
                  <a:pt x="61" y="63"/>
                </a:cubicBezTo>
                <a:cubicBezTo>
                  <a:pt x="62" y="62"/>
                  <a:pt x="64" y="63"/>
                  <a:pt x="65" y="62"/>
                </a:cubicBezTo>
                <a:cubicBezTo>
                  <a:pt x="67" y="62"/>
                  <a:pt x="69" y="61"/>
                  <a:pt x="71" y="60"/>
                </a:cubicBezTo>
                <a:cubicBezTo>
                  <a:pt x="73" y="59"/>
                  <a:pt x="76" y="57"/>
                  <a:pt x="78" y="57"/>
                </a:cubicBezTo>
                <a:cubicBezTo>
                  <a:pt x="80" y="57"/>
                  <a:pt x="80" y="60"/>
                  <a:pt x="82" y="60"/>
                </a:cubicBezTo>
                <a:cubicBezTo>
                  <a:pt x="85" y="60"/>
                  <a:pt x="88" y="57"/>
                  <a:pt x="91" y="56"/>
                </a:cubicBezTo>
                <a:cubicBezTo>
                  <a:pt x="92" y="56"/>
                  <a:pt x="93" y="56"/>
                  <a:pt x="94" y="5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11" name="Freeform 2629"/>
          <p:cNvSpPr>
            <a:spLocks noChangeAspect="1"/>
          </p:cNvSpPr>
          <p:nvPr/>
        </p:nvSpPr>
        <p:spPr bwMode="auto">
          <a:xfrm>
            <a:off x="6161088" y="3192463"/>
            <a:ext cx="687388" cy="784225"/>
          </a:xfrm>
          <a:custGeom>
            <a:avLst/>
            <a:gdLst>
              <a:gd name="T0" fmla="*/ 302 w 361"/>
              <a:gd name="T1" fmla="*/ 247 h 412"/>
              <a:gd name="T2" fmla="*/ 278 w 361"/>
              <a:gd name="T3" fmla="*/ 290 h 412"/>
              <a:gd name="T4" fmla="*/ 234 w 361"/>
              <a:gd name="T5" fmla="*/ 327 h 412"/>
              <a:gd name="T6" fmla="*/ 191 w 361"/>
              <a:gd name="T7" fmla="*/ 360 h 412"/>
              <a:gd name="T8" fmla="*/ 187 w 361"/>
              <a:gd name="T9" fmla="*/ 453 h 412"/>
              <a:gd name="T10" fmla="*/ 158 w 361"/>
              <a:gd name="T11" fmla="*/ 490 h 412"/>
              <a:gd name="T12" fmla="*/ 137 w 361"/>
              <a:gd name="T13" fmla="*/ 463 h 412"/>
              <a:gd name="T14" fmla="*/ 106 w 361"/>
              <a:gd name="T15" fmla="*/ 384 h 412"/>
              <a:gd name="T16" fmla="*/ 85 w 361"/>
              <a:gd name="T17" fmla="*/ 332 h 412"/>
              <a:gd name="T18" fmla="*/ 77 w 361"/>
              <a:gd name="T19" fmla="*/ 297 h 412"/>
              <a:gd name="T20" fmla="*/ 74 w 361"/>
              <a:gd name="T21" fmla="*/ 257 h 412"/>
              <a:gd name="T22" fmla="*/ 64 w 361"/>
              <a:gd name="T23" fmla="*/ 249 h 412"/>
              <a:gd name="T24" fmla="*/ 14 w 361"/>
              <a:gd name="T25" fmla="*/ 249 h 412"/>
              <a:gd name="T26" fmla="*/ 36 w 361"/>
              <a:gd name="T27" fmla="*/ 228 h 412"/>
              <a:gd name="T28" fmla="*/ 6 w 361"/>
              <a:gd name="T29" fmla="*/ 219 h 412"/>
              <a:gd name="T30" fmla="*/ 23 w 361"/>
              <a:gd name="T31" fmla="*/ 210 h 412"/>
              <a:gd name="T32" fmla="*/ 42 w 361"/>
              <a:gd name="T33" fmla="*/ 204 h 412"/>
              <a:gd name="T34" fmla="*/ 28 w 361"/>
              <a:gd name="T35" fmla="*/ 176 h 412"/>
              <a:gd name="T36" fmla="*/ 29 w 361"/>
              <a:gd name="T37" fmla="*/ 141 h 412"/>
              <a:gd name="T38" fmla="*/ 52 w 361"/>
              <a:gd name="T39" fmla="*/ 133 h 412"/>
              <a:gd name="T40" fmla="*/ 80 w 361"/>
              <a:gd name="T41" fmla="*/ 100 h 412"/>
              <a:gd name="T42" fmla="*/ 89 w 361"/>
              <a:gd name="T43" fmla="*/ 76 h 412"/>
              <a:gd name="T44" fmla="*/ 85 w 361"/>
              <a:gd name="T45" fmla="*/ 54 h 412"/>
              <a:gd name="T46" fmla="*/ 83 w 361"/>
              <a:gd name="T47" fmla="*/ 16 h 412"/>
              <a:gd name="T48" fmla="*/ 125 w 361"/>
              <a:gd name="T49" fmla="*/ 2 h 412"/>
              <a:gd name="T50" fmla="*/ 142 w 361"/>
              <a:gd name="T51" fmla="*/ 26 h 412"/>
              <a:gd name="T52" fmla="*/ 148 w 361"/>
              <a:gd name="T53" fmla="*/ 59 h 412"/>
              <a:gd name="T54" fmla="*/ 151 w 361"/>
              <a:gd name="T55" fmla="*/ 80 h 412"/>
              <a:gd name="T56" fmla="*/ 186 w 361"/>
              <a:gd name="T57" fmla="*/ 101 h 412"/>
              <a:gd name="T58" fmla="*/ 178 w 361"/>
              <a:gd name="T59" fmla="*/ 128 h 412"/>
              <a:gd name="T60" fmla="*/ 234 w 361"/>
              <a:gd name="T61" fmla="*/ 151 h 412"/>
              <a:gd name="T62" fmla="*/ 260 w 361"/>
              <a:gd name="T63" fmla="*/ 168 h 412"/>
              <a:gd name="T64" fmla="*/ 293 w 361"/>
              <a:gd name="T65" fmla="*/ 158 h 412"/>
              <a:gd name="T66" fmla="*/ 305 w 361"/>
              <a:gd name="T67" fmla="*/ 147 h 412"/>
              <a:gd name="T68" fmla="*/ 332 w 361"/>
              <a:gd name="T69" fmla="*/ 164 h 412"/>
              <a:gd name="T70" fmla="*/ 345 w 361"/>
              <a:gd name="T71" fmla="*/ 145 h 412"/>
              <a:gd name="T72" fmla="*/ 369 w 361"/>
              <a:gd name="T73" fmla="*/ 127 h 412"/>
              <a:gd name="T74" fmla="*/ 401 w 361"/>
              <a:gd name="T75" fmla="*/ 120 h 412"/>
              <a:gd name="T76" fmla="*/ 419 w 361"/>
              <a:gd name="T77" fmla="*/ 133 h 412"/>
              <a:gd name="T78" fmla="*/ 426 w 361"/>
              <a:gd name="T79" fmla="*/ 146 h 412"/>
              <a:gd name="T80" fmla="*/ 414 w 361"/>
              <a:gd name="T81" fmla="*/ 157 h 412"/>
              <a:gd name="T82" fmla="*/ 404 w 361"/>
              <a:gd name="T83" fmla="*/ 179 h 412"/>
              <a:gd name="T84" fmla="*/ 391 w 361"/>
              <a:gd name="T85" fmla="*/ 216 h 412"/>
              <a:gd name="T86" fmla="*/ 381 w 361"/>
              <a:gd name="T87" fmla="*/ 233 h 412"/>
              <a:gd name="T88" fmla="*/ 369 w 361"/>
              <a:gd name="T89" fmla="*/ 252 h 412"/>
              <a:gd name="T90" fmla="*/ 356 w 361"/>
              <a:gd name="T91" fmla="*/ 230 h 412"/>
              <a:gd name="T92" fmla="*/ 347 w 361"/>
              <a:gd name="T93" fmla="*/ 212 h 412"/>
              <a:gd name="T94" fmla="*/ 354 w 361"/>
              <a:gd name="T95" fmla="*/ 192 h 412"/>
              <a:gd name="T96" fmla="*/ 317 w 361"/>
              <a:gd name="T97" fmla="*/ 179 h 412"/>
              <a:gd name="T98" fmla="*/ 302 w 361"/>
              <a:gd name="T99" fmla="*/ 171 h 412"/>
              <a:gd name="T100" fmla="*/ 305 w 361"/>
              <a:gd name="T101" fmla="*/ 198 h 412"/>
              <a:gd name="T102" fmla="*/ 307 w 361"/>
              <a:gd name="T103" fmla="*/ 217 h 412"/>
              <a:gd name="T104" fmla="*/ 314 w 361"/>
              <a:gd name="T105" fmla="*/ 236 h 41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61"/>
              <a:gd name="T160" fmla="*/ 0 h 412"/>
              <a:gd name="T161" fmla="*/ 361 w 361"/>
              <a:gd name="T162" fmla="*/ 412 h 41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61" h="412">
                <a:moveTo>
                  <a:pt x="266" y="211"/>
                </a:moveTo>
                <a:cubicBezTo>
                  <a:pt x="265" y="212"/>
                  <a:pt x="264" y="215"/>
                  <a:pt x="263" y="214"/>
                </a:cubicBezTo>
                <a:cubicBezTo>
                  <a:pt x="260" y="213"/>
                  <a:pt x="261" y="208"/>
                  <a:pt x="258" y="208"/>
                </a:cubicBezTo>
                <a:cubicBezTo>
                  <a:pt x="256" y="207"/>
                  <a:pt x="258" y="213"/>
                  <a:pt x="256" y="212"/>
                </a:cubicBezTo>
                <a:cubicBezTo>
                  <a:pt x="254" y="212"/>
                  <a:pt x="254" y="206"/>
                  <a:pt x="252" y="206"/>
                </a:cubicBezTo>
                <a:cubicBezTo>
                  <a:pt x="249" y="207"/>
                  <a:pt x="249" y="211"/>
                  <a:pt x="247" y="213"/>
                </a:cubicBezTo>
                <a:cubicBezTo>
                  <a:pt x="245" y="216"/>
                  <a:pt x="239" y="215"/>
                  <a:pt x="238" y="219"/>
                </a:cubicBezTo>
                <a:cubicBezTo>
                  <a:pt x="236" y="221"/>
                  <a:pt x="239" y="225"/>
                  <a:pt x="239" y="228"/>
                </a:cubicBezTo>
                <a:cubicBezTo>
                  <a:pt x="239" y="230"/>
                  <a:pt x="238" y="231"/>
                  <a:pt x="238" y="233"/>
                </a:cubicBezTo>
                <a:cubicBezTo>
                  <a:pt x="236" y="236"/>
                  <a:pt x="234" y="240"/>
                  <a:pt x="232" y="242"/>
                </a:cubicBezTo>
                <a:cubicBezTo>
                  <a:pt x="230" y="244"/>
                  <a:pt x="227" y="245"/>
                  <a:pt x="224" y="245"/>
                </a:cubicBezTo>
                <a:cubicBezTo>
                  <a:pt x="223" y="245"/>
                  <a:pt x="221" y="242"/>
                  <a:pt x="220" y="243"/>
                </a:cubicBezTo>
                <a:cubicBezTo>
                  <a:pt x="217" y="245"/>
                  <a:pt x="217" y="249"/>
                  <a:pt x="215" y="251"/>
                </a:cubicBezTo>
                <a:cubicBezTo>
                  <a:pt x="212" y="255"/>
                  <a:pt x="209" y="260"/>
                  <a:pt x="206" y="264"/>
                </a:cubicBezTo>
                <a:cubicBezTo>
                  <a:pt x="203" y="267"/>
                  <a:pt x="199" y="270"/>
                  <a:pt x="195" y="273"/>
                </a:cubicBezTo>
                <a:cubicBezTo>
                  <a:pt x="191" y="276"/>
                  <a:pt x="185" y="276"/>
                  <a:pt x="182" y="280"/>
                </a:cubicBezTo>
                <a:cubicBezTo>
                  <a:pt x="181" y="283"/>
                  <a:pt x="187" y="286"/>
                  <a:pt x="185" y="288"/>
                </a:cubicBezTo>
                <a:cubicBezTo>
                  <a:pt x="183" y="292"/>
                  <a:pt x="177" y="290"/>
                  <a:pt x="174" y="292"/>
                </a:cubicBezTo>
                <a:cubicBezTo>
                  <a:pt x="171" y="294"/>
                  <a:pt x="170" y="298"/>
                  <a:pt x="167" y="300"/>
                </a:cubicBezTo>
                <a:cubicBezTo>
                  <a:pt x="164" y="301"/>
                  <a:pt x="161" y="298"/>
                  <a:pt x="159" y="300"/>
                </a:cubicBezTo>
                <a:cubicBezTo>
                  <a:pt x="157" y="301"/>
                  <a:pt x="157" y="305"/>
                  <a:pt x="157" y="308"/>
                </a:cubicBezTo>
                <a:cubicBezTo>
                  <a:pt x="158" y="314"/>
                  <a:pt x="160" y="321"/>
                  <a:pt x="160" y="328"/>
                </a:cubicBezTo>
                <a:cubicBezTo>
                  <a:pt x="161" y="333"/>
                  <a:pt x="161" y="338"/>
                  <a:pt x="160" y="342"/>
                </a:cubicBezTo>
                <a:cubicBezTo>
                  <a:pt x="159" y="347"/>
                  <a:pt x="156" y="352"/>
                  <a:pt x="155" y="356"/>
                </a:cubicBezTo>
                <a:cubicBezTo>
                  <a:pt x="154" y="364"/>
                  <a:pt x="158" y="371"/>
                  <a:pt x="156" y="378"/>
                </a:cubicBezTo>
                <a:cubicBezTo>
                  <a:pt x="156" y="380"/>
                  <a:pt x="152" y="377"/>
                  <a:pt x="150" y="378"/>
                </a:cubicBezTo>
                <a:cubicBezTo>
                  <a:pt x="147" y="381"/>
                  <a:pt x="145" y="384"/>
                  <a:pt x="144" y="388"/>
                </a:cubicBezTo>
                <a:cubicBezTo>
                  <a:pt x="144" y="391"/>
                  <a:pt x="148" y="393"/>
                  <a:pt x="147" y="395"/>
                </a:cubicBezTo>
                <a:cubicBezTo>
                  <a:pt x="146" y="397"/>
                  <a:pt x="141" y="396"/>
                  <a:pt x="139" y="398"/>
                </a:cubicBezTo>
                <a:cubicBezTo>
                  <a:pt x="136" y="401"/>
                  <a:pt x="135" y="406"/>
                  <a:pt x="132" y="409"/>
                </a:cubicBezTo>
                <a:cubicBezTo>
                  <a:pt x="131" y="411"/>
                  <a:pt x="128" y="412"/>
                  <a:pt x="126" y="411"/>
                </a:cubicBezTo>
                <a:cubicBezTo>
                  <a:pt x="123" y="409"/>
                  <a:pt x="120" y="405"/>
                  <a:pt x="118" y="402"/>
                </a:cubicBezTo>
                <a:cubicBezTo>
                  <a:pt x="118" y="401"/>
                  <a:pt x="119" y="400"/>
                  <a:pt x="119" y="399"/>
                </a:cubicBezTo>
                <a:cubicBezTo>
                  <a:pt x="119" y="398"/>
                  <a:pt x="117" y="397"/>
                  <a:pt x="116" y="395"/>
                </a:cubicBezTo>
                <a:cubicBezTo>
                  <a:pt x="115" y="392"/>
                  <a:pt x="116" y="389"/>
                  <a:pt x="114" y="386"/>
                </a:cubicBezTo>
                <a:cubicBezTo>
                  <a:pt x="113" y="383"/>
                  <a:pt x="110" y="380"/>
                  <a:pt x="109" y="376"/>
                </a:cubicBezTo>
                <a:cubicBezTo>
                  <a:pt x="108" y="372"/>
                  <a:pt x="109" y="368"/>
                  <a:pt x="107" y="364"/>
                </a:cubicBezTo>
                <a:cubicBezTo>
                  <a:pt x="105" y="359"/>
                  <a:pt x="100" y="354"/>
                  <a:pt x="96" y="348"/>
                </a:cubicBezTo>
                <a:cubicBezTo>
                  <a:pt x="94" y="345"/>
                  <a:pt x="92" y="341"/>
                  <a:pt x="91" y="337"/>
                </a:cubicBezTo>
                <a:cubicBezTo>
                  <a:pt x="89" y="331"/>
                  <a:pt x="90" y="326"/>
                  <a:pt x="88" y="320"/>
                </a:cubicBezTo>
                <a:cubicBezTo>
                  <a:pt x="87" y="318"/>
                  <a:pt x="85" y="316"/>
                  <a:pt x="83" y="313"/>
                </a:cubicBezTo>
                <a:cubicBezTo>
                  <a:pt x="81" y="311"/>
                  <a:pt x="79" y="308"/>
                  <a:pt x="77" y="306"/>
                </a:cubicBezTo>
                <a:cubicBezTo>
                  <a:pt x="77" y="305"/>
                  <a:pt x="77" y="304"/>
                  <a:pt x="77" y="303"/>
                </a:cubicBezTo>
                <a:cubicBezTo>
                  <a:pt x="76" y="300"/>
                  <a:pt x="73" y="298"/>
                  <a:pt x="72" y="295"/>
                </a:cubicBezTo>
                <a:cubicBezTo>
                  <a:pt x="71" y="289"/>
                  <a:pt x="72" y="283"/>
                  <a:pt x="71" y="277"/>
                </a:cubicBezTo>
                <a:cubicBezTo>
                  <a:pt x="70" y="272"/>
                  <a:pt x="67" y="269"/>
                  <a:pt x="66" y="264"/>
                </a:cubicBezTo>
                <a:cubicBezTo>
                  <a:pt x="66" y="263"/>
                  <a:pt x="68" y="262"/>
                  <a:pt x="68" y="261"/>
                </a:cubicBezTo>
                <a:cubicBezTo>
                  <a:pt x="68" y="260"/>
                  <a:pt x="65" y="261"/>
                  <a:pt x="65" y="259"/>
                </a:cubicBezTo>
                <a:cubicBezTo>
                  <a:pt x="64" y="258"/>
                  <a:pt x="65" y="255"/>
                  <a:pt x="65" y="253"/>
                </a:cubicBezTo>
                <a:cubicBezTo>
                  <a:pt x="65" y="252"/>
                  <a:pt x="65" y="250"/>
                  <a:pt x="64" y="248"/>
                </a:cubicBezTo>
                <a:cubicBezTo>
                  <a:pt x="63" y="243"/>
                  <a:pt x="60" y="239"/>
                  <a:pt x="60" y="234"/>
                </a:cubicBezTo>
                <a:cubicBezTo>
                  <a:pt x="60" y="231"/>
                  <a:pt x="63" y="230"/>
                  <a:pt x="63" y="227"/>
                </a:cubicBezTo>
                <a:cubicBezTo>
                  <a:pt x="64" y="224"/>
                  <a:pt x="62" y="221"/>
                  <a:pt x="61" y="219"/>
                </a:cubicBezTo>
                <a:cubicBezTo>
                  <a:pt x="60" y="218"/>
                  <a:pt x="58" y="217"/>
                  <a:pt x="59" y="215"/>
                </a:cubicBezTo>
                <a:cubicBezTo>
                  <a:pt x="59" y="214"/>
                  <a:pt x="62" y="215"/>
                  <a:pt x="62" y="214"/>
                </a:cubicBezTo>
                <a:cubicBezTo>
                  <a:pt x="61" y="212"/>
                  <a:pt x="58" y="214"/>
                  <a:pt x="57" y="213"/>
                </a:cubicBezTo>
                <a:cubicBezTo>
                  <a:pt x="56" y="211"/>
                  <a:pt x="57" y="208"/>
                  <a:pt x="57" y="206"/>
                </a:cubicBezTo>
                <a:cubicBezTo>
                  <a:pt x="58" y="204"/>
                  <a:pt x="60" y="203"/>
                  <a:pt x="59" y="203"/>
                </a:cubicBezTo>
                <a:cubicBezTo>
                  <a:pt x="58" y="201"/>
                  <a:pt x="55" y="201"/>
                  <a:pt x="54" y="203"/>
                </a:cubicBezTo>
                <a:cubicBezTo>
                  <a:pt x="53" y="204"/>
                  <a:pt x="53" y="206"/>
                  <a:pt x="53" y="208"/>
                </a:cubicBezTo>
                <a:cubicBezTo>
                  <a:pt x="53" y="211"/>
                  <a:pt x="53" y="213"/>
                  <a:pt x="53" y="215"/>
                </a:cubicBezTo>
                <a:cubicBezTo>
                  <a:pt x="53" y="217"/>
                  <a:pt x="53" y="219"/>
                  <a:pt x="51" y="220"/>
                </a:cubicBezTo>
                <a:cubicBezTo>
                  <a:pt x="49" y="223"/>
                  <a:pt x="46" y="225"/>
                  <a:pt x="42" y="226"/>
                </a:cubicBezTo>
                <a:cubicBezTo>
                  <a:pt x="38" y="226"/>
                  <a:pt x="34" y="225"/>
                  <a:pt x="31" y="223"/>
                </a:cubicBezTo>
                <a:cubicBezTo>
                  <a:pt x="24" y="219"/>
                  <a:pt x="17" y="214"/>
                  <a:pt x="12" y="208"/>
                </a:cubicBezTo>
                <a:cubicBezTo>
                  <a:pt x="11" y="207"/>
                  <a:pt x="11" y="204"/>
                  <a:pt x="12" y="203"/>
                </a:cubicBezTo>
                <a:cubicBezTo>
                  <a:pt x="14" y="201"/>
                  <a:pt x="16" y="204"/>
                  <a:pt x="18" y="204"/>
                </a:cubicBezTo>
                <a:cubicBezTo>
                  <a:pt x="22" y="202"/>
                  <a:pt x="25" y="199"/>
                  <a:pt x="28" y="197"/>
                </a:cubicBezTo>
                <a:cubicBezTo>
                  <a:pt x="29" y="196"/>
                  <a:pt x="32" y="194"/>
                  <a:pt x="33" y="192"/>
                </a:cubicBezTo>
                <a:cubicBezTo>
                  <a:pt x="33" y="191"/>
                  <a:pt x="31" y="190"/>
                  <a:pt x="30" y="190"/>
                </a:cubicBezTo>
                <a:cubicBezTo>
                  <a:pt x="27" y="191"/>
                  <a:pt x="26" y="194"/>
                  <a:pt x="23" y="194"/>
                </a:cubicBezTo>
                <a:cubicBezTo>
                  <a:pt x="20" y="195"/>
                  <a:pt x="15" y="195"/>
                  <a:pt x="12" y="194"/>
                </a:cubicBezTo>
                <a:cubicBezTo>
                  <a:pt x="10" y="194"/>
                  <a:pt x="8" y="191"/>
                  <a:pt x="7" y="189"/>
                </a:cubicBezTo>
                <a:cubicBezTo>
                  <a:pt x="6" y="188"/>
                  <a:pt x="6" y="187"/>
                  <a:pt x="5" y="186"/>
                </a:cubicBezTo>
                <a:cubicBezTo>
                  <a:pt x="5" y="185"/>
                  <a:pt x="6" y="183"/>
                  <a:pt x="5" y="183"/>
                </a:cubicBezTo>
                <a:cubicBezTo>
                  <a:pt x="4" y="182"/>
                  <a:pt x="2" y="182"/>
                  <a:pt x="0" y="182"/>
                </a:cubicBezTo>
                <a:cubicBezTo>
                  <a:pt x="1" y="181"/>
                  <a:pt x="3" y="180"/>
                  <a:pt x="4" y="179"/>
                </a:cubicBezTo>
                <a:cubicBezTo>
                  <a:pt x="5" y="178"/>
                  <a:pt x="7" y="178"/>
                  <a:pt x="8" y="177"/>
                </a:cubicBezTo>
                <a:cubicBezTo>
                  <a:pt x="9" y="176"/>
                  <a:pt x="7" y="174"/>
                  <a:pt x="8" y="174"/>
                </a:cubicBezTo>
                <a:cubicBezTo>
                  <a:pt x="12" y="173"/>
                  <a:pt x="15" y="174"/>
                  <a:pt x="19" y="175"/>
                </a:cubicBezTo>
                <a:cubicBezTo>
                  <a:pt x="21" y="175"/>
                  <a:pt x="23" y="176"/>
                  <a:pt x="25" y="176"/>
                </a:cubicBezTo>
                <a:cubicBezTo>
                  <a:pt x="28" y="176"/>
                  <a:pt x="30" y="172"/>
                  <a:pt x="33" y="172"/>
                </a:cubicBezTo>
                <a:cubicBezTo>
                  <a:pt x="34" y="172"/>
                  <a:pt x="31" y="175"/>
                  <a:pt x="33" y="175"/>
                </a:cubicBezTo>
                <a:cubicBezTo>
                  <a:pt x="34" y="176"/>
                  <a:pt x="37" y="175"/>
                  <a:pt x="37" y="174"/>
                </a:cubicBezTo>
                <a:cubicBezTo>
                  <a:pt x="38" y="173"/>
                  <a:pt x="35" y="171"/>
                  <a:pt x="35" y="170"/>
                </a:cubicBezTo>
                <a:cubicBezTo>
                  <a:pt x="35" y="169"/>
                  <a:pt x="38" y="169"/>
                  <a:pt x="38" y="169"/>
                </a:cubicBezTo>
                <a:cubicBezTo>
                  <a:pt x="37" y="165"/>
                  <a:pt x="33" y="162"/>
                  <a:pt x="32" y="158"/>
                </a:cubicBezTo>
                <a:cubicBezTo>
                  <a:pt x="31" y="157"/>
                  <a:pt x="33" y="155"/>
                  <a:pt x="32" y="154"/>
                </a:cubicBezTo>
                <a:cubicBezTo>
                  <a:pt x="31" y="154"/>
                  <a:pt x="29" y="155"/>
                  <a:pt x="28" y="154"/>
                </a:cubicBezTo>
                <a:cubicBezTo>
                  <a:pt x="25" y="153"/>
                  <a:pt x="24" y="150"/>
                  <a:pt x="23" y="147"/>
                </a:cubicBezTo>
                <a:cubicBezTo>
                  <a:pt x="22" y="145"/>
                  <a:pt x="24" y="143"/>
                  <a:pt x="23" y="140"/>
                </a:cubicBezTo>
                <a:cubicBezTo>
                  <a:pt x="23" y="139"/>
                  <a:pt x="21" y="139"/>
                  <a:pt x="20" y="138"/>
                </a:cubicBezTo>
                <a:cubicBezTo>
                  <a:pt x="18" y="138"/>
                  <a:pt x="16" y="139"/>
                  <a:pt x="15" y="138"/>
                </a:cubicBezTo>
                <a:cubicBezTo>
                  <a:pt x="13" y="137"/>
                  <a:pt x="12" y="135"/>
                  <a:pt x="13" y="133"/>
                </a:cubicBezTo>
                <a:cubicBezTo>
                  <a:pt x="15" y="127"/>
                  <a:pt x="20" y="123"/>
                  <a:pt x="24" y="118"/>
                </a:cubicBezTo>
                <a:cubicBezTo>
                  <a:pt x="25" y="118"/>
                  <a:pt x="26" y="117"/>
                  <a:pt x="27" y="118"/>
                </a:cubicBezTo>
                <a:cubicBezTo>
                  <a:pt x="29" y="118"/>
                  <a:pt x="30" y="121"/>
                  <a:pt x="32" y="122"/>
                </a:cubicBezTo>
                <a:cubicBezTo>
                  <a:pt x="34" y="122"/>
                  <a:pt x="35" y="119"/>
                  <a:pt x="37" y="118"/>
                </a:cubicBezTo>
                <a:cubicBezTo>
                  <a:pt x="39" y="118"/>
                  <a:pt x="42" y="121"/>
                  <a:pt x="43" y="119"/>
                </a:cubicBezTo>
                <a:cubicBezTo>
                  <a:pt x="45" y="117"/>
                  <a:pt x="43" y="114"/>
                  <a:pt x="43" y="111"/>
                </a:cubicBezTo>
                <a:cubicBezTo>
                  <a:pt x="44" y="110"/>
                  <a:pt x="46" y="111"/>
                  <a:pt x="47" y="110"/>
                </a:cubicBezTo>
                <a:cubicBezTo>
                  <a:pt x="49" y="108"/>
                  <a:pt x="49" y="105"/>
                  <a:pt x="51" y="104"/>
                </a:cubicBezTo>
                <a:cubicBezTo>
                  <a:pt x="53" y="101"/>
                  <a:pt x="58" y="101"/>
                  <a:pt x="59" y="98"/>
                </a:cubicBezTo>
                <a:cubicBezTo>
                  <a:pt x="61" y="95"/>
                  <a:pt x="58" y="90"/>
                  <a:pt x="59" y="87"/>
                </a:cubicBezTo>
                <a:cubicBezTo>
                  <a:pt x="60" y="84"/>
                  <a:pt x="65" y="84"/>
                  <a:pt x="67" y="83"/>
                </a:cubicBezTo>
                <a:cubicBezTo>
                  <a:pt x="67" y="82"/>
                  <a:pt x="66" y="80"/>
                  <a:pt x="67" y="79"/>
                </a:cubicBezTo>
                <a:cubicBezTo>
                  <a:pt x="68" y="77"/>
                  <a:pt x="69" y="74"/>
                  <a:pt x="71" y="72"/>
                </a:cubicBezTo>
                <a:cubicBezTo>
                  <a:pt x="72" y="71"/>
                  <a:pt x="74" y="72"/>
                  <a:pt x="74" y="70"/>
                </a:cubicBezTo>
                <a:cubicBezTo>
                  <a:pt x="75" y="69"/>
                  <a:pt x="72" y="69"/>
                  <a:pt x="72" y="67"/>
                </a:cubicBezTo>
                <a:cubicBezTo>
                  <a:pt x="72" y="66"/>
                  <a:pt x="74" y="65"/>
                  <a:pt x="74" y="63"/>
                </a:cubicBezTo>
                <a:cubicBezTo>
                  <a:pt x="74" y="62"/>
                  <a:pt x="72" y="60"/>
                  <a:pt x="73" y="59"/>
                </a:cubicBezTo>
                <a:cubicBezTo>
                  <a:pt x="73" y="57"/>
                  <a:pt x="75" y="55"/>
                  <a:pt x="76" y="54"/>
                </a:cubicBezTo>
                <a:cubicBezTo>
                  <a:pt x="79" y="52"/>
                  <a:pt x="83" y="52"/>
                  <a:pt x="84" y="50"/>
                </a:cubicBezTo>
                <a:cubicBezTo>
                  <a:pt x="85" y="47"/>
                  <a:pt x="81" y="45"/>
                  <a:pt x="79" y="44"/>
                </a:cubicBezTo>
                <a:cubicBezTo>
                  <a:pt x="76" y="43"/>
                  <a:pt x="73" y="45"/>
                  <a:pt x="71" y="45"/>
                </a:cubicBezTo>
                <a:cubicBezTo>
                  <a:pt x="70" y="44"/>
                  <a:pt x="71" y="43"/>
                  <a:pt x="71" y="42"/>
                </a:cubicBezTo>
                <a:cubicBezTo>
                  <a:pt x="69" y="40"/>
                  <a:pt x="66" y="39"/>
                  <a:pt x="65" y="37"/>
                </a:cubicBezTo>
                <a:cubicBezTo>
                  <a:pt x="64" y="33"/>
                  <a:pt x="65" y="28"/>
                  <a:pt x="65" y="24"/>
                </a:cubicBezTo>
                <a:cubicBezTo>
                  <a:pt x="65" y="21"/>
                  <a:pt x="64" y="18"/>
                  <a:pt x="65" y="15"/>
                </a:cubicBezTo>
                <a:cubicBezTo>
                  <a:pt x="65" y="14"/>
                  <a:pt x="67" y="13"/>
                  <a:pt x="69" y="13"/>
                </a:cubicBezTo>
                <a:cubicBezTo>
                  <a:pt x="72" y="13"/>
                  <a:pt x="74" y="16"/>
                  <a:pt x="77" y="17"/>
                </a:cubicBezTo>
                <a:cubicBezTo>
                  <a:pt x="81" y="18"/>
                  <a:pt x="85" y="17"/>
                  <a:pt x="89" y="17"/>
                </a:cubicBezTo>
                <a:cubicBezTo>
                  <a:pt x="92" y="16"/>
                  <a:pt x="95" y="15"/>
                  <a:pt x="97" y="13"/>
                </a:cubicBezTo>
                <a:cubicBezTo>
                  <a:pt x="98" y="12"/>
                  <a:pt x="99" y="10"/>
                  <a:pt x="100" y="8"/>
                </a:cubicBezTo>
                <a:cubicBezTo>
                  <a:pt x="102" y="6"/>
                  <a:pt x="103" y="4"/>
                  <a:pt x="104" y="2"/>
                </a:cubicBezTo>
                <a:cubicBezTo>
                  <a:pt x="106" y="2"/>
                  <a:pt x="108" y="0"/>
                  <a:pt x="110" y="1"/>
                </a:cubicBezTo>
                <a:cubicBezTo>
                  <a:pt x="112" y="3"/>
                  <a:pt x="111" y="7"/>
                  <a:pt x="113" y="9"/>
                </a:cubicBezTo>
                <a:cubicBezTo>
                  <a:pt x="115" y="12"/>
                  <a:pt x="118" y="13"/>
                  <a:pt x="120" y="16"/>
                </a:cubicBezTo>
                <a:cubicBezTo>
                  <a:pt x="121" y="18"/>
                  <a:pt x="123" y="19"/>
                  <a:pt x="123" y="22"/>
                </a:cubicBezTo>
                <a:cubicBezTo>
                  <a:pt x="122" y="23"/>
                  <a:pt x="118" y="20"/>
                  <a:pt x="118" y="22"/>
                </a:cubicBezTo>
                <a:cubicBezTo>
                  <a:pt x="118" y="25"/>
                  <a:pt x="120" y="28"/>
                  <a:pt x="122" y="31"/>
                </a:cubicBezTo>
                <a:cubicBezTo>
                  <a:pt x="123" y="33"/>
                  <a:pt x="126" y="34"/>
                  <a:pt x="128" y="36"/>
                </a:cubicBezTo>
                <a:cubicBezTo>
                  <a:pt x="131" y="39"/>
                  <a:pt x="135" y="42"/>
                  <a:pt x="135" y="45"/>
                </a:cubicBezTo>
                <a:cubicBezTo>
                  <a:pt x="135" y="49"/>
                  <a:pt x="130" y="51"/>
                  <a:pt x="127" y="52"/>
                </a:cubicBezTo>
                <a:cubicBezTo>
                  <a:pt x="125" y="52"/>
                  <a:pt x="124" y="50"/>
                  <a:pt x="123" y="49"/>
                </a:cubicBezTo>
                <a:cubicBezTo>
                  <a:pt x="123" y="48"/>
                  <a:pt x="124" y="46"/>
                  <a:pt x="123" y="46"/>
                </a:cubicBezTo>
                <a:cubicBezTo>
                  <a:pt x="122" y="46"/>
                  <a:pt x="121" y="48"/>
                  <a:pt x="120" y="49"/>
                </a:cubicBezTo>
                <a:cubicBezTo>
                  <a:pt x="119" y="50"/>
                  <a:pt x="119" y="51"/>
                  <a:pt x="119" y="52"/>
                </a:cubicBezTo>
                <a:cubicBezTo>
                  <a:pt x="120" y="55"/>
                  <a:pt x="122" y="58"/>
                  <a:pt x="123" y="61"/>
                </a:cubicBezTo>
                <a:cubicBezTo>
                  <a:pt x="124" y="63"/>
                  <a:pt x="124" y="66"/>
                  <a:pt x="126" y="67"/>
                </a:cubicBezTo>
                <a:cubicBezTo>
                  <a:pt x="127" y="68"/>
                  <a:pt x="129" y="66"/>
                  <a:pt x="130" y="67"/>
                </a:cubicBezTo>
                <a:cubicBezTo>
                  <a:pt x="133" y="69"/>
                  <a:pt x="133" y="72"/>
                  <a:pt x="136" y="74"/>
                </a:cubicBezTo>
                <a:cubicBezTo>
                  <a:pt x="137" y="75"/>
                  <a:pt x="139" y="74"/>
                  <a:pt x="141" y="74"/>
                </a:cubicBezTo>
                <a:cubicBezTo>
                  <a:pt x="144" y="76"/>
                  <a:pt x="147" y="79"/>
                  <a:pt x="150" y="81"/>
                </a:cubicBezTo>
                <a:cubicBezTo>
                  <a:pt x="152" y="82"/>
                  <a:pt x="153" y="83"/>
                  <a:pt x="155" y="84"/>
                </a:cubicBezTo>
                <a:cubicBezTo>
                  <a:pt x="153" y="86"/>
                  <a:pt x="151" y="88"/>
                  <a:pt x="149" y="90"/>
                </a:cubicBezTo>
                <a:cubicBezTo>
                  <a:pt x="147" y="91"/>
                  <a:pt x="146" y="92"/>
                  <a:pt x="145" y="93"/>
                </a:cubicBezTo>
                <a:cubicBezTo>
                  <a:pt x="144" y="95"/>
                  <a:pt x="146" y="95"/>
                  <a:pt x="145" y="97"/>
                </a:cubicBezTo>
                <a:cubicBezTo>
                  <a:pt x="145" y="99"/>
                  <a:pt x="144" y="101"/>
                  <a:pt x="144" y="104"/>
                </a:cubicBezTo>
                <a:cubicBezTo>
                  <a:pt x="145" y="105"/>
                  <a:pt x="147" y="106"/>
                  <a:pt x="148" y="107"/>
                </a:cubicBezTo>
                <a:cubicBezTo>
                  <a:pt x="150" y="108"/>
                  <a:pt x="152" y="106"/>
                  <a:pt x="153" y="107"/>
                </a:cubicBezTo>
                <a:cubicBezTo>
                  <a:pt x="156" y="110"/>
                  <a:pt x="158" y="114"/>
                  <a:pt x="162" y="117"/>
                </a:cubicBezTo>
                <a:cubicBezTo>
                  <a:pt x="166" y="120"/>
                  <a:pt x="171" y="120"/>
                  <a:pt x="175" y="123"/>
                </a:cubicBezTo>
                <a:cubicBezTo>
                  <a:pt x="176" y="123"/>
                  <a:pt x="177" y="125"/>
                  <a:pt x="178" y="125"/>
                </a:cubicBezTo>
                <a:cubicBezTo>
                  <a:pt x="184" y="126"/>
                  <a:pt x="189" y="125"/>
                  <a:pt x="195" y="126"/>
                </a:cubicBezTo>
                <a:cubicBezTo>
                  <a:pt x="198" y="126"/>
                  <a:pt x="202" y="127"/>
                  <a:pt x="204" y="129"/>
                </a:cubicBezTo>
                <a:cubicBezTo>
                  <a:pt x="205" y="130"/>
                  <a:pt x="203" y="132"/>
                  <a:pt x="204" y="133"/>
                </a:cubicBezTo>
                <a:cubicBezTo>
                  <a:pt x="206" y="135"/>
                  <a:pt x="208" y="137"/>
                  <a:pt x="211" y="138"/>
                </a:cubicBezTo>
                <a:cubicBezTo>
                  <a:pt x="212" y="138"/>
                  <a:pt x="213" y="136"/>
                  <a:pt x="214" y="137"/>
                </a:cubicBezTo>
                <a:cubicBezTo>
                  <a:pt x="215" y="137"/>
                  <a:pt x="215" y="140"/>
                  <a:pt x="217" y="140"/>
                </a:cubicBezTo>
                <a:cubicBezTo>
                  <a:pt x="219" y="141"/>
                  <a:pt x="221" y="140"/>
                  <a:pt x="223" y="140"/>
                </a:cubicBezTo>
                <a:cubicBezTo>
                  <a:pt x="226" y="141"/>
                  <a:pt x="228" y="142"/>
                  <a:pt x="231" y="143"/>
                </a:cubicBezTo>
                <a:cubicBezTo>
                  <a:pt x="235" y="143"/>
                  <a:pt x="239" y="145"/>
                  <a:pt x="243" y="144"/>
                </a:cubicBezTo>
                <a:cubicBezTo>
                  <a:pt x="245" y="144"/>
                  <a:pt x="247" y="142"/>
                  <a:pt x="247" y="141"/>
                </a:cubicBezTo>
                <a:cubicBezTo>
                  <a:pt x="247" y="138"/>
                  <a:pt x="245" y="135"/>
                  <a:pt x="244" y="132"/>
                </a:cubicBezTo>
                <a:cubicBezTo>
                  <a:pt x="244" y="130"/>
                  <a:pt x="245" y="128"/>
                  <a:pt x="245" y="126"/>
                </a:cubicBezTo>
                <a:cubicBezTo>
                  <a:pt x="245" y="124"/>
                  <a:pt x="245" y="122"/>
                  <a:pt x="245" y="121"/>
                </a:cubicBezTo>
                <a:cubicBezTo>
                  <a:pt x="247" y="119"/>
                  <a:pt x="248" y="117"/>
                  <a:pt x="250" y="116"/>
                </a:cubicBezTo>
                <a:cubicBezTo>
                  <a:pt x="251" y="116"/>
                  <a:pt x="253" y="115"/>
                  <a:pt x="254" y="116"/>
                </a:cubicBezTo>
                <a:cubicBezTo>
                  <a:pt x="255" y="118"/>
                  <a:pt x="254" y="121"/>
                  <a:pt x="254" y="123"/>
                </a:cubicBezTo>
                <a:cubicBezTo>
                  <a:pt x="254" y="126"/>
                  <a:pt x="255" y="128"/>
                  <a:pt x="255" y="130"/>
                </a:cubicBezTo>
                <a:cubicBezTo>
                  <a:pt x="256" y="132"/>
                  <a:pt x="256" y="134"/>
                  <a:pt x="258" y="135"/>
                </a:cubicBezTo>
                <a:cubicBezTo>
                  <a:pt x="261" y="137"/>
                  <a:pt x="265" y="138"/>
                  <a:pt x="269" y="138"/>
                </a:cubicBezTo>
                <a:cubicBezTo>
                  <a:pt x="271" y="138"/>
                  <a:pt x="271" y="135"/>
                  <a:pt x="273" y="135"/>
                </a:cubicBezTo>
                <a:cubicBezTo>
                  <a:pt x="274" y="135"/>
                  <a:pt x="275" y="137"/>
                  <a:pt x="277" y="137"/>
                </a:cubicBezTo>
                <a:cubicBezTo>
                  <a:pt x="281" y="137"/>
                  <a:pt x="285" y="136"/>
                  <a:pt x="288" y="135"/>
                </a:cubicBezTo>
                <a:cubicBezTo>
                  <a:pt x="291" y="135"/>
                  <a:pt x="295" y="136"/>
                  <a:pt x="296" y="134"/>
                </a:cubicBezTo>
                <a:cubicBezTo>
                  <a:pt x="298" y="132"/>
                  <a:pt x="296" y="128"/>
                  <a:pt x="294" y="126"/>
                </a:cubicBezTo>
                <a:cubicBezTo>
                  <a:pt x="293" y="125"/>
                  <a:pt x="289" y="126"/>
                  <a:pt x="287" y="125"/>
                </a:cubicBezTo>
                <a:cubicBezTo>
                  <a:pt x="286" y="124"/>
                  <a:pt x="288" y="122"/>
                  <a:pt x="288" y="121"/>
                </a:cubicBezTo>
                <a:cubicBezTo>
                  <a:pt x="291" y="121"/>
                  <a:pt x="293" y="120"/>
                  <a:pt x="296" y="120"/>
                </a:cubicBezTo>
                <a:cubicBezTo>
                  <a:pt x="298" y="119"/>
                  <a:pt x="301" y="121"/>
                  <a:pt x="302" y="120"/>
                </a:cubicBezTo>
                <a:cubicBezTo>
                  <a:pt x="303" y="119"/>
                  <a:pt x="300" y="116"/>
                  <a:pt x="301" y="115"/>
                </a:cubicBezTo>
                <a:cubicBezTo>
                  <a:pt x="302" y="113"/>
                  <a:pt x="305" y="113"/>
                  <a:pt x="307" y="111"/>
                </a:cubicBezTo>
                <a:cubicBezTo>
                  <a:pt x="308" y="110"/>
                  <a:pt x="307" y="107"/>
                  <a:pt x="308" y="106"/>
                </a:cubicBezTo>
                <a:cubicBezTo>
                  <a:pt x="311" y="104"/>
                  <a:pt x="315" y="106"/>
                  <a:pt x="318" y="105"/>
                </a:cubicBezTo>
                <a:cubicBezTo>
                  <a:pt x="319" y="104"/>
                  <a:pt x="317" y="102"/>
                  <a:pt x="317" y="101"/>
                </a:cubicBezTo>
                <a:cubicBezTo>
                  <a:pt x="319" y="99"/>
                  <a:pt x="322" y="98"/>
                  <a:pt x="324" y="98"/>
                </a:cubicBezTo>
                <a:cubicBezTo>
                  <a:pt x="327" y="98"/>
                  <a:pt x="329" y="101"/>
                  <a:pt x="332" y="101"/>
                </a:cubicBezTo>
                <a:cubicBezTo>
                  <a:pt x="333" y="102"/>
                  <a:pt x="333" y="100"/>
                  <a:pt x="334" y="100"/>
                </a:cubicBezTo>
                <a:cubicBezTo>
                  <a:pt x="336" y="98"/>
                  <a:pt x="338" y="96"/>
                  <a:pt x="341" y="95"/>
                </a:cubicBezTo>
                <a:cubicBezTo>
                  <a:pt x="343" y="95"/>
                  <a:pt x="345" y="97"/>
                  <a:pt x="346" y="98"/>
                </a:cubicBezTo>
                <a:cubicBezTo>
                  <a:pt x="347" y="100"/>
                  <a:pt x="349" y="102"/>
                  <a:pt x="349" y="105"/>
                </a:cubicBezTo>
                <a:cubicBezTo>
                  <a:pt x="348" y="107"/>
                  <a:pt x="344" y="108"/>
                  <a:pt x="344" y="111"/>
                </a:cubicBezTo>
                <a:cubicBezTo>
                  <a:pt x="344" y="112"/>
                  <a:pt x="347" y="110"/>
                  <a:pt x="349" y="111"/>
                </a:cubicBezTo>
                <a:cubicBezTo>
                  <a:pt x="350" y="111"/>
                  <a:pt x="351" y="113"/>
                  <a:pt x="352" y="113"/>
                </a:cubicBezTo>
                <a:cubicBezTo>
                  <a:pt x="354" y="114"/>
                  <a:pt x="357" y="112"/>
                  <a:pt x="359" y="113"/>
                </a:cubicBezTo>
                <a:cubicBezTo>
                  <a:pt x="360" y="113"/>
                  <a:pt x="360" y="115"/>
                  <a:pt x="361" y="116"/>
                </a:cubicBezTo>
                <a:cubicBezTo>
                  <a:pt x="360" y="118"/>
                  <a:pt x="360" y="119"/>
                  <a:pt x="359" y="120"/>
                </a:cubicBezTo>
                <a:cubicBezTo>
                  <a:pt x="358" y="122"/>
                  <a:pt x="356" y="121"/>
                  <a:pt x="355" y="122"/>
                </a:cubicBezTo>
                <a:cubicBezTo>
                  <a:pt x="354" y="123"/>
                  <a:pt x="354" y="125"/>
                  <a:pt x="355" y="126"/>
                </a:cubicBezTo>
                <a:cubicBezTo>
                  <a:pt x="355" y="128"/>
                  <a:pt x="358" y="129"/>
                  <a:pt x="358" y="131"/>
                </a:cubicBezTo>
                <a:cubicBezTo>
                  <a:pt x="358" y="132"/>
                  <a:pt x="356" y="131"/>
                  <a:pt x="355" y="131"/>
                </a:cubicBezTo>
                <a:cubicBezTo>
                  <a:pt x="353" y="131"/>
                  <a:pt x="352" y="129"/>
                  <a:pt x="351" y="129"/>
                </a:cubicBezTo>
                <a:cubicBezTo>
                  <a:pt x="349" y="129"/>
                  <a:pt x="347" y="130"/>
                  <a:pt x="345" y="131"/>
                </a:cubicBezTo>
                <a:cubicBezTo>
                  <a:pt x="343" y="133"/>
                  <a:pt x="342" y="135"/>
                  <a:pt x="340" y="137"/>
                </a:cubicBezTo>
                <a:cubicBezTo>
                  <a:pt x="338" y="138"/>
                  <a:pt x="336" y="138"/>
                  <a:pt x="335" y="139"/>
                </a:cubicBezTo>
                <a:cubicBezTo>
                  <a:pt x="334" y="140"/>
                  <a:pt x="335" y="141"/>
                  <a:pt x="335" y="143"/>
                </a:cubicBezTo>
                <a:cubicBezTo>
                  <a:pt x="335" y="144"/>
                  <a:pt x="334" y="145"/>
                  <a:pt x="335" y="147"/>
                </a:cubicBezTo>
                <a:cubicBezTo>
                  <a:pt x="335" y="147"/>
                  <a:pt x="337" y="148"/>
                  <a:pt x="337" y="149"/>
                </a:cubicBezTo>
                <a:cubicBezTo>
                  <a:pt x="336" y="150"/>
                  <a:pt x="334" y="150"/>
                  <a:pt x="333" y="151"/>
                </a:cubicBezTo>
                <a:cubicBezTo>
                  <a:pt x="333" y="153"/>
                  <a:pt x="334" y="154"/>
                  <a:pt x="333" y="155"/>
                </a:cubicBezTo>
                <a:cubicBezTo>
                  <a:pt x="332" y="157"/>
                  <a:pt x="329" y="156"/>
                  <a:pt x="329" y="158"/>
                </a:cubicBezTo>
                <a:cubicBezTo>
                  <a:pt x="329" y="160"/>
                  <a:pt x="333" y="161"/>
                  <a:pt x="332" y="162"/>
                </a:cubicBezTo>
                <a:cubicBezTo>
                  <a:pt x="330" y="168"/>
                  <a:pt x="328" y="174"/>
                  <a:pt x="326" y="180"/>
                </a:cubicBezTo>
                <a:cubicBezTo>
                  <a:pt x="326" y="181"/>
                  <a:pt x="324" y="181"/>
                  <a:pt x="323" y="181"/>
                </a:cubicBezTo>
                <a:cubicBezTo>
                  <a:pt x="321" y="180"/>
                  <a:pt x="319" y="178"/>
                  <a:pt x="317" y="178"/>
                </a:cubicBezTo>
                <a:cubicBezTo>
                  <a:pt x="316" y="177"/>
                  <a:pt x="315" y="178"/>
                  <a:pt x="315" y="179"/>
                </a:cubicBezTo>
                <a:cubicBezTo>
                  <a:pt x="316" y="181"/>
                  <a:pt x="317" y="183"/>
                  <a:pt x="318" y="185"/>
                </a:cubicBezTo>
                <a:cubicBezTo>
                  <a:pt x="318" y="188"/>
                  <a:pt x="319" y="191"/>
                  <a:pt x="318" y="194"/>
                </a:cubicBezTo>
                <a:cubicBezTo>
                  <a:pt x="318" y="194"/>
                  <a:pt x="315" y="193"/>
                  <a:pt x="315" y="194"/>
                </a:cubicBezTo>
                <a:cubicBezTo>
                  <a:pt x="314" y="197"/>
                  <a:pt x="315" y="201"/>
                  <a:pt x="315" y="204"/>
                </a:cubicBezTo>
                <a:cubicBezTo>
                  <a:pt x="315" y="206"/>
                  <a:pt x="314" y="208"/>
                  <a:pt x="313" y="210"/>
                </a:cubicBezTo>
                <a:cubicBezTo>
                  <a:pt x="313" y="211"/>
                  <a:pt x="312" y="210"/>
                  <a:pt x="311" y="210"/>
                </a:cubicBezTo>
                <a:cubicBezTo>
                  <a:pt x="310" y="210"/>
                  <a:pt x="309" y="210"/>
                  <a:pt x="308" y="210"/>
                </a:cubicBezTo>
                <a:cubicBezTo>
                  <a:pt x="308" y="206"/>
                  <a:pt x="309" y="202"/>
                  <a:pt x="308" y="198"/>
                </a:cubicBezTo>
                <a:cubicBezTo>
                  <a:pt x="307" y="195"/>
                  <a:pt x="304" y="193"/>
                  <a:pt x="303" y="190"/>
                </a:cubicBezTo>
                <a:cubicBezTo>
                  <a:pt x="302" y="187"/>
                  <a:pt x="304" y="185"/>
                  <a:pt x="303" y="183"/>
                </a:cubicBezTo>
                <a:cubicBezTo>
                  <a:pt x="302" y="182"/>
                  <a:pt x="299" y="181"/>
                  <a:pt x="298" y="182"/>
                </a:cubicBezTo>
                <a:cubicBezTo>
                  <a:pt x="296" y="185"/>
                  <a:pt x="298" y="189"/>
                  <a:pt x="297" y="192"/>
                </a:cubicBezTo>
                <a:cubicBezTo>
                  <a:pt x="296" y="194"/>
                  <a:pt x="294" y="195"/>
                  <a:pt x="293" y="194"/>
                </a:cubicBezTo>
                <a:cubicBezTo>
                  <a:pt x="291" y="193"/>
                  <a:pt x="293" y="190"/>
                  <a:pt x="291" y="189"/>
                </a:cubicBezTo>
                <a:cubicBezTo>
                  <a:pt x="290" y="189"/>
                  <a:pt x="289" y="192"/>
                  <a:pt x="287" y="192"/>
                </a:cubicBezTo>
                <a:cubicBezTo>
                  <a:pt x="286" y="192"/>
                  <a:pt x="286" y="190"/>
                  <a:pt x="286" y="188"/>
                </a:cubicBezTo>
                <a:cubicBezTo>
                  <a:pt x="286" y="184"/>
                  <a:pt x="287" y="180"/>
                  <a:pt x="289" y="177"/>
                </a:cubicBezTo>
                <a:cubicBezTo>
                  <a:pt x="290" y="175"/>
                  <a:pt x="294" y="175"/>
                  <a:pt x="296" y="173"/>
                </a:cubicBezTo>
                <a:cubicBezTo>
                  <a:pt x="297" y="171"/>
                  <a:pt x="298" y="169"/>
                  <a:pt x="300" y="167"/>
                </a:cubicBezTo>
                <a:cubicBezTo>
                  <a:pt x="301" y="166"/>
                  <a:pt x="303" y="168"/>
                  <a:pt x="303" y="167"/>
                </a:cubicBezTo>
                <a:cubicBezTo>
                  <a:pt x="303" y="165"/>
                  <a:pt x="302" y="164"/>
                  <a:pt x="301" y="163"/>
                </a:cubicBezTo>
                <a:cubicBezTo>
                  <a:pt x="299" y="162"/>
                  <a:pt x="297" y="160"/>
                  <a:pt x="295" y="160"/>
                </a:cubicBezTo>
                <a:cubicBezTo>
                  <a:pt x="289" y="159"/>
                  <a:pt x="282" y="160"/>
                  <a:pt x="276" y="160"/>
                </a:cubicBezTo>
                <a:cubicBezTo>
                  <a:pt x="274" y="160"/>
                  <a:pt x="272" y="159"/>
                  <a:pt x="271" y="158"/>
                </a:cubicBezTo>
                <a:cubicBezTo>
                  <a:pt x="270" y="156"/>
                  <a:pt x="272" y="154"/>
                  <a:pt x="272" y="151"/>
                </a:cubicBezTo>
                <a:cubicBezTo>
                  <a:pt x="272" y="149"/>
                  <a:pt x="271" y="146"/>
                  <a:pt x="269" y="146"/>
                </a:cubicBezTo>
                <a:cubicBezTo>
                  <a:pt x="267" y="145"/>
                  <a:pt x="266" y="150"/>
                  <a:pt x="264" y="149"/>
                </a:cubicBezTo>
                <a:cubicBezTo>
                  <a:pt x="262" y="148"/>
                  <a:pt x="262" y="144"/>
                  <a:pt x="259" y="143"/>
                </a:cubicBezTo>
                <a:cubicBezTo>
                  <a:pt x="258" y="142"/>
                  <a:pt x="257" y="145"/>
                  <a:pt x="256" y="144"/>
                </a:cubicBezTo>
                <a:cubicBezTo>
                  <a:pt x="254" y="143"/>
                  <a:pt x="253" y="139"/>
                  <a:pt x="250" y="138"/>
                </a:cubicBezTo>
                <a:cubicBezTo>
                  <a:pt x="249" y="138"/>
                  <a:pt x="249" y="140"/>
                  <a:pt x="250" y="141"/>
                </a:cubicBezTo>
                <a:cubicBezTo>
                  <a:pt x="250" y="142"/>
                  <a:pt x="252" y="142"/>
                  <a:pt x="252" y="143"/>
                </a:cubicBezTo>
                <a:cubicBezTo>
                  <a:pt x="252" y="145"/>
                  <a:pt x="249" y="147"/>
                  <a:pt x="249" y="150"/>
                </a:cubicBezTo>
                <a:cubicBezTo>
                  <a:pt x="249" y="152"/>
                  <a:pt x="251" y="153"/>
                  <a:pt x="252" y="154"/>
                </a:cubicBezTo>
                <a:cubicBezTo>
                  <a:pt x="254" y="157"/>
                  <a:pt x="259" y="158"/>
                  <a:pt x="259" y="161"/>
                </a:cubicBezTo>
                <a:cubicBezTo>
                  <a:pt x="259" y="163"/>
                  <a:pt x="255" y="161"/>
                  <a:pt x="254" y="162"/>
                </a:cubicBezTo>
                <a:cubicBezTo>
                  <a:pt x="253" y="162"/>
                  <a:pt x="255" y="164"/>
                  <a:pt x="254" y="165"/>
                </a:cubicBezTo>
                <a:cubicBezTo>
                  <a:pt x="254" y="166"/>
                  <a:pt x="253" y="165"/>
                  <a:pt x="252" y="166"/>
                </a:cubicBezTo>
                <a:cubicBezTo>
                  <a:pt x="252" y="167"/>
                  <a:pt x="251" y="168"/>
                  <a:pt x="251" y="169"/>
                </a:cubicBezTo>
                <a:cubicBezTo>
                  <a:pt x="252" y="171"/>
                  <a:pt x="255" y="171"/>
                  <a:pt x="256" y="172"/>
                </a:cubicBezTo>
                <a:cubicBezTo>
                  <a:pt x="258" y="173"/>
                  <a:pt x="259" y="174"/>
                  <a:pt x="259" y="176"/>
                </a:cubicBezTo>
                <a:cubicBezTo>
                  <a:pt x="259" y="178"/>
                  <a:pt x="256" y="179"/>
                  <a:pt x="256" y="181"/>
                </a:cubicBezTo>
                <a:cubicBezTo>
                  <a:pt x="255" y="182"/>
                  <a:pt x="257" y="183"/>
                  <a:pt x="258" y="184"/>
                </a:cubicBezTo>
                <a:cubicBezTo>
                  <a:pt x="259" y="186"/>
                  <a:pt x="258" y="188"/>
                  <a:pt x="259" y="190"/>
                </a:cubicBezTo>
                <a:cubicBezTo>
                  <a:pt x="260" y="191"/>
                  <a:pt x="262" y="189"/>
                  <a:pt x="263" y="190"/>
                </a:cubicBezTo>
                <a:cubicBezTo>
                  <a:pt x="263" y="191"/>
                  <a:pt x="262" y="192"/>
                  <a:pt x="262" y="193"/>
                </a:cubicBezTo>
                <a:cubicBezTo>
                  <a:pt x="262" y="194"/>
                  <a:pt x="262" y="195"/>
                  <a:pt x="262" y="197"/>
                </a:cubicBezTo>
                <a:cubicBezTo>
                  <a:pt x="262" y="198"/>
                  <a:pt x="263" y="199"/>
                  <a:pt x="263" y="201"/>
                </a:cubicBezTo>
                <a:cubicBezTo>
                  <a:pt x="263" y="202"/>
                  <a:pt x="263" y="203"/>
                  <a:pt x="263" y="205"/>
                </a:cubicBezTo>
                <a:cubicBezTo>
                  <a:pt x="263" y="207"/>
                  <a:pt x="265" y="209"/>
                  <a:pt x="266" y="21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12" name="Freeform 2630"/>
          <p:cNvSpPr>
            <a:spLocks noChangeAspect="1"/>
          </p:cNvSpPr>
          <p:nvPr/>
        </p:nvSpPr>
        <p:spPr bwMode="auto">
          <a:xfrm>
            <a:off x="6646863" y="3408363"/>
            <a:ext cx="80963" cy="47625"/>
          </a:xfrm>
          <a:custGeom>
            <a:avLst/>
            <a:gdLst>
              <a:gd name="T0" fmla="*/ 39 w 43"/>
              <a:gd name="T1" fmla="*/ 10 h 25"/>
              <a:gd name="T2" fmla="*/ 38 w 43"/>
              <a:gd name="T3" fmla="*/ 14 h 25"/>
              <a:gd name="T4" fmla="*/ 46 w 43"/>
              <a:gd name="T5" fmla="*/ 16 h 25"/>
              <a:gd name="T6" fmla="*/ 49 w 43"/>
              <a:gd name="T7" fmla="*/ 25 h 25"/>
              <a:gd name="T8" fmla="*/ 39 w 43"/>
              <a:gd name="T9" fmla="*/ 26 h 25"/>
              <a:gd name="T10" fmla="*/ 26 w 43"/>
              <a:gd name="T11" fmla="*/ 29 h 25"/>
              <a:gd name="T12" fmla="*/ 21 w 43"/>
              <a:gd name="T13" fmla="*/ 26 h 25"/>
              <a:gd name="T14" fmla="*/ 17 w 43"/>
              <a:gd name="T15" fmla="*/ 30 h 25"/>
              <a:gd name="T16" fmla="*/ 4 w 43"/>
              <a:gd name="T17" fmla="*/ 26 h 25"/>
              <a:gd name="T18" fmla="*/ 0 w 43"/>
              <a:gd name="T19" fmla="*/ 20 h 25"/>
              <a:gd name="T20" fmla="*/ 5 w 43"/>
              <a:gd name="T21" fmla="*/ 11 h 25"/>
              <a:gd name="T22" fmla="*/ 6 w 43"/>
              <a:gd name="T23" fmla="*/ 5 h 25"/>
              <a:gd name="T24" fmla="*/ 11 w 43"/>
              <a:gd name="T25" fmla="*/ 1 h 25"/>
              <a:gd name="T26" fmla="*/ 15 w 43"/>
              <a:gd name="T27" fmla="*/ 2 h 25"/>
              <a:gd name="T28" fmla="*/ 20 w 43"/>
              <a:gd name="T29" fmla="*/ 1 h 25"/>
              <a:gd name="T30" fmla="*/ 25 w 43"/>
              <a:gd name="T31" fmla="*/ 5 h 25"/>
              <a:gd name="T32" fmla="*/ 33 w 43"/>
              <a:gd name="T33" fmla="*/ 6 h 25"/>
              <a:gd name="T34" fmla="*/ 38 w 43"/>
              <a:gd name="T35" fmla="*/ 5 h 25"/>
              <a:gd name="T36" fmla="*/ 39 w 43"/>
              <a:gd name="T37" fmla="*/ 10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3"/>
              <a:gd name="T58" fmla="*/ 0 h 25"/>
              <a:gd name="T59" fmla="*/ 43 w 43"/>
              <a:gd name="T60" fmla="*/ 25 h 2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3" h="25">
                <a:moveTo>
                  <a:pt x="33" y="8"/>
                </a:moveTo>
                <a:cubicBezTo>
                  <a:pt x="33" y="9"/>
                  <a:pt x="31" y="11"/>
                  <a:pt x="32" y="12"/>
                </a:cubicBezTo>
                <a:cubicBezTo>
                  <a:pt x="34" y="13"/>
                  <a:pt x="38" y="12"/>
                  <a:pt x="39" y="13"/>
                </a:cubicBezTo>
                <a:cubicBezTo>
                  <a:pt x="41" y="15"/>
                  <a:pt x="43" y="19"/>
                  <a:pt x="41" y="21"/>
                </a:cubicBezTo>
                <a:cubicBezTo>
                  <a:pt x="40" y="23"/>
                  <a:pt x="36" y="22"/>
                  <a:pt x="33" y="22"/>
                </a:cubicBezTo>
                <a:cubicBezTo>
                  <a:pt x="30" y="23"/>
                  <a:pt x="26" y="24"/>
                  <a:pt x="22" y="24"/>
                </a:cubicBezTo>
                <a:cubicBezTo>
                  <a:pt x="20" y="24"/>
                  <a:pt x="19" y="22"/>
                  <a:pt x="18" y="22"/>
                </a:cubicBezTo>
                <a:cubicBezTo>
                  <a:pt x="16" y="22"/>
                  <a:pt x="16" y="25"/>
                  <a:pt x="14" y="25"/>
                </a:cubicBezTo>
                <a:cubicBezTo>
                  <a:pt x="10" y="25"/>
                  <a:pt x="6" y="24"/>
                  <a:pt x="3" y="22"/>
                </a:cubicBezTo>
                <a:cubicBezTo>
                  <a:pt x="1" y="21"/>
                  <a:pt x="1" y="19"/>
                  <a:pt x="0" y="17"/>
                </a:cubicBezTo>
                <a:cubicBezTo>
                  <a:pt x="2" y="15"/>
                  <a:pt x="4" y="11"/>
                  <a:pt x="4" y="9"/>
                </a:cubicBezTo>
                <a:cubicBezTo>
                  <a:pt x="5" y="7"/>
                  <a:pt x="4" y="6"/>
                  <a:pt x="5" y="4"/>
                </a:cubicBezTo>
                <a:cubicBezTo>
                  <a:pt x="6" y="3"/>
                  <a:pt x="8" y="2"/>
                  <a:pt x="9" y="1"/>
                </a:cubicBezTo>
                <a:cubicBezTo>
                  <a:pt x="11" y="1"/>
                  <a:pt x="12" y="2"/>
                  <a:pt x="13" y="2"/>
                </a:cubicBezTo>
                <a:cubicBezTo>
                  <a:pt x="15" y="2"/>
                  <a:pt x="16" y="0"/>
                  <a:pt x="17" y="1"/>
                </a:cubicBezTo>
                <a:cubicBezTo>
                  <a:pt x="19" y="1"/>
                  <a:pt x="20" y="3"/>
                  <a:pt x="21" y="4"/>
                </a:cubicBezTo>
                <a:cubicBezTo>
                  <a:pt x="23" y="5"/>
                  <a:pt x="25" y="5"/>
                  <a:pt x="28" y="5"/>
                </a:cubicBezTo>
                <a:cubicBezTo>
                  <a:pt x="29" y="5"/>
                  <a:pt x="31" y="4"/>
                  <a:pt x="32" y="4"/>
                </a:cubicBezTo>
                <a:cubicBezTo>
                  <a:pt x="33" y="5"/>
                  <a:pt x="33" y="7"/>
                  <a:pt x="33" y="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13" name="Freeform 2631"/>
          <p:cNvSpPr>
            <a:spLocks noChangeAspect="1"/>
          </p:cNvSpPr>
          <p:nvPr/>
        </p:nvSpPr>
        <p:spPr bwMode="auto">
          <a:xfrm>
            <a:off x="6435725" y="3348038"/>
            <a:ext cx="195263" cy="120650"/>
          </a:xfrm>
          <a:custGeom>
            <a:avLst/>
            <a:gdLst>
              <a:gd name="T0" fmla="*/ 121 w 103"/>
              <a:gd name="T1" fmla="*/ 47 h 63"/>
              <a:gd name="T2" fmla="*/ 121 w 103"/>
              <a:gd name="T3" fmla="*/ 53 h 63"/>
              <a:gd name="T4" fmla="*/ 119 w 103"/>
              <a:gd name="T5" fmla="*/ 60 h 63"/>
              <a:gd name="T6" fmla="*/ 123 w 103"/>
              <a:gd name="T7" fmla="*/ 71 h 63"/>
              <a:gd name="T8" fmla="*/ 118 w 103"/>
              <a:gd name="T9" fmla="*/ 75 h 63"/>
              <a:gd name="T10" fmla="*/ 104 w 103"/>
              <a:gd name="T11" fmla="*/ 74 h 63"/>
              <a:gd name="T12" fmla="*/ 94 w 103"/>
              <a:gd name="T13" fmla="*/ 70 h 63"/>
              <a:gd name="T14" fmla="*/ 87 w 103"/>
              <a:gd name="T15" fmla="*/ 70 h 63"/>
              <a:gd name="T16" fmla="*/ 84 w 103"/>
              <a:gd name="T17" fmla="*/ 66 h 63"/>
              <a:gd name="T18" fmla="*/ 80 w 103"/>
              <a:gd name="T19" fmla="*/ 68 h 63"/>
              <a:gd name="T20" fmla="*/ 72 w 103"/>
              <a:gd name="T21" fmla="*/ 62 h 63"/>
              <a:gd name="T22" fmla="*/ 72 w 103"/>
              <a:gd name="T23" fmla="*/ 57 h 63"/>
              <a:gd name="T24" fmla="*/ 61 w 103"/>
              <a:gd name="T25" fmla="*/ 53 h 63"/>
              <a:gd name="T26" fmla="*/ 41 w 103"/>
              <a:gd name="T27" fmla="*/ 52 h 63"/>
              <a:gd name="T28" fmla="*/ 37 w 103"/>
              <a:gd name="T29" fmla="*/ 49 h 63"/>
              <a:gd name="T30" fmla="*/ 21 w 103"/>
              <a:gd name="T31" fmla="*/ 42 h 63"/>
              <a:gd name="T32" fmla="*/ 11 w 103"/>
              <a:gd name="T33" fmla="*/ 30 h 63"/>
              <a:gd name="T34" fmla="*/ 5 w 103"/>
              <a:gd name="T35" fmla="*/ 30 h 63"/>
              <a:gd name="T36" fmla="*/ 0 w 103"/>
              <a:gd name="T37" fmla="*/ 27 h 63"/>
              <a:gd name="T38" fmla="*/ 1 w 103"/>
              <a:gd name="T39" fmla="*/ 18 h 63"/>
              <a:gd name="T40" fmla="*/ 1 w 103"/>
              <a:gd name="T41" fmla="*/ 13 h 63"/>
              <a:gd name="T42" fmla="*/ 6 w 103"/>
              <a:gd name="T43" fmla="*/ 10 h 63"/>
              <a:gd name="T44" fmla="*/ 13 w 103"/>
              <a:gd name="T45" fmla="*/ 2 h 63"/>
              <a:gd name="T46" fmla="*/ 18 w 103"/>
              <a:gd name="T47" fmla="*/ 6 h 63"/>
              <a:gd name="T48" fmla="*/ 18 w 103"/>
              <a:gd name="T49" fmla="*/ 1 h 63"/>
              <a:gd name="T50" fmla="*/ 23 w 103"/>
              <a:gd name="T51" fmla="*/ 1 h 63"/>
              <a:gd name="T52" fmla="*/ 32 w 103"/>
              <a:gd name="T53" fmla="*/ 5 h 63"/>
              <a:gd name="T54" fmla="*/ 44 w 103"/>
              <a:gd name="T55" fmla="*/ 13 h 63"/>
              <a:gd name="T56" fmla="*/ 51 w 103"/>
              <a:gd name="T57" fmla="*/ 22 h 63"/>
              <a:gd name="T58" fmla="*/ 55 w 103"/>
              <a:gd name="T59" fmla="*/ 17 h 63"/>
              <a:gd name="T60" fmla="*/ 60 w 103"/>
              <a:gd name="T61" fmla="*/ 17 h 63"/>
              <a:gd name="T62" fmla="*/ 60 w 103"/>
              <a:gd name="T63" fmla="*/ 24 h 63"/>
              <a:gd name="T64" fmla="*/ 62 w 103"/>
              <a:gd name="T65" fmla="*/ 29 h 63"/>
              <a:gd name="T66" fmla="*/ 75 w 103"/>
              <a:gd name="T67" fmla="*/ 30 h 63"/>
              <a:gd name="T68" fmla="*/ 75 w 103"/>
              <a:gd name="T69" fmla="*/ 36 h 63"/>
              <a:gd name="T70" fmla="*/ 82 w 103"/>
              <a:gd name="T71" fmla="*/ 37 h 63"/>
              <a:gd name="T72" fmla="*/ 87 w 103"/>
              <a:gd name="T73" fmla="*/ 43 h 63"/>
              <a:gd name="T74" fmla="*/ 92 w 103"/>
              <a:gd name="T75" fmla="*/ 42 h 63"/>
              <a:gd name="T76" fmla="*/ 96 w 103"/>
              <a:gd name="T77" fmla="*/ 46 h 63"/>
              <a:gd name="T78" fmla="*/ 100 w 103"/>
              <a:gd name="T79" fmla="*/ 42 h 63"/>
              <a:gd name="T80" fmla="*/ 105 w 103"/>
              <a:gd name="T81" fmla="*/ 47 h 63"/>
              <a:gd name="T82" fmla="*/ 110 w 103"/>
              <a:gd name="T83" fmla="*/ 49 h 63"/>
              <a:gd name="T84" fmla="*/ 117 w 103"/>
              <a:gd name="T85" fmla="*/ 46 h 63"/>
              <a:gd name="T86" fmla="*/ 121 w 103"/>
              <a:gd name="T87" fmla="*/ 47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3"/>
              <a:gd name="T133" fmla="*/ 0 h 63"/>
              <a:gd name="T134" fmla="*/ 103 w 103"/>
              <a:gd name="T135" fmla="*/ 63 h 6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3" h="63">
                <a:moveTo>
                  <a:pt x="101" y="39"/>
                </a:moveTo>
                <a:cubicBezTo>
                  <a:pt x="101" y="40"/>
                  <a:pt x="101" y="42"/>
                  <a:pt x="101" y="44"/>
                </a:cubicBezTo>
                <a:cubicBezTo>
                  <a:pt x="101" y="46"/>
                  <a:pt x="100" y="48"/>
                  <a:pt x="100" y="50"/>
                </a:cubicBezTo>
                <a:cubicBezTo>
                  <a:pt x="101" y="53"/>
                  <a:pt x="103" y="56"/>
                  <a:pt x="103" y="59"/>
                </a:cubicBezTo>
                <a:cubicBezTo>
                  <a:pt x="103" y="60"/>
                  <a:pt x="101" y="62"/>
                  <a:pt x="99" y="62"/>
                </a:cubicBezTo>
                <a:cubicBezTo>
                  <a:pt x="95" y="63"/>
                  <a:pt x="91" y="61"/>
                  <a:pt x="87" y="61"/>
                </a:cubicBezTo>
                <a:cubicBezTo>
                  <a:pt x="84" y="60"/>
                  <a:pt x="82" y="59"/>
                  <a:pt x="79" y="58"/>
                </a:cubicBezTo>
                <a:cubicBezTo>
                  <a:pt x="77" y="58"/>
                  <a:pt x="75" y="59"/>
                  <a:pt x="73" y="58"/>
                </a:cubicBezTo>
                <a:cubicBezTo>
                  <a:pt x="71" y="58"/>
                  <a:pt x="71" y="55"/>
                  <a:pt x="70" y="55"/>
                </a:cubicBezTo>
                <a:cubicBezTo>
                  <a:pt x="69" y="54"/>
                  <a:pt x="68" y="56"/>
                  <a:pt x="67" y="56"/>
                </a:cubicBezTo>
                <a:cubicBezTo>
                  <a:pt x="64" y="55"/>
                  <a:pt x="62" y="53"/>
                  <a:pt x="60" y="51"/>
                </a:cubicBezTo>
                <a:cubicBezTo>
                  <a:pt x="59" y="50"/>
                  <a:pt x="61" y="48"/>
                  <a:pt x="60" y="47"/>
                </a:cubicBezTo>
                <a:cubicBezTo>
                  <a:pt x="58" y="45"/>
                  <a:pt x="54" y="44"/>
                  <a:pt x="51" y="44"/>
                </a:cubicBezTo>
                <a:cubicBezTo>
                  <a:pt x="45" y="43"/>
                  <a:pt x="40" y="44"/>
                  <a:pt x="34" y="43"/>
                </a:cubicBezTo>
                <a:cubicBezTo>
                  <a:pt x="33" y="43"/>
                  <a:pt x="32" y="41"/>
                  <a:pt x="31" y="41"/>
                </a:cubicBezTo>
                <a:cubicBezTo>
                  <a:pt x="27" y="38"/>
                  <a:pt x="22" y="38"/>
                  <a:pt x="18" y="35"/>
                </a:cubicBezTo>
                <a:cubicBezTo>
                  <a:pt x="14" y="32"/>
                  <a:pt x="12" y="28"/>
                  <a:pt x="9" y="25"/>
                </a:cubicBezTo>
                <a:cubicBezTo>
                  <a:pt x="8" y="24"/>
                  <a:pt x="6" y="26"/>
                  <a:pt x="4" y="25"/>
                </a:cubicBezTo>
                <a:cubicBezTo>
                  <a:pt x="3" y="24"/>
                  <a:pt x="1" y="23"/>
                  <a:pt x="0" y="22"/>
                </a:cubicBezTo>
                <a:cubicBezTo>
                  <a:pt x="0" y="19"/>
                  <a:pt x="1" y="17"/>
                  <a:pt x="1" y="15"/>
                </a:cubicBezTo>
                <a:cubicBezTo>
                  <a:pt x="2" y="13"/>
                  <a:pt x="0" y="13"/>
                  <a:pt x="1" y="11"/>
                </a:cubicBezTo>
                <a:cubicBezTo>
                  <a:pt x="2" y="10"/>
                  <a:pt x="3" y="9"/>
                  <a:pt x="5" y="8"/>
                </a:cubicBezTo>
                <a:cubicBezTo>
                  <a:pt x="7" y="6"/>
                  <a:pt x="9" y="4"/>
                  <a:pt x="11" y="2"/>
                </a:cubicBezTo>
                <a:cubicBezTo>
                  <a:pt x="12" y="3"/>
                  <a:pt x="13" y="6"/>
                  <a:pt x="15" y="5"/>
                </a:cubicBezTo>
                <a:cubicBezTo>
                  <a:pt x="16" y="5"/>
                  <a:pt x="14" y="2"/>
                  <a:pt x="15" y="1"/>
                </a:cubicBezTo>
                <a:cubicBezTo>
                  <a:pt x="16" y="0"/>
                  <a:pt x="18" y="1"/>
                  <a:pt x="19" y="1"/>
                </a:cubicBezTo>
                <a:cubicBezTo>
                  <a:pt x="21" y="2"/>
                  <a:pt x="24" y="3"/>
                  <a:pt x="27" y="4"/>
                </a:cubicBezTo>
                <a:cubicBezTo>
                  <a:pt x="30" y="6"/>
                  <a:pt x="34" y="9"/>
                  <a:pt x="37" y="11"/>
                </a:cubicBezTo>
                <a:cubicBezTo>
                  <a:pt x="39" y="13"/>
                  <a:pt x="40" y="17"/>
                  <a:pt x="43" y="18"/>
                </a:cubicBezTo>
                <a:cubicBezTo>
                  <a:pt x="45" y="18"/>
                  <a:pt x="45" y="14"/>
                  <a:pt x="46" y="14"/>
                </a:cubicBezTo>
                <a:cubicBezTo>
                  <a:pt x="47" y="13"/>
                  <a:pt x="49" y="13"/>
                  <a:pt x="50" y="14"/>
                </a:cubicBezTo>
                <a:cubicBezTo>
                  <a:pt x="51" y="16"/>
                  <a:pt x="49" y="18"/>
                  <a:pt x="50" y="20"/>
                </a:cubicBezTo>
                <a:cubicBezTo>
                  <a:pt x="50" y="22"/>
                  <a:pt x="51" y="23"/>
                  <a:pt x="52" y="24"/>
                </a:cubicBezTo>
                <a:cubicBezTo>
                  <a:pt x="55" y="25"/>
                  <a:pt x="60" y="24"/>
                  <a:pt x="63" y="25"/>
                </a:cubicBezTo>
                <a:cubicBezTo>
                  <a:pt x="64" y="26"/>
                  <a:pt x="62" y="29"/>
                  <a:pt x="63" y="30"/>
                </a:cubicBezTo>
                <a:cubicBezTo>
                  <a:pt x="64" y="31"/>
                  <a:pt x="67" y="30"/>
                  <a:pt x="69" y="31"/>
                </a:cubicBezTo>
                <a:cubicBezTo>
                  <a:pt x="71" y="32"/>
                  <a:pt x="71" y="35"/>
                  <a:pt x="73" y="36"/>
                </a:cubicBezTo>
                <a:cubicBezTo>
                  <a:pt x="74" y="37"/>
                  <a:pt x="76" y="34"/>
                  <a:pt x="77" y="35"/>
                </a:cubicBezTo>
                <a:cubicBezTo>
                  <a:pt x="78" y="35"/>
                  <a:pt x="78" y="38"/>
                  <a:pt x="80" y="38"/>
                </a:cubicBezTo>
                <a:cubicBezTo>
                  <a:pt x="81" y="38"/>
                  <a:pt x="82" y="35"/>
                  <a:pt x="84" y="35"/>
                </a:cubicBezTo>
                <a:cubicBezTo>
                  <a:pt x="86" y="35"/>
                  <a:pt x="86" y="38"/>
                  <a:pt x="88" y="39"/>
                </a:cubicBezTo>
                <a:cubicBezTo>
                  <a:pt x="89" y="40"/>
                  <a:pt x="91" y="41"/>
                  <a:pt x="92" y="41"/>
                </a:cubicBezTo>
                <a:cubicBezTo>
                  <a:pt x="94" y="41"/>
                  <a:pt x="96" y="39"/>
                  <a:pt x="98" y="38"/>
                </a:cubicBezTo>
                <a:cubicBezTo>
                  <a:pt x="99" y="38"/>
                  <a:pt x="100" y="39"/>
                  <a:pt x="101" y="3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14" name="Freeform 2632"/>
          <p:cNvSpPr>
            <a:spLocks noChangeAspect="1"/>
          </p:cNvSpPr>
          <p:nvPr/>
        </p:nvSpPr>
        <p:spPr bwMode="auto">
          <a:xfrm>
            <a:off x="6635750" y="3455988"/>
            <a:ext cx="119063" cy="163513"/>
          </a:xfrm>
          <a:custGeom>
            <a:avLst/>
            <a:gdLst>
              <a:gd name="T0" fmla="*/ 25 w 63"/>
              <a:gd name="T1" fmla="*/ 87 h 86"/>
              <a:gd name="T2" fmla="*/ 29 w 63"/>
              <a:gd name="T3" fmla="*/ 79 h 86"/>
              <a:gd name="T4" fmla="*/ 33 w 63"/>
              <a:gd name="T5" fmla="*/ 85 h 86"/>
              <a:gd name="T6" fmla="*/ 40 w 63"/>
              <a:gd name="T7" fmla="*/ 74 h 86"/>
              <a:gd name="T8" fmla="*/ 36 w 63"/>
              <a:gd name="T9" fmla="*/ 59 h 86"/>
              <a:gd name="T10" fmla="*/ 44 w 63"/>
              <a:gd name="T11" fmla="*/ 68 h 86"/>
              <a:gd name="T12" fmla="*/ 55 w 63"/>
              <a:gd name="T13" fmla="*/ 71 h 86"/>
              <a:gd name="T14" fmla="*/ 60 w 63"/>
              <a:gd name="T15" fmla="*/ 84 h 86"/>
              <a:gd name="T16" fmla="*/ 62 w 63"/>
              <a:gd name="T17" fmla="*/ 92 h 86"/>
              <a:gd name="T18" fmla="*/ 65 w 63"/>
              <a:gd name="T19" fmla="*/ 103 h 86"/>
              <a:gd name="T20" fmla="*/ 73 w 63"/>
              <a:gd name="T21" fmla="*/ 101 h 86"/>
              <a:gd name="T22" fmla="*/ 70 w 63"/>
              <a:gd name="T23" fmla="*/ 72 h 86"/>
              <a:gd name="T24" fmla="*/ 64 w 63"/>
              <a:gd name="T25" fmla="*/ 54 h 86"/>
              <a:gd name="T26" fmla="*/ 57 w 63"/>
              <a:gd name="T27" fmla="*/ 65 h 86"/>
              <a:gd name="T28" fmla="*/ 50 w 63"/>
              <a:gd name="T29" fmla="*/ 61 h 86"/>
              <a:gd name="T30" fmla="*/ 44 w 63"/>
              <a:gd name="T31" fmla="*/ 60 h 86"/>
              <a:gd name="T32" fmla="*/ 56 w 63"/>
              <a:gd name="T33" fmla="*/ 42 h 86"/>
              <a:gd name="T34" fmla="*/ 64 w 63"/>
              <a:gd name="T35" fmla="*/ 35 h 86"/>
              <a:gd name="T36" fmla="*/ 55 w 63"/>
              <a:gd name="T37" fmla="*/ 26 h 86"/>
              <a:gd name="T38" fmla="*/ 26 w 63"/>
              <a:gd name="T39" fmla="*/ 24 h 86"/>
              <a:gd name="T40" fmla="*/ 24 w 63"/>
              <a:gd name="T41" fmla="*/ 10 h 86"/>
              <a:gd name="T42" fmla="*/ 12 w 63"/>
              <a:gd name="T43" fmla="*/ 6 h 86"/>
              <a:gd name="T44" fmla="*/ 1 w 63"/>
              <a:gd name="T45" fmla="*/ 0 h 86"/>
              <a:gd name="T46" fmla="*/ 4 w 63"/>
              <a:gd name="T47" fmla="*/ 6 h 86"/>
              <a:gd name="T48" fmla="*/ 4 w 63"/>
              <a:gd name="T49" fmla="*/ 19 h 86"/>
              <a:gd name="T50" fmla="*/ 6 w 63"/>
              <a:gd name="T51" fmla="*/ 29 h 86"/>
              <a:gd name="T52" fmla="*/ 4 w 63"/>
              <a:gd name="T53" fmla="*/ 34 h 86"/>
              <a:gd name="T54" fmla="*/ 8 w 63"/>
              <a:gd name="T55" fmla="*/ 41 h 86"/>
              <a:gd name="T56" fmla="*/ 8 w 63"/>
              <a:gd name="T57" fmla="*/ 52 h 86"/>
              <a:gd name="T58" fmla="*/ 12 w 63"/>
              <a:gd name="T59" fmla="*/ 62 h 86"/>
              <a:gd name="T60" fmla="*/ 15 w 63"/>
              <a:gd name="T61" fmla="*/ 66 h 86"/>
              <a:gd name="T62" fmla="*/ 17 w 63"/>
              <a:gd name="T63" fmla="*/ 75 h 86"/>
              <a:gd name="T64" fmla="*/ 20 w 63"/>
              <a:gd name="T65" fmla="*/ 87 h 8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3"/>
              <a:gd name="T100" fmla="*/ 0 h 86"/>
              <a:gd name="T101" fmla="*/ 63 w 63"/>
              <a:gd name="T102" fmla="*/ 86 h 8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3" h="86">
                <a:moveTo>
                  <a:pt x="17" y="73"/>
                </a:moveTo>
                <a:cubicBezTo>
                  <a:pt x="18" y="73"/>
                  <a:pt x="20" y="74"/>
                  <a:pt x="21" y="73"/>
                </a:cubicBezTo>
                <a:cubicBezTo>
                  <a:pt x="22" y="73"/>
                  <a:pt x="24" y="72"/>
                  <a:pt x="24" y="71"/>
                </a:cubicBezTo>
                <a:cubicBezTo>
                  <a:pt x="24" y="70"/>
                  <a:pt x="23" y="67"/>
                  <a:pt x="24" y="66"/>
                </a:cubicBezTo>
                <a:cubicBezTo>
                  <a:pt x="25" y="65"/>
                  <a:pt x="25" y="68"/>
                  <a:pt x="26" y="69"/>
                </a:cubicBezTo>
                <a:cubicBezTo>
                  <a:pt x="27" y="70"/>
                  <a:pt x="27" y="71"/>
                  <a:pt x="28" y="71"/>
                </a:cubicBezTo>
                <a:cubicBezTo>
                  <a:pt x="30" y="71"/>
                  <a:pt x="32" y="70"/>
                  <a:pt x="32" y="69"/>
                </a:cubicBezTo>
                <a:cubicBezTo>
                  <a:pt x="33" y="67"/>
                  <a:pt x="34" y="64"/>
                  <a:pt x="34" y="62"/>
                </a:cubicBezTo>
                <a:cubicBezTo>
                  <a:pt x="33" y="59"/>
                  <a:pt x="31" y="57"/>
                  <a:pt x="30" y="55"/>
                </a:cubicBezTo>
                <a:cubicBezTo>
                  <a:pt x="30" y="53"/>
                  <a:pt x="29" y="50"/>
                  <a:pt x="30" y="49"/>
                </a:cubicBezTo>
                <a:cubicBezTo>
                  <a:pt x="31" y="48"/>
                  <a:pt x="32" y="50"/>
                  <a:pt x="33" y="52"/>
                </a:cubicBezTo>
                <a:cubicBezTo>
                  <a:pt x="34" y="53"/>
                  <a:pt x="35" y="56"/>
                  <a:pt x="37" y="57"/>
                </a:cubicBezTo>
                <a:cubicBezTo>
                  <a:pt x="38" y="58"/>
                  <a:pt x="40" y="58"/>
                  <a:pt x="41" y="58"/>
                </a:cubicBezTo>
                <a:cubicBezTo>
                  <a:pt x="43" y="58"/>
                  <a:pt x="45" y="58"/>
                  <a:pt x="46" y="59"/>
                </a:cubicBezTo>
                <a:cubicBezTo>
                  <a:pt x="48" y="60"/>
                  <a:pt x="50" y="61"/>
                  <a:pt x="50" y="63"/>
                </a:cubicBezTo>
                <a:cubicBezTo>
                  <a:pt x="51" y="65"/>
                  <a:pt x="51" y="67"/>
                  <a:pt x="50" y="70"/>
                </a:cubicBezTo>
                <a:cubicBezTo>
                  <a:pt x="50" y="71"/>
                  <a:pt x="49" y="73"/>
                  <a:pt x="49" y="74"/>
                </a:cubicBezTo>
                <a:cubicBezTo>
                  <a:pt x="49" y="76"/>
                  <a:pt x="52" y="76"/>
                  <a:pt x="52" y="77"/>
                </a:cubicBezTo>
                <a:cubicBezTo>
                  <a:pt x="53" y="78"/>
                  <a:pt x="52" y="80"/>
                  <a:pt x="52" y="82"/>
                </a:cubicBezTo>
                <a:cubicBezTo>
                  <a:pt x="53" y="83"/>
                  <a:pt x="54" y="85"/>
                  <a:pt x="55" y="86"/>
                </a:cubicBezTo>
                <a:cubicBezTo>
                  <a:pt x="55" y="84"/>
                  <a:pt x="54" y="81"/>
                  <a:pt x="55" y="80"/>
                </a:cubicBezTo>
                <a:cubicBezTo>
                  <a:pt x="57" y="79"/>
                  <a:pt x="60" y="85"/>
                  <a:pt x="61" y="84"/>
                </a:cubicBezTo>
                <a:cubicBezTo>
                  <a:pt x="63" y="80"/>
                  <a:pt x="60" y="76"/>
                  <a:pt x="59" y="72"/>
                </a:cubicBezTo>
                <a:cubicBezTo>
                  <a:pt x="59" y="68"/>
                  <a:pt x="60" y="64"/>
                  <a:pt x="59" y="60"/>
                </a:cubicBezTo>
                <a:cubicBezTo>
                  <a:pt x="58" y="57"/>
                  <a:pt x="55" y="55"/>
                  <a:pt x="54" y="52"/>
                </a:cubicBezTo>
                <a:cubicBezTo>
                  <a:pt x="53" y="49"/>
                  <a:pt x="55" y="47"/>
                  <a:pt x="54" y="45"/>
                </a:cubicBezTo>
                <a:cubicBezTo>
                  <a:pt x="53" y="44"/>
                  <a:pt x="50" y="43"/>
                  <a:pt x="49" y="44"/>
                </a:cubicBezTo>
                <a:cubicBezTo>
                  <a:pt x="47" y="47"/>
                  <a:pt x="49" y="51"/>
                  <a:pt x="48" y="54"/>
                </a:cubicBezTo>
                <a:cubicBezTo>
                  <a:pt x="47" y="56"/>
                  <a:pt x="45" y="57"/>
                  <a:pt x="44" y="56"/>
                </a:cubicBezTo>
                <a:cubicBezTo>
                  <a:pt x="42" y="55"/>
                  <a:pt x="44" y="52"/>
                  <a:pt x="42" y="51"/>
                </a:cubicBezTo>
                <a:cubicBezTo>
                  <a:pt x="41" y="51"/>
                  <a:pt x="40" y="54"/>
                  <a:pt x="38" y="54"/>
                </a:cubicBezTo>
                <a:cubicBezTo>
                  <a:pt x="37" y="54"/>
                  <a:pt x="37" y="52"/>
                  <a:pt x="37" y="50"/>
                </a:cubicBezTo>
                <a:cubicBezTo>
                  <a:pt x="37" y="46"/>
                  <a:pt x="38" y="42"/>
                  <a:pt x="40" y="39"/>
                </a:cubicBezTo>
                <a:cubicBezTo>
                  <a:pt x="41" y="37"/>
                  <a:pt x="45" y="37"/>
                  <a:pt x="47" y="35"/>
                </a:cubicBezTo>
                <a:cubicBezTo>
                  <a:pt x="48" y="33"/>
                  <a:pt x="49" y="31"/>
                  <a:pt x="51" y="29"/>
                </a:cubicBezTo>
                <a:cubicBezTo>
                  <a:pt x="52" y="28"/>
                  <a:pt x="54" y="30"/>
                  <a:pt x="54" y="29"/>
                </a:cubicBezTo>
                <a:cubicBezTo>
                  <a:pt x="54" y="27"/>
                  <a:pt x="53" y="26"/>
                  <a:pt x="52" y="25"/>
                </a:cubicBezTo>
                <a:cubicBezTo>
                  <a:pt x="50" y="24"/>
                  <a:pt x="48" y="22"/>
                  <a:pt x="46" y="22"/>
                </a:cubicBezTo>
                <a:cubicBezTo>
                  <a:pt x="40" y="21"/>
                  <a:pt x="33" y="22"/>
                  <a:pt x="27" y="22"/>
                </a:cubicBezTo>
                <a:cubicBezTo>
                  <a:pt x="25" y="22"/>
                  <a:pt x="23" y="21"/>
                  <a:pt x="22" y="20"/>
                </a:cubicBezTo>
                <a:cubicBezTo>
                  <a:pt x="21" y="18"/>
                  <a:pt x="23" y="16"/>
                  <a:pt x="23" y="13"/>
                </a:cubicBezTo>
                <a:cubicBezTo>
                  <a:pt x="23" y="11"/>
                  <a:pt x="22" y="8"/>
                  <a:pt x="20" y="8"/>
                </a:cubicBezTo>
                <a:cubicBezTo>
                  <a:pt x="18" y="7"/>
                  <a:pt x="17" y="12"/>
                  <a:pt x="15" y="11"/>
                </a:cubicBezTo>
                <a:cubicBezTo>
                  <a:pt x="13" y="10"/>
                  <a:pt x="13" y="6"/>
                  <a:pt x="10" y="5"/>
                </a:cubicBezTo>
                <a:cubicBezTo>
                  <a:pt x="9" y="4"/>
                  <a:pt x="8" y="7"/>
                  <a:pt x="7" y="6"/>
                </a:cubicBezTo>
                <a:cubicBezTo>
                  <a:pt x="5" y="5"/>
                  <a:pt x="4" y="1"/>
                  <a:pt x="1" y="0"/>
                </a:cubicBezTo>
                <a:cubicBezTo>
                  <a:pt x="0" y="0"/>
                  <a:pt x="0" y="2"/>
                  <a:pt x="1" y="3"/>
                </a:cubicBezTo>
                <a:cubicBezTo>
                  <a:pt x="1" y="4"/>
                  <a:pt x="3" y="4"/>
                  <a:pt x="3" y="5"/>
                </a:cubicBezTo>
                <a:cubicBezTo>
                  <a:pt x="3" y="7"/>
                  <a:pt x="0" y="9"/>
                  <a:pt x="0" y="12"/>
                </a:cubicBezTo>
                <a:cubicBezTo>
                  <a:pt x="0" y="14"/>
                  <a:pt x="2" y="15"/>
                  <a:pt x="3" y="16"/>
                </a:cubicBezTo>
                <a:cubicBezTo>
                  <a:pt x="5" y="19"/>
                  <a:pt x="10" y="20"/>
                  <a:pt x="10" y="23"/>
                </a:cubicBezTo>
                <a:cubicBezTo>
                  <a:pt x="10" y="25"/>
                  <a:pt x="6" y="23"/>
                  <a:pt x="5" y="24"/>
                </a:cubicBezTo>
                <a:cubicBezTo>
                  <a:pt x="4" y="24"/>
                  <a:pt x="6" y="26"/>
                  <a:pt x="5" y="27"/>
                </a:cubicBezTo>
                <a:cubicBezTo>
                  <a:pt x="5" y="28"/>
                  <a:pt x="4" y="27"/>
                  <a:pt x="3" y="28"/>
                </a:cubicBezTo>
                <a:cubicBezTo>
                  <a:pt x="3" y="29"/>
                  <a:pt x="2" y="30"/>
                  <a:pt x="2" y="31"/>
                </a:cubicBezTo>
                <a:cubicBezTo>
                  <a:pt x="3" y="33"/>
                  <a:pt x="6" y="33"/>
                  <a:pt x="7" y="34"/>
                </a:cubicBezTo>
                <a:cubicBezTo>
                  <a:pt x="9" y="35"/>
                  <a:pt x="10" y="36"/>
                  <a:pt x="10" y="38"/>
                </a:cubicBezTo>
                <a:cubicBezTo>
                  <a:pt x="10" y="40"/>
                  <a:pt x="7" y="41"/>
                  <a:pt x="7" y="43"/>
                </a:cubicBezTo>
                <a:cubicBezTo>
                  <a:pt x="6" y="44"/>
                  <a:pt x="8" y="45"/>
                  <a:pt x="9" y="46"/>
                </a:cubicBezTo>
                <a:cubicBezTo>
                  <a:pt x="10" y="48"/>
                  <a:pt x="9" y="50"/>
                  <a:pt x="10" y="52"/>
                </a:cubicBezTo>
                <a:cubicBezTo>
                  <a:pt x="11" y="53"/>
                  <a:pt x="13" y="51"/>
                  <a:pt x="14" y="52"/>
                </a:cubicBezTo>
                <a:cubicBezTo>
                  <a:pt x="14" y="53"/>
                  <a:pt x="13" y="54"/>
                  <a:pt x="13" y="55"/>
                </a:cubicBezTo>
                <a:cubicBezTo>
                  <a:pt x="13" y="56"/>
                  <a:pt x="13" y="57"/>
                  <a:pt x="13" y="59"/>
                </a:cubicBezTo>
                <a:cubicBezTo>
                  <a:pt x="13" y="60"/>
                  <a:pt x="14" y="61"/>
                  <a:pt x="14" y="63"/>
                </a:cubicBezTo>
                <a:cubicBezTo>
                  <a:pt x="14" y="64"/>
                  <a:pt x="14" y="65"/>
                  <a:pt x="14" y="67"/>
                </a:cubicBezTo>
                <a:cubicBezTo>
                  <a:pt x="14" y="69"/>
                  <a:pt x="16" y="71"/>
                  <a:pt x="17" y="7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15" name="Freeform 2633"/>
          <p:cNvSpPr>
            <a:spLocks noChangeAspect="1"/>
          </p:cNvSpPr>
          <p:nvPr/>
        </p:nvSpPr>
        <p:spPr bwMode="auto">
          <a:xfrm>
            <a:off x="6737350" y="3403600"/>
            <a:ext cx="215900" cy="522288"/>
          </a:xfrm>
          <a:custGeom>
            <a:avLst/>
            <a:gdLst>
              <a:gd name="T0" fmla="*/ 122 w 113"/>
              <a:gd name="T1" fmla="*/ 124 h 274"/>
              <a:gd name="T2" fmla="*/ 104 w 113"/>
              <a:gd name="T3" fmla="*/ 116 h 274"/>
              <a:gd name="T4" fmla="*/ 107 w 113"/>
              <a:gd name="T5" fmla="*/ 100 h 274"/>
              <a:gd name="T6" fmla="*/ 100 w 113"/>
              <a:gd name="T7" fmla="*/ 78 h 274"/>
              <a:gd name="T8" fmla="*/ 77 w 113"/>
              <a:gd name="T9" fmla="*/ 82 h 274"/>
              <a:gd name="T10" fmla="*/ 82 w 113"/>
              <a:gd name="T11" fmla="*/ 58 h 274"/>
              <a:gd name="T12" fmla="*/ 91 w 113"/>
              <a:gd name="T13" fmla="*/ 41 h 274"/>
              <a:gd name="T14" fmla="*/ 82 w 113"/>
              <a:gd name="T15" fmla="*/ 17 h 274"/>
              <a:gd name="T16" fmla="*/ 70 w 113"/>
              <a:gd name="T17" fmla="*/ 6 h 274"/>
              <a:gd name="T18" fmla="*/ 63 w 113"/>
              <a:gd name="T19" fmla="*/ 18 h 274"/>
              <a:gd name="T20" fmla="*/ 58 w 113"/>
              <a:gd name="T21" fmla="*/ 22 h 274"/>
              <a:gd name="T22" fmla="*/ 39 w 113"/>
              <a:gd name="T23" fmla="*/ 34 h 274"/>
              <a:gd name="T24" fmla="*/ 41 w 113"/>
              <a:gd name="T25" fmla="*/ 46 h 274"/>
              <a:gd name="T26" fmla="*/ 31 w 113"/>
              <a:gd name="T27" fmla="*/ 56 h 274"/>
              <a:gd name="T28" fmla="*/ 24 w 113"/>
              <a:gd name="T29" fmla="*/ 84 h 274"/>
              <a:gd name="T30" fmla="*/ 18 w 113"/>
              <a:gd name="T31" fmla="*/ 89 h 274"/>
              <a:gd name="T32" fmla="*/ 14 w 113"/>
              <a:gd name="T33" fmla="*/ 112 h 274"/>
              <a:gd name="T34" fmla="*/ 6 w 113"/>
              <a:gd name="T35" fmla="*/ 119 h 274"/>
              <a:gd name="T36" fmla="*/ 1 w 113"/>
              <a:gd name="T37" fmla="*/ 136 h 274"/>
              <a:gd name="T38" fmla="*/ 11 w 113"/>
              <a:gd name="T39" fmla="*/ 148 h 274"/>
              <a:gd name="T40" fmla="*/ 28 w 113"/>
              <a:gd name="T41" fmla="*/ 156 h 274"/>
              <a:gd name="T42" fmla="*/ 36 w 113"/>
              <a:gd name="T43" fmla="*/ 174 h 274"/>
              <a:gd name="T44" fmla="*/ 40 w 113"/>
              <a:gd name="T45" fmla="*/ 211 h 274"/>
              <a:gd name="T46" fmla="*/ 45 w 113"/>
              <a:gd name="T47" fmla="*/ 215 h 274"/>
              <a:gd name="T48" fmla="*/ 52 w 113"/>
              <a:gd name="T49" fmla="*/ 221 h 274"/>
              <a:gd name="T50" fmla="*/ 58 w 113"/>
              <a:gd name="T51" fmla="*/ 225 h 274"/>
              <a:gd name="T52" fmla="*/ 69 w 113"/>
              <a:gd name="T53" fmla="*/ 215 h 274"/>
              <a:gd name="T54" fmla="*/ 75 w 113"/>
              <a:gd name="T55" fmla="*/ 209 h 274"/>
              <a:gd name="T56" fmla="*/ 84 w 113"/>
              <a:gd name="T57" fmla="*/ 211 h 274"/>
              <a:gd name="T58" fmla="*/ 91 w 113"/>
              <a:gd name="T59" fmla="*/ 233 h 274"/>
              <a:gd name="T60" fmla="*/ 99 w 113"/>
              <a:gd name="T61" fmla="*/ 265 h 274"/>
              <a:gd name="T62" fmla="*/ 111 w 113"/>
              <a:gd name="T63" fmla="*/ 285 h 274"/>
              <a:gd name="T64" fmla="*/ 113 w 113"/>
              <a:gd name="T65" fmla="*/ 301 h 274"/>
              <a:gd name="T66" fmla="*/ 106 w 113"/>
              <a:gd name="T67" fmla="*/ 318 h 274"/>
              <a:gd name="T68" fmla="*/ 112 w 113"/>
              <a:gd name="T69" fmla="*/ 315 h 274"/>
              <a:gd name="T70" fmla="*/ 122 w 113"/>
              <a:gd name="T71" fmla="*/ 289 h 274"/>
              <a:gd name="T72" fmla="*/ 118 w 113"/>
              <a:gd name="T73" fmla="*/ 265 h 274"/>
              <a:gd name="T74" fmla="*/ 97 w 113"/>
              <a:gd name="T75" fmla="*/ 238 h 274"/>
              <a:gd name="T76" fmla="*/ 107 w 113"/>
              <a:gd name="T77" fmla="*/ 221 h 274"/>
              <a:gd name="T78" fmla="*/ 102 w 113"/>
              <a:gd name="T79" fmla="*/ 209 h 274"/>
              <a:gd name="T80" fmla="*/ 93 w 113"/>
              <a:gd name="T81" fmla="*/ 190 h 274"/>
              <a:gd name="T82" fmla="*/ 85 w 113"/>
              <a:gd name="T83" fmla="*/ 177 h 274"/>
              <a:gd name="T84" fmla="*/ 99 w 113"/>
              <a:gd name="T85" fmla="*/ 161 h 274"/>
              <a:gd name="T86" fmla="*/ 113 w 113"/>
              <a:gd name="T87" fmla="*/ 152 h 274"/>
              <a:gd name="T88" fmla="*/ 122 w 113"/>
              <a:gd name="T89" fmla="*/ 146 h 274"/>
              <a:gd name="T90" fmla="*/ 126 w 113"/>
              <a:gd name="T91" fmla="*/ 133 h 27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3"/>
              <a:gd name="T139" fmla="*/ 0 h 274"/>
              <a:gd name="T140" fmla="*/ 113 w 113"/>
              <a:gd name="T141" fmla="*/ 274 h 27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3" h="274">
                <a:moveTo>
                  <a:pt x="112" y="103"/>
                </a:moveTo>
                <a:cubicBezTo>
                  <a:pt x="112" y="102"/>
                  <a:pt x="113" y="101"/>
                  <a:pt x="112" y="101"/>
                </a:cubicBezTo>
                <a:cubicBezTo>
                  <a:pt x="108" y="100"/>
                  <a:pt x="105" y="102"/>
                  <a:pt x="101" y="103"/>
                </a:cubicBezTo>
                <a:cubicBezTo>
                  <a:pt x="100" y="103"/>
                  <a:pt x="98" y="104"/>
                  <a:pt x="97" y="103"/>
                </a:cubicBezTo>
                <a:cubicBezTo>
                  <a:pt x="96" y="102"/>
                  <a:pt x="98" y="98"/>
                  <a:pt x="97" y="97"/>
                </a:cubicBezTo>
                <a:cubicBezTo>
                  <a:pt x="94" y="95"/>
                  <a:pt x="89" y="99"/>
                  <a:pt x="86" y="97"/>
                </a:cubicBezTo>
                <a:cubicBezTo>
                  <a:pt x="84" y="95"/>
                  <a:pt x="88" y="92"/>
                  <a:pt x="88" y="90"/>
                </a:cubicBezTo>
                <a:cubicBezTo>
                  <a:pt x="89" y="88"/>
                  <a:pt x="86" y="87"/>
                  <a:pt x="86" y="85"/>
                </a:cubicBezTo>
                <a:cubicBezTo>
                  <a:pt x="86" y="84"/>
                  <a:pt x="90" y="84"/>
                  <a:pt x="89" y="83"/>
                </a:cubicBezTo>
                <a:cubicBezTo>
                  <a:pt x="87" y="81"/>
                  <a:pt x="83" y="82"/>
                  <a:pt x="81" y="80"/>
                </a:cubicBezTo>
                <a:cubicBezTo>
                  <a:pt x="79" y="77"/>
                  <a:pt x="79" y="73"/>
                  <a:pt x="80" y="69"/>
                </a:cubicBezTo>
                <a:cubicBezTo>
                  <a:pt x="80" y="67"/>
                  <a:pt x="85" y="66"/>
                  <a:pt x="83" y="65"/>
                </a:cubicBezTo>
                <a:cubicBezTo>
                  <a:pt x="80" y="66"/>
                  <a:pt x="76" y="65"/>
                  <a:pt x="73" y="66"/>
                </a:cubicBezTo>
                <a:cubicBezTo>
                  <a:pt x="70" y="67"/>
                  <a:pt x="69" y="70"/>
                  <a:pt x="67" y="71"/>
                </a:cubicBezTo>
                <a:cubicBezTo>
                  <a:pt x="66" y="71"/>
                  <a:pt x="64" y="70"/>
                  <a:pt x="64" y="68"/>
                </a:cubicBezTo>
                <a:cubicBezTo>
                  <a:pt x="63" y="66"/>
                  <a:pt x="67" y="66"/>
                  <a:pt x="67" y="64"/>
                </a:cubicBezTo>
                <a:cubicBezTo>
                  <a:pt x="66" y="61"/>
                  <a:pt x="61" y="62"/>
                  <a:pt x="62" y="59"/>
                </a:cubicBezTo>
                <a:cubicBezTo>
                  <a:pt x="62" y="55"/>
                  <a:pt x="66" y="53"/>
                  <a:pt x="68" y="48"/>
                </a:cubicBezTo>
                <a:cubicBezTo>
                  <a:pt x="70" y="45"/>
                  <a:pt x="74" y="44"/>
                  <a:pt x="75" y="40"/>
                </a:cubicBezTo>
                <a:cubicBezTo>
                  <a:pt x="76" y="38"/>
                  <a:pt x="73" y="37"/>
                  <a:pt x="73" y="34"/>
                </a:cubicBezTo>
                <a:cubicBezTo>
                  <a:pt x="73" y="34"/>
                  <a:pt x="75" y="35"/>
                  <a:pt x="76" y="34"/>
                </a:cubicBezTo>
                <a:cubicBezTo>
                  <a:pt x="76" y="32"/>
                  <a:pt x="74" y="30"/>
                  <a:pt x="74" y="28"/>
                </a:cubicBezTo>
                <a:cubicBezTo>
                  <a:pt x="73" y="23"/>
                  <a:pt x="74" y="18"/>
                  <a:pt x="72" y="14"/>
                </a:cubicBezTo>
                <a:cubicBezTo>
                  <a:pt x="72" y="13"/>
                  <a:pt x="69" y="15"/>
                  <a:pt x="68" y="14"/>
                </a:cubicBezTo>
                <a:cubicBezTo>
                  <a:pt x="66" y="12"/>
                  <a:pt x="67" y="8"/>
                  <a:pt x="66" y="5"/>
                </a:cubicBezTo>
                <a:cubicBezTo>
                  <a:pt x="64" y="3"/>
                  <a:pt x="62" y="0"/>
                  <a:pt x="59" y="0"/>
                </a:cubicBezTo>
                <a:cubicBezTo>
                  <a:pt x="58" y="0"/>
                  <a:pt x="58" y="4"/>
                  <a:pt x="58" y="5"/>
                </a:cubicBezTo>
                <a:cubicBezTo>
                  <a:pt x="57" y="7"/>
                  <a:pt x="57" y="8"/>
                  <a:pt x="56" y="9"/>
                </a:cubicBezTo>
                <a:cubicBezTo>
                  <a:pt x="55" y="11"/>
                  <a:pt x="53" y="10"/>
                  <a:pt x="52" y="11"/>
                </a:cubicBezTo>
                <a:cubicBezTo>
                  <a:pt x="51" y="12"/>
                  <a:pt x="51" y="14"/>
                  <a:pt x="52" y="15"/>
                </a:cubicBezTo>
                <a:cubicBezTo>
                  <a:pt x="52" y="17"/>
                  <a:pt x="55" y="18"/>
                  <a:pt x="55" y="20"/>
                </a:cubicBezTo>
                <a:cubicBezTo>
                  <a:pt x="55" y="21"/>
                  <a:pt x="53" y="20"/>
                  <a:pt x="52" y="20"/>
                </a:cubicBezTo>
                <a:cubicBezTo>
                  <a:pt x="50" y="20"/>
                  <a:pt x="49" y="18"/>
                  <a:pt x="48" y="18"/>
                </a:cubicBezTo>
                <a:cubicBezTo>
                  <a:pt x="46" y="18"/>
                  <a:pt x="44" y="19"/>
                  <a:pt x="42" y="20"/>
                </a:cubicBezTo>
                <a:cubicBezTo>
                  <a:pt x="40" y="22"/>
                  <a:pt x="39" y="24"/>
                  <a:pt x="37" y="26"/>
                </a:cubicBezTo>
                <a:cubicBezTo>
                  <a:pt x="35" y="27"/>
                  <a:pt x="33" y="27"/>
                  <a:pt x="32" y="28"/>
                </a:cubicBezTo>
                <a:cubicBezTo>
                  <a:pt x="31" y="29"/>
                  <a:pt x="32" y="30"/>
                  <a:pt x="32" y="32"/>
                </a:cubicBezTo>
                <a:cubicBezTo>
                  <a:pt x="32" y="33"/>
                  <a:pt x="31" y="34"/>
                  <a:pt x="32" y="36"/>
                </a:cubicBezTo>
                <a:cubicBezTo>
                  <a:pt x="32" y="36"/>
                  <a:pt x="34" y="37"/>
                  <a:pt x="34" y="38"/>
                </a:cubicBezTo>
                <a:cubicBezTo>
                  <a:pt x="33" y="39"/>
                  <a:pt x="31" y="39"/>
                  <a:pt x="30" y="40"/>
                </a:cubicBezTo>
                <a:cubicBezTo>
                  <a:pt x="30" y="42"/>
                  <a:pt x="31" y="43"/>
                  <a:pt x="30" y="44"/>
                </a:cubicBezTo>
                <a:cubicBezTo>
                  <a:pt x="29" y="46"/>
                  <a:pt x="26" y="45"/>
                  <a:pt x="26" y="47"/>
                </a:cubicBezTo>
                <a:cubicBezTo>
                  <a:pt x="26" y="49"/>
                  <a:pt x="30" y="50"/>
                  <a:pt x="29" y="51"/>
                </a:cubicBezTo>
                <a:cubicBezTo>
                  <a:pt x="27" y="57"/>
                  <a:pt x="25" y="63"/>
                  <a:pt x="23" y="69"/>
                </a:cubicBezTo>
                <a:cubicBezTo>
                  <a:pt x="23" y="70"/>
                  <a:pt x="21" y="70"/>
                  <a:pt x="20" y="70"/>
                </a:cubicBezTo>
                <a:cubicBezTo>
                  <a:pt x="18" y="69"/>
                  <a:pt x="16" y="67"/>
                  <a:pt x="14" y="67"/>
                </a:cubicBezTo>
                <a:cubicBezTo>
                  <a:pt x="13" y="66"/>
                  <a:pt x="12" y="67"/>
                  <a:pt x="12" y="68"/>
                </a:cubicBezTo>
                <a:cubicBezTo>
                  <a:pt x="13" y="70"/>
                  <a:pt x="14" y="72"/>
                  <a:pt x="15" y="74"/>
                </a:cubicBezTo>
                <a:cubicBezTo>
                  <a:pt x="15" y="77"/>
                  <a:pt x="16" y="80"/>
                  <a:pt x="15" y="83"/>
                </a:cubicBezTo>
                <a:cubicBezTo>
                  <a:pt x="15" y="83"/>
                  <a:pt x="12" y="82"/>
                  <a:pt x="12" y="83"/>
                </a:cubicBezTo>
                <a:cubicBezTo>
                  <a:pt x="11" y="86"/>
                  <a:pt x="12" y="90"/>
                  <a:pt x="12" y="93"/>
                </a:cubicBezTo>
                <a:cubicBezTo>
                  <a:pt x="12" y="95"/>
                  <a:pt x="11" y="97"/>
                  <a:pt x="10" y="99"/>
                </a:cubicBezTo>
                <a:cubicBezTo>
                  <a:pt x="10" y="100"/>
                  <a:pt x="9" y="99"/>
                  <a:pt x="8" y="99"/>
                </a:cubicBezTo>
                <a:cubicBezTo>
                  <a:pt x="7" y="99"/>
                  <a:pt x="6" y="99"/>
                  <a:pt x="5" y="99"/>
                </a:cubicBezTo>
                <a:cubicBezTo>
                  <a:pt x="6" y="103"/>
                  <a:pt x="9" y="107"/>
                  <a:pt x="7" y="111"/>
                </a:cubicBezTo>
                <a:cubicBezTo>
                  <a:pt x="6" y="112"/>
                  <a:pt x="3" y="106"/>
                  <a:pt x="1" y="107"/>
                </a:cubicBezTo>
                <a:cubicBezTo>
                  <a:pt x="0" y="108"/>
                  <a:pt x="1" y="111"/>
                  <a:pt x="1" y="113"/>
                </a:cubicBezTo>
                <a:cubicBezTo>
                  <a:pt x="2" y="113"/>
                  <a:pt x="4" y="112"/>
                  <a:pt x="5" y="113"/>
                </a:cubicBezTo>
                <a:cubicBezTo>
                  <a:pt x="6" y="114"/>
                  <a:pt x="5" y="116"/>
                  <a:pt x="6" y="118"/>
                </a:cubicBezTo>
                <a:cubicBezTo>
                  <a:pt x="7" y="120"/>
                  <a:pt x="7" y="122"/>
                  <a:pt x="9" y="123"/>
                </a:cubicBezTo>
                <a:cubicBezTo>
                  <a:pt x="10" y="123"/>
                  <a:pt x="11" y="122"/>
                  <a:pt x="12" y="123"/>
                </a:cubicBezTo>
                <a:cubicBezTo>
                  <a:pt x="14" y="124"/>
                  <a:pt x="15" y="126"/>
                  <a:pt x="17" y="127"/>
                </a:cubicBezTo>
                <a:cubicBezTo>
                  <a:pt x="19" y="128"/>
                  <a:pt x="22" y="128"/>
                  <a:pt x="23" y="130"/>
                </a:cubicBezTo>
                <a:cubicBezTo>
                  <a:pt x="24" y="131"/>
                  <a:pt x="23" y="134"/>
                  <a:pt x="24" y="136"/>
                </a:cubicBezTo>
                <a:cubicBezTo>
                  <a:pt x="25" y="137"/>
                  <a:pt x="28" y="137"/>
                  <a:pt x="29" y="139"/>
                </a:cubicBezTo>
                <a:cubicBezTo>
                  <a:pt x="30" y="141"/>
                  <a:pt x="29" y="143"/>
                  <a:pt x="30" y="145"/>
                </a:cubicBezTo>
                <a:cubicBezTo>
                  <a:pt x="31" y="149"/>
                  <a:pt x="32" y="152"/>
                  <a:pt x="33" y="155"/>
                </a:cubicBezTo>
                <a:cubicBezTo>
                  <a:pt x="33" y="158"/>
                  <a:pt x="32" y="160"/>
                  <a:pt x="32" y="163"/>
                </a:cubicBezTo>
                <a:cubicBezTo>
                  <a:pt x="32" y="167"/>
                  <a:pt x="33" y="172"/>
                  <a:pt x="33" y="176"/>
                </a:cubicBezTo>
                <a:cubicBezTo>
                  <a:pt x="32" y="178"/>
                  <a:pt x="32" y="179"/>
                  <a:pt x="32" y="180"/>
                </a:cubicBezTo>
                <a:cubicBezTo>
                  <a:pt x="31" y="183"/>
                  <a:pt x="30" y="185"/>
                  <a:pt x="32" y="187"/>
                </a:cubicBezTo>
                <a:cubicBezTo>
                  <a:pt x="35" y="185"/>
                  <a:pt x="34" y="179"/>
                  <a:pt x="37" y="179"/>
                </a:cubicBezTo>
                <a:cubicBezTo>
                  <a:pt x="40" y="179"/>
                  <a:pt x="37" y="184"/>
                  <a:pt x="38" y="187"/>
                </a:cubicBezTo>
                <a:cubicBezTo>
                  <a:pt x="38" y="188"/>
                  <a:pt x="40" y="189"/>
                  <a:pt x="41" y="189"/>
                </a:cubicBezTo>
                <a:cubicBezTo>
                  <a:pt x="43" y="188"/>
                  <a:pt x="42" y="185"/>
                  <a:pt x="43" y="184"/>
                </a:cubicBezTo>
                <a:cubicBezTo>
                  <a:pt x="44" y="184"/>
                  <a:pt x="44" y="186"/>
                  <a:pt x="45" y="187"/>
                </a:cubicBezTo>
                <a:cubicBezTo>
                  <a:pt x="46" y="187"/>
                  <a:pt x="46" y="185"/>
                  <a:pt x="47" y="185"/>
                </a:cubicBezTo>
                <a:cubicBezTo>
                  <a:pt x="48" y="185"/>
                  <a:pt x="47" y="187"/>
                  <a:pt x="48" y="187"/>
                </a:cubicBezTo>
                <a:cubicBezTo>
                  <a:pt x="51" y="186"/>
                  <a:pt x="53" y="184"/>
                  <a:pt x="54" y="181"/>
                </a:cubicBezTo>
                <a:cubicBezTo>
                  <a:pt x="55" y="180"/>
                  <a:pt x="52" y="180"/>
                  <a:pt x="53" y="179"/>
                </a:cubicBezTo>
                <a:cubicBezTo>
                  <a:pt x="54" y="178"/>
                  <a:pt x="56" y="180"/>
                  <a:pt x="57" y="179"/>
                </a:cubicBezTo>
                <a:cubicBezTo>
                  <a:pt x="58" y="177"/>
                  <a:pt x="54" y="175"/>
                  <a:pt x="55" y="174"/>
                </a:cubicBezTo>
                <a:cubicBezTo>
                  <a:pt x="57" y="173"/>
                  <a:pt x="57" y="177"/>
                  <a:pt x="59" y="177"/>
                </a:cubicBezTo>
                <a:cubicBezTo>
                  <a:pt x="61" y="177"/>
                  <a:pt x="62" y="175"/>
                  <a:pt x="62" y="174"/>
                </a:cubicBezTo>
                <a:cubicBezTo>
                  <a:pt x="63" y="171"/>
                  <a:pt x="61" y="167"/>
                  <a:pt x="63" y="165"/>
                </a:cubicBezTo>
                <a:cubicBezTo>
                  <a:pt x="64" y="163"/>
                  <a:pt x="66" y="167"/>
                  <a:pt x="67" y="168"/>
                </a:cubicBezTo>
                <a:cubicBezTo>
                  <a:pt x="68" y="171"/>
                  <a:pt x="69" y="174"/>
                  <a:pt x="70" y="176"/>
                </a:cubicBezTo>
                <a:cubicBezTo>
                  <a:pt x="71" y="179"/>
                  <a:pt x="71" y="181"/>
                  <a:pt x="73" y="183"/>
                </a:cubicBezTo>
                <a:cubicBezTo>
                  <a:pt x="74" y="184"/>
                  <a:pt x="75" y="180"/>
                  <a:pt x="76" y="181"/>
                </a:cubicBezTo>
                <a:cubicBezTo>
                  <a:pt x="77" y="185"/>
                  <a:pt x="76" y="190"/>
                  <a:pt x="76" y="194"/>
                </a:cubicBezTo>
                <a:cubicBezTo>
                  <a:pt x="77" y="198"/>
                  <a:pt x="77" y="202"/>
                  <a:pt x="78" y="206"/>
                </a:cubicBezTo>
                <a:cubicBezTo>
                  <a:pt x="79" y="209"/>
                  <a:pt x="81" y="210"/>
                  <a:pt x="81" y="212"/>
                </a:cubicBezTo>
                <a:cubicBezTo>
                  <a:pt x="82" y="215"/>
                  <a:pt x="80" y="218"/>
                  <a:pt x="82" y="221"/>
                </a:cubicBezTo>
                <a:cubicBezTo>
                  <a:pt x="83" y="222"/>
                  <a:pt x="83" y="215"/>
                  <a:pt x="84" y="216"/>
                </a:cubicBezTo>
                <a:cubicBezTo>
                  <a:pt x="87" y="220"/>
                  <a:pt x="87" y="224"/>
                  <a:pt x="89" y="228"/>
                </a:cubicBezTo>
                <a:cubicBezTo>
                  <a:pt x="90" y="231"/>
                  <a:pt x="92" y="234"/>
                  <a:pt x="92" y="237"/>
                </a:cubicBezTo>
                <a:cubicBezTo>
                  <a:pt x="92" y="238"/>
                  <a:pt x="90" y="239"/>
                  <a:pt x="90" y="240"/>
                </a:cubicBezTo>
                <a:cubicBezTo>
                  <a:pt x="89" y="242"/>
                  <a:pt x="89" y="245"/>
                  <a:pt x="90" y="247"/>
                </a:cubicBezTo>
                <a:cubicBezTo>
                  <a:pt x="91" y="249"/>
                  <a:pt x="94" y="249"/>
                  <a:pt x="94" y="251"/>
                </a:cubicBezTo>
                <a:cubicBezTo>
                  <a:pt x="94" y="253"/>
                  <a:pt x="90" y="251"/>
                  <a:pt x="90" y="252"/>
                </a:cubicBezTo>
                <a:cubicBezTo>
                  <a:pt x="89" y="255"/>
                  <a:pt x="91" y="257"/>
                  <a:pt x="91" y="260"/>
                </a:cubicBezTo>
                <a:cubicBezTo>
                  <a:pt x="91" y="262"/>
                  <a:pt x="88" y="263"/>
                  <a:pt x="88" y="265"/>
                </a:cubicBezTo>
                <a:cubicBezTo>
                  <a:pt x="88" y="268"/>
                  <a:pt x="88" y="271"/>
                  <a:pt x="90" y="273"/>
                </a:cubicBezTo>
                <a:cubicBezTo>
                  <a:pt x="92" y="274"/>
                  <a:pt x="92" y="270"/>
                  <a:pt x="93" y="269"/>
                </a:cubicBezTo>
                <a:cubicBezTo>
                  <a:pt x="94" y="266"/>
                  <a:pt x="93" y="264"/>
                  <a:pt x="93" y="262"/>
                </a:cubicBezTo>
                <a:cubicBezTo>
                  <a:pt x="94" y="259"/>
                  <a:pt x="97" y="257"/>
                  <a:pt x="99" y="255"/>
                </a:cubicBezTo>
                <a:cubicBezTo>
                  <a:pt x="101" y="251"/>
                  <a:pt x="103" y="247"/>
                  <a:pt x="103" y="243"/>
                </a:cubicBezTo>
                <a:cubicBezTo>
                  <a:pt x="104" y="242"/>
                  <a:pt x="102" y="242"/>
                  <a:pt x="101" y="241"/>
                </a:cubicBezTo>
                <a:cubicBezTo>
                  <a:pt x="99" y="237"/>
                  <a:pt x="97" y="232"/>
                  <a:pt x="95" y="227"/>
                </a:cubicBezTo>
                <a:cubicBezTo>
                  <a:pt x="95" y="226"/>
                  <a:pt x="97" y="227"/>
                  <a:pt x="97" y="226"/>
                </a:cubicBezTo>
                <a:cubicBezTo>
                  <a:pt x="97" y="224"/>
                  <a:pt x="98" y="223"/>
                  <a:pt x="98" y="221"/>
                </a:cubicBezTo>
                <a:cubicBezTo>
                  <a:pt x="97" y="219"/>
                  <a:pt x="96" y="217"/>
                  <a:pt x="95" y="215"/>
                </a:cubicBezTo>
                <a:cubicBezTo>
                  <a:pt x="92" y="212"/>
                  <a:pt x="88" y="211"/>
                  <a:pt x="85" y="208"/>
                </a:cubicBezTo>
                <a:cubicBezTo>
                  <a:pt x="83" y="205"/>
                  <a:pt x="83" y="202"/>
                  <a:pt x="81" y="198"/>
                </a:cubicBezTo>
                <a:cubicBezTo>
                  <a:pt x="81" y="197"/>
                  <a:pt x="85" y="198"/>
                  <a:pt x="86" y="196"/>
                </a:cubicBezTo>
                <a:cubicBezTo>
                  <a:pt x="86" y="193"/>
                  <a:pt x="85" y="189"/>
                  <a:pt x="86" y="186"/>
                </a:cubicBezTo>
                <a:cubicBezTo>
                  <a:pt x="86" y="185"/>
                  <a:pt x="89" y="186"/>
                  <a:pt x="89" y="184"/>
                </a:cubicBezTo>
                <a:cubicBezTo>
                  <a:pt x="90" y="183"/>
                  <a:pt x="89" y="181"/>
                  <a:pt x="88" y="181"/>
                </a:cubicBezTo>
                <a:cubicBezTo>
                  <a:pt x="88" y="180"/>
                  <a:pt x="86" y="182"/>
                  <a:pt x="85" y="181"/>
                </a:cubicBezTo>
                <a:cubicBezTo>
                  <a:pt x="84" y="179"/>
                  <a:pt x="86" y="176"/>
                  <a:pt x="85" y="174"/>
                </a:cubicBezTo>
                <a:cubicBezTo>
                  <a:pt x="85" y="173"/>
                  <a:pt x="83" y="173"/>
                  <a:pt x="82" y="172"/>
                </a:cubicBezTo>
                <a:cubicBezTo>
                  <a:pt x="80" y="167"/>
                  <a:pt x="78" y="162"/>
                  <a:pt x="75" y="158"/>
                </a:cubicBezTo>
                <a:cubicBezTo>
                  <a:pt x="75" y="158"/>
                  <a:pt x="77" y="159"/>
                  <a:pt x="77" y="158"/>
                </a:cubicBezTo>
                <a:cubicBezTo>
                  <a:pt x="77" y="155"/>
                  <a:pt x="76" y="153"/>
                  <a:pt x="74" y="151"/>
                </a:cubicBezTo>
                <a:cubicBezTo>
                  <a:pt x="73" y="150"/>
                  <a:pt x="72" y="152"/>
                  <a:pt x="71" y="151"/>
                </a:cubicBezTo>
                <a:cubicBezTo>
                  <a:pt x="70" y="150"/>
                  <a:pt x="70" y="148"/>
                  <a:pt x="71" y="147"/>
                </a:cubicBezTo>
                <a:cubicBezTo>
                  <a:pt x="71" y="146"/>
                  <a:pt x="74" y="148"/>
                  <a:pt x="74" y="147"/>
                </a:cubicBezTo>
                <a:cubicBezTo>
                  <a:pt x="76" y="142"/>
                  <a:pt x="74" y="136"/>
                  <a:pt x="76" y="132"/>
                </a:cubicBezTo>
                <a:cubicBezTo>
                  <a:pt x="77" y="130"/>
                  <a:pt x="80" y="134"/>
                  <a:pt x="82" y="134"/>
                </a:cubicBezTo>
                <a:cubicBezTo>
                  <a:pt x="84" y="134"/>
                  <a:pt x="87" y="133"/>
                  <a:pt x="88" y="131"/>
                </a:cubicBezTo>
                <a:cubicBezTo>
                  <a:pt x="89" y="130"/>
                  <a:pt x="87" y="128"/>
                  <a:pt x="88" y="127"/>
                </a:cubicBezTo>
                <a:cubicBezTo>
                  <a:pt x="90" y="126"/>
                  <a:pt x="92" y="128"/>
                  <a:pt x="94" y="127"/>
                </a:cubicBezTo>
                <a:cubicBezTo>
                  <a:pt x="95" y="127"/>
                  <a:pt x="93" y="124"/>
                  <a:pt x="94" y="123"/>
                </a:cubicBezTo>
                <a:cubicBezTo>
                  <a:pt x="95" y="122"/>
                  <a:pt x="96" y="122"/>
                  <a:pt x="98" y="122"/>
                </a:cubicBezTo>
                <a:cubicBezTo>
                  <a:pt x="99" y="122"/>
                  <a:pt x="100" y="122"/>
                  <a:pt x="101" y="122"/>
                </a:cubicBezTo>
                <a:cubicBezTo>
                  <a:pt x="101" y="120"/>
                  <a:pt x="101" y="118"/>
                  <a:pt x="102" y="116"/>
                </a:cubicBezTo>
                <a:cubicBezTo>
                  <a:pt x="103" y="115"/>
                  <a:pt x="107" y="116"/>
                  <a:pt x="108" y="115"/>
                </a:cubicBezTo>
                <a:cubicBezTo>
                  <a:pt x="108" y="113"/>
                  <a:pt x="105" y="113"/>
                  <a:pt x="105" y="111"/>
                </a:cubicBezTo>
                <a:cubicBezTo>
                  <a:pt x="105" y="109"/>
                  <a:pt x="106" y="107"/>
                  <a:pt x="108" y="105"/>
                </a:cubicBezTo>
                <a:cubicBezTo>
                  <a:pt x="109" y="104"/>
                  <a:pt x="111" y="104"/>
                  <a:pt x="112" y="10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16" name="Freeform 2634"/>
          <p:cNvSpPr>
            <a:spLocks noChangeAspect="1"/>
          </p:cNvSpPr>
          <p:nvPr/>
        </p:nvSpPr>
        <p:spPr bwMode="auto">
          <a:xfrm>
            <a:off x="7189788" y="4005263"/>
            <a:ext cx="231775" cy="166688"/>
          </a:xfrm>
          <a:custGeom>
            <a:avLst/>
            <a:gdLst>
              <a:gd name="T0" fmla="*/ 123 w 122"/>
              <a:gd name="T1" fmla="*/ 52 h 87"/>
              <a:gd name="T2" fmla="*/ 134 w 122"/>
              <a:gd name="T3" fmla="*/ 48 h 87"/>
              <a:gd name="T4" fmla="*/ 129 w 122"/>
              <a:gd name="T5" fmla="*/ 45 h 87"/>
              <a:gd name="T6" fmla="*/ 124 w 122"/>
              <a:gd name="T7" fmla="*/ 40 h 87"/>
              <a:gd name="T8" fmla="*/ 124 w 122"/>
              <a:gd name="T9" fmla="*/ 36 h 87"/>
              <a:gd name="T10" fmla="*/ 133 w 122"/>
              <a:gd name="T11" fmla="*/ 37 h 87"/>
              <a:gd name="T12" fmla="*/ 144 w 122"/>
              <a:gd name="T13" fmla="*/ 34 h 87"/>
              <a:gd name="T14" fmla="*/ 145 w 122"/>
              <a:gd name="T15" fmla="*/ 28 h 87"/>
              <a:gd name="T16" fmla="*/ 140 w 122"/>
              <a:gd name="T17" fmla="*/ 27 h 87"/>
              <a:gd name="T18" fmla="*/ 132 w 122"/>
              <a:gd name="T19" fmla="*/ 24 h 87"/>
              <a:gd name="T20" fmla="*/ 126 w 122"/>
              <a:gd name="T21" fmla="*/ 28 h 87"/>
              <a:gd name="T22" fmla="*/ 118 w 122"/>
              <a:gd name="T23" fmla="*/ 25 h 87"/>
              <a:gd name="T24" fmla="*/ 117 w 122"/>
              <a:gd name="T25" fmla="*/ 16 h 87"/>
              <a:gd name="T26" fmla="*/ 120 w 122"/>
              <a:gd name="T27" fmla="*/ 12 h 87"/>
              <a:gd name="T28" fmla="*/ 115 w 122"/>
              <a:gd name="T29" fmla="*/ 11 h 87"/>
              <a:gd name="T30" fmla="*/ 109 w 122"/>
              <a:gd name="T31" fmla="*/ 4 h 87"/>
              <a:gd name="T32" fmla="*/ 105 w 122"/>
              <a:gd name="T33" fmla="*/ 7 h 87"/>
              <a:gd name="T34" fmla="*/ 101 w 122"/>
              <a:gd name="T35" fmla="*/ 1 h 87"/>
              <a:gd name="T36" fmla="*/ 96 w 122"/>
              <a:gd name="T37" fmla="*/ 14 h 87"/>
              <a:gd name="T38" fmla="*/ 91 w 122"/>
              <a:gd name="T39" fmla="*/ 28 h 87"/>
              <a:gd name="T40" fmla="*/ 85 w 122"/>
              <a:gd name="T41" fmla="*/ 28 h 87"/>
              <a:gd name="T42" fmla="*/ 84 w 122"/>
              <a:gd name="T43" fmla="*/ 31 h 87"/>
              <a:gd name="T44" fmla="*/ 87 w 122"/>
              <a:gd name="T45" fmla="*/ 33 h 87"/>
              <a:gd name="T46" fmla="*/ 87 w 122"/>
              <a:gd name="T47" fmla="*/ 36 h 87"/>
              <a:gd name="T48" fmla="*/ 78 w 122"/>
              <a:gd name="T49" fmla="*/ 37 h 87"/>
              <a:gd name="T50" fmla="*/ 65 w 122"/>
              <a:gd name="T51" fmla="*/ 42 h 87"/>
              <a:gd name="T52" fmla="*/ 65 w 122"/>
              <a:gd name="T53" fmla="*/ 51 h 87"/>
              <a:gd name="T54" fmla="*/ 44 w 122"/>
              <a:gd name="T55" fmla="*/ 68 h 87"/>
              <a:gd name="T56" fmla="*/ 30 w 122"/>
              <a:gd name="T57" fmla="*/ 71 h 87"/>
              <a:gd name="T58" fmla="*/ 28 w 122"/>
              <a:gd name="T59" fmla="*/ 80 h 87"/>
              <a:gd name="T60" fmla="*/ 23 w 122"/>
              <a:gd name="T61" fmla="*/ 78 h 87"/>
              <a:gd name="T62" fmla="*/ 25 w 122"/>
              <a:gd name="T63" fmla="*/ 84 h 87"/>
              <a:gd name="T64" fmla="*/ 19 w 122"/>
              <a:gd name="T65" fmla="*/ 94 h 87"/>
              <a:gd name="T66" fmla="*/ 11 w 122"/>
              <a:gd name="T67" fmla="*/ 89 h 87"/>
              <a:gd name="T68" fmla="*/ 10 w 122"/>
              <a:gd name="T69" fmla="*/ 91 h 87"/>
              <a:gd name="T70" fmla="*/ 5 w 122"/>
              <a:gd name="T71" fmla="*/ 91 h 87"/>
              <a:gd name="T72" fmla="*/ 0 w 122"/>
              <a:gd name="T73" fmla="*/ 84 h 87"/>
              <a:gd name="T74" fmla="*/ 2 w 122"/>
              <a:gd name="T75" fmla="*/ 94 h 87"/>
              <a:gd name="T76" fmla="*/ 13 w 122"/>
              <a:gd name="T77" fmla="*/ 101 h 87"/>
              <a:gd name="T78" fmla="*/ 16 w 122"/>
              <a:gd name="T79" fmla="*/ 105 h 87"/>
              <a:gd name="T80" fmla="*/ 23 w 122"/>
              <a:gd name="T81" fmla="*/ 101 h 87"/>
              <a:gd name="T82" fmla="*/ 34 w 122"/>
              <a:gd name="T83" fmla="*/ 104 h 87"/>
              <a:gd name="T84" fmla="*/ 39 w 122"/>
              <a:gd name="T85" fmla="*/ 100 h 87"/>
              <a:gd name="T86" fmla="*/ 39 w 122"/>
              <a:gd name="T87" fmla="*/ 95 h 87"/>
              <a:gd name="T88" fmla="*/ 50 w 122"/>
              <a:gd name="T89" fmla="*/ 94 h 87"/>
              <a:gd name="T90" fmla="*/ 49 w 122"/>
              <a:gd name="T91" fmla="*/ 97 h 87"/>
              <a:gd name="T92" fmla="*/ 54 w 122"/>
              <a:gd name="T93" fmla="*/ 95 h 87"/>
              <a:gd name="T94" fmla="*/ 60 w 122"/>
              <a:gd name="T95" fmla="*/ 100 h 87"/>
              <a:gd name="T96" fmla="*/ 65 w 122"/>
              <a:gd name="T97" fmla="*/ 95 h 87"/>
              <a:gd name="T98" fmla="*/ 74 w 122"/>
              <a:gd name="T99" fmla="*/ 95 h 87"/>
              <a:gd name="T100" fmla="*/ 74 w 122"/>
              <a:gd name="T101" fmla="*/ 89 h 87"/>
              <a:gd name="T102" fmla="*/ 83 w 122"/>
              <a:gd name="T103" fmla="*/ 75 h 87"/>
              <a:gd name="T104" fmla="*/ 90 w 122"/>
              <a:gd name="T105" fmla="*/ 64 h 87"/>
              <a:gd name="T106" fmla="*/ 90 w 122"/>
              <a:gd name="T107" fmla="*/ 51 h 87"/>
              <a:gd name="T108" fmla="*/ 101 w 122"/>
              <a:gd name="T109" fmla="*/ 47 h 87"/>
              <a:gd name="T110" fmla="*/ 107 w 122"/>
              <a:gd name="T111" fmla="*/ 51 h 87"/>
              <a:gd name="T112" fmla="*/ 115 w 122"/>
              <a:gd name="T113" fmla="*/ 48 h 87"/>
              <a:gd name="T114" fmla="*/ 123 w 122"/>
              <a:gd name="T115" fmla="*/ 52 h 8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22"/>
              <a:gd name="T175" fmla="*/ 0 h 87"/>
              <a:gd name="T176" fmla="*/ 122 w 122"/>
              <a:gd name="T177" fmla="*/ 87 h 87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22" h="87">
                <a:moveTo>
                  <a:pt x="103" y="43"/>
                </a:moveTo>
                <a:cubicBezTo>
                  <a:pt x="106" y="42"/>
                  <a:pt x="110" y="43"/>
                  <a:pt x="112" y="40"/>
                </a:cubicBezTo>
                <a:cubicBezTo>
                  <a:pt x="113" y="39"/>
                  <a:pt x="109" y="38"/>
                  <a:pt x="108" y="37"/>
                </a:cubicBezTo>
                <a:cubicBezTo>
                  <a:pt x="106" y="36"/>
                  <a:pt x="105" y="35"/>
                  <a:pt x="104" y="33"/>
                </a:cubicBezTo>
                <a:cubicBezTo>
                  <a:pt x="104" y="32"/>
                  <a:pt x="103" y="31"/>
                  <a:pt x="104" y="30"/>
                </a:cubicBezTo>
                <a:cubicBezTo>
                  <a:pt x="106" y="29"/>
                  <a:pt x="109" y="31"/>
                  <a:pt x="111" y="31"/>
                </a:cubicBezTo>
                <a:cubicBezTo>
                  <a:pt x="114" y="30"/>
                  <a:pt x="118" y="30"/>
                  <a:pt x="120" y="28"/>
                </a:cubicBezTo>
                <a:cubicBezTo>
                  <a:pt x="122" y="27"/>
                  <a:pt x="122" y="24"/>
                  <a:pt x="121" y="23"/>
                </a:cubicBezTo>
                <a:cubicBezTo>
                  <a:pt x="120" y="21"/>
                  <a:pt x="118" y="22"/>
                  <a:pt x="117" y="22"/>
                </a:cubicBezTo>
                <a:cubicBezTo>
                  <a:pt x="115" y="21"/>
                  <a:pt x="113" y="20"/>
                  <a:pt x="110" y="20"/>
                </a:cubicBezTo>
                <a:cubicBezTo>
                  <a:pt x="108" y="20"/>
                  <a:pt x="107" y="23"/>
                  <a:pt x="105" y="23"/>
                </a:cubicBezTo>
                <a:cubicBezTo>
                  <a:pt x="103" y="24"/>
                  <a:pt x="100" y="23"/>
                  <a:pt x="99" y="21"/>
                </a:cubicBezTo>
                <a:cubicBezTo>
                  <a:pt x="97" y="19"/>
                  <a:pt x="98" y="16"/>
                  <a:pt x="98" y="13"/>
                </a:cubicBezTo>
                <a:cubicBezTo>
                  <a:pt x="98" y="12"/>
                  <a:pt x="101" y="11"/>
                  <a:pt x="100" y="10"/>
                </a:cubicBezTo>
                <a:cubicBezTo>
                  <a:pt x="100" y="8"/>
                  <a:pt x="97" y="10"/>
                  <a:pt x="96" y="9"/>
                </a:cubicBezTo>
                <a:cubicBezTo>
                  <a:pt x="94" y="7"/>
                  <a:pt x="94" y="3"/>
                  <a:pt x="91" y="3"/>
                </a:cubicBezTo>
                <a:cubicBezTo>
                  <a:pt x="90" y="2"/>
                  <a:pt x="89" y="6"/>
                  <a:pt x="88" y="6"/>
                </a:cubicBezTo>
                <a:cubicBezTo>
                  <a:pt x="86" y="5"/>
                  <a:pt x="85" y="0"/>
                  <a:pt x="84" y="1"/>
                </a:cubicBezTo>
                <a:cubicBezTo>
                  <a:pt x="81" y="4"/>
                  <a:pt x="81" y="9"/>
                  <a:pt x="80" y="12"/>
                </a:cubicBezTo>
                <a:cubicBezTo>
                  <a:pt x="79" y="16"/>
                  <a:pt x="78" y="20"/>
                  <a:pt x="76" y="23"/>
                </a:cubicBezTo>
                <a:cubicBezTo>
                  <a:pt x="75" y="25"/>
                  <a:pt x="72" y="22"/>
                  <a:pt x="71" y="23"/>
                </a:cubicBezTo>
                <a:cubicBezTo>
                  <a:pt x="70" y="23"/>
                  <a:pt x="70" y="25"/>
                  <a:pt x="70" y="26"/>
                </a:cubicBezTo>
                <a:cubicBezTo>
                  <a:pt x="71" y="27"/>
                  <a:pt x="72" y="26"/>
                  <a:pt x="73" y="27"/>
                </a:cubicBezTo>
                <a:cubicBezTo>
                  <a:pt x="74" y="28"/>
                  <a:pt x="74" y="30"/>
                  <a:pt x="73" y="30"/>
                </a:cubicBezTo>
                <a:cubicBezTo>
                  <a:pt x="70" y="31"/>
                  <a:pt x="68" y="31"/>
                  <a:pt x="65" y="31"/>
                </a:cubicBezTo>
                <a:cubicBezTo>
                  <a:pt x="61" y="32"/>
                  <a:pt x="57" y="32"/>
                  <a:pt x="54" y="35"/>
                </a:cubicBezTo>
                <a:cubicBezTo>
                  <a:pt x="52" y="37"/>
                  <a:pt x="55" y="40"/>
                  <a:pt x="54" y="42"/>
                </a:cubicBezTo>
                <a:cubicBezTo>
                  <a:pt x="49" y="47"/>
                  <a:pt x="43" y="52"/>
                  <a:pt x="37" y="56"/>
                </a:cubicBezTo>
                <a:cubicBezTo>
                  <a:pt x="34" y="58"/>
                  <a:pt x="29" y="57"/>
                  <a:pt x="25" y="59"/>
                </a:cubicBezTo>
                <a:cubicBezTo>
                  <a:pt x="23" y="61"/>
                  <a:pt x="25" y="65"/>
                  <a:pt x="23" y="66"/>
                </a:cubicBezTo>
                <a:cubicBezTo>
                  <a:pt x="22" y="67"/>
                  <a:pt x="20" y="64"/>
                  <a:pt x="19" y="65"/>
                </a:cubicBezTo>
                <a:cubicBezTo>
                  <a:pt x="18" y="66"/>
                  <a:pt x="21" y="68"/>
                  <a:pt x="21" y="70"/>
                </a:cubicBezTo>
                <a:cubicBezTo>
                  <a:pt x="20" y="73"/>
                  <a:pt x="19" y="76"/>
                  <a:pt x="16" y="78"/>
                </a:cubicBezTo>
                <a:cubicBezTo>
                  <a:pt x="13" y="78"/>
                  <a:pt x="12" y="75"/>
                  <a:pt x="9" y="74"/>
                </a:cubicBezTo>
                <a:cubicBezTo>
                  <a:pt x="9" y="74"/>
                  <a:pt x="9" y="75"/>
                  <a:pt x="8" y="75"/>
                </a:cubicBezTo>
                <a:cubicBezTo>
                  <a:pt x="7" y="75"/>
                  <a:pt x="5" y="75"/>
                  <a:pt x="4" y="75"/>
                </a:cubicBezTo>
                <a:cubicBezTo>
                  <a:pt x="2" y="74"/>
                  <a:pt x="1" y="72"/>
                  <a:pt x="0" y="70"/>
                </a:cubicBezTo>
                <a:cubicBezTo>
                  <a:pt x="1" y="73"/>
                  <a:pt x="0" y="76"/>
                  <a:pt x="2" y="78"/>
                </a:cubicBezTo>
                <a:cubicBezTo>
                  <a:pt x="4" y="81"/>
                  <a:pt x="8" y="82"/>
                  <a:pt x="11" y="84"/>
                </a:cubicBezTo>
                <a:cubicBezTo>
                  <a:pt x="12" y="85"/>
                  <a:pt x="12" y="87"/>
                  <a:pt x="13" y="87"/>
                </a:cubicBezTo>
                <a:cubicBezTo>
                  <a:pt x="15" y="87"/>
                  <a:pt x="17" y="85"/>
                  <a:pt x="19" y="84"/>
                </a:cubicBezTo>
                <a:cubicBezTo>
                  <a:pt x="22" y="84"/>
                  <a:pt x="25" y="86"/>
                  <a:pt x="28" y="86"/>
                </a:cubicBezTo>
                <a:cubicBezTo>
                  <a:pt x="30" y="85"/>
                  <a:pt x="32" y="84"/>
                  <a:pt x="33" y="83"/>
                </a:cubicBezTo>
                <a:cubicBezTo>
                  <a:pt x="34" y="82"/>
                  <a:pt x="32" y="79"/>
                  <a:pt x="33" y="79"/>
                </a:cubicBezTo>
                <a:cubicBezTo>
                  <a:pt x="36" y="77"/>
                  <a:pt x="39" y="78"/>
                  <a:pt x="42" y="78"/>
                </a:cubicBezTo>
                <a:cubicBezTo>
                  <a:pt x="42" y="78"/>
                  <a:pt x="41" y="80"/>
                  <a:pt x="41" y="80"/>
                </a:cubicBezTo>
                <a:cubicBezTo>
                  <a:pt x="42" y="81"/>
                  <a:pt x="43" y="79"/>
                  <a:pt x="45" y="79"/>
                </a:cubicBezTo>
                <a:cubicBezTo>
                  <a:pt x="47" y="80"/>
                  <a:pt x="48" y="83"/>
                  <a:pt x="50" y="83"/>
                </a:cubicBezTo>
                <a:cubicBezTo>
                  <a:pt x="52" y="82"/>
                  <a:pt x="52" y="79"/>
                  <a:pt x="54" y="79"/>
                </a:cubicBezTo>
                <a:cubicBezTo>
                  <a:pt x="57" y="78"/>
                  <a:pt x="60" y="80"/>
                  <a:pt x="62" y="79"/>
                </a:cubicBezTo>
                <a:cubicBezTo>
                  <a:pt x="63" y="78"/>
                  <a:pt x="61" y="76"/>
                  <a:pt x="62" y="74"/>
                </a:cubicBezTo>
                <a:cubicBezTo>
                  <a:pt x="64" y="70"/>
                  <a:pt x="67" y="66"/>
                  <a:pt x="69" y="62"/>
                </a:cubicBezTo>
                <a:cubicBezTo>
                  <a:pt x="71" y="59"/>
                  <a:pt x="74" y="56"/>
                  <a:pt x="75" y="53"/>
                </a:cubicBezTo>
                <a:cubicBezTo>
                  <a:pt x="76" y="49"/>
                  <a:pt x="73" y="45"/>
                  <a:pt x="75" y="42"/>
                </a:cubicBezTo>
                <a:cubicBezTo>
                  <a:pt x="77" y="39"/>
                  <a:pt x="81" y="39"/>
                  <a:pt x="84" y="39"/>
                </a:cubicBezTo>
                <a:cubicBezTo>
                  <a:pt x="86" y="38"/>
                  <a:pt x="87" y="41"/>
                  <a:pt x="89" y="42"/>
                </a:cubicBezTo>
                <a:cubicBezTo>
                  <a:pt x="91" y="42"/>
                  <a:pt x="94" y="40"/>
                  <a:pt x="96" y="40"/>
                </a:cubicBezTo>
                <a:cubicBezTo>
                  <a:pt x="99" y="41"/>
                  <a:pt x="101" y="42"/>
                  <a:pt x="103" y="4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17" name="Freeform 2635"/>
          <p:cNvSpPr>
            <a:spLocks noChangeAspect="1"/>
          </p:cNvSpPr>
          <p:nvPr/>
        </p:nvSpPr>
        <p:spPr bwMode="auto">
          <a:xfrm>
            <a:off x="6954838" y="4014788"/>
            <a:ext cx="104775" cy="139700"/>
          </a:xfrm>
          <a:custGeom>
            <a:avLst/>
            <a:gdLst>
              <a:gd name="T0" fmla="*/ 26 w 55"/>
              <a:gd name="T1" fmla="*/ 8 h 73"/>
              <a:gd name="T2" fmla="*/ 32 w 55"/>
              <a:gd name="T3" fmla="*/ 14 h 73"/>
              <a:gd name="T4" fmla="*/ 37 w 55"/>
              <a:gd name="T5" fmla="*/ 20 h 73"/>
              <a:gd name="T6" fmla="*/ 41 w 55"/>
              <a:gd name="T7" fmla="*/ 20 h 73"/>
              <a:gd name="T8" fmla="*/ 50 w 55"/>
              <a:gd name="T9" fmla="*/ 35 h 73"/>
              <a:gd name="T10" fmla="*/ 49 w 55"/>
              <a:gd name="T11" fmla="*/ 48 h 73"/>
              <a:gd name="T12" fmla="*/ 50 w 55"/>
              <a:gd name="T13" fmla="*/ 57 h 73"/>
              <a:gd name="T14" fmla="*/ 50 w 55"/>
              <a:gd name="T15" fmla="*/ 66 h 73"/>
              <a:gd name="T16" fmla="*/ 58 w 55"/>
              <a:gd name="T17" fmla="*/ 71 h 73"/>
              <a:gd name="T18" fmla="*/ 59 w 55"/>
              <a:gd name="T19" fmla="*/ 76 h 73"/>
              <a:gd name="T20" fmla="*/ 66 w 55"/>
              <a:gd name="T21" fmla="*/ 87 h 73"/>
              <a:gd name="T22" fmla="*/ 62 w 55"/>
              <a:gd name="T23" fmla="*/ 87 h 73"/>
              <a:gd name="T24" fmla="*/ 60 w 55"/>
              <a:gd name="T25" fmla="*/ 83 h 73"/>
              <a:gd name="T26" fmla="*/ 52 w 55"/>
              <a:gd name="T27" fmla="*/ 86 h 73"/>
              <a:gd name="T28" fmla="*/ 40 w 55"/>
              <a:gd name="T29" fmla="*/ 81 h 73"/>
              <a:gd name="T30" fmla="*/ 23 w 55"/>
              <a:gd name="T31" fmla="*/ 72 h 73"/>
              <a:gd name="T32" fmla="*/ 17 w 55"/>
              <a:gd name="T33" fmla="*/ 68 h 73"/>
              <a:gd name="T34" fmla="*/ 19 w 55"/>
              <a:gd name="T35" fmla="*/ 59 h 73"/>
              <a:gd name="T36" fmla="*/ 10 w 55"/>
              <a:gd name="T37" fmla="*/ 49 h 73"/>
              <a:gd name="T38" fmla="*/ 11 w 55"/>
              <a:gd name="T39" fmla="*/ 46 h 73"/>
              <a:gd name="T40" fmla="*/ 7 w 55"/>
              <a:gd name="T41" fmla="*/ 42 h 73"/>
              <a:gd name="T42" fmla="*/ 8 w 55"/>
              <a:gd name="T43" fmla="*/ 31 h 73"/>
              <a:gd name="T44" fmla="*/ 4 w 55"/>
              <a:gd name="T45" fmla="*/ 28 h 73"/>
              <a:gd name="T46" fmla="*/ 4 w 55"/>
              <a:gd name="T47" fmla="*/ 13 h 73"/>
              <a:gd name="T48" fmla="*/ 0 w 55"/>
              <a:gd name="T49" fmla="*/ 5 h 73"/>
              <a:gd name="T50" fmla="*/ 2 w 55"/>
              <a:gd name="T51" fmla="*/ 0 h 73"/>
              <a:gd name="T52" fmla="*/ 5 w 55"/>
              <a:gd name="T53" fmla="*/ 5 h 73"/>
              <a:gd name="T54" fmla="*/ 10 w 55"/>
              <a:gd name="T55" fmla="*/ 5 h 73"/>
              <a:gd name="T56" fmla="*/ 14 w 55"/>
              <a:gd name="T57" fmla="*/ 8 h 73"/>
              <a:gd name="T58" fmla="*/ 12 w 55"/>
              <a:gd name="T59" fmla="*/ 17 h 73"/>
              <a:gd name="T60" fmla="*/ 14 w 55"/>
              <a:gd name="T61" fmla="*/ 20 h 73"/>
              <a:gd name="T62" fmla="*/ 22 w 55"/>
              <a:gd name="T63" fmla="*/ 16 h 73"/>
              <a:gd name="T64" fmla="*/ 25 w 55"/>
              <a:gd name="T65" fmla="*/ 14 h 73"/>
              <a:gd name="T66" fmla="*/ 26 w 55"/>
              <a:gd name="T67" fmla="*/ 8 h 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55"/>
              <a:gd name="T103" fmla="*/ 0 h 73"/>
              <a:gd name="T104" fmla="*/ 55 w 55"/>
              <a:gd name="T105" fmla="*/ 73 h 7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55" h="73">
                <a:moveTo>
                  <a:pt x="22" y="7"/>
                </a:moveTo>
                <a:cubicBezTo>
                  <a:pt x="24" y="9"/>
                  <a:pt x="25" y="11"/>
                  <a:pt x="27" y="12"/>
                </a:cubicBezTo>
                <a:cubicBezTo>
                  <a:pt x="28" y="14"/>
                  <a:pt x="29" y="16"/>
                  <a:pt x="31" y="17"/>
                </a:cubicBezTo>
                <a:cubicBezTo>
                  <a:pt x="32" y="18"/>
                  <a:pt x="34" y="16"/>
                  <a:pt x="34" y="17"/>
                </a:cubicBezTo>
                <a:cubicBezTo>
                  <a:pt x="37" y="20"/>
                  <a:pt x="41" y="24"/>
                  <a:pt x="42" y="29"/>
                </a:cubicBezTo>
                <a:cubicBezTo>
                  <a:pt x="43" y="32"/>
                  <a:pt x="41" y="36"/>
                  <a:pt x="41" y="40"/>
                </a:cubicBezTo>
                <a:cubicBezTo>
                  <a:pt x="41" y="43"/>
                  <a:pt x="42" y="45"/>
                  <a:pt x="42" y="47"/>
                </a:cubicBezTo>
                <a:cubicBezTo>
                  <a:pt x="42" y="50"/>
                  <a:pt x="41" y="53"/>
                  <a:pt x="42" y="55"/>
                </a:cubicBezTo>
                <a:cubicBezTo>
                  <a:pt x="43" y="57"/>
                  <a:pt x="47" y="57"/>
                  <a:pt x="48" y="59"/>
                </a:cubicBezTo>
                <a:cubicBezTo>
                  <a:pt x="49" y="60"/>
                  <a:pt x="49" y="62"/>
                  <a:pt x="49" y="63"/>
                </a:cubicBezTo>
                <a:cubicBezTo>
                  <a:pt x="51" y="67"/>
                  <a:pt x="54" y="68"/>
                  <a:pt x="55" y="72"/>
                </a:cubicBezTo>
                <a:cubicBezTo>
                  <a:pt x="53" y="72"/>
                  <a:pt x="53" y="73"/>
                  <a:pt x="52" y="72"/>
                </a:cubicBezTo>
                <a:cubicBezTo>
                  <a:pt x="51" y="71"/>
                  <a:pt x="51" y="68"/>
                  <a:pt x="50" y="69"/>
                </a:cubicBezTo>
                <a:cubicBezTo>
                  <a:pt x="48" y="70"/>
                  <a:pt x="46" y="72"/>
                  <a:pt x="43" y="71"/>
                </a:cubicBezTo>
                <a:cubicBezTo>
                  <a:pt x="38" y="71"/>
                  <a:pt x="38" y="70"/>
                  <a:pt x="33" y="67"/>
                </a:cubicBezTo>
                <a:cubicBezTo>
                  <a:pt x="28" y="65"/>
                  <a:pt x="23" y="62"/>
                  <a:pt x="19" y="60"/>
                </a:cubicBezTo>
                <a:cubicBezTo>
                  <a:pt x="17" y="59"/>
                  <a:pt x="14" y="58"/>
                  <a:pt x="14" y="56"/>
                </a:cubicBezTo>
                <a:cubicBezTo>
                  <a:pt x="13" y="53"/>
                  <a:pt x="17" y="51"/>
                  <a:pt x="16" y="49"/>
                </a:cubicBezTo>
                <a:cubicBezTo>
                  <a:pt x="14" y="45"/>
                  <a:pt x="10" y="44"/>
                  <a:pt x="8" y="41"/>
                </a:cubicBezTo>
                <a:cubicBezTo>
                  <a:pt x="7" y="40"/>
                  <a:pt x="9" y="39"/>
                  <a:pt x="9" y="38"/>
                </a:cubicBezTo>
                <a:cubicBezTo>
                  <a:pt x="9" y="37"/>
                  <a:pt x="6" y="36"/>
                  <a:pt x="6" y="35"/>
                </a:cubicBezTo>
                <a:cubicBezTo>
                  <a:pt x="5" y="32"/>
                  <a:pt x="7" y="29"/>
                  <a:pt x="7" y="26"/>
                </a:cubicBezTo>
                <a:cubicBezTo>
                  <a:pt x="6" y="25"/>
                  <a:pt x="4" y="25"/>
                  <a:pt x="3" y="23"/>
                </a:cubicBezTo>
                <a:cubicBezTo>
                  <a:pt x="2" y="19"/>
                  <a:pt x="3" y="15"/>
                  <a:pt x="3" y="11"/>
                </a:cubicBezTo>
                <a:cubicBezTo>
                  <a:pt x="2" y="9"/>
                  <a:pt x="1" y="7"/>
                  <a:pt x="0" y="4"/>
                </a:cubicBezTo>
                <a:cubicBezTo>
                  <a:pt x="1" y="3"/>
                  <a:pt x="1" y="0"/>
                  <a:pt x="2" y="0"/>
                </a:cubicBezTo>
                <a:cubicBezTo>
                  <a:pt x="4" y="0"/>
                  <a:pt x="3" y="3"/>
                  <a:pt x="4" y="4"/>
                </a:cubicBezTo>
                <a:cubicBezTo>
                  <a:pt x="5" y="5"/>
                  <a:pt x="7" y="4"/>
                  <a:pt x="8" y="4"/>
                </a:cubicBezTo>
                <a:cubicBezTo>
                  <a:pt x="9" y="5"/>
                  <a:pt x="11" y="6"/>
                  <a:pt x="12" y="7"/>
                </a:cubicBezTo>
                <a:cubicBezTo>
                  <a:pt x="12" y="9"/>
                  <a:pt x="10" y="11"/>
                  <a:pt x="10" y="14"/>
                </a:cubicBezTo>
                <a:cubicBezTo>
                  <a:pt x="10" y="15"/>
                  <a:pt x="10" y="17"/>
                  <a:pt x="12" y="17"/>
                </a:cubicBezTo>
                <a:cubicBezTo>
                  <a:pt x="14" y="16"/>
                  <a:pt x="15" y="14"/>
                  <a:pt x="18" y="13"/>
                </a:cubicBezTo>
                <a:cubicBezTo>
                  <a:pt x="19" y="12"/>
                  <a:pt x="21" y="13"/>
                  <a:pt x="21" y="12"/>
                </a:cubicBezTo>
                <a:cubicBezTo>
                  <a:pt x="22" y="10"/>
                  <a:pt x="22" y="9"/>
                  <a:pt x="22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18" name="Freeform 2636"/>
          <p:cNvSpPr>
            <a:spLocks noChangeAspect="1"/>
          </p:cNvSpPr>
          <p:nvPr/>
        </p:nvSpPr>
        <p:spPr bwMode="auto">
          <a:xfrm>
            <a:off x="6870700" y="3636963"/>
            <a:ext cx="204788" cy="411163"/>
          </a:xfrm>
          <a:custGeom>
            <a:avLst/>
            <a:gdLst>
              <a:gd name="T0" fmla="*/ 68 w 107"/>
              <a:gd name="T1" fmla="*/ 236 h 216"/>
              <a:gd name="T2" fmla="*/ 51 w 107"/>
              <a:gd name="T3" fmla="*/ 219 h 216"/>
              <a:gd name="T4" fmla="*/ 43 w 107"/>
              <a:gd name="T5" fmla="*/ 194 h 216"/>
              <a:gd name="T6" fmla="*/ 35 w 107"/>
              <a:gd name="T7" fmla="*/ 180 h 216"/>
              <a:gd name="T8" fmla="*/ 46 w 107"/>
              <a:gd name="T9" fmla="*/ 144 h 216"/>
              <a:gd name="T10" fmla="*/ 47 w 107"/>
              <a:gd name="T11" fmla="*/ 118 h 216"/>
              <a:gd name="T12" fmla="*/ 60 w 107"/>
              <a:gd name="T13" fmla="*/ 118 h 216"/>
              <a:gd name="T14" fmla="*/ 58 w 107"/>
              <a:gd name="T15" fmla="*/ 135 h 216"/>
              <a:gd name="T16" fmla="*/ 68 w 107"/>
              <a:gd name="T17" fmla="*/ 137 h 216"/>
              <a:gd name="T18" fmla="*/ 78 w 107"/>
              <a:gd name="T19" fmla="*/ 144 h 216"/>
              <a:gd name="T20" fmla="*/ 88 w 107"/>
              <a:gd name="T21" fmla="*/ 145 h 216"/>
              <a:gd name="T22" fmla="*/ 83 w 107"/>
              <a:gd name="T23" fmla="*/ 130 h 216"/>
              <a:gd name="T24" fmla="*/ 84 w 107"/>
              <a:gd name="T25" fmla="*/ 118 h 216"/>
              <a:gd name="T26" fmla="*/ 101 w 107"/>
              <a:gd name="T27" fmla="*/ 106 h 216"/>
              <a:gd name="T28" fmla="*/ 122 w 107"/>
              <a:gd name="T29" fmla="*/ 108 h 216"/>
              <a:gd name="T30" fmla="*/ 125 w 107"/>
              <a:gd name="T31" fmla="*/ 89 h 216"/>
              <a:gd name="T32" fmla="*/ 125 w 107"/>
              <a:gd name="T33" fmla="*/ 77 h 216"/>
              <a:gd name="T34" fmla="*/ 112 w 107"/>
              <a:gd name="T35" fmla="*/ 59 h 216"/>
              <a:gd name="T36" fmla="*/ 102 w 107"/>
              <a:gd name="T37" fmla="*/ 43 h 216"/>
              <a:gd name="T38" fmla="*/ 94 w 107"/>
              <a:gd name="T39" fmla="*/ 35 h 216"/>
              <a:gd name="T40" fmla="*/ 81 w 107"/>
              <a:gd name="T41" fmla="*/ 43 h 216"/>
              <a:gd name="T42" fmla="*/ 76 w 107"/>
              <a:gd name="T43" fmla="*/ 43 h 216"/>
              <a:gd name="T44" fmla="*/ 63 w 107"/>
              <a:gd name="T45" fmla="*/ 44 h 216"/>
              <a:gd name="T46" fmla="*/ 54 w 107"/>
              <a:gd name="T47" fmla="*/ 36 h 216"/>
              <a:gd name="T48" fmla="*/ 55 w 107"/>
              <a:gd name="T49" fmla="*/ 22 h 216"/>
              <a:gd name="T50" fmla="*/ 42 w 107"/>
              <a:gd name="T51" fmla="*/ 12 h 216"/>
              <a:gd name="T52" fmla="*/ 41 w 107"/>
              <a:gd name="T53" fmla="*/ 0 h 216"/>
              <a:gd name="T54" fmla="*/ 29 w 107"/>
              <a:gd name="T55" fmla="*/ 1 h 216"/>
              <a:gd name="T56" fmla="*/ 22 w 107"/>
              <a:gd name="T57" fmla="*/ 11 h 216"/>
              <a:gd name="T58" fmla="*/ 5 w 107"/>
              <a:gd name="T59" fmla="*/ 30 h 216"/>
              <a:gd name="T60" fmla="*/ 5 w 107"/>
              <a:gd name="T61" fmla="*/ 35 h 216"/>
              <a:gd name="T62" fmla="*/ 14 w 107"/>
              <a:gd name="T63" fmla="*/ 60 h 216"/>
              <a:gd name="T64" fmla="*/ 22 w 107"/>
              <a:gd name="T65" fmla="*/ 71 h 216"/>
              <a:gd name="T66" fmla="*/ 19 w 107"/>
              <a:gd name="T67" fmla="*/ 89 h 216"/>
              <a:gd name="T68" fmla="*/ 30 w 107"/>
              <a:gd name="T69" fmla="*/ 112 h 216"/>
              <a:gd name="T70" fmla="*/ 30 w 107"/>
              <a:gd name="T71" fmla="*/ 126 h 216"/>
              <a:gd name="T72" fmla="*/ 35 w 107"/>
              <a:gd name="T73" fmla="*/ 159 h 216"/>
              <a:gd name="T74" fmla="*/ 24 w 107"/>
              <a:gd name="T75" fmla="*/ 181 h 216"/>
              <a:gd name="T76" fmla="*/ 19 w 107"/>
              <a:gd name="T77" fmla="*/ 207 h 216"/>
              <a:gd name="T78" fmla="*/ 25 w 107"/>
              <a:gd name="T79" fmla="*/ 209 h 216"/>
              <a:gd name="T80" fmla="*/ 35 w 107"/>
              <a:gd name="T81" fmla="*/ 225 h 216"/>
              <a:gd name="T82" fmla="*/ 46 w 107"/>
              <a:gd name="T83" fmla="*/ 230 h 216"/>
              <a:gd name="T84" fmla="*/ 49 w 107"/>
              <a:gd name="T85" fmla="*/ 241 h 216"/>
              <a:gd name="T86" fmla="*/ 58 w 107"/>
              <a:gd name="T87" fmla="*/ 243 h 216"/>
              <a:gd name="T88" fmla="*/ 65 w 107"/>
              <a:gd name="T89" fmla="*/ 255 h 216"/>
              <a:gd name="T90" fmla="*/ 78 w 107"/>
              <a:gd name="T91" fmla="*/ 253 h 21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7"/>
              <a:gd name="T139" fmla="*/ 0 h 216"/>
              <a:gd name="T140" fmla="*/ 107 w 107"/>
              <a:gd name="T141" fmla="*/ 216 h 21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7" h="216">
                <a:moveTo>
                  <a:pt x="66" y="206"/>
                </a:moveTo>
                <a:cubicBezTo>
                  <a:pt x="65" y="205"/>
                  <a:pt x="63" y="202"/>
                  <a:pt x="62" y="200"/>
                </a:cubicBezTo>
                <a:cubicBezTo>
                  <a:pt x="60" y="199"/>
                  <a:pt x="58" y="198"/>
                  <a:pt x="56" y="197"/>
                </a:cubicBezTo>
                <a:cubicBezTo>
                  <a:pt x="54" y="196"/>
                  <a:pt x="51" y="197"/>
                  <a:pt x="49" y="196"/>
                </a:cubicBezTo>
                <a:cubicBezTo>
                  <a:pt x="46" y="194"/>
                  <a:pt x="45" y="191"/>
                  <a:pt x="43" y="188"/>
                </a:cubicBezTo>
                <a:cubicBezTo>
                  <a:pt x="42" y="187"/>
                  <a:pt x="42" y="185"/>
                  <a:pt x="42" y="183"/>
                </a:cubicBezTo>
                <a:cubicBezTo>
                  <a:pt x="41" y="182"/>
                  <a:pt x="41" y="180"/>
                  <a:pt x="41" y="178"/>
                </a:cubicBezTo>
                <a:cubicBezTo>
                  <a:pt x="40" y="175"/>
                  <a:pt x="41" y="172"/>
                  <a:pt x="41" y="169"/>
                </a:cubicBezTo>
                <a:cubicBezTo>
                  <a:pt x="40" y="166"/>
                  <a:pt x="38" y="164"/>
                  <a:pt x="36" y="162"/>
                </a:cubicBezTo>
                <a:cubicBezTo>
                  <a:pt x="34" y="162"/>
                  <a:pt x="32" y="165"/>
                  <a:pt x="30" y="164"/>
                </a:cubicBezTo>
                <a:cubicBezTo>
                  <a:pt x="28" y="162"/>
                  <a:pt x="28" y="159"/>
                  <a:pt x="28" y="157"/>
                </a:cubicBezTo>
                <a:cubicBezTo>
                  <a:pt x="28" y="155"/>
                  <a:pt x="28" y="152"/>
                  <a:pt x="29" y="150"/>
                </a:cubicBezTo>
                <a:cubicBezTo>
                  <a:pt x="29" y="147"/>
                  <a:pt x="29" y="145"/>
                  <a:pt x="30" y="142"/>
                </a:cubicBezTo>
                <a:cubicBezTo>
                  <a:pt x="31" y="138"/>
                  <a:pt x="33" y="134"/>
                  <a:pt x="34" y="130"/>
                </a:cubicBezTo>
                <a:cubicBezTo>
                  <a:pt x="36" y="126"/>
                  <a:pt x="38" y="124"/>
                  <a:pt x="38" y="120"/>
                </a:cubicBezTo>
                <a:cubicBezTo>
                  <a:pt x="39" y="117"/>
                  <a:pt x="37" y="114"/>
                  <a:pt x="37" y="111"/>
                </a:cubicBezTo>
                <a:cubicBezTo>
                  <a:pt x="37" y="110"/>
                  <a:pt x="39" y="109"/>
                  <a:pt x="39" y="108"/>
                </a:cubicBezTo>
                <a:cubicBezTo>
                  <a:pt x="40" y="104"/>
                  <a:pt x="38" y="101"/>
                  <a:pt x="39" y="98"/>
                </a:cubicBezTo>
                <a:cubicBezTo>
                  <a:pt x="39" y="97"/>
                  <a:pt x="41" y="97"/>
                  <a:pt x="42" y="97"/>
                </a:cubicBezTo>
                <a:cubicBezTo>
                  <a:pt x="43" y="97"/>
                  <a:pt x="44" y="98"/>
                  <a:pt x="45" y="98"/>
                </a:cubicBezTo>
                <a:cubicBezTo>
                  <a:pt x="47" y="99"/>
                  <a:pt x="49" y="97"/>
                  <a:pt x="50" y="98"/>
                </a:cubicBezTo>
                <a:cubicBezTo>
                  <a:pt x="50" y="100"/>
                  <a:pt x="48" y="101"/>
                  <a:pt x="47" y="103"/>
                </a:cubicBezTo>
                <a:cubicBezTo>
                  <a:pt x="47" y="105"/>
                  <a:pt x="48" y="106"/>
                  <a:pt x="49" y="107"/>
                </a:cubicBezTo>
                <a:cubicBezTo>
                  <a:pt x="49" y="109"/>
                  <a:pt x="48" y="111"/>
                  <a:pt x="48" y="113"/>
                </a:cubicBezTo>
                <a:cubicBezTo>
                  <a:pt x="48" y="114"/>
                  <a:pt x="49" y="114"/>
                  <a:pt x="50" y="114"/>
                </a:cubicBezTo>
                <a:cubicBezTo>
                  <a:pt x="50" y="114"/>
                  <a:pt x="51" y="113"/>
                  <a:pt x="51" y="113"/>
                </a:cubicBezTo>
                <a:cubicBezTo>
                  <a:pt x="53" y="113"/>
                  <a:pt x="54" y="114"/>
                  <a:pt x="56" y="114"/>
                </a:cubicBezTo>
                <a:cubicBezTo>
                  <a:pt x="58" y="114"/>
                  <a:pt x="59" y="112"/>
                  <a:pt x="61" y="113"/>
                </a:cubicBezTo>
                <a:cubicBezTo>
                  <a:pt x="63" y="114"/>
                  <a:pt x="65" y="116"/>
                  <a:pt x="66" y="118"/>
                </a:cubicBezTo>
                <a:cubicBezTo>
                  <a:pt x="66" y="118"/>
                  <a:pt x="65" y="119"/>
                  <a:pt x="65" y="120"/>
                </a:cubicBezTo>
                <a:cubicBezTo>
                  <a:pt x="65" y="121"/>
                  <a:pt x="65" y="123"/>
                  <a:pt x="67" y="123"/>
                </a:cubicBezTo>
                <a:cubicBezTo>
                  <a:pt x="67" y="124"/>
                  <a:pt x="68" y="122"/>
                  <a:pt x="69" y="122"/>
                </a:cubicBezTo>
                <a:cubicBezTo>
                  <a:pt x="70" y="121"/>
                  <a:pt x="72" y="121"/>
                  <a:pt x="73" y="121"/>
                </a:cubicBezTo>
                <a:cubicBezTo>
                  <a:pt x="73" y="119"/>
                  <a:pt x="73" y="117"/>
                  <a:pt x="72" y="115"/>
                </a:cubicBezTo>
                <a:cubicBezTo>
                  <a:pt x="71" y="114"/>
                  <a:pt x="69" y="114"/>
                  <a:pt x="69" y="112"/>
                </a:cubicBezTo>
                <a:cubicBezTo>
                  <a:pt x="68" y="111"/>
                  <a:pt x="69" y="110"/>
                  <a:pt x="69" y="108"/>
                </a:cubicBezTo>
                <a:cubicBezTo>
                  <a:pt x="69" y="107"/>
                  <a:pt x="68" y="106"/>
                  <a:pt x="67" y="104"/>
                </a:cubicBezTo>
                <a:cubicBezTo>
                  <a:pt x="67" y="102"/>
                  <a:pt x="67" y="100"/>
                  <a:pt x="68" y="98"/>
                </a:cubicBezTo>
                <a:cubicBezTo>
                  <a:pt x="68" y="97"/>
                  <a:pt x="70" y="98"/>
                  <a:pt x="70" y="98"/>
                </a:cubicBezTo>
                <a:cubicBezTo>
                  <a:pt x="72" y="96"/>
                  <a:pt x="72" y="93"/>
                  <a:pt x="74" y="92"/>
                </a:cubicBezTo>
                <a:cubicBezTo>
                  <a:pt x="76" y="90"/>
                  <a:pt x="78" y="88"/>
                  <a:pt x="80" y="87"/>
                </a:cubicBezTo>
                <a:cubicBezTo>
                  <a:pt x="81" y="87"/>
                  <a:pt x="83" y="87"/>
                  <a:pt x="84" y="88"/>
                </a:cubicBezTo>
                <a:cubicBezTo>
                  <a:pt x="85" y="88"/>
                  <a:pt x="86" y="88"/>
                  <a:pt x="87" y="88"/>
                </a:cubicBezTo>
                <a:cubicBezTo>
                  <a:pt x="90" y="88"/>
                  <a:pt x="93" y="87"/>
                  <a:pt x="96" y="88"/>
                </a:cubicBezTo>
                <a:cubicBezTo>
                  <a:pt x="98" y="88"/>
                  <a:pt x="100" y="89"/>
                  <a:pt x="101" y="90"/>
                </a:cubicBezTo>
                <a:cubicBezTo>
                  <a:pt x="102" y="90"/>
                  <a:pt x="102" y="89"/>
                  <a:pt x="103" y="88"/>
                </a:cubicBezTo>
                <a:cubicBezTo>
                  <a:pt x="104" y="88"/>
                  <a:pt x="105" y="87"/>
                  <a:pt x="105" y="86"/>
                </a:cubicBezTo>
                <a:cubicBezTo>
                  <a:pt x="106" y="82"/>
                  <a:pt x="104" y="78"/>
                  <a:pt x="104" y="74"/>
                </a:cubicBezTo>
                <a:cubicBezTo>
                  <a:pt x="105" y="72"/>
                  <a:pt x="107" y="71"/>
                  <a:pt x="107" y="70"/>
                </a:cubicBezTo>
                <a:cubicBezTo>
                  <a:pt x="107" y="68"/>
                  <a:pt x="104" y="68"/>
                  <a:pt x="104" y="66"/>
                </a:cubicBezTo>
                <a:cubicBezTo>
                  <a:pt x="103" y="66"/>
                  <a:pt x="105" y="64"/>
                  <a:pt x="104" y="64"/>
                </a:cubicBezTo>
                <a:cubicBezTo>
                  <a:pt x="103" y="63"/>
                  <a:pt x="101" y="64"/>
                  <a:pt x="100" y="63"/>
                </a:cubicBezTo>
                <a:cubicBezTo>
                  <a:pt x="98" y="61"/>
                  <a:pt x="96" y="60"/>
                  <a:pt x="95" y="58"/>
                </a:cubicBezTo>
                <a:cubicBezTo>
                  <a:pt x="94" y="55"/>
                  <a:pt x="93" y="52"/>
                  <a:pt x="93" y="49"/>
                </a:cubicBezTo>
                <a:cubicBezTo>
                  <a:pt x="92" y="47"/>
                  <a:pt x="95" y="45"/>
                  <a:pt x="94" y="44"/>
                </a:cubicBezTo>
                <a:cubicBezTo>
                  <a:pt x="93" y="42"/>
                  <a:pt x="91" y="41"/>
                  <a:pt x="89" y="40"/>
                </a:cubicBezTo>
                <a:cubicBezTo>
                  <a:pt x="88" y="38"/>
                  <a:pt x="86" y="38"/>
                  <a:pt x="85" y="36"/>
                </a:cubicBezTo>
                <a:cubicBezTo>
                  <a:pt x="84" y="34"/>
                  <a:pt x="85" y="32"/>
                  <a:pt x="83" y="30"/>
                </a:cubicBezTo>
                <a:cubicBezTo>
                  <a:pt x="83" y="29"/>
                  <a:pt x="82" y="31"/>
                  <a:pt x="81" y="31"/>
                </a:cubicBezTo>
                <a:cubicBezTo>
                  <a:pt x="80" y="31"/>
                  <a:pt x="79" y="29"/>
                  <a:pt x="78" y="29"/>
                </a:cubicBezTo>
                <a:cubicBezTo>
                  <a:pt x="77" y="28"/>
                  <a:pt x="75" y="28"/>
                  <a:pt x="73" y="29"/>
                </a:cubicBezTo>
                <a:cubicBezTo>
                  <a:pt x="72" y="30"/>
                  <a:pt x="72" y="33"/>
                  <a:pt x="71" y="35"/>
                </a:cubicBezTo>
                <a:cubicBezTo>
                  <a:pt x="70" y="36"/>
                  <a:pt x="68" y="35"/>
                  <a:pt x="67" y="36"/>
                </a:cubicBezTo>
                <a:cubicBezTo>
                  <a:pt x="66" y="37"/>
                  <a:pt x="67" y="39"/>
                  <a:pt x="65" y="40"/>
                </a:cubicBezTo>
                <a:cubicBezTo>
                  <a:pt x="64" y="41"/>
                  <a:pt x="62" y="41"/>
                  <a:pt x="62" y="40"/>
                </a:cubicBezTo>
                <a:cubicBezTo>
                  <a:pt x="61" y="39"/>
                  <a:pt x="63" y="37"/>
                  <a:pt x="63" y="36"/>
                </a:cubicBezTo>
                <a:cubicBezTo>
                  <a:pt x="62" y="34"/>
                  <a:pt x="59" y="33"/>
                  <a:pt x="57" y="32"/>
                </a:cubicBezTo>
                <a:cubicBezTo>
                  <a:pt x="55" y="32"/>
                  <a:pt x="54" y="33"/>
                  <a:pt x="52" y="34"/>
                </a:cubicBezTo>
                <a:cubicBezTo>
                  <a:pt x="52" y="35"/>
                  <a:pt x="53" y="36"/>
                  <a:pt x="52" y="37"/>
                </a:cubicBezTo>
                <a:cubicBezTo>
                  <a:pt x="51" y="39"/>
                  <a:pt x="49" y="42"/>
                  <a:pt x="46" y="43"/>
                </a:cubicBezTo>
                <a:cubicBezTo>
                  <a:pt x="45" y="43"/>
                  <a:pt x="44" y="42"/>
                  <a:pt x="44" y="41"/>
                </a:cubicBezTo>
                <a:cubicBezTo>
                  <a:pt x="43" y="37"/>
                  <a:pt x="45" y="33"/>
                  <a:pt x="45" y="30"/>
                </a:cubicBezTo>
                <a:cubicBezTo>
                  <a:pt x="45" y="28"/>
                  <a:pt x="44" y="27"/>
                  <a:pt x="44" y="25"/>
                </a:cubicBezTo>
                <a:cubicBezTo>
                  <a:pt x="44" y="24"/>
                  <a:pt x="46" y="23"/>
                  <a:pt x="46" y="22"/>
                </a:cubicBezTo>
                <a:cubicBezTo>
                  <a:pt x="47" y="20"/>
                  <a:pt x="46" y="19"/>
                  <a:pt x="46" y="18"/>
                </a:cubicBezTo>
                <a:cubicBezTo>
                  <a:pt x="46" y="16"/>
                  <a:pt x="48" y="14"/>
                  <a:pt x="47" y="13"/>
                </a:cubicBezTo>
                <a:cubicBezTo>
                  <a:pt x="46" y="11"/>
                  <a:pt x="43" y="12"/>
                  <a:pt x="42" y="11"/>
                </a:cubicBezTo>
                <a:cubicBezTo>
                  <a:pt x="39" y="11"/>
                  <a:pt x="37" y="11"/>
                  <a:pt x="35" y="10"/>
                </a:cubicBezTo>
                <a:cubicBezTo>
                  <a:pt x="34" y="9"/>
                  <a:pt x="37" y="8"/>
                  <a:pt x="37" y="7"/>
                </a:cubicBezTo>
                <a:cubicBezTo>
                  <a:pt x="37" y="6"/>
                  <a:pt x="38" y="4"/>
                  <a:pt x="37" y="3"/>
                </a:cubicBezTo>
                <a:cubicBezTo>
                  <a:pt x="37" y="2"/>
                  <a:pt x="35" y="0"/>
                  <a:pt x="34" y="0"/>
                </a:cubicBezTo>
                <a:cubicBezTo>
                  <a:pt x="33" y="0"/>
                  <a:pt x="32" y="0"/>
                  <a:pt x="31" y="0"/>
                </a:cubicBezTo>
                <a:cubicBezTo>
                  <a:pt x="30" y="0"/>
                  <a:pt x="29" y="0"/>
                  <a:pt x="28" y="0"/>
                </a:cubicBezTo>
                <a:cubicBezTo>
                  <a:pt x="26" y="0"/>
                  <a:pt x="25" y="0"/>
                  <a:pt x="24" y="1"/>
                </a:cubicBezTo>
                <a:cubicBezTo>
                  <a:pt x="23" y="2"/>
                  <a:pt x="25" y="5"/>
                  <a:pt x="24" y="5"/>
                </a:cubicBezTo>
                <a:cubicBezTo>
                  <a:pt x="22" y="6"/>
                  <a:pt x="20" y="4"/>
                  <a:pt x="18" y="5"/>
                </a:cubicBezTo>
                <a:cubicBezTo>
                  <a:pt x="17" y="6"/>
                  <a:pt x="19" y="8"/>
                  <a:pt x="18" y="9"/>
                </a:cubicBezTo>
                <a:cubicBezTo>
                  <a:pt x="17" y="11"/>
                  <a:pt x="14" y="12"/>
                  <a:pt x="12" y="12"/>
                </a:cubicBezTo>
                <a:cubicBezTo>
                  <a:pt x="10" y="12"/>
                  <a:pt x="7" y="8"/>
                  <a:pt x="6" y="10"/>
                </a:cubicBezTo>
                <a:cubicBezTo>
                  <a:pt x="4" y="14"/>
                  <a:pt x="6" y="20"/>
                  <a:pt x="4" y="25"/>
                </a:cubicBezTo>
                <a:cubicBezTo>
                  <a:pt x="4" y="26"/>
                  <a:pt x="1" y="24"/>
                  <a:pt x="1" y="25"/>
                </a:cubicBezTo>
                <a:cubicBezTo>
                  <a:pt x="0" y="26"/>
                  <a:pt x="0" y="28"/>
                  <a:pt x="1" y="29"/>
                </a:cubicBezTo>
                <a:cubicBezTo>
                  <a:pt x="2" y="30"/>
                  <a:pt x="3" y="28"/>
                  <a:pt x="4" y="29"/>
                </a:cubicBezTo>
                <a:cubicBezTo>
                  <a:pt x="6" y="31"/>
                  <a:pt x="7" y="33"/>
                  <a:pt x="7" y="36"/>
                </a:cubicBezTo>
                <a:cubicBezTo>
                  <a:pt x="7" y="37"/>
                  <a:pt x="5" y="36"/>
                  <a:pt x="5" y="36"/>
                </a:cubicBezTo>
                <a:cubicBezTo>
                  <a:pt x="8" y="40"/>
                  <a:pt x="10" y="45"/>
                  <a:pt x="12" y="50"/>
                </a:cubicBezTo>
                <a:cubicBezTo>
                  <a:pt x="13" y="51"/>
                  <a:pt x="15" y="51"/>
                  <a:pt x="15" y="52"/>
                </a:cubicBezTo>
                <a:cubicBezTo>
                  <a:pt x="16" y="54"/>
                  <a:pt x="14" y="57"/>
                  <a:pt x="15" y="59"/>
                </a:cubicBezTo>
                <a:cubicBezTo>
                  <a:pt x="16" y="60"/>
                  <a:pt x="18" y="58"/>
                  <a:pt x="18" y="59"/>
                </a:cubicBezTo>
                <a:cubicBezTo>
                  <a:pt x="19" y="59"/>
                  <a:pt x="20" y="61"/>
                  <a:pt x="19" y="62"/>
                </a:cubicBezTo>
                <a:cubicBezTo>
                  <a:pt x="19" y="64"/>
                  <a:pt x="16" y="63"/>
                  <a:pt x="16" y="64"/>
                </a:cubicBezTo>
                <a:cubicBezTo>
                  <a:pt x="15" y="67"/>
                  <a:pt x="16" y="71"/>
                  <a:pt x="16" y="74"/>
                </a:cubicBezTo>
                <a:cubicBezTo>
                  <a:pt x="15" y="76"/>
                  <a:pt x="11" y="75"/>
                  <a:pt x="11" y="76"/>
                </a:cubicBezTo>
                <a:cubicBezTo>
                  <a:pt x="13" y="80"/>
                  <a:pt x="13" y="83"/>
                  <a:pt x="15" y="86"/>
                </a:cubicBezTo>
                <a:cubicBezTo>
                  <a:pt x="18" y="89"/>
                  <a:pt x="22" y="90"/>
                  <a:pt x="25" y="93"/>
                </a:cubicBezTo>
                <a:cubicBezTo>
                  <a:pt x="26" y="95"/>
                  <a:pt x="27" y="97"/>
                  <a:pt x="28" y="99"/>
                </a:cubicBezTo>
                <a:cubicBezTo>
                  <a:pt x="28" y="101"/>
                  <a:pt x="27" y="102"/>
                  <a:pt x="27" y="104"/>
                </a:cubicBezTo>
                <a:cubicBezTo>
                  <a:pt x="27" y="105"/>
                  <a:pt x="25" y="104"/>
                  <a:pt x="25" y="105"/>
                </a:cubicBezTo>
                <a:cubicBezTo>
                  <a:pt x="27" y="110"/>
                  <a:pt x="29" y="115"/>
                  <a:pt x="31" y="119"/>
                </a:cubicBezTo>
                <a:cubicBezTo>
                  <a:pt x="32" y="120"/>
                  <a:pt x="34" y="120"/>
                  <a:pt x="33" y="121"/>
                </a:cubicBezTo>
                <a:cubicBezTo>
                  <a:pt x="33" y="125"/>
                  <a:pt x="31" y="129"/>
                  <a:pt x="29" y="133"/>
                </a:cubicBezTo>
                <a:cubicBezTo>
                  <a:pt x="27" y="135"/>
                  <a:pt x="24" y="137"/>
                  <a:pt x="23" y="140"/>
                </a:cubicBezTo>
                <a:cubicBezTo>
                  <a:pt x="23" y="142"/>
                  <a:pt x="24" y="144"/>
                  <a:pt x="23" y="147"/>
                </a:cubicBezTo>
                <a:cubicBezTo>
                  <a:pt x="22" y="148"/>
                  <a:pt x="22" y="152"/>
                  <a:pt x="20" y="151"/>
                </a:cubicBezTo>
                <a:cubicBezTo>
                  <a:pt x="21" y="153"/>
                  <a:pt x="22" y="156"/>
                  <a:pt x="22" y="158"/>
                </a:cubicBezTo>
                <a:cubicBezTo>
                  <a:pt x="21" y="162"/>
                  <a:pt x="19" y="165"/>
                  <a:pt x="18" y="168"/>
                </a:cubicBezTo>
                <a:cubicBezTo>
                  <a:pt x="17" y="170"/>
                  <a:pt x="16" y="171"/>
                  <a:pt x="16" y="173"/>
                </a:cubicBezTo>
                <a:cubicBezTo>
                  <a:pt x="16" y="175"/>
                  <a:pt x="17" y="176"/>
                  <a:pt x="18" y="178"/>
                </a:cubicBezTo>
                <a:cubicBezTo>
                  <a:pt x="18" y="178"/>
                  <a:pt x="19" y="178"/>
                  <a:pt x="19" y="178"/>
                </a:cubicBezTo>
                <a:cubicBezTo>
                  <a:pt x="21" y="177"/>
                  <a:pt x="19" y="174"/>
                  <a:pt x="21" y="174"/>
                </a:cubicBezTo>
                <a:cubicBezTo>
                  <a:pt x="23" y="175"/>
                  <a:pt x="26" y="178"/>
                  <a:pt x="27" y="180"/>
                </a:cubicBezTo>
                <a:cubicBezTo>
                  <a:pt x="28" y="182"/>
                  <a:pt x="26" y="184"/>
                  <a:pt x="27" y="186"/>
                </a:cubicBezTo>
                <a:cubicBezTo>
                  <a:pt x="28" y="186"/>
                  <a:pt x="29" y="189"/>
                  <a:pt x="29" y="188"/>
                </a:cubicBezTo>
                <a:cubicBezTo>
                  <a:pt x="29" y="184"/>
                  <a:pt x="29" y="182"/>
                  <a:pt x="30" y="184"/>
                </a:cubicBezTo>
                <a:cubicBezTo>
                  <a:pt x="31" y="186"/>
                  <a:pt x="32" y="188"/>
                  <a:pt x="34" y="189"/>
                </a:cubicBezTo>
                <a:cubicBezTo>
                  <a:pt x="35" y="190"/>
                  <a:pt x="37" y="191"/>
                  <a:pt x="38" y="192"/>
                </a:cubicBezTo>
                <a:cubicBezTo>
                  <a:pt x="39" y="193"/>
                  <a:pt x="39" y="194"/>
                  <a:pt x="39" y="195"/>
                </a:cubicBezTo>
                <a:cubicBezTo>
                  <a:pt x="39" y="196"/>
                  <a:pt x="38" y="197"/>
                  <a:pt x="38" y="198"/>
                </a:cubicBezTo>
                <a:cubicBezTo>
                  <a:pt x="38" y="199"/>
                  <a:pt x="40" y="200"/>
                  <a:pt x="41" y="201"/>
                </a:cubicBezTo>
                <a:cubicBezTo>
                  <a:pt x="42" y="202"/>
                  <a:pt x="43" y="202"/>
                  <a:pt x="44" y="203"/>
                </a:cubicBezTo>
                <a:cubicBezTo>
                  <a:pt x="45" y="202"/>
                  <a:pt x="45" y="199"/>
                  <a:pt x="46" y="199"/>
                </a:cubicBezTo>
                <a:cubicBezTo>
                  <a:pt x="48" y="199"/>
                  <a:pt x="47" y="202"/>
                  <a:pt x="48" y="203"/>
                </a:cubicBezTo>
                <a:cubicBezTo>
                  <a:pt x="49" y="204"/>
                  <a:pt x="51" y="203"/>
                  <a:pt x="52" y="203"/>
                </a:cubicBezTo>
                <a:cubicBezTo>
                  <a:pt x="53" y="204"/>
                  <a:pt x="55" y="205"/>
                  <a:pt x="56" y="206"/>
                </a:cubicBezTo>
                <a:cubicBezTo>
                  <a:pt x="56" y="208"/>
                  <a:pt x="54" y="210"/>
                  <a:pt x="54" y="213"/>
                </a:cubicBezTo>
                <a:cubicBezTo>
                  <a:pt x="54" y="214"/>
                  <a:pt x="54" y="216"/>
                  <a:pt x="56" y="216"/>
                </a:cubicBezTo>
                <a:cubicBezTo>
                  <a:pt x="58" y="215"/>
                  <a:pt x="59" y="213"/>
                  <a:pt x="62" y="212"/>
                </a:cubicBezTo>
                <a:cubicBezTo>
                  <a:pt x="63" y="211"/>
                  <a:pt x="65" y="212"/>
                  <a:pt x="65" y="211"/>
                </a:cubicBezTo>
                <a:cubicBezTo>
                  <a:pt x="66" y="209"/>
                  <a:pt x="66" y="208"/>
                  <a:pt x="66" y="20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19" name="Freeform 2637"/>
          <p:cNvSpPr>
            <a:spLocks noChangeAspect="1"/>
          </p:cNvSpPr>
          <p:nvPr/>
        </p:nvSpPr>
        <p:spPr bwMode="auto">
          <a:xfrm>
            <a:off x="6931025" y="3575050"/>
            <a:ext cx="192088" cy="244475"/>
          </a:xfrm>
          <a:custGeom>
            <a:avLst/>
            <a:gdLst>
              <a:gd name="T0" fmla="*/ 114 w 101"/>
              <a:gd name="T1" fmla="*/ 144 h 128"/>
              <a:gd name="T2" fmla="*/ 105 w 101"/>
              <a:gd name="T3" fmla="*/ 143 h 128"/>
              <a:gd name="T4" fmla="*/ 99 w 101"/>
              <a:gd name="T5" fmla="*/ 153 h 128"/>
              <a:gd name="T6" fmla="*/ 90 w 101"/>
              <a:gd name="T7" fmla="*/ 149 h 128"/>
              <a:gd name="T8" fmla="*/ 84 w 101"/>
              <a:gd name="T9" fmla="*/ 147 h 128"/>
              <a:gd name="T10" fmla="*/ 89 w 101"/>
              <a:gd name="T11" fmla="*/ 142 h 128"/>
              <a:gd name="T12" fmla="*/ 91 w 101"/>
              <a:gd name="T13" fmla="*/ 123 h 128"/>
              <a:gd name="T14" fmla="*/ 87 w 101"/>
              <a:gd name="T15" fmla="*/ 115 h 128"/>
              <a:gd name="T16" fmla="*/ 77 w 101"/>
              <a:gd name="T17" fmla="*/ 108 h 128"/>
              <a:gd name="T18" fmla="*/ 75 w 101"/>
              <a:gd name="T19" fmla="*/ 91 h 128"/>
              <a:gd name="T20" fmla="*/ 65 w 101"/>
              <a:gd name="T21" fmla="*/ 82 h 128"/>
              <a:gd name="T22" fmla="*/ 60 w 101"/>
              <a:gd name="T23" fmla="*/ 76 h 128"/>
              <a:gd name="T24" fmla="*/ 50 w 101"/>
              <a:gd name="T25" fmla="*/ 73 h 128"/>
              <a:gd name="T26" fmla="*/ 43 w 101"/>
              <a:gd name="T27" fmla="*/ 82 h 128"/>
              <a:gd name="T28" fmla="*/ 37 w 101"/>
              <a:gd name="T29" fmla="*/ 87 h 128"/>
              <a:gd name="T30" fmla="*/ 31 w 101"/>
              <a:gd name="T31" fmla="*/ 77 h 128"/>
              <a:gd name="T32" fmla="*/ 25 w 101"/>
              <a:gd name="T33" fmla="*/ 83 h 128"/>
              <a:gd name="T34" fmla="*/ 16 w 101"/>
              <a:gd name="T35" fmla="*/ 88 h 128"/>
              <a:gd name="T36" fmla="*/ 16 w 101"/>
              <a:gd name="T37" fmla="*/ 69 h 128"/>
              <a:gd name="T38" fmla="*/ 18 w 101"/>
              <a:gd name="T39" fmla="*/ 60 h 128"/>
              <a:gd name="T40" fmla="*/ 13 w 101"/>
              <a:gd name="T41" fmla="*/ 52 h 128"/>
              <a:gd name="T42" fmla="*/ 7 w 101"/>
              <a:gd name="T43" fmla="*/ 47 h 128"/>
              <a:gd name="T44" fmla="*/ 4 w 101"/>
              <a:gd name="T45" fmla="*/ 39 h 128"/>
              <a:gd name="T46" fmla="*/ 1 w 101"/>
              <a:gd name="T47" fmla="*/ 31 h 128"/>
              <a:gd name="T48" fmla="*/ 5 w 101"/>
              <a:gd name="T49" fmla="*/ 25 h 128"/>
              <a:gd name="T50" fmla="*/ 13 w 101"/>
              <a:gd name="T51" fmla="*/ 16 h 128"/>
              <a:gd name="T52" fmla="*/ 18 w 101"/>
              <a:gd name="T53" fmla="*/ 22 h 128"/>
              <a:gd name="T54" fmla="*/ 25 w 101"/>
              <a:gd name="T55" fmla="*/ 20 h 128"/>
              <a:gd name="T56" fmla="*/ 20 w 101"/>
              <a:gd name="T57" fmla="*/ 8 h 128"/>
              <a:gd name="T58" fmla="*/ 22 w 101"/>
              <a:gd name="T59" fmla="*/ 0 h 128"/>
              <a:gd name="T60" fmla="*/ 29 w 101"/>
              <a:gd name="T61" fmla="*/ 2 h 128"/>
              <a:gd name="T62" fmla="*/ 36 w 101"/>
              <a:gd name="T63" fmla="*/ 13 h 128"/>
              <a:gd name="T64" fmla="*/ 42 w 101"/>
              <a:gd name="T65" fmla="*/ 14 h 128"/>
              <a:gd name="T66" fmla="*/ 46 w 101"/>
              <a:gd name="T67" fmla="*/ 30 h 128"/>
              <a:gd name="T68" fmla="*/ 53 w 101"/>
              <a:gd name="T69" fmla="*/ 34 h 128"/>
              <a:gd name="T70" fmla="*/ 62 w 101"/>
              <a:gd name="T71" fmla="*/ 29 h 128"/>
              <a:gd name="T72" fmla="*/ 63 w 101"/>
              <a:gd name="T73" fmla="*/ 37 h 128"/>
              <a:gd name="T74" fmla="*/ 73 w 101"/>
              <a:gd name="T75" fmla="*/ 43 h 128"/>
              <a:gd name="T76" fmla="*/ 71 w 101"/>
              <a:gd name="T77" fmla="*/ 47 h 128"/>
              <a:gd name="T78" fmla="*/ 62 w 101"/>
              <a:gd name="T79" fmla="*/ 51 h 128"/>
              <a:gd name="T80" fmla="*/ 58 w 101"/>
              <a:gd name="T81" fmla="*/ 57 h 128"/>
              <a:gd name="T82" fmla="*/ 79 w 101"/>
              <a:gd name="T83" fmla="*/ 75 h 128"/>
              <a:gd name="T84" fmla="*/ 91 w 101"/>
              <a:gd name="T85" fmla="*/ 89 h 128"/>
              <a:gd name="T86" fmla="*/ 101 w 101"/>
              <a:gd name="T87" fmla="*/ 100 h 128"/>
              <a:gd name="T88" fmla="*/ 111 w 101"/>
              <a:gd name="T89" fmla="*/ 112 h 128"/>
              <a:gd name="T90" fmla="*/ 114 w 101"/>
              <a:gd name="T91" fmla="*/ 119 h 128"/>
              <a:gd name="T92" fmla="*/ 117 w 101"/>
              <a:gd name="T93" fmla="*/ 134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1"/>
              <a:gd name="T142" fmla="*/ 0 h 128"/>
              <a:gd name="T143" fmla="*/ 101 w 101"/>
              <a:gd name="T144" fmla="*/ 128 h 12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1" h="128">
                <a:moveTo>
                  <a:pt x="99" y="117"/>
                </a:moveTo>
                <a:cubicBezTo>
                  <a:pt x="98" y="118"/>
                  <a:pt x="97" y="120"/>
                  <a:pt x="95" y="120"/>
                </a:cubicBezTo>
                <a:cubicBezTo>
                  <a:pt x="94" y="121"/>
                  <a:pt x="92" y="121"/>
                  <a:pt x="91" y="120"/>
                </a:cubicBezTo>
                <a:cubicBezTo>
                  <a:pt x="90" y="120"/>
                  <a:pt x="89" y="119"/>
                  <a:pt x="88" y="119"/>
                </a:cubicBezTo>
                <a:cubicBezTo>
                  <a:pt x="86" y="120"/>
                  <a:pt x="83" y="120"/>
                  <a:pt x="82" y="121"/>
                </a:cubicBezTo>
                <a:cubicBezTo>
                  <a:pt x="81" y="123"/>
                  <a:pt x="84" y="125"/>
                  <a:pt x="83" y="127"/>
                </a:cubicBezTo>
                <a:cubicBezTo>
                  <a:pt x="82" y="128"/>
                  <a:pt x="81" y="126"/>
                  <a:pt x="80" y="126"/>
                </a:cubicBezTo>
                <a:cubicBezTo>
                  <a:pt x="78" y="125"/>
                  <a:pt x="76" y="124"/>
                  <a:pt x="75" y="124"/>
                </a:cubicBezTo>
                <a:cubicBezTo>
                  <a:pt x="74" y="124"/>
                  <a:pt x="73" y="125"/>
                  <a:pt x="72" y="124"/>
                </a:cubicBezTo>
                <a:cubicBezTo>
                  <a:pt x="71" y="124"/>
                  <a:pt x="71" y="123"/>
                  <a:pt x="70" y="122"/>
                </a:cubicBezTo>
                <a:cubicBezTo>
                  <a:pt x="71" y="122"/>
                  <a:pt x="71" y="121"/>
                  <a:pt x="72" y="120"/>
                </a:cubicBezTo>
                <a:cubicBezTo>
                  <a:pt x="73" y="120"/>
                  <a:pt x="74" y="119"/>
                  <a:pt x="74" y="118"/>
                </a:cubicBezTo>
                <a:cubicBezTo>
                  <a:pt x="75" y="114"/>
                  <a:pt x="73" y="110"/>
                  <a:pt x="73" y="106"/>
                </a:cubicBezTo>
                <a:cubicBezTo>
                  <a:pt x="74" y="104"/>
                  <a:pt x="76" y="103"/>
                  <a:pt x="76" y="102"/>
                </a:cubicBezTo>
                <a:cubicBezTo>
                  <a:pt x="76" y="100"/>
                  <a:pt x="73" y="100"/>
                  <a:pt x="73" y="98"/>
                </a:cubicBezTo>
                <a:cubicBezTo>
                  <a:pt x="72" y="98"/>
                  <a:pt x="74" y="96"/>
                  <a:pt x="73" y="96"/>
                </a:cubicBezTo>
                <a:cubicBezTo>
                  <a:pt x="72" y="95"/>
                  <a:pt x="70" y="96"/>
                  <a:pt x="69" y="95"/>
                </a:cubicBezTo>
                <a:cubicBezTo>
                  <a:pt x="67" y="93"/>
                  <a:pt x="65" y="92"/>
                  <a:pt x="64" y="90"/>
                </a:cubicBezTo>
                <a:cubicBezTo>
                  <a:pt x="63" y="87"/>
                  <a:pt x="62" y="84"/>
                  <a:pt x="62" y="81"/>
                </a:cubicBezTo>
                <a:cubicBezTo>
                  <a:pt x="61" y="79"/>
                  <a:pt x="64" y="77"/>
                  <a:pt x="63" y="76"/>
                </a:cubicBezTo>
                <a:cubicBezTo>
                  <a:pt x="62" y="74"/>
                  <a:pt x="60" y="73"/>
                  <a:pt x="58" y="72"/>
                </a:cubicBezTo>
                <a:cubicBezTo>
                  <a:pt x="57" y="70"/>
                  <a:pt x="55" y="70"/>
                  <a:pt x="54" y="68"/>
                </a:cubicBezTo>
                <a:cubicBezTo>
                  <a:pt x="53" y="66"/>
                  <a:pt x="54" y="64"/>
                  <a:pt x="52" y="62"/>
                </a:cubicBezTo>
                <a:cubicBezTo>
                  <a:pt x="52" y="61"/>
                  <a:pt x="51" y="63"/>
                  <a:pt x="50" y="63"/>
                </a:cubicBezTo>
                <a:cubicBezTo>
                  <a:pt x="49" y="63"/>
                  <a:pt x="48" y="61"/>
                  <a:pt x="47" y="61"/>
                </a:cubicBezTo>
                <a:cubicBezTo>
                  <a:pt x="46" y="60"/>
                  <a:pt x="44" y="60"/>
                  <a:pt x="42" y="61"/>
                </a:cubicBezTo>
                <a:cubicBezTo>
                  <a:pt x="41" y="62"/>
                  <a:pt x="41" y="65"/>
                  <a:pt x="40" y="67"/>
                </a:cubicBezTo>
                <a:cubicBezTo>
                  <a:pt x="39" y="68"/>
                  <a:pt x="37" y="67"/>
                  <a:pt x="36" y="68"/>
                </a:cubicBezTo>
                <a:cubicBezTo>
                  <a:pt x="35" y="69"/>
                  <a:pt x="36" y="71"/>
                  <a:pt x="34" y="72"/>
                </a:cubicBezTo>
                <a:cubicBezTo>
                  <a:pt x="33" y="73"/>
                  <a:pt x="31" y="73"/>
                  <a:pt x="31" y="72"/>
                </a:cubicBezTo>
                <a:cubicBezTo>
                  <a:pt x="30" y="71"/>
                  <a:pt x="32" y="69"/>
                  <a:pt x="32" y="68"/>
                </a:cubicBezTo>
                <a:cubicBezTo>
                  <a:pt x="31" y="66"/>
                  <a:pt x="28" y="65"/>
                  <a:pt x="26" y="64"/>
                </a:cubicBezTo>
                <a:cubicBezTo>
                  <a:pt x="24" y="64"/>
                  <a:pt x="23" y="65"/>
                  <a:pt x="21" y="66"/>
                </a:cubicBezTo>
                <a:cubicBezTo>
                  <a:pt x="21" y="67"/>
                  <a:pt x="22" y="68"/>
                  <a:pt x="21" y="69"/>
                </a:cubicBezTo>
                <a:cubicBezTo>
                  <a:pt x="20" y="71"/>
                  <a:pt x="18" y="74"/>
                  <a:pt x="15" y="75"/>
                </a:cubicBezTo>
                <a:cubicBezTo>
                  <a:pt x="14" y="75"/>
                  <a:pt x="13" y="74"/>
                  <a:pt x="13" y="73"/>
                </a:cubicBezTo>
                <a:cubicBezTo>
                  <a:pt x="12" y="69"/>
                  <a:pt x="14" y="65"/>
                  <a:pt x="14" y="62"/>
                </a:cubicBezTo>
                <a:cubicBezTo>
                  <a:pt x="14" y="60"/>
                  <a:pt x="13" y="59"/>
                  <a:pt x="13" y="57"/>
                </a:cubicBezTo>
                <a:cubicBezTo>
                  <a:pt x="13" y="56"/>
                  <a:pt x="15" y="55"/>
                  <a:pt x="15" y="54"/>
                </a:cubicBezTo>
                <a:cubicBezTo>
                  <a:pt x="16" y="52"/>
                  <a:pt x="15" y="51"/>
                  <a:pt x="15" y="50"/>
                </a:cubicBezTo>
                <a:cubicBezTo>
                  <a:pt x="15" y="48"/>
                  <a:pt x="17" y="46"/>
                  <a:pt x="16" y="45"/>
                </a:cubicBezTo>
                <a:cubicBezTo>
                  <a:pt x="15" y="43"/>
                  <a:pt x="12" y="44"/>
                  <a:pt x="11" y="43"/>
                </a:cubicBezTo>
                <a:cubicBezTo>
                  <a:pt x="8" y="43"/>
                  <a:pt x="6" y="43"/>
                  <a:pt x="4" y="42"/>
                </a:cubicBezTo>
                <a:cubicBezTo>
                  <a:pt x="3" y="41"/>
                  <a:pt x="6" y="40"/>
                  <a:pt x="6" y="39"/>
                </a:cubicBezTo>
                <a:cubicBezTo>
                  <a:pt x="6" y="38"/>
                  <a:pt x="7" y="36"/>
                  <a:pt x="6" y="35"/>
                </a:cubicBezTo>
                <a:cubicBezTo>
                  <a:pt x="6" y="34"/>
                  <a:pt x="4" y="32"/>
                  <a:pt x="3" y="32"/>
                </a:cubicBezTo>
                <a:cubicBezTo>
                  <a:pt x="2" y="32"/>
                  <a:pt x="1" y="32"/>
                  <a:pt x="0" y="32"/>
                </a:cubicBezTo>
                <a:cubicBezTo>
                  <a:pt x="0" y="30"/>
                  <a:pt x="0" y="28"/>
                  <a:pt x="1" y="26"/>
                </a:cubicBezTo>
                <a:cubicBezTo>
                  <a:pt x="2" y="25"/>
                  <a:pt x="6" y="26"/>
                  <a:pt x="7" y="25"/>
                </a:cubicBezTo>
                <a:cubicBezTo>
                  <a:pt x="7" y="23"/>
                  <a:pt x="4" y="23"/>
                  <a:pt x="4" y="21"/>
                </a:cubicBezTo>
                <a:cubicBezTo>
                  <a:pt x="4" y="19"/>
                  <a:pt x="5" y="17"/>
                  <a:pt x="7" y="15"/>
                </a:cubicBezTo>
                <a:cubicBezTo>
                  <a:pt x="8" y="14"/>
                  <a:pt x="10" y="14"/>
                  <a:pt x="11" y="13"/>
                </a:cubicBezTo>
                <a:cubicBezTo>
                  <a:pt x="12" y="14"/>
                  <a:pt x="11" y="16"/>
                  <a:pt x="12" y="17"/>
                </a:cubicBezTo>
                <a:cubicBezTo>
                  <a:pt x="13" y="18"/>
                  <a:pt x="14" y="18"/>
                  <a:pt x="15" y="18"/>
                </a:cubicBezTo>
                <a:cubicBezTo>
                  <a:pt x="16" y="18"/>
                  <a:pt x="18" y="18"/>
                  <a:pt x="19" y="18"/>
                </a:cubicBezTo>
                <a:cubicBezTo>
                  <a:pt x="19" y="17"/>
                  <a:pt x="21" y="17"/>
                  <a:pt x="21" y="17"/>
                </a:cubicBezTo>
                <a:cubicBezTo>
                  <a:pt x="21" y="15"/>
                  <a:pt x="20" y="14"/>
                  <a:pt x="19" y="12"/>
                </a:cubicBezTo>
                <a:cubicBezTo>
                  <a:pt x="19" y="11"/>
                  <a:pt x="18" y="9"/>
                  <a:pt x="17" y="7"/>
                </a:cubicBezTo>
                <a:cubicBezTo>
                  <a:pt x="16" y="6"/>
                  <a:pt x="16" y="4"/>
                  <a:pt x="16" y="3"/>
                </a:cubicBezTo>
                <a:cubicBezTo>
                  <a:pt x="16" y="2"/>
                  <a:pt x="17" y="1"/>
                  <a:pt x="18" y="0"/>
                </a:cubicBezTo>
                <a:cubicBezTo>
                  <a:pt x="19" y="0"/>
                  <a:pt x="20" y="1"/>
                  <a:pt x="21" y="2"/>
                </a:cubicBezTo>
                <a:cubicBezTo>
                  <a:pt x="22" y="2"/>
                  <a:pt x="23" y="2"/>
                  <a:pt x="24" y="2"/>
                </a:cubicBezTo>
                <a:cubicBezTo>
                  <a:pt x="25" y="3"/>
                  <a:pt x="26" y="5"/>
                  <a:pt x="27" y="6"/>
                </a:cubicBezTo>
                <a:cubicBezTo>
                  <a:pt x="27" y="8"/>
                  <a:pt x="28" y="11"/>
                  <a:pt x="30" y="11"/>
                </a:cubicBezTo>
                <a:cubicBezTo>
                  <a:pt x="31" y="12"/>
                  <a:pt x="31" y="8"/>
                  <a:pt x="32" y="9"/>
                </a:cubicBezTo>
                <a:cubicBezTo>
                  <a:pt x="33" y="9"/>
                  <a:pt x="34" y="11"/>
                  <a:pt x="35" y="12"/>
                </a:cubicBezTo>
                <a:cubicBezTo>
                  <a:pt x="35" y="14"/>
                  <a:pt x="33" y="16"/>
                  <a:pt x="33" y="17"/>
                </a:cubicBezTo>
                <a:cubicBezTo>
                  <a:pt x="34" y="20"/>
                  <a:pt x="36" y="23"/>
                  <a:pt x="38" y="25"/>
                </a:cubicBezTo>
                <a:cubicBezTo>
                  <a:pt x="39" y="26"/>
                  <a:pt x="40" y="25"/>
                  <a:pt x="41" y="26"/>
                </a:cubicBezTo>
                <a:cubicBezTo>
                  <a:pt x="42" y="26"/>
                  <a:pt x="43" y="29"/>
                  <a:pt x="44" y="28"/>
                </a:cubicBezTo>
                <a:cubicBezTo>
                  <a:pt x="46" y="28"/>
                  <a:pt x="47" y="25"/>
                  <a:pt x="49" y="24"/>
                </a:cubicBezTo>
                <a:cubicBezTo>
                  <a:pt x="50" y="24"/>
                  <a:pt x="51" y="24"/>
                  <a:pt x="52" y="24"/>
                </a:cubicBezTo>
                <a:cubicBezTo>
                  <a:pt x="54" y="26"/>
                  <a:pt x="56" y="29"/>
                  <a:pt x="56" y="31"/>
                </a:cubicBezTo>
                <a:cubicBezTo>
                  <a:pt x="56" y="32"/>
                  <a:pt x="54" y="31"/>
                  <a:pt x="53" y="31"/>
                </a:cubicBezTo>
                <a:cubicBezTo>
                  <a:pt x="52" y="32"/>
                  <a:pt x="52" y="33"/>
                  <a:pt x="52" y="33"/>
                </a:cubicBezTo>
                <a:cubicBezTo>
                  <a:pt x="55" y="34"/>
                  <a:pt x="59" y="34"/>
                  <a:pt x="61" y="36"/>
                </a:cubicBezTo>
                <a:cubicBezTo>
                  <a:pt x="62" y="36"/>
                  <a:pt x="62" y="38"/>
                  <a:pt x="62" y="39"/>
                </a:cubicBezTo>
                <a:cubicBezTo>
                  <a:pt x="61" y="40"/>
                  <a:pt x="60" y="38"/>
                  <a:pt x="59" y="39"/>
                </a:cubicBezTo>
                <a:cubicBezTo>
                  <a:pt x="58" y="40"/>
                  <a:pt x="58" y="42"/>
                  <a:pt x="57" y="43"/>
                </a:cubicBezTo>
                <a:cubicBezTo>
                  <a:pt x="55" y="44"/>
                  <a:pt x="54" y="42"/>
                  <a:pt x="52" y="42"/>
                </a:cubicBezTo>
                <a:cubicBezTo>
                  <a:pt x="51" y="43"/>
                  <a:pt x="52" y="44"/>
                  <a:pt x="51" y="45"/>
                </a:cubicBezTo>
                <a:cubicBezTo>
                  <a:pt x="50" y="46"/>
                  <a:pt x="47" y="46"/>
                  <a:pt x="48" y="47"/>
                </a:cubicBezTo>
                <a:cubicBezTo>
                  <a:pt x="53" y="51"/>
                  <a:pt x="60" y="52"/>
                  <a:pt x="65" y="56"/>
                </a:cubicBezTo>
                <a:cubicBezTo>
                  <a:pt x="67" y="58"/>
                  <a:pt x="65" y="60"/>
                  <a:pt x="66" y="62"/>
                </a:cubicBezTo>
                <a:cubicBezTo>
                  <a:pt x="66" y="63"/>
                  <a:pt x="68" y="64"/>
                  <a:pt x="69" y="65"/>
                </a:cubicBezTo>
                <a:cubicBezTo>
                  <a:pt x="71" y="68"/>
                  <a:pt x="73" y="72"/>
                  <a:pt x="76" y="74"/>
                </a:cubicBezTo>
                <a:cubicBezTo>
                  <a:pt x="77" y="76"/>
                  <a:pt x="79" y="76"/>
                  <a:pt x="80" y="77"/>
                </a:cubicBezTo>
                <a:cubicBezTo>
                  <a:pt x="82" y="79"/>
                  <a:pt x="83" y="81"/>
                  <a:pt x="84" y="83"/>
                </a:cubicBezTo>
                <a:cubicBezTo>
                  <a:pt x="85" y="85"/>
                  <a:pt x="85" y="87"/>
                  <a:pt x="86" y="89"/>
                </a:cubicBezTo>
                <a:cubicBezTo>
                  <a:pt x="88" y="91"/>
                  <a:pt x="91" y="91"/>
                  <a:pt x="93" y="93"/>
                </a:cubicBezTo>
                <a:cubicBezTo>
                  <a:pt x="95" y="94"/>
                  <a:pt x="98" y="95"/>
                  <a:pt x="98" y="97"/>
                </a:cubicBezTo>
                <a:cubicBezTo>
                  <a:pt x="98" y="98"/>
                  <a:pt x="94" y="98"/>
                  <a:pt x="95" y="99"/>
                </a:cubicBezTo>
                <a:cubicBezTo>
                  <a:pt x="96" y="103"/>
                  <a:pt x="100" y="104"/>
                  <a:pt x="101" y="107"/>
                </a:cubicBezTo>
                <a:cubicBezTo>
                  <a:pt x="101" y="109"/>
                  <a:pt x="98" y="109"/>
                  <a:pt x="98" y="111"/>
                </a:cubicBezTo>
                <a:cubicBezTo>
                  <a:pt x="97" y="113"/>
                  <a:pt x="99" y="115"/>
                  <a:pt x="99" y="1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20" name="Freeform 2638"/>
          <p:cNvSpPr>
            <a:spLocks noChangeAspect="1"/>
          </p:cNvSpPr>
          <p:nvPr/>
        </p:nvSpPr>
        <p:spPr bwMode="auto">
          <a:xfrm>
            <a:off x="6999288" y="3798888"/>
            <a:ext cx="131763" cy="114300"/>
          </a:xfrm>
          <a:custGeom>
            <a:avLst/>
            <a:gdLst>
              <a:gd name="T0" fmla="*/ 32 w 69"/>
              <a:gd name="T1" fmla="*/ 72 h 60"/>
              <a:gd name="T2" fmla="*/ 28 w 69"/>
              <a:gd name="T3" fmla="*/ 70 h 60"/>
              <a:gd name="T4" fmla="*/ 23 w 69"/>
              <a:gd name="T5" fmla="*/ 65 h 60"/>
              <a:gd name="T6" fmla="*/ 23 w 69"/>
              <a:gd name="T7" fmla="*/ 59 h 60"/>
              <a:gd name="T8" fmla="*/ 19 w 69"/>
              <a:gd name="T9" fmla="*/ 61 h 60"/>
              <a:gd name="T10" fmla="*/ 17 w 69"/>
              <a:gd name="T11" fmla="*/ 65 h 60"/>
              <a:gd name="T12" fmla="*/ 12 w 69"/>
              <a:gd name="T13" fmla="*/ 65 h 60"/>
              <a:gd name="T14" fmla="*/ 13 w 69"/>
              <a:gd name="T15" fmla="*/ 58 h 60"/>
              <a:gd name="T16" fmla="*/ 11 w 69"/>
              <a:gd name="T17" fmla="*/ 50 h 60"/>
              <a:gd name="T18" fmla="*/ 7 w 69"/>
              <a:gd name="T19" fmla="*/ 43 h 60"/>
              <a:gd name="T20" fmla="*/ 6 w 69"/>
              <a:gd name="T21" fmla="*/ 36 h 60"/>
              <a:gd name="T22" fmla="*/ 2 w 69"/>
              <a:gd name="T23" fmla="*/ 32 h 60"/>
              <a:gd name="T24" fmla="*/ 2 w 69"/>
              <a:gd name="T25" fmla="*/ 28 h 60"/>
              <a:gd name="T26" fmla="*/ 0 w 69"/>
              <a:gd name="T27" fmla="*/ 23 h 60"/>
              <a:gd name="T28" fmla="*/ 1 w 69"/>
              <a:gd name="T29" fmla="*/ 16 h 60"/>
              <a:gd name="T30" fmla="*/ 4 w 69"/>
              <a:gd name="T31" fmla="*/ 16 h 60"/>
              <a:gd name="T32" fmla="*/ 8 w 69"/>
              <a:gd name="T33" fmla="*/ 8 h 60"/>
              <a:gd name="T34" fmla="*/ 16 w 69"/>
              <a:gd name="T35" fmla="*/ 2 h 60"/>
              <a:gd name="T36" fmla="*/ 20 w 69"/>
              <a:gd name="T37" fmla="*/ 4 h 60"/>
              <a:gd name="T38" fmla="*/ 24 w 69"/>
              <a:gd name="T39" fmla="*/ 4 h 60"/>
              <a:gd name="T40" fmla="*/ 35 w 69"/>
              <a:gd name="T41" fmla="*/ 4 h 60"/>
              <a:gd name="T42" fmla="*/ 41 w 69"/>
              <a:gd name="T43" fmla="*/ 6 h 60"/>
              <a:gd name="T44" fmla="*/ 43 w 69"/>
              <a:gd name="T45" fmla="*/ 8 h 60"/>
              <a:gd name="T46" fmla="*/ 47 w 69"/>
              <a:gd name="T47" fmla="*/ 8 h 60"/>
              <a:gd name="T48" fmla="*/ 53 w 69"/>
              <a:gd name="T49" fmla="*/ 11 h 60"/>
              <a:gd name="T50" fmla="*/ 57 w 69"/>
              <a:gd name="T51" fmla="*/ 12 h 60"/>
              <a:gd name="T52" fmla="*/ 55 w 69"/>
              <a:gd name="T53" fmla="*/ 5 h 60"/>
              <a:gd name="T54" fmla="*/ 63 w 69"/>
              <a:gd name="T55" fmla="*/ 2 h 60"/>
              <a:gd name="T56" fmla="*/ 66 w 69"/>
              <a:gd name="T57" fmla="*/ 4 h 60"/>
              <a:gd name="T58" fmla="*/ 71 w 69"/>
              <a:gd name="T59" fmla="*/ 4 h 60"/>
              <a:gd name="T60" fmla="*/ 76 w 69"/>
              <a:gd name="T61" fmla="*/ 0 h 60"/>
              <a:gd name="T62" fmla="*/ 77 w 69"/>
              <a:gd name="T63" fmla="*/ 5 h 60"/>
              <a:gd name="T64" fmla="*/ 77 w 69"/>
              <a:gd name="T65" fmla="*/ 8 h 60"/>
              <a:gd name="T66" fmla="*/ 77 w 69"/>
              <a:gd name="T67" fmla="*/ 14 h 60"/>
              <a:gd name="T68" fmla="*/ 81 w 69"/>
              <a:gd name="T69" fmla="*/ 17 h 60"/>
              <a:gd name="T70" fmla="*/ 82 w 69"/>
              <a:gd name="T71" fmla="*/ 28 h 60"/>
              <a:gd name="T72" fmla="*/ 78 w 69"/>
              <a:gd name="T73" fmla="*/ 41 h 60"/>
              <a:gd name="T74" fmla="*/ 76 w 69"/>
              <a:gd name="T75" fmla="*/ 40 h 60"/>
              <a:gd name="T76" fmla="*/ 69 w 69"/>
              <a:gd name="T77" fmla="*/ 46 h 60"/>
              <a:gd name="T78" fmla="*/ 61 w 69"/>
              <a:gd name="T79" fmla="*/ 46 h 60"/>
              <a:gd name="T80" fmla="*/ 60 w 69"/>
              <a:gd name="T81" fmla="*/ 50 h 60"/>
              <a:gd name="T82" fmla="*/ 55 w 69"/>
              <a:gd name="T83" fmla="*/ 49 h 60"/>
              <a:gd name="T84" fmla="*/ 53 w 69"/>
              <a:gd name="T85" fmla="*/ 52 h 60"/>
              <a:gd name="T86" fmla="*/ 55 w 69"/>
              <a:gd name="T87" fmla="*/ 58 h 60"/>
              <a:gd name="T88" fmla="*/ 58 w 69"/>
              <a:gd name="T89" fmla="*/ 60 h 60"/>
              <a:gd name="T90" fmla="*/ 59 w 69"/>
              <a:gd name="T91" fmla="*/ 64 h 60"/>
              <a:gd name="T92" fmla="*/ 58 w 69"/>
              <a:gd name="T93" fmla="*/ 67 h 60"/>
              <a:gd name="T94" fmla="*/ 52 w 69"/>
              <a:gd name="T95" fmla="*/ 65 h 60"/>
              <a:gd name="T96" fmla="*/ 41 w 69"/>
              <a:gd name="T97" fmla="*/ 65 h 60"/>
              <a:gd name="T98" fmla="*/ 42 w 69"/>
              <a:gd name="T99" fmla="*/ 70 h 60"/>
              <a:gd name="T100" fmla="*/ 37 w 69"/>
              <a:gd name="T101" fmla="*/ 72 h 60"/>
              <a:gd name="T102" fmla="*/ 32 w 69"/>
              <a:gd name="T103" fmla="*/ 72 h 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9"/>
              <a:gd name="T157" fmla="*/ 0 h 60"/>
              <a:gd name="T158" fmla="*/ 69 w 69"/>
              <a:gd name="T159" fmla="*/ 60 h 6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9" h="60">
                <a:moveTo>
                  <a:pt x="27" y="60"/>
                </a:moveTo>
                <a:cubicBezTo>
                  <a:pt x="25" y="59"/>
                  <a:pt x="24" y="59"/>
                  <a:pt x="23" y="58"/>
                </a:cubicBezTo>
                <a:cubicBezTo>
                  <a:pt x="21" y="57"/>
                  <a:pt x="20" y="55"/>
                  <a:pt x="19" y="54"/>
                </a:cubicBezTo>
                <a:cubicBezTo>
                  <a:pt x="19" y="52"/>
                  <a:pt x="20" y="50"/>
                  <a:pt x="19" y="49"/>
                </a:cubicBezTo>
                <a:cubicBezTo>
                  <a:pt x="18" y="48"/>
                  <a:pt x="17" y="50"/>
                  <a:pt x="16" y="51"/>
                </a:cubicBezTo>
                <a:cubicBezTo>
                  <a:pt x="15" y="51"/>
                  <a:pt x="15" y="53"/>
                  <a:pt x="14" y="54"/>
                </a:cubicBezTo>
                <a:cubicBezTo>
                  <a:pt x="13" y="54"/>
                  <a:pt x="11" y="55"/>
                  <a:pt x="10" y="54"/>
                </a:cubicBezTo>
                <a:cubicBezTo>
                  <a:pt x="9" y="52"/>
                  <a:pt x="11" y="50"/>
                  <a:pt x="11" y="48"/>
                </a:cubicBezTo>
                <a:cubicBezTo>
                  <a:pt x="11" y="46"/>
                  <a:pt x="10" y="44"/>
                  <a:pt x="9" y="42"/>
                </a:cubicBezTo>
                <a:cubicBezTo>
                  <a:pt x="8" y="41"/>
                  <a:pt x="7" y="38"/>
                  <a:pt x="6" y="36"/>
                </a:cubicBezTo>
                <a:cubicBezTo>
                  <a:pt x="6" y="34"/>
                  <a:pt x="6" y="32"/>
                  <a:pt x="5" y="30"/>
                </a:cubicBezTo>
                <a:cubicBezTo>
                  <a:pt x="4" y="29"/>
                  <a:pt x="2" y="29"/>
                  <a:pt x="2" y="27"/>
                </a:cubicBezTo>
                <a:cubicBezTo>
                  <a:pt x="1" y="26"/>
                  <a:pt x="2" y="25"/>
                  <a:pt x="2" y="23"/>
                </a:cubicBezTo>
                <a:cubicBezTo>
                  <a:pt x="2" y="22"/>
                  <a:pt x="1" y="21"/>
                  <a:pt x="0" y="19"/>
                </a:cubicBezTo>
                <a:cubicBezTo>
                  <a:pt x="0" y="17"/>
                  <a:pt x="0" y="15"/>
                  <a:pt x="1" y="13"/>
                </a:cubicBezTo>
                <a:cubicBezTo>
                  <a:pt x="1" y="12"/>
                  <a:pt x="3" y="13"/>
                  <a:pt x="3" y="13"/>
                </a:cubicBezTo>
                <a:cubicBezTo>
                  <a:pt x="5" y="11"/>
                  <a:pt x="5" y="8"/>
                  <a:pt x="7" y="7"/>
                </a:cubicBezTo>
                <a:cubicBezTo>
                  <a:pt x="9" y="5"/>
                  <a:pt x="11" y="3"/>
                  <a:pt x="13" y="2"/>
                </a:cubicBezTo>
                <a:cubicBezTo>
                  <a:pt x="14" y="2"/>
                  <a:pt x="16" y="2"/>
                  <a:pt x="17" y="3"/>
                </a:cubicBezTo>
                <a:cubicBezTo>
                  <a:pt x="18" y="3"/>
                  <a:pt x="19" y="3"/>
                  <a:pt x="20" y="3"/>
                </a:cubicBezTo>
                <a:cubicBezTo>
                  <a:pt x="23" y="3"/>
                  <a:pt x="26" y="2"/>
                  <a:pt x="29" y="3"/>
                </a:cubicBezTo>
                <a:cubicBezTo>
                  <a:pt x="31" y="3"/>
                  <a:pt x="33" y="4"/>
                  <a:pt x="34" y="5"/>
                </a:cubicBezTo>
                <a:cubicBezTo>
                  <a:pt x="35" y="6"/>
                  <a:pt x="35" y="7"/>
                  <a:pt x="36" y="7"/>
                </a:cubicBezTo>
                <a:cubicBezTo>
                  <a:pt x="37" y="8"/>
                  <a:pt x="38" y="7"/>
                  <a:pt x="39" y="7"/>
                </a:cubicBezTo>
                <a:cubicBezTo>
                  <a:pt x="40" y="7"/>
                  <a:pt x="42" y="8"/>
                  <a:pt x="44" y="9"/>
                </a:cubicBezTo>
                <a:cubicBezTo>
                  <a:pt x="45" y="9"/>
                  <a:pt x="46" y="11"/>
                  <a:pt x="47" y="10"/>
                </a:cubicBezTo>
                <a:cubicBezTo>
                  <a:pt x="48" y="8"/>
                  <a:pt x="45" y="6"/>
                  <a:pt x="46" y="4"/>
                </a:cubicBezTo>
                <a:cubicBezTo>
                  <a:pt x="47" y="3"/>
                  <a:pt x="50" y="3"/>
                  <a:pt x="52" y="2"/>
                </a:cubicBezTo>
                <a:cubicBezTo>
                  <a:pt x="53" y="2"/>
                  <a:pt x="54" y="3"/>
                  <a:pt x="55" y="3"/>
                </a:cubicBezTo>
                <a:cubicBezTo>
                  <a:pt x="56" y="4"/>
                  <a:pt x="58" y="4"/>
                  <a:pt x="59" y="3"/>
                </a:cubicBezTo>
                <a:cubicBezTo>
                  <a:pt x="61" y="3"/>
                  <a:pt x="62" y="1"/>
                  <a:pt x="63" y="0"/>
                </a:cubicBezTo>
                <a:cubicBezTo>
                  <a:pt x="63" y="1"/>
                  <a:pt x="64" y="3"/>
                  <a:pt x="64" y="4"/>
                </a:cubicBezTo>
                <a:cubicBezTo>
                  <a:pt x="64" y="5"/>
                  <a:pt x="65" y="6"/>
                  <a:pt x="64" y="7"/>
                </a:cubicBezTo>
                <a:cubicBezTo>
                  <a:pt x="64" y="9"/>
                  <a:pt x="63" y="10"/>
                  <a:pt x="64" y="12"/>
                </a:cubicBezTo>
                <a:cubicBezTo>
                  <a:pt x="64" y="13"/>
                  <a:pt x="66" y="13"/>
                  <a:pt x="67" y="14"/>
                </a:cubicBezTo>
                <a:cubicBezTo>
                  <a:pt x="68" y="17"/>
                  <a:pt x="69" y="20"/>
                  <a:pt x="68" y="23"/>
                </a:cubicBezTo>
                <a:cubicBezTo>
                  <a:pt x="68" y="27"/>
                  <a:pt x="67" y="30"/>
                  <a:pt x="65" y="34"/>
                </a:cubicBezTo>
                <a:cubicBezTo>
                  <a:pt x="65" y="34"/>
                  <a:pt x="64" y="33"/>
                  <a:pt x="63" y="33"/>
                </a:cubicBezTo>
                <a:cubicBezTo>
                  <a:pt x="61" y="34"/>
                  <a:pt x="59" y="37"/>
                  <a:pt x="57" y="38"/>
                </a:cubicBezTo>
                <a:cubicBezTo>
                  <a:pt x="55" y="39"/>
                  <a:pt x="52" y="37"/>
                  <a:pt x="51" y="38"/>
                </a:cubicBezTo>
                <a:cubicBezTo>
                  <a:pt x="50" y="39"/>
                  <a:pt x="51" y="41"/>
                  <a:pt x="50" y="42"/>
                </a:cubicBezTo>
                <a:cubicBezTo>
                  <a:pt x="49" y="42"/>
                  <a:pt x="47" y="41"/>
                  <a:pt x="46" y="41"/>
                </a:cubicBezTo>
                <a:cubicBezTo>
                  <a:pt x="45" y="41"/>
                  <a:pt x="44" y="42"/>
                  <a:pt x="44" y="43"/>
                </a:cubicBezTo>
                <a:cubicBezTo>
                  <a:pt x="45" y="45"/>
                  <a:pt x="45" y="47"/>
                  <a:pt x="46" y="48"/>
                </a:cubicBezTo>
                <a:cubicBezTo>
                  <a:pt x="46" y="49"/>
                  <a:pt x="48" y="49"/>
                  <a:pt x="48" y="50"/>
                </a:cubicBezTo>
                <a:cubicBezTo>
                  <a:pt x="49" y="51"/>
                  <a:pt x="49" y="52"/>
                  <a:pt x="49" y="53"/>
                </a:cubicBezTo>
                <a:cubicBezTo>
                  <a:pt x="49" y="54"/>
                  <a:pt x="49" y="56"/>
                  <a:pt x="48" y="56"/>
                </a:cubicBezTo>
                <a:cubicBezTo>
                  <a:pt x="46" y="56"/>
                  <a:pt x="45" y="54"/>
                  <a:pt x="43" y="54"/>
                </a:cubicBezTo>
                <a:cubicBezTo>
                  <a:pt x="40" y="53"/>
                  <a:pt x="37" y="53"/>
                  <a:pt x="34" y="54"/>
                </a:cubicBezTo>
                <a:cubicBezTo>
                  <a:pt x="33" y="54"/>
                  <a:pt x="36" y="57"/>
                  <a:pt x="35" y="58"/>
                </a:cubicBezTo>
                <a:cubicBezTo>
                  <a:pt x="34" y="59"/>
                  <a:pt x="33" y="60"/>
                  <a:pt x="31" y="60"/>
                </a:cubicBezTo>
                <a:cubicBezTo>
                  <a:pt x="30" y="60"/>
                  <a:pt x="28" y="60"/>
                  <a:pt x="27" y="6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21" name="Freeform 2639"/>
          <p:cNvSpPr>
            <a:spLocks noChangeAspect="1"/>
          </p:cNvSpPr>
          <p:nvPr/>
        </p:nvSpPr>
        <p:spPr bwMode="auto">
          <a:xfrm>
            <a:off x="6975475" y="3548063"/>
            <a:ext cx="193675" cy="417513"/>
          </a:xfrm>
          <a:custGeom>
            <a:avLst/>
            <a:gdLst>
              <a:gd name="T0" fmla="*/ 54 w 101"/>
              <a:gd name="T1" fmla="*/ 232 h 219"/>
              <a:gd name="T2" fmla="*/ 57 w 101"/>
              <a:gd name="T3" fmla="*/ 257 h 219"/>
              <a:gd name="T4" fmla="*/ 64 w 101"/>
              <a:gd name="T5" fmla="*/ 262 h 219"/>
              <a:gd name="T6" fmla="*/ 76 w 101"/>
              <a:gd name="T7" fmla="*/ 249 h 219"/>
              <a:gd name="T8" fmla="*/ 81 w 101"/>
              <a:gd name="T9" fmla="*/ 244 h 219"/>
              <a:gd name="T10" fmla="*/ 80 w 101"/>
              <a:gd name="T11" fmla="*/ 237 h 219"/>
              <a:gd name="T12" fmla="*/ 88 w 101"/>
              <a:gd name="T13" fmla="*/ 231 h 219"/>
              <a:gd name="T14" fmla="*/ 103 w 101"/>
              <a:gd name="T15" fmla="*/ 226 h 219"/>
              <a:gd name="T16" fmla="*/ 115 w 101"/>
              <a:gd name="T17" fmla="*/ 214 h 219"/>
              <a:gd name="T18" fmla="*/ 117 w 101"/>
              <a:gd name="T19" fmla="*/ 193 h 219"/>
              <a:gd name="T20" fmla="*/ 117 w 101"/>
              <a:gd name="T21" fmla="*/ 189 h 219"/>
              <a:gd name="T22" fmla="*/ 118 w 101"/>
              <a:gd name="T23" fmla="*/ 175 h 219"/>
              <a:gd name="T24" fmla="*/ 110 w 101"/>
              <a:gd name="T25" fmla="*/ 143 h 219"/>
              <a:gd name="T26" fmla="*/ 98 w 101"/>
              <a:gd name="T27" fmla="*/ 130 h 219"/>
              <a:gd name="T28" fmla="*/ 85 w 101"/>
              <a:gd name="T29" fmla="*/ 116 h 219"/>
              <a:gd name="T30" fmla="*/ 71 w 101"/>
              <a:gd name="T31" fmla="*/ 96 h 219"/>
              <a:gd name="T32" fmla="*/ 57 w 101"/>
              <a:gd name="T33" fmla="*/ 82 h 219"/>
              <a:gd name="T34" fmla="*/ 69 w 101"/>
              <a:gd name="T35" fmla="*/ 56 h 219"/>
              <a:gd name="T36" fmla="*/ 79 w 101"/>
              <a:gd name="T37" fmla="*/ 44 h 219"/>
              <a:gd name="T38" fmla="*/ 79 w 101"/>
              <a:gd name="T39" fmla="*/ 31 h 219"/>
              <a:gd name="T40" fmla="*/ 69 w 101"/>
              <a:gd name="T41" fmla="*/ 13 h 219"/>
              <a:gd name="T42" fmla="*/ 58 w 101"/>
              <a:gd name="T43" fmla="*/ 8 h 219"/>
              <a:gd name="T44" fmla="*/ 41 w 101"/>
              <a:gd name="T45" fmla="*/ 5 h 219"/>
              <a:gd name="T46" fmla="*/ 29 w 101"/>
              <a:gd name="T47" fmla="*/ 13 h 219"/>
              <a:gd name="T48" fmla="*/ 19 w 101"/>
              <a:gd name="T49" fmla="*/ 18 h 219"/>
              <a:gd name="T50" fmla="*/ 8 w 101"/>
              <a:gd name="T51" fmla="*/ 19 h 219"/>
              <a:gd name="T52" fmla="*/ 0 w 101"/>
              <a:gd name="T53" fmla="*/ 19 h 219"/>
              <a:gd name="T54" fmla="*/ 10 w 101"/>
              <a:gd name="T55" fmla="*/ 28 h 219"/>
              <a:gd name="T56" fmla="*/ 17 w 101"/>
              <a:gd name="T57" fmla="*/ 47 h 219"/>
              <a:gd name="T58" fmla="*/ 30 w 101"/>
              <a:gd name="T59" fmla="*/ 46 h 219"/>
              <a:gd name="T60" fmla="*/ 35 w 101"/>
              <a:gd name="T61" fmla="*/ 54 h 219"/>
              <a:gd name="T62" fmla="*/ 46 w 101"/>
              <a:gd name="T63" fmla="*/ 64 h 219"/>
              <a:gd name="T64" fmla="*/ 34 w 101"/>
              <a:gd name="T65" fmla="*/ 67 h 219"/>
              <a:gd name="T66" fmla="*/ 50 w 101"/>
              <a:gd name="T67" fmla="*/ 84 h 219"/>
              <a:gd name="T68" fmla="*/ 63 w 101"/>
              <a:gd name="T69" fmla="*/ 106 h 219"/>
              <a:gd name="T70" fmla="*/ 75 w 101"/>
              <a:gd name="T71" fmla="*/ 124 h 219"/>
              <a:gd name="T72" fmla="*/ 86 w 101"/>
              <a:gd name="T73" fmla="*/ 136 h 219"/>
              <a:gd name="T74" fmla="*/ 91 w 101"/>
              <a:gd name="T75" fmla="*/ 157 h 219"/>
              <a:gd name="T76" fmla="*/ 92 w 101"/>
              <a:gd name="T77" fmla="*/ 172 h 219"/>
              <a:gd name="T78" fmla="*/ 93 w 101"/>
              <a:gd name="T79" fmla="*/ 198 h 219"/>
              <a:gd name="T80" fmla="*/ 76 w 101"/>
              <a:gd name="T81" fmla="*/ 203 h 219"/>
              <a:gd name="T82" fmla="*/ 68 w 101"/>
              <a:gd name="T83" fmla="*/ 209 h 219"/>
              <a:gd name="T84" fmla="*/ 74 w 101"/>
              <a:gd name="T85" fmla="*/ 221 h 219"/>
              <a:gd name="T86" fmla="*/ 56 w 101"/>
              <a:gd name="T87" fmla="*/ 222 h 219"/>
              <a:gd name="T88" fmla="*/ 47 w 101"/>
              <a:gd name="T89" fmla="*/ 229 h 21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1"/>
              <a:gd name="T136" fmla="*/ 0 h 219"/>
              <a:gd name="T137" fmla="*/ 101 w 101"/>
              <a:gd name="T138" fmla="*/ 219 h 219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1" h="219">
                <a:moveTo>
                  <a:pt x="39" y="191"/>
                </a:moveTo>
                <a:cubicBezTo>
                  <a:pt x="39" y="192"/>
                  <a:pt x="41" y="195"/>
                  <a:pt x="42" y="195"/>
                </a:cubicBezTo>
                <a:cubicBezTo>
                  <a:pt x="43" y="195"/>
                  <a:pt x="44" y="193"/>
                  <a:pt x="45" y="193"/>
                </a:cubicBezTo>
                <a:cubicBezTo>
                  <a:pt x="48" y="195"/>
                  <a:pt x="50" y="197"/>
                  <a:pt x="51" y="199"/>
                </a:cubicBezTo>
                <a:cubicBezTo>
                  <a:pt x="51" y="201"/>
                  <a:pt x="47" y="200"/>
                  <a:pt x="47" y="202"/>
                </a:cubicBezTo>
                <a:cubicBezTo>
                  <a:pt x="45" y="206"/>
                  <a:pt x="46" y="210"/>
                  <a:pt x="47" y="214"/>
                </a:cubicBezTo>
                <a:cubicBezTo>
                  <a:pt x="47" y="215"/>
                  <a:pt x="48" y="216"/>
                  <a:pt x="48" y="218"/>
                </a:cubicBezTo>
                <a:cubicBezTo>
                  <a:pt x="48" y="218"/>
                  <a:pt x="46" y="219"/>
                  <a:pt x="47" y="219"/>
                </a:cubicBezTo>
                <a:cubicBezTo>
                  <a:pt x="49" y="219"/>
                  <a:pt x="51" y="219"/>
                  <a:pt x="53" y="218"/>
                </a:cubicBezTo>
                <a:cubicBezTo>
                  <a:pt x="54" y="217"/>
                  <a:pt x="55" y="216"/>
                  <a:pt x="56" y="214"/>
                </a:cubicBezTo>
                <a:cubicBezTo>
                  <a:pt x="57" y="213"/>
                  <a:pt x="56" y="211"/>
                  <a:pt x="57" y="210"/>
                </a:cubicBezTo>
                <a:cubicBezTo>
                  <a:pt x="59" y="209"/>
                  <a:pt x="62" y="209"/>
                  <a:pt x="63" y="207"/>
                </a:cubicBezTo>
                <a:cubicBezTo>
                  <a:pt x="63" y="204"/>
                  <a:pt x="58" y="201"/>
                  <a:pt x="60" y="200"/>
                </a:cubicBezTo>
                <a:cubicBezTo>
                  <a:pt x="62" y="199"/>
                  <a:pt x="63" y="203"/>
                  <a:pt x="66" y="204"/>
                </a:cubicBezTo>
                <a:cubicBezTo>
                  <a:pt x="66" y="205"/>
                  <a:pt x="67" y="204"/>
                  <a:pt x="67" y="203"/>
                </a:cubicBezTo>
                <a:cubicBezTo>
                  <a:pt x="67" y="201"/>
                  <a:pt x="64" y="199"/>
                  <a:pt x="65" y="198"/>
                </a:cubicBezTo>
                <a:cubicBezTo>
                  <a:pt x="67" y="197"/>
                  <a:pt x="69" y="202"/>
                  <a:pt x="70" y="201"/>
                </a:cubicBezTo>
                <a:cubicBezTo>
                  <a:pt x="71" y="199"/>
                  <a:pt x="66" y="199"/>
                  <a:pt x="66" y="197"/>
                </a:cubicBezTo>
                <a:cubicBezTo>
                  <a:pt x="66" y="196"/>
                  <a:pt x="70" y="199"/>
                  <a:pt x="70" y="197"/>
                </a:cubicBezTo>
                <a:cubicBezTo>
                  <a:pt x="72" y="196"/>
                  <a:pt x="69" y="193"/>
                  <a:pt x="70" y="192"/>
                </a:cubicBezTo>
                <a:cubicBezTo>
                  <a:pt x="70" y="191"/>
                  <a:pt x="72" y="191"/>
                  <a:pt x="73" y="192"/>
                </a:cubicBezTo>
                <a:cubicBezTo>
                  <a:pt x="74" y="192"/>
                  <a:pt x="74" y="194"/>
                  <a:pt x="74" y="194"/>
                </a:cubicBezTo>
                <a:cubicBezTo>
                  <a:pt x="76" y="194"/>
                  <a:pt x="77" y="193"/>
                  <a:pt x="79" y="192"/>
                </a:cubicBezTo>
                <a:cubicBezTo>
                  <a:pt x="81" y="191"/>
                  <a:pt x="83" y="190"/>
                  <a:pt x="85" y="188"/>
                </a:cubicBezTo>
                <a:cubicBezTo>
                  <a:pt x="86" y="187"/>
                  <a:pt x="86" y="185"/>
                  <a:pt x="88" y="184"/>
                </a:cubicBezTo>
                <a:cubicBezTo>
                  <a:pt x="88" y="183"/>
                  <a:pt x="89" y="185"/>
                  <a:pt x="90" y="184"/>
                </a:cubicBezTo>
                <a:cubicBezTo>
                  <a:pt x="91" y="182"/>
                  <a:pt x="92" y="179"/>
                  <a:pt x="95" y="178"/>
                </a:cubicBezTo>
                <a:cubicBezTo>
                  <a:pt x="97" y="177"/>
                  <a:pt x="98" y="175"/>
                  <a:pt x="98" y="173"/>
                </a:cubicBezTo>
                <a:cubicBezTo>
                  <a:pt x="99" y="170"/>
                  <a:pt x="98" y="167"/>
                  <a:pt x="98" y="165"/>
                </a:cubicBezTo>
                <a:cubicBezTo>
                  <a:pt x="98" y="164"/>
                  <a:pt x="96" y="162"/>
                  <a:pt x="97" y="161"/>
                </a:cubicBezTo>
                <a:cubicBezTo>
                  <a:pt x="98" y="161"/>
                  <a:pt x="100" y="164"/>
                  <a:pt x="100" y="163"/>
                </a:cubicBezTo>
                <a:cubicBezTo>
                  <a:pt x="101" y="161"/>
                  <a:pt x="98" y="160"/>
                  <a:pt x="97" y="159"/>
                </a:cubicBezTo>
                <a:cubicBezTo>
                  <a:pt x="97" y="158"/>
                  <a:pt x="96" y="157"/>
                  <a:pt x="97" y="157"/>
                </a:cubicBezTo>
                <a:cubicBezTo>
                  <a:pt x="98" y="156"/>
                  <a:pt x="100" y="159"/>
                  <a:pt x="101" y="158"/>
                </a:cubicBezTo>
                <a:cubicBezTo>
                  <a:pt x="101" y="156"/>
                  <a:pt x="98" y="155"/>
                  <a:pt x="98" y="153"/>
                </a:cubicBezTo>
                <a:cubicBezTo>
                  <a:pt x="98" y="151"/>
                  <a:pt x="99" y="148"/>
                  <a:pt x="98" y="146"/>
                </a:cubicBezTo>
                <a:cubicBezTo>
                  <a:pt x="98" y="143"/>
                  <a:pt x="97" y="141"/>
                  <a:pt x="97" y="139"/>
                </a:cubicBezTo>
                <a:cubicBezTo>
                  <a:pt x="95" y="134"/>
                  <a:pt x="94" y="129"/>
                  <a:pt x="93" y="124"/>
                </a:cubicBezTo>
                <a:cubicBezTo>
                  <a:pt x="92" y="122"/>
                  <a:pt x="92" y="120"/>
                  <a:pt x="91" y="119"/>
                </a:cubicBezTo>
                <a:cubicBezTo>
                  <a:pt x="90" y="118"/>
                  <a:pt x="89" y="120"/>
                  <a:pt x="89" y="119"/>
                </a:cubicBezTo>
                <a:cubicBezTo>
                  <a:pt x="87" y="116"/>
                  <a:pt x="87" y="112"/>
                  <a:pt x="85" y="109"/>
                </a:cubicBezTo>
                <a:cubicBezTo>
                  <a:pt x="84" y="108"/>
                  <a:pt x="82" y="109"/>
                  <a:pt x="81" y="108"/>
                </a:cubicBezTo>
                <a:cubicBezTo>
                  <a:pt x="80" y="107"/>
                  <a:pt x="81" y="105"/>
                  <a:pt x="80" y="104"/>
                </a:cubicBezTo>
                <a:cubicBezTo>
                  <a:pt x="79" y="104"/>
                  <a:pt x="77" y="105"/>
                  <a:pt x="75" y="104"/>
                </a:cubicBezTo>
                <a:cubicBezTo>
                  <a:pt x="73" y="102"/>
                  <a:pt x="72" y="99"/>
                  <a:pt x="70" y="97"/>
                </a:cubicBezTo>
                <a:cubicBezTo>
                  <a:pt x="67" y="94"/>
                  <a:pt x="64" y="92"/>
                  <a:pt x="61" y="89"/>
                </a:cubicBezTo>
                <a:cubicBezTo>
                  <a:pt x="60" y="88"/>
                  <a:pt x="59" y="87"/>
                  <a:pt x="59" y="86"/>
                </a:cubicBezTo>
                <a:cubicBezTo>
                  <a:pt x="58" y="84"/>
                  <a:pt x="59" y="82"/>
                  <a:pt x="59" y="80"/>
                </a:cubicBezTo>
                <a:cubicBezTo>
                  <a:pt x="58" y="78"/>
                  <a:pt x="55" y="77"/>
                  <a:pt x="53" y="76"/>
                </a:cubicBezTo>
                <a:cubicBezTo>
                  <a:pt x="53" y="76"/>
                  <a:pt x="53" y="77"/>
                  <a:pt x="52" y="77"/>
                </a:cubicBezTo>
                <a:cubicBezTo>
                  <a:pt x="50" y="74"/>
                  <a:pt x="48" y="72"/>
                  <a:pt x="47" y="68"/>
                </a:cubicBezTo>
                <a:cubicBezTo>
                  <a:pt x="46" y="67"/>
                  <a:pt x="47" y="65"/>
                  <a:pt x="47" y="63"/>
                </a:cubicBezTo>
                <a:cubicBezTo>
                  <a:pt x="47" y="60"/>
                  <a:pt x="48" y="57"/>
                  <a:pt x="50" y="54"/>
                </a:cubicBezTo>
                <a:cubicBezTo>
                  <a:pt x="51" y="51"/>
                  <a:pt x="55" y="50"/>
                  <a:pt x="57" y="47"/>
                </a:cubicBezTo>
                <a:cubicBezTo>
                  <a:pt x="58" y="46"/>
                  <a:pt x="57" y="43"/>
                  <a:pt x="58" y="42"/>
                </a:cubicBezTo>
                <a:cubicBezTo>
                  <a:pt x="59" y="39"/>
                  <a:pt x="61" y="37"/>
                  <a:pt x="63" y="36"/>
                </a:cubicBezTo>
                <a:cubicBezTo>
                  <a:pt x="63" y="36"/>
                  <a:pt x="64" y="38"/>
                  <a:pt x="65" y="37"/>
                </a:cubicBezTo>
                <a:cubicBezTo>
                  <a:pt x="66" y="36"/>
                  <a:pt x="65" y="33"/>
                  <a:pt x="67" y="32"/>
                </a:cubicBezTo>
                <a:cubicBezTo>
                  <a:pt x="68" y="31"/>
                  <a:pt x="71" y="30"/>
                  <a:pt x="72" y="29"/>
                </a:cubicBezTo>
                <a:cubicBezTo>
                  <a:pt x="70" y="28"/>
                  <a:pt x="67" y="27"/>
                  <a:pt x="65" y="26"/>
                </a:cubicBezTo>
                <a:cubicBezTo>
                  <a:pt x="62" y="25"/>
                  <a:pt x="60" y="23"/>
                  <a:pt x="58" y="23"/>
                </a:cubicBezTo>
                <a:cubicBezTo>
                  <a:pt x="57" y="21"/>
                  <a:pt x="56" y="18"/>
                  <a:pt x="54" y="16"/>
                </a:cubicBezTo>
                <a:cubicBezTo>
                  <a:pt x="54" y="14"/>
                  <a:pt x="57" y="13"/>
                  <a:pt x="57" y="11"/>
                </a:cubicBezTo>
                <a:cubicBezTo>
                  <a:pt x="57" y="10"/>
                  <a:pt x="56" y="8"/>
                  <a:pt x="55" y="8"/>
                </a:cubicBezTo>
                <a:cubicBezTo>
                  <a:pt x="54" y="8"/>
                  <a:pt x="53" y="9"/>
                  <a:pt x="52" y="9"/>
                </a:cubicBezTo>
                <a:cubicBezTo>
                  <a:pt x="50" y="9"/>
                  <a:pt x="49" y="7"/>
                  <a:pt x="48" y="7"/>
                </a:cubicBezTo>
                <a:cubicBezTo>
                  <a:pt x="46" y="7"/>
                  <a:pt x="45" y="8"/>
                  <a:pt x="44" y="8"/>
                </a:cubicBezTo>
                <a:cubicBezTo>
                  <a:pt x="42" y="6"/>
                  <a:pt x="43" y="2"/>
                  <a:pt x="40" y="1"/>
                </a:cubicBezTo>
                <a:cubicBezTo>
                  <a:pt x="38" y="0"/>
                  <a:pt x="36" y="3"/>
                  <a:pt x="34" y="4"/>
                </a:cubicBezTo>
                <a:cubicBezTo>
                  <a:pt x="32" y="6"/>
                  <a:pt x="30" y="8"/>
                  <a:pt x="28" y="10"/>
                </a:cubicBezTo>
                <a:cubicBezTo>
                  <a:pt x="28" y="10"/>
                  <a:pt x="29" y="12"/>
                  <a:pt x="28" y="12"/>
                </a:cubicBezTo>
                <a:cubicBezTo>
                  <a:pt x="26" y="13"/>
                  <a:pt x="25" y="10"/>
                  <a:pt x="24" y="11"/>
                </a:cubicBezTo>
                <a:cubicBezTo>
                  <a:pt x="22" y="11"/>
                  <a:pt x="23" y="13"/>
                  <a:pt x="22" y="14"/>
                </a:cubicBezTo>
                <a:cubicBezTo>
                  <a:pt x="21" y="14"/>
                  <a:pt x="20" y="12"/>
                  <a:pt x="19" y="12"/>
                </a:cubicBezTo>
                <a:cubicBezTo>
                  <a:pt x="18" y="13"/>
                  <a:pt x="17" y="15"/>
                  <a:pt x="16" y="15"/>
                </a:cubicBezTo>
                <a:cubicBezTo>
                  <a:pt x="15" y="15"/>
                  <a:pt x="15" y="12"/>
                  <a:pt x="14" y="12"/>
                </a:cubicBezTo>
                <a:cubicBezTo>
                  <a:pt x="12" y="12"/>
                  <a:pt x="12" y="15"/>
                  <a:pt x="11" y="16"/>
                </a:cubicBezTo>
                <a:cubicBezTo>
                  <a:pt x="9" y="16"/>
                  <a:pt x="8" y="16"/>
                  <a:pt x="7" y="16"/>
                </a:cubicBezTo>
                <a:cubicBezTo>
                  <a:pt x="6" y="15"/>
                  <a:pt x="7" y="13"/>
                  <a:pt x="6" y="12"/>
                </a:cubicBezTo>
                <a:cubicBezTo>
                  <a:pt x="5" y="11"/>
                  <a:pt x="3" y="11"/>
                  <a:pt x="2" y="12"/>
                </a:cubicBezTo>
                <a:cubicBezTo>
                  <a:pt x="1" y="13"/>
                  <a:pt x="1" y="15"/>
                  <a:pt x="0" y="16"/>
                </a:cubicBezTo>
                <a:cubicBezTo>
                  <a:pt x="1" y="17"/>
                  <a:pt x="2" y="19"/>
                  <a:pt x="3" y="20"/>
                </a:cubicBezTo>
                <a:cubicBezTo>
                  <a:pt x="3" y="22"/>
                  <a:pt x="4" y="25"/>
                  <a:pt x="6" y="25"/>
                </a:cubicBezTo>
                <a:cubicBezTo>
                  <a:pt x="7" y="26"/>
                  <a:pt x="7" y="22"/>
                  <a:pt x="8" y="23"/>
                </a:cubicBezTo>
                <a:cubicBezTo>
                  <a:pt x="9" y="23"/>
                  <a:pt x="10" y="25"/>
                  <a:pt x="11" y="26"/>
                </a:cubicBezTo>
                <a:cubicBezTo>
                  <a:pt x="11" y="28"/>
                  <a:pt x="9" y="30"/>
                  <a:pt x="9" y="31"/>
                </a:cubicBezTo>
                <a:cubicBezTo>
                  <a:pt x="10" y="34"/>
                  <a:pt x="12" y="37"/>
                  <a:pt x="14" y="39"/>
                </a:cubicBezTo>
                <a:cubicBezTo>
                  <a:pt x="15" y="40"/>
                  <a:pt x="16" y="39"/>
                  <a:pt x="17" y="40"/>
                </a:cubicBezTo>
                <a:cubicBezTo>
                  <a:pt x="18" y="40"/>
                  <a:pt x="19" y="43"/>
                  <a:pt x="20" y="42"/>
                </a:cubicBezTo>
                <a:cubicBezTo>
                  <a:pt x="22" y="42"/>
                  <a:pt x="23" y="39"/>
                  <a:pt x="25" y="38"/>
                </a:cubicBezTo>
                <a:cubicBezTo>
                  <a:pt x="26" y="38"/>
                  <a:pt x="27" y="38"/>
                  <a:pt x="28" y="38"/>
                </a:cubicBezTo>
                <a:cubicBezTo>
                  <a:pt x="30" y="40"/>
                  <a:pt x="32" y="43"/>
                  <a:pt x="32" y="45"/>
                </a:cubicBezTo>
                <a:cubicBezTo>
                  <a:pt x="32" y="46"/>
                  <a:pt x="30" y="45"/>
                  <a:pt x="29" y="45"/>
                </a:cubicBezTo>
                <a:cubicBezTo>
                  <a:pt x="28" y="46"/>
                  <a:pt x="28" y="47"/>
                  <a:pt x="28" y="47"/>
                </a:cubicBezTo>
                <a:cubicBezTo>
                  <a:pt x="31" y="48"/>
                  <a:pt x="35" y="48"/>
                  <a:pt x="37" y="50"/>
                </a:cubicBezTo>
                <a:cubicBezTo>
                  <a:pt x="38" y="50"/>
                  <a:pt x="38" y="52"/>
                  <a:pt x="38" y="53"/>
                </a:cubicBezTo>
                <a:cubicBezTo>
                  <a:pt x="37" y="54"/>
                  <a:pt x="36" y="52"/>
                  <a:pt x="35" y="53"/>
                </a:cubicBezTo>
                <a:cubicBezTo>
                  <a:pt x="34" y="54"/>
                  <a:pt x="34" y="56"/>
                  <a:pt x="33" y="57"/>
                </a:cubicBezTo>
                <a:cubicBezTo>
                  <a:pt x="31" y="58"/>
                  <a:pt x="30" y="56"/>
                  <a:pt x="28" y="56"/>
                </a:cubicBezTo>
                <a:cubicBezTo>
                  <a:pt x="27" y="57"/>
                  <a:pt x="28" y="58"/>
                  <a:pt x="27" y="59"/>
                </a:cubicBezTo>
                <a:cubicBezTo>
                  <a:pt x="26" y="60"/>
                  <a:pt x="23" y="60"/>
                  <a:pt x="24" y="61"/>
                </a:cubicBezTo>
                <a:cubicBezTo>
                  <a:pt x="29" y="65"/>
                  <a:pt x="36" y="66"/>
                  <a:pt x="41" y="70"/>
                </a:cubicBezTo>
                <a:cubicBezTo>
                  <a:pt x="43" y="72"/>
                  <a:pt x="41" y="74"/>
                  <a:pt x="42" y="76"/>
                </a:cubicBezTo>
                <a:cubicBezTo>
                  <a:pt x="42" y="77"/>
                  <a:pt x="44" y="78"/>
                  <a:pt x="45" y="79"/>
                </a:cubicBezTo>
                <a:cubicBezTo>
                  <a:pt x="47" y="82"/>
                  <a:pt x="49" y="86"/>
                  <a:pt x="52" y="88"/>
                </a:cubicBezTo>
                <a:cubicBezTo>
                  <a:pt x="53" y="90"/>
                  <a:pt x="55" y="90"/>
                  <a:pt x="56" y="91"/>
                </a:cubicBezTo>
                <a:cubicBezTo>
                  <a:pt x="58" y="93"/>
                  <a:pt x="59" y="95"/>
                  <a:pt x="60" y="97"/>
                </a:cubicBezTo>
                <a:cubicBezTo>
                  <a:pt x="61" y="99"/>
                  <a:pt x="61" y="101"/>
                  <a:pt x="62" y="103"/>
                </a:cubicBezTo>
                <a:cubicBezTo>
                  <a:pt x="64" y="105"/>
                  <a:pt x="67" y="105"/>
                  <a:pt x="69" y="107"/>
                </a:cubicBezTo>
                <a:cubicBezTo>
                  <a:pt x="71" y="108"/>
                  <a:pt x="74" y="109"/>
                  <a:pt x="74" y="111"/>
                </a:cubicBezTo>
                <a:cubicBezTo>
                  <a:pt x="74" y="112"/>
                  <a:pt x="70" y="112"/>
                  <a:pt x="71" y="113"/>
                </a:cubicBezTo>
                <a:cubicBezTo>
                  <a:pt x="72" y="117"/>
                  <a:pt x="76" y="118"/>
                  <a:pt x="77" y="121"/>
                </a:cubicBezTo>
                <a:cubicBezTo>
                  <a:pt x="77" y="123"/>
                  <a:pt x="74" y="123"/>
                  <a:pt x="74" y="125"/>
                </a:cubicBezTo>
                <a:cubicBezTo>
                  <a:pt x="73" y="127"/>
                  <a:pt x="75" y="129"/>
                  <a:pt x="75" y="131"/>
                </a:cubicBezTo>
                <a:cubicBezTo>
                  <a:pt x="75" y="132"/>
                  <a:pt x="76" y="134"/>
                  <a:pt x="76" y="135"/>
                </a:cubicBezTo>
                <a:cubicBezTo>
                  <a:pt x="76" y="136"/>
                  <a:pt x="77" y="137"/>
                  <a:pt x="76" y="138"/>
                </a:cubicBezTo>
                <a:cubicBezTo>
                  <a:pt x="76" y="140"/>
                  <a:pt x="75" y="141"/>
                  <a:pt x="76" y="143"/>
                </a:cubicBezTo>
                <a:cubicBezTo>
                  <a:pt x="76" y="144"/>
                  <a:pt x="78" y="144"/>
                  <a:pt x="79" y="145"/>
                </a:cubicBezTo>
                <a:cubicBezTo>
                  <a:pt x="80" y="148"/>
                  <a:pt x="81" y="151"/>
                  <a:pt x="80" y="154"/>
                </a:cubicBezTo>
                <a:cubicBezTo>
                  <a:pt x="80" y="158"/>
                  <a:pt x="79" y="161"/>
                  <a:pt x="77" y="165"/>
                </a:cubicBezTo>
                <a:cubicBezTo>
                  <a:pt x="77" y="165"/>
                  <a:pt x="76" y="164"/>
                  <a:pt x="75" y="164"/>
                </a:cubicBezTo>
                <a:cubicBezTo>
                  <a:pt x="73" y="165"/>
                  <a:pt x="71" y="168"/>
                  <a:pt x="69" y="169"/>
                </a:cubicBezTo>
                <a:cubicBezTo>
                  <a:pt x="67" y="170"/>
                  <a:pt x="64" y="168"/>
                  <a:pt x="63" y="169"/>
                </a:cubicBezTo>
                <a:cubicBezTo>
                  <a:pt x="62" y="170"/>
                  <a:pt x="63" y="172"/>
                  <a:pt x="62" y="173"/>
                </a:cubicBezTo>
                <a:cubicBezTo>
                  <a:pt x="61" y="173"/>
                  <a:pt x="59" y="172"/>
                  <a:pt x="58" y="172"/>
                </a:cubicBezTo>
                <a:cubicBezTo>
                  <a:pt x="57" y="172"/>
                  <a:pt x="56" y="173"/>
                  <a:pt x="56" y="174"/>
                </a:cubicBezTo>
                <a:cubicBezTo>
                  <a:pt x="57" y="176"/>
                  <a:pt x="57" y="178"/>
                  <a:pt x="58" y="179"/>
                </a:cubicBezTo>
                <a:cubicBezTo>
                  <a:pt x="58" y="180"/>
                  <a:pt x="60" y="180"/>
                  <a:pt x="60" y="181"/>
                </a:cubicBezTo>
                <a:cubicBezTo>
                  <a:pt x="61" y="182"/>
                  <a:pt x="61" y="183"/>
                  <a:pt x="61" y="184"/>
                </a:cubicBezTo>
                <a:cubicBezTo>
                  <a:pt x="61" y="185"/>
                  <a:pt x="61" y="187"/>
                  <a:pt x="60" y="187"/>
                </a:cubicBezTo>
                <a:cubicBezTo>
                  <a:pt x="58" y="187"/>
                  <a:pt x="57" y="185"/>
                  <a:pt x="55" y="185"/>
                </a:cubicBezTo>
                <a:cubicBezTo>
                  <a:pt x="52" y="184"/>
                  <a:pt x="49" y="184"/>
                  <a:pt x="46" y="185"/>
                </a:cubicBezTo>
                <a:cubicBezTo>
                  <a:pt x="45" y="185"/>
                  <a:pt x="48" y="188"/>
                  <a:pt x="47" y="189"/>
                </a:cubicBezTo>
                <a:cubicBezTo>
                  <a:pt x="46" y="190"/>
                  <a:pt x="45" y="191"/>
                  <a:pt x="43" y="191"/>
                </a:cubicBezTo>
                <a:cubicBezTo>
                  <a:pt x="42" y="191"/>
                  <a:pt x="40" y="191"/>
                  <a:pt x="39" y="19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22" name="Freeform 2640"/>
          <p:cNvSpPr>
            <a:spLocks noChangeAspect="1"/>
          </p:cNvSpPr>
          <p:nvPr/>
        </p:nvSpPr>
        <p:spPr bwMode="auto">
          <a:xfrm>
            <a:off x="7427913" y="2954338"/>
            <a:ext cx="123825" cy="174625"/>
          </a:xfrm>
          <a:custGeom>
            <a:avLst/>
            <a:gdLst>
              <a:gd name="T0" fmla="*/ 36 w 65"/>
              <a:gd name="T1" fmla="*/ 106 h 92"/>
              <a:gd name="T2" fmla="*/ 30 w 65"/>
              <a:gd name="T3" fmla="*/ 102 h 92"/>
              <a:gd name="T4" fmla="*/ 22 w 65"/>
              <a:gd name="T5" fmla="*/ 110 h 92"/>
              <a:gd name="T6" fmla="*/ 23 w 65"/>
              <a:gd name="T7" fmla="*/ 105 h 92"/>
              <a:gd name="T8" fmla="*/ 18 w 65"/>
              <a:gd name="T9" fmla="*/ 102 h 92"/>
              <a:gd name="T10" fmla="*/ 20 w 65"/>
              <a:gd name="T11" fmla="*/ 98 h 92"/>
              <a:gd name="T12" fmla="*/ 12 w 65"/>
              <a:gd name="T13" fmla="*/ 98 h 92"/>
              <a:gd name="T14" fmla="*/ 13 w 65"/>
              <a:gd name="T15" fmla="*/ 91 h 92"/>
              <a:gd name="T16" fmla="*/ 20 w 65"/>
              <a:gd name="T17" fmla="*/ 88 h 92"/>
              <a:gd name="T18" fmla="*/ 16 w 65"/>
              <a:gd name="T19" fmla="*/ 85 h 92"/>
              <a:gd name="T20" fmla="*/ 20 w 65"/>
              <a:gd name="T21" fmla="*/ 74 h 92"/>
              <a:gd name="T22" fmla="*/ 19 w 65"/>
              <a:gd name="T23" fmla="*/ 71 h 92"/>
              <a:gd name="T24" fmla="*/ 22 w 65"/>
              <a:gd name="T25" fmla="*/ 65 h 92"/>
              <a:gd name="T26" fmla="*/ 17 w 65"/>
              <a:gd name="T27" fmla="*/ 68 h 92"/>
              <a:gd name="T28" fmla="*/ 5 w 65"/>
              <a:gd name="T29" fmla="*/ 68 h 92"/>
              <a:gd name="T30" fmla="*/ 0 w 65"/>
              <a:gd name="T31" fmla="*/ 63 h 92"/>
              <a:gd name="T32" fmla="*/ 14 w 65"/>
              <a:gd name="T33" fmla="*/ 49 h 92"/>
              <a:gd name="T34" fmla="*/ 20 w 65"/>
              <a:gd name="T35" fmla="*/ 44 h 92"/>
              <a:gd name="T36" fmla="*/ 25 w 65"/>
              <a:gd name="T37" fmla="*/ 37 h 92"/>
              <a:gd name="T38" fmla="*/ 25 w 65"/>
              <a:gd name="T39" fmla="*/ 29 h 92"/>
              <a:gd name="T40" fmla="*/ 31 w 65"/>
              <a:gd name="T41" fmla="*/ 26 h 92"/>
              <a:gd name="T42" fmla="*/ 32 w 65"/>
              <a:gd name="T43" fmla="*/ 30 h 92"/>
              <a:gd name="T44" fmla="*/ 38 w 65"/>
              <a:gd name="T45" fmla="*/ 32 h 92"/>
              <a:gd name="T46" fmla="*/ 47 w 65"/>
              <a:gd name="T47" fmla="*/ 32 h 92"/>
              <a:gd name="T48" fmla="*/ 47 w 65"/>
              <a:gd name="T49" fmla="*/ 28 h 92"/>
              <a:gd name="T50" fmla="*/ 47 w 65"/>
              <a:gd name="T51" fmla="*/ 23 h 92"/>
              <a:gd name="T52" fmla="*/ 56 w 65"/>
              <a:gd name="T53" fmla="*/ 23 h 92"/>
              <a:gd name="T54" fmla="*/ 64 w 65"/>
              <a:gd name="T55" fmla="*/ 10 h 92"/>
              <a:gd name="T56" fmla="*/ 67 w 65"/>
              <a:gd name="T57" fmla="*/ 10 h 92"/>
              <a:gd name="T58" fmla="*/ 68 w 65"/>
              <a:gd name="T59" fmla="*/ 1 h 92"/>
              <a:gd name="T60" fmla="*/ 73 w 65"/>
              <a:gd name="T61" fmla="*/ 1 h 92"/>
              <a:gd name="T62" fmla="*/ 74 w 65"/>
              <a:gd name="T63" fmla="*/ 8 h 92"/>
              <a:gd name="T64" fmla="*/ 78 w 65"/>
              <a:gd name="T65" fmla="*/ 13 h 92"/>
              <a:gd name="T66" fmla="*/ 72 w 65"/>
              <a:gd name="T67" fmla="*/ 30 h 92"/>
              <a:gd name="T68" fmla="*/ 73 w 65"/>
              <a:gd name="T69" fmla="*/ 35 h 92"/>
              <a:gd name="T70" fmla="*/ 76 w 65"/>
              <a:gd name="T71" fmla="*/ 45 h 92"/>
              <a:gd name="T72" fmla="*/ 72 w 65"/>
              <a:gd name="T73" fmla="*/ 49 h 92"/>
              <a:gd name="T74" fmla="*/ 66 w 65"/>
              <a:gd name="T75" fmla="*/ 55 h 92"/>
              <a:gd name="T76" fmla="*/ 59 w 65"/>
              <a:gd name="T77" fmla="*/ 63 h 92"/>
              <a:gd name="T78" fmla="*/ 50 w 65"/>
              <a:gd name="T79" fmla="*/ 63 h 92"/>
              <a:gd name="T80" fmla="*/ 49 w 65"/>
              <a:gd name="T81" fmla="*/ 66 h 92"/>
              <a:gd name="T82" fmla="*/ 46 w 65"/>
              <a:gd name="T83" fmla="*/ 66 h 92"/>
              <a:gd name="T84" fmla="*/ 46 w 65"/>
              <a:gd name="T85" fmla="*/ 71 h 92"/>
              <a:gd name="T86" fmla="*/ 48 w 65"/>
              <a:gd name="T87" fmla="*/ 73 h 92"/>
              <a:gd name="T88" fmla="*/ 46 w 65"/>
              <a:gd name="T89" fmla="*/ 79 h 92"/>
              <a:gd name="T90" fmla="*/ 53 w 65"/>
              <a:gd name="T91" fmla="*/ 81 h 92"/>
              <a:gd name="T92" fmla="*/ 65 w 65"/>
              <a:gd name="T93" fmla="*/ 91 h 92"/>
              <a:gd name="T94" fmla="*/ 60 w 65"/>
              <a:gd name="T95" fmla="*/ 97 h 92"/>
              <a:gd name="T96" fmla="*/ 52 w 65"/>
              <a:gd name="T97" fmla="*/ 97 h 92"/>
              <a:gd name="T98" fmla="*/ 46 w 65"/>
              <a:gd name="T99" fmla="*/ 98 h 92"/>
              <a:gd name="T100" fmla="*/ 42 w 65"/>
              <a:gd name="T101" fmla="*/ 103 h 92"/>
              <a:gd name="T102" fmla="*/ 36 w 65"/>
              <a:gd name="T103" fmla="*/ 106 h 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5"/>
              <a:gd name="T157" fmla="*/ 0 h 92"/>
              <a:gd name="T158" fmla="*/ 65 w 65"/>
              <a:gd name="T159" fmla="*/ 92 h 92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5" h="92">
                <a:moveTo>
                  <a:pt x="30" y="89"/>
                </a:moveTo>
                <a:cubicBezTo>
                  <a:pt x="29" y="87"/>
                  <a:pt x="27" y="85"/>
                  <a:pt x="25" y="85"/>
                </a:cubicBezTo>
                <a:cubicBezTo>
                  <a:pt x="22" y="86"/>
                  <a:pt x="21" y="90"/>
                  <a:pt x="18" y="92"/>
                </a:cubicBezTo>
                <a:cubicBezTo>
                  <a:pt x="17" y="92"/>
                  <a:pt x="20" y="89"/>
                  <a:pt x="19" y="88"/>
                </a:cubicBezTo>
                <a:cubicBezTo>
                  <a:pt x="18" y="87"/>
                  <a:pt x="16" y="87"/>
                  <a:pt x="15" y="85"/>
                </a:cubicBezTo>
                <a:cubicBezTo>
                  <a:pt x="15" y="84"/>
                  <a:pt x="18" y="83"/>
                  <a:pt x="17" y="82"/>
                </a:cubicBezTo>
                <a:cubicBezTo>
                  <a:pt x="15" y="81"/>
                  <a:pt x="12" y="83"/>
                  <a:pt x="10" y="82"/>
                </a:cubicBezTo>
                <a:cubicBezTo>
                  <a:pt x="10" y="80"/>
                  <a:pt x="13" y="77"/>
                  <a:pt x="11" y="76"/>
                </a:cubicBezTo>
                <a:cubicBezTo>
                  <a:pt x="12" y="74"/>
                  <a:pt x="16" y="76"/>
                  <a:pt x="17" y="74"/>
                </a:cubicBezTo>
                <a:cubicBezTo>
                  <a:pt x="18" y="72"/>
                  <a:pt x="13" y="73"/>
                  <a:pt x="13" y="71"/>
                </a:cubicBezTo>
                <a:cubicBezTo>
                  <a:pt x="13" y="68"/>
                  <a:pt x="16" y="65"/>
                  <a:pt x="17" y="62"/>
                </a:cubicBezTo>
                <a:cubicBezTo>
                  <a:pt x="17" y="61"/>
                  <a:pt x="16" y="60"/>
                  <a:pt x="16" y="59"/>
                </a:cubicBezTo>
                <a:cubicBezTo>
                  <a:pt x="16" y="58"/>
                  <a:pt x="19" y="55"/>
                  <a:pt x="18" y="54"/>
                </a:cubicBezTo>
                <a:cubicBezTo>
                  <a:pt x="17" y="53"/>
                  <a:pt x="15" y="57"/>
                  <a:pt x="14" y="57"/>
                </a:cubicBezTo>
                <a:cubicBezTo>
                  <a:pt x="11" y="58"/>
                  <a:pt x="7" y="58"/>
                  <a:pt x="4" y="57"/>
                </a:cubicBezTo>
                <a:cubicBezTo>
                  <a:pt x="2" y="57"/>
                  <a:pt x="1" y="54"/>
                  <a:pt x="0" y="53"/>
                </a:cubicBezTo>
                <a:cubicBezTo>
                  <a:pt x="4" y="49"/>
                  <a:pt x="8" y="45"/>
                  <a:pt x="12" y="41"/>
                </a:cubicBezTo>
                <a:cubicBezTo>
                  <a:pt x="14" y="39"/>
                  <a:pt x="16" y="39"/>
                  <a:pt x="17" y="37"/>
                </a:cubicBezTo>
                <a:cubicBezTo>
                  <a:pt x="19" y="36"/>
                  <a:pt x="21" y="33"/>
                  <a:pt x="21" y="31"/>
                </a:cubicBezTo>
                <a:cubicBezTo>
                  <a:pt x="22" y="28"/>
                  <a:pt x="20" y="26"/>
                  <a:pt x="21" y="24"/>
                </a:cubicBezTo>
                <a:cubicBezTo>
                  <a:pt x="22" y="22"/>
                  <a:pt x="24" y="22"/>
                  <a:pt x="26" y="22"/>
                </a:cubicBezTo>
                <a:cubicBezTo>
                  <a:pt x="27" y="22"/>
                  <a:pt x="27" y="24"/>
                  <a:pt x="27" y="25"/>
                </a:cubicBezTo>
                <a:cubicBezTo>
                  <a:pt x="29" y="26"/>
                  <a:pt x="30" y="27"/>
                  <a:pt x="32" y="27"/>
                </a:cubicBezTo>
                <a:cubicBezTo>
                  <a:pt x="34" y="27"/>
                  <a:pt x="37" y="28"/>
                  <a:pt x="39" y="27"/>
                </a:cubicBezTo>
                <a:cubicBezTo>
                  <a:pt x="40" y="26"/>
                  <a:pt x="39" y="24"/>
                  <a:pt x="39" y="23"/>
                </a:cubicBezTo>
                <a:cubicBezTo>
                  <a:pt x="39" y="22"/>
                  <a:pt x="38" y="20"/>
                  <a:pt x="39" y="19"/>
                </a:cubicBezTo>
                <a:cubicBezTo>
                  <a:pt x="41" y="18"/>
                  <a:pt x="45" y="21"/>
                  <a:pt x="47" y="19"/>
                </a:cubicBezTo>
                <a:cubicBezTo>
                  <a:pt x="51" y="17"/>
                  <a:pt x="51" y="12"/>
                  <a:pt x="53" y="8"/>
                </a:cubicBezTo>
                <a:cubicBezTo>
                  <a:pt x="54" y="8"/>
                  <a:pt x="56" y="9"/>
                  <a:pt x="56" y="8"/>
                </a:cubicBezTo>
                <a:cubicBezTo>
                  <a:pt x="57" y="6"/>
                  <a:pt x="56" y="3"/>
                  <a:pt x="57" y="1"/>
                </a:cubicBezTo>
                <a:cubicBezTo>
                  <a:pt x="58" y="0"/>
                  <a:pt x="60" y="0"/>
                  <a:pt x="61" y="1"/>
                </a:cubicBezTo>
                <a:cubicBezTo>
                  <a:pt x="62" y="3"/>
                  <a:pt x="62" y="5"/>
                  <a:pt x="62" y="7"/>
                </a:cubicBezTo>
                <a:cubicBezTo>
                  <a:pt x="63" y="8"/>
                  <a:pt x="64" y="9"/>
                  <a:pt x="65" y="11"/>
                </a:cubicBezTo>
                <a:cubicBezTo>
                  <a:pt x="64" y="15"/>
                  <a:pt x="61" y="20"/>
                  <a:pt x="60" y="25"/>
                </a:cubicBezTo>
                <a:cubicBezTo>
                  <a:pt x="60" y="26"/>
                  <a:pt x="61" y="28"/>
                  <a:pt x="61" y="29"/>
                </a:cubicBezTo>
                <a:cubicBezTo>
                  <a:pt x="62" y="32"/>
                  <a:pt x="63" y="35"/>
                  <a:pt x="63" y="38"/>
                </a:cubicBezTo>
                <a:cubicBezTo>
                  <a:pt x="63" y="39"/>
                  <a:pt x="61" y="40"/>
                  <a:pt x="60" y="41"/>
                </a:cubicBezTo>
                <a:cubicBezTo>
                  <a:pt x="57" y="41"/>
                  <a:pt x="57" y="44"/>
                  <a:pt x="55" y="46"/>
                </a:cubicBezTo>
                <a:cubicBezTo>
                  <a:pt x="52" y="48"/>
                  <a:pt x="51" y="51"/>
                  <a:pt x="49" y="53"/>
                </a:cubicBezTo>
                <a:cubicBezTo>
                  <a:pt x="47" y="54"/>
                  <a:pt x="44" y="52"/>
                  <a:pt x="42" y="53"/>
                </a:cubicBezTo>
                <a:cubicBezTo>
                  <a:pt x="41" y="53"/>
                  <a:pt x="42" y="55"/>
                  <a:pt x="41" y="55"/>
                </a:cubicBezTo>
                <a:cubicBezTo>
                  <a:pt x="41" y="56"/>
                  <a:pt x="39" y="55"/>
                  <a:pt x="38" y="55"/>
                </a:cubicBezTo>
                <a:cubicBezTo>
                  <a:pt x="38" y="56"/>
                  <a:pt x="38" y="58"/>
                  <a:pt x="38" y="59"/>
                </a:cubicBezTo>
                <a:cubicBezTo>
                  <a:pt x="39" y="60"/>
                  <a:pt x="40" y="60"/>
                  <a:pt x="40" y="61"/>
                </a:cubicBezTo>
                <a:cubicBezTo>
                  <a:pt x="40" y="63"/>
                  <a:pt x="37" y="64"/>
                  <a:pt x="38" y="66"/>
                </a:cubicBezTo>
                <a:cubicBezTo>
                  <a:pt x="39" y="68"/>
                  <a:pt x="43" y="67"/>
                  <a:pt x="44" y="68"/>
                </a:cubicBezTo>
                <a:cubicBezTo>
                  <a:pt x="48" y="71"/>
                  <a:pt x="51" y="73"/>
                  <a:pt x="54" y="76"/>
                </a:cubicBezTo>
                <a:cubicBezTo>
                  <a:pt x="53" y="78"/>
                  <a:pt x="52" y="80"/>
                  <a:pt x="50" y="81"/>
                </a:cubicBezTo>
                <a:cubicBezTo>
                  <a:pt x="48" y="82"/>
                  <a:pt x="45" y="80"/>
                  <a:pt x="43" y="81"/>
                </a:cubicBezTo>
                <a:cubicBezTo>
                  <a:pt x="41" y="81"/>
                  <a:pt x="39" y="81"/>
                  <a:pt x="38" y="82"/>
                </a:cubicBezTo>
                <a:cubicBezTo>
                  <a:pt x="37" y="83"/>
                  <a:pt x="37" y="85"/>
                  <a:pt x="35" y="86"/>
                </a:cubicBezTo>
                <a:cubicBezTo>
                  <a:pt x="34" y="87"/>
                  <a:pt x="32" y="88"/>
                  <a:pt x="30" y="8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23" name="Freeform 2641"/>
          <p:cNvSpPr>
            <a:spLocks noChangeAspect="1"/>
          </p:cNvSpPr>
          <p:nvPr/>
        </p:nvSpPr>
        <p:spPr bwMode="auto">
          <a:xfrm>
            <a:off x="7485063" y="3098800"/>
            <a:ext cx="88900" cy="131763"/>
          </a:xfrm>
          <a:custGeom>
            <a:avLst/>
            <a:gdLst>
              <a:gd name="T0" fmla="*/ 0 w 47"/>
              <a:gd name="T1" fmla="*/ 16 h 69"/>
              <a:gd name="T2" fmla="*/ 6 w 47"/>
              <a:gd name="T3" fmla="*/ 12 h 69"/>
              <a:gd name="T4" fmla="*/ 10 w 47"/>
              <a:gd name="T5" fmla="*/ 7 h 69"/>
              <a:gd name="T6" fmla="*/ 15 w 47"/>
              <a:gd name="T7" fmla="*/ 6 h 69"/>
              <a:gd name="T8" fmla="*/ 24 w 47"/>
              <a:gd name="T9" fmla="*/ 6 h 69"/>
              <a:gd name="T10" fmla="*/ 29 w 47"/>
              <a:gd name="T11" fmla="*/ 0 h 69"/>
              <a:gd name="T12" fmla="*/ 35 w 47"/>
              <a:gd name="T13" fmla="*/ 10 h 69"/>
              <a:gd name="T14" fmla="*/ 46 w 47"/>
              <a:gd name="T15" fmla="*/ 26 h 69"/>
              <a:gd name="T16" fmla="*/ 50 w 47"/>
              <a:gd name="T17" fmla="*/ 43 h 69"/>
              <a:gd name="T18" fmla="*/ 51 w 47"/>
              <a:gd name="T19" fmla="*/ 51 h 69"/>
              <a:gd name="T20" fmla="*/ 54 w 47"/>
              <a:gd name="T21" fmla="*/ 49 h 69"/>
              <a:gd name="T22" fmla="*/ 54 w 47"/>
              <a:gd name="T23" fmla="*/ 66 h 69"/>
              <a:gd name="T24" fmla="*/ 44 w 47"/>
              <a:gd name="T25" fmla="*/ 67 h 69"/>
              <a:gd name="T26" fmla="*/ 43 w 47"/>
              <a:gd name="T27" fmla="*/ 73 h 69"/>
              <a:gd name="T28" fmla="*/ 35 w 47"/>
              <a:gd name="T29" fmla="*/ 70 h 69"/>
              <a:gd name="T30" fmla="*/ 36 w 47"/>
              <a:gd name="T31" fmla="*/ 75 h 69"/>
              <a:gd name="T32" fmla="*/ 32 w 47"/>
              <a:gd name="T33" fmla="*/ 71 h 69"/>
              <a:gd name="T34" fmla="*/ 32 w 47"/>
              <a:gd name="T35" fmla="*/ 77 h 69"/>
              <a:gd name="T36" fmla="*/ 27 w 47"/>
              <a:gd name="T37" fmla="*/ 72 h 69"/>
              <a:gd name="T38" fmla="*/ 27 w 47"/>
              <a:gd name="T39" fmla="*/ 77 h 69"/>
              <a:gd name="T40" fmla="*/ 24 w 47"/>
              <a:gd name="T41" fmla="*/ 78 h 69"/>
              <a:gd name="T42" fmla="*/ 24 w 47"/>
              <a:gd name="T43" fmla="*/ 73 h 69"/>
              <a:gd name="T44" fmla="*/ 19 w 47"/>
              <a:gd name="T45" fmla="*/ 79 h 69"/>
              <a:gd name="T46" fmla="*/ 18 w 47"/>
              <a:gd name="T47" fmla="*/ 77 h 69"/>
              <a:gd name="T48" fmla="*/ 13 w 47"/>
              <a:gd name="T49" fmla="*/ 83 h 69"/>
              <a:gd name="T50" fmla="*/ 11 w 47"/>
              <a:gd name="T51" fmla="*/ 76 h 69"/>
              <a:gd name="T52" fmla="*/ 13 w 47"/>
              <a:gd name="T53" fmla="*/ 72 h 69"/>
              <a:gd name="T54" fmla="*/ 10 w 47"/>
              <a:gd name="T55" fmla="*/ 65 h 69"/>
              <a:gd name="T56" fmla="*/ 12 w 47"/>
              <a:gd name="T57" fmla="*/ 59 h 69"/>
              <a:gd name="T58" fmla="*/ 10 w 47"/>
              <a:gd name="T59" fmla="*/ 59 h 69"/>
              <a:gd name="T60" fmla="*/ 11 w 47"/>
              <a:gd name="T61" fmla="*/ 51 h 69"/>
              <a:gd name="T62" fmla="*/ 7 w 47"/>
              <a:gd name="T63" fmla="*/ 35 h 69"/>
              <a:gd name="T64" fmla="*/ 1 w 47"/>
              <a:gd name="T65" fmla="*/ 34 h 69"/>
              <a:gd name="T66" fmla="*/ 4 w 47"/>
              <a:gd name="T67" fmla="*/ 30 h 69"/>
              <a:gd name="T68" fmla="*/ 10 w 47"/>
              <a:gd name="T69" fmla="*/ 30 h 69"/>
              <a:gd name="T70" fmla="*/ 8 w 47"/>
              <a:gd name="T71" fmla="*/ 23 h 69"/>
              <a:gd name="T72" fmla="*/ 5 w 47"/>
              <a:gd name="T73" fmla="*/ 18 h 69"/>
              <a:gd name="T74" fmla="*/ 1 w 47"/>
              <a:gd name="T75" fmla="*/ 18 h 69"/>
              <a:gd name="T76" fmla="*/ 0 w 47"/>
              <a:gd name="T77" fmla="*/ 16 h 6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7"/>
              <a:gd name="T118" fmla="*/ 0 h 69"/>
              <a:gd name="T119" fmla="*/ 47 w 47"/>
              <a:gd name="T120" fmla="*/ 69 h 6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7" h="69">
                <a:moveTo>
                  <a:pt x="0" y="13"/>
                </a:moveTo>
                <a:cubicBezTo>
                  <a:pt x="2" y="12"/>
                  <a:pt x="4" y="11"/>
                  <a:pt x="5" y="10"/>
                </a:cubicBezTo>
                <a:cubicBezTo>
                  <a:pt x="7" y="9"/>
                  <a:pt x="7" y="7"/>
                  <a:pt x="8" y="6"/>
                </a:cubicBezTo>
                <a:cubicBezTo>
                  <a:pt x="9" y="5"/>
                  <a:pt x="11" y="5"/>
                  <a:pt x="13" y="5"/>
                </a:cubicBezTo>
                <a:cubicBezTo>
                  <a:pt x="15" y="4"/>
                  <a:pt x="18" y="6"/>
                  <a:pt x="20" y="5"/>
                </a:cubicBezTo>
                <a:cubicBezTo>
                  <a:pt x="22" y="4"/>
                  <a:pt x="23" y="2"/>
                  <a:pt x="24" y="0"/>
                </a:cubicBezTo>
                <a:cubicBezTo>
                  <a:pt x="25" y="3"/>
                  <a:pt x="27" y="6"/>
                  <a:pt x="29" y="8"/>
                </a:cubicBezTo>
                <a:cubicBezTo>
                  <a:pt x="32" y="13"/>
                  <a:pt x="36" y="17"/>
                  <a:pt x="39" y="22"/>
                </a:cubicBezTo>
                <a:cubicBezTo>
                  <a:pt x="41" y="26"/>
                  <a:pt x="41" y="31"/>
                  <a:pt x="42" y="36"/>
                </a:cubicBezTo>
                <a:cubicBezTo>
                  <a:pt x="43" y="38"/>
                  <a:pt x="42" y="40"/>
                  <a:pt x="43" y="42"/>
                </a:cubicBezTo>
                <a:cubicBezTo>
                  <a:pt x="43" y="43"/>
                  <a:pt x="45" y="40"/>
                  <a:pt x="45" y="41"/>
                </a:cubicBezTo>
                <a:cubicBezTo>
                  <a:pt x="46" y="46"/>
                  <a:pt x="47" y="51"/>
                  <a:pt x="45" y="55"/>
                </a:cubicBezTo>
                <a:cubicBezTo>
                  <a:pt x="43" y="58"/>
                  <a:pt x="39" y="55"/>
                  <a:pt x="37" y="56"/>
                </a:cubicBezTo>
                <a:cubicBezTo>
                  <a:pt x="36" y="57"/>
                  <a:pt x="38" y="61"/>
                  <a:pt x="36" y="61"/>
                </a:cubicBezTo>
                <a:cubicBezTo>
                  <a:pt x="34" y="62"/>
                  <a:pt x="32" y="58"/>
                  <a:pt x="29" y="58"/>
                </a:cubicBezTo>
                <a:cubicBezTo>
                  <a:pt x="28" y="59"/>
                  <a:pt x="30" y="61"/>
                  <a:pt x="30" y="62"/>
                </a:cubicBezTo>
                <a:cubicBezTo>
                  <a:pt x="28" y="62"/>
                  <a:pt x="28" y="58"/>
                  <a:pt x="27" y="59"/>
                </a:cubicBezTo>
                <a:cubicBezTo>
                  <a:pt x="26" y="60"/>
                  <a:pt x="27" y="63"/>
                  <a:pt x="27" y="64"/>
                </a:cubicBezTo>
                <a:cubicBezTo>
                  <a:pt x="25" y="64"/>
                  <a:pt x="25" y="61"/>
                  <a:pt x="23" y="60"/>
                </a:cubicBezTo>
                <a:cubicBezTo>
                  <a:pt x="22" y="60"/>
                  <a:pt x="24" y="63"/>
                  <a:pt x="23" y="64"/>
                </a:cubicBezTo>
                <a:cubicBezTo>
                  <a:pt x="23" y="65"/>
                  <a:pt x="21" y="65"/>
                  <a:pt x="20" y="65"/>
                </a:cubicBezTo>
                <a:cubicBezTo>
                  <a:pt x="20" y="64"/>
                  <a:pt x="21" y="61"/>
                  <a:pt x="20" y="61"/>
                </a:cubicBezTo>
                <a:cubicBezTo>
                  <a:pt x="18" y="62"/>
                  <a:pt x="18" y="65"/>
                  <a:pt x="16" y="66"/>
                </a:cubicBezTo>
                <a:cubicBezTo>
                  <a:pt x="15" y="67"/>
                  <a:pt x="15" y="64"/>
                  <a:pt x="15" y="64"/>
                </a:cubicBezTo>
                <a:cubicBezTo>
                  <a:pt x="13" y="65"/>
                  <a:pt x="13" y="69"/>
                  <a:pt x="11" y="69"/>
                </a:cubicBezTo>
                <a:cubicBezTo>
                  <a:pt x="9" y="68"/>
                  <a:pt x="9" y="65"/>
                  <a:pt x="9" y="63"/>
                </a:cubicBezTo>
                <a:cubicBezTo>
                  <a:pt x="9" y="62"/>
                  <a:pt x="11" y="61"/>
                  <a:pt x="11" y="60"/>
                </a:cubicBezTo>
                <a:cubicBezTo>
                  <a:pt x="11" y="58"/>
                  <a:pt x="9" y="56"/>
                  <a:pt x="8" y="54"/>
                </a:cubicBezTo>
                <a:cubicBezTo>
                  <a:pt x="8" y="52"/>
                  <a:pt x="10" y="51"/>
                  <a:pt x="10" y="49"/>
                </a:cubicBezTo>
                <a:cubicBezTo>
                  <a:pt x="10" y="48"/>
                  <a:pt x="8" y="49"/>
                  <a:pt x="8" y="49"/>
                </a:cubicBezTo>
                <a:cubicBezTo>
                  <a:pt x="8" y="46"/>
                  <a:pt x="10" y="44"/>
                  <a:pt x="9" y="42"/>
                </a:cubicBezTo>
                <a:cubicBezTo>
                  <a:pt x="9" y="37"/>
                  <a:pt x="8" y="33"/>
                  <a:pt x="6" y="29"/>
                </a:cubicBezTo>
                <a:cubicBezTo>
                  <a:pt x="5" y="28"/>
                  <a:pt x="2" y="30"/>
                  <a:pt x="1" y="28"/>
                </a:cubicBezTo>
                <a:cubicBezTo>
                  <a:pt x="0" y="27"/>
                  <a:pt x="2" y="25"/>
                  <a:pt x="3" y="25"/>
                </a:cubicBezTo>
                <a:cubicBezTo>
                  <a:pt x="5" y="24"/>
                  <a:pt x="7" y="26"/>
                  <a:pt x="8" y="25"/>
                </a:cubicBezTo>
                <a:cubicBezTo>
                  <a:pt x="9" y="23"/>
                  <a:pt x="8" y="21"/>
                  <a:pt x="7" y="19"/>
                </a:cubicBezTo>
                <a:cubicBezTo>
                  <a:pt x="6" y="17"/>
                  <a:pt x="5" y="16"/>
                  <a:pt x="4" y="15"/>
                </a:cubicBezTo>
                <a:cubicBezTo>
                  <a:pt x="3" y="14"/>
                  <a:pt x="2" y="15"/>
                  <a:pt x="1" y="15"/>
                </a:cubicBezTo>
                <a:cubicBezTo>
                  <a:pt x="1" y="14"/>
                  <a:pt x="1" y="13"/>
                  <a:pt x="0" y="1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24" name="Freeform 2642"/>
          <p:cNvSpPr>
            <a:spLocks noChangeAspect="1"/>
          </p:cNvSpPr>
          <p:nvPr/>
        </p:nvSpPr>
        <p:spPr bwMode="auto">
          <a:xfrm>
            <a:off x="5059363" y="2516188"/>
            <a:ext cx="212725" cy="166688"/>
          </a:xfrm>
          <a:custGeom>
            <a:avLst/>
            <a:gdLst>
              <a:gd name="T0" fmla="*/ 8 w 112"/>
              <a:gd name="T1" fmla="*/ 99 h 88"/>
              <a:gd name="T2" fmla="*/ 8 w 112"/>
              <a:gd name="T3" fmla="*/ 87 h 88"/>
              <a:gd name="T4" fmla="*/ 5 w 112"/>
              <a:gd name="T5" fmla="*/ 87 h 88"/>
              <a:gd name="T6" fmla="*/ 2 w 112"/>
              <a:gd name="T7" fmla="*/ 85 h 88"/>
              <a:gd name="T8" fmla="*/ 4 w 112"/>
              <a:gd name="T9" fmla="*/ 78 h 88"/>
              <a:gd name="T10" fmla="*/ 6 w 112"/>
              <a:gd name="T11" fmla="*/ 75 h 88"/>
              <a:gd name="T12" fmla="*/ 8 w 112"/>
              <a:gd name="T13" fmla="*/ 72 h 88"/>
              <a:gd name="T14" fmla="*/ 8 w 112"/>
              <a:gd name="T15" fmla="*/ 62 h 88"/>
              <a:gd name="T16" fmla="*/ 6 w 112"/>
              <a:gd name="T17" fmla="*/ 58 h 88"/>
              <a:gd name="T18" fmla="*/ 1 w 112"/>
              <a:gd name="T19" fmla="*/ 55 h 88"/>
              <a:gd name="T20" fmla="*/ 1 w 112"/>
              <a:gd name="T21" fmla="*/ 49 h 88"/>
              <a:gd name="T22" fmla="*/ 7 w 112"/>
              <a:gd name="T23" fmla="*/ 50 h 88"/>
              <a:gd name="T24" fmla="*/ 13 w 112"/>
              <a:gd name="T25" fmla="*/ 48 h 88"/>
              <a:gd name="T26" fmla="*/ 19 w 112"/>
              <a:gd name="T27" fmla="*/ 48 h 88"/>
              <a:gd name="T28" fmla="*/ 23 w 112"/>
              <a:gd name="T29" fmla="*/ 42 h 88"/>
              <a:gd name="T30" fmla="*/ 34 w 112"/>
              <a:gd name="T31" fmla="*/ 42 h 88"/>
              <a:gd name="T32" fmla="*/ 32 w 112"/>
              <a:gd name="T33" fmla="*/ 36 h 88"/>
              <a:gd name="T34" fmla="*/ 36 w 112"/>
              <a:gd name="T35" fmla="*/ 26 h 88"/>
              <a:gd name="T36" fmla="*/ 47 w 112"/>
              <a:gd name="T37" fmla="*/ 24 h 88"/>
              <a:gd name="T38" fmla="*/ 47 w 112"/>
              <a:gd name="T39" fmla="*/ 16 h 88"/>
              <a:gd name="T40" fmla="*/ 51 w 112"/>
              <a:gd name="T41" fmla="*/ 11 h 88"/>
              <a:gd name="T42" fmla="*/ 59 w 112"/>
              <a:gd name="T43" fmla="*/ 12 h 88"/>
              <a:gd name="T44" fmla="*/ 62 w 112"/>
              <a:gd name="T45" fmla="*/ 5 h 88"/>
              <a:gd name="T46" fmla="*/ 66 w 112"/>
              <a:gd name="T47" fmla="*/ 1 h 88"/>
              <a:gd name="T48" fmla="*/ 73 w 112"/>
              <a:gd name="T49" fmla="*/ 1 h 88"/>
              <a:gd name="T50" fmla="*/ 75 w 112"/>
              <a:gd name="T51" fmla="*/ 5 h 88"/>
              <a:gd name="T52" fmla="*/ 83 w 112"/>
              <a:gd name="T53" fmla="*/ 5 h 88"/>
              <a:gd name="T54" fmla="*/ 84 w 112"/>
              <a:gd name="T55" fmla="*/ 11 h 88"/>
              <a:gd name="T56" fmla="*/ 93 w 112"/>
              <a:gd name="T57" fmla="*/ 8 h 88"/>
              <a:gd name="T58" fmla="*/ 108 w 112"/>
              <a:gd name="T59" fmla="*/ 13 h 88"/>
              <a:gd name="T60" fmla="*/ 106 w 112"/>
              <a:gd name="T61" fmla="*/ 30 h 88"/>
              <a:gd name="T62" fmla="*/ 110 w 112"/>
              <a:gd name="T63" fmla="*/ 35 h 88"/>
              <a:gd name="T64" fmla="*/ 111 w 112"/>
              <a:gd name="T65" fmla="*/ 39 h 88"/>
              <a:gd name="T66" fmla="*/ 121 w 112"/>
              <a:gd name="T67" fmla="*/ 45 h 88"/>
              <a:gd name="T68" fmla="*/ 121 w 112"/>
              <a:gd name="T69" fmla="*/ 53 h 88"/>
              <a:gd name="T70" fmla="*/ 128 w 112"/>
              <a:gd name="T71" fmla="*/ 55 h 88"/>
              <a:gd name="T72" fmla="*/ 134 w 112"/>
              <a:gd name="T73" fmla="*/ 62 h 88"/>
              <a:gd name="T74" fmla="*/ 127 w 112"/>
              <a:gd name="T75" fmla="*/ 67 h 88"/>
              <a:gd name="T76" fmla="*/ 122 w 112"/>
              <a:gd name="T77" fmla="*/ 67 h 88"/>
              <a:gd name="T78" fmla="*/ 117 w 112"/>
              <a:gd name="T79" fmla="*/ 63 h 88"/>
              <a:gd name="T80" fmla="*/ 112 w 112"/>
              <a:gd name="T81" fmla="*/ 68 h 88"/>
              <a:gd name="T82" fmla="*/ 117 w 112"/>
              <a:gd name="T83" fmla="*/ 75 h 88"/>
              <a:gd name="T84" fmla="*/ 120 w 112"/>
              <a:gd name="T85" fmla="*/ 86 h 88"/>
              <a:gd name="T86" fmla="*/ 110 w 112"/>
              <a:gd name="T87" fmla="*/ 89 h 88"/>
              <a:gd name="T88" fmla="*/ 106 w 112"/>
              <a:gd name="T89" fmla="*/ 97 h 88"/>
              <a:gd name="T90" fmla="*/ 103 w 112"/>
              <a:gd name="T91" fmla="*/ 104 h 88"/>
              <a:gd name="T92" fmla="*/ 97 w 112"/>
              <a:gd name="T93" fmla="*/ 101 h 88"/>
              <a:gd name="T94" fmla="*/ 91 w 112"/>
              <a:gd name="T95" fmla="*/ 101 h 88"/>
              <a:gd name="T96" fmla="*/ 85 w 112"/>
              <a:gd name="T97" fmla="*/ 100 h 88"/>
              <a:gd name="T98" fmla="*/ 79 w 112"/>
              <a:gd name="T99" fmla="*/ 101 h 88"/>
              <a:gd name="T100" fmla="*/ 73 w 112"/>
              <a:gd name="T101" fmla="*/ 100 h 88"/>
              <a:gd name="T102" fmla="*/ 66 w 112"/>
              <a:gd name="T103" fmla="*/ 103 h 88"/>
              <a:gd name="T104" fmla="*/ 62 w 112"/>
              <a:gd name="T105" fmla="*/ 100 h 88"/>
              <a:gd name="T106" fmla="*/ 53 w 112"/>
              <a:gd name="T107" fmla="*/ 95 h 88"/>
              <a:gd name="T108" fmla="*/ 45 w 112"/>
              <a:gd name="T109" fmla="*/ 95 h 88"/>
              <a:gd name="T110" fmla="*/ 38 w 112"/>
              <a:gd name="T111" fmla="*/ 93 h 88"/>
              <a:gd name="T112" fmla="*/ 26 w 112"/>
              <a:gd name="T113" fmla="*/ 93 h 88"/>
              <a:gd name="T114" fmla="*/ 18 w 112"/>
              <a:gd name="T115" fmla="*/ 93 h 88"/>
              <a:gd name="T116" fmla="*/ 16 w 112"/>
              <a:gd name="T117" fmla="*/ 100 h 88"/>
              <a:gd name="T118" fmla="*/ 8 w 112"/>
              <a:gd name="T119" fmla="*/ 99 h 8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12"/>
              <a:gd name="T181" fmla="*/ 0 h 88"/>
              <a:gd name="T182" fmla="*/ 112 w 112"/>
              <a:gd name="T183" fmla="*/ 88 h 8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12" h="88">
                <a:moveTo>
                  <a:pt x="7" y="83"/>
                </a:moveTo>
                <a:cubicBezTo>
                  <a:pt x="7" y="80"/>
                  <a:pt x="7" y="76"/>
                  <a:pt x="7" y="73"/>
                </a:cubicBezTo>
                <a:cubicBezTo>
                  <a:pt x="6" y="72"/>
                  <a:pt x="5" y="73"/>
                  <a:pt x="4" y="73"/>
                </a:cubicBezTo>
                <a:cubicBezTo>
                  <a:pt x="4" y="72"/>
                  <a:pt x="2" y="72"/>
                  <a:pt x="2" y="71"/>
                </a:cubicBezTo>
                <a:cubicBezTo>
                  <a:pt x="1" y="69"/>
                  <a:pt x="2" y="67"/>
                  <a:pt x="3" y="65"/>
                </a:cubicBezTo>
                <a:cubicBezTo>
                  <a:pt x="3" y="64"/>
                  <a:pt x="5" y="64"/>
                  <a:pt x="5" y="63"/>
                </a:cubicBezTo>
                <a:cubicBezTo>
                  <a:pt x="6" y="62"/>
                  <a:pt x="7" y="61"/>
                  <a:pt x="7" y="60"/>
                </a:cubicBezTo>
                <a:cubicBezTo>
                  <a:pt x="7" y="57"/>
                  <a:pt x="7" y="55"/>
                  <a:pt x="7" y="52"/>
                </a:cubicBezTo>
                <a:cubicBezTo>
                  <a:pt x="6" y="51"/>
                  <a:pt x="5" y="50"/>
                  <a:pt x="5" y="49"/>
                </a:cubicBezTo>
                <a:cubicBezTo>
                  <a:pt x="4" y="48"/>
                  <a:pt x="2" y="47"/>
                  <a:pt x="1" y="46"/>
                </a:cubicBezTo>
                <a:cubicBezTo>
                  <a:pt x="0" y="44"/>
                  <a:pt x="1" y="43"/>
                  <a:pt x="1" y="41"/>
                </a:cubicBezTo>
                <a:cubicBezTo>
                  <a:pt x="3" y="41"/>
                  <a:pt x="4" y="42"/>
                  <a:pt x="6" y="42"/>
                </a:cubicBezTo>
                <a:cubicBezTo>
                  <a:pt x="8" y="42"/>
                  <a:pt x="9" y="40"/>
                  <a:pt x="11" y="40"/>
                </a:cubicBezTo>
                <a:cubicBezTo>
                  <a:pt x="12" y="40"/>
                  <a:pt x="15" y="41"/>
                  <a:pt x="16" y="40"/>
                </a:cubicBezTo>
                <a:cubicBezTo>
                  <a:pt x="18" y="39"/>
                  <a:pt x="18" y="36"/>
                  <a:pt x="19" y="35"/>
                </a:cubicBezTo>
                <a:cubicBezTo>
                  <a:pt x="22" y="34"/>
                  <a:pt x="26" y="37"/>
                  <a:pt x="28" y="35"/>
                </a:cubicBezTo>
                <a:cubicBezTo>
                  <a:pt x="30" y="34"/>
                  <a:pt x="27" y="32"/>
                  <a:pt x="27" y="30"/>
                </a:cubicBezTo>
                <a:cubicBezTo>
                  <a:pt x="28" y="27"/>
                  <a:pt x="28" y="24"/>
                  <a:pt x="30" y="22"/>
                </a:cubicBezTo>
                <a:cubicBezTo>
                  <a:pt x="32" y="20"/>
                  <a:pt x="37" y="22"/>
                  <a:pt x="39" y="20"/>
                </a:cubicBezTo>
                <a:cubicBezTo>
                  <a:pt x="41" y="18"/>
                  <a:pt x="39" y="15"/>
                  <a:pt x="39" y="13"/>
                </a:cubicBezTo>
                <a:cubicBezTo>
                  <a:pt x="40" y="12"/>
                  <a:pt x="41" y="10"/>
                  <a:pt x="43" y="9"/>
                </a:cubicBezTo>
                <a:cubicBezTo>
                  <a:pt x="45" y="9"/>
                  <a:pt x="47" y="11"/>
                  <a:pt x="49" y="10"/>
                </a:cubicBezTo>
                <a:cubicBezTo>
                  <a:pt x="50" y="8"/>
                  <a:pt x="51" y="6"/>
                  <a:pt x="52" y="4"/>
                </a:cubicBezTo>
                <a:cubicBezTo>
                  <a:pt x="53" y="3"/>
                  <a:pt x="54" y="2"/>
                  <a:pt x="55" y="1"/>
                </a:cubicBezTo>
                <a:cubicBezTo>
                  <a:pt x="57" y="1"/>
                  <a:pt x="59" y="0"/>
                  <a:pt x="61" y="1"/>
                </a:cubicBezTo>
                <a:cubicBezTo>
                  <a:pt x="62" y="1"/>
                  <a:pt x="62" y="4"/>
                  <a:pt x="63" y="4"/>
                </a:cubicBezTo>
                <a:cubicBezTo>
                  <a:pt x="65" y="5"/>
                  <a:pt x="67" y="3"/>
                  <a:pt x="69" y="4"/>
                </a:cubicBezTo>
                <a:cubicBezTo>
                  <a:pt x="70" y="5"/>
                  <a:pt x="68" y="8"/>
                  <a:pt x="70" y="9"/>
                </a:cubicBezTo>
                <a:cubicBezTo>
                  <a:pt x="72" y="10"/>
                  <a:pt x="75" y="7"/>
                  <a:pt x="78" y="7"/>
                </a:cubicBezTo>
                <a:cubicBezTo>
                  <a:pt x="82" y="8"/>
                  <a:pt x="88" y="8"/>
                  <a:pt x="90" y="11"/>
                </a:cubicBezTo>
                <a:cubicBezTo>
                  <a:pt x="92" y="15"/>
                  <a:pt x="88" y="20"/>
                  <a:pt x="89" y="25"/>
                </a:cubicBezTo>
                <a:cubicBezTo>
                  <a:pt x="89" y="27"/>
                  <a:pt x="91" y="27"/>
                  <a:pt x="92" y="29"/>
                </a:cubicBezTo>
                <a:cubicBezTo>
                  <a:pt x="93" y="30"/>
                  <a:pt x="92" y="32"/>
                  <a:pt x="93" y="33"/>
                </a:cubicBezTo>
                <a:cubicBezTo>
                  <a:pt x="95" y="35"/>
                  <a:pt x="99" y="35"/>
                  <a:pt x="101" y="38"/>
                </a:cubicBezTo>
                <a:cubicBezTo>
                  <a:pt x="102" y="40"/>
                  <a:pt x="99" y="43"/>
                  <a:pt x="101" y="44"/>
                </a:cubicBezTo>
                <a:cubicBezTo>
                  <a:pt x="102" y="46"/>
                  <a:pt x="105" y="44"/>
                  <a:pt x="107" y="46"/>
                </a:cubicBezTo>
                <a:cubicBezTo>
                  <a:pt x="109" y="47"/>
                  <a:pt x="112" y="49"/>
                  <a:pt x="112" y="52"/>
                </a:cubicBezTo>
                <a:cubicBezTo>
                  <a:pt x="112" y="55"/>
                  <a:pt x="109" y="55"/>
                  <a:pt x="106" y="56"/>
                </a:cubicBezTo>
                <a:cubicBezTo>
                  <a:pt x="105" y="57"/>
                  <a:pt x="103" y="57"/>
                  <a:pt x="102" y="56"/>
                </a:cubicBezTo>
                <a:cubicBezTo>
                  <a:pt x="100" y="56"/>
                  <a:pt x="100" y="53"/>
                  <a:pt x="98" y="53"/>
                </a:cubicBezTo>
                <a:cubicBezTo>
                  <a:pt x="97" y="53"/>
                  <a:pt x="94" y="55"/>
                  <a:pt x="94" y="57"/>
                </a:cubicBezTo>
                <a:cubicBezTo>
                  <a:pt x="94" y="59"/>
                  <a:pt x="98" y="61"/>
                  <a:pt x="98" y="63"/>
                </a:cubicBezTo>
                <a:cubicBezTo>
                  <a:pt x="100" y="66"/>
                  <a:pt x="100" y="69"/>
                  <a:pt x="100" y="72"/>
                </a:cubicBezTo>
                <a:cubicBezTo>
                  <a:pt x="98" y="73"/>
                  <a:pt x="94" y="73"/>
                  <a:pt x="92" y="75"/>
                </a:cubicBezTo>
                <a:cubicBezTo>
                  <a:pt x="90" y="77"/>
                  <a:pt x="90" y="79"/>
                  <a:pt x="89" y="81"/>
                </a:cubicBezTo>
                <a:cubicBezTo>
                  <a:pt x="88" y="83"/>
                  <a:pt x="88" y="86"/>
                  <a:pt x="86" y="87"/>
                </a:cubicBezTo>
                <a:cubicBezTo>
                  <a:pt x="85" y="88"/>
                  <a:pt x="83" y="85"/>
                  <a:pt x="81" y="85"/>
                </a:cubicBezTo>
                <a:cubicBezTo>
                  <a:pt x="79" y="84"/>
                  <a:pt x="78" y="85"/>
                  <a:pt x="76" y="85"/>
                </a:cubicBezTo>
                <a:cubicBezTo>
                  <a:pt x="74" y="85"/>
                  <a:pt x="73" y="84"/>
                  <a:pt x="71" y="84"/>
                </a:cubicBezTo>
                <a:cubicBezTo>
                  <a:pt x="69" y="84"/>
                  <a:pt x="68" y="85"/>
                  <a:pt x="66" y="85"/>
                </a:cubicBezTo>
                <a:cubicBezTo>
                  <a:pt x="64" y="85"/>
                  <a:pt x="63" y="84"/>
                  <a:pt x="61" y="84"/>
                </a:cubicBezTo>
                <a:cubicBezTo>
                  <a:pt x="59" y="84"/>
                  <a:pt x="57" y="86"/>
                  <a:pt x="55" y="86"/>
                </a:cubicBezTo>
                <a:cubicBezTo>
                  <a:pt x="54" y="86"/>
                  <a:pt x="53" y="84"/>
                  <a:pt x="52" y="84"/>
                </a:cubicBezTo>
                <a:cubicBezTo>
                  <a:pt x="50" y="82"/>
                  <a:pt x="47" y="81"/>
                  <a:pt x="44" y="80"/>
                </a:cubicBezTo>
                <a:cubicBezTo>
                  <a:pt x="42" y="79"/>
                  <a:pt x="40" y="80"/>
                  <a:pt x="38" y="80"/>
                </a:cubicBezTo>
                <a:cubicBezTo>
                  <a:pt x="36" y="80"/>
                  <a:pt x="34" y="79"/>
                  <a:pt x="32" y="78"/>
                </a:cubicBezTo>
                <a:cubicBezTo>
                  <a:pt x="29" y="78"/>
                  <a:pt x="25" y="78"/>
                  <a:pt x="22" y="78"/>
                </a:cubicBezTo>
                <a:cubicBezTo>
                  <a:pt x="19" y="77"/>
                  <a:pt x="17" y="76"/>
                  <a:pt x="15" y="78"/>
                </a:cubicBezTo>
                <a:cubicBezTo>
                  <a:pt x="13" y="79"/>
                  <a:pt x="15" y="83"/>
                  <a:pt x="13" y="84"/>
                </a:cubicBezTo>
                <a:cubicBezTo>
                  <a:pt x="12" y="85"/>
                  <a:pt x="9" y="83"/>
                  <a:pt x="7" y="8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25" name="Freeform 2643"/>
          <p:cNvSpPr>
            <a:spLocks noChangeAspect="1"/>
          </p:cNvSpPr>
          <p:nvPr/>
        </p:nvSpPr>
        <p:spPr bwMode="auto">
          <a:xfrm>
            <a:off x="4856163" y="2563813"/>
            <a:ext cx="228600" cy="193675"/>
          </a:xfrm>
          <a:custGeom>
            <a:avLst/>
            <a:gdLst>
              <a:gd name="T0" fmla="*/ 137 w 120"/>
              <a:gd name="T1" fmla="*/ 57 h 102"/>
              <a:gd name="T2" fmla="*/ 131 w 120"/>
              <a:gd name="T3" fmla="*/ 55 h 102"/>
              <a:gd name="T4" fmla="*/ 134 w 120"/>
              <a:gd name="T5" fmla="*/ 45 h 102"/>
              <a:gd name="T6" fmla="*/ 137 w 120"/>
              <a:gd name="T7" fmla="*/ 32 h 102"/>
              <a:gd name="T8" fmla="*/ 130 w 120"/>
              <a:gd name="T9" fmla="*/ 25 h 102"/>
              <a:gd name="T10" fmla="*/ 124 w 120"/>
              <a:gd name="T11" fmla="*/ 14 h 102"/>
              <a:gd name="T12" fmla="*/ 109 w 120"/>
              <a:gd name="T13" fmla="*/ 12 h 102"/>
              <a:gd name="T14" fmla="*/ 82 w 120"/>
              <a:gd name="T15" fmla="*/ 10 h 102"/>
              <a:gd name="T16" fmla="*/ 74 w 120"/>
              <a:gd name="T17" fmla="*/ 17 h 102"/>
              <a:gd name="T18" fmla="*/ 77 w 120"/>
              <a:gd name="T19" fmla="*/ 12 h 102"/>
              <a:gd name="T20" fmla="*/ 77 w 120"/>
              <a:gd name="T21" fmla="*/ 10 h 102"/>
              <a:gd name="T22" fmla="*/ 62 w 120"/>
              <a:gd name="T23" fmla="*/ 13 h 102"/>
              <a:gd name="T24" fmla="*/ 59 w 120"/>
              <a:gd name="T25" fmla="*/ 5 h 102"/>
              <a:gd name="T26" fmla="*/ 53 w 120"/>
              <a:gd name="T27" fmla="*/ 0 h 102"/>
              <a:gd name="T28" fmla="*/ 38 w 120"/>
              <a:gd name="T29" fmla="*/ 6 h 102"/>
              <a:gd name="T30" fmla="*/ 28 w 120"/>
              <a:gd name="T31" fmla="*/ 12 h 102"/>
              <a:gd name="T32" fmla="*/ 6 w 120"/>
              <a:gd name="T33" fmla="*/ 18 h 102"/>
              <a:gd name="T34" fmla="*/ 6 w 120"/>
              <a:gd name="T35" fmla="*/ 20 h 102"/>
              <a:gd name="T36" fmla="*/ 1 w 120"/>
              <a:gd name="T37" fmla="*/ 23 h 102"/>
              <a:gd name="T38" fmla="*/ 0 w 120"/>
              <a:gd name="T39" fmla="*/ 41 h 102"/>
              <a:gd name="T40" fmla="*/ 5 w 120"/>
              <a:gd name="T41" fmla="*/ 53 h 102"/>
              <a:gd name="T42" fmla="*/ 6 w 120"/>
              <a:gd name="T43" fmla="*/ 65 h 102"/>
              <a:gd name="T44" fmla="*/ 12 w 120"/>
              <a:gd name="T45" fmla="*/ 75 h 102"/>
              <a:gd name="T46" fmla="*/ 17 w 120"/>
              <a:gd name="T47" fmla="*/ 81 h 102"/>
              <a:gd name="T48" fmla="*/ 23 w 120"/>
              <a:gd name="T49" fmla="*/ 84 h 102"/>
              <a:gd name="T50" fmla="*/ 32 w 120"/>
              <a:gd name="T51" fmla="*/ 87 h 102"/>
              <a:gd name="T52" fmla="*/ 37 w 120"/>
              <a:gd name="T53" fmla="*/ 99 h 102"/>
              <a:gd name="T54" fmla="*/ 40 w 120"/>
              <a:gd name="T55" fmla="*/ 92 h 102"/>
              <a:gd name="T56" fmla="*/ 48 w 120"/>
              <a:gd name="T57" fmla="*/ 96 h 102"/>
              <a:gd name="T58" fmla="*/ 50 w 120"/>
              <a:gd name="T59" fmla="*/ 98 h 102"/>
              <a:gd name="T60" fmla="*/ 58 w 120"/>
              <a:gd name="T61" fmla="*/ 100 h 102"/>
              <a:gd name="T62" fmla="*/ 65 w 120"/>
              <a:gd name="T63" fmla="*/ 108 h 102"/>
              <a:gd name="T64" fmla="*/ 73 w 120"/>
              <a:gd name="T65" fmla="*/ 114 h 102"/>
              <a:gd name="T66" fmla="*/ 83 w 120"/>
              <a:gd name="T67" fmla="*/ 115 h 102"/>
              <a:gd name="T68" fmla="*/ 86 w 120"/>
              <a:gd name="T69" fmla="*/ 117 h 102"/>
              <a:gd name="T70" fmla="*/ 97 w 120"/>
              <a:gd name="T71" fmla="*/ 114 h 102"/>
              <a:gd name="T72" fmla="*/ 104 w 120"/>
              <a:gd name="T73" fmla="*/ 112 h 102"/>
              <a:gd name="T74" fmla="*/ 116 w 120"/>
              <a:gd name="T75" fmla="*/ 118 h 102"/>
              <a:gd name="T76" fmla="*/ 127 w 120"/>
              <a:gd name="T77" fmla="*/ 121 h 102"/>
              <a:gd name="T78" fmla="*/ 125 w 120"/>
              <a:gd name="T79" fmla="*/ 117 h 102"/>
              <a:gd name="T80" fmla="*/ 124 w 120"/>
              <a:gd name="T81" fmla="*/ 109 h 102"/>
              <a:gd name="T82" fmla="*/ 138 w 120"/>
              <a:gd name="T83" fmla="*/ 97 h 102"/>
              <a:gd name="T84" fmla="*/ 144 w 120"/>
              <a:gd name="T85" fmla="*/ 91 h 102"/>
              <a:gd name="T86" fmla="*/ 143 w 120"/>
              <a:gd name="T87" fmla="*/ 85 h 102"/>
              <a:gd name="T88" fmla="*/ 137 w 120"/>
              <a:gd name="T89" fmla="*/ 69 h 10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0"/>
              <a:gd name="T136" fmla="*/ 0 h 102"/>
              <a:gd name="T137" fmla="*/ 120 w 120"/>
              <a:gd name="T138" fmla="*/ 102 h 10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0" h="102">
                <a:moveTo>
                  <a:pt x="114" y="58"/>
                </a:moveTo>
                <a:cubicBezTo>
                  <a:pt x="114" y="55"/>
                  <a:pt x="114" y="51"/>
                  <a:pt x="114" y="48"/>
                </a:cubicBezTo>
                <a:cubicBezTo>
                  <a:pt x="113" y="47"/>
                  <a:pt x="112" y="48"/>
                  <a:pt x="111" y="48"/>
                </a:cubicBezTo>
                <a:cubicBezTo>
                  <a:pt x="111" y="47"/>
                  <a:pt x="109" y="47"/>
                  <a:pt x="109" y="46"/>
                </a:cubicBezTo>
                <a:cubicBezTo>
                  <a:pt x="108" y="44"/>
                  <a:pt x="109" y="42"/>
                  <a:pt x="110" y="40"/>
                </a:cubicBezTo>
                <a:cubicBezTo>
                  <a:pt x="110" y="39"/>
                  <a:pt x="112" y="39"/>
                  <a:pt x="112" y="38"/>
                </a:cubicBezTo>
                <a:cubicBezTo>
                  <a:pt x="113" y="37"/>
                  <a:pt x="114" y="36"/>
                  <a:pt x="114" y="35"/>
                </a:cubicBezTo>
                <a:cubicBezTo>
                  <a:pt x="114" y="32"/>
                  <a:pt x="114" y="30"/>
                  <a:pt x="114" y="27"/>
                </a:cubicBezTo>
                <a:cubicBezTo>
                  <a:pt x="113" y="26"/>
                  <a:pt x="112" y="25"/>
                  <a:pt x="112" y="24"/>
                </a:cubicBezTo>
                <a:cubicBezTo>
                  <a:pt x="111" y="23"/>
                  <a:pt x="109" y="22"/>
                  <a:pt x="108" y="21"/>
                </a:cubicBezTo>
                <a:cubicBezTo>
                  <a:pt x="107" y="19"/>
                  <a:pt x="108" y="18"/>
                  <a:pt x="108" y="16"/>
                </a:cubicBezTo>
                <a:cubicBezTo>
                  <a:pt x="106" y="15"/>
                  <a:pt x="105" y="13"/>
                  <a:pt x="103" y="12"/>
                </a:cubicBezTo>
                <a:cubicBezTo>
                  <a:pt x="102" y="11"/>
                  <a:pt x="100" y="10"/>
                  <a:pt x="98" y="8"/>
                </a:cubicBezTo>
                <a:cubicBezTo>
                  <a:pt x="95" y="9"/>
                  <a:pt x="93" y="10"/>
                  <a:pt x="91" y="10"/>
                </a:cubicBezTo>
                <a:cubicBezTo>
                  <a:pt x="89" y="10"/>
                  <a:pt x="87" y="9"/>
                  <a:pt x="85" y="9"/>
                </a:cubicBezTo>
                <a:cubicBezTo>
                  <a:pt x="79" y="9"/>
                  <a:pt x="73" y="9"/>
                  <a:pt x="68" y="8"/>
                </a:cubicBezTo>
                <a:cubicBezTo>
                  <a:pt x="67" y="9"/>
                  <a:pt x="67" y="11"/>
                  <a:pt x="66" y="11"/>
                </a:cubicBezTo>
                <a:cubicBezTo>
                  <a:pt x="65" y="12"/>
                  <a:pt x="63" y="13"/>
                  <a:pt x="62" y="14"/>
                </a:cubicBezTo>
                <a:cubicBezTo>
                  <a:pt x="61" y="14"/>
                  <a:pt x="60" y="12"/>
                  <a:pt x="61" y="12"/>
                </a:cubicBezTo>
                <a:cubicBezTo>
                  <a:pt x="62" y="11"/>
                  <a:pt x="63" y="11"/>
                  <a:pt x="64" y="10"/>
                </a:cubicBezTo>
                <a:cubicBezTo>
                  <a:pt x="65" y="9"/>
                  <a:pt x="66" y="8"/>
                  <a:pt x="66" y="7"/>
                </a:cubicBezTo>
                <a:cubicBezTo>
                  <a:pt x="65" y="6"/>
                  <a:pt x="65" y="8"/>
                  <a:pt x="64" y="8"/>
                </a:cubicBezTo>
                <a:cubicBezTo>
                  <a:pt x="63" y="9"/>
                  <a:pt x="61" y="10"/>
                  <a:pt x="59" y="10"/>
                </a:cubicBezTo>
                <a:cubicBezTo>
                  <a:pt x="57" y="11"/>
                  <a:pt x="54" y="12"/>
                  <a:pt x="52" y="11"/>
                </a:cubicBezTo>
                <a:cubicBezTo>
                  <a:pt x="51" y="10"/>
                  <a:pt x="52" y="8"/>
                  <a:pt x="51" y="7"/>
                </a:cubicBezTo>
                <a:cubicBezTo>
                  <a:pt x="51" y="6"/>
                  <a:pt x="49" y="5"/>
                  <a:pt x="49" y="4"/>
                </a:cubicBezTo>
                <a:cubicBezTo>
                  <a:pt x="49" y="3"/>
                  <a:pt x="52" y="5"/>
                  <a:pt x="54" y="6"/>
                </a:cubicBezTo>
                <a:cubicBezTo>
                  <a:pt x="52" y="1"/>
                  <a:pt x="46" y="0"/>
                  <a:pt x="44" y="0"/>
                </a:cubicBezTo>
                <a:cubicBezTo>
                  <a:pt x="40" y="1"/>
                  <a:pt x="38" y="4"/>
                  <a:pt x="34" y="6"/>
                </a:cubicBezTo>
                <a:cubicBezTo>
                  <a:pt x="34" y="6"/>
                  <a:pt x="33" y="5"/>
                  <a:pt x="32" y="5"/>
                </a:cubicBezTo>
                <a:cubicBezTo>
                  <a:pt x="30" y="5"/>
                  <a:pt x="29" y="5"/>
                  <a:pt x="27" y="6"/>
                </a:cubicBezTo>
                <a:cubicBezTo>
                  <a:pt x="25" y="7"/>
                  <a:pt x="25" y="9"/>
                  <a:pt x="23" y="10"/>
                </a:cubicBezTo>
                <a:cubicBezTo>
                  <a:pt x="19" y="12"/>
                  <a:pt x="16" y="12"/>
                  <a:pt x="12" y="13"/>
                </a:cubicBezTo>
                <a:cubicBezTo>
                  <a:pt x="10" y="14"/>
                  <a:pt x="7" y="14"/>
                  <a:pt x="5" y="15"/>
                </a:cubicBezTo>
                <a:cubicBezTo>
                  <a:pt x="4" y="15"/>
                  <a:pt x="1" y="15"/>
                  <a:pt x="1" y="16"/>
                </a:cubicBezTo>
                <a:cubicBezTo>
                  <a:pt x="1" y="18"/>
                  <a:pt x="5" y="16"/>
                  <a:pt x="5" y="17"/>
                </a:cubicBezTo>
                <a:cubicBezTo>
                  <a:pt x="6" y="19"/>
                  <a:pt x="7" y="21"/>
                  <a:pt x="5" y="22"/>
                </a:cubicBezTo>
                <a:cubicBezTo>
                  <a:pt x="4" y="23"/>
                  <a:pt x="2" y="20"/>
                  <a:pt x="1" y="19"/>
                </a:cubicBezTo>
                <a:cubicBezTo>
                  <a:pt x="2" y="22"/>
                  <a:pt x="3" y="24"/>
                  <a:pt x="3" y="26"/>
                </a:cubicBezTo>
                <a:cubicBezTo>
                  <a:pt x="3" y="29"/>
                  <a:pt x="0" y="31"/>
                  <a:pt x="0" y="34"/>
                </a:cubicBezTo>
                <a:cubicBezTo>
                  <a:pt x="1" y="37"/>
                  <a:pt x="4" y="38"/>
                  <a:pt x="5" y="41"/>
                </a:cubicBezTo>
                <a:cubicBezTo>
                  <a:pt x="6" y="42"/>
                  <a:pt x="4" y="43"/>
                  <a:pt x="4" y="44"/>
                </a:cubicBezTo>
                <a:cubicBezTo>
                  <a:pt x="5" y="46"/>
                  <a:pt x="7" y="47"/>
                  <a:pt x="7" y="49"/>
                </a:cubicBezTo>
                <a:cubicBezTo>
                  <a:pt x="7" y="51"/>
                  <a:pt x="5" y="52"/>
                  <a:pt x="5" y="54"/>
                </a:cubicBezTo>
                <a:cubicBezTo>
                  <a:pt x="5" y="55"/>
                  <a:pt x="6" y="57"/>
                  <a:pt x="7" y="59"/>
                </a:cubicBezTo>
                <a:cubicBezTo>
                  <a:pt x="8" y="60"/>
                  <a:pt x="10" y="61"/>
                  <a:pt x="10" y="63"/>
                </a:cubicBezTo>
                <a:cubicBezTo>
                  <a:pt x="11" y="64"/>
                  <a:pt x="10" y="65"/>
                  <a:pt x="10" y="66"/>
                </a:cubicBezTo>
                <a:cubicBezTo>
                  <a:pt x="11" y="67"/>
                  <a:pt x="13" y="67"/>
                  <a:pt x="14" y="68"/>
                </a:cubicBezTo>
                <a:cubicBezTo>
                  <a:pt x="15" y="68"/>
                  <a:pt x="13" y="70"/>
                  <a:pt x="14" y="71"/>
                </a:cubicBezTo>
                <a:cubicBezTo>
                  <a:pt x="16" y="71"/>
                  <a:pt x="18" y="70"/>
                  <a:pt x="19" y="70"/>
                </a:cubicBezTo>
                <a:cubicBezTo>
                  <a:pt x="21" y="71"/>
                  <a:pt x="22" y="73"/>
                  <a:pt x="23" y="73"/>
                </a:cubicBezTo>
                <a:cubicBezTo>
                  <a:pt x="25" y="74"/>
                  <a:pt x="26" y="72"/>
                  <a:pt x="27" y="73"/>
                </a:cubicBezTo>
                <a:cubicBezTo>
                  <a:pt x="28" y="75"/>
                  <a:pt x="27" y="78"/>
                  <a:pt x="28" y="80"/>
                </a:cubicBezTo>
                <a:cubicBezTo>
                  <a:pt x="29" y="81"/>
                  <a:pt x="30" y="83"/>
                  <a:pt x="31" y="83"/>
                </a:cubicBezTo>
                <a:cubicBezTo>
                  <a:pt x="33" y="83"/>
                  <a:pt x="35" y="81"/>
                  <a:pt x="35" y="80"/>
                </a:cubicBezTo>
                <a:cubicBezTo>
                  <a:pt x="35" y="79"/>
                  <a:pt x="33" y="78"/>
                  <a:pt x="33" y="77"/>
                </a:cubicBezTo>
                <a:cubicBezTo>
                  <a:pt x="33" y="76"/>
                  <a:pt x="35" y="77"/>
                  <a:pt x="36" y="78"/>
                </a:cubicBezTo>
                <a:cubicBezTo>
                  <a:pt x="37" y="78"/>
                  <a:pt x="38" y="80"/>
                  <a:pt x="40" y="80"/>
                </a:cubicBezTo>
                <a:cubicBezTo>
                  <a:pt x="41" y="80"/>
                  <a:pt x="42" y="79"/>
                  <a:pt x="43" y="80"/>
                </a:cubicBezTo>
                <a:cubicBezTo>
                  <a:pt x="44" y="80"/>
                  <a:pt x="42" y="81"/>
                  <a:pt x="42" y="82"/>
                </a:cubicBezTo>
                <a:cubicBezTo>
                  <a:pt x="43" y="83"/>
                  <a:pt x="44" y="84"/>
                  <a:pt x="46" y="84"/>
                </a:cubicBezTo>
                <a:cubicBezTo>
                  <a:pt x="46" y="84"/>
                  <a:pt x="47" y="84"/>
                  <a:pt x="48" y="84"/>
                </a:cubicBezTo>
                <a:cubicBezTo>
                  <a:pt x="50" y="84"/>
                  <a:pt x="51" y="85"/>
                  <a:pt x="52" y="86"/>
                </a:cubicBezTo>
                <a:cubicBezTo>
                  <a:pt x="53" y="87"/>
                  <a:pt x="53" y="89"/>
                  <a:pt x="54" y="90"/>
                </a:cubicBezTo>
                <a:cubicBezTo>
                  <a:pt x="55" y="91"/>
                  <a:pt x="57" y="92"/>
                  <a:pt x="58" y="93"/>
                </a:cubicBezTo>
                <a:cubicBezTo>
                  <a:pt x="59" y="94"/>
                  <a:pt x="60" y="95"/>
                  <a:pt x="61" y="95"/>
                </a:cubicBezTo>
                <a:cubicBezTo>
                  <a:pt x="63" y="95"/>
                  <a:pt x="63" y="91"/>
                  <a:pt x="65" y="91"/>
                </a:cubicBezTo>
                <a:cubicBezTo>
                  <a:pt x="67" y="92"/>
                  <a:pt x="68" y="94"/>
                  <a:pt x="69" y="96"/>
                </a:cubicBezTo>
                <a:cubicBezTo>
                  <a:pt x="70" y="97"/>
                  <a:pt x="68" y="98"/>
                  <a:pt x="69" y="99"/>
                </a:cubicBezTo>
                <a:cubicBezTo>
                  <a:pt x="70" y="99"/>
                  <a:pt x="71" y="99"/>
                  <a:pt x="72" y="98"/>
                </a:cubicBezTo>
                <a:cubicBezTo>
                  <a:pt x="74" y="97"/>
                  <a:pt x="74" y="95"/>
                  <a:pt x="75" y="95"/>
                </a:cubicBezTo>
                <a:cubicBezTo>
                  <a:pt x="77" y="94"/>
                  <a:pt x="79" y="95"/>
                  <a:pt x="81" y="95"/>
                </a:cubicBezTo>
                <a:cubicBezTo>
                  <a:pt x="82" y="96"/>
                  <a:pt x="83" y="97"/>
                  <a:pt x="83" y="97"/>
                </a:cubicBezTo>
                <a:cubicBezTo>
                  <a:pt x="85" y="96"/>
                  <a:pt x="85" y="94"/>
                  <a:pt x="87" y="94"/>
                </a:cubicBezTo>
                <a:cubicBezTo>
                  <a:pt x="89" y="94"/>
                  <a:pt x="91" y="94"/>
                  <a:pt x="93" y="95"/>
                </a:cubicBezTo>
                <a:cubicBezTo>
                  <a:pt x="95" y="96"/>
                  <a:pt x="96" y="98"/>
                  <a:pt x="97" y="99"/>
                </a:cubicBezTo>
                <a:cubicBezTo>
                  <a:pt x="99" y="100"/>
                  <a:pt x="101" y="100"/>
                  <a:pt x="103" y="100"/>
                </a:cubicBezTo>
                <a:cubicBezTo>
                  <a:pt x="104" y="101"/>
                  <a:pt x="105" y="102"/>
                  <a:pt x="106" y="101"/>
                </a:cubicBezTo>
                <a:cubicBezTo>
                  <a:pt x="107" y="101"/>
                  <a:pt x="107" y="100"/>
                  <a:pt x="106" y="99"/>
                </a:cubicBezTo>
                <a:cubicBezTo>
                  <a:pt x="106" y="99"/>
                  <a:pt x="104" y="99"/>
                  <a:pt x="104" y="98"/>
                </a:cubicBezTo>
                <a:cubicBezTo>
                  <a:pt x="103" y="97"/>
                  <a:pt x="105" y="95"/>
                  <a:pt x="104" y="94"/>
                </a:cubicBezTo>
                <a:cubicBezTo>
                  <a:pt x="104" y="93"/>
                  <a:pt x="103" y="92"/>
                  <a:pt x="103" y="91"/>
                </a:cubicBezTo>
                <a:cubicBezTo>
                  <a:pt x="105" y="88"/>
                  <a:pt x="107" y="85"/>
                  <a:pt x="109" y="83"/>
                </a:cubicBezTo>
                <a:cubicBezTo>
                  <a:pt x="111" y="81"/>
                  <a:pt x="113" y="82"/>
                  <a:pt x="115" y="81"/>
                </a:cubicBezTo>
                <a:cubicBezTo>
                  <a:pt x="116" y="80"/>
                  <a:pt x="117" y="80"/>
                  <a:pt x="118" y="79"/>
                </a:cubicBezTo>
                <a:cubicBezTo>
                  <a:pt x="119" y="78"/>
                  <a:pt x="120" y="77"/>
                  <a:pt x="120" y="76"/>
                </a:cubicBezTo>
                <a:cubicBezTo>
                  <a:pt x="120" y="74"/>
                  <a:pt x="117" y="73"/>
                  <a:pt x="116" y="71"/>
                </a:cubicBezTo>
                <a:cubicBezTo>
                  <a:pt x="116" y="71"/>
                  <a:pt x="120" y="72"/>
                  <a:pt x="119" y="71"/>
                </a:cubicBezTo>
                <a:cubicBezTo>
                  <a:pt x="118" y="69"/>
                  <a:pt x="115" y="68"/>
                  <a:pt x="114" y="66"/>
                </a:cubicBezTo>
                <a:cubicBezTo>
                  <a:pt x="113" y="64"/>
                  <a:pt x="114" y="61"/>
                  <a:pt x="114" y="5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26" name="Freeform 2644"/>
          <p:cNvSpPr>
            <a:spLocks noChangeAspect="1"/>
          </p:cNvSpPr>
          <p:nvPr/>
        </p:nvSpPr>
        <p:spPr bwMode="auto">
          <a:xfrm>
            <a:off x="4981575" y="2554288"/>
            <a:ext cx="66675" cy="28575"/>
          </a:xfrm>
          <a:custGeom>
            <a:avLst/>
            <a:gdLst>
              <a:gd name="T0" fmla="*/ 38 w 35"/>
              <a:gd name="T1" fmla="*/ 16 h 15"/>
              <a:gd name="T2" fmla="*/ 30 w 35"/>
              <a:gd name="T3" fmla="*/ 18 h 15"/>
              <a:gd name="T4" fmla="*/ 23 w 35"/>
              <a:gd name="T5" fmla="*/ 17 h 15"/>
              <a:gd name="T6" fmla="*/ 2 w 35"/>
              <a:gd name="T7" fmla="*/ 16 h 15"/>
              <a:gd name="T8" fmla="*/ 8 w 35"/>
              <a:gd name="T9" fmla="*/ 12 h 15"/>
              <a:gd name="T10" fmla="*/ 7 w 35"/>
              <a:gd name="T11" fmla="*/ 11 h 15"/>
              <a:gd name="T12" fmla="*/ 2 w 35"/>
              <a:gd name="T13" fmla="*/ 12 h 15"/>
              <a:gd name="T14" fmla="*/ 1 w 35"/>
              <a:gd name="T15" fmla="*/ 7 h 15"/>
              <a:gd name="T16" fmla="*/ 7 w 35"/>
              <a:gd name="T17" fmla="*/ 6 h 15"/>
              <a:gd name="T18" fmla="*/ 13 w 35"/>
              <a:gd name="T19" fmla="*/ 1 h 15"/>
              <a:gd name="T20" fmla="*/ 13 w 35"/>
              <a:gd name="T21" fmla="*/ 2 h 15"/>
              <a:gd name="T22" fmla="*/ 11 w 35"/>
              <a:gd name="T23" fmla="*/ 6 h 15"/>
              <a:gd name="T24" fmla="*/ 19 w 35"/>
              <a:gd name="T25" fmla="*/ 6 h 15"/>
              <a:gd name="T26" fmla="*/ 19 w 35"/>
              <a:gd name="T27" fmla="*/ 1 h 15"/>
              <a:gd name="T28" fmla="*/ 22 w 35"/>
              <a:gd name="T29" fmla="*/ 0 h 15"/>
              <a:gd name="T30" fmla="*/ 28 w 35"/>
              <a:gd name="T31" fmla="*/ 4 h 15"/>
              <a:gd name="T32" fmla="*/ 32 w 35"/>
              <a:gd name="T33" fmla="*/ 4 h 15"/>
              <a:gd name="T34" fmla="*/ 35 w 35"/>
              <a:gd name="T35" fmla="*/ 2 h 15"/>
              <a:gd name="T36" fmla="*/ 41 w 35"/>
              <a:gd name="T37" fmla="*/ 6 h 15"/>
              <a:gd name="T38" fmla="*/ 41 w 35"/>
              <a:gd name="T39" fmla="*/ 11 h 15"/>
              <a:gd name="T40" fmla="*/ 38 w 35"/>
              <a:gd name="T41" fmla="*/ 16 h 1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5"/>
              <a:gd name="T64" fmla="*/ 0 h 15"/>
              <a:gd name="T65" fmla="*/ 35 w 35"/>
              <a:gd name="T66" fmla="*/ 15 h 1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5" h="15">
                <a:moveTo>
                  <a:pt x="32" y="13"/>
                </a:moveTo>
                <a:cubicBezTo>
                  <a:pt x="29" y="14"/>
                  <a:pt x="27" y="15"/>
                  <a:pt x="25" y="15"/>
                </a:cubicBezTo>
                <a:cubicBezTo>
                  <a:pt x="23" y="15"/>
                  <a:pt x="21" y="14"/>
                  <a:pt x="19" y="14"/>
                </a:cubicBezTo>
                <a:cubicBezTo>
                  <a:pt x="13" y="14"/>
                  <a:pt x="7" y="14"/>
                  <a:pt x="2" y="13"/>
                </a:cubicBezTo>
                <a:cubicBezTo>
                  <a:pt x="3" y="12"/>
                  <a:pt x="5" y="12"/>
                  <a:pt x="7" y="10"/>
                </a:cubicBezTo>
                <a:cubicBezTo>
                  <a:pt x="7" y="10"/>
                  <a:pt x="6" y="9"/>
                  <a:pt x="6" y="9"/>
                </a:cubicBezTo>
                <a:cubicBezTo>
                  <a:pt x="5" y="9"/>
                  <a:pt x="3" y="11"/>
                  <a:pt x="2" y="10"/>
                </a:cubicBezTo>
                <a:cubicBezTo>
                  <a:pt x="1" y="9"/>
                  <a:pt x="0" y="7"/>
                  <a:pt x="1" y="6"/>
                </a:cubicBezTo>
                <a:cubicBezTo>
                  <a:pt x="2" y="5"/>
                  <a:pt x="4" y="6"/>
                  <a:pt x="6" y="5"/>
                </a:cubicBezTo>
                <a:cubicBezTo>
                  <a:pt x="8" y="4"/>
                  <a:pt x="9" y="2"/>
                  <a:pt x="11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0" y="3"/>
                  <a:pt x="8" y="4"/>
                  <a:pt x="9" y="5"/>
                </a:cubicBezTo>
                <a:cubicBezTo>
                  <a:pt x="11" y="6"/>
                  <a:pt x="14" y="6"/>
                  <a:pt x="16" y="5"/>
                </a:cubicBezTo>
                <a:cubicBezTo>
                  <a:pt x="17" y="4"/>
                  <a:pt x="15" y="2"/>
                  <a:pt x="16" y="1"/>
                </a:cubicBezTo>
                <a:cubicBezTo>
                  <a:pt x="16" y="1"/>
                  <a:pt x="17" y="0"/>
                  <a:pt x="18" y="0"/>
                </a:cubicBezTo>
                <a:cubicBezTo>
                  <a:pt x="20" y="1"/>
                  <a:pt x="21" y="2"/>
                  <a:pt x="23" y="3"/>
                </a:cubicBezTo>
                <a:cubicBezTo>
                  <a:pt x="24" y="3"/>
                  <a:pt x="25" y="3"/>
                  <a:pt x="27" y="3"/>
                </a:cubicBezTo>
                <a:cubicBezTo>
                  <a:pt x="28" y="3"/>
                  <a:pt x="28" y="2"/>
                  <a:pt x="29" y="2"/>
                </a:cubicBezTo>
                <a:cubicBezTo>
                  <a:pt x="31" y="3"/>
                  <a:pt x="33" y="4"/>
                  <a:pt x="34" y="5"/>
                </a:cubicBezTo>
                <a:cubicBezTo>
                  <a:pt x="35" y="6"/>
                  <a:pt x="34" y="8"/>
                  <a:pt x="34" y="9"/>
                </a:cubicBezTo>
                <a:cubicBezTo>
                  <a:pt x="34" y="11"/>
                  <a:pt x="33" y="12"/>
                  <a:pt x="32" y="1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27" name="Freeform 2645"/>
          <p:cNvSpPr>
            <a:spLocks noChangeAspect="1"/>
          </p:cNvSpPr>
          <p:nvPr/>
        </p:nvSpPr>
        <p:spPr bwMode="auto">
          <a:xfrm>
            <a:off x="5003800" y="2505075"/>
            <a:ext cx="133350" cy="90488"/>
          </a:xfrm>
          <a:custGeom>
            <a:avLst/>
            <a:gdLst>
              <a:gd name="T0" fmla="*/ 7 w 70"/>
              <a:gd name="T1" fmla="*/ 31 h 48"/>
              <a:gd name="T2" fmla="*/ 5 w 70"/>
              <a:gd name="T3" fmla="*/ 24 h 48"/>
              <a:gd name="T4" fmla="*/ 1 w 70"/>
              <a:gd name="T5" fmla="*/ 17 h 48"/>
              <a:gd name="T6" fmla="*/ 0 w 70"/>
              <a:gd name="T7" fmla="*/ 11 h 48"/>
              <a:gd name="T8" fmla="*/ 5 w 70"/>
              <a:gd name="T9" fmla="*/ 6 h 48"/>
              <a:gd name="T10" fmla="*/ 14 w 70"/>
              <a:gd name="T11" fmla="*/ 1 h 48"/>
              <a:gd name="T12" fmla="*/ 29 w 70"/>
              <a:gd name="T13" fmla="*/ 4 h 48"/>
              <a:gd name="T14" fmla="*/ 43 w 70"/>
              <a:gd name="T15" fmla="*/ 5 h 48"/>
              <a:gd name="T16" fmla="*/ 48 w 70"/>
              <a:gd name="T17" fmla="*/ 7 h 48"/>
              <a:gd name="T18" fmla="*/ 55 w 70"/>
              <a:gd name="T19" fmla="*/ 5 h 48"/>
              <a:gd name="T20" fmla="*/ 62 w 70"/>
              <a:gd name="T21" fmla="*/ 10 h 48"/>
              <a:gd name="T22" fmla="*/ 72 w 70"/>
              <a:gd name="T23" fmla="*/ 15 h 48"/>
              <a:gd name="T24" fmla="*/ 82 w 70"/>
              <a:gd name="T25" fmla="*/ 23 h 48"/>
              <a:gd name="T26" fmla="*/ 82 w 70"/>
              <a:gd name="T27" fmla="*/ 31 h 48"/>
              <a:gd name="T28" fmla="*/ 71 w 70"/>
              <a:gd name="T29" fmla="*/ 33 h 48"/>
              <a:gd name="T30" fmla="*/ 67 w 70"/>
              <a:gd name="T31" fmla="*/ 43 h 48"/>
              <a:gd name="T32" fmla="*/ 68 w 70"/>
              <a:gd name="T33" fmla="*/ 49 h 48"/>
              <a:gd name="T34" fmla="*/ 58 w 70"/>
              <a:gd name="T35" fmla="*/ 49 h 48"/>
              <a:gd name="T36" fmla="*/ 54 w 70"/>
              <a:gd name="T37" fmla="*/ 55 h 48"/>
              <a:gd name="T38" fmla="*/ 48 w 70"/>
              <a:gd name="T39" fmla="*/ 55 h 48"/>
              <a:gd name="T40" fmla="*/ 42 w 70"/>
              <a:gd name="T41" fmla="*/ 57 h 48"/>
              <a:gd name="T42" fmla="*/ 36 w 70"/>
              <a:gd name="T43" fmla="*/ 56 h 48"/>
              <a:gd name="T44" fmla="*/ 30 w 70"/>
              <a:gd name="T45" fmla="*/ 51 h 48"/>
              <a:gd name="T46" fmla="*/ 24 w 70"/>
              <a:gd name="T47" fmla="*/ 46 h 48"/>
              <a:gd name="T48" fmla="*/ 26 w 70"/>
              <a:gd name="T49" fmla="*/ 42 h 48"/>
              <a:gd name="T50" fmla="*/ 26 w 70"/>
              <a:gd name="T51" fmla="*/ 37 h 48"/>
              <a:gd name="T52" fmla="*/ 20 w 70"/>
              <a:gd name="T53" fmla="*/ 33 h 48"/>
              <a:gd name="T54" fmla="*/ 18 w 70"/>
              <a:gd name="T55" fmla="*/ 34 h 48"/>
              <a:gd name="T56" fmla="*/ 13 w 70"/>
              <a:gd name="T57" fmla="*/ 34 h 48"/>
              <a:gd name="T58" fmla="*/ 7 w 70"/>
              <a:gd name="T59" fmla="*/ 31 h 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70"/>
              <a:gd name="T91" fmla="*/ 0 h 48"/>
              <a:gd name="T92" fmla="*/ 70 w 70"/>
              <a:gd name="T93" fmla="*/ 48 h 4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70" h="48">
                <a:moveTo>
                  <a:pt x="6" y="26"/>
                </a:moveTo>
                <a:cubicBezTo>
                  <a:pt x="5" y="24"/>
                  <a:pt x="5" y="22"/>
                  <a:pt x="4" y="20"/>
                </a:cubicBezTo>
                <a:cubicBezTo>
                  <a:pt x="3" y="18"/>
                  <a:pt x="2" y="16"/>
                  <a:pt x="1" y="14"/>
                </a:cubicBezTo>
                <a:cubicBezTo>
                  <a:pt x="1" y="13"/>
                  <a:pt x="0" y="10"/>
                  <a:pt x="0" y="9"/>
                </a:cubicBezTo>
                <a:cubicBezTo>
                  <a:pt x="1" y="7"/>
                  <a:pt x="2" y="6"/>
                  <a:pt x="4" y="5"/>
                </a:cubicBezTo>
                <a:cubicBezTo>
                  <a:pt x="6" y="3"/>
                  <a:pt x="9" y="1"/>
                  <a:pt x="12" y="1"/>
                </a:cubicBezTo>
                <a:cubicBezTo>
                  <a:pt x="16" y="0"/>
                  <a:pt x="20" y="2"/>
                  <a:pt x="24" y="3"/>
                </a:cubicBezTo>
                <a:cubicBezTo>
                  <a:pt x="28" y="3"/>
                  <a:pt x="32" y="3"/>
                  <a:pt x="36" y="4"/>
                </a:cubicBezTo>
                <a:cubicBezTo>
                  <a:pt x="37" y="5"/>
                  <a:pt x="39" y="6"/>
                  <a:pt x="40" y="6"/>
                </a:cubicBezTo>
                <a:cubicBezTo>
                  <a:pt x="42" y="7"/>
                  <a:pt x="44" y="4"/>
                  <a:pt x="46" y="4"/>
                </a:cubicBezTo>
                <a:cubicBezTo>
                  <a:pt x="48" y="5"/>
                  <a:pt x="50" y="7"/>
                  <a:pt x="52" y="8"/>
                </a:cubicBezTo>
                <a:cubicBezTo>
                  <a:pt x="55" y="10"/>
                  <a:pt x="57" y="12"/>
                  <a:pt x="60" y="13"/>
                </a:cubicBezTo>
                <a:cubicBezTo>
                  <a:pt x="63" y="15"/>
                  <a:pt x="65" y="17"/>
                  <a:pt x="68" y="19"/>
                </a:cubicBezTo>
                <a:cubicBezTo>
                  <a:pt x="68" y="21"/>
                  <a:pt x="70" y="24"/>
                  <a:pt x="68" y="26"/>
                </a:cubicBezTo>
                <a:cubicBezTo>
                  <a:pt x="66" y="28"/>
                  <a:pt x="61" y="26"/>
                  <a:pt x="59" y="28"/>
                </a:cubicBezTo>
                <a:cubicBezTo>
                  <a:pt x="57" y="30"/>
                  <a:pt x="57" y="33"/>
                  <a:pt x="56" y="36"/>
                </a:cubicBezTo>
                <a:cubicBezTo>
                  <a:pt x="56" y="38"/>
                  <a:pt x="59" y="40"/>
                  <a:pt x="57" y="41"/>
                </a:cubicBezTo>
                <a:cubicBezTo>
                  <a:pt x="55" y="43"/>
                  <a:pt x="51" y="40"/>
                  <a:pt x="48" y="41"/>
                </a:cubicBezTo>
                <a:cubicBezTo>
                  <a:pt x="47" y="42"/>
                  <a:pt x="47" y="45"/>
                  <a:pt x="45" y="46"/>
                </a:cubicBezTo>
                <a:cubicBezTo>
                  <a:pt x="44" y="47"/>
                  <a:pt x="41" y="46"/>
                  <a:pt x="40" y="46"/>
                </a:cubicBezTo>
                <a:cubicBezTo>
                  <a:pt x="38" y="46"/>
                  <a:pt x="37" y="48"/>
                  <a:pt x="35" y="48"/>
                </a:cubicBezTo>
                <a:cubicBezTo>
                  <a:pt x="33" y="48"/>
                  <a:pt x="32" y="47"/>
                  <a:pt x="30" y="47"/>
                </a:cubicBezTo>
                <a:cubicBezTo>
                  <a:pt x="28" y="46"/>
                  <a:pt x="27" y="44"/>
                  <a:pt x="25" y="43"/>
                </a:cubicBezTo>
                <a:cubicBezTo>
                  <a:pt x="24" y="42"/>
                  <a:pt x="22" y="41"/>
                  <a:pt x="20" y="39"/>
                </a:cubicBezTo>
                <a:cubicBezTo>
                  <a:pt x="21" y="38"/>
                  <a:pt x="22" y="37"/>
                  <a:pt x="22" y="35"/>
                </a:cubicBezTo>
                <a:cubicBezTo>
                  <a:pt x="22" y="34"/>
                  <a:pt x="23" y="32"/>
                  <a:pt x="22" y="31"/>
                </a:cubicBezTo>
                <a:cubicBezTo>
                  <a:pt x="21" y="30"/>
                  <a:pt x="19" y="29"/>
                  <a:pt x="17" y="28"/>
                </a:cubicBezTo>
                <a:cubicBezTo>
                  <a:pt x="16" y="28"/>
                  <a:pt x="16" y="29"/>
                  <a:pt x="15" y="29"/>
                </a:cubicBezTo>
                <a:cubicBezTo>
                  <a:pt x="13" y="29"/>
                  <a:pt x="12" y="29"/>
                  <a:pt x="11" y="29"/>
                </a:cubicBezTo>
                <a:cubicBezTo>
                  <a:pt x="9" y="28"/>
                  <a:pt x="8" y="27"/>
                  <a:pt x="6" y="2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28" name="Freeform 2646"/>
          <p:cNvSpPr>
            <a:spLocks noChangeAspect="1"/>
          </p:cNvSpPr>
          <p:nvPr/>
        </p:nvSpPr>
        <p:spPr bwMode="auto">
          <a:xfrm>
            <a:off x="5002213" y="2444750"/>
            <a:ext cx="163513" cy="95250"/>
          </a:xfrm>
          <a:custGeom>
            <a:avLst/>
            <a:gdLst>
              <a:gd name="T0" fmla="*/ 87 w 86"/>
              <a:gd name="T1" fmla="*/ 11 h 50"/>
              <a:gd name="T2" fmla="*/ 84 w 86"/>
              <a:gd name="T3" fmla="*/ 11 h 50"/>
              <a:gd name="T4" fmla="*/ 79 w 86"/>
              <a:gd name="T5" fmla="*/ 13 h 50"/>
              <a:gd name="T6" fmla="*/ 71 w 86"/>
              <a:gd name="T7" fmla="*/ 7 h 50"/>
              <a:gd name="T8" fmla="*/ 60 w 86"/>
              <a:gd name="T9" fmla="*/ 2 h 50"/>
              <a:gd name="T10" fmla="*/ 55 w 86"/>
              <a:gd name="T11" fmla="*/ 1 h 50"/>
              <a:gd name="T12" fmla="*/ 47 w 86"/>
              <a:gd name="T13" fmla="*/ 6 h 50"/>
              <a:gd name="T14" fmla="*/ 49 w 86"/>
              <a:gd name="T15" fmla="*/ 17 h 50"/>
              <a:gd name="T16" fmla="*/ 44 w 86"/>
              <a:gd name="T17" fmla="*/ 24 h 50"/>
              <a:gd name="T18" fmla="*/ 35 w 86"/>
              <a:gd name="T19" fmla="*/ 28 h 50"/>
              <a:gd name="T20" fmla="*/ 29 w 86"/>
              <a:gd name="T21" fmla="*/ 19 h 50"/>
              <a:gd name="T22" fmla="*/ 23 w 86"/>
              <a:gd name="T23" fmla="*/ 13 h 50"/>
              <a:gd name="T24" fmla="*/ 22 w 86"/>
              <a:gd name="T25" fmla="*/ 10 h 50"/>
              <a:gd name="T26" fmla="*/ 11 w 86"/>
              <a:gd name="T27" fmla="*/ 14 h 50"/>
              <a:gd name="T28" fmla="*/ 7 w 86"/>
              <a:gd name="T29" fmla="*/ 19 h 50"/>
              <a:gd name="T30" fmla="*/ 1 w 86"/>
              <a:gd name="T31" fmla="*/ 34 h 50"/>
              <a:gd name="T32" fmla="*/ 1 w 86"/>
              <a:gd name="T33" fmla="*/ 48 h 50"/>
              <a:gd name="T34" fmla="*/ 6 w 86"/>
              <a:gd name="T35" fmla="*/ 43 h 50"/>
              <a:gd name="T36" fmla="*/ 16 w 86"/>
              <a:gd name="T37" fmla="*/ 38 h 50"/>
              <a:gd name="T38" fmla="*/ 30 w 86"/>
              <a:gd name="T39" fmla="*/ 41 h 50"/>
              <a:gd name="T40" fmla="*/ 44 w 86"/>
              <a:gd name="T41" fmla="*/ 42 h 50"/>
              <a:gd name="T42" fmla="*/ 49 w 86"/>
              <a:gd name="T43" fmla="*/ 44 h 50"/>
              <a:gd name="T44" fmla="*/ 56 w 86"/>
              <a:gd name="T45" fmla="*/ 42 h 50"/>
              <a:gd name="T46" fmla="*/ 63 w 86"/>
              <a:gd name="T47" fmla="*/ 47 h 50"/>
              <a:gd name="T48" fmla="*/ 73 w 86"/>
              <a:gd name="T49" fmla="*/ 53 h 50"/>
              <a:gd name="T50" fmla="*/ 83 w 86"/>
              <a:gd name="T51" fmla="*/ 60 h 50"/>
              <a:gd name="T52" fmla="*/ 87 w 86"/>
              <a:gd name="T53" fmla="*/ 55 h 50"/>
              <a:gd name="T54" fmla="*/ 95 w 86"/>
              <a:gd name="T55" fmla="*/ 56 h 50"/>
              <a:gd name="T56" fmla="*/ 98 w 86"/>
              <a:gd name="T57" fmla="*/ 49 h 50"/>
              <a:gd name="T58" fmla="*/ 102 w 86"/>
              <a:gd name="T59" fmla="*/ 46 h 50"/>
              <a:gd name="T60" fmla="*/ 103 w 86"/>
              <a:gd name="T61" fmla="*/ 41 h 50"/>
              <a:gd name="T62" fmla="*/ 96 w 86"/>
              <a:gd name="T63" fmla="*/ 29 h 50"/>
              <a:gd name="T64" fmla="*/ 96 w 86"/>
              <a:gd name="T65" fmla="*/ 20 h 50"/>
              <a:gd name="T66" fmla="*/ 92 w 86"/>
              <a:gd name="T67" fmla="*/ 16 h 50"/>
              <a:gd name="T68" fmla="*/ 87 w 86"/>
              <a:gd name="T69" fmla="*/ 11 h 5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6"/>
              <a:gd name="T106" fmla="*/ 0 h 50"/>
              <a:gd name="T107" fmla="*/ 86 w 86"/>
              <a:gd name="T108" fmla="*/ 50 h 5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6" h="50">
                <a:moveTo>
                  <a:pt x="73" y="9"/>
                </a:moveTo>
                <a:cubicBezTo>
                  <a:pt x="72" y="9"/>
                  <a:pt x="71" y="9"/>
                  <a:pt x="70" y="9"/>
                </a:cubicBezTo>
                <a:cubicBezTo>
                  <a:pt x="68" y="10"/>
                  <a:pt x="67" y="11"/>
                  <a:pt x="66" y="11"/>
                </a:cubicBezTo>
                <a:cubicBezTo>
                  <a:pt x="63" y="10"/>
                  <a:pt x="61" y="8"/>
                  <a:pt x="59" y="6"/>
                </a:cubicBezTo>
                <a:cubicBezTo>
                  <a:pt x="56" y="5"/>
                  <a:pt x="53" y="4"/>
                  <a:pt x="50" y="2"/>
                </a:cubicBezTo>
                <a:cubicBezTo>
                  <a:pt x="49" y="2"/>
                  <a:pt x="47" y="0"/>
                  <a:pt x="46" y="1"/>
                </a:cubicBezTo>
                <a:cubicBezTo>
                  <a:pt x="43" y="1"/>
                  <a:pt x="41" y="4"/>
                  <a:pt x="39" y="5"/>
                </a:cubicBezTo>
                <a:cubicBezTo>
                  <a:pt x="39" y="8"/>
                  <a:pt x="41" y="11"/>
                  <a:pt x="41" y="14"/>
                </a:cubicBezTo>
                <a:cubicBezTo>
                  <a:pt x="40" y="17"/>
                  <a:pt x="39" y="19"/>
                  <a:pt x="37" y="20"/>
                </a:cubicBezTo>
                <a:cubicBezTo>
                  <a:pt x="35" y="22"/>
                  <a:pt x="32" y="24"/>
                  <a:pt x="29" y="23"/>
                </a:cubicBezTo>
                <a:cubicBezTo>
                  <a:pt x="27" y="22"/>
                  <a:pt x="26" y="18"/>
                  <a:pt x="24" y="16"/>
                </a:cubicBezTo>
                <a:cubicBezTo>
                  <a:pt x="23" y="14"/>
                  <a:pt x="20" y="13"/>
                  <a:pt x="19" y="11"/>
                </a:cubicBezTo>
                <a:cubicBezTo>
                  <a:pt x="18" y="10"/>
                  <a:pt x="19" y="8"/>
                  <a:pt x="18" y="8"/>
                </a:cubicBezTo>
                <a:cubicBezTo>
                  <a:pt x="15" y="9"/>
                  <a:pt x="12" y="10"/>
                  <a:pt x="9" y="12"/>
                </a:cubicBezTo>
                <a:cubicBezTo>
                  <a:pt x="8" y="13"/>
                  <a:pt x="6" y="15"/>
                  <a:pt x="6" y="16"/>
                </a:cubicBezTo>
                <a:cubicBezTo>
                  <a:pt x="5" y="21"/>
                  <a:pt x="3" y="25"/>
                  <a:pt x="1" y="28"/>
                </a:cubicBezTo>
                <a:cubicBezTo>
                  <a:pt x="0" y="32"/>
                  <a:pt x="1" y="36"/>
                  <a:pt x="1" y="40"/>
                </a:cubicBezTo>
                <a:cubicBezTo>
                  <a:pt x="2" y="38"/>
                  <a:pt x="3" y="37"/>
                  <a:pt x="5" y="36"/>
                </a:cubicBezTo>
                <a:cubicBezTo>
                  <a:pt x="7" y="34"/>
                  <a:pt x="10" y="32"/>
                  <a:pt x="13" y="32"/>
                </a:cubicBezTo>
                <a:cubicBezTo>
                  <a:pt x="17" y="31"/>
                  <a:pt x="21" y="33"/>
                  <a:pt x="25" y="34"/>
                </a:cubicBezTo>
                <a:cubicBezTo>
                  <a:pt x="29" y="34"/>
                  <a:pt x="33" y="34"/>
                  <a:pt x="37" y="35"/>
                </a:cubicBezTo>
                <a:cubicBezTo>
                  <a:pt x="38" y="36"/>
                  <a:pt x="40" y="37"/>
                  <a:pt x="41" y="37"/>
                </a:cubicBezTo>
                <a:cubicBezTo>
                  <a:pt x="43" y="38"/>
                  <a:pt x="45" y="35"/>
                  <a:pt x="47" y="35"/>
                </a:cubicBezTo>
                <a:cubicBezTo>
                  <a:pt x="49" y="36"/>
                  <a:pt x="51" y="38"/>
                  <a:pt x="53" y="39"/>
                </a:cubicBezTo>
                <a:cubicBezTo>
                  <a:pt x="56" y="41"/>
                  <a:pt x="58" y="43"/>
                  <a:pt x="61" y="44"/>
                </a:cubicBezTo>
                <a:cubicBezTo>
                  <a:pt x="64" y="46"/>
                  <a:pt x="66" y="48"/>
                  <a:pt x="69" y="50"/>
                </a:cubicBezTo>
                <a:cubicBezTo>
                  <a:pt x="70" y="49"/>
                  <a:pt x="71" y="47"/>
                  <a:pt x="73" y="46"/>
                </a:cubicBezTo>
                <a:cubicBezTo>
                  <a:pt x="75" y="46"/>
                  <a:pt x="77" y="48"/>
                  <a:pt x="79" y="47"/>
                </a:cubicBezTo>
                <a:cubicBezTo>
                  <a:pt x="80" y="45"/>
                  <a:pt x="81" y="43"/>
                  <a:pt x="82" y="41"/>
                </a:cubicBezTo>
                <a:cubicBezTo>
                  <a:pt x="83" y="40"/>
                  <a:pt x="84" y="39"/>
                  <a:pt x="85" y="38"/>
                </a:cubicBezTo>
                <a:cubicBezTo>
                  <a:pt x="85" y="37"/>
                  <a:pt x="86" y="35"/>
                  <a:pt x="86" y="34"/>
                </a:cubicBezTo>
                <a:cubicBezTo>
                  <a:pt x="85" y="30"/>
                  <a:pt x="82" y="28"/>
                  <a:pt x="80" y="24"/>
                </a:cubicBezTo>
                <a:cubicBezTo>
                  <a:pt x="80" y="22"/>
                  <a:pt x="81" y="19"/>
                  <a:pt x="80" y="17"/>
                </a:cubicBezTo>
                <a:cubicBezTo>
                  <a:pt x="80" y="15"/>
                  <a:pt x="78" y="15"/>
                  <a:pt x="77" y="13"/>
                </a:cubicBezTo>
                <a:cubicBezTo>
                  <a:pt x="75" y="12"/>
                  <a:pt x="74" y="10"/>
                  <a:pt x="73" y="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29" name="Freeform 2647"/>
          <p:cNvSpPr>
            <a:spLocks noChangeAspect="1"/>
          </p:cNvSpPr>
          <p:nvPr/>
        </p:nvSpPr>
        <p:spPr bwMode="auto">
          <a:xfrm>
            <a:off x="5053013" y="2395538"/>
            <a:ext cx="101600" cy="71438"/>
          </a:xfrm>
          <a:custGeom>
            <a:avLst/>
            <a:gdLst>
              <a:gd name="T0" fmla="*/ 56 w 53"/>
              <a:gd name="T1" fmla="*/ 43 h 37"/>
              <a:gd name="T2" fmla="*/ 52 w 53"/>
              <a:gd name="T3" fmla="*/ 43 h 37"/>
              <a:gd name="T4" fmla="*/ 47 w 53"/>
              <a:gd name="T5" fmla="*/ 45 h 37"/>
              <a:gd name="T6" fmla="*/ 39 w 53"/>
              <a:gd name="T7" fmla="*/ 39 h 37"/>
              <a:gd name="T8" fmla="*/ 28 w 53"/>
              <a:gd name="T9" fmla="*/ 34 h 37"/>
              <a:gd name="T10" fmla="*/ 23 w 53"/>
              <a:gd name="T11" fmla="*/ 33 h 37"/>
              <a:gd name="T12" fmla="*/ 14 w 53"/>
              <a:gd name="T13" fmla="*/ 38 h 37"/>
              <a:gd name="T14" fmla="*/ 17 w 53"/>
              <a:gd name="T15" fmla="*/ 27 h 37"/>
              <a:gd name="T16" fmla="*/ 12 w 53"/>
              <a:gd name="T17" fmla="*/ 27 h 37"/>
              <a:gd name="T18" fmla="*/ 8 w 53"/>
              <a:gd name="T19" fmla="*/ 29 h 37"/>
              <a:gd name="T20" fmla="*/ 2 w 53"/>
              <a:gd name="T21" fmla="*/ 23 h 37"/>
              <a:gd name="T22" fmla="*/ 2 w 53"/>
              <a:gd name="T23" fmla="*/ 18 h 37"/>
              <a:gd name="T24" fmla="*/ 0 w 53"/>
              <a:gd name="T25" fmla="*/ 13 h 37"/>
              <a:gd name="T26" fmla="*/ 2 w 53"/>
              <a:gd name="T27" fmla="*/ 7 h 37"/>
              <a:gd name="T28" fmla="*/ 12 w 53"/>
              <a:gd name="T29" fmla="*/ 4 h 37"/>
              <a:gd name="T30" fmla="*/ 29 w 53"/>
              <a:gd name="T31" fmla="*/ 0 h 37"/>
              <a:gd name="T32" fmla="*/ 43 w 53"/>
              <a:gd name="T33" fmla="*/ 0 h 37"/>
              <a:gd name="T34" fmla="*/ 50 w 53"/>
              <a:gd name="T35" fmla="*/ 4 h 37"/>
              <a:gd name="T36" fmla="*/ 64 w 53"/>
              <a:gd name="T37" fmla="*/ 4 h 37"/>
              <a:gd name="T38" fmla="*/ 63 w 53"/>
              <a:gd name="T39" fmla="*/ 10 h 37"/>
              <a:gd name="T40" fmla="*/ 62 w 53"/>
              <a:gd name="T41" fmla="*/ 13 h 37"/>
              <a:gd name="T42" fmla="*/ 54 w 53"/>
              <a:gd name="T43" fmla="*/ 15 h 37"/>
              <a:gd name="T44" fmla="*/ 48 w 53"/>
              <a:gd name="T45" fmla="*/ 17 h 37"/>
              <a:gd name="T46" fmla="*/ 53 w 53"/>
              <a:gd name="T47" fmla="*/ 27 h 37"/>
              <a:gd name="T48" fmla="*/ 58 w 53"/>
              <a:gd name="T49" fmla="*/ 38 h 37"/>
              <a:gd name="T50" fmla="*/ 57 w 53"/>
              <a:gd name="T51" fmla="*/ 40 h 37"/>
              <a:gd name="T52" fmla="*/ 56 w 53"/>
              <a:gd name="T53" fmla="*/ 43 h 3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53"/>
              <a:gd name="T82" fmla="*/ 0 h 37"/>
              <a:gd name="T83" fmla="*/ 53 w 53"/>
              <a:gd name="T84" fmla="*/ 37 h 3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53" h="37">
                <a:moveTo>
                  <a:pt x="46" y="35"/>
                </a:moveTo>
                <a:cubicBezTo>
                  <a:pt x="45" y="35"/>
                  <a:pt x="44" y="35"/>
                  <a:pt x="43" y="35"/>
                </a:cubicBezTo>
                <a:cubicBezTo>
                  <a:pt x="41" y="36"/>
                  <a:pt x="40" y="37"/>
                  <a:pt x="39" y="37"/>
                </a:cubicBezTo>
                <a:cubicBezTo>
                  <a:pt x="36" y="36"/>
                  <a:pt x="34" y="34"/>
                  <a:pt x="32" y="32"/>
                </a:cubicBezTo>
                <a:cubicBezTo>
                  <a:pt x="29" y="31"/>
                  <a:pt x="26" y="30"/>
                  <a:pt x="23" y="28"/>
                </a:cubicBezTo>
                <a:cubicBezTo>
                  <a:pt x="22" y="28"/>
                  <a:pt x="20" y="26"/>
                  <a:pt x="19" y="27"/>
                </a:cubicBezTo>
                <a:cubicBezTo>
                  <a:pt x="16" y="27"/>
                  <a:pt x="14" y="30"/>
                  <a:pt x="12" y="31"/>
                </a:cubicBezTo>
                <a:cubicBezTo>
                  <a:pt x="12" y="28"/>
                  <a:pt x="14" y="25"/>
                  <a:pt x="14" y="22"/>
                </a:cubicBezTo>
                <a:cubicBezTo>
                  <a:pt x="13" y="21"/>
                  <a:pt x="11" y="22"/>
                  <a:pt x="10" y="22"/>
                </a:cubicBezTo>
                <a:cubicBezTo>
                  <a:pt x="9" y="23"/>
                  <a:pt x="8" y="24"/>
                  <a:pt x="7" y="24"/>
                </a:cubicBezTo>
                <a:cubicBezTo>
                  <a:pt x="4" y="23"/>
                  <a:pt x="3" y="21"/>
                  <a:pt x="2" y="19"/>
                </a:cubicBezTo>
                <a:cubicBezTo>
                  <a:pt x="1" y="18"/>
                  <a:pt x="2" y="16"/>
                  <a:pt x="2" y="15"/>
                </a:cubicBezTo>
                <a:cubicBezTo>
                  <a:pt x="2" y="14"/>
                  <a:pt x="0" y="12"/>
                  <a:pt x="0" y="11"/>
                </a:cubicBezTo>
                <a:cubicBezTo>
                  <a:pt x="0" y="9"/>
                  <a:pt x="1" y="7"/>
                  <a:pt x="2" y="6"/>
                </a:cubicBezTo>
                <a:cubicBezTo>
                  <a:pt x="4" y="4"/>
                  <a:pt x="7" y="3"/>
                  <a:pt x="10" y="3"/>
                </a:cubicBezTo>
                <a:cubicBezTo>
                  <a:pt x="14" y="1"/>
                  <a:pt x="19" y="0"/>
                  <a:pt x="24" y="0"/>
                </a:cubicBezTo>
                <a:cubicBezTo>
                  <a:pt x="28" y="0"/>
                  <a:pt x="32" y="0"/>
                  <a:pt x="36" y="0"/>
                </a:cubicBezTo>
                <a:cubicBezTo>
                  <a:pt x="38" y="1"/>
                  <a:pt x="39" y="3"/>
                  <a:pt x="41" y="3"/>
                </a:cubicBezTo>
                <a:cubicBezTo>
                  <a:pt x="45" y="4"/>
                  <a:pt x="49" y="3"/>
                  <a:pt x="53" y="3"/>
                </a:cubicBezTo>
                <a:cubicBezTo>
                  <a:pt x="53" y="4"/>
                  <a:pt x="52" y="6"/>
                  <a:pt x="52" y="8"/>
                </a:cubicBezTo>
                <a:cubicBezTo>
                  <a:pt x="51" y="9"/>
                  <a:pt x="51" y="10"/>
                  <a:pt x="51" y="11"/>
                </a:cubicBezTo>
                <a:cubicBezTo>
                  <a:pt x="49" y="11"/>
                  <a:pt x="47" y="11"/>
                  <a:pt x="45" y="12"/>
                </a:cubicBezTo>
                <a:cubicBezTo>
                  <a:pt x="43" y="12"/>
                  <a:pt x="40" y="13"/>
                  <a:pt x="40" y="14"/>
                </a:cubicBezTo>
                <a:cubicBezTo>
                  <a:pt x="40" y="17"/>
                  <a:pt x="43" y="20"/>
                  <a:pt x="44" y="22"/>
                </a:cubicBezTo>
                <a:cubicBezTo>
                  <a:pt x="45" y="25"/>
                  <a:pt x="47" y="28"/>
                  <a:pt x="48" y="31"/>
                </a:cubicBezTo>
                <a:cubicBezTo>
                  <a:pt x="48" y="31"/>
                  <a:pt x="48" y="32"/>
                  <a:pt x="47" y="33"/>
                </a:cubicBezTo>
                <a:cubicBezTo>
                  <a:pt x="47" y="34"/>
                  <a:pt x="46" y="34"/>
                  <a:pt x="46" y="3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30" name="Freeform 2648"/>
          <p:cNvSpPr>
            <a:spLocks noChangeAspect="1"/>
          </p:cNvSpPr>
          <p:nvPr/>
        </p:nvSpPr>
        <p:spPr bwMode="auto">
          <a:xfrm>
            <a:off x="4976813" y="1985963"/>
            <a:ext cx="242888" cy="401638"/>
          </a:xfrm>
          <a:custGeom>
            <a:avLst/>
            <a:gdLst>
              <a:gd name="T0" fmla="*/ 58 w 127"/>
              <a:gd name="T1" fmla="*/ 114 h 211"/>
              <a:gd name="T2" fmla="*/ 66 w 127"/>
              <a:gd name="T3" fmla="*/ 131 h 211"/>
              <a:gd name="T4" fmla="*/ 47 w 127"/>
              <a:gd name="T5" fmla="*/ 146 h 211"/>
              <a:gd name="T6" fmla="*/ 27 w 127"/>
              <a:gd name="T7" fmla="*/ 169 h 211"/>
              <a:gd name="T8" fmla="*/ 12 w 127"/>
              <a:gd name="T9" fmla="*/ 180 h 211"/>
              <a:gd name="T10" fmla="*/ 16 w 127"/>
              <a:gd name="T11" fmla="*/ 222 h 211"/>
              <a:gd name="T12" fmla="*/ 31 w 127"/>
              <a:gd name="T13" fmla="*/ 237 h 211"/>
              <a:gd name="T14" fmla="*/ 41 w 127"/>
              <a:gd name="T15" fmla="*/ 251 h 211"/>
              <a:gd name="T16" fmla="*/ 71 w 127"/>
              <a:gd name="T17" fmla="*/ 245 h 211"/>
              <a:gd name="T18" fmla="*/ 99 w 127"/>
              <a:gd name="T19" fmla="*/ 237 h 211"/>
              <a:gd name="T20" fmla="*/ 113 w 127"/>
              <a:gd name="T21" fmla="*/ 228 h 211"/>
              <a:gd name="T22" fmla="*/ 135 w 127"/>
              <a:gd name="T23" fmla="*/ 206 h 211"/>
              <a:gd name="T24" fmla="*/ 153 w 127"/>
              <a:gd name="T25" fmla="*/ 179 h 211"/>
              <a:gd name="T26" fmla="*/ 134 w 127"/>
              <a:gd name="T27" fmla="*/ 158 h 211"/>
              <a:gd name="T28" fmla="*/ 136 w 127"/>
              <a:gd name="T29" fmla="*/ 145 h 211"/>
              <a:gd name="T30" fmla="*/ 131 w 127"/>
              <a:gd name="T31" fmla="*/ 134 h 211"/>
              <a:gd name="T32" fmla="*/ 126 w 127"/>
              <a:gd name="T33" fmla="*/ 126 h 211"/>
              <a:gd name="T34" fmla="*/ 124 w 127"/>
              <a:gd name="T35" fmla="*/ 119 h 211"/>
              <a:gd name="T36" fmla="*/ 131 w 127"/>
              <a:gd name="T37" fmla="*/ 106 h 211"/>
              <a:gd name="T38" fmla="*/ 125 w 127"/>
              <a:gd name="T39" fmla="*/ 64 h 211"/>
              <a:gd name="T40" fmla="*/ 106 w 127"/>
              <a:gd name="T41" fmla="*/ 50 h 211"/>
              <a:gd name="T42" fmla="*/ 106 w 127"/>
              <a:gd name="T43" fmla="*/ 34 h 211"/>
              <a:gd name="T44" fmla="*/ 107 w 127"/>
              <a:gd name="T45" fmla="*/ 28 h 211"/>
              <a:gd name="T46" fmla="*/ 101 w 127"/>
              <a:gd name="T47" fmla="*/ 8 h 211"/>
              <a:gd name="T48" fmla="*/ 73 w 127"/>
              <a:gd name="T49" fmla="*/ 4 h 211"/>
              <a:gd name="T50" fmla="*/ 66 w 127"/>
              <a:gd name="T51" fmla="*/ 30 h 211"/>
              <a:gd name="T52" fmla="*/ 58 w 127"/>
              <a:gd name="T53" fmla="*/ 40 h 211"/>
              <a:gd name="T54" fmla="*/ 33 w 127"/>
              <a:gd name="T55" fmla="*/ 38 h 211"/>
              <a:gd name="T56" fmla="*/ 5 w 127"/>
              <a:gd name="T57" fmla="*/ 17 h 211"/>
              <a:gd name="T58" fmla="*/ 0 w 127"/>
              <a:gd name="T59" fmla="*/ 28 h 211"/>
              <a:gd name="T60" fmla="*/ 27 w 127"/>
              <a:gd name="T61" fmla="*/ 43 h 211"/>
              <a:gd name="T62" fmla="*/ 37 w 127"/>
              <a:gd name="T63" fmla="*/ 65 h 211"/>
              <a:gd name="T64" fmla="*/ 41 w 127"/>
              <a:gd name="T65" fmla="*/ 72 h 211"/>
              <a:gd name="T66" fmla="*/ 42 w 127"/>
              <a:gd name="T67" fmla="*/ 95 h 21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27"/>
              <a:gd name="T103" fmla="*/ 0 h 211"/>
              <a:gd name="T104" fmla="*/ 127 w 127"/>
              <a:gd name="T105" fmla="*/ 211 h 21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27" h="211">
                <a:moveTo>
                  <a:pt x="40" y="91"/>
                </a:moveTo>
                <a:cubicBezTo>
                  <a:pt x="43" y="92"/>
                  <a:pt x="45" y="93"/>
                  <a:pt x="48" y="95"/>
                </a:cubicBezTo>
                <a:cubicBezTo>
                  <a:pt x="51" y="96"/>
                  <a:pt x="54" y="97"/>
                  <a:pt x="56" y="100"/>
                </a:cubicBezTo>
                <a:cubicBezTo>
                  <a:pt x="57" y="102"/>
                  <a:pt x="57" y="106"/>
                  <a:pt x="55" y="109"/>
                </a:cubicBezTo>
                <a:cubicBezTo>
                  <a:pt x="53" y="111"/>
                  <a:pt x="49" y="110"/>
                  <a:pt x="47" y="112"/>
                </a:cubicBezTo>
                <a:cubicBezTo>
                  <a:pt x="43" y="114"/>
                  <a:pt x="42" y="119"/>
                  <a:pt x="39" y="122"/>
                </a:cubicBezTo>
                <a:cubicBezTo>
                  <a:pt x="36" y="126"/>
                  <a:pt x="32" y="129"/>
                  <a:pt x="29" y="132"/>
                </a:cubicBezTo>
                <a:cubicBezTo>
                  <a:pt x="26" y="135"/>
                  <a:pt x="25" y="139"/>
                  <a:pt x="22" y="141"/>
                </a:cubicBezTo>
                <a:cubicBezTo>
                  <a:pt x="20" y="142"/>
                  <a:pt x="17" y="142"/>
                  <a:pt x="15" y="144"/>
                </a:cubicBezTo>
                <a:cubicBezTo>
                  <a:pt x="13" y="145"/>
                  <a:pt x="10" y="148"/>
                  <a:pt x="10" y="150"/>
                </a:cubicBezTo>
                <a:cubicBezTo>
                  <a:pt x="9" y="157"/>
                  <a:pt x="10" y="164"/>
                  <a:pt x="11" y="171"/>
                </a:cubicBezTo>
                <a:cubicBezTo>
                  <a:pt x="11" y="175"/>
                  <a:pt x="13" y="180"/>
                  <a:pt x="13" y="185"/>
                </a:cubicBezTo>
                <a:cubicBezTo>
                  <a:pt x="13" y="188"/>
                  <a:pt x="11" y="193"/>
                  <a:pt x="13" y="195"/>
                </a:cubicBezTo>
                <a:cubicBezTo>
                  <a:pt x="16" y="198"/>
                  <a:pt x="22" y="197"/>
                  <a:pt x="26" y="198"/>
                </a:cubicBezTo>
                <a:cubicBezTo>
                  <a:pt x="29" y="199"/>
                  <a:pt x="32" y="199"/>
                  <a:pt x="33" y="201"/>
                </a:cubicBezTo>
                <a:cubicBezTo>
                  <a:pt x="35" y="203"/>
                  <a:pt x="32" y="209"/>
                  <a:pt x="34" y="209"/>
                </a:cubicBezTo>
                <a:cubicBezTo>
                  <a:pt x="38" y="211"/>
                  <a:pt x="42" y="207"/>
                  <a:pt x="46" y="206"/>
                </a:cubicBezTo>
                <a:cubicBezTo>
                  <a:pt x="50" y="205"/>
                  <a:pt x="55" y="205"/>
                  <a:pt x="59" y="204"/>
                </a:cubicBezTo>
                <a:cubicBezTo>
                  <a:pt x="62" y="203"/>
                  <a:pt x="64" y="199"/>
                  <a:pt x="67" y="198"/>
                </a:cubicBezTo>
                <a:cubicBezTo>
                  <a:pt x="72" y="197"/>
                  <a:pt x="77" y="198"/>
                  <a:pt x="82" y="198"/>
                </a:cubicBezTo>
                <a:cubicBezTo>
                  <a:pt x="85" y="198"/>
                  <a:pt x="87" y="198"/>
                  <a:pt x="90" y="198"/>
                </a:cubicBezTo>
                <a:cubicBezTo>
                  <a:pt x="92" y="195"/>
                  <a:pt x="92" y="192"/>
                  <a:pt x="94" y="190"/>
                </a:cubicBezTo>
                <a:cubicBezTo>
                  <a:pt x="97" y="187"/>
                  <a:pt x="102" y="186"/>
                  <a:pt x="105" y="183"/>
                </a:cubicBezTo>
                <a:cubicBezTo>
                  <a:pt x="108" y="180"/>
                  <a:pt x="110" y="176"/>
                  <a:pt x="112" y="172"/>
                </a:cubicBezTo>
                <a:cubicBezTo>
                  <a:pt x="115" y="167"/>
                  <a:pt x="117" y="162"/>
                  <a:pt x="120" y="158"/>
                </a:cubicBezTo>
                <a:cubicBezTo>
                  <a:pt x="122" y="155"/>
                  <a:pt x="127" y="153"/>
                  <a:pt x="127" y="149"/>
                </a:cubicBezTo>
                <a:cubicBezTo>
                  <a:pt x="127" y="145"/>
                  <a:pt x="122" y="143"/>
                  <a:pt x="120" y="140"/>
                </a:cubicBezTo>
                <a:cubicBezTo>
                  <a:pt x="117" y="137"/>
                  <a:pt x="113" y="135"/>
                  <a:pt x="111" y="132"/>
                </a:cubicBezTo>
                <a:cubicBezTo>
                  <a:pt x="110" y="130"/>
                  <a:pt x="114" y="128"/>
                  <a:pt x="115" y="126"/>
                </a:cubicBezTo>
                <a:cubicBezTo>
                  <a:pt x="115" y="124"/>
                  <a:pt x="114" y="122"/>
                  <a:pt x="113" y="121"/>
                </a:cubicBezTo>
                <a:cubicBezTo>
                  <a:pt x="112" y="120"/>
                  <a:pt x="110" y="120"/>
                  <a:pt x="109" y="118"/>
                </a:cubicBezTo>
                <a:cubicBezTo>
                  <a:pt x="108" y="116"/>
                  <a:pt x="110" y="114"/>
                  <a:pt x="109" y="112"/>
                </a:cubicBezTo>
                <a:cubicBezTo>
                  <a:pt x="108" y="111"/>
                  <a:pt x="106" y="113"/>
                  <a:pt x="105" y="112"/>
                </a:cubicBezTo>
                <a:cubicBezTo>
                  <a:pt x="104" y="110"/>
                  <a:pt x="104" y="107"/>
                  <a:pt x="105" y="105"/>
                </a:cubicBezTo>
                <a:cubicBezTo>
                  <a:pt x="105" y="103"/>
                  <a:pt x="108" y="102"/>
                  <a:pt x="107" y="101"/>
                </a:cubicBezTo>
                <a:cubicBezTo>
                  <a:pt x="107" y="99"/>
                  <a:pt x="103" y="101"/>
                  <a:pt x="103" y="99"/>
                </a:cubicBezTo>
                <a:cubicBezTo>
                  <a:pt x="103" y="96"/>
                  <a:pt x="105" y="94"/>
                  <a:pt x="106" y="92"/>
                </a:cubicBezTo>
                <a:lnTo>
                  <a:pt x="109" y="88"/>
                </a:lnTo>
                <a:lnTo>
                  <a:pt x="94" y="65"/>
                </a:lnTo>
                <a:lnTo>
                  <a:pt x="104" y="53"/>
                </a:lnTo>
                <a:cubicBezTo>
                  <a:pt x="100" y="49"/>
                  <a:pt x="97" y="46"/>
                  <a:pt x="96" y="44"/>
                </a:cubicBezTo>
                <a:cubicBezTo>
                  <a:pt x="95" y="42"/>
                  <a:pt x="90" y="44"/>
                  <a:pt x="88" y="42"/>
                </a:cubicBezTo>
                <a:cubicBezTo>
                  <a:pt x="86" y="40"/>
                  <a:pt x="86" y="37"/>
                  <a:pt x="86" y="35"/>
                </a:cubicBezTo>
                <a:cubicBezTo>
                  <a:pt x="86" y="32"/>
                  <a:pt x="88" y="31"/>
                  <a:pt x="88" y="28"/>
                </a:cubicBezTo>
                <a:cubicBezTo>
                  <a:pt x="88" y="27"/>
                  <a:pt x="85" y="28"/>
                  <a:pt x="85" y="27"/>
                </a:cubicBezTo>
                <a:cubicBezTo>
                  <a:pt x="85" y="25"/>
                  <a:pt x="88" y="24"/>
                  <a:pt x="89" y="23"/>
                </a:cubicBezTo>
                <a:cubicBezTo>
                  <a:pt x="90" y="19"/>
                  <a:pt x="93" y="16"/>
                  <a:pt x="92" y="12"/>
                </a:cubicBezTo>
                <a:cubicBezTo>
                  <a:pt x="92" y="9"/>
                  <a:pt x="87" y="9"/>
                  <a:pt x="84" y="7"/>
                </a:cubicBezTo>
                <a:cubicBezTo>
                  <a:pt x="80" y="6"/>
                  <a:pt x="76" y="0"/>
                  <a:pt x="72" y="2"/>
                </a:cubicBezTo>
                <a:cubicBezTo>
                  <a:pt x="69" y="5"/>
                  <a:pt x="64" y="4"/>
                  <a:pt x="61" y="3"/>
                </a:cubicBezTo>
                <a:cubicBezTo>
                  <a:pt x="59" y="5"/>
                  <a:pt x="56" y="10"/>
                  <a:pt x="55" y="15"/>
                </a:cubicBezTo>
                <a:cubicBezTo>
                  <a:pt x="54" y="18"/>
                  <a:pt x="56" y="22"/>
                  <a:pt x="55" y="25"/>
                </a:cubicBezTo>
                <a:cubicBezTo>
                  <a:pt x="54" y="27"/>
                  <a:pt x="50" y="25"/>
                  <a:pt x="49" y="27"/>
                </a:cubicBezTo>
                <a:cubicBezTo>
                  <a:pt x="47" y="29"/>
                  <a:pt x="50" y="33"/>
                  <a:pt x="48" y="33"/>
                </a:cubicBezTo>
                <a:cubicBezTo>
                  <a:pt x="43" y="33"/>
                  <a:pt x="39" y="28"/>
                  <a:pt x="35" y="28"/>
                </a:cubicBezTo>
                <a:cubicBezTo>
                  <a:pt x="32" y="28"/>
                  <a:pt x="29" y="33"/>
                  <a:pt x="27" y="32"/>
                </a:cubicBezTo>
                <a:cubicBezTo>
                  <a:pt x="23" y="30"/>
                  <a:pt x="19" y="31"/>
                  <a:pt x="17" y="30"/>
                </a:cubicBezTo>
                <a:cubicBezTo>
                  <a:pt x="13" y="25"/>
                  <a:pt x="12" y="16"/>
                  <a:pt x="4" y="14"/>
                </a:cubicBezTo>
                <a:cubicBezTo>
                  <a:pt x="2" y="14"/>
                  <a:pt x="5" y="19"/>
                  <a:pt x="4" y="21"/>
                </a:cubicBezTo>
                <a:cubicBezTo>
                  <a:pt x="3" y="22"/>
                  <a:pt x="1" y="22"/>
                  <a:pt x="0" y="23"/>
                </a:cubicBezTo>
                <a:cubicBezTo>
                  <a:pt x="3" y="26"/>
                  <a:pt x="6" y="31"/>
                  <a:pt x="10" y="33"/>
                </a:cubicBezTo>
                <a:cubicBezTo>
                  <a:pt x="14" y="35"/>
                  <a:pt x="19" y="34"/>
                  <a:pt x="22" y="36"/>
                </a:cubicBezTo>
                <a:cubicBezTo>
                  <a:pt x="26" y="38"/>
                  <a:pt x="29" y="41"/>
                  <a:pt x="31" y="45"/>
                </a:cubicBezTo>
                <a:cubicBezTo>
                  <a:pt x="33" y="48"/>
                  <a:pt x="31" y="51"/>
                  <a:pt x="31" y="54"/>
                </a:cubicBezTo>
                <a:cubicBezTo>
                  <a:pt x="32" y="55"/>
                  <a:pt x="34" y="56"/>
                  <a:pt x="34" y="58"/>
                </a:cubicBezTo>
                <a:cubicBezTo>
                  <a:pt x="35" y="59"/>
                  <a:pt x="34" y="59"/>
                  <a:pt x="34" y="60"/>
                </a:cubicBezTo>
                <a:cubicBezTo>
                  <a:pt x="34" y="63"/>
                  <a:pt x="37" y="66"/>
                  <a:pt x="37" y="69"/>
                </a:cubicBezTo>
                <a:cubicBezTo>
                  <a:pt x="37" y="73"/>
                  <a:pt x="34" y="76"/>
                  <a:pt x="35" y="79"/>
                </a:cubicBezTo>
                <a:cubicBezTo>
                  <a:pt x="35" y="83"/>
                  <a:pt x="38" y="87"/>
                  <a:pt x="40" y="9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31" name="Freeform 2649"/>
          <p:cNvSpPr>
            <a:spLocks noChangeAspect="1"/>
          </p:cNvSpPr>
          <p:nvPr/>
        </p:nvSpPr>
        <p:spPr bwMode="auto">
          <a:xfrm>
            <a:off x="4781550" y="2025650"/>
            <a:ext cx="271463" cy="522288"/>
          </a:xfrm>
          <a:custGeom>
            <a:avLst/>
            <a:gdLst>
              <a:gd name="T0" fmla="*/ 6 w 143"/>
              <a:gd name="T1" fmla="*/ 234 h 274"/>
              <a:gd name="T2" fmla="*/ 17 w 143"/>
              <a:gd name="T3" fmla="*/ 217 h 274"/>
              <a:gd name="T4" fmla="*/ 19 w 143"/>
              <a:gd name="T5" fmla="*/ 195 h 274"/>
              <a:gd name="T6" fmla="*/ 11 w 143"/>
              <a:gd name="T7" fmla="*/ 177 h 274"/>
              <a:gd name="T8" fmla="*/ 19 w 143"/>
              <a:gd name="T9" fmla="*/ 125 h 274"/>
              <a:gd name="T10" fmla="*/ 33 w 143"/>
              <a:gd name="T11" fmla="*/ 115 h 274"/>
              <a:gd name="T12" fmla="*/ 42 w 143"/>
              <a:gd name="T13" fmla="*/ 74 h 274"/>
              <a:gd name="T14" fmla="*/ 62 w 143"/>
              <a:gd name="T15" fmla="*/ 54 h 274"/>
              <a:gd name="T16" fmla="*/ 79 w 143"/>
              <a:gd name="T17" fmla="*/ 26 h 274"/>
              <a:gd name="T18" fmla="*/ 88 w 143"/>
              <a:gd name="T19" fmla="*/ 13 h 274"/>
              <a:gd name="T20" fmla="*/ 114 w 143"/>
              <a:gd name="T21" fmla="*/ 18 h 274"/>
              <a:gd name="T22" fmla="*/ 123 w 143"/>
              <a:gd name="T23" fmla="*/ 2 h 274"/>
              <a:gd name="T24" fmla="*/ 149 w 143"/>
              <a:gd name="T25" fmla="*/ 18 h 274"/>
              <a:gd name="T26" fmla="*/ 160 w 143"/>
              <a:gd name="T27" fmla="*/ 40 h 274"/>
              <a:gd name="T28" fmla="*/ 164 w 143"/>
              <a:gd name="T29" fmla="*/ 47 h 274"/>
              <a:gd name="T30" fmla="*/ 165 w 143"/>
              <a:gd name="T31" fmla="*/ 70 h 274"/>
              <a:gd name="T32" fmla="*/ 160 w 143"/>
              <a:gd name="T33" fmla="*/ 84 h 274"/>
              <a:gd name="T34" fmla="*/ 148 w 143"/>
              <a:gd name="T35" fmla="*/ 91 h 274"/>
              <a:gd name="T36" fmla="*/ 139 w 143"/>
              <a:gd name="T37" fmla="*/ 98 h 274"/>
              <a:gd name="T38" fmla="*/ 140 w 143"/>
              <a:gd name="T39" fmla="*/ 116 h 274"/>
              <a:gd name="T40" fmla="*/ 123 w 143"/>
              <a:gd name="T41" fmla="*/ 134 h 274"/>
              <a:gd name="T42" fmla="*/ 102 w 143"/>
              <a:gd name="T43" fmla="*/ 146 h 274"/>
              <a:gd name="T44" fmla="*/ 92 w 143"/>
              <a:gd name="T45" fmla="*/ 161 h 274"/>
              <a:gd name="T46" fmla="*/ 87 w 143"/>
              <a:gd name="T47" fmla="*/ 168 h 274"/>
              <a:gd name="T48" fmla="*/ 81 w 143"/>
              <a:gd name="T49" fmla="*/ 184 h 274"/>
              <a:gd name="T50" fmla="*/ 90 w 143"/>
              <a:gd name="T51" fmla="*/ 214 h 274"/>
              <a:gd name="T52" fmla="*/ 111 w 143"/>
              <a:gd name="T53" fmla="*/ 227 h 274"/>
              <a:gd name="T54" fmla="*/ 93 w 143"/>
              <a:gd name="T55" fmla="*/ 234 h 274"/>
              <a:gd name="T56" fmla="*/ 103 w 143"/>
              <a:gd name="T57" fmla="*/ 238 h 274"/>
              <a:gd name="T58" fmla="*/ 92 w 143"/>
              <a:gd name="T59" fmla="*/ 245 h 274"/>
              <a:gd name="T60" fmla="*/ 80 w 143"/>
              <a:gd name="T61" fmla="*/ 257 h 274"/>
              <a:gd name="T62" fmla="*/ 75 w 143"/>
              <a:gd name="T63" fmla="*/ 298 h 274"/>
              <a:gd name="T64" fmla="*/ 55 w 143"/>
              <a:gd name="T65" fmla="*/ 310 h 274"/>
              <a:gd name="T66" fmla="*/ 51 w 143"/>
              <a:gd name="T67" fmla="*/ 325 h 274"/>
              <a:gd name="T68" fmla="*/ 29 w 143"/>
              <a:gd name="T69" fmla="*/ 328 h 274"/>
              <a:gd name="T70" fmla="*/ 31 w 143"/>
              <a:gd name="T71" fmla="*/ 319 h 274"/>
              <a:gd name="T72" fmla="*/ 29 w 143"/>
              <a:gd name="T73" fmla="*/ 309 h 274"/>
              <a:gd name="T74" fmla="*/ 29 w 143"/>
              <a:gd name="T75" fmla="*/ 303 h 274"/>
              <a:gd name="T76" fmla="*/ 12 w 143"/>
              <a:gd name="T77" fmla="*/ 285 h 274"/>
              <a:gd name="T78" fmla="*/ 10 w 143"/>
              <a:gd name="T79" fmla="*/ 262 h 274"/>
              <a:gd name="T80" fmla="*/ 5 w 143"/>
              <a:gd name="T81" fmla="*/ 249 h 274"/>
              <a:gd name="T82" fmla="*/ 6 w 143"/>
              <a:gd name="T83" fmla="*/ 244 h 27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3"/>
              <a:gd name="T127" fmla="*/ 0 h 274"/>
              <a:gd name="T128" fmla="*/ 143 w 143"/>
              <a:gd name="T129" fmla="*/ 274 h 27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3" h="274">
                <a:moveTo>
                  <a:pt x="5" y="203"/>
                </a:moveTo>
                <a:cubicBezTo>
                  <a:pt x="5" y="200"/>
                  <a:pt x="5" y="197"/>
                  <a:pt x="5" y="195"/>
                </a:cubicBezTo>
                <a:cubicBezTo>
                  <a:pt x="6" y="192"/>
                  <a:pt x="7" y="189"/>
                  <a:pt x="9" y="186"/>
                </a:cubicBezTo>
                <a:cubicBezTo>
                  <a:pt x="10" y="184"/>
                  <a:pt x="14" y="184"/>
                  <a:pt x="14" y="181"/>
                </a:cubicBezTo>
                <a:cubicBezTo>
                  <a:pt x="15" y="176"/>
                  <a:pt x="12" y="170"/>
                  <a:pt x="13" y="164"/>
                </a:cubicBezTo>
                <a:cubicBezTo>
                  <a:pt x="13" y="163"/>
                  <a:pt x="16" y="163"/>
                  <a:pt x="16" y="162"/>
                </a:cubicBezTo>
                <a:cubicBezTo>
                  <a:pt x="17" y="161"/>
                  <a:pt x="18" y="159"/>
                  <a:pt x="17" y="158"/>
                </a:cubicBezTo>
                <a:cubicBezTo>
                  <a:pt x="15" y="154"/>
                  <a:pt x="9" y="151"/>
                  <a:pt x="9" y="147"/>
                </a:cubicBezTo>
                <a:cubicBezTo>
                  <a:pt x="9" y="136"/>
                  <a:pt x="9" y="125"/>
                  <a:pt x="10" y="113"/>
                </a:cubicBezTo>
                <a:cubicBezTo>
                  <a:pt x="10" y="110"/>
                  <a:pt x="13" y="106"/>
                  <a:pt x="16" y="104"/>
                </a:cubicBezTo>
                <a:cubicBezTo>
                  <a:pt x="21" y="102"/>
                  <a:pt x="27" y="107"/>
                  <a:pt x="31" y="104"/>
                </a:cubicBezTo>
                <a:cubicBezTo>
                  <a:pt x="33" y="102"/>
                  <a:pt x="28" y="99"/>
                  <a:pt x="28" y="96"/>
                </a:cubicBezTo>
                <a:cubicBezTo>
                  <a:pt x="28" y="86"/>
                  <a:pt x="32" y="77"/>
                  <a:pt x="33" y="68"/>
                </a:cubicBezTo>
                <a:cubicBezTo>
                  <a:pt x="34" y="66"/>
                  <a:pt x="33" y="64"/>
                  <a:pt x="35" y="62"/>
                </a:cubicBezTo>
                <a:cubicBezTo>
                  <a:pt x="37" y="60"/>
                  <a:pt x="43" y="62"/>
                  <a:pt x="44" y="59"/>
                </a:cubicBezTo>
                <a:cubicBezTo>
                  <a:pt x="45" y="54"/>
                  <a:pt x="48" y="49"/>
                  <a:pt x="52" y="45"/>
                </a:cubicBezTo>
                <a:cubicBezTo>
                  <a:pt x="54" y="43"/>
                  <a:pt x="51" y="40"/>
                  <a:pt x="52" y="37"/>
                </a:cubicBezTo>
                <a:cubicBezTo>
                  <a:pt x="56" y="31"/>
                  <a:pt x="60" y="25"/>
                  <a:pt x="66" y="22"/>
                </a:cubicBezTo>
                <a:cubicBezTo>
                  <a:pt x="68" y="21"/>
                  <a:pt x="71" y="27"/>
                  <a:pt x="72" y="25"/>
                </a:cubicBezTo>
                <a:cubicBezTo>
                  <a:pt x="75" y="21"/>
                  <a:pt x="72" y="15"/>
                  <a:pt x="74" y="11"/>
                </a:cubicBezTo>
                <a:cubicBezTo>
                  <a:pt x="76" y="9"/>
                  <a:pt x="80" y="9"/>
                  <a:pt x="82" y="10"/>
                </a:cubicBezTo>
                <a:cubicBezTo>
                  <a:pt x="87" y="11"/>
                  <a:pt x="91" y="18"/>
                  <a:pt x="95" y="15"/>
                </a:cubicBezTo>
                <a:cubicBezTo>
                  <a:pt x="99" y="13"/>
                  <a:pt x="94" y="6"/>
                  <a:pt x="96" y="2"/>
                </a:cubicBezTo>
                <a:cubicBezTo>
                  <a:pt x="97" y="0"/>
                  <a:pt x="101" y="2"/>
                  <a:pt x="103" y="2"/>
                </a:cubicBezTo>
                <a:cubicBezTo>
                  <a:pt x="106" y="5"/>
                  <a:pt x="109" y="10"/>
                  <a:pt x="113" y="12"/>
                </a:cubicBezTo>
                <a:cubicBezTo>
                  <a:pt x="117" y="14"/>
                  <a:pt x="122" y="13"/>
                  <a:pt x="125" y="15"/>
                </a:cubicBezTo>
                <a:cubicBezTo>
                  <a:pt x="129" y="17"/>
                  <a:pt x="132" y="20"/>
                  <a:pt x="134" y="24"/>
                </a:cubicBezTo>
                <a:cubicBezTo>
                  <a:pt x="136" y="27"/>
                  <a:pt x="134" y="30"/>
                  <a:pt x="134" y="33"/>
                </a:cubicBezTo>
                <a:cubicBezTo>
                  <a:pt x="135" y="34"/>
                  <a:pt x="137" y="35"/>
                  <a:pt x="137" y="37"/>
                </a:cubicBezTo>
                <a:cubicBezTo>
                  <a:pt x="138" y="38"/>
                  <a:pt x="137" y="38"/>
                  <a:pt x="137" y="39"/>
                </a:cubicBezTo>
                <a:cubicBezTo>
                  <a:pt x="137" y="42"/>
                  <a:pt x="140" y="45"/>
                  <a:pt x="140" y="48"/>
                </a:cubicBezTo>
                <a:cubicBezTo>
                  <a:pt x="140" y="52"/>
                  <a:pt x="137" y="55"/>
                  <a:pt x="138" y="58"/>
                </a:cubicBezTo>
                <a:cubicBezTo>
                  <a:pt x="138" y="62"/>
                  <a:pt x="141" y="66"/>
                  <a:pt x="143" y="70"/>
                </a:cubicBezTo>
                <a:cubicBezTo>
                  <a:pt x="140" y="70"/>
                  <a:pt x="137" y="70"/>
                  <a:pt x="134" y="70"/>
                </a:cubicBezTo>
                <a:cubicBezTo>
                  <a:pt x="130" y="70"/>
                  <a:pt x="127" y="67"/>
                  <a:pt x="124" y="69"/>
                </a:cubicBezTo>
                <a:cubicBezTo>
                  <a:pt x="122" y="70"/>
                  <a:pt x="126" y="74"/>
                  <a:pt x="124" y="76"/>
                </a:cubicBezTo>
                <a:cubicBezTo>
                  <a:pt x="122" y="78"/>
                  <a:pt x="118" y="76"/>
                  <a:pt x="116" y="78"/>
                </a:cubicBezTo>
                <a:cubicBezTo>
                  <a:pt x="115" y="79"/>
                  <a:pt x="117" y="81"/>
                  <a:pt x="116" y="82"/>
                </a:cubicBezTo>
                <a:cubicBezTo>
                  <a:pt x="114" y="84"/>
                  <a:pt x="108" y="86"/>
                  <a:pt x="109" y="89"/>
                </a:cubicBezTo>
                <a:cubicBezTo>
                  <a:pt x="109" y="93"/>
                  <a:pt x="117" y="94"/>
                  <a:pt x="117" y="97"/>
                </a:cubicBezTo>
                <a:cubicBezTo>
                  <a:pt x="117" y="101"/>
                  <a:pt x="110" y="100"/>
                  <a:pt x="109" y="102"/>
                </a:cubicBezTo>
                <a:cubicBezTo>
                  <a:pt x="108" y="106"/>
                  <a:pt x="107" y="110"/>
                  <a:pt x="103" y="112"/>
                </a:cubicBezTo>
                <a:cubicBezTo>
                  <a:pt x="99" y="113"/>
                  <a:pt x="95" y="116"/>
                  <a:pt x="91" y="118"/>
                </a:cubicBezTo>
                <a:cubicBezTo>
                  <a:pt x="89" y="119"/>
                  <a:pt x="87" y="120"/>
                  <a:pt x="85" y="122"/>
                </a:cubicBezTo>
                <a:cubicBezTo>
                  <a:pt x="82" y="124"/>
                  <a:pt x="78" y="127"/>
                  <a:pt x="76" y="130"/>
                </a:cubicBezTo>
                <a:cubicBezTo>
                  <a:pt x="75" y="131"/>
                  <a:pt x="77" y="133"/>
                  <a:pt x="77" y="134"/>
                </a:cubicBezTo>
                <a:cubicBezTo>
                  <a:pt x="75" y="135"/>
                  <a:pt x="71" y="135"/>
                  <a:pt x="71" y="137"/>
                </a:cubicBezTo>
                <a:cubicBezTo>
                  <a:pt x="71" y="139"/>
                  <a:pt x="73" y="138"/>
                  <a:pt x="73" y="140"/>
                </a:cubicBezTo>
                <a:cubicBezTo>
                  <a:pt x="74" y="145"/>
                  <a:pt x="73" y="149"/>
                  <a:pt x="71" y="153"/>
                </a:cubicBezTo>
                <a:cubicBezTo>
                  <a:pt x="70" y="154"/>
                  <a:pt x="69" y="151"/>
                  <a:pt x="68" y="153"/>
                </a:cubicBezTo>
                <a:cubicBezTo>
                  <a:pt x="67" y="155"/>
                  <a:pt x="68" y="158"/>
                  <a:pt x="69" y="161"/>
                </a:cubicBezTo>
                <a:cubicBezTo>
                  <a:pt x="70" y="167"/>
                  <a:pt x="71" y="173"/>
                  <a:pt x="75" y="178"/>
                </a:cubicBezTo>
                <a:cubicBezTo>
                  <a:pt x="77" y="180"/>
                  <a:pt x="82" y="176"/>
                  <a:pt x="85" y="178"/>
                </a:cubicBezTo>
                <a:cubicBezTo>
                  <a:pt x="89" y="181"/>
                  <a:pt x="93" y="184"/>
                  <a:pt x="93" y="189"/>
                </a:cubicBezTo>
                <a:cubicBezTo>
                  <a:pt x="93" y="193"/>
                  <a:pt x="88" y="195"/>
                  <a:pt x="85" y="196"/>
                </a:cubicBezTo>
                <a:cubicBezTo>
                  <a:pt x="83" y="197"/>
                  <a:pt x="80" y="194"/>
                  <a:pt x="78" y="195"/>
                </a:cubicBezTo>
                <a:cubicBezTo>
                  <a:pt x="77" y="196"/>
                  <a:pt x="74" y="200"/>
                  <a:pt x="76" y="200"/>
                </a:cubicBezTo>
                <a:cubicBezTo>
                  <a:pt x="79" y="202"/>
                  <a:pt x="83" y="196"/>
                  <a:pt x="86" y="198"/>
                </a:cubicBezTo>
                <a:cubicBezTo>
                  <a:pt x="88" y="200"/>
                  <a:pt x="84" y="204"/>
                  <a:pt x="81" y="205"/>
                </a:cubicBezTo>
                <a:cubicBezTo>
                  <a:pt x="80" y="206"/>
                  <a:pt x="79" y="204"/>
                  <a:pt x="77" y="204"/>
                </a:cubicBezTo>
                <a:cubicBezTo>
                  <a:pt x="76" y="205"/>
                  <a:pt x="76" y="206"/>
                  <a:pt x="75" y="207"/>
                </a:cubicBezTo>
                <a:cubicBezTo>
                  <a:pt x="72" y="209"/>
                  <a:pt x="68" y="210"/>
                  <a:pt x="67" y="214"/>
                </a:cubicBezTo>
                <a:cubicBezTo>
                  <a:pt x="66" y="217"/>
                  <a:pt x="68" y="222"/>
                  <a:pt x="68" y="226"/>
                </a:cubicBezTo>
                <a:cubicBezTo>
                  <a:pt x="67" y="233"/>
                  <a:pt x="65" y="241"/>
                  <a:pt x="63" y="248"/>
                </a:cubicBezTo>
                <a:cubicBezTo>
                  <a:pt x="62" y="251"/>
                  <a:pt x="60" y="256"/>
                  <a:pt x="57" y="258"/>
                </a:cubicBezTo>
                <a:cubicBezTo>
                  <a:pt x="54" y="260"/>
                  <a:pt x="49" y="257"/>
                  <a:pt x="46" y="258"/>
                </a:cubicBezTo>
                <a:cubicBezTo>
                  <a:pt x="43" y="259"/>
                  <a:pt x="40" y="261"/>
                  <a:pt x="40" y="263"/>
                </a:cubicBezTo>
                <a:cubicBezTo>
                  <a:pt x="39" y="266"/>
                  <a:pt x="45" y="268"/>
                  <a:pt x="43" y="271"/>
                </a:cubicBezTo>
                <a:cubicBezTo>
                  <a:pt x="42" y="273"/>
                  <a:pt x="37" y="272"/>
                  <a:pt x="33" y="272"/>
                </a:cubicBezTo>
                <a:cubicBezTo>
                  <a:pt x="30" y="273"/>
                  <a:pt x="27" y="274"/>
                  <a:pt x="24" y="273"/>
                </a:cubicBezTo>
                <a:cubicBezTo>
                  <a:pt x="23" y="273"/>
                  <a:pt x="24" y="271"/>
                  <a:pt x="24" y="270"/>
                </a:cubicBezTo>
                <a:cubicBezTo>
                  <a:pt x="25" y="269"/>
                  <a:pt x="27" y="267"/>
                  <a:pt x="26" y="266"/>
                </a:cubicBezTo>
                <a:cubicBezTo>
                  <a:pt x="25" y="263"/>
                  <a:pt x="19" y="261"/>
                  <a:pt x="18" y="257"/>
                </a:cubicBezTo>
                <a:cubicBezTo>
                  <a:pt x="18" y="256"/>
                  <a:pt x="23" y="259"/>
                  <a:pt x="24" y="257"/>
                </a:cubicBezTo>
                <a:cubicBezTo>
                  <a:pt x="25" y="255"/>
                  <a:pt x="20" y="254"/>
                  <a:pt x="20" y="252"/>
                </a:cubicBezTo>
                <a:cubicBezTo>
                  <a:pt x="20" y="251"/>
                  <a:pt x="25" y="253"/>
                  <a:pt x="24" y="252"/>
                </a:cubicBezTo>
                <a:cubicBezTo>
                  <a:pt x="22" y="246"/>
                  <a:pt x="18" y="240"/>
                  <a:pt x="14" y="236"/>
                </a:cubicBezTo>
                <a:cubicBezTo>
                  <a:pt x="13" y="235"/>
                  <a:pt x="10" y="239"/>
                  <a:pt x="10" y="237"/>
                </a:cubicBezTo>
                <a:cubicBezTo>
                  <a:pt x="8" y="233"/>
                  <a:pt x="9" y="229"/>
                  <a:pt x="9" y="225"/>
                </a:cubicBezTo>
                <a:cubicBezTo>
                  <a:pt x="9" y="222"/>
                  <a:pt x="9" y="220"/>
                  <a:pt x="8" y="218"/>
                </a:cubicBezTo>
                <a:cubicBezTo>
                  <a:pt x="8" y="217"/>
                  <a:pt x="5" y="217"/>
                  <a:pt x="5" y="216"/>
                </a:cubicBezTo>
                <a:cubicBezTo>
                  <a:pt x="4" y="213"/>
                  <a:pt x="5" y="210"/>
                  <a:pt x="4" y="207"/>
                </a:cubicBezTo>
                <a:cubicBezTo>
                  <a:pt x="3" y="206"/>
                  <a:pt x="0" y="205"/>
                  <a:pt x="1" y="204"/>
                </a:cubicBezTo>
                <a:cubicBezTo>
                  <a:pt x="1" y="202"/>
                  <a:pt x="4" y="203"/>
                  <a:pt x="5" y="20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32" name="Freeform 2650"/>
          <p:cNvSpPr>
            <a:spLocks noChangeAspect="1"/>
          </p:cNvSpPr>
          <p:nvPr/>
        </p:nvSpPr>
        <p:spPr bwMode="auto">
          <a:xfrm>
            <a:off x="4643438" y="1943100"/>
            <a:ext cx="547688" cy="508000"/>
          </a:xfrm>
          <a:custGeom>
            <a:avLst/>
            <a:gdLst>
              <a:gd name="T0" fmla="*/ 84 w 287"/>
              <a:gd name="T1" fmla="*/ 283 h 267"/>
              <a:gd name="T2" fmla="*/ 78 w 287"/>
              <a:gd name="T3" fmla="*/ 294 h 267"/>
              <a:gd name="T4" fmla="*/ 47 w 287"/>
              <a:gd name="T5" fmla="*/ 316 h 267"/>
              <a:gd name="T6" fmla="*/ 7 w 287"/>
              <a:gd name="T7" fmla="*/ 300 h 267"/>
              <a:gd name="T8" fmla="*/ 16 w 287"/>
              <a:gd name="T9" fmla="*/ 284 h 267"/>
              <a:gd name="T10" fmla="*/ 16 w 287"/>
              <a:gd name="T11" fmla="*/ 276 h 267"/>
              <a:gd name="T12" fmla="*/ 11 w 287"/>
              <a:gd name="T13" fmla="*/ 274 h 267"/>
              <a:gd name="T14" fmla="*/ 6 w 287"/>
              <a:gd name="T15" fmla="*/ 250 h 267"/>
              <a:gd name="T16" fmla="*/ 8 w 287"/>
              <a:gd name="T17" fmla="*/ 233 h 267"/>
              <a:gd name="T18" fmla="*/ 1 w 287"/>
              <a:gd name="T19" fmla="*/ 223 h 267"/>
              <a:gd name="T20" fmla="*/ 30 w 287"/>
              <a:gd name="T21" fmla="*/ 222 h 267"/>
              <a:gd name="T22" fmla="*/ 36 w 287"/>
              <a:gd name="T23" fmla="*/ 213 h 267"/>
              <a:gd name="T24" fmla="*/ 46 w 287"/>
              <a:gd name="T25" fmla="*/ 211 h 267"/>
              <a:gd name="T26" fmla="*/ 54 w 287"/>
              <a:gd name="T27" fmla="*/ 195 h 267"/>
              <a:gd name="T28" fmla="*/ 65 w 287"/>
              <a:gd name="T29" fmla="*/ 192 h 267"/>
              <a:gd name="T30" fmla="*/ 85 w 287"/>
              <a:gd name="T31" fmla="*/ 182 h 267"/>
              <a:gd name="T32" fmla="*/ 65 w 287"/>
              <a:gd name="T33" fmla="*/ 183 h 267"/>
              <a:gd name="T34" fmla="*/ 94 w 287"/>
              <a:gd name="T35" fmla="*/ 168 h 267"/>
              <a:gd name="T36" fmla="*/ 103 w 287"/>
              <a:gd name="T37" fmla="*/ 149 h 267"/>
              <a:gd name="T38" fmla="*/ 108 w 287"/>
              <a:gd name="T39" fmla="*/ 129 h 267"/>
              <a:gd name="T40" fmla="*/ 112 w 287"/>
              <a:gd name="T41" fmla="*/ 119 h 267"/>
              <a:gd name="T42" fmla="*/ 127 w 287"/>
              <a:gd name="T43" fmla="*/ 107 h 267"/>
              <a:gd name="T44" fmla="*/ 137 w 287"/>
              <a:gd name="T45" fmla="*/ 96 h 267"/>
              <a:gd name="T46" fmla="*/ 132 w 287"/>
              <a:gd name="T47" fmla="*/ 89 h 267"/>
              <a:gd name="T48" fmla="*/ 165 w 287"/>
              <a:gd name="T49" fmla="*/ 72 h 267"/>
              <a:gd name="T50" fmla="*/ 142 w 287"/>
              <a:gd name="T51" fmla="*/ 56 h 267"/>
              <a:gd name="T52" fmla="*/ 155 w 287"/>
              <a:gd name="T53" fmla="*/ 67 h 267"/>
              <a:gd name="T54" fmla="*/ 161 w 287"/>
              <a:gd name="T55" fmla="*/ 59 h 267"/>
              <a:gd name="T56" fmla="*/ 173 w 287"/>
              <a:gd name="T57" fmla="*/ 43 h 267"/>
              <a:gd name="T58" fmla="*/ 189 w 287"/>
              <a:gd name="T59" fmla="*/ 48 h 267"/>
              <a:gd name="T60" fmla="*/ 194 w 287"/>
              <a:gd name="T61" fmla="*/ 43 h 267"/>
              <a:gd name="T62" fmla="*/ 200 w 287"/>
              <a:gd name="T63" fmla="*/ 47 h 267"/>
              <a:gd name="T64" fmla="*/ 224 w 287"/>
              <a:gd name="T65" fmla="*/ 42 h 267"/>
              <a:gd name="T66" fmla="*/ 225 w 287"/>
              <a:gd name="T67" fmla="*/ 23 h 267"/>
              <a:gd name="T68" fmla="*/ 244 w 287"/>
              <a:gd name="T69" fmla="*/ 24 h 267"/>
              <a:gd name="T70" fmla="*/ 257 w 287"/>
              <a:gd name="T71" fmla="*/ 4 h 267"/>
              <a:gd name="T72" fmla="*/ 274 w 287"/>
              <a:gd name="T73" fmla="*/ 10 h 267"/>
              <a:gd name="T74" fmla="*/ 279 w 287"/>
              <a:gd name="T75" fmla="*/ 12 h 267"/>
              <a:gd name="T76" fmla="*/ 291 w 287"/>
              <a:gd name="T77" fmla="*/ 18 h 267"/>
              <a:gd name="T78" fmla="*/ 303 w 287"/>
              <a:gd name="T79" fmla="*/ 1 h 267"/>
              <a:gd name="T80" fmla="*/ 305 w 287"/>
              <a:gd name="T81" fmla="*/ 14 h 267"/>
              <a:gd name="T82" fmla="*/ 315 w 287"/>
              <a:gd name="T83" fmla="*/ 8 h 267"/>
              <a:gd name="T84" fmla="*/ 343 w 287"/>
              <a:gd name="T85" fmla="*/ 23 h 267"/>
              <a:gd name="T86" fmla="*/ 329 w 287"/>
              <a:gd name="T87" fmla="*/ 34 h 267"/>
              <a:gd name="T88" fmla="*/ 345 w 287"/>
              <a:gd name="T89" fmla="*/ 40 h 267"/>
              <a:gd name="T90" fmla="*/ 332 w 287"/>
              <a:gd name="T91" fmla="*/ 46 h 267"/>
              <a:gd name="T92" fmla="*/ 317 w 287"/>
              <a:gd name="T93" fmla="*/ 55 h 267"/>
              <a:gd name="T94" fmla="*/ 297 w 287"/>
              <a:gd name="T95" fmla="*/ 30 h 267"/>
              <a:gd name="T96" fmla="*/ 276 w 287"/>
              <a:gd name="T97" fmla="*/ 58 h 267"/>
              <a:gd name="T98" fmla="*/ 252 w 287"/>
              <a:gd name="T99" fmla="*/ 61 h 267"/>
              <a:gd name="T100" fmla="*/ 215 w 287"/>
              <a:gd name="T101" fmla="*/ 44 h 267"/>
              <a:gd name="T102" fmla="*/ 202 w 287"/>
              <a:gd name="T103" fmla="*/ 55 h 267"/>
              <a:gd name="T104" fmla="*/ 176 w 287"/>
              <a:gd name="T105" fmla="*/ 66 h 267"/>
              <a:gd name="T106" fmla="*/ 149 w 287"/>
              <a:gd name="T107" fmla="*/ 97 h 267"/>
              <a:gd name="T108" fmla="*/ 129 w 287"/>
              <a:gd name="T109" fmla="*/ 127 h 267"/>
              <a:gd name="T110" fmla="*/ 124 w 287"/>
              <a:gd name="T111" fmla="*/ 177 h 267"/>
              <a:gd name="T112" fmla="*/ 97 w 287"/>
              <a:gd name="T113" fmla="*/ 229 h 267"/>
              <a:gd name="T114" fmla="*/ 102 w 287"/>
              <a:gd name="T115" fmla="*/ 249 h 267"/>
              <a:gd name="T116" fmla="*/ 93 w 287"/>
              <a:gd name="T117" fmla="*/ 286 h 2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7"/>
              <a:gd name="T178" fmla="*/ 0 h 267"/>
              <a:gd name="T179" fmla="*/ 287 w 287"/>
              <a:gd name="T180" fmla="*/ 267 h 2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7" h="267">
                <a:moveTo>
                  <a:pt x="77" y="247"/>
                </a:moveTo>
                <a:cubicBezTo>
                  <a:pt x="76" y="246"/>
                  <a:pt x="71" y="246"/>
                  <a:pt x="70" y="244"/>
                </a:cubicBezTo>
                <a:cubicBezTo>
                  <a:pt x="68" y="242"/>
                  <a:pt x="70" y="239"/>
                  <a:pt x="70" y="236"/>
                </a:cubicBezTo>
                <a:cubicBezTo>
                  <a:pt x="69" y="234"/>
                  <a:pt x="69" y="230"/>
                  <a:pt x="66" y="230"/>
                </a:cubicBezTo>
                <a:cubicBezTo>
                  <a:pt x="64" y="231"/>
                  <a:pt x="65" y="235"/>
                  <a:pt x="65" y="237"/>
                </a:cubicBezTo>
                <a:cubicBezTo>
                  <a:pt x="65" y="240"/>
                  <a:pt x="66" y="243"/>
                  <a:pt x="65" y="245"/>
                </a:cubicBezTo>
                <a:cubicBezTo>
                  <a:pt x="64" y="247"/>
                  <a:pt x="62" y="249"/>
                  <a:pt x="60" y="249"/>
                </a:cubicBezTo>
                <a:cubicBezTo>
                  <a:pt x="58" y="250"/>
                  <a:pt x="57" y="247"/>
                  <a:pt x="55" y="248"/>
                </a:cubicBezTo>
                <a:cubicBezTo>
                  <a:pt x="49" y="252"/>
                  <a:pt x="45" y="260"/>
                  <a:pt x="39" y="264"/>
                </a:cubicBezTo>
                <a:cubicBezTo>
                  <a:pt x="36" y="266"/>
                  <a:pt x="32" y="267"/>
                  <a:pt x="29" y="266"/>
                </a:cubicBezTo>
                <a:cubicBezTo>
                  <a:pt x="23" y="264"/>
                  <a:pt x="17" y="261"/>
                  <a:pt x="11" y="258"/>
                </a:cubicBezTo>
                <a:cubicBezTo>
                  <a:pt x="9" y="256"/>
                  <a:pt x="6" y="253"/>
                  <a:pt x="6" y="250"/>
                </a:cubicBezTo>
                <a:cubicBezTo>
                  <a:pt x="7" y="248"/>
                  <a:pt x="12" y="250"/>
                  <a:pt x="14" y="249"/>
                </a:cubicBezTo>
                <a:cubicBezTo>
                  <a:pt x="16" y="247"/>
                  <a:pt x="16" y="244"/>
                  <a:pt x="16" y="242"/>
                </a:cubicBezTo>
                <a:cubicBezTo>
                  <a:pt x="16" y="240"/>
                  <a:pt x="15" y="237"/>
                  <a:pt x="13" y="237"/>
                </a:cubicBezTo>
                <a:cubicBezTo>
                  <a:pt x="10" y="236"/>
                  <a:pt x="7" y="241"/>
                  <a:pt x="5" y="240"/>
                </a:cubicBezTo>
                <a:cubicBezTo>
                  <a:pt x="3" y="239"/>
                  <a:pt x="7" y="236"/>
                  <a:pt x="8" y="235"/>
                </a:cubicBezTo>
                <a:cubicBezTo>
                  <a:pt x="10" y="233"/>
                  <a:pt x="11" y="232"/>
                  <a:pt x="13" y="230"/>
                </a:cubicBezTo>
                <a:cubicBezTo>
                  <a:pt x="15" y="227"/>
                  <a:pt x="17" y="224"/>
                  <a:pt x="19" y="221"/>
                </a:cubicBezTo>
                <a:cubicBezTo>
                  <a:pt x="19" y="220"/>
                  <a:pt x="17" y="220"/>
                  <a:pt x="17" y="221"/>
                </a:cubicBezTo>
                <a:cubicBezTo>
                  <a:pt x="14" y="223"/>
                  <a:pt x="13" y="228"/>
                  <a:pt x="9" y="229"/>
                </a:cubicBezTo>
                <a:cubicBezTo>
                  <a:pt x="6" y="229"/>
                  <a:pt x="6" y="224"/>
                  <a:pt x="5" y="222"/>
                </a:cubicBezTo>
                <a:cubicBezTo>
                  <a:pt x="3" y="220"/>
                  <a:pt x="0" y="218"/>
                  <a:pt x="0" y="215"/>
                </a:cubicBezTo>
                <a:cubicBezTo>
                  <a:pt x="0" y="213"/>
                  <a:pt x="4" y="212"/>
                  <a:pt x="5" y="209"/>
                </a:cubicBezTo>
                <a:cubicBezTo>
                  <a:pt x="5" y="207"/>
                  <a:pt x="5" y="204"/>
                  <a:pt x="5" y="202"/>
                </a:cubicBezTo>
                <a:cubicBezTo>
                  <a:pt x="4" y="200"/>
                  <a:pt x="0" y="200"/>
                  <a:pt x="0" y="199"/>
                </a:cubicBezTo>
                <a:cubicBezTo>
                  <a:pt x="1" y="196"/>
                  <a:pt x="4" y="195"/>
                  <a:pt x="7" y="194"/>
                </a:cubicBezTo>
                <a:cubicBezTo>
                  <a:pt x="9" y="193"/>
                  <a:pt x="15" y="195"/>
                  <a:pt x="13" y="194"/>
                </a:cubicBezTo>
                <a:cubicBezTo>
                  <a:pt x="10" y="192"/>
                  <a:pt x="6" y="193"/>
                  <a:pt x="3" y="191"/>
                </a:cubicBezTo>
                <a:cubicBezTo>
                  <a:pt x="2" y="190"/>
                  <a:pt x="0" y="187"/>
                  <a:pt x="1" y="186"/>
                </a:cubicBezTo>
                <a:cubicBezTo>
                  <a:pt x="3" y="184"/>
                  <a:pt x="5" y="187"/>
                  <a:pt x="8" y="187"/>
                </a:cubicBezTo>
                <a:cubicBezTo>
                  <a:pt x="11" y="187"/>
                  <a:pt x="14" y="186"/>
                  <a:pt x="17" y="185"/>
                </a:cubicBezTo>
                <a:cubicBezTo>
                  <a:pt x="20" y="185"/>
                  <a:pt x="26" y="187"/>
                  <a:pt x="25" y="185"/>
                </a:cubicBezTo>
                <a:cubicBezTo>
                  <a:pt x="24" y="181"/>
                  <a:pt x="17" y="183"/>
                  <a:pt x="15" y="180"/>
                </a:cubicBezTo>
                <a:cubicBezTo>
                  <a:pt x="14" y="178"/>
                  <a:pt x="19" y="179"/>
                  <a:pt x="21" y="178"/>
                </a:cubicBezTo>
                <a:cubicBezTo>
                  <a:pt x="24" y="178"/>
                  <a:pt x="29" y="181"/>
                  <a:pt x="30" y="178"/>
                </a:cubicBezTo>
                <a:cubicBezTo>
                  <a:pt x="32" y="176"/>
                  <a:pt x="23" y="176"/>
                  <a:pt x="24" y="173"/>
                </a:cubicBezTo>
                <a:cubicBezTo>
                  <a:pt x="24" y="171"/>
                  <a:pt x="29" y="171"/>
                  <a:pt x="32" y="172"/>
                </a:cubicBezTo>
                <a:cubicBezTo>
                  <a:pt x="34" y="172"/>
                  <a:pt x="35" y="176"/>
                  <a:pt x="38" y="176"/>
                </a:cubicBezTo>
                <a:cubicBezTo>
                  <a:pt x="40" y="175"/>
                  <a:pt x="41" y="172"/>
                  <a:pt x="41" y="170"/>
                </a:cubicBezTo>
                <a:cubicBezTo>
                  <a:pt x="41" y="169"/>
                  <a:pt x="38" y="168"/>
                  <a:pt x="38" y="166"/>
                </a:cubicBezTo>
                <a:cubicBezTo>
                  <a:pt x="40" y="164"/>
                  <a:pt x="43" y="165"/>
                  <a:pt x="45" y="163"/>
                </a:cubicBezTo>
                <a:cubicBezTo>
                  <a:pt x="46" y="162"/>
                  <a:pt x="45" y="158"/>
                  <a:pt x="46" y="158"/>
                </a:cubicBezTo>
                <a:cubicBezTo>
                  <a:pt x="49" y="158"/>
                  <a:pt x="49" y="164"/>
                  <a:pt x="52" y="164"/>
                </a:cubicBezTo>
                <a:cubicBezTo>
                  <a:pt x="54" y="165"/>
                  <a:pt x="53" y="160"/>
                  <a:pt x="54" y="160"/>
                </a:cubicBezTo>
                <a:cubicBezTo>
                  <a:pt x="56" y="159"/>
                  <a:pt x="58" y="162"/>
                  <a:pt x="60" y="162"/>
                </a:cubicBezTo>
                <a:cubicBezTo>
                  <a:pt x="61" y="163"/>
                  <a:pt x="63" y="162"/>
                  <a:pt x="64" y="161"/>
                </a:cubicBezTo>
                <a:cubicBezTo>
                  <a:pt x="67" y="159"/>
                  <a:pt x="69" y="155"/>
                  <a:pt x="71" y="152"/>
                </a:cubicBezTo>
                <a:cubicBezTo>
                  <a:pt x="71" y="151"/>
                  <a:pt x="69" y="150"/>
                  <a:pt x="69" y="151"/>
                </a:cubicBezTo>
                <a:cubicBezTo>
                  <a:pt x="65" y="153"/>
                  <a:pt x="63" y="158"/>
                  <a:pt x="59" y="159"/>
                </a:cubicBezTo>
                <a:cubicBezTo>
                  <a:pt x="56" y="159"/>
                  <a:pt x="54" y="155"/>
                  <a:pt x="54" y="153"/>
                </a:cubicBezTo>
                <a:cubicBezTo>
                  <a:pt x="55" y="149"/>
                  <a:pt x="59" y="146"/>
                  <a:pt x="62" y="143"/>
                </a:cubicBezTo>
                <a:cubicBezTo>
                  <a:pt x="65" y="141"/>
                  <a:pt x="67" y="140"/>
                  <a:pt x="70" y="139"/>
                </a:cubicBezTo>
                <a:cubicBezTo>
                  <a:pt x="73" y="138"/>
                  <a:pt x="77" y="142"/>
                  <a:pt x="78" y="140"/>
                </a:cubicBezTo>
                <a:cubicBezTo>
                  <a:pt x="80" y="137"/>
                  <a:pt x="74" y="132"/>
                  <a:pt x="76" y="130"/>
                </a:cubicBezTo>
                <a:cubicBezTo>
                  <a:pt x="78" y="127"/>
                  <a:pt x="83" y="130"/>
                  <a:pt x="86" y="128"/>
                </a:cubicBezTo>
                <a:cubicBezTo>
                  <a:pt x="88" y="127"/>
                  <a:pt x="86" y="125"/>
                  <a:pt x="86" y="124"/>
                </a:cubicBezTo>
                <a:cubicBezTo>
                  <a:pt x="86" y="121"/>
                  <a:pt x="85" y="118"/>
                  <a:pt x="86" y="116"/>
                </a:cubicBezTo>
                <a:cubicBezTo>
                  <a:pt x="88" y="114"/>
                  <a:pt x="92" y="116"/>
                  <a:pt x="93" y="113"/>
                </a:cubicBezTo>
                <a:cubicBezTo>
                  <a:pt x="94" y="111"/>
                  <a:pt x="89" y="110"/>
                  <a:pt x="90" y="108"/>
                </a:cubicBezTo>
                <a:cubicBezTo>
                  <a:pt x="92" y="106"/>
                  <a:pt x="97" y="109"/>
                  <a:pt x="100" y="106"/>
                </a:cubicBezTo>
                <a:cubicBezTo>
                  <a:pt x="101" y="105"/>
                  <a:pt x="95" y="107"/>
                  <a:pt x="94" y="105"/>
                </a:cubicBezTo>
                <a:cubicBezTo>
                  <a:pt x="92" y="103"/>
                  <a:pt x="92" y="100"/>
                  <a:pt x="93" y="99"/>
                </a:cubicBezTo>
                <a:cubicBezTo>
                  <a:pt x="95" y="97"/>
                  <a:pt x="98" y="100"/>
                  <a:pt x="99" y="99"/>
                </a:cubicBezTo>
                <a:cubicBezTo>
                  <a:pt x="100" y="97"/>
                  <a:pt x="98" y="94"/>
                  <a:pt x="99" y="93"/>
                </a:cubicBezTo>
                <a:cubicBezTo>
                  <a:pt x="100" y="90"/>
                  <a:pt x="103" y="89"/>
                  <a:pt x="106" y="89"/>
                </a:cubicBezTo>
                <a:cubicBezTo>
                  <a:pt x="110" y="88"/>
                  <a:pt x="117" y="92"/>
                  <a:pt x="117" y="88"/>
                </a:cubicBezTo>
                <a:cubicBezTo>
                  <a:pt x="118" y="85"/>
                  <a:pt x="108" y="88"/>
                  <a:pt x="107" y="85"/>
                </a:cubicBezTo>
                <a:cubicBezTo>
                  <a:pt x="106" y="82"/>
                  <a:pt x="111" y="81"/>
                  <a:pt x="114" y="80"/>
                </a:cubicBezTo>
                <a:cubicBezTo>
                  <a:pt x="116" y="80"/>
                  <a:pt x="119" y="83"/>
                  <a:pt x="120" y="81"/>
                </a:cubicBezTo>
                <a:cubicBezTo>
                  <a:pt x="121" y="79"/>
                  <a:pt x="119" y="76"/>
                  <a:pt x="117" y="74"/>
                </a:cubicBezTo>
                <a:cubicBezTo>
                  <a:pt x="115" y="73"/>
                  <a:pt x="109" y="76"/>
                  <a:pt x="110" y="74"/>
                </a:cubicBezTo>
                <a:cubicBezTo>
                  <a:pt x="112" y="71"/>
                  <a:pt x="117" y="72"/>
                  <a:pt x="120" y="70"/>
                </a:cubicBezTo>
                <a:cubicBezTo>
                  <a:pt x="122" y="67"/>
                  <a:pt x="122" y="63"/>
                  <a:pt x="125" y="61"/>
                </a:cubicBezTo>
                <a:cubicBezTo>
                  <a:pt x="128" y="59"/>
                  <a:pt x="134" y="62"/>
                  <a:pt x="137" y="60"/>
                </a:cubicBezTo>
                <a:cubicBezTo>
                  <a:pt x="139" y="59"/>
                  <a:pt x="133" y="58"/>
                  <a:pt x="131" y="58"/>
                </a:cubicBezTo>
                <a:cubicBezTo>
                  <a:pt x="125" y="58"/>
                  <a:pt x="117" y="63"/>
                  <a:pt x="112" y="59"/>
                </a:cubicBezTo>
                <a:cubicBezTo>
                  <a:pt x="109" y="56"/>
                  <a:pt x="115" y="50"/>
                  <a:pt x="118" y="47"/>
                </a:cubicBezTo>
                <a:cubicBezTo>
                  <a:pt x="120" y="46"/>
                  <a:pt x="118" y="52"/>
                  <a:pt x="120" y="52"/>
                </a:cubicBezTo>
                <a:cubicBezTo>
                  <a:pt x="123" y="53"/>
                  <a:pt x="126" y="48"/>
                  <a:pt x="129" y="50"/>
                </a:cubicBezTo>
                <a:cubicBezTo>
                  <a:pt x="131" y="51"/>
                  <a:pt x="127" y="55"/>
                  <a:pt x="129" y="56"/>
                </a:cubicBezTo>
                <a:cubicBezTo>
                  <a:pt x="131" y="58"/>
                  <a:pt x="135" y="56"/>
                  <a:pt x="137" y="54"/>
                </a:cubicBezTo>
                <a:cubicBezTo>
                  <a:pt x="138" y="53"/>
                  <a:pt x="139" y="51"/>
                  <a:pt x="139" y="50"/>
                </a:cubicBezTo>
                <a:cubicBezTo>
                  <a:pt x="138" y="49"/>
                  <a:pt x="135" y="51"/>
                  <a:pt x="134" y="49"/>
                </a:cubicBezTo>
                <a:cubicBezTo>
                  <a:pt x="134" y="48"/>
                  <a:pt x="135" y="46"/>
                  <a:pt x="136" y="46"/>
                </a:cubicBezTo>
                <a:cubicBezTo>
                  <a:pt x="138" y="45"/>
                  <a:pt x="141" y="47"/>
                  <a:pt x="143" y="45"/>
                </a:cubicBezTo>
                <a:cubicBezTo>
                  <a:pt x="145" y="43"/>
                  <a:pt x="141" y="38"/>
                  <a:pt x="144" y="36"/>
                </a:cubicBezTo>
                <a:cubicBezTo>
                  <a:pt x="146" y="35"/>
                  <a:pt x="147" y="42"/>
                  <a:pt x="149" y="41"/>
                </a:cubicBezTo>
                <a:cubicBezTo>
                  <a:pt x="151" y="41"/>
                  <a:pt x="149" y="36"/>
                  <a:pt x="150" y="36"/>
                </a:cubicBezTo>
                <a:cubicBezTo>
                  <a:pt x="153" y="36"/>
                  <a:pt x="155" y="42"/>
                  <a:pt x="157" y="40"/>
                </a:cubicBezTo>
                <a:cubicBezTo>
                  <a:pt x="159" y="38"/>
                  <a:pt x="155" y="34"/>
                  <a:pt x="157" y="31"/>
                </a:cubicBezTo>
                <a:cubicBezTo>
                  <a:pt x="157" y="30"/>
                  <a:pt x="161" y="30"/>
                  <a:pt x="162" y="31"/>
                </a:cubicBezTo>
                <a:cubicBezTo>
                  <a:pt x="163" y="32"/>
                  <a:pt x="159" y="37"/>
                  <a:pt x="161" y="36"/>
                </a:cubicBezTo>
                <a:cubicBezTo>
                  <a:pt x="164" y="33"/>
                  <a:pt x="165" y="27"/>
                  <a:pt x="169" y="26"/>
                </a:cubicBezTo>
                <a:cubicBezTo>
                  <a:pt x="171" y="25"/>
                  <a:pt x="168" y="31"/>
                  <a:pt x="168" y="33"/>
                </a:cubicBezTo>
                <a:cubicBezTo>
                  <a:pt x="167" y="35"/>
                  <a:pt x="164" y="40"/>
                  <a:pt x="166" y="39"/>
                </a:cubicBezTo>
                <a:cubicBezTo>
                  <a:pt x="169" y="36"/>
                  <a:pt x="169" y="31"/>
                  <a:pt x="173" y="29"/>
                </a:cubicBezTo>
                <a:cubicBezTo>
                  <a:pt x="175" y="27"/>
                  <a:pt x="178" y="26"/>
                  <a:pt x="180" y="27"/>
                </a:cubicBezTo>
                <a:cubicBezTo>
                  <a:pt x="183" y="28"/>
                  <a:pt x="183" y="36"/>
                  <a:pt x="186" y="35"/>
                </a:cubicBezTo>
                <a:cubicBezTo>
                  <a:pt x="189" y="34"/>
                  <a:pt x="187" y="28"/>
                  <a:pt x="186" y="25"/>
                </a:cubicBezTo>
                <a:cubicBezTo>
                  <a:pt x="186" y="23"/>
                  <a:pt x="182" y="22"/>
                  <a:pt x="182" y="19"/>
                </a:cubicBezTo>
                <a:cubicBezTo>
                  <a:pt x="182" y="18"/>
                  <a:pt x="185" y="18"/>
                  <a:pt x="187" y="19"/>
                </a:cubicBezTo>
                <a:cubicBezTo>
                  <a:pt x="189" y="19"/>
                  <a:pt x="191" y="22"/>
                  <a:pt x="194" y="23"/>
                </a:cubicBezTo>
                <a:cubicBezTo>
                  <a:pt x="197" y="25"/>
                  <a:pt x="200" y="28"/>
                  <a:pt x="203" y="27"/>
                </a:cubicBezTo>
                <a:cubicBezTo>
                  <a:pt x="205" y="26"/>
                  <a:pt x="202" y="22"/>
                  <a:pt x="203" y="20"/>
                </a:cubicBezTo>
                <a:cubicBezTo>
                  <a:pt x="204" y="17"/>
                  <a:pt x="206" y="15"/>
                  <a:pt x="208" y="14"/>
                </a:cubicBezTo>
                <a:cubicBezTo>
                  <a:pt x="210" y="12"/>
                  <a:pt x="213" y="11"/>
                  <a:pt x="215" y="9"/>
                </a:cubicBezTo>
                <a:cubicBezTo>
                  <a:pt x="216" y="7"/>
                  <a:pt x="212" y="3"/>
                  <a:pt x="214" y="3"/>
                </a:cubicBezTo>
                <a:cubicBezTo>
                  <a:pt x="217" y="3"/>
                  <a:pt x="218" y="8"/>
                  <a:pt x="221" y="8"/>
                </a:cubicBezTo>
                <a:cubicBezTo>
                  <a:pt x="224" y="8"/>
                  <a:pt x="223" y="6"/>
                  <a:pt x="226" y="6"/>
                </a:cubicBezTo>
                <a:cubicBezTo>
                  <a:pt x="228" y="6"/>
                  <a:pt x="229" y="6"/>
                  <a:pt x="228" y="8"/>
                </a:cubicBezTo>
                <a:cubicBezTo>
                  <a:pt x="227" y="11"/>
                  <a:pt x="222" y="11"/>
                  <a:pt x="221" y="14"/>
                </a:cubicBezTo>
                <a:cubicBezTo>
                  <a:pt x="220" y="17"/>
                  <a:pt x="218" y="25"/>
                  <a:pt x="221" y="23"/>
                </a:cubicBezTo>
                <a:cubicBezTo>
                  <a:pt x="227" y="22"/>
                  <a:pt x="228" y="14"/>
                  <a:pt x="232" y="10"/>
                </a:cubicBezTo>
                <a:cubicBezTo>
                  <a:pt x="233" y="9"/>
                  <a:pt x="236" y="4"/>
                  <a:pt x="237" y="6"/>
                </a:cubicBezTo>
                <a:cubicBezTo>
                  <a:pt x="239" y="9"/>
                  <a:pt x="235" y="14"/>
                  <a:pt x="237" y="17"/>
                </a:cubicBezTo>
                <a:cubicBezTo>
                  <a:pt x="238" y="19"/>
                  <a:pt x="241" y="17"/>
                  <a:pt x="242" y="15"/>
                </a:cubicBezTo>
                <a:cubicBezTo>
                  <a:pt x="244" y="13"/>
                  <a:pt x="244" y="10"/>
                  <a:pt x="244" y="8"/>
                </a:cubicBezTo>
                <a:cubicBezTo>
                  <a:pt x="245" y="6"/>
                  <a:pt x="242" y="5"/>
                  <a:pt x="243" y="4"/>
                </a:cubicBezTo>
                <a:cubicBezTo>
                  <a:pt x="246" y="2"/>
                  <a:pt x="249" y="0"/>
                  <a:pt x="252" y="1"/>
                </a:cubicBezTo>
                <a:cubicBezTo>
                  <a:pt x="255" y="2"/>
                  <a:pt x="257" y="5"/>
                  <a:pt x="256" y="7"/>
                </a:cubicBezTo>
                <a:cubicBezTo>
                  <a:pt x="255" y="9"/>
                  <a:pt x="251" y="6"/>
                  <a:pt x="251" y="7"/>
                </a:cubicBezTo>
                <a:cubicBezTo>
                  <a:pt x="250" y="9"/>
                  <a:pt x="255" y="10"/>
                  <a:pt x="254" y="12"/>
                </a:cubicBezTo>
                <a:cubicBezTo>
                  <a:pt x="254" y="14"/>
                  <a:pt x="248" y="15"/>
                  <a:pt x="250" y="16"/>
                </a:cubicBezTo>
                <a:cubicBezTo>
                  <a:pt x="252" y="17"/>
                  <a:pt x="255" y="15"/>
                  <a:pt x="257" y="14"/>
                </a:cubicBezTo>
                <a:cubicBezTo>
                  <a:pt x="259" y="12"/>
                  <a:pt x="259" y="7"/>
                  <a:pt x="262" y="7"/>
                </a:cubicBezTo>
                <a:cubicBezTo>
                  <a:pt x="264" y="6"/>
                  <a:pt x="266" y="9"/>
                  <a:pt x="268" y="10"/>
                </a:cubicBezTo>
                <a:cubicBezTo>
                  <a:pt x="270" y="11"/>
                  <a:pt x="272" y="10"/>
                  <a:pt x="275" y="11"/>
                </a:cubicBezTo>
                <a:cubicBezTo>
                  <a:pt x="278" y="13"/>
                  <a:pt x="285" y="14"/>
                  <a:pt x="285" y="19"/>
                </a:cubicBezTo>
                <a:cubicBezTo>
                  <a:pt x="286" y="22"/>
                  <a:pt x="280" y="23"/>
                  <a:pt x="276" y="23"/>
                </a:cubicBezTo>
                <a:cubicBezTo>
                  <a:pt x="271" y="24"/>
                  <a:pt x="263" y="17"/>
                  <a:pt x="261" y="22"/>
                </a:cubicBezTo>
                <a:cubicBezTo>
                  <a:pt x="258" y="26"/>
                  <a:pt x="270" y="25"/>
                  <a:pt x="274" y="28"/>
                </a:cubicBezTo>
                <a:cubicBezTo>
                  <a:pt x="275" y="28"/>
                  <a:pt x="273" y="31"/>
                  <a:pt x="274" y="31"/>
                </a:cubicBezTo>
                <a:cubicBezTo>
                  <a:pt x="276" y="32"/>
                  <a:pt x="279" y="29"/>
                  <a:pt x="281" y="30"/>
                </a:cubicBezTo>
                <a:cubicBezTo>
                  <a:pt x="283" y="30"/>
                  <a:pt x="285" y="32"/>
                  <a:pt x="287" y="33"/>
                </a:cubicBezTo>
                <a:cubicBezTo>
                  <a:pt x="286" y="34"/>
                  <a:pt x="286" y="36"/>
                  <a:pt x="284" y="36"/>
                </a:cubicBezTo>
                <a:cubicBezTo>
                  <a:pt x="282" y="36"/>
                  <a:pt x="280" y="33"/>
                  <a:pt x="278" y="33"/>
                </a:cubicBezTo>
                <a:cubicBezTo>
                  <a:pt x="276" y="33"/>
                  <a:pt x="277" y="38"/>
                  <a:pt x="276" y="38"/>
                </a:cubicBezTo>
                <a:cubicBezTo>
                  <a:pt x="273" y="39"/>
                  <a:pt x="271" y="40"/>
                  <a:pt x="269" y="41"/>
                </a:cubicBezTo>
                <a:cubicBezTo>
                  <a:pt x="268" y="43"/>
                  <a:pt x="269" y="46"/>
                  <a:pt x="268" y="47"/>
                </a:cubicBezTo>
                <a:cubicBezTo>
                  <a:pt x="267" y="48"/>
                  <a:pt x="265" y="46"/>
                  <a:pt x="264" y="46"/>
                </a:cubicBezTo>
                <a:cubicBezTo>
                  <a:pt x="265" y="42"/>
                  <a:pt x="268" y="39"/>
                  <a:pt x="267" y="35"/>
                </a:cubicBezTo>
                <a:cubicBezTo>
                  <a:pt x="267" y="32"/>
                  <a:pt x="262" y="32"/>
                  <a:pt x="259" y="30"/>
                </a:cubicBezTo>
                <a:cubicBezTo>
                  <a:pt x="255" y="29"/>
                  <a:pt x="251" y="23"/>
                  <a:pt x="247" y="25"/>
                </a:cubicBezTo>
                <a:cubicBezTo>
                  <a:pt x="244" y="28"/>
                  <a:pt x="239" y="27"/>
                  <a:pt x="236" y="26"/>
                </a:cubicBezTo>
                <a:cubicBezTo>
                  <a:pt x="234" y="28"/>
                  <a:pt x="231" y="33"/>
                  <a:pt x="230" y="38"/>
                </a:cubicBezTo>
                <a:cubicBezTo>
                  <a:pt x="229" y="41"/>
                  <a:pt x="231" y="45"/>
                  <a:pt x="230" y="48"/>
                </a:cubicBezTo>
                <a:cubicBezTo>
                  <a:pt x="229" y="50"/>
                  <a:pt x="225" y="48"/>
                  <a:pt x="224" y="50"/>
                </a:cubicBezTo>
                <a:cubicBezTo>
                  <a:pt x="222" y="52"/>
                  <a:pt x="225" y="56"/>
                  <a:pt x="223" y="56"/>
                </a:cubicBezTo>
                <a:cubicBezTo>
                  <a:pt x="218" y="56"/>
                  <a:pt x="214" y="51"/>
                  <a:pt x="210" y="51"/>
                </a:cubicBezTo>
                <a:cubicBezTo>
                  <a:pt x="207" y="51"/>
                  <a:pt x="204" y="56"/>
                  <a:pt x="202" y="55"/>
                </a:cubicBezTo>
                <a:cubicBezTo>
                  <a:pt x="198" y="53"/>
                  <a:pt x="194" y="54"/>
                  <a:pt x="192" y="53"/>
                </a:cubicBezTo>
                <a:cubicBezTo>
                  <a:pt x="188" y="48"/>
                  <a:pt x="187" y="39"/>
                  <a:pt x="179" y="37"/>
                </a:cubicBezTo>
                <a:cubicBezTo>
                  <a:pt x="177" y="37"/>
                  <a:pt x="180" y="42"/>
                  <a:pt x="179" y="44"/>
                </a:cubicBezTo>
                <a:cubicBezTo>
                  <a:pt x="178" y="45"/>
                  <a:pt x="176" y="45"/>
                  <a:pt x="175" y="46"/>
                </a:cubicBezTo>
                <a:cubicBezTo>
                  <a:pt x="173" y="46"/>
                  <a:pt x="169" y="44"/>
                  <a:pt x="168" y="46"/>
                </a:cubicBezTo>
                <a:cubicBezTo>
                  <a:pt x="166" y="50"/>
                  <a:pt x="171" y="57"/>
                  <a:pt x="167" y="59"/>
                </a:cubicBezTo>
                <a:cubicBezTo>
                  <a:pt x="163" y="62"/>
                  <a:pt x="159" y="55"/>
                  <a:pt x="154" y="54"/>
                </a:cubicBezTo>
                <a:cubicBezTo>
                  <a:pt x="152" y="53"/>
                  <a:pt x="148" y="53"/>
                  <a:pt x="146" y="55"/>
                </a:cubicBezTo>
                <a:cubicBezTo>
                  <a:pt x="144" y="59"/>
                  <a:pt x="147" y="65"/>
                  <a:pt x="144" y="69"/>
                </a:cubicBezTo>
                <a:cubicBezTo>
                  <a:pt x="143" y="71"/>
                  <a:pt x="140" y="65"/>
                  <a:pt x="138" y="66"/>
                </a:cubicBezTo>
                <a:cubicBezTo>
                  <a:pt x="132" y="69"/>
                  <a:pt x="128" y="75"/>
                  <a:pt x="124" y="81"/>
                </a:cubicBezTo>
                <a:cubicBezTo>
                  <a:pt x="123" y="84"/>
                  <a:pt x="126" y="87"/>
                  <a:pt x="124" y="89"/>
                </a:cubicBezTo>
                <a:cubicBezTo>
                  <a:pt x="120" y="93"/>
                  <a:pt x="117" y="98"/>
                  <a:pt x="116" y="103"/>
                </a:cubicBezTo>
                <a:cubicBezTo>
                  <a:pt x="115" y="106"/>
                  <a:pt x="109" y="104"/>
                  <a:pt x="107" y="106"/>
                </a:cubicBezTo>
                <a:cubicBezTo>
                  <a:pt x="105" y="108"/>
                  <a:pt x="106" y="110"/>
                  <a:pt x="105" y="112"/>
                </a:cubicBezTo>
                <a:cubicBezTo>
                  <a:pt x="104" y="121"/>
                  <a:pt x="100" y="130"/>
                  <a:pt x="100" y="140"/>
                </a:cubicBezTo>
                <a:cubicBezTo>
                  <a:pt x="100" y="143"/>
                  <a:pt x="105" y="146"/>
                  <a:pt x="103" y="148"/>
                </a:cubicBezTo>
                <a:cubicBezTo>
                  <a:pt x="99" y="151"/>
                  <a:pt x="93" y="146"/>
                  <a:pt x="88" y="148"/>
                </a:cubicBezTo>
                <a:cubicBezTo>
                  <a:pt x="85" y="150"/>
                  <a:pt x="82" y="154"/>
                  <a:pt x="82" y="157"/>
                </a:cubicBezTo>
                <a:cubicBezTo>
                  <a:pt x="81" y="169"/>
                  <a:pt x="81" y="180"/>
                  <a:pt x="81" y="191"/>
                </a:cubicBezTo>
                <a:cubicBezTo>
                  <a:pt x="81" y="195"/>
                  <a:pt x="87" y="198"/>
                  <a:pt x="89" y="202"/>
                </a:cubicBezTo>
                <a:cubicBezTo>
                  <a:pt x="90" y="203"/>
                  <a:pt x="89" y="205"/>
                  <a:pt x="88" y="206"/>
                </a:cubicBezTo>
                <a:cubicBezTo>
                  <a:pt x="88" y="207"/>
                  <a:pt x="85" y="207"/>
                  <a:pt x="85" y="208"/>
                </a:cubicBezTo>
                <a:cubicBezTo>
                  <a:pt x="84" y="214"/>
                  <a:pt x="87" y="220"/>
                  <a:pt x="86" y="225"/>
                </a:cubicBezTo>
                <a:cubicBezTo>
                  <a:pt x="86" y="228"/>
                  <a:pt x="82" y="228"/>
                  <a:pt x="81" y="230"/>
                </a:cubicBezTo>
                <a:cubicBezTo>
                  <a:pt x="79" y="233"/>
                  <a:pt x="78" y="236"/>
                  <a:pt x="77" y="239"/>
                </a:cubicBezTo>
                <a:cubicBezTo>
                  <a:pt x="77" y="241"/>
                  <a:pt x="77" y="244"/>
                  <a:pt x="77" y="24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33" name="Freeform 2651"/>
          <p:cNvSpPr>
            <a:spLocks noChangeAspect="1"/>
          </p:cNvSpPr>
          <p:nvPr/>
        </p:nvSpPr>
        <p:spPr bwMode="auto">
          <a:xfrm>
            <a:off x="4670425" y="2559050"/>
            <a:ext cx="206375" cy="255588"/>
          </a:xfrm>
          <a:custGeom>
            <a:avLst/>
            <a:gdLst>
              <a:gd name="T0" fmla="*/ 113 w 108"/>
              <a:gd name="T1" fmla="*/ 24 h 134"/>
              <a:gd name="T2" fmla="*/ 107 w 108"/>
              <a:gd name="T3" fmla="*/ 18 h 134"/>
              <a:gd name="T4" fmla="*/ 93 w 108"/>
              <a:gd name="T5" fmla="*/ 13 h 134"/>
              <a:gd name="T6" fmla="*/ 78 w 108"/>
              <a:gd name="T7" fmla="*/ 19 h 134"/>
              <a:gd name="T8" fmla="*/ 75 w 108"/>
              <a:gd name="T9" fmla="*/ 11 h 134"/>
              <a:gd name="T10" fmla="*/ 63 w 108"/>
              <a:gd name="T11" fmla="*/ 11 h 134"/>
              <a:gd name="T12" fmla="*/ 58 w 108"/>
              <a:gd name="T13" fmla="*/ 5 h 134"/>
              <a:gd name="T14" fmla="*/ 47 w 108"/>
              <a:gd name="T15" fmla="*/ 2 h 134"/>
              <a:gd name="T16" fmla="*/ 39 w 108"/>
              <a:gd name="T17" fmla="*/ 0 h 134"/>
              <a:gd name="T18" fmla="*/ 42 w 108"/>
              <a:gd name="T19" fmla="*/ 10 h 134"/>
              <a:gd name="T20" fmla="*/ 42 w 108"/>
              <a:gd name="T21" fmla="*/ 18 h 134"/>
              <a:gd name="T22" fmla="*/ 43 w 108"/>
              <a:gd name="T23" fmla="*/ 20 h 134"/>
              <a:gd name="T24" fmla="*/ 37 w 108"/>
              <a:gd name="T25" fmla="*/ 23 h 134"/>
              <a:gd name="T26" fmla="*/ 34 w 108"/>
              <a:gd name="T27" fmla="*/ 26 h 134"/>
              <a:gd name="T28" fmla="*/ 29 w 108"/>
              <a:gd name="T29" fmla="*/ 31 h 134"/>
              <a:gd name="T30" fmla="*/ 23 w 108"/>
              <a:gd name="T31" fmla="*/ 26 h 134"/>
              <a:gd name="T32" fmla="*/ 19 w 108"/>
              <a:gd name="T33" fmla="*/ 32 h 134"/>
              <a:gd name="T34" fmla="*/ 17 w 108"/>
              <a:gd name="T35" fmla="*/ 42 h 134"/>
              <a:gd name="T36" fmla="*/ 16 w 108"/>
              <a:gd name="T37" fmla="*/ 55 h 134"/>
              <a:gd name="T38" fmla="*/ 11 w 108"/>
              <a:gd name="T39" fmla="*/ 64 h 134"/>
              <a:gd name="T40" fmla="*/ 1 w 108"/>
              <a:gd name="T41" fmla="*/ 65 h 134"/>
              <a:gd name="T42" fmla="*/ 2 w 108"/>
              <a:gd name="T43" fmla="*/ 79 h 134"/>
              <a:gd name="T44" fmla="*/ 1 w 108"/>
              <a:gd name="T45" fmla="*/ 87 h 134"/>
              <a:gd name="T46" fmla="*/ 4 w 108"/>
              <a:gd name="T47" fmla="*/ 93 h 134"/>
              <a:gd name="T48" fmla="*/ 7 w 108"/>
              <a:gd name="T49" fmla="*/ 96 h 134"/>
              <a:gd name="T50" fmla="*/ 4 w 108"/>
              <a:gd name="T51" fmla="*/ 103 h 134"/>
              <a:gd name="T52" fmla="*/ 8 w 108"/>
              <a:gd name="T53" fmla="*/ 109 h 134"/>
              <a:gd name="T54" fmla="*/ 10 w 108"/>
              <a:gd name="T55" fmla="*/ 115 h 134"/>
              <a:gd name="T56" fmla="*/ 18 w 108"/>
              <a:gd name="T57" fmla="*/ 121 h 134"/>
              <a:gd name="T58" fmla="*/ 26 w 108"/>
              <a:gd name="T59" fmla="*/ 124 h 134"/>
              <a:gd name="T60" fmla="*/ 30 w 108"/>
              <a:gd name="T61" fmla="*/ 129 h 134"/>
              <a:gd name="T62" fmla="*/ 25 w 108"/>
              <a:gd name="T63" fmla="*/ 143 h 134"/>
              <a:gd name="T64" fmla="*/ 25 w 108"/>
              <a:gd name="T65" fmla="*/ 156 h 134"/>
              <a:gd name="T66" fmla="*/ 35 w 108"/>
              <a:gd name="T67" fmla="*/ 155 h 134"/>
              <a:gd name="T68" fmla="*/ 39 w 108"/>
              <a:gd name="T69" fmla="*/ 150 h 134"/>
              <a:gd name="T70" fmla="*/ 49 w 108"/>
              <a:gd name="T71" fmla="*/ 153 h 134"/>
              <a:gd name="T72" fmla="*/ 54 w 108"/>
              <a:gd name="T73" fmla="*/ 160 h 134"/>
              <a:gd name="T74" fmla="*/ 64 w 108"/>
              <a:gd name="T75" fmla="*/ 161 h 134"/>
              <a:gd name="T76" fmla="*/ 72 w 108"/>
              <a:gd name="T77" fmla="*/ 156 h 134"/>
              <a:gd name="T78" fmla="*/ 83 w 108"/>
              <a:gd name="T79" fmla="*/ 155 h 134"/>
              <a:gd name="T80" fmla="*/ 102 w 108"/>
              <a:gd name="T81" fmla="*/ 149 h 134"/>
              <a:gd name="T82" fmla="*/ 108 w 108"/>
              <a:gd name="T83" fmla="*/ 138 h 134"/>
              <a:gd name="T84" fmla="*/ 114 w 108"/>
              <a:gd name="T85" fmla="*/ 133 h 134"/>
              <a:gd name="T86" fmla="*/ 106 w 108"/>
              <a:gd name="T87" fmla="*/ 121 h 134"/>
              <a:gd name="T88" fmla="*/ 94 w 108"/>
              <a:gd name="T89" fmla="*/ 108 h 134"/>
              <a:gd name="T90" fmla="*/ 88 w 108"/>
              <a:gd name="T91" fmla="*/ 97 h 134"/>
              <a:gd name="T92" fmla="*/ 96 w 108"/>
              <a:gd name="T93" fmla="*/ 95 h 134"/>
              <a:gd name="T94" fmla="*/ 113 w 108"/>
              <a:gd name="T95" fmla="*/ 89 h 134"/>
              <a:gd name="T96" fmla="*/ 122 w 108"/>
              <a:gd name="T97" fmla="*/ 82 h 134"/>
              <a:gd name="T98" fmla="*/ 129 w 108"/>
              <a:gd name="T99" fmla="*/ 82 h 134"/>
              <a:gd name="T100" fmla="*/ 125 w 108"/>
              <a:gd name="T101" fmla="*/ 73 h 134"/>
              <a:gd name="T102" fmla="*/ 125 w 108"/>
              <a:gd name="T103" fmla="*/ 61 h 134"/>
              <a:gd name="T104" fmla="*/ 123 w 108"/>
              <a:gd name="T105" fmla="*/ 52 h 134"/>
              <a:gd name="T106" fmla="*/ 120 w 108"/>
              <a:gd name="T107" fmla="*/ 34 h 1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08"/>
              <a:gd name="T163" fmla="*/ 0 h 134"/>
              <a:gd name="T164" fmla="*/ 108 w 108"/>
              <a:gd name="T165" fmla="*/ 134 h 13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08" h="134">
                <a:moveTo>
                  <a:pt x="98" y="21"/>
                </a:moveTo>
                <a:cubicBezTo>
                  <a:pt x="97" y="21"/>
                  <a:pt x="94" y="21"/>
                  <a:pt x="94" y="20"/>
                </a:cubicBezTo>
                <a:cubicBezTo>
                  <a:pt x="94" y="19"/>
                  <a:pt x="98" y="19"/>
                  <a:pt x="97" y="18"/>
                </a:cubicBezTo>
                <a:cubicBezTo>
                  <a:pt x="95" y="16"/>
                  <a:pt x="92" y="17"/>
                  <a:pt x="89" y="15"/>
                </a:cubicBezTo>
                <a:cubicBezTo>
                  <a:pt x="87" y="14"/>
                  <a:pt x="86" y="12"/>
                  <a:pt x="84" y="11"/>
                </a:cubicBezTo>
                <a:cubicBezTo>
                  <a:pt x="82" y="11"/>
                  <a:pt x="79" y="11"/>
                  <a:pt x="77" y="11"/>
                </a:cubicBezTo>
                <a:cubicBezTo>
                  <a:pt x="75" y="12"/>
                  <a:pt x="73" y="13"/>
                  <a:pt x="71" y="13"/>
                </a:cubicBezTo>
                <a:cubicBezTo>
                  <a:pt x="69" y="14"/>
                  <a:pt x="67" y="15"/>
                  <a:pt x="65" y="16"/>
                </a:cubicBezTo>
                <a:cubicBezTo>
                  <a:pt x="62" y="16"/>
                  <a:pt x="58" y="19"/>
                  <a:pt x="57" y="16"/>
                </a:cubicBezTo>
                <a:cubicBezTo>
                  <a:pt x="56" y="13"/>
                  <a:pt x="62" y="12"/>
                  <a:pt x="62" y="9"/>
                </a:cubicBezTo>
                <a:cubicBezTo>
                  <a:pt x="62" y="7"/>
                  <a:pt x="59" y="11"/>
                  <a:pt x="57" y="11"/>
                </a:cubicBezTo>
                <a:cubicBezTo>
                  <a:pt x="55" y="11"/>
                  <a:pt x="54" y="10"/>
                  <a:pt x="52" y="9"/>
                </a:cubicBezTo>
                <a:cubicBezTo>
                  <a:pt x="50" y="9"/>
                  <a:pt x="48" y="11"/>
                  <a:pt x="46" y="9"/>
                </a:cubicBezTo>
                <a:cubicBezTo>
                  <a:pt x="45" y="8"/>
                  <a:pt x="49" y="6"/>
                  <a:pt x="48" y="4"/>
                </a:cubicBezTo>
                <a:cubicBezTo>
                  <a:pt x="47" y="3"/>
                  <a:pt x="45" y="3"/>
                  <a:pt x="44" y="3"/>
                </a:cubicBezTo>
                <a:cubicBezTo>
                  <a:pt x="42" y="3"/>
                  <a:pt x="41" y="3"/>
                  <a:pt x="39" y="2"/>
                </a:cubicBezTo>
                <a:cubicBezTo>
                  <a:pt x="38" y="2"/>
                  <a:pt x="37" y="1"/>
                  <a:pt x="36" y="1"/>
                </a:cubicBezTo>
                <a:cubicBezTo>
                  <a:pt x="34" y="1"/>
                  <a:pt x="33" y="1"/>
                  <a:pt x="32" y="0"/>
                </a:cubicBezTo>
                <a:cubicBezTo>
                  <a:pt x="32" y="1"/>
                  <a:pt x="32" y="3"/>
                  <a:pt x="32" y="3"/>
                </a:cubicBezTo>
                <a:cubicBezTo>
                  <a:pt x="33" y="5"/>
                  <a:pt x="35" y="6"/>
                  <a:pt x="35" y="8"/>
                </a:cubicBezTo>
                <a:cubicBezTo>
                  <a:pt x="34" y="10"/>
                  <a:pt x="30" y="9"/>
                  <a:pt x="30" y="11"/>
                </a:cubicBezTo>
                <a:cubicBezTo>
                  <a:pt x="30" y="13"/>
                  <a:pt x="34" y="13"/>
                  <a:pt x="35" y="15"/>
                </a:cubicBezTo>
                <a:cubicBezTo>
                  <a:pt x="35" y="16"/>
                  <a:pt x="31" y="14"/>
                  <a:pt x="32" y="15"/>
                </a:cubicBezTo>
                <a:cubicBezTo>
                  <a:pt x="33" y="16"/>
                  <a:pt x="35" y="16"/>
                  <a:pt x="36" y="17"/>
                </a:cubicBezTo>
                <a:cubicBezTo>
                  <a:pt x="37" y="18"/>
                  <a:pt x="37" y="20"/>
                  <a:pt x="37" y="20"/>
                </a:cubicBezTo>
                <a:cubicBezTo>
                  <a:pt x="35" y="21"/>
                  <a:pt x="32" y="18"/>
                  <a:pt x="31" y="19"/>
                </a:cubicBezTo>
                <a:cubicBezTo>
                  <a:pt x="29" y="21"/>
                  <a:pt x="33" y="24"/>
                  <a:pt x="32" y="25"/>
                </a:cubicBezTo>
                <a:cubicBezTo>
                  <a:pt x="31" y="26"/>
                  <a:pt x="29" y="21"/>
                  <a:pt x="28" y="22"/>
                </a:cubicBezTo>
                <a:cubicBezTo>
                  <a:pt x="27" y="23"/>
                  <a:pt x="29" y="26"/>
                  <a:pt x="28" y="27"/>
                </a:cubicBezTo>
                <a:cubicBezTo>
                  <a:pt x="27" y="28"/>
                  <a:pt x="25" y="27"/>
                  <a:pt x="24" y="26"/>
                </a:cubicBezTo>
                <a:cubicBezTo>
                  <a:pt x="23" y="25"/>
                  <a:pt x="25" y="23"/>
                  <a:pt x="24" y="23"/>
                </a:cubicBezTo>
                <a:cubicBezTo>
                  <a:pt x="23" y="21"/>
                  <a:pt x="20" y="22"/>
                  <a:pt x="19" y="22"/>
                </a:cubicBezTo>
                <a:cubicBezTo>
                  <a:pt x="17" y="23"/>
                  <a:pt x="15" y="24"/>
                  <a:pt x="14" y="26"/>
                </a:cubicBezTo>
                <a:cubicBezTo>
                  <a:pt x="14" y="26"/>
                  <a:pt x="16" y="26"/>
                  <a:pt x="16" y="27"/>
                </a:cubicBezTo>
                <a:cubicBezTo>
                  <a:pt x="16" y="28"/>
                  <a:pt x="15" y="30"/>
                  <a:pt x="15" y="31"/>
                </a:cubicBezTo>
                <a:cubicBezTo>
                  <a:pt x="15" y="32"/>
                  <a:pt x="15" y="33"/>
                  <a:pt x="14" y="35"/>
                </a:cubicBezTo>
                <a:cubicBezTo>
                  <a:pt x="14" y="37"/>
                  <a:pt x="12" y="38"/>
                  <a:pt x="12" y="40"/>
                </a:cubicBezTo>
                <a:cubicBezTo>
                  <a:pt x="12" y="42"/>
                  <a:pt x="13" y="44"/>
                  <a:pt x="13" y="46"/>
                </a:cubicBezTo>
                <a:cubicBezTo>
                  <a:pt x="12" y="47"/>
                  <a:pt x="10" y="48"/>
                  <a:pt x="9" y="49"/>
                </a:cubicBezTo>
                <a:cubicBezTo>
                  <a:pt x="9" y="51"/>
                  <a:pt x="10" y="52"/>
                  <a:pt x="9" y="53"/>
                </a:cubicBezTo>
                <a:cubicBezTo>
                  <a:pt x="8" y="54"/>
                  <a:pt x="6" y="54"/>
                  <a:pt x="5" y="54"/>
                </a:cubicBezTo>
                <a:cubicBezTo>
                  <a:pt x="4" y="55"/>
                  <a:pt x="1" y="53"/>
                  <a:pt x="1" y="54"/>
                </a:cubicBezTo>
                <a:cubicBezTo>
                  <a:pt x="0" y="57"/>
                  <a:pt x="3" y="59"/>
                  <a:pt x="3" y="62"/>
                </a:cubicBezTo>
                <a:cubicBezTo>
                  <a:pt x="3" y="63"/>
                  <a:pt x="3" y="65"/>
                  <a:pt x="2" y="66"/>
                </a:cubicBezTo>
                <a:cubicBezTo>
                  <a:pt x="2" y="67"/>
                  <a:pt x="1" y="68"/>
                  <a:pt x="1" y="69"/>
                </a:cubicBezTo>
                <a:cubicBezTo>
                  <a:pt x="0" y="70"/>
                  <a:pt x="1" y="71"/>
                  <a:pt x="1" y="72"/>
                </a:cubicBezTo>
                <a:cubicBezTo>
                  <a:pt x="2" y="73"/>
                  <a:pt x="3" y="74"/>
                  <a:pt x="4" y="75"/>
                </a:cubicBezTo>
                <a:cubicBezTo>
                  <a:pt x="4" y="75"/>
                  <a:pt x="3" y="76"/>
                  <a:pt x="3" y="77"/>
                </a:cubicBezTo>
                <a:cubicBezTo>
                  <a:pt x="4" y="77"/>
                  <a:pt x="5" y="77"/>
                  <a:pt x="5" y="77"/>
                </a:cubicBezTo>
                <a:cubicBezTo>
                  <a:pt x="6" y="78"/>
                  <a:pt x="6" y="79"/>
                  <a:pt x="6" y="80"/>
                </a:cubicBezTo>
                <a:cubicBezTo>
                  <a:pt x="5" y="82"/>
                  <a:pt x="3" y="82"/>
                  <a:pt x="2" y="83"/>
                </a:cubicBezTo>
                <a:cubicBezTo>
                  <a:pt x="2" y="84"/>
                  <a:pt x="3" y="85"/>
                  <a:pt x="3" y="86"/>
                </a:cubicBezTo>
                <a:cubicBezTo>
                  <a:pt x="4" y="87"/>
                  <a:pt x="5" y="88"/>
                  <a:pt x="6" y="89"/>
                </a:cubicBezTo>
                <a:cubicBezTo>
                  <a:pt x="7" y="89"/>
                  <a:pt x="7" y="90"/>
                  <a:pt x="7" y="91"/>
                </a:cubicBezTo>
                <a:cubicBezTo>
                  <a:pt x="7" y="92"/>
                  <a:pt x="6" y="93"/>
                  <a:pt x="6" y="95"/>
                </a:cubicBezTo>
                <a:cubicBezTo>
                  <a:pt x="7" y="95"/>
                  <a:pt x="7" y="96"/>
                  <a:pt x="8" y="96"/>
                </a:cubicBezTo>
                <a:cubicBezTo>
                  <a:pt x="9" y="97"/>
                  <a:pt x="10" y="98"/>
                  <a:pt x="11" y="99"/>
                </a:cubicBezTo>
                <a:cubicBezTo>
                  <a:pt x="12" y="100"/>
                  <a:pt x="13" y="100"/>
                  <a:pt x="15" y="101"/>
                </a:cubicBezTo>
                <a:cubicBezTo>
                  <a:pt x="16" y="101"/>
                  <a:pt x="17" y="100"/>
                  <a:pt x="18" y="100"/>
                </a:cubicBezTo>
                <a:cubicBezTo>
                  <a:pt x="20" y="101"/>
                  <a:pt x="21" y="102"/>
                  <a:pt x="22" y="103"/>
                </a:cubicBezTo>
                <a:cubicBezTo>
                  <a:pt x="24" y="103"/>
                  <a:pt x="27" y="103"/>
                  <a:pt x="28" y="104"/>
                </a:cubicBezTo>
                <a:cubicBezTo>
                  <a:pt x="28" y="106"/>
                  <a:pt x="26" y="106"/>
                  <a:pt x="25" y="107"/>
                </a:cubicBezTo>
                <a:cubicBezTo>
                  <a:pt x="24" y="109"/>
                  <a:pt x="24" y="111"/>
                  <a:pt x="23" y="113"/>
                </a:cubicBezTo>
                <a:cubicBezTo>
                  <a:pt x="22" y="115"/>
                  <a:pt x="21" y="117"/>
                  <a:pt x="21" y="119"/>
                </a:cubicBezTo>
                <a:cubicBezTo>
                  <a:pt x="21" y="120"/>
                  <a:pt x="21" y="122"/>
                  <a:pt x="21" y="124"/>
                </a:cubicBezTo>
                <a:cubicBezTo>
                  <a:pt x="21" y="126"/>
                  <a:pt x="21" y="128"/>
                  <a:pt x="21" y="130"/>
                </a:cubicBezTo>
                <a:cubicBezTo>
                  <a:pt x="22" y="130"/>
                  <a:pt x="24" y="131"/>
                  <a:pt x="26" y="131"/>
                </a:cubicBezTo>
                <a:cubicBezTo>
                  <a:pt x="27" y="130"/>
                  <a:pt x="28" y="129"/>
                  <a:pt x="29" y="129"/>
                </a:cubicBezTo>
                <a:cubicBezTo>
                  <a:pt x="30" y="128"/>
                  <a:pt x="31" y="129"/>
                  <a:pt x="32" y="128"/>
                </a:cubicBezTo>
                <a:cubicBezTo>
                  <a:pt x="33" y="127"/>
                  <a:pt x="31" y="125"/>
                  <a:pt x="32" y="125"/>
                </a:cubicBezTo>
                <a:cubicBezTo>
                  <a:pt x="33" y="125"/>
                  <a:pt x="35" y="127"/>
                  <a:pt x="36" y="127"/>
                </a:cubicBezTo>
                <a:cubicBezTo>
                  <a:pt x="38" y="127"/>
                  <a:pt x="39" y="127"/>
                  <a:pt x="41" y="127"/>
                </a:cubicBezTo>
                <a:cubicBezTo>
                  <a:pt x="42" y="128"/>
                  <a:pt x="43" y="129"/>
                  <a:pt x="44" y="130"/>
                </a:cubicBezTo>
                <a:cubicBezTo>
                  <a:pt x="44" y="131"/>
                  <a:pt x="44" y="132"/>
                  <a:pt x="45" y="133"/>
                </a:cubicBezTo>
                <a:cubicBezTo>
                  <a:pt x="46" y="132"/>
                  <a:pt x="46" y="129"/>
                  <a:pt x="47" y="129"/>
                </a:cubicBezTo>
                <a:cubicBezTo>
                  <a:pt x="50" y="130"/>
                  <a:pt x="51" y="134"/>
                  <a:pt x="53" y="134"/>
                </a:cubicBezTo>
                <a:cubicBezTo>
                  <a:pt x="55" y="134"/>
                  <a:pt x="53" y="130"/>
                  <a:pt x="55" y="130"/>
                </a:cubicBezTo>
                <a:cubicBezTo>
                  <a:pt x="56" y="129"/>
                  <a:pt x="58" y="130"/>
                  <a:pt x="60" y="130"/>
                </a:cubicBezTo>
                <a:cubicBezTo>
                  <a:pt x="62" y="131"/>
                  <a:pt x="63" y="133"/>
                  <a:pt x="65" y="132"/>
                </a:cubicBezTo>
                <a:cubicBezTo>
                  <a:pt x="66" y="132"/>
                  <a:pt x="67" y="130"/>
                  <a:pt x="69" y="129"/>
                </a:cubicBezTo>
                <a:cubicBezTo>
                  <a:pt x="71" y="128"/>
                  <a:pt x="74" y="128"/>
                  <a:pt x="77" y="127"/>
                </a:cubicBezTo>
                <a:cubicBezTo>
                  <a:pt x="79" y="126"/>
                  <a:pt x="83" y="126"/>
                  <a:pt x="85" y="124"/>
                </a:cubicBezTo>
                <a:cubicBezTo>
                  <a:pt x="86" y="122"/>
                  <a:pt x="82" y="120"/>
                  <a:pt x="83" y="118"/>
                </a:cubicBezTo>
                <a:cubicBezTo>
                  <a:pt x="84" y="116"/>
                  <a:pt x="88" y="117"/>
                  <a:pt x="90" y="115"/>
                </a:cubicBezTo>
                <a:cubicBezTo>
                  <a:pt x="91" y="114"/>
                  <a:pt x="89" y="112"/>
                  <a:pt x="90" y="111"/>
                </a:cubicBezTo>
                <a:cubicBezTo>
                  <a:pt x="91" y="111"/>
                  <a:pt x="94" y="112"/>
                  <a:pt x="95" y="111"/>
                </a:cubicBezTo>
                <a:cubicBezTo>
                  <a:pt x="95" y="111"/>
                  <a:pt x="95" y="109"/>
                  <a:pt x="95" y="108"/>
                </a:cubicBezTo>
                <a:cubicBezTo>
                  <a:pt x="93" y="106"/>
                  <a:pt x="91" y="103"/>
                  <a:pt x="88" y="101"/>
                </a:cubicBezTo>
                <a:cubicBezTo>
                  <a:pt x="86" y="100"/>
                  <a:pt x="84" y="99"/>
                  <a:pt x="82" y="97"/>
                </a:cubicBezTo>
                <a:cubicBezTo>
                  <a:pt x="80" y="95"/>
                  <a:pt x="79" y="93"/>
                  <a:pt x="78" y="90"/>
                </a:cubicBezTo>
                <a:cubicBezTo>
                  <a:pt x="77" y="89"/>
                  <a:pt x="79" y="87"/>
                  <a:pt x="78" y="86"/>
                </a:cubicBezTo>
                <a:cubicBezTo>
                  <a:pt x="77" y="84"/>
                  <a:pt x="74" y="83"/>
                  <a:pt x="73" y="81"/>
                </a:cubicBezTo>
                <a:cubicBezTo>
                  <a:pt x="73" y="80"/>
                  <a:pt x="75" y="81"/>
                  <a:pt x="76" y="80"/>
                </a:cubicBezTo>
                <a:cubicBezTo>
                  <a:pt x="78" y="80"/>
                  <a:pt x="79" y="79"/>
                  <a:pt x="80" y="79"/>
                </a:cubicBezTo>
                <a:cubicBezTo>
                  <a:pt x="82" y="78"/>
                  <a:pt x="85" y="77"/>
                  <a:pt x="87" y="77"/>
                </a:cubicBezTo>
                <a:cubicBezTo>
                  <a:pt x="89" y="76"/>
                  <a:pt x="91" y="75"/>
                  <a:pt x="94" y="74"/>
                </a:cubicBezTo>
                <a:cubicBezTo>
                  <a:pt x="96" y="73"/>
                  <a:pt x="98" y="72"/>
                  <a:pt x="100" y="71"/>
                </a:cubicBezTo>
                <a:cubicBezTo>
                  <a:pt x="101" y="70"/>
                  <a:pt x="100" y="67"/>
                  <a:pt x="101" y="68"/>
                </a:cubicBezTo>
                <a:cubicBezTo>
                  <a:pt x="103" y="68"/>
                  <a:pt x="103" y="72"/>
                  <a:pt x="105" y="72"/>
                </a:cubicBezTo>
                <a:cubicBezTo>
                  <a:pt x="107" y="73"/>
                  <a:pt x="106" y="70"/>
                  <a:pt x="107" y="68"/>
                </a:cubicBezTo>
                <a:cubicBezTo>
                  <a:pt x="107" y="67"/>
                  <a:pt x="108" y="66"/>
                  <a:pt x="107" y="65"/>
                </a:cubicBezTo>
                <a:cubicBezTo>
                  <a:pt x="107" y="63"/>
                  <a:pt x="105" y="62"/>
                  <a:pt x="104" y="61"/>
                </a:cubicBezTo>
                <a:cubicBezTo>
                  <a:pt x="103" y="59"/>
                  <a:pt x="102" y="57"/>
                  <a:pt x="102" y="56"/>
                </a:cubicBezTo>
                <a:cubicBezTo>
                  <a:pt x="102" y="54"/>
                  <a:pt x="104" y="53"/>
                  <a:pt x="104" y="51"/>
                </a:cubicBezTo>
                <a:cubicBezTo>
                  <a:pt x="104" y="49"/>
                  <a:pt x="102" y="48"/>
                  <a:pt x="101" y="46"/>
                </a:cubicBezTo>
                <a:cubicBezTo>
                  <a:pt x="101" y="45"/>
                  <a:pt x="103" y="44"/>
                  <a:pt x="102" y="43"/>
                </a:cubicBezTo>
                <a:cubicBezTo>
                  <a:pt x="101" y="40"/>
                  <a:pt x="98" y="39"/>
                  <a:pt x="97" y="36"/>
                </a:cubicBezTo>
                <a:cubicBezTo>
                  <a:pt x="97" y="33"/>
                  <a:pt x="100" y="31"/>
                  <a:pt x="100" y="28"/>
                </a:cubicBezTo>
                <a:cubicBezTo>
                  <a:pt x="100" y="26"/>
                  <a:pt x="99" y="24"/>
                  <a:pt x="98" y="2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34" name="Freeform 2652"/>
          <p:cNvSpPr>
            <a:spLocks noChangeAspect="1"/>
          </p:cNvSpPr>
          <p:nvPr/>
        </p:nvSpPr>
        <p:spPr bwMode="auto">
          <a:xfrm>
            <a:off x="4594225" y="2676525"/>
            <a:ext cx="87313" cy="61913"/>
          </a:xfrm>
          <a:custGeom>
            <a:avLst/>
            <a:gdLst>
              <a:gd name="T0" fmla="*/ 0 w 46"/>
              <a:gd name="T1" fmla="*/ 8 h 33"/>
              <a:gd name="T2" fmla="*/ 6 w 46"/>
              <a:gd name="T3" fmla="*/ 4 h 33"/>
              <a:gd name="T4" fmla="*/ 11 w 46"/>
              <a:gd name="T5" fmla="*/ 2 h 33"/>
              <a:gd name="T6" fmla="*/ 16 w 46"/>
              <a:gd name="T7" fmla="*/ 5 h 33"/>
              <a:gd name="T8" fmla="*/ 20 w 46"/>
              <a:gd name="T9" fmla="*/ 5 h 33"/>
              <a:gd name="T10" fmla="*/ 22 w 46"/>
              <a:gd name="T11" fmla="*/ 4 h 33"/>
              <a:gd name="T12" fmla="*/ 25 w 46"/>
              <a:gd name="T13" fmla="*/ 1 h 33"/>
              <a:gd name="T14" fmla="*/ 28 w 46"/>
              <a:gd name="T15" fmla="*/ 0 h 33"/>
              <a:gd name="T16" fmla="*/ 33 w 46"/>
              <a:gd name="T17" fmla="*/ 0 h 33"/>
              <a:gd name="T18" fmla="*/ 37 w 46"/>
              <a:gd name="T19" fmla="*/ 2 h 33"/>
              <a:gd name="T20" fmla="*/ 38 w 46"/>
              <a:gd name="T21" fmla="*/ 5 h 33"/>
              <a:gd name="T22" fmla="*/ 42 w 46"/>
              <a:gd name="T23" fmla="*/ 5 h 33"/>
              <a:gd name="T24" fmla="*/ 45 w 46"/>
              <a:gd name="T25" fmla="*/ 7 h 33"/>
              <a:gd name="T26" fmla="*/ 44 w 46"/>
              <a:gd name="T27" fmla="*/ 13 h 33"/>
              <a:gd name="T28" fmla="*/ 49 w 46"/>
              <a:gd name="T29" fmla="*/ 13 h 33"/>
              <a:gd name="T30" fmla="*/ 53 w 46"/>
              <a:gd name="T31" fmla="*/ 17 h 33"/>
              <a:gd name="T32" fmla="*/ 51 w 46"/>
              <a:gd name="T33" fmla="*/ 19 h 33"/>
              <a:gd name="T34" fmla="*/ 54 w 46"/>
              <a:gd name="T35" fmla="*/ 19 h 33"/>
              <a:gd name="T36" fmla="*/ 55 w 46"/>
              <a:gd name="T37" fmla="*/ 22 h 33"/>
              <a:gd name="T38" fmla="*/ 50 w 46"/>
              <a:gd name="T39" fmla="*/ 26 h 33"/>
              <a:gd name="T40" fmla="*/ 48 w 46"/>
              <a:gd name="T41" fmla="*/ 27 h 33"/>
              <a:gd name="T42" fmla="*/ 45 w 46"/>
              <a:gd name="T43" fmla="*/ 31 h 33"/>
              <a:gd name="T44" fmla="*/ 47 w 46"/>
              <a:gd name="T45" fmla="*/ 34 h 33"/>
              <a:gd name="T46" fmla="*/ 48 w 46"/>
              <a:gd name="T47" fmla="*/ 39 h 33"/>
              <a:gd name="T48" fmla="*/ 44 w 46"/>
              <a:gd name="T49" fmla="*/ 39 h 33"/>
              <a:gd name="T50" fmla="*/ 39 w 46"/>
              <a:gd name="T51" fmla="*/ 37 h 33"/>
              <a:gd name="T52" fmla="*/ 35 w 46"/>
              <a:gd name="T53" fmla="*/ 33 h 33"/>
              <a:gd name="T54" fmla="*/ 32 w 46"/>
              <a:gd name="T55" fmla="*/ 30 h 33"/>
              <a:gd name="T56" fmla="*/ 30 w 46"/>
              <a:gd name="T57" fmla="*/ 30 h 33"/>
              <a:gd name="T58" fmla="*/ 25 w 46"/>
              <a:gd name="T59" fmla="*/ 30 h 33"/>
              <a:gd name="T60" fmla="*/ 24 w 46"/>
              <a:gd name="T61" fmla="*/ 26 h 33"/>
              <a:gd name="T62" fmla="*/ 22 w 46"/>
              <a:gd name="T63" fmla="*/ 22 h 33"/>
              <a:gd name="T64" fmla="*/ 17 w 46"/>
              <a:gd name="T65" fmla="*/ 22 h 33"/>
              <a:gd name="T66" fmla="*/ 16 w 46"/>
              <a:gd name="T67" fmla="*/ 20 h 33"/>
              <a:gd name="T68" fmla="*/ 11 w 46"/>
              <a:gd name="T69" fmla="*/ 19 h 33"/>
              <a:gd name="T70" fmla="*/ 8 w 46"/>
              <a:gd name="T71" fmla="*/ 15 h 33"/>
              <a:gd name="T72" fmla="*/ 5 w 46"/>
              <a:gd name="T73" fmla="*/ 14 h 33"/>
              <a:gd name="T74" fmla="*/ 2 w 46"/>
              <a:gd name="T75" fmla="*/ 13 h 33"/>
              <a:gd name="T76" fmla="*/ 0 w 46"/>
              <a:gd name="T77" fmla="*/ 8 h 3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6"/>
              <a:gd name="T118" fmla="*/ 0 h 33"/>
              <a:gd name="T119" fmla="*/ 46 w 46"/>
              <a:gd name="T120" fmla="*/ 33 h 3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6" h="33">
                <a:moveTo>
                  <a:pt x="0" y="7"/>
                </a:moveTo>
                <a:cubicBezTo>
                  <a:pt x="1" y="6"/>
                  <a:pt x="3" y="4"/>
                  <a:pt x="5" y="3"/>
                </a:cubicBezTo>
                <a:cubicBezTo>
                  <a:pt x="6" y="3"/>
                  <a:pt x="7" y="2"/>
                  <a:pt x="9" y="2"/>
                </a:cubicBezTo>
                <a:cubicBezTo>
                  <a:pt x="10" y="2"/>
                  <a:pt x="12" y="3"/>
                  <a:pt x="13" y="4"/>
                </a:cubicBezTo>
                <a:cubicBezTo>
                  <a:pt x="15" y="4"/>
                  <a:pt x="16" y="4"/>
                  <a:pt x="17" y="4"/>
                </a:cubicBezTo>
                <a:cubicBezTo>
                  <a:pt x="17" y="4"/>
                  <a:pt x="18" y="3"/>
                  <a:pt x="18" y="3"/>
                </a:cubicBezTo>
                <a:cubicBezTo>
                  <a:pt x="19" y="2"/>
                  <a:pt x="20" y="2"/>
                  <a:pt x="21" y="1"/>
                </a:cubicBezTo>
                <a:cubicBezTo>
                  <a:pt x="21" y="1"/>
                  <a:pt x="22" y="0"/>
                  <a:pt x="23" y="0"/>
                </a:cubicBezTo>
                <a:cubicBezTo>
                  <a:pt x="25" y="0"/>
                  <a:pt x="26" y="0"/>
                  <a:pt x="28" y="0"/>
                </a:cubicBezTo>
                <a:cubicBezTo>
                  <a:pt x="29" y="0"/>
                  <a:pt x="31" y="1"/>
                  <a:pt x="31" y="2"/>
                </a:cubicBezTo>
                <a:cubicBezTo>
                  <a:pt x="32" y="2"/>
                  <a:pt x="31" y="4"/>
                  <a:pt x="32" y="4"/>
                </a:cubicBezTo>
                <a:cubicBezTo>
                  <a:pt x="33" y="5"/>
                  <a:pt x="34" y="3"/>
                  <a:pt x="35" y="4"/>
                </a:cubicBezTo>
                <a:cubicBezTo>
                  <a:pt x="36" y="4"/>
                  <a:pt x="38" y="5"/>
                  <a:pt x="38" y="6"/>
                </a:cubicBezTo>
                <a:cubicBezTo>
                  <a:pt x="39" y="7"/>
                  <a:pt x="37" y="9"/>
                  <a:pt x="37" y="11"/>
                </a:cubicBezTo>
                <a:cubicBezTo>
                  <a:pt x="38" y="12"/>
                  <a:pt x="40" y="11"/>
                  <a:pt x="41" y="11"/>
                </a:cubicBezTo>
                <a:cubicBezTo>
                  <a:pt x="42" y="12"/>
                  <a:pt x="43" y="13"/>
                  <a:pt x="44" y="14"/>
                </a:cubicBezTo>
                <a:cubicBezTo>
                  <a:pt x="44" y="14"/>
                  <a:pt x="43" y="15"/>
                  <a:pt x="43" y="16"/>
                </a:cubicBezTo>
                <a:cubicBezTo>
                  <a:pt x="44" y="16"/>
                  <a:pt x="45" y="16"/>
                  <a:pt x="45" y="16"/>
                </a:cubicBezTo>
                <a:cubicBezTo>
                  <a:pt x="46" y="17"/>
                  <a:pt x="46" y="18"/>
                  <a:pt x="46" y="19"/>
                </a:cubicBezTo>
                <a:cubicBezTo>
                  <a:pt x="45" y="21"/>
                  <a:pt x="43" y="21"/>
                  <a:pt x="42" y="22"/>
                </a:cubicBezTo>
                <a:cubicBezTo>
                  <a:pt x="41" y="22"/>
                  <a:pt x="40" y="22"/>
                  <a:pt x="40" y="23"/>
                </a:cubicBezTo>
                <a:cubicBezTo>
                  <a:pt x="39" y="24"/>
                  <a:pt x="38" y="25"/>
                  <a:pt x="38" y="26"/>
                </a:cubicBezTo>
                <a:cubicBezTo>
                  <a:pt x="38" y="27"/>
                  <a:pt x="39" y="28"/>
                  <a:pt x="39" y="29"/>
                </a:cubicBezTo>
                <a:cubicBezTo>
                  <a:pt x="39" y="30"/>
                  <a:pt x="40" y="32"/>
                  <a:pt x="40" y="33"/>
                </a:cubicBezTo>
                <a:cubicBezTo>
                  <a:pt x="39" y="33"/>
                  <a:pt x="38" y="33"/>
                  <a:pt x="37" y="33"/>
                </a:cubicBezTo>
                <a:cubicBezTo>
                  <a:pt x="36" y="32"/>
                  <a:pt x="34" y="32"/>
                  <a:pt x="33" y="31"/>
                </a:cubicBezTo>
                <a:cubicBezTo>
                  <a:pt x="32" y="30"/>
                  <a:pt x="30" y="29"/>
                  <a:pt x="29" y="28"/>
                </a:cubicBezTo>
                <a:cubicBezTo>
                  <a:pt x="28" y="27"/>
                  <a:pt x="28" y="25"/>
                  <a:pt x="27" y="25"/>
                </a:cubicBezTo>
                <a:cubicBezTo>
                  <a:pt x="26" y="24"/>
                  <a:pt x="25" y="25"/>
                  <a:pt x="25" y="25"/>
                </a:cubicBezTo>
                <a:cubicBezTo>
                  <a:pt x="23" y="25"/>
                  <a:pt x="22" y="26"/>
                  <a:pt x="21" y="25"/>
                </a:cubicBezTo>
                <a:cubicBezTo>
                  <a:pt x="20" y="25"/>
                  <a:pt x="21" y="23"/>
                  <a:pt x="20" y="22"/>
                </a:cubicBezTo>
                <a:cubicBezTo>
                  <a:pt x="20" y="21"/>
                  <a:pt x="20" y="19"/>
                  <a:pt x="18" y="19"/>
                </a:cubicBezTo>
                <a:cubicBezTo>
                  <a:pt x="17" y="18"/>
                  <a:pt x="16" y="19"/>
                  <a:pt x="14" y="19"/>
                </a:cubicBezTo>
                <a:cubicBezTo>
                  <a:pt x="14" y="18"/>
                  <a:pt x="13" y="17"/>
                  <a:pt x="13" y="17"/>
                </a:cubicBezTo>
                <a:cubicBezTo>
                  <a:pt x="12" y="16"/>
                  <a:pt x="10" y="17"/>
                  <a:pt x="9" y="16"/>
                </a:cubicBezTo>
                <a:cubicBezTo>
                  <a:pt x="8" y="15"/>
                  <a:pt x="8" y="13"/>
                  <a:pt x="7" y="13"/>
                </a:cubicBezTo>
                <a:cubicBezTo>
                  <a:pt x="6" y="12"/>
                  <a:pt x="5" y="12"/>
                  <a:pt x="4" y="12"/>
                </a:cubicBezTo>
                <a:cubicBezTo>
                  <a:pt x="3" y="12"/>
                  <a:pt x="2" y="12"/>
                  <a:pt x="2" y="11"/>
                </a:cubicBezTo>
                <a:cubicBezTo>
                  <a:pt x="1" y="10"/>
                  <a:pt x="0" y="8"/>
                  <a:pt x="0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35" name="Freeform 2653"/>
          <p:cNvSpPr>
            <a:spLocks noChangeAspect="1"/>
          </p:cNvSpPr>
          <p:nvPr/>
        </p:nvSpPr>
        <p:spPr bwMode="auto">
          <a:xfrm>
            <a:off x="4632325" y="2609850"/>
            <a:ext cx="66675" cy="88900"/>
          </a:xfrm>
          <a:custGeom>
            <a:avLst/>
            <a:gdLst>
              <a:gd name="T0" fmla="*/ 1 w 35"/>
              <a:gd name="T1" fmla="*/ 43 h 47"/>
              <a:gd name="T2" fmla="*/ 0 w 35"/>
              <a:gd name="T3" fmla="*/ 37 h 47"/>
              <a:gd name="T4" fmla="*/ 0 w 35"/>
              <a:gd name="T5" fmla="*/ 32 h 47"/>
              <a:gd name="T6" fmla="*/ 0 w 35"/>
              <a:gd name="T7" fmla="*/ 27 h 47"/>
              <a:gd name="T8" fmla="*/ 4 w 35"/>
              <a:gd name="T9" fmla="*/ 21 h 47"/>
              <a:gd name="T10" fmla="*/ 5 w 35"/>
              <a:gd name="T11" fmla="*/ 14 h 47"/>
              <a:gd name="T12" fmla="*/ 7 w 35"/>
              <a:gd name="T13" fmla="*/ 11 h 47"/>
              <a:gd name="T14" fmla="*/ 12 w 35"/>
              <a:gd name="T15" fmla="*/ 10 h 47"/>
              <a:gd name="T16" fmla="*/ 16 w 35"/>
              <a:gd name="T17" fmla="*/ 6 h 47"/>
              <a:gd name="T18" fmla="*/ 23 w 35"/>
              <a:gd name="T19" fmla="*/ 1 h 47"/>
              <a:gd name="T20" fmla="*/ 28 w 35"/>
              <a:gd name="T21" fmla="*/ 2 h 47"/>
              <a:gd name="T22" fmla="*/ 30 w 35"/>
              <a:gd name="T23" fmla="*/ 1 h 47"/>
              <a:gd name="T24" fmla="*/ 36 w 35"/>
              <a:gd name="T25" fmla="*/ 0 h 47"/>
              <a:gd name="T26" fmla="*/ 37 w 35"/>
              <a:gd name="T27" fmla="*/ 2 h 47"/>
              <a:gd name="T28" fmla="*/ 40 w 35"/>
              <a:gd name="T29" fmla="*/ 4 h 47"/>
              <a:gd name="T30" fmla="*/ 42 w 35"/>
              <a:gd name="T31" fmla="*/ 6 h 47"/>
              <a:gd name="T32" fmla="*/ 41 w 35"/>
              <a:gd name="T33" fmla="*/ 11 h 47"/>
              <a:gd name="T34" fmla="*/ 38 w 35"/>
              <a:gd name="T35" fmla="*/ 17 h 47"/>
              <a:gd name="T36" fmla="*/ 40 w 35"/>
              <a:gd name="T37" fmla="*/ 24 h 47"/>
              <a:gd name="T38" fmla="*/ 35 w 35"/>
              <a:gd name="T39" fmla="*/ 27 h 47"/>
              <a:gd name="T40" fmla="*/ 35 w 35"/>
              <a:gd name="T41" fmla="*/ 32 h 47"/>
              <a:gd name="T42" fmla="*/ 30 w 35"/>
              <a:gd name="T43" fmla="*/ 33 h 47"/>
              <a:gd name="T44" fmla="*/ 25 w 35"/>
              <a:gd name="T45" fmla="*/ 33 h 47"/>
              <a:gd name="T46" fmla="*/ 28 w 35"/>
              <a:gd name="T47" fmla="*/ 43 h 47"/>
              <a:gd name="T48" fmla="*/ 26 w 35"/>
              <a:gd name="T49" fmla="*/ 48 h 47"/>
              <a:gd name="T50" fmla="*/ 25 w 35"/>
              <a:gd name="T51" fmla="*/ 51 h 47"/>
              <a:gd name="T52" fmla="*/ 25 w 35"/>
              <a:gd name="T53" fmla="*/ 55 h 47"/>
              <a:gd name="T54" fmla="*/ 20 w 35"/>
              <a:gd name="T55" fmla="*/ 55 h 47"/>
              <a:gd name="T56" fmla="*/ 22 w 35"/>
              <a:gd name="T57" fmla="*/ 49 h 47"/>
              <a:gd name="T58" fmla="*/ 18 w 35"/>
              <a:gd name="T59" fmla="*/ 46 h 47"/>
              <a:gd name="T60" fmla="*/ 14 w 35"/>
              <a:gd name="T61" fmla="*/ 46 h 47"/>
              <a:gd name="T62" fmla="*/ 13 w 35"/>
              <a:gd name="T63" fmla="*/ 44 h 47"/>
              <a:gd name="T64" fmla="*/ 10 w 35"/>
              <a:gd name="T65" fmla="*/ 42 h 47"/>
              <a:gd name="T66" fmla="*/ 4 w 35"/>
              <a:gd name="T67" fmla="*/ 42 h 47"/>
              <a:gd name="T68" fmla="*/ 1 w 35"/>
              <a:gd name="T69" fmla="*/ 43 h 4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5"/>
              <a:gd name="T106" fmla="*/ 0 h 47"/>
              <a:gd name="T107" fmla="*/ 35 w 35"/>
              <a:gd name="T108" fmla="*/ 47 h 4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5" h="47">
                <a:moveTo>
                  <a:pt x="1" y="36"/>
                </a:moveTo>
                <a:cubicBezTo>
                  <a:pt x="1" y="34"/>
                  <a:pt x="0" y="32"/>
                  <a:pt x="0" y="31"/>
                </a:cubicBezTo>
                <a:cubicBezTo>
                  <a:pt x="0" y="29"/>
                  <a:pt x="0" y="28"/>
                  <a:pt x="0" y="27"/>
                </a:cubicBezTo>
                <a:cubicBezTo>
                  <a:pt x="0" y="26"/>
                  <a:pt x="0" y="25"/>
                  <a:pt x="0" y="23"/>
                </a:cubicBezTo>
                <a:cubicBezTo>
                  <a:pt x="1" y="21"/>
                  <a:pt x="2" y="20"/>
                  <a:pt x="3" y="18"/>
                </a:cubicBezTo>
                <a:cubicBezTo>
                  <a:pt x="4" y="16"/>
                  <a:pt x="4" y="14"/>
                  <a:pt x="4" y="12"/>
                </a:cubicBezTo>
                <a:cubicBezTo>
                  <a:pt x="5" y="11"/>
                  <a:pt x="5" y="10"/>
                  <a:pt x="6" y="9"/>
                </a:cubicBezTo>
                <a:cubicBezTo>
                  <a:pt x="8" y="8"/>
                  <a:pt x="9" y="9"/>
                  <a:pt x="10" y="8"/>
                </a:cubicBezTo>
                <a:cubicBezTo>
                  <a:pt x="12" y="7"/>
                  <a:pt x="12" y="6"/>
                  <a:pt x="13" y="5"/>
                </a:cubicBezTo>
                <a:cubicBezTo>
                  <a:pt x="15" y="3"/>
                  <a:pt x="17" y="2"/>
                  <a:pt x="19" y="1"/>
                </a:cubicBezTo>
                <a:cubicBezTo>
                  <a:pt x="20" y="1"/>
                  <a:pt x="22" y="2"/>
                  <a:pt x="23" y="2"/>
                </a:cubicBezTo>
                <a:cubicBezTo>
                  <a:pt x="24" y="2"/>
                  <a:pt x="24" y="1"/>
                  <a:pt x="25" y="1"/>
                </a:cubicBezTo>
                <a:cubicBezTo>
                  <a:pt x="27" y="0"/>
                  <a:pt x="28" y="0"/>
                  <a:pt x="30" y="0"/>
                </a:cubicBezTo>
                <a:cubicBezTo>
                  <a:pt x="31" y="0"/>
                  <a:pt x="30" y="2"/>
                  <a:pt x="31" y="2"/>
                </a:cubicBezTo>
                <a:cubicBezTo>
                  <a:pt x="31" y="3"/>
                  <a:pt x="33" y="2"/>
                  <a:pt x="33" y="3"/>
                </a:cubicBezTo>
                <a:cubicBezTo>
                  <a:pt x="34" y="3"/>
                  <a:pt x="34" y="4"/>
                  <a:pt x="35" y="5"/>
                </a:cubicBezTo>
                <a:cubicBezTo>
                  <a:pt x="35" y="6"/>
                  <a:pt x="35" y="7"/>
                  <a:pt x="34" y="9"/>
                </a:cubicBezTo>
                <a:cubicBezTo>
                  <a:pt x="34" y="11"/>
                  <a:pt x="32" y="12"/>
                  <a:pt x="32" y="14"/>
                </a:cubicBezTo>
                <a:cubicBezTo>
                  <a:pt x="32" y="16"/>
                  <a:pt x="33" y="18"/>
                  <a:pt x="33" y="20"/>
                </a:cubicBezTo>
                <a:cubicBezTo>
                  <a:pt x="32" y="21"/>
                  <a:pt x="30" y="22"/>
                  <a:pt x="29" y="23"/>
                </a:cubicBezTo>
                <a:cubicBezTo>
                  <a:pt x="29" y="25"/>
                  <a:pt x="30" y="26"/>
                  <a:pt x="29" y="27"/>
                </a:cubicBezTo>
                <a:cubicBezTo>
                  <a:pt x="28" y="28"/>
                  <a:pt x="26" y="28"/>
                  <a:pt x="25" y="28"/>
                </a:cubicBezTo>
                <a:cubicBezTo>
                  <a:pt x="24" y="29"/>
                  <a:pt x="21" y="27"/>
                  <a:pt x="21" y="28"/>
                </a:cubicBezTo>
                <a:cubicBezTo>
                  <a:pt x="20" y="31"/>
                  <a:pt x="23" y="33"/>
                  <a:pt x="23" y="36"/>
                </a:cubicBezTo>
                <a:cubicBezTo>
                  <a:pt x="23" y="37"/>
                  <a:pt x="23" y="39"/>
                  <a:pt x="22" y="40"/>
                </a:cubicBezTo>
                <a:cubicBezTo>
                  <a:pt x="22" y="41"/>
                  <a:pt x="21" y="42"/>
                  <a:pt x="21" y="43"/>
                </a:cubicBezTo>
                <a:cubicBezTo>
                  <a:pt x="20" y="44"/>
                  <a:pt x="21" y="45"/>
                  <a:pt x="21" y="46"/>
                </a:cubicBezTo>
                <a:cubicBezTo>
                  <a:pt x="20" y="46"/>
                  <a:pt x="18" y="47"/>
                  <a:pt x="17" y="46"/>
                </a:cubicBezTo>
                <a:cubicBezTo>
                  <a:pt x="17" y="44"/>
                  <a:pt x="19" y="42"/>
                  <a:pt x="18" y="41"/>
                </a:cubicBezTo>
                <a:cubicBezTo>
                  <a:pt x="18" y="40"/>
                  <a:pt x="16" y="39"/>
                  <a:pt x="15" y="39"/>
                </a:cubicBezTo>
                <a:cubicBezTo>
                  <a:pt x="14" y="38"/>
                  <a:pt x="13" y="40"/>
                  <a:pt x="12" y="39"/>
                </a:cubicBezTo>
                <a:cubicBezTo>
                  <a:pt x="11" y="39"/>
                  <a:pt x="12" y="37"/>
                  <a:pt x="11" y="37"/>
                </a:cubicBezTo>
                <a:cubicBezTo>
                  <a:pt x="11" y="36"/>
                  <a:pt x="9" y="35"/>
                  <a:pt x="8" y="35"/>
                </a:cubicBezTo>
                <a:cubicBezTo>
                  <a:pt x="6" y="35"/>
                  <a:pt x="5" y="35"/>
                  <a:pt x="3" y="35"/>
                </a:cubicBezTo>
                <a:cubicBezTo>
                  <a:pt x="2" y="35"/>
                  <a:pt x="1" y="36"/>
                  <a:pt x="1" y="3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36" name="Freeform 2654"/>
          <p:cNvSpPr>
            <a:spLocks noChangeAspect="1"/>
          </p:cNvSpPr>
          <p:nvPr/>
        </p:nvSpPr>
        <p:spPr bwMode="auto">
          <a:xfrm>
            <a:off x="4295775" y="2540000"/>
            <a:ext cx="106363" cy="138113"/>
          </a:xfrm>
          <a:custGeom>
            <a:avLst/>
            <a:gdLst>
              <a:gd name="T0" fmla="*/ 63 w 56"/>
              <a:gd name="T1" fmla="*/ 39 h 72"/>
              <a:gd name="T2" fmla="*/ 67 w 56"/>
              <a:gd name="T3" fmla="*/ 54 h 72"/>
              <a:gd name="T4" fmla="*/ 61 w 56"/>
              <a:gd name="T5" fmla="*/ 69 h 72"/>
              <a:gd name="T6" fmla="*/ 50 w 56"/>
              <a:gd name="T7" fmla="*/ 70 h 72"/>
              <a:gd name="T8" fmla="*/ 35 w 56"/>
              <a:gd name="T9" fmla="*/ 79 h 72"/>
              <a:gd name="T10" fmla="*/ 17 w 56"/>
              <a:gd name="T11" fmla="*/ 85 h 72"/>
              <a:gd name="T12" fmla="*/ 16 w 56"/>
              <a:gd name="T13" fmla="*/ 81 h 72"/>
              <a:gd name="T14" fmla="*/ 12 w 56"/>
              <a:gd name="T15" fmla="*/ 79 h 72"/>
              <a:gd name="T16" fmla="*/ 6 w 56"/>
              <a:gd name="T17" fmla="*/ 74 h 72"/>
              <a:gd name="T18" fmla="*/ 2 w 56"/>
              <a:gd name="T19" fmla="*/ 71 h 72"/>
              <a:gd name="T20" fmla="*/ 12 w 56"/>
              <a:gd name="T21" fmla="*/ 68 h 72"/>
              <a:gd name="T22" fmla="*/ 20 w 56"/>
              <a:gd name="T23" fmla="*/ 62 h 72"/>
              <a:gd name="T24" fmla="*/ 23 w 56"/>
              <a:gd name="T25" fmla="*/ 58 h 72"/>
              <a:gd name="T26" fmla="*/ 14 w 56"/>
              <a:gd name="T27" fmla="*/ 59 h 72"/>
              <a:gd name="T28" fmla="*/ 20 w 56"/>
              <a:gd name="T29" fmla="*/ 51 h 72"/>
              <a:gd name="T30" fmla="*/ 23 w 56"/>
              <a:gd name="T31" fmla="*/ 45 h 72"/>
              <a:gd name="T32" fmla="*/ 18 w 56"/>
              <a:gd name="T33" fmla="*/ 42 h 72"/>
              <a:gd name="T34" fmla="*/ 14 w 56"/>
              <a:gd name="T35" fmla="*/ 47 h 72"/>
              <a:gd name="T36" fmla="*/ 10 w 56"/>
              <a:gd name="T37" fmla="*/ 39 h 72"/>
              <a:gd name="T38" fmla="*/ 16 w 56"/>
              <a:gd name="T39" fmla="*/ 33 h 72"/>
              <a:gd name="T40" fmla="*/ 13 w 56"/>
              <a:gd name="T41" fmla="*/ 29 h 72"/>
              <a:gd name="T42" fmla="*/ 14 w 56"/>
              <a:gd name="T43" fmla="*/ 23 h 72"/>
              <a:gd name="T44" fmla="*/ 24 w 56"/>
              <a:gd name="T45" fmla="*/ 27 h 72"/>
              <a:gd name="T46" fmla="*/ 31 w 56"/>
              <a:gd name="T47" fmla="*/ 25 h 72"/>
              <a:gd name="T48" fmla="*/ 36 w 56"/>
              <a:gd name="T49" fmla="*/ 18 h 72"/>
              <a:gd name="T50" fmla="*/ 29 w 56"/>
              <a:gd name="T51" fmla="*/ 13 h 72"/>
              <a:gd name="T52" fmla="*/ 36 w 56"/>
              <a:gd name="T53" fmla="*/ 5 h 72"/>
              <a:gd name="T54" fmla="*/ 48 w 56"/>
              <a:gd name="T55" fmla="*/ 0 h 72"/>
              <a:gd name="T56" fmla="*/ 49 w 56"/>
              <a:gd name="T57" fmla="*/ 10 h 72"/>
              <a:gd name="T58" fmla="*/ 41 w 56"/>
              <a:gd name="T59" fmla="*/ 13 h 72"/>
              <a:gd name="T60" fmla="*/ 36 w 56"/>
              <a:gd name="T61" fmla="*/ 19 h 72"/>
              <a:gd name="T62" fmla="*/ 49 w 56"/>
              <a:gd name="T63" fmla="*/ 28 h 72"/>
              <a:gd name="T64" fmla="*/ 50 w 56"/>
              <a:gd name="T65" fmla="*/ 22 h 72"/>
              <a:gd name="T66" fmla="*/ 57 w 56"/>
              <a:gd name="T67" fmla="*/ 27 h 72"/>
              <a:gd name="T68" fmla="*/ 65 w 56"/>
              <a:gd name="T69" fmla="*/ 34 h 7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56"/>
              <a:gd name="T106" fmla="*/ 0 h 72"/>
              <a:gd name="T107" fmla="*/ 56 w 56"/>
              <a:gd name="T108" fmla="*/ 72 h 7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56" h="72">
                <a:moveTo>
                  <a:pt x="54" y="28"/>
                </a:moveTo>
                <a:cubicBezTo>
                  <a:pt x="54" y="29"/>
                  <a:pt x="53" y="30"/>
                  <a:pt x="53" y="32"/>
                </a:cubicBezTo>
                <a:cubicBezTo>
                  <a:pt x="54" y="33"/>
                  <a:pt x="55" y="34"/>
                  <a:pt x="55" y="36"/>
                </a:cubicBezTo>
                <a:cubicBezTo>
                  <a:pt x="56" y="39"/>
                  <a:pt x="56" y="42"/>
                  <a:pt x="56" y="45"/>
                </a:cubicBezTo>
                <a:cubicBezTo>
                  <a:pt x="55" y="47"/>
                  <a:pt x="54" y="48"/>
                  <a:pt x="54" y="50"/>
                </a:cubicBezTo>
                <a:cubicBezTo>
                  <a:pt x="53" y="53"/>
                  <a:pt x="53" y="56"/>
                  <a:pt x="51" y="57"/>
                </a:cubicBezTo>
                <a:cubicBezTo>
                  <a:pt x="50" y="58"/>
                  <a:pt x="47" y="57"/>
                  <a:pt x="46" y="57"/>
                </a:cubicBezTo>
                <a:cubicBezTo>
                  <a:pt x="44" y="57"/>
                  <a:pt x="43" y="58"/>
                  <a:pt x="42" y="58"/>
                </a:cubicBezTo>
                <a:cubicBezTo>
                  <a:pt x="40" y="59"/>
                  <a:pt x="39" y="60"/>
                  <a:pt x="37" y="60"/>
                </a:cubicBezTo>
                <a:cubicBezTo>
                  <a:pt x="34" y="62"/>
                  <a:pt x="32" y="63"/>
                  <a:pt x="29" y="65"/>
                </a:cubicBezTo>
                <a:cubicBezTo>
                  <a:pt x="26" y="66"/>
                  <a:pt x="24" y="68"/>
                  <a:pt x="21" y="69"/>
                </a:cubicBezTo>
                <a:cubicBezTo>
                  <a:pt x="19" y="70"/>
                  <a:pt x="16" y="69"/>
                  <a:pt x="14" y="70"/>
                </a:cubicBezTo>
                <a:cubicBezTo>
                  <a:pt x="13" y="70"/>
                  <a:pt x="11" y="72"/>
                  <a:pt x="10" y="71"/>
                </a:cubicBezTo>
                <a:cubicBezTo>
                  <a:pt x="9" y="69"/>
                  <a:pt x="14" y="68"/>
                  <a:pt x="13" y="67"/>
                </a:cubicBezTo>
                <a:cubicBezTo>
                  <a:pt x="11" y="66"/>
                  <a:pt x="8" y="70"/>
                  <a:pt x="7" y="69"/>
                </a:cubicBezTo>
                <a:cubicBezTo>
                  <a:pt x="6" y="67"/>
                  <a:pt x="11" y="66"/>
                  <a:pt x="10" y="65"/>
                </a:cubicBezTo>
                <a:cubicBezTo>
                  <a:pt x="9" y="63"/>
                  <a:pt x="5" y="66"/>
                  <a:pt x="3" y="65"/>
                </a:cubicBezTo>
                <a:cubicBezTo>
                  <a:pt x="2" y="64"/>
                  <a:pt x="4" y="62"/>
                  <a:pt x="5" y="61"/>
                </a:cubicBezTo>
                <a:cubicBezTo>
                  <a:pt x="7" y="60"/>
                  <a:pt x="12" y="60"/>
                  <a:pt x="10" y="59"/>
                </a:cubicBezTo>
                <a:cubicBezTo>
                  <a:pt x="8" y="58"/>
                  <a:pt x="4" y="61"/>
                  <a:pt x="2" y="59"/>
                </a:cubicBezTo>
                <a:cubicBezTo>
                  <a:pt x="0" y="58"/>
                  <a:pt x="5" y="57"/>
                  <a:pt x="7" y="56"/>
                </a:cubicBezTo>
                <a:cubicBezTo>
                  <a:pt x="8" y="56"/>
                  <a:pt x="9" y="57"/>
                  <a:pt x="10" y="56"/>
                </a:cubicBezTo>
                <a:cubicBezTo>
                  <a:pt x="11" y="55"/>
                  <a:pt x="10" y="53"/>
                  <a:pt x="11" y="52"/>
                </a:cubicBezTo>
                <a:cubicBezTo>
                  <a:pt x="13" y="51"/>
                  <a:pt x="15" y="51"/>
                  <a:pt x="17" y="51"/>
                </a:cubicBezTo>
                <a:cubicBezTo>
                  <a:pt x="19" y="50"/>
                  <a:pt x="21" y="51"/>
                  <a:pt x="23" y="49"/>
                </a:cubicBezTo>
                <a:cubicBezTo>
                  <a:pt x="23" y="48"/>
                  <a:pt x="20" y="48"/>
                  <a:pt x="19" y="48"/>
                </a:cubicBezTo>
                <a:cubicBezTo>
                  <a:pt x="18" y="48"/>
                  <a:pt x="17" y="49"/>
                  <a:pt x="15" y="49"/>
                </a:cubicBezTo>
                <a:cubicBezTo>
                  <a:pt x="14" y="50"/>
                  <a:pt x="12" y="51"/>
                  <a:pt x="12" y="49"/>
                </a:cubicBezTo>
                <a:cubicBezTo>
                  <a:pt x="12" y="48"/>
                  <a:pt x="14" y="47"/>
                  <a:pt x="15" y="46"/>
                </a:cubicBezTo>
                <a:cubicBezTo>
                  <a:pt x="16" y="44"/>
                  <a:pt x="16" y="43"/>
                  <a:pt x="17" y="42"/>
                </a:cubicBezTo>
                <a:cubicBezTo>
                  <a:pt x="18" y="41"/>
                  <a:pt x="20" y="41"/>
                  <a:pt x="21" y="40"/>
                </a:cubicBezTo>
                <a:cubicBezTo>
                  <a:pt x="21" y="39"/>
                  <a:pt x="19" y="38"/>
                  <a:pt x="19" y="37"/>
                </a:cubicBezTo>
                <a:cubicBezTo>
                  <a:pt x="18" y="36"/>
                  <a:pt x="17" y="35"/>
                  <a:pt x="16" y="34"/>
                </a:cubicBezTo>
                <a:cubicBezTo>
                  <a:pt x="16" y="34"/>
                  <a:pt x="14" y="35"/>
                  <a:pt x="15" y="35"/>
                </a:cubicBezTo>
                <a:cubicBezTo>
                  <a:pt x="15" y="37"/>
                  <a:pt x="20" y="38"/>
                  <a:pt x="19" y="39"/>
                </a:cubicBezTo>
                <a:cubicBezTo>
                  <a:pt x="17" y="41"/>
                  <a:pt x="14" y="39"/>
                  <a:pt x="12" y="39"/>
                </a:cubicBezTo>
                <a:cubicBezTo>
                  <a:pt x="11" y="38"/>
                  <a:pt x="9" y="37"/>
                  <a:pt x="9" y="36"/>
                </a:cubicBezTo>
                <a:cubicBezTo>
                  <a:pt x="8" y="35"/>
                  <a:pt x="8" y="33"/>
                  <a:pt x="8" y="32"/>
                </a:cubicBezTo>
                <a:cubicBezTo>
                  <a:pt x="9" y="31"/>
                  <a:pt x="12" y="30"/>
                  <a:pt x="13" y="29"/>
                </a:cubicBezTo>
                <a:cubicBezTo>
                  <a:pt x="14" y="28"/>
                  <a:pt x="14" y="27"/>
                  <a:pt x="13" y="27"/>
                </a:cubicBezTo>
                <a:cubicBezTo>
                  <a:pt x="12" y="26"/>
                  <a:pt x="10" y="28"/>
                  <a:pt x="10" y="27"/>
                </a:cubicBezTo>
                <a:cubicBezTo>
                  <a:pt x="9" y="26"/>
                  <a:pt x="11" y="25"/>
                  <a:pt x="11" y="24"/>
                </a:cubicBezTo>
                <a:cubicBezTo>
                  <a:pt x="11" y="22"/>
                  <a:pt x="9" y="21"/>
                  <a:pt x="9" y="20"/>
                </a:cubicBezTo>
                <a:cubicBezTo>
                  <a:pt x="10" y="19"/>
                  <a:pt x="11" y="19"/>
                  <a:pt x="12" y="19"/>
                </a:cubicBezTo>
                <a:cubicBezTo>
                  <a:pt x="14" y="19"/>
                  <a:pt x="17" y="19"/>
                  <a:pt x="19" y="19"/>
                </a:cubicBezTo>
                <a:cubicBezTo>
                  <a:pt x="19" y="20"/>
                  <a:pt x="19" y="21"/>
                  <a:pt x="20" y="22"/>
                </a:cubicBezTo>
                <a:cubicBezTo>
                  <a:pt x="21" y="22"/>
                  <a:pt x="21" y="20"/>
                  <a:pt x="22" y="20"/>
                </a:cubicBezTo>
                <a:cubicBezTo>
                  <a:pt x="24" y="20"/>
                  <a:pt x="25" y="22"/>
                  <a:pt x="26" y="21"/>
                </a:cubicBezTo>
                <a:cubicBezTo>
                  <a:pt x="27" y="21"/>
                  <a:pt x="27" y="19"/>
                  <a:pt x="27" y="18"/>
                </a:cubicBezTo>
                <a:cubicBezTo>
                  <a:pt x="28" y="17"/>
                  <a:pt x="30" y="16"/>
                  <a:pt x="30" y="15"/>
                </a:cubicBezTo>
                <a:cubicBezTo>
                  <a:pt x="29" y="13"/>
                  <a:pt x="26" y="15"/>
                  <a:pt x="24" y="14"/>
                </a:cubicBezTo>
                <a:cubicBezTo>
                  <a:pt x="23" y="13"/>
                  <a:pt x="24" y="12"/>
                  <a:pt x="24" y="11"/>
                </a:cubicBezTo>
                <a:cubicBezTo>
                  <a:pt x="26" y="9"/>
                  <a:pt x="28" y="9"/>
                  <a:pt x="30" y="8"/>
                </a:cubicBezTo>
                <a:cubicBezTo>
                  <a:pt x="30" y="7"/>
                  <a:pt x="29" y="5"/>
                  <a:pt x="30" y="4"/>
                </a:cubicBezTo>
                <a:cubicBezTo>
                  <a:pt x="32" y="3"/>
                  <a:pt x="35" y="4"/>
                  <a:pt x="38" y="3"/>
                </a:cubicBezTo>
                <a:cubicBezTo>
                  <a:pt x="39" y="3"/>
                  <a:pt x="39" y="0"/>
                  <a:pt x="40" y="0"/>
                </a:cubicBezTo>
                <a:cubicBezTo>
                  <a:pt x="42" y="0"/>
                  <a:pt x="43" y="2"/>
                  <a:pt x="45" y="3"/>
                </a:cubicBezTo>
                <a:cubicBezTo>
                  <a:pt x="43" y="4"/>
                  <a:pt x="42" y="6"/>
                  <a:pt x="41" y="8"/>
                </a:cubicBezTo>
                <a:cubicBezTo>
                  <a:pt x="40" y="9"/>
                  <a:pt x="39" y="11"/>
                  <a:pt x="38" y="11"/>
                </a:cubicBezTo>
                <a:cubicBezTo>
                  <a:pt x="37" y="12"/>
                  <a:pt x="35" y="10"/>
                  <a:pt x="34" y="11"/>
                </a:cubicBezTo>
                <a:cubicBezTo>
                  <a:pt x="33" y="12"/>
                  <a:pt x="35" y="13"/>
                  <a:pt x="35" y="14"/>
                </a:cubicBezTo>
                <a:cubicBezTo>
                  <a:pt x="34" y="15"/>
                  <a:pt x="30" y="15"/>
                  <a:pt x="30" y="16"/>
                </a:cubicBezTo>
                <a:cubicBezTo>
                  <a:pt x="31" y="19"/>
                  <a:pt x="33" y="20"/>
                  <a:pt x="35" y="22"/>
                </a:cubicBezTo>
                <a:cubicBezTo>
                  <a:pt x="37" y="23"/>
                  <a:pt x="39" y="23"/>
                  <a:pt x="41" y="23"/>
                </a:cubicBezTo>
                <a:cubicBezTo>
                  <a:pt x="42" y="23"/>
                  <a:pt x="43" y="22"/>
                  <a:pt x="43" y="21"/>
                </a:cubicBezTo>
                <a:cubicBezTo>
                  <a:pt x="44" y="20"/>
                  <a:pt x="42" y="19"/>
                  <a:pt x="42" y="18"/>
                </a:cubicBezTo>
                <a:cubicBezTo>
                  <a:pt x="43" y="18"/>
                  <a:pt x="44" y="18"/>
                  <a:pt x="45" y="18"/>
                </a:cubicBezTo>
                <a:cubicBezTo>
                  <a:pt x="47" y="19"/>
                  <a:pt x="47" y="21"/>
                  <a:pt x="48" y="22"/>
                </a:cubicBezTo>
                <a:cubicBezTo>
                  <a:pt x="50" y="23"/>
                  <a:pt x="51" y="24"/>
                  <a:pt x="52" y="25"/>
                </a:cubicBezTo>
                <a:cubicBezTo>
                  <a:pt x="53" y="25"/>
                  <a:pt x="53" y="27"/>
                  <a:pt x="54" y="2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37" name="Freeform 2655"/>
          <p:cNvSpPr>
            <a:spLocks noChangeAspect="1"/>
          </p:cNvSpPr>
          <p:nvPr/>
        </p:nvSpPr>
        <p:spPr bwMode="auto">
          <a:xfrm>
            <a:off x="4352925" y="2546350"/>
            <a:ext cx="58738" cy="47625"/>
          </a:xfrm>
          <a:custGeom>
            <a:avLst/>
            <a:gdLst>
              <a:gd name="T0" fmla="*/ 29 w 31"/>
              <a:gd name="T1" fmla="*/ 30 h 25"/>
              <a:gd name="T2" fmla="*/ 31 w 31"/>
              <a:gd name="T3" fmla="*/ 24 h 25"/>
              <a:gd name="T4" fmla="*/ 36 w 31"/>
              <a:gd name="T5" fmla="*/ 22 h 25"/>
              <a:gd name="T6" fmla="*/ 36 w 31"/>
              <a:gd name="T7" fmla="*/ 16 h 25"/>
              <a:gd name="T8" fmla="*/ 35 w 31"/>
              <a:gd name="T9" fmla="*/ 10 h 25"/>
              <a:gd name="T10" fmla="*/ 32 w 31"/>
              <a:gd name="T11" fmla="*/ 2 h 25"/>
              <a:gd name="T12" fmla="*/ 26 w 31"/>
              <a:gd name="T13" fmla="*/ 0 h 25"/>
              <a:gd name="T14" fmla="*/ 20 w 31"/>
              <a:gd name="T15" fmla="*/ 1 h 25"/>
              <a:gd name="T16" fmla="*/ 18 w 31"/>
              <a:gd name="T17" fmla="*/ 0 h 25"/>
              <a:gd name="T18" fmla="*/ 13 w 31"/>
              <a:gd name="T19" fmla="*/ 6 h 25"/>
              <a:gd name="T20" fmla="*/ 10 w 31"/>
              <a:gd name="T21" fmla="*/ 10 h 25"/>
              <a:gd name="T22" fmla="*/ 5 w 31"/>
              <a:gd name="T23" fmla="*/ 10 h 25"/>
              <a:gd name="T24" fmla="*/ 6 w 31"/>
              <a:gd name="T25" fmla="*/ 13 h 25"/>
              <a:gd name="T26" fmla="*/ 0 w 31"/>
              <a:gd name="T27" fmla="*/ 16 h 25"/>
              <a:gd name="T28" fmla="*/ 6 w 31"/>
              <a:gd name="T29" fmla="*/ 23 h 25"/>
              <a:gd name="T30" fmla="*/ 13 w 31"/>
              <a:gd name="T31" fmla="*/ 24 h 25"/>
              <a:gd name="T32" fmla="*/ 16 w 31"/>
              <a:gd name="T33" fmla="*/ 22 h 25"/>
              <a:gd name="T34" fmla="*/ 14 w 31"/>
              <a:gd name="T35" fmla="*/ 18 h 25"/>
              <a:gd name="T36" fmla="*/ 18 w 31"/>
              <a:gd name="T37" fmla="*/ 18 h 25"/>
              <a:gd name="T38" fmla="*/ 21 w 31"/>
              <a:gd name="T39" fmla="*/ 23 h 25"/>
              <a:gd name="T40" fmla="*/ 26 w 31"/>
              <a:gd name="T41" fmla="*/ 26 h 25"/>
              <a:gd name="T42" fmla="*/ 29 w 31"/>
              <a:gd name="T43" fmla="*/ 3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25"/>
              <a:gd name="T68" fmla="*/ 31 w 31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25">
                <a:moveTo>
                  <a:pt x="24" y="25"/>
                </a:moveTo>
                <a:lnTo>
                  <a:pt x="26" y="20"/>
                </a:lnTo>
                <a:cubicBezTo>
                  <a:pt x="27" y="19"/>
                  <a:pt x="30" y="20"/>
                  <a:pt x="30" y="18"/>
                </a:cubicBezTo>
                <a:cubicBezTo>
                  <a:pt x="31" y="17"/>
                  <a:pt x="30" y="15"/>
                  <a:pt x="30" y="13"/>
                </a:cubicBezTo>
                <a:cubicBezTo>
                  <a:pt x="30" y="11"/>
                  <a:pt x="29" y="9"/>
                  <a:pt x="29" y="8"/>
                </a:cubicBezTo>
                <a:cubicBezTo>
                  <a:pt x="28" y="6"/>
                  <a:pt x="28" y="4"/>
                  <a:pt x="27" y="2"/>
                </a:cubicBezTo>
                <a:cubicBezTo>
                  <a:pt x="26" y="1"/>
                  <a:pt x="24" y="0"/>
                  <a:pt x="22" y="0"/>
                </a:cubicBezTo>
                <a:cubicBezTo>
                  <a:pt x="21" y="0"/>
                  <a:pt x="19" y="1"/>
                  <a:pt x="17" y="1"/>
                </a:cubicBezTo>
                <a:cubicBezTo>
                  <a:pt x="16" y="1"/>
                  <a:pt x="15" y="0"/>
                  <a:pt x="15" y="0"/>
                </a:cubicBezTo>
                <a:cubicBezTo>
                  <a:pt x="13" y="1"/>
                  <a:pt x="12" y="3"/>
                  <a:pt x="11" y="5"/>
                </a:cubicBezTo>
                <a:cubicBezTo>
                  <a:pt x="10" y="6"/>
                  <a:pt x="9" y="8"/>
                  <a:pt x="8" y="8"/>
                </a:cubicBezTo>
                <a:cubicBezTo>
                  <a:pt x="7" y="9"/>
                  <a:pt x="5" y="7"/>
                  <a:pt x="4" y="8"/>
                </a:cubicBezTo>
                <a:cubicBezTo>
                  <a:pt x="3" y="9"/>
                  <a:pt x="5" y="10"/>
                  <a:pt x="5" y="11"/>
                </a:cubicBezTo>
                <a:cubicBezTo>
                  <a:pt x="4" y="12"/>
                  <a:pt x="0" y="12"/>
                  <a:pt x="0" y="13"/>
                </a:cubicBezTo>
                <a:cubicBezTo>
                  <a:pt x="1" y="16"/>
                  <a:pt x="3" y="17"/>
                  <a:pt x="5" y="19"/>
                </a:cubicBezTo>
                <a:cubicBezTo>
                  <a:pt x="7" y="20"/>
                  <a:pt x="9" y="20"/>
                  <a:pt x="11" y="20"/>
                </a:cubicBezTo>
                <a:cubicBezTo>
                  <a:pt x="12" y="20"/>
                  <a:pt x="13" y="19"/>
                  <a:pt x="13" y="18"/>
                </a:cubicBezTo>
                <a:cubicBezTo>
                  <a:pt x="14" y="17"/>
                  <a:pt x="12" y="16"/>
                  <a:pt x="12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7" y="16"/>
                  <a:pt x="17" y="18"/>
                  <a:pt x="18" y="19"/>
                </a:cubicBezTo>
                <a:cubicBezTo>
                  <a:pt x="20" y="20"/>
                  <a:pt x="21" y="21"/>
                  <a:pt x="22" y="22"/>
                </a:cubicBezTo>
                <a:cubicBezTo>
                  <a:pt x="23" y="22"/>
                  <a:pt x="23" y="24"/>
                  <a:pt x="24" y="2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38" name="Freeform 2656"/>
          <p:cNvSpPr>
            <a:spLocks noChangeAspect="1"/>
          </p:cNvSpPr>
          <p:nvPr/>
        </p:nvSpPr>
        <p:spPr bwMode="auto">
          <a:xfrm>
            <a:off x="1443038" y="1901825"/>
            <a:ext cx="1838325" cy="1076325"/>
          </a:xfrm>
          <a:custGeom>
            <a:avLst/>
            <a:gdLst>
              <a:gd name="T0" fmla="*/ 938 w 965"/>
              <a:gd name="T1" fmla="*/ 566 h 565"/>
              <a:gd name="T2" fmla="*/ 1022 w 965"/>
              <a:gd name="T3" fmla="*/ 509 h 565"/>
              <a:gd name="T4" fmla="*/ 1120 w 965"/>
              <a:gd name="T5" fmla="*/ 488 h 565"/>
              <a:gd name="T6" fmla="*/ 1156 w 965"/>
              <a:gd name="T7" fmla="*/ 449 h 565"/>
              <a:gd name="T8" fmla="*/ 1112 w 965"/>
              <a:gd name="T9" fmla="*/ 436 h 565"/>
              <a:gd name="T10" fmla="*/ 1117 w 965"/>
              <a:gd name="T11" fmla="*/ 407 h 565"/>
              <a:gd name="T12" fmla="*/ 1074 w 965"/>
              <a:gd name="T13" fmla="*/ 372 h 565"/>
              <a:gd name="T14" fmla="*/ 1080 w 965"/>
              <a:gd name="T15" fmla="*/ 340 h 565"/>
              <a:gd name="T16" fmla="*/ 1062 w 965"/>
              <a:gd name="T17" fmla="*/ 310 h 565"/>
              <a:gd name="T18" fmla="*/ 1028 w 965"/>
              <a:gd name="T19" fmla="*/ 329 h 565"/>
              <a:gd name="T20" fmla="*/ 976 w 965"/>
              <a:gd name="T21" fmla="*/ 324 h 565"/>
              <a:gd name="T22" fmla="*/ 985 w 965"/>
              <a:gd name="T23" fmla="*/ 281 h 565"/>
              <a:gd name="T24" fmla="*/ 948 w 965"/>
              <a:gd name="T25" fmla="*/ 248 h 565"/>
              <a:gd name="T26" fmla="*/ 888 w 965"/>
              <a:gd name="T27" fmla="*/ 236 h 565"/>
              <a:gd name="T28" fmla="*/ 877 w 965"/>
              <a:gd name="T29" fmla="*/ 286 h 565"/>
              <a:gd name="T30" fmla="*/ 874 w 965"/>
              <a:gd name="T31" fmla="*/ 349 h 565"/>
              <a:gd name="T32" fmla="*/ 832 w 965"/>
              <a:gd name="T33" fmla="*/ 444 h 565"/>
              <a:gd name="T34" fmla="*/ 799 w 965"/>
              <a:gd name="T35" fmla="*/ 491 h 565"/>
              <a:gd name="T36" fmla="*/ 790 w 965"/>
              <a:gd name="T37" fmla="*/ 414 h 565"/>
              <a:gd name="T38" fmla="*/ 702 w 965"/>
              <a:gd name="T39" fmla="*/ 371 h 565"/>
              <a:gd name="T40" fmla="*/ 653 w 965"/>
              <a:gd name="T41" fmla="*/ 326 h 565"/>
              <a:gd name="T42" fmla="*/ 664 w 965"/>
              <a:gd name="T43" fmla="*/ 253 h 565"/>
              <a:gd name="T44" fmla="*/ 686 w 965"/>
              <a:gd name="T45" fmla="*/ 211 h 565"/>
              <a:gd name="T46" fmla="*/ 763 w 965"/>
              <a:gd name="T47" fmla="*/ 184 h 565"/>
              <a:gd name="T48" fmla="*/ 782 w 965"/>
              <a:gd name="T49" fmla="*/ 140 h 565"/>
              <a:gd name="T50" fmla="*/ 821 w 965"/>
              <a:gd name="T51" fmla="*/ 145 h 565"/>
              <a:gd name="T52" fmla="*/ 854 w 965"/>
              <a:gd name="T53" fmla="*/ 85 h 565"/>
              <a:gd name="T54" fmla="*/ 829 w 965"/>
              <a:gd name="T55" fmla="*/ 58 h 565"/>
              <a:gd name="T56" fmla="*/ 781 w 965"/>
              <a:gd name="T57" fmla="*/ 121 h 565"/>
              <a:gd name="T58" fmla="*/ 752 w 965"/>
              <a:gd name="T59" fmla="*/ 82 h 565"/>
              <a:gd name="T60" fmla="*/ 721 w 965"/>
              <a:gd name="T61" fmla="*/ 67 h 565"/>
              <a:gd name="T62" fmla="*/ 725 w 965"/>
              <a:gd name="T63" fmla="*/ 20 h 565"/>
              <a:gd name="T64" fmla="*/ 684 w 965"/>
              <a:gd name="T65" fmla="*/ 14 h 565"/>
              <a:gd name="T66" fmla="*/ 698 w 965"/>
              <a:gd name="T67" fmla="*/ 65 h 565"/>
              <a:gd name="T68" fmla="*/ 696 w 965"/>
              <a:gd name="T69" fmla="*/ 82 h 565"/>
              <a:gd name="T70" fmla="*/ 656 w 965"/>
              <a:gd name="T71" fmla="*/ 133 h 565"/>
              <a:gd name="T72" fmla="*/ 632 w 965"/>
              <a:gd name="T73" fmla="*/ 97 h 565"/>
              <a:gd name="T74" fmla="*/ 564 w 965"/>
              <a:gd name="T75" fmla="*/ 103 h 565"/>
              <a:gd name="T76" fmla="*/ 538 w 965"/>
              <a:gd name="T77" fmla="*/ 90 h 565"/>
              <a:gd name="T78" fmla="*/ 499 w 965"/>
              <a:gd name="T79" fmla="*/ 125 h 565"/>
              <a:gd name="T80" fmla="*/ 403 w 965"/>
              <a:gd name="T81" fmla="*/ 108 h 565"/>
              <a:gd name="T82" fmla="*/ 352 w 965"/>
              <a:gd name="T83" fmla="*/ 68 h 565"/>
              <a:gd name="T84" fmla="*/ 282 w 965"/>
              <a:gd name="T85" fmla="*/ 68 h 565"/>
              <a:gd name="T86" fmla="*/ 204 w 965"/>
              <a:gd name="T87" fmla="*/ 72 h 565"/>
              <a:gd name="T88" fmla="*/ 217 w 965"/>
              <a:gd name="T89" fmla="*/ 49 h 565"/>
              <a:gd name="T90" fmla="*/ 107 w 965"/>
              <a:gd name="T91" fmla="*/ 74 h 565"/>
              <a:gd name="T92" fmla="*/ 28 w 965"/>
              <a:gd name="T93" fmla="*/ 301 h 565"/>
              <a:gd name="T94" fmla="*/ 86 w 965"/>
              <a:gd name="T95" fmla="*/ 331 h 565"/>
              <a:gd name="T96" fmla="*/ 131 w 965"/>
              <a:gd name="T97" fmla="*/ 406 h 565"/>
              <a:gd name="T98" fmla="*/ 132 w 965"/>
              <a:gd name="T99" fmla="*/ 432 h 565"/>
              <a:gd name="T100" fmla="*/ 133 w 965"/>
              <a:gd name="T101" fmla="*/ 481 h 565"/>
              <a:gd name="T102" fmla="*/ 169 w 965"/>
              <a:gd name="T103" fmla="*/ 522 h 565"/>
              <a:gd name="T104" fmla="*/ 594 w 965"/>
              <a:gd name="T105" fmla="*/ 540 h 565"/>
              <a:gd name="T106" fmla="*/ 678 w 965"/>
              <a:gd name="T107" fmla="*/ 542 h 565"/>
              <a:gd name="T108" fmla="*/ 728 w 965"/>
              <a:gd name="T109" fmla="*/ 560 h 565"/>
              <a:gd name="T110" fmla="*/ 770 w 965"/>
              <a:gd name="T111" fmla="*/ 599 h 565"/>
              <a:gd name="T112" fmla="*/ 775 w 965"/>
              <a:gd name="T113" fmla="*/ 620 h 565"/>
              <a:gd name="T114" fmla="*/ 750 w 965"/>
              <a:gd name="T115" fmla="*/ 672 h 565"/>
              <a:gd name="T116" fmla="*/ 803 w 965"/>
              <a:gd name="T117" fmla="*/ 662 h 565"/>
              <a:gd name="T118" fmla="*/ 842 w 965"/>
              <a:gd name="T119" fmla="*/ 635 h 56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965"/>
              <a:gd name="T181" fmla="*/ 0 h 565"/>
              <a:gd name="T182" fmla="*/ 965 w 965"/>
              <a:gd name="T183" fmla="*/ 565 h 56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965" h="565">
                <a:moveTo>
                  <a:pt x="711" y="522"/>
                </a:moveTo>
                <a:cubicBezTo>
                  <a:pt x="712" y="520"/>
                  <a:pt x="713" y="519"/>
                  <a:pt x="714" y="518"/>
                </a:cubicBezTo>
                <a:cubicBezTo>
                  <a:pt x="716" y="516"/>
                  <a:pt x="717" y="515"/>
                  <a:pt x="721" y="514"/>
                </a:cubicBezTo>
                <a:cubicBezTo>
                  <a:pt x="724" y="513"/>
                  <a:pt x="726" y="512"/>
                  <a:pt x="729" y="511"/>
                </a:cubicBezTo>
                <a:cubicBezTo>
                  <a:pt x="731" y="510"/>
                  <a:pt x="734" y="508"/>
                  <a:pt x="736" y="506"/>
                </a:cubicBezTo>
                <a:cubicBezTo>
                  <a:pt x="738" y="504"/>
                  <a:pt x="740" y="502"/>
                  <a:pt x="742" y="500"/>
                </a:cubicBezTo>
                <a:cubicBezTo>
                  <a:pt x="744" y="498"/>
                  <a:pt x="746" y="496"/>
                  <a:pt x="749" y="495"/>
                </a:cubicBezTo>
                <a:cubicBezTo>
                  <a:pt x="751" y="493"/>
                  <a:pt x="754" y="492"/>
                  <a:pt x="757" y="490"/>
                </a:cubicBezTo>
                <a:cubicBezTo>
                  <a:pt x="760" y="488"/>
                  <a:pt x="763" y="486"/>
                  <a:pt x="767" y="484"/>
                </a:cubicBezTo>
                <a:cubicBezTo>
                  <a:pt x="769" y="483"/>
                  <a:pt x="772" y="482"/>
                  <a:pt x="774" y="480"/>
                </a:cubicBezTo>
                <a:cubicBezTo>
                  <a:pt x="777" y="478"/>
                  <a:pt x="780" y="475"/>
                  <a:pt x="782" y="472"/>
                </a:cubicBezTo>
                <a:cubicBezTo>
                  <a:pt x="786" y="468"/>
                  <a:pt x="789" y="463"/>
                  <a:pt x="793" y="459"/>
                </a:cubicBezTo>
                <a:cubicBezTo>
                  <a:pt x="796" y="456"/>
                  <a:pt x="798" y="452"/>
                  <a:pt x="801" y="450"/>
                </a:cubicBezTo>
                <a:cubicBezTo>
                  <a:pt x="804" y="448"/>
                  <a:pt x="807" y="446"/>
                  <a:pt x="810" y="444"/>
                </a:cubicBezTo>
                <a:cubicBezTo>
                  <a:pt x="811" y="443"/>
                  <a:pt x="812" y="442"/>
                  <a:pt x="813" y="441"/>
                </a:cubicBezTo>
                <a:cubicBezTo>
                  <a:pt x="815" y="440"/>
                  <a:pt x="816" y="441"/>
                  <a:pt x="818" y="440"/>
                </a:cubicBezTo>
                <a:cubicBezTo>
                  <a:pt x="820" y="440"/>
                  <a:pt x="822" y="439"/>
                  <a:pt x="823" y="438"/>
                </a:cubicBezTo>
                <a:cubicBezTo>
                  <a:pt x="824" y="437"/>
                  <a:pt x="824" y="434"/>
                  <a:pt x="825" y="433"/>
                </a:cubicBezTo>
                <a:cubicBezTo>
                  <a:pt x="825" y="431"/>
                  <a:pt x="827" y="430"/>
                  <a:pt x="828" y="429"/>
                </a:cubicBezTo>
                <a:cubicBezTo>
                  <a:pt x="830" y="427"/>
                  <a:pt x="832" y="427"/>
                  <a:pt x="834" y="426"/>
                </a:cubicBezTo>
                <a:cubicBezTo>
                  <a:pt x="838" y="425"/>
                  <a:pt x="841" y="426"/>
                  <a:pt x="844" y="425"/>
                </a:cubicBezTo>
                <a:cubicBezTo>
                  <a:pt x="847" y="425"/>
                  <a:pt x="849" y="424"/>
                  <a:pt x="852" y="424"/>
                </a:cubicBezTo>
                <a:cubicBezTo>
                  <a:pt x="856" y="424"/>
                  <a:pt x="860" y="424"/>
                  <a:pt x="864" y="424"/>
                </a:cubicBezTo>
                <a:cubicBezTo>
                  <a:pt x="866" y="424"/>
                  <a:pt x="868" y="426"/>
                  <a:pt x="871" y="426"/>
                </a:cubicBezTo>
                <a:cubicBezTo>
                  <a:pt x="873" y="426"/>
                  <a:pt x="876" y="424"/>
                  <a:pt x="879" y="424"/>
                </a:cubicBezTo>
                <a:cubicBezTo>
                  <a:pt x="882" y="424"/>
                  <a:pt x="885" y="426"/>
                  <a:pt x="888" y="426"/>
                </a:cubicBezTo>
                <a:cubicBezTo>
                  <a:pt x="889" y="427"/>
                  <a:pt x="890" y="428"/>
                  <a:pt x="891" y="428"/>
                </a:cubicBezTo>
                <a:cubicBezTo>
                  <a:pt x="897" y="427"/>
                  <a:pt x="903" y="427"/>
                  <a:pt x="909" y="426"/>
                </a:cubicBezTo>
                <a:cubicBezTo>
                  <a:pt x="912" y="425"/>
                  <a:pt x="914" y="423"/>
                  <a:pt x="916" y="422"/>
                </a:cubicBezTo>
                <a:cubicBezTo>
                  <a:pt x="918" y="420"/>
                  <a:pt x="918" y="417"/>
                  <a:pt x="921" y="415"/>
                </a:cubicBezTo>
                <a:cubicBezTo>
                  <a:pt x="922" y="415"/>
                  <a:pt x="923" y="417"/>
                  <a:pt x="924" y="417"/>
                </a:cubicBezTo>
                <a:cubicBezTo>
                  <a:pt x="926" y="414"/>
                  <a:pt x="926" y="410"/>
                  <a:pt x="928" y="408"/>
                </a:cubicBezTo>
                <a:cubicBezTo>
                  <a:pt x="929" y="407"/>
                  <a:pt x="932" y="407"/>
                  <a:pt x="933" y="407"/>
                </a:cubicBezTo>
                <a:cubicBezTo>
                  <a:pt x="936" y="406"/>
                  <a:pt x="938" y="404"/>
                  <a:pt x="941" y="403"/>
                </a:cubicBezTo>
                <a:cubicBezTo>
                  <a:pt x="943" y="403"/>
                  <a:pt x="945" y="404"/>
                  <a:pt x="947" y="404"/>
                </a:cubicBezTo>
                <a:cubicBezTo>
                  <a:pt x="950" y="403"/>
                  <a:pt x="953" y="402"/>
                  <a:pt x="956" y="400"/>
                </a:cubicBezTo>
                <a:cubicBezTo>
                  <a:pt x="959" y="398"/>
                  <a:pt x="962" y="396"/>
                  <a:pt x="963" y="393"/>
                </a:cubicBezTo>
                <a:cubicBezTo>
                  <a:pt x="964" y="391"/>
                  <a:pt x="960" y="390"/>
                  <a:pt x="961" y="388"/>
                </a:cubicBezTo>
                <a:cubicBezTo>
                  <a:pt x="961" y="387"/>
                  <a:pt x="965" y="389"/>
                  <a:pt x="964" y="388"/>
                </a:cubicBezTo>
                <a:cubicBezTo>
                  <a:pt x="962" y="386"/>
                  <a:pt x="957" y="387"/>
                  <a:pt x="955" y="384"/>
                </a:cubicBezTo>
                <a:cubicBezTo>
                  <a:pt x="954" y="382"/>
                  <a:pt x="960" y="385"/>
                  <a:pt x="962" y="384"/>
                </a:cubicBezTo>
                <a:cubicBezTo>
                  <a:pt x="963" y="384"/>
                  <a:pt x="961" y="382"/>
                  <a:pt x="961" y="381"/>
                </a:cubicBezTo>
                <a:cubicBezTo>
                  <a:pt x="962" y="380"/>
                  <a:pt x="964" y="379"/>
                  <a:pt x="964" y="378"/>
                </a:cubicBezTo>
                <a:cubicBezTo>
                  <a:pt x="965" y="377"/>
                  <a:pt x="963" y="375"/>
                  <a:pt x="963" y="374"/>
                </a:cubicBezTo>
                <a:cubicBezTo>
                  <a:pt x="963" y="373"/>
                  <a:pt x="965" y="375"/>
                  <a:pt x="965" y="374"/>
                </a:cubicBezTo>
                <a:cubicBezTo>
                  <a:pt x="965" y="372"/>
                  <a:pt x="965" y="369"/>
                  <a:pt x="964" y="367"/>
                </a:cubicBezTo>
                <a:cubicBezTo>
                  <a:pt x="962" y="365"/>
                  <a:pt x="960" y="364"/>
                  <a:pt x="958" y="363"/>
                </a:cubicBezTo>
                <a:cubicBezTo>
                  <a:pt x="957" y="362"/>
                  <a:pt x="955" y="362"/>
                  <a:pt x="953" y="363"/>
                </a:cubicBezTo>
                <a:cubicBezTo>
                  <a:pt x="951" y="364"/>
                  <a:pt x="950" y="367"/>
                  <a:pt x="948" y="368"/>
                </a:cubicBezTo>
                <a:cubicBezTo>
                  <a:pt x="947" y="368"/>
                  <a:pt x="946" y="366"/>
                  <a:pt x="946" y="365"/>
                </a:cubicBezTo>
                <a:cubicBezTo>
                  <a:pt x="946" y="363"/>
                  <a:pt x="949" y="362"/>
                  <a:pt x="949" y="360"/>
                </a:cubicBezTo>
                <a:cubicBezTo>
                  <a:pt x="949" y="358"/>
                  <a:pt x="947" y="358"/>
                  <a:pt x="945" y="357"/>
                </a:cubicBezTo>
                <a:cubicBezTo>
                  <a:pt x="944" y="356"/>
                  <a:pt x="941" y="355"/>
                  <a:pt x="939" y="355"/>
                </a:cubicBezTo>
                <a:cubicBezTo>
                  <a:pt x="938" y="355"/>
                  <a:pt x="938" y="357"/>
                  <a:pt x="937" y="358"/>
                </a:cubicBezTo>
                <a:cubicBezTo>
                  <a:pt x="934" y="360"/>
                  <a:pt x="930" y="362"/>
                  <a:pt x="927" y="363"/>
                </a:cubicBezTo>
                <a:cubicBezTo>
                  <a:pt x="923" y="365"/>
                  <a:pt x="920" y="368"/>
                  <a:pt x="916" y="368"/>
                </a:cubicBezTo>
                <a:cubicBezTo>
                  <a:pt x="915" y="368"/>
                  <a:pt x="913" y="365"/>
                  <a:pt x="914" y="364"/>
                </a:cubicBezTo>
                <a:cubicBezTo>
                  <a:pt x="917" y="362"/>
                  <a:pt x="921" y="361"/>
                  <a:pt x="925" y="360"/>
                </a:cubicBezTo>
                <a:cubicBezTo>
                  <a:pt x="928" y="358"/>
                  <a:pt x="932" y="357"/>
                  <a:pt x="935" y="356"/>
                </a:cubicBezTo>
                <a:cubicBezTo>
                  <a:pt x="937" y="354"/>
                  <a:pt x="940" y="353"/>
                  <a:pt x="942" y="351"/>
                </a:cubicBezTo>
                <a:cubicBezTo>
                  <a:pt x="945" y="350"/>
                  <a:pt x="948" y="351"/>
                  <a:pt x="950" y="348"/>
                </a:cubicBezTo>
                <a:cubicBezTo>
                  <a:pt x="950" y="347"/>
                  <a:pt x="946" y="349"/>
                  <a:pt x="944" y="347"/>
                </a:cubicBezTo>
                <a:cubicBezTo>
                  <a:pt x="943" y="346"/>
                  <a:pt x="946" y="344"/>
                  <a:pt x="944" y="344"/>
                </a:cubicBezTo>
                <a:cubicBezTo>
                  <a:pt x="942" y="343"/>
                  <a:pt x="940" y="345"/>
                  <a:pt x="937" y="345"/>
                </a:cubicBezTo>
                <a:cubicBezTo>
                  <a:pt x="935" y="345"/>
                  <a:pt x="932" y="344"/>
                  <a:pt x="931" y="342"/>
                </a:cubicBezTo>
                <a:cubicBezTo>
                  <a:pt x="930" y="341"/>
                  <a:pt x="932" y="340"/>
                  <a:pt x="931" y="339"/>
                </a:cubicBezTo>
                <a:cubicBezTo>
                  <a:pt x="930" y="338"/>
                  <a:pt x="928" y="339"/>
                  <a:pt x="926" y="339"/>
                </a:cubicBezTo>
                <a:cubicBezTo>
                  <a:pt x="925" y="338"/>
                  <a:pt x="924" y="337"/>
                  <a:pt x="922" y="337"/>
                </a:cubicBezTo>
                <a:cubicBezTo>
                  <a:pt x="920" y="336"/>
                  <a:pt x="917" y="338"/>
                  <a:pt x="915" y="336"/>
                </a:cubicBezTo>
                <a:cubicBezTo>
                  <a:pt x="914" y="334"/>
                  <a:pt x="917" y="330"/>
                  <a:pt x="916" y="327"/>
                </a:cubicBezTo>
                <a:cubicBezTo>
                  <a:pt x="916" y="326"/>
                  <a:pt x="913" y="328"/>
                  <a:pt x="912" y="327"/>
                </a:cubicBezTo>
                <a:cubicBezTo>
                  <a:pt x="910" y="326"/>
                  <a:pt x="907" y="325"/>
                  <a:pt x="906" y="323"/>
                </a:cubicBezTo>
                <a:cubicBezTo>
                  <a:pt x="905" y="322"/>
                  <a:pt x="908" y="321"/>
                  <a:pt x="907" y="320"/>
                </a:cubicBezTo>
                <a:cubicBezTo>
                  <a:pt x="906" y="319"/>
                  <a:pt x="903" y="319"/>
                  <a:pt x="901" y="317"/>
                </a:cubicBezTo>
                <a:cubicBezTo>
                  <a:pt x="900" y="317"/>
                  <a:pt x="898" y="316"/>
                  <a:pt x="899" y="315"/>
                </a:cubicBezTo>
                <a:cubicBezTo>
                  <a:pt x="899" y="314"/>
                  <a:pt x="904" y="314"/>
                  <a:pt x="903" y="313"/>
                </a:cubicBezTo>
                <a:cubicBezTo>
                  <a:pt x="901" y="310"/>
                  <a:pt x="897" y="312"/>
                  <a:pt x="895" y="310"/>
                </a:cubicBezTo>
                <a:cubicBezTo>
                  <a:pt x="894" y="310"/>
                  <a:pt x="895" y="308"/>
                  <a:pt x="895" y="308"/>
                </a:cubicBezTo>
                <a:cubicBezTo>
                  <a:pt x="898" y="307"/>
                  <a:pt x="901" y="308"/>
                  <a:pt x="904" y="308"/>
                </a:cubicBezTo>
                <a:cubicBezTo>
                  <a:pt x="905" y="308"/>
                  <a:pt x="907" y="307"/>
                  <a:pt x="908" y="305"/>
                </a:cubicBezTo>
                <a:cubicBezTo>
                  <a:pt x="908" y="304"/>
                  <a:pt x="909" y="302"/>
                  <a:pt x="908" y="301"/>
                </a:cubicBezTo>
                <a:cubicBezTo>
                  <a:pt x="906" y="300"/>
                  <a:pt x="904" y="302"/>
                  <a:pt x="903" y="301"/>
                </a:cubicBezTo>
                <a:cubicBezTo>
                  <a:pt x="902" y="300"/>
                  <a:pt x="903" y="298"/>
                  <a:pt x="902" y="298"/>
                </a:cubicBezTo>
                <a:cubicBezTo>
                  <a:pt x="901" y="296"/>
                  <a:pt x="896" y="298"/>
                  <a:pt x="896" y="295"/>
                </a:cubicBezTo>
                <a:cubicBezTo>
                  <a:pt x="896" y="293"/>
                  <a:pt x="902" y="295"/>
                  <a:pt x="903" y="292"/>
                </a:cubicBezTo>
                <a:cubicBezTo>
                  <a:pt x="904" y="291"/>
                  <a:pt x="902" y="288"/>
                  <a:pt x="901" y="287"/>
                </a:cubicBezTo>
                <a:cubicBezTo>
                  <a:pt x="900" y="286"/>
                  <a:pt x="896" y="288"/>
                  <a:pt x="896" y="287"/>
                </a:cubicBezTo>
                <a:cubicBezTo>
                  <a:pt x="895" y="285"/>
                  <a:pt x="900" y="285"/>
                  <a:pt x="900" y="283"/>
                </a:cubicBezTo>
                <a:cubicBezTo>
                  <a:pt x="900" y="282"/>
                  <a:pt x="897" y="283"/>
                  <a:pt x="896" y="281"/>
                </a:cubicBezTo>
                <a:cubicBezTo>
                  <a:pt x="896" y="280"/>
                  <a:pt x="898" y="277"/>
                  <a:pt x="897" y="276"/>
                </a:cubicBezTo>
                <a:cubicBezTo>
                  <a:pt x="894" y="275"/>
                  <a:pt x="891" y="278"/>
                  <a:pt x="888" y="277"/>
                </a:cubicBezTo>
                <a:cubicBezTo>
                  <a:pt x="887" y="277"/>
                  <a:pt x="887" y="275"/>
                  <a:pt x="888" y="275"/>
                </a:cubicBezTo>
                <a:cubicBezTo>
                  <a:pt x="890" y="274"/>
                  <a:pt x="893" y="275"/>
                  <a:pt x="894" y="273"/>
                </a:cubicBezTo>
                <a:cubicBezTo>
                  <a:pt x="895" y="273"/>
                  <a:pt x="895" y="271"/>
                  <a:pt x="894" y="270"/>
                </a:cubicBezTo>
                <a:cubicBezTo>
                  <a:pt x="893" y="270"/>
                  <a:pt x="891" y="271"/>
                  <a:pt x="890" y="270"/>
                </a:cubicBezTo>
                <a:cubicBezTo>
                  <a:pt x="889" y="269"/>
                  <a:pt x="892" y="266"/>
                  <a:pt x="890" y="265"/>
                </a:cubicBezTo>
                <a:cubicBezTo>
                  <a:pt x="889" y="264"/>
                  <a:pt x="885" y="268"/>
                  <a:pt x="884" y="266"/>
                </a:cubicBezTo>
                <a:cubicBezTo>
                  <a:pt x="883" y="264"/>
                  <a:pt x="888" y="263"/>
                  <a:pt x="888" y="261"/>
                </a:cubicBezTo>
                <a:cubicBezTo>
                  <a:pt x="889" y="260"/>
                  <a:pt x="886" y="259"/>
                  <a:pt x="885" y="258"/>
                </a:cubicBezTo>
                <a:cubicBezTo>
                  <a:pt x="884" y="256"/>
                  <a:pt x="885" y="254"/>
                  <a:pt x="884" y="252"/>
                </a:cubicBezTo>
                <a:cubicBezTo>
                  <a:pt x="884" y="250"/>
                  <a:pt x="881" y="249"/>
                  <a:pt x="881" y="247"/>
                </a:cubicBezTo>
                <a:cubicBezTo>
                  <a:pt x="880" y="245"/>
                  <a:pt x="881" y="243"/>
                  <a:pt x="881" y="240"/>
                </a:cubicBezTo>
                <a:cubicBezTo>
                  <a:pt x="880" y="237"/>
                  <a:pt x="878" y="240"/>
                  <a:pt x="877" y="240"/>
                </a:cubicBezTo>
                <a:cubicBezTo>
                  <a:pt x="875" y="244"/>
                  <a:pt x="873" y="248"/>
                  <a:pt x="871" y="252"/>
                </a:cubicBezTo>
                <a:cubicBezTo>
                  <a:pt x="870" y="254"/>
                  <a:pt x="869" y="256"/>
                  <a:pt x="868" y="258"/>
                </a:cubicBezTo>
                <a:cubicBezTo>
                  <a:pt x="868" y="260"/>
                  <a:pt x="867" y="261"/>
                  <a:pt x="866" y="263"/>
                </a:cubicBezTo>
                <a:cubicBezTo>
                  <a:pt x="866" y="264"/>
                  <a:pt x="867" y="265"/>
                  <a:pt x="866" y="266"/>
                </a:cubicBezTo>
                <a:cubicBezTo>
                  <a:pt x="865" y="268"/>
                  <a:pt x="861" y="267"/>
                  <a:pt x="860" y="269"/>
                </a:cubicBezTo>
                <a:cubicBezTo>
                  <a:pt x="858" y="272"/>
                  <a:pt x="860" y="276"/>
                  <a:pt x="858" y="279"/>
                </a:cubicBezTo>
                <a:cubicBezTo>
                  <a:pt x="857" y="280"/>
                  <a:pt x="858" y="275"/>
                  <a:pt x="857" y="274"/>
                </a:cubicBezTo>
                <a:cubicBezTo>
                  <a:pt x="856" y="272"/>
                  <a:pt x="855" y="270"/>
                  <a:pt x="854" y="270"/>
                </a:cubicBezTo>
                <a:cubicBezTo>
                  <a:pt x="851" y="271"/>
                  <a:pt x="852" y="275"/>
                  <a:pt x="850" y="277"/>
                </a:cubicBezTo>
                <a:cubicBezTo>
                  <a:pt x="848" y="278"/>
                  <a:pt x="845" y="278"/>
                  <a:pt x="844" y="279"/>
                </a:cubicBezTo>
                <a:cubicBezTo>
                  <a:pt x="841" y="280"/>
                  <a:pt x="840" y="286"/>
                  <a:pt x="837" y="285"/>
                </a:cubicBezTo>
                <a:cubicBezTo>
                  <a:pt x="834" y="284"/>
                  <a:pt x="838" y="277"/>
                  <a:pt x="835" y="276"/>
                </a:cubicBezTo>
                <a:cubicBezTo>
                  <a:pt x="832" y="276"/>
                  <a:pt x="834" y="284"/>
                  <a:pt x="831" y="284"/>
                </a:cubicBezTo>
                <a:cubicBezTo>
                  <a:pt x="828" y="284"/>
                  <a:pt x="832" y="278"/>
                  <a:pt x="831" y="276"/>
                </a:cubicBezTo>
                <a:cubicBezTo>
                  <a:pt x="831" y="273"/>
                  <a:pt x="831" y="270"/>
                  <a:pt x="828" y="269"/>
                </a:cubicBezTo>
                <a:cubicBezTo>
                  <a:pt x="825" y="268"/>
                  <a:pt x="821" y="269"/>
                  <a:pt x="818" y="270"/>
                </a:cubicBezTo>
                <a:cubicBezTo>
                  <a:pt x="816" y="271"/>
                  <a:pt x="816" y="274"/>
                  <a:pt x="814" y="274"/>
                </a:cubicBezTo>
                <a:cubicBezTo>
                  <a:pt x="812" y="274"/>
                  <a:pt x="812" y="272"/>
                  <a:pt x="813" y="270"/>
                </a:cubicBezTo>
                <a:cubicBezTo>
                  <a:pt x="813" y="269"/>
                  <a:pt x="815" y="268"/>
                  <a:pt x="816" y="267"/>
                </a:cubicBezTo>
                <a:cubicBezTo>
                  <a:pt x="817" y="266"/>
                  <a:pt x="819" y="265"/>
                  <a:pt x="820" y="263"/>
                </a:cubicBezTo>
                <a:cubicBezTo>
                  <a:pt x="821" y="262"/>
                  <a:pt x="820" y="260"/>
                  <a:pt x="819" y="259"/>
                </a:cubicBezTo>
                <a:cubicBezTo>
                  <a:pt x="818" y="258"/>
                  <a:pt x="816" y="260"/>
                  <a:pt x="816" y="259"/>
                </a:cubicBezTo>
                <a:cubicBezTo>
                  <a:pt x="815" y="258"/>
                  <a:pt x="815" y="256"/>
                  <a:pt x="816" y="254"/>
                </a:cubicBezTo>
                <a:cubicBezTo>
                  <a:pt x="816" y="253"/>
                  <a:pt x="818" y="254"/>
                  <a:pt x="818" y="253"/>
                </a:cubicBezTo>
                <a:cubicBezTo>
                  <a:pt x="819" y="252"/>
                  <a:pt x="820" y="249"/>
                  <a:pt x="818" y="248"/>
                </a:cubicBezTo>
                <a:cubicBezTo>
                  <a:pt x="816" y="247"/>
                  <a:pt x="808" y="250"/>
                  <a:pt x="809" y="248"/>
                </a:cubicBezTo>
                <a:cubicBezTo>
                  <a:pt x="811" y="244"/>
                  <a:pt x="817" y="247"/>
                  <a:pt x="820" y="245"/>
                </a:cubicBezTo>
                <a:cubicBezTo>
                  <a:pt x="821" y="244"/>
                  <a:pt x="819" y="241"/>
                  <a:pt x="820" y="239"/>
                </a:cubicBezTo>
                <a:cubicBezTo>
                  <a:pt x="820" y="237"/>
                  <a:pt x="820" y="236"/>
                  <a:pt x="821" y="234"/>
                </a:cubicBezTo>
                <a:cubicBezTo>
                  <a:pt x="822" y="233"/>
                  <a:pt x="825" y="233"/>
                  <a:pt x="826" y="231"/>
                </a:cubicBezTo>
                <a:cubicBezTo>
                  <a:pt x="826" y="230"/>
                  <a:pt x="826" y="228"/>
                  <a:pt x="825" y="228"/>
                </a:cubicBezTo>
                <a:cubicBezTo>
                  <a:pt x="823" y="228"/>
                  <a:pt x="822" y="230"/>
                  <a:pt x="820" y="230"/>
                </a:cubicBezTo>
                <a:cubicBezTo>
                  <a:pt x="819" y="230"/>
                  <a:pt x="818" y="227"/>
                  <a:pt x="817" y="226"/>
                </a:cubicBezTo>
                <a:cubicBezTo>
                  <a:pt x="812" y="226"/>
                  <a:pt x="808" y="227"/>
                  <a:pt x="803" y="226"/>
                </a:cubicBezTo>
                <a:cubicBezTo>
                  <a:pt x="802" y="226"/>
                  <a:pt x="800" y="224"/>
                  <a:pt x="800" y="223"/>
                </a:cubicBezTo>
                <a:cubicBezTo>
                  <a:pt x="799" y="221"/>
                  <a:pt x="801" y="219"/>
                  <a:pt x="800" y="218"/>
                </a:cubicBezTo>
                <a:cubicBezTo>
                  <a:pt x="799" y="217"/>
                  <a:pt x="797" y="218"/>
                  <a:pt x="796" y="217"/>
                </a:cubicBezTo>
                <a:cubicBezTo>
                  <a:pt x="796" y="216"/>
                  <a:pt x="797" y="215"/>
                  <a:pt x="796" y="214"/>
                </a:cubicBezTo>
                <a:cubicBezTo>
                  <a:pt x="795" y="212"/>
                  <a:pt x="792" y="212"/>
                  <a:pt x="790" y="210"/>
                </a:cubicBezTo>
                <a:cubicBezTo>
                  <a:pt x="790" y="209"/>
                  <a:pt x="790" y="208"/>
                  <a:pt x="790" y="207"/>
                </a:cubicBezTo>
                <a:cubicBezTo>
                  <a:pt x="787" y="205"/>
                  <a:pt x="784" y="203"/>
                  <a:pt x="782" y="201"/>
                </a:cubicBezTo>
                <a:cubicBezTo>
                  <a:pt x="781" y="201"/>
                  <a:pt x="780" y="200"/>
                  <a:pt x="780" y="200"/>
                </a:cubicBezTo>
                <a:cubicBezTo>
                  <a:pt x="777" y="202"/>
                  <a:pt x="775" y="204"/>
                  <a:pt x="772" y="205"/>
                </a:cubicBezTo>
                <a:cubicBezTo>
                  <a:pt x="771" y="206"/>
                  <a:pt x="770" y="204"/>
                  <a:pt x="769" y="205"/>
                </a:cubicBezTo>
                <a:cubicBezTo>
                  <a:pt x="769" y="205"/>
                  <a:pt x="769" y="208"/>
                  <a:pt x="768" y="207"/>
                </a:cubicBezTo>
                <a:cubicBezTo>
                  <a:pt x="765" y="207"/>
                  <a:pt x="764" y="203"/>
                  <a:pt x="761" y="203"/>
                </a:cubicBezTo>
                <a:cubicBezTo>
                  <a:pt x="760" y="202"/>
                  <a:pt x="759" y="204"/>
                  <a:pt x="758" y="204"/>
                </a:cubicBezTo>
                <a:cubicBezTo>
                  <a:pt x="757" y="204"/>
                  <a:pt x="758" y="202"/>
                  <a:pt x="757" y="201"/>
                </a:cubicBezTo>
                <a:cubicBezTo>
                  <a:pt x="755" y="201"/>
                  <a:pt x="753" y="202"/>
                  <a:pt x="752" y="201"/>
                </a:cubicBezTo>
                <a:cubicBezTo>
                  <a:pt x="749" y="200"/>
                  <a:pt x="747" y="199"/>
                  <a:pt x="745" y="198"/>
                </a:cubicBezTo>
                <a:cubicBezTo>
                  <a:pt x="743" y="198"/>
                  <a:pt x="742" y="197"/>
                  <a:pt x="740" y="197"/>
                </a:cubicBezTo>
                <a:cubicBezTo>
                  <a:pt x="738" y="197"/>
                  <a:pt x="736" y="199"/>
                  <a:pt x="734" y="201"/>
                </a:cubicBezTo>
                <a:cubicBezTo>
                  <a:pt x="733" y="202"/>
                  <a:pt x="731" y="202"/>
                  <a:pt x="730" y="203"/>
                </a:cubicBezTo>
                <a:cubicBezTo>
                  <a:pt x="729" y="205"/>
                  <a:pt x="729" y="207"/>
                  <a:pt x="729" y="209"/>
                </a:cubicBezTo>
                <a:cubicBezTo>
                  <a:pt x="729" y="211"/>
                  <a:pt x="728" y="213"/>
                  <a:pt x="729" y="215"/>
                </a:cubicBezTo>
                <a:cubicBezTo>
                  <a:pt x="730" y="216"/>
                  <a:pt x="734" y="216"/>
                  <a:pt x="734" y="217"/>
                </a:cubicBezTo>
                <a:cubicBezTo>
                  <a:pt x="734" y="219"/>
                  <a:pt x="731" y="220"/>
                  <a:pt x="730" y="221"/>
                </a:cubicBezTo>
                <a:cubicBezTo>
                  <a:pt x="729" y="223"/>
                  <a:pt x="729" y="226"/>
                  <a:pt x="728" y="228"/>
                </a:cubicBezTo>
                <a:cubicBezTo>
                  <a:pt x="726" y="231"/>
                  <a:pt x="719" y="230"/>
                  <a:pt x="720" y="234"/>
                </a:cubicBezTo>
                <a:cubicBezTo>
                  <a:pt x="720" y="237"/>
                  <a:pt x="726" y="232"/>
                  <a:pt x="729" y="234"/>
                </a:cubicBezTo>
                <a:cubicBezTo>
                  <a:pt x="731" y="234"/>
                  <a:pt x="727" y="236"/>
                  <a:pt x="728" y="237"/>
                </a:cubicBezTo>
                <a:cubicBezTo>
                  <a:pt x="728" y="238"/>
                  <a:pt x="730" y="237"/>
                  <a:pt x="731" y="238"/>
                </a:cubicBezTo>
                <a:cubicBezTo>
                  <a:pt x="731" y="239"/>
                  <a:pt x="728" y="239"/>
                  <a:pt x="728" y="240"/>
                </a:cubicBezTo>
                <a:cubicBezTo>
                  <a:pt x="727" y="242"/>
                  <a:pt x="728" y="244"/>
                  <a:pt x="728" y="245"/>
                </a:cubicBezTo>
                <a:cubicBezTo>
                  <a:pt x="729" y="247"/>
                  <a:pt x="732" y="247"/>
                  <a:pt x="732" y="248"/>
                </a:cubicBezTo>
                <a:cubicBezTo>
                  <a:pt x="732" y="251"/>
                  <a:pt x="730" y="253"/>
                  <a:pt x="728" y="255"/>
                </a:cubicBezTo>
                <a:cubicBezTo>
                  <a:pt x="727" y="255"/>
                  <a:pt x="726" y="255"/>
                  <a:pt x="726" y="255"/>
                </a:cubicBezTo>
                <a:cubicBezTo>
                  <a:pt x="725" y="257"/>
                  <a:pt x="726" y="259"/>
                  <a:pt x="725" y="261"/>
                </a:cubicBezTo>
                <a:cubicBezTo>
                  <a:pt x="723" y="263"/>
                  <a:pt x="720" y="265"/>
                  <a:pt x="718" y="267"/>
                </a:cubicBezTo>
                <a:cubicBezTo>
                  <a:pt x="717" y="268"/>
                  <a:pt x="715" y="270"/>
                  <a:pt x="715" y="272"/>
                </a:cubicBezTo>
                <a:cubicBezTo>
                  <a:pt x="714" y="273"/>
                  <a:pt x="714" y="276"/>
                  <a:pt x="715" y="277"/>
                </a:cubicBezTo>
                <a:cubicBezTo>
                  <a:pt x="717" y="280"/>
                  <a:pt x="721" y="281"/>
                  <a:pt x="723" y="284"/>
                </a:cubicBezTo>
                <a:cubicBezTo>
                  <a:pt x="725" y="286"/>
                  <a:pt x="727" y="288"/>
                  <a:pt x="728" y="291"/>
                </a:cubicBezTo>
                <a:cubicBezTo>
                  <a:pt x="729" y="294"/>
                  <a:pt x="730" y="298"/>
                  <a:pt x="729" y="301"/>
                </a:cubicBezTo>
                <a:cubicBezTo>
                  <a:pt x="729" y="306"/>
                  <a:pt x="729" y="311"/>
                  <a:pt x="728" y="315"/>
                </a:cubicBezTo>
                <a:cubicBezTo>
                  <a:pt x="727" y="319"/>
                  <a:pt x="725" y="323"/>
                  <a:pt x="722" y="326"/>
                </a:cubicBezTo>
                <a:cubicBezTo>
                  <a:pt x="720" y="329"/>
                  <a:pt x="717" y="331"/>
                  <a:pt x="714" y="334"/>
                </a:cubicBezTo>
                <a:cubicBezTo>
                  <a:pt x="710" y="336"/>
                  <a:pt x="707" y="339"/>
                  <a:pt x="704" y="341"/>
                </a:cubicBezTo>
                <a:cubicBezTo>
                  <a:pt x="701" y="343"/>
                  <a:pt x="698" y="344"/>
                  <a:pt x="695" y="345"/>
                </a:cubicBezTo>
                <a:cubicBezTo>
                  <a:pt x="693" y="346"/>
                  <a:pt x="689" y="345"/>
                  <a:pt x="688" y="347"/>
                </a:cubicBezTo>
                <a:cubicBezTo>
                  <a:pt x="686" y="350"/>
                  <a:pt x="688" y="353"/>
                  <a:pt x="689" y="356"/>
                </a:cubicBezTo>
                <a:cubicBezTo>
                  <a:pt x="690" y="358"/>
                  <a:pt x="693" y="357"/>
                  <a:pt x="694" y="359"/>
                </a:cubicBezTo>
                <a:cubicBezTo>
                  <a:pt x="695" y="361"/>
                  <a:pt x="692" y="364"/>
                  <a:pt x="692" y="366"/>
                </a:cubicBezTo>
                <a:cubicBezTo>
                  <a:pt x="692" y="367"/>
                  <a:pt x="693" y="369"/>
                  <a:pt x="693" y="370"/>
                </a:cubicBezTo>
                <a:cubicBezTo>
                  <a:pt x="693" y="373"/>
                  <a:pt x="693" y="376"/>
                  <a:pt x="694" y="378"/>
                </a:cubicBezTo>
                <a:cubicBezTo>
                  <a:pt x="694" y="382"/>
                  <a:pt x="696" y="386"/>
                  <a:pt x="695" y="389"/>
                </a:cubicBezTo>
                <a:cubicBezTo>
                  <a:pt x="694" y="393"/>
                  <a:pt x="690" y="395"/>
                  <a:pt x="689" y="399"/>
                </a:cubicBezTo>
                <a:cubicBezTo>
                  <a:pt x="689" y="401"/>
                  <a:pt x="691" y="402"/>
                  <a:pt x="691" y="404"/>
                </a:cubicBezTo>
                <a:cubicBezTo>
                  <a:pt x="691" y="406"/>
                  <a:pt x="691" y="409"/>
                  <a:pt x="689" y="410"/>
                </a:cubicBezTo>
                <a:cubicBezTo>
                  <a:pt x="688" y="410"/>
                  <a:pt x="687" y="407"/>
                  <a:pt x="686" y="406"/>
                </a:cubicBezTo>
                <a:cubicBezTo>
                  <a:pt x="685" y="405"/>
                  <a:pt x="683" y="404"/>
                  <a:pt x="683" y="405"/>
                </a:cubicBezTo>
                <a:cubicBezTo>
                  <a:pt x="681" y="406"/>
                  <a:pt x="681" y="409"/>
                  <a:pt x="680" y="410"/>
                </a:cubicBezTo>
                <a:cubicBezTo>
                  <a:pt x="679" y="411"/>
                  <a:pt x="677" y="410"/>
                  <a:pt x="676" y="410"/>
                </a:cubicBezTo>
                <a:cubicBezTo>
                  <a:pt x="674" y="410"/>
                  <a:pt x="672" y="409"/>
                  <a:pt x="671" y="408"/>
                </a:cubicBezTo>
                <a:cubicBezTo>
                  <a:pt x="669" y="408"/>
                  <a:pt x="667" y="410"/>
                  <a:pt x="666" y="409"/>
                </a:cubicBezTo>
                <a:cubicBezTo>
                  <a:pt x="666" y="407"/>
                  <a:pt x="670" y="406"/>
                  <a:pt x="670" y="404"/>
                </a:cubicBezTo>
                <a:cubicBezTo>
                  <a:pt x="670" y="402"/>
                  <a:pt x="668" y="400"/>
                  <a:pt x="667" y="398"/>
                </a:cubicBezTo>
                <a:cubicBezTo>
                  <a:pt x="666" y="396"/>
                  <a:pt x="664" y="394"/>
                  <a:pt x="662" y="392"/>
                </a:cubicBezTo>
                <a:cubicBezTo>
                  <a:pt x="661" y="391"/>
                  <a:pt x="658" y="393"/>
                  <a:pt x="657" y="392"/>
                </a:cubicBezTo>
                <a:cubicBezTo>
                  <a:pt x="656" y="390"/>
                  <a:pt x="660" y="389"/>
                  <a:pt x="660" y="388"/>
                </a:cubicBezTo>
                <a:cubicBezTo>
                  <a:pt x="658" y="384"/>
                  <a:pt x="654" y="382"/>
                  <a:pt x="653" y="379"/>
                </a:cubicBezTo>
                <a:cubicBezTo>
                  <a:pt x="652" y="377"/>
                  <a:pt x="653" y="376"/>
                  <a:pt x="653" y="374"/>
                </a:cubicBezTo>
                <a:cubicBezTo>
                  <a:pt x="654" y="372"/>
                  <a:pt x="654" y="370"/>
                  <a:pt x="655" y="368"/>
                </a:cubicBezTo>
                <a:cubicBezTo>
                  <a:pt x="656" y="366"/>
                  <a:pt x="657" y="364"/>
                  <a:pt x="657" y="362"/>
                </a:cubicBezTo>
                <a:cubicBezTo>
                  <a:pt x="656" y="359"/>
                  <a:pt x="654" y="355"/>
                  <a:pt x="655" y="352"/>
                </a:cubicBezTo>
                <a:cubicBezTo>
                  <a:pt x="655" y="349"/>
                  <a:pt x="657" y="348"/>
                  <a:pt x="658" y="345"/>
                </a:cubicBezTo>
                <a:cubicBezTo>
                  <a:pt x="659" y="344"/>
                  <a:pt x="659" y="341"/>
                  <a:pt x="658" y="340"/>
                </a:cubicBezTo>
                <a:cubicBezTo>
                  <a:pt x="656" y="338"/>
                  <a:pt x="652" y="338"/>
                  <a:pt x="649" y="338"/>
                </a:cubicBezTo>
                <a:cubicBezTo>
                  <a:pt x="645" y="337"/>
                  <a:pt x="640" y="337"/>
                  <a:pt x="636" y="337"/>
                </a:cubicBezTo>
                <a:cubicBezTo>
                  <a:pt x="634" y="337"/>
                  <a:pt x="632" y="339"/>
                  <a:pt x="630" y="339"/>
                </a:cubicBezTo>
                <a:cubicBezTo>
                  <a:pt x="628" y="340"/>
                  <a:pt x="626" y="339"/>
                  <a:pt x="624" y="338"/>
                </a:cubicBezTo>
                <a:cubicBezTo>
                  <a:pt x="622" y="337"/>
                  <a:pt x="622" y="333"/>
                  <a:pt x="620" y="332"/>
                </a:cubicBezTo>
                <a:cubicBezTo>
                  <a:pt x="618" y="330"/>
                  <a:pt x="615" y="329"/>
                  <a:pt x="612" y="328"/>
                </a:cubicBezTo>
                <a:cubicBezTo>
                  <a:pt x="610" y="327"/>
                  <a:pt x="607" y="326"/>
                  <a:pt x="604" y="325"/>
                </a:cubicBezTo>
                <a:cubicBezTo>
                  <a:pt x="602" y="325"/>
                  <a:pt x="600" y="324"/>
                  <a:pt x="598" y="323"/>
                </a:cubicBezTo>
                <a:cubicBezTo>
                  <a:pt x="596" y="321"/>
                  <a:pt x="594" y="318"/>
                  <a:pt x="592" y="316"/>
                </a:cubicBezTo>
                <a:cubicBezTo>
                  <a:pt x="590" y="314"/>
                  <a:pt x="588" y="311"/>
                  <a:pt x="585" y="309"/>
                </a:cubicBezTo>
                <a:cubicBezTo>
                  <a:pt x="583" y="308"/>
                  <a:pt x="581" y="307"/>
                  <a:pt x="578" y="306"/>
                </a:cubicBezTo>
                <a:cubicBezTo>
                  <a:pt x="576" y="306"/>
                  <a:pt x="574" y="305"/>
                  <a:pt x="572" y="304"/>
                </a:cubicBezTo>
                <a:cubicBezTo>
                  <a:pt x="570" y="303"/>
                  <a:pt x="570" y="300"/>
                  <a:pt x="567" y="300"/>
                </a:cubicBezTo>
                <a:cubicBezTo>
                  <a:pt x="565" y="299"/>
                  <a:pt x="562" y="300"/>
                  <a:pt x="560" y="301"/>
                </a:cubicBezTo>
                <a:cubicBezTo>
                  <a:pt x="556" y="302"/>
                  <a:pt x="552" y="304"/>
                  <a:pt x="548" y="305"/>
                </a:cubicBezTo>
                <a:cubicBezTo>
                  <a:pt x="546" y="306"/>
                  <a:pt x="542" y="309"/>
                  <a:pt x="543" y="307"/>
                </a:cubicBezTo>
                <a:cubicBezTo>
                  <a:pt x="543" y="304"/>
                  <a:pt x="547" y="304"/>
                  <a:pt x="549" y="302"/>
                </a:cubicBezTo>
                <a:cubicBezTo>
                  <a:pt x="549" y="300"/>
                  <a:pt x="549" y="299"/>
                  <a:pt x="549" y="297"/>
                </a:cubicBezTo>
                <a:cubicBezTo>
                  <a:pt x="548" y="294"/>
                  <a:pt x="547" y="292"/>
                  <a:pt x="547" y="290"/>
                </a:cubicBezTo>
                <a:cubicBezTo>
                  <a:pt x="546" y="287"/>
                  <a:pt x="547" y="285"/>
                  <a:pt x="547" y="282"/>
                </a:cubicBezTo>
                <a:cubicBezTo>
                  <a:pt x="546" y="279"/>
                  <a:pt x="546" y="274"/>
                  <a:pt x="544" y="272"/>
                </a:cubicBezTo>
                <a:cubicBezTo>
                  <a:pt x="542" y="270"/>
                  <a:pt x="538" y="271"/>
                  <a:pt x="536" y="272"/>
                </a:cubicBezTo>
                <a:cubicBezTo>
                  <a:pt x="533" y="273"/>
                  <a:pt x="533" y="278"/>
                  <a:pt x="530" y="278"/>
                </a:cubicBezTo>
                <a:cubicBezTo>
                  <a:pt x="528" y="278"/>
                  <a:pt x="531" y="274"/>
                  <a:pt x="530" y="272"/>
                </a:cubicBezTo>
                <a:cubicBezTo>
                  <a:pt x="530" y="270"/>
                  <a:pt x="526" y="270"/>
                  <a:pt x="526" y="268"/>
                </a:cubicBezTo>
                <a:cubicBezTo>
                  <a:pt x="526" y="267"/>
                  <a:pt x="528" y="266"/>
                  <a:pt x="529" y="265"/>
                </a:cubicBezTo>
                <a:cubicBezTo>
                  <a:pt x="529" y="262"/>
                  <a:pt x="528" y="258"/>
                  <a:pt x="529" y="254"/>
                </a:cubicBezTo>
                <a:cubicBezTo>
                  <a:pt x="530" y="250"/>
                  <a:pt x="532" y="247"/>
                  <a:pt x="534" y="243"/>
                </a:cubicBezTo>
                <a:cubicBezTo>
                  <a:pt x="535" y="240"/>
                  <a:pt x="536" y="237"/>
                  <a:pt x="538" y="234"/>
                </a:cubicBezTo>
                <a:cubicBezTo>
                  <a:pt x="540" y="230"/>
                  <a:pt x="543" y="227"/>
                  <a:pt x="546" y="224"/>
                </a:cubicBezTo>
                <a:cubicBezTo>
                  <a:pt x="549" y="221"/>
                  <a:pt x="553" y="219"/>
                  <a:pt x="555" y="215"/>
                </a:cubicBezTo>
                <a:cubicBezTo>
                  <a:pt x="556" y="214"/>
                  <a:pt x="553" y="213"/>
                  <a:pt x="553" y="211"/>
                </a:cubicBezTo>
                <a:cubicBezTo>
                  <a:pt x="554" y="209"/>
                  <a:pt x="557" y="209"/>
                  <a:pt x="558" y="208"/>
                </a:cubicBezTo>
                <a:cubicBezTo>
                  <a:pt x="560" y="207"/>
                  <a:pt x="561" y="205"/>
                  <a:pt x="563" y="204"/>
                </a:cubicBezTo>
                <a:cubicBezTo>
                  <a:pt x="564" y="203"/>
                  <a:pt x="566" y="201"/>
                  <a:pt x="567" y="200"/>
                </a:cubicBezTo>
                <a:cubicBezTo>
                  <a:pt x="569" y="199"/>
                  <a:pt x="571" y="200"/>
                  <a:pt x="573" y="198"/>
                </a:cubicBezTo>
                <a:cubicBezTo>
                  <a:pt x="573" y="197"/>
                  <a:pt x="571" y="195"/>
                  <a:pt x="572" y="195"/>
                </a:cubicBezTo>
                <a:cubicBezTo>
                  <a:pt x="575" y="194"/>
                  <a:pt x="578" y="196"/>
                  <a:pt x="581" y="195"/>
                </a:cubicBezTo>
                <a:cubicBezTo>
                  <a:pt x="585" y="194"/>
                  <a:pt x="588" y="192"/>
                  <a:pt x="590" y="189"/>
                </a:cubicBezTo>
                <a:cubicBezTo>
                  <a:pt x="591" y="187"/>
                  <a:pt x="590" y="184"/>
                  <a:pt x="589" y="182"/>
                </a:cubicBezTo>
                <a:cubicBezTo>
                  <a:pt x="588" y="181"/>
                  <a:pt x="587" y="181"/>
                  <a:pt x="586" y="180"/>
                </a:cubicBezTo>
                <a:cubicBezTo>
                  <a:pt x="584" y="179"/>
                  <a:pt x="583" y="177"/>
                  <a:pt x="581" y="177"/>
                </a:cubicBezTo>
                <a:cubicBezTo>
                  <a:pt x="578" y="176"/>
                  <a:pt x="575" y="177"/>
                  <a:pt x="572" y="176"/>
                </a:cubicBezTo>
                <a:cubicBezTo>
                  <a:pt x="571" y="175"/>
                  <a:pt x="566" y="174"/>
                  <a:pt x="567" y="173"/>
                </a:cubicBezTo>
                <a:cubicBezTo>
                  <a:pt x="570" y="171"/>
                  <a:pt x="573" y="174"/>
                  <a:pt x="575" y="174"/>
                </a:cubicBezTo>
                <a:cubicBezTo>
                  <a:pt x="579" y="175"/>
                  <a:pt x="582" y="175"/>
                  <a:pt x="585" y="175"/>
                </a:cubicBezTo>
                <a:cubicBezTo>
                  <a:pt x="587" y="176"/>
                  <a:pt x="589" y="178"/>
                  <a:pt x="591" y="178"/>
                </a:cubicBezTo>
                <a:cubicBezTo>
                  <a:pt x="594" y="177"/>
                  <a:pt x="596" y="176"/>
                  <a:pt x="598" y="175"/>
                </a:cubicBezTo>
                <a:cubicBezTo>
                  <a:pt x="600" y="174"/>
                  <a:pt x="600" y="172"/>
                  <a:pt x="601" y="171"/>
                </a:cubicBezTo>
                <a:cubicBezTo>
                  <a:pt x="602" y="169"/>
                  <a:pt x="601" y="166"/>
                  <a:pt x="603" y="165"/>
                </a:cubicBezTo>
                <a:cubicBezTo>
                  <a:pt x="605" y="165"/>
                  <a:pt x="607" y="168"/>
                  <a:pt x="609" y="169"/>
                </a:cubicBezTo>
                <a:cubicBezTo>
                  <a:pt x="611" y="170"/>
                  <a:pt x="615" y="171"/>
                  <a:pt x="617" y="170"/>
                </a:cubicBezTo>
                <a:cubicBezTo>
                  <a:pt x="621" y="169"/>
                  <a:pt x="623" y="165"/>
                  <a:pt x="626" y="162"/>
                </a:cubicBezTo>
                <a:cubicBezTo>
                  <a:pt x="630" y="159"/>
                  <a:pt x="633" y="156"/>
                  <a:pt x="636" y="153"/>
                </a:cubicBezTo>
                <a:cubicBezTo>
                  <a:pt x="638" y="151"/>
                  <a:pt x="641" y="147"/>
                  <a:pt x="639" y="145"/>
                </a:cubicBezTo>
                <a:cubicBezTo>
                  <a:pt x="636" y="142"/>
                  <a:pt x="630" y="143"/>
                  <a:pt x="625" y="142"/>
                </a:cubicBezTo>
                <a:cubicBezTo>
                  <a:pt x="622" y="142"/>
                  <a:pt x="618" y="142"/>
                  <a:pt x="615" y="140"/>
                </a:cubicBezTo>
                <a:cubicBezTo>
                  <a:pt x="612" y="138"/>
                  <a:pt x="606" y="134"/>
                  <a:pt x="608" y="130"/>
                </a:cubicBezTo>
                <a:cubicBezTo>
                  <a:pt x="611" y="127"/>
                  <a:pt x="616" y="133"/>
                  <a:pt x="620" y="134"/>
                </a:cubicBezTo>
                <a:cubicBezTo>
                  <a:pt x="624" y="136"/>
                  <a:pt x="627" y="139"/>
                  <a:pt x="631" y="140"/>
                </a:cubicBezTo>
                <a:cubicBezTo>
                  <a:pt x="633" y="141"/>
                  <a:pt x="636" y="142"/>
                  <a:pt x="639" y="141"/>
                </a:cubicBezTo>
                <a:cubicBezTo>
                  <a:pt x="644" y="138"/>
                  <a:pt x="649" y="133"/>
                  <a:pt x="653" y="129"/>
                </a:cubicBezTo>
                <a:cubicBezTo>
                  <a:pt x="654" y="128"/>
                  <a:pt x="656" y="127"/>
                  <a:pt x="656" y="126"/>
                </a:cubicBezTo>
                <a:cubicBezTo>
                  <a:pt x="655" y="123"/>
                  <a:pt x="651" y="122"/>
                  <a:pt x="649" y="119"/>
                </a:cubicBezTo>
                <a:cubicBezTo>
                  <a:pt x="649" y="118"/>
                  <a:pt x="651" y="117"/>
                  <a:pt x="652" y="117"/>
                </a:cubicBezTo>
                <a:cubicBezTo>
                  <a:pt x="656" y="117"/>
                  <a:pt x="659" y="118"/>
                  <a:pt x="662" y="119"/>
                </a:cubicBezTo>
                <a:cubicBezTo>
                  <a:pt x="664" y="119"/>
                  <a:pt x="665" y="121"/>
                  <a:pt x="666" y="122"/>
                </a:cubicBezTo>
                <a:cubicBezTo>
                  <a:pt x="668" y="123"/>
                  <a:pt x="669" y="125"/>
                  <a:pt x="671" y="125"/>
                </a:cubicBezTo>
                <a:cubicBezTo>
                  <a:pt x="672" y="125"/>
                  <a:pt x="671" y="123"/>
                  <a:pt x="672" y="123"/>
                </a:cubicBezTo>
                <a:cubicBezTo>
                  <a:pt x="674" y="123"/>
                  <a:pt x="677" y="126"/>
                  <a:pt x="680" y="125"/>
                </a:cubicBezTo>
                <a:cubicBezTo>
                  <a:pt x="681" y="124"/>
                  <a:pt x="680" y="121"/>
                  <a:pt x="679" y="120"/>
                </a:cubicBezTo>
                <a:cubicBezTo>
                  <a:pt x="678" y="117"/>
                  <a:pt x="675" y="115"/>
                  <a:pt x="673" y="112"/>
                </a:cubicBezTo>
                <a:cubicBezTo>
                  <a:pt x="672" y="112"/>
                  <a:pt x="669" y="111"/>
                  <a:pt x="670" y="110"/>
                </a:cubicBezTo>
                <a:cubicBezTo>
                  <a:pt x="672" y="109"/>
                  <a:pt x="674" y="109"/>
                  <a:pt x="676" y="110"/>
                </a:cubicBezTo>
                <a:cubicBezTo>
                  <a:pt x="678" y="111"/>
                  <a:pt x="679" y="114"/>
                  <a:pt x="680" y="115"/>
                </a:cubicBezTo>
                <a:cubicBezTo>
                  <a:pt x="682" y="117"/>
                  <a:pt x="682" y="121"/>
                  <a:pt x="684" y="121"/>
                </a:cubicBezTo>
                <a:cubicBezTo>
                  <a:pt x="689" y="120"/>
                  <a:pt x="693" y="115"/>
                  <a:pt x="697" y="113"/>
                </a:cubicBezTo>
                <a:cubicBezTo>
                  <a:pt x="701" y="111"/>
                  <a:pt x="705" y="111"/>
                  <a:pt x="708" y="108"/>
                </a:cubicBezTo>
                <a:cubicBezTo>
                  <a:pt x="710" y="107"/>
                  <a:pt x="710" y="104"/>
                  <a:pt x="711" y="102"/>
                </a:cubicBezTo>
                <a:cubicBezTo>
                  <a:pt x="711" y="101"/>
                  <a:pt x="712" y="100"/>
                  <a:pt x="712" y="98"/>
                </a:cubicBezTo>
                <a:cubicBezTo>
                  <a:pt x="712" y="96"/>
                  <a:pt x="709" y="94"/>
                  <a:pt x="708" y="91"/>
                </a:cubicBezTo>
                <a:cubicBezTo>
                  <a:pt x="707" y="89"/>
                  <a:pt x="707" y="87"/>
                  <a:pt x="706" y="86"/>
                </a:cubicBezTo>
                <a:cubicBezTo>
                  <a:pt x="705" y="84"/>
                  <a:pt x="703" y="82"/>
                  <a:pt x="704" y="80"/>
                </a:cubicBezTo>
                <a:cubicBezTo>
                  <a:pt x="705" y="78"/>
                  <a:pt x="708" y="79"/>
                  <a:pt x="710" y="79"/>
                </a:cubicBezTo>
                <a:cubicBezTo>
                  <a:pt x="711" y="77"/>
                  <a:pt x="716" y="76"/>
                  <a:pt x="719" y="75"/>
                </a:cubicBezTo>
                <a:cubicBezTo>
                  <a:pt x="720" y="74"/>
                  <a:pt x="720" y="72"/>
                  <a:pt x="719" y="71"/>
                </a:cubicBezTo>
                <a:cubicBezTo>
                  <a:pt x="717" y="70"/>
                  <a:pt x="715" y="70"/>
                  <a:pt x="712" y="71"/>
                </a:cubicBezTo>
                <a:cubicBezTo>
                  <a:pt x="711" y="71"/>
                  <a:pt x="710" y="74"/>
                  <a:pt x="708" y="74"/>
                </a:cubicBezTo>
                <a:cubicBezTo>
                  <a:pt x="706" y="75"/>
                  <a:pt x="702" y="75"/>
                  <a:pt x="703" y="74"/>
                </a:cubicBezTo>
                <a:cubicBezTo>
                  <a:pt x="704" y="71"/>
                  <a:pt x="708" y="70"/>
                  <a:pt x="711" y="68"/>
                </a:cubicBezTo>
                <a:cubicBezTo>
                  <a:pt x="713" y="67"/>
                  <a:pt x="715" y="65"/>
                  <a:pt x="717" y="64"/>
                </a:cubicBezTo>
                <a:cubicBezTo>
                  <a:pt x="718" y="64"/>
                  <a:pt x="722" y="64"/>
                  <a:pt x="721" y="63"/>
                </a:cubicBezTo>
                <a:cubicBezTo>
                  <a:pt x="718" y="61"/>
                  <a:pt x="715" y="61"/>
                  <a:pt x="712" y="59"/>
                </a:cubicBezTo>
                <a:cubicBezTo>
                  <a:pt x="709" y="58"/>
                  <a:pt x="706" y="57"/>
                  <a:pt x="705" y="54"/>
                </a:cubicBezTo>
                <a:cubicBezTo>
                  <a:pt x="704" y="53"/>
                  <a:pt x="708" y="53"/>
                  <a:pt x="708" y="52"/>
                </a:cubicBezTo>
                <a:cubicBezTo>
                  <a:pt x="707" y="51"/>
                  <a:pt x="705" y="51"/>
                  <a:pt x="703" y="50"/>
                </a:cubicBezTo>
                <a:cubicBezTo>
                  <a:pt x="702" y="50"/>
                  <a:pt x="701" y="51"/>
                  <a:pt x="699" y="51"/>
                </a:cubicBezTo>
                <a:cubicBezTo>
                  <a:pt x="696" y="50"/>
                  <a:pt x="694" y="48"/>
                  <a:pt x="691" y="48"/>
                </a:cubicBezTo>
                <a:cubicBezTo>
                  <a:pt x="688" y="48"/>
                  <a:pt x="686" y="49"/>
                  <a:pt x="683" y="49"/>
                </a:cubicBezTo>
                <a:cubicBezTo>
                  <a:pt x="682" y="49"/>
                  <a:pt x="680" y="47"/>
                  <a:pt x="680" y="48"/>
                </a:cubicBezTo>
                <a:cubicBezTo>
                  <a:pt x="677" y="52"/>
                  <a:pt x="676" y="56"/>
                  <a:pt x="676" y="60"/>
                </a:cubicBezTo>
                <a:cubicBezTo>
                  <a:pt x="677" y="63"/>
                  <a:pt x="682" y="65"/>
                  <a:pt x="682" y="68"/>
                </a:cubicBezTo>
                <a:cubicBezTo>
                  <a:pt x="683" y="69"/>
                  <a:pt x="679" y="67"/>
                  <a:pt x="678" y="68"/>
                </a:cubicBezTo>
                <a:cubicBezTo>
                  <a:pt x="677" y="69"/>
                  <a:pt x="679" y="70"/>
                  <a:pt x="678" y="71"/>
                </a:cubicBezTo>
                <a:cubicBezTo>
                  <a:pt x="676" y="72"/>
                  <a:pt x="672" y="69"/>
                  <a:pt x="672" y="73"/>
                </a:cubicBezTo>
                <a:cubicBezTo>
                  <a:pt x="670" y="73"/>
                  <a:pt x="669" y="75"/>
                  <a:pt x="668" y="76"/>
                </a:cubicBezTo>
                <a:cubicBezTo>
                  <a:pt x="665" y="81"/>
                  <a:pt x="662" y="86"/>
                  <a:pt x="659" y="92"/>
                </a:cubicBezTo>
                <a:cubicBezTo>
                  <a:pt x="658" y="94"/>
                  <a:pt x="659" y="97"/>
                  <a:pt x="658" y="98"/>
                </a:cubicBezTo>
                <a:cubicBezTo>
                  <a:pt x="656" y="100"/>
                  <a:pt x="653" y="100"/>
                  <a:pt x="651" y="101"/>
                </a:cubicBezTo>
                <a:cubicBezTo>
                  <a:pt x="649" y="103"/>
                  <a:pt x="647" y="105"/>
                  <a:pt x="644" y="105"/>
                </a:cubicBezTo>
                <a:cubicBezTo>
                  <a:pt x="643" y="105"/>
                  <a:pt x="645" y="102"/>
                  <a:pt x="644" y="101"/>
                </a:cubicBezTo>
                <a:cubicBezTo>
                  <a:pt x="643" y="97"/>
                  <a:pt x="639" y="93"/>
                  <a:pt x="639" y="89"/>
                </a:cubicBezTo>
                <a:cubicBezTo>
                  <a:pt x="639" y="87"/>
                  <a:pt x="641" y="86"/>
                  <a:pt x="641" y="84"/>
                </a:cubicBezTo>
                <a:cubicBezTo>
                  <a:pt x="642" y="83"/>
                  <a:pt x="641" y="81"/>
                  <a:pt x="641" y="80"/>
                </a:cubicBezTo>
                <a:cubicBezTo>
                  <a:pt x="642" y="79"/>
                  <a:pt x="644" y="80"/>
                  <a:pt x="644" y="79"/>
                </a:cubicBezTo>
                <a:cubicBezTo>
                  <a:pt x="646" y="76"/>
                  <a:pt x="646" y="73"/>
                  <a:pt x="645" y="70"/>
                </a:cubicBezTo>
                <a:cubicBezTo>
                  <a:pt x="645" y="68"/>
                  <a:pt x="642" y="67"/>
                  <a:pt x="641" y="65"/>
                </a:cubicBezTo>
                <a:cubicBezTo>
                  <a:pt x="639" y="63"/>
                  <a:pt x="638" y="59"/>
                  <a:pt x="635" y="57"/>
                </a:cubicBezTo>
                <a:cubicBezTo>
                  <a:pt x="634" y="57"/>
                  <a:pt x="633" y="60"/>
                  <a:pt x="631" y="62"/>
                </a:cubicBezTo>
                <a:cubicBezTo>
                  <a:pt x="630" y="64"/>
                  <a:pt x="628" y="66"/>
                  <a:pt x="627" y="68"/>
                </a:cubicBezTo>
                <a:cubicBezTo>
                  <a:pt x="625" y="70"/>
                  <a:pt x="625" y="74"/>
                  <a:pt x="623" y="76"/>
                </a:cubicBezTo>
                <a:cubicBezTo>
                  <a:pt x="622" y="79"/>
                  <a:pt x="621" y="82"/>
                  <a:pt x="619" y="82"/>
                </a:cubicBezTo>
                <a:cubicBezTo>
                  <a:pt x="617" y="83"/>
                  <a:pt x="617" y="80"/>
                  <a:pt x="617" y="79"/>
                </a:cubicBezTo>
                <a:cubicBezTo>
                  <a:pt x="617" y="75"/>
                  <a:pt x="618" y="72"/>
                  <a:pt x="618" y="69"/>
                </a:cubicBezTo>
                <a:cubicBezTo>
                  <a:pt x="618" y="67"/>
                  <a:pt x="617" y="64"/>
                  <a:pt x="616" y="62"/>
                </a:cubicBezTo>
                <a:cubicBezTo>
                  <a:pt x="615" y="60"/>
                  <a:pt x="612" y="58"/>
                  <a:pt x="613" y="56"/>
                </a:cubicBezTo>
                <a:cubicBezTo>
                  <a:pt x="613" y="54"/>
                  <a:pt x="617" y="55"/>
                  <a:pt x="617" y="53"/>
                </a:cubicBezTo>
                <a:cubicBezTo>
                  <a:pt x="618" y="52"/>
                  <a:pt x="616" y="50"/>
                  <a:pt x="615" y="50"/>
                </a:cubicBezTo>
                <a:cubicBezTo>
                  <a:pt x="612" y="51"/>
                  <a:pt x="612" y="54"/>
                  <a:pt x="609" y="54"/>
                </a:cubicBezTo>
                <a:cubicBezTo>
                  <a:pt x="608" y="55"/>
                  <a:pt x="607" y="53"/>
                  <a:pt x="605" y="53"/>
                </a:cubicBezTo>
                <a:cubicBezTo>
                  <a:pt x="604" y="54"/>
                  <a:pt x="603" y="56"/>
                  <a:pt x="601" y="56"/>
                </a:cubicBezTo>
                <a:cubicBezTo>
                  <a:pt x="600" y="55"/>
                  <a:pt x="603" y="52"/>
                  <a:pt x="602" y="51"/>
                </a:cubicBezTo>
                <a:cubicBezTo>
                  <a:pt x="602" y="50"/>
                  <a:pt x="599" y="50"/>
                  <a:pt x="600" y="50"/>
                </a:cubicBezTo>
                <a:cubicBezTo>
                  <a:pt x="601" y="47"/>
                  <a:pt x="606" y="47"/>
                  <a:pt x="607" y="44"/>
                </a:cubicBezTo>
                <a:cubicBezTo>
                  <a:pt x="607" y="42"/>
                  <a:pt x="603" y="43"/>
                  <a:pt x="602" y="41"/>
                </a:cubicBezTo>
                <a:cubicBezTo>
                  <a:pt x="602" y="40"/>
                  <a:pt x="603" y="39"/>
                  <a:pt x="604" y="39"/>
                </a:cubicBezTo>
                <a:cubicBezTo>
                  <a:pt x="605" y="39"/>
                  <a:pt x="607" y="40"/>
                  <a:pt x="608" y="40"/>
                </a:cubicBezTo>
                <a:cubicBezTo>
                  <a:pt x="609" y="40"/>
                  <a:pt x="611" y="40"/>
                  <a:pt x="612" y="39"/>
                </a:cubicBezTo>
                <a:cubicBezTo>
                  <a:pt x="612" y="37"/>
                  <a:pt x="611" y="36"/>
                  <a:pt x="610" y="35"/>
                </a:cubicBezTo>
                <a:cubicBezTo>
                  <a:pt x="609" y="34"/>
                  <a:pt x="608" y="33"/>
                  <a:pt x="607" y="32"/>
                </a:cubicBezTo>
                <a:cubicBezTo>
                  <a:pt x="605" y="30"/>
                  <a:pt x="601" y="28"/>
                  <a:pt x="600" y="25"/>
                </a:cubicBezTo>
                <a:cubicBezTo>
                  <a:pt x="600" y="22"/>
                  <a:pt x="603" y="20"/>
                  <a:pt x="604" y="17"/>
                </a:cubicBezTo>
                <a:cubicBezTo>
                  <a:pt x="604" y="15"/>
                  <a:pt x="604" y="12"/>
                  <a:pt x="603" y="10"/>
                </a:cubicBezTo>
                <a:cubicBezTo>
                  <a:pt x="602" y="9"/>
                  <a:pt x="599" y="9"/>
                  <a:pt x="598" y="8"/>
                </a:cubicBezTo>
                <a:cubicBezTo>
                  <a:pt x="597" y="8"/>
                  <a:pt x="597" y="7"/>
                  <a:pt x="596" y="6"/>
                </a:cubicBezTo>
                <a:cubicBezTo>
                  <a:pt x="594" y="5"/>
                  <a:pt x="592" y="5"/>
                  <a:pt x="590" y="4"/>
                </a:cubicBezTo>
                <a:cubicBezTo>
                  <a:pt x="589" y="3"/>
                  <a:pt x="589" y="1"/>
                  <a:pt x="588" y="1"/>
                </a:cubicBezTo>
                <a:cubicBezTo>
                  <a:pt x="586" y="0"/>
                  <a:pt x="584" y="1"/>
                  <a:pt x="582" y="2"/>
                </a:cubicBezTo>
                <a:cubicBezTo>
                  <a:pt x="580" y="3"/>
                  <a:pt x="578" y="5"/>
                  <a:pt x="576" y="6"/>
                </a:cubicBezTo>
                <a:cubicBezTo>
                  <a:pt x="575" y="7"/>
                  <a:pt x="573" y="9"/>
                  <a:pt x="574" y="10"/>
                </a:cubicBezTo>
                <a:cubicBezTo>
                  <a:pt x="574" y="11"/>
                  <a:pt x="578" y="10"/>
                  <a:pt x="578" y="12"/>
                </a:cubicBezTo>
                <a:cubicBezTo>
                  <a:pt x="578" y="13"/>
                  <a:pt x="576" y="15"/>
                  <a:pt x="574" y="15"/>
                </a:cubicBezTo>
                <a:cubicBezTo>
                  <a:pt x="573" y="15"/>
                  <a:pt x="572" y="12"/>
                  <a:pt x="570" y="12"/>
                </a:cubicBezTo>
                <a:cubicBezTo>
                  <a:pt x="567" y="14"/>
                  <a:pt x="566" y="18"/>
                  <a:pt x="565" y="21"/>
                </a:cubicBezTo>
                <a:cubicBezTo>
                  <a:pt x="564" y="22"/>
                  <a:pt x="564" y="24"/>
                  <a:pt x="564" y="25"/>
                </a:cubicBezTo>
                <a:cubicBezTo>
                  <a:pt x="565" y="27"/>
                  <a:pt x="567" y="27"/>
                  <a:pt x="568" y="29"/>
                </a:cubicBezTo>
                <a:cubicBezTo>
                  <a:pt x="568" y="30"/>
                  <a:pt x="569" y="31"/>
                  <a:pt x="568" y="31"/>
                </a:cubicBezTo>
                <a:cubicBezTo>
                  <a:pt x="566" y="32"/>
                  <a:pt x="564" y="31"/>
                  <a:pt x="562" y="32"/>
                </a:cubicBezTo>
                <a:cubicBezTo>
                  <a:pt x="560" y="33"/>
                  <a:pt x="558" y="36"/>
                  <a:pt x="557" y="39"/>
                </a:cubicBezTo>
                <a:cubicBezTo>
                  <a:pt x="556" y="41"/>
                  <a:pt x="557" y="44"/>
                  <a:pt x="559" y="46"/>
                </a:cubicBezTo>
                <a:cubicBezTo>
                  <a:pt x="560" y="47"/>
                  <a:pt x="563" y="47"/>
                  <a:pt x="565" y="48"/>
                </a:cubicBezTo>
                <a:cubicBezTo>
                  <a:pt x="568" y="49"/>
                  <a:pt x="571" y="52"/>
                  <a:pt x="575" y="52"/>
                </a:cubicBezTo>
                <a:cubicBezTo>
                  <a:pt x="576" y="52"/>
                  <a:pt x="577" y="49"/>
                  <a:pt x="578" y="50"/>
                </a:cubicBezTo>
                <a:cubicBezTo>
                  <a:pt x="580" y="50"/>
                  <a:pt x="580" y="54"/>
                  <a:pt x="582" y="54"/>
                </a:cubicBezTo>
                <a:cubicBezTo>
                  <a:pt x="585" y="55"/>
                  <a:pt x="588" y="53"/>
                  <a:pt x="591" y="53"/>
                </a:cubicBezTo>
                <a:cubicBezTo>
                  <a:pt x="592" y="53"/>
                  <a:pt x="595" y="53"/>
                  <a:pt x="595" y="54"/>
                </a:cubicBezTo>
                <a:cubicBezTo>
                  <a:pt x="595" y="57"/>
                  <a:pt x="593" y="58"/>
                  <a:pt x="591" y="59"/>
                </a:cubicBezTo>
                <a:cubicBezTo>
                  <a:pt x="590" y="60"/>
                  <a:pt x="588" y="61"/>
                  <a:pt x="586" y="60"/>
                </a:cubicBezTo>
                <a:cubicBezTo>
                  <a:pt x="585" y="60"/>
                  <a:pt x="585" y="58"/>
                  <a:pt x="584" y="57"/>
                </a:cubicBezTo>
                <a:cubicBezTo>
                  <a:pt x="582" y="57"/>
                  <a:pt x="580" y="56"/>
                  <a:pt x="579" y="57"/>
                </a:cubicBezTo>
                <a:cubicBezTo>
                  <a:pt x="577" y="59"/>
                  <a:pt x="578" y="62"/>
                  <a:pt x="577" y="63"/>
                </a:cubicBezTo>
                <a:cubicBezTo>
                  <a:pt x="575" y="65"/>
                  <a:pt x="572" y="66"/>
                  <a:pt x="570" y="69"/>
                </a:cubicBezTo>
                <a:cubicBezTo>
                  <a:pt x="570" y="70"/>
                  <a:pt x="569" y="73"/>
                  <a:pt x="570" y="73"/>
                </a:cubicBezTo>
                <a:cubicBezTo>
                  <a:pt x="572" y="74"/>
                  <a:pt x="575" y="72"/>
                  <a:pt x="577" y="71"/>
                </a:cubicBezTo>
                <a:cubicBezTo>
                  <a:pt x="578" y="70"/>
                  <a:pt x="579" y="69"/>
                  <a:pt x="580" y="68"/>
                </a:cubicBezTo>
                <a:cubicBezTo>
                  <a:pt x="580" y="67"/>
                  <a:pt x="579" y="65"/>
                  <a:pt x="580" y="66"/>
                </a:cubicBezTo>
                <a:cubicBezTo>
                  <a:pt x="581" y="67"/>
                  <a:pt x="582" y="69"/>
                  <a:pt x="583" y="71"/>
                </a:cubicBezTo>
                <a:cubicBezTo>
                  <a:pt x="583" y="73"/>
                  <a:pt x="584" y="74"/>
                  <a:pt x="583" y="76"/>
                </a:cubicBezTo>
                <a:cubicBezTo>
                  <a:pt x="580" y="78"/>
                  <a:pt x="577" y="80"/>
                  <a:pt x="574" y="81"/>
                </a:cubicBezTo>
                <a:cubicBezTo>
                  <a:pt x="571" y="83"/>
                  <a:pt x="568" y="85"/>
                  <a:pt x="565" y="86"/>
                </a:cubicBezTo>
                <a:cubicBezTo>
                  <a:pt x="563" y="87"/>
                  <a:pt x="561" y="85"/>
                  <a:pt x="560" y="86"/>
                </a:cubicBezTo>
                <a:cubicBezTo>
                  <a:pt x="557" y="87"/>
                  <a:pt x="554" y="89"/>
                  <a:pt x="553" y="92"/>
                </a:cubicBezTo>
                <a:cubicBezTo>
                  <a:pt x="553" y="94"/>
                  <a:pt x="558" y="95"/>
                  <a:pt x="558" y="97"/>
                </a:cubicBezTo>
                <a:cubicBezTo>
                  <a:pt x="559" y="100"/>
                  <a:pt x="559" y="103"/>
                  <a:pt x="558" y="105"/>
                </a:cubicBezTo>
                <a:cubicBezTo>
                  <a:pt x="558" y="107"/>
                  <a:pt x="559" y="110"/>
                  <a:pt x="557" y="111"/>
                </a:cubicBezTo>
                <a:cubicBezTo>
                  <a:pt x="554" y="112"/>
                  <a:pt x="550" y="111"/>
                  <a:pt x="547" y="111"/>
                </a:cubicBezTo>
                <a:cubicBezTo>
                  <a:pt x="546" y="110"/>
                  <a:pt x="543" y="108"/>
                  <a:pt x="544" y="107"/>
                </a:cubicBezTo>
                <a:cubicBezTo>
                  <a:pt x="548" y="106"/>
                  <a:pt x="552" y="110"/>
                  <a:pt x="555" y="108"/>
                </a:cubicBezTo>
                <a:cubicBezTo>
                  <a:pt x="557" y="107"/>
                  <a:pt x="556" y="103"/>
                  <a:pt x="555" y="102"/>
                </a:cubicBezTo>
                <a:cubicBezTo>
                  <a:pt x="553" y="100"/>
                  <a:pt x="550" y="103"/>
                  <a:pt x="548" y="102"/>
                </a:cubicBezTo>
                <a:cubicBezTo>
                  <a:pt x="546" y="101"/>
                  <a:pt x="545" y="99"/>
                  <a:pt x="545" y="97"/>
                </a:cubicBezTo>
                <a:cubicBezTo>
                  <a:pt x="546" y="95"/>
                  <a:pt x="548" y="93"/>
                  <a:pt x="549" y="91"/>
                </a:cubicBezTo>
                <a:cubicBezTo>
                  <a:pt x="551" y="88"/>
                  <a:pt x="554" y="85"/>
                  <a:pt x="553" y="82"/>
                </a:cubicBezTo>
                <a:cubicBezTo>
                  <a:pt x="553" y="80"/>
                  <a:pt x="550" y="82"/>
                  <a:pt x="548" y="82"/>
                </a:cubicBezTo>
                <a:cubicBezTo>
                  <a:pt x="546" y="82"/>
                  <a:pt x="544" y="81"/>
                  <a:pt x="542" y="81"/>
                </a:cubicBezTo>
                <a:cubicBezTo>
                  <a:pt x="539" y="80"/>
                  <a:pt x="537" y="77"/>
                  <a:pt x="534" y="77"/>
                </a:cubicBezTo>
                <a:cubicBezTo>
                  <a:pt x="531" y="77"/>
                  <a:pt x="528" y="79"/>
                  <a:pt x="527" y="81"/>
                </a:cubicBezTo>
                <a:cubicBezTo>
                  <a:pt x="527" y="83"/>
                  <a:pt x="528" y="86"/>
                  <a:pt x="530" y="87"/>
                </a:cubicBezTo>
                <a:cubicBezTo>
                  <a:pt x="532" y="89"/>
                  <a:pt x="535" y="89"/>
                  <a:pt x="538" y="91"/>
                </a:cubicBezTo>
                <a:cubicBezTo>
                  <a:pt x="539" y="92"/>
                  <a:pt x="539" y="94"/>
                  <a:pt x="538" y="95"/>
                </a:cubicBezTo>
                <a:cubicBezTo>
                  <a:pt x="537" y="96"/>
                  <a:pt x="535" y="97"/>
                  <a:pt x="533" y="96"/>
                </a:cubicBezTo>
                <a:cubicBezTo>
                  <a:pt x="531" y="95"/>
                  <a:pt x="530" y="92"/>
                  <a:pt x="527" y="91"/>
                </a:cubicBezTo>
                <a:cubicBezTo>
                  <a:pt x="524" y="91"/>
                  <a:pt x="521" y="92"/>
                  <a:pt x="518" y="92"/>
                </a:cubicBezTo>
                <a:cubicBezTo>
                  <a:pt x="516" y="92"/>
                  <a:pt x="514" y="91"/>
                  <a:pt x="513" y="90"/>
                </a:cubicBezTo>
                <a:cubicBezTo>
                  <a:pt x="506" y="90"/>
                  <a:pt x="500" y="91"/>
                  <a:pt x="494" y="91"/>
                </a:cubicBezTo>
                <a:cubicBezTo>
                  <a:pt x="490" y="91"/>
                  <a:pt x="486" y="92"/>
                  <a:pt x="483" y="91"/>
                </a:cubicBezTo>
                <a:cubicBezTo>
                  <a:pt x="480" y="91"/>
                  <a:pt x="478" y="90"/>
                  <a:pt x="476" y="89"/>
                </a:cubicBezTo>
                <a:cubicBezTo>
                  <a:pt x="474" y="88"/>
                  <a:pt x="472" y="86"/>
                  <a:pt x="470" y="86"/>
                </a:cubicBezTo>
                <a:cubicBezTo>
                  <a:pt x="467" y="85"/>
                  <a:pt x="463" y="87"/>
                  <a:pt x="460" y="86"/>
                </a:cubicBezTo>
                <a:cubicBezTo>
                  <a:pt x="458" y="85"/>
                  <a:pt x="457" y="83"/>
                  <a:pt x="456" y="82"/>
                </a:cubicBezTo>
                <a:cubicBezTo>
                  <a:pt x="454" y="81"/>
                  <a:pt x="452" y="80"/>
                  <a:pt x="451" y="78"/>
                </a:cubicBezTo>
                <a:cubicBezTo>
                  <a:pt x="450" y="76"/>
                  <a:pt x="452" y="73"/>
                  <a:pt x="451" y="71"/>
                </a:cubicBezTo>
                <a:cubicBezTo>
                  <a:pt x="450" y="69"/>
                  <a:pt x="446" y="66"/>
                  <a:pt x="444" y="68"/>
                </a:cubicBezTo>
                <a:cubicBezTo>
                  <a:pt x="436" y="72"/>
                  <a:pt x="428" y="74"/>
                  <a:pt x="421" y="75"/>
                </a:cubicBezTo>
                <a:cubicBezTo>
                  <a:pt x="419" y="76"/>
                  <a:pt x="414" y="80"/>
                  <a:pt x="414" y="82"/>
                </a:cubicBezTo>
                <a:cubicBezTo>
                  <a:pt x="415" y="85"/>
                  <a:pt x="420" y="83"/>
                  <a:pt x="424" y="83"/>
                </a:cubicBezTo>
                <a:cubicBezTo>
                  <a:pt x="424" y="79"/>
                  <a:pt x="428" y="80"/>
                  <a:pt x="431" y="79"/>
                </a:cubicBezTo>
                <a:cubicBezTo>
                  <a:pt x="436" y="79"/>
                  <a:pt x="441" y="77"/>
                  <a:pt x="445" y="74"/>
                </a:cubicBezTo>
                <a:cubicBezTo>
                  <a:pt x="446" y="73"/>
                  <a:pt x="448" y="73"/>
                  <a:pt x="448" y="75"/>
                </a:cubicBezTo>
                <a:cubicBezTo>
                  <a:pt x="448" y="76"/>
                  <a:pt x="447" y="78"/>
                  <a:pt x="445" y="79"/>
                </a:cubicBezTo>
                <a:cubicBezTo>
                  <a:pt x="441" y="81"/>
                  <a:pt x="437" y="84"/>
                  <a:pt x="433" y="85"/>
                </a:cubicBezTo>
                <a:cubicBezTo>
                  <a:pt x="430" y="86"/>
                  <a:pt x="426" y="85"/>
                  <a:pt x="423" y="87"/>
                </a:cubicBezTo>
                <a:cubicBezTo>
                  <a:pt x="421" y="87"/>
                  <a:pt x="419" y="89"/>
                  <a:pt x="418" y="91"/>
                </a:cubicBezTo>
                <a:cubicBezTo>
                  <a:pt x="418" y="94"/>
                  <a:pt x="420" y="97"/>
                  <a:pt x="421" y="100"/>
                </a:cubicBezTo>
                <a:cubicBezTo>
                  <a:pt x="421" y="104"/>
                  <a:pt x="422" y="108"/>
                  <a:pt x="421" y="111"/>
                </a:cubicBezTo>
                <a:cubicBezTo>
                  <a:pt x="421" y="114"/>
                  <a:pt x="420" y="108"/>
                  <a:pt x="418" y="110"/>
                </a:cubicBezTo>
                <a:cubicBezTo>
                  <a:pt x="417" y="110"/>
                  <a:pt x="418" y="117"/>
                  <a:pt x="417" y="117"/>
                </a:cubicBezTo>
                <a:cubicBezTo>
                  <a:pt x="415" y="117"/>
                  <a:pt x="413" y="114"/>
                  <a:pt x="411" y="112"/>
                </a:cubicBezTo>
                <a:cubicBezTo>
                  <a:pt x="411" y="110"/>
                  <a:pt x="410" y="107"/>
                  <a:pt x="411" y="106"/>
                </a:cubicBezTo>
                <a:cubicBezTo>
                  <a:pt x="412" y="104"/>
                  <a:pt x="416" y="106"/>
                  <a:pt x="416" y="104"/>
                </a:cubicBezTo>
                <a:cubicBezTo>
                  <a:pt x="417" y="101"/>
                  <a:pt x="415" y="96"/>
                  <a:pt x="412" y="95"/>
                </a:cubicBezTo>
                <a:cubicBezTo>
                  <a:pt x="410" y="94"/>
                  <a:pt x="409" y="100"/>
                  <a:pt x="407" y="100"/>
                </a:cubicBezTo>
                <a:cubicBezTo>
                  <a:pt x="405" y="100"/>
                  <a:pt x="408" y="96"/>
                  <a:pt x="407" y="94"/>
                </a:cubicBezTo>
                <a:cubicBezTo>
                  <a:pt x="406" y="93"/>
                  <a:pt x="404" y="91"/>
                  <a:pt x="402" y="91"/>
                </a:cubicBezTo>
                <a:cubicBezTo>
                  <a:pt x="400" y="91"/>
                  <a:pt x="399" y="94"/>
                  <a:pt x="398" y="93"/>
                </a:cubicBezTo>
                <a:cubicBezTo>
                  <a:pt x="396" y="92"/>
                  <a:pt x="399" y="87"/>
                  <a:pt x="397" y="87"/>
                </a:cubicBezTo>
                <a:cubicBezTo>
                  <a:pt x="391" y="87"/>
                  <a:pt x="387" y="92"/>
                  <a:pt x="381" y="93"/>
                </a:cubicBezTo>
                <a:cubicBezTo>
                  <a:pt x="377" y="94"/>
                  <a:pt x="374" y="92"/>
                  <a:pt x="370" y="92"/>
                </a:cubicBezTo>
                <a:cubicBezTo>
                  <a:pt x="366" y="92"/>
                  <a:pt x="361" y="94"/>
                  <a:pt x="356" y="93"/>
                </a:cubicBezTo>
                <a:cubicBezTo>
                  <a:pt x="352" y="93"/>
                  <a:pt x="348" y="91"/>
                  <a:pt x="344" y="90"/>
                </a:cubicBezTo>
                <a:cubicBezTo>
                  <a:pt x="341" y="90"/>
                  <a:pt x="338" y="92"/>
                  <a:pt x="336" y="90"/>
                </a:cubicBezTo>
                <a:cubicBezTo>
                  <a:pt x="335" y="88"/>
                  <a:pt x="337" y="85"/>
                  <a:pt x="339" y="84"/>
                </a:cubicBezTo>
                <a:cubicBezTo>
                  <a:pt x="341" y="82"/>
                  <a:pt x="344" y="81"/>
                  <a:pt x="346" y="81"/>
                </a:cubicBezTo>
                <a:cubicBezTo>
                  <a:pt x="348" y="80"/>
                  <a:pt x="351" y="82"/>
                  <a:pt x="352" y="81"/>
                </a:cubicBezTo>
                <a:cubicBezTo>
                  <a:pt x="353" y="80"/>
                  <a:pt x="353" y="78"/>
                  <a:pt x="353" y="76"/>
                </a:cubicBezTo>
                <a:cubicBezTo>
                  <a:pt x="351" y="74"/>
                  <a:pt x="349" y="71"/>
                  <a:pt x="347" y="69"/>
                </a:cubicBezTo>
                <a:cubicBezTo>
                  <a:pt x="344" y="67"/>
                  <a:pt x="341" y="65"/>
                  <a:pt x="338" y="65"/>
                </a:cubicBezTo>
                <a:cubicBezTo>
                  <a:pt x="335" y="65"/>
                  <a:pt x="334" y="68"/>
                  <a:pt x="331" y="68"/>
                </a:cubicBezTo>
                <a:cubicBezTo>
                  <a:pt x="328" y="69"/>
                  <a:pt x="324" y="68"/>
                  <a:pt x="320" y="67"/>
                </a:cubicBezTo>
                <a:cubicBezTo>
                  <a:pt x="317" y="67"/>
                  <a:pt x="314" y="65"/>
                  <a:pt x="311" y="64"/>
                </a:cubicBezTo>
                <a:cubicBezTo>
                  <a:pt x="308" y="62"/>
                  <a:pt x="307" y="59"/>
                  <a:pt x="305" y="59"/>
                </a:cubicBezTo>
                <a:cubicBezTo>
                  <a:pt x="301" y="57"/>
                  <a:pt x="297" y="58"/>
                  <a:pt x="293" y="57"/>
                </a:cubicBezTo>
                <a:cubicBezTo>
                  <a:pt x="290" y="57"/>
                  <a:pt x="286" y="57"/>
                  <a:pt x="284" y="56"/>
                </a:cubicBezTo>
                <a:cubicBezTo>
                  <a:pt x="282" y="54"/>
                  <a:pt x="282" y="50"/>
                  <a:pt x="279" y="50"/>
                </a:cubicBezTo>
                <a:cubicBezTo>
                  <a:pt x="274" y="48"/>
                  <a:pt x="268" y="46"/>
                  <a:pt x="262" y="48"/>
                </a:cubicBezTo>
                <a:cubicBezTo>
                  <a:pt x="259" y="48"/>
                  <a:pt x="260" y="53"/>
                  <a:pt x="258" y="55"/>
                </a:cubicBezTo>
                <a:cubicBezTo>
                  <a:pt x="255" y="58"/>
                  <a:pt x="252" y="59"/>
                  <a:pt x="248" y="59"/>
                </a:cubicBezTo>
                <a:cubicBezTo>
                  <a:pt x="246" y="60"/>
                  <a:pt x="242" y="61"/>
                  <a:pt x="242" y="59"/>
                </a:cubicBezTo>
                <a:cubicBezTo>
                  <a:pt x="241" y="56"/>
                  <a:pt x="246" y="54"/>
                  <a:pt x="247" y="51"/>
                </a:cubicBezTo>
                <a:cubicBezTo>
                  <a:pt x="247" y="49"/>
                  <a:pt x="246" y="47"/>
                  <a:pt x="246" y="46"/>
                </a:cubicBezTo>
                <a:cubicBezTo>
                  <a:pt x="246" y="45"/>
                  <a:pt x="248" y="42"/>
                  <a:pt x="246" y="42"/>
                </a:cubicBezTo>
                <a:cubicBezTo>
                  <a:pt x="244" y="42"/>
                  <a:pt x="241" y="44"/>
                  <a:pt x="240" y="46"/>
                </a:cubicBezTo>
                <a:cubicBezTo>
                  <a:pt x="237" y="49"/>
                  <a:pt x="237" y="54"/>
                  <a:pt x="235" y="57"/>
                </a:cubicBezTo>
                <a:cubicBezTo>
                  <a:pt x="234" y="58"/>
                  <a:pt x="231" y="59"/>
                  <a:pt x="230" y="58"/>
                </a:cubicBezTo>
                <a:cubicBezTo>
                  <a:pt x="227" y="57"/>
                  <a:pt x="224" y="55"/>
                  <a:pt x="222" y="53"/>
                </a:cubicBezTo>
                <a:cubicBezTo>
                  <a:pt x="220" y="51"/>
                  <a:pt x="220" y="49"/>
                  <a:pt x="219" y="46"/>
                </a:cubicBezTo>
                <a:cubicBezTo>
                  <a:pt x="218" y="44"/>
                  <a:pt x="218" y="41"/>
                  <a:pt x="217" y="39"/>
                </a:cubicBezTo>
                <a:cubicBezTo>
                  <a:pt x="216" y="36"/>
                  <a:pt x="215" y="33"/>
                  <a:pt x="212" y="31"/>
                </a:cubicBezTo>
                <a:cubicBezTo>
                  <a:pt x="211" y="31"/>
                  <a:pt x="210" y="33"/>
                  <a:pt x="209" y="34"/>
                </a:cubicBezTo>
                <a:cubicBezTo>
                  <a:pt x="211" y="37"/>
                  <a:pt x="210" y="39"/>
                  <a:pt x="205" y="39"/>
                </a:cubicBezTo>
                <a:cubicBezTo>
                  <a:pt x="204" y="46"/>
                  <a:pt x="197" y="49"/>
                  <a:pt x="194" y="49"/>
                </a:cubicBezTo>
                <a:cubicBezTo>
                  <a:pt x="196" y="47"/>
                  <a:pt x="197" y="45"/>
                  <a:pt x="195" y="45"/>
                </a:cubicBezTo>
                <a:cubicBezTo>
                  <a:pt x="193" y="45"/>
                  <a:pt x="183" y="50"/>
                  <a:pt x="180" y="51"/>
                </a:cubicBezTo>
                <a:cubicBezTo>
                  <a:pt x="176" y="53"/>
                  <a:pt x="174" y="58"/>
                  <a:pt x="170" y="60"/>
                </a:cubicBezTo>
                <a:cubicBezTo>
                  <a:pt x="169" y="60"/>
                  <a:pt x="170" y="56"/>
                  <a:pt x="169" y="56"/>
                </a:cubicBezTo>
                <a:cubicBezTo>
                  <a:pt x="166" y="56"/>
                  <a:pt x="163" y="58"/>
                  <a:pt x="160" y="59"/>
                </a:cubicBezTo>
                <a:cubicBezTo>
                  <a:pt x="158" y="60"/>
                  <a:pt x="155" y="61"/>
                  <a:pt x="152" y="63"/>
                </a:cubicBezTo>
                <a:cubicBezTo>
                  <a:pt x="151" y="64"/>
                  <a:pt x="151" y="67"/>
                  <a:pt x="149" y="68"/>
                </a:cubicBezTo>
                <a:cubicBezTo>
                  <a:pt x="147" y="69"/>
                  <a:pt x="143" y="70"/>
                  <a:pt x="143" y="68"/>
                </a:cubicBezTo>
                <a:cubicBezTo>
                  <a:pt x="144" y="65"/>
                  <a:pt x="147" y="63"/>
                  <a:pt x="150" y="60"/>
                </a:cubicBezTo>
                <a:cubicBezTo>
                  <a:pt x="152" y="58"/>
                  <a:pt x="155" y="56"/>
                  <a:pt x="158" y="55"/>
                </a:cubicBezTo>
                <a:cubicBezTo>
                  <a:pt x="163" y="53"/>
                  <a:pt x="168" y="53"/>
                  <a:pt x="172" y="52"/>
                </a:cubicBezTo>
                <a:cubicBezTo>
                  <a:pt x="179" y="49"/>
                  <a:pt x="187" y="47"/>
                  <a:pt x="192" y="42"/>
                </a:cubicBezTo>
                <a:cubicBezTo>
                  <a:pt x="194" y="41"/>
                  <a:pt x="191" y="39"/>
                  <a:pt x="189" y="39"/>
                </a:cubicBezTo>
                <a:cubicBezTo>
                  <a:pt x="187" y="41"/>
                  <a:pt x="184" y="40"/>
                  <a:pt x="181" y="41"/>
                </a:cubicBezTo>
                <a:cubicBezTo>
                  <a:pt x="178" y="42"/>
                  <a:pt x="176" y="45"/>
                  <a:pt x="173" y="46"/>
                </a:cubicBezTo>
                <a:cubicBezTo>
                  <a:pt x="168" y="47"/>
                  <a:pt x="163" y="48"/>
                  <a:pt x="158" y="50"/>
                </a:cubicBezTo>
                <a:cubicBezTo>
                  <a:pt x="155" y="51"/>
                  <a:pt x="153" y="52"/>
                  <a:pt x="150" y="54"/>
                </a:cubicBezTo>
                <a:cubicBezTo>
                  <a:pt x="149" y="54"/>
                  <a:pt x="148" y="55"/>
                  <a:pt x="146" y="56"/>
                </a:cubicBezTo>
                <a:cubicBezTo>
                  <a:pt x="145" y="57"/>
                  <a:pt x="142" y="57"/>
                  <a:pt x="141" y="57"/>
                </a:cubicBezTo>
                <a:cubicBezTo>
                  <a:pt x="137" y="60"/>
                  <a:pt x="133" y="62"/>
                  <a:pt x="130" y="65"/>
                </a:cubicBezTo>
                <a:cubicBezTo>
                  <a:pt x="129" y="66"/>
                  <a:pt x="128" y="68"/>
                  <a:pt x="127" y="68"/>
                </a:cubicBezTo>
                <a:cubicBezTo>
                  <a:pt x="125" y="69"/>
                  <a:pt x="122" y="68"/>
                  <a:pt x="119" y="68"/>
                </a:cubicBezTo>
                <a:cubicBezTo>
                  <a:pt x="116" y="68"/>
                  <a:pt x="112" y="68"/>
                  <a:pt x="109" y="68"/>
                </a:cubicBezTo>
                <a:cubicBezTo>
                  <a:pt x="106" y="68"/>
                  <a:pt x="102" y="68"/>
                  <a:pt x="99" y="67"/>
                </a:cubicBezTo>
                <a:cubicBezTo>
                  <a:pt x="95" y="66"/>
                  <a:pt x="92" y="64"/>
                  <a:pt x="89" y="62"/>
                </a:cubicBezTo>
                <a:cubicBezTo>
                  <a:pt x="87" y="60"/>
                  <a:pt x="85" y="57"/>
                  <a:pt x="82" y="55"/>
                </a:cubicBezTo>
                <a:cubicBezTo>
                  <a:pt x="83" y="54"/>
                  <a:pt x="85" y="53"/>
                  <a:pt x="83" y="52"/>
                </a:cubicBezTo>
                <a:cubicBezTo>
                  <a:pt x="83" y="51"/>
                  <a:pt x="79" y="54"/>
                  <a:pt x="79" y="53"/>
                </a:cubicBezTo>
                <a:cubicBezTo>
                  <a:pt x="77" y="52"/>
                  <a:pt x="75" y="52"/>
                  <a:pt x="74" y="51"/>
                </a:cubicBezTo>
                <a:cubicBezTo>
                  <a:pt x="70" y="51"/>
                  <a:pt x="65" y="52"/>
                  <a:pt x="62" y="53"/>
                </a:cubicBezTo>
                <a:lnTo>
                  <a:pt x="0" y="241"/>
                </a:lnTo>
                <a:lnTo>
                  <a:pt x="5" y="244"/>
                </a:lnTo>
                <a:cubicBezTo>
                  <a:pt x="7" y="245"/>
                  <a:pt x="7" y="247"/>
                  <a:pt x="9" y="246"/>
                </a:cubicBezTo>
                <a:cubicBezTo>
                  <a:pt x="11" y="245"/>
                  <a:pt x="12" y="238"/>
                  <a:pt x="15" y="239"/>
                </a:cubicBezTo>
                <a:lnTo>
                  <a:pt x="21" y="242"/>
                </a:lnTo>
                <a:cubicBezTo>
                  <a:pt x="24" y="243"/>
                  <a:pt x="22" y="248"/>
                  <a:pt x="23" y="251"/>
                </a:cubicBezTo>
                <a:cubicBezTo>
                  <a:pt x="25" y="256"/>
                  <a:pt x="28" y="260"/>
                  <a:pt x="30" y="264"/>
                </a:cubicBezTo>
                <a:cubicBezTo>
                  <a:pt x="31" y="266"/>
                  <a:pt x="31" y="268"/>
                  <a:pt x="33" y="268"/>
                </a:cubicBezTo>
                <a:cubicBezTo>
                  <a:pt x="36" y="269"/>
                  <a:pt x="36" y="266"/>
                  <a:pt x="38" y="265"/>
                </a:cubicBezTo>
                <a:cubicBezTo>
                  <a:pt x="40" y="264"/>
                  <a:pt x="44" y="267"/>
                  <a:pt x="45" y="265"/>
                </a:cubicBezTo>
                <a:cubicBezTo>
                  <a:pt x="45" y="262"/>
                  <a:pt x="47" y="260"/>
                  <a:pt x="50" y="259"/>
                </a:cubicBezTo>
                <a:cubicBezTo>
                  <a:pt x="51" y="259"/>
                  <a:pt x="50" y="257"/>
                  <a:pt x="50" y="256"/>
                </a:cubicBezTo>
                <a:cubicBezTo>
                  <a:pt x="53" y="254"/>
                  <a:pt x="57" y="252"/>
                  <a:pt x="60" y="253"/>
                </a:cubicBezTo>
                <a:cubicBezTo>
                  <a:pt x="62" y="253"/>
                  <a:pt x="63" y="256"/>
                  <a:pt x="64" y="259"/>
                </a:cubicBezTo>
                <a:cubicBezTo>
                  <a:pt x="65" y="261"/>
                  <a:pt x="62" y="263"/>
                  <a:pt x="63" y="265"/>
                </a:cubicBezTo>
                <a:cubicBezTo>
                  <a:pt x="64" y="267"/>
                  <a:pt x="67" y="266"/>
                  <a:pt x="69" y="268"/>
                </a:cubicBezTo>
                <a:cubicBezTo>
                  <a:pt x="70" y="270"/>
                  <a:pt x="70" y="274"/>
                  <a:pt x="72" y="276"/>
                </a:cubicBezTo>
                <a:cubicBezTo>
                  <a:pt x="74" y="280"/>
                  <a:pt x="79" y="282"/>
                  <a:pt x="81" y="286"/>
                </a:cubicBezTo>
                <a:cubicBezTo>
                  <a:pt x="82" y="289"/>
                  <a:pt x="79" y="294"/>
                  <a:pt x="81" y="298"/>
                </a:cubicBezTo>
                <a:cubicBezTo>
                  <a:pt x="83" y="302"/>
                  <a:pt x="84" y="307"/>
                  <a:pt x="87" y="311"/>
                </a:cubicBezTo>
                <a:cubicBezTo>
                  <a:pt x="89" y="315"/>
                  <a:pt x="94" y="314"/>
                  <a:pt x="97" y="317"/>
                </a:cubicBezTo>
                <a:cubicBezTo>
                  <a:pt x="98" y="317"/>
                  <a:pt x="97" y="319"/>
                  <a:pt x="98" y="320"/>
                </a:cubicBezTo>
                <a:cubicBezTo>
                  <a:pt x="99" y="322"/>
                  <a:pt x="101" y="322"/>
                  <a:pt x="103" y="322"/>
                </a:cubicBezTo>
                <a:cubicBezTo>
                  <a:pt x="102" y="324"/>
                  <a:pt x="101" y="326"/>
                  <a:pt x="101" y="328"/>
                </a:cubicBezTo>
                <a:cubicBezTo>
                  <a:pt x="101" y="330"/>
                  <a:pt x="100" y="333"/>
                  <a:pt x="101" y="335"/>
                </a:cubicBezTo>
                <a:cubicBezTo>
                  <a:pt x="102" y="336"/>
                  <a:pt x="104" y="330"/>
                  <a:pt x="104" y="332"/>
                </a:cubicBezTo>
                <a:cubicBezTo>
                  <a:pt x="104" y="334"/>
                  <a:pt x="99" y="337"/>
                  <a:pt x="101" y="339"/>
                </a:cubicBezTo>
                <a:cubicBezTo>
                  <a:pt x="103" y="341"/>
                  <a:pt x="111" y="336"/>
                  <a:pt x="109" y="338"/>
                </a:cubicBezTo>
                <a:cubicBezTo>
                  <a:pt x="107" y="341"/>
                  <a:pt x="102" y="340"/>
                  <a:pt x="99" y="342"/>
                </a:cubicBezTo>
                <a:cubicBezTo>
                  <a:pt x="97" y="343"/>
                  <a:pt x="96" y="345"/>
                  <a:pt x="96" y="347"/>
                </a:cubicBezTo>
                <a:cubicBezTo>
                  <a:pt x="96" y="349"/>
                  <a:pt x="96" y="351"/>
                  <a:pt x="98" y="351"/>
                </a:cubicBezTo>
                <a:cubicBezTo>
                  <a:pt x="101" y="352"/>
                  <a:pt x="105" y="348"/>
                  <a:pt x="109" y="350"/>
                </a:cubicBezTo>
                <a:cubicBezTo>
                  <a:pt x="111" y="351"/>
                  <a:pt x="106" y="354"/>
                  <a:pt x="103" y="354"/>
                </a:cubicBezTo>
                <a:cubicBezTo>
                  <a:pt x="100" y="355"/>
                  <a:pt x="97" y="354"/>
                  <a:pt x="94" y="354"/>
                </a:cubicBezTo>
                <a:cubicBezTo>
                  <a:pt x="93" y="355"/>
                  <a:pt x="93" y="356"/>
                  <a:pt x="93" y="357"/>
                </a:cubicBezTo>
                <a:cubicBezTo>
                  <a:pt x="93" y="359"/>
                  <a:pt x="93" y="361"/>
                  <a:pt x="94" y="362"/>
                </a:cubicBezTo>
                <a:cubicBezTo>
                  <a:pt x="95" y="364"/>
                  <a:pt x="96" y="365"/>
                  <a:pt x="98" y="366"/>
                </a:cubicBezTo>
                <a:cubicBezTo>
                  <a:pt x="100" y="366"/>
                  <a:pt x="103" y="366"/>
                  <a:pt x="104" y="365"/>
                </a:cubicBezTo>
                <a:cubicBezTo>
                  <a:pt x="107" y="364"/>
                  <a:pt x="108" y="359"/>
                  <a:pt x="110" y="360"/>
                </a:cubicBezTo>
                <a:cubicBezTo>
                  <a:pt x="112" y="361"/>
                  <a:pt x="108" y="364"/>
                  <a:pt x="107" y="366"/>
                </a:cubicBezTo>
                <a:cubicBezTo>
                  <a:pt x="106" y="368"/>
                  <a:pt x="105" y="369"/>
                  <a:pt x="104" y="371"/>
                </a:cubicBezTo>
                <a:cubicBezTo>
                  <a:pt x="103" y="373"/>
                  <a:pt x="101" y="374"/>
                  <a:pt x="101" y="376"/>
                </a:cubicBezTo>
                <a:cubicBezTo>
                  <a:pt x="101" y="378"/>
                  <a:pt x="103" y="380"/>
                  <a:pt x="104" y="380"/>
                </a:cubicBezTo>
                <a:cubicBezTo>
                  <a:pt x="106" y="380"/>
                  <a:pt x="105" y="377"/>
                  <a:pt x="107" y="376"/>
                </a:cubicBezTo>
                <a:cubicBezTo>
                  <a:pt x="109" y="376"/>
                  <a:pt x="112" y="377"/>
                  <a:pt x="112" y="378"/>
                </a:cubicBezTo>
                <a:cubicBezTo>
                  <a:pt x="114" y="381"/>
                  <a:pt x="112" y="385"/>
                  <a:pt x="112" y="388"/>
                </a:cubicBezTo>
                <a:cubicBezTo>
                  <a:pt x="113" y="390"/>
                  <a:pt x="115" y="390"/>
                  <a:pt x="115" y="392"/>
                </a:cubicBezTo>
                <a:cubicBezTo>
                  <a:pt x="114" y="394"/>
                  <a:pt x="111" y="394"/>
                  <a:pt x="111" y="396"/>
                </a:cubicBezTo>
                <a:cubicBezTo>
                  <a:pt x="110" y="398"/>
                  <a:pt x="113" y="398"/>
                  <a:pt x="114" y="400"/>
                </a:cubicBezTo>
                <a:cubicBezTo>
                  <a:pt x="114" y="401"/>
                  <a:pt x="111" y="401"/>
                  <a:pt x="111" y="401"/>
                </a:cubicBezTo>
                <a:cubicBezTo>
                  <a:pt x="112" y="403"/>
                  <a:pt x="115" y="402"/>
                  <a:pt x="115" y="403"/>
                </a:cubicBezTo>
                <a:cubicBezTo>
                  <a:pt x="116" y="405"/>
                  <a:pt x="114" y="408"/>
                  <a:pt x="115" y="409"/>
                </a:cubicBezTo>
                <a:cubicBezTo>
                  <a:pt x="117" y="411"/>
                  <a:pt x="120" y="411"/>
                  <a:pt x="122" y="412"/>
                </a:cubicBezTo>
                <a:cubicBezTo>
                  <a:pt x="124" y="413"/>
                  <a:pt x="125" y="415"/>
                  <a:pt x="127" y="417"/>
                </a:cubicBezTo>
                <a:cubicBezTo>
                  <a:pt x="129" y="418"/>
                  <a:pt x="131" y="420"/>
                  <a:pt x="133" y="421"/>
                </a:cubicBezTo>
                <a:cubicBezTo>
                  <a:pt x="134" y="422"/>
                  <a:pt x="136" y="420"/>
                  <a:pt x="137" y="420"/>
                </a:cubicBezTo>
                <a:cubicBezTo>
                  <a:pt x="139" y="420"/>
                  <a:pt x="141" y="419"/>
                  <a:pt x="142" y="421"/>
                </a:cubicBezTo>
                <a:cubicBezTo>
                  <a:pt x="143" y="422"/>
                  <a:pt x="140" y="424"/>
                  <a:pt x="140" y="425"/>
                </a:cubicBezTo>
                <a:cubicBezTo>
                  <a:pt x="139" y="428"/>
                  <a:pt x="139" y="431"/>
                  <a:pt x="139" y="434"/>
                </a:cubicBezTo>
                <a:cubicBezTo>
                  <a:pt x="139" y="435"/>
                  <a:pt x="139" y="437"/>
                  <a:pt x="141" y="437"/>
                </a:cubicBezTo>
                <a:cubicBezTo>
                  <a:pt x="142" y="438"/>
                  <a:pt x="141" y="435"/>
                  <a:pt x="141" y="435"/>
                </a:cubicBezTo>
                <a:cubicBezTo>
                  <a:pt x="144" y="434"/>
                  <a:pt x="147" y="432"/>
                  <a:pt x="149" y="433"/>
                </a:cubicBezTo>
                <a:cubicBezTo>
                  <a:pt x="151" y="435"/>
                  <a:pt x="147" y="439"/>
                  <a:pt x="149" y="441"/>
                </a:cubicBezTo>
                <a:cubicBezTo>
                  <a:pt x="151" y="442"/>
                  <a:pt x="153" y="438"/>
                  <a:pt x="155" y="438"/>
                </a:cubicBezTo>
                <a:cubicBezTo>
                  <a:pt x="156" y="438"/>
                  <a:pt x="155" y="441"/>
                  <a:pt x="155" y="442"/>
                </a:cubicBezTo>
                <a:cubicBezTo>
                  <a:pt x="156" y="444"/>
                  <a:pt x="157" y="446"/>
                  <a:pt x="158" y="448"/>
                </a:cubicBezTo>
                <a:cubicBezTo>
                  <a:pt x="167" y="448"/>
                  <a:pt x="176" y="449"/>
                  <a:pt x="184" y="449"/>
                </a:cubicBezTo>
                <a:cubicBezTo>
                  <a:pt x="226" y="449"/>
                  <a:pt x="268" y="449"/>
                  <a:pt x="310" y="449"/>
                </a:cubicBezTo>
                <a:cubicBezTo>
                  <a:pt x="345" y="449"/>
                  <a:pt x="380" y="450"/>
                  <a:pt x="415" y="450"/>
                </a:cubicBezTo>
                <a:cubicBezTo>
                  <a:pt x="432" y="450"/>
                  <a:pt x="450" y="450"/>
                  <a:pt x="467" y="449"/>
                </a:cubicBezTo>
                <a:cubicBezTo>
                  <a:pt x="474" y="449"/>
                  <a:pt x="481" y="448"/>
                  <a:pt x="488" y="448"/>
                </a:cubicBezTo>
                <a:cubicBezTo>
                  <a:pt x="490" y="448"/>
                  <a:pt x="492" y="449"/>
                  <a:pt x="495" y="450"/>
                </a:cubicBezTo>
                <a:cubicBezTo>
                  <a:pt x="498" y="451"/>
                  <a:pt x="500" y="453"/>
                  <a:pt x="503" y="454"/>
                </a:cubicBezTo>
                <a:cubicBezTo>
                  <a:pt x="506" y="455"/>
                  <a:pt x="510" y="454"/>
                  <a:pt x="513" y="455"/>
                </a:cubicBezTo>
                <a:cubicBezTo>
                  <a:pt x="515" y="456"/>
                  <a:pt x="517" y="458"/>
                  <a:pt x="519" y="459"/>
                </a:cubicBezTo>
                <a:cubicBezTo>
                  <a:pt x="523" y="461"/>
                  <a:pt x="526" y="463"/>
                  <a:pt x="530" y="463"/>
                </a:cubicBezTo>
                <a:cubicBezTo>
                  <a:pt x="532" y="464"/>
                  <a:pt x="535" y="463"/>
                  <a:pt x="538" y="463"/>
                </a:cubicBezTo>
                <a:cubicBezTo>
                  <a:pt x="542" y="464"/>
                  <a:pt x="546" y="466"/>
                  <a:pt x="549" y="466"/>
                </a:cubicBezTo>
                <a:cubicBezTo>
                  <a:pt x="551" y="465"/>
                  <a:pt x="552" y="464"/>
                  <a:pt x="554" y="463"/>
                </a:cubicBezTo>
                <a:cubicBezTo>
                  <a:pt x="555" y="462"/>
                  <a:pt x="556" y="460"/>
                  <a:pt x="557" y="459"/>
                </a:cubicBezTo>
                <a:cubicBezTo>
                  <a:pt x="559" y="458"/>
                  <a:pt x="560" y="456"/>
                  <a:pt x="562" y="456"/>
                </a:cubicBezTo>
                <a:cubicBezTo>
                  <a:pt x="562" y="456"/>
                  <a:pt x="561" y="459"/>
                  <a:pt x="562" y="458"/>
                </a:cubicBezTo>
                <a:cubicBezTo>
                  <a:pt x="564" y="457"/>
                  <a:pt x="564" y="454"/>
                  <a:pt x="565" y="452"/>
                </a:cubicBezTo>
                <a:cubicBezTo>
                  <a:pt x="566" y="452"/>
                  <a:pt x="567" y="452"/>
                  <a:pt x="567" y="453"/>
                </a:cubicBezTo>
                <a:cubicBezTo>
                  <a:pt x="567" y="454"/>
                  <a:pt x="564" y="457"/>
                  <a:pt x="566" y="457"/>
                </a:cubicBezTo>
                <a:cubicBezTo>
                  <a:pt x="567" y="458"/>
                  <a:pt x="569" y="455"/>
                  <a:pt x="570" y="454"/>
                </a:cubicBezTo>
                <a:cubicBezTo>
                  <a:pt x="571" y="452"/>
                  <a:pt x="570" y="450"/>
                  <a:pt x="572" y="449"/>
                </a:cubicBezTo>
                <a:cubicBezTo>
                  <a:pt x="573" y="449"/>
                  <a:pt x="575" y="451"/>
                  <a:pt x="577" y="451"/>
                </a:cubicBezTo>
                <a:cubicBezTo>
                  <a:pt x="580" y="452"/>
                  <a:pt x="583" y="452"/>
                  <a:pt x="586" y="452"/>
                </a:cubicBezTo>
                <a:cubicBezTo>
                  <a:pt x="588" y="452"/>
                  <a:pt x="591" y="452"/>
                  <a:pt x="593" y="453"/>
                </a:cubicBezTo>
                <a:cubicBezTo>
                  <a:pt x="594" y="455"/>
                  <a:pt x="593" y="458"/>
                  <a:pt x="594" y="460"/>
                </a:cubicBezTo>
                <a:cubicBezTo>
                  <a:pt x="595" y="462"/>
                  <a:pt x="595" y="465"/>
                  <a:pt x="597" y="466"/>
                </a:cubicBezTo>
                <a:cubicBezTo>
                  <a:pt x="598" y="468"/>
                  <a:pt x="599" y="468"/>
                  <a:pt x="601" y="469"/>
                </a:cubicBezTo>
                <a:cubicBezTo>
                  <a:pt x="603" y="469"/>
                  <a:pt x="605" y="467"/>
                  <a:pt x="607" y="467"/>
                </a:cubicBezTo>
                <a:cubicBezTo>
                  <a:pt x="608" y="468"/>
                  <a:pt x="606" y="470"/>
                  <a:pt x="606" y="471"/>
                </a:cubicBezTo>
                <a:cubicBezTo>
                  <a:pt x="606" y="472"/>
                  <a:pt x="604" y="472"/>
                  <a:pt x="604" y="473"/>
                </a:cubicBezTo>
                <a:cubicBezTo>
                  <a:pt x="605" y="476"/>
                  <a:pt x="607" y="477"/>
                  <a:pt x="608" y="479"/>
                </a:cubicBezTo>
                <a:cubicBezTo>
                  <a:pt x="608" y="481"/>
                  <a:pt x="606" y="482"/>
                  <a:pt x="607" y="484"/>
                </a:cubicBezTo>
                <a:cubicBezTo>
                  <a:pt x="608" y="486"/>
                  <a:pt x="611" y="486"/>
                  <a:pt x="612" y="487"/>
                </a:cubicBezTo>
                <a:cubicBezTo>
                  <a:pt x="612" y="489"/>
                  <a:pt x="609" y="489"/>
                  <a:pt x="609" y="490"/>
                </a:cubicBezTo>
                <a:cubicBezTo>
                  <a:pt x="609" y="491"/>
                  <a:pt x="610" y="493"/>
                  <a:pt x="611" y="493"/>
                </a:cubicBezTo>
                <a:cubicBezTo>
                  <a:pt x="612" y="494"/>
                  <a:pt x="614" y="494"/>
                  <a:pt x="616" y="494"/>
                </a:cubicBezTo>
                <a:cubicBezTo>
                  <a:pt x="618" y="495"/>
                  <a:pt x="621" y="494"/>
                  <a:pt x="624" y="495"/>
                </a:cubicBezTo>
                <a:cubicBezTo>
                  <a:pt x="628" y="496"/>
                  <a:pt x="632" y="497"/>
                  <a:pt x="636" y="498"/>
                </a:cubicBezTo>
                <a:cubicBezTo>
                  <a:pt x="638" y="498"/>
                  <a:pt x="640" y="499"/>
                  <a:pt x="642" y="499"/>
                </a:cubicBezTo>
                <a:cubicBezTo>
                  <a:pt x="645" y="500"/>
                  <a:pt x="648" y="500"/>
                  <a:pt x="651" y="502"/>
                </a:cubicBezTo>
                <a:cubicBezTo>
                  <a:pt x="653" y="504"/>
                  <a:pt x="656" y="506"/>
                  <a:pt x="658" y="509"/>
                </a:cubicBezTo>
                <a:cubicBezTo>
                  <a:pt x="659" y="510"/>
                  <a:pt x="659" y="513"/>
                  <a:pt x="660" y="515"/>
                </a:cubicBezTo>
                <a:cubicBezTo>
                  <a:pt x="660" y="517"/>
                  <a:pt x="662" y="519"/>
                  <a:pt x="660" y="521"/>
                </a:cubicBezTo>
                <a:cubicBezTo>
                  <a:pt x="659" y="522"/>
                  <a:pt x="658" y="517"/>
                  <a:pt x="657" y="518"/>
                </a:cubicBezTo>
                <a:cubicBezTo>
                  <a:pt x="656" y="520"/>
                  <a:pt x="659" y="522"/>
                  <a:pt x="658" y="524"/>
                </a:cubicBezTo>
                <a:cubicBezTo>
                  <a:pt x="657" y="525"/>
                  <a:pt x="654" y="524"/>
                  <a:pt x="653" y="523"/>
                </a:cubicBezTo>
                <a:cubicBezTo>
                  <a:pt x="652" y="523"/>
                  <a:pt x="652" y="521"/>
                  <a:pt x="651" y="521"/>
                </a:cubicBezTo>
                <a:cubicBezTo>
                  <a:pt x="650" y="521"/>
                  <a:pt x="649" y="523"/>
                  <a:pt x="648" y="522"/>
                </a:cubicBezTo>
                <a:cubicBezTo>
                  <a:pt x="647" y="520"/>
                  <a:pt x="648" y="517"/>
                  <a:pt x="647" y="515"/>
                </a:cubicBezTo>
                <a:cubicBezTo>
                  <a:pt x="646" y="514"/>
                  <a:pt x="646" y="518"/>
                  <a:pt x="646" y="517"/>
                </a:cubicBezTo>
                <a:cubicBezTo>
                  <a:pt x="644" y="516"/>
                  <a:pt x="644" y="513"/>
                  <a:pt x="642" y="512"/>
                </a:cubicBezTo>
                <a:cubicBezTo>
                  <a:pt x="641" y="512"/>
                  <a:pt x="639" y="511"/>
                  <a:pt x="639" y="512"/>
                </a:cubicBezTo>
                <a:cubicBezTo>
                  <a:pt x="639" y="515"/>
                  <a:pt x="642" y="518"/>
                  <a:pt x="642" y="521"/>
                </a:cubicBezTo>
                <a:cubicBezTo>
                  <a:pt x="642" y="524"/>
                  <a:pt x="639" y="526"/>
                  <a:pt x="638" y="529"/>
                </a:cubicBezTo>
                <a:cubicBezTo>
                  <a:pt x="637" y="531"/>
                  <a:pt x="636" y="532"/>
                  <a:pt x="636" y="534"/>
                </a:cubicBezTo>
                <a:cubicBezTo>
                  <a:pt x="636" y="536"/>
                  <a:pt x="637" y="538"/>
                  <a:pt x="637" y="540"/>
                </a:cubicBezTo>
                <a:cubicBezTo>
                  <a:pt x="637" y="542"/>
                  <a:pt x="636" y="543"/>
                  <a:pt x="634" y="545"/>
                </a:cubicBezTo>
                <a:cubicBezTo>
                  <a:pt x="632" y="547"/>
                  <a:pt x="629" y="548"/>
                  <a:pt x="627" y="550"/>
                </a:cubicBezTo>
                <a:cubicBezTo>
                  <a:pt x="626" y="552"/>
                  <a:pt x="626" y="554"/>
                  <a:pt x="625" y="555"/>
                </a:cubicBezTo>
                <a:cubicBezTo>
                  <a:pt x="625" y="556"/>
                  <a:pt x="627" y="557"/>
                  <a:pt x="627" y="558"/>
                </a:cubicBezTo>
                <a:cubicBezTo>
                  <a:pt x="627" y="559"/>
                  <a:pt x="626" y="560"/>
                  <a:pt x="625" y="560"/>
                </a:cubicBezTo>
                <a:cubicBezTo>
                  <a:pt x="622" y="561"/>
                  <a:pt x="620" y="559"/>
                  <a:pt x="617" y="559"/>
                </a:cubicBezTo>
                <a:cubicBezTo>
                  <a:pt x="617" y="560"/>
                  <a:pt x="616" y="562"/>
                  <a:pt x="615" y="563"/>
                </a:cubicBezTo>
                <a:cubicBezTo>
                  <a:pt x="618" y="564"/>
                  <a:pt x="620" y="565"/>
                  <a:pt x="623" y="564"/>
                </a:cubicBezTo>
                <a:cubicBezTo>
                  <a:pt x="626" y="564"/>
                  <a:pt x="630" y="562"/>
                  <a:pt x="633" y="560"/>
                </a:cubicBezTo>
                <a:cubicBezTo>
                  <a:pt x="635" y="559"/>
                  <a:pt x="636" y="556"/>
                  <a:pt x="638" y="555"/>
                </a:cubicBezTo>
                <a:cubicBezTo>
                  <a:pt x="640" y="554"/>
                  <a:pt x="643" y="554"/>
                  <a:pt x="645" y="554"/>
                </a:cubicBezTo>
                <a:cubicBezTo>
                  <a:pt x="648" y="554"/>
                  <a:pt x="650" y="556"/>
                  <a:pt x="652" y="555"/>
                </a:cubicBezTo>
                <a:cubicBezTo>
                  <a:pt x="652" y="555"/>
                  <a:pt x="650" y="553"/>
                  <a:pt x="651" y="553"/>
                </a:cubicBezTo>
                <a:cubicBezTo>
                  <a:pt x="652" y="552"/>
                  <a:pt x="655" y="552"/>
                  <a:pt x="657" y="552"/>
                </a:cubicBezTo>
                <a:cubicBezTo>
                  <a:pt x="659" y="552"/>
                  <a:pt x="661" y="552"/>
                  <a:pt x="663" y="552"/>
                </a:cubicBezTo>
                <a:cubicBezTo>
                  <a:pt x="665" y="552"/>
                  <a:pt x="667" y="552"/>
                  <a:pt x="669" y="552"/>
                </a:cubicBezTo>
                <a:cubicBezTo>
                  <a:pt x="668" y="551"/>
                  <a:pt x="668" y="550"/>
                  <a:pt x="668" y="549"/>
                </a:cubicBezTo>
                <a:cubicBezTo>
                  <a:pt x="668" y="547"/>
                  <a:pt x="668" y="546"/>
                  <a:pt x="668" y="545"/>
                </a:cubicBezTo>
                <a:cubicBezTo>
                  <a:pt x="667" y="545"/>
                  <a:pt x="666" y="545"/>
                  <a:pt x="664" y="545"/>
                </a:cubicBezTo>
                <a:cubicBezTo>
                  <a:pt x="663" y="545"/>
                  <a:pt x="660" y="547"/>
                  <a:pt x="660" y="545"/>
                </a:cubicBezTo>
                <a:cubicBezTo>
                  <a:pt x="659" y="544"/>
                  <a:pt x="661" y="542"/>
                  <a:pt x="662" y="541"/>
                </a:cubicBezTo>
                <a:cubicBezTo>
                  <a:pt x="663" y="539"/>
                  <a:pt x="664" y="537"/>
                  <a:pt x="666" y="536"/>
                </a:cubicBezTo>
                <a:cubicBezTo>
                  <a:pt x="668" y="535"/>
                  <a:pt x="671" y="535"/>
                  <a:pt x="673" y="535"/>
                </a:cubicBezTo>
                <a:cubicBezTo>
                  <a:pt x="676" y="535"/>
                  <a:pt x="679" y="534"/>
                  <a:pt x="681" y="533"/>
                </a:cubicBezTo>
                <a:cubicBezTo>
                  <a:pt x="684" y="532"/>
                  <a:pt x="686" y="531"/>
                  <a:pt x="689" y="531"/>
                </a:cubicBezTo>
                <a:cubicBezTo>
                  <a:pt x="690" y="530"/>
                  <a:pt x="691" y="530"/>
                  <a:pt x="693" y="530"/>
                </a:cubicBezTo>
                <a:cubicBezTo>
                  <a:pt x="696" y="529"/>
                  <a:pt x="699" y="530"/>
                  <a:pt x="702" y="529"/>
                </a:cubicBezTo>
                <a:cubicBezTo>
                  <a:pt x="703" y="529"/>
                  <a:pt x="706" y="529"/>
                  <a:pt x="707" y="528"/>
                </a:cubicBezTo>
                <a:cubicBezTo>
                  <a:pt x="709" y="527"/>
                  <a:pt x="710" y="523"/>
                  <a:pt x="711" y="52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39" name="Freeform 2657"/>
          <p:cNvSpPr>
            <a:spLocks noChangeAspect="1"/>
          </p:cNvSpPr>
          <p:nvPr/>
        </p:nvSpPr>
        <p:spPr bwMode="auto">
          <a:xfrm>
            <a:off x="2798763" y="2740025"/>
            <a:ext cx="339725" cy="196850"/>
          </a:xfrm>
          <a:custGeom>
            <a:avLst/>
            <a:gdLst>
              <a:gd name="T0" fmla="*/ 130 w 178"/>
              <a:gd name="T1" fmla="*/ 90 h 103"/>
              <a:gd name="T2" fmla="*/ 137 w 178"/>
              <a:gd name="T3" fmla="*/ 84 h 103"/>
              <a:gd name="T4" fmla="*/ 143 w 178"/>
              <a:gd name="T5" fmla="*/ 83 h 103"/>
              <a:gd name="T6" fmla="*/ 147 w 178"/>
              <a:gd name="T7" fmla="*/ 88 h 103"/>
              <a:gd name="T8" fmla="*/ 165 w 178"/>
              <a:gd name="T9" fmla="*/ 77 h 103"/>
              <a:gd name="T10" fmla="*/ 160 w 178"/>
              <a:gd name="T11" fmla="*/ 84 h 103"/>
              <a:gd name="T12" fmla="*/ 179 w 178"/>
              <a:gd name="T13" fmla="*/ 87 h 103"/>
              <a:gd name="T14" fmla="*/ 165 w 178"/>
              <a:gd name="T15" fmla="*/ 93 h 103"/>
              <a:gd name="T16" fmla="*/ 150 w 178"/>
              <a:gd name="T17" fmla="*/ 91 h 103"/>
              <a:gd name="T18" fmla="*/ 136 w 178"/>
              <a:gd name="T19" fmla="*/ 110 h 103"/>
              <a:gd name="T20" fmla="*/ 142 w 178"/>
              <a:gd name="T21" fmla="*/ 123 h 103"/>
              <a:gd name="T22" fmla="*/ 157 w 178"/>
              <a:gd name="T23" fmla="*/ 110 h 103"/>
              <a:gd name="T24" fmla="*/ 170 w 178"/>
              <a:gd name="T25" fmla="*/ 102 h 103"/>
              <a:gd name="T26" fmla="*/ 200 w 178"/>
              <a:gd name="T27" fmla="*/ 91 h 103"/>
              <a:gd name="T28" fmla="*/ 208 w 178"/>
              <a:gd name="T29" fmla="*/ 81 h 103"/>
              <a:gd name="T30" fmla="*/ 201 w 178"/>
              <a:gd name="T31" fmla="*/ 75 h 103"/>
              <a:gd name="T32" fmla="*/ 189 w 178"/>
              <a:gd name="T33" fmla="*/ 76 h 103"/>
              <a:gd name="T34" fmla="*/ 171 w 178"/>
              <a:gd name="T35" fmla="*/ 71 h 103"/>
              <a:gd name="T36" fmla="*/ 171 w 178"/>
              <a:gd name="T37" fmla="*/ 67 h 103"/>
              <a:gd name="T38" fmla="*/ 159 w 178"/>
              <a:gd name="T39" fmla="*/ 59 h 103"/>
              <a:gd name="T40" fmla="*/ 157 w 178"/>
              <a:gd name="T41" fmla="*/ 49 h 103"/>
              <a:gd name="T42" fmla="*/ 160 w 178"/>
              <a:gd name="T43" fmla="*/ 43 h 103"/>
              <a:gd name="T44" fmla="*/ 160 w 178"/>
              <a:gd name="T45" fmla="*/ 34 h 103"/>
              <a:gd name="T46" fmla="*/ 148 w 178"/>
              <a:gd name="T47" fmla="*/ 35 h 103"/>
              <a:gd name="T48" fmla="*/ 133 w 178"/>
              <a:gd name="T49" fmla="*/ 28 h 103"/>
              <a:gd name="T50" fmla="*/ 157 w 178"/>
              <a:gd name="T51" fmla="*/ 26 h 103"/>
              <a:gd name="T52" fmla="*/ 172 w 178"/>
              <a:gd name="T53" fmla="*/ 12 h 103"/>
              <a:gd name="T54" fmla="*/ 160 w 178"/>
              <a:gd name="T55" fmla="*/ 1 h 103"/>
              <a:gd name="T56" fmla="*/ 133 w 178"/>
              <a:gd name="T57" fmla="*/ 10 h 103"/>
              <a:gd name="T58" fmla="*/ 112 w 178"/>
              <a:gd name="T59" fmla="*/ 19 h 103"/>
              <a:gd name="T60" fmla="*/ 90 w 178"/>
              <a:gd name="T61" fmla="*/ 39 h 103"/>
              <a:gd name="T62" fmla="*/ 75 w 178"/>
              <a:gd name="T63" fmla="*/ 53 h 103"/>
              <a:gd name="T64" fmla="*/ 57 w 178"/>
              <a:gd name="T65" fmla="*/ 60 h 103"/>
              <a:gd name="T66" fmla="*/ 40 w 178"/>
              <a:gd name="T67" fmla="*/ 71 h 103"/>
              <a:gd name="T68" fmla="*/ 23 w 178"/>
              <a:gd name="T69" fmla="*/ 87 h 103"/>
              <a:gd name="T70" fmla="*/ 7 w 178"/>
              <a:gd name="T71" fmla="*/ 93 h 103"/>
              <a:gd name="T72" fmla="*/ 7 w 178"/>
              <a:gd name="T73" fmla="*/ 93 h 103"/>
              <a:gd name="T74" fmla="*/ 60 w 178"/>
              <a:gd name="T75" fmla="*/ 93 h 103"/>
              <a:gd name="T76" fmla="*/ 65 w 178"/>
              <a:gd name="T77" fmla="*/ 85 h 103"/>
              <a:gd name="T78" fmla="*/ 75 w 178"/>
              <a:gd name="T79" fmla="*/ 79 h 103"/>
              <a:gd name="T80" fmla="*/ 81 w 178"/>
              <a:gd name="T81" fmla="*/ 69 h 103"/>
              <a:gd name="T82" fmla="*/ 87 w 178"/>
              <a:gd name="T83" fmla="*/ 58 h 103"/>
              <a:gd name="T84" fmla="*/ 101 w 178"/>
              <a:gd name="T85" fmla="*/ 41 h 103"/>
              <a:gd name="T86" fmla="*/ 111 w 178"/>
              <a:gd name="T87" fmla="*/ 43 h 103"/>
              <a:gd name="T88" fmla="*/ 120 w 178"/>
              <a:gd name="T89" fmla="*/ 47 h 103"/>
              <a:gd name="T90" fmla="*/ 120 w 178"/>
              <a:gd name="T91" fmla="*/ 73 h 10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78"/>
              <a:gd name="T139" fmla="*/ 0 h 103"/>
              <a:gd name="T140" fmla="*/ 178 w 178"/>
              <a:gd name="T141" fmla="*/ 103 h 10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78" h="103">
                <a:moveTo>
                  <a:pt x="100" y="75"/>
                </a:moveTo>
                <a:cubicBezTo>
                  <a:pt x="103" y="75"/>
                  <a:pt x="106" y="75"/>
                  <a:pt x="108" y="75"/>
                </a:cubicBezTo>
                <a:cubicBezTo>
                  <a:pt x="110" y="75"/>
                  <a:pt x="113" y="76"/>
                  <a:pt x="114" y="75"/>
                </a:cubicBezTo>
                <a:cubicBezTo>
                  <a:pt x="115" y="74"/>
                  <a:pt x="113" y="71"/>
                  <a:pt x="114" y="70"/>
                </a:cubicBezTo>
                <a:cubicBezTo>
                  <a:pt x="114" y="68"/>
                  <a:pt x="115" y="64"/>
                  <a:pt x="118" y="64"/>
                </a:cubicBezTo>
                <a:cubicBezTo>
                  <a:pt x="119" y="64"/>
                  <a:pt x="118" y="67"/>
                  <a:pt x="119" y="69"/>
                </a:cubicBezTo>
                <a:cubicBezTo>
                  <a:pt x="119" y="70"/>
                  <a:pt x="118" y="72"/>
                  <a:pt x="119" y="73"/>
                </a:cubicBezTo>
                <a:cubicBezTo>
                  <a:pt x="119" y="74"/>
                  <a:pt x="121" y="74"/>
                  <a:pt x="122" y="73"/>
                </a:cubicBezTo>
                <a:cubicBezTo>
                  <a:pt x="126" y="72"/>
                  <a:pt x="128" y="69"/>
                  <a:pt x="131" y="67"/>
                </a:cubicBezTo>
                <a:cubicBezTo>
                  <a:pt x="133" y="66"/>
                  <a:pt x="135" y="63"/>
                  <a:pt x="137" y="64"/>
                </a:cubicBezTo>
                <a:cubicBezTo>
                  <a:pt x="139" y="65"/>
                  <a:pt x="135" y="66"/>
                  <a:pt x="134" y="68"/>
                </a:cubicBezTo>
                <a:cubicBezTo>
                  <a:pt x="133" y="69"/>
                  <a:pt x="132" y="70"/>
                  <a:pt x="133" y="70"/>
                </a:cubicBezTo>
                <a:cubicBezTo>
                  <a:pt x="135" y="71"/>
                  <a:pt x="137" y="70"/>
                  <a:pt x="139" y="70"/>
                </a:cubicBezTo>
                <a:cubicBezTo>
                  <a:pt x="143" y="71"/>
                  <a:pt x="149" y="69"/>
                  <a:pt x="149" y="72"/>
                </a:cubicBezTo>
                <a:cubicBezTo>
                  <a:pt x="149" y="75"/>
                  <a:pt x="142" y="72"/>
                  <a:pt x="139" y="74"/>
                </a:cubicBezTo>
                <a:cubicBezTo>
                  <a:pt x="138" y="74"/>
                  <a:pt x="138" y="76"/>
                  <a:pt x="137" y="77"/>
                </a:cubicBezTo>
                <a:cubicBezTo>
                  <a:pt x="136" y="77"/>
                  <a:pt x="136" y="74"/>
                  <a:pt x="135" y="74"/>
                </a:cubicBezTo>
                <a:cubicBezTo>
                  <a:pt x="132" y="74"/>
                  <a:pt x="128" y="75"/>
                  <a:pt x="125" y="76"/>
                </a:cubicBezTo>
                <a:cubicBezTo>
                  <a:pt x="122" y="78"/>
                  <a:pt x="118" y="80"/>
                  <a:pt x="116" y="83"/>
                </a:cubicBezTo>
                <a:cubicBezTo>
                  <a:pt x="114" y="85"/>
                  <a:pt x="113" y="88"/>
                  <a:pt x="113" y="91"/>
                </a:cubicBezTo>
                <a:cubicBezTo>
                  <a:pt x="112" y="93"/>
                  <a:pt x="113" y="95"/>
                  <a:pt x="114" y="96"/>
                </a:cubicBezTo>
                <a:cubicBezTo>
                  <a:pt x="115" y="98"/>
                  <a:pt x="116" y="102"/>
                  <a:pt x="118" y="102"/>
                </a:cubicBezTo>
                <a:cubicBezTo>
                  <a:pt x="120" y="103"/>
                  <a:pt x="123" y="100"/>
                  <a:pt x="125" y="98"/>
                </a:cubicBezTo>
                <a:cubicBezTo>
                  <a:pt x="127" y="96"/>
                  <a:pt x="129" y="94"/>
                  <a:pt x="131" y="91"/>
                </a:cubicBezTo>
                <a:cubicBezTo>
                  <a:pt x="133" y="89"/>
                  <a:pt x="133" y="85"/>
                  <a:pt x="136" y="83"/>
                </a:cubicBezTo>
                <a:cubicBezTo>
                  <a:pt x="137" y="82"/>
                  <a:pt x="139" y="85"/>
                  <a:pt x="141" y="85"/>
                </a:cubicBezTo>
                <a:cubicBezTo>
                  <a:pt x="144" y="85"/>
                  <a:pt x="146" y="85"/>
                  <a:pt x="148" y="84"/>
                </a:cubicBezTo>
                <a:cubicBezTo>
                  <a:pt x="154" y="82"/>
                  <a:pt x="160" y="78"/>
                  <a:pt x="166" y="76"/>
                </a:cubicBezTo>
                <a:cubicBezTo>
                  <a:pt x="170" y="75"/>
                  <a:pt x="174" y="76"/>
                  <a:pt x="176" y="73"/>
                </a:cubicBezTo>
                <a:cubicBezTo>
                  <a:pt x="178" y="71"/>
                  <a:pt x="175" y="68"/>
                  <a:pt x="173" y="67"/>
                </a:cubicBezTo>
                <a:cubicBezTo>
                  <a:pt x="171" y="66"/>
                  <a:pt x="168" y="67"/>
                  <a:pt x="167" y="66"/>
                </a:cubicBezTo>
                <a:cubicBezTo>
                  <a:pt x="166" y="65"/>
                  <a:pt x="168" y="62"/>
                  <a:pt x="167" y="62"/>
                </a:cubicBezTo>
                <a:cubicBezTo>
                  <a:pt x="163" y="62"/>
                  <a:pt x="161" y="66"/>
                  <a:pt x="157" y="67"/>
                </a:cubicBezTo>
                <a:cubicBezTo>
                  <a:pt x="156" y="67"/>
                  <a:pt x="158" y="64"/>
                  <a:pt x="157" y="63"/>
                </a:cubicBezTo>
                <a:cubicBezTo>
                  <a:pt x="154" y="62"/>
                  <a:pt x="150" y="63"/>
                  <a:pt x="146" y="62"/>
                </a:cubicBezTo>
                <a:cubicBezTo>
                  <a:pt x="144" y="61"/>
                  <a:pt x="143" y="60"/>
                  <a:pt x="142" y="59"/>
                </a:cubicBezTo>
                <a:cubicBezTo>
                  <a:pt x="141" y="58"/>
                  <a:pt x="144" y="58"/>
                  <a:pt x="144" y="57"/>
                </a:cubicBezTo>
                <a:cubicBezTo>
                  <a:pt x="144" y="56"/>
                  <a:pt x="143" y="56"/>
                  <a:pt x="142" y="56"/>
                </a:cubicBezTo>
                <a:cubicBezTo>
                  <a:pt x="140" y="55"/>
                  <a:pt x="138" y="56"/>
                  <a:pt x="136" y="55"/>
                </a:cubicBezTo>
                <a:cubicBezTo>
                  <a:pt x="134" y="53"/>
                  <a:pt x="133" y="51"/>
                  <a:pt x="132" y="49"/>
                </a:cubicBezTo>
                <a:cubicBezTo>
                  <a:pt x="132" y="46"/>
                  <a:pt x="135" y="44"/>
                  <a:pt x="134" y="41"/>
                </a:cubicBezTo>
                <a:cubicBezTo>
                  <a:pt x="134" y="40"/>
                  <a:pt x="132" y="41"/>
                  <a:pt x="131" y="41"/>
                </a:cubicBezTo>
                <a:cubicBezTo>
                  <a:pt x="129" y="41"/>
                  <a:pt x="126" y="42"/>
                  <a:pt x="127" y="41"/>
                </a:cubicBezTo>
                <a:cubicBezTo>
                  <a:pt x="128" y="38"/>
                  <a:pt x="132" y="38"/>
                  <a:pt x="133" y="36"/>
                </a:cubicBezTo>
                <a:cubicBezTo>
                  <a:pt x="135" y="34"/>
                  <a:pt x="137" y="31"/>
                  <a:pt x="137" y="28"/>
                </a:cubicBezTo>
                <a:cubicBezTo>
                  <a:pt x="137" y="27"/>
                  <a:pt x="134" y="28"/>
                  <a:pt x="133" y="28"/>
                </a:cubicBezTo>
                <a:cubicBezTo>
                  <a:pt x="131" y="28"/>
                  <a:pt x="129" y="29"/>
                  <a:pt x="127" y="30"/>
                </a:cubicBezTo>
                <a:cubicBezTo>
                  <a:pt x="125" y="30"/>
                  <a:pt x="124" y="30"/>
                  <a:pt x="123" y="29"/>
                </a:cubicBezTo>
                <a:cubicBezTo>
                  <a:pt x="123" y="28"/>
                  <a:pt x="124" y="27"/>
                  <a:pt x="123" y="26"/>
                </a:cubicBezTo>
                <a:cubicBezTo>
                  <a:pt x="120" y="24"/>
                  <a:pt x="111" y="27"/>
                  <a:pt x="111" y="23"/>
                </a:cubicBezTo>
                <a:cubicBezTo>
                  <a:pt x="111" y="19"/>
                  <a:pt x="119" y="20"/>
                  <a:pt x="123" y="20"/>
                </a:cubicBezTo>
                <a:cubicBezTo>
                  <a:pt x="126" y="20"/>
                  <a:pt x="128" y="23"/>
                  <a:pt x="131" y="22"/>
                </a:cubicBezTo>
                <a:cubicBezTo>
                  <a:pt x="136" y="20"/>
                  <a:pt x="141" y="17"/>
                  <a:pt x="145" y="13"/>
                </a:cubicBezTo>
                <a:cubicBezTo>
                  <a:pt x="146" y="12"/>
                  <a:pt x="143" y="11"/>
                  <a:pt x="143" y="10"/>
                </a:cubicBezTo>
                <a:cubicBezTo>
                  <a:pt x="143" y="9"/>
                  <a:pt x="147" y="8"/>
                  <a:pt x="146" y="7"/>
                </a:cubicBezTo>
                <a:cubicBezTo>
                  <a:pt x="143" y="4"/>
                  <a:pt x="138" y="2"/>
                  <a:pt x="133" y="1"/>
                </a:cubicBezTo>
                <a:cubicBezTo>
                  <a:pt x="130" y="0"/>
                  <a:pt x="127" y="0"/>
                  <a:pt x="124" y="1"/>
                </a:cubicBezTo>
                <a:cubicBezTo>
                  <a:pt x="119" y="3"/>
                  <a:pt x="116" y="6"/>
                  <a:pt x="111" y="8"/>
                </a:cubicBezTo>
                <a:cubicBezTo>
                  <a:pt x="109" y="9"/>
                  <a:pt x="107" y="7"/>
                  <a:pt x="105" y="8"/>
                </a:cubicBezTo>
                <a:cubicBezTo>
                  <a:pt x="101" y="10"/>
                  <a:pt x="97" y="13"/>
                  <a:pt x="93" y="16"/>
                </a:cubicBezTo>
                <a:cubicBezTo>
                  <a:pt x="90" y="18"/>
                  <a:pt x="87" y="20"/>
                  <a:pt x="84" y="22"/>
                </a:cubicBezTo>
                <a:cubicBezTo>
                  <a:pt x="81" y="25"/>
                  <a:pt x="78" y="29"/>
                  <a:pt x="75" y="32"/>
                </a:cubicBezTo>
                <a:cubicBezTo>
                  <a:pt x="73" y="35"/>
                  <a:pt x="71" y="37"/>
                  <a:pt x="69" y="39"/>
                </a:cubicBezTo>
                <a:cubicBezTo>
                  <a:pt x="67" y="41"/>
                  <a:pt x="65" y="43"/>
                  <a:pt x="62" y="44"/>
                </a:cubicBezTo>
                <a:cubicBezTo>
                  <a:pt x="60" y="45"/>
                  <a:pt x="57" y="46"/>
                  <a:pt x="54" y="47"/>
                </a:cubicBezTo>
                <a:cubicBezTo>
                  <a:pt x="51" y="48"/>
                  <a:pt x="49" y="49"/>
                  <a:pt x="47" y="50"/>
                </a:cubicBezTo>
                <a:cubicBezTo>
                  <a:pt x="44" y="52"/>
                  <a:pt x="42" y="55"/>
                  <a:pt x="39" y="57"/>
                </a:cubicBezTo>
                <a:cubicBezTo>
                  <a:pt x="37" y="58"/>
                  <a:pt x="35" y="57"/>
                  <a:pt x="33" y="59"/>
                </a:cubicBezTo>
                <a:cubicBezTo>
                  <a:pt x="31" y="61"/>
                  <a:pt x="29" y="64"/>
                  <a:pt x="27" y="66"/>
                </a:cubicBezTo>
                <a:cubicBezTo>
                  <a:pt x="25" y="68"/>
                  <a:pt x="22" y="71"/>
                  <a:pt x="19" y="72"/>
                </a:cubicBezTo>
                <a:cubicBezTo>
                  <a:pt x="17" y="74"/>
                  <a:pt x="14" y="74"/>
                  <a:pt x="12" y="75"/>
                </a:cubicBezTo>
                <a:cubicBezTo>
                  <a:pt x="10" y="76"/>
                  <a:pt x="8" y="76"/>
                  <a:pt x="6" y="77"/>
                </a:cubicBezTo>
                <a:cubicBezTo>
                  <a:pt x="4" y="78"/>
                  <a:pt x="2" y="81"/>
                  <a:pt x="0" y="83"/>
                </a:cubicBezTo>
                <a:cubicBezTo>
                  <a:pt x="3" y="81"/>
                  <a:pt x="4" y="79"/>
                  <a:pt x="6" y="77"/>
                </a:cubicBezTo>
                <a:cubicBezTo>
                  <a:pt x="12" y="77"/>
                  <a:pt x="19" y="77"/>
                  <a:pt x="25" y="77"/>
                </a:cubicBezTo>
                <a:cubicBezTo>
                  <a:pt x="33" y="77"/>
                  <a:pt x="42" y="77"/>
                  <a:pt x="50" y="77"/>
                </a:cubicBezTo>
                <a:cubicBezTo>
                  <a:pt x="50" y="76"/>
                  <a:pt x="49" y="74"/>
                  <a:pt x="50" y="73"/>
                </a:cubicBezTo>
                <a:cubicBezTo>
                  <a:pt x="51" y="72"/>
                  <a:pt x="52" y="71"/>
                  <a:pt x="54" y="71"/>
                </a:cubicBezTo>
                <a:cubicBezTo>
                  <a:pt x="56" y="70"/>
                  <a:pt x="59" y="72"/>
                  <a:pt x="60" y="71"/>
                </a:cubicBezTo>
                <a:cubicBezTo>
                  <a:pt x="62" y="70"/>
                  <a:pt x="61" y="68"/>
                  <a:pt x="62" y="66"/>
                </a:cubicBezTo>
                <a:cubicBezTo>
                  <a:pt x="63" y="65"/>
                  <a:pt x="65" y="65"/>
                  <a:pt x="66" y="63"/>
                </a:cubicBezTo>
                <a:cubicBezTo>
                  <a:pt x="67" y="61"/>
                  <a:pt x="66" y="59"/>
                  <a:pt x="67" y="57"/>
                </a:cubicBezTo>
                <a:cubicBezTo>
                  <a:pt x="68" y="55"/>
                  <a:pt x="71" y="53"/>
                  <a:pt x="73" y="51"/>
                </a:cubicBezTo>
                <a:cubicBezTo>
                  <a:pt x="73" y="50"/>
                  <a:pt x="71" y="49"/>
                  <a:pt x="72" y="48"/>
                </a:cubicBezTo>
                <a:cubicBezTo>
                  <a:pt x="73" y="45"/>
                  <a:pt x="76" y="42"/>
                  <a:pt x="78" y="39"/>
                </a:cubicBezTo>
                <a:cubicBezTo>
                  <a:pt x="79" y="37"/>
                  <a:pt x="81" y="34"/>
                  <a:pt x="84" y="34"/>
                </a:cubicBezTo>
                <a:cubicBezTo>
                  <a:pt x="86" y="34"/>
                  <a:pt x="85" y="39"/>
                  <a:pt x="87" y="39"/>
                </a:cubicBezTo>
                <a:cubicBezTo>
                  <a:pt x="89" y="40"/>
                  <a:pt x="90" y="36"/>
                  <a:pt x="92" y="36"/>
                </a:cubicBezTo>
                <a:cubicBezTo>
                  <a:pt x="94" y="36"/>
                  <a:pt x="96" y="37"/>
                  <a:pt x="98" y="38"/>
                </a:cubicBezTo>
                <a:cubicBezTo>
                  <a:pt x="98" y="38"/>
                  <a:pt x="99" y="39"/>
                  <a:pt x="100" y="39"/>
                </a:cubicBezTo>
                <a:cubicBezTo>
                  <a:pt x="99" y="46"/>
                  <a:pt x="98" y="53"/>
                  <a:pt x="98" y="61"/>
                </a:cubicBezTo>
                <a:cubicBezTo>
                  <a:pt x="98" y="61"/>
                  <a:pt x="99" y="61"/>
                  <a:pt x="100" y="61"/>
                </a:cubicBezTo>
                <a:cubicBezTo>
                  <a:pt x="100" y="65"/>
                  <a:pt x="100" y="70"/>
                  <a:pt x="100" y="7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40" name="Freeform 2658"/>
          <p:cNvSpPr>
            <a:spLocks noChangeAspect="1"/>
          </p:cNvSpPr>
          <p:nvPr/>
        </p:nvSpPr>
        <p:spPr bwMode="auto">
          <a:xfrm>
            <a:off x="889000" y="1930400"/>
            <a:ext cx="749300" cy="627063"/>
          </a:xfrm>
          <a:custGeom>
            <a:avLst/>
            <a:gdLst>
              <a:gd name="T0" fmla="*/ 460 w 394"/>
              <a:gd name="T1" fmla="*/ 395 h 329"/>
              <a:gd name="T2" fmla="*/ 456 w 394"/>
              <a:gd name="T3" fmla="*/ 369 h 329"/>
              <a:gd name="T4" fmla="*/ 447 w 394"/>
              <a:gd name="T5" fmla="*/ 366 h 329"/>
              <a:gd name="T6" fmla="*/ 432 w 394"/>
              <a:gd name="T7" fmla="*/ 343 h 329"/>
              <a:gd name="T8" fmla="*/ 419 w 394"/>
              <a:gd name="T9" fmla="*/ 311 h 329"/>
              <a:gd name="T10" fmla="*/ 420 w 394"/>
              <a:gd name="T11" fmla="*/ 324 h 329"/>
              <a:gd name="T12" fmla="*/ 416 w 394"/>
              <a:gd name="T13" fmla="*/ 347 h 329"/>
              <a:gd name="T14" fmla="*/ 404 w 394"/>
              <a:gd name="T15" fmla="*/ 309 h 329"/>
              <a:gd name="T16" fmla="*/ 393 w 394"/>
              <a:gd name="T17" fmla="*/ 322 h 329"/>
              <a:gd name="T18" fmla="*/ 357 w 394"/>
              <a:gd name="T19" fmla="*/ 298 h 329"/>
              <a:gd name="T20" fmla="*/ 340 w 394"/>
              <a:gd name="T21" fmla="*/ 285 h 329"/>
              <a:gd name="T22" fmla="*/ 295 w 394"/>
              <a:gd name="T23" fmla="*/ 270 h 329"/>
              <a:gd name="T24" fmla="*/ 274 w 394"/>
              <a:gd name="T25" fmla="*/ 257 h 329"/>
              <a:gd name="T26" fmla="*/ 248 w 394"/>
              <a:gd name="T27" fmla="*/ 256 h 329"/>
              <a:gd name="T28" fmla="*/ 230 w 394"/>
              <a:gd name="T29" fmla="*/ 280 h 329"/>
              <a:gd name="T30" fmla="*/ 188 w 394"/>
              <a:gd name="T31" fmla="*/ 297 h 329"/>
              <a:gd name="T32" fmla="*/ 200 w 394"/>
              <a:gd name="T33" fmla="*/ 271 h 329"/>
              <a:gd name="T34" fmla="*/ 241 w 394"/>
              <a:gd name="T35" fmla="*/ 253 h 329"/>
              <a:gd name="T36" fmla="*/ 219 w 394"/>
              <a:gd name="T37" fmla="*/ 246 h 329"/>
              <a:gd name="T38" fmla="*/ 184 w 394"/>
              <a:gd name="T39" fmla="*/ 281 h 329"/>
              <a:gd name="T40" fmla="*/ 164 w 394"/>
              <a:gd name="T41" fmla="*/ 307 h 329"/>
              <a:gd name="T42" fmla="*/ 129 w 394"/>
              <a:gd name="T43" fmla="*/ 334 h 329"/>
              <a:gd name="T44" fmla="*/ 85 w 394"/>
              <a:gd name="T45" fmla="*/ 357 h 329"/>
              <a:gd name="T46" fmla="*/ 58 w 394"/>
              <a:gd name="T47" fmla="*/ 373 h 329"/>
              <a:gd name="T48" fmla="*/ 16 w 394"/>
              <a:gd name="T49" fmla="*/ 389 h 329"/>
              <a:gd name="T50" fmla="*/ 28 w 394"/>
              <a:gd name="T51" fmla="*/ 371 h 329"/>
              <a:gd name="T52" fmla="*/ 85 w 394"/>
              <a:gd name="T53" fmla="*/ 342 h 329"/>
              <a:gd name="T54" fmla="*/ 115 w 394"/>
              <a:gd name="T55" fmla="*/ 304 h 329"/>
              <a:gd name="T56" fmla="*/ 85 w 394"/>
              <a:gd name="T57" fmla="*/ 319 h 329"/>
              <a:gd name="T58" fmla="*/ 69 w 394"/>
              <a:gd name="T59" fmla="*/ 303 h 329"/>
              <a:gd name="T60" fmla="*/ 47 w 394"/>
              <a:gd name="T61" fmla="*/ 305 h 329"/>
              <a:gd name="T62" fmla="*/ 52 w 394"/>
              <a:gd name="T63" fmla="*/ 275 h 329"/>
              <a:gd name="T64" fmla="*/ 29 w 394"/>
              <a:gd name="T65" fmla="*/ 285 h 329"/>
              <a:gd name="T66" fmla="*/ 30 w 394"/>
              <a:gd name="T67" fmla="*/ 259 h 329"/>
              <a:gd name="T68" fmla="*/ 17 w 394"/>
              <a:gd name="T69" fmla="*/ 250 h 329"/>
              <a:gd name="T70" fmla="*/ 42 w 394"/>
              <a:gd name="T71" fmla="*/ 211 h 329"/>
              <a:gd name="T72" fmla="*/ 91 w 394"/>
              <a:gd name="T73" fmla="*/ 198 h 329"/>
              <a:gd name="T74" fmla="*/ 105 w 394"/>
              <a:gd name="T75" fmla="*/ 173 h 329"/>
              <a:gd name="T76" fmla="*/ 75 w 394"/>
              <a:gd name="T77" fmla="*/ 175 h 329"/>
              <a:gd name="T78" fmla="*/ 41 w 394"/>
              <a:gd name="T79" fmla="*/ 152 h 329"/>
              <a:gd name="T80" fmla="*/ 60 w 394"/>
              <a:gd name="T81" fmla="*/ 133 h 329"/>
              <a:gd name="T82" fmla="*/ 80 w 394"/>
              <a:gd name="T83" fmla="*/ 133 h 329"/>
              <a:gd name="T84" fmla="*/ 110 w 394"/>
              <a:gd name="T85" fmla="*/ 116 h 329"/>
              <a:gd name="T86" fmla="*/ 115 w 394"/>
              <a:gd name="T87" fmla="*/ 116 h 329"/>
              <a:gd name="T88" fmla="*/ 86 w 394"/>
              <a:gd name="T89" fmla="*/ 95 h 329"/>
              <a:gd name="T90" fmla="*/ 111 w 394"/>
              <a:gd name="T91" fmla="*/ 60 h 329"/>
              <a:gd name="T92" fmla="*/ 165 w 394"/>
              <a:gd name="T93" fmla="*/ 24 h 329"/>
              <a:gd name="T94" fmla="*/ 217 w 394"/>
              <a:gd name="T95" fmla="*/ 12 h 329"/>
              <a:gd name="T96" fmla="*/ 236 w 394"/>
              <a:gd name="T97" fmla="*/ 17 h 329"/>
              <a:gd name="T98" fmla="*/ 255 w 394"/>
              <a:gd name="T99" fmla="*/ 19 h 329"/>
              <a:gd name="T100" fmla="*/ 282 w 394"/>
              <a:gd name="T101" fmla="*/ 20 h 329"/>
              <a:gd name="T102" fmla="*/ 321 w 394"/>
              <a:gd name="T103" fmla="*/ 23 h 329"/>
              <a:gd name="T104" fmla="*/ 374 w 394"/>
              <a:gd name="T105" fmla="*/ 38 h 329"/>
              <a:gd name="T106" fmla="*/ 423 w 394"/>
              <a:gd name="T107" fmla="*/ 46 h 329"/>
              <a:gd name="T108" fmla="*/ 367 w 394"/>
              <a:gd name="T109" fmla="*/ 269 h 329"/>
              <a:gd name="T110" fmla="*/ 388 w 394"/>
              <a:gd name="T111" fmla="*/ 304 h 329"/>
              <a:gd name="T112" fmla="*/ 409 w 394"/>
              <a:gd name="T113" fmla="*/ 289 h 329"/>
              <a:gd name="T114" fmla="*/ 431 w 394"/>
              <a:gd name="T115" fmla="*/ 304 h 329"/>
              <a:gd name="T116" fmla="*/ 453 w 394"/>
              <a:gd name="T117" fmla="*/ 355 h 32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94"/>
              <a:gd name="T178" fmla="*/ 0 h 329"/>
              <a:gd name="T179" fmla="*/ 394 w 394"/>
              <a:gd name="T180" fmla="*/ 329 h 32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94" h="329">
                <a:moveTo>
                  <a:pt x="394" y="307"/>
                </a:moveTo>
                <a:cubicBezTo>
                  <a:pt x="393" y="309"/>
                  <a:pt x="391" y="310"/>
                  <a:pt x="391" y="312"/>
                </a:cubicBezTo>
                <a:cubicBezTo>
                  <a:pt x="389" y="316"/>
                  <a:pt x="389" y="319"/>
                  <a:pt x="388" y="323"/>
                </a:cubicBezTo>
                <a:cubicBezTo>
                  <a:pt x="387" y="325"/>
                  <a:pt x="386" y="328"/>
                  <a:pt x="384" y="329"/>
                </a:cubicBezTo>
                <a:cubicBezTo>
                  <a:pt x="382" y="329"/>
                  <a:pt x="380" y="328"/>
                  <a:pt x="380" y="327"/>
                </a:cubicBezTo>
                <a:cubicBezTo>
                  <a:pt x="379" y="324"/>
                  <a:pt x="381" y="322"/>
                  <a:pt x="381" y="320"/>
                </a:cubicBezTo>
                <a:cubicBezTo>
                  <a:pt x="381" y="317"/>
                  <a:pt x="382" y="314"/>
                  <a:pt x="382" y="311"/>
                </a:cubicBezTo>
                <a:cubicBezTo>
                  <a:pt x="382" y="309"/>
                  <a:pt x="383" y="307"/>
                  <a:pt x="381" y="307"/>
                </a:cubicBezTo>
                <a:cubicBezTo>
                  <a:pt x="378" y="306"/>
                  <a:pt x="375" y="307"/>
                  <a:pt x="373" y="309"/>
                </a:cubicBezTo>
                <a:cubicBezTo>
                  <a:pt x="371" y="310"/>
                  <a:pt x="372" y="314"/>
                  <a:pt x="370" y="315"/>
                </a:cubicBezTo>
                <a:cubicBezTo>
                  <a:pt x="369" y="316"/>
                  <a:pt x="368" y="313"/>
                  <a:pt x="368" y="312"/>
                </a:cubicBezTo>
                <a:cubicBezTo>
                  <a:pt x="369" y="309"/>
                  <a:pt x="372" y="308"/>
                  <a:pt x="373" y="305"/>
                </a:cubicBezTo>
                <a:cubicBezTo>
                  <a:pt x="373" y="303"/>
                  <a:pt x="370" y="302"/>
                  <a:pt x="369" y="300"/>
                </a:cubicBezTo>
                <a:cubicBezTo>
                  <a:pt x="369" y="299"/>
                  <a:pt x="370" y="297"/>
                  <a:pt x="369" y="295"/>
                </a:cubicBezTo>
                <a:cubicBezTo>
                  <a:pt x="368" y="292"/>
                  <a:pt x="366" y="291"/>
                  <a:pt x="364" y="289"/>
                </a:cubicBezTo>
                <a:cubicBezTo>
                  <a:pt x="363" y="288"/>
                  <a:pt x="361" y="288"/>
                  <a:pt x="361" y="286"/>
                </a:cubicBezTo>
                <a:cubicBezTo>
                  <a:pt x="360" y="284"/>
                  <a:pt x="361" y="281"/>
                  <a:pt x="361" y="278"/>
                </a:cubicBezTo>
                <a:cubicBezTo>
                  <a:pt x="360" y="276"/>
                  <a:pt x="360" y="274"/>
                  <a:pt x="359" y="273"/>
                </a:cubicBezTo>
                <a:cubicBezTo>
                  <a:pt x="358" y="271"/>
                  <a:pt x="355" y="271"/>
                  <a:pt x="354" y="269"/>
                </a:cubicBezTo>
                <a:cubicBezTo>
                  <a:pt x="352" y="266"/>
                  <a:pt x="351" y="262"/>
                  <a:pt x="350" y="259"/>
                </a:cubicBezTo>
                <a:cubicBezTo>
                  <a:pt x="349" y="257"/>
                  <a:pt x="351" y="254"/>
                  <a:pt x="350" y="252"/>
                </a:cubicBezTo>
                <a:cubicBezTo>
                  <a:pt x="350" y="251"/>
                  <a:pt x="347" y="251"/>
                  <a:pt x="347" y="252"/>
                </a:cubicBezTo>
                <a:cubicBezTo>
                  <a:pt x="346" y="256"/>
                  <a:pt x="346" y="260"/>
                  <a:pt x="347" y="264"/>
                </a:cubicBezTo>
                <a:cubicBezTo>
                  <a:pt x="348" y="266"/>
                  <a:pt x="349" y="268"/>
                  <a:pt x="351" y="270"/>
                </a:cubicBezTo>
                <a:cubicBezTo>
                  <a:pt x="352" y="272"/>
                  <a:pt x="355" y="272"/>
                  <a:pt x="356" y="274"/>
                </a:cubicBezTo>
                <a:cubicBezTo>
                  <a:pt x="357" y="275"/>
                  <a:pt x="358" y="277"/>
                  <a:pt x="357" y="279"/>
                </a:cubicBezTo>
                <a:cubicBezTo>
                  <a:pt x="356" y="281"/>
                  <a:pt x="354" y="284"/>
                  <a:pt x="352" y="286"/>
                </a:cubicBezTo>
                <a:cubicBezTo>
                  <a:pt x="351" y="287"/>
                  <a:pt x="349" y="288"/>
                  <a:pt x="347" y="289"/>
                </a:cubicBezTo>
                <a:cubicBezTo>
                  <a:pt x="346" y="289"/>
                  <a:pt x="345" y="288"/>
                  <a:pt x="345" y="288"/>
                </a:cubicBezTo>
                <a:cubicBezTo>
                  <a:pt x="345" y="282"/>
                  <a:pt x="349" y="276"/>
                  <a:pt x="347" y="271"/>
                </a:cubicBezTo>
                <a:cubicBezTo>
                  <a:pt x="347" y="268"/>
                  <a:pt x="342" y="269"/>
                  <a:pt x="340" y="267"/>
                </a:cubicBezTo>
                <a:cubicBezTo>
                  <a:pt x="338" y="264"/>
                  <a:pt x="339" y="260"/>
                  <a:pt x="337" y="257"/>
                </a:cubicBezTo>
                <a:cubicBezTo>
                  <a:pt x="336" y="256"/>
                  <a:pt x="333" y="257"/>
                  <a:pt x="332" y="257"/>
                </a:cubicBezTo>
                <a:cubicBezTo>
                  <a:pt x="330" y="257"/>
                  <a:pt x="326" y="256"/>
                  <a:pt x="327" y="257"/>
                </a:cubicBezTo>
                <a:cubicBezTo>
                  <a:pt x="328" y="260"/>
                  <a:pt x="335" y="261"/>
                  <a:pt x="335" y="264"/>
                </a:cubicBezTo>
                <a:cubicBezTo>
                  <a:pt x="335" y="267"/>
                  <a:pt x="331" y="268"/>
                  <a:pt x="328" y="268"/>
                </a:cubicBezTo>
                <a:cubicBezTo>
                  <a:pt x="325" y="268"/>
                  <a:pt x="321" y="266"/>
                  <a:pt x="318" y="264"/>
                </a:cubicBezTo>
                <a:cubicBezTo>
                  <a:pt x="316" y="262"/>
                  <a:pt x="316" y="259"/>
                  <a:pt x="315" y="257"/>
                </a:cubicBezTo>
                <a:cubicBezTo>
                  <a:pt x="313" y="255"/>
                  <a:pt x="311" y="254"/>
                  <a:pt x="309" y="253"/>
                </a:cubicBezTo>
                <a:cubicBezTo>
                  <a:pt x="306" y="251"/>
                  <a:pt x="300" y="252"/>
                  <a:pt x="298" y="248"/>
                </a:cubicBezTo>
                <a:cubicBezTo>
                  <a:pt x="297" y="245"/>
                  <a:pt x="302" y="242"/>
                  <a:pt x="303" y="239"/>
                </a:cubicBezTo>
                <a:cubicBezTo>
                  <a:pt x="304" y="237"/>
                  <a:pt x="305" y="233"/>
                  <a:pt x="303" y="233"/>
                </a:cubicBezTo>
                <a:cubicBezTo>
                  <a:pt x="299" y="234"/>
                  <a:pt x="298" y="240"/>
                  <a:pt x="293" y="241"/>
                </a:cubicBezTo>
                <a:cubicBezTo>
                  <a:pt x="290" y="242"/>
                  <a:pt x="287" y="239"/>
                  <a:pt x="284" y="237"/>
                </a:cubicBezTo>
                <a:cubicBezTo>
                  <a:pt x="283" y="236"/>
                  <a:pt x="283" y="234"/>
                  <a:pt x="281" y="233"/>
                </a:cubicBezTo>
                <a:cubicBezTo>
                  <a:pt x="279" y="232"/>
                  <a:pt x="276" y="231"/>
                  <a:pt x="273" y="231"/>
                </a:cubicBezTo>
                <a:cubicBezTo>
                  <a:pt x="266" y="230"/>
                  <a:pt x="258" y="233"/>
                  <a:pt x="252" y="231"/>
                </a:cubicBezTo>
                <a:cubicBezTo>
                  <a:pt x="249" y="231"/>
                  <a:pt x="247" y="228"/>
                  <a:pt x="246" y="225"/>
                </a:cubicBezTo>
                <a:cubicBezTo>
                  <a:pt x="245" y="224"/>
                  <a:pt x="249" y="222"/>
                  <a:pt x="248" y="221"/>
                </a:cubicBezTo>
                <a:cubicBezTo>
                  <a:pt x="246" y="220"/>
                  <a:pt x="245" y="223"/>
                  <a:pt x="243" y="223"/>
                </a:cubicBezTo>
                <a:cubicBezTo>
                  <a:pt x="241" y="223"/>
                  <a:pt x="239" y="222"/>
                  <a:pt x="237" y="221"/>
                </a:cubicBezTo>
                <a:cubicBezTo>
                  <a:pt x="234" y="219"/>
                  <a:pt x="230" y="218"/>
                  <a:pt x="229" y="214"/>
                </a:cubicBezTo>
                <a:cubicBezTo>
                  <a:pt x="229" y="212"/>
                  <a:pt x="238" y="210"/>
                  <a:pt x="236" y="208"/>
                </a:cubicBezTo>
                <a:cubicBezTo>
                  <a:pt x="232" y="206"/>
                  <a:pt x="228" y="211"/>
                  <a:pt x="224" y="211"/>
                </a:cubicBezTo>
                <a:cubicBezTo>
                  <a:pt x="221" y="211"/>
                  <a:pt x="218" y="209"/>
                  <a:pt x="215" y="209"/>
                </a:cubicBezTo>
                <a:cubicBezTo>
                  <a:pt x="212" y="210"/>
                  <a:pt x="208" y="211"/>
                  <a:pt x="207" y="213"/>
                </a:cubicBezTo>
                <a:cubicBezTo>
                  <a:pt x="206" y="215"/>
                  <a:pt x="210" y="215"/>
                  <a:pt x="210" y="217"/>
                </a:cubicBezTo>
                <a:cubicBezTo>
                  <a:pt x="211" y="219"/>
                  <a:pt x="212" y="221"/>
                  <a:pt x="210" y="223"/>
                </a:cubicBezTo>
                <a:cubicBezTo>
                  <a:pt x="208" y="227"/>
                  <a:pt x="204" y="231"/>
                  <a:pt x="200" y="233"/>
                </a:cubicBezTo>
                <a:cubicBezTo>
                  <a:pt x="198" y="234"/>
                  <a:pt x="194" y="232"/>
                  <a:pt x="192" y="233"/>
                </a:cubicBezTo>
                <a:cubicBezTo>
                  <a:pt x="190" y="234"/>
                  <a:pt x="189" y="237"/>
                  <a:pt x="187" y="238"/>
                </a:cubicBezTo>
                <a:cubicBezTo>
                  <a:pt x="181" y="243"/>
                  <a:pt x="175" y="249"/>
                  <a:pt x="167" y="252"/>
                </a:cubicBezTo>
                <a:cubicBezTo>
                  <a:pt x="164" y="253"/>
                  <a:pt x="160" y="253"/>
                  <a:pt x="157" y="252"/>
                </a:cubicBezTo>
                <a:cubicBezTo>
                  <a:pt x="156" y="251"/>
                  <a:pt x="156" y="248"/>
                  <a:pt x="157" y="247"/>
                </a:cubicBezTo>
                <a:cubicBezTo>
                  <a:pt x="160" y="244"/>
                  <a:pt x="165" y="244"/>
                  <a:pt x="168" y="242"/>
                </a:cubicBezTo>
                <a:cubicBezTo>
                  <a:pt x="170" y="241"/>
                  <a:pt x="173" y="239"/>
                  <a:pt x="171" y="238"/>
                </a:cubicBezTo>
                <a:cubicBezTo>
                  <a:pt x="168" y="236"/>
                  <a:pt x="163" y="242"/>
                  <a:pt x="162" y="239"/>
                </a:cubicBezTo>
                <a:cubicBezTo>
                  <a:pt x="161" y="234"/>
                  <a:pt x="165" y="230"/>
                  <a:pt x="167" y="226"/>
                </a:cubicBezTo>
                <a:cubicBezTo>
                  <a:pt x="169" y="224"/>
                  <a:pt x="171" y="221"/>
                  <a:pt x="173" y="219"/>
                </a:cubicBezTo>
                <a:cubicBezTo>
                  <a:pt x="176" y="216"/>
                  <a:pt x="178" y="214"/>
                  <a:pt x="181" y="212"/>
                </a:cubicBezTo>
                <a:cubicBezTo>
                  <a:pt x="184" y="210"/>
                  <a:pt x="186" y="208"/>
                  <a:pt x="189" y="208"/>
                </a:cubicBezTo>
                <a:cubicBezTo>
                  <a:pt x="193" y="207"/>
                  <a:pt x="197" y="211"/>
                  <a:pt x="201" y="211"/>
                </a:cubicBezTo>
                <a:cubicBezTo>
                  <a:pt x="202" y="210"/>
                  <a:pt x="198" y="208"/>
                  <a:pt x="198" y="206"/>
                </a:cubicBezTo>
                <a:cubicBezTo>
                  <a:pt x="198" y="205"/>
                  <a:pt x="201" y="203"/>
                  <a:pt x="199" y="202"/>
                </a:cubicBezTo>
                <a:cubicBezTo>
                  <a:pt x="198" y="200"/>
                  <a:pt x="195" y="201"/>
                  <a:pt x="193" y="202"/>
                </a:cubicBezTo>
                <a:cubicBezTo>
                  <a:pt x="190" y="203"/>
                  <a:pt x="186" y="204"/>
                  <a:pt x="183" y="205"/>
                </a:cubicBezTo>
                <a:cubicBezTo>
                  <a:pt x="177" y="209"/>
                  <a:pt x="171" y="212"/>
                  <a:pt x="165" y="217"/>
                </a:cubicBezTo>
                <a:cubicBezTo>
                  <a:pt x="163" y="219"/>
                  <a:pt x="163" y="224"/>
                  <a:pt x="160" y="227"/>
                </a:cubicBezTo>
                <a:cubicBezTo>
                  <a:pt x="159" y="228"/>
                  <a:pt x="155" y="225"/>
                  <a:pt x="154" y="227"/>
                </a:cubicBezTo>
                <a:cubicBezTo>
                  <a:pt x="152" y="228"/>
                  <a:pt x="155" y="232"/>
                  <a:pt x="154" y="234"/>
                </a:cubicBezTo>
                <a:cubicBezTo>
                  <a:pt x="151" y="237"/>
                  <a:pt x="147" y="238"/>
                  <a:pt x="144" y="240"/>
                </a:cubicBezTo>
                <a:cubicBezTo>
                  <a:pt x="142" y="241"/>
                  <a:pt x="140" y="241"/>
                  <a:pt x="139" y="242"/>
                </a:cubicBezTo>
                <a:cubicBezTo>
                  <a:pt x="136" y="245"/>
                  <a:pt x="131" y="247"/>
                  <a:pt x="130" y="252"/>
                </a:cubicBezTo>
                <a:cubicBezTo>
                  <a:pt x="130" y="255"/>
                  <a:pt x="135" y="254"/>
                  <a:pt x="137" y="256"/>
                </a:cubicBezTo>
                <a:cubicBezTo>
                  <a:pt x="138" y="257"/>
                  <a:pt x="140" y="259"/>
                  <a:pt x="139" y="260"/>
                </a:cubicBezTo>
                <a:cubicBezTo>
                  <a:pt x="137" y="262"/>
                  <a:pt x="133" y="261"/>
                  <a:pt x="130" y="263"/>
                </a:cubicBezTo>
                <a:cubicBezTo>
                  <a:pt x="127" y="265"/>
                  <a:pt x="125" y="269"/>
                  <a:pt x="122" y="271"/>
                </a:cubicBezTo>
                <a:cubicBezTo>
                  <a:pt x="117" y="274"/>
                  <a:pt x="112" y="276"/>
                  <a:pt x="108" y="278"/>
                </a:cubicBezTo>
                <a:cubicBezTo>
                  <a:pt x="104" y="280"/>
                  <a:pt x="99" y="281"/>
                  <a:pt x="96" y="283"/>
                </a:cubicBezTo>
                <a:cubicBezTo>
                  <a:pt x="94" y="285"/>
                  <a:pt x="94" y="288"/>
                  <a:pt x="92" y="289"/>
                </a:cubicBezTo>
                <a:cubicBezTo>
                  <a:pt x="88" y="292"/>
                  <a:pt x="84" y="293"/>
                  <a:pt x="80" y="295"/>
                </a:cubicBezTo>
                <a:cubicBezTo>
                  <a:pt x="77" y="296"/>
                  <a:pt x="74" y="295"/>
                  <a:pt x="71" y="297"/>
                </a:cubicBezTo>
                <a:cubicBezTo>
                  <a:pt x="70" y="297"/>
                  <a:pt x="71" y="299"/>
                  <a:pt x="70" y="300"/>
                </a:cubicBezTo>
                <a:cubicBezTo>
                  <a:pt x="68" y="301"/>
                  <a:pt x="65" y="299"/>
                  <a:pt x="63" y="300"/>
                </a:cubicBezTo>
                <a:cubicBezTo>
                  <a:pt x="60" y="302"/>
                  <a:pt x="60" y="306"/>
                  <a:pt x="57" y="308"/>
                </a:cubicBezTo>
                <a:cubicBezTo>
                  <a:pt x="54" y="310"/>
                  <a:pt x="51" y="310"/>
                  <a:pt x="48" y="311"/>
                </a:cubicBezTo>
                <a:cubicBezTo>
                  <a:pt x="42" y="312"/>
                  <a:pt x="37" y="313"/>
                  <a:pt x="31" y="315"/>
                </a:cubicBezTo>
                <a:cubicBezTo>
                  <a:pt x="29" y="316"/>
                  <a:pt x="27" y="318"/>
                  <a:pt x="24" y="318"/>
                </a:cubicBezTo>
                <a:cubicBezTo>
                  <a:pt x="23" y="318"/>
                  <a:pt x="22" y="314"/>
                  <a:pt x="21" y="315"/>
                </a:cubicBezTo>
                <a:cubicBezTo>
                  <a:pt x="18" y="317"/>
                  <a:pt x="16" y="322"/>
                  <a:pt x="13" y="324"/>
                </a:cubicBezTo>
                <a:cubicBezTo>
                  <a:pt x="11" y="324"/>
                  <a:pt x="10" y="321"/>
                  <a:pt x="9" y="321"/>
                </a:cubicBezTo>
                <a:cubicBezTo>
                  <a:pt x="6" y="322"/>
                  <a:pt x="4" y="328"/>
                  <a:pt x="0" y="327"/>
                </a:cubicBezTo>
                <a:cubicBezTo>
                  <a:pt x="0" y="325"/>
                  <a:pt x="1" y="322"/>
                  <a:pt x="3" y="320"/>
                </a:cubicBezTo>
                <a:cubicBezTo>
                  <a:pt x="9" y="315"/>
                  <a:pt x="16" y="312"/>
                  <a:pt x="23" y="309"/>
                </a:cubicBezTo>
                <a:cubicBezTo>
                  <a:pt x="26" y="307"/>
                  <a:pt x="30" y="309"/>
                  <a:pt x="34" y="308"/>
                </a:cubicBezTo>
                <a:cubicBezTo>
                  <a:pt x="37" y="307"/>
                  <a:pt x="39" y="305"/>
                  <a:pt x="42" y="303"/>
                </a:cubicBezTo>
                <a:cubicBezTo>
                  <a:pt x="47" y="300"/>
                  <a:pt x="52" y="297"/>
                  <a:pt x="57" y="294"/>
                </a:cubicBezTo>
                <a:cubicBezTo>
                  <a:pt x="62" y="291"/>
                  <a:pt x="67" y="288"/>
                  <a:pt x="71" y="285"/>
                </a:cubicBezTo>
                <a:cubicBezTo>
                  <a:pt x="74" y="283"/>
                  <a:pt x="78" y="282"/>
                  <a:pt x="80" y="279"/>
                </a:cubicBezTo>
                <a:cubicBezTo>
                  <a:pt x="82" y="275"/>
                  <a:pt x="83" y="271"/>
                  <a:pt x="85" y="267"/>
                </a:cubicBezTo>
                <a:cubicBezTo>
                  <a:pt x="87" y="264"/>
                  <a:pt x="88" y="261"/>
                  <a:pt x="90" y="258"/>
                </a:cubicBezTo>
                <a:cubicBezTo>
                  <a:pt x="92" y="256"/>
                  <a:pt x="99" y="253"/>
                  <a:pt x="96" y="253"/>
                </a:cubicBezTo>
                <a:cubicBezTo>
                  <a:pt x="91" y="254"/>
                  <a:pt x="86" y="258"/>
                  <a:pt x="80" y="259"/>
                </a:cubicBezTo>
                <a:cubicBezTo>
                  <a:pt x="79" y="259"/>
                  <a:pt x="78" y="256"/>
                  <a:pt x="76" y="256"/>
                </a:cubicBezTo>
                <a:cubicBezTo>
                  <a:pt x="74" y="256"/>
                  <a:pt x="73" y="258"/>
                  <a:pt x="72" y="260"/>
                </a:cubicBezTo>
                <a:cubicBezTo>
                  <a:pt x="71" y="262"/>
                  <a:pt x="73" y="265"/>
                  <a:pt x="71" y="266"/>
                </a:cubicBezTo>
                <a:cubicBezTo>
                  <a:pt x="70" y="267"/>
                  <a:pt x="68" y="265"/>
                  <a:pt x="67" y="263"/>
                </a:cubicBezTo>
                <a:cubicBezTo>
                  <a:pt x="66" y="260"/>
                  <a:pt x="67" y="256"/>
                  <a:pt x="65" y="253"/>
                </a:cubicBezTo>
                <a:cubicBezTo>
                  <a:pt x="63" y="252"/>
                  <a:pt x="61" y="254"/>
                  <a:pt x="59" y="254"/>
                </a:cubicBezTo>
                <a:cubicBezTo>
                  <a:pt x="58" y="254"/>
                  <a:pt x="59" y="252"/>
                  <a:pt x="58" y="252"/>
                </a:cubicBezTo>
                <a:cubicBezTo>
                  <a:pt x="53" y="253"/>
                  <a:pt x="49" y="256"/>
                  <a:pt x="45" y="258"/>
                </a:cubicBezTo>
                <a:cubicBezTo>
                  <a:pt x="43" y="259"/>
                  <a:pt x="41" y="262"/>
                  <a:pt x="38" y="262"/>
                </a:cubicBezTo>
                <a:cubicBezTo>
                  <a:pt x="37" y="263"/>
                  <a:pt x="35" y="262"/>
                  <a:pt x="35" y="261"/>
                </a:cubicBezTo>
                <a:cubicBezTo>
                  <a:pt x="35" y="258"/>
                  <a:pt x="37" y="256"/>
                  <a:pt x="39" y="254"/>
                </a:cubicBezTo>
                <a:cubicBezTo>
                  <a:pt x="40" y="252"/>
                  <a:pt x="42" y="251"/>
                  <a:pt x="42" y="249"/>
                </a:cubicBezTo>
                <a:cubicBezTo>
                  <a:pt x="41" y="247"/>
                  <a:pt x="37" y="247"/>
                  <a:pt x="38" y="245"/>
                </a:cubicBezTo>
                <a:cubicBezTo>
                  <a:pt x="38" y="242"/>
                  <a:pt x="43" y="241"/>
                  <a:pt x="44" y="239"/>
                </a:cubicBezTo>
                <a:cubicBezTo>
                  <a:pt x="45" y="236"/>
                  <a:pt x="43" y="232"/>
                  <a:pt x="43" y="229"/>
                </a:cubicBezTo>
                <a:cubicBezTo>
                  <a:pt x="44" y="227"/>
                  <a:pt x="48" y="224"/>
                  <a:pt x="47" y="222"/>
                </a:cubicBezTo>
                <a:cubicBezTo>
                  <a:pt x="46" y="220"/>
                  <a:pt x="43" y="223"/>
                  <a:pt x="41" y="225"/>
                </a:cubicBezTo>
                <a:cubicBezTo>
                  <a:pt x="39" y="227"/>
                  <a:pt x="40" y="231"/>
                  <a:pt x="38" y="233"/>
                </a:cubicBezTo>
                <a:cubicBezTo>
                  <a:pt x="34" y="236"/>
                  <a:pt x="29" y="237"/>
                  <a:pt x="24" y="237"/>
                </a:cubicBezTo>
                <a:cubicBezTo>
                  <a:pt x="22" y="237"/>
                  <a:pt x="22" y="234"/>
                  <a:pt x="20" y="233"/>
                </a:cubicBezTo>
                <a:cubicBezTo>
                  <a:pt x="18" y="230"/>
                  <a:pt x="15" y="229"/>
                  <a:pt x="14" y="225"/>
                </a:cubicBezTo>
                <a:cubicBezTo>
                  <a:pt x="13" y="222"/>
                  <a:pt x="14" y="217"/>
                  <a:pt x="17" y="215"/>
                </a:cubicBezTo>
                <a:cubicBezTo>
                  <a:pt x="19" y="213"/>
                  <a:pt x="23" y="215"/>
                  <a:pt x="25" y="216"/>
                </a:cubicBezTo>
                <a:cubicBezTo>
                  <a:pt x="28" y="217"/>
                  <a:pt x="31" y="220"/>
                  <a:pt x="33" y="219"/>
                </a:cubicBezTo>
                <a:cubicBezTo>
                  <a:pt x="35" y="219"/>
                  <a:pt x="35" y="215"/>
                  <a:pt x="33" y="214"/>
                </a:cubicBezTo>
                <a:cubicBezTo>
                  <a:pt x="30" y="212"/>
                  <a:pt x="26" y="214"/>
                  <a:pt x="22" y="213"/>
                </a:cubicBezTo>
                <a:cubicBezTo>
                  <a:pt x="19" y="212"/>
                  <a:pt x="15" y="211"/>
                  <a:pt x="14" y="208"/>
                </a:cubicBezTo>
                <a:cubicBezTo>
                  <a:pt x="12" y="205"/>
                  <a:pt x="12" y="201"/>
                  <a:pt x="14" y="198"/>
                </a:cubicBezTo>
                <a:cubicBezTo>
                  <a:pt x="17" y="192"/>
                  <a:pt x="22" y="187"/>
                  <a:pt x="27" y="183"/>
                </a:cubicBezTo>
                <a:cubicBezTo>
                  <a:pt x="29" y="181"/>
                  <a:pt x="33" y="184"/>
                  <a:pt x="35" y="182"/>
                </a:cubicBezTo>
                <a:cubicBezTo>
                  <a:pt x="37" y="180"/>
                  <a:pt x="34" y="178"/>
                  <a:pt x="35" y="176"/>
                </a:cubicBezTo>
                <a:cubicBezTo>
                  <a:pt x="37" y="173"/>
                  <a:pt x="40" y="169"/>
                  <a:pt x="43" y="169"/>
                </a:cubicBezTo>
                <a:cubicBezTo>
                  <a:pt x="47" y="168"/>
                  <a:pt x="50" y="172"/>
                  <a:pt x="54" y="172"/>
                </a:cubicBezTo>
                <a:cubicBezTo>
                  <a:pt x="57" y="171"/>
                  <a:pt x="60" y="168"/>
                  <a:pt x="63" y="167"/>
                </a:cubicBezTo>
                <a:cubicBezTo>
                  <a:pt x="67" y="165"/>
                  <a:pt x="71" y="166"/>
                  <a:pt x="76" y="165"/>
                </a:cubicBezTo>
                <a:cubicBezTo>
                  <a:pt x="79" y="164"/>
                  <a:pt x="82" y="163"/>
                  <a:pt x="84" y="160"/>
                </a:cubicBezTo>
                <a:cubicBezTo>
                  <a:pt x="86" y="157"/>
                  <a:pt x="85" y="154"/>
                  <a:pt x="84" y="151"/>
                </a:cubicBezTo>
                <a:cubicBezTo>
                  <a:pt x="84" y="149"/>
                  <a:pt x="80" y="149"/>
                  <a:pt x="80" y="147"/>
                </a:cubicBezTo>
                <a:cubicBezTo>
                  <a:pt x="82" y="145"/>
                  <a:pt x="86" y="146"/>
                  <a:pt x="88" y="144"/>
                </a:cubicBezTo>
                <a:cubicBezTo>
                  <a:pt x="90" y="142"/>
                  <a:pt x="90" y="139"/>
                  <a:pt x="88" y="139"/>
                </a:cubicBezTo>
                <a:cubicBezTo>
                  <a:pt x="85" y="138"/>
                  <a:pt x="81" y="141"/>
                  <a:pt x="78" y="142"/>
                </a:cubicBezTo>
                <a:cubicBezTo>
                  <a:pt x="74" y="144"/>
                  <a:pt x="71" y="148"/>
                  <a:pt x="67" y="149"/>
                </a:cubicBezTo>
                <a:cubicBezTo>
                  <a:pt x="66" y="149"/>
                  <a:pt x="65" y="146"/>
                  <a:pt x="63" y="146"/>
                </a:cubicBezTo>
                <a:cubicBezTo>
                  <a:pt x="58" y="144"/>
                  <a:pt x="53" y="144"/>
                  <a:pt x="47" y="144"/>
                </a:cubicBezTo>
                <a:cubicBezTo>
                  <a:pt x="42" y="144"/>
                  <a:pt x="36" y="146"/>
                  <a:pt x="32" y="144"/>
                </a:cubicBezTo>
                <a:cubicBezTo>
                  <a:pt x="29" y="142"/>
                  <a:pt x="29" y="138"/>
                  <a:pt x="29" y="136"/>
                </a:cubicBezTo>
                <a:cubicBezTo>
                  <a:pt x="29" y="133"/>
                  <a:pt x="36" y="130"/>
                  <a:pt x="34" y="127"/>
                </a:cubicBezTo>
                <a:cubicBezTo>
                  <a:pt x="30" y="123"/>
                  <a:pt x="23" y="125"/>
                  <a:pt x="19" y="122"/>
                </a:cubicBezTo>
                <a:cubicBezTo>
                  <a:pt x="17" y="121"/>
                  <a:pt x="20" y="120"/>
                  <a:pt x="21" y="119"/>
                </a:cubicBezTo>
                <a:cubicBezTo>
                  <a:pt x="28" y="116"/>
                  <a:pt x="36" y="113"/>
                  <a:pt x="44" y="111"/>
                </a:cubicBezTo>
                <a:cubicBezTo>
                  <a:pt x="46" y="110"/>
                  <a:pt x="48" y="112"/>
                  <a:pt x="50" y="111"/>
                </a:cubicBezTo>
                <a:cubicBezTo>
                  <a:pt x="51" y="110"/>
                  <a:pt x="50" y="107"/>
                  <a:pt x="52" y="107"/>
                </a:cubicBezTo>
                <a:cubicBezTo>
                  <a:pt x="58" y="105"/>
                  <a:pt x="65" y="103"/>
                  <a:pt x="71" y="103"/>
                </a:cubicBezTo>
                <a:cubicBezTo>
                  <a:pt x="73" y="103"/>
                  <a:pt x="72" y="106"/>
                  <a:pt x="71" y="106"/>
                </a:cubicBezTo>
                <a:cubicBezTo>
                  <a:pt x="70" y="108"/>
                  <a:pt x="64" y="111"/>
                  <a:pt x="67" y="111"/>
                </a:cubicBezTo>
                <a:cubicBezTo>
                  <a:pt x="74" y="114"/>
                  <a:pt x="83" y="114"/>
                  <a:pt x="91" y="112"/>
                </a:cubicBezTo>
                <a:cubicBezTo>
                  <a:pt x="93" y="112"/>
                  <a:pt x="94" y="109"/>
                  <a:pt x="94" y="107"/>
                </a:cubicBezTo>
                <a:cubicBezTo>
                  <a:pt x="93" y="103"/>
                  <a:pt x="88" y="102"/>
                  <a:pt x="88" y="98"/>
                </a:cubicBezTo>
                <a:cubicBezTo>
                  <a:pt x="87" y="97"/>
                  <a:pt x="91" y="97"/>
                  <a:pt x="92" y="97"/>
                </a:cubicBezTo>
                <a:cubicBezTo>
                  <a:pt x="95" y="99"/>
                  <a:pt x="96" y="103"/>
                  <a:pt x="99" y="104"/>
                </a:cubicBezTo>
                <a:cubicBezTo>
                  <a:pt x="103" y="106"/>
                  <a:pt x="108" y="107"/>
                  <a:pt x="113" y="107"/>
                </a:cubicBezTo>
                <a:cubicBezTo>
                  <a:pt x="114" y="107"/>
                  <a:pt x="116" y="104"/>
                  <a:pt x="114" y="103"/>
                </a:cubicBezTo>
                <a:cubicBezTo>
                  <a:pt x="109" y="100"/>
                  <a:pt x="102" y="100"/>
                  <a:pt x="96" y="97"/>
                </a:cubicBezTo>
                <a:cubicBezTo>
                  <a:pt x="95" y="97"/>
                  <a:pt x="94" y="95"/>
                  <a:pt x="93" y="94"/>
                </a:cubicBezTo>
                <a:cubicBezTo>
                  <a:pt x="88" y="93"/>
                  <a:pt x="82" y="96"/>
                  <a:pt x="77" y="93"/>
                </a:cubicBezTo>
                <a:cubicBezTo>
                  <a:pt x="75" y="92"/>
                  <a:pt x="78" y="89"/>
                  <a:pt x="77" y="87"/>
                </a:cubicBezTo>
                <a:cubicBezTo>
                  <a:pt x="76" y="84"/>
                  <a:pt x="74" y="81"/>
                  <a:pt x="72" y="79"/>
                </a:cubicBezTo>
                <a:cubicBezTo>
                  <a:pt x="68" y="74"/>
                  <a:pt x="59" y="72"/>
                  <a:pt x="58" y="65"/>
                </a:cubicBezTo>
                <a:cubicBezTo>
                  <a:pt x="57" y="61"/>
                  <a:pt x="62" y="57"/>
                  <a:pt x="66" y="55"/>
                </a:cubicBezTo>
                <a:cubicBezTo>
                  <a:pt x="68" y="53"/>
                  <a:pt x="70" y="55"/>
                  <a:pt x="73" y="55"/>
                </a:cubicBezTo>
                <a:cubicBezTo>
                  <a:pt x="79" y="54"/>
                  <a:pt x="86" y="53"/>
                  <a:pt x="93" y="50"/>
                </a:cubicBezTo>
                <a:cubicBezTo>
                  <a:pt x="97" y="49"/>
                  <a:pt x="102" y="47"/>
                  <a:pt x="106" y="43"/>
                </a:cubicBezTo>
                <a:cubicBezTo>
                  <a:pt x="108" y="41"/>
                  <a:pt x="108" y="37"/>
                  <a:pt x="110" y="35"/>
                </a:cubicBezTo>
                <a:cubicBezTo>
                  <a:pt x="113" y="31"/>
                  <a:pt x="118" y="28"/>
                  <a:pt x="123" y="25"/>
                </a:cubicBezTo>
                <a:cubicBezTo>
                  <a:pt x="128" y="23"/>
                  <a:pt x="133" y="22"/>
                  <a:pt x="138" y="20"/>
                </a:cubicBezTo>
                <a:cubicBezTo>
                  <a:pt x="141" y="19"/>
                  <a:pt x="144" y="17"/>
                  <a:pt x="148" y="15"/>
                </a:cubicBezTo>
                <a:cubicBezTo>
                  <a:pt x="152" y="13"/>
                  <a:pt x="155" y="10"/>
                  <a:pt x="160" y="9"/>
                </a:cubicBezTo>
                <a:cubicBezTo>
                  <a:pt x="163" y="9"/>
                  <a:pt x="167" y="11"/>
                  <a:pt x="170" y="11"/>
                </a:cubicBezTo>
                <a:cubicBezTo>
                  <a:pt x="174" y="11"/>
                  <a:pt x="178" y="11"/>
                  <a:pt x="181" y="10"/>
                </a:cubicBezTo>
                <a:cubicBezTo>
                  <a:pt x="186" y="7"/>
                  <a:pt x="188" y="1"/>
                  <a:pt x="192" y="0"/>
                </a:cubicBezTo>
                <a:cubicBezTo>
                  <a:pt x="196" y="0"/>
                  <a:pt x="201" y="2"/>
                  <a:pt x="202" y="6"/>
                </a:cubicBezTo>
                <a:cubicBezTo>
                  <a:pt x="203" y="8"/>
                  <a:pt x="198" y="9"/>
                  <a:pt x="197" y="11"/>
                </a:cubicBezTo>
                <a:cubicBezTo>
                  <a:pt x="196" y="12"/>
                  <a:pt x="196" y="14"/>
                  <a:pt x="197" y="14"/>
                </a:cubicBezTo>
                <a:cubicBezTo>
                  <a:pt x="199" y="14"/>
                  <a:pt x="201" y="11"/>
                  <a:pt x="203" y="10"/>
                </a:cubicBezTo>
                <a:cubicBezTo>
                  <a:pt x="206" y="8"/>
                  <a:pt x="208" y="6"/>
                  <a:pt x="210" y="6"/>
                </a:cubicBezTo>
                <a:cubicBezTo>
                  <a:pt x="212" y="6"/>
                  <a:pt x="213" y="7"/>
                  <a:pt x="213" y="8"/>
                </a:cubicBezTo>
                <a:cubicBezTo>
                  <a:pt x="214" y="11"/>
                  <a:pt x="211" y="15"/>
                  <a:pt x="213" y="16"/>
                </a:cubicBezTo>
                <a:cubicBezTo>
                  <a:pt x="216" y="17"/>
                  <a:pt x="219" y="12"/>
                  <a:pt x="222" y="11"/>
                </a:cubicBezTo>
                <a:cubicBezTo>
                  <a:pt x="226" y="10"/>
                  <a:pt x="230" y="11"/>
                  <a:pt x="234" y="11"/>
                </a:cubicBezTo>
                <a:cubicBezTo>
                  <a:pt x="236" y="11"/>
                  <a:pt x="238" y="11"/>
                  <a:pt x="239" y="13"/>
                </a:cubicBezTo>
                <a:cubicBezTo>
                  <a:pt x="239" y="14"/>
                  <a:pt x="235" y="15"/>
                  <a:pt x="235" y="17"/>
                </a:cubicBezTo>
                <a:cubicBezTo>
                  <a:pt x="236" y="19"/>
                  <a:pt x="240" y="17"/>
                  <a:pt x="241" y="18"/>
                </a:cubicBezTo>
                <a:cubicBezTo>
                  <a:pt x="244" y="20"/>
                  <a:pt x="244" y="25"/>
                  <a:pt x="247" y="25"/>
                </a:cubicBezTo>
                <a:cubicBezTo>
                  <a:pt x="251" y="25"/>
                  <a:pt x="253" y="20"/>
                  <a:pt x="257" y="19"/>
                </a:cubicBezTo>
                <a:cubicBezTo>
                  <a:pt x="261" y="18"/>
                  <a:pt x="265" y="19"/>
                  <a:pt x="268" y="19"/>
                </a:cubicBezTo>
                <a:cubicBezTo>
                  <a:pt x="271" y="20"/>
                  <a:pt x="274" y="20"/>
                  <a:pt x="276" y="21"/>
                </a:cubicBezTo>
                <a:cubicBezTo>
                  <a:pt x="280" y="23"/>
                  <a:pt x="283" y="25"/>
                  <a:pt x="286" y="26"/>
                </a:cubicBezTo>
                <a:cubicBezTo>
                  <a:pt x="292" y="27"/>
                  <a:pt x="298" y="26"/>
                  <a:pt x="304" y="27"/>
                </a:cubicBezTo>
                <a:cubicBezTo>
                  <a:pt x="307" y="28"/>
                  <a:pt x="309" y="32"/>
                  <a:pt x="312" y="32"/>
                </a:cubicBezTo>
                <a:cubicBezTo>
                  <a:pt x="317" y="32"/>
                  <a:pt x="320" y="27"/>
                  <a:pt x="325" y="27"/>
                </a:cubicBezTo>
                <a:cubicBezTo>
                  <a:pt x="329" y="26"/>
                  <a:pt x="332" y="28"/>
                  <a:pt x="336" y="29"/>
                </a:cubicBezTo>
                <a:cubicBezTo>
                  <a:pt x="339" y="30"/>
                  <a:pt x="343" y="32"/>
                  <a:pt x="346" y="33"/>
                </a:cubicBezTo>
                <a:cubicBezTo>
                  <a:pt x="348" y="35"/>
                  <a:pt x="351" y="36"/>
                  <a:pt x="353" y="38"/>
                </a:cubicBezTo>
                <a:lnTo>
                  <a:pt x="291" y="226"/>
                </a:lnTo>
                <a:lnTo>
                  <a:pt x="296" y="229"/>
                </a:lnTo>
                <a:cubicBezTo>
                  <a:pt x="298" y="230"/>
                  <a:pt x="298" y="232"/>
                  <a:pt x="300" y="231"/>
                </a:cubicBezTo>
                <a:cubicBezTo>
                  <a:pt x="302" y="230"/>
                  <a:pt x="303" y="223"/>
                  <a:pt x="306" y="224"/>
                </a:cubicBezTo>
                <a:lnTo>
                  <a:pt x="312" y="227"/>
                </a:lnTo>
                <a:cubicBezTo>
                  <a:pt x="315" y="228"/>
                  <a:pt x="313" y="233"/>
                  <a:pt x="314" y="236"/>
                </a:cubicBezTo>
                <a:cubicBezTo>
                  <a:pt x="316" y="241"/>
                  <a:pt x="319" y="245"/>
                  <a:pt x="321" y="249"/>
                </a:cubicBezTo>
                <a:cubicBezTo>
                  <a:pt x="322" y="251"/>
                  <a:pt x="322" y="253"/>
                  <a:pt x="324" y="253"/>
                </a:cubicBezTo>
                <a:cubicBezTo>
                  <a:pt x="327" y="254"/>
                  <a:pt x="327" y="251"/>
                  <a:pt x="329" y="250"/>
                </a:cubicBezTo>
                <a:cubicBezTo>
                  <a:pt x="331" y="249"/>
                  <a:pt x="335" y="252"/>
                  <a:pt x="336" y="250"/>
                </a:cubicBezTo>
                <a:cubicBezTo>
                  <a:pt x="336" y="247"/>
                  <a:pt x="338" y="245"/>
                  <a:pt x="341" y="244"/>
                </a:cubicBezTo>
                <a:cubicBezTo>
                  <a:pt x="342" y="244"/>
                  <a:pt x="341" y="242"/>
                  <a:pt x="341" y="241"/>
                </a:cubicBezTo>
                <a:cubicBezTo>
                  <a:pt x="344" y="239"/>
                  <a:pt x="348" y="237"/>
                  <a:pt x="351" y="238"/>
                </a:cubicBezTo>
                <a:cubicBezTo>
                  <a:pt x="353" y="238"/>
                  <a:pt x="354" y="241"/>
                  <a:pt x="355" y="244"/>
                </a:cubicBezTo>
                <a:cubicBezTo>
                  <a:pt x="356" y="246"/>
                  <a:pt x="353" y="248"/>
                  <a:pt x="354" y="250"/>
                </a:cubicBezTo>
                <a:cubicBezTo>
                  <a:pt x="355" y="252"/>
                  <a:pt x="358" y="251"/>
                  <a:pt x="360" y="253"/>
                </a:cubicBezTo>
                <a:cubicBezTo>
                  <a:pt x="361" y="255"/>
                  <a:pt x="361" y="259"/>
                  <a:pt x="363" y="261"/>
                </a:cubicBezTo>
                <a:cubicBezTo>
                  <a:pt x="365" y="265"/>
                  <a:pt x="370" y="267"/>
                  <a:pt x="372" y="271"/>
                </a:cubicBezTo>
                <a:cubicBezTo>
                  <a:pt x="373" y="274"/>
                  <a:pt x="370" y="279"/>
                  <a:pt x="372" y="283"/>
                </a:cubicBezTo>
                <a:cubicBezTo>
                  <a:pt x="374" y="287"/>
                  <a:pt x="375" y="292"/>
                  <a:pt x="378" y="296"/>
                </a:cubicBezTo>
                <a:cubicBezTo>
                  <a:pt x="380" y="300"/>
                  <a:pt x="385" y="299"/>
                  <a:pt x="388" y="302"/>
                </a:cubicBezTo>
                <a:cubicBezTo>
                  <a:pt x="389" y="302"/>
                  <a:pt x="388" y="304"/>
                  <a:pt x="389" y="305"/>
                </a:cubicBezTo>
                <a:cubicBezTo>
                  <a:pt x="390" y="307"/>
                  <a:pt x="392" y="307"/>
                  <a:pt x="394" y="30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41" name="Freeform 2659"/>
          <p:cNvSpPr>
            <a:spLocks noChangeAspect="1"/>
          </p:cNvSpPr>
          <p:nvPr/>
        </p:nvSpPr>
        <p:spPr bwMode="auto">
          <a:xfrm>
            <a:off x="5526088" y="3870325"/>
            <a:ext cx="247650" cy="373063"/>
          </a:xfrm>
          <a:custGeom>
            <a:avLst/>
            <a:gdLst>
              <a:gd name="T0" fmla="*/ 11 w 130"/>
              <a:gd name="T1" fmla="*/ 139 h 196"/>
              <a:gd name="T2" fmla="*/ 7 w 130"/>
              <a:gd name="T3" fmla="*/ 150 h 196"/>
              <a:gd name="T4" fmla="*/ 0 w 130"/>
              <a:gd name="T5" fmla="*/ 158 h 196"/>
              <a:gd name="T6" fmla="*/ 0 w 130"/>
              <a:gd name="T7" fmla="*/ 223 h 196"/>
              <a:gd name="T8" fmla="*/ 10 w 130"/>
              <a:gd name="T9" fmla="*/ 235 h 196"/>
              <a:gd name="T10" fmla="*/ 16 w 130"/>
              <a:gd name="T11" fmla="*/ 221 h 196"/>
              <a:gd name="T12" fmla="*/ 31 w 130"/>
              <a:gd name="T13" fmla="*/ 205 h 196"/>
              <a:gd name="T14" fmla="*/ 46 w 130"/>
              <a:gd name="T15" fmla="*/ 189 h 196"/>
              <a:gd name="T16" fmla="*/ 52 w 130"/>
              <a:gd name="T17" fmla="*/ 186 h 196"/>
              <a:gd name="T18" fmla="*/ 56 w 130"/>
              <a:gd name="T19" fmla="*/ 179 h 196"/>
              <a:gd name="T20" fmla="*/ 70 w 130"/>
              <a:gd name="T21" fmla="*/ 171 h 196"/>
              <a:gd name="T22" fmla="*/ 79 w 130"/>
              <a:gd name="T23" fmla="*/ 167 h 196"/>
              <a:gd name="T24" fmla="*/ 90 w 130"/>
              <a:gd name="T25" fmla="*/ 153 h 196"/>
              <a:gd name="T26" fmla="*/ 101 w 130"/>
              <a:gd name="T27" fmla="*/ 139 h 196"/>
              <a:gd name="T28" fmla="*/ 110 w 130"/>
              <a:gd name="T29" fmla="*/ 122 h 196"/>
              <a:gd name="T30" fmla="*/ 125 w 130"/>
              <a:gd name="T31" fmla="*/ 101 h 196"/>
              <a:gd name="T32" fmla="*/ 124 w 130"/>
              <a:gd name="T33" fmla="*/ 96 h 196"/>
              <a:gd name="T34" fmla="*/ 136 w 130"/>
              <a:gd name="T35" fmla="*/ 76 h 196"/>
              <a:gd name="T36" fmla="*/ 134 w 130"/>
              <a:gd name="T37" fmla="*/ 71 h 196"/>
              <a:gd name="T38" fmla="*/ 140 w 130"/>
              <a:gd name="T39" fmla="*/ 66 h 196"/>
              <a:gd name="T40" fmla="*/ 145 w 130"/>
              <a:gd name="T41" fmla="*/ 54 h 196"/>
              <a:gd name="T42" fmla="*/ 150 w 130"/>
              <a:gd name="T43" fmla="*/ 43 h 196"/>
              <a:gd name="T44" fmla="*/ 150 w 130"/>
              <a:gd name="T45" fmla="*/ 30 h 196"/>
              <a:gd name="T46" fmla="*/ 154 w 130"/>
              <a:gd name="T47" fmla="*/ 23 h 196"/>
              <a:gd name="T48" fmla="*/ 152 w 130"/>
              <a:gd name="T49" fmla="*/ 12 h 196"/>
              <a:gd name="T50" fmla="*/ 155 w 130"/>
              <a:gd name="T51" fmla="*/ 2 h 196"/>
              <a:gd name="T52" fmla="*/ 148 w 130"/>
              <a:gd name="T53" fmla="*/ 0 h 196"/>
              <a:gd name="T54" fmla="*/ 144 w 130"/>
              <a:gd name="T55" fmla="*/ 1 h 196"/>
              <a:gd name="T56" fmla="*/ 139 w 130"/>
              <a:gd name="T57" fmla="*/ 6 h 196"/>
              <a:gd name="T58" fmla="*/ 127 w 130"/>
              <a:gd name="T59" fmla="*/ 10 h 196"/>
              <a:gd name="T60" fmla="*/ 120 w 130"/>
              <a:gd name="T61" fmla="*/ 13 h 196"/>
              <a:gd name="T62" fmla="*/ 113 w 130"/>
              <a:gd name="T63" fmla="*/ 11 h 196"/>
              <a:gd name="T64" fmla="*/ 107 w 130"/>
              <a:gd name="T65" fmla="*/ 14 h 196"/>
              <a:gd name="T66" fmla="*/ 96 w 130"/>
              <a:gd name="T67" fmla="*/ 14 h 196"/>
              <a:gd name="T68" fmla="*/ 88 w 130"/>
              <a:gd name="T69" fmla="*/ 19 h 196"/>
              <a:gd name="T70" fmla="*/ 77 w 130"/>
              <a:gd name="T71" fmla="*/ 23 h 196"/>
              <a:gd name="T72" fmla="*/ 71 w 130"/>
              <a:gd name="T73" fmla="*/ 22 h 196"/>
              <a:gd name="T74" fmla="*/ 59 w 130"/>
              <a:gd name="T75" fmla="*/ 26 h 196"/>
              <a:gd name="T76" fmla="*/ 47 w 130"/>
              <a:gd name="T77" fmla="*/ 25 h 196"/>
              <a:gd name="T78" fmla="*/ 41 w 130"/>
              <a:gd name="T79" fmla="*/ 19 h 196"/>
              <a:gd name="T80" fmla="*/ 41 w 130"/>
              <a:gd name="T81" fmla="*/ 14 h 196"/>
              <a:gd name="T82" fmla="*/ 35 w 130"/>
              <a:gd name="T83" fmla="*/ 12 h 196"/>
              <a:gd name="T84" fmla="*/ 31 w 130"/>
              <a:gd name="T85" fmla="*/ 14 h 196"/>
              <a:gd name="T86" fmla="*/ 28 w 130"/>
              <a:gd name="T87" fmla="*/ 17 h 196"/>
              <a:gd name="T88" fmla="*/ 22 w 130"/>
              <a:gd name="T89" fmla="*/ 28 h 196"/>
              <a:gd name="T90" fmla="*/ 31 w 130"/>
              <a:gd name="T91" fmla="*/ 37 h 196"/>
              <a:gd name="T92" fmla="*/ 34 w 130"/>
              <a:gd name="T93" fmla="*/ 43 h 196"/>
              <a:gd name="T94" fmla="*/ 41 w 130"/>
              <a:gd name="T95" fmla="*/ 50 h 196"/>
              <a:gd name="T96" fmla="*/ 90 w 130"/>
              <a:gd name="T97" fmla="*/ 70 h 196"/>
              <a:gd name="T98" fmla="*/ 104 w 130"/>
              <a:gd name="T99" fmla="*/ 67 h 196"/>
              <a:gd name="T100" fmla="*/ 60 w 130"/>
              <a:gd name="T101" fmla="*/ 121 h 196"/>
              <a:gd name="T102" fmla="*/ 43 w 130"/>
              <a:gd name="T103" fmla="*/ 122 h 196"/>
              <a:gd name="T104" fmla="*/ 26 w 130"/>
              <a:gd name="T105" fmla="*/ 129 h 196"/>
              <a:gd name="T106" fmla="*/ 11 w 130"/>
              <a:gd name="T107" fmla="*/ 139 h 1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0"/>
              <a:gd name="T163" fmla="*/ 0 h 196"/>
              <a:gd name="T164" fmla="*/ 130 w 130"/>
              <a:gd name="T165" fmla="*/ 196 h 19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0" h="196">
                <a:moveTo>
                  <a:pt x="9" y="116"/>
                </a:moveTo>
                <a:cubicBezTo>
                  <a:pt x="8" y="119"/>
                  <a:pt x="9" y="123"/>
                  <a:pt x="6" y="125"/>
                </a:cubicBezTo>
                <a:lnTo>
                  <a:pt x="0" y="132"/>
                </a:lnTo>
                <a:lnTo>
                  <a:pt x="0" y="186"/>
                </a:lnTo>
                <a:lnTo>
                  <a:pt x="8" y="196"/>
                </a:lnTo>
                <a:cubicBezTo>
                  <a:pt x="9" y="192"/>
                  <a:pt x="11" y="188"/>
                  <a:pt x="13" y="184"/>
                </a:cubicBezTo>
                <a:cubicBezTo>
                  <a:pt x="17" y="179"/>
                  <a:pt x="21" y="175"/>
                  <a:pt x="26" y="171"/>
                </a:cubicBezTo>
                <a:cubicBezTo>
                  <a:pt x="30" y="166"/>
                  <a:pt x="34" y="162"/>
                  <a:pt x="38" y="158"/>
                </a:cubicBezTo>
                <a:cubicBezTo>
                  <a:pt x="39" y="157"/>
                  <a:pt x="41" y="156"/>
                  <a:pt x="43" y="155"/>
                </a:cubicBezTo>
                <a:cubicBezTo>
                  <a:pt x="45" y="153"/>
                  <a:pt x="46" y="150"/>
                  <a:pt x="47" y="149"/>
                </a:cubicBezTo>
                <a:cubicBezTo>
                  <a:pt x="51" y="146"/>
                  <a:pt x="54" y="145"/>
                  <a:pt x="58" y="143"/>
                </a:cubicBezTo>
                <a:cubicBezTo>
                  <a:pt x="61" y="141"/>
                  <a:pt x="64" y="141"/>
                  <a:pt x="66" y="139"/>
                </a:cubicBezTo>
                <a:cubicBezTo>
                  <a:pt x="70" y="136"/>
                  <a:pt x="72" y="132"/>
                  <a:pt x="75" y="128"/>
                </a:cubicBezTo>
                <a:cubicBezTo>
                  <a:pt x="78" y="124"/>
                  <a:pt x="81" y="120"/>
                  <a:pt x="84" y="116"/>
                </a:cubicBezTo>
                <a:cubicBezTo>
                  <a:pt x="87" y="111"/>
                  <a:pt x="90" y="106"/>
                  <a:pt x="92" y="102"/>
                </a:cubicBezTo>
                <a:cubicBezTo>
                  <a:pt x="96" y="96"/>
                  <a:pt x="100" y="90"/>
                  <a:pt x="104" y="84"/>
                </a:cubicBezTo>
                <a:cubicBezTo>
                  <a:pt x="104" y="83"/>
                  <a:pt x="103" y="81"/>
                  <a:pt x="103" y="80"/>
                </a:cubicBezTo>
                <a:cubicBezTo>
                  <a:pt x="106" y="74"/>
                  <a:pt x="110" y="69"/>
                  <a:pt x="113" y="63"/>
                </a:cubicBezTo>
                <a:cubicBezTo>
                  <a:pt x="113" y="62"/>
                  <a:pt x="112" y="60"/>
                  <a:pt x="112" y="59"/>
                </a:cubicBezTo>
                <a:cubicBezTo>
                  <a:pt x="113" y="58"/>
                  <a:pt x="116" y="57"/>
                  <a:pt x="117" y="55"/>
                </a:cubicBezTo>
                <a:cubicBezTo>
                  <a:pt x="119" y="52"/>
                  <a:pt x="120" y="48"/>
                  <a:pt x="121" y="45"/>
                </a:cubicBezTo>
                <a:cubicBezTo>
                  <a:pt x="122" y="42"/>
                  <a:pt x="124" y="39"/>
                  <a:pt x="125" y="36"/>
                </a:cubicBezTo>
                <a:cubicBezTo>
                  <a:pt x="125" y="32"/>
                  <a:pt x="124" y="28"/>
                  <a:pt x="125" y="25"/>
                </a:cubicBezTo>
                <a:cubicBezTo>
                  <a:pt x="125" y="23"/>
                  <a:pt x="128" y="21"/>
                  <a:pt x="128" y="19"/>
                </a:cubicBezTo>
                <a:cubicBezTo>
                  <a:pt x="128" y="16"/>
                  <a:pt x="127" y="13"/>
                  <a:pt x="127" y="10"/>
                </a:cubicBezTo>
                <a:cubicBezTo>
                  <a:pt x="127" y="7"/>
                  <a:pt x="130" y="5"/>
                  <a:pt x="129" y="2"/>
                </a:cubicBezTo>
                <a:cubicBezTo>
                  <a:pt x="128" y="0"/>
                  <a:pt x="125" y="0"/>
                  <a:pt x="123" y="0"/>
                </a:cubicBezTo>
                <a:cubicBezTo>
                  <a:pt x="121" y="0"/>
                  <a:pt x="120" y="1"/>
                  <a:pt x="120" y="1"/>
                </a:cubicBezTo>
                <a:cubicBezTo>
                  <a:pt x="118" y="2"/>
                  <a:pt x="117" y="4"/>
                  <a:pt x="116" y="5"/>
                </a:cubicBezTo>
                <a:cubicBezTo>
                  <a:pt x="113" y="7"/>
                  <a:pt x="109" y="7"/>
                  <a:pt x="106" y="8"/>
                </a:cubicBezTo>
                <a:cubicBezTo>
                  <a:pt x="104" y="9"/>
                  <a:pt x="103" y="10"/>
                  <a:pt x="100" y="11"/>
                </a:cubicBezTo>
                <a:cubicBezTo>
                  <a:pt x="98" y="11"/>
                  <a:pt x="96" y="9"/>
                  <a:pt x="94" y="9"/>
                </a:cubicBezTo>
                <a:cubicBezTo>
                  <a:pt x="92" y="9"/>
                  <a:pt x="91" y="12"/>
                  <a:pt x="89" y="12"/>
                </a:cubicBezTo>
                <a:cubicBezTo>
                  <a:pt x="86" y="13"/>
                  <a:pt x="83" y="11"/>
                  <a:pt x="80" y="12"/>
                </a:cubicBezTo>
                <a:cubicBezTo>
                  <a:pt x="77" y="13"/>
                  <a:pt x="75" y="15"/>
                  <a:pt x="73" y="16"/>
                </a:cubicBezTo>
                <a:cubicBezTo>
                  <a:pt x="70" y="18"/>
                  <a:pt x="67" y="19"/>
                  <a:pt x="64" y="19"/>
                </a:cubicBezTo>
                <a:cubicBezTo>
                  <a:pt x="63" y="19"/>
                  <a:pt x="61" y="18"/>
                  <a:pt x="59" y="18"/>
                </a:cubicBezTo>
                <a:cubicBezTo>
                  <a:pt x="56" y="19"/>
                  <a:pt x="53" y="22"/>
                  <a:pt x="49" y="22"/>
                </a:cubicBezTo>
                <a:cubicBezTo>
                  <a:pt x="46" y="23"/>
                  <a:pt x="42" y="22"/>
                  <a:pt x="39" y="21"/>
                </a:cubicBezTo>
                <a:cubicBezTo>
                  <a:pt x="37" y="20"/>
                  <a:pt x="35" y="18"/>
                  <a:pt x="34" y="16"/>
                </a:cubicBezTo>
                <a:cubicBezTo>
                  <a:pt x="33" y="15"/>
                  <a:pt x="35" y="13"/>
                  <a:pt x="34" y="12"/>
                </a:cubicBezTo>
                <a:cubicBezTo>
                  <a:pt x="32" y="11"/>
                  <a:pt x="31" y="11"/>
                  <a:pt x="29" y="10"/>
                </a:cubicBezTo>
                <a:cubicBezTo>
                  <a:pt x="28" y="11"/>
                  <a:pt x="27" y="11"/>
                  <a:pt x="26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1" y="17"/>
                  <a:pt x="17" y="20"/>
                  <a:pt x="18" y="23"/>
                </a:cubicBezTo>
                <a:cubicBezTo>
                  <a:pt x="19" y="27"/>
                  <a:pt x="24" y="28"/>
                  <a:pt x="26" y="31"/>
                </a:cubicBezTo>
                <a:cubicBezTo>
                  <a:pt x="27" y="32"/>
                  <a:pt x="27" y="34"/>
                  <a:pt x="28" y="36"/>
                </a:cubicBezTo>
                <a:cubicBezTo>
                  <a:pt x="30" y="38"/>
                  <a:pt x="31" y="41"/>
                  <a:pt x="34" y="42"/>
                </a:cubicBezTo>
                <a:lnTo>
                  <a:pt x="75" y="58"/>
                </a:lnTo>
                <a:cubicBezTo>
                  <a:pt x="79" y="59"/>
                  <a:pt x="90" y="53"/>
                  <a:pt x="87" y="56"/>
                </a:cubicBezTo>
                <a:lnTo>
                  <a:pt x="50" y="101"/>
                </a:lnTo>
                <a:cubicBezTo>
                  <a:pt x="47" y="105"/>
                  <a:pt x="40" y="101"/>
                  <a:pt x="36" y="102"/>
                </a:cubicBezTo>
                <a:cubicBezTo>
                  <a:pt x="31" y="103"/>
                  <a:pt x="27" y="106"/>
                  <a:pt x="22" y="108"/>
                </a:cubicBezTo>
                <a:cubicBezTo>
                  <a:pt x="18" y="110"/>
                  <a:pt x="13" y="114"/>
                  <a:pt x="9" y="11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42" name="Freeform 2660"/>
          <p:cNvSpPr>
            <a:spLocks noChangeAspect="1"/>
          </p:cNvSpPr>
          <p:nvPr/>
        </p:nvSpPr>
        <p:spPr bwMode="auto">
          <a:xfrm>
            <a:off x="5183188" y="5003800"/>
            <a:ext cx="57150" cy="61913"/>
          </a:xfrm>
          <a:custGeom>
            <a:avLst/>
            <a:gdLst>
              <a:gd name="T0" fmla="*/ 23 w 30"/>
              <a:gd name="T1" fmla="*/ 0 h 32"/>
              <a:gd name="T2" fmla="*/ 35 w 30"/>
              <a:gd name="T3" fmla="*/ 11 h 32"/>
              <a:gd name="T4" fmla="*/ 35 w 30"/>
              <a:gd name="T5" fmla="*/ 18 h 32"/>
              <a:gd name="T6" fmla="*/ 29 w 30"/>
              <a:gd name="T7" fmla="*/ 28 h 32"/>
              <a:gd name="T8" fmla="*/ 25 w 30"/>
              <a:gd name="T9" fmla="*/ 29 h 32"/>
              <a:gd name="T10" fmla="*/ 19 w 30"/>
              <a:gd name="T11" fmla="*/ 29 h 32"/>
              <a:gd name="T12" fmla="*/ 14 w 30"/>
              <a:gd name="T13" fmla="*/ 38 h 32"/>
              <a:gd name="T14" fmla="*/ 10 w 30"/>
              <a:gd name="T15" fmla="*/ 38 h 32"/>
              <a:gd name="T16" fmla="*/ 5 w 30"/>
              <a:gd name="T17" fmla="*/ 32 h 32"/>
              <a:gd name="T18" fmla="*/ 1 w 30"/>
              <a:gd name="T19" fmla="*/ 26 h 32"/>
              <a:gd name="T20" fmla="*/ 1 w 30"/>
              <a:gd name="T21" fmla="*/ 18 h 32"/>
              <a:gd name="T22" fmla="*/ 7 w 30"/>
              <a:gd name="T23" fmla="*/ 15 h 32"/>
              <a:gd name="T24" fmla="*/ 13 w 30"/>
              <a:gd name="T25" fmla="*/ 6 h 32"/>
              <a:gd name="T26" fmla="*/ 19 w 30"/>
              <a:gd name="T27" fmla="*/ 4 h 32"/>
              <a:gd name="T28" fmla="*/ 23 w 30"/>
              <a:gd name="T29" fmla="*/ 0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32"/>
              <a:gd name="T47" fmla="*/ 30 w 30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32">
                <a:moveTo>
                  <a:pt x="19" y="0"/>
                </a:moveTo>
                <a:cubicBezTo>
                  <a:pt x="23" y="2"/>
                  <a:pt x="26" y="6"/>
                  <a:pt x="29" y="9"/>
                </a:cubicBezTo>
                <a:cubicBezTo>
                  <a:pt x="30" y="11"/>
                  <a:pt x="30" y="13"/>
                  <a:pt x="29" y="15"/>
                </a:cubicBezTo>
                <a:cubicBezTo>
                  <a:pt x="28" y="18"/>
                  <a:pt x="26" y="20"/>
                  <a:pt x="24" y="23"/>
                </a:cubicBezTo>
                <a:cubicBezTo>
                  <a:pt x="23" y="24"/>
                  <a:pt x="22" y="24"/>
                  <a:pt x="21" y="24"/>
                </a:cubicBezTo>
                <a:cubicBezTo>
                  <a:pt x="19" y="24"/>
                  <a:pt x="17" y="23"/>
                  <a:pt x="16" y="24"/>
                </a:cubicBezTo>
                <a:cubicBezTo>
                  <a:pt x="14" y="26"/>
                  <a:pt x="14" y="30"/>
                  <a:pt x="12" y="31"/>
                </a:cubicBezTo>
                <a:cubicBezTo>
                  <a:pt x="11" y="32"/>
                  <a:pt x="9" y="32"/>
                  <a:pt x="8" y="31"/>
                </a:cubicBezTo>
                <a:cubicBezTo>
                  <a:pt x="6" y="30"/>
                  <a:pt x="5" y="28"/>
                  <a:pt x="4" y="26"/>
                </a:cubicBezTo>
                <a:cubicBezTo>
                  <a:pt x="3" y="24"/>
                  <a:pt x="2" y="23"/>
                  <a:pt x="1" y="21"/>
                </a:cubicBezTo>
                <a:cubicBezTo>
                  <a:pt x="1" y="19"/>
                  <a:pt x="0" y="17"/>
                  <a:pt x="1" y="15"/>
                </a:cubicBezTo>
                <a:cubicBezTo>
                  <a:pt x="2" y="14"/>
                  <a:pt x="5" y="14"/>
                  <a:pt x="6" y="12"/>
                </a:cubicBezTo>
                <a:cubicBezTo>
                  <a:pt x="8" y="10"/>
                  <a:pt x="8" y="7"/>
                  <a:pt x="11" y="5"/>
                </a:cubicBezTo>
                <a:cubicBezTo>
                  <a:pt x="12" y="4"/>
                  <a:pt x="14" y="4"/>
                  <a:pt x="16" y="3"/>
                </a:cubicBezTo>
                <a:cubicBezTo>
                  <a:pt x="17" y="3"/>
                  <a:pt x="18" y="0"/>
                  <a:pt x="19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43" name="Freeform 2661"/>
          <p:cNvSpPr>
            <a:spLocks noChangeAspect="1"/>
          </p:cNvSpPr>
          <p:nvPr/>
        </p:nvSpPr>
        <p:spPr bwMode="auto">
          <a:xfrm>
            <a:off x="4791075" y="3238500"/>
            <a:ext cx="9525" cy="7938"/>
          </a:xfrm>
          <a:custGeom>
            <a:avLst/>
            <a:gdLst>
              <a:gd name="T0" fmla="*/ 2 w 5"/>
              <a:gd name="T1" fmla="*/ 0 h 4"/>
              <a:gd name="T2" fmla="*/ 6 w 5"/>
              <a:gd name="T3" fmla="*/ 3 h 4"/>
              <a:gd name="T4" fmla="*/ 2 w 5"/>
              <a:gd name="T5" fmla="*/ 5 h 4"/>
              <a:gd name="T6" fmla="*/ 0 w 5"/>
              <a:gd name="T7" fmla="*/ 3 h 4"/>
              <a:gd name="T8" fmla="*/ 2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4"/>
              <a:gd name="T17" fmla="*/ 5 w 5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4">
                <a:moveTo>
                  <a:pt x="2" y="0"/>
                </a:moveTo>
                <a:cubicBezTo>
                  <a:pt x="3" y="0"/>
                  <a:pt x="5" y="1"/>
                  <a:pt x="5" y="2"/>
                </a:cubicBezTo>
                <a:cubicBezTo>
                  <a:pt x="5" y="3"/>
                  <a:pt x="3" y="4"/>
                  <a:pt x="2" y="4"/>
                </a:cubicBezTo>
                <a:cubicBezTo>
                  <a:pt x="2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44" name="Freeform 2662"/>
          <p:cNvSpPr>
            <a:spLocks noChangeAspect="1"/>
          </p:cNvSpPr>
          <p:nvPr/>
        </p:nvSpPr>
        <p:spPr bwMode="auto">
          <a:xfrm>
            <a:off x="5815013" y="3848100"/>
            <a:ext cx="34925" cy="12700"/>
          </a:xfrm>
          <a:custGeom>
            <a:avLst/>
            <a:gdLst>
              <a:gd name="T0" fmla="*/ 6 w 18"/>
              <a:gd name="T1" fmla="*/ 1 h 7"/>
              <a:gd name="T2" fmla="*/ 11 w 18"/>
              <a:gd name="T3" fmla="*/ 3 h 7"/>
              <a:gd name="T4" fmla="*/ 17 w 18"/>
              <a:gd name="T5" fmla="*/ 0 h 7"/>
              <a:gd name="T6" fmla="*/ 21 w 18"/>
              <a:gd name="T7" fmla="*/ 3 h 7"/>
              <a:gd name="T8" fmla="*/ 13 w 18"/>
              <a:gd name="T9" fmla="*/ 8 h 7"/>
              <a:gd name="T10" fmla="*/ 1 w 18"/>
              <a:gd name="T11" fmla="*/ 5 h 7"/>
              <a:gd name="T12" fmla="*/ 6 w 18"/>
              <a:gd name="T13" fmla="*/ 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7"/>
              <a:gd name="T23" fmla="*/ 18 w 18"/>
              <a:gd name="T24" fmla="*/ 7 h 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7">
                <a:moveTo>
                  <a:pt x="5" y="1"/>
                </a:moveTo>
                <a:cubicBezTo>
                  <a:pt x="6" y="1"/>
                  <a:pt x="8" y="3"/>
                  <a:pt x="9" y="3"/>
                </a:cubicBezTo>
                <a:cubicBezTo>
                  <a:pt x="11" y="3"/>
                  <a:pt x="12" y="0"/>
                  <a:pt x="14" y="0"/>
                </a:cubicBezTo>
                <a:cubicBezTo>
                  <a:pt x="15" y="0"/>
                  <a:pt x="18" y="2"/>
                  <a:pt x="17" y="3"/>
                </a:cubicBezTo>
                <a:cubicBezTo>
                  <a:pt x="16" y="5"/>
                  <a:pt x="14" y="7"/>
                  <a:pt x="11" y="7"/>
                </a:cubicBezTo>
                <a:cubicBezTo>
                  <a:pt x="8" y="7"/>
                  <a:pt x="4" y="6"/>
                  <a:pt x="1" y="4"/>
                </a:cubicBezTo>
                <a:cubicBezTo>
                  <a:pt x="0" y="3"/>
                  <a:pt x="3" y="1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45" name="Freeform 2663"/>
          <p:cNvSpPr>
            <a:spLocks noChangeAspect="1"/>
          </p:cNvSpPr>
          <p:nvPr/>
        </p:nvSpPr>
        <p:spPr bwMode="auto">
          <a:xfrm>
            <a:off x="5484813" y="4351338"/>
            <a:ext cx="11113" cy="23813"/>
          </a:xfrm>
          <a:custGeom>
            <a:avLst/>
            <a:gdLst>
              <a:gd name="T0" fmla="*/ 2 w 6"/>
              <a:gd name="T1" fmla="*/ 1 h 13"/>
              <a:gd name="T2" fmla="*/ 7 w 6"/>
              <a:gd name="T3" fmla="*/ 13 h 13"/>
              <a:gd name="T4" fmla="*/ 1 w 6"/>
              <a:gd name="T5" fmla="*/ 9 h 13"/>
              <a:gd name="T6" fmla="*/ 2 w 6"/>
              <a:gd name="T7" fmla="*/ 1 h 13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13"/>
              <a:gd name="T14" fmla="*/ 6 w 6"/>
              <a:gd name="T15" fmla="*/ 13 h 1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13">
                <a:moveTo>
                  <a:pt x="2" y="1"/>
                </a:moveTo>
                <a:cubicBezTo>
                  <a:pt x="5" y="3"/>
                  <a:pt x="6" y="8"/>
                  <a:pt x="6" y="11"/>
                </a:cubicBezTo>
                <a:cubicBezTo>
                  <a:pt x="5" y="13"/>
                  <a:pt x="2" y="10"/>
                  <a:pt x="1" y="8"/>
                </a:cubicBezTo>
                <a:cubicBezTo>
                  <a:pt x="0" y="6"/>
                  <a:pt x="0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46" name="Freeform 2664"/>
          <p:cNvSpPr>
            <a:spLocks noChangeAspect="1"/>
          </p:cNvSpPr>
          <p:nvPr/>
        </p:nvSpPr>
        <p:spPr bwMode="auto">
          <a:xfrm>
            <a:off x="4737100" y="4094163"/>
            <a:ext cx="17463" cy="20638"/>
          </a:xfrm>
          <a:custGeom>
            <a:avLst/>
            <a:gdLst>
              <a:gd name="T0" fmla="*/ 10 w 9"/>
              <a:gd name="T1" fmla="*/ 2 h 11"/>
              <a:gd name="T2" fmla="*/ 7 w 9"/>
              <a:gd name="T3" fmla="*/ 12 h 11"/>
              <a:gd name="T4" fmla="*/ 1 w 9"/>
              <a:gd name="T5" fmla="*/ 9 h 11"/>
              <a:gd name="T6" fmla="*/ 6 w 9"/>
              <a:gd name="T7" fmla="*/ 4 h 11"/>
              <a:gd name="T8" fmla="*/ 10 w 9"/>
              <a:gd name="T9" fmla="*/ 2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"/>
              <a:gd name="T16" fmla="*/ 0 h 11"/>
              <a:gd name="T17" fmla="*/ 9 w 9"/>
              <a:gd name="T18" fmla="*/ 11 h 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" h="11">
                <a:moveTo>
                  <a:pt x="8" y="2"/>
                </a:moveTo>
                <a:cubicBezTo>
                  <a:pt x="9" y="4"/>
                  <a:pt x="9" y="8"/>
                  <a:pt x="6" y="10"/>
                </a:cubicBezTo>
                <a:cubicBezTo>
                  <a:pt x="5" y="11"/>
                  <a:pt x="1" y="10"/>
                  <a:pt x="1" y="8"/>
                </a:cubicBezTo>
                <a:cubicBezTo>
                  <a:pt x="0" y="6"/>
                  <a:pt x="3" y="4"/>
                  <a:pt x="5" y="3"/>
                </a:cubicBezTo>
                <a:cubicBezTo>
                  <a:pt x="6" y="2"/>
                  <a:pt x="8" y="0"/>
                  <a:pt x="8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47" name="Freeform 2665"/>
          <p:cNvSpPr>
            <a:spLocks noChangeAspect="1"/>
          </p:cNvSpPr>
          <p:nvPr/>
        </p:nvSpPr>
        <p:spPr bwMode="auto">
          <a:xfrm>
            <a:off x="4699000" y="4183063"/>
            <a:ext cx="7938" cy="11113"/>
          </a:xfrm>
          <a:custGeom>
            <a:avLst/>
            <a:gdLst>
              <a:gd name="T0" fmla="*/ 3 w 4"/>
              <a:gd name="T1" fmla="*/ 0 h 6"/>
              <a:gd name="T2" fmla="*/ 5 w 4"/>
              <a:gd name="T3" fmla="*/ 2 h 6"/>
              <a:gd name="T4" fmla="*/ 3 w 4"/>
              <a:gd name="T5" fmla="*/ 7 h 6"/>
              <a:gd name="T6" fmla="*/ 0 w 4"/>
              <a:gd name="T7" fmla="*/ 6 h 6"/>
              <a:gd name="T8" fmla="*/ 3 w 4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6"/>
              <a:gd name="T17" fmla="*/ 4 w 4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6">
                <a:moveTo>
                  <a:pt x="2" y="0"/>
                </a:moveTo>
                <a:cubicBezTo>
                  <a:pt x="3" y="0"/>
                  <a:pt x="4" y="1"/>
                  <a:pt x="4" y="2"/>
                </a:cubicBezTo>
                <a:cubicBezTo>
                  <a:pt x="4" y="4"/>
                  <a:pt x="3" y="5"/>
                  <a:pt x="2" y="6"/>
                </a:cubicBezTo>
                <a:cubicBezTo>
                  <a:pt x="1" y="6"/>
                  <a:pt x="0" y="6"/>
                  <a:pt x="0" y="5"/>
                </a:cubicBezTo>
                <a:cubicBezTo>
                  <a:pt x="0" y="3"/>
                  <a:pt x="1" y="1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48" name="Oval 2666"/>
          <p:cNvSpPr>
            <a:spLocks noChangeAspect="1" noChangeArrowheads="1"/>
          </p:cNvSpPr>
          <p:nvPr/>
        </p:nvSpPr>
        <p:spPr bwMode="auto">
          <a:xfrm>
            <a:off x="3949700" y="3783013"/>
            <a:ext cx="9525" cy="7938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49" name="Freeform 2667"/>
          <p:cNvSpPr>
            <a:spLocks noChangeAspect="1"/>
          </p:cNvSpPr>
          <p:nvPr/>
        </p:nvSpPr>
        <p:spPr bwMode="auto">
          <a:xfrm>
            <a:off x="3971925" y="3776663"/>
            <a:ext cx="9525" cy="7938"/>
          </a:xfrm>
          <a:custGeom>
            <a:avLst/>
            <a:gdLst>
              <a:gd name="T0" fmla="*/ 2 w 5"/>
              <a:gd name="T1" fmla="*/ 0 h 4"/>
              <a:gd name="T2" fmla="*/ 6 w 5"/>
              <a:gd name="T3" fmla="*/ 3 h 4"/>
              <a:gd name="T4" fmla="*/ 2 w 5"/>
              <a:gd name="T5" fmla="*/ 5 h 4"/>
              <a:gd name="T6" fmla="*/ 0 w 5"/>
              <a:gd name="T7" fmla="*/ 3 h 4"/>
              <a:gd name="T8" fmla="*/ 2 w 5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4"/>
              <a:gd name="T17" fmla="*/ 5 w 5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4">
                <a:moveTo>
                  <a:pt x="2" y="0"/>
                </a:moveTo>
                <a:cubicBezTo>
                  <a:pt x="3" y="0"/>
                  <a:pt x="5" y="1"/>
                  <a:pt x="5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50" name="Oval 2668"/>
          <p:cNvSpPr>
            <a:spLocks noChangeAspect="1" noChangeArrowheads="1"/>
          </p:cNvSpPr>
          <p:nvPr/>
        </p:nvSpPr>
        <p:spPr bwMode="auto">
          <a:xfrm>
            <a:off x="3987800" y="3748088"/>
            <a:ext cx="9525" cy="6350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51" name="Freeform 2669"/>
          <p:cNvSpPr>
            <a:spLocks noChangeAspect="1"/>
          </p:cNvSpPr>
          <p:nvPr/>
        </p:nvSpPr>
        <p:spPr bwMode="auto">
          <a:xfrm>
            <a:off x="3956050" y="3736975"/>
            <a:ext cx="11113" cy="7938"/>
          </a:xfrm>
          <a:custGeom>
            <a:avLst/>
            <a:gdLst>
              <a:gd name="T0" fmla="*/ 4 w 6"/>
              <a:gd name="T1" fmla="*/ 0 h 4"/>
              <a:gd name="T2" fmla="*/ 6 w 6"/>
              <a:gd name="T3" fmla="*/ 3 h 4"/>
              <a:gd name="T4" fmla="*/ 2 w 6"/>
              <a:gd name="T5" fmla="*/ 4 h 4"/>
              <a:gd name="T6" fmla="*/ 0 w 6"/>
              <a:gd name="T7" fmla="*/ 1 h 4"/>
              <a:gd name="T8" fmla="*/ 4 w 6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4"/>
              <a:gd name="T17" fmla="*/ 6 w 6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4">
                <a:moveTo>
                  <a:pt x="3" y="0"/>
                </a:moveTo>
                <a:cubicBezTo>
                  <a:pt x="4" y="0"/>
                  <a:pt x="6" y="1"/>
                  <a:pt x="5" y="2"/>
                </a:cubicBezTo>
                <a:cubicBezTo>
                  <a:pt x="5" y="3"/>
                  <a:pt x="3" y="4"/>
                  <a:pt x="2" y="3"/>
                </a:cubicBezTo>
                <a:cubicBezTo>
                  <a:pt x="1" y="3"/>
                  <a:pt x="0" y="2"/>
                  <a:pt x="0" y="1"/>
                </a:cubicBezTo>
                <a:cubicBezTo>
                  <a:pt x="0" y="0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52" name="Freeform 2670"/>
          <p:cNvSpPr>
            <a:spLocks noChangeAspect="1"/>
          </p:cNvSpPr>
          <p:nvPr/>
        </p:nvSpPr>
        <p:spPr bwMode="auto">
          <a:xfrm>
            <a:off x="3987800" y="3733800"/>
            <a:ext cx="6350" cy="4763"/>
          </a:xfrm>
          <a:custGeom>
            <a:avLst/>
            <a:gdLst>
              <a:gd name="T0" fmla="*/ 1 w 3"/>
              <a:gd name="T1" fmla="*/ 0 h 3"/>
              <a:gd name="T2" fmla="*/ 4 w 3"/>
              <a:gd name="T3" fmla="*/ 1 h 3"/>
              <a:gd name="T4" fmla="*/ 3 w 3"/>
              <a:gd name="T5" fmla="*/ 3 h 3"/>
              <a:gd name="T6" fmla="*/ 0 w 3"/>
              <a:gd name="T7" fmla="*/ 1 h 3"/>
              <a:gd name="T8" fmla="*/ 1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1" y="0"/>
                </a:moveTo>
                <a:cubicBezTo>
                  <a:pt x="2" y="0"/>
                  <a:pt x="3" y="0"/>
                  <a:pt x="3" y="1"/>
                </a:cubicBezTo>
                <a:cubicBezTo>
                  <a:pt x="3" y="2"/>
                  <a:pt x="2" y="2"/>
                  <a:pt x="2" y="3"/>
                </a:cubicBezTo>
                <a:cubicBezTo>
                  <a:pt x="1" y="3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53" name="Freeform 2671"/>
          <p:cNvSpPr>
            <a:spLocks noChangeAspect="1"/>
          </p:cNvSpPr>
          <p:nvPr/>
        </p:nvSpPr>
        <p:spPr bwMode="auto">
          <a:xfrm>
            <a:off x="3940175" y="3729038"/>
            <a:ext cx="6350" cy="6350"/>
          </a:xfrm>
          <a:custGeom>
            <a:avLst/>
            <a:gdLst>
              <a:gd name="T0" fmla="*/ 1 w 3"/>
              <a:gd name="T1" fmla="*/ 0 h 3"/>
              <a:gd name="T2" fmla="*/ 4 w 3"/>
              <a:gd name="T3" fmla="*/ 1 h 3"/>
              <a:gd name="T4" fmla="*/ 3 w 3"/>
              <a:gd name="T5" fmla="*/ 4 h 3"/>
              <a:gd name="T6" fmla="*/ 0 w 3"/>
              <a:gd name="T7" fmla="*/ 3 h 3"/>
              <a:gd name="T8" fmla="*/ 1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1" y="0"/>
                </a:moveTo>
                <a:cubicBezTo>
                  <a:pt x="2" y="0"/>
                  <a:pt x="3" y="0"/>
                  <a:pt x="3" y="1"/>
                </a:cubicBezTo>
                <a:cubicBezTo>
                  <a:pt x="3" y="2"/>
                  <a:pt x="2" y="3"/>
                  <a:pt x="2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54" name="Freeform 2672"/>
          <p:cNvSpPr>
            <a:spLocks noChangeAspect="1"/>
          </p:cNvSpPr>
          <p:nvPr/>
        </p:nvSpPr>
        <p:spPr bwMode="auto">
          <a:xfrm>
            <a:off x="3978275" y="3775075"/>
            <a:ext cx="7938" cy="6350"/>
          </a:xfrm>
          <a:custGeom>
            <a:avLst/>
            <a:gdLst>
              <a:gd name="T0" fmla="*/ 3 w 4"/>
              <a:gd name="T1" fmla="*/ 0 h 3"/>
              <a:gd name="T2" fmla="*/ 5 w 4"/>
              <a:gd name="T3" fmla="*/ 1 h 3"/>
              <a:gd name="T4" fmla="*/ 3 w 4"/>
              <a:gd name="T5" fmla="*/ 3 h 3"/>
              <a:gd name="T6" fmla="*/ 0 w 4"/>
              <a:gd name="T7" fmla="*/ 1 h 3"/>
              <a:gd name="T8" fmla="*/ 3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0"/>
                </a:moveTo>
                <a:cubicBezTo>
                  <a:pt x="2" y="0"/>
                  <a:pt x="4" y="0"/>
                  <a:pt x="4" y="1"/>
                </a:cubicBezTo>
                <a:cubicBezTo>
                  <a:pt x="4" y="2"/>
                  <a:pt x="3" y="2"/>
                  <a:pt x="2" y="2"/>
                </a:cubicBezTo>
                <a:cubicBezTo>
                  <a:pt x="1" y="3"/>
                  <a:pt x="0" y="2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55" name="Freeform 2673"/>
          <p:cNvSpPr>
            <a:spLocks noChangeAspect="1"/>
          </p:cNvSpPr>
          <p:nvPr/>
        </p:nvSpPr>
        <p:spPr bwMode="auto">
          <a:xfrm>
            <a:off x="3940175" y="3784600"/>
            <a:ext cx="6350" cy="4763"/>
          </a:xfrm>
          <a:custGeom>
            <a:avLst/>
            <a:gdLst>
              <a:gd name="T0" fmla="*/ 1 w 3"/>
              <a:gd name="T1" fmla="*/ 0 h 2"/>
              <a:gd name="T2" fmla="*/ 4 w 3"/>
              <a:gd name="T3" fmla="*/ 2 h 2"/>
              <a:gd name="T4" fmla="*/ 3 w 3"/>
              <a:gd name="T5" fmla="*/ 3 h 2"/>
              <a:gd name="T6" fmla="*/ 0 w 3"/>
              <a:gd name="T7" fmla="*/ 3 h 2"/>
              <a:gd name="T8" fmla="*/ 1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0"/>
                </a:moveTo>
                <a:cubicBezTo>
                  <a:pt x="2" y="0"/>
                  <a:pt x="3" y="1"/>
                  <a:pt x="3" y="1"/>
                </a:cubicBezTo>
                <a:cubicBezTo>
                  <a:pt x="3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56" name="Freeform 2674"/>
          <p:cNvSpPr>
            <a:spLocks noChangeAspect="1"/>
          </p:cNvSpPr>
          <p:nvPr/>
        </p:nvSpPr>
        <p:spPr bwMode="auto">
          <a:xfrm>
            <a:off x="3933825" y="3719513"/>
            <a:ext cx="9525" cy="7938"/>
          </a:xfrm>
          <a:custGeom>
            <a:avLst/>
            <a:gdLst>
              <a:gd name="T0" fmla="*/ 1 w 5"/>
              <a:gd name="T1" fmla="*/ 1 h 4"/>
              <a:gd name="T2" fmla="*/ 5 w 5"/>
              <a:gd name="T3" fmla="*/ 1 h 4"/>
              <a:gd name="T4" fmla="*/ 4 w 5"/>
              <a:gd name="T5" fmla="*/ 5 h 4"/>
              <a:gd name="T6" fmla="*/ 0 w 5"/>
              <a:gd name="T7" fmla="*/ 4 h 4"/>
              <a:gd name="T8" fmla="*/ 1 w 5"/>
              <a:gd name="T9" fmla="*/ 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4"/>
              <a:gd name="T17" fmla="*/ 5 w 5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4">
                <a:moveTo>
                  <a:pt x="1" y="1"/>
                </a:moveTo>
                <a:cubicBezTo>
                  <a:pt x="2" y="0"/>
                  <a:pt x="4" y="1"/>
                  <a:pt x="4" y="1"/>
                </a:cubicBezTo>
                <a:cubicBezTo>
                  <a:pt x="5" y="2"/>
                  <a:pt x="4" y="4"/>
                  <a:pt x="3" y="4"/>
                </a:cubicBezTo>
                <a:cubicBezTo>
                  <a:pt x="2" y="4"/>
                  <a:pt x="0" y="4"/>
                  <a:pt x="0" y="3"/>
                </a:cubicBezTo>
                <a:cubicBezTo>
                  <a:pt x="0" y="3"/>
                  <a:pt x="0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57" name="Freeform 2675"/>
          <p:cNvSpPr>
            <a:spLocks noChangeAspect="1"/>
          </p:cNvSpPr>
          <p:nvPr/>
        </p:nvSpPr>
        <p:spPr bwMode="auto">
          <a:xfrm>
            <a:off x="4191000" y="3390900"/>
            <a:ext cx="20638" cy="26988"/>
          </a:xfrm>
          <a:custGeom>
            <a:avLst/>
            <a:gdLst>
              <a:gd name="T0" fmla="*/ 13 w 11"/>
              <a:gd name="T1" fmla="*/ 1 h 14"/>
              <a:gd name="T2" fmla="*/ 11 w 11"/>
              <a:gd name="T3" fmla="*/ 11 h 14"/>
              <a:gd name="T4" fmla="*/ 2 w 11"/>
              <a:gd name="T5" fmla="*/ 15 h 14"/>
              <a:gd name="T6" fmla="*/ 8 w 11"/>
              <a:gd name="T7" fmla="*/ 6 h 14"/>
              <a:gd name="T8" fmla="*/ 11 w 11"/>
              <a:gd name="T9" fmla="*/ 0 h 14"/>
              <a:gd name="T10" fmla="*/ 13 w 11"/>
              <a:gd name="T11" fmla="*/ 1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"/>
              <a:gd name="T19" fmla="*/ 0 h 14"/>
              <a:gd name="T20" fmla="*/ 11 w 11"/>
              <a:gd name="T21" fmla="*/ 14 h 1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" h="14">
                <a:moveTo>
                  <a:pt x="11" y="1"/>
                </a:moveTo>
                <a:cubicBezTo>
                  <a:pt x="11" y="4"/>
                  <a:pt x="11" y="7"/>
                  <a:pt x="9" y="9"/>
                </a:cubicBezTo>
                <a:cubicBezTo>
                  <a:pt x="8" y="11"/>
                  <a:pt x="3" y="14"/>
                  <a:pt x="2" y="12"/>
                </a:cubicBezTo>
                <a:cubicBezTo>
                  <a:pt x="0" y="9"/>
                  <a:pt x="5" y="8"/>
                  <a:pt x="7" y="5"/>
                </a:cubicBezTo>
                <a:cubicBezTo>
                  <a:pt x="8" y="4"/>
                  <a:pt x="8" y="2"/>
                  <a:pt x="9" y="0"/>
                </a:cubicBezTo>
                <a:cubicBezTo>
                  <a:pt x="10" y="0"/>
                  <a:pt x="11" y="0"/>
                  <a:pt x="1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58" name="Freeform 2676"/>
          <p:cNvSpPr>
            <a:spLocks noChangeAspect="1"/>
          </p:cNvSpPr>
          <p:nvPr/>
        </p:nvSpPr>
        <p:spPr bwMode="auto">
          <a:xfrm>
            <a:off x="4211638" y="3373438"/>
            <a:ext cx="14288" cy="17463"/>
          </a:xfrm>
          <a:custGeom>
            <a:avLst/>
            <a:gdLst>
              <a:gd name="T0" fmla="*/ 8 w 8"/>
              <a:gd name="T1" fmla="*/ 2 h 9"/>
              <a:gd name="T2" fmla="*/ 6 w 8"/>
              <a:gd name="T3" fmla="*/ 7 h 9"/>
              <a:gd name="T4" fmla="*/ 1 w 8"/>
              <a:gd name="T5" fmla="*/ 10 h 9"/>
              <a:gd name="T6" fmla="*/ 1 w 8"/>
              <a:gd name="T7" fmla="*/ 5 h 9"/>
              <a:gd name="T8" fmla="*/ 8 w 8"/>
              <a:gd name="T9" fmla="*/ 2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9"/>
              <a:gd name="T17" fmla="*/ 8 w 8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9">
                <a:moveTo>
                  <a:pt x="7" y="2"/>
                </a:moveTo>
                <a:cubicBezTo>
                  <a:pt x="8" y="2"/>
                  <a:pt x="6" y="5"/>
                  <a:pt x="5" y="6"/>
                </a:cubicBezTo>
                <a:cubicBezTo>
                  <a:pt x="4" y="7"/>
                  <a:pt x="2" y="9"/>
                  <a:pt x="1" y="8"/>
                </a:cubicBezTo>
                <a:cubicBezTo>
                  <a:pt x="0" y="7"/>
                  <a:pt x="0" y="5"/>
                  <a:pt x="1" y="4"/>
                </a:cubicBezTo>
                <a:cubicBezTo>
                  <a:pt x="3" y="2"/>
                  <a:pt x="5" y="0"/>
                  <a:pt x="7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59" name="Freeform 2677"/>
          <p:cNvSpPr>
            <a:spLocks noChangeAspect="1"/>
          </p:cNvSpPr>
          <p:nvPr/>
        </p:nvSpPr>
        <p:spPr bwMode="auto">
          <a:xfrm>
            <a:off x="4164013" y="3403600"/>
            <a:ext cx="14288" cy="15875"/>
          </a:xfrm>
          <a:custGeom>
            <a:avLst/>
            <a:gdLst>
              <a:gd name="T0" fmla="*/ 8 w 8"/>
              <a:gd name="T1" fmla="*/ 1 h 8"/>
              <a:gd name="T2" fmla="*/ 8 w 8"/>
              <a:gd name="T3" fmla="*/ 6 h 8"/>
              <a:gd name="T4" fmla="*/ 5 w 8"/>
              <a:gd name="T5" fmla="*/ 10 h 8"/>
              <a:gd name="T6" fmla="*/ 0 w 8"/>
              <a:gd name="T7" fmla="*/ 7 h 8"/>
              <a:gd name="T8" fmla="*/ 2 w 8"/>
              <a:gd name="T9" fmla="*/ 1 h 8"/>
              <a:gd name="T10" fmla="*/ 8 w 8"/>
              <a:gd name="T11" fmla="*/ 1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8"/>
              <a:gd name="T20" fmla="*/ 8 w 8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8">
                <a:moveTo>
                  <a:pt x="7" y="1"/>
                </a:moveTo>
                <a:cubicBezTo>
                  <a:pt x="8" y="2"/>
                  <a:pt x="8" y="4"/>
                  <a:pt x="7" y="5"/>
                </a:cubicBezTo>
                <a:cubicBezTo>
                  <a:pt x="7" y="6"/>
                  <a:pt x="5" y="7"/>
                  <a:pt x="4" y="8"/>
                </a:cubicBezTo>
                <a:cubicBezTo>
                  <a:pt x="3" y="8"/>
                  <a:pt x="1" y="7"/>
                  <a:pt x="0" y="6"/>
                </a:cubicBezTo>
                <a:cubicBezTo>
                  <a:pt x="0" y="4"/>
                  <a:pt x="1" y="2"/>
                  <a:pt x="2" y="1"/>
                </a:cubicBezTo>
                <a:cubicBezTo>
                  <a:pt x="4" y="0"/>
                  <a:pt x="6" y="0"/>
                  <a:pt x="7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60" name="Freeform 2678"/>
          <p:cNvSpPr>
            <a:spLocks noChangeAspect="1"/>
          </p:cNvSpPr>
          <p:nvPr/>
        </p:nvSpPr>
        <p:spPr bwMode="auto">
          <a:xfrm>
            <a:off x="4138613" y="3394075"/>
            <a:ext cx="20638" cy="19050"/>
          </a:xfrm>
          <a:custGeom>
            <a:avLst/>
            <a:gdLst>
              <a:gd name="T0" fmla="*/ 13 w 11"/>
              <a:gd name="T1" fmla="*/ 2 h 10"/>
              <a:gd name="T2" fmla="*/ 5 w 11"/>
              <a:gd name="T3" fmla="*/ 12 h 10"/>
              <a:gd name="T4" fmla="*/ 1 w 11"/>
              <a:gd name="T5" fmla="*/ 8 h 10"/>
              <a:gd name="T6" fmla="*/ 1 w 11"/>
              <a:gd name="T7" fmla="*/ 5 h 10"/>
              <a:gd name="T8" fmla="*/ 8 w 11"/>
              <a:gd name="T9" fmla="*/ 1 h 10"/>
              <a:gd name="T10" fmla="*/ 13 w 11"/>
              <a:gd name="T11" fmla="*/ 2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"/>
              <a:gd name="T19" fmla="*/ 0 h 10"/>
              <a:gd name="T20" fmla="*/ 11 w 11"/>
              <a:gd name="T21" fmla="*/ 10 h 1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" h="10">
                <a:moveTo>
                  <a:pt x="11" y="2"/>
                </a:moveTo>
                <a:cubicBezTo>
                  <a:pt x="9" y="5"/>
                  <a:pt x="7" y="8"/>
                  <a:pt x="4" y="10"/>
                </a:cubicBezTo>
                <a:cubicBezTo>
                  <a:pt x="3" y="10"/>
                  <a:pt x="2" y="8"/>
                  <a:pt x="1" y="7"/>
                </a:cubicBezTo>
                <a:cubicBezTo>
                  <a:pt x="1" y="6"/>
                  <a:pt x="0" y="5"/>
                  <a:pt x="1" y="4"/>
                </a:cubicBezTo>
                <a:cubicBezTo>
                  <a:pt x="3" y="2"/>
                  <a:pt x="5" y="1"/>
                  <a:pt x="7" y="1"/>
                </a:cubicBezTo>
                <a:cubicBezTo>
                  <a:pt x="8" y="0"/>
                  <a:pt x="11" y="1"/>
                  <a:pt x="1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61" name="Freeform 2679"/>
          <p:cNvSpPr>
            <a:spLocks noChangeAspect="1"/>
          </p:cNvSpPr>
          <p:nvPr/>
        </p:nvSpPr>
        <p:spPr bwMode="auto">
          <a:xfrm>
            <a:off x="4127500" y="3405188"/>
            <a:ext cx="11113" cy="9525"/>
          </a:xfrm>
          <a:custGeom>
            <a:avLst/>
            <a:gdLst>
              <a:gd name="T0" fmla="*/ 1 w 6"/>
              <a:gd name="T1" fmla="*/ 1 h 5"/>
              <a:gd name="T2" fmla="*/ 7 w 6"/>
              <a:gd name="T3" fmla="*/ 4 h 5"/>
              <a:gd name="T4" fmla="*/ 4 w 6"/>
              <a:gd name="T5" fmla="*/ 5 h 5"/>
              <a:gd name="T6" fmla="*/ 1 w 6"/>
              <a:gd name="T7" fmla="*/ 1 h 5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5"/>
              <a:gd name="T14" fmla="*/ 6 w 6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5">
                <a:moveTo>
                  <a:pt x="1" y="1"/>
                </a:moveTo>
                <a:cubicBezTo>
                  <a:pt x="3" y="0"/>
                  <a:pt x="5" y="1"/>
                  <a:pt x="6" y="3"/>
                </a:cubicBezTo>
                <a:cubicBezTo>
                  <a:pt x="6" y="4"/>
                  <a:pt x="4" y="5"/>
                  <a:pt x="3" y="4"/>
                </a:cubicBezTo>
                <a:cubicBezTo>
                  <a:pt x="2" y="4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62" name="Freeform 2680"/>
          <p:cNvSpPr>
            <a:spLocks noChangeAspect="1"/>
          </p:cNvSpPr>
          <p:nvPr/>
        </p:nvSpPr>
        <p:spPr bwMode="auto">
          <a:xfrm>
            <a:off x="4111625" y="3417888"/>
            <a:ext cx="9525" cy="11113"/>
          </a:xfrm>
          <a:custGeom>
            <a:avLst/>
            <a:gdLst>
              <a:gd name="T0" fmla="*/ 5 w 5"/>
              <a:gd name="T1" fmla="*/ 0 h 6"/>
              <a:gd name="T2" fmla="*/ 4 w 5"/>
              <a:gd name="T3" fmla="*/ 6 h 6"/>
              <a:gd name="T4" fmla="*/ 1 w 5"/>
              <a:gd name="T5" fmla="*/ 2 h 6"/>
              <a:gd name="T6" fmla="*/ 5 w 5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6"/>
              <a:gd name="T14" fmla="*/ 5 w 5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6">
                <a:moveTo>
                  <a:pt x="4" y="0"/>
                </a:moveTo>
                <a:cubicBezTo>
                  <a:pt x="5" y="2"/>
                  <a:pt x="4" y="4"/>
                  <a:pt x="3" y="5"/>
                </a:cubicBezTo>
                <a:cubicBezTo>
                  <a:pt x="2" y="6"/>
                  <a:pt x="0" y="3"/>
                  <a:pt x="1" y="2"/>
                </a:cubicBezTo>
                <a:cubicBezTo>
                  <a:pt x="1" y="1"/>
                  <a:pt x="3" y="0"/>
                  <a:pt x="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63" name="Freeform 2681"/>
          <p:cNvSpPr>
            <a:spLocks noChangeAspect="1"/>
          </p:cNvSpPr>
          <p:nvPr/>
        </p:nvSpPr>
        <p:spPr bwMode="auto">
          <a:xfrm>
            <a:off x="4114800" y="3384550"/>
            <a:ext cx="6350" cy="14288"/>
          </a:xfrm>
          <a:custGeom>
            <a:avLst/>
            <a:gdLst>
              <a:gd name="T0" fmla="*/ 4 w 4"/>
              <a:gd name="T1" fmla="*/ 3 h 7"/>
              <a:gd name="T2" fmla="*/ 3 w 4"/>
              <a:gd name="T3" fmla="*/ 9 h 7"/>
              <a:gd name="T4" fmla="*/ 1 w 4"/>
              <a:gd name="T5" fmla="*/ 5 h 7"/>
              <a:gd name="T6" fmla="*/ 1 w 4"/>
              <a:gd name="T7" fmla="*/ 1 h 7"/>
              <a:gd name="T8" fmla="*/ 4 w 4"/>
              <a:gd name="T9" fmla="*/ 3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7"/>
              <a:gd name="T17" fmla="*/ 4 w 4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7">
                <a:moveTo>
                  <a:pt x="4" y="2"/>
                </a:moveTo>
                <a:cubicBezTo>
                  <a:pt x="4" y="4"/>
                  <a:pt x="4" y="6"/>
                  <a:pt x="3" y="7"/>
                </a:cubicBezTo>
                <a:cubicBezTo>
                  <a:pt x="2" y="7"/>
                  <a:pt x="1" y="5"/>
                  <a:pt x="1" y="4"/>
                </a:cubicBezTo>
                <a:cubicBezTo>
                  <a:pt x="0" y="3"/>
                  <a:pt x="0" y="1"/>
                  <a:pt x="1" y="1"/>
                </a:cubicBezTo>
                <a:cubicBezTo>
                  <a:pt x="2" y="0"/>
                  <a:pt x="4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64" name="Freeform 2682"/>
          <p:cNvSpPr>
            <a:spLocks noChangeAspect="1"/>
          </p:cNvSpPr>
          <p:nvPr/>
        </p:nvSpPr>
        <p:spPr bwMode="auto">
          <a:xfrm>
            <a:off x="4135438" y="3268663"/>
            <a:ext cx="14288" cy="7938"/>
          </a:xfrm>
          <a:custGeom>
            <a:avLst/>
            <a:gdLst>
              <a:gd name="T0" fmla="*/ 3 w 8"/>
              <a:gd name="T1" fmla="*/ 0 h 4"/>
              <a:gd name="T2" fmla="*/ 9 w 8"/>
              <a:gd name="T3" fmla="*/ 3 h 4"/>
              <a:gd name="T4" fmla="*/ 5 w 8"/>
              <a:gd name="T5" fmla="*/ 5 h 4"/>
              <a:gd name="T6" fmla="*/ 0 w 8"/>
              <a:gd name="T7" fmla="*/ 3 h 4"/>
              <a:gd name="T8" fmla="*/ 3 w 8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4"/>
              <a:gd name="T17" fmla="*/ 8 w 8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4">
                <a:moveTo>
                  <a:pt x="3" y="0"/>
                </a:moveTo>
                <a:cubicBezTo>
                  <a:pt x="5" y="0"/>
                  <a:pt x="7" y="0"/>
                  <a:pt x="8" y="2"/>
                </a:cubicBezTo>
                <a:cubicBezTo>
                  <a:pt x="8" y="4"/>
                  <a:pt x="5" y="4"/>
                  <a:pt x="4" y="4"/>
                </a:cubicBezTo>
                <a:cubicBezTo>
                  <a:pt x="2" y="4"/>
                  <a:pt x="0" y="4"/>
                  <a:pt x="0" y="2"/>
                </a:cubicBezTo>
                <a:cubicBezTo>
                  <a:pt x="0" y="1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65" name="Freeform 2683"/>
          <p:cNvSpPr>
            <a:spLocks noChangeAspect="1"/>
          </p:cNvSpPr>
          <p:nvPr/>
        </p:nvSpPr>
        <p:spPr bwMode="auto">
          <a:xfrm>
            <a:off x="5791200" y="3862388"/>
            <a:ext cx="9525" cy="4763"/>
          </a:xfrm>
          <a:custGeom>
            <a:avLst/>
            <a:gdLst>
              <a:gd name="T0" fmla="*/ 4 w 5"/>
              <a:gd name="T1" fmla="*/ 2 h 2"/>
              <a:gd name="T2" fmla="*/ 5 w 5"/>
              <a:gd name="T3" fmla="*/ 3 h 2"/>
              <a:gd name="T4" fmla="*/ 2 w 5"/>
              <a:gd name="T5" fmla="*/ 3 h 2"/>
              <a:gd name="T6" fmla="*/ 0 w 5"/>
              <a:gd name="T7" fmla="*/ 2 h 2"/>
              <a:gd name="T8" fmla="*/ 4 w 5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3" y="1"/>
                </a:moveTo>
                <a:cubicBezTo>
                  <a:pt x="3" y="1"/>
                  <a:pt x="5" y="1"/>
                  <a:pt x="4" y="2"/>
                </a:cubicBezTo>
                <a:cubicBezTo>
                  <a:pt x="4" y="2"/>
                  <a:pt x="3" y="2"/>
                  <a:pt x="2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2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66" name="Freeform 2684"/>
          <p:cNvSpPr>
            <a:spLocks noChangeAspect="1"/>
          </p:cNvSpPr>
          <p:nvPr/>
        </p:nvSpPr>
        <p:spPr bwMode="auto">
          <a:xfrm>
            <a:off x="6942138" y="4014788"/>
            <a:ext cx="1588" cy="7938"/>
          </a:xfrm>
          <a:custGeom>
            <a:avLst/>
            <a:gdLst>
              <a:gd name="T0" fmla="*/ 1 w 1"/>
              <a:gd name="T1" fmla="*/ 4 h 4"/>
              <a:gd name="T2" fmla="*/ 0 w 1"/>
              <a:gd name="T3" fmla="*/ 5 h 4"/>
              <a:gd name="T4" fmla="*/ 0 w 1"/>
              <a:gd name="T5" fmla="*/ 3 h 4"/>
              <a:gd name="T6" fmla="*/ 0 w 1"/>
              <a:gd name="T7" fmla="*/ 0 h 4"/>
              <a:gd name="T8" fmla="*/ 1 w 1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4"/>
              <a:gd name="T17" fmla="*/ 1 w 1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4">
                <a:moveTo>
                  <a:pt x="1" y="3"/>
                </a:moveTo>
                <a:cubicBezTo>
                  <a:pt x="1" y="3"/>
                  <a:pt x="1" y="4"/>
                  <a:pt x="0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0"/>
                  <a:pt x="0" y="0"/>
                </a:cubicBezTo>
                <a:cubicBezTo>
                  <a:pt x="1" y="0"/>
                  <a:pt x="1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67" name="Freeform 2685"/>
          <p:cNvSpPr>
            <a:spLocks noChangeAspect="1"/>
          </p:cNvSpPr>
          <p:nvPr/>
        </p:nvSpPr>
        <p:spPr bwMode="auto">
          <a:xfrm>
            <a:off x="6897688" y="3836988"/>
            <a:ext cx="1588" cy="6350"/>
          </a:xfrm>
          <a:custGeom>
            <a:avLst/>
            <a:gdLst>
              <a:gd name="T0" fmla="*/ 1 w 1"/>
              <a:gd name="T1" fmla="*/ 3 h 4"/>
              <a:gd name="T2" fmla="*/ 1 w 1"/>
              <a:gd name="T3" fmla="*/ 4 h 4"/>
              <a:gd name="T4" fmla="*/ 0 w 1"/>
              <a:gd name="T5" fmla="*/ 2 h 4"/>
              <a:gd name="T6" fmla="*/ 0 w 1"/>
              <a:gd name="T7" fmla="*/ 0 h 4"/>
              <a:gd name="T8" fmla="*/ 1 w 1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4"/>
              <a:gd name="T17" fmla="*/ 1 w 1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4">
                <a:moveTo>
                  <a:pt x="1" y="3"/>
                </a:moveTo>
                <a:cubicBezTo>
                  <a:pt x="1" y="3"/>
                  <a:pt x="1" y="4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68" name="Freeform 2686"/>
          <p:cNvSpPr>
            <a:spLocks noChangeAspect="1"/>
          </p:cNvSpPr>
          <p:nvPr/>
        </p:nvSpPr>
        <p:spPr bwMode="auto">
          <a:xfrm>
            <a:off x="6894513" y="3875088"/>
            <a:ext cx="3175" cy="9525"/>
          </a:xfrm>
          <a:custGeom>
            <a:avLst/>
            <a:gdLst>
              <a:gd name="T0" fmla="*/ 2 w 2"/>
              <a:gd name="T1" fmla="*/ 4 h 5"/>
              <a:gd name="T2" fmla="*/ 1 w 2"/>
              <a:gd name="T3" fmla="*/ 6 h 5"/>
              <a:gd name="T4" fmla="*/ 0 w 2"/>
              <a:gd name="T5" fmla="*/ 4 h 5"/>
              <a:gd name="T6" fmla="*/ 1 w 2"/>
              <a:gd name="T7" fmla="*/ 0 h 5"/>
              <a:gd name="T8" fmla="*/ 2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2" y="4"/>
                  <a:pt x="1" y="5"/>
                  <a:pt x="1" y="5"/>
                </a:cubicBezTo>
                <a:cubicBezTo>
                  <a:pt x="0" y="5"/>
                  <a:pt x="0" y="3"/>
                  <a:pt x="0" y="3"/>
                </a:cubicBezTo>
                <a:cubicBezTo>
                  <a:pt x="0" y="2"/>
                  <a:pt x="1" y="0"/>
                  <a:pt x="1" y="0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69" name="Freeform 2687"/>
          <p:cNvSpPr>
            <a:spLocks noChangeAspect="1"/>
          </p:cNvSpPr>
          <p:nvPr/>
        </p:nvSpPr>
        <p:spPr bwMode="auto">
          <a:xfrm>
            <a:off x="6897688" y="3898900"/>
            <a:ext cx="4763" cy="9525"/>
          </a:xfrm>
          <a:custGeom>
            <a:avLst/>
            <a:gdLst>
              <a:gd name="T0" fmla="*/ 3 w 2"/>
              <a:gd name="T1" fmla="*/ 4 h 5"/>
              <a:gd name="T2" fmla="*/ 3 w 2"/>
              <a:gd name="T3" fmla="*/ 6 h 5"/>
              <a:gd name="T4" fmla="*/ 2 w 2"/>
              <a:gd name="T5" fmla="*/ 4 h 5"/>
              <a:gd name="T6" fmla="*/ 2 w 2"/>
              <a:gd name="T7" fmla="*/ 0 h 5"/>
              <a:gd name="T8" fmla="*/ 3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2" y="3"/>
                  <a:pt x="2" y="5"/>
                  <a:pt x="2" y="5"/>
                </a:cubicBezTo>
                <a:cubicBezTo>
                  <a:pt x="1" y="4"/>
                  <a:pt x="1" y="3"/>
                  <a:pt x="1" y="3"/>
                </a:cubicBezTo>
                <a:cubicBezTo>
                  <a:pt x="1" y="2"/>
                  <a:pt x="0" y="0"/>
                  <a:pt x="1" y="0"/>
                </a:cubicBezTo>
                <a:cubicBezTo>
                  <a:pt x="2" y="0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70" name="Freeform 2688"/>
          <p:cNvSpPr>
            <a:spLocks noChangeAspect="1"/>
          </p:cNvSpPr>
          <p:nvPr/>
        </p:nvSpPr>
        <p:spPr bwMode="auto">
          <a:xfrm>
            <a:off x="6899275" y="3922713"/>
            <a:ext cx="6350" cy="9525"/>
          </a:xfrm>
          <a:custGeom>
            <a:avLst/>
            <a:gdLst>
              <a:gd name="T0" fmla="*/ 3 w 3"/>
              <a:gd name="T1" fmla="*/ 4 h 5"/>
              <a:gd name="T2" fmla="*/ 0 w 3"/>
              <a:gd name="T3" fmla="*/ 6 h 5"/>
              <a:gd name="T4" fmla="*/ 0 w 3"/>
              <a:gd name="T5" fmla="*/ 2 h 5"/>
              <a:gd name="T6" fmla="*/ 3 w 3"/>
              <a:gd name="T7" fmla="*/ 0 h 5"/>
              <a:gd name="T8" fmla="*/ 3 w 3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2" y="3"/>
                </a:moveTo>
                <a:cubicBezTo>
                  <a:pt x="1" y="4"/>
                  <a:pt x="1" y="5"/>
                  <a:pt x="0" y="5"/>
                </a:cubicBezTo>
                <a:cubicBezTo>
                  <a:pt x="0" y="4"/>
                  <a:pt x="0" y="3"/>
                  <a:pt x="0" y="2"/>
                </a:cubicBezTo>
                <a:cubicBezTo>
                  <a:pt x="1" y="2"/>
                  <a:pt x="2" y="0"/>
                  <a:pt x="2" y="0"/>
                </a:cubicBezTo>
                <a:cubicBezTo>
                  <a:pt x="3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71" name="Freeform 2689"/>
          <p:cNvSpPr>
            <a:spLocks noChangeAspect="1"/>
          </p:cNvSpPr>
          <p:nvPr/>
        </p:nvSpPr>
        <p:spPr bwMode="auto">
          <a:xfrm>
            <a:off x="6899275" y="3849688"/>
            <a:ext cx="4763" cy="9525"/>
          </a:xfrm>
          <a:custGeom>
            <a:avLst/>
            <a:gdLst>
              <a:gd name="T0" fmla="*/ 3 w 2"/>
              <a:gd name="T1" fmla="*/ 4 h 5"/>
              <a:gd name="T2" fmla="*/ 2 w 2"/>
              <a:gd name="T3" fmla="*/ 6 h 5"/>
              <a:gd name="T4" fmla="*/ 0 w 2"/>
              <a:gd name="T5" fmla="*/ 4 h 5"/>
              <a:gd name="T6" fmla="*/ 2 w 2"/>
              <a:gd name="T7" fmla="*/ 1 h 5"/>
              <a:gd name="T8" fmla="*/ 3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2" y="4"/>
                  <a:pt x="2" y="5"/>
                  <a:pt x="1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0"/>
                  <a:pt x="1" y="1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72" name="Freeform 2690"/>
          <p:cNvSpPr>
            <a:spLocks noChangeAspect="1"/>
          </p:cNvSpPr>
          <p:nvPr/>
        </p:nvSpPr>
        <p:spPr bwMode="auto">
          <a:xfrm>
            <a:off x="6764338" y="3824288"/>
            <a:ext cx="7938" cy="19050"/>
          </a:xfrm>
          <a:custGeom>
            <a:avLst/>
            <a:gdLst>
              <a:gd name="T0" fmla="*/ 4 w 4"/>
              <a:gd name="T1" fmla="*/ 7 h 10"/>
              <a:gd name="T2" fmla="*/ 1 w 4"/>
              <a:gd name="T3" fmla="*/ 11 h 10"/>
              <a:gd name="T4" fmla="*/ 1 w 4"/>
              <a:gd name="T5" fmla="*/ 6 h 10"/>
              <a:gd name="T6" fmla="*/ 4 w 4"/>
              <a:gd name="T7" fmla="*/ 1 h 10"/>
              <a:gd name="T8" fmla="*/ 4 w 4"/>
              <a:gd name="T9" fmla="*/ 7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10"/>
              <a:gd name="T17" fmla="*/ 4 w 4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10">
                <a:moveTo>
                  <a:pt x="3" y="6"/>
                </a:moveTo>
                <a:cubicBezTo>
                  <a:pt x="3" y="8"/>
                  <a:pt x="2" y="10"/>
                  <a:pt x="1" y="9"/>
                </a:cubicBezTo>
                <a:cubicBezTo>
                  <a:pt x="0" y="8"/>
                  <a:pt x="0" y="6"/>
                  <a:pt x="1" y="5"/>
                </a:cubicBezTo>
                <a:cubicBezTo>
                  <a:pt x="1" y="3"/>
                  <a:pt x="2" y="0"/>
                  <a:pt x="3" y="1"/>
                </a:cubicBezTo>
                <a:cubicBezTo>
                  <a:pt x="4" y="2"/>
                  <a:pt x="3" y="5"/>
                  <a:pt x="3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73" name="Freeform 2691"/>
          <p:cNvSpPr>
            <a:spLocks noChangeAspect="1"/>
          </p:cNvSpPr>
          <p:nvPr/>
        </p:nvSpPr>
        <p:spPr bwMode="auto">
          <a:xfrm>
            <a:off x="6762750" y="3843338"/>
            <a:ext cx="7938" cy="22225"/>
          </a:xfrm>
          <a:custGeom>
            <a:avLst/>
            <a:gdLst>
              <a:gd name="T0" fmla="*/ 4 w 4"/>
              <a:gd name="T1" fmla="*/ 9 h 11"/>
              <a:gd name="T2" fmla="*/ 1 w 4"/>
              <a:gd name="T3" fmla="*/ 13 h 11"/>
              <a:gd name="T4" fmla="*/ 1 w 4"/>
              <a:gd name="T5" fmla="*/ 8 h 11"/>
              <a:gd name="T6" fmla="*/ 4 w 4"/>
              <a:gd name="T7" fmla="*/ 1 h 11"/>
              <a:gd name="T8" fmla="*/ 4 w 4"/>
              <a:gd name="T9" fmla="*/ 9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11"/>
              <a:gd name="T17" fmla="*/ 4 w 4"/>
              <a:gd name="T18" fmla="*/ 11 h 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11">
                <a:moveTo>
                  <a:pt x="3" y="7"/>
                </a:moveTo>
                <a:cubicBezTo>
                  <a:pt x="3" y="9"/>
                  <a:pt x="2" y="11"/>
                  <a:pt x="1" y="10"/>
                </a:cubicBezTo>
                <a:cubicBezTo>
                  <a:pt x="0" y="10"/>
                  <a:pt x="1" y="7"/>
                  <a:pt x="1" y="6"/>
                </a:cubicBezTo>
                <a:cubicBezTo>
                  <a:pt x="1" y="4"/>
                  <a:pt x="2" y="0"/>
                  <a:pt x="3" y="1"/>
                </a:cubicBezTo>
                <a:cubicBezTo>
                  <a:pt x="4" y="2"/>
                  <a:pt x="4" y="5"/>
                  <a:pt x="3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74" name="Freeform 2692"/>
          <p:cNvSpPr>
            <a:spLocks noChangeAspect="1"/>
          </p:cNvSpPr>
          <p:nvPr/>
        </p:nvSpPr>
        <p:spPr bwMode="auto">
          <a:xfrm>
            <a:off x="6762750" y="3868738"/>
            <a:ext cx="3175" cy="19050"/>
          </a:xfrm>
          <a:custGeom>
            <a:avLst/>
            <a:gdLst>
              <a:gd name="T0" fmla="*/ 2 w 2"/>
              <a:gd name="T1" fmla="*/ 8 h 10"/>
              <a:gd name="T2" fmla="*/ 1 w 2"/>
              <a:gd name="T3" fmla="*/ 12 h 10"/>
              <a:gd name="T4" fmla="*/ 0 w 2"/>
              <a:gd name="T5" fmla="*/ 6 h 10"/>
              <a:gd name="T6" fmla="*/ 1 w 2"/>
              <a:gd name="T7" fmla="*/ 1 h 10"/>
              <a:gd name="T8" fmla="*/ 2 w 2"/>
              <a:gd name="T9" fmla="*/ 8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10"/>
              <a:gd name="T17" fmla="*/ 2 w 2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10">
                <a:moveTo>
                  <a:pt x="2" y="7"/>
                </a:moveTo>
                <a:cubicBezTo>
                  <a:pt x="2" y="8"/>
                  <a:pt x="2" y="10"/>
                  <a:pt x="1" y="10"/>
                </a:cubicBezTo>
                <a:cubicBezTo>
                  <a:pt x="0" y="9"/>
                  <a:pt x="0" y="7"/>
                  <a:pt x="0" y="5"/>
                </a:cubicBezTo>
                <a:cubicBezTo>
                  <a:pt x="0" y="3"/>
                  <a:pt x="0" y="0"/>
                  <a:pt x="1" y="1"/>
                </a:cubicBezTo>
                <a:cubicBezTo>
                  <a:pt x="2" y="1"/>
                  <a:pt x="2" y="5"/>
                  <a:pt x="2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75" name="Freeform 2693"/>
          <p:cNvSpPr>
            <a:spLocks noChangeAspect="1"/>
          </p:cNvSpPr>
          <p:nvPr/>
        </p:nvSpPr>
        <p:spPr bwMode="auto">
          <a:xfrm>
            <a:off x="5551488" y="3770313"/>
            <a:ext cx="6350" cy="3175"/>
          </a:xfrm>
          <a:custGeom>
            <a:avLst/>
            <a:gdLst>
              <a:gd name="T0" fmla="*/ 2 w 4"/>
              <a:gd name="T1" fmla="*/ 0 h 2"/>
              <a:gd name="T2" fmla="*/ 3 w 4"/>
              <a:gd name="T3" fmla="*/ 1 h 2"/>
              <a:gd name="T4" fmla="*/ 2 w 4"/>
              <a:gd name="T5" fmla="*/ 2 h 2"/>
              <a:gd name="T6" fmla="*/ 0 w 4"/>
              <a:gd name="T7" fmla="*/ 1 h 2"/>
              <a:gd name="T8" fmla="*/ 2 w 4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2"/>
              <a:gd name="T17" fmla="*/ 4 w 4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2">
                <a:moveTo>
                  <a:pt x="2" y="0"/>
                </a:moveTo>
                <a:cubicBezTo>
                  <a:pt x="3" y="0"/>
                  <a:pt x="4" y="0"/>
                  <a:pt x="3" y="1"/>
                </a:cubicBezTo>
                <a:cubicBezTo>
                  <a:pt x="3" y="2"/>
                  <a:pt x="3" y="2"/>
                  <a:pt x="2" y="2"/>
                </a:cubicBezTo>
                <a:cubicBezTo>
                  <a:pt x="1" y="2"/>
                  <a:pt x="0" y="2"/>
                  <a:pt x="0" y="1"/>
                </a:cubicBezTo>
                <a:cubicBezTo>
                  <a:pt x="1" y="0"/>
                  <a:pt x="2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76" name="Freeform 2694"/>
          <p:cNvSpPr>
            <a:spLocks noChangeAspect="1"/>
          </p:cNvSpPr>
          <p:nvPr/>
        </p:nvSpPr>
        <p:spPr bwMode="auto">
          <a:xfrm>
            <a:off x="6723063" y="3573463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77" name="Freeform 2695"/>
          <p:cNvSpPr>
            <a:spLocks noChangeAspect="1"/>
          </p:cNvSpPr>
          <p:nvPr/>
        </p:nvSpPr>
        <p:spPr bwMode="auto">
          <a:xfrm>
            <a:off x="6711950" y="3567113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0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0"/>
                  <a:pt x="0" y="0"/>
                </a:cubicBezTo>
                <a:cubicBezTo>
                  <a:pt x="1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78" name="Freeform 2696"/>
          <p:cNvSpPr>
            <a:spLocks noChangeAspect="1"/>
          </p:cNvSpPr>
          <p:nvPr/>
        </p:nvSpPr>
        <p:spPr bwMode="auto">
          <a:xfrm>
            <a:off x="6713538" y="3576638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79" name="Freeform 2697"/>
          <p:cNvSpPr>
            <a:spLocks noChangeAspect="1"/>
          </p:cNvSpPr>
          <p:nvPr/>
        </p:nvSpPr>
        <p:spPr bwMode="auto">
          <a:xfrm>
            <a:off x="6702425" y="3567113"/>
            <a:ext cx="6350" cy="15875"/>
          </a:xfrm>
          <a:custGeom>
            <a:avLst/>
            <a:gdLst>
              <a:gd name="T0" fmla="*/ 3 w 4"/>
              <a:gd name="T1" fmla="*/ 5 h 8"/>
              <a:gd name="T2" fmla="*/ 3 w 4"/>
              <a:gd name="T3" fmla="*/ 10 h 8"/>
              <a:gd name="T4" fmla="*/ 1 w 4"/>
              <a:gd name="T5" fmla="*/ 6 h 8"/>
              <a:gd name="T6" fmla="*/ 1 w 4"/>
              <a:gd name="T7" fmla="*/ 0 h 8"/>
              <a:gd name="T8" fmla="*/ 3 w 4"/>
              <a:gd name="T9" fmla="*/ 5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8"/>
              <a:gd name="T17" fmla="*/ 4 w 4"/>
              <a:gd name="T18" fmla="*/ 8 h 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8">
                <a:moveTo>
                  <a:pt x="3" y="4"/>
                </a:moveTo>
                <a:cubicBezTo>
                  <a:pt x="4" y="5"/>
                  <a:pt x="4" y="8"/>
                  <a:pt x="3" y="8"/>
                </a:cubicBezTo>
                <a:cubicBezTo>
                  <a:pt x="2" y="8"/>
                  <a:pt x="1" y="7"/>
                  <a:pt x="1" y="5"/>
                </a:cubicBezTo>
                <a:cubicBezTo>
                  <a:pt x="0" y="4"/>
                  <a:pt x="0" y="1"/>
                  <a:pt x="1" y="0"/>
                </a:cubicBezTo>
                <a:cubicBezTo>
                  <a:pt x="2" y="0"/>
                  <a:pt x="3" y="2"/>
                  <a:pt x="3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80" name="Oval 2698"/>
          <p:cNvSpPr>
            <a:spLocks noChangeAspect="1" noChangeArrowheads="1"/>
          </p:cNvSpPr>
          <p:nvPr/>
        </p:nvSpPr>
        <p:spPr bwMode="auto">
          <a:xfrm>
            <a:off x="5811838" y="3865563"/>
            <a:ext cx="6350" cy="31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81" name="Oval 2699"/>
          <p:cNvSpPr>
            <a:spLocks noChangeAspect="1" noChangeArrowheads="1"/>
          </p:cNvSpPr>
          <p:nvPr/>
        </p:nvSpPr>
        <p:spPr bwMode="auto">
          <a:xfrm>
            <a:off x="6904038" y="3979863"/>
            <a:ext cx="3175" cy="4763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82" name="Freeform 2700"/>
          <p:cNvSpPr>
            <a:spLocks noChangeAspect="1"/>
          </p:cNvSpPr>
          <p:nvPr/>
        </p:nvSpPr>
        <p:spPr bwMode="auto">
          <a:xfrm>
            <a:off x="6889750" y="3859213"/>
            <a:ext cx="6350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1 h 2"/>
              <a:gd name="T4" fmla="*/ 1 w 3"/>
              <a:gd name="T5" fmla="*/ 0 h 2"/>
              <a:gd name="T6" fmla="*/ 4 w 3"/>
              <a:gd name="T7" fmla="*/ 1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3" y="0"/>
                  <a:pt x="3" y="1"/>
                </a:cubicBezTo>
                <a:cubicBezTo>
                  <a:pt x="3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83" name="Freeform 2701"/>
          <p:cNvSpPr>
            <a:spLocks noChangeAspect="1"/>
          </p:cNvSpPr>
          <p:nvPr/>
        </p:nvSpPr>
        <p:spPr bwMode="auto">
          <a:xfrm>
            <a:off x="6899275" y="3876675"/>
            <a:ext cx="4763" cy="4763"/>
          </a:xfrm>
          <a:custGeom>
            <a:avLst/>
            <a:gdLst>
              <a:gd name="T0" fmla="*/ 3 w 2"/>
              <a:gd name="T1" fmla="*/ 2 h 3"/>
              <a:gd name="T2" fmla="*/ 2 w 2"/>
              <a:gd name="T3" fmla="*/ 2 h 3"/>
              <a:gd name="T4" fmla="*/ 0 w 2"/>
              <a:gd name="T5" fmla="*/ 1 h 3"/>
              <a:gd name="T6" fmla="*/ 2 w 2"/>
              <a:gd name="T7" fmla="*/ 0 h 3"/>
              <a:gd name="T8" fmla="*/ 3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84" name="Freeform 2702"/>
          <p:cNvSpPr>
            <a:spLocks noChangeAspect="1"/>
          </p:cNvSpPr>
          <p:nvPr/>
        </p:nvSpPr>
        <p:spPr bwMode="auto">
          <a:xfrm>
            <a:off x="6904038" y="3890963"/>
            <a:ext cx="3175" cy="6350"/>
          </a:xfrm>
          <a:custGeom>
            <a:avLst/>
            <a:gdLst>
              <a:gd name="T0" fmla="*/ 1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0 h 3"/>
              <a:gd name="T8" fmla="*/ 1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85" name="Freeform 2703"/>
          <p:cNvSpPr>
            <a:spLocks noChangeAspect="1"/>
          </p:cNvSpPr>
          <p:nvPr/>
        </p:nvSpPr>
        <p:spPr bwMode="auto">
          <a:xfrm>
            <a:off x="6894513" y="3865563"/>
            <a:ext cx="3175" cy="3175"/>
          </a:xfrm>
          <a:custGeom>
            <a:avLst/>
            <a:gdLst>
              <a:gd name="T0" fmla="*/ 2 w 2"/>
              <a:gd name="T1" fmla="*/ 1 h 2"/>
              <a:gd name="T2" fmla="*/ 1 w 2"/>
              <a:gd name="T3" fmla="*/ 2 h 2"/>
              <a:gd name="T4" fmla="*/ 0 w 2"/>
              <a:gd name="T5" fmla="*/ 1 h 2"/>
              <a:gd name="T6" fmla="*/ 1 w 2"/>
              <a:gd name="T7" fmla="*/ 0 h 2"/>
              <a:gd name="T8" fmla="*/ 2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86" name="Freeform 2704"/>
          <p:cNvSpPr>
            <a:spLocks noChangeAspect="1"/>
          </p:cNvSpPr>
          <p:nvPr/>
        </p:nvSpPr>
        <p:spPr bwMode="auto">
          <a:xfrm>
            <a:off x="6897688" y="3917950"/>
            <a:ext cx="4763" cy="4763"/>
          </a:xfrm>
          <a:custGeom>
            <a:avLst/>
            <a:gdLst>
              <a:gd name="T0" fmla="*/ 2 w 2"/>
              <a:gd name="T1" fmla="*/ 2 h 2"/>
              <a:gd name="T2" fmla="*/ 2 w 2"/>
              <a:gd name="T3" fmla="*/ 3 h 2"/>
              <a:gd name="T4" fmla="*/ 0 w 2"/>
              <a:gd name="T5" fmla="*/ 2 h 2"/>
              <a:gd name="T6" fmla="*/ 2 w 2"/>
              <a:gd name="T7" fmla="*/ 0 h 2"/>
              <a:gd name="T8" fmla="*/ 2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1"/>
                </a:move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87" name="Freeform 2705"/>
          <p:cNvSpPr>
            <a:spLocks noChangeAspect="1"/>
          </p:cNvSpPr>
          <p:nvPr/>
        </p:nvSpPr>
        <p:spPr bwMode="auto">
          <a:xfrm>
            <a:off x="6788150" y="3979863"/>
            <a:ext cx="4763" cy="4763"/>
          </a:xfrm>
          <a:custGeom>
            <a:avLst/>
            <a:gdLst>
              <a:gd name="T0" fmla="*/ 2 w 3"/>
              <a:gd name="T1" fmla="*/ 2 h 3"/>
              <a:gd name="T2" fmla="*/ 2 w 3"/>
              <a:gd name="T3" fmla="*/ 3 h 3"/>
              <a:gd name="T4" fmla="*/ 1 w 3"/>
              <a:gd name="T5" fmla="*/ 2 h 3"/>
              <a:gd name="T6" fmla="*/ 1 w 3"/>
              <a:gd name="T7" fmla="*/ 0 h 3"/>
              <a:gd name="T8" fmla="*/ 2 w 3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3" y="2"/>
                  <a:pt x="2" y="3"/>
                  <a:pt x="2" y="3"/>
                </a:cubicBezTo>
                <a:cubicBezTo>
                  <a:pt x="1" y="3"/>
                  <a:pt x="1" y="2"/>
                  <a:pt x="1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88" name="Freeform 2706"/>
          <p:cNvSpPr>
            <a:spLocks noChangeAspect="1"/>
          </p:cNvSpPr>
          <p:nvPr/>
        </p:nvSpPr>
        <p:spPr bwMode="auto">
          <a:xfrm>
            <a:off x="6780213" y="3971925"/>
            <a:ext cx="3175" cy="3175"/>
          </a:xfrm>
          <a:custGeom>
            <a:avLst/>
            <a:gdLst>
              <a:gd name="T0" fmla="*/ 2 w 2"/>
              <a:gd name="T1" fmla="*/ 1 h 2"/>
              <a:gd name="T2" fmla="*/ 1 w 2"/>
              <a:gd name="T3" fmla="*/ 2 h 2"/>
              <a:gd name="T4" fmla="*/ 0 w 2"/>
              <a:gd name="T5" fmla="*/ 1 h 2"/>
              <a:gd name="T6" fmla="*/ 1 w 2"/>
              <a:gd name="T7" fmla="*/ 0 h 2"/>
              <a:gd name="T8" fmla="*/ 2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1"/>
                  <a:pt x="2" y="2"/>
                  <a:pt x="1" y="2"/>
                </a:cubicBezTo>
                <a:cubicBezTo>
                  <a:pt x="1" y="2"/>
                  <a:pt x="1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89" name="Freeform 2707"/>
          <p:cNvSpPr>
            <a:spLocks noChangeAspect="1"/>
          </p:cNvSpPr>
          <p:nvPr/>
        </p:nvSpPr>
        <p:spPr bwMode="auto">
          <a:xfrm>
            <a:off x="6791325" y="3995738"/>
            <a:ext cx="3175" cy="6350"/>
          </a:xfrm>
          <a:custGeom>
            <a:avLst/>
            <a:gdLst>
              <a:gd name="T0" fmla="*/ 1 w 2"/>
              <a:gd name="T1" fmla="*/ 3 h 3"/>
              <a:gd name="T2" fmla="*/ 0 w 2"/>
              <a:gd name="T3" fmla="*/ 4 h 3"/>
              <a:gd name="T4" fmla="*/ 0 w 2"/>
              <a:gd name="T5" fmla="*/ 1 h 3"/>
              <a:gd name="T6" fmla="*/ 1 w 2"/>
              <a:gd name="T7" fmla="*/ 1 h 3"/>
              <a:gd name="T8" fmla="*/ 1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0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1"/>
                </a:cubicBezTo>
                <a:cubicBezTo>
                  <a:pt x="2" y="1"/>
                  <a:pt x="1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90" name="Freeform 2708"/>
          <p:cNvSpPr>
            <a:spLocks noChangeAspect="1"/>
          </p:cNvSpPr>
          <p:nvPr/>
        </p:nvSpPr>
        <p:spPr bwMode="auto">
          <a:xfrm>
            <a:off x="6769100" y="3944938"/>
            <a:ext cx="1588" cy="3175"/>
          </a:xfrm>
          <a:custGeom>
            <a:avLst/>
            <a:gdLst>
              <a:gd name="T0" fmla="*/ 1 w 1"/>
              <a:gd name="T1" fmla="*/ 1 h 2"/>
              <a:gd name="T2" fmla="*/ 1 w 1"/>
              <a:gd name="T3" fmla="*/ 2 h 2"/>
              <a:gd name="T4" fmla="*/ 0 w 1"/>
              <a:gd name="T5" fmla="*/ 1 h 2"/>
              <a:gd name="T6" fmla="*/ 0 w 1"/>
              <a:gd name="T7" fmla="*/ 0 h 2"/>
              <a:gd name="T8" fmla="*/ 1 w 1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1" y="1"/>
                </a:move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91" name="Freeform 2709"/>
          <p:cNvSpPr>
            <a:spLocks noChangeAspect="1"/>
          </p:cNvSpPr>
          <p:nvPr/>
        </p:nvSpPr>
        <p:spPr bwMode="auto">
          <a:xfrm>
            <a:off x="6792913" y="3971925"/>
            <a:ext cx="6350" cy="11113"/>
          </a:xfrm>
          <a:custGeom>
            <a:avLst/>
            <a:gdLst>
              <a:gd name="T0" fmla="*/ 3 w 3"/>
              <a:gd name="T1" fmla="*/ 4 h 6"/>
              <a:gd name="T2" fmla="*/ 3 w 3"/>
              <a:gd name="T3" fmla="*/ 6 h 6"/>
              <a:gd name="T4" fmla="*/ 1 w 3"/>
              <a:gd name="T5" fmla="*/ 5 h 6"/>
              <a:gd name="T6" fmla="*/ 1 w 3"/>
              <a:gd name="T7" fmla="*/ 1 h 6"/>
              <a:gd name="T8" fmla="*/ 3 w 3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6"/>
              <a:gd name="T17" fmla="*/ 3 w 3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6">
                <a:moveTo>
                  <a:pt x="2" y="3"/>
                </a:moveTo>
                <a:cubicBezTo>
                  <a:pt x="3" y="4"/>
                  <a:pt x="3" y="5"/>
                  <a:pt x="2" y="5"/>
                </a:cubicBezTo>
                <a:cubicBezTo>
                  <a:pt x="2" y="6"/>
                  <a:pt x="1" y="4"/>
                  <a:pt x="1" y="4"/>
                </a:cubicBezTo>
                <a:cubicBezTo>
                  <a:pt x="1" y="3"/>
                  <a:pt x="0" y="1"/>
                  <a:pt x="1" y="1"/>
                </a:cubicBezTo>
                <a:cubicBezTo>
                  <a:pt x="1" y="0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92" name="Freeform 2710"/>
          <p:cNvSpPr>
            <a:spLocks noChangeAspect="1"/>
          </p:cNvSpPr>
          <p:nvPr/>
        </p:nvSpPr>
        <p:spPr bwMode="auto">
          <a:xfrm>
            <a:off x="6762750" y="3900488"/>
            <a:ext cx="3175" cy="7938"/>
          </a:xfrm>
          <a:custGeom>
            <a:avLst/>
            <a:gdLst>
              <a:gd name="T0" fmla="*/ 2 w 2"/>
              <a:gd name="T1" fmla="*/ 3 h 4"/>
              <a:gd name="T2" fmla="*/ 1 w 2"/>
              <a:gd name="T3" fmla="*/ 5 h 4"/>
              <a:gd name="T4" fmla="*/ 0 w 2"/>
              <a:gd name="T5" fmla="*/ 3 h 4"/>
              <a:gd name="T6" fmla="*/ 1 w 2"/>
              <a:gd name="T7" fmla="*/ 0 h 4"/>
              <a:gd name="T8" fmla="*/ 2 w 2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2"/>
                </a:moveTo>
                <a:cubicBezTo>
                  <a:pt x="2" y="3"/>
                  <a:pt x="1" y="4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0"/>
                  <a:pt x="1" y="0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93" name="Freeform 2711"/>
          <p:cNvSpPr>
            <a:spLocks noChangeAspect="1"/>
          </p:cNvSpPr>
          <p:nvPr/>
        </p:nvSpPr>
        <p:spPr bwMode="auto">
          <a:xfrm>
            <a:off x="6772275" y="3867150"/>
            <a:ext cx="7938" cy="7938"/>
          </a:xfrm>
          <a:custGeom>
            <a:avLst/>
            <a:gdLst>
              <a:gd name="T0" fmla="*/ 4 w 4"/>
              <a:gd name="T1" fmla="*/ 3 h 4"/>
              <a:gd name="T2" fmla="*/ 4 w 4"/>
              <a:gd name="T3" fmla="*/ 4 h 4"/>
              <a:gd name="T4" fmla="*/ 1 w 4"/>
              <a:gd name="T5" fmla="*/ 4 h 4"/>
              <a:gd name="T6" fmla="*/ 1 w 4"/>
              <a:gd name="T7" fmla="*/ 1 h 4"/>
              <a:gd name="T8" fmla="*/ 4 w 4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3" y="2"/>
                </a:moveTo>
                <a:cubicBezTo>
                  <a:pt x="3" y="2"/>
                  <a:pt x="4" y="3"/>
                  <a:pt x="3" y="3"/>
                </a:cubicBezTo>
                <a:cubicBezTo>
                  <a:pt x="3" y="4"/>
                  <a:pt x="2" y="3"/>
                  <a:pt x="1" y="3"/>
                </a:cubicBezTo>
                <a:cubicBezTo>
                  <a:pt x="1" y="3"/>
                  <a:pt x="0" y="2"/>
                  <a:pt x="1" y="1"/>
                </a:cubicBezTo>
                <a:cubicBezTo>
                  <a:pt x="1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94" name="Freeform 2712"/>
          <p:cNvSpPr>
            <a:spLocks noChangeAspect="1"/>
          </p:cNvSpPr>
          <p:nvPr/>
        </p:nvSpPr>
        <p:spPr bwMode="auto">
          <a:xfrm>
            <a:off x="5770563" y="3908425"/>
            <a:ext cx="6350" cy="6350"/>
          </a:xfrm>
          <a:custGeom>
            <a:avLst/>
            <a:gdLst>
              <a:gd name="T0" fmla="*/ 3 w 4"/>
              <a:gd name="T1" fmla="*/ 0 h 3"/>
              <a:gd name="T2" fmla="*/ 4 w 4"/>
              <a:gd name="T3" fmla="*/ 1 h 3"/>
              <a:gd name="T4" fmla="*/ 2 w 4"/>
              <a:gd name="T5" fmla="*/ 4 h 3"/>
              <a:gd name="T6" fmla="*/ 0 w 4"/>
              <a:gd name="T7" fmla="*/ 1 h 3"/>
              <a:gd name="T8" fmla="*/ 3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3" y="0"/>
                </a:moveTo>
                <a:cubicBezTo>
                  <a:pt x="3" y="0"/>
                  <a:pt x="4" y="1"/>
                  <a:pt x="4" y="1"/>
                </a:cubicBezTo>
                <a:cubicBezTo>
                  <a:pt x="4" y="2"/>
                  <a:pt x="3" y="3"/>
                  <a:pt x="2" y="3"/>
                </a:cubicBezTo>
                <a:cubicBezTo>
                  <a:pt x="1" y="3"/>
                  <a:pt x="0" y="2"/>
                  <a:pt x="0" y="1"/>
                </a:cubicBezTo>
                <a:cubicBezTo>
                  <a:pt x="0" y="0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95" name="Freeform 2713"/>
          <p:cNvSpPr>
            <a:spLocks noChangeAspect="1"/>
          </p:cNvSpPr>
          <p:nvPr/>
        </p:nvSpPr>
        <p:spPr bwMode="auto">
          <a:xfrm>
            <a:off x="5573713" y="4530725"/>
            <a:ext cx="180975" cy="387350"/>
          </a:xfrm>
          <a:custGeom>
            <a:avLst/>
            <a:gdLst>
              <a:gd name="T0" fmla="*/ 102 w 95"/>
              <a:gd name="T1" fmla="*/ 16 h 204"/>
              <a:gd name="T2" fmla="*/ 112 w 95"/>
              <a:gd name="T3" fmla="*/ 50 h 204"/>
              <a:gd name="T4" fmla="*/ 110 w 95"/>
              <a:gd name="T5" fmla="*/ 72 h 204"/>
              <a:gd name="T6" fmla="*/ 100 w 95"/>
              <a:gd name="T7" fmla="*/ 67 h 204"/>
              <a:gd name="T8" fmla="*/ 97 w 95"/>
              <a:gd name="T9" fmla="*/ 99 h 204"/>
              <a:gd name="T10" fmla="*/ 91 w 95"/>
              <a:gd name="T11" fmla="*/ 128 h 204"/>
              <a:gd name="T12" fmla="*/ 78 w 95"/>
              <a:gd name="T13" fmla="*/ 163 h 204"/>
              <a:gd name="T14" fmla="*/ 65 w 95"/>
              <a:gd name="T15" fmla="*/ 209 h 204"/>
              <a:gd name="T16" fmla="*/ 50 w 95"/>
              <a:gd name="T17" fmla="*/ 236 h 204"/>
              <a:gd name="T18" fmla="*/ 36 w 95"/>
              <a:gd name="T19" fmla="*/ 243 h 204"/>
              <a:gd name="T20" fmla="*/ 5 w 95"/>
              <a:gd name="T21" fmla="*/ 222 h 204"/>
              <a:gd name="T22" fmla="*/ 7 w 95"/>
              <a:gd name="T23" fmla="*/ 205 h 204"/>
              <a:gd name="T24" fmla="*/ 0 w 95"/>
              <a:gd name="T25" fmla="*/ 179 h 204"/>
              <a:gd name="T26" fmla="*/ 10 w 95"/>
              <a:gd name="T27" fmla="*/ 164 h 204"/>
              <a:gd name="T28" fmla="*/ 18 w 95"/>
              <a:gd name="T29" fmla="*/ 146 h 204"/>
              <a:gd name="T30" fmla="*/ 16 w 95"/>
              <a:gd name="T31" fmla="*/ 126 h 204"/>
              <a:gd name="T32" fmla="*/ 13 w 95"/>
              <a:gd name="T33" fmla="*/ 108 h 204"/>
              <a:gd name="T34" fmla="*/ 13 w 95"/>
              <a:gd name="T35" fmla="*/ 98 h 204"/>
              <a:gd name="T36" fmla="*/ 23 w 95"/>
              <a:gd name="T37" fmla="*/ 74 h 204"/>
              <a:gd name="T38" fmla="*/ 36 w 95"/>
              <a:gd name="T39" fmla="*/ 72 h 204"/>
              <a:gd name="T40" fmla="*/ 48 w 95"/>
              <a:gd name="T41" fmla="*/ 69 h 204"/>
              <a:gd name="T42" fmla="*/ 52 w 95"/>
              <a:gd name="T43" fmla="*/ 63 h 204"/>
              <a:gd name="T44" fmla="*/ 62 w 95"/>
              <a:gd name="T45" fmla="*/ 60 h 204"/>
              <a:gd name="T46" fmla="*/ 67 w 95"/>
              <a:gd name="T47" fmla="*/ 57 h 204"/>
              <a:gd name="T48" fmla="*/ 76 w 95"/>
              <a:gd name="T49" fmla="*/ 53 h 204"/>
              <a:gd name="T50" fmla="*/ 72 w 95"/>
              <a:gd name="T51" fmla="*/ 44 h 204"/>
              <a:gd name="T52" fmla="*/ 77 w 95"/>
              <a:gd name="T53" fmla="*/ 41 h 204"/>
              <a:gd name="T54" fmla="*/ 74 w 95"/>
              <a:gd name="T55" fmla="*/ 28 h 204"/>
              <a:gd name="T56" fmla="*/ 82 w 95"/>
              <a:gd name="T57" fmla="*/ 29 h 204"/>
              <a:gd name="T58" fmla="*/ 89 w 95"/>
              <a:gd name="T59" fmla="*/ 20 h 204"/>
              <a:gd name="T60" fmla="*/ 86 w 95"/>
              <a:gd name="T61" fmla="*/ 10 h 204"/>
              <a:gd name="T62" fmla="*/ 97 w 95"/>
              <a:gd name="T63" fmla="*/ 1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5"/>
              <a:gd name="T97" fmla="*/ 0 h 204"/>
              <a:gd name="T98" fmla="*/ 95 w 95"/>
              <a:gd name="T99" fmla="*/ 204 h 20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5" h="204">
                <a:moveTo>
                  <a:pt x="81" y="1"/>
                </a:moveTo>
                <a:cubicBezTo>
                  <a:pt x="85" y="3"/>
                  <a:pt x="84" y="9"/>
                  <a:pt x="85" y="13"/>
                </a:cubicBezTo>
                <a:cubicBezTo>
                  <a:pt x="86" y="17"/>
                  <a:pt x="88" y="22"/>
                  <a:pt x="90" y="26"/>
                </a:cubicBezTo>
                <a:cubicBezTo>
                  <a:pt x="91" y="31"/>
                  <a:pt x="92" y="37"/>
                  <a:pt x="93" y="42"/>
                </a:cubicBezTo>
                <a:cubicBezTo>
                  <a:pt x="94" y="45"/>
                  <a:pt x="94" y="48"/>
                  <a:pt x="94" y="51"/>
                </a:cubicBezTo>
                <a:cubicBezTo>
                  <a:pt x="94" y="54"/>
                  <a:pt x="95" y="61"/>
                  <a:pt x="92" y="60"/>
                </a:cubicBezTo>
                <a:cubicBezTo>
                  <a:pt x="87" y="59"/>
                  <a:pt x="87" y="51"/>
                  <a:pt x="83" y="49"/>
                </a:cubicBezTo>
                <a:cubicBezTo>
                  <a:pt x="81" y="48"/>
                  <a:pt x="83" y="54"/>
                  <a:pt x="83" y="56"/>
                </a:cubicBezTo>
                <a:cubicBezTo>
                  <a:pt x="83" y="61"/>
                  <a:pt x="86" y="65"/>
                  <a:pt x="85" y="70"/>
                </a:cubicBezTo>
                <a:cubicBezTo>
                  <a:pt x="85" y="75"/>
                  <a:pt x="82" y="79"/>
                  <a:pt x="81" y="83"/>
                </a:cubicBezTo>
                <a:cubicBezTo>
                  <a:pt x="80" y="85"/>
                  <a:pt x="81" y="87"/>
                  <a:pt x="81" y="89"/>
                </a:cubicBezTo>
                <a:cubicBezTo>
                  <a:pt x="80" y="95"/>
                  <a:pt x="79" y="101"/>
                  <a:pt x="76" y="107"/>
                </a:cubicBezTo>
                <a:cubicBezTo>
                  <a:pt x="74" y="111"/>
                  <a:pt x="69" y="112"/>
                  <a:pt x="67" y="117"/>
                </a:cubicBezTo>
                <a:cubicBezTo>
                  <a:pt x="65" y="123"/>
                  <a:pt x="67" y="130"/>
                  <a:pt x="65" y="136"/>
                </a:cubicBezTo>
                <a:cubicBezTo>
                  <a:pt x="63" y="145"/>
                  <a:pt x="60" y="153"/>
                  <a:pt x="58" y="161"/>
                </a:cubicBezTo>
                <a:cubicBezTo>
                  <a:pt x="56" y="166"/>
                  <a:pt x="55" y="170"/>
                  <a:pt x="54" y="175"/>
                </a:cubicBezTo>
                <a:cubicBezTo>
                  <a:pt x="52" y="181"/>
                  <a:pt x="52" y="187"/>
                  <a:pt x="49" y="192"/>
                </a:cubicBezTo>
                <a:cubicBezTo>
                  <a:pt x="48" y="195"/>
                  <a:pt x="45" y="196"/>
                  <a:pt x="42" y="197"/>
                </a:cubicBezTo>
                <a:cubicBezTo>
                  <a:pt x="39" y="199"/>
                  <a:pt x="35" y="197"/>
                  <a:pt x="32" y="198"/>
                </a:cubicBezTo>
                <a:cubicBezTo>
                  <a:pt x="31" y="199"/>
                  <a:pt x="32" y="204"/>
                  <a:pt x="30" y="203"/>
                </a:cubicBezTo>
                <a:cubicBezTo>
                  <a:pt x="23" y="203"/>
                  <a:pt x="16" y="200"/>
                  <a:pt x="10" y="197"/>
                </a:cubicBezTo>
                <a:cubicBezTo>
                  <a:pt x="7" y="194"/>
                  <a:pt x="5" y="190"/>
                  <a:pt x="4" y="186"/>
                </a:cubicBezTo>
                <a:cubicBezTo>
                  <a:pt x="3" y="183"/>
                  <a:pt x="4" y="180"/>
                  <a:pt x="4" y="176"/>
                </a:cubicBezTo>
                <a:cubicBezTo>
                  <a:pt x="4" y="174"/>
                  <a:pt x="6" y="173"/>
                  <a:pt x="6" y="171"/>
                </a:cubicBezTo>
                <a:cubicBezTo>
                  <a:pt x="5" y="168"/>
                  <a:pt x="2" y="165"/>
                  <a:pt x="1" y="162"/>
                </a:cubicBezTo>
                <a:cubicBezTo>
                  <a:pt x="0" y="158"/>
                  <a:pt x="0" y="154"/>
                  <a:pt x="0" y="150"/>
                </a:cubicBezTo>
                <a:cubicBezTo>
                  <a:pt x="0" y="147"/>
                  <a:pt x="1" y="144"/>
                  <a:pt x="3" y="141"/>
                </a:cubicBezTo>
                <a:cubicBezTo>
                  <a:pt x="4" y="139"/>
                  <a:pt x="7" y="139"/>
                  <a:pt x="8" y="137"/>
                </a:cubicBezTo>
                <a:cubicBezTo>
                  <a:pt x="9" y="135"/>
                  <a:pt x="9" y="132"/>
                  <a:pt x="10" y="130"/>
                </a:cubicBezTo>
                <a:cubicBezTo>
                  <a:pt x="11" y="127"/>
                  <a:pt x="13" y="124"/>
                  <a:pt x="15" y="122"/>
                </a:cubicBezTo>
                <a:cubicBezTo>
                  <a:pt x="16" y="119"/>
                  <a:pt x="17" y="117"/>
                  <a:pt x="17" y="115"/>
                </a:cubicBezTo>
                <a:cubicBezTo>
                  <a:pt x="17" y="111"/>
                  <a:pt x="14" y="108"/>
                  <a:pt x="13" y="105"/>
                </a:cubicBezTo>
                <a:cubicBezTo>
                  <a:pt x="13" y="103"/>
                  <a:pt x="13" y="101"/>
                  <a:pt x="13" y="99"/>
                </a:cubicBezTo>
                <a:cubicBezTo>
                  <a:pt x="13" y="96"/>
                  <a:pt x="11" y="93"/>
                  <a:pt x="11" y="90"/>
                </a:cubicBezTo>
                <a:cubicBezTo>
                  <a:pt x="11" y="89"/>
                  <a:pt x="12" y="88"/>
                  <a:pt x="12" y="87"/>
                </a:cubicBezTo>
                <a:cubicBezTo>
                  <a:pt x="12" y="85"/>
                  <a:pt x="10" y="84"/>
                  <a:pt x="11" y="82"/>
                </a:cubicBezTo>
                <a:cubicBezTo>
                  <a:pt x="12" y="77"/>
                  <a:pt x="16" y="74"/>
                  <a:pt x="18" y="70"/>
                </a:cubicBezTo>
                <a:cubicBezTo>
                  <a:pt x="19" y="67"/>
                  <a:pt x="17" y="64"/>
                  <a:pt x="19" y="62"/>
                </a:cubicBezTo>
                <a:cubicBezTo>
                  <a:pt x="20" y="61"/>
                  <a:pt x="23" y="62"/>
                  <a:pt x="25" y="62"/>
                </a:cubicBezTo>
                <a:cubicBezTo>
                  <a:pt x="27" y="62"/>
                  <a:pt x="28" y="61"/>
                  <a:pt x="30" y="60"/>
                </a:cubicBezTo>
                <a:cubicBezTo>
                  <a:pt x="32" y="59"/>
                  <a:pt x="34" y="57"/>
                  <a:pt x="37" y="56"/>
                </a:cubicBezTo>
                <a:cubicBezTo>
                  <a:pt x="38" y="56"/>
                  <a:pt x="39" y="57"/>
                  <a:pt x="40" y="58"/>
                </a:cubicBezTo>
                <a:cubicBezTo>
                  <a:pt x="42" y="59"/>
                  <a:pt x="45" y="64"/>
                  <a:pt x="47" y="62"/>
                </a:cubicBezTo>
                <a:cubicBezTo>
                  <a:pt x="48" y="59"/>
                  <a:pt x="42" y="56"/>
                  <a:pt x="43" y="53"/>
                </a:cubicBezTo>
                <a:cubicBezTo>
                  <a:pt x="43" y="51"/>
                  <a:pt x="46" y="51"/>
                  <a:pt x="49" y="50"/>
                </a:cubicBezTo>
                <a:cubicBezTo>
                  <a:pt x="50" y="50"/>
                  <a:pt x="51" y="50"/>
                  <a:pt x="52" y="50"/>
                </a:cubicBezTo>
                <a:cubicBezTo>
                  <a:pt x="54" y="48"/>
                  <a:pt x="52" y="43"/>
                  <a:pt x="55" y="42"/>
                </a:cubicBezTo>
                <a:cubicBezTo>
                  <a:pt x="56" y="42"/>
                  <a:pt x="54" y="49"/>
                  <a:pt x="56" y="48"/>
                </a:cubicBezTo>
                <a:cubicBezTo>
                  <a:pt x="58" y="47"/>
                  <a:pt x="58" y="42"/>
                  <a:pt x="60" y="41"/>
                </a:cubicBezTo>
                <a:cubicBezTo>
                  <a:pt x="61" y="40"/>
                  <a:pt x="62" y="45"/>
                  <a:pt x="63" y="44"/>
                </a:cubicBezTo>
                <a:cubicBezTo>
                  <a:pt x="65" y="43"/>
                  <a:pt x="64" y="40"/>
                  <a:pt x="63" y="39"/>
                </a:cubicBezTo>
                <a:cubicBezTo>
                  <a:pt x="63" y="38"/>
                  <a:pt x="61" y="38"/>
                  <a:pt x="60" y="37"/>
                </a:cubicBezTo>
                <a:cubicBezTo>
                  <a:pt x="59" y="36"/>
                  <a:pt x="59" y="34"/>
                  <a:pt x="60" y="34"/>
                </a:cubicBezTo>
                <a:cubicBezTo>
                  <a:pt x="61" y="33"/>
                  <a:pt x="64" y="35"/>
                  <a:pt x="64" y="34"/>
                </a:cubicBezTo>
                <a:cubicBezTo>
                  <a:pt x="65" y="32"/>
                  <a:pt x="62" y="31"/>
                  <a:pt x="62" y="29"/>
                </a:cubicBezTo>
                <a:cubicBezTo>
                  <a:pt x="62" y="27"/>
                  <a:pt x="61" y="24"/>
                  <a:pt x="62" y="23"/>
                </a:cubicBezTo>
                <a:cubicBezTo>
                  <a:pt x="64" y="23"/>
                  <a:pt x="64" y="27"/>
                  <a:pt x="66" y="27"/>
                </a:cubicBezTo>
                <a:cubicBezTo>
                  <a:pt x="67" y="27"/>
                  <a:pt x="67" y="25"/>
                  <a:pt x="68" y="24"/>
                </a:cubicBezTo>
                <a:cubicBezTo>
                  <a:pt x="69" y="23"/>
                  <a:pt x="71" y="22"/>
                  <a:pt x="72" y="21"/>
                </a:cubicBezTo>
                <a:cubicBezTo>
                  <a:pt x="73" y="20"/>
                  <a:pt x="73" y="18"/>
                  <a:pt x="74" y="17"/>
                </a:cubicBezTo>
                <a:cubicBezTo>
                  <a:pt x="74" y="15"/>
                  <a:pt x="74" y="13"/>
                  <a:pt x="74" y="12"/>
                </a:cubicBezTo>
                <a:cubicBezTo>
                  <a:pt x="73" y="10"/>
                  <a:pt x="71" y="9"/>
                  <a:pt x="72" y="8"/>
                </a:cubicBezTo>
                <a:cubicBezTo>
                  <a:pt x="72" y="6"/>
                  <a:pt x="74" y="8"/>
                  <a:pt x="75" y="8"/>
                </a:cubicBezTo>
                <a:cubicBezTo>
                  <a:pt x="77" y="6"/>
                  <a:pt x="79" y="0"/>
                  <a:pt x="8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96" name="Freeform 2714"/>
          <p:cNvSpPr>
            <a:spLocks noChangeAspect="1"/>
          </p:cNvSpPr>
          <p:nvPr/>
        </p:nvSpPr>
        <p:spPr bwMode="auto">
          <a:xfrm>
            <a:off x="5580063" y="4516438"/>
            <a:ext cx="4763" cy="11113"/>
          </a:xfrm>
          <a:custGeom>
            <a:avLst/>
            <a:gdLst>
              <a:gd name="T0" fmla="*/ 1 w 3"/>
              <a:gd name="T1" fmla="*/ 0 h 6"/>
              <a:gd name="T2" fmla="*/ 0 w 3"/>
              <a:gd name="T3" fmla="*/ 4 h 6"/>
              <a:gd name="T4" fmla="*/ 1 w 3"/>
              <a:gd name="T5" fmla="*/ 7 h 6"/>
              <a:gd name="T6" fmla="*/ 2 w 3"/>
              <a:gd name="T7" fmla="*/ 4 h 6"/>
              <a:gd name="T8" fmla="*/ 1 w 3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6"/>
              <a:gd name="T17" fmla="*/ 3 w 3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6">
                <a:moveTo>
                  <a:pt x="1" y="0"/>
                </a:moveTo>
                <a:cubicBezTo>
                  <a:pt x="0" y="0"/>
                  <a:pt x="0" y="2"/>
                  <a:pt x="0" y="3"/>
                </a:cubicBezTo>
                <a:cubicBezTo>
                  <a:pt x="0" y="4"/>
                  <a:pt x="0" y="6"/>
                  <a:pt x="1" y="6"/>
                </a:cubicBezTo>
                <a:cubicBezTo>
                  <a:pt x="3" y="6"/>
                  <a:pt x="2" y="4"/>
                  <a:pt x="2" y="3"/>
                </a:cubicBezTo>
                <a:cubicBezTo>
                  <a:pt x="2" y="2"/>
                  <a:pt x="2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97" name="Freeform 2715"/>
          <p:cNvSpPr>
            <a:spLocks noChangeAspect="1"/>
          </p:cNvSpPr>
          <p:nvPr/>
        </p:nvSpPr>
        <p:spPr bwMode="auto">
          <a:xfrm>
            <a:off x="5603875" y="4532313"/>
            <a:ext cx="9525" cy="11113"/>
          </a:xfrm>
          <a:custGeom>
            <a:avLst/>
            <a:gdLst>
              <a:gd name="T0" fmla="*/ 1 w 5"/>
              <a:gd name="T1" fmla="*/ 1 h 6"/>
              <a:gd name="T2" fmla="*/ 1 w 5"/>
              <a:gd name="T3" fmla="*/ 4 h 6"/>
              <a:gd name="T4" fmla="*/ 4 w 5"/>
              <a:gd name="T5" fmla="*/ 7 h 6"/>
              <a:gd name="T6" fmla="*/ 4 w 5"/>
              <a:gd name="T7" fmla="*/ 2 h 6"/>
              <a:gd name="T8" fmla="*/ 1 w 5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1" y="1"/>
                </a:moveTo>
                <a:cubicBezTo>
                  <a:pt x="0" y="1"/>
                  <a:pt x="0" y="2"/>
                  <a:pt x="1" y="3"/>
                </a:cubicBezTo>
                <a:cubicBezTo>
                  <a:pt x="1" y="4"/>
                  <a:pt x="2" y="6"/>
                  <a:pt x="3" y="6"/>
                </a:cubicBezTo>
                <a:cubicBezTo>
                  <a:pt x="5" y="5"/>
                  <a:pt x="4" y="3"/>
                  <a:pt x="3" y="2"/>
                </a:cubicBezTo>
                <a:cubicBezTo>
                  <a:pt x="3" y="1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98" name="Freeform 2716"/>
          <p:cNvSpPr>
            <a:spLocks noChangeAspect="1"/>
          </p:cNvSpPr>
          <p:nvPr/>
        </p:nvSpPr>
        <p:spPr bwMode="auto">
          <a:xfrm>
            <a:off x="5622925" y="4549775"/>
            <a:ext cx="9525" cy="11113"/>
          </a:xfrm>
          <a:custGeom>
            <a:avLst/>
            <a:gdLst>
              <a:gd name="T0" fmla="*/ 1 w 5"/>
              <a:gd name="T1" fmla="*/ 0 h 6"/>
              <a:gd name="T2" fmla="*/ 1 w 5"/>
              <a:gd name="T3" fmla="*/ 4 h 6"/>
              <a:gd name="T4" fmla="*/ 4 w 5"/>
              <a:gd name="T5" fmla="*/ 7 h 6"/>
              <a:gd name="T6" fmla="*/ 4 w 5"/>
              <a:gd name="T7" fmla="*/ 2 h 6"/>
              <a:gd name="T8" fmla="*/ 1 w 5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1" y="0"/>
                </a:moveTo>
                <a:cubicBezTo>
                  <a:pt x="0" y="1"/>
                  <a:pt x="0" y="2"/>
                  <a:pt x="1" y="3"/>
                </a:cubicBezTo>
                <a:cubicBezTo>
                  <a:pt x="1" y="4"/>
                  <a:pt x="2" y="6"/>
                  <a:pt x="3" y="6"/>
                </a:cubicBezTo>
                <a:cubicBezTo>
                  <a:pt x="5" y="5"/>
                  <a:pt x="4" y="3"/>
                  <a:pt x="3" y="2"/>
                </a:cubicBezTo>
                <a:cubicBezTo>
                  <a:pt x="3" y="1"/>
                  <a:pt x="2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399" name="Freeform 2717"/>
          <p:cNvSpPr>
            <a:spLocks noChangeAspect="1"/>
          </p:cNvSpPr>
          <p:nvPr/>
        </p:nvSpPr>
        <p:spPr bwMode="auto">
          <a:xfrm>
            <a:off x="5697538" y="4560888"/>
            <a:ext cx="7938" cy="12700"/>
          </a:xfrm>
          <a:custGeom>
            <a:avLst/>
            <a:gdLst>
              <a:gd name="T0" fmla="*/ 0 w 4"/>
              <a:gd name="T1" fmla="*/ 1 h 7"/>
              <a:gd name="T2" fmla="*/ 0 w 4"/>
              <a:gd name="T3" fmla="*/ 3 h 7"/>
              <a:gd name="T4" fmla="*/ 4 w 4"/>
              <a:gd name="T5" fmla="*/ 7 h 7"/>
              <a:gd name="T6" fmla="*/ 4 w 4"/>
              <a:gd name="T7" fmla="*/ 2 h 7"/>
              <a:gd name="T8" fmla="*/ 0 w 4"/>
              <a:gd name="T9" fmla="*/ 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7"/>
              <a:gd name="T17" fmla="*/ 4 w 4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7">
                <a:moveTo>
                  <a:pt x="0" y="1"/>
                </a:moveTo>
                <a:cubicBezTo>
                  <a:pt x="0" y="1"/>
                  <a:pt x="0" y="3"/>
                  <a:pt x="0" y="3"/>
                </a:cubicBezTo>
                <a:cubicBezTo>
                  <a:pt x="1" y="5"/>
                  <a:pt x="2" y="7"/>
                  <a:pt x="3" y="6"/>
                </a:cubicBezTo>
                <a:cubicBezTo>
                  <a:pt x="4" y="5"/>
                  <a:pt x="3" y="3"/>
                  <a:pt x="3" y="2"/>
                </a:cubicBezTo>
                <a:cubicBezTo>
                  <a:pt x="2" y="1"/>
                  <a:pt x="1" y="0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00" name="Freeform 2718"/>
          <p:cNvSpPr>
            <a:spLocks noChangeAspect="1"/>
          </p:cNvSpPr>
          <p:nvPr/>
        </p:nvSpPr>
        <p:spPr bwMode="auto">
          <a:xfrm>
            <a:off x="5911850" y="4752975"/>
            <a:ext cx="11113" cy="22225"/>
          </a:xfrm>
          <a:custGeom>
            <a:avLst/>
            <a:gdLst>
              <a:gd name="T0" fmla="*/ 4 w 6"/>
              <a:gd name="T1" fmla="*/ 1 h 12"/>
              <a:gd name="T2" fmla="*/ 7 w 6"/>
              <a:gd name="T3" fmla="*/ 8 h 12"/>
              <a:gd name="T4" fmla="*/ 4 w 6"/>
              <a:gd name="T5" fmla="*/ 13 h 12"/>
              <a:gd name="T6" fmla="*/ 0 w 6"/>
              <a:gd name="T7" fmla="*/ 7 h 12"/>
              <a:gd name="T8" fmla="*/ 4 w 6"/>
              <a:gd name="T9" fmla="*/ 1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12"/>
              <a:gd name="T17" fmla="*/ 6 w 6"/>
              <a:gd name="T18" fmla="*/ 12 h 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12">
                <a:moveTo>
                  <a:pt x="3" y="1"/>
                </a:moveTo>
                <a:cubicBezTo>
                  <a:pt x="6" y="1"/>
                  <a:pt x="6" y="5"/>
                  <a:pt x="6" y="7"/>
                </a:cubicBezTo>
                <a:cubicBezTo>
                  <a:pt x="6" y="9"/>
                  <a:pt x="5" y="12"/>
                  <a:pt x="3" y="11"/>
                </a:cubicBezTo>
                <a:cubicBezTo>
                  <a:pt x="1" y="11"/>
                  <a:pt x="0" y="8"/>
                  <a:pt x="0" y="6"/>
                </a:cubicBezTo>
                <a:cubicBezTo>
                  <a:pt x="0" y="4"/>
                  <a:pt x="1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01" name="Freeform 2719"/>
          <p:cNvSpPr>
            <a:spLocks noChangeAspect="1"/>
          </p:cNvSpPr>
          <p:nvPr/>
        </p:nvSpPr>
        <p:spPr bwMode="auto">
          <a:xfrm>
            <a:off x="5861050" y="4781550"/>
            <a:ext cx="14288" cy="15875"/>
          </a:xfrm>
          <a:custGeom>
            <a:avLst/>
            <a:gdLst>
              <a:gd name="T0" fmla="*/ 3 w 7"/>
              <a:gd name="T1" fmla="*/ 0 h 8"/>
              <a:gd name="T2" fmla="*/ 9 w 7"/>
              <a:gd name="T3" fmla="*/ 6 h 8"/>
              <a:gd name="T4" fmla="*/ 8 w 7"/>
              <a:gd name="T5" fmla="*/ 10 h 8"/>
              <a:gd name="T6" fmla="*/ 1 w 7"/>
              <a:gd name="T7" fmla="*/ 7 h 8"/>
              <a:gd name="T8" fmla="*/ 3 w 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8"/>
              <a:gd name="T17" fmla="*/ 7 w 7"/>
              <a:gd name="T18" fmla="*/ 8 h 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8">
                <a:moveTo>
                  <a:pt x="2" y="0"/>
                </a:moveTo>
                <a:cubicBezTo>
                  <a:pt x="4" y="0"/>
                  <a:pt x="6" y="3"/>
                  <a:pt x="7" y="5"/>
                </a:cubicBezTo>
                <a:cubicBezTo>
                  <a:pt x="7" y="6"/>
                  <a:pt x="7" y="7"/>
                  <a:pt x="6" y="8"/>
                </a:cubicBezTo>
                <a:cubicBezTo>
                  <a:pt x="4" y="8"/>
                  <a:pt x="2" y="8"/>
                  <a:pt x="1" y="6"/>
                </a:cubicBezTo>
                <a:cubicBezTo>
                  <a:pt x="0" y="4"/>
                  <a:pt x="0" y="1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02" name="Freeform 2720"/>
          <p:cNvSpPr>
            <a:spLocks noChangeAspect="1"/>
          </p:cNvSpPr>
          <p:nvPr/>
        </p:nvSpPr>
        <p:spPr bwMode="auto">
          <a:xfrm>
            <a:off x="5867400" y="4318000"/>
            <a:ext cx="11113" cy="11113"/>
          </a:xfrm>
          <a:custGeom>
            <a:avLst/>
            <a:gdLst>
              <a:gd name="T0" fmla="*/ 1 w 6"/>
              <a:gd name="T1" fmla="*/ 1 h 6"/>
              <a:gd name="T2" fmla="*/ 6 w 6"/>
              <a:gd name="T3" fmla="*/ 4 h 6"/>
              <a:gd name="T4" fmla="*/ 6 w 6"/>
              <a:gd name="T5" fmla="*/ 7 h 6"/>
              <a:gd name="T6" fmla="*/ 1 w 6"/>
              <a:gd name="T7" fmla="*/ 5 h 6"/>
              <a:gd name="T8" fmla="*/ 1 w 6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"/>
              <a:gd name="T17" fmla="*/ 6 w 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">
                <a:moveTo>
                  <a:pt x="1" y="1"/>
                </a:moveTo>
                <a:cubicBezTo>
                  <a:pt x="3" y="0"/>
                  <a:pt x="4" y="2"/>
                  <a:pt x="5" y="3"/>
                </a:cubicBezTo>
                <a:cubicBezTo>
                  <a:pt x="6" y="4"/>
                  <a:pt x="6" y="5"/>
                  <a:pt x="5" y="6"/>
                </a:cubicBezTo>
                <a:cubicBezTo>
                  <a:pt x="4" y="6"/>
                  <a:pt x="2" y="5"/>
                  <a:pt x="1" y="4"/>
                </a:cubicBezTo>
                <a:cubicBezTo>
                  <a:pt x="1" y="3"/>
                  <a:pt x="0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03" name="Freeform 2721"/>
          <p:cNvSpPr>
            <a:spLocks noChangeAspect="1"/>
          </p:cNvSpPr>
          <p:nvPr/>
        </p:nvSpPr>
        <p:spPr bwMode="auto">
          <a:xfrm>
            <a:off x="4319588" y="2930525"/>
            <a:ext cx="293688" cy="241300"/>
          </a:xfrm>
          <a:custGeom>
            <a:avLst/>
            <a:gdLst>
              <a:gd name="T0" fmla="*/ 26 w 154"/>
              <a:gd name="T1" fmla="*/ 123 h 126"/>
              <a:gd name="T2" fmla="*/ 35 w 154"/>
              <a:gd name="T3" fmla="*/ 113 h 126"/>
              <a:gd name="T4" fmla="*/ 30 w 154"/>
              <a:gd name="T5" fmla="*/ 103 h 126"/>
              <a:gd name="T6" fmla="*/ 35 w 154"/>
              <a:gd name="T7" fmla="*/ 94 h 126"/>
              <a:gd name="T8" fmla="*/ 29 w 154"/>
              <a:gd name="T9" fmla="*/ 84 h 126"/>
              <a:gd name="T10" fmla="*/ 36 w 154"/>
              <a:gd name="T11" fmla="*/ 76 h 126"/>
              <a:gd name="T12" fmla="*/ 37 w 154"/>
              <a:gd name="T13" fmla="*/ 69 h 126"/>
              <a:gd name="T14" fmla="*/ 42 w 154"/>
              <a:gd name="T15" fmla="*/ 51 h 126"/>
              <a:gd name="T16" fmla="*/ 41 w 154"/>
              <a:gd name="T17" fmla="*/ 42 h 126"/>
              <a:gd name="T18" fmla="*/ 34 w 154"/>
              <a:gd name="T19" fmla="*/ 36 h 126"/>
              <a:gd name="T20" fmla="*/ 25 w 154"/>
              <a:gd name="T21" fmla="*/ 39 h 126"/>
              <a:gd name="T22" fmla="*/ 20 w 154"/>
              <a:gd name="T23" fmla="*/ 35 h 126"/>
              <a:gd name="T24" fmla="*/ 7 w 154"/>
              <a:gd name="T25" fmla="*/ 37 h 126"/>
              <a:gd name="T26" fmla="*/ 8 w 154"/>
              <a:gd name="T27" fmla="*/ 28 h 126"/>
              <a:gd name="T28" fmla="*/ 6 w 154"/>
              <a:gd name="T29" fmla="*/ 23 h 126"/>
              <a:gd name="T30" fmla="*/ 1 w 154"/>
              <a:gd name="T31" fmla="*/ 14 h 126"/>
              <a:gd name="T32" fmla="*/ 17 w 154"/>
              <a:gd name="T33" fmla="*/ 8 h 126"/>
              <a:gd name="T34" fmla="*/ 20 w 154"/>
              <a:gd name="T35" fmla="*/ 1 h 126"/>
              <a:gd name="T36" fmla="*/ 35 w 154"/>
              <a:gd name="T37" fmla="*/ 4 h 126"/>
              <a:gd name="T38" fmla="*/ 59 w 154"/>
              <a:gd name="T39" fmla="*/ 2 h 126"/>
              <a:gd name="T40" fmla="*/ 79 w 154"/>
              <a:gd name="T41" fmla="*/ 6 h 126"/>
              <a:gd name="T42" fmla="*/ 93 w 154"/>
              <a:gd name="T43" fmla="*/ 8 h 126"/>
              <a:gd name="T44" fmla="*/ 103 w 154"/>
              <a:gd name="T45" fmla="*/ 10 h 126"/>
              <a:gd name="T46" fmla="*/ 117 w 154"/>
              <a:gd name="T47" fmla="*/ 10 h 126"/>
              <a:gd name="T48" fmla="*/ 126 w 154"/>
              <a:gd name="T49" fmla="*/ 16 h 126"/>
              <a:gd name="T50" fmla="*/ 141 w 154"/>
              <a:gd name="T51" fmla="*/ 21 h 126"/>
              <a:gd name="T52" fmla="*/ 148 w 154"/>
              <a:gd name="T53" fmla="*/ 17 h 126"/>
              <a:gd name="T54" fmla="*/ 163 w 154"/>
              <a:gd name="T55" fmla="*/ 25 h 126"/>
              <a:gd name="T56" fmla="*/ 178 w 154"/>
              <a:gd name="T57" fmla="*/ 27 h 126"/>
              <a:gd name="T58" fmla="*/ 184 w 154"/>
              <a:gd name="T59" fmla="*/ 31 h 126"/>
              <a:gd name="T60" fmla="*/ 172 w 154"/>
              <a:gd name="T61" fmla="*/ 45 h 126"/>
              <a:gd name="T62" fmla="*/ 151 w 154"/>
              <a:gd name="T63" fmla="*/ 53 h 126"/>
              <a:gd name="T64" fmla="*/ 149 w 154"/>
              <a:gd name="T65" fmla="*/ 63 h 126"/>
              <a:gd name="T66" fmla="*/ 133 w 154"/>
              <a:gd name="T67" fmla="*/ 83 h 126"/>
              <a:gd name="T68" fmla="*/ 137 w 154"/>
              <a:gd name="T69" fmla="*/ 97 h 126"/>
              <a:gd name="T70" fmla="*/ 133 w 154"/>
              <a:gd name="T71" fmla="*/ 105 h 126"/>
              <a:gd name="T72" fmla="*/ 125 w 154"/>
              <a:gd name="T73" fmla="*/ 121 h 126"/>
              <a:gd name="T74" fmla="*/ 117 w 154"/>
              <a:gd name="T75" fmla="*/ 124 h 126"/>
              <a:gd name="T76" fmla="*/ 108 w 154"/>
              <a:gd name="T77" fmla="*/ 138 h 126"/>
              <a:gd name="T78" fmla="*/ 101 w 154"/>
              <a:gd name="T79" fmla="*/ 138 h 126"/>
              <a:gd name="T80" fmla="*/ 86 w 154"/>
              <a:gd name="T81" fmla="*/ 140 h 126"/>
              <a:gd name="T82" fmla="*/ 70 w 154"/>
              <a:gd name="T83" fmla="*/ 142 h 126"/>
              <a:gd name="T84" fmla="*/ 58 w 154"/>
              <a:gd name="T85" fmla="*/ 151 h 126"/>
              <a:gd name="T86" fmla="*/ 44 w 154"/>
              <a:gd name="T87" fmla="*/ 142 h 126"/>
              <a:gd name="T88" fmla="*/ 36 w 154"/>
              <a:gd name="T89" fmla="*/ 130 h 12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54"/>
              <a:gd name="T136" fmla="*/ 0 h 126"/>
              <a:gd name="T137" fmla="*/ 154 w 154"/>
              <a:gd name="T138" fmla="*/ 126 h 12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54" h="126">
                <a:moveTo>
                  <a:pt x="24" y="108"/>
                </a:moveTo>
                <a:cubicBezTo>
                  <a:pt x="23" y="106"/>
                  <a:pt x="22" y="105"/>
                  <a:pt x="22" y="102"/>
                </a:cubicBezTo>
                <a:cubicBezTo>
                  <a:pt x="22" y="101"/>
                  <a:pt x="24" y="99"/>
                  <a:pt x="25" y="98"/>
                </a:cubicBezTo>
                <a:cubicBezTo>
                  <a:pt x="26" y="96"/>
                  <a:pt x="29" y="96"/>
                  <a:pt x="29" y="94"/>
                </a:cubicBezTo>
                <a:cubicBezTo>
                  <a:pt x="29" y="92"/>
                  <a:pt x="26" y="91"/>
                  <a:pt x="25" y="89"/>
                </a:cubicBezTo>
                <a:cubicBezTo>
                  <a:pt x="25" y="88"/>
                  <a:pt x="25" y="86"/>
                  <a:pt x="25" y="85"/>
                </a:cubicBezTo>
                <a:cubicBezTo>
                  <a:pt x="26" y="84"/>
                  <a:pt x="28" y="83"/>
                  <a:pt x="29" y="81"/>
                </a:cubicBezTo>
                <a:cubicBezTo>
                  <a:pt x="30" y="80"/>
                  <a:pt x="30" y="79"/>
                  <a:pt x="29" y="78"/>
                </a:cubicBezTo>
                <a:cubicBezTo>
                  <a:pt x="29" y="77"/>
                  <a:pt x="27" y="77"/>
                  <a:pt x="26" y="76"/>
                </a:cubicBezTo>
                <a:cubicBezTo>
                  <a:pt x="25" y="74"/>
                  <a:pt x="23" y="72"/>
                  <a:pt x="24" y="70"/>
                </a:cubicBezTo>
                <a:cubicBezTo>
                  <a:pt x="24" y="68"/>
                  <a:pt x="27" y="69"/>
                  <a:pt x="29" y="68"/>
                </a:cubicBezTo>
                <a:cubicBezTo>
                  <a:pt x="30" y="67"/>
                  <a:pt x="30" y="65"/>
                  <a:pt x="30" y="63"/>
                </a:cubicBezTo>
                <a:cubicBezTo>
                  <a:pt x="30" y="62"/>
                  <a:pt x="28" y="61"/>
                  <a:pt x="29" y="60"/>
                </a:cubicBezTo>
                <a:cubicBezTo>
                  <a:pt x="29" y="59"/>
                  <a:pt x="31" y="58"/>
                  <a:pt x="31" y="57"/>
                </a:cubicBezTo>
                <a:cubicBezTo>
                  <a:pt x="32" y="53"/>
                  <a:pt x="29" y="50"/>
                  <a:pt x="30" y="46"/>
                </a:cubicBezTo>
                <a:cubicBezTo>
                  <a:pt x="31" y="44"/>
                  <a:pt x="33" y="44"/>
                  <a:pt x="35" y="42"/>
                </a:cubicBezTo>
                <a:cubicBezTo>
                  <a:pt x="36" y="40"/>
                  <a:pt x="39" y="39"/>
                  <a:pt x="39" y="36"/>
                </a:cubicBezTo>
                <a:cubicBezTo>
                  <a:pt x="39" y="35"/>
                  <a:pt x="35" y="36"/>
                  <a:pt x="34" y="35"/>
                </a:cubicBezTo>
                <a:cubicBezTo>
                  <a:pt x="34" y="33"/>
                  <a:pt x="36" y="31"/>
                  <a:pt x="35" y="30"/>
                </a:cubicBezTo>
                <a:cubicBezTo>
                  <a:pt x="33" y="29"/>
                  <a:pt x="30" y="30"/>
                  <a:pt x="28" y="30"/>
                </a:cubicBezTo>
                <a:cubicBezTo>
                  <a:pt x="27" y="30"/>
                  <a:pt x="26" y="32"/>
                  <a:pt x="25" y="33"/>
                </a:cubicBezTo>
                <a:cubicBezTo>
                  <a:pt x="24" y="33"/>
                  <a:pt x="22" y="32"/>
                  <a:pt x="21" y="32"/>
                </a:cubicBezTo>
                <a:cubicBezTo>
                  <a:pt x="19" y="32"/>
                  <a:pt x="16" y="34"/>
                  <a:pt x="15" y="33"/>
                </a:cubicBezTo>
                <a:cubicBezTo>
                  <a:pt x="13" y="32"/>
                  <a:pt x="17" y="31"/>
                  <a:pt x="17" y="29"/>
                </a:cubicBezTo>
                <a:cubicBezTo>
                  <a:pt x="17" y="28"/>
                  <a:pt x="15" y="27"/>
                  <a:pt x="14" y="27"/>
                </a:cubicBezTo>
                <a:cubicBezTo>
                  <a:pt x="11" y="28"/>
                  <a:pt x="9" y="30"/>
                  <a:pt x="6" y="31"/>
                </a:cubicBezTo>
                <a:cubicBezTo>
                  <a:pt x="7" y="29"/>
                  <a:pt x="8" y="28"/>
                  <a:pt x="8" y="26"/>
                </a:cubicBezTo>
                <a:cubicBezTo>
                  <a:pt x="8" y="25"/>
                  <a:pt x="7" y="24"/>
                  <a:pt x="7" y="23"/>
                </a:cubicBezTo>
                <a:cubicBezTo>
                  <a:pt x="7" y="21"/>
                  <a:pt x="9" y="20"/>
                  <a:pt x="8" y="18"/>
                </a:cubicBezTo>
                <a:cubicBezTo>
                  <a:pt x="7" y="17"/>
                  <a:pt x="6" y="20"/>
                  <a:pt x="5" y="19"/>
                </a:cubicBezTo>
                <a:cubicBezTo>
                  <a:pt x="4" y="19"/>
                  <a:pt x="4" y="17"/>
                  <a:pt x="4" y="15"/>
                </a:cubicBezTo>
                <a:cubicBezTo>
                  <a:pt x="3" y="14"/>
                  <a:pt x="0" y="13"/>
                  <a:pt x="1" y="12"/>
                </a:cubicBezTo>
                <a:cubicBezTo>
                  <a:pt x="3" y="9"/>
                  <a:pt x="6" y="8"/>
                  <a:pt x="9" y="7"/>
                </a:cubicBezTo>
                <a:cubicBezTo>
                  <a:pt x="10" y="6"/>
                  <a:pt x="12" y="7"/>
                  <a:pt x="14" y="7"/>
                </a:cubicBezTo>
                <a:cubicBezTo>
                  <a:pt x="15" y="6"/>
                  <a:pt x="13" y="5"/>
                  <a:pt x="14" y="4"/>
                </a:cubicBezTo>
                <a:cubicBezTo>
                  <a:pt x="15" y="3"/>
                  <a:pt x="16" y="2"/>
                  <a:pt x="17" y="1"/>
                </a:cubicBezTo>
                <a:cubicBezTo>
                  <a:pt x="19" y="1"/>
                  <a:pt x="21" y="0"/>
                  <a:pt x="23" y="0"/>
                </a:cubicBezTo>
                <a:cubicBezTo>
                  <a:pt x="25" y="0"/>
                  <a:pt x="26" y="3"/>
                  <a:pt x="29" y="3"/>
                </a:cubicBezTo>
                <a:cubicBezTo>
                  <a:pt x="33" y="4"/>
                  <a:pt x="37" y="3"/>
                  <a:pt x="42" y="3"/>
                </a:cubicBezTo>
                <a:cubicBezTo>
                  <a:pt x="44" y="3"/>
                  <a:pt x="46" y="2"/>
                  <a:pt x="49" y="2"/>
                </a:cubicBezTo>
                <a:cubicBezTo>
                  <a:pt x="51" y="2"/>
                  <a:pt x="53" y="5"/>
                  <a:pt x="55" y="5"/>
                </a:cubicBezTo>
                <a:cubicBezTo>
                  <a:pt x="59" y="5"/>
                  <a:pt x="63" y="5"/>
                  <a:pt x="66" y="5"/>
                </a:cubicBezTo>
                <a:cubicBezTo>
                  <a:pt x="68" y="5"/>
                  <a:pt x="70" y="4"/>
                  <a:pt x="71" y="4"/>
                </a:cubicBezTo>
                <a:cubicBezTo>
                  <a:pt x="73" y="4"/>
                  <a:pt x="75" y="7"/>
                  <a:pt x="77" y="7"/>
                </a:cubicBezTo>
                <a:cubicBezTo>
                  <a:pt x="78" y="7"/>
                  <a:pt x="78" y="4"/>
                  <a:pt x="80" y="4"/>
                </a:cubicBezTo>
                <a:cubicBezTo>
                  <a:pt x="82" y="4"/>
                  <a:pt x="83" y="7"/>
                  <a:pt x="86" y="8"/>
                </a:cubicBezTo>
                <a:cubicBezTo>
                  <a:pt x="88" y="8"/>
                  <a:pt x="90" y="7"/>
                  <a:pt x="92" y="7"/>
                </a:cubicBezTo>
                <a:cubicBezTo>
                  <a:pt x="94" y="7"/>
                  <a:pt x="96" y="7"/>
                  <a:pt x="97" y="8"/>
                </a:cubicBezTo>
                <a:cubicBezTo>
                  <a:pt x="99" y="9"/>
                  <a:pt x="98" y="11"/>
                  <a:pt x="100" y="12"/>
                </a:cubicBezTo>
                <a:cubicBezTo>
                  <a:pt x="101" y="13"/>
                  <a:pt x="103" y="13"/>
                  <a:pt x="105" y="13"/>
                </a:cubicBezTo>
                <a:cubicBezTo>
                  <a:pt x="107" y="14"/>
                  <a:pt x="109" y="15"/>
                  <a:pt x="111" y="16"/>
                </a:cubicBezTo>
                <a:cubicBezTo>
                  <a:pt x="113" y="16"/>
                  <a:pt x="115" y="16"/>
                  <a:pt x="117" y="17"/>
                </a:cubicBezTo>
                <a:cubicBezTo>
                  <a:pt x="119" y="17"/>
                  <a:pt x="121" y="17"/>
                  <a:pt x="122" y="16"/>
                </a:cubicBezTo>
                <a:cubicBezTo>
                  <a:pt x="123" y="16"/>
                  <a:pt x="123" y="14"/>
                  <a:pt x="123" y="14"/>
                </a:cubicBezTo>
                <a:cubicBezTo>
                  <a:pt x="126" y="15"/>
                  <a:pt x="129" y="17"/>
                  <a:pt x="131" y="18"/>
                </a:cubicBezTo>
                <a:cubicBezTo>
                  <a:pt x="133" y="19"/>
                  <a:pt x="134" y="20"/>
                  <a:pt x="136" y="21"/>
                </a:cubicBezTo>
                <a:cubicBezTo>
                  <a:pt x="138" y="21"/>
                  <a:pt x="139" y="21"/>
                  <a:pt x="141" y="21"/>
                </a:cubicBezTo>
                <a:cubicBezTo>
                  <a:pt x="143" y="22"/>
                  <a:pt x="146" y="22"/>
                  <a:pt x="148" y="22"/>
                </a:cubicBezTo>
                <a:cubicBezTo>
                  <a:pt x="149" y="22"/>
                  <a:pt x="150" y="21"/>
                  <a:pt x="151" y="21"/>
                </a:cubicBezTo>
                <a:cubicBezTo>
                  <a:pt x="152" y="22"/>
                  <a:pt x="153" y="24"/>
                  <a:pt x="153" y="26"/>
                </a:cubicBezTo>
                <a:cubicBezTo>
                  <a:pt x="154" y="28"/>
                  <a:pt x="154" y="30"/>
                  <a:pt x="153" y="32"/>
                </a:cubicBezTo>
                <a:cubicBezTo>
                  <a:pt x="150" y="34"/>
                  <a:pt x="146" y="35"/>
                  <a:pt x="143" y="37"/>
                </a:cubicBezTo>
                <a:cubicBezTo>
                  <a:pt x="142" y="38"/>
                  <a:pt x="142" y="41"/>
                  <a:pt x="141" y="41"/>
                </a:cubicBezTo>
                <a:cubicBezTo>
                  <a:pt x="136" y="43"/>
                  <a:pt x="130" y="42"/>
                  <a:pt x="126" y="44"/>
                </a:cubicBezTo>
                <a:cubicBezTo>
                  <a:pt x="124" y="45"/>
                  <a:pt x="124" y="48"/>
                  <a:pt x="123" y="49"/>
                </a:cubicBezTo>
                <a:cubicBezTo>
                  <a:pt x="123" y="50"/>
                  <a:pt x="124" y="51"/>
                  <a:pt x="124" y="52"/>
                </a:cubicBezTo>
                <a:cubicBezTo>
                  <a:pt x="123" y="54"/>
                  <a:pt x="121" y="54"/>
                  <a:pt x="119" y="56"/>
                </a:cubicBezTo>
                <a:cubicBezTo>
                  <a:pt x="116" y="60"/>
                  <a:pt x="113" y="65"/>
                  <a:pt x="111" y="69"/>
                </a:cubicBezTo>
                <a:cubicBezTo>
                  <a:pt x="110" y="71"/>
                  <a:pt x="110" y="73"/>
                  <a:pt x="111" y="74"/>
                </a:cubicBezTo>
                <a:cubicBezTo>
                  <a:pt x="111" y="76"/>
                  <a:pt x="113" y="78"/>
                  <a:pt x="114" y="80"/>
                </a:cubicBezTo>
                <a:cubicBezTo>
                  <a:pt x="115" y="81"/>
                  <a:pt x="117" y="82"/>
                  <a:pt x="117" y="83"/>
                </a:cubicBezTo>
                <a:cubicBezTo>
                  <a:pt x="116" y="85"/>
                  <a:pt x="112" y="86"/>
                  <a:pt x="111" y="87"/>
                </a:cubicBezTo>
                <a:cubicBezTo>
                  <a:pt x="109" y="89"/>
                  <a:pt x="107" y="91"/>
                  <a:pt x="106" y="93"/>
                </a:cubicBezTo>
                <a:cubicBezTo>
                  <a:pt x="105" y="95"/>
                  <a:pt x="104" y="97"/>
                  <a:pt x="104" y="100"/>
                </a:cubicBezTo>
                <a:cubicBezTo>
                  <a:pt x="104" y="101"/>
                  <a:pt x="107" y="101"/>
                  <a:pt x="106" y="102"/>
                </a:cubicBezTo>
                <a:cubicBezTo>
                  <a:pt x="103" y="103"/>
                  <a:pt x="100" y="102"/>
                  <a:pt x="97" y="103"/>
                </a:cubicBezTo>
                <a:cubicBezTo>
                  <a:pt x="96" y="104"/>
                  <a:pt x="94" y="105"/>
                  <a:pt x="93" y="107"/>
                </a:cubicBezTo>
                <a:cubicBezTo>
                  <a:pt x="91" y="109"/>
                  <a:pt x="92" y="112"/>
                  <a:pt x="90" y="114"/>
                </a:cubicBezTo>
                <a:cubicBezTo>
                  <a:pt x="90" y="115"/>
                  <a:pt x="88" y="116"/>
                  <a:pt x="87" y="116"/>
                </a:cubicBezTo>
                <a:cubicBezTo>
                  <a:pt x="86" y="116"/>
                  <a:pt x="85" y="114"/>
                  <a:pt x="84" y="114"/>
                </a:cubicBezTo>
                <a:cubicBezTo>
                  <a:pt x="83" y="114"/>
                  <a:pt x="82" y="116"/>
                  <a:pt x="81" y="116"/>
                </a:cubicBezTo>
                <a:cubicBezTo>
                  <a:pt x="78" y="117"/>
                  <a:pt x="75" y="116"/>
                  <a:pt x="72" y="116"/>
                </a:cubicBezTo>
                <a:cubicBezTo>
                  <a:pt x="69" y="116"/>
                  <a:pt x="67" y="115"/>
                  <a:pt x="64" y="116"/>
                </a:cubicBezTo>
                <a:cubicBezTo>
                  <a:pt x="62" y="116"/>
                  <a:pt x="60" y="117"/>
                  <a:pt x="58" y="118"/>
                </a:cubicBezTo>
                <a:cubicBezTo>
                  <a:pt x="56" y="119"/>
                  <a:pt x="53" y="120"/>
                  <a:pt x="51" y="122"/>
                </a:cubicBezTo>
                <a:cubicBezTo>
                  <a:pt x="50" y="122"/>
                  <a:pt x="49" y="125"/>
                  <a:pt x="48" y="125"/>
                </a:cubicBezTo>
                <a:cubicBezTo>
                  <a:pt x="46" y="126"/>
                  <a:pt x="43" y="126"/>
                  <a:pt x="41" y="125"/>
                </a:cubicBezTo>
                <a:cubicBezTo>
                  <a:pt x="39" y="124"/>
                  <a:pt x="38" y="121"/>
                  <a:pt x="37" y="118"/>
                </a:cubicBezTo>
                <a:cubicBezTo>
                  <a:pt x="36" y="117"/>
                  <a:pt x="37" y="115"/>
                  <a:pt x="36" y="113"/>
                </a:cubicBezTo>
                <a:cubicBezTo>
                  <a:pt x="34" y="111"/>
                  <a:pt x="32" y="109"/>
                  <a:pt x="30" y="108"/>
                </a:cubicBezTo>
                <a:cubicBezTo>
                  <a:pt x="28" y="108"/>
                  <a:pt x="26" y="108"/>
                  <a:pt x="24" y="10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04" name="Freeform 2722"/>
          <p:cNvSpPr>
            <a:spLocks noChangeAspect="1"/>
          </p:cNvSpPr>
          <p:nvPr/>
        </p:nvSpPr>
        <p:spPr bwMode="auto">
          <a:xfrm>
            <a:off x="4410075" y="3170238"/>
            <a:ext cx="6350" cy="4763"/>
          </a:xfrm>
          <a:custGeom>
            <a:avLst/>
            <a:gdLst>
              <a:gd name="T0" fmla="*/ 0 w 4"/>
              <a:gd name="T1" fmla="*/ 2 h 3"/>
              <a:gd name="T2" fmla="*/ 2 w 4"/>
              <a:gd name="T3" fmla="*/ 1 h 3"/>
              <a:gd name="T4" fmla="*/ 3 w 4"/>
              <a:gd name="T5" fmla="*/ 0 h 3"/>
              <a:gd name="T6" fmla="*/ 4 w 4"/>
              <a:gd name="T7" fmla="*/ 2 h 3"/>
              <a:gd name="T8" fmla="*/ 2 w 4"/>
              <a:gd name="T9" fmla="*/ 3 h 3"/>
              <a:gd name="T10" fmla="*/ 0 w 4"/>
              <a:gd name="T11" fmla="*/ 2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3"/>
              <a:gd name="T20" fmla="*/ 4 w 4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3">
                <a:moveTo>
                  <a:pt x="0" y="2"/>
                </a:move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0"/>
                  <a:pt x="3" y="0"/>
                </a:cubicBezTo>
                <a:cubicBezTo>
                  <a:pt x="4" y="1"/>
                  <a:pt x="4" y="1"/>
                  <a:pt x="4" y="2"/>
                </a:cubicBezTo>
                <a:cubicBezTo>
                  <a:pt x="4" y="3"/>
                  <a:pt x="2" y="3"/>
                  <a:pt x="2" y="3"/>
                </a:cubicBezTo>
                <a:cubicBezTo>
                  <a:pt x="1" y="3"/>
                  <a:pt x="0" y="2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05" name="Freeform 2723"/>
          <p:cNvSpPr>
            <a:spLocks noChangeAspect="1"/>
          </p:cNvSpPr>
          <p:nvPr/>
        </p:nvSpPr>
        <p:spPr bwMode="auto">
          <a:xfrm>
            <a:off x="4591050" y="3051175"/>
            <a:ext cx="28575" cy="22225"/>
          </a:xfrm>
          <a:custGeom>
            <a:avLst/>
            <a:gdLst>
              <a:gd name="T0" fmla="*/ 12 w 15"/>
              <a:gd name="T1" fmla="*/ 0 h 12"/>
              <a:gd name="T2" fmla="*/ 12 w 15"/>
              <a:gd name="T3" fmla="*/ 5 h 12"/>
              <a:gd name="T4" fmla="*/ 18 w 15"/>
              <a:gd name="T5" fmla="*/ 5 h 12"/>
              <a:gd name="T6" fmla="*/ 12 w 15"/>
              <a:gd name="T7" fmla="*/ 14 h 12"/>
              <a:gd name="T8" fmla="*/ 10 w 15"/>
              <a:gd name="T9" fmla="*/ 13 h 12"/>
              <a:gd name="T10" fmla="*/ 6 w 15"/>
              <a:gd name="T11" fmla="*/ 9 h 12"/>
              <a:gd name="T12" fmla="*/ 0 w 15"/>
              <a:gd name="T13" fmla="*/ 7 h 12"/>
              <a:gd name="T14" fmla="*/ 7 w 15"/>
              <a:gd name="T15" fmla="*/ 4 h 12"/>
              <a:gd name="T16" fmla="*/ 12 w 15"/>
              <a:gd name="T17" fmla="*/ 0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"/>
              <a:gd name="T28" fmla="*/ 0 h 12"/>
              <a:gd name="T29" fmla="*/ 15 w 15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" h="12">
                <a:moveTo>
                  <a:pt x="10" y="0"/>
                </a:moveTo>
                <a:cubicBezTo>
                  <a:pt x="11" y="1"/>
                  <a:pt x="9" y="3"/>
                  <a:pt x="10" y="4"/>
                </a:cubicBezTo>
                <a:cubicBezTo>
                  <a:pt x="11" y="5"/>
                  <a:pt x="15" y="2"/>
                  <a:pt x="15" y="4"/>
                </a:cubicBezTo>
                <a:cubicBezTo>
                  <a:pt x="15" y="7"/>
                  <a:pt x="12" y="10"/>
                  <a:pt x="10" y="12"/>
                </a:cubicBezTo>
                <a:cubicBezTo>
                  <a:pt x="10" y="12"/>
                  <a:pt x="9" y="11"/>
                  <a:pt x="8" y="11"/>
                </a:cubicBezTo>
                <a:cubicBezTo>
                  <a:pt x="7" y="10"/>
                  <a:pt x="6" y="8"/>
                  <a:pt x="5" y="8"/>
                </a:cubicBezTo>
                <a:cubicBezTo>
                  <a:pt x="4" y="7"/>
                  <a:pt x="0" y="8"/>
                  <a:pt x="0" y="6"/>
                </a:cubicBezTo>
                <a:cubicBezTo>
                  <a:pt x="1" y="4"/>
                  <a:pt x="4" y="4"/>
                  <a:pt x="6" y="3"/>
                </a:cubicBezTo>
                <a:cubicBezTo>
                  <a:pt x="7" y="2"/>
                  <a:pt x="8" y="0"/>
                  <a:pt x="1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06" name="Freeform 2724"/>
          <p:cNvSpPr>
            <a:spLocks noChangeAspect="1"/>
          </p:cNvSpPr>
          <p:nvPr/>
        </p:nvSpPr>
        <p:spPr bwMode="auto">
          <a:xfrm>
            <a:off x="4627563" y="3048000"/>
            <a:ext cx="14288" cy="11113"/>
          </a:xfrm>
          <a:custGeom>
            <a:avLst/>
            <a:gdLst>
              <a:gd name="T0" fmla="*/ 3 w 8"/>
              <a:gd name="T1" fmla="*/ 0 h 6"/>
              <a:gd name="T2" fmla="*/ 8 w 8"/>
              <a:gd name="T3" fmla="*/ 6 h 6"/>
              <a:gd name="T4" fmla="*/ 0 w 8"/>
              <a:gd name="T5" fmla="*/ 4 h 6"/>
              <a:gd name="T6" fmla="*/ 0 w 8"/>
              <a:gd name="T7" fmla="*/ 1 h 6"/>
              <a:gd name="T8" fmla="*/ 3 w 8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6"/>
              <a:gd name="T17" fmla="*/ 8 w 8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6">
                <a:moveTo>
                  <a:pt x="3" y="0"/>
                </a:moveTo>
                <a:cubicBezTo>
                  <a:pt x="5" y="1"/>
                  <a:pt x="8" y="3"/>
                  <a:pt x="7" y="5"/>
                </a:cubicBezTo>
                <a:cubicBezTo>
                  <a:pt x="6" y="6"/>
                  <a:pt x="2" y="4"/>
                  <a:pt x="0" y="3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07" name="Freeform 2725"/>
          <p:cNvSpPr>
            <a:spLocks noChangeAspect="1"/>
          </p:cNvSpPr>
          <p:nvPr/>
        </p:nvSpPr>
        <p:spPr bwMode="auto">
          <a:xfrm>
            <a:off x="4564063" y="3076575"/>
            <a:ext cx="12700" cy="11113"/>
          </a:xfrm>
          <a:custGeom>
            <a:avLst/>
            <a:gdLst>
              <a:gd name="T0" fmla="*/ 7 w 7"/>
              <a:gd name="T1" fmla="*/ 1 h 6"/>
              <a:gd name="T2" fmla="*/ 5 w 7"/>
              <a:gd name="T3" fmla="*/ 5 h 6"/>
              <a:gd name="T4" fmla="*/ 0 w 7"/>
              <a:gd name="T5" fmla="*/ 6 h 6"/>
              <a:gd name="T6" fmla="*/ 2 w 7"/>
              <a:gd name="T7" fmla="*/ 2 h 6"/>
              <a:gd name="T8" fmla="*/ 7 w 7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6"/>
              <a:gd name="T17" fmla="*/ 7 w 7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6">
                <a:moveTo>
                  <a:pt x="6" y="1"/>
                </a:moveTo>
                <a:cubicBezTo>
                  <a:pt x="7" y="2"/>
                  <a:pt x="5" y="4"/>
                  <a:pt x="4" y="4"/>
                </a:cubicBezTo>
                <a:cubicBezTo>
                  <a:pt x="3" y="5"/>
                  <a:pt x="1" y="6"/>
                  <a:pt x="0" y="5"/>
                </a:cubicBezTo>
                <a:cubicBezTo>
                  <a:pt x="0" y="4"/>
                  <a:pt x="1" y="3"/>
                  <a:pt x="2" y="2"/>
                </a:cubicBezTo>
                <a:cubicBezTo>
                  <a:pt x="3" y="1"/>
                  <a:pt x="5" y="0"/>
                  <a:pt x="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08" name="Freeform 2726"/>
          <p:cNvSpPr>
            <a:spLocks noChangeAspect="1"/>
          </p:cNvSpPr>
          <p:nvPr/>
        </p:nvSpPr>
        <p:spPr bwMode="auto">
          <a:xfrm>
            <a:off x="4568825" y="3089275"/>
            <a:ext cx="11113" cy="6350"/>
          </a:xfrm>
          <a:custGeom>
            <a:avLst/>
            <a:gdLst>
              <a:gd name="T0" fmla="*/ 3 w 5"/>
              <a:gd name="T1" fmla="*/ 0 h 3"/>
              <a:gd name="T2" fmla="*/ 6 w 5"/>
              <a:gd name="T3" fmla="*/ 3 h 3"/>
              <a:gd name="T4" fmla="*/ 1 w 5"/>
              <a:gd name="T5" fmla="*/ 3 h 3"/>
              <a:gd name="T6" fmla="*/ 3 w 5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3"/>
              <a:gd name="T14" fmla="*/ 5 w 5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3">
                <a:moveTo>
                  <a:pt x="2" y="0"/>
                </a:moveTo>
                <a:cubicBezTo>
                  <a:pt x="3" y="0"/>
                  <a:pt x="5" y="1"/>
                  <a:pt x="4" y="2"/>
                </a:cubicBezTo>
                <a:cubicBezTo>
                  <a:pt x="4" y="3"/>
                  <a:pt x="1" y="3"/>
                  <a:pt x="1" y="2"/>
                </a:cubicBezTo>
                <a:cubicBezTo>
                  <a:pt x="0" y="2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09" name="Freeform 2727"/>
          <p:cNvSpPr>
            <a:spLocks noChangeAspect="1"/>
          </p:cNvSpPr>
          <p:nvPr/>
        </p:nvSpPr>
        <p:spPr bwMode="auto">
          <a:xfrm>
            <a:off x="5013325" y="3087688"/>
            <a:ext cx="7938" cy="4763"/>
          </a:xfrm>
          <a:custGeom>
            <a:avLst/>
            <a:gdLst>
              <a:gd name="T0" fmla="*/ 3 w 4"/>
              <a:gd name="T1" fmla="*/ 0 h 3"/>
              <a:gd name="T2" fmla="*/ 5 w 4"/>
              <a:gd name="T3" fmla="*/ 2 h 3"/>
              <a:gd name="T4" fmla="*/ 1 w 4"/>
              <a:gd name="T5" fmla="*/ 2 h 3"/>
              <a:gd name="T6" fmla="*/ 3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3"/>
              <a:gd name="T14" fmla="*/ 4 w 4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3">
                <a:moveTo>
                  <a:pt x="2" y="0"/>
                </a:moveTo>
                <a:cubicBezTo>
                  <a:pt x="3" y="0"/>
                  <a:pt x="4" y="2"/>
                  <a:pt x="4" y="2"/>
                </a:cubicBezTo>
                <a:cubicBezTo>
                  <a:pt x="3" y="3"/>
                  <a:pt x="1" y="3"/>
                  <a:pt x="1" y="2"/>
                </a:cubicBezTo>
                <a:cubicBezTo>
                  <a:pt x="0" y="2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10" name="Freeform 2728"/>
          <p:cNvSpPr>
            <a:spLocks noChangeAspect="1"/>
          </p:cNvSpPr>
          <p:nvPr/>
        </p:nvSpPr>
        <p:spPr bwMode="auto">
          <a:xfrm>
            <a:off x="5018088" y="3114675"/>
            <a:ext cx="6350" cy="7938"/>
          </a:xfrm>
          <a:custGeom>
            <a:avLst/>
            <a:gdLst>
              <a:gd name="T0" fmla="*/ 2 w 4"/>
              <a:gd name="T1" fmla="*/ 0 h 4"/>
              <a:gd name="T2" fmla="*/ 4 w 4"/>
              <a:gd name="T3" fmla="*/ 4 h 4"/>
              <a:gd name="T4" fmla="*/ 0 w 4"/>
              <a:gd name="T5" fmla="*/ 4 h 4"/>
              <a:gd name="T6" fmla="*/ 2 w 4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4"/>
              <a:gd name="T14" fmla="*/ 4 w 4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4">
                <a:moveTo>
                  <a:pt x="2" y="0"/>
                </a:moveTo>
                <a:cubicBezTo>
                  <a:pt x="3" y="0"/>
                  <a:pt x="4" y="2"/>
                  <a:pt x="4" y="3"/>
                </a:cubicBezTo>
                <a:cubicBezTo>
                  <a:pt x="3" y="4"/>
                  <a:pt x="1" y="4"/>
                  <a:pt x="0" y="3"/>
                </a:cubicBezTo>
                <a:cubicBezTo>
                  <a:pt x="0" y="2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11" name="Freeform 2729"/>
          <p:cNvSpPr>
            <a:spLocks noChangeAspect="1"/>
          </p:cNvSpPr>
          <p:nvPr/>
        </p:nvSpPr>
        <p:spPr bwMode="auto">
          <a:xfrm>
            <a:off x="5105400" y="3025775"/>
            <a:ext cx="9525" cy="7938"/>
          </a:xfrm>
          <a:custGeom>
            <a:avLst/>
            <a:gdLst>
              <a:gd name="T0" fmla="*/ 2 w 5"/>
              <a:gd name="T1" fmla="*/ 0 h 4"/>
              <a:gd name="T2" fmla="*/ 5 w 5"/>
              <a:gd name="T3" fmla="*/ 4 h 4"/>
              <a:gd name="T4" fmla="*/ 1 w 5"/>
              <a:gd name="T5" fmla="*/ 4 h 4"/>
              <a:gd name="T6" fmla="*/ 2 w 5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4"/>
              <a:gd name="T14" fmla="*/ 5 w 5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4">
                <a:moveTo>
                  <a:pt x="2" y="0"/>
                </a:moveTo>
                <a:cubicBezTo>
                  <a:pt x="3" y="0"/>
                  <a:pt x="5" y="2"/>
                  <a:pt x="4" y="3"/>
                </a:cubicBezTo>
                <a:cubicBezTo>
                  <a:pt x="4" y="4"/>
                  <a:pt x="1" y="4"/>
                  <a:pt x="1" y="3"/>
                </a:cubicBezTo>
                <a:cubicBezTo>
                  <a:pt x="0" y="2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12" name="Freeform 2730"/>
          <p:cNvSpPr>
            <a:spLocks noChangeAspect="1"/>
          </p:cNvSpPr>
          <p:nvPr/>
        </p:nvSpPr>
        <p:spPr bwMode="auto">
          <a:xfrm>
            <a:off x="5127625" y="3032125"/>
            <a:ext cx="7938" cy="6350"/>
          </a:xfrm>
          <a:custGeom>
            <a:avLst/>
            <a:gdLst>
              <a:gd name="T0" fmla="*/ 3 w 4"/>
              <a:gd name="T1" fmla="*/ 0 h 3"/>
              <a:gd name="T2" fmla="*/ 5 w 4"/>
              <a:gd name="T3" fmla="*/ 3 h 3"/>
              <a:gd name="T4" fmla="*/ 1 w 4"/>
              <a:gd name="T5" fmla="*/ 3 h 3"/>
              <a:gd name="T6" fmla="*/ 3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3"/>
              <a:gd name="T14" fmla="*/ 4 w 4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3">
                <a:moveTo>
                  <a:pt x="2" y="0"/>
                </a:moveTo>
                <a:cubicBezTo>
                  <a:pt x="3" y="0"/>
                  <a:pt x="4" y="1"/>
                  <a:pt x="4" y="2"/>
                </a:cubicBezTo>
                <a:cubicBezTo>
                  <a:pt x="3" y="3"/>
                  <a:pt x="1" y="3"/>
                  <a:pt x="1" y="2"/>
                </a:cubicBezTo>
                <a:cubicBezTo>
                  <a:pt x="0" y="2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13" name="Freeform 2731"/>
          <p:cNvSpPr>
            <a:spLocks noChangeAspect="1"/>
          </p:cNvSpPr>
          <p:nvPr/>
        </p:nvSpPr>
        <p:spPr bwMode="auto">
          <a:xfrm>
            <a:off x="5119688" y="3049588"/>
            <a:ext cx="7938" cy="4763"/>
          </a:xfrm>
          <a:custGeom>
            <a:avLst/>
            <a:gdLst>
              <a:gd name="T0" fmla="*/ 3 w 4"/>
              <a:gd name="T1" fmla="*/ 0 h 3"/>
              <a:gd name="T2" fmla="*/ 5 w 4"/>
              <a:gd name="T3" fmla="*/ 2 h 3"/>
              <a:gd name="T4" fmla="*/ 1 w 4"/>
              <a:gd name="T5" fmla="*/ 2 h 3"/>
              <a:gd name="T6" fmla="*/ 3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3"/>
              <a:gd name="T14" fmla="*/ 4 w 4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3">
                <a:moveTo>
                  <a:pt x="2" y="0"/>
                </a:moveTo>
                <a:cubicBezTo>
                  <a:pt x="3" y="0"/>
                  <a:pt x="4" y="1"/>
                  <a:pt x="4" y="2"/>
                </a:cubicBezTo>
                <a:cubicBezTo>
                  <a:pt x="3" y="3"/>
                  <a:pt x="1" y="3"/>
                  <a:pt x="1" y="2"/>
                </a:cubicBezTo>
                <a:cubicBezTo>
                  <a:pt x="0" y="2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14" name="Freeform 2732"/>
          <p:cNvSpPr>
            <a:spLocks noChangeAspect="1"/>
          </p:cNvSpPr>
          <p:nvPr/>
        </p:nvSpPr>
        <p:spPr bwMode="auto">
          <a:xfrm>
            <a:off x="5106988" y="3081338"/>
            <a:ext cx="7938" cy="6350"/>
          </a:xfrm>
          <a:custGeom>
            <a:avLst/>
            <a:gdLst>
              <a:gd name="T0" fmla="*/ 1 w 4"/>
              <a:gd name="T1" fmla="*/ 0 h 3"/>
              <a:gd name="T2" fmla="*/ 4 w 4"/>
              <a:gd name="T3" fmla="*/ 4 h 3"/>
              <a:gd name="T4" fmla="*/ 0 w 4"/>
              <a:gd name="T5" fmla="*/ 4 h 3"/>
              <a:gd name="T6" fmla="*/ 1 w 4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3"/>
              <a:gd name="T14" fmla="*/ 4 w 4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3">
                <a:moveTo>
                  <a:pt x="1" y="0"/>
                </a:moveTo>
                <a:cubicBezTo>
                  <a:pt x="2" y="0"/>
                  <a:pt x="4" y="2"/>
                  <a:pt x="3" y="3"/>
                </a:cubicBezTo>
                <a:cubicBezTo>
                  <a:pt x="3" y="3"/>
                  <a:pt x="1" y="3"/>
                  <a:pt x="0" y="3"/>
                </a:cubicBezTo>
                <a:cubicBezTo>
                  <a:pt x="0" y="2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15" name="Freeform 2733"/>
          <p:cNvSpPr>
            <a:spLocks noChangeAspect="1"/>
          </p:cNvSpPr>
          <p:nvPr/>
        </p:nvSpPr>
        <p:spPr bwMode="auto">
          <a:xfrm>
            <a:off x="5113338" y="3113088"/>
            <a:ext cx="9525" cy="6350"/>
          </a:xfrm>
          <a:custGeom>
            <a:avLst/>
            <a:gdLst>
              <a:gd name="T0" fmla="*/ 4 w 5"/>
              <a:gd name="T1" fmla="*/ 1 h 4"/>
              <a:gd name="T2" fmla="*/ 5 w 5"/>
              <a:gd name="T3" fmla="*/ 4 h 4"/>
              <a:gd name="T4" fmla="*/ 0 w 5"/>
              <a:gd name="T5" fmla="*/ 1 h 4"/>
              <a:gd name="T6" fmla="*/ 4 w 5"/>
              <a:gd name="T7" fmla="*/ 1 h 4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4"/>
              <a:gd name="T14" fmla="*/ 5 w 5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4">
                <a:moveTo>
                  <a:pt x="3" y="1"/>
                </a:moveTo>
                <a:cubicBezTo>
                  <a:pt x="4" y="2"/>
                  <a:pt x="5" y="3"/>
                  <a:pt x="4" y="4"/>
                </a:cubicBezTo>
                <a:cubicBezTo>
                  <a:pt x="4" y="4"/>
                  <a:pt x="1" y="2"/>
                  <a:pt x="0" y="1"/>
                </a:cubicBezTo>
                <a:cubicBezTo>
                  <a:pt x="0" y="0"/>
                  <a:pt x="1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16" name="Freeform 2734"/>
          <p:cNvSpPr>
            <a:spLocks noChangeAspect="1"/>
          </p:cNvSpPr>
          <p:nvPr/>
        </p:nvSpPr>
        <p:spPr bwMode="auto">
          <a:xfrm>
            <a:off x="5157788" y="3117850"/>
            <a:ext cx="9525" cy="6350"/>
          </a:xfrm>
          <a:custGeom>
            <a:avLst/>
            <a:gdLst>
              <a:gd name="T0" fmla="*/ 4 w 5"/>
              <a:gd name="T1" fmla="*/ 1 h 3"/>
              <a:gd name="T2" fmla="*/ 5 w 5"/>
              <a:gd name="T3" fmla="*/ 4 h 3"/>
              <a:gd name="T4" fmla="*/ 0 w 5"/>
              <a:gd name="T5" fmla="*/ 1 h 3"/>
              <a:gd name="T6" fmla="*/ 4 w 5"/>
              <a:gd name="T7" fmla="*/ 1 h 3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3"/>
              <a:gd name="T14" fmla="*/ 5 w 5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3">
                <a:moveTo>
                  <a:pt x="3" y="1"/>
                </a:moveTo>
                <a:cubicBezTo>
                  <a:pt x="4" y="1"/>
                  <a:pt x="5" y="3"/>
                  <a:pt x="4" y="3"/>
                </a:cubicBezTo>
                <a:cubicBezTo>
                  <a:pt x="4" y="3"/>
                  <a:pt x="1" y="2"/>
                  <a:pt x="0" y="1"/>
                </a:cubicBezTo>
                <a:cubicBezTo>
                  <a:pt x="0" y="0"/>
                  <a:pt x="1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17" name="Freeform 2735"/>
          <p:cNvSpPr>
            <a:spLocks noChangeAspect="1"/>
          </p:cNvSpPr>
          <p:nvPr/>
        </p:nvSpPr>
        <p:spPr bwMode="auto">
          <a:xfrm>
            <a:off x="5106988" y="3148013"/>
            <a:ext cx="6350" cy="7938"/>
          </a:xfrm>
          <a:custGeom>
            <a:avLst/>
            <a:gdLst>
              <a:gd name="T0" fmla="*/ 1 w 3"/>
              <a:gd name="T1" fmla="*/ 3 h 4"/>
              <a:gd name="T2" fmla="*/ 4 w 3"/>
              <a:gd name="T3" fmla="*/ 1 h 4"/>
              <a:gd name="T4" fmla="*/ 1 w 3"/>
              <a:gd name="T5" fmla="*/ 5 h 4"/>
              <a:gd name="T6" fmla="*/ 1 w 3"/>
              <a:gd name="T7" fmla="*/ 3 h 4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4"/>
              <a:gd name="T14" fmla="*/ 3 w 3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4">
                <a:moveTo>
                  <a:pt x="1" y="2"/>
                </a:moveTo>
                <a:cubicBezTo>
                  <a:pt x="2" y="1"/>
                  <a:pt x="3" y="0"/>
                  <a:pt x="3" y="1"/>
                </a:cubicBezTo>
                <a:cubicBezTo>
                  <a:pt x="3" y="2"/>
                  <a:pt x="2" y="3"/>
                  <a:pt x="1" y="4"/>
                </a:cubicBezTo>
                <a:cubicBezTo>
                  <a:pt x="0" y="4"/>
                  <a:pt x="0" y="3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18" name="Freeform 2736"/>
          <p:cNvSpPr>
            <a:spLocks noChangeAspect="1"/>
          </p:cNvSpPr>
          <p:nvPr/>
        </p:nvSpPr>
        <p:spPr bwMode="auto">
          <a:xfrm>
            <a:off x="5143500" y="3122613"/>
            <a:ext cx="7938" cy="4763"/>
          </a:xfrm>
          <a:custGeom>
            <a:avLst/>
            <a:gdLst>
              <a:gd name="T0" fmla="*/ 1 w 4"/>
              <a:gd name="T1" fmla="*/ 1 h 3"/>
              <a:gd name="T2" fmla="*/ 5 w 4"/>
              <a:gd name="T3" fmla="*/ 1 h 3"/>
              <a:gd name="T4" fmla="*/ 1 w 4"/>
              <a:gd name="T5" fmla="*/ 3 h 3"/>
              <a:gd name="T6" fmla="*/ 1 w 4"/>
              <a:gd name="T7" fmla="*/ 1 h 3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3"/>
              <a:gd name="T14" fmla="*/ 4 w 4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3">
                <a:moveTo>
                  <a:pt x="1" y="1"/>
                </a:moveTo>
                <a:cubicBezTo>
                  <a:pt x="2" y="1"/>
                  <a:pt x="4" y="0"/>
                  <a:pt x="4" y="1"/>
                </a:cubicBezTo>
                <a:cubicBezTo>
                  <a:pt x="4" y="1"/>
                  <a:pt x="2" y="3"/>
                  <a:pt x="1" y="3"/>
                </a:cubicBezTo>
                <a:cubicBezTo>
                  <a:pt x="0" y="3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19" name="Freeform 2737"/>
          <p:cNvSpPr>
            <a:spLocks noChangeAspect="1"/>
          </p:cNvSpPr>
          <p:nvPr/>
        </p:nvSpPr>
        <p:spPr bwMode="auto">
          <a:xfrm>
            <a:off x="5141913" y="3144838"/>
            <a:ext cx="4763" cy="6350"/>
          </a:xfrm>
          <a:custGeom>
            <a:avLst/>
            <a:gdLst>
              <a:gd name="T0" fmla="*/ 1 w 3"/>
              <a:gd name="T1" fmla="*/ 1 h 3"/>
              <a:gd name="T2" fmla="*/ 3 w 3"/>
              <a:gd name="T3" fmla="*/ 0 h 3"/>
              <a:gd name="T4" fmla="*/ 1 w 3"/>
              <a:gd name="T5" fmla="*/ 4 h 3"/>
              <a:gd name="T6" fmla="*/ 1 w 3"/>
              <a:gd name="T7" fmla="*/ 1 h 3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3"/>
              <a:gd name="T14" fmla="*/ 3 w 3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3">
                <a:moveTo>
                  <a:pt x="1" y="1"/>
                </a:moveTo>
                <a:cubicBezTo>
                  <a:pt x="2" y="1"/>
                  <a:pt x="3" y="0"/>
                  <a:pt x="3" y="0"/>
                </a:cubicBezTo>
                <a:cubicBezTo>
                  <a:pt x="3" y="1"/>
                  <a:pt x="1" y="3"/>
                  <a:pt x="1" y="3"/>
                </a:cubicBezTo>
                <a:cubicBezTo>
                  <a:pt x="0" y="3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20" name="Freeform 2738"/>
          <p:cNvSpPr>
            <a:spLocks noChangeAspect="1"/>
          </p:cNvSpPr>
          <p:nvPr/>
        </p:nvSpPr>
        <p:spPr bwMode="auto">
          <a:xfrm>
            <a:off x="5091113" y="3068638"/>
            <a:ext cx="7938" cy="7938"/>
          </a:xfrm>
          <a:custGeom>
            <a:avLst/>
            <a:gdLst>
              <a:gd name="T0" fmla="*/ 1 w 4"/>
              <a:gd name="T1" fmla="*/ 3 h 4"/>
              <a:gd name="T2" fmla="*/ 4 w 4"/>
              <a:gd name="T3" fmla="*/ 1 h 4"/>
              <a:gd name="T4" fmla="*/ 1 w 4"/>
              <a:gd name="T5" fmla="*/ 5 h 4"/>
              <a:gd name="T6" fmla="*/ 1 w 4"/>
              <a:gd name="T7" fmla="*/ 3 h 4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4"/>
              <a:gd name="T14" fmla="*/ 4 w 4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4">
                <a:moveTo>
                  <a:pt x="1" y="2"/>
                </a:moveTo>
                <a:cubicBezTo>
                  <a:pt x="2" y="1"/>
                  <a:pt x="4" y="0"/>
                  <a:pt x="3" y="1"/>
                </a:cubicBezTo>
                <a:cubicBezTo>
                  <a:pt x="3" y="2"/>
                  <a:pt x="2" y="3"/>
                  <a:pt x="1" y="4"/>
                </a:cubicBezTo>
                <a:cubicBezTo>
                  <a:pt x="0" y="4"/>
                  <a:pt x="0" y="3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21" name="Freeform 2739"/>
          <p:cNvSpPr>
            <a:spLocks noChangeAspect="1"/>
          </p:cNvSpPr>
          <p:nvPr/>
        </p:nvSpPr>
        <p:spPr bwMode="auto">
          <a:xfrm>
            <a:off x="5084763" y="3073400"/>
            <a:ext cx="4763" cy="6350"/>
          </a:xfrm>
          <a:custGeom>
            <a:avLst/>
            <a:gdLst>
              <a:gd name="T0" fmla="*/ 2 w 3"/>
              <a:gd name="T1" fmla="*/ 1 h 3"/>
              <a:gd name="T2" fmla="*/ 3 w 3"/>
              <a:gd name="T3" fmla="*/ 4 h 3"/>
              <a:gd name="T4" fmla="*/ 0 w 3"/>
              <a:gd name="T5" fmla="*/ 1 h 3"/>
              <a:gd name="T6" fmla="*/ 2 w 3"/>
              <a:gd name="T7" fmla="*/ 1 h 3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3"/>
              <a:gd name="T14" fmla="*/ 3 w 3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3">
                <a:moveTo>
                  <a:pt x="2" y="1"/>
                </a:moveTo>
                <a:cubicBezTo>
                  <a:pt x="3" y="1"/>
                  <a:pt x="3" y="3"/>
                  <a:pt x="3" y="3"/>
                </a:cubicBezTo>
                <a:cubicBezTo>
                  <a:pt x="2" y="3"/>
                  <a:pt x="0" y="1"/>
                  <a:pt x="0" y="1"/>
                </a:cubicBezTo>
                <a:cubicBezTo>
                  <a:pt x="0" y="0"/>
                  <a:pt x="1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22" name="Freeform 2740"/>
          <p:cNvSpPr>
            <a:spLocks noChangeAspect="1"/>
          </p:cNvSpPr>
          <p:nvPr/>
        </p:nvSpPr>
        <p:spPr bwMode="auto">
          <a:xfrm>
            <a:off x="4460875" y="2811463"/>
            <a:ext cx="6350" cy="4763"/>
          </a:xfrm>
          <a:custGeom>
            <a:avLst/>
            <a:gdLst>
              <a:gd name="T0" fmla="*/ 3 w 3"/>
              <a:gd name="T1" fmla="*/ 2 h 3"/>
              <a:gd name="T2" fmla="*/ 3 w 3"/>
              <a:gd name="T3" fmla="*/ 3 h 3"/>
              <a:gd name="T4" fmla="*/ 0 w 3"/>
              <a:gd name="T5" fmla="*/ 2 h 3"/>
              <a:gd name="T6" fmla="*/ 1 w 3"/>
              <a:gd name="T7" fmla="*/ 0 h 3"/>
              <a:gd name="T8" fmla="*/ 3 w 3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2" y="2"/>
                  <a:pt x="3" y="3"/>
                  <a:pt x="2" y="3"/>
                </a:cubicBezTo>
                <a:cubicBezTo>
                  <a:pt x="1" y="3"/>
                  <a:pt x="1" y="3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23" name="Freeform 2741"/>
          <p:cNvSpPr>
            <a:spLocks noChangeAspect="1"/>
          </p:cNvSpPr>
          <p:nvPr/>
        </p:nvSpPr>
        <p:spPr bwMode="auto">
          <a:xfrm>
            <a:off x="4481513" y="2822575"/>
            <a:ext cx="6350" cy="6350"/>
          </a:xfrm>
          <a:custGeom>
            <a:avLst/>
            <a:gdLst>
              <a:gd name="T0" fmla="*/ 3 w 3"/>
              <a:gd name="T1" fmla="*/ 1 h 3"/>
              <a:gd name="T2" fmla="*/ 4 w 3"/>
              <a:gd name="T3" fmla="*/ 3 h 3"/>
              <a:gd name="T4" fmla="*/ 1 w 3"/>
              <a:gd name="T5" fmla="*/ 3 h 3"/>
              <a:gd name="T6" fmla="*/ 1 w 3"/>
              <a:gd name="T7" fmla="*/ 1 h 3"/>
              <a:gd name="T8" fmla="*/ 3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2" y="2"/>
                  <a:pt x="3" y="2"/>
                  <a:pt x="3" y="2"/>
                </a:cubicBezTo>
                <a:cubicBezTo>
                  <a:pt x="2" y="3"/>
                  <a:pt x="1" y="2"/>
                  <a:pt x="1" y="2"/>
                </a:cubicBezTo>
                <a:cubicBezTo>
                  <a:pt x="1" y="2"/>
                  <a:pt x="0" y="1"/>
                  <a:pt x="1" y="1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24" name="Freeform 2742"/>
          <p:cNvSpPr>
            <a:spLocks noChangeAspect="1"/>
          </p:cNvSpPr>
          <p:nvPr/>
        </p:nvSpPr>
        <p:spPr bwMode="auto">
          <a:xfrm>
            <a:off x="4502150" y="2854325"/>
            <a:ext cx="6350" cy="6350"/>
          </a:xfrm>
          <a:custGeom>
            <a:avLst/>
            <a:gdLst>
              <a:gd name="T0" fmla="*/ 3 w 3"/>
              <a:gd name="T1" fmla="*/ 3 h 3"/>
              <a:gd name="T2" fmla="*/ 4 w 3"/>
              <a:gd name="T3" fmla="*/ 4 h 3"/>
              <a:gd name="T4" fmla="*/ 0 w 3"/>
              <a:gd name="T5" fmla="*/ 4 h 3"/>
              <a:gd name="T6" fmla="*/ 0 w 3"/>
              <a:gd name="T7" fmla="*/ 1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2" y="2"/>
                  <a:pt x="3" y="3"/>
                  <a:pt x="3" y="3"/>
                </a:cubicBezTo>
                <a:cubicBezTo>
                  <a:pt x="2" y="3"/>
                  <a:pt x="1" y="3"/>
                  <a:pt x="0" y="3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25" name="Freeform 2743"/>
          <p:cNvSpPr>
            <a:spLocks noChangeAspect="1"/>
          </p:cNvSpPr>
          <p:nvPr/>
        </p:nvSpPr>
        <p:spPr bwMode="auto">
          <a:xfrm>
            <a:off x="4870450" y="2887663"/>
            <a:ext cx="6350" cy="4763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1 w 3"/>
              <a:gd name="T5" fmla="*/ 2 h 3"/>
              <a:gd name="T6" fmla="*/ 1 w 3"/>
              <a:gd name="T7" fmla="*/ 0 h 3"/>
              <a:gd name="T8" fmla="*/ 3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2" y="1"/>
                  <a:pt x="3" y="2"/>
                  <a:pt x="2" y="2"/>
                </a:cubicBezTo>
                <a:cubicBezTo>
                  <a:pt x="2" y="3"/>
                  <a:pt x="1" y="2"/>
                  <a:pt x="1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26" name="Freeform 2744"/>
          <p:cNvSpPr>
            <a:spLocks noChangeAspect="1"/>
          </p:cNvSpPr>
          <p:nvPr/>
        </p:nvSpPr>
        <p:spPr bwMode="auto">
          <a:xfrm>
            <a:off x="4618038" y="2670175"/>
            <a:ext cx="11113" cy="6350"/>
          </a:xfrm>
          <a:custGeom>
            <a:avLst/>
            <a:gdLst>
              <a:gd name="T0" fmla="*/ 0 w 6"/>
              <a:gd name="T1" fmla="*/ 1 h 3"/>
              <a:gd name="T2" fmla="*/ 4 w 6"/>
              <a:gd name="T3" fmla="*/ 1 h 3"/>
              <a:gd name="T4" fmla="*/ 7 w 6"/>
              <a:gd name="T5" fmla="*/ 3 h 3"/>
              <a:gd name="T6" fmla="*/ 4 w 6"/>
              <a:gd name="T7" fmla="*/ 3 h 3"/>
              <a:gd name="T8" fmla="*/ 0 w 6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3"/>
              <a:gd name="T17" fmla="*/ 6 w 6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3">
                <a:moveTo>
                  <a:pt x="0" y="1"/>
                </a:moveTo>
                <a:cubicBezTo>
                  <a:pt x="1" y="0"/>
                  <a:pt x="2" y="1"/>
                  <a:pt x="3" y="1"/>
                </a:cubicBezTo>
                <a:cubicBezTo>
                  <a:pt x="4" y="1"/>
                  <a:pt x="6" y="2"/>
                  <a:pt x="6" y="2"/>
                </a:cubicBezTo>
                <a:cubicBezTo>
                  <a:pt x="5" y="3"/>
                  <a:pt x="4" y="2"/>
                  <a:pt x="3" y="2"/>
                </a:cubicBezTo>
                <a:cubicBezTo>
                  <a:pt x="2" y="2"/>
                  <a:pt x="0" y="2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27" name="Freeform 2745"/>
          <p:cNvSpPr>
            <a:spLocks noChangeAspect="1"/>
          </p:cNvSpPr>
          <p:nvPr/>
        </p:nvSpPr>
        <p:spPr bwMode="auto">
          <a:xfrm>
            <a:off x="4640263" y="2614613"/>
            <a:ext cx="7938" cy="11113"/>
          </a:xfrm>
          <a:custGeom>
            <a:avLst/>
            <a:gdLst>
              <a:gd name="T0" fmla="*/ 1 w 4"/>
              <a:gd name="T1" fmla="*/ 6 h 6"/>
              <a:gd name="T2" fmla="*/ 3 w 4"/>
              <a:gd name="T3" fmla="*/ 2 h 6"/>
              <a:gd name="T4" fmla="*/ 5 w 4"/>
              <a:gd name="T5" fmla="*/ 1 h 6"/>
              <a:gd name="T6" fmla="*/ 4 w 4"/>
              <a:gd name="T7" fmla="*/ 5 h 6"/>
              <a:gd name="T8" fmla="*/ 1 w 4"/>
              <a:gd name="T9" fmla="*/ 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6"/>
              <a:gd name="T17" fmla="*/ 4 w 4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6">
                <a:moveTo>
                  <a:pt x="1" y="5"/>
                </a:moveTo>
                <a:cubicBezTo>
                  <a:pt x="0" y="4"/>
                  <a:pt x="2" y="3"/>
                  <a:pt x="2" y="2"/>
                </a:cubicBezTo>
                <a:cubicBezTo>
                  <a:pt x="3" y="2"/>
                  <a:pt x="4" y="0"/>
                  <a:pt x="4" y="1"/>
                </a:cubicBezTo>
                <a:cubicBezTo>
                  <a:pt x="4" y="2"/>
                  <a:pt x="3" y="3"/>
                  <a:pt x="3" y="4"/>
                </a:cubicBezTo>
                <a:cubicBezTo>
                  <a:pt x="2" y="4"/>
                  <a:pt x="1" y="6"/>
                  <a:pt x="1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28" name="Freeform 2746"/>
          <p:cNvSpPr>
            <a:spLocks noChangeAspect="1"/>
          </p:cNvSpPr>
          <p:nvPr/>
        </p:nvSpPr>
        <p:spPr bwMode="auto">
          <a:xfrm>
            <a:off x="4649788" y="2606675"/>
            <a:ext cx="6350" cy="7938"/>
          </a:xfrm>
          <a:custGeom>
            <a:avLst/>
            <a:gdLst>
              <a:gd name="T0" fmla="*/ 0 w 3"/>
              <a:gd name="T1" fmla="*/ 5 h 4"/>
              <a:gd name="T2" fmla="*/ 3 w 3"/>
              <a:gd name="T3" fmla="*/ 3 h 4"/>
              <a:gd name="T4" fmla="*/ 4 w 3"/>
              <a:gd name="T5" fmla="*/ 1 h 4"/>
              <a:gd name="T6" fmla="*/ 3 w 3"/>
              <a:gd name="T7" fmla="*/ 4 h 4"/>
              <a:gd name="T8" fmla="*/ 0 w 3"/>
              <a:gd name="T9" fmla="*/ 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0" y="4"/>
                </a:moveTo>
                <a:cubicBezTo>
                  <a:pt x="0" y="3"/>
                  <a:pt x="1" y="2"/>
                  <a:pt x="2" y="2"/>
                </a:cubicBezTo>
                <a:cubicBezTo>
                  <a:pt x="2" y="2"/>
                  <a:pt x="3" y="0"/>
                  <a:pt x="3" y="1"/>
                </a:cubicBezTo>
                <a:cubicBezTo>
                  <a:pt x="3" y="2"/>
                  <a:pt x="3" y="2"/>
                  <a:pt x="2" y="3"/>
                </a:cubicBezTo>
                <a:cubicBezTo>
                  <a:pt x="1" y="3"/>
                  <a:pt x="0" y="4"/>
                  <a:pt x="0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29" name="Freeform 2747"/>
          <p:cNvSpPr>
            <a:spLocks noChangeAspect="1"/>
          </p:cNvSpPr>
          <p:nvPr/>
        </p:nvSpPr>
        <p:spPr bwMode="auto">
          <a:xfrm>
            <a:off x="4619625" y="2667000"/>
            <a:ext cx="9525" cy="4763"/>
          </a:xfrm>
          <a:custGeom>
            <a:avLst/>
            <a:gdLst>
              <a:gd name="T0" fmla="*/ 2 w 5"/>
              <a:gd name="T1" fmla="*/ 1 h 3"/>
              <a:gd name="T2" fmla="*/ 6 w 5"/>
              <a:gd name="T3" fmla="*/ 2 h 3"/>
              <a:gd name="T4" fmla="*/ 2 w 5"/>
              <a:gd name="T5" fmla="*/ 2 h 3"/>
              <a:gd name="T6" fmla="*/ 0 w 5"/>
              <a:gd name="T7" fmla="*/ 1 h 3"/>
              <a:gd name="T8" fmla="*/ 2 w 5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2" y="1"/>
                </a:moveTo>
                <a:cubicBezTo>
                  <a:pt x="3" y="1"/>
                  <a:pt x="5" y="1"/>
                  <a:pt x="5" y="2"/>
                </a:cubicBezTo>
                <a:cubicBezTo>
                  <a:pt x="5" y="3"/>
                  <a:pt x="3" y="2"/>
                  <a:pt x="2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0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30" name="Freeform 2748"/>
          <p:cNvSpPr>
            <a:spLocks noChangeAspect="1"/>
          </p:cNvSpPr>
          <p:nvPr/>
        </p:nvSpPr>
        <p:spPr bwMode="auto">
          <a:xfrm>
            <a:off x="4622800" y="2662238"/>
            <a:ext cx="7938" cy="4763"/>
          </a:xfrm>
          <a:custGeom>
            <a:avLst/>
            <a:gdLst>
              <a:gd name="T0" fmla="*/ 1 w 4"/>
              <a:gd name="T1" fmla="*/ 2 h 2"/>
              <a:gd name="T2" fmla="*/ 5 w 4"/>
              <a:gd name="T3" fmla="*/ 3 h 2"/>
              <a:gd name="T4" fmla="*/ 1 w 4"/>
              <a:gd name="T5" fmla="*/ 3 h 2"/>
              <a:gd name="T6" fmla="*/ 0 w 4"/>
              <a:gd name="T7" fmla="*/ 2 h 2"/>
              <a:gd name="T8" fmla="*/ 1 w 4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2"/>
              <a:gd name="T17" fmla="*/ 4 w 4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2">
                <a:moveTo>
                  <a:pt x="1" y="1"/>
                </a:moveTo>
                <a:cubicBezTo>
                  <a:pt x="2" y="1"/>
                  <a:pt x="4" y="1"/>
                  <a:pt x="4" y="2"/>
                </a:cubicBezTo>
                <a:cubicBezTo>
                  <a:pt x="4" y="2"/>
                  <a:pt x="2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31" name="Freeform 2749"/>
          <p:cNvSpPr>
            <a:spLocks noChangeAspect="1"/>
          </p:cNvSpPr>
          <p:nvPr/>
        </p:nvSpPr>
        <p:spPr bwMode="auto">
          <a:xfrm>
            <a:off x="4473575" y="2738438"/>
            <a:ext cx="4763" cy="6350"/>
          </a:xfrm>
          <a:custGeom>
            <a:avLst/>
            <a:gdLst>
              <a:gd name="T0" fmla="*/ 2 w 2"/>
              <a:gd name="T1" fmla="*/ 0 h 3"/>
              <a:gd name="T2" fmla="*/ 0 w 2"/>
              <a:gd name="T3" fmla="*/ 3 h 3"/>
              <a:gd name="T4" fmla="*/ 2 w 2"/>
              <a:gd name="T5" fmla="*/ 4 h 3"/>
              <a:gd name="T6" fmla="*/ 3 w 2"/>
              <a:gd name="T7" fmla="*/ 4 h 3"/>
              <a:gd name="T8" fmla="*/ 2 w 2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2"/>
                  <a:pt x="2" y="1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32" name="Freeform 2750"/>
          <p:cNvSpPr>
            <a:spLocks noChangeAspect="1"/>
          </p:cNvSpPr>
          <p:nvPr/>
        </p:nvSpPr>
        <p:spPr bwMode="auto">
          <a:xfrm>
            <a:off x="4733925" y="2952750"/>
            <a:ext cx="23813" cy="53975"/>
          </a:xfrm>
          <a:custGeom>
            <a:avLst/>
            <a:gdLst>
              <a:gd name="T0" fmla="*/ 10 w 13"/>
              <a:gd name="T1" fmla="*/ 34 h 29"/>
              <a:gd name="T2" fmla="*/ 3 w 13"/>
              <a:gd name="T3" fmla="*/ 30 h 29"/>
              <a:gd name="T4" fmla="*/ 6 w 13"/>
              <a:gd name="T5" fmla="*/ 28 h 29"/>
              <a:gd name="T6" fmla="*/ 5 w 13"/>
              <a:gd name="T7" fmla="*/ 25 h 29"/>
              <a:gd name="T8" fmla="*/ 2 w 13"/>
              <a:gd name="T9" fmla="*/ 22 h 29"/>
              <a:gd name="T10" fmla="*/ 3 w 13"/>
              <a:gd name="T11" fmla="*/ 20 h 29"/>
              <a:gd name="T12" fmla="*/ 0 w 13"/>
              <a:gd name="T13" fmla="*/ 18 h 29"/>
              <a:gd name="T14" fmla="*/ 2 w 13"/>
              <a:gd name="T15" fmla="*/ 15 h 29"/>
              <a:gd name="T16" fmla="*/ 2 w 13"/>
              <a:gd name="T17" fmla="*/ 11 h 29"/>
              <a:gd name="T18" fmla="*/ 8 w 13"/>
              <a:gd name="T19" fmla="*/ 7 h 29"/>
              <a:gd name="T20" fmla="*/ 10 w 13"/>
              <a:gd name="T21" fmla="*/ 8 h 29"/>
              <a:gd name="T22" fmla="*/ 12 w 13"/>
              <a:gd name="T23" fmla="*/ 1 h 29"/>
              <a:gd name="T24" fmla="*/ 14 w 13"/>
              <a:gd name="T25" fmla="*/ 4 h 29"/>
              <a:gd name="T26" fmla="*/ 15 w 13"/>
              <a:gd name="T27" fmla="*/ 11 h 29"/>
              <a:gd name="T28" fmla="*/ 15 w 13"/>
              <a:gd name="T29" fmla="*/ 20 h 29"/>
              <a:gd name="T30" fmla="*/ 13 w 13"/>
              <a:gd name="T31" fmla="*/ 25 h 29"/>
              <a:gd name="T32" fmla="*/ 10 w 13"/>
              <a:gd name="T33" fmla="*/ 30 h 29"/>
              <a:gd name="T34" fmla="*/ 10 w 13"/>
              <a:gd name="T35" fmla="*/ 34 h 2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"/>
              <a:gd name="T55" fmla="*/ 0 h 29"/>
              <a:gd name="T56" fmla="*/ 13 w 13"/>
              <a:gd name="T57" fmla="*/ 29 h 2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" h="29">
                <a:moveTo>
                  <a:pt x="9" y="29"/>
                </a:moveTo>
                <a:cubicBezTo>
                  <a:pt x="7" y="28"/>
                  <a:pt x="5" y="27"/>
                  <a:pt x="3" y="26"/>
                </a:cubicBezTo>
                <a:cubicBezTo>
                  <a:pt x="3" y="25"/>
                  <a:pt x="5" y="24"/>
                  <a:pt x="5" y="24"/>
                </a:cubicBezTo>
                <a:cubicBezTo>
                  <a:pt x="5" y="23"/>
                  <a:pt x="5" y="22"/>
                  <a:pt x="4" y="21"/>
                </a:cubicBezTo>
                <a:cubicBezTo>
                  <a:pt x="4" y="20"/>
                  <a:pt x="2" y="20"/>
                  <a:pt x="2" y="19"/>
                </a:cubicBezTo>
                <a:cubicBezTo>
                  <a:pt x="2" y="18"/>
                  <a:pt x="3" y="17"/>
                  <a:pt x="3" y="17"/>
                </a:cubicBezTo>
                <a:cubicBezTo>
                  <a:pt x="3" y="16"/>
                  <a:pt x="1" y="16"/>
                  <a:pt x="0" y="15"/>
                </a:cubicBezTo>
                <a:cubicBezTo>
                  <a:pt x="0" y="15"/>
                  <a:pt x="2" y="14"/>
                  <a:pt x="2" y="13"/>
                </a:cubicBezTo>
                <a:cubicBezTo>
                  <a:pt x="3" y="12"/>
                  <a:pt x="1" y="10"/>
                  <a:pt x="2" y="9"/>
                </a:cubicBezTo>
                <a:cubicBezTo>
                  <a:pt x="3" y="7"/>
                  <a:pt x="6" y="7"/>
                  <a:pt x="7" y="6"/>
                </a:cubicBezTo>
                <a:cubicBezTo>
                  <a:pt x="8" y="6"/>
                  <a:pt x="9" y="7"/>
                  <a:pt x="9" y="7"/>
                </a:cubicBezTo>
                <a:cubicBezTo>
                  <a:pt x="10" y="5"/>
                  <a:pt x="9" y="3"/>
                  <a:pt x="10" y="1"/>
                </a:cubicBezTo>
                <a:cubicBezTo>
                  <a:pt x="10" y="0"/>
                  <a:pt x="11" y="2"/>
                  <a:pt x="12" y="3"/>
                </a:cubicBezTo>
                <a:cubicBezTo>
                  <a:pt x="12" y="5"/>
                  <a:pt x="12" y="7"/>
                  <a:pt x="13" y="9"/>
                </a:cubicBezTo>
                <a:cubicBezTo>
                  <a:pt x="13" y="12"/>
                  <a:pt x="13" y="14"/>
                  <a:pt x="13" y="17"/>
                </a:cubicBezTo>
                <a:cubicBezTo>
                  <a:pt x="12" y="18"/>
                  <a:pt x="11" y="20"/>
                  <a:pt x="11" y="21"/>
                </a:cubicBezTo>
                <a:cubicBezTo>
                  <a:pt x="10" y="23"/>
                  <a:pt x="10" y="25"/>
                  <a:pt x="9" y="26"/>
                </a:cubicBezTo>
                <a:cubicBezTo>
                  <a:pt x="9" y="27"/>
                  <a:pt x="10" y="29"/>
                  <a:pt x="9" y="2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33" name="Freeform 2751"/>
          <p:cNvSpPr>
            <a:spLocks noChangeAspect="1"/>
          </p:cNvSpPr>
          <p:nvPr/>
        </p:nvSpPr>
        <p:spPr bwMode="auto">
          <a:xfrm>
            <a:off x="4724400" y="3011488"/>
            <a:ext cx="41275" cy="74613"/>
          </a:xfrm>
          <a:custGeom>
            <a:avLst/>
            <a:gdLst>
              <a:gd name="T0" fmla="*/ 22 w 22"/>
              <a:gd name="T1" fmla="*/ 4 h 39"/>
              <a:gd name="T2" fmla="*/ 26 w 22"/>
              <a:gd name="T3" fmla="*/ 14 h 39"/>
              <a:gd name="T4" fmla="*/ 22 w 22"/>
              <a:gd name="T5" fmla="*/ 20 h 39"/>
              <a:gd name="T6" fmla="*/ 24 w 22"/>
              <a:gd name="T7" fmla="*/ 25 h 39"/>
              <a:gd name="T8" fmla="*/ 22 w 22"/>
              <a:gd name="T9" fmla="*/ 42 h 39"/>
              <a:gd name="T10" fmla="*/ 15 w 22"/>
              <a:gd name="T11" fmla="*/ 40 h 39"/>
              <a:gd name="T12" fmla="*/ 13 w 22"/>
              <a:gd name="T13" fmla="*/ 46 h 39"/>
              <a:gd name="T14" fmla="*/ 7 w 22"/>
              <a:gd name="T15" fmla="*/ 45 h 39"/>
              <a:gd name="T16" fmla="*/ 4 w 22"/>
              <a:gd name="T17" fmla="*/ 41 h 39"/>
              <a:gd name="T18" fmla="*/ 5 w 22"/>
              <a:gd name="T19" fmla="*/ 35 h 39"/>
              <a:gd name="T20" fmla="*/ 8 w 22"/>
              <a:gd name="T21" fmla="*/ 28 h 39"/>
              <a:gd name="T22" fmla="*/ 5 w 22"/>
              <a:gd name="T23" fmla="*/ 24 h 39"/>
              <a:gd name="T24" fmla="*/ 6 w 22"/>
              <a:gd name="T25" fmla="*/ 20 h 39"/>
              <a:gd name="T26" fmla="*/ 4 w 22"/>
              <a:gd name="T27" fmla="*/ 14 h 39"/>
              <a:gd name="T28" fmla="*/ 0 w 22"/>
              <a:gd name="T29" fmla="*/ 11 h 39"/>
              <a:gd name="T30" fmla="*/ 2 w 22"/>
              <a:gd name="T31" fmla="*/ 2 h 39"/>
              <a:gd name="T32" fmla="*/ 7 w 22"/>
              <a:gd name="T33" fmla="*/ 8 h 39"/>
              <a:gd name="T34" fmla="*/ 11 w 22"/>
              <a:gd name="T35" fmla="*/ 5 h 39"/>
              <a:gd name="T36" fmla="*/ 17 w 22"/>
              <a:gd name="T37" fmla="*/ 1 h 39"/>
              <a:gd name="T38" fmla="*/ 22 w 22"/>
              <a:gd name="T39" fmla="*/ 4 h 3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2"/>
              <a:gd name="T61" fmla="*/ 0 h 39"/>
              <a:gd name="T62" fmla="*/ 22 w 22"/>
              <a:gd name="T63" fmla="*/ 39 h 3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2" h="39">
                <a:moveTo>
                  <a:pt x="19" y="3"/>
                </a:moveTo>
                <a:cubicBezTo>
                  <a:pt x="21" y="5"/>
                  <a:pt x="22" y="9"/>
                  <a:pt x="22" y="12"/>
                </a:cubicBezTo>
                <a:cubicBezTo>
                  <a:pt x="22" y="14"/>
                  <a:pt x="19" y="15"/>
                  <a:pt x="19" y="17"/>
                </a:cubicBezTo>
                <a:cubicBezTo>
                  <a:pt x="19" y="18"/>
                  <a:pt x="20" y="19"/>
                  <a:pt x="20" y="21"/>
                </a:cubicBezTo>
                <a:cubicBezTo>
                  <a:pt x="20" y="26"/>
                  <a:pt x="21" y="31"/>
                  <a:pt x="19" y="35"/>
                </a:cubicBezTo>
                <a:cubicBezTo>
                  <a:pt x="18" y="37"/>
                  <a:pt x="15" y="33"/>
                  <a:pt x="13" y="33"/>
                </a:cubicBezTo>
                <a:cubicBezTo>
                  <a:pt x="12" y="34"/>
                  <a:pt x="12" y="37"/>
                  <a:pt x="11" y="38"/>
                </a:cubicBezTo>
                <a:cubicBezTo>
                  <a:pt x="9" y="39"/>
                  <a:pt x="7" y="38"/>
                  <a:pt x="6" y="37"/>
                </a:cubicBezTo>
                <a:cubicBezTo>
                  <a:pt x="5" y="37"/>
                  <a:pt x="4" y="35"/>
                  <a:pt x="3" y="34"/>
                </a:cubicBezTo>
                <a:cubicBezTo>
                  <a:pt x="3" y="33"/>
                  <a:pt x="4" y="31"/>
                  <a:pt x="4" y="29"/>
                </a:cubicBezTo>
                <a:cubicBezTo>
                  <a:pt x="5" y="27"/>
                  <a:pt x="7" y="25"/>
                  <a:pt x="7" y="23"/>
                </a:cubicBezTo>
                <a:cubicBezTo>
                  <a:pt x="7" y="21"/>
                  <a:pt x="5" y="21"/>
                  <a:pt x="4" y="20"/>
                </a:cubicBezTo>
                <a:cubicBezTo>
                  <a:pt x="4" y="19"/>
                  <a:pt x="5" y="18"/>
                  <a:pt x="5" y="17"/>
                </a:cubicBezTo>
                <a:cubicBezTo>
                  <a:pt x="5" y="15"/>
                  <a:pt x="4" y="13"/>
                  <a:pt x="3" y="12"/>
                </a:cubicBezTo>
                <a:cubicBezTo>
                  <a:pt x="2" y="11"/>
                  <a:pt x="1" y="10"/>
                  <a:pt x="0" y="9"/>
                </a:cubicBezTo>
                <a:cubicBezTo>
                  <a:pt x="0" y="7"/>
                  <a:pt x="0" y="3"/>
                  <a:pt x="2" y="2"/>
                </a:cubicBezTo>
                <a:cubicBezTo>
                  <a:pt x="4" y="2"/>
                  <a:pt x="4" y="6"/>
                  <a:pt x="6" y="7"/>
                </a:cubicBezTo>
                <a:cubicBezTo>
                  <a:pt x="7" y="7"/>
                  <a:pt x="8" y="5"/>
                  <a:pt x="9" y="4"/>
                </a:cubicBezTo>
                <a:cubicBezTo>
                  <a:pt x="11" y="3"/>
                  <a:pt x="12" y="1"/>
                  <a:pt x="14" y="1"/>
                </a:cubicBezTo>
                <a:cubicBezTo>
                  <a:pt x="16" y="0"/>
                  <a:pt x="18" y="1"/>
                  <a:pt x="19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34" name="Freeform 2752"/>
          <p:cNvSpPr>
            <a:spLocks noChangeAspect="1"/>
          </p:cNvSpPr>
          <p:nvPr/>
        </p:nvSpPr>
        <p:spPr bwMode="auto">
          <a:xfrm>
            <a:off x="4827588" y="3103563"/>
            <a:ext cx="73025" cy="52388"/>
          </a:xfrm>
          <a:custGeom>
            <a:avLst/>
            <a:gdLst>
              <a:gd name="T0" fmla="*/ 46 w 39"/>
              <a:gd name="T1" fmla="*/ 0 h 28"/>
              <a:gd name="T2" fmla="*/ 40 w 39"/>
              <a:gd name="T3" fmla="*/ 13 h 28"/>
              <a:gd name="T4" fmla="*/ 40 w 39"/>
              <a:gd name="T5" fmla="*/ 20 h 28"/>
              <a:gd name="T6" fmla="*/ 42 w 39"/>
              <a:gd name="T7" fmla="*/ 25 h 28"/>
              <a:gd name="T8" fmla="*/ 40 w 39"/>
              <a:gd name="T9" fmla="*/ 28 h 28"/>
              <a:gd name="T10" fmla="*/ 40 w 39"/>
              <a:gd name="T11" fmla="*/ 33 h 28"/>
              <a:gd name="T12" fmla="*/ 31 w 39"/>
              <a:gd name="T13" fmla="*/ 28 h 28"/>
              <a:gd name="T14" fmla="*/ 25 w 39"/>
              <a:gd name="T15" fmla="*/ 24 h 28"/>
              <a:gd name="T16" fmla="*/ 14 w 39"/>
              <a:gd name="T17" fmla="*/ 19 h 28"/>
              <a:gd name="T18" fmla="*/ 9 w 39"/>
              <a:gd name="T19" fmla="*/ 14 h 28"/>
              <a:gd name="T20" fmla="*/ 1 w 39"/>
              <a:gd name="T21" fmla="*/ 12 h 28"/>
              <a:gd name="T22" fmla="*/ 2 w 39"/>
              <a:gd name="T23" fmla="*/ 5 h 28"/>
              <a:gd name="T24" fmla="*/ 9 w 39"/>
              <a:gd name="T25" fmla="*/ 5 h 28"/>
              <a:gd name="T26" fmla="*/ 15 w 39"/>
              <a:gd name="T27" fmla="*/ 6 h 28"/>
              <a:gd name="T28" fmla="*/ 25 w 39"/>
              <a:gd name="T29" fmla="*/ 6 h 28"/>
              <a:gd name="T30" fmla="*/ 38 w 39"/>
              <a:gd name="T31" fmla="*/ 2 h 28"/>
              <a:gd name="T32" fmla="*/ 46 w 39"/>
              <a:gd name="T33" fmla="*/ 0 h 2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9"/>
              <a:gd name="T52" fmla="*/ 0 h 28"/>
              <a:gd name="T53" fmla="*/ 39 w 39"/>
              <a:gd name="T54" fmla="*/ 28 h 2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9" h="28">
                <a:moveTo>
                  <a:pt x="39" y="0"/>
                </a:moveTo>
                <a:cubicBezTo>
                  <a:pt x="38" y="3"/>
                  <a:pt x="35" y="7"/>
                  <a:pt x="34" y="11"/>
                </a:cubicBezTo>
                <a:cubicBezTo>
                  <a:pt x="33" y="13"/>
                  <a:pt x="34" y="15"/>
                  <a:pt x="34" y="17"/>
                </a:cubicBezTo>
                <a:cubicBezTo>
                  <a:pt x="35" y="19"/>
                  <a:pt x="37" y="20"/>
                  <a:pt x="36" y="21"/>
                </a:cubicBezTo>
                <a:cubicBezTo>
                  <a:pt x="36" y="23"/>
                  <a:pt x="34" y="23"/>
                  <a:pt x="34" y="24"/>
                </a:cubicBezTo>
                <a:cubicBezTo>
                  <a:pt x="33" y="25"/>
                  <a:pt x="35" y="28"/>
                  <a:pt x="34" y="28"/>
                </a:cubicBezTo>
                <a:cubicBezTo>
                  <a:pt x="31" y="28"/>
                  <a:pt x="28" y="26"/>
                  <a:pt x="26" y="24"/>
                </a:cubicBezTo>
                <a:cubicBezTo>
                  <a:pt x="24" y="23"/>
                  <a:pt x="23" y="21"/>
                  <a:pt x="21" y="20"/>
                </a:cubicBezTo>
                <a:cubicBezTo>
                  <a:pt x="18" y="19"/>
                  <a:pt x="15" y="18"/>
                  <a:pt x="12" y="16"/>
                </a:cubicBezTo>
                <a:cubicBezTo>
                  <a:pt x="11" y="15"/>
                  <a:pt x="10" y="13"/>
                  <a:pt x="8" y="12"/>
                </a:cubicBezTo>
                <a:cubicBezTo>
                  <a:pt x="6" y="11"/>
                  <a:pt x="3" y="12"/>
                  <a:pt x="1" y="10"/>
                </a:cubicBezTo>
                <a:cubicBezTo>
                  <a:pt x="0" y="8"/>
                  <a:pt x="1" y="5"/>
                  <a:pt x="2" y="4"/>
                </a:cubicBezTo>
                <a:cubicBezTo>
                  <a:pt x="4" y="3"/>
                  <a:pt x="6" y="4"/>
                  <a:pt x="8" y="4"/>
                </a:cubicBezTo>
                <a:cubicBezTo>
                  <a:pt x="10" y="3"/>
                  <a:pt x="12" y="5"/>
                  <a:pt x="13" y="5"/>
                </a:cubicBezTo>
                <a:cubicBezTo>
                  <a:pt x="16" y="5"/>
                  <a:pt x="19" y="5"/>
                  <a:pt x="21" y="5"/>
                </a:cubicBezTo>
                <a:cubicBezTo>
                  <a:pt x="25" y="5"/>
                  <a:pt x="29" y="3"/>
                  <a:pt x="32" y="2"/>
                </a:cubicBezTo>
                <a:cubicBezTo>
                  <a:pt x="35" y="2"/>
                  <a:pt x="37" y="0"/>
                  <a:pt x="39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35" name="Freeform 2753"/>
          <p:cNvSpPr>
            <a:spLocks noChangeAspect="1"/>
          </p:cNvSpPr>
          <p:nvPr/>
        </p:nvSpPr>
        <p:spPr bwMode="auto">
          <a:xfrm>
            <a:off x="4719638" y="2460625"/>
            <a:ext cx="52388" cy="36513"/>
          </a:xfrm>
          <a:custGeom>
            <a:avLst/>
            <a:gdLst>
              <a:gd name="T0" fmla="*/ 32 w 27"/>
              <a:gd name="T1" fmla="*/ 1 h 19"/>
              <a:gd name="T2" fmla="*/ 29 w 27"/>
              <a:gd name="T3" fmla="*/ 1 h 19"/>
              <a:gd name="T4" fmla="*/ 23 w 27"/>
              <a:gd name="T5" fmla="*/ 5 h 19"/>
              <a:gd name="T6" fmla="*/ 17 w 27"/>
              <a:gd name="T7" fmla="*/ 12 h 19"/>
              <a:gd name="T8" fmla="*/ 6 w 27"/>
              <a:gd name="T9" fmla="*/ 15 h 19"/>
              <a:gd name="T10" fmla="*/ 0 w 27"/>
              <a:gd name="T11" fmla="*/ 22 h 19"/>
              <a:gd name="T12" fmla="*/ 4 w 27"/>
              <a:gd name="T13" fmla="*/ 21 h 19"/>
              <a:gd name="T14" fmla="*/ 7 w 27"/>
              <a:gd name="T15" fmla="*/ 17 h 19"/>
              <a:gd name="T16" fmla="*/ 11 w 27"/>
              <a:gd name="T17" fmla="*/ 16 h 19"/>
              <a:gd name="T18" fmla="*/ 23 w 27"/>
              <a:gd name="T19" fmla="*/ 15 h 19"/>
              <a:gd name="T20" fmla="*/ 26 w 27"/>
              <a:gd name="T21" fmla="*/ 15 h 19"/>
              <a:gd name="T22" fmla="*/ 29 w 27"/>
              <a:gd name="T23" fmla="*/ 17 h 19"/>
              <a:gd name="T24" fmla="*/ 33 w 27"/>
              <a:gd name="T25" fmla="*/ 10 h 19"/>
              <a:gd name="T26" fmla="*/ 31 w 27"/>
              <a:gd name="T27" fmla="*/ 5 h 19"/>
              <a:gd name="T28" fmla="*/ 32 w 27"/>
              <a:gd name="T29" fmla="*/ 1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7"/>
              <a:gd name="T46" fmla="*/ 0 h 19"/>
              <a:gd name="T47" fmla="*/ 27 w 27"/>
              <a:gd name="T48" fmla="*/ 19 h 19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7" h="19">
                <a:moveTo>
                  <a:pt x="26" y="1"/>
                </a:moveTo>
                <a:cubicBezTo>
                  <a:pt x="26" y="0"/>
                  <a:pt x="24" y="1"/>
                  <a:pt x="24" y="1"/>
                </a:cubicBezTo>
                <a:cubicBezTo>
                  <a:pt x="22" y="2"/>
                  <a:pt x="21" y="2"/>
                  <a:pt x="19" y="4"/>
                </a:cubicBezTo>
                <a:cubicBezTo>
                  <a:pt x="17" y="5"/>
                  <a:pt x="16" y="9"/>
                  <a:pt x="14" y="10"/>
                </a:cubicBezTo>
                <a:cubicBezTo>
                  <a:pt x="11" y="12"/>
                  <a:pt x="7" y="10"/>
                  <a:pt x="5" y="12"/>
                </a:cubicBezTo>
                <a:cubicBezTo>
                  <a:pt x="3" y="13"/>
                  <a:pt x="1" y="15"/>
                  <a:pt x="0" y="18"/>
                </a:cubicBezTo>
                <a:cubicBezTo>
                  <a:pt x="0" y="19"/>
                  <a:pt x="2" y="18"/>
                  <a:pt x="3" y="17"/>
                </a:cubicBezTo>
                <a:cubicBezTo>
                  <a:pt x="4" y="17"/>
                  <a:pt x="5" y="15"/>
                  <a:pt x="6" y="14"/>
                </a:cubicBezTo>
                <a:cubicBezTo>
                  <a:pt x="7" y="13"/>
                  <a:pt x="8" y="13"/>
                  <a:pt x="9" y="13"/>
                </a:cubicBezTo>
                <a:cubicBezTo>
                  <a:pt x="12" y="12"/>
                  <a:pt x="15" y="12"/>
                  <a:pt x="19" y="12"/>
                </a:cubicBezTo>
                <a:cubicBezTo>
                  <a:pt x="20" y="12"/>
                  <a:pt x="20" y="12"/>
                  <a:pt x="21" y="12"/>
                </a:cubicBezTo>
                <a:cubicBezTo>
                  <a:pt x="22" y="13"/>
                  <a:pt x="23" y="14"/>
                  <a:pt x="24" y="14"/>
                </a:cubicBezTo>
                <a:cubicBezTo>
                  <a:pt x="26" y="12"/>
                  <a:pt x="26" y="10"/>
                  <a:pt x="27" y="8"/>
                </a:cubicBezTo>
                <a:cubicBezTo>
                  <a:pt x="27" y="7"/>
                  <a:pt x="25" y="5"/>
                  <a:pt x="25" y="4"/>
                </a:cubicBezTo>
                <a:cubicBezTo>
                  <a:pt x="25" y="3"/>
                  <a:pt x="26" y="2"/>
                  <a:pt x="2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36" name="Freeform 2754"/>
          <p:cNvSpPr>
            <a:spLocks noChangeAspect="1"/>
          </p:cNvSpPr>
          <p:nvPr/>
        </p:nvSpPr>
        <p:spPr bwMode="auto">
          <a:xfrm>
            <a:off x="4716463" y="2486025"/>
            <a:ext cx="65088" cy="77788"/>
          </a:xfrm>
          <a:custGeom>
            <a:avLst/>
            <a:gdLst>
              <a:gd name="T0" fmla="*/ 18 w 34"/>
              <a:gd name="T1" fmla="*/ 49 h 41"/>
              <a:gd name="T2" fmla="*/ 24 w 34"/>
              <a:gd name="T3" fmla="*/ 48 h 41"/>
              <a:gd name="T4" fmla="*/ 22 w 34"/>
              <a:gd name="T5" fmla="*/ 44 h 41"/>
              <a:gd name="T6" fmla="*/ 23 w 34"/>
              <a:gd name="T7" fmla="*/ 42 h 41"/>
              <a:gd name="T8" fmla="*/ 22 w 34"/>
              <a:gd name="T9" fmla="*/ 35 h 41"/>
              <a:gd name="T10" fmla="*/ 25 w 34"/>
              <a:gd name="T11" fmla="*/ 35 h 41"/>
              <a:gd name="T12" fmla="*/ 24 w 34"/>
              <a:gd name="T13" fmla="*/ 31 h 41"/>
              <a:gd name="T14" fmla="*/ 28 w 34"/>
              <a:gd name="T15" fmla="*/ 27 h 41"/>
              <a:gd name="T16" fmla="*/ 31 w 34"/>
              <a:gd name="T17" fmla="*/ 20 h 41"/>
              <a:gd name="T18" fmla="*/ 37 w 34"/>
              <a:gd name="T19" fmla="*/ 19 h 41"/>
              <a:gd name="T20" fmla="*/ 41 w 34"/>
              <a:gd name="T21" fmla="*/ 13 h 41"/>
              <a:gd name="T22" fmla="*/ 34 w 34"/>
              <a:gd name="T23" fmla="*/ 12 h 41"/>
              <a:gd name="T24" fmla="*/ 30 w 34"/>
              <a:gd name="T25" fmla="*/ 8 h 41"/>
              <a:gd name="T26" fmla="*/ 30 w 34"/>
              <a:gd name="T27" fmla="*/ 2 h 41"/>
              <a:gd name="T28" fmla="*/ 25 w 34"/>
              <a:gd name="T29" fmla="*/ 0 h 41"/>
              <a:gd name="T30" fmla="*/ 18 w 34"/>
              <a:gd name="T31" fmla="*/ 2 h 41"/>
              <a:gd name="T32" fmla="*/ 17 w 34"/>
              <a:gd name="T33" fmla="*/ 4 h 41"/>
              <a:gd name="T34" fmla="*/ 17 w 34"/>
              <a:gd name="T35" fmla="*/ 11 h 41"/>
              <a:gd name="T36" fmla="*/ 13 w 34"/>
              <a:gd name="T37" fmla="*/ 11 h 41"/>
              <a:gd name="T38" fmla="*/ 13 w 34"/>
              <a:gd name="T39" fmla="*/ 6 h 41"/>
              <a:gd name="T40" fmla="*/ 11 w 34"/>
              <a:gd name="T41" fmla="*/ 7 h 41"/>
              <a:gd name="T42" fmla="*/ 10 w 34"/>
              <a:gd name="T43" fmla="*/ 10 h 41"/>
              <a:gd name="T44" fmla="*/ 10 w 34"/>
              <a:gd name="T45" fmla="*/ 10 h 41"/>
              <a:gd name="T46" fmla="*/ 10 w 34"/>
              <a:gd name="T47" fmla="*/ 13 h 41"/>
              <a:gd name="T48" fmla="*/ 7 w 34"/>
              <a:gd name="T49" fmla="*/ 11 h 41"/>
              <a:gd name="T50" fmla="*/ 1 w 34"/>
              <a:gd name="T51" fmla="*/ 8 h 41"/>
              <a:gd name="T52" fmla="*/ 2 w 34"/>
              <a:gd name="T53" fmla="*/ 14 h 41"/>
              <a:gd name="T54" fmla="*/ 1 w 34"/>
              <a:gd name="T55" fmla="*/ 18 h 41"/>
              <a:gd name="T56" fmla="*/ 2 w 34"/>
              <a:gd name="T57" fmla="*/ 22 h 41"/>
              <a:gd name="T58" fmla="*/ 1 w 34"/>
              <a:gd name="T59" fmla="*/ 27 h 41"/>
              <a:gd name="T60" fmla="*/ 0 w 34"/>
              <a:gd name="T61" fmla="*/ 32 h 41"/>
              <a:gd name="T62" fmla="*/ 4 w 34"/>
              <a:gd name="T63" fmla="*/ 32 h 41"/>
              <a:gd name="T64" fmla="*/ 7 w 34"/>
              <a:gd name="T65" fmla="*/ 36 h 41"/>
              <a:gd name="T66" fmla="*/ 10 w 34"/>
              <a:gd name="T67" fmla="*/ 41 h 41"/>
              <a:gd name="T68" fmla="*/ 10 w 34"/>
              <a:gd name="T69" fmla="*/ 47 h 41"/>
              <a:gd name="T70" fmla="*/ 14 w 34"/>
              <a:gd name="T71" fmla="*/ 48 h 41"/>
              <a:gd name="T72" fmla="*/ 18 w 34"/>
              <a:gd name="T73" fmla="*/ 49 h 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4"/>
              <a:gd name="T112" fmla="*/ 0 h 41"/>
              <a:gd name="T113" fmla="*/ 34 w 34"/>
              <a:gd name="T114" fmla="*/ 41 h 4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4" h="41">
                <a:moveTo>
                  <a:pt x="15" y="41"/>
                </a:moveTo>
                <a:cubicBezTo>
                  <a:pt x="17" y="41"/>
                  <a:pt x="19" y="41"/>
                  <a:pt x="20" y="40"/>
                </a:cubicBezTo>
                <a:cubicBezTo>
                  <a:pt x="20" y="39"/>
                  <a:pt x="18" y="38"/>
                  <a:pt x="18" y="37"/>
                </a:cubicBezTo>
                <a:cubicBezTo>
                  <a:pt x="18" y="36"/>
                  <a:pt x="19" y="36"/>
                  <a:pt x="19" y="35"/>
                </a:cubicBezTo>
                <a:cubicBezTo>
                  <a:pt x="19" y="33"/>
                  <a:pt x="17" y="31"/>
                  <a:pt x="18" y="29"/>
                </a:cubicBezTo>
                <a:cubicBezTo>
                  <a:pt x="18" y="28"/>
                  <a:pt x="20" y="30"/>
                  <a:pt x="21" y="29"/>
                </a:cubicBezTo>
                <a:cubicBezTo>
                  <a:pt x="21" y="28"/>
                  <a:pt x="19" y="27"/>
                  <a:pt x="20" y="26"/>
                </a:cubicBezTo>
                <a:cubicBezTo>
                  <a:pt x="20" y="24"/>
                  <a:pt x="22" y="24"/>
                  <a:pt x="23" y="23"/>
                </a:cubicBezTo>
                <a:cubicBezTo>
                  <a:pt x="25" y="21"/>
                  <a:pt x="25" y="19"/>
                  <a:pt x="26" y="17"/>
                </a:cubicBezTo>
                <a:cubicBezTo>
                  <a:pt x="27" y="14"/>
                  <a:pt x="29" y="17"/>
                  <a:pt x="31" y="16"/>
                </a:cubicBezTo>
                <a:cubicBezTo>
                  <a:pt x="32" y="15"/>
                  <a:pt x="34" y="13"/>
                  <a:pt x="34" y="11"/>
                </a:cubicBezTo>
                <a:cubicBezTo>
                  <a:pt x="33" y="9"/>
                  <a:pt x="29" y="11"/>
                  <a:pt x="28" y="10"/>
                </a:cubicBezTo>
                <a:cubicBezTo>
                  <a:pt x="27" y="9"/>
                  <a:pt x="26" y="8"/>
                  <a:pt x="25" y="7"/>
                </a:cubicBezTo>
                <a:cubicBezTo>
                  <a:pt x="25" y="5"/>
                  <a:pt x="27" y="3"/>
                  <a:pt x="25" y="2"/>
                </a:cubicBezTo>
                <a:cubicBezTo>
                  <a:pt x="24" y="1"/>
                  <a:pt x="22" y="0"/>
                  <a:pt x="21" y="0"/>
                </a:cubicBezTo>
                <a:cubicBezTo>
                  <a:pt x="19" y="0"/>
                  <a:pt x="17" y="1"/>
                  <a:pt x="15" y="2"/>
                </a:cubicBezTo>
                <a:cubicBezTo>
                  <a:pt x="14" y="2"/>
                  <a:pt x="14" y="3"/>
                  <a:pt x="14" y="3"/>
                </a:cubicBezTo>
                <a:cubicBezTo>
                  <a:pt x="13" y="5"/>
                  <a:pt x="15" y="7"/>
                  <a:pt x="14" y="9"/>
                </a:cubicBezTo>
                <a:cubicBezTo>
                  <a:pt x="14" y="10"/>
                  <a:pt x="12" y="10"/>
                  <a:pt x="11" y="9"/>
                </a:cubicBezTo>
                <a:cubicBezTo>
                  <a:pt x="11" y="8"/>
                  <a:pt x="12" y="6"/>
                  <a:pt x="11" y="5"/>
                </a:cubicBezTo>
                <a:cubicBezTo>
                  <a:pt x="11" y="5"/>
                  <a:pt x="10" y="6"/>
                  <a:pt x="9" y="6"/>
                </a:cubicBezTo>
                <a:cubicBezTo>
                  <a:pt x="8" y="7"/>
                  <a:pt x="8" y="7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9"/>
                  <a:pt x="9" y="10"/>
                  <a:pt x="8" y="11"/>
                </a:cubicBezTo>
                <a:cubicBezTo>
                  <a:pt x="7" y="11"/>
                  <a:pt x="6" y="10"/>
                  <a:pt x="6" y="9"/>
                </a:cubicBezTo>
                <a:cubicBezTo>
                  <a:pt x="4" y="8"/>
                  <a:pt x="3" y="8"/>
                  <a:pt x="1" y="7"/>
                </a:cubicBezTo>
                <a:cubicBezTo>
                  <a:pt x="0" y="8"/>
                  <a:pt x="2" y="11"/>
                  <a:pt x="2" y="12"/>
                </a:cubicBezTo>
                <a:cubicBezTo>
                  <a:pt x="2" y="13"/>
                  <a:pt x="1" y="14"/>
                  <a:pt x="1" y="15"/>
                </a:cubicBezTo>
                <a:cubicBezTo>
                  <a:pt x="1" y="16"/>
                  <a:pt x="2" y="16"/>
                  <a:pt x="2" y="18"/>
                </a:cubicBezTo>
                <a:cubicBezTo>
                  <a:pt x="2" y="19"/>
                  <a:pt x="2" y="21"/>
                  <a:pt x="1" y="23"/>
                </a:cubicBezTo>
                <a:cubicBezTo>
                  <a:pt x="1" y="24"/>
                  <a:pt x="0" y="26"/>
                  <a:pt x="0" y="27"/>
                </a:cubicBezTo>
                <a:cubicBezTo>
                  <a:pt x="1" y="28"/>
                  <a:pt x="2" y="27"/>
                  <a:pt x="3" y="27"/>
                </a:cubicBezTo>
                <a:cubicBezTo>
                  <a:pt x="4" y="28"/>
                  <a:pt x="5" y="29"/>
                  <a:pt x="6" y="30"/>
                </a:cubicBezTo>
                <a:cubicBezTo>
                  <a:pt x="7" y="31"/>
                  <a:pt x="7" y="33"/>
                  <a:pt x="8" y="34"/>
                </a:cubicBezTo>
                <a:cubicBezTo>
                  <a:pt x="8" y="36"/>
                  <a:pt x="8" y="38"/>
                  <a:pt x="8" y="39"/>
                </a:cubicBezTo>
                <a:cubicBezTo>
                  <a:pt x="9" y="40"/>
                  <a:pt x="10" y="40"/>
                  <a:pt x="12" y="40"/>
                </a:cubicBezTo>
                <a:cubicBezTo>
                  <a:pt x="13" y="40"/>
                  <a:pt x="14" y="41"/>
                  <a:pt x="15" y="4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37" name="Freeform 2755"/>
          <p:cNvSpPr>
            <a:spLocks noChangeAspect="1"/>
          </p:cNvSpPr>
          <p:nvPr/>
        </p:nvSpPr>
        <p:spPr bwMode="auto">
          <a:xfrm>
            <a:off x="4502150" y="2697163"/>
            <a:ext cx="9525" cy="4763"/>
          </a:xfrm>
          <a:custGeom>
            <a:avLst/>
            <a:gdLst>
              <a:gd name="T0" fmla="*/ 5 w 5"/>
              <a:gd name="T1" fmla="*/ 2 h 3"/>
              <a:gd name="T2" fmla="*/ 2 w 5"/>
              <a:gd name="T3" fmla="*/ 0 h 3"/>
              <a:gd name="T4" fmla="*/ 0 w 5"/>
              <a:gd name="T5" fmla="*/ 2 h 3"/>
              <a:gd name="T6" fmla="*/ 2 w 5"/>
              <a:gd name="T7" fmla="*/ 3 h 3"/>
              <a:gd name="T8" fmla="*/ 5 w 5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4" y="2"/>
                </a:moveTo>
                <a:cubicBezTo>
                  <a:pt x="5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ubicBezTo>
                  <a:pt x="3" y="3"/>
                  <a:pt x="4" y="3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38" name="Freeform 2756"/>
          <p:cNvSpPr>
            <a:spLocks noChangeAspect="1"/>
          </p:cNvSpPr>
          <p:nvPr/>
        </p:nvSpPr>
        <p:spPr bwMode="auto">
          <a:xfrm>
            <a:off x="4429125" y="2574925"/>
            <a:ext cx="11113" cy="9525"/>
          </a:xfrm>
          <a:custGeom>
            <a:avLst/>
            <a:gdLst>
              <a:gd name="T0" fmla="*/ 6 w 6"/>
              <a:gd name="T1" fmla="*/ 1 h 5"/>
              <a:gd name="T2" fmla="*/ 4 w 6"/>
              <a:gd name="T3" fmla="*/ 1 h 5"/>
              <a:gd name="T4" fmla="*/ 1 w 6"/>
              <a:gd name="T5" fmla="*/ 5 h 5"/>
              <a:gd name="T6" fmla="*/ 5 w 6"/>
              <a:gd name="T7" fmla="*/ 5 h 5"/>
              <a:gd name="T8" fmla="*/ 6 w 6"/>
              <a:gd name="T9" fmla="*/ 1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5"/>
              <a:gd name="T17" fmla="*/ 6 w 6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5">
                <a:moveTo>
                  <a:pt x="5" y="1"/>
                </a:moveTo>
                <a:cubicBezTo>
                  <a:pt x="5" y="0"/>
                  <a:pt x="3" y="0"/>
                  <a:pt x="3" y="1"/>
                </a:cubicBezTo>
                <a:cubicBezTo>
                  <a:pt x="2" y="2"/>
                  <a:pt x="0" y="3"/>
                  <a:pt x="1" y="4"/>
                </a:cubicBezTo>
                <a:cubicBezTo>
                  <a:pt x="1" y="5"/>
                  <a:pt x="3" y="4"/>
                  <a:pt x="4" y="4"/>
                </a:cubicBezTo>
                <a:cubicBezTo>
                  <a:pt x="5" y="3"/>
                  <a:pt x="6" y="2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39" name="Freeform 2757"/>
          <p:cNvSpPr>
            <a:spLocks noChangeAspect="1"/>
          </p:cNvSpPr>
          <p:nvPr/>
        </p:nvSpPr>
        <p:spPr bwMode="auto">
          <a:xfrm>
            <a:off x="4416425" y="2528888"/>
            <a:ext cx="6350" cy="7938"/>
          </a:xfrm>
          <a:custGeom>
            <a:avLst/>
            <a:gdLst>
              <a:gd name="T0" fmla="*/ 3 w 3"/>
              <a:gd name="T1" fmla="*/ 5 h 4"/>
              <a:gd name="T2" fmla="*/ 4 w 3"/>
              <a:gd name="T3" fmla="*/ 3 h 4"/>
              <a:gd name="T4" fmla="*/ 1 w 3"/>
              <a:gd name="T5" fmla="*/ 0 h 4"/>
              <a:gd name="T6" fmla="*/ 0 w 3"/>
              <a:gd name="T7" fmla="*/ 3 h 4"/>
              <a:gd name="T8" fmla="*/ 3 w 3"/>
              <a:gd name="T9" fmla="*/ 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2" y="4"/>
                </a:moveTo>
                <a:cubicBezTo>
                  <a:pt x="3" y="4"/>
                  <a:pt x="3" y="3"/>
                  <a:pt x="3" y="2"/>
                </a:cubicBezTo>
                <a:cubicBezTo>
                  <a:pt x="3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3"/>
                  <a:pt x="1" y="4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40" name="Freeform 2758"/>
          <p:cNvSpPr>
            <a:spLocks noChangeAspect="1"/>
          </p:cNvSpPr>
          <p:nvPr/>
        </p:nvSpPr>
        <p:spPr bwMode="auto">
          <a:xfrm>
            <a:off x="4410075" y="2565400"/>
            <a:ext cx="4763" cy="7938"/>
          </a:xfrm>
          <a:custGeom>
            <a:avLst/>
            <a:gdLst>
              <a:gd name="T0" fmla="*/ 2 w 3"/>
              <a:gd name="T1" fmla="*/ 5 h 4"/>
              <a:gd name="T2" fmla="*/ 3 w 3"/>
              <a:gd name="T3" fmla="*/ 3 h 4"/>
              <a:gd name="T4" fmla="*/ 1 w 3"/>
              <a:gd name="T5" fmla="*/ 0 h 4"/>
              <a:gd name="T6" fmla="*/ 0 w 3"/>
              <a:gd name="T7" fmla="*/ 3 h 4"/>
              <a:gd name="T8" fmla="*/ 2 w 3"/>
              <a:gd name="T9" fmla="*/ 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2" y="4"/>
                </a:moveTo>
                <a:cubicBezTo>
                  <a:pt x="3" y="4"/>
                  <a:pt x="3" y="3"/>
                  <a:pt x="3" y="2"/>
                </a:cubicBezTo>
                <a:cubicBezTo>
                  <a:pt x="2" y="1"/>
                  <a:pt x="1" y="0"/>
                  <a:pt x="1" y="0"/>
                </a:cubicBezTo>
                <a:cubicBezTo>
                  <a:pt x="0" y="0"/>
                  <a:pt x="0" y="2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41" name="Freeform 2759"/>
          <p:cNvSpPr>
            <a:spLocks noChangeAspect="1"/>
          </p:cNvSpPr>
          <p:nvPr/>
        </p:nvSpPr>
        <p:spPr bwMode="auto">
          <a:xfrm>
            <a:off x="4432300" y="2609850"/>
            <a:ext cx="9525" cy="4763"/>
          </a:xfrm>
          <a:custGeom>
            <a:avLst/>
            <a:gdLst>
              <a:gd name="T0" fmla="*/ 6 w 5"/>
              <a:gd name="T1" fmla="*/ 1 h 3"/>
              <a:gd name="T2" fmla="*/ 4 w 5"/>
              <a:gd name="T3" fmla="*/ 0 h 3"/>
              <a:gd name="T4" fmla="*/ 0 w 5"/>
              <a:gd name="T5" fmla="*/ 1 h 3"/>
              <a:gd name="T6" fmla="*/ 2 w 5"/>
              <a:gd name="T7" fmla="*/ 3 h 3"/>
              <a:gd name="T8" fmla="*/ 6 w 5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5" y="1"/>
                </a:moveTo>
                <a:cubicBezTo>
                  <a:pt x="5" y="0"/>
                  <a:pt x="4" y="0"/>
                  <a:pt x="3" y="0"/>
                </a:cubicBezTo>
                <a:cubicBezTo>
                  <a:pt x="2" y="0"/>
                  <a:pt x="1" y="0"/>
                  <a:pt x="0" y="1"/>
                </a:cubicBezTo>
                <a:cubicBezTo>
                  <a:pt x="0" y="3"/>
                  <a:pt x="2" y="3"/>
                  <a:pt x="2" y="3"/>
                </a:cubicBezTo>
                <a:cubicBezTo>
                  <a:pt x="3" y="3"/>
                  <a:pt x="4" y="3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42" name="Freeform 2760"/>
          <p:cNvSpPr>
            <a:spLocks noChangeAspect="1"/>
          </p:cNvSpPr>
          <p:nvPr/>
        </p:nvSpPr>
        <p:spPr bwMode="auto">
          <a:xfrm>
            <a:off x="4776788" y="2476500"/>
            <a:ext cx="6350" cy="4763"/>
          </a:xfrm>
          <a:custGeom>
            <a:avLst/>
            <a:gdLst>
              <a:gd name="T0" fmla="*/ 4 w 3"/>
              <a:gd name="T1" fmla="*/ 0 h 3"/>
              <a:gd name="T2" fmla="*/ 1 w 3"/>
              <a:gd name="T3" fmla="*/ 0 h 3"/>
              <a:gd name="T4" fmla="*/ 0 w 3"/>
              <a:gd name="T5" fmla="*/ 2 h 3"/>
              <a:gd name="T6" fmla="*/ 3 w 3"/>
              <a:gd name="T7" fmla="*/ 2 h 3"/>
              <a:gd name="T8" fmla="*/ 4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0"/>
                </a:moveTo>
                <a:cubicBezTo>
                  <a:pt x="3" y="0"/>
                  <a:pt x="2" y="0"/>
                  <a:pt x="1" y="0"/>
                </a:cubicBezTo>
                <a:cubicBezTo>
                  <a:pt x="1" y="1"/>
                  <a:pt x="0" y="2"/>
                  <a:pt x="0" y="2"/>
                </a:cubicBezTo>
                <a:cubicBezTo>
                  <a:pt x="1" y="3"/>
                  <a:pt x="2" y="2"/>
                  <a:pt x="2" y="2"/>
                </a:cubicBezTo>
                <a:cubicBezTo>
                  <a:pt x="3" y="2"/>
                  <a:pt x="3" y="1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43" name="Freeform 2761"/>
          <p:cNvSpPr>
            <a:spLocks noChangeAspect="1"/>
          </p:cNvSpPr>
          <p:nvPr/>
        </p:nvSpPr>
        <p:spPr bwMode="auto">
          <a:xfrm>
            <a:off x="4754563" y="2555875"/>
            <a:ext cx="6350" cy="6350"/>
          </a:xfrm>
          <a:custGeom>
            <a:avLst/>
            <a:gdLst>
              <a:gd name="T0" fmla="*/ 4 w 3"/>
              <a:gd name="T1" fmla="*/ 4 h 3"/>
              <a:gd name="T2" fmla="*/ 3 w 3"/>
              <a:gd name="T3" fmla="*/ 1 h 3"/>
              <a:gd name="T4" fmla="*/ 0 w 3"/>
              <a:gd name="T5" fmla="*/ 1 h 3"/>
              <a:gd name="T6" fmla="*/ 1 w 3"/>
              <a:gd name="T7" fmla="*/ 3 h 3"/>
              <a:gd name="T8" fmla="*/ 4 w 3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3"/>
                </a:moveTo>
                <a:cubicBezTo>
                  <a:pt x="3" y="2"/>
                  <a:pt x="3" y="1"/>
                  <a:pt x="2" y="1"/>
                </a:cubicBezTo>
                <a:cubicBezTo>
                  <a:pt x="2" y="1"/>
                  <a:pt x="1" y="0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2" y="3"/>
                  <a:pt x="3" y="3"/>
                  <a:pt x="3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44" name="Freeform 2762"/>
          <p:cNvSpPr>
            <a:spLocks noChangeAspect="1"/>
          </p:cNvSpPr>
          <p:nvPr/>
        </p:nvSpPr>
        <p:spPr bwMode="auto">
          <a:xfrm>
            <a:off x="4765675" y="2559050"/>
            <a:ext cx="6350" cy="6350"/>
          </a:xfrm>
          <a:custGeom>
            <a:avLst/>
            <a:gdLst>
              <a:gd name="T0" fmla="*/ 4 w 3"/>
              <a:gd name="T1" fmla="*/ 3 h 3"/>
              <a:gd name="T2" fmla="*/ 3 w 3"/>
              <a:gd name="T3" fmla="*/ 1 h 3"/>
              <a:gd name="T4" fmla="*/ 0 w 3"/>
              <a:gd name="T5" fmla="*/ 0 h 3"/>
              <a:gd name="T6" fmla="*/ 1 w 3"/>
              <a:gd name="T7" fmla="*/ 3 h 3"/>
              <a:gd name="T8" fmla="*/ 4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0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3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45" name="Freeform 2763"/>
          <p:cNvSpPr>
            <a:spLocks noChangeAspect="1"/>
          </p:cNvSpPr>
          <p:nvPr/>
        </p:nvSpPr>
        <p:spPr bwMode="auto">
          <a:xfrm>
            <a:off x="4722813" y="2555875"/>
            <a:ext cx="1588" cy="7938"/>
          </a:xfrm>
          <a:custGeom>
            <a:avLst/>
            <a:gdLst>
              <a:gd name="T0" fmla="*/ 1 w 1"/>
              <a:gd name="T1" fmla="*/ 5 h 4"/>
              <a:gd name="T2" fmla="*/ 1 w 1"/>
              <a:gd name="T3" fmla="*/ 3 h 4"/>
              <a:gd name="T4" fmla="*/ 1 w 1"/>
              <a:gd name="T5" fmla="*/ 0 h 4"/>
              <a:gd name="T6" fmla="*/ 0 w 1"/>
              <a:gd name="T7" fmla="*/ 3 h 4"/>
              <a:gd name="T8" fmla="*/ 1 w 1"/>
              <a:gd name="T9" fmla="*/ 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4"/>
              <a:gd name="T17" fmla="*/ 1 w 1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4">
                <a:moveTo>
                  <a:pt x="1" y="4"/>
                </a:moveTo>
                <a:cubicBezTo>
                  <a:pt x="1" y="4"/>
                  <a:pt x="1" y="3"/>
                  <a:pt x="1" y="2"/>
                </a:cubicBezTo>
                <a:cubicBezTo>
                  <a:pt x="1" y="2"/>
                  <a:pt x="1" y="1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1" y="4"/>
                  <a:pt x="1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46" name="Freeform 2764"/>
          <p:cNvSpPr>
            <a:spLocks noChangeAspect="1"/>
          </p:cNvSpPr>
          <p:nvPr/>
        </p:nvSpPr>
        <p:spPr bwMode="auto">
          <a:xfrm>
            <a:off x="4722813" y="2543175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1 w 2"/>
              <a:gd name="T7" fmla="*/ 1 h 2"/>
              <a:gd name="T8" fmla="*/ 2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47" name="Freeform 2765"/>
          <p:cNvSpPr>
            <a:spLocks noChangeAspect="1"/>
          </p:cNvSpPr>
          <p:nvPr/>
        </p:nvSpPr>
        <p:spPr bwMode="auto">
          <a:xfrm>
            <a:off x="4724400" y="2565400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1 h 2"/>
              <a:gd name="T4" fmla="*/ 1 w 2"/>
              <a:gd name="T5" fmla="*/ 0 h 2"/>
              <a:gd name="T6" fmla="*/ 1 w 2"/>
              <a:gd name="T7" fmla="*/ 1 h 2"/>
              <a:gd name="T8" fmla="*/ 2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1" y="1"/>
                  <a:pt x="1" y="1"/>
                </a:cubicBezTo>
                <a:cubicBezTo>
                  <a:pt x="1" y="1"/>
                  <a:pt x="1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48" name="Freeform 2766"/>
          <p:cNvSpPr>
            <a:spLocks noChangeAspect="1"/>
          </p:cNvSpPr>
          <p:nvPr/>
        </p:nvSpPr>
        <p:spPr bwMode="auto">
          <a:xfrm>
            <a:off x="4725988" y="2573338"/>
            <a:ext cx="6350" cy="1588"/>
          </a:xfrm>
          <a:custGeom>
            <a:avLst/>
            <a:gdLst>
              <a:gd name="T0" fmla="*/ 4 w 3"/>
              <a:gd name="T1" fmla="*/ 1 h 1"/>
              <a:gd name="T2" fmla="*/ 3 w 3"/>
              <a:gd name="T3" fmla="*/ 0 h 1"/>
              <a:gd name="T4" fmla="*/ 0 w 3"/>
              <a:gd name="T5" fmla="*/ 1 h 1"/>
              <a:gd name="T6" fmla="*/ 3 w 3"/>
              <a:gd name="T7" fmla="*/ 1 h 1"/>
              <a:gd name="T8" fmla="*/ 4 w 3"/>
              <a:gd name="T9" fmla="*/ 1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1"/>
              <a:gd name="T17" fmla="*/ 3 w 3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1">
                <a:moveTo>
                  <a:pt x="3" y="1"/>
                </a:move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3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49" name="Freeform 2767"/>
          <p:cNvSpPr>
            <a:spLocks noChangeAspect="1"/>
          </p:cNvSpPr>
          <p:nvPr/>
        </p:nvSpPr>
        <p:spPr bwMode="auto">
          <a:xfrm>
            <a:off x="4810125" y="2557463"/>
            <a:ext cx="4763" cy="4763"/>
          </a:xfrm>
          <a:custGeom>
            <a:avLst/>
            <a:gdLst>
              <a:gd name="T0" fmla="*/ 3 w 3"/>
              <a:gd name="T1" fmla="*/ 2 h 2"/>
              <a:gd name="T2" fmla="*/ 2 w 3"/>
              <a:gd name="T3" fmla="*/ 0 h 2"/>
              <a:gd name="T4" fmla="*/ 0 w 3"/>
              <a:gd name="T5" fmla="*/ 2 h 2"/>
              <a:gd name="T6" fmla="*/ 2 w 3"/>
              <a:gd name="T7" fmla="*/ 3 h 2"/>
              <a:gd name="T8" fmla="*/ 3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3" y="1"/>
                </a:move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2" y="2"/>
                  <a:pt x="3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50" name="Oval 2768"/>
          <p:cNvSpPr>
            <a:spLocks noChangeAspect="1" noChangeArrowheads="1"/>
          </p:cNvSpPr>
          <p:nvPr/>
        </p:nvSpPr>
        <p:spPr bwMode="auto">
          <a:xfrm>
            <a:off x="4772025" y="2524125"/>
            <a:ext cx="3175" cy="6350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51" name="Freeform 2769"/>
          <p:cNvSpPr>
            <a:spLocks noChangeAspect="1"/>
          </p:cNvSpPr>
          <p:nvPr/>
        </p:nvSpPr>
        <p:spPr bwMode="auto">
          <a:xfrm>
            <a:off x="4868863" y="2549525"/>
            <a:ext cx="7938" cy="7938"/>
          </a:xfrm>
          <a:custGeom>
            <a:avLst/>
            <a:gdLst>
              <a:gd name="T0" fmla="*/ 0 w 4"/>
              <a:gd name="T1" fmla="*/ 1 h 4"/>
              <a:gd name="T2" fmla="*/ 1 w 4"/>
              <a:gd name="T3" fmla="*/ 4 h 4"/>
              <a:gd name="T4" fmla="*/ 4 w 4"/>
              <a:gd name="T5" fmla="*/ 5 h 4"/>
              <a:gd name="T6" fmla="*/ 4 w 4"/>
              <a:gd name="T7" fmla="*/ 3 h 4"/>
              <a:gd name="T8" fmla="*/ 0 w 4"/>
              <a:gd name="T9" fmla="*/ 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0" y="1"/>
                </a:moveTo>
                <a:cubicBezTo>
                  <a:pt x="0" y="1"/>
                  <a:pt x="0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3" y="3"/>
                  <a:pt x="3" y="2"/>
                </a:cubicBezTo>
                <a:cubicBezTo>
                  <a:pt x="2" y="1"/>
                  <a:pt x="1" y="0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52" name="Freeform 2770"/>
          <p:cNvSpPr>
            <a:spLocks noChangeAspect="1"/>
          </p:cNvSpPr>
          <p:nvPr/>
        </p:nvSpPr>
        <p:spPr bwMode="auto">
          <a:xfrm>
            <a:off x="4727575" y="2490788"/>
            <a:ext cx="6350" cy="7938"/>
          </a:xfrm>
          <a:custGeom>
            <a:avLst/>
            <a:gdLst>
              <a:gd name="T0" fmla="*/ 3 w 3"/>
              <a:gd name="T1" fmla="*/ 0 h 4"/>
              <a:gd name="T2" fmla="*/ 1 w 3"/>
              <a:gd name="T3" fmla="*/ 1 h 4"/>
              <a:gd name="T4" fmla="*/ 0 w 3"/>
              <a:gd name="T5" fmla="*/ 4 h 4"/>
              <a:gd name="T6" fmla="*/ 3 w 3"/>
              <a:gd name="T7" fmla="*/ 3 h 4"/>
              <a:gd name="T8" fmla="*/ 3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2" y="3"/>
                  <a:pt x="2" y="2"/>
                </a:cubicBezTo>
                <a:cubicBezTo>
                  <a:pt x="2" y="2"/>
                  <a:pt x="3" y="1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53" name="Freeform 2771"/>
          <p:cNvSpPr>
            <a:spLocks noChangeAspect="1"/>
          </p:cNvSpPr>
          <p:nvPr/>
        </p:nvSpPr>
        <p:spPr bwMode="auto">
          <a:xfrm>
            <a:off x="4756150" y="2536825"/>
            <a:ext cx="20638" cy="20638"/>
          </a:xfrm>
          <a:custGeom>
            <a:avLst/>
            <a:gdLst>
              <a:gd name="T0" fmla="*/ 6 w 11"/>
              <a:gd name="T1" fmla="*/ 0 h 11"/>
              <a:gd name="T2" fmla="*/ 11 w 11"/>
              <a:gd name="T3" fmla="*/ 2 h 11"/>
              <a:gd name="T4" fmla="*/ 13 w 11"/>
              <a:gd name="T5" fmla="*/ 8 h 11"/>
              <a:gd name="T6" fmla="*/ 11 w 11"/>
              <a:gd name="T7" fmla="*/ 13 h 11"/>
              <a:gd name="T8" fmla="*/ 4 w 11"/>
              <a:gd name="T9" fmla="*/ 9 h 11"/>
              <a:gd name="T10" fmla="*/ 0 w 11"/>
              <a:gd name="T11" fmla="*/ 6 h 11"/>
              <a:gd name="T12" fmla="*/ 2 w 11"/>
              <a:gd name="T13" fmla="*/ 1 h 11"/>
              <a:gd name="T14" fmla="*/ 6 w 11"/>
              <a:gd name="T15" fmla="*/ 0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"/>
              <a:gd name="T25" fmla="*/ 0 h 11"/>
              <a:gd name="T26" fmla="*/ 11 w 11"/>
              <a:gd name="T27" fmla="*/ 11 h 1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" h="11">
                <a:moveTo>
                  <a:pt x="5" y="0"/>
                </a:moveTo>
                <a:cubicBezTo>
                  <a:pt x="7" y="0"/>
                  <a:pt x="8" y="1"/>
                  <a:pt x="9" y="2"/>
                </a:cubicBezTo>
                <a:cubicBezTo>
                  <a:pt x="10" y="3"/>
                  <a:pt x="11" y="5"/>
                  <a:pt x="11" y="7"/>
                </a:cubicBezTo>
                <a:cubicBezTo>
                  <a:pt x="11" y="9"/>
                  <a:pt x="10" y="10"/>
                  <a:pt x="9" y="11"/>
                </a:cubicBezTo>
                <a:cubicBezTo>
                  <a:pt x="7" y="11"/>
                  <a:pt x="5" y="9"/>
                  <a:pt x="3" y="8"/>
                </a:cubicBezTo>
                <a:cubicBezTo>
                  <a:pt x="2" y="7"/>
                  <a:pt x="1" y="6"/>
                  <a:pt x="0" y="5"/>
                </a:cubicBezTo>
                <a:cubicBezTo>
                  <a:pt x="0" y="3"/>
                  <a:pt x="1" y="2"/>
                  <a:pt x="2" y="1"/>
                </a:cubicBezTo>
                <a:cubicBezTo>
                  <a:pt x="3" y="0"/>
                  <a:pt x="4" y="0"/>
                  <a:pt x="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54" name="Freeform 2772"/>
          <p:cNvSpPr>
            <a:spLocks noChangeAspect="1"/>
          </p:cNvSpPr>
          <p:nvPr/>
        </p:nvSpPr>
        <p:spPr bwMode="auto">
          <a:xfrm>
            <a:off x="4779963" y="2517775"/>
            <a:ext cx="38100" cy="44450"/>
          </a:xfrm>
          <a:custGeom>
            <a:avLst/>
            <a:gdLst>
              <a:gd name="T0" fmla="*/ 14 w 20"/>
              <a:gd name="T1" fmla="*/ 4 h 23"/>
              <a:gd name="T2" fmla="*/ 20 w 20"/>
              <a:gd name="T3" fmla="*/ 0 h 23"/>
              <a:gd name="T4" fmla="*/ 24 w 20"/>
              <a:gd name="T5" fmla="*/ 4 h 23"/>
              <a:gd name="T6" fmla="*/ 22 w 20"/>
              <a:gd name="T7" fmla="*/ 13 h 23"/>
              <a:gd name="T8" fmla="*/ 19 w 20"/>
              <a:gd name="T9" fmla="*/ 16 h 23"/>
              <a:gd name="T10" fmla="*/ 22 w 20"/>
              <a:gd name="T11" fmla="*/ 19 h 23"/>
              <a:gd name="T12" fmla="*/ 18 w 20"/>
              <a:gd name="T13" fmla="*/ 21 h 23"/>
              <a:gd name="T14" fmla="*/ 18 w 20"/>
              <a:gd name="T15" fmla="*/ 27 h 23"/>
              <a:gd name="T16" fmla="*/ 12 w 20"/>
              <a:gd name="T17" fmla="*/ 23 h 23"/>
              <a:gd name="T18" fmla="*/ 8 w 20"/>
              <a:gd name="T19" fmla="*/ 22 h 23"/>
              <a:gd name="T20" fmla="*/ 4 w 20"/>
              <a:gd name="T21" fmla="*/ 18 h 23"/>
              <a:gd name="T22" fmla="*/ 4 w 20"/>
              <a:gd name="T23" fmla="*/ 13 h 23"/>
              <a:gd name="T24" fmla="*/ 1 w 20"/>
              <a:gd name="T25" fmla="*/ 10 h 23"/>
              <a:gd name="T26" fmla="*/ 7 w 20"/>
              <a:gd name="T27" fmla="*/ 9 h 23"/>
              <a:gd name="T28" fmla="*/ 8 w 20"/>
              <a:gd name="T29" fmla="*/ 5 h 23"/>
              <a:gd name="T30" fmla="*/ 12 w 20"/>
              <a:gd name="T31" fmla="*/ 7 h 23"/>
              <a:gd name="T32" fmla="*/ 12 w 20"/>
              <a:gd name="T33" fmla="*/ 10 h 23"/>
              <a:gd name="T34" fmla="*/ 17 w 20"/>
              <a:gd name="T35" fmla="*/ 11 h 23"/>
              <a:gd name="T36" fmla="*/ 17 w 20"/>
              <a:gd name="T37" fmla="*/ 6 h 23"/>
              <a:gd name="T38" fmla="*/ 14 w 20"/>
              <a:gd name="T39" fmla="*/ 4 h 2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0"/>
              <a:gd name="T61" fmla="*/ 0 h 23"/>
              <a:gd name="T62" fmla="*/ 20 w 20"/>
              <a:gd name="T63" fmla="*/ 23 h 2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0" h="23">
                <a:moveTo>
                  <a:pt x="12" y="3"/>
                </a:moveTo>
                <a:cubicBezTo>
                  <a:pt x="13" y="1"/>
                  <a:pt x="15" y="0"/>
                  <a:pt x="17" y="0"/>
                </a:cubicBezTo>
                <a:cubicBezTo>
                  <a:pt x="18" y="0"/>
                  <a:pt x="20" y="2"/>
                  <a:pt x="20" y="3"/>
                </a:cubicBezTo>
                <a:cubicBezTo>
                  <a:pt x="20" y="6"/>
                  <a:pt x="19" y="8"/>
                  <a:pt x="18" y="11"/>
                </a:cubicBezTo>
                <a:cubicBezTo>
                  <a:pt x="18" y="12"/>
                  <a:pt x="16" y="12"/>
                  <a:pt x="16" y="13"/>
                </a:cubicBezTo>
                <a:cubicBezTo>
                  <a:pt x="16" y="14"/>
                  <a:pt x="19" y="15"/>
                  <a:pt x="18" y="16"/>
                </a:cubicBezTo>
                <a:cubicBezTo>
                  <a:pt x="18" y="18"/>
                  <a:pt x="15" y="16"/>
                  <a:pt x="15" y="17"/>
                </a:cubicBezTo>
                <a:cubicBezTo>
                  <a:pt x="14" y="19"/>
                  <a:pt x="16" y="22"/>
                  <a:pt x="15" y="22"/>
                </a:cubicBezTo>
                <a:cubicBezTo>
                  <a:pt x="13" y="23"/>
                  <a:pt x="12" y="20"/>
                  <a:pt x="10" y="19"/>
                </a:cubicBezTo>
                <a:cubicBezTo>
                  <a:pt x="9" y="19"/>
                  <a:pt x="8" y="18"/>
                  <a:pt x="7" y="18"/>
                </a:cubicBezTo>
                <a:cubicBezTo>
                  <a:pt x="6" y="17"/>
                  <a:pt x="4" y="16"/>
                  <a:pt x="3" y="15"/>
                </a:cubicBezTo>
                <a:cubicBezTo>
                  <a:pt x="2" y="13"/>
                  <a:pt x="3" y="12"/>
                  <a:pt x="3" y="11"/>
                </a:cubicBezTo>
                <a:cubicBezTo>
                  <a:pt x="3" y="10"/>
                  <a:pt x="0" y="9"/>
                  <a:pt x="1" y="8"/>
                </a:cubicBezTo>
                <a:cubicBezTo>
                  <a:pt x="2" y="6"/>
                  <a:pt x="4" y="8"/>
                  <a:pt x="6" y="7"/>
                </a:cubicBezTo>
                <a:cubicBezTo>
                  <a:pt x="7" y="7"/>
                  <a:pt x="6" y="4"/>
                  <a:pt x="7" y="4"/>
                </a:cubicBezTo>
                <a:cubicBezTo>
                  <a:pt x="8" y="4"/>
                  <a:pt x="9" y="5"/>
                  <a:pt x="10" y="6"/>
                </a:cubicBezTo>
                <a:cubicBezTo>
                  <a:pt x="10" y="6"/>
                  <a:pt x="10" y="8"/>
                  <a:pt x="10" y="8"/>
                </a:cubicBezTo>
                <a:cubicBezTo>
                  <a:pt x="11" y="9"/>
                  <a:pt x="13" y="10"/>
                  <a:pt x="14" y="9"/>
                </a:cubicBezTo>
                <a:cubicBezTo>
                  <a:pt x="15" y="8"/>
                  <a:pt x="14" y="6"/>
                  <a:pt x="14" y="5"/>
                </a:cubicBezTo>
                <a:cubicBezTo>
                  <a:pt x="14" y="4"/>
                  <a:pt x="12" y="3"/>
                  <a:pt x="1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55" name="Freeform 2773"/>
          <p:cNvSpPr>
            <a:spLocks noChangeAspect="1"/>
          </p:cNvSpPr>
          <p:nvPr/>
        </p:nvSpPr>
        <p:spPr bwMode="auto">
          <a:xfrm>
            <a:off x="4799013" y="2562225"/>
            <a:ext cx="9525" cy="11113"/>
          </a:xfrm>
          <a:custGeom>
            <a:avLst/>
            <a:gdLst>
              <a:gd name="T0" fmla="*/ 6 w 5"/>
              <a:gd name="T1" fmla="*/ 1 h 6"/>
              <a:gd name="T2" fmla="*/ 1 w 5"/>
              <a:gd name="T3" fmla="*/ 0 h 6"/>
              <a:gd name="T4" fmla="*/ 2 w 5"/>
              <a:gd name="T5" fmla="*/ 4 h 6"/>
              <a:gd name="T6" fmla="*/ 4 w 5"/>
              <a:gd name="T7" fmla="*/ 7 h 6"/>
              <a:gd name="T8" fmla="*/ 6 w 5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5" y="1"/>
                </a:moveTo>
                <a:cubicBezTo>
                  <a:pt x="4" y="1"/>
                  <a:pt x="1" y="0"/>
                  <a:pt x="1" y="0"/>
                </a:cubicBezTo>
                <a:cubicBezTo>
                  <a:pt x="0" y="0"/>
                  <a:pt x="2" y="2"/>
                  <a:pt x="2" y="3"/>
                </a:cubicBezTo>
                <a:cubicBezTo>
                  <a:pt x="2" y="4"/>
                  <a:pt x="2" y="6"/>
                  <a:pt x="3" y="6"/>
                </a:cubicBezTo>
                <a:cubicBezTo>
                  <a:pt x="4" y="5"/>
                  <a:pt x="4" y="2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56" name="Freeform 2774"/>
          <p:cNvSpPr>
            <a:spLocks noChangeAspect="1"/>
          </p:cNvSpPr>
          <p:nvPr/>
        </p:nvSpPr>
        <p:spPr bwMode="auto">
          <a:xfrm>
            <a:off x="4783138" y="2559050"/>
            <a:ext cx="17463" cy="12700"/>
          </a:xfrm>
          <a:custGeom>
            <a:avLst/>
            <a:gdLst>
              <a:gd name="T0" fmla="*/ 2 w 9"/>
              <a:gd name="T1" fmla="*/ 0 h 6"/>
              <a:gd name="T2" fmla="*/ 9 w 9"/>
              <a:gd name="T3" fmla="*/ 4 h 6"/>
              <a:gd name="T4" fmla="*/ 11 w 9"/>
              <a:gd name="T5" fmla="*/ 8 h 6"/>
              <a:gd name="T6" fmla="*/ 4 w 9"/>
              <a:gd name="T7" fmla="*/ 7 h 6"/>
              <a:gd name="T8" fmla="*/ 0 w 9"/>
              <a:gd name="T9" fmla="*/ 4 h 6"/>
              <a:gd name="T10" fmla="*/ 0 w 9"/>
              <a:gd name="T11" fmla="*/ 1 h 6"/>
              <a:gd name="T12" fmla="*/ 2 w 9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"/>
              <a:gd name="T22" fmla="*/ 0 h 6"/>
              <a:gd name="T23" fmla="*/ 9 w 9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" h="6">
                <a:moveTo>
                  <a:pt x="2" y="0"/>
                </a:moveTo>
                <a:cubicBezTo>
                  <a:pt x="4" y="0"/>
                  <a:pt x="5" y="2"/>
                  <a:pt x="7" y="3"/>
                </a:cubicBezTo>
                <a:cubicBezTo>
                  <a:pt x="8" y="4"/>
                  <a:pt x="9" y="5"/>
                  <a:pt x="9" y="6"/>
                </a:cubicBezTo>
                <a:cubicBezTo>
                  <a:pt x="7" y="6"/>
                  <a:pt x="5" y="5"/>
                  <a:pt x="3" y="5"/>
                </a:cubicBezTo>
                <a:cubicBezTo>
                  <a:pt x="2" y="4"/>
                  <a:pt x="1" y="4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1" y="1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57" name="Freeform 2775"/>
          <p:cNvSpPr>
            <a:spLocks noChangeAspect="1"/>
          </p:cNvSpPr>
          <p:nvPr/>
        </p:nvSpPr>
        <p:spPr bwMode="auto">
          <a:xfrm>
            <a:off x="4775200" y="2555875"/>
            <a:ext cx="4763" cy="12700"/>
          </a:xfrm>
          <a:custGeom>
            <a:avLst/>
            <a:gdLst>
              <a:gd name="T0" fmla="*/ 3 w 2"/>
              <a:gd name="T1" fmla="*/ 0 h 7"/>
              <a:gd name="T2" fmla="*/ 0 w 2"/>
              <a:gd name="T3" fmla="*/ 8 h 7"/>
              <a:gd name="T4" fmla="*/ 0 w 2"/>
              <a:gd name="T5" fmla="*/ 3 h 7"/>
              <a:gd name="T6" fmla="*/ 3 w 2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7"/>
              <a:gd name="T14" fmla="*/ 2 w 2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7">
                <a:moveTo>
                  <a:pt x="2" y="0"/>
                </a:moveTo>
                <a:cubicBezTo>
                  <a:pt x="2" y="3"/>
                  <a:pt x="2" y="5"/>
                  <a:pt x="0" y="7"/>
                </a:cubicBezTo>
                <a:cubicBezTo>
                  <a:pt x="0" y="5"/>
                  <a:pt x="0" y="4"/>
                  <a:pt x="0" y="3"/>
                </a:cubicBezTo>
                <a:cubicBezTo>
                  <a:pt x="1" y="2"/>
                  <a:pt x="2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58" name="Freeform 2776"/>
          <p:cNvSpPr>
            <a:spLocks noChangeAspect="1"/>
          </p:cNvSpPr>
          <p:nvPr/>
        </p:nvSpPr>
        <p:spPr bwMode="auto">
          <a:xfrm>
            <a:off x="4830763" y="2568575"/>
            <a:ext cx="12700" cy="15875"/>
          </a:xfrm>
          <a:custGeom>
            <a:avLst/>
            <a:gdLst>
              <a:gd name="T0" fmla="*/ 3 w 7"/>
              <a:gd name="T1" fmla="*/ 1 h 8"/>
              <a:gd name="T2" fmla="*/ 7 w 7"/>
              <a:gd name="T3" fmla="*/ 4 h 8"/>
              <a:gd name="T4" fmla="*/ 6 w 7"/>
              <a:gd name="T5" fmla="*/ 9 h 8"/>
              <a:gd name="T6" fmla="*/ 1 w 7"/>
              <a:gd name="T7" fmla="*/ 6 h 8"/>
              <a:gd name="T8" fmla="*/ 1 w 7"/>
              <a:gd name="T9" fmla="*/ 3 h 8"/>
              <a:gd name="T10" fmla="*/ 3 w 7"/>
              <a:gd name="T11" fmla="*/ 1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"/>
              <a:gd name="T19" fmla="*/ 0 h 8"/>
              <a:gd name="T20" fmla="*/ 7 w 7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" h="8">
                <a:moveTo>
                  <a:pt x="3" y="1"/>
                </a:moveTo>
                <a:cubicBezTo>
                  <a:pt x="4" y="1"/>
                  <a:pt x="6" y="1"/>
                  <a:pt x="6" y="3"/>
                </a:cubicBezTo>
                <a:cubicBezTo>
                  <a:pt x="7" y="4"/>
                  <a:pt x="7" y="7"/>
                  <a:pt x="5" y="7"/>
                </a:cubicBezTo>
                <a:cubicBezTo>
                  <a:pt x="4" y="8"/>
                  <a:pt x="2" y="6"/>
                  <a:pt x="1" y="5"/>
                </a:cubicBezTo>
                <a:cubicBezTo>
                  <a:pt x="0" y="4"/>
                  <a:pt x="0" y="3"/>
                  <a:pt x="1" y="2"/>
                </a:cubicBezTo>
                <a:cubicBezTo>
                  <a:pt x="1" y="1"/>
                  <a:pt x="2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59" name="Freeform 2777"/>
          <p:cNvSpPr>
            <a:spLocks noChangeAspect="1"/>
          </p:cNvSpPr>
          <p:nvPr/>
        </p:nvSpPr>
        <p:spPr bwMode="auto">
          <a:xfrm>
            <a:off x="4403725" y="2425700"/>
            <a:ext cx="171450" cy="301625"/>
          </a:xfrm>
          <a:custGeom>
            <a:avLst/>
            <a:gdLst>
              <a:gd name="T0" fmla="*/ 106 w 90"/>
              <a:gd name="T1" fmla="*/ 160 h 158"/>
              <a:gd name="T2" fmla="*/ 79 w 90"/>
              <a:gd name="T3" fmla="*/ 170 h 158"/>
              <a:gd name="T4" fmla="*/ 55 w 90"/>
              <a:gd name="T5" fmla="*/ 172 h 158"/>
              <a:gd name="T6" fmla="*/ 35 w 90"/>
              <a:gd name="T7" fmla="*/ 174 h 158"/>
              <a:gd name="T8" fmla="*/ 13 w 90"/>
              <a:gd name="T9" fmla="*/ 184 h 158"/>
              <a:gd name="T10" fmla="*/ 0 w 90"/>
              <a:gd name="T11" fmla="*/ 188 h 158"/>
              <a:gd name="T12" fmla="*/ 19 w 90"/>
              <a:gd name="T13" fmla="*/ 166 h 158"/>
              <a:gd name="T14" fmla="*/ 40 w 90"/>
              <a:gd name="T15" fmla="*/ 161 h 158"/>
              <a:gd name="T16" fmla="*/ 36 w 90"/>
              <a:gd name="T17" fmla="*/ 159 h 158"/>
              <a:gd name="T18" fmla="*/ 22 w 90"/>
              <a:gd name="T19" fmla="*/ 152 h 158"/>
              <a:gd name="T20" fmla="*/ 19 w 90"/>
              <a:gd name="T21" fmla="*/ 142 h 158"/>
              <a:gd name="T22" fmla="*/ 18 w 90"/>
              <a:gd name="T23" fmla="*/ 127 h 158"/>
              <a:gd name="T24" fmla="*/ 36 w 90"/>
              <a:gd name="T25" fmla="*/ 117 h 158"/>
              <a:gd name="T26" fmla="*/ 43 w 90"/>
              <a:gd name="T27" fmla="*/ 107 h 158"/>
              <a:gd name="T28" fmla="*/ 40 w 90"/>
              <a:gd name="T29" fmla="*/ 100 h 158"/>
              <a:gd name="T30" fmla="*/ 38 w 90"/>
              <a:gd name="T31" fmla="*/ 82 h 158"/>
              <a:gd name="T32" fmla="*/ 19 w 90"/>
              <a:gd name="T33" fmla="*/ 84 h 158"/>
              <a:gd name="T34" fmla="*/ 17 w 90"/>
              <a:gd name="T35" fmla="*/ 72 h 158"/>
              <a:gd name="T36" fmla="*/ 14 w 90"/>
              <a:gd name="T37" fmla="*/ 61 h 158"/>
              <a:gd name="T38" fmla="*/ 7 w 90"/>
              <a:gd name="T39" fmla="*/ 63 h 158"/>
              <a:gd name="T40" fmla="*/ 8 w 90"/>
              <a:gd name="T41" fmla="*/ 49 h 158"/>
              <a:gd name="T42" fmla="*/ 0 w 90"/>
              <a:gd name="T43" fmla="*/ 44 h 158"/>
              <a:gd name="T44" fmla="*/ 6 w 90"/>
              <a:gd name="T45" fmla="*/ 37 h 158"/>
              <a:gd name="T46" fmla="*/ 5 w 90"/>
              <a:gd name="T47" fmla="*/ 31 h 158"/>
              <a:gd name="T48" fmla="*/ 4 w 90"/>
              <a:gd name="T49" fmla="*/ 22 h 158"/>
              <a:gd name="T50" fmla="*/ 8 w 90"/>
              <a:gd name="T51" fmla="*/ 13 h 158"/>
              <a:gd name="T52" fmla="*/ 14 w 90"/>
              <a:gd name="T53" fmla="*/ 8 h 158"/>
              <a:gd name="T54" fmla="*/ 23 w 90"/>
              <a:gd name="T55" fmla="*/ 4 h 158"/>
              <a:gd name="T56" fmla="*/ 41 w 90"/>
              <a:gd name="T57" fmla="*/ 5 h 158"/>
              <a:gd name="T58" fmla="*/ 25 w 90"/>
              <a:gd name="T59" fmla="*/ 19 h 158"/>
              <a:gd name="T60" fmla="*/ 24 w 90"/>
              <a:gd name="T61" fmla="*/ 28 h 158"/>
              <a:gd name="T62" fmla="*/ 48 w 90"/>
              <a:gd name="T63" fmla="*/ 22 h 158"/>
              <a:gd name="T64" fmla="*/ 58 w 90"/>
              <a:gd name="T65" fmla="*/ 31 h 158"/>
              <a:gd name="T66" fmla="*/ 43 w 90"/>
              <a:gd name="T67" fmla="*/ 49 h 158"/>
              <a:gd name="T68" fmla="*/ 37 w 90"/>
              <a:gd name="T69" fmla="*/ 60 h 158"/>
              <a:gd name="T70" fmla="*/ 55 w 90"/>
              <a:gd name="T71" fmla="*/ 63 h 158"/>
              <a:gd name="T72" fmla="*/ 67 w 90"/>
              <a:gd name="T73" fmla="*/ 88 h 158"/>
              <a:gd name="T74" fmla="*/ 85 w 90"/>
              <a:gd name="T75" fmla="*/ 112 h 158"/>
              <a:gd name="T76" fmla="*/ 90 w 90"/>
              <a:gd name="T77" fmla="*/ 120 h 158"/>
              <a:gd name="T78" fmla="*/ 90 w 90"/>
              <a:gd name="T79" fmla="*/ 129 h 158"/>
              <a:gd name="T80" fmla="*/ 108 w 90"/>
              <a:gd name="T81" fmla="*/ 136 h 158"/>
              <a:gd name="T82" fmla="*/ 101 w 90"/>
              <a:gd name="T83" fmla="*/ 150 h 158"/>
              <a:gd name="T84" fmla="*/ 92 w 90"/>
              <a:gd name="T85" fmla="*/ 156 h 1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0"/>
              <a:gd name="T130" fmla="*/ 0 h 158"/>
              <a:gd name="T131" fmla="*/ 90 w 90"/>
              <a:gd name="T132" fmla="*/ 158 h 1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0" h="158">
                <a:moveTo>
                  <a:pt x="76" y="131"/>
                </a:moveTo>
                <a:cubicBezTo>
                  <a:pt x="77" y="132"/>
                  <a:pt x="79" y="133"/>
                  <a:pt x="80" y="133"/>
                </a:cubicBezTo>
                <a:cubicBezTo>
                  <a:pt x="83" y="133"/>
                  <a:pt x="87" y="131"/>
                  <a:pt x="88" y="133"/>
                </a:cubicBezTo>
                <a:cubicBezTo>
                  <a:pt x="88" y="135"/>
                  <a:pt x="84" y="137"/>
                  <a:pt x="82" y="138"/>
                </a:cubicBezTo>
                <a:cubicBezTo>
                  <a:pt x="79" y="140"/>
                  <a:pt x="76" y="142"/>
                  <a:pt x="73" y="142"/>
                </a:cubicBezTo>
                <a:cubicBezTo>
                  <a:pt x="70" y="143"/>
                  <a:pt x="68" y="141"/>
                  <a:pt x="66" y="141"/>
                </a:cubicBezTo>
                <a:cubicBezTo>
                  <a:pt x="64" y="141"/>
                  <a:pt x="62" y="142"/>
                  <a:pt x="60" y="142"/>
                </a:cubicBezTo>
                <a:cubicBezTo>
                  <a:pt x="58" y="142"/>
                  <a:pt x="56" y="141"/>
                  <a:pt x="54" y="141"/>
                </a:cubicBezTo>
                <a:cubicBezTo>
                  <a:pt x="51" y="141"/>
                  <a:pt x="49" y="142"/>
                  <a:pt x="46" y="143"/>
                </a:cubicBezTo>
                <a:cubicBezTo>
                  <a:pt x="44" y="143"/>
                  <a:pt x="43" y="146"/>
                  <a:pt x="41" y="146"/>
                </a:cubicBezTo>
                <a:cubicBezTo>
                  <a:pt x="38" y="146"/>
                  <a:pt x="37" y="143"/>
                  <a:pt x="35" y="143"/>
                </a:cubicBezTo>
                <a:cubicBezTo>
                  <a:pt x="33" y="143"/>
                  <a:pt x="30" y="144"/>
                  <a:pt x="29" y="145"/>
                </a:cubicBezTo>
                <a:cubicBezTo>
                  <a:pt x="27" y="147"/>
                  <a:pt x="28" y="151"/>
                  <a:pt x="26" y="152"/>
                </a:cubicBezTo>
                <a:cubicBezTo>
                  <a:pt x="23" y="153"/>
                  <a:pt x="21" y="151"/>
                  <a:pt x="18" y="151"/>
                </a:cubicBezTo>
                <a:cubicBezTo>
                  <a:pt x="16" y="151"/>
                  <a:pt x="13" y="152"/>
                  <a:pt x="11" y="153"/>
                </a:cubicBezTo>
                <a:cubicBezTo>
                  <a:pt x="10" y="154"/>
                  <a:pt x="9" y="157"/>
                  <a:pt x="8" y="157"/>
                </a:cubicBezTo>
                <a:cubicBezTo>
                  <a:pt x="6" y="158"/>
                  <a:pt x="5" y="156"/>
                  <a:pt x="3" y="156"/>
                </a:cubicBezTo>
                <a:cubicBezTo>
                  <a:pt x="2" y="156"/>
                  <a:pt x="0" y="157"/>
                  <a:pt x="0" y="156"/>
                </a:cubicBezTo>
                <a:cubicBezTo>
                  <a:pt x="2" y="154"/>
                  <a:pt x="5" y="153"/>
                  <a:pt x="8" y="151"/>
                </a:cubicBezTo>
                <a:cubicBezTo>
                  <a:pt x="10" y="149"/>
                  <a:pt x="12" y="146"/>
                  <a:pt x="14" y="144"/>
                </a:cubicBezTo>
                <a:cubicBezTo>
                  <a:pt x="15" y="142"/>
                  <a:pt x="15" y="140"/>
                  <a:pt x="16" y="138"/>
                </a:cubicBezTo>
                <a:cubicBezTo>
                  <a:pt x="17" y="137"/>
                  <a:pt x="18" y="138"/>
                  <a:pt x="19" y="135"/>
                </a:cubicBezTo>
                <a:cubicBezTo>
                  <a:pt x="23" y="134"/>
                  <a:pt x="26" y="135"/>
                  <a:pt x="30" y="135"/>
                </a:cubicBezTo>
                <a:cubicBezTo>
                  <a:pt x="31" y="135"/>
                  <a:pt x="32" y="135"/>
                  <a:pt x="33" y="134"/>
                </a:cubicBezTo>
                <a:cubicBezTo>
                  <a:pt x="36" y="132"/>
                  <a:pt x="39" y="130"/>
                  <a:pt x="41" y="127"/>
                </a:cubicBezTo>
                <a:cubicBezTo>
                  <a:pt x="41" y="126"/>
                  <a:pt x="40" y="127"/>
                  <a:pt x="39" y="127"/>
                </a:cubicBezTo>
                <a:cubicBezTo>
                  <a:pt x="36" y="128"/>
                  <a:pt x="33" y="132"/>
                  <a:pt x="30" y="132"/>
                </a:cubicBezTo>
                <a:cubicBezTo>
                  <a:pt x="27" y="132"/>
                  <a:pt x="26" y="128"/>
                  <a:pt x="23" y="127"/>
                </a:cubicBezTo>
                <a:cubicBezTo>
                  <a:pt x="22" y="127"/>
                  <a:pt x="21" y="130"/>
                  <a:pt x="20" y="129"/>
                </a:cubicBezTo>
                <a:cubicBezTo>
                  <a:pt x="18" y="129"/>
                  <a:pt x="19" y="126"/>
                  <a:pt x="18" y="126"/>
                </a:cubicBezTo>
                <a:cubicBezTo>
                  <a:pt x="15" y="125"/>
                  <a:pt x="13" y="129"/>
                  <a:pt x="10" y="128"/>
                </a:cubicBezTo>
                <a:cubicBezTo>
                  <a:pt x="9" y="123"/>
                  <a:pt x="5" y="124"/>
                  <a:pt x="7" y="122"/>
                </a:cubicBezTo>
                <a:cubicBezTo>
                  <a:pt x="8" y="119"/>
                  <a:pt x="13" y="120"/>
                  <a:pt x="16" y="118"/>
                </a:cubicBezTo>
                <a:cubicBezTo>
                  <a:pt x="18" y="117"/>
                  <a:pt x="21" y="114"/>
                  <a:pt x="22" y="112"/>
                </a:cubicBezTo>
                <a:cubicBezTo>
                  <a:pt x="23" y="110"/>
                  <a:pt x="23" y="106"/>
                  <a:pt x="21" y="105"/>
                </a:cubicBezTo>
                <a:cubicBezTo>
                  <a:pt x="20" y="104"/>
                  <a:pt x="15" y="108"/>
                  <a:pt x="15" y="106"/>
                </a:cubicBezTo>
                <a:cubicBezTo>
                  <a:pt x="15" y="103"/>
                  <a:pt x="19" y="102"/>
                  <a:pt x="21" y="100"/>
                </a:cubicBezTo>
                <a:cubicBezTo>
                  <a:pt x="22" y="99"/>
                  <a:pt x="24" y="98"/>
                  <a:pt x="26" y="97"/>
                </a:cubicBezTo>
                <a:cubicBezTo>
                  <a:pt x="27" y="97"/>
                  <a:pt x="29" y="97"/>
                  <a:pt x="30" y="97"/>
                </a:cubicBezTo>
                <a:cubicBezTo>
                  <a:pt x="32" y="98"/>
                  <a:pt x="34" y="99"/>
                  <a:pt x="34" y="98"/>
                </a:cubicBezTo>
                <a:cubicBezTo>
                  <a:pt x="35" y="96"/>
                  <a:pt x="33" y="94"/>
                  <a:pt x="33" y="93"/>
                </a:cubicBezTo>
                <a:cubicBezTo>
                  <a:pt x="34" y="91"/>
                  <a:pt x="36" y="91"/>
                  <a:pt x="36" y="89"/>
                </a:cubicBezTo>
                <a:cubicBezTo>
                  <a:pt x="36" y="88"/>
                  <a:pt x="33" y="88"/>
                  <a:pt x="34" y="87"/>
                </a:cubicBezTo>
                <a:cubicBezTo>
                  <a:pt x="34" y="85"/>
                  <a:pt x="38" y="84"/>
                  <a:pt x="37" y="83"/>
                </a:cubicBezTo>
                <a:cubicBezTo>
                  <a:pt x="37" y="81"/>
                  <a:pt x="34" y="83"/>
                  <a:pt x="33" y="83"/>
                </a:cubicBezTo>
                <a:cubicBezTo>
                  <a:pt x="31" y="81"/>
                  <a:pt x="29" y="78"/>
                  <a:pt x="28" y="75"/>
                </a:cubicBezTo>
                <a:cubicBezTo>
                  <a:pt x="27" y="74"/>
                  <a:pt x="28" y="72"/>
                  <a:pt x="29" y="71"/>
                </a:cubicBezTo>
                <a:cubicBezTo>
                  <a:pt x="30" y="70"/>
                  <a:pt x="32" y="69"/>
                  <a:pt x="32" y="68"/>
                </a:cubicBezTo>
                <a:cubicBezTo>
                  <a:pt x="31" y="67"/>
                  <a:pt x="29" y="68"/>
                  <a:pt x="28" y="68"/>
                </a:cubicBezTo>
                <a:cubicBezTo>
                  <a:pt x="26" y="69"/>
                  <a:pt x="25" y="71"/>
                  <a:pt x="22" y="71"/>
                </a:cubicBezTo>
                <a:cubicBezTo>
                  <a:pt x="20" y="72"/>
                  <a:pt x="18" y="71"/>
                  <a:pt x="16" y="70"/>
                </a:cubicBezTo>
                <a:cubicBezTo>
                  <a:pt x="15" y="70"/>
                  <a:pt x="13" y="70"/>
                  <a:pt x="12" y="69"/>
                </a:cubicBezTo>
                <a:cubicBezTo>
                  <a:pt x="11" y="67"/>
                  <a:pt x="12" y="66"/>
                  <a:pt x="12" y="64"/>
                </a:cubicBezTo>
                <a:cubicBezTo>
                  <a:pt x="12" y="63"/>
                  <a:pt x="13" y="62"/>
                  <a:pt x="14" y="60"/>
                </a:cubicBezTo>
                <a:cubicBezTo>
                  <a:pt x="14" y="59"/>
                  <a:pt x="15" y="57"/>
                  <a:pt x="15" y="56"/>
                </a:cubicBezTo>
                <a:cubicBezTo>
                  <a:pt x="14" y="55"/>
                  <a:pt x="12" y="56"/>
                  <a:pt x="12" y="55"/>
                </a:cubicBezTo>
                <a:cubicBezTo>
                  <a:pt x="11" y="54"/>
                  <a:pt x="13" y="52"/>
                  <a:pt x="12" y="51"/>
                </a:cubicBezTo>
                <a:cubicBezTo>
                  <a:pt x="12" y="50"/>
                  <a:pt x="10" y="51"/>
                  <a:pt x="9" y="51"/>
                </a:cubicBezTo>
                <a:cubicBezTo>
                  <a:pt x="8" y="50"/>
                  <a:pt x="8" y="48"/>
                  <a:pt x="7" y="48"/>
                </a:cubicBezTo>
                <a:cubicBezTo>
                  <a:pt x="6" y="49"/>
                  <a:pt x="7" y="51"/>
                  <a:pt x="6" y="52"/>
                </a:cubicBezTo>
                <a:cubicBezTo>
                  <a:pt x="5" y="53"/>
                  <a:pt x="4" y="51"/>
                  <a:pt x="4" y="50"/>
                </a:cubicBezTo>
                <a:cubicBezTo>
                  <a:pt x="4" y="48"/>
                  <a:pt x="4" y="45"/>
                  <a:pt x="5" y="43"/>
                </a:cubicBezTo>
                <a:cubicBezTo>
                  <a:pt x="5" y="42"/>
                  <a:pt x="6" y="42"/>
                  <a:pt x="7" y="41"/>
                </a:cubicBezTo>
                <a:cubicBezTo>
                  <a:pt x="7" y="40"/>
                  <a:pt x="9" y="37"/>
                  <a:pt x="7" y="37"/>
                </a:cubicBezTo>
                <a:cubicBezTo>
                  <a:pt x="6" y="36"/>
                  <a:pt x="5" y="39"/>
                  <a:pt x="4" y="39"/>
                </a:cubicBezTo>
                <a:cubicBezTo>
                  <a:pt x="3" y="39"/>
                  <a:pt x="1" y="39"/>
                  <a:pt x="0" y="37"/>
                </a:cubicBezTo>
                <a:cubicBezTo>
                  <a:pt x="0" y="37"/>
                  <a:pt x="2" y="36"/>
                  <a:pt x="2" y="36"/>
                </a:cubicBezTo>
                <a:cubicBezTo>
                  <a:pt x="2" y="34"/>
                  <a:pt x="1" y="33"/>
                  <a:pt x="1" y="32"/>
                </a:cubicBezTo>
                <a:cubicBezTo>
                  <a:pt x="2" y="31"/>
                  <a:pt x="4" y="32"/>
                  <a:pt x="5" y="31"/>
                </a:cubicBezTo>
                <a:cubicBezTo>
                  <a:pt x="5" y="30"/>
                  <a:pt x="3" y="30"/>
                  <a:pt x="3" y="29"/>
                </a:cubicBezTo>
                <a:cubicBezTo>
                  <a:pt x="3" y="28"/>
                  <a:pt x="5" y="29"/>
                  <a:pt x="6" y="28"/>
                </a:cubicBezTo>
                <a:cubicBezTo>
                  <a:pt x="6" y="27"/>
                  <a:pt x="4" y="27"/>
                  <a:pt x="4" y="26"/>
                </a:cubicBezTo>
                <a:cubicBezTo>
                  <a:pt x="4" y="25"/>
                  <a:pt x="7" y="25"/>
                  <a:pt x="6" y="24"/>
                </a:cubicBezTo>
                <a:cubicBezTo>
                  <a:pt x="5" y="22"/>
                  <a:pt x="2" y="23"/>
                  <a:pt x="2" y="22"/>
                </a:cubicBezTo>
                <a:cubicBezTo>
                  <a:pt x="1" y="21"/>
                  <a:pt x="3" y="19"/>
                  <a:pt x="3" y="18"/>
                </a:cubicBezTo>
                <a:cubicBezTo>
                  <a:pt x="3" y="17"/>
                  <a:pt x="2" y="16"/>
                  <a:pt x="3" y="15"/>
                </a:cubicBezTo>
                <a:cubicBezTo>
                  <a:pt x="5" y="14"/>
                  <a:pt x="8" y="15"/>
                  <a:pt x="10" y="14"/>
                </a:cubicBezTo>
                <a:cubicBezTo>
                  <a:pt x="11" y="13"/>
                  <a:pt x="7" y="12"/>
                  <a:pt x="7" y="11"/>
                </a:cubicBezTo>
                <a:cubicBezTo>
                  <a:pt x="7" y="10"/>
                  <a:pt x="8" y="10"/>
                  <a:pt x="8" y="9"/>
                </a:cubicBezTo>
                <a:cubicBezTo>
                  <a:pt x="8" y="8"/>
                  <a:pt x="7" y="8"/>
                  <a:pt x="7" y="7"/>
                </a:cubicBezTo>
                <a:cubicBezTo>
                  <a:pt x="9" y="7"/>
                  <a:pt x="11" y="8"/>
                  <a:pt x="12" y="7"/>
                </a:cubicBezTo>
                <a:cubicBezTo>
                  <a:pt x="13" y="5"/>
                  <a:pt x="10" y="3"/>
                  <a:pt x="11" y="1"/>
                </a:cubicBezTo>
                <a:cubicBezTo>
                  <a:pt x="12" y="0"/>
                  <a:pt x="14" y="1"/>
                  <a:pt x="16" y="2"/>
                </a:cubicBezTo>
                <a:cubicBezTo>
                  <a:pt x="17" y="2"/>
                  <a:pt x="18" y="3"/>
                  <a:pt x="19" y="3"/>
                </a:cubicBezTo>
                <a:cubicBezTo>
                  <a:pt x="22" y="2"/>
                  <a:pt x="25" y="1"/>
                  <a:pt x="29" y="0"/>
                </a:cubicBezTo>
                <a:cubicBezTo>
                  <a:pt x="30" y="0"/>
                  <a:pt x="32" y="0"/>
                  <a:pt x="34" y="1"/>
                </a:cubicBezTo>
                <a:cubicBezTo>
                  <a:pt x="35" y="1"/>
                  <a:pt x="34" y="3"/>
                  <a:pt x="34" y="4"/>
                </a:cubicBezTo>
                <a:cubicBezTo>
                  <a:pt x="33" y="5"/>
                  <a:pt x="31" y="7"/>
                  <a:pt x="29" y="8"/>
                </a:cubicBezTo>
                <a:cubicBezTo>
                  <a:pt x="26" y="11"/>
                  <a:pt x="23" y="12"/>
                  <a:pt x="20" y="14"/>
                </a:cubicBezTo>
                <a:cubicBezTo>
                  <a:pt x="19" y="15"/>
                  <a:pt x="20" y="16"/>
                  <a:pt x="21" y="16"/>
                </a:cubicBezTo>
                <a:cubicBezTo>
                  <a:pt x="22" y="16"/>
                  <a:pt x="25" y="15"/>
                  <a:pt x="25" y="16"/>
                </a:cubicBezTo>
                <a:cubicBezTo>
                  <a:pt x="24" y="18"/>
                  <a:pt x="21" y="19"/>
                  <a:pt x="19" y="21"/>
                </a:cubicBezTo>
                <a:cubicBezTo>
                  <a:pt x="19" y="22"/>
                  <a:pt x="19" y="24"/>
                  <a:pt x="20" y="23"/>
                </a:cubicBezTo>
                <a:cubicBezTo>
                  <a:pt x="23" y="22"/>
                  <a:pt x="24" y="20"/>
                  <a:pt x="27" y="19"/>
                </a:cubicBezTo>
                <a:cubicBezTo>
                  <a:pt x="29" y="18"/>
                  <a:pt x="32" y="19"/>
                  <a:pt x="34" y="18"/>
                </a:cubicBezTo>
                <a:cubicBezTo>
                  <a:pt x="36" y="18"/>
                  <a:pt x="38" y="19"/>
                  <a:pt x="40" y="18"/>
                </a:cubicBezTo>
                <a:cubicBezTo>
                  <a:pt x="43" y="18"/>
                  <a:pt x="45" y="18"/>
                  <a:pt x="47" y="18"/>
                </a:cubicBezTo>
                <a:cubicBezTo>
                  <a:pt x="48" y="18"/>
                  <a:pt x="49" y="19"/>
                  <a:pt x="49" y="20"/>
                </a:cubicBezTo>
                <a:cubicBezTo>
                  <a:pt x="49" y="22"/>
                  <a:pt x="49" y="24"/>
                  <a:pt x="48" y="26"/>
                </a:cubicBezTo>
                <a:cubicBezTo>
                  <a:pt x="47" y="27"/>
                  <a:pt x="46" y="29"/>
                  <a:pt x="45" y="31"/>
                </a:cubicBezTo>
                <a:cubicBezTo>
                  <a:pt x="43" y="33"/>
                  <a:pt x="42" y="36"/>
                  <a:pt x="40" y="39"/>
                </a:cubicBezTo>
                <a:cubicBezTo>
                  <a:pt x="39" y="40"/>
                  <a:pt x="37" y="39"/>
                  <a:pt x="36" y="41"/>
                </a:cubicBezTo>
                <a:cubicBezTo>
                  <a:pt x="36" y="42"/>
                  <a:pt x="39" y="44"/>
                  <a:pt x="38" y="46"/>
                </a:cubicBezTo>
                <a:cubicBezTo>
                  <a:pt x="37" y="47"/>
                  <a:pt x="35" y="45"/>
                  <a:pt x="34" y="46"/>
                </a:cubicBezTo>
                <a:cubicBezTo>
                  <a:pt x="33" y="47"/>
                  <a:pt x="30" y="48"/>
                  <a:pt x="31" y="50"/>
                </a:cubicBezTo>
                <a:cubicBezTo>
                  <a:pt x="31" y="51"/>
                  <a:pt x="34" y="50"/>
                  <a:pt x="35" y="49"/>
                </a:cubicBezTo>
                <a:cubicBezTo>
                  <a:pt x="36" y="49"/>
                  <a:pt x="38" y="48"/>
                  <a:pt x="39" y="48"/>
                </a:cubicBezTo>
                <a:cubicBezTo>
                  <a:pt x="41" y="49"/>
                  <a:pt x="44" y="50"/>
                  <a:pt x="46" y="52"/>
                </a:cubicBezTo>
                <a:cubicBezTo>
                  <a:pt x="48" y="54"/>
                  <a:pt x="50" y="56"/>
                  <a:pt x="51" y="59"/>
                </a:cubicBezTo>
                <a:cubicBezTo>
                  <a:pt x="52" y="61"/>
                  <a:pt x="51" y="63"/>
                  <a:pt x="52" y="65"/>
                </a:cubicBezTo>
                <a:cubicBezTo>
                  <a:pt x="53" y="68"/>
                  <a:pt x="54" y="71"/>
                  <a:pt x="56" y="73"/>
                </a:cubicBezTo>
                <a:cubicBezTo>
                  <a:pt x="58" y="76"/>
                  <a:pt x="61" y="76"/>
                  <a:pt x="63" y="79"/>
                </a:cubicBezTo>
                <a:cubicBezTo>
                  <a:pt x="66" y="82"/>
                  <a:pt x="67" y="86"/>
                  <a:pt x="69" y="90"/>
                </a:cubicBezTo>
                <a:cubicBezTo>
                  <a:pt x="69" y="91"/>
                  <a:pt x="71" y="92"/>
                  <a:pt x="71" y="93"/>
                </a:cubicBezTo>
                <a:cubicBezTo>
                  <a:pt x="70" y="94"/>
                  <a:pt x="68" y="91"/>
                  <a:pt x="67" y="92"/>
                </a:cubicBezTo>
                <a:cubicBezTo>
                  <a:pt x="66" y="93"/>
                  <a:pt x="68" y="93"/>
                  <a:pt x="69" y="94"/>
                </a:cubicBezTo>
                <a:cubicBezTo>
                  <a:pt x="71" y="96"/>
                  <a:pt x="74" y="98"/>
                  <a:pt x="75" y="100"/>
                </a:cubicBezTo>
                <a:cubicBezTo>
                  <a:pt x="75" y="102"/>
                  <a:pt x="72" y="103"/>
                  <a:pt x="71" y="105"/>
                </a:cubicBezTo>
                <a:cubicBezTo>
                  <a:pt x="71" y="105"/>
                  <a:pt x="71" y="107"/>
                  <a:pt x="72" y="107"/>
                </a:cubicBezTo>
                <a:cubicBezTo>
                  <a:pt x="73" y="107"/>
                  <a:pt x="74" y="107"/>
                  <a:pt x="75" y="107"/>
                </a:cubicBezTo>
                <a:cubicBezTo>
                  <a:pt x="77" y="106"/>
                  <a:pt x="77" y="104"/>
                  <a:pt x="78" y="104"/>
                </a:cubicBezTo>
                <a:cubicBezTo>
                  <a:pt x="82" y="104"/>
                  <a:pt x="86" y="105"/>
                  <a:pt x="89" y="107"/>
                </a:cubicBezTo>
                <a:cubicBezTo>
                  <a:pt x="90" y="108"/>
                  <a:pt x="90" y="111"/>
                  <a:pt x="90" y="113"/>
                </a:cubicBezTo>
                <a:cubicBezTo>
                  <a:pt x="89" y="115"/>
                  <a:pt x="89" y="118"/>
                  <a:pt x="87" y="120"/>
                </a:cubicBezTo>
                <a:cubicBezTo>
                  <a:pt x="86" y="121"/>
                  <a:pt x="84" y="121"/>
                  <a:pt x="83" y="122"/>
                </a:cubicBezTo>
                <a:cubicBezTo>
                  <a:pt x="82" y="123"/>
                  <a:pt x="85" y="125"/>
                  <a:pt x="84" y="125"/>
                </a:cubicBezTo>
                <a:cubicBezTo>
                  <a:pt x="82" y="126"/>
                  <a:pt x="80" y="124"/>
                  <a:pt x="78" y="125"/>
                </a:cubicBezTo>
                <a:cubicBezTo>
                  <a:pt x="77" y="126"/>
                  <a:pt x="81" y="127"/>
                  <a:pt x="80" y="128"/>
                </a:cubicBezTo>
                <a:cubicBezTo>
                  <a:pt x="80" y="129"/>
                  <a:pt x="78" y="129"/>
                  <a:pt x="77" y="130"/>
                </a:cubicBezTo>
                <a:cubicBezTo>
                  <a:pt x="77" y="130"/>
                  <a:pt x="75" y="130"/>
                  <a:pt x="76" y="13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60" name="Freeform 2778"/>
          <p:cNvSpPr>
            <a:spLocks noChangeAspect="1"/>
          </p:cNvSpPr>
          <p:nvPr/>
        </p:nvSpPr>
        <p:spPr bwMode="auto">
          <a:xfrm>
            <a:off x="4406900" y="2530475"/>
            <a:ext cx="7938" cy="12700"/>
          </a:xfrm>
          <a:custGeom>
            <a:avLst/>
            <a:gdLst>
              <a:gd name="T0" fmla="*/ 1 w 4"/>
              <a:gd name="T1" fmla="*/ 7 h 6"/>
              <a:gd name="T2" fmla="*/ 3 w 4"/>
              <a:gd name="T3" fmla="*/ 0 h 6"/>
              <a:gd name="T4" fmla="*/ 4 w 4"/>
              <a:gd name="T5" fmla="*/ 0 h 6"/>
              <a:gd name="T6" fmla="*/ 4 w 4"/>
              <a:gd name="T7" fmla="*/ 7 h 6"/>
              <a:gd name="T8" fmla="*/ 1 w 4"/>
              <a:gd name="T9" fmla="*/ 7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6"/>
              <a:gd name="T17" fmla="*/ 4 w 4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6">
                <a:moveTo>
                  <a:pt x="1" y="5"/>
                </a:moveTo>
                <a:cubicBezTo>
                  <a:pt x="0" y="3"/>
                  <a:pt x="1" y="2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3" y="2"/>
                  <a:pt x="4" y="4"/>
                  <a:pt x="3" y="5"/>
                </a:cubicBezTo>
                <a:cubicBezTo>
                  <a:pt x="2" y="6"/>
                  <a:pt x="1" y="6"/>
                  <a:pt x="1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61" name="Freeform 2779"/>
          <p:cNvSpPr>
            <a:spLocks noChangeAspect="1"/>
          </p:cNvSpPr>
          <p:nvPr/>
        </p:nvSpPr>
        <p:spPr bwMode="auto">
          <a:xfrm>
            <a:off x="4378325" y="2430463"/>
            <a:ext cx="22225" cy="30163"/>
          </a:xfrm>
          <a:custGeom>
            <a:avLst/>
            <a:gdLst>
              <a:gd name="T0" fmla="*/ 14 w 11"/>
              <a:gd name="T1" fmla="*/ 1 h 16"/>
              <a:gd name="T2" fmla="*/ 10 w 11"/>
              <a:gd name="T3" fmla="*/ 13 h 16"/>
              <a:gd name="T4" fmla="*/ 1 w 11"/>
              <a:gd name="T5" fmla="*/ 18 h 16"/>
              <a:gd name="T6" fmla="*/ 3 w 11"/>
              <a:gd name="T7" fmla="*/ 13 h 16"/>
              <a:gd name="T8" fmla="*/ 1 w 11"/>
              <a:gd name="T9" fmla="*/ 7 h 16"/>
              <a:gd name="T10" fmla="*/ 5 w 11"/>
              <a:gd name="T11" fmla="*/ 7 h 16"/>
              <a:gd name="T12" fmla="*/ 9 w 11"/>
              <a:gd name="T13" fmla="*/ 2 h 16"/>
              <a:gd name="T14" fmla="*/ 14 w 11"/>
              <a:gd name="T15" fmla="*/ 1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"/>
              <a:gd name="T25" fmla="*/ 0 h 16"/>
              <a:gd name="T26" fmla="*/ 11 w 11"/>
              <a:gd name="T27" fmla="*/ 16 h 1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" h="16">
                <a:moveTo>
                  <a:pt x="11" y="1"/>
                </a:moveTo>
                <a:cubicBezTo>
                  <a:pt x="11" y="5"/>
                  <a:pt x="10" y="8"/>
                  <a:pt x="8" y="11"/>
                </a:cubicBezTo>
                <a:cubicBezTo>
                  <a:pt x="6" y="10"/>
                  <a:pt x="3" y="13"/>
                  <a:pt x="1" y="15"/>
                </a:cubicBezTo>
                <a:cubicBezTo>
                  <a:pt x="0" y="16"/>
                  <a:pt x="2" y="12"/>
                  <a:pt x="2" y="11"/>
                </a:cubicBezTo>
                <a:cubicBezTo>
                  <a:pt x="2" y="9"/>
                  <a:pt x="0" y="7"/>
                  <a:pt x="1" y="6"/>
                </a:cubicBezTo>
                <a:cubicBezTo>
                  <a:pt x="1" y="5"/>
                  <a:pt x="3" y="7"/>
                  <a:pt x="4" y="6"/>
                </a:cubicBezTo>
                <a:cubicBezTo>
                  <a:pt x="6" y="5"/>
                  <a:pt x="6" y="3"/>
                  <a:pt x="7" y="2"/>
                </a:cubicBezTo>
                <a:cubicBezTo>
                  <a:pt x="8" y="2"/>
                  <a:pt x="11" y="0"/>
                  <a:pt x="1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62" name="Freeform 2780"/>
          <p:cNvSpPr>
            <a:spLocks noChangeAspect="1"/>
          </p:cNvSpPr>
          <p:nvPr/>
        </p:nvSpPr>
        <p:spPr bwMode="auto">
          <a:xfrm>
            <a:off x="4384675" y="2460625"/>
            <a:ext cx="25400" cy="19050"/>
          </a:xfrm>
          <a:custGeom>
            <a:avLst/>
            <a:gdLst>
              <a:gd name="T0" fmla="*/ 10 w 13"/>
              <a:gd name="T1" fmla="*/ 0 h 10"/>
              <a:gd name="T2" fmla="*/ 11 w 13"/>
              <a:gd name="T3" fmla="*/ 7 h 10"/>
              <a:gd name="T4" fmla="*/ 15 w 13"/>
              <a:gd name="T5" fmla="*/ 10 h 10"/>
              <a:gd name="T6" fmla="*/ 10 w 13"/>
              <a:gd name="T7" fmla="*/ 11 h 10"/>
              <a:gd name="T8" fmla="*/ 5 w 13"/>
              <a:gd name="T9" fmla="*/ 7 h 10"/>
              <a:gd name="T10" fmla="*/ 1 w 13"/>
              <a:gd name="T11" fmla="*/ 4 h 10"/>
              <a:gd name="T12" fmla="*/ 7 w 13"/>
              <a:gd name="T13" fmla="*/ 4 h 10"/>
              <a:gd name="T14" fmla="*/ 10 w 13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3"/>
              <a:gd name="T25" fmla="*/ 0 h 10"/>
              <a:gd name="T26" fmla="*/ 13 w 13"/>
              <a:gd name="T27" fmla="*/ 10 h 1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3" h="10">
                <a:moveTo>
                  <a:pt x="8" y="0"/>
                </a:moveTo>
                <a:cubicBezTo>
                  <a:pt x="9" y="2"/>
                  <a:pt x="8" y="5"/>
                  <a:pt x="9" y="6"/>
                </a:cubicBezTo>
                <a:cubicBezTo>
                  <a:pt x="10" y="7"/>
                  <a:pt x="13" y="7"/>
                  <a:pt x="12" y="8"/>
                </a:cubicBezTo>
                <a:cubicBezTo>
                  <a:pt x="12" y="10"/>
                  <a:pt x="9" y="10"/>
                  <a:pt x="8" y="9"/>
                </a:cubicBezTo>
                <a:cubicBezTo>
                  <a:pt x="6" y="9"/>
                  <a:pt x="5" y="8"/>
                  <a:pt x="4" y="6"/>
                </a:cubicBezTo>
                <a:cubicBezTo>
                  <a:pt x="3" y="5"/>
                  <a:pt x="0" y="4"/>
                  <a:pt x="1" y="3"/>
                </a:cubicBezTo>
                <a:cubicBezTo>
                  <a:pt x="2" y="1"/>
                  <a:pt x="5" y="4"/>
                  <a:pt x="6" y="3"/>
                </a:cubicBezTo>
                <a:cubicBezTo>
                  <a:pt x="7" y="3"/>
                  <a:pt x="7" y="0"/>
                  <a:pt x="8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63" name="Freeform 2781"/>
          <p:cNvSpPr>
            <a:spLocks noChangeAspect="1"/>
          </p:cNvSpPr>
          <p:nvPr/>
        </p:nvSpPr>
        <p:spPr bwMode="auto">
          <a:xfrm>
            <a:off x="4391025" y="2520950"/>
            <a:ext cx="12700" cy="12700"/>
          </a:xfrm>
          <a:custGeom>
            <a:avLst/>
            <a:gdLst>
              <a:gd name="T0" fmla="*/ 0 w 7"/>
              <a:gd name="T1" fmla="*/ 5 h 6"/>
              <a:gd name="T2" fmla="*/ 5 w 7"/>
              <a:gd name="T3" fmla="*/ 0 h 6"/>
              <a:gd name="T4" fmla="*/ 8 w 7"/>
              <a:gd name="T5" fmla="*/ 7 h 6"/>
              <a:gd name="T6" fmla="*/ 6 w 7"/>
              <a:gd name="T7" fmla="*/ 8 h 6"/>
              <a:gd name="T8" fmla="*/ 3 w 7"/>
              <a:gd name="T9" fmla="*/ 7 h 6"/>
              <a:gd name="T10" fmla="*/ 0 w 7"/>
              <a:gd name="T11" fmla="*/ 5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"/>
              <a:gd name="T19" fmla="*/ 0 h 6"/>
              <a:gd name="T20" fmla="*/ 7 w 7"/>
              <a:gd name="T21" fmla="*/ 6 h 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" h="6">
                <a:moveTo>
                  <a:pt x="0" y="4"/>
                </a:moveTo>
                <a:cubicBezTo>
                  <a:pt x="1" y="2"/>
                  <a:pt x="2" y="0"/>
                  <a:pt x="4" y="0"/>
                </a:cubicBezTo>
                <a:cubicBezTo>
                  <a:pt x="6" y="0"/>
                  <a:pt x="7" y="3"/>
                  <a:pt x="7" y="5"/>
                </a:cubicBezTo>
                <a:cubicBezTo>
                  <a:pt x="7" y="5"/>
                  <a:pt x="6" y="6"/>
                  <a:pt x="5" y="6"/>
                </a:cubicBezTo>
                <a:cubicBezTo>
                  <a:pt x="4" y="6"/>
                  <a:pt x="4" y="5"/>
                  <a:pt x="3" y="5"/>
                </a:cubicBezTo>
                <a:cubicBezTo>
                  <a:pt x="2" y="4"/>
                  <a:pt x="0" y="5"/>
                  <a:pt x="0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64" name="Freeform 2782"/>
          <p:cNvSpPr>
            <a:spLocks noChangeAspect="1"/>
          </p:cNvSpPr>
          <p:nvPr/>
        </p:nvSpPr>
        <p:spPr bwMode="auto">
          <a:xfrm>
            <a:off x="4462463" y="2403475"/>
            <a:ext cx="20638" cy="17463"/>
          </a:xfrm>
          <a:custGeom>
            <a:avLst/>
            <a:gdLst>
              <a:gd name="T0" fmla="*/ 1 w 11"/>
              <a:gd name="T1" fmla="*/ 2 h 9"/>
              <a:gd name="T2" fmla="*/ 2 w 11"/>
              <a:gd name="T3" fmla="*/ 9 h 9"/>
              <a:gd name="T4" fmla="*/ 9 w 11"/>
              <a:gd name="T5" fmla="*/ 10 h 9"/>
              <a:gd name="T6" fmla="*/ 6 w 11"/>
              <a:gd name="T7" fmla="*/ 4 h 9"/>
              <a:gd name="T8" fmla="*/ 12 w 11"/>
              <a:gd name="T9" fmla="*/ 4 h 9"/>
              <a:gd name="T10" fmla="*/ 9 w 11"/>
              <a:gd name="T11" fmla="*/ 1 h 9"/>
              <a:gd name="T12" fmla="*/ 5 w 11"/>
              <a:gd name="T13" fmla="*/ 1 h 9"/>
              <a:gd name="T14" fmla="*/ 6 w 11"/>
              <a:gd name="T15" fmla="*/ 4 h 9"/>
              <a:gd name="T16" fmla="*/ 1 w 11"/>
              <a:gd name="T17" fmla="*/ 2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"/>
              <a:gd name="T28" fmla="*/ 0 h 9"/>
              <a:gd name="T29" fmla="*/ 11 w 11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" h="9">
                <a:moveTo>
                  <a:pt x="1" y="2"/>
                </a:moveTo>
                <a:cubicBezTo>
                  <a:pt x="0" y="4"/>
                  <a:pt x="1" y="6"/>
                  <a:pt x="2" y="7"/>
                </a:cubicBezTo>
                <a:cubicBezTo>
                  <a:pt x="3" y="8"/>
                  <a:pt x="6" y="9"/>
                  <a:pt x="8" y="8"/>
                </a:cubicBezTo>
                <a:cubicBezTo>
                  <a:pt x="9" y="7"/>
                  <a:pt x="5" y="5"/>
                  <a:pt x="5" y="3"/>
                </a:cubicBezTo>
                <a:cubicBezTo>
                  <a:pt x="6" y="2"/>
                  <a:pt x="9" y="4"/>
                  <a:pt x="10" y="3"/>
                </a:cubicBezTo>
                <a:cubicBezTo>
                  <a:pt x="11" y="2"/>
                  <a:pt x="9" y="1"/>
                  <a:pt x="8" y="1"/>
                </a:cubicBezTo>
                <a:cubicBezTo>
                  <a:pt x="6" y="0"/>
                  <a:pt x="5" y="0"/>
                  <a:pt x="4" y="1"/>
                </a:cubicBezTo>
                <a:cubicBezTo>
                  <a:pt x="3" y="1"/>
                  <a:pt x="5" y="2"/>
                  <a:pt x="5" y="3"/>
                </a:cubicBezTo>
                <a:cubicBezTo>
                  <a:pt x="3" y="3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65" name="Freeform 2783"/>
          <p:cNvSpPr>
            <a:spLocks noChangeAspect="1"/>
          </p:cNvSpPr>
          <p:nvPr/>
        </p:nvSpPr>
        <p:spPr bwMode="auto">
          <a:xfrm>
            <a:off x="4392613" y="2482850"/>
            <a:ext cx="7938" cy="6350"/>
          </a:xfrm>
          <a:custGeom>
            <a:avLst/>
            <a:gdLst>
              <a:gd name="T0" fmla="*/ 3 w 4"/>
              <a:gd name="T1" fmla="*/ 0 h 3"/>
              <a:gd name="T2" fmla="*/ 5 w 4"/>
              <a:gd name="T3" fmla="*/ 3 h 3"/>
              <a:gd name="T4" fmla="*/ 3 w 4"/>
              <a:gd name="T5" fmla="*/ 4 h 3"/>
              <a:gd name="T6" fmla="*/ 0 w 4"/>
              <a:gd name="T7" fmla="*/ 1 h 3"/>
              <a:gd name="T8" fmla="*/ 3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0"/>
                </a:moveTo>
                <a:cubicBezTo>
                  <a:pt x="3" y="0"/>
                  <a:pt x="4" y="1"/>
                  <a:pt x="4" y="2"/>
                </a:cubicBezTo>
                <a:cubicBezTo>
                  <a:pt x="4" y="2"/>
                  <a:pt x="3" y="3"/>
                  <a:pt x="2" y="3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66" name="Freeform 2784"/>
          <p:cNvSpPr>
            <a:spLocks noChangeAspect="1"/>
          </p:cNvSpPr>
          <p:nvPr/>
        </p:nvSpPr>
        <p:spPr bwMode="auto">
          <a:xfrm>
            <a:off x="4371975" y="2460625"/>
            <a:ext cx="4763" cy="3175"/>
          </a:xfrm>
          <a:custGeom>
            <a:avLst/>
            <a:gdLst>
              <a:gd name="T0" fmla="*/ 1 w 3"/>
              <a:gd name="T1" fmla="*/ 0 h 2"/>
              <a:gd name="T2" fmla="*/ 3 w 3"/>
              <a:gd name="T3" fmla="*/ 1 h 2"/>
              <a:gd name="T4" fmla="*/ 1 w 3"/>
              <a:gd name="T5" fmla="*/ 2 h 2"/>
              <a:gd name="T6" fmla="*/ 0 w 3"/>
              <a:gd name="T7" fmla="*/ 1 h 2"/>
              <a:gd name="T8" fmla="*/ 1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0"/>
                </a:moveTo>
                <a:cubicBezTo>
                  <a:pt x="2" y="0"/>
                  <a:pt x="3" y="0"/>
                  <a:pt x="3" y="1"/>
                </a:cubicBezTo>
                <a:cubicBezTo>
                  <a:pt x="3" y="2"/>
                  <a:pt x="2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67" name="Freeform 2785"/>
          <p:cNvSpPr>
            <a:spLocks noChangeAspect="1"/>
          </p:cNvSpPr>
          <p:nvPr/>
        </p:nvSpPr>
        <p:spPr bwMode="auto">
          <a:xfrm>
            <a:off x="4371975" y="2466975"/>
            <a:ext cx="4763" cy="3175"/>
          </a:xfrm>
          <a:custGeom>
            <a:avLst/>
            <a:gdLst>
              <a:gd name="T0" fmla="*/ 1 w 3"/>
              <a:gd name="T1" fmla="*/ 0 h 2"/>
              <a:gd name="T2" fmla="*/ 3 w 3"/>
              <a:gd name="T3" fmla="*/ 1 h 2"/>
              <a:gd name="T4" fmla="*/ 2 w 3"/>
              <a:gd name="T5" fmla="*/ 2 h 2"/>
              <a:gd name="T6" fmla="*/ 0 w 3"/>
              <a:gd name="T7" fmla="*/ 1 h 2"/>
              <a:gd name="T8" fmla="*/ 1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0"/>
                </a:moveTo>
                <a:cubicBezTo>
                  <a:pt x="2" y="0"/>
                  <a:pt x="3" y="1"/>
                  <a:pt x="3" y="1"/>
                </a:cubicBezTo>
                <a:cubicBezTo>
                  <a:pt x="3" y="2"/>
                  <a:pt x="2" y="2"/>
                  <a:pt x="2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68" name="Freeform 2786"/>
          <p:cNvSpPr>
            <a:spLocks noChangeAspect="1"/>
          </p:cNvSpPr>
          <p:nvPr/>
        </p:nvSpPr>
        <p:spPr bwMode="auto">
          <a:xfrm>
            <a:off x="4371975" y="2471738"/>
            <a:ext cx="4763" cy="4763"/>
          </a:xfrm>
          <a:custGeom>
            <a:avLst/>
            <a:gdLst>
              <a:gd name="T0" fmla="*/ 1 w 3"/>
              <a:gd name="T1" fmla="*/ 2 h 2"/>
              <a:gd name="T2" fmla="*/ 3 w 3"/>
              <a:gd name="T3" fmla="*/ 3 h 2"/>
              <a:gd name="T4" fmla="*/ 1 w 3"/>
              <a:gd name="T5" fmla="*/ 3 h 2"/>
              <a:gd name="T6" fmla="*/ 0 w 3"/>
              <a:gd name="T7" fmla="*/ 2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1"/>
                </a:moveTo>
                <a:cubicBezTo>
                  <a:pt x="2" y="1"/>
                  <a:pt x="3" y="1"/>
                  <a:pt x="3" y="2"/>
                </a:cubicBezTo>
                <a:cubicBezTo>
                  <a:pt x="3" y="2"/>
                  <a:pt x="2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69" name="Freeform 2787"/>
          <p:cNvSpPr>
            <a:spLocks noChangeAspect="1"/>
          </p:cNvSpPr>
          <p:nvPr/>
        </p:nvSpPr>
        <p:spPr bwMode="auto">
          <a:xfrm>
            <a:off x="4368800" y="2478088"/>
            <a:ext cx="6350" cy="3175"/>
          </a:xfrm>
          <a:custGeom>
            <a:avLst/>
            <a:gdLst>
              <a:gd name="T0" fmla="*/ 3 w 3"/>
              <a:gd name="T1" fmla="*/ 1 h 2"/>
              <a:gd name="T2" fmla="*/ 4 w 3"/>
              <a:gd name="T3" fmla="*/ 2 h 2"/>
              <a:gd name="T4" fmla="*/ 3 w 3"/>
              <a:gd name="T5" fmla="*/ 2 h 2"/>
              <a:gd name="T6" fmla="*/ 0 w 3"/>
              <a:gd name="T7" fmla="*/ 1 h 2"/>
              <a:gd name="T8" fmla="*/ 3 w 3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1"/>
                </a:moveTo>
                <a:cubicBezTo>
                  <a:pt x="2" y="1"/>
                  <a:pt x="3" y="1"/>
                  <a:pt x="3" y="2"/>
                </a:cubicBezTo>
                <a:cubicBezTo>
                  <a:pt x="3" y="2"/>
                  <a:pt x="2" y="2"/>
                  <a:pt x="2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1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70" name="Oval 2788"/>
          <p:cNvSpPr>
            <a:spLocks noChangeAspect="1" noChangeArrowheads="1"/>
          </p:cNvSpPr>
          <p:nvPr/>
        </p:nvSpPr>
        <p:spPr bwMode="auto">
          <a:xfrm>
            <a:off x="4368800" y="2486025"/>
            <a:ext cx="4763" cy="1588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71" name="Freeform 2789"/>
          <p:cNvSpPr>
            <a:spLocks noChangeAspect="1"/>
          </p:cNvSpPr>
          <p:nvPr/>
        </p:nvSpPr>
        <p:spPr bwMode="auto">
          <a:xfrm>
            <a:off x="4392613" y="2498725"/>
            <a:ext cx="17463" cy="12700"/>
          </a:xfrm>
          <a:custGeom>
            <a:avLst/>
            <a:gdLst>
              <a:gd name="T0" fmla="*/ 5 w 9"/>
              <a:gd name="T1" fmla="*/ 0 h 7"/>
              <a:gd name="T2" fmla="*/ 11 w 9"/>
              <a:gd name="T3" fmla="*/ 3 h 7"/>
              <a:gd name="T4" fmla="*/ 9 w 9"/>
              <a:gd name="T5" fmla="*/ 7 h 7"/>
              <a:gd name="T6" fmla="*/ 1 w 9"/>
              <a:gd name="T7" fmla="*/ 7 h 7"/>
              <a:gd name="T8" fmla="*/ 5 w 9"/>
              <a:gd name="T9" fmla="*/ 3 h 7"/>
              <a:gd name="T10" fmla="*/ 4 w 9"/>
              <a:gd name="T11" fmla="*/ 0 h 7"/>
              <a:gd name="T12" fmla="*/ 5 w 9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"/>
              <a:gd name="T22" fmla="*/ 0 h 7"/>
              <a:gd name="T23" fmla="*/ 9 w 9"/>
              <a:gd name="T24" fmla="*/ 7 h 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" h="7">
                <a:moveTo>
                  <a:pt x="4" y="0"/>
                </a:moveTo>
                <a:cubicBezTo>
                  <a:pt x="6" y="1"/>
                  <a:pt x="8" y="2"/>
                  <a:pt x="9" y="3"/>
                </a:cubicBezTo>
                <a:cubicBezTo>
                  <a:pt x="9" y="4"/>
                  <a:pt x="8" y="6"/>
                  <a:pt x="7" y="6"/>
                </a:cubicBezTo>
                <a:cubicBezTo>
                  <a:pt x="5" y="7"/>
                  <a:pt x="3" y="7"/>
                  <a:pt x="1" y="6"/>
                </a:cubicBezTo>
                <a:cubicBezTo>
                  <a:pt x="0" y="5"/>
                  <a:pt x="4" y="4"/>
                  <a:pt x="4" y="3"/>
                </a:cubicBezTo>
                <a:cubicBezTo>
                  <a:pt x="4" y="2"/>
                  <a:pt x="2" y="1"/>
                  <a:pt x="3" y="0"/>
                </a:cubicBezTo>
                <a:cubicBezTo>
                  <a:pt x="3" y="0"/>
                  <a:pt x="4" y="0"/>
                  <a:pt x="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72" name="Freeform 2790"/>
          <p:cNvSpPr>
            <a:spLocks noChangeAspect="1"/>
          </p:cNvSpPr>
          <p:nvPr/>
        </p:nvSpPr>
        <p:spPr bwMode="auto">
          <a:xfrm>
            <a:off x="4381500" y="2495550"/>
            <a:ext cx="11113" cy="12700"/>
          </a:xfrm>
          <a:custGeom>
            <a:avLst/>
            <a:gdLst>
              <a:gd name="T0" fmla="*/ 7 w 6"/>
              <a:gd name="T1" fmla="*/ 1 h 7"/>
              <a:gd name="T2" fmla="*/ 1 w 6"/>
              <a:gd name="T3" fmla="*/ 8 h 7"/>
              <a:gd name="T4" fmla="*/ 1 w 6"/>
              <a:gd name="T5" fmla="*/ 3 h 7"/>
              <a:gd name="T6" fmla="*/ 7 w 6"/>
              <a:gd name="T7" fmla="*/ 1 h 7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7"/>
              <a:gd name="T14" fmla="*/ 6 w 6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7">
                <a:moveTo>
                  <a:pt x="6" y="1"/>
                </a:moveTo>
                <a:cubicBezTo>
                  <a:pt x="6" y="4"/>
                  <a:pt x="3" y="6"/>
                  <a:pt x="1" y="7"/>
                </a:cubicBezTo>
                <a:cubicBezTo>
                  <a:pt x="0" y="7"/>
                  <a:pt x="0" y="4"/>
                  <a:pt x="1" y="3"/>
                </a:cubicBezTo>
                <a:cubicBezTo>
                  <a:pt x="2" y="2"/>
                  <a:pt x="6" y="0"/>
                  <a:pt x="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73" name="Freeform 2791"/>
          <p:cNvSpPr>
            <a:spLocks noChangeAspect="1"/>
          </p:cNvSpPr>
          <p:nvPr/>
        </p:nvSpPr>
        <p:spPr bwMode="auto">
          <a:xfrm>
            <a:off x="4497388" y="2363788"/>
            <a:ext cx="17463" cy="20638"/>
          </a:xfrm>
          <a:custGeom>
            <a:avLst/>
            <a:gdLst>
              <a:gd name="T0" fmla="*/ 1 w 9"/>
              <a:gd name="T1" fmla="*/ 1 h 11"/>
              <a:gd name="T2" fmla="*/ 7 w 9"/>
              <a:gd name="T3" fmla="*/ 0 h 11"/>
              <a:gd name="T4" fmla="*/ 11 w 9"/>
              <a:gd name="T5" fmla="*/ 2 h 11"/>
              <a:gd name="T6" fmla="*/ 7 w 9"/>
              <a:gd name="T7" fmla="*/ 13 h 11"/>
              <a:gd name="T8" fmla="*/ 7 w 9"/>
              <a:gd name="T9" fmla="*/ 7 h 11"/>
              <a:gd name="T10" fmla="*/ 2 w 9"/>
              <a:gd name="T11" fmla="*/ 5 h 11"/>
              <a:gd name="T12" fmla="*/ 1 w 9"/>
              <a:gd name="T13" fmla="*/ 1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"/>
              <a:gd name="T22" fmla="*/ 0 h 11"/>
              <a:gd name="T23" fmla="*/ 9 w 9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" h="11">
                <a:moveTo>
                  <a:pt x="1" y="1"/>
                </a:moveTo>
                <a:cubicBezTo>
                  <a:pt x="2" y="0"/>
                  <a:pt x="4" y="0"/>
                  <a:pt x="6" y="0"/>
                </a:cubicBezTo>
                <a:cubicBezTo>
                  <a:pt x="7" y="1"/>
                  <a:pt x="9" y="1"/>
                  <a:pt x="9" y="2"/>
                </a:cubicBezTo>
                <a:cubicBezTo>
                  <a:pt x="9" y="5"/>
                  <a:pt x="8" y="11"/>
                  <a:pt x="6" y="11"/>
                </a:cubicBezTo>
                <a:cubicBezTo>
                  <a:pt x="4" y="10"/>
                  <a:pt x="6" y="6"/>
                  <a:pt x="6" y="6"/>
                </a:cubicBezTo>
                <a:cubicBezTo>
                  <a:pt x="5" y="4"/>
                  <a:pt x="3" y="5"/>
                  <a:pt x="2" y="4"/>
                </a:cubicBezTo>
                <a:cubicBezTo>
                  <a:pt x="1" y="4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74" name="Freeform 2792"/>
          <p:cNvSpPr>
            <a:spLocks noChangeAspect="1"/>
          </p:cNvSpPr>
          <p:nvPr/>
        </p:nvSpPr>
        <p:spPr bwMode="auto">
          <a:xfrm>
            <a:off x="4518025" y="2346325"/>
            <a:ext cx="6350" cy="7938"/>
          </a:xfrm>
          <a:custGeom>
            <a:avLst/>
            <a:gdLst>
              <a:gd name="T0" fmla="*/ 3 w 3"/>
              <a:gd name="T1" fmla="*/ 0 h 4"/>
              <a:gd name="T2" fmla="*/ 4 w 3"/>
              <a:gd name="T3" fmla="*/ 3 h 4"/>
              <a:gd name="T4" fmla="*/ 1 w 3"/>
              <a:gd name="T5" fmla="*/ 5 h 4"/>
              <a:gd name="T6" fmla="*/ 0 w 3"/>
              <a:gd name="T7" fmla="*/ 1 h 4"/>
              <a:gd name="T8" fmla="*/ 3 w 3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2" y="0"/>
                </a:moveTo>
                <a:cubicBezTo>
                  <a:pt x="2" y="0"/>
                  <a:pt x="3" y="1"/>
                  <a:pt x="3" y="2"/>
                </a:cubicBezTo>
                <a:cubicBezTo>
                  <a:pt x="2" y="3"/>
                  <a:pt x="2" y="4"/>
                  <a:pt x="1" y="4"/>
                </a:cubicBezTo>
                <a:cubicBezTo>
                  <a:pt x="0" y="4"/>
                  <a:pt x="0" y="3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75" name="Freeform 2793"/>
          <p:cNvSpPr>
            <a:spLocks noChangeAspect="1"/>
          </p:cNvSpPr>
          <p:nvPr/>
        </p:nvSpPr>
        <p:spPr bwMode="auto">
          <a:xfrm>
            <a:off x="4510088" y="2349500"/>
            <a:ext cx="6350" cy="9525"/>
          </a:xfrm>
          <a:custGeom>
            <a:avLst/>
            <a:gdLst>
              <a:gd name="T0" fmla="*/ 3 w 3"/>
              <a:gd name="T1" fmla="*/ 0 h 5"/>
              <a:gd name="T2" fmla="*/ 4 w 3"/>
              <a:gd name="T3" fmla="*/ 4 h 5"/>
              <a:gd name="T4" fmla="*/ 3 w 3"/>
              <a:gd name="T5" fmla="*/ 6 h 5"/>
              <a:gd name="T6" fmla="*/ 0 w 3"/>
              <a:gd name="T7" fmla="*/ 2 h 5"/>
              <a:gd name="T8" fmla="*/ 3 w 3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2" y="0"/>
                </a:moveTo>
                <a:cubicBezTo>
                  <a:pt x="3" y="0"/>
                  <a:pt x="3" y="2"/>
                  <a:pt x="3" y="3"/>
                </a:cubicBezTo>
                <a:cubicBezTo>
                  <a:pt x="3" y="3"/>
                  <a:pt x="2" y="5"/>
                  <a:pt x="2" y="5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76" name="Freeform 2794"/>
          <p:cNvSpPr>
            <a:spLocks noChangeAspect="1"/>
          </p:cNvSpPr>
          <p:nvPr/>
        </p:nvSpPr>
        <p:spPr bwMode="auto">
          <a:xfrm>
            <a:off x="4651375" y="2376488"/>
            <a:ext cx="6350" cy="9525"/>
          </a:xfrm>
          <a:custGeom>
            <a:avLst/>
            <a:gdLst>
              <a:gd name="T0" fmla="*/ 3 w 3"/>
              <a:gd name="T1" fmla="*/ 1 h 5"/>
              <a:gd name="T2" fmla="*/ 4 w 3"/>
              <a:gd name="T3" fmla="*/ 4 h 5"/>
              <a:gd name="T4" fmla="*/ 3 w 3"/>
              <a:gd name="T5" fmla="*/ 6 h 5"/>
              <a:gd name="T6" fmla="*/ 0 w 3"/>
              <a:gd name="T7" fmla="*/ 2 h 5"/>
              <a:gd name="T8" fmla="*/ 3 w 3"/>
              <a:gd name="T9" fmla="*/ 1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2" y="1"/>
                </a:moveTo>
                <a:cubicBezTo>
                  <a:pt x="3" y="1"/>
                  <a:pt x="3" y="2"/>
                  <a:pt x="3" y="3"/>
                </a:cubicBezTo>
                <a:cubicBezTo>
                  <a:pt x="3" y="4"/>
                  <a:pt x="3" y="5"/>
                  <a:pt x="2" y="5"/>
                </a:cubicBezTo>
                <a:cubicBezTo>
                  <a:pt x="1" y="5"/>
                  <a:pt x="0" y="3"/>
                  <a:pt x="0" y="2"/>
                </a:cubicBezTo>
                <a:cubicBezTo>
                  <a:pt x="0" y="1"/>
                  <a:pt x="1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77" name="Freeform 2795"/>
          <p:cNvSpPr>
            <a:spLocks noChangeAspect="1"/>
          </p:cNvSpPr>
          <p:nvPr/>
        </p:nvSpPr>
        <p:spPr bwMode="auto">
          <a:xfrm>
            <a:off x="4662488" y="2405063"/>
            <a:ext cx="9525" cy="6350"/>
          </a:xfrm>
          <a:custGeom>
            <a:avLst/>
            <a:gdLst>
              <a:gd name="T0" fmla="*/ 5 w 5"/>
              <a:gd name="T1" fmla="*/ 3 h 3"/>
              <a:gd name="T2" fmla="*/ 2 w 5"/>
              <a:gd name="T3" fmla="*/ 4 h 3"/>
              <a:gd name="T4" fmla="*/ 0 w 5"/>
              <a:gd name="T5" fmla="*/ 3 h 3"/>
              <a:gd name="T6" fmla="*/ 4 w 5"/>
              <a:gd name="T7" fmla="*/ 0 h 3"/>
              <a:gd name="T8" fmla="*/ 5 w 5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4" y="2"/>
                </a:moveTo>
                <a:cubicBezTo>
                  <a:pt x="4" y="2"/>
                  <a:pt x="3" y="3"/>
                  <a:pt x="2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78" name="Freeform 2796"/>
          <p:cNvSpPr>
            <a:spLocks noChangeAspect="1"/>
          </p:cNvSpPr>
          <p:nvPr/>
        </p:nvSpPr>
        <p:spPr bwMode="auto">
          <a:xfrm>
            <a:off x="4656138" y="2290763"/>
            <a:ext cx="9525" cy="6350"/>
          </a:xfrm>
          <a:custGeom>
            <a:avLst/>
            <a:gdLst>
              <a:gd name="T0" fmla="*/ 6 w 5"/>
              <a:gd name="T1" fmla="*/ 3 h 3"/>
              <a:gd name="T2" fmla="*/ 4 w 5"/>
              <a:gd name="T3" fmla="*/ 4 h 3"/>
              <a:gd name="T4" fmla="*/ 1 w 5"/>
              <a:gd name="T5" fmla="*/ 1 h 3"/>
              <a:gd name="T6" fmla="*/ 4 w 5"/>
              <a:gd name="T7" fmla="*/ 0 h 3"/>
              <a:gd name="T8" fmla="*/ 6 w 5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5" y="2"/>
                </a:moveTo>
                <a:cubicBezTo>
                  <a:pt x="5" y="2"/>
                  <a:pt x="3" y="3"/>
                  <a:pt x="3" y="3"/>
                </a:cubicBezTo>
                <a:cubicBezTo>
                  <a:pt x="2" y="3"/>
                  <a:pt x="0" y="2"/>
                  <a:pt x="1" y="1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79" name="Freeform 2797"/>
          <p:cNvSpPr>
            <a:spLocks noChangeAspect="1"/>
          </p:cNvSpPr>
          <p:nvPr/>
        </p:nvSpPr>
        <p:spPr bwMode="auto">
          <a:xfrm>
            <a:off x="4697413" y="2262188"/>
            <a:ext cx="7938" cy="4763"/>
          </a:xfrm>
          <a:custGeom>
            <a:avLst/>
            <a:gdLst>
              <a:gd name="T0" fmla="*/ 5 w 4"/>
              <a:gd name="T1" fmla="*/ 2 h 2"/>
              <a:gd name="T2" fmla="*/ 3 w 4"/>
              <a:gd name="T3" fmla="*/ 3 h 2"/>
              <a:gd name="T4" fmla="*/ 0 w 4"/>
              <a:gd name="T5" fmla="*/ 2 h 2"/>
              <a:gd name="T6" fmla="*/ 3 w 4"/>
              <a:gd name="T7" fmla="*/ 0 h 2"/>
              <a:gd name="T8" fmla="*/ 5 w 4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2"/>
              <a:gd name="T17" fmla="*/ 4 w 4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2">
                <a:moveTo>
                  <a:pt x="4" y="1"/>
                </a:moveTo>
                <a:cubicBezTo>
                  <a:pt x="4" y="2"/>
                  <a:pt x="3" y="2"/>
                  <a:pt x="2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3" y="0"/>
                  <a:pt x="4" y="1"/>
                  <a:pt x="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80" name="Freeform 2798"/>
          <p:cNvSpPr>
            <a:spLocks noChangeAspect="1"/>
          </p:cNvSpPr>
          <p:nvPr/>
        </p:nvSpPr>
        <p:spPr bwMode="auto">
          <a:xfrm>
            <a:off x="4705350" y="2251075"/>
            <a:ext cx="9525" cy="6350"/>
          </a:xfrm>
          <a:custGeom>
            <a:avLst/>
            <a:gdLst>
              <a:gd name="T0" fmla="*/ 6 w 5"/>
              <a:gd name="T1" fmla="*/ 3 h 3"/>
              <a:gd name="T2" fmla="*/ 2 w 5"/>
              <a:gd name="T3" fmla="*/ 4 h 3"/>
              <a:gd name="T4" fmla="*/ 0 w 5"/>
              <a:gd name="T5" fmla="*/ 1 h 3"/>
              <a:gd name="T6" fmla="*/ 4 w 5"/>
              <a:gd name="T7" fmla="*/ 0 h 3"/>
              <a:gd name="T8" fmla="*/ 6 w 5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5" y="2"/>
                </a:moveTo>
                <a:cubicBezTo>
                  <a:pt x="4" y="2"/>
                  <a:pt x="3" y="3"/>
                  <a:pt x="2" y="3"/>
                </a:cubicBezTo>
                <a:cubicBezTo>
                  <a:pt x="1" y="2"/>
                  <a:pt x="0" y="2"/>
                  <a:pt x="0" y="1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81" name="Freeform 2799"/>
          <p:cNvSpPr>
            <a:spLocks noChangeAspect="1"/>
          </p:cNvSpPr>
          <p:nvPr/>
        </p:nvSpPr>
        <p:spPr bwMode="auto">
          <a:xfrm>
            <a:off x="4784725" y="2163763"/>
            <a:ext cx="9525" cy="4763"/>
          </a:xfrm>
          <a:custGeom>
            <a:avLst/>
            <a:gdLst>
              <a:gd name="T0" fmla="*/ 6 w 5"/>
              <a:gd name="T1" fmla="*/ 2 h 3"/>
              <a:gd name="T2" fmla="*/ 4 w 5"/>
              <a:gd name="T3" fmla="*/ 3 h 3"/>
              <a:gd name="T4" fmla="*/ 1 w 5"/>
              <a:gd name="T5" fmla="*/ 2 h 3"/>
              <a:gd name="T6" fmla="*/ 4 w 5"/>
              <a:gd name="T7" fmla="*/ 0 h 3"/>
              <a:gd name="T8" fmla="*/ 6 w 5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5" y="2"/>
                </a:moveTo>
                <a:cubicBezTo>
                  <a:pt x="5" y="3"/>
                  <a:pt x="3" y="3"/>
                  <a:pt x="3" y="3"/>
                </a:cubicBezTo>
                <a:cubicBezTo>
                  <a:pt x="2" y="3"/>
                  <a:pt x="0" y="3"/>
                  <a:pt x="1" y="2"/>
                </a:cubicBezTo>
                <a:cubicBezTo>
                  <a:pt x="1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82" name="Freeform 2800"/>
          <p:cNvSpPr>
            <a:spLocks noChangeAspect="1"/>
          </p:cNvSpPr>
          <p:nvPr/>
        </p:nvSpPr>
        <p:spPr bwMode="auto">
          <a:xfrm>
            <a:off x="4860925" y="2063750"/>
            <a:ext cx="9525" cy="6350"/>
          </a:xfrm>
          <a:custGeom>
            <a:avLst/>
            <a:gdLst>
              <a:gd name="T0" fmla="*/ 6 w 5"/>
              <a:gd name="T1" fmla="*/ 3 h 3"/>
              <a:gd name="T2" fmla="*/ 2 w 5"/>
              <a:gd name="T3" fmla="*/ 4 h 3"/>
              <a:gd name="T4" fmla="*/ 0 w 5"/>
              <a:gd name="T5" fmla="*/ 3 h 3"/>
              <a:gd name="T6" fmla="*/ 4 w 5"/>
              <a:gd name="T7" fmla="*/ 0 h 3"/>
              <a:gd name="T8" fmla="*/ 6 w 5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5" y="2"/>
                </a:moveTo>
                <a:cubicBezTo>
                  <a:pt x="4" y="3"/>
                  <a:pt x="3" y="3"/>
                  <a:pt x="2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83" name="Freeform 2801"/>
          <p:cNvSpPr>
            <a:spLocks noChangeAspect="1"/>
          </p:cNvSpPr>
          <p:nvPr/>
        </p:nvSpPr>
        <p:spPr bwMode="auto">
          <a:xfrm>
            <a:off x="4927600" y="1984375"/>
            <a:ext cx="7938" cy="6350"/>
          </a:xfrm>
          <a:custGeom>
            <a:avLst/>
            <a:gdLst>
              <a:gd name="T0" fmla="*/ 5 w 4"/>
              <a:gd name="T1" fmla="*/ 3 h 3"/>
              <a:gd name="T2" fmla="*/ 3 w 4"/>
              <a:gd name="T3" fmla="*/ 4 h 3"/>
              <a:gd name="T4" fmla="*/ 0 w 4"/>
              <a:gd name="T5" fmla="*/ 3 h 3"/>
              <a:gd name="T6" fmla="*/ 4 w 4"/>
              <a:gd name="T7" fmla="*/ 0 h 3"/>
              <a:gd name="T8" fmla="*/ 5 w 4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4" y="2"/>
                </a:moveTo>
                <a:cubicBezTo>
                  <a:pt x="4" y="2"/>
                  <a:pt x="3" y="3"/>
                  <a:pt x="2" y="3"/>
                </a:cubicBezTo>
                <a:cubicBezTo>
                  <a:pt x="1" y="2"/>
                  <a:pt x="0" y="2"/>
                  <a:pt x="0" y="2"/>
                </a:cubicBezTo>
                <a:cubicBezTo>
                  <a:pt x="1" y="1"/>
                  <a:pt x="2" y="0"/>
                  <a:pt x="3" y="0"/>
                </a:cubicBezTo>
                <a:cubicBezTo>
                  <a:pt x="3" y="0"/>
                  <a:pt x="4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84" name="Freeform 2802"/>
          <p:cNvSpPr>
            <a:spLocks noChangeAspect="1"/>
          </p:cNvSpPr>
          <p:nvPr/>
        </p:nvSpPr>
        <p:spPr bwMode="auto">
          <a:xfrm>
            <a:off x="4935538" y="1978025"/>
            <a:ext cx="6350" cy="6350"/>
          </a:xfrm>
          <a:custGeom>
            <a:avLst/>
            <a:gdLst>
              <a:gd name="T0" fmla="*/ 4 w 3"/>
              <a:gd name="T1" fmla="*/ 3 h 3"/>
              <a:gd name="T2" fmla="*/ 1 w 3"/>
              <a:gd name="T3" fmla="*/ 4 h 3"/>
              <a:gd name="T4" fmla="*/ 0 w 3"/>
              <a:gd name="T5" fmla="*/ 3 h 3"/>
              <a:gd name="T6" fmla="*/ 3 w 3"/>
              <a:gd name="T7" fmla="*/ 0 h 3"/>
              <a:gd name="T8" fmla="*/ 4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2"/>
                </a:moveTo>
                <a:cubicBezTo>
                  <a:pt x="3" y="2"/>
                  <a:pt x="2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85" name="Freeform 2803"/>
          <p:cNvSpPr>
            <a:spLocks noChangeAspect="1"/>
          </p:cNvSpPr>
          <p:nvPr/>
        </p:nvSpPr>
        <p:spPr bwMode="auto">
          <a:xfrm>
            <a:off x="4951413" y="1992313"/>
            <a:ext cx="4763" cy="4763"/>
          </a:xfrm>
          <a:custGeom>
            <a:avLst/>
            <a:gdLst>
              <a:gd name="T0" fmla="*/ 3 w 3"/>
              <a:gd name="T1" fmla="*/ 0 h 3"/>
              <a:gd name="T2" fmla="*/ 2 w 3"/>
              <a:gd name="T3" fmla="*/ 2 h 3"/>
              <a:gd name="T4" fmla="*/ 0 w 3"/>
              <a:gd name="T5" fmla="*/ 3 h 3"/>
              <a:gd name="T6" fmla="*/ 1 w 3"/>
              <a:gd name="T7" fmla="*/ 0 h 3"/>
              <a:gd name="T8" fmla="*/ 3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0"/>
                </a:moveTo>
                <a:cubicBezTo>
                  <a:pt x="3" y="1"/>
                  <a:pt x="2" y="2"/>
                  <a:pt x="2" y="2"/>
                </a:cubicBezTo>
                <a:cubicBezTo>
                  <a:pt x="1" y="3"/>
                  <a:pt x="0" y="3"/>
                  <a:pt x="0" y="3"/>
                </a:cubicBezTo>
                <a:cubicBezTo>
                  <a:pt x="0" y="2"/>
                  <a:pt x="0" y="1"/>
                  <a:pt x="1" y="0"/>
                </a:cubicBezTo>
                <a:cubicBezTo>
                  <a:pt x="1" y="0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86" name="Freeform 2804"/>
          <p:cNvSpPr>
            <a:spLocks noChangeAspect="1"/>
          </p:cNvSpPr>
          <p:nvPr/>
        </p:nvSpPr>
        <p:spPr bwMode="auto">
          <a:xfrm>
            <a:off x="4967288" y="1978025"/>
            <a:ext cx="6350" cy="6350"/>
          </a:xfrm>
          <a:custGeom>
            <a:avLst/>
            <a:gdLst>
              <a:gd name="T0" fmla="*/ 4 w 3"/>
              <a:gd name="T1" fmla="*/ 0 h 3"/>
              <a:gd name="T2" fmla="*/ 3 w 3"/>
              <a:gd name="T3" fmla="*/ 3 h 3"/>
              <a:gd name="T4" fmla="*/ 0 w 3"/>
              <a:gd name="T5" fmla="*/ 4 h 3"/>
              <a:gd name="T6" fmla="*/ 1 w 3"/>
              <a:gd name="T7" fmla="*/ 0 h 3"/>
              <a:gd name="T8" fmla="*/ 4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0"/>
                </a:moveTo>
                <a:cubicBezTo>
                  <a:pt x="3" y="1"/>
                  <a:pt x="2" y="2"/>
                  <a:pt x="2" y="2"/>
                </a:cubicBezTo>
                <a:cubicBezTo>
                  <a:pt x="1" y="3"/>
                  <a:pt x="0" y="3"/>
                  <a:pt x="0" y="3"/>
                </a:cubicBezTo>
                <a:cubicBezTo>
                  <a:pt x="0" y="2"/>
                  <a:pt x="0" y="1"/>
                  <a:pt x="1" y="0"/>
                </a:cubicBezTo>
                <a:cubicBezTo>
                  <a:pt x="1" y="0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87" name="Freeform 2805"/>
          <p:cNvSpPr>
            <a:spLocks noChangeAspect="1"/>
          </p:cNvSpPr>
          <p:nvPr/>
        </p:nvSpPr>
        <p:spPr bwMode="auto">
          <a:xfrm>
            <a:off x="5008563" y="1974850"/>
            <a:ext cx="6350" cy="3175"/>
          </a:xfrm>
          <a:custGeom>
            <a:avLst/>
            <a:gdLst>
              <a:gd name="T0" fmla="*/ 4 w 4"/>
              <a:gd name="T1" fmla="*/ 2 h 2"/>
              <a:gd name="T2" fmla="*/ 2 w 4"/>
              <a:gd name="T3" fmla="*/ 2 h 2"/>
              <a:gd name="T4" fmla="*/ 0 w 4"/>
              <a:gd name="T5" fmla="*/ 1 h 2"/>
              <a:gd name="T6" fmla="*/ 3 w 4"/>
              <a:gd name="T7" fmla="*/ 0 h 2"/>
              <a:gd name="T8" fmla="*/ 4 w 4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2"/>
              <a:gd name="T17" fmla="*/ 4 w 4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2">
                <a:moveTo>
                  <a:pt x="4" y="2"/>
                </a:moveTo>
                <a:cubicBezTo>
                  <a:pt x="4" y="2"/>
                  <a:pt x="3" y="2"/>
                  <a:pt x="2" y="2"/>
                </a:cubicBezTo>
                <a:cubicBezTo>
                  <a:pt x="1" y="2"/>
                  <a:pt x="0" y="1"/>
                  <a:pt x="0" y="1"/>
                </a:cubicBezTo>
                <a:cubicBezTo>
                  <a:pt x="1" y="0"/>
                  <a:pt x="2" y="0"/>
                  <a:pt x="3" y="0"/>
                </a:cubicBezTo>
                <a:cubicBezTo>
                  <a:pt x="4" y="0"/>
                  <a:pt x="4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88" name="Freeform 2806"/>
          <p:cNvSpPr>
            <a:spLocks noChangeAspect="1"/>
          </p:cNvSpPr>
          <p:nvPr/>
        </p:nvSpPr>
        <p:spPr bwMode="auto">
          <a:xfrm>
            <a:off x="5037138" y="1947863"/>
            <a:ext cx="6350" cy="4763"/>
          </a:xfrm>
          <a:custGeom>
            <a:avLst/>
            <a:gdLst>
              <a:gd name="T0" fmla="*/ 4 w 4"/>
              <a:gd name="T1" fmla="*/ 3 h 2"/>
              <a:gd name="T2" fmla="*/ 2 w 4"/>
              <a:gd name="T3" fmla="*/ 3 h 2"/>
              <a:gd name="T4" fmla="*/ 0 w 4"/>
              <a:gd name="T5" fmla="*/ 2 h 2"/>
              <a:gd name="T6" fmla="*/ 3 w 4"/>
              <a:gd name="T7" fmla="*/ 0 h 2"/>
              <a:gd name="T8" fmla="*/ 4 w 4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2"/>
              <a:gd name="T17" fmla="*/ 4 w 4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2">
                <a:moveTo>
                  <a:pt x="4" y="2"/>
                </a:moveTo>
                <a:cubicBezTo>
                  <a:pt x="4" y="2"/>
                  <a:pt x="2" y="2"/>
                  <a:pt x="2" y="2"/>
                </a:cubicBezTo>
                <a:cubicBezTo>
                  <a:pt x="1" y="2"/>
                  <a:pt x="0" y="1"/>
                  <a:pt x="0" y="1"/>
                </a:cubicBezTo>
                <a:cubicBezTo>
                  <a:pt x="1" y="0"/>
                  <a:pt x="2" y="0"/>
                  <a:pt x="3" y="0"/>
                </a:cubicBezTo>
                <a:cubicBezTo>
                  <a:pt x="3" y="0"/>
                  <a:pt x="4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89" name="Freeform 2807"/>
          <p:cNvSpPr>
            <a:spLocks noChangeAspect="1"/>
          </p:cNvSpPr>
          <p:nvPr/>
        </p:nvSpPr>
        <p:spPr bwMode="auto">
          <a:xfrm>
            <a:off x="5041900" y="1955800"/>
            <a:ext cx="7938" cy="3175"/>
          </a:xfrm>
          <a:custGeom>
            <a:avLst/>
            <a:gdLst>
              <a:gd name="T0" fmla="*/ 5 w 4"/>
              <a:gd name="T1" fmla="*/ 1 h 2"/>
              <a:gd name="T2" fmla="*/ 3 w 4"/>
              <a:gd name="T3" fmla="*/ 2 h 2"/>
              <a:gd name="T4" fmla="*/ 0 w 4"/>
              <a:gd name="T5" fmla="*/ 1 h 2"/>
              <a:gd name="T6" fmla="*/ 4 w 4"/>
              <a:gd name="T7" fmla="*/ 0 h 2"/>
              <a:gd name="T8" fmla="*/ 5 w 4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2"/>
              <a:gd name="T17" fmla="*/ 4 w 4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2">
                <a:moveTo>
                  <a:pt x="4" y="1"/>
                </a:moveTo>
                <a:cubicBezTo>
                  <a:pt x="4" y="2"/>
                  <a:pt x="2" y="2"/>
                  <a:pt x="2" y="2"/>
                </a:cubicBezTo>
                <a:cubicBezTo>
                  <a:pt x="1" y="2"/>
                  <a:pt x="0" y="1"/>
                  <a:pt x="0" y="1"/>
                </a:cubicBezTo>
                <a:cubicBezTo>
                  <a:pt x="1" y="0"/>
                  <a:pt x="2" y="0"/>
                  <a:pt x="3" y="0"/>
                </a:cubicBezTo>
                <a:cubicBezTo>
                  <a:pt x="3" y="0"/>
                  <a:pt x="4" y="1"/>
                  <a:pt x="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90" name="Freeform 2808"/>
          <p:cNvSpPr>
            <a:spLocks noChangeAspect="1"/>
          </p:cNvSpPr>
          <p:nvPr/>
        </p:nvSpPr>
        <p:spPr bwMode="auto">
          <a:xfrm>
            <a:off x="5067300" y="1943100"/>
            <a:ext cx="11113" cy="6350"/>
          </a:xfrm>
          <a:custGeom>
            <a:avLst/>
            <a:gdLst>
              <a:gd name="T0" fmla="*/ 7 w 6"/>
              <a:gd name="T1" fmla="*/ 3 h 4"/>
              <a:gd name="T2" fmla="*/ 4 w 6"/>
              <a:gd name="T3" fmla="*/ 4 h 4"/>
              <a:gd name="T4" fmla="*/ 1 w 6"/>
              <a:gd name="T5" fmla="*/ 2 h 4"/>
              <a:gd name="T6" fmla="*/ 5 w 6"/>
              <a:gd name="T7" fmla="*/ 0 h 4"/>
              <a:gd name="T8" fmla="*/ 7 w 6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4"/>
              <a:gd name="T17" fmla="*/ 6 w 6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4">
                <a:moveTo>
                  <a:pt x="6" y="3"/>
                </a:moveTo>
                <a:cubicBezTo>
                  <a:pt x="6" y="4"/>
                  <a:pt x="4" y="4"/>
                  <a:pt x="3" y="4"/>
                </a:cubicBezTo>
                <a:cubicBezTo>
                  <a:pt x="2" y="3"/>
                  <a:pt x="0" y="3"/>
                  <a:pt x="1" y="2"/>
                </a:cubicBezTo>
                <a:cubicBezTo>
                  <a:pt x="1" y="1"/>
                  <a:pt x="3" y="0"/>
                  <a:pt x="4" y="0"/>
                </a:cubicBezTo>
                <a:cubicBezTo>
                  <a:pt x="5" y="1"/>
                  <a:pt x="6" y="2"/>
                  <a:pt x="6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91" name="Freeform 2809"/>
          <p:cNvSpPr>
            <a:spLocks noChangeAspect="1"/>
          </p:cNvSpPr>
          <p:nvPr/>
        </p:nvSpPr>
        <p:spPr bwMode="auto">
          <a:xfrm>
            <a:off x="4795838" y="2168525"/>
            <a:ext cx="9525" cy="15875"/>
          </a:xfrm>
          <a:custGeom>
            <a:avLst/>
            <a:gdLst>
              <a:gd name="T0" fmla="*/ 6 w 5"/>
              <a:gd name="T1" fmla="*/ 1 h 8"/>
              <a:gd name="T2" fmla="*/ 5 w 5"/>
              <a:gd name="T3" fmla="*/ 7 h 8"/>
              <a:gd name="T4" fmla="*/ 1 w 5"/>
              <a:gd name="T5" fmla="*/ 9 h 8"/>
              <a:gd name="T6" fmla="*/ 1 w 5"/>
              <a:gd name="T7" fmla="*/ 3 h 8"/>
              <a:gd name="T8" fmla="*/ 6 w 5"/>
              <a:gd name="T9" fmla="*/ 1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8"/>
              <a:gd name="T17" fmla="*/ 5 w 5"/>
              <a:gd name="T18" fmla="*/ 8 h 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8">
                <a:moveTo>
                  <a:pt x="5" y="1"/>
                </a:moveTo>
                <a:cubicBezTo>
                  <a:pt x="5" y="2"/>
                  <a:pt x="5" y="4"/>
                  <a:pt x="4" y="6"/>
                </a:cubicBezTo>
                <a:cubicBezTo>
                  <a:pt x="3" y="7"/>
                  <a:pt x="1" y="8"/>
                  <a:pt x="1" y="7"/>
                </a:cubicBezTo>
                <a:cubicBezTo>
                  <a:pt x="0" y="6"/>
                  <a:pt x="0" y="3"/>
                  <a:pt x="1" y="2"/>
                </a:cubicBezTo>
                <a:cubicBezTo>
                  <a:pt x="2" y="0"/>
                  <a:pt x="4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92" name="Freeform 2810"/>
          <p:cNvSpPr>
            <a:spLocks noChangeAspect="1"/>
          </p:cNvSpPr>
          <p:nvPr/>
        </p:nvSpPr>
        <p:spPr bwMode="auto">
          <a:xfrm>
            <a:off x="4386263" y="2309813"/>
            <a:ext cx="7938" cy="6350"/>
          </a:xfrm>
          <a:custGeom>
            <a:avLst/>
            <a:gdLst>
              <a:gd name="T0" fmla="*/ 0 w 4"/>
              <a:gd name="T1" fmla="*/ 0 h 3"/>
              <a:gd name="T2" fmla="*/ 4 w 4"/>
              <a:gd name="T3" fmla="*/ 1 h 3"/>
              <a:gd name="T4" fmla="*/ 4 w 4"/>
              <a:gd name="T5" fmla="*/ 3 h 3"/>
              <a:gd name="T6" fmla="*/ 0 w 4"/>
              <a:gd name="T7" fmla="*/ 3 h 3"/>
              <a:gd name="T8" fmla="*/ 0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0" y="0"/>
                </a:moveTo>
                <a:cubicBezTo>
                  <a:pt x="1" y="0"/>
                  <a:pt x="2" y="0"/>
                  <a:pt x="3" y="1"/>
                </a:cubicBezTo>
                <a:cubicBezTo>
                  <a:pt x="3" y="1"/>
                  <a:pt x="4" y="2"/>
                  <a:pt x="3" y="2"/>
                </a:cubicBezTo>
                <a:cubicBezTo>
                  <a:pt x="3" y="3"/>
                  <a:pt x="1" y="2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93" name="Freeform 2811"/>
          <p:cNvSpPr>
            <a:spLocks noChangeAspect="1"/>
          </p:cNvSpPr>
          <p:nvPr/>
        </p:nvSpPr>
        <p:spPr bwMode="auto">
          <a:xfrm>
            <a:off x="4384675" y="2317750"/>
            <a:ext cx="7938" cy="7938"/>
          </a:xfrm>
          <a:custGeom>
            <a:avLst/>
            <a:gdLst>
              <a:gd name="T0" fmla="*/ 1 w 4"/>
              <a:gd name="T1" fmla="*/ 1 h 4"/>
              <a:gd name="T2" fmla="*/ 4 w 4"/>
              <a:gd name="T3" fmla="*/ 3 h 4"/>
              <a:gd name="T4" fmla="*/ 4 w 4"/>
              <a:gd name="T5" fmla="*/ 5 h 4"/>
              <a:gd name="T6" fmla="*/ 1 w 4"/>
              <a:gd name="T7" fmla="*/ 3 h 4"/>
              <a:gd name="T8" fmla="*/ 1 w 4"/>
              <a:gd name="T9" fmla="*/ 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1" y="1"/>
                </a:moveTo>
                <a:cubicBezTo>
                  <a:pt x="2" y="1"/>
                  <a:pt x="3" y="1"/>
                  <a:pt x="3" y="2"/>
                </a:cubicBezTo>
                <a:cubicBezTo>
                  <a:pt x="4" y="3"/>
                  <a:pt x="4" y="4"/>
                  <a:pt x="3" y="4"/>
                </a:cubicBezTo>
                <a:cubicBezTo>
                  <a:pt x="2" y="4"/>
                  <a:pt x="1" y="3"/>
                  <a:pt x="1" y="2"/>
                </a:cubicBezTo>
                <a:cubicBezTo>
                  <a:pt x="0" y="1"/>
                  <a:pt x="1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94" name="Freeform 2812"/>
          <p:cNvSpPr>
            <a:spLocks noChangeAspect="1"/>
          </p:cNvSpPr>
          <p:nvPr/>
        </p:nvSpPr>
        <p:spPr bwMode="auto">
          <a:xfrm>
            <a:off x="4392613" y="2290763"/>
            <a:ext cx="7938" cy="6350"/>
          </a:xfrm>
          <a:custGeom>
            <a:avLst/>
            <a:gdLst>
              <a:gd name="T0" fmla="*/ 1 w 4"/>
              <a:gd name="T1" fmla="*/ 0 h 3"/>
              <a:gd name="T2" fmla="*/ 4 w 4"/>
              <a:gd name="T3" fmla="*/ 1 h 3"/>
              <a:gd name="T4" fmla="*/ 4 w 4"/>
              <a:gd name="T5" fmla="*/ 4 h 3"/>
              <a:gd name="T6" fmla="*/ 1 w 4"/>
              <a:gd name="T7" fmla="*/ 1 h 3"/>
              <a:gd name="T8" fmla="*/ 1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1" y="0"/>
                </a:moveTo>
                <a:cubicBezTo>
                  <a:pt x="2" y="0"/>
                  <a:pt x="3" y="1"/>
                  <a:pt x="3" y="1"/>
                </a:cubicBezTo>
                <a:cubicBezTo>
                  <a:pt x="3" y="2"/>
                  <a:pt x="4" y="3"/>
                  <a:pt x="3" y="3"/>
                </a:cubicBezTo>
                <a:cubicBezTo>
                  <a:pt x="2" y="3"/>
                  <a:pt x="1" y="2"/>
                  <a:pt x="1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95" name="Freeform 2813"/>
          <p:cNvSpPr>
            <a:spLocks noChangeAspect="1"/>
          </p:cNvSpPr>
          <p:nvPr/>
        </p:nvSpPr>
        <p:spPr bwMode="auto">
          <a:xfrm>
            <a:off x="4375150" y="2297113"/>
            <a:ext cx="7938" cy="4763"/>
          </a:xfrm>
          <a:custGeom>
            <a:avLst/>
            <a:gdLst>
              <a:gd name="T0" fmla="*/ 1 w 4"/>
              <a:gd name="T1" fmla="*/ 0 h 3"/>
              <a:gd name="T2" fmla="*/ 4 w 4"/>
              <a:gd name="T3" fmla="*/ 1 h 3"/>
              <a:gd name="T4" fmla="*/ 4 w 4"/>
              <a:gd name="T5" fmla="*/ 3 h 3"/>
              <a:gd name="T6" fmla="*/ 0 w 4"/>
              <a:gd name="T7" fmla="*/ 2 h 3"/>
              <a:gd name="T8" fmla="*/ 1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1" y="0"/>
                </a:moveTo>
                <a:cubicBezTo>
                  <a:pt x="1" y="0"/>
                  <a:pt x="2" y="1"/>
                  <a:pt x="3" y="1"/>
                </a:cubicBezTo>
                <a:cubicBezTo>
                  <a:pt x="3" y="2"/>
                  <a:pt x="4" y="2"/>
                  <a:pt x="3" y="3"/>
                </a:cubicBezTo>
                <a:cubicBezTo>
                  <a:pt x="2" y="3"/>
                  <a:pt x="1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96" name="Freeform 2814"/>
          <p:cNvSpPr>
            <a:spLocks noChangeAspect="1"/>
          </p:cNvSpPr>
          <p:nvPr/>
        </p:nvSpPr>
        <p:spPr bwMode="auto">
          <a:xfrm>
            <a:off x="4502150" y="2354263"/>
            <a:ext cx="6350" cy="9525"/>
          </a:xfrm>
          <a:custGeom>
            <a:avLst/>
            <a:gdLst>
              <a:gd name="T0" fmla="*/ 3 w 3"/>
              <a:gd name="T1" fmla="*/ 1 h 5"/>
              <a:gd name="T2" fmla="*/ 4 w 3"/>
              <a:gd name="T3" fmla="*/ 4 h 5"/>
              <a:gd name="T4" fmla="*/ 1 w 3"/>
              <a:gd name="T5" fmla="*/ 6 h 5"/>
              <a:gd name="T6" fmla="*/ 0 w 3"/>
              <a:gd name="T7" fmla="*/ 2 h 5"/>
              <a:gd name="T8" fmla="*/ 3 w 3"/>
              <a:gd name="T9" fmla="*/ 1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2" y="1"/>
                </a:moveTo>
                <a:cubicBezTo>
                  <a:pt x="2" y="1"/>
                  <a:pt x="3" y="2"/>
                  <a:pt x="3" y="3"/>
                </a:cubicBezTo>
                <a:cubicBezTo>
                  <a:pt x="3" y="4"/>
                  <a:pt x="2" y="5"/>
                  <a:pt x="1" y="5"/>
                </a:cubicBezTo>
                <a:cubicBezTo>
                  <a:pt x="1" y="5"/>
                  <a:pt x="0" y="3"/>
                  <a:pt x="0" y="2"/>
                </a:cubicBezTo>
                <a:cubicBezTo>
                  <a:pt x="0" y="1"/>
                  <a:pt x="1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97" name="Freeform 2815"/>
          <p:cNvSpPr>
            <a:spLocks noChangeAspect="1"/>
          </p:cNvSpPr>
          <p:nvPr/>
        </p:nvSpPr>
        <p:spPr bwMode="auto">
          <a:xfrm>
            <a:off x="4378325" y="2292350"/>
            <a:ext cx="14288" cy="14288"/>
          </a:xfrm>
          <a:custGeom>
            <a:avLst/>
            <a:gdLst>
              <a:gd name="T0" fmla="*/ 0 w 7"/>
              <a:gd name="T1" fmla="*/ 1 h 7"/>
              <a:gd name="T2" fmla="*/ 6 w 7"/>
              <a:gd name="T3" fmla="*/ 5 h 7"/>
              <a:gd name="T4" fmla="*/ 8 w 7"/>
              <a:gd name="T5" fmla="*/ 9 h 7"/>
              <a:gd name="T6" fmla="*/ 4 w 7"/>
              <a:gd name="T7" fmla="*/ 6 h 7"/>
              <a:gd name="T8" fmla="*/ 0 w 7"/>
              <a:gd name="T9" fmla="*/ 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7"/>
              <a:gd name="T17" fmla="*/ 7 w 7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7">
                <a:moveTo>
                  <a:pt x="0" y="1"/>
                </a:moveTo>
                <a:cubicBezTo>
                  <a:pt x="2" y="0"/>
                  <a:pt x="3" y="2"/>
                  <a:pt x="5" y="4"/>
                </a:cubicBezTo>
                <a:cubicBezTo>
                  <a:pt x="5" y="5"/>
                  <a:pt x="7" y="6"/>
                  <a:pt x="6" y="7"/>
                </a:cubicBezTo>
                <a:cubicBezTo>
                  <a:pt x="5" y="7"/>
                  <a:pt x="4" y="6"/>
                  <a:pt x="3" y="5"/>
                </a:cubicBezTo>
                <a:cubicBezTo>
                  <a:pt x="2" y="4"/>
                  <a:pt x="0" y="2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98" name="Freeform 2816"/>
          <p:cNvSpPr>
            <a:spLocks noChangeAspect="1"/>
          </p:cNvSpPr>
          <p:nvPr/>
        </p:nvSpPr>
        <p:spPr bwMode="auto">
          <a:xfrm>
            <a:off x="4705350" y="2260600"/>
            <a:ext cx="12700" cy="12700"/>
          </a:xfrm>
          <a:custGeom>
            <a:avLst/>
            <a:gdLst>
              <a:gd name="T0" fmla="*/ 1 w 7"/>
              <a:gd name="T1" fmla="*/ 1 h 7"/>
              <a:gd name="T2" fmla="*/ 6 w 7"/>
              <a:gd name="T3" fmla="*/ 5 h 7"/>
              <a:gd name="T4" fmla="*/ 8 w 7"/>
              <a:gd name="T5" fmla="*/ 8 h 7"/>
              <a:gd name="T6" fmla="*/ 3 w 7"/>
              <a:gd name="T7" fmla="*/ 5 h 7"/>
              <a:gd name="T8" fmla="*/ 1 w 7"/>
              <a:gd name="T9" fmla="*/ 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7"/>
              <a:gd name="T17" fmla="*/ 7 w 7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7">
                <a:moveTo>
                  <a:pt x="1" y="1"/>
                </a:moveTo>
                <a:cubicBezTo>
                  <a:pt x="3" y="0"/>
                  <a:pt x="4" y="2"/>
                  <a:pt x="5" y="4"/>
                </a:cubicBezTo>
                <a:cubicBezTo>
                  <a:pt x="6" y="5"/>
                  <a:pt x="7" y="6"/>
                  <a:pt x="7" y="7"/>
                </a:cubicBezTo>
                <a:cubicBezTo>
                  <a:pt x="5" y="7"/>
                  <a:pt x="4" y="5"/>
                  <a:pt x="3" y="4"/>
                </a:cubicBezTo>
                <a:cubicBezTo>
                  <a:pt x="2" y="3"/>
                  <a:pt x="0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499" name="Freeform 2817"/>
          <p:cNvSpPr>
            <a:spLocks noChangeAspect="1"/>
          </p:cNvSpPr>
          <p:nvPr/>
        </p:nvSpPr>
        <p:spPr bwMode="auto">
          <a:xfrm>
            <a:off x="4718050" y="2233613"/>
            <a:ext cx="11113" cy="6350"/>
          </a:xfrm>
          <a:custGeom>
            <a:avLst/>
            <a:gdLst>
              <a:gd name="T0" fmla="*/ 0 w 6"/>
              <a:gd name="T1" fmla="*/ 3 h 3"/>
              <a:gd name="T2" fmla="*/ 4 w 6"/>
              <a:gd name="T3" fmla="*/ 0 h 3"/>
              <a:gd name="T4" fmla="*/ 7 w 6"/>
              <a:gd name="T5" fmla="*/ 1 h 3"/>
              <a:gd name="T6" fmla="*/ 4 w 6"/>
              <a:gd name="T7" fmla="*/ 3 h 3"/>
              <a:gd name="T8" fmla="*/ 0 w 6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3"/>
              <a:gd name="T17" fmla="*/ 6 w 6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3">
                <a:moveTo>
                  <a:pt x="0" y="2"/>
                </a:moveTo>
                <a:cubicBezTo>
                  <a:pt x="0" y="1"/>
                  <a:pt x="2" y="0"/>
                  <a:pt x="3" y="0"/>
                </a:cubicBezTo>
                <a:cubicBezTo>
                  <a:pt x="4" y="0"/>
                  <a:pt x="6" y="0"/>
                  <a:pt x="6" y="1"/>
                </a:cubicBezTo>
                <a:cubicBezTo>
                  <a:pt x="5" y="2"/>
                  <a:pt x="4" y="2"/>
                  <a:pt x="3" y="2"/>
                </a:cubicBezTo>
                <a:cubicBezTo>
                  <a:pt x="2" y="3"/>
                  <a:pt x="0" y="3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00" name="Freeform 2818"/>
          <p:cNvSpPr>
            <a:spLocks noChangeAspect="1"/>
          </p:cNvSpPr>
          <p:nvPr/>
        </p:nvSpPr>
        <p:spPr bwMode="auto">
          <a:xfrm>
            <a:off x="4802188" y="2144713"/>
            <a:ext cx="7938" cy="11113"/>
          </a:xfrm>
          <a:custGeom>
            <a:avLst/>
            <a:gdLst>
              <a:gd name="T0" fmla="*/ 1 w 4"/>
              <a:gd name="T1" fmla="*/ 6 h 6"/>
              <a:gd name="T2" fmla="*/ 3 w 4"/>
              <a:gd name="T3" fmla="*/ 2 h 6"/>
              <a:gd name="T4" fmla="*/ 5 w 4"/>
              <a:gd name="T5" fmla="*/ 1 h 6"/>
              <a:gd name="T6" fmla="*/ 4 w 4"/>
              <a:gd name="T7" fmla="*/ 5 h 6"/>
              <a:gd name="T8" fmla="*/ 1 w 4"/>
              <a:gd name="T9" fmla="*/ 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6"/>
              <a:gd name="T17" fmla="*/ 4 w 4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6">
                <a:moveTo>
                  <a:pt x="1" y="5"/>
                </a:moveTo>
                <a:cubicBezTo>
                  <a:pt x="0" y="4"/>
                  <a:pt x="1" y="3"/>
                  <a:pt x="2" y="2"/>
                </a:cubicBezTo>
                <a:cubicBezTo>
                  <a:pt x="2" y="1"/>
                  <a:pt x="3" y="0"/>
                  <a:pt x="4" y="1"/>
                </a:cubicBezTo>
                <a:cubicBezTo>
                  <a:pt x="4" y="2"/>
                  <a:pt x="3" y="3"/>
                  <a:pt x="3" y="4"/>
                </a:cubicBezTo>
                <a:cubicBezTo>
                  <a:pt x="2" y="4"/>
                  <a:pt x="1" y="6"/>
                  <a:pt x="1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01" name="Freeform 2819"/>
          <p:cNvSpPr>
            <a:spLocks noChangeAspect="1"/>
          </p:cNvSpPr>
          <p:nvPr/>
        </p:nvSpPr>
        <p:spPr bwMode="auto">
          <a:xfrm>
            <a:off x="4946650" y="1981200"/>
            <a:ext cx="11113" cy="9525"/>
          </a:xfrm>
          <a:custGeom>
            <a:avLst/>
            <a:gdLst>
              <a:gd name="T0" fmla="*/ 1 w 6"/>
              <a:gd name="T1" fmla="*/ 1 h 5"/>
              <a:gd name="T2" fmla="*/ 5 w 6"/>
              <a:gd name="T3" fmla="*/ 2 h 5"/>
              <a:gd name="T4" fmla="*/ 6 w 6"/>
              <a:gd name="T5" fmla="*/ 6 h 5"/>
              <a:gd name="T6" fmla="*/ 2 w 6"/>
              <a:gd name="T7" fmla="*/ 4 h 5"/>
              <a:gd name="T8" fmla="*/ 1 w 6"/>
              <a:gd name="T9" fmla="*/ 1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5"/>
              <a:gd name="T17" fmla="*/ 6 w 6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5">
                <a:moveTo>
                  <a:pt x="1" y="1"/>
                </a:moveTo>
                <a:cubicBezTo>
                  <a:pt x="2" y="0"/>
                  <a:pt x="3" y="1"/>
                  <a:pt x="4" y="2"/>
                </a:cubicBezTo>
                <a:cubicBezTo>
                  <a:pt x="5" y="3"/>
                  <a:pt x="6" y="4"/>
                  <a:pt x="5" y="5"/>
                </a:cubicBezTo>
                <a:cubicBezTo>
                  <a:pt x="4" y="5"/>
                  <a:pt x="3" y="4"/>
                  <a:pt x="2" y="3"/>
                </a:cubicBezTo>
                <a:cubicBezTo>
                  <a:pt x="2" y="3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02" name="Freeform 2820"/>
          <p:cNvSpPr>
            <a:spLocks noChangeAspect="1"/>
          </p:cNvSpPr>
          <p:nvPr/>
        </p:nvSpPr>
        <p:spPr bwMode="auto">
          <a:xfrm>
            <a:off x="4716463" y="2239963"/>
            <a:ext cx="11113" cy="9525"/>
          </a:xfrm>
          <a:custGeom>
            <a:avLst/>
            <a:gdLst>
              <a:gd name="T0" fmla="*/ 1 w 6"/>
              <a:gd name="T1" fmla="*/ 5 h 5"/>
              <a:gd name="T2" fmla="*/ 4 w 6"/>
              <a:gd name="T3" fmla="*/ 1 h 5"/>
              <a:gd name="T4" fmla="*/ 7 w 6"/>
              <a:gd name="T5" fmla="*/ 1 h 5"/>
              <a:gd name="T6" fmla="*/ 5 w 6"/>
              <a:gd name="T7" fmla="*/ 5 h 5"/>
              <a:gd name="T8" fmla="*/ 1 w 6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5"/>
              <a:gd name="T17" fmla="*/ 6 w 6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5">
                <a:moveTo>
                  <a:pt x="1" y="4"/>
                </a:moveTo>
                <a:cubicBezTo>
                  <a:pt x="0" y="3"/>
                  <a:pt x="2" y="2"/>
                  <a:pt x="3" y="1"/>
                </a:cubicBezTo>
                <a:cubicBezTo>
                  <a:pt x="4" y="1"/>
                  <a:pt x="6" y="0"/>
                  <a:pt x="6" y="1"/>
                </a:cubicBezTo>
                <a:cubicBezTo>
                  <a:pt x="6" y="2"/>
                  <a:pt x="5" y="3"/>
                  <a:pt x="4" y="4"/>
                </a:cubicBezTo>
                <a:cubicBezTo>
                  <a:pt x="3" y="4"/>
                  <a:pt x="1" y="5"/>
                  <a:pt x="1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03" name="Freeform 2821"/>
          <p:cNvSpPr>
            <a:spLocks noChangeAspect="1"/>
          </p:cNvSpPr>
          <p:nvPr/>
        </p:nvSpPr>
        <p:spPr bwMode="auto">
          <a:xfrm>
            <a:off x="4384675" y="2292350"/>
            <a:ext cx="9525" cy="9525"/>
          </a:xfrm>
          <a:custGeom>
            <a:avLst/>
            <a:gdLst>
              <a:gd name="T0" fmla="*/ 0 w 5"/>
              <a:gd name="T1" fmla="*/ 0 h 5"/>
              <a:gd name="T2" fmla="*/ 5 w 5"/>
              <a:gd name="T3" fmla="*/ 2 h 5"/>
              <a:gd name="T4" fmla="*/ 6 w 5"/>
              <a:gd name="T5" fmla="*/ 6 h 5"/>
              <a:gd name="T6" fmla="*/ 4 w 5"/>
              <a:gd name="T7" fmla="*/ 4 h 5"/>
              <a:gd name="T8" fmla="*/ 0 w 5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0" y="0"/>
                </a:moveTo>
                <a:cubicBezTo>
                  <a:pt x="1" y="0"/>
                  <a:pt x="3" y="2"/>
                  <a:pt x="4" y="2"/>
                </a:cubicBezTo>
                <a:cubicBezTo>
                  <a:pt x="5" y="3"/>
                  <a:pt x="5" y="4"/>
                  <a:pt x="5" y="5"/>
                </a:cubicBezTo>
                <a:cubicBezTo>
                  <a:pt x="4" y="5"/>
                  <a:pt x="4" y="4"/>
                  <a:pt x="3" y="3"/>
                </a:cubicBezTo>
                <a:cubicBezTo>
                  <a:pt x="2" y="2"/>
                  <a:pt x="0" y="1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04" name="Freeform 2822"/>
          <p:cNvSpPr>
            <a:spLocks noChangeAspect="1"/>
          </p:cNvSpPr>
          <p:nvPr/>
        </p:nvSpPr>
        <p:spPr bwMode="auto">
          <a:xfrm>
            <a:off x="4900613" y="2471738"/>
            <a:ext cx="17463" cy="46038"/>
          </a:xfrm>
          <a:custGeom>
            <a:avLst/>
            <a:gdLst>
              <a:gd name="T0" fmla="*/ 11 w 9"/>
              <a:gd name="T1" fmla="*/ 1 h 24"/>
              <a:gd name="T2" fmla="*/ 6 w 9"/>
              <a:gd name="T3" fmla="*/ 19 h 24"/>
              <a:gd name="T4" fmla="*/ 1 w 9"/>
              <a:gd name="T5" fmla="*/ 28 h 24"/>
              <a:gd name="T6" fmla="*/ 1 w 9"/>
              <a:gd name="T7" fmla="*/ 23 h 24"/>
              <a:gd name="T8" fmla="*/ 6 w 9"/>
              <a:gd name="T9" fmla="*/ 6 h 24"/>
              <a:gd name="T10" fmla="*/ 9 w 9"/>
              <a:gd name="T11" fmla="*/ 1 h 24"/>
              <a:gd name="T12" fmla="*/ 11 w 9"/>
              <a:gd name="T13" fmla="*/ 1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"/>
              <a:gd name="T22" fmla="*/ 0 h 24"/>
              <a:gd name="T23" fmla="*/ 9 w 9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" h="24">
                <a:moveTo>
                  <a:pt x="9" y="1"/>
                </a:moveTo>
                <a:cubicBezTo>
                  <a:pt x="8" y="6"/>
                  <a:pt x="7" y="11"/>
                  <a:pt x="5" y="16"/>
                </a:cubicBezTo>
                <a:cubicBezTo>
                  <a:pt x="4" y="18"/>
                  <a:pt x="3" y="21"/>
                  <a:pt x="1" y="23"/>
                </a:cubicBezTo>
                <a:cubicBezTo>
                  <a:pt x="0" y="24"/>
                  <a:pt x="1" y="20"/>
                  <a:pt x="1" y="19"/>
                </a:cubicBezTo>
                <a:cubicBezTo>
                  <a:pt x="2" y="14"/>
                  <a:pt x="4" y="10"/>
                  <a:pt x="5" y="5"/>
                </a:cubicBezTo>
                <a:cubicBezTo>
                  <a:pt x="6" y="4"/>
                  <a:pt x="6" y="2"/>
                  <a:pt x="7" y="1"/>
                </a:cubicBezTo>
                <a:cubicBezTo>
                  <a:pt x="7" y="1"/>
                  <a:pt x="9" y="0"/>
                  <a:pt x="9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05" name="Freeform 2823"/>
          <p:cNvSpPr>
            <a:spLocks noChangeAspect="1"/>
          </p:cNvSpPr>
          <p:nvPr/>
        </p:nvSpPr>
        <p:spPr bwMode="auto">
          <a:xfrm>
            <a:off x="4937125" y="2452688"/>
            <a:ext cx="28575" cy="39688"/>
          </a:xfrm>
          <a:custGeom>
            <a:avLst/>
            <a:gdLst>
              <a:gd name="T0" fmla="*/ 18 w 15"/>
              <a:gd name="T1" fmla="*/ 1 h 21"/>
              <a:gd name="T2" fmla="*/ 10 w 15"/>
              <a:gd name="T3" fmla="*/ 7 h 21"/>
              <a:gd name="T4" fmla="*/ 10 w 15"/>
              <a:gd name="T5" fmla="*/ 18 h 21"/>
              <a:gd name="T6" fmla="*/ 5 w 15"/>
              <a:gd name="T7" fmla="*/ 25 h 21"/>
              <a:gd name="T8" fmla="*/ 5 w 15"/>
              <a:gd name="T9" fmla="*/ 18 h 21"/>
              <a:gd name="T10" fmla="*/ 2 w 15"/>
              <a:gd name="T11" fmla="*/ 10 h 21"/>
              <a:gd name="T12" fmla="*/ 13 w 15"/>
              <a:gd name="T13" fmla="*/ 0 h 21"/>
              <a:gd name="T14" fmla="*/ 18 w 15"/>
              <a:gd name="T15" fmla="*/ 1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"/>
              <a:gd name="T25" fmla="*/ 0 h 21"/>
              <a:gd name="T26" fmla="*/ 15 w 15"/>
              <a:gd name="T27" fmla="*/ 21 h 2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" h="21">
                <a:moveTo>
                  <a:pt x="15" y="1"/>
                </a:moveTo>
                <a:cubicBezTo>
                  <a:pt x="13" y="3"/>
                  <a:pt x="9" y="3"/>
                  <a:pt x="8" y="6"/>
                </a:cubicBezTo>
                <a:cubicBezTo>
                  <a:pt x="7" y="9"/>
                  <a:pt x="9" y="12"/>
                  <a:pt x="8" y="15"/>
                </a:cubicBezTo>
                <a:cubicBezTo>
                  <a:pt x="7" y="17"/>
                  <a:pt x="6" y="21"/>
                  <a:pt x="4" y="21"/>
                </a:cubicBezTo>
                <a:cubicBezTo>
                  <a:pt x="3" y="21"/>
                  <a:pt x="4" y="17"/>
                  <a:pt x="4" y="15"/>
                </a:cubicBezTo>
                <a:cubicBezTo>
                  <a:pt x="3" y="13"/>
                  <a:pt x="0" y="10"/>
                  <a:pt x="2" y="8"/>
                </a:cubicBezTo>
                <a:cubicBezTo>
                  <a:pt x="3" y="4"/>
                  <a:pt x="8" y="2"/>
                  <a:pt x="11" y="0"/>
                </a:cubicBezTo>
                <a:cubicBezTo>
                  <a:pt x="12" y="0"/>
                  <a:pt x="15" y="0"/>
                  <a:pt x="1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06" name="Freeform 2824"/>
          <p:cNvSpPr>
            <a:spLocks noChangeAspect="1"/>
          </p:cNvSpPr>
          <p:nvPr/>
        </p:nvSpPr>
        <p:spPr bwMode="auto">
          <a:xfrm>
            <a:off x="4965700" y="2363788"/>
            <a:ext cx="20638" cy="14288"/>
          </a:xfrm>
          <a:custGeom>
            <a:avLst/>
            <a:gdLst>
              <a:gd name="T0" fmla="*/ 1 w 11"/>
              <a:gd name="T1" fmla="*/ 3 h 8"/>
              <a:gd name="T2" fmla="*/ 6 w 11"/>
              <a:gd name="T3" fmla="*/ 6 h 8"/>
              <a:gd name="T4" fmla="*/ 9 w 11"/>
              <a:gd name="T5" fmla="*/ 1 h 8"/>
              <a:gd name="T6" fmla="*/ 13 w 11"/>
              <a:gd name="T7" fmla="*/ 7 h 8"/>
              <a:gd name="T8" fmla="*/ 8 w 11"/>
              <a:gd name="T9" fmla="*/ 8 h 8"/>
              <a:gd name="T10" fmla="*/ 5 w 11"/>
              <a:gd name="T11" fmla="*/ 7 h 8"/>
              <a:gd name="T12" fmla="*/ 2 w 11"/>
              <a:gd name="T13" fmla="*/ 8 h 8"/>
              <a:gd name="T14" fmla="*/ 1 w 11"/>
              <a:gd name="T15" fmla="*/ 3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"/>
              <a:gd name="T25" fmla="*/ 0 h 8"/>
              <a:gd name="T26" fmla="*/ 11 w 11"/>
              <a:gd name="T27" fmla="*/ 8 h 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" h="8">
                <a:moveTo>
                  <a:pt x="1" y="3"/>
                </a:moveTo>
                <a:cubicBezTo>
                  <a:pt x="2" y="2"/>
                  <a:pt x="4" y="5"/>
                  <a:pt x="5" y="5"/>
                </a:cubicBezTo>
                <a:cubicBezTo>
                  <a:pt x="7" y="4"/>
                  <a:pt x="7" y="0"/>
                  <a:pt x="8" y="1"/>
                </a:cubicBezTo>
                <a:cubicBezTo>
                  <a:pt x="10" y="1"/>
                  <a:pt x="11" y="4"/>
                  <a:pt x="11" y="6"/>
                </a:cubicBezTo>
                <a:cubicBezTo>
                  <a:pt x="11" y="7"/>
                  <a:pt x="9" y="7"/>
                  <a:pt x="7" y="7"/>
                </a:cubicBezTo>
                <a:cubicBezTo>
                  <a:pt x="6" y="7"/>
                  <a:pt x="5" y="6"/>
                  <a:pt x="4" y="6"/>
                </a:cubicBezTo>
                <a:cubicBezTo>
                  <a:pt x="3" y="6"/>
                  <a:pt x="3" y="8"/>
                  <a:pt x="2" y="7"/>
                </a:cubicBezTo>
                <a:cubicBezTo>
                  <a:pt x="1" y="6"/>
                  <a:pt x="0" y="4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07" name="Freeform 2825"/>
          <p:cNvSpPr>
            <a:spLocks noChangeAspect="1"/>
          </p:cNvSpPr>
          <p:nvPr/>
        </p:nvSpPr>
        <p:spPr bwMode="auto">
          <a:xfrm>
            <a:off x="5022850" y="2368550"/>
            <a:ext cx="15875" cy="14288"/>
          </a:xfrm>
          <a:custGeom>
            <a:avLst/>
            <a:gdLst>
              <a:gd name="T0" fmla="*/ 1 w 8"/>
              <a:gd name="T1" fmla="*/ 1 h 7"/>
              <a:gd name="T2" fmla="*/ 9 w 8"/>
              <a:gd name="T3" fmla="*/ 1 h 7"/>
              <a:gd name="T4" fmla="*/ 9 w 8"/>
              <a:gd name="T5" fmla="*/ 8 h 7"/>
              <a:gd name="T6" fmla="*/ 1 w 8"/>
              <a:gd name="T7" fmla="*/ 6 h 7"/>
              <a:gd name="T8" fmla="*/ 3 w 8"/>
              <a:gd name="T9" fmla="*/ 4 h 7"/>
              <a:gd name="T10" fmla="*/ 1 w 8"/>
              <a:gd name="T11" fmla="*/ 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7"/>
              <a:gd name="T20" fmla="*/ 8 w 8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7">
                <a:moveTo>
                  <a:pt x="1" y="1"/>
                </a:moveTo>
                <a:cubicBezTo>
                  <a:pt x="2" y="1"/>
                  <a:pt x="5" y="0"/>
                  <a:pt x="7" y="1"/>
                </a:cubicBezTo>
                <a:cubicBezTo>
                  <a:pt x="8" y="2"/>
                  <a:pt x="8" y="5"/>
                  <a:pt x="7" y="6"/>
                </a:cubicBezTo>
                <a:cubicBezTo>
                  <a:pt x="5" y="7"/>
                  <a:pt x="3" y="6"/>
                  <a:pt x="1" y="5"/>
                </a:cubicBezTo>
                <a:cubicBezTo>
                  <a:pt x="0" y="5"/>
                  <a:pt x="2" y="4"/>
                  <a:pt x="2" y="3"/>
                </a:cubicBezTo>
                <a:cubicBezTo>
                  <a:pt x="2" y="2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08" name="Freeform 2826"/>
          <p:cNvSpPr>
            <a:spLocks noChangeAspect="1"/>
          </p:cNvSpPr>
          <p:nvPr/>
        </p:nvSpPr>
        <p:spPr bwMode="auto">
          <a:xfrm>
            <a:off x="4803775" y="2063750"/>
            <a:ext cx="11113" cy="19050"/>
          </a:xfrm>
          <a:custGeom>
            <a:avLst/>
            <a:gdLst>
              <a:gd name="T0" fmla="*/ 6 w 6"/>
              <a:gd name="T1" fmla="*/ 1 h 10"/>
              <a:gd name="T2" fmla="*/ 6 w 6"/>
              <a:gd name="T3" fmla="*/ 7 h 10"/>
              <a:gd name="T4" fmla="*/ 2 w 6"/>
              <a:gd name="T5" fmla="*/ 11 h 10"/>
              <a:gd name="T6" fmla="*/ 2 w 6"/>
              <a:gd name="T7" fmla="*/ 5 h 10"/>
              <a:gd name="T8" fmla="*/ 6 w 6"/>
              <a:gd name="T9" fmla="*/ 1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10"/>
              <a:gd name="T17" fmla="*/ 6 w 6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10">
                <a:moveTo>
                  <a:pt x="5" y="1"/>
                </a:moveTo>
                <a:cubicBezTo>
                  <a:pt x="6" y="2"/>
                  <a:pt x="6" y="5"/>
                  <a:pt x="5" y="6"/>
                </a:cubicBezTo>
                <a:cubicBezTo>
                  <a:pt x="4" y="8"/>
                  <a:pt x="3" y="10"/>
                  <a:pt x="2" y="9"/>
                </a:cubicBezTo>
                <a:cubicBezTo>
                  <a:pt x="0" y="8"/>
                  <a:pt x="1" y="5"/>
                  <a:pt x="2" y="4"/>
                </a:cubicBezTo>
                <a:cubicBezTo>
                  <a:pt x="2" y="2"/>
                  <a:pt x="4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09" name="Freeform 2827"/>
          <p:cNvSpPr>
            <a:spLocks noChangeAspect="1"/>
          </p:cNvSpPr>
          <p:nvPr/>
        </p:nvSpPr>
        <p:spPr bwMode="auto">
          <a:xfrm>
            <a:off x="4821238" y="2054225"/>
            <a:ext cx="11113" cy="15875"/>
          </a:xfrm>
          <a:custGeom>
            <a:avLst/>
            <a:gdLst>
              <a:gd name="T0" fmla="*/ 6 w 6"/>
              <a:gd name="T1" fmla="*/ 1 h 8"/>
              <a:gd name="T2" fmla="*/ 7 w 6"/>
              <a:gd name="T3" fmla="*/ 5 h 8"/>
              <a:gd name="T4" fmla="*/ 2 w 6"/>
              <a:gd name="T5" fmla="*/ 9 h 8"/>
              <a:gd name="T6" fmla="*/ 1 w 6"/>
              <a:gd name="T7" fmla="*/ 3 h 8"/>
              <a:gd name="T8" fmla="*/ 6 w 6"/>
              <a:gd name="T9" fmla="*/ 1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8"/>
              <a:gd name="T17" fmla="*/ 6 w 6"/>
              <a:gd name="T18" fmla="*/ 8 h 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8">
                <a:moveTo>
                  <a:pt x="5" y="1"/>
                </a:moveTo>
                <a:cubicBezTo>
                  <a:pt x="6" y="1"/>
                  <a:pt x="6" y="3"/>
                  <a:pt x="6" y="4"/>
                </a:cubicBezTo>
                <a:cubicBezTo>
                  <a:pt x="5" y="5"/>
                  <a:pt x="3" y="8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2" y="1"/>
                  <a:pt x="4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10" name="Freeform 2828"/>
          <p:cNvSpPr>
            <a:spLocks noChangeAspect="1"/>
          </p:cNvSpPr>
          <p:nvPr/>
        </p:nvSpPr>
        <p:spPr bwMode="auto">
          <a:xfrm>
            <a:off x="4838700" y="2049463"/>
            <a:ext cx="14288" cy="17463"/>
          </a:xfrm>
          <a:custGeom>
            <a:avLst/>
            <a:gdLst>
              <a:gd name="T0" fmla="*/ 8 w 8"/>
              <a:gd name="T1" fmla="*/ 1 h 9"/>
              <a:gd name="T2" fmla="*/ 3 w 8"/>
              <a:gd name="T3" fmla="*/ 2 h 9"/>
              <a:gd name="T4" fmla="*/ 1 w 8"/>
              <a:gd name="T5" fmla="*/ 9 h 9"/>
              <a:gd name="T6" fmla="*/ 8 w 8"/>
              <a:gd name="T7" fmla="*/ 6 h 9"/>
              <a:gd name="T8" fmla="*/ 8 w 8"/>
              <a:gd name="T9" fmla="*/ 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9"/>
              <a:gd name="T17" fmla="*/ 8 w 8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9">
                <a:moveTo>
                  <a:pt x="7" y="1"/>
                </a:moveTo>
                <a:cubicBezTo>
                  <a:pt x="6" y="0"/>
                  <a:pt x="4" y="1"/>
                  <a:pt x="3" y="2"/>
                </a:cubicBezTo>
                <a:cubicBezTo>
                  <a:pt x="1" y="3"/>
                  <a:pt x="0" y="6"/>
                  <a:pt x="1" y="7"/>
                </a:cubicBezTo>
                <a:cubicBezTo>
                  <a:pt x="3" y="9"/>
                  <a:pt x="5" y="6"/>
                  <a:pt x="7" y="5"/>
                </a:cubicBezTo>
                <a:cubicBezTo>
                  <a:pt x="7" y="4"/>
                  <a:pt x="8" y="2"/>
                  <a:pt x="7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11" name="Freeform 2829"/>
          <p:cNvSpPr>
            <a:spLocks noChangeAspect="1"/>
          </p:cNvSpPr>
          <p:nvPr/>
        </p:nvSpPr>
        <p:spPr bwMode="auto">
          <a:xfrm>
            <a:off x="4919663" y="1997075"/>
            <a:ext cx="14288" cy="12700"/>
          </a:xfrm>
          <a:custGeom>
            <a:avLst/>
            <a:gdLst>
              <a:gd name="T0" fmla="*/ 8 w 7"/>
              <a:gd name="T1" fmla="*/ 0 h 6"/>
              <a:gd name="T2" fmla="*/ 4 w 7"/>
              <a:gd name="T3" fmla="*/ 1 h 6"/>
              <a:gd name="T4" fmla="*/ 1 w 7"/>
              <a:gd name="T5" fmla="*/ 7 h 6"/>
              <a:gd name="T6" fmla="*/ 8 w 7"/>
              <a:gd name="T7" fmla="*/ 4 h 6"/>
              <a:gd name="T8" fmla="*/ 8 w 7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6"/>
              <a:gd name="T17" fmla="*/ 7 w 7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6">
                <a:moveTo>
                  <a:pt x="6" y="0"/>
                </a:moveTo>
                <a:cubicBezTo>
                  <a:pt x="5" y="0"/>
                  <a:pt x="4" y="0"/>
                  <a:pt x="3" y="1"/>
                </a:cubicBezTo>
                <a:cubicBezTo>
                  <a:pt x="2" y="2"/>
                  <a:pt x="0" y="4"/>
                  <a:pt x="1" y="5"/>
                </a:cubicBezTo>
                <a:cubicBezTo>
                  <a:pt x="3" y="6"/>
                  <a:pt x="4" y="4"/>
                  <a:pt x="6" y="3"/>
                </a:cubicBezTo>
                <a:cubicBezTo>
                  <a:pt x="6" y="2"/>
                  <a:pt x="7" y="1"/>
                  <a:pt x="6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12" name="Freeform 2830"/>
          <p:cNvSpPr>
            <a:spLocks noChangeAspect="1"/>
          </p:cNvSpPr>
          <p:nvPr/>
        </p:nvSpPr>
        <p:spPr bwMode="auto">
          <a:xfrm>
            <a:off x="4933950" y="1990725"/>
            <a:ext cx="12700" cy="11113"/>
          </a:xfrm>
          <a:custGeom>
            <a:avLst/>
            <a:gdLst>
              <a:gd name="T0" fmla="*/ 7 w 7"/>
              <a:gd name="T1" fmla="*/ 0 h 6"/>
              <a:gd name="T2" fmla="*/ 3 w 7"/>
              <a:gd name="T3" fmla="*/ 1 h 6"/>
              <a:gd name="T4" fmla="*/ 1 w 7"/>
              <a:gd name="T5" fmla="*/ 6 h 6"/>
              <a:gd name="T6" fmla="*/ 7 w 7"/>
              <a:gd name="T7" fmla="*/ 4 h 6"/>
              <a:gd name="T8" fmla="*/ 7 w 7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6"/>
              <a:gd name="T17" fmla="*/ 7 w 7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6">
                <a:moveTo>
                  <a:pt x="6" y="0"/>
                </a:moveTo>
                <a:cubicBezTo>
                  <a:pt x="5" y="0"/>
                  <a:pt x="4" y="0"/>
                  <a:pt x="3" y="1"/>
                </a:cubicBezTo>
                <a:cubicBezTo>
                  <a:pt x="2" y="2"/>
                  <a:pt x="0" y="4"/>
                  <a:pt x="1" y="5"/>
                </a:cubicBezTo>
                <a:cubicBezTo>
                  <a:pt x="2" y="6"/>
                  <a:pt x="4" y="4"/>
                  <a:pt x="6" y="3"/>
                </a:cubicBezTo>
                <a:cubicBezTo>
                  <a:pt x="6" y="2"/>
                  <a:pt x="7" y="1"/>
                  <a:pt x="6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13" name="Freeform 2831"/>
          <p:cNvSpPr>
            <a:spLocks noChangeAspect="1"/>
          </p:cNvSpPr>
          <p:nvPr/>
        </p:nvSpPr>
        <p:spPr bwMode="auto">
          <a:xfrm>
            <a:off x="4860925" y="2014538"/>
            <a:ext cx="19050" cy="25400"/>
          </a:xfrm>
          <a:custGeom>
            <a:avLst/>
            <a:gdLst>
              <a:gd name="T0" fmla="*/ 8 w 10"/>
              <a:gd name="T1" fmla="*/ 0 h 13"/>
              <a:gd name="T2" fmla="*/ 11 w 10"/>
              <a:gd name="T3" fmla="*/ 7 h 13"/>
              <a:gd name="T4" fmla="*/ 1 w 10"/>
              <a:gd name="T5" fmla="*/ 10 h 13"/>
              <a:gd name="T6" fmla="*/ 0 w 10"/>
              <a:gd name="T7" fmla="*/ 15 h 13"/>
              <a:gd name="T8" fmla="*/ 1 w 10"/>
              <a:gd name="T9" fmla="*/ 6 h 13"/>
              <a:gd name="T10" fmla="*/ 8 w 1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13"/>
              <a:gd name="T20" fmla="*/ 10 w 10"/>
              <a:gd name="T21" fmla="*/ 13 h 1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13">
                <a:moveTo>
                  <a:pt x="7" y="0"/>
                </a:moveTo>
                <a:cubicBezTo>
                  <a:pt x="9" y="0"/>
                  <a:pt x="10" y="4"/>
                  <a:pt x="9" y="6"/>
                </a:cubicBezTo>
                <a:cubicBezTo>
                  <a:pt x="7" y="8"/>
                  <a:pt x="3" y="7"/>
                  <a:pt x="1" y="8"/>
                </a:cubicBezTo>
                <a:cubicBezTo>
                  <a:pt x="0" y="9"/>
                  <a:pt x="0" y="13"/>
                  <a:pt x="0" y="12"/>
                </a:cubicBezTo>
                <a:cubicBezTo>
                  <a:pt x="0" y="10"/>
                  <a:pt x="0" y="7"/>
                  <a:pt x="1" y="5"/>
                </a:cubicBezTo>
                <a:cubicBezTo>
                  <a:pt x="2" y="3"/>
                  <a:pt x="4" y="0"/>
                  <a:pt x="7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14" name="Freeform 2832"/>
          <p:cNvSpPr>
            <a:spLocks noChangeAspect="1"/>
          </p:cNvSpPr>
          <p:nvPr/>
        </p:nvSpPr>
        <p:spPr bwMode="auto">
          <a:xfrm>
            <a:off x="4841875" y="2024063"/>
            <a:ext cx="15875" cy="23813"/>
          </a:xfrm>
          <a:custGeom>
            <a:avLst/>
            <a:gdLst>
              <a:gd name="T0" fmla="*/ 9 w 8"/>
              <a:gd name="T1" fmla="*/ 3 h 12"/>
              <a:gd name="T2" fmla="*/ 10 w 8"/>
              <a:gd name="T3" fmla="*/ 13 h 12"/>
              <a:gd name="T4" fmla="*/ 5 w 8"/>
              <a:gd name="T5" fmla="*/ 15 h 12"/>
              <a:gd name="T6" fmla="*/ 5 w 8"/>
              <a:gd name="T7" fmla="*/ 11 h 12"/>
              <a:gd name="T8" fmla="*/ 1 w 8"/>
              <a:gd name="T9" fmla="*/ 11 h 12"/>
              <a:gd name="T10" fmla="*/ 3 w 8"/>
              <a:gd name="T11" fmla="*/ 8 h 12"/>
              <a:gd name="T12" fmla="*/ 6 w 8"/>
              <a:gd name="T13" fmla="*/ 8 h 12"/>
              <a:gd name="T14" fmla="*/ 9 w 8"/>
              <a:gd name="T15" fmla="*/ 3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"/>
              <a:gd name="T25" fmla="*/ 0 h 12"/>
              <a:gd name="T26" fmla="*/ 8 w 8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" h="12">
                <a:moveTo>
                  <a:pt x="7" y="2"/>
                </a:moveTo>
                <a:cubicBezTo>
                  <a:pt x="8" y="4"/>
                  <a:pt x="8" y="7"/>
                  <a:pt x="8" y="10"/>
                </a:cubicBezTo>
                <a:cubicBezTo>
                  <a:pt x="7" y="11"/>
                  <a:pt x="6" y="12"/>
                  <a:pt x="4" y="12"/>
                </a:cubicBezTo>
                <a:cubicBezTo>
                  <a:pt x="3" y="12"/>
                  <a:pt x="5" y="10"/>
                  <a:pt x="4" y="9"/>
                </a:cubicBezTo>
                <a:cubicBezTo>
                  <a:pt x="3" y="9"/>
                  <a:pt x="1" y="10"/>
                  <a:pt x="1" y="9"/>
                </a:cubicBezTo>
                <a:cubicBezTo>
                  <a:pt x="0" y="8"/>
                  <a:pt x="1" y="6"/>
                  <a:pt x="2" y="6"/>
                </a:cubicBezTo>
                <a:cubicBezTo>
                  <a:pt x="2" y="5"/>
                  <a:pt x="4" y="6"/>
                  <a:pt x="5" y="6"/>
                </a:cubicBezTo>
                <a:cubicBezTo>
                  <a:pt x="6" y="5"/>
                  <a:pt x="6" y="0"/>
                  <a:pt x="7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15" name="Freeform 2833"/>
          <p:cNvSpPr>
            <a:spLocks noChangeAspect="1"/>
          </p:cNvSpPr>
          <p:nvPr/>
        </p:nvSpPr>
        <p:spPr bwMode="auto">
          <a:xfrm>
            <a:off x="4894263" y="2006600"/>
            <a:ext cx="20638" cy="25400"/>
          </a:xfrm>
          <a:custGeom>
            <a:avLst/>
            <a:gdLst>
              <a:gd name="T0" fmla="*/ 13 w 11"/>
              <a:gd name="T1" fmla="*/ 1 h 13"/>
              <a:gd name="T2" fmla="*/ 11 w 11"/>
              <a:gd name="T3" fmla="*/ 11 h 13"/>
              <a:gd name="T4" fmla="*/ 7 w 11"/>
              <a:gd name="T5" fmla="*/ 12 h 13"/>
              <a:gd name="T6" fmla="*/ 4 w 11"/>
              <a:gd name="T7" fmla="*/ 11 h 13"/>
              <a:gd name="T8" fmla="*/ 2 w 11"/>
              <a:gd name="T9" fmla="*/ 16 h 13"/>
              <a:gd name="T10" fmla="*/ 1 w 11"/>
              <a:gd name="T11" fmla="*/ 10 h 13"/>
              <a:gd name="T12" fmla="*/ 1 w 11"/>
              <a:gd name="T13" fmla="*/ 4 h 13"/>
              <a:gd name="T14" fmla="*/ 9 w 11"/>
              <a:gd name="T15" fmla="*/ 1 h 13"/>
              <a:gd name="T16" fmla="*/ 13 w 11"/>
              <a:gd name="T17" fmla="*/ 1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"/>
              <a:gd name="T28" fmla="*/ 0 h 13"/>
              <a:gd name="T29" fmla="*/ 11 w 11"/>
              <a:gd name="T30" fmla="*/ 13 h 1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" h="13">
                <a:moveTo>
                  <a:pt x="11" y="1"/>
                </a:moveTo>
                <a:cubicBezTo>
                  <a:pt x="11" y="4"/>
                  <a:pt x="11" y="7"/>
                  <a:pt x="9" y="9"/>
                </a:cubicBezTo>
                <a:cubicBezTo>
                  <a:pt x="9" y="10"/>
                  <a:pt x="7" y="10"/>
                  <a:pt x="6" y="10"/>
                </a:cubicBezTo>
                <a:cubicBezTo>
                  <a:pt x="5" y="10"/>
                  <a:pt x="4" y="9"/>
                  <a:pt x="3" y="9"/>
                </a:cubicBezTo>
                <a:cubicBezTo>
                  <a:pt x="2" y="10"/>
                  <a:pt x="3" y="13"/>
                  <a:pt x="2" y="13"/>
                </a:cubicBezTo>
                <a:cubicBezTo>
                  <a:pt x="0" y="12"/>
                  <a:pt x="1" y="10"/>
                  <a:pt x="1" y="8"/>
                </a:cubicBezTo>
                <a:cubicBezTo>
                  <a:pt x="1" y="7"/>
                  <a:pt x="0" y="4"/>
                  <a:pt x="1" y="3"/>
                </a:cubicBezTo>
                <a:cubicBezTo>
                  <a:pt x="3" y="1"/>
                  <a:pt x="6" y="1"/>
                  <a:pt x="8" y="1"/>
                </a:cubicBezTo>
                <a:cubicBezTo>
                  <a:pt x="9" y="0"/>
                  <a:pt x="11" y="0"/>
                  <a:pt x="1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16" name="Freeform 2834"/>
          <p:cNvSpPr>
            <a:spLocks noChangeAspect="1"/>
          </p:cNvSpPr>
          <p:nvPr/>
        </p:nvSpPr>
        <p:spPr bwMode="auto">
          <a:xfrm>
            <a:off x="4999038" y="1955800"/>
            <a:ext cx="31750" cy="17463"/>
          </a:xfrm>
          <a:custGeom>
            <a:avLst/>
            <a:gdLst>
              <a:gd name="T0" fmla="*/ 19 w 17"/>
              <a:gd name="T1" fmla="*/ 1 h 9"/>
              <a:gd name="T2" fmla="*/ 12 w 17"/>
              <a:gd name="T3" fmla="*/ 9 h 9"/>
              <a:gd name="T4" fmla="*/ 1 w 17"/>
              <a:gd name="T5" fmla="*/ 9 h 9"/>
              <a:gd name="T6" fmla="*/ 7 w 17"/>
              <a:gd name="T7" fmla="*/ 4 h 9"/>
              <a:gd name="T8" fmla="*/ 14 w 17"/>
              <a:gd name="T9" fmla="*/ 2 h 9"/>
              <a:gd name="T10" fmla="*/ 19 w 17"/>
              <a:gd name="T11" fmla="*/ 1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7"/>
              <a:gd name="T19" fmla="*/ 0 h 9"/>
              <a:gd name="T20" fmla="*/ 17 w 17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7" h="9">
                <a:moveTo>
                  <a:pt x="16" y="1"/>
                </a:moveTo>
                <a:cubicBezTo>
                  <a:pt x="15" y="4"/>
                  <a:pt x="13" y="6"/>
                  <a:pt x="10" y="7"/>
                </a:cubicBezTo>
                <a:cubicBezTo>
                  <a:pt x="7" y="8"/>
                  <a:pt x="3" y="9"/>
                  <a:pt x="1" y="7"/>
                </a:cubicBezTo>
                <a:cubicBezTo>
                  <a:pt x="0" y="6"/>
                  <a:pt x="4" y="4"/>
                  <a:pt x="6" y="3"/>
                </a:cubicBezTo>
                <a:cubicBezTo>
                  <a:pt x="7" y="2"/>
                  <a:pt x="10" y="2"/>
                  <a:pt x="12" y="2"/>
                </a:cubicBezTo>
                <a:cubicBezTo>
                  <a:pt x="13" y="2"/>
                  <a:pt x="17" y="0"/>
                  <a:pt x="1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17" name="Freeform 2835"/>
          <p:cNvSpPr>
            <a:spLocks noChangeAspect="1"/>
          </p:cNvSpPr>
          <p:nvPr/>
        </p:nvSpPr>
        <p:spPr bwMode="auto">
          <a:xfrm>
            <a:off x="5018088" y="1965325"/>
            <a:ext cx="14288" cy="15875"/>
          </a:xfrm>
          <a:custGeom>
            <a:avLst/>
            <a:gdLst>
              <a:gd name="T0" fmla="*/ 3 w 8"/>
              <a:gd name="T1" fmla="*/ 3 h 8"/>
              <a:gd name="T2" fmla="*/ 0 w 8"/>
              <a:gd name="T3" fmla="*/ 5 h 8"/>
              <a:gd name="T4" fmla="*/ 2 w 8"/>
              <a:gd name="T5" fmla="*/ 10 h 8"/>
              <a:gd name="T6" fmla="*/ 8 w 8"/>
              <a:gd name="T7" fmla="*/ 4 h 8"/>
              <a:gd name="T8" fmla="*/ 8 w 8"/>
              <a:gd name="T9" fmla="*/ 0 h 8"/>
              <a:gd name="T10" fmla="*/ 3 w 8"/>
              <a:gd name="T11" fmla="*/ 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8"/>
              <a:gd name="T20" fmla="*/ 8 w 8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8">
                <a:moveTo>
                  <a:pt x="3" y="2"/>
                </a:moveTo>
                <a:cubicBezTo>
                  <a:pt x="2" y="3"/>
                  <a:pt x="0" y="3"/>
                  <a:pt x="0" y="4"/>
                </a:cubicBezTo>
                <a:cubicBezTo>
                  <a:pt x="0" y="5"/>
                  <a:pt x="1" y="8"/>
                  <a:pt x="2" y="8"/>
                </a:cubicBezTo>
                <a:cubicBezTo>
                  <a:pt x="4" y="8"/>
                  <a:pt x="6" y="5"/>
                  <a:pt x="7" y="3"/>
                </a:cubicBezTo>
                <a:cubicBezTo>
                  <a:pt x="8" y="3"/>
                  <a:pt x="8" y="1"/>
                  <a:pt x="7" y="0"/>
                </a:cubicBezTo>
                <a:cubicBezTo>
                  <a:pt x="6" y="0"/>
                  <a:pt x="4" y="2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18" name="Freeform 2836"/>
          <p:cNvSpPr>
            <a:spLocks noChangeAspect="1"/>
          </p:cNvSpPr>
          <p:nvPr/>
        </p:nvSpPr>
        <p:spPr bwMode="auto">
          <a:xfrm>
            <a:off x="4865688" y="2882900"/>
            <a:ext cx="4763" cy="25400"/>
          </a:xfrm>
          <a:custGeom>
            <a:avLst/>
            <a:gdLst>
              <a:gd name="T0" fmla="*/ 2 w 3"/>
              <a:gd name="T1" fmla="*/ 1 h 13"/>
              <a:gd name="T2" fmla="*/ 2 w 3"/>
              <a:gd name="T3" fmla="*/ 16 h 13"/>
              <a:gd name="T4" fmla="*/ 1 w 3"/>
              <a:gd name="T5" fmla="*/ 9 h 13"/>
              <a:gd name="T6" fmla="*/ 2 w 3"/>
              <a:gd name="T7" fmla="*/ 1 h 13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13"/>
              <a:gd name="T14" fmla="*/ 3 w 3"/>
              <a:gd name="T15" fmla="*/ 13 h 1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13">
                <a:moveTo>
                  <a:pt x="2" y="1"/>
                </a:moveTo>
                <a:cubicBezTo>
                  <a:pt x="2" y="5"/>
                  <a:pt x="3" y="9"/>
                  <a:pt x="2" y="13"/>
                </a:cubicBezTo>
                <a:cubicBezTo>
                  <a:pt x="1" y="12"/>
                  <a:pt x="0" y="9"/>
                  <a:pt x="1" y="7"/>
                </a:cubicBezTo>
                <a:cubicBezTo>
                  <a:pt x="1" y="6"/>
                  <a:pt x="1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19" name="Freeform 2837"/>
          <p:cNvSpPr>
            <a:spLocks noChangeAspect="1"/>
          </p:cNvSpPr>
          <p:nvPr/>
        </p:nvSpPr>
        <p:spPr bwMode="auto">
          <a:xfrm>
            <a:off x="4876800" y="2916238"/>
            <a:ext cx="14288" cy="14288"/>
          </a:xfrm>
          <a:custGeom>
            <a:avLst/>
            <a:gdLst>
              <a:gd name="T0" fmla="*/ 1 w 8"/>
              <a:gd name="T1" fmla="*/ 1 h 8"/>
              <a:gd name="T2" fmla="*/ 9 w 8"/>
              <a:gd name="T3" fmla="*/ 9 h 8"/>
              <a:gd name="T4" fmla="*/ 5 w 8"/>
              <a:gd name="T5" fmla="*/ 6 h 8"/>
              <a:gd name="T6" fmla="*/ 1 w 8"/>
              <a:gd name="T7" fmla="*/ 1 h 8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8"/>
              <a:gd name="T14" fmla="*/ 8 w 8"/>
              <a:gd name="T15" fmla="*/ 8 h 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8">
                <a:moveTo>
                  <a:pt x="1" y="1"/>
                </a:moveTo>
                <a:cubicBezTo>
                  <a:pt x="4" y="3"/>
                  <a:pt x="7" y="5"/>
                  <a:pt x="8" y="8"/>
                </a:cubicBezTo>
                <a:cubicBezTo>
                  <a:pt x="7" y="7"/>
                  <a:pt x="5" y="6"/>
                  <a:pt x="4" y="5"/>
                </a:cubicBezTo>
                <a:cubicBezTo>
                  <a:pt x="3" y="4"/>
                  <a:pt x="0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20" name="Freeform 2838"/>
          <p:cNvSpPr>
            <a:spLocks noChangeAspect="1"/>
          </p:cNvSpPr>
          <p:nvPr/>
        </p:nvSpPr>
        <p:spPr bwMode="auto">
          <a:xfrm>
            <a:off x="4872038" y="2898775"/>
            <a:ext cx="12700" cy="11113"/>
          </a:xfrm>
          <a:custGeom>
            <a:avLst/>
            <a:gdLst>
              <a:gd name="T0" fmla="*/ 1 w 6"/>
              <a:gd name="T1" fmla="*/ 1 h 6"/>
              <a:gd name="T2" fmla="*/ 8 w 6"/>
              <a:gd name="T3" fmla="*/ 7 h 6"/>
              <a:gd name="T4" fmla="*/ 4 w 6"/>
              <a:gd name="T5" fmla="*/ 5 h 6"/>
              <a:gd name="T6" fmla="*/ 1 w 6"/>
              <a:gd name="T7" fmla="*/ 1 h 6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"/>
              <a:gd name="T14" fmla="*/ 6 w 6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">
                <a:moveTo>
                  <a:pt x="1" y="1"/>
                </a:moveTo>
                <a:cubicBezTo>
                  <a:pt x="3" y="2"/>
                  <a:pt x="5" y="4"/>
                  <a:pt x="6" y="6"/>
                </a:cubicBezTo>
                <a:cubicBezTo>
                  <a:pt x="5" y="6"/>
                  <a:pt x="3" y="5"/>
                  <a:pt x="3" y="4"/>
                </a:cubicBezTo>
                <a:cubicBezTo>
                  <a:pt x="2" y="3"/>
                  <a:pt x="0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21" name="Freeform 2839"/>
          <p:cNvSpPr>
            <a:spLocks noChangeAspect="1"/>
          </p:cNvSpPr>
          <p:nvPr/>
        </p:nvSpPr>
        <p:spPr bwMode="auto">
          <a:xfrm>
            <a:off x="4916488" y="2947988"/>
            <a:ext cx="15875" cy="4763"/>
          </a:xfrm>
          <a:custGeom>
            <a:avLst/>
            <a:gdLst>
              <a:gd name="T0" fmla="*/ 0 w 8"/>
              <a:gd name="T1" fmla="*/ 0 h 2"/>
              <a:gd name="T2" fmla="*/ 10 w 8"/>
              <a:gd name="T3" fmla="*/ 3 h 2"/>
              <a:gd name="T4" fmla="*/ 5 w 8"/>
              <a:gd name="T5" fmla="*/ 3 h 2"/>
              <a:gd name="T6" fmla="*/ 0 w 8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"/>
              <a:gd name="T14" fmla="*/ 8 w 8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">
                <a:moveTo>
                  <a:pt x="0" y="0"/>
                </a:moveTo>
                <a:cubicBezTo>
                  <a:pt x="3" y="0"/>
                  <a:pt x="6" y="1"/>
                  <a:pt x="8" y="2"/>
                </a:cubicBezTo>
                <a:cubicBezTo>
                  <a:pt x="7" y="2"/>
                  <a:pt x="5" y="2"/>
                  <a:pt x="4" y="2"/>
                </a:cubicBezTo>
                <a:cubicBezTo>
                  <a:pt x="3" y="1"/>
                  <a:pt x="0" y="0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22" name="Freeform 2840"/>
          <p:cNvSpPr>
            <a:spLocks noChangeAspect="1"/>
          </p:cNvSpPr>
          <p:nvPr/>
        </p:nvSpPr>
        <p:spPr bwMode="auto">
          <a:xfrm>
            <a:off x="4922838" y="2955925"/>
            <a:ext cx="15875" cy="3175"/>
          </a:xfrm>
          <a:custGeom>
            <a:avLst/>
            <a:gdLst>
              <a:gd name="T0" fmla="*/ 1 w 9"/>
              <a:gd name="T1" fmla="*/ 1 h 2"/>
              <a:gd name="T2" fmla="*/ 10 w 9"/>
              <a:gd name="T3" fmla="*/ 1 h 2"/>
              <a:gd name="T4" fmla="*/ 6 w 9"/>
              <a:gd name="T5" fmla="*/ 0 h 2"/>
              <a:gd name="T6" fmla="*/ 1 w 9"/>
              <a:gd name="T7" fmla="*/ 1 h 2"/>
              <a:gd name="T8" fmla="*/ 0 60000 65536"/>
              <a:gd name="T9" fmla="*/ 0 60000 65536"/>
              <a:gd name="T10" fmla="*/ 0 60000 65536"/>
              <a:gd name="T11" fmla="*/ 0 60000 65536"/>
              <a:gd name="T12" fmla="*/ 0 w 9"/>
              <a:gd name="T13" fmla="*/ 0 h 2"/>
              <a:gd name="T14" fmla="*/ 9 w 9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" h="2">
                <a:moveTo>
                  <a:pt x="1" y="1"/>
                </a:moveTo>
                <a:cubicBezTo>
                  <a:pt x="3" y="2"/>
                  <a:pt x="6" y="2"/>
                  <a:pt x="9" y="1"/>
                </a:cubicBezTo>
                <a:cubicBezTo>
                  <a:pt x="8" y="1"/>
                  <a:pt x="7" y="0"/>
                  <a:pt x="5" y="0"/>
                </a:cubicBezTo>
                <a:cubicBezTo>
                  <a:pt x="4" y="1"/>
                  <a:pt x="0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23" name="Freeform 2841"/>
          <p:cNvSpPr>
            <a:spLocks noChangeAspect="1"/>
          </p:cNvSpPr>
          <p:nvPr/>
        </p:nvSpPr>
        <p:spPr bwMode="auto">
          <a:xfrm>
            <a:off x="5002213" y="2543175"/>
            <a:ext cx="7938" cy="12700"/>
          </a:xfrm>
          <a:custGeom>
            <a:avLst/>
            <a:gdLst>
              <a:gd name="T0" fmla="*/ 4 w 4"/>
              <a:gd name="T1" fmla="*/ 1 h 7"/>
              <a:gd name="T2" fmla="*/ 1 w 4"/>
              <a:gd name="T3" fmla="*/ 3 h 7"/>
              <a:gd name="T4" fmla="*/ 1 w 4"/>
              <a:gd name="T5" fmla="*/ 7 h 7"/>
              <a:gd name="T6" fmla="*/ 4 w 4"/>
              <a:gd name="T7" fmla="*/ 5 h 7"/>
              <a:gd name="T8" fmla="*/ 4 w 4"/>
              <a:gd name="T9" fmla="*/ 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7"/>
              <a:gd name="T17" fmla="*/ 4 w 4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7">
                <a:moveTo>
                  <a:pt x="3" y="1"/>
                </a:moveTo>
                <a:cubicBezTo>
                  <a:pt x="2" y="0"/>
                  <a:pt x="2" y="2"/>
                  <a:pt x="1" y="3"/>
                </a:cubicBezTo>
                <a:cubicBezTo>
                  <a:pt x="1" y="4"/>
                  <a:pt x="0" y="6"/>
                  <a:pt x="1" y="6"/>
                </a:cubicBezTo>
                <a:cubicBezTo>
                  <a:pt x="2" y="7"/>
                  <a:pt x="2" y="5"/>
                  <a:pt x="3" y="4"/>
                </a:cubicBezTo>
                <a:cubicBezTo>
                  <a:pt x="3" y="3"/>
                  <a:pt x="4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24" name="Freeform 2842"/>
          <p:cNvSpPr>
            <a:spLocks noChangeAspect="1"/>
          </p:cNvSpPr>
          <p:nvPr/>
        </p:nvSpPr>
        <p:spPr bwMode="auto">
          <a:xfrm>
            <a:off x="5072063" y="3079750"/>
            <a:ext cx="41275" cy="36513"/>
          </a:xfrm>
          <a:custGeom>
            <a:avLst/>
            <a:gdLst>
              <a:gd name="T0" fmla="*/ 0 w 21"/>
              <a:gd name="T1" fmla="*/ 2 h 19"/>
              <a:gd name="T2" fmla="*/ 5 w 21"/>
              <a:gd name="T3" fmla="*/ 1 h 19"/>
              <a:gd name="T4" fmla="*/ 11 w 21"/>
              <a:gd name="T5" fmla="*/ 5 h 19"/>
              <a:gd name="T6" fmla="*/ 17 w 21"/>
              <a:gd name="T7" fmla="*/ 8 h 19"/>
              <a:gd name="T8" fmla="*/ 21 w 21"/>
              <a:gd name="T9" fmla="*/ 17 h 19"/>
              <a:gd name="T10" fmla="*/ 25 w 21"/>
              <a:gd name="T11" fmla="*/ 18 h 19"/>
              <a:gd name="T12" fmla="*/ 24 w 21"/>
              <a:gd name="T13" fmla="*/ 22 h 19"/>
              <a:gd name="T14" fmla="*/ 20 w 21"/>
              <a:gd name="T15" fmla="*/ 19 h 19"/>
              <a:gd name="T16" fmla="*/ 19 w 21"/>
              <a:gd name="T17" fmla="*/ 17 h 19"/>
              <a:gd name="T18" fmla="*/ 16 w 21"/>
              <a:gd name="T19" fmla="*/ 13 h 19"/>
              <a:gd name="T20" fmla="*/ 11 w 21"/>
              <a:gd name="T21" fmla="*/ 13 h 19"/>
              <a:gd name="T22" fmla="*/ 9 w 21"/>
              <a:gd name="T23" fmla="*/ 8 h 19"/>
              <a:gd name="T24" fmla="*/ 5 w 21"/>
              <a:gd name="T25" fmla="*/ 5 h 19"/>
              <a:gd name="T26" fmla="*/ 0 w 21"/>
              <a:gd name="T27" fmla="*/ 2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1"/>
              <a:gd name="T43" fmla="*/ 0 h 19"/>
              <a:gd name="T44" fmla="*/ 21 w 21"/>
              <a:gd name="T45" fmla="*/ 19 h 1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1" h="19">
                <a:moveTo>
                  <a:pt x="0" y="2"/>
                </a:moveTo>
                <a:cubicBezTo>
                  <a:pt x="0" y="1"/>
                  <a:pt x="2" y="0"/>
                  <a:pt x="4" y="1"/>
                </a:cubicBezTo>
                <a:cubicBezTo>
                  <a:pt x="6" y="1"/>
                  <a:pt x="7" y="3"/>
                  <a:pt x="9" y="4"/>
                </a:cubicBezTo>
                <a:cubicBezTo>
                  <a:pt x="11" y="5"/>
                  <a:pt x="13" y="6"/>
                  <a:pt x="14" y="7"/>
                </a:cubicBezTo>
                <a:cubicBezTo>
                  <a:pt x="16" y="9"/>
                  <a:pt x="15" y="12"/>
                  <a:pt x="17" y="14"/>
                </a:cubicBezTo>
                <a:cubicBezTo>
                  <a:pt x="18" y="15"/>
                  <a:pt x="20" y="14"/>
                  <a:pt x="20" y="15"/>
                </a:cubicBezTo>
                <a:cubicBezTo>
                  <a:pt x="21" y="16"/>
                  <a:pt x="21" y="18"/>
                  <a:pt x="19" y="18"/>
                </a:cubicBezTo>
                <a:cubicBezTo>
                  <a:pt x="18" y="19"/>
                  <a:pt x="17" y="17"/>
                  <a:pt x="16" y="16"/>
                </a:cubicBezTo>
                <a:cubicBezTo>
                  <a:pt x="16" y="15"/>
                  <a:pt x="16" y="14"/>
                  <a:pt x="15" y="14"/>
                </a:cubicBezTo>
                <a:cubicBezTo>
                  <a:pt x="15" y="13"/>
                  <a:pt x="14" y="11"/>
                  <a:pt x="13" y="11"/>
                </a:cubicBezTo>
                <a:cubicBezTo>
                  <a:pt x="12" y="10"/>
                  <a:pt x="11" y="11"/>
                  <a:pt x="9" y="11"/>
                </a:cubicBezTo>
                <a:cubicBezTo>
                  <a:pt x="8" y="10"/>
                  <a:pt x="8" y="8"/>
                  <a:pt x="7" y="7"/>
                </a:cubicBezTo>
                <a:cubicBezTo>
                  <a:pt x="6" y="6"/>
                  <a:pt x="5" y="5"/>
                  <a:pt x="4" y="4"/>
                </a:cubicBezTo>
                <a:cubicBezTo>
                  <a:pt x="3" y="4"/>
                  <a:pt x="0" y="4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25" name="Freeform 2843"/>
          <p:cNvSpPr>
            <a:spLocks noChangeAspect="1"/>
          </p:cNvSpPr>
          <p:nvPr/>
        </p:nvSpPr>
        <p:spPr bwMode="auto">
          <a:xfrm>
            <a:off x="5011738" y="3097213"/>
            <a:ext cx="11113" cy="15875"/>
          </a:xfrm>
          <a:custGeom>
            <a:avLst/>
            <a:gdLst>
              <a:gd name="T0" fmla="*/ 5 w 6"/>
              <a:gd name="T1" fmla="*/ 0 h 8"/>
              <a:gd name="T2" fmla="*/ 7 w 6"/>
              <a:gd name="T3" fmla="*/ 9 h 8"/>
              <a:gd name="T4" fmla="*/ 0 w 6"/>
              <a:gd name="T5" fmla="*/ 6 h 8"/>
              <a:gd name="T6" fmla="*/ 5 w 6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8"/>
              <a:gd name="T14" fmla="*/ 6 w 6"/>
              <a:gd name="T15" fmla="*/ 8 h 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8">
                <a:moveTo>
                  <a:pt x="4" y="0"/>
                </a:moveTo>
                <a:cubicBezTo>
                  <a:pt x="4" y="1"/>
                  <a:pt x="5" y="5"/>
                  <a:pt x="6" y="7"/>
                </a:cubicBezTo>
                <a:cubicBezTo>
                  <a:pt x="5" y="8"/>
                  <a:pt x="1" y="6"/>
                  <a:pt x="0" y="5"/>
                </a:cubicBezTo>
                <a:cubicBezTo>
                  <a:pt x="0" y="4"/>
                  <a:pt x="2" y="0"/>
                  <a:pt x="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26" name="Freeform 2844"/>
          <p:cNvSpPr>
            <a:spLocks noChangeAspect="1"/>
          </p:cNvSpPr>
          <p:nvPr/>
        </p:nvSpPr>
        <p:spPr bwMode="auto">
          <a:xfrm>
            <a:off x="4995863" y="3057525"/>
            <a:ext cx="12700" cy="14288"/>
          </a:xfrm>
          <a:custGeom>
            <a:avLst/>
            <a:gdLst>
              <a:gd name="T0" fmla="*/ 3 w 6"/>
              <a:gd name="T1" fmla="*/ 0 h 8"/>
              <a:gd name="T2" fmla="*/ 4 w 6"/>
              <a:gd name="T3" fmla="*/ 6 h 8"/>
              <a:gd name="T4" fmla="*/ 7 w 6"/>
              <a:gd name="T5" fmla="*/ 8 h 8"/>
              <a:gd name="T6" fmla="*/ 3 w 6"/>
              <a:gd name="T7" fmla="*/ 7 h 8"/>
              <a:gd name="T8" fmla="*/ 0 w 6"/>
              <a:gd name="T9" fmla="*/ 0 h 8"/>
              <a:gd name="T10" fmla="*/ 3 w 6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"/>
              <a:gd name="T19" fmla="*/ 0 h 8"/>
              <a:gd name="T20" fmla="*/ 6 w 6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" h="8">
                <a:moveTo>
                  <a:pt x="2" y="0"/>
                </a:moveTo>
                <a:cubicBezTo>
                  <a:pt x="3" y="1"/>
                  <a:pt x="2" y="3"/>
                  <a:pt x="3" y="5"/>
                </a:cubicBezTo>
                <a:cubicBezTo>
                  <a:pt x="3" y="6"/>
                  <a:pt x="6" y="7"/>
                  <a:pt x="5" y="7"/>
                </a:cubicBezTo>
                <a:cubicBezTo>
                  <a:pt x="5" y="8"/>
                  <a:pt x="3" y="7"/>
                  <a:pt x="2" y="6"/>
                </a:cubicBezTo>
                <a:cubicBezTo>
                  <a:pt x="1" y="4"/>
                  <a:pt x="0" y="2"/>
                  <a:pt x="0" y="0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27" name="Freeform 2845"/>
          <p:cNvSpPr>
            <a:spLocks noChangeAspect="1"/>
          </p:cNvSpPr>
          <p:nvPr/>
        </p:nvSpPr>
        <p:spPr bwMode="auto">
          <a:xfrm>
            <a:off x="5129213" y="3136900"/>
            <a:ext cx="7938" cy="9525"/>
          </a:xfrm>
          <a:custGeom>
            <a:avLst/>
            <a:gdLst>
              <a:gd name="T0" fmla="*/ 3 w 4"/>
              <a:gd name="T1" fmla="*/ 0 h 5"/>
              <a:gd name="T2" fmla="*/ 5 w 4"/>
              <a:gd name="T3" fmla="*/ 4 h 5"/>
              <a:gd name="T4" fmla="*/ 3 w 4"/>
              <a:gd name="T5" fmla="*/ 6 h 5"/>
              <a:gd name="T6" fmla="*/ 0 w 4"/>
              <a:gd name="T7" fmla="*/ 4 h 5"/>
              <a:gd name="T8" fmla="*/ 3 w 4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5"/>
              <a:gd name="T17" fmla="*/ 4 w 4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5">
                <a:moveTo>
                  <a:pt x="2" y="0"/>
                </a:moveTo>
                <a:cubicBezTo>
                  <a:pt x="3" y="0"/>
                  <a:pt x="4" y="2"/>
                  <a:pt x="4" y="3"/>
                </a:cubicBezTo>
                <a:cubicBezTo>
                  <a:pt x="4" y="4"/>
                  <a:pt x="3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1" y="2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28" name="Freeform 2846"/>
          <p:cNvSpPr>
            <a:spLocks noChangeAspect="1"/>
          </p:cNvSpPr>
          <p:nvPr/>
        </p:nvSpPr>
        <p:spPr bwMode="auto">
          <a:xfrm>
            <a:off x="5129213" y="3160713"/>
            <a:ext cx="6350" cy="4763"/>
          </a:xfrm>
          <a:custGeom>
            <a:avLst/>
            <a:gdLst>
              <a:gd name="T0" fmla="*/ 3 w 3"/>
              <a:gd name="T1" fmla="*/ 0 h 3"/>
              <a:gd name="T2" fmla="*/ 4 w 3"/>
              <a:gd name="T3" fmla="*/ 2 h 3"/>
              <a:gd name="T4" fmla="*/ 3 w 3"/>
              <a:gd name="T5" fmla="*/ 3 h 3"/>
              <a:gd name="T6" fmla="*/ 0 w 3"/>
              <a:gd name="T7" fmla="*/ 1 h 3"/>
              <a:gd name="T8" fmla="*/ 3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0"/>
                </a:moveTo>
                <a:cubicBezTo>
                  <a:pt x="2" y="0"/>
                  <a:pt x="3" y="1"/>
                  <a:pt x="3" y="2"/>
                </a:cubicBezTo>
                <a:cubicBezTo>
                  <a:pt x="3" y="2"/>
                  <a:pt x="2" y="3"/>
                  <a:pt x="2" y="3"/>
                </a:cubicBezTo>
                <a:cubicBezTo>
                  <a:pt x="1" y="3"/>
                  <a:pt x="0" y="2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29" name="Oval 2847"/>
          <p:cNvSpPr>
            <a:spLocks noChangeAspect="1" noChangeArrowheads="1"/>
          </p:cNvSpPr>
          <p:nvPr/>
        </p:nvSpPr>
        <p:spPr bwMode="auto">
          <a:xfrm>
            <a:off x="5113338" y="3143250"/>
            <a:ext cx="3175" cy="31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30" name="Freeform 2848"/>
          <p:cNvSpPr>
            <a:spLocks noChangeAspect="1"/>
          </p:cNvSpPr>
          <p:nvPr/>
        </p:nvSpPr>
        <p:spPr bwMode="auto">
          <a:xfrm>
            <a:off x="5141913" y="3162300"/>
            <a:ext cx="3175" cy="3175"/>
          </a:xfrm>
          <a:custGeom>
            <a:avLst/>
            <a:gdLst>
              <a:gd name="T0" fmla="*/ 1 w 2"/>
              <a:gd name="T1" fmla="*/ 0 h 2"/>
              <a:gd name="T2" fmla="*/ 2 w 2"/>
              <a:gd name="T3" fmla="*/ 1 h 2"/>
              <a:gd name="T4" fmla="*/ 1 w 2"/>
              <a:gd name="T5" fmla="*/ 2 h 2"/>
              <a:gd name="T6" fmla="*/ 0 w 2"/>
              <a:gd name="T7" fmla="*/ 1 h 2"/>
              <a:gd name="T8" fmla="*/ 1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0"/>
                </a:moveTo>
                <a:cubicBezTo>
                  <a:pt x="1" y="0"/>
                  <a:pt x="2" y="0"/>
                  <a:pt x="2" y="1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31" name="Oval 2849"/>
          <p:cNvSpPr>
            <a:spLocks noChangeAspect="1" noChangeArrowheads="1"/>
          </p:cNvSpPr>
          <p:nvPr/>
        </p:nvSpPr>
        <p:spPr bwMode="auto">
          <a:xfrm>
            <a:off x="5106988" y="3136900"/>
            <a:ext cx="3175" cy="4763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32" name="Freeform 2850"/>
          <p:cNvSpPr>
            <a:spLocks noChangeAspect="1"/>
          </p:cNvSpPr>
          <p:nvPr/>
        </p:nvSpPr>
        <p:spPr bwMode="auto">
          <a:xfrm>
            <a:off x="5124450" y="3124200"/>
            <a:ext cx="3175" cy="3175"/>
          </a:xfrm>
          <a:custGeom>
            <a:avLst/>
            <a:gdLst>
              <a:gd name="T0" fmla="*/ 1 w 2"/>
              <a:gd name="T1" fmla="*/ 0 h 2"/>
              <a:gd name="T2" fmla="*/ 2 w 2"/>
              <a:gd name="T3" fmla="*/ 2 h 2"/>
              <a:gd name="T4" fmla="*/ 1 w 2"/>
              <a:gd name="T5" fmla="*/ 2 h 2"/>
              <a:gd name="T6" fmla="*/ 0 w 2"/>
              <a:gd name="T7" fmla="*/ 0 h 2"/>
              <a:gd name="T8" fmla="*/ 1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0"/>
                </a:moveTo>
                <a:cubicBezTo>
                  <a:pt x="2" y="0"/>
                  <a:pt x="2" y="1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33" name="Freeform 2851"/>
          <p:cNvSpPr>
            <a:spLocks noChangeAspect="1"/>
          </p:cNvSpPr>
          <p:nvPr/>
        </p:nvSpPr>
        <p:spPr bwMode="auto">
          <a:xfrm>
            <a:off x="5108575" y="3125788"/>
            <a:ext cx="6350" cy="3175"/>
          </a:xfrm>
          <a:custGeom>
            <a:avLst/>
            <a:gdLst>
              <a:gd name="T0" fmla="*/ 3 w 3"/>
              <a:gd name="T1" fmla="*/ 0 h 2"/>
              <a:gd name="T2" fmla="*/ 4 w 3"/>
              <a:gd name="T3" fmla="*/ 1 h 2"/>
              <a:gd name="T4" fmla="*/ 1 w 3"/>
              <a:gd name="T5" fmla="*/ 2 h 2"/>
              <a:gd name="T6" fmla="*/ 1 w 3"/>
              <a:gd name="T7" fmla="*/ 0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0"/>
                  <a:pt x="3" y="1"/>
                  <a:pt x="3" y="1"/>
                </a:cubicBezTo>
                <a:cubicBezTo>
                  <a:pt x="3" y="2"/>
                  <a:pt x="2" y="2"/>
                  <a:pt x="1" y="2"/>
                </a:cubicBezTo>
                <a:cubicBezTo>
                  <a:pt x="1" y="1"/>
                  <a:pt x="0" y="1"/>
                  <a:pt x="1" y="0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34" name="Freeform 2852"/>
          <p:cNvSpPr>
            <a:spLocks noChangeAspect="1"/>
          </p:cNvSpPr>
          <p:nvPr/>
        </p:nvSpPr>
        <p:spPr bwMode="auto">
          <a:xfrm>
            <a:off x="5103813" y="3122613"/>
            <a:ext cx="3175" cy="3175"/>
          </a:xfrm>
          <a:custGeom>
            <a:avLst/>
            <a:gdLst>
              <a:gd name="T0" fmla="*/ 1 w 2"/>
              <a:gd name="T1" fmla="*/ 0 h 2"/>
              <a:gd name="T2" fmla="*/ 2 w 2"/>
              <a:gd name="T3" fmla="*/ 2 h 2"/>
              <a:gd name="T4" fmla="*/ 1 w 2"/>
              <a:gd name="T5" fmla="*/ 2 h 2"/>
              <a:gd name="T6" fmla="*/ 0 w 2"/>
              <a:gd name="T7" fmla="*/ 0 h 2"/>
              <a:gd name="T8" fmla="*/ 1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0"/>
                </a:moveTo>
                <a:cubicBezTo>
                  <a:pt x="2" y="0"/>
                  <a:pt x="2" y="1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35" name="Freeform 2853"/>
          <p:cNvSpPr>
            <a:spLocks noChangeAspect="1"/>
          </p:cNvSpPr>
          <p:nvPr/>
        </p:nvSpPr>
        <p:spPr bwMode="auto">
          <a:xfrm>
            <a:off x="5127625" y="3151188"/>
            <a:ext cx="6350" cy="3175"/>
          </a:xfrm>
          <a:custGeom>
            <a:avLst/>
            <a:gdLst>
              <a:gd name="T0" fmla="*/ 3 w 3"/>
              <a:gd name="T1" fmla="*/ 0 h 2"/>
              <a:gd name="T2" fmla="*/ 4 w 3"/>
              <a:gd name="T3" fmla="*/ 2 h 2"/>
              <a:gd name="T4" fmla="*/ 1 w 3"/>
              <a:gd name="T5" fmla="*/ 2 h 2"/>
              <a:gd name="T6" fmla="*/ 0 w 3"/>
              <a:gd name="T7" fmla="*/ 1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1"/>
                  <a:pt x="3" y="1"/>
                  <a:pt x="3" y="2"/>
                </a:cubicBezTo>
                <a:cubicBezTo>
                  <a:pt x="3" y="2"/>
                  <a:pt x="2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36" name="Freeform 2854"/>
          <p:cNvSpPr>
            <a:spLocks noChangeAspect="1"/>
          </p:cNvSpPr>
          <p:nvPr/>
        </p:nvSpPr>
        <p:spPr bwMode="auto">
          <a:xfrm>
            <a:off x="5118100" y="3152775"/>
            <a:ext cx="4763" cy="3175"/>
          </a:xfrm>
          <a:custGeom>
            <a:avLst/>
            <a:gdLst>
              <a:gd name="T0" fmla="*/ 2 w 2"/>
              <a:gd name="T1" fmla="*/ 1 h 2"/>
              <a:gd name="T2" fmla="*/ 3 w 2"/>
              <a:gd name="T3" fmla="*/ 2 h 2"/>
              <a:gd name="T4" fmla="*/ 2 w 2"/>
              <a:gd name="T5" fmla="*/ 2 h 2"/>
              <a:gd name="T6" fmla="*/ 0 w 2"/>
              <a:gd name="T7" fmla="*/ 1 h 2"/>
              <a:gd name="T8" fmla="*/ 2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1"/>
                </a:moveTo>
                <a:cubicBezTo>
                  <a:pt x="2" y="1"/>
                  <a:pt x="2" y="1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37" name="Freeform 2855"/>
          <p:cNvSpPr>
            <a:spLocks noChangeAspect="1"/>
          </p:cNvSpPr>
          <p:nvPr/>
        </p:nvSpPr>
        <p:spPr bwMode="auto">
          <a:xfrm>
            <a:off x="5132388" y="3127375"/>
            <a:ext cx="3175" cy="1588"/>
          </a:xfrm>
          <a:custGeom>
            <a:avLst/>
            <a:gdLst>
              <a:gd name="T0" fmla="*/ 1 w 2"/>
              <a:gd name="T1" fmla="*/ 0 h 1"/>
              <a:gd name="T2" fmla="*/ 2 w 2"/>
              <a:gd name="T3" fmla="*/ 1 h 1"/>
              <a:gd name="T4" fmla="*/ 1 w 2"/>
              <a:gd name="T5" fmla="*/ 1 h 1"/>
              <a:gd name="T6" fmla="*/ 0 w 2"/>
              <a:gd name="T7" fmla="*/ 0 h 1"/>
              <a:gd name="T8" fmla="*/ 1 w 2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1"/>
              <a:gd name="T17" fmla="*/ 2 w 2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1">
                <a:moveTo>
                  <a:pt x="1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38" name="Freeform 2856"/>
          <p:cNvSpPr>
            <a:spLocks noChangeAspect="1"/>
          </p:cNvSpPr>
          <p:nvPr/>
        </p:nvSpPr>
        <p:spPr bwMode="auto">
          <a:xfrm>
            <a:off x="5122863" y="3138488"/>
            <a:ext cx="6350" cy="6350"/>
          </a:xfrm>
          <a:custGeom>
            <a:avLst/>
            <a:gdLst>
              <a:gd name="T0" fmla="*/ 1 w 4"/>
              <a:gd name="T1" fmla="*/ 1 h 3"/>
              <a:gd name="T2" fmla="*/ 3 w 4"/>
              <a:gd name="T3" fmla="*/ 1 h 3"/>
              <a:gd name="T4" fmla="*/ 2 w 4"/>
              <a:gd name="T5" fmla="*/ 3 h 3"/>
              <a:gd name="T6" fmla="*/ 0 w 4"/>
              <a:gd name="T7" fmla="*/ 4 h 3"/>
              <a:gd name="T8" fmla="*/ 1 w 4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1" y="1"/>
                </a:moveTo>
                <a:cubicBezTo>
                  <a:pt x="2" y="0"/>
                  <a:pt x="3" y="0"/>
                  <a:pt x="3" y="1"/>
                </a:cubicBezTo>
                <a:cubicBezTo>
                  <a:pt x="4" y="1"/>
                  <a:pt x="3" y="2"/>
                  <a:pt x="2" y="2"/>
                </a:cubicBezTo>
                <a:cubicBezTo>
                  <a:pt x="2" y="3"/>
                  <a:pt x="1" y="3"/>
                  <a:pt x="0" y="3"/>
                </a:cubicBezTo>
                <a:cubicBezTo>
                  <a:pt x="0" y="2"/>
                  <a:pt x="0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39" name="Freeform 2857"/>
          <p:cNvSpPr>
            <a:spLocks noChangeAspect="1"/>
          </p:cNvSpPr>
          <p:nvPr/>
        </p:nvSpPr>
        <p:spPr bwMode="auto">
          <a:xfrm>
            <a:off x="5151438" y="3154363"/>
            <a:ext cx="4763" cy="6350"/>
          </a:xfrm>
          <a:custGeom>
            <a:avLst/>
            <a:gdLst>
              <a:gd name="T0" fmla="*/ 1 w 3"/>
              <a:gd name="T1" fmla="*/ 1 h 3"/>
              <a:gd name="T2" fmla="*/ 3 w 3"/>
              <a:gd name="T3" fmla="*/ 1 h 3"/>
              <a:gd name="T4" fmla="*/ 2 w 3"/>
              <a:gd name="T5" fmla="*/ 3 h 3"/>
              <a:gd name="T6" fmla="*/ 0 w 3"/>
              <a:gd name="T7" fmla="*/ 3 h 3"/>
              <a:gd name="T8" fmla="*/ 1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1" y="1"/>
                </a:moveTo>
                <a:cubicBezTo>
                  <a:pt x="2" y="1"/>
                  <a:pt x="2" y="0"/>
                  <a:pt x="3" y="1"/>
                </a:cubicBezTo>
                <a:cubicBezTo>
                  <a:pt x="3" y="1"/>
                  <a:pt x="3" y="2"/>
                  <a:pt x="2" y="2"/>
                </a:cubicBezTo>
                <a:cubicBezTo>
                  <a:pt x="2" y="2"/>
                  <a:pt x="1" y="3"/>
                  <a:pt x="0" y="2"/>
                </a:cubicBezTo>
                <a:cubicBezTo>
                  <a:pt x="0" y="2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40" name="Freeform 2858"/>
          <p:cNvSpPr>
            <a:spLocks noChangeAspect="1"/>
          </p:cNvSpPr>
          <p:nvPr/>
        </p:nvSpPr>
        <p:spPr bwMode="auto">
          <a:xfrm>
            <a:off x="5167313" y="3148013"/>
            <a:ext cx="6350" cy="4763"/>
          </a:xfrm>
          <a:custGeom>
            <a:avLst/>
            <a:gdLst>
              <a:gd name="T0" fmla="*/ 1 w 3"/>
              <a:gd name="T1" fmla="*/ 0 h 2"/>
              <a:gd name="T2" fmla="*/ 4 w 3"/>
              <a:gd name="T3" fmla="*/ 0 h 2"/>
              <a:gd name="T4" fmla="*/ 3 w 3"/>
              <a:gd name="T5" fmla="*/ 2 h 2"/>
              <a:gd name="T6" fmla="*/ 0 w 3"/>
              <a:gd name="T7" fmla="*/ 3 h 2"/>
              <a:gd name="T8" fmla="*/ 1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0"/>
                </a:moveTo>
                <a:cubicBezTo>
                  <a:pt x="1" y="0"/>
                  <a:pt x="2" y="0"/>
                  <a:pt x="3" y="0"/>
                </a:cubicBezTo>
                <a:cubicBezTo>
                  <a:pt x="3" y="0"/>
                  <a:pt x="2" y="1"/>
                  <a:pt x="2" y="1"/>
                </a:cubicBezTo>
                <a:cubicBezTo>
                  <a:pt x="1" y="2"/>
                  <a:pt x="1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41" name="Freeform 2859"/>
          <p:cNvSpPr>
            <a:spLocks noChangeAspect="1"/>
          </p:cNvSpPr>
          <p:nvPr/>
        </p:nvSpPr>
        <p:spPr bwMode="auto">
          <a:xfrm>
            <a:off x="5138738" y="3068638"/>
            <a:ext cx="17463" cy="12700"/>
          </a:xfrm>
          <a:custGeom>
            <a:avLst/>
            <a:gdLst>
              <a:gd name="T0" fmla="*/ 7 w 9"/>
              <a:gd name="T1" fmla="*/ 1 h 7"/>
              <a:gd name="T2" fmla="*/ 11 w 9"/>
              <a:gd name="T3" fmla="*/ 7 h 7"/>
              <a:gd name="T4" fmla="*/ 10 w 9"/>
              <a:gd name="T5" fmla="*/ 8 h 7"/>
              <a:gd name="T6" fmla="*/ 5 w 9"/>
              <a:gd name="T7" fmla="*/ 7 h 7"/>
              <a:gd name="T8" fmla="*/ 6 w 9"/>
              <a:gd name="T9" fmla="*/ 5 h 7"/>
              <a:gd name="T10" fmla="*/ 2 w 9"/>
              <a:gd name="T11" fmla="*/ 6 h 7"/>
              <a:gd name="T12" fmla="*/ 1 w 9"/>
              <a:gd name="T13" fmla="*/ 2 h 7"/>
              <a:gd name="T14" fmla="*/ 7 w 9"/>
              <a:gd name="T15" fmla="*/ 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"/>
              <a:gd name="T25" fmla="*/ 0 h 7"/>
              <a:gd name="T26" fmla="*/ 9 w 9"/>
              <a:gd name="T27" fmla="*/ 7 h 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" h="7">
                <a:moveTo>
                  <a:pt x="6" y="1"/>
                </a:moveTo>
                <a:cubicBezTo>
                  <a:pt x="8" y="1"/>
                  <a:pt x="9" y="4"/>
                  <a:pt x="9" y="6"/>
                </a:cubicBezTo>
                <a:cubicBezTo>
                  <a:pt x="9" y="6"/>
                  <a:pt x="8" y="7"/>
                  <a:pt x="8" y="7"/>
                </a:cubicBezTo>
                <a:cubicBezTo>
                  <a:pt x="6" y="7"/>
                  <a:pt x="5" y="7"/>
                  <a:pt x="4" y="6"/>
                </a:cubicBezTo>
                <a:cubicBezTo>
                  <a:pt x="3" y="6"/>
                  <a:pt x="5" y="5"/>
                  <a:pt x="5" y="4"/>
                </a:cubicBezTo>
                <a:cubicBezTo>
                  <a:pt x="4" y="3"/>
                  <a:pt x="3" y="5"/>
                  <a:pt x="2" y="5"/>
                </a:cubicBezTo>
                <a:cubicBezTo>
                  <a:pt x="1" y="4"/>
                  <a:pt x="0" y="3"/>
                  <a:pt x="1" y="2"/>
                </a:cubicBezTo>
                <a:cubicBezTo>
                  <a:pt x="2" y="1"/>
                  <a:pt x="4" y="0"/>
                  <a:pt x="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42" name="Freeform 2860"/>
          <p:cNvSpPr>
            <a:spLocks noChangeAspect="1"/>
          </p:cNvSpPr>
          <p:nvPr/>
        </p:nvSpPr>
        <p:spPr bwMode="auto">
          <a:xfrm>
            <a:off x="5138738" y="3090863"/>
            <a:ext cx="9525" cy="19050"/>
          </a:xfrm>
          <a:custGeom>
            <a:avLst/>
            <a:gdLst>
              <a:gd name="T0" fmla="*/ 0 w 5"/>
              <a:gd name="T1" fmla="*/ 1 h 10"/>
              <a:gd name="T2" fmla="*/ 5 w 5"/>
              <a:gd name="T3" fmla="*/ 2 h 10"/>
              <a:gd name="T4" fmla="*/ 5 w 5"/>
              <a:gd name="T5" fmla="*/ 11 h 10"/>
              <a:gd name="T6" fmla="*/ 1 w 5"/>
              <a:gd name="T7" fmla="*/ 8 h 10"/>
              <a:gd name="T8" fmla="*/ 4 w 5"/>
              <a:gd name="T9" fmla="*/ 6 h 10"/>
              <a:gd name="T10" fmla="*/ 0 w 5"/>
              <a:gd name="T11" fmla="*/ 1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"/>
              <a:gd name="T19" fmla="*/ 0 h 10"/>
              <a:gd name="T20" fmla="*/ 5 w 5"/>
              <a:gd name="T21" fmla="*/ 10 h 1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" h="10">
                <a:moveTo>
                  <a:pt x="0" y="1"/>
                </a:moveTo>
                <a:cubicBezTo>
                  <a:pt x="1" y="0"/>
                  <a:pt x="4" y="1"/>
                  <a:pt x="4" y="2"/>
                </a:cubicBezTo>
                <a:cubicBezTo>
                  <a:pt x="5" y="4"/>
                  <a:pt x="5" y="7"/>
                  <a:pt x="4" y="9"/>
                </a:cubicBezTo>
                <a:cubicBezTo>
                  <a:pt x="4" y="10"/>
                  <a:pt x="1" y="8"/>
                  <a:pt x="1" y="7"/>
                </a:cubicBezTo>
                <a:cubicBezTo>
                  <a:pt x="1" y="6"/>
                  <a:pt x="3" y="6"/>
                  <a:pt x="3" y="5"/>
                </a:cubicBezTo>
                <a:cubicBezTo>
                  <a:pt x="3" y="4"/>
                  <a:pt x="0" y="3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43" name="Freeform 2861"/>
          <p:cNvSpPr>
            <a:spLocks noChangeAspect="1"/>
          </p:cNvSpPr>
          <p:nvPr/>
        </p:nvSpPr>
        <p:spPr bwMode="auto">
          <a:xfrm>
            <a:off x="5132388" y="3090863"/>
            <a:ext cx="4763" cy="6350"/>
          </a:xfrm>
          <a:custGeom>
            <a:avLst/>
            <a:gdLst>
              <a:gd name="T0" fmla="*/ 0 w 3"/>
              <a:gd name="T1" fmla="*/ 0 h 3"/>
              <a:gd name="T2" fmla="*/ 2 w 3"/>
              <a:gd name="T3" fmla="*/ 3 h 3"/>
              <a:gd name="T4" fmla="*/ 1 w 3"/>
              <a:gd name="T5" fmla="*/ 4 h 3"/>
              <a:gd name="T6" fmla="*/ 0 w 3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3"/>
              <a:gd name="T14" fmla="*/ 3 w 3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3">
                <a:moveTo>
                  <a:pt x="0" y="0"/>
                </a:moveTo>
                <a:cubicBezTo>
                  <a:pt x="1" y="0"/>
                  <a:pt x="2" y="1"/>
                  <a:pt x="2" y="2"/>
                </a:cubicBezTo>
                <a:cubicBezTo>
                  <a:pt x="3" y="2"/>
                  <a:pt x="2" y="3"/>
                  <a:pt x="1" y="3"/>
                </a:cubicBezTo>
                <a:cubicBezTo>
                  <a:pt x="0" y="3"/>
                  <a:pt x="0" y="1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44" name="Freeform 2862"/>
          <p:cNvSpPr>
            <a:spLocks noChangeAspect="1"/>
          </p:cNvSpPr>
          <p:nvPr/>
        </p:nvSpPr>
        <p:spPr bwMode="auto">
          <a:xfrm>
            <a:off x="5087938" y="3184525"/>
            <a:ext cx="68263" cy="25400"/>
          </a:xfrm>
          <a:custGeom>
            <a:avLst/>
            <a:gdLst>
              <a:gd name="T0" fmla="*/ 4 w 36"/>
              <a:gd name="T1" fmla="*/ 0 h 13"/>
              <a:gd name="T2" fmla="*/ 1 w 36"/>
              <a:gd name="T3" fmla="*/ 5 h 13"/>
              <a:gd name="T4" fmla="*/ 1 w 36"/>
              <a:gd name="T5" fmla="*/ 9 h 13"/>
              <a:gd name="T6" fmla="*/ 14 w 36"/>
              <a:gd name="T7" fmla="*/ 10 h 13"/>
              <a:gd name="T8" fmla="*/ 19 w 36"/>
              <a:gd name="T9" fmla="*/ 12 h 13"/>
              <a:gd name="T10" fmla="*/ 20 w 36"/>
              <a:gd name="T11" fmla="*/ 16 h 13"/>
              <a:gd name="T12" fmla="*/ 41 w 36"/>
              <a:gd name="T13" fmla="*/ 14 h 13"/>
              <a:gd name="T14" fmla="*/ 42 w 36"/>
              <a:gd name="T15" fmla="*/ 10 h 13"/>
              <a:gd name="T16" fmla="*/ 35 w 36"/>
              <a:gd name="T17" fmla="*/ 11 h 13"/>
              <a:gd name="T18" fmla="*/ 35 w 36"/>
              <a:gd name="T19" fmla="*/ 7 h 13"/>
              <a:gd name="T20" fmla="*/ 26 w 36"/>
              <a:gd name="T21" fmla="*/ 7 h 13"/>
              <a:gd name="T22" fmla="*/ 20 w 36"/>
              <a:gd name="T23" fmla="*/ 5 h 13"/>
              <a:gd name="T24" fmla="*/ 13 w 36"/>
              <a:gd name="T25" fmla="*/ 6 h 13"/>
              <a:gd name="T26" fmla="*/ 8 w 36"/>
              <a:gd name="T27" fmla="*/ 2 h 13"/>
              <a:gd name="T28" fmla="*/ 4 w 36"/>
              <a:gd name="T29" fmla="*/ 0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6"/>
              <a:gd name="T46" fmla="*/ 0 h 13"/>
              <a:gd name="T47" fmla="*/ 36 w 36"/>
              <a:gd name="T48" fmla="*/ 13 h 1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6" h="13">
                <a:moveTo>
                  <a:pt x="3" y="0"/>
                </a:moveTo>
                <a:cubicBezTo>
                  <a:pt x="2" y="1"/>
                  <a:pt x="2" y="3"/>
                  <a:pt x="1" y="4"/>
                </a:cubicBezTo>
                <a:cubicBezTo>
                  <a:pt x="1" y="5"/>
                  <a:pt x="0" y="7"/>
                  <a:pt x="1" y="7"/>
                </a:cubicBezTo>
                <a:cubicBezTo>
                  <a:pt x="5" y="8"/>
                  <a:pt x="9" y="8"/>
                  <a:pt x="12" y="8"/>
                </a:cubicBezTo>
                <a:cubicBezTo>
                  <a:pt x="14" y="8"/>
                  <a:pt x="15" y="9"/>
                  <a:pt x="16" y="10"/>
                </a:cubicBezTo>
                <a:cubicBezTo>
                  <a:pt x="16" y="11"/>
                  <a:pt x="16" y="13"/>
                  <a:pt x="17" y="13"/>
                </a:cubicBezTo>
                <a:cubicBezTo>
                  <a:pt x="22" y="12"/>
                  <a:pt x="28" y="10"/>
                  <a:pt x="34" y="11"/>
                </a:cubicBezTo>
                <a:cubicBezTo>
                  <a:pt x="35" y="11"/>
                  <a:pt x="36" y="8"/>
                  <a:pt x="35" y="8"/>
                </a:cubicBezTo>
                <a:cubicBezTo>
                  <a:pt x="33" y="7"/>
                  <a:pt x="31" y="9"/>
                  <a:pt x="29" y="9"/>
                </a:cubicBezTo>
                <a:cubicBezTo>
                  <a:pt x="28" y="9"/>
                  <a:pt x="29" y="7"/>
                  <a:pt x="29" y="6"/>
                </a:cubicBezTo>
                <a:cubicBezTo>
                  <a:pt x="26" y="6"/>
                  <a:pt x="24" y="7"/>
                  <a:pt x="22" y="6"/>
                </a:cubicBezTo>
                <a:cubicBezTo>
                  <a:pt x="20" y="6"/>
                  <a:pt x="19" y="4"/>
                  <a:pt x="17" y="4"/>
                </a:cubicBezTo>
                <a:cubicBezTo>
                  <a:pt x="15" y="3"/>
                  <a:pt x="13" y="5"/>
                  <a:pt x="11" y="5"/>
                </a:cubicBezTo>
                <a:cubicBezTo>
                  <a:pt x="9" y="5"/>
                  <a:pt x="8" y="3"/>
                  <a:pt x="7" y="2"/>
                </a:cubicBezTo>
                <a:cubicBezTo>
                  <a:pt x="6" y="1"/>
                  <a:pt x="4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45" name="Freeform 2863"/>
          <p:cNvSpPr>
            <a:spLocks noChangeAspect="1"/>
          </p:cNvSpPr>
          <p:nvPr/>
        </p:nvSpPr>
        <p:spPr bwMode="auto">
          <a:xfrm>
            <a:off x="5186363" y="3155950"/>
            <a:ext cx="14288" cy="25400"/>
          </a:xfrm>
          <a:custGeom>
            <a:avLst/>
            <a:gdLst>
              <a:gd name="T0" fmla="*/ 9 w 7"/>
              <a:gd name="T1" fmla="*/ 2 h 13"/>
              <a:gd name="T2" fmla="*/ 0 w 7"/>
              <a:gd name="T3" fmla="*/ 15 h 13"/>
              <a:gd name="T4" fmla="*/ 0 w 7"/>
              <a:gd name="T5" fmla="*/ 11 h 13"/>
              <a:gd name="T6" fmla="*/ 1 w 7"/>
              <a:gd name="T7" fmla="*/ 6 h 13"/>
              <a:gd name="T8" fmla="*/ 9 w 7"/>
              <a:gd name="T9" fmla="*/ 2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13"/>
              <a:gd name="T17" fmla="*/ 7 w 7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13">
                <a:moveTo>
                  <a:pt x="7" y="2"/>
                </a:moveTo>
                <a:cubicBezTo>
                  <a:pt x="6" y="6"/>
                  <a:pt x="3" y="10"/>
                  <a:pt x="0" y="12"/>
                </a:cubicBezTo>
                <a:cubicBezTo>
                  <a:pt x="0" y="13"/>
                  <a:pt x="0" y="10"/>
                  <a:pt x="0" y="9"/>
                </a:cubicBezTo>
                <a:cubicBezTo>
                  <a:pt x="0" y="8"/>
                  <a:pt x="0" y="6"/>
                  <a:pt x="1" y="5"/>
                </a:cubicBezTo>
                <a:cubicBezTo>
                  <a:pt x="3" y="4"/>
                  <a:pt x="7" y="0"/>
                  <a:pt x="7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46" name="Freeform 2864"/>
          <p:cNvSpPr>
            <a:spLocks noChangeAspect="1"/>
          </p:cNvSpPr>
          <p:nvPr/>
        </p:nvSpPr>
        <p:spPr bwMode="auto">
          <a:xfrm>
            <a:off x="5172075" y="3182938"/>
            <a:ext cx="9525" cy="12700"/>
          </a:xfrm>
          <a:custGeom>
            <a:avLst/>
            <a:gdLst>
              <a:gd name="T0" fmla="*/ 2 w 5"/>
              <a:gd name="T1" fmla="*/ 1 h 7"/>
              <a:gd name="T2" fmla="*/ 6 w 5"/>
              <a:gd name="T3" fmla="*/ 7 h 7"/>
              <a:gd name="T4" fmla="*/ 1 w 5"/>
              <a:gd name="T5" fmla="*/ 6 h 7"/>
              <a:gd name="T6" fmla="*/ 2 w 5"/>
              <a:gd name="T7" fmla="*/ 1 h 7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7"/>
              <a:gd name="T14" fmla="*/ 5 w 5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7">
                <a:moveTo>
                  <a:pt x="2" y="1"/>
                </a:moveTo>
                <a:cubicBezTo>
                  <a:pt x="4" y="1"/>
                  <a:pt x="5" y="4"/>
                  <a:pt x="5" y="6"/>
                </a:cubicBezTo>
                <a:cubicBezTo>
                  <a:pt x="5" y="7"/>
                  <a:pt x="2" y="6"/>
                  <a:pt x="1" y="5"/>
                </a:cubicBezTo>
                <a:cubicBezTo>
                  <a:pt x="1" y="4"/>
                  <a:pt x="0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47" name="Freeform 2865"/>
          <p:cNvSpPr>
            <a:spLocks noChangeAspect="1"/>
          </p:cNvSpPr>
          <p:nvPr/>
        </p:nvSpPr>
        <p:spPr bwMode="auto">
          <a:xfrm>
            <a:off x="5173663" y="3160713"/>
            <a:ext cx="6350" cy="3175"/>
          </a:xfrm>
          <a:custGeom>
            <a:avLst/>
            <a:gdLst>
              <a:gd name="T0" fmla="*/ 3 w 3"/>
              <a:gd name="T1" fmla="*/ 0 h 2"/>
              <a:gd name="T2" fmla="*/ 4 w 3"/>
              <a:gd name="T3" fmla="*/ 1 h 2"/>
              <a:gd name="T4" fmla="*/ 1 w 3"/>
              <a:gd name="T5" fmla="*/ 1 h 2"/>
              <a:gd name="T6" fmla="*/ 0 w 3"/>
              <a:gd name="T7" fmla="*/ 0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0"/>
                  <a:pt x="3" y="1"/>
                  <a:pt x="3" y="1"/>
                </a:cubicBezTo>
                <a:cubicBezTo>
                  <a:pt x="3" y="2"/>
                  <a:pt x="2" y="2"/>
                  <a:pt x="1" y="1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48" name="Freeform 2866"/>
          <p:cNvSpPr>
            <a:spLocks noChangeAspect="1"/>
          </p:cNvSpPr>
          <p:nvPr/>
        </p:nvSpPr>
        <p:spPr bwMode="auto">
          <a:xfrm>
            <a:off x="5162550" y="3136900"/>
            <a:ext cx="4763" cy="4763"/>
          </a:xfrm>
          <a:custGeom>
            <a:avLst/>
            <a:gdLst>
              <a:gd name="T0" fmla="*/ 2 w 3"/>
              <a:gd name="T1" fmla="*/ 2 h 2"/>
              <a:gd name="T2" fmla="*/ 3 w 3"/>
              <a:gd name="T3" fmla="*/ 3 h 2"/>
              <a:gd name="T4" fmla="*/ 1 w 3"/>
              <a:gd name="T5" fmla="*/ 3 h 2"/>
              <a:gd name="T6" fmla="*/ 0 w 3"/>
              <a:gd name="T7" fmla="*/ 2 h 2"/>
              <a:gd name="T8" fmla="*/ 2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1"/>
                </a:moveTo>
                <a:cubicBezTo>
                  <a:pt x="2" y="1"/>
                  <a:pt x="3" y="1"/>
                  <a:pt x="3" y="2"/>
                </a:cubicBezTo>
                <a:cubicBezTo>
                  <a:pt x="3" y="2"/>
                  <a:pt x="2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49" name="Freeform 2867"/>
          <p:cNvSpPr>
            <a:spLocks noChangeAspect="1"/>
          </p:cNvSpPr>
          <p:nvPr/>
        </p:nvSpPr>
        <p:spPr bwMode="auto">
          <a:xfrm>
            <a:off x="5135563" y="3041650"/>
            <a:ext cx="7938" cy="6350"/>
          </a:xfrm>
          <a:custGeom>
            <a:avLst/>
            <a:gdLst>
              <a:gd name="T0" fmla="*/ 3 w 4"/>
              <a:gd name="T1" fmla="*/ 1 h 3"/>
              <a:gd name="T2" fmla="*/ 5 w 4"/>
              <a:gd name="T3" fmla="*/ 3 h 3"/>
              <a:gd name="T4" fmla="*/ 3 w 4"/>
              <a:gd name="T5" fmla="*/ 3 h 3"/>
              <a:gd name="T6" fmla="*/ 0 w 4"/>
              <a:gd name="T7" fmla="*/ 1 h 3"/>
              <a:gd name="T8" fmla="*/ 3 w 4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1"/>
                </a:moveTo>
                <a:cubicBezTo>
                  <a:pt x="3" y="1"/>
                  <a:pt x="4" y="1"/>
                  <a:pt x="4" y="2"/>
                </a:cubicBezTo>
                <a:cubicBezTo>
                  <a:pt x="4" y="3"/>
                  <a:pt x="3" y="3"/>
                  <a:pt x="2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50" name="Freeform 2868"/>
          <p:cNvSpPr>
            <a:spLocks noChangeAspect="1"/>
          </p:cNvSpPr>
          <p:nvPr/>
        </p:nvSpPr>
        <p:spPr bwMode="auto">
          <a:xfrm>
            <a:off x="5145088" y="3035300"/>
            <a:ext cx="9525" cy="9525"/>
          </a:xfrm>
          <a:custGeom>
            <a:avLst/>
            <a:gdLst>
              <a:gd name="T0" fmla="*/ 5 w 5"/>
              <a:gd name="T1" fmla="*/ 0 h 5"/>
              <a:gd name="T2" fmla="*/ 2 w 5"/>
              <a:gd name="T3" fmla="*/ 1 h 5"/>
              <a:gd name="T4" fmla="*/ 1 w 5"/>
              <a:gd name="T5" fmla="*/ 5 h 5"/>
              <a:gd name="T6" fmla="*/ 4 w 5"/>
              <a:gd name="T7" fmla="*/ 2 h 5"/>
              <a:gd name="T8" fmla="*/ 5 w 5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4" y="0"/>
                </a:moveTo>
                <a:cubicBezTo>
                  <a:pt x="3" y="0"/>
                  <a:pt x="2" y="1"/>
                  <a:pt x="2" y="1"/>
                </a:cubicBezTo>
                <a:cubicBezTo>
                  <a:pt x="1" y="2"/>
                  <a:pt x="0" y="4"/>
                  <a:pt x="1" y="4"/>
                </a:cubicBezTo>
                <a:cubicBezTo>
                  <a:pt x="2" y="5"/>
                  <a:pt x="3" y="3"/>
                  <a:pt x="3" y="2"/>
                </a:cubicBezTo>
                <a:cubicBezTo>
                  <a:pt x="4" y="2"/>
                  <a:pt x="5" y="1"/>
                  <a:pt x="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51" name="Freeform 2869"/>
          <p:cNvSpPr>
            <a:spLocks noChangeAspect="1"/>
          </p:cNvSpPr>
          <p:nvPr/>
        </p:nvSpPr>
        <p:spPr bwMode="auto">
          <a:xfrm>
            <a:off x="5019675" y="2430463"/>
            <a:ext cx="31750" cy="23813"/>
          </a:xfrm>
          <a:custGeom>
            <a:avLst/>
            <a:gdLst>
              <a:gd name="T0" fmla="*/ 19 w 17"/>
              <a:gd name="T1" fmla="*/ 2 h 13"/>
              <a:gd name="T2" fmla="*/ 7 w 17"/>
              <a:gd name="T3" fmla="*/ 9 h 13"/>
              <a:gd name="T4" fmla="*/ 5 w 17"/>
              <a:gd name="T5" fmla="*/ 15 h 13"/>
              <a:gd name="T6" fmla="*/ 2 w 17"/>
              <a:gd name="T7" fmla="*/ 14 h 13"/>
              <a:gd name="T8" fmla="*/ 5 w 17"/>
              <a:gd name="T9" fmla="*/ 9 h 13"/>
              <a:gd name="T10" fmla="*/ 0 w 17"/>
              <a:gd name="T11" fmla="*/ 6 h 13"/>
              <a:gd name="T12" fmla="*/ 4 w 17"/>
              <a:gd name="T13" fmla="*/ 2 h 13"/>
              <a:gd name="T14" fmla="*/ 14 w 17"/>
              <a:gd name="T15" fmla="*/ 0 h 13"/>
              <a:gd name="T16" fmla="*/ 19 w 17"/>
              <a:gd name="T17" fmla="*/ 1 h 13"/>
              <a:gd name="T18" fmla="*/ 19 w 17"/>
              <a:gd name="T19" fmla="*/ 2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"/>
              <a:gd name="T31" fmla="*/ 0 h 13"/>
              <a:gd name="T32" fmla="*/ 17 w 17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" h="13">
                <a:moveTo>
                  <a:pt x="16" y="2"/>
                </a:moveTo>
                <a:cubicBezTo>
                  <a:pt x="13" y="5"/>
                  <a:pt x="9" y="5"/>
                  <a:pt x="6" y="8"/>
                </a:cubicBezTo>
                <a:cubicBezTo>
                  <a:pt x="5" y="9"/>
                  <a:pt x="6" y="11"/>
                  <a:pt x="4" y="13"/>
                </a:cubicBezTo>
                <a:cubicBezTo>
                  <a:pt x="4" y="13"/>
                  <a:pt x="2" y="13"/>
                  <a:pt x="2" y="12"/>
                </a:cubicBezTo>
                <a:cubicBezTo>
                  <a:pt x="2" y="10"/>
                  <a:pt x="4" y="9"/>
                  <a:pt x="4" y="8"/>
                </a:cubicBezTo>
                <a:cubicBezTo>
                  <a:pt x="3" y="6"/>
                  <a:pt x="0" y="6"/>
                  <a:pt x="0" y="5"/>
                </a:cubicBezTo>
                <a:cubicBezTo>
                  <a:pt x="0" y="3"/>
                  <a:pt x="1" y="2"/>
                  <a:pt x="3" y="2"/>
                </a:cubicBezTo>
                <a:cubicBezTo>
                  <a:pt x="6" y="0"/>
                  <a:pt x="9" y="0"/>
                  <a:pt x="12" y="0"/>
                </a:cubicBezTo>
                <a:cubicBezTo>
                  <a:pt x="13" y="0"/>
                  <a:pt x="15" y="0"/>
                  <a:pt x="16" y="1"/>
                </a:cubicBezTo>
                <a:cubicBezTo>
                  <a:pt x="16" y="1"/>
                  <a:pt x="17" y="2"/>
                  <a:pt x="16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52" name="Freeform 2870"/>
          <p:cNvSpPr>
            <a:spLocks noChangeAspect="1"/>
          </p:cNvSpPr>
          <p:nvPr/>
        </p:nvSpPr>
        <p:spPr bwMode="auto">
          <a:xfrm>
            <a:off x="5021263" y="2411413"/>
            <a:ext cx="22225" cy="14288"/>
          </a:xfrm>
          <a:custGeom>
            <a:avLst/>
            <a:gdLst>
              <a:gd name="T0" fmla="*/ 8 w 12"/>
              <a:gd name="T1" fmla="*/ 0 h 8"/>
              <a:gd name="T2" fmla="*/ 14 w 12"/>
              <a:gd name="T3" fmla="*/ 6 h 8"/>
              <a:gd name="T4" fmla="*/ 9 w 12"/>
              <a:gd name="T5" fmla="*/ 6 h 8"/>
              <a:gd name="T6" fmla="*/ 8 w 12"/>
              <a:gd name="T7" fmla="*/ 9 h 8"/>
              <a:gd name="T8" fmla="*/ 4 w 12"/>
              <a:gd name="T9" fmla="*/ 6 h 8"/>
              <a:gd name="T10" fmla="*/ 1 w 12"/>
              <a:gd name="T11" fmla="*/ 3 h 8"/>
              <a:gd name="T12" fmla="*/ 7 w 12"/>
              <a:gd name="T13" fmla="*/ 2 h 8"/>
              <a:gd name="T14" fmla="*/ 8 w 12"/>
              <a:gd name="T15" fmla="*/ 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2"/>
              <a:gd name="T25" fmla="*/ 0 h 8"/>
              <a:gd name="T26" fmla="*/ 12 w 12"/>
              <a:gd name="T27" fmla="*/ 8 h 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2" h="8">
                <a:moveTo>
                  <a:pt x="7" y="0"/>
                </a:moveTo>
                <a:cubicBezTo>
                  <a:pt x="9" y="1"/>
                  <a:pt x="12" y="2"/>
                  <a:pt x="12" y="5"/>
                </a:cubicBezTo>
                <a:cubicBezTo>
                  <a:pt x="12" y="6"/>
                  <a:pt x="9" y="4"/>
                  <a:pt x="8" y="5"/>
                </a:cubicBezTo>
                <a:cubicBezTo>
                  <a:pt x="7" y="6"/>
                  <a:pt x="8" y="8"/>
                  <a:pt x="7" y="8"/>
                </a:cubicBezTo>
                <a:cubicBezTo>
                  <a:pt x="6" y="8"/>
                  <a:pt x="5" y="6"/>
                  <a:pt x="3" y="5"/>
                </a:cubicBezTo>
                <a:cubicBezTo>
                  <a:pt x="2" y="4"/>
                  <a:pt x="0" y="4"/>
                  <a:pt x="1" y="3"/>
                </a:cubicBezTo>
                <a:cubicBezTo>
                  <a:pt x="2" y="2"/>
                  <a:pt x="5" y="3"/>
                  <a:pt x="6" y="2"/>
                </a:cubicBezTo>
                <a:cubicBezTo>
                  <a:pt x="7" y="2"/>
                  <a:pt x="6" y="0"/>
                  <a:pt x="7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53" name="Freeform 2871"/>
          <p:cNvSpPr>
            <a:spLocks noChangeAspect="1"/>
          </p:cNvSpPr>
          <p:nvPr/>
        </p:nvSpPr>
        <p:spPr bwMode="auto">
          <a:xfrm>
            <a:off x="5291138" y="3184525"/>
            <a:ext cx="60325" cy="36513"/>
          </a:xfrm>
          <a:custGeom>
            <a:avLst/>
            <a:gdLst>
              <a:gd name="T0" fmla="*/ 26 w 31"/>
              <a:gd name="T1" fmla="*/ 8 h 19"/>
              <a:gd name="T2" fmla="*/ 37 w 31"/>
              <a:gd name="T3" fmla="*/ 1 h 19"/>
              <a:gd name="T4" fmla="*/ 36 w 31"/>
              <a:gd name="T5" fmla="*/ 0 h 19"/>
              <a:gd name="T6" fmla="*/ 23 w 31"/>
              <a:gd name="T7" fmla="*/ 6 h 19"/>
              <a:gd name="T8" fmla="*/ 20 w 31"/>
              <a:gd name="T9" fmla="*/ 7 h 19"/>
              <a:gd name="T10" fmla="*/ 12 w 31"/>
              <a:gd name="T11" fmla="*/ 6 h 19"/>
              <a:gd name="T12" fmla="*/ 9 w 31"/>
              <a:gd name="T13" fmla="*/ 5 h 19"/>
              <a:gd name="T14" fmla="*/ 9 w 31"/>
              <a:gd name="T15" fmla="*/ 8 h 19"/>
              <a:gd name="T16" fmla="*/ 1 w 31"/>
              <a:gd name="T17" fmla="*/ 10 h 19"/>
              <a:gd name="T18" fmla="*/ 0 w 31"/>
              <a:gd name="T19" fmla="*/ 17 h 19"/>
              <a:gd name="T20" fmla="*/ 6 w 31"/>
              <a:gd name="T21" fmla="*/ 19 h 19"/>
              <a:gd name="T22" fmla="*/ 11 w 31"/>
              <a:gd name="T23" fmla="*/ 19 h 19"/>
              <a:gd name="T24" fmla="*/ 15 w 31"/>
              <a:gd name="T25" fmla="*/ 22 h 19"/>
              <a:gd name="T26" fmla="*/ 20 w 31"/>
              <a:gd name="T27" fmla="*/ 17 h 19"/>
              <a:gd name="T28" fmla="*/ 23 w 31"/>
              <a:gd name="T29" fmla="*/ 13 h 19"/>
              <a:gd name="T30" fmla="*/ 28 w 31"/>
              <a:gd name="T31" fmla="*/ 13 h 19"/>
              <a:gd name="T32" fmla="*/ 28 w 31"/>
              <a:gd name="T33" fmla="*/ 12 h 19"/>
              <a:gd name="T34" fmla="*/ 26 w 31"/>
              <a:gd name="T35" fmla="*/ 8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1"/>
              <a:gd name="T55" fmla="*/ 0 h 19"/>
              <a:gd name="T56" fmla="*/ 31 w 31"/>
              <a:gd name="T57" fmla="*/ 19 h 1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1" h="19">
                <a:moveTo>
                  <a:pt x="21" y="7"/>
                </a:moveTo>
                <a:cubicBezTo>
                  <a:pt x="24" y="4"/>
                  <a:pt x="28" y="3"/>
                  <a:pt x="30" y="1"/>
                </a:cubicBezTo>
                <a:cubicBezTo>
                  <a:pt x="31" y="1"/>
                  <a:pt x="29" y="0"/>
                  <a:pt x="29" y="0"/>
                </a:cubicBezTo>
                <a:cubicBezTo>
                  <a:pt x="25" y="1"/>
                  <a:pt x="22" y="3"/>
                  <a:pt x="19" y="5"/>
                </a:cubicBezTo>
                <a:cubicBezTo>
                  <a:pt x="18" y="5"/>
                  <a:pt x="17" y="6"/>
                  <a:pt x="16" y="6"/>
                </a:cubicBezTo>
                <a:cubicBezTo>
                  <a:pt x="14" y="6"/>
                  <a:pt x="12" y="6"/>
                  <a:pt x="10" y="5"/>
                </a:cubicBezTo>
                <a:cubicBezTo>
                  <a:pt x="9" y="5"/>
                  <a:pt x="8" y="4"/>
                  <a:pt x="7" y="4"/>
                </a:cubicBezTo>
                <a:cubicBezTo>
                  <a:pt x="6" y="4"/>
                  <a:pt x="8" y="6"/>
                  <a:pt x="7" y="7"/>
                </a:cubicBezTo>
                <a:cubicBezTo>
                  <a:pt x="5" y="8"/>
                  <a:pt x="2" y="7"/>
                  <a:pt x="1" y="8"/>
                </a:cubicBezTo>
                <a:cubicBezTo>
                  <a:pt x="1" y="10"/>
                  <a:pt x="0" y="13"/>
                  <a:pt x="0" y="14"/>
                </a:cubicBezTo>
                <a:cubicBezTo>
                  <a:pt x="2" y="14"/>
                  <a:pt x="4" y="15"/>
                  <a:pt x="5" y="16"/>
                </a:cubicBezTo>
                <a:cubicBezTo>
                  <a:pt x="7" y="16"/>
                  <a:pt x="8" y="16"/>
                  <a:pt x="9" y="16"/>
                </a:cubicBezTo>
                <a:cubicBezTo>
                  <a:pt x="10" y="16"/>
                  <a:pt x="11" y="19"/>
                  <a:pt x="12" y="18"/>
                </a:cubicBezTo>
                <a:cubicBezTo>
                  <a:pt x="13" y="16"/>
                  <a:pt x="14" y="15"/>
                  <a:pt x="16" y="14"/>
                </a:cubicBezTo>
                <a:cubicBezTo>
                  <a:pt x="17" y="13"/>
                  <a:pt x="18" y="12"/>
                  <a:pt x="19" y="11"/>
                </a:cubicBezTo>
                <a:cubicBezTo>
                  <a:pt x="20" y="11"/>
                  <a:pt x="22" y="12"/>
                  <a:pt x="23" y="11"/>
                </a:cubicBezTo>
                <a:cubicBezTo>
                  <a:pt x="23" y="11"/>
                  <a:pt x="23" y="10"/>
                  <a:pt x="23" y="10"/>
                </a:cubicBezTo>
                <a:cubicBezTo>
                  <a:pt x="22" y="9"/>
                  <a:pt x="21" y="7"/>
                  <a:pt x="21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54" name="Freeform 2872"/>
          <p:cNvSpPr>
            <a:spLocks noChangeAspect="1"/>
          </p:cNvSpPr>
          <p:nvPr/>
        </p:nvSpPr>
        <p:spPr bwMode="auto">
          <a:xfrm>
            <a:off x="5557838" y="3671888"/>
            <a:ext cx="255588" cy="179388"/>
          </a:xfrm>
          <a:custGeom>
            <a:avLst/>
            <a:gdLst>
              <a:gd name="T0" fmla="*/ 161 w 134"/>
              <a:gd name="T1" fmla="*/ 42 h 94"/>
              <a:gd name="T2" fmla="*/ 147 w 134"/>
              <a:gd name="T3" fmla="*/ 50 h 94"/>
              <a:gd name="T4" fmla="*/ 147 w 134"/>
              <a:gd name="T5" fmla="*/ 60 h 94"/>
              <a:gd name="T6" fmla="*/ 121 w 134"/>
              <a:gd name="T7" fmla="*/ 70 h 94"/>
              <a:gd name="T8" fmla="*/ 103 w 134"/>
              <a:gd name="T9" fmla="*/ 79 h 94"/>
              <a:gd name="T10" fmla="*/ 95 w 134"/>
              <a:gd name="T11" fmla="*/ 88 h 94"/>
              <a:gd name="T12" fmla="*/ 85 w 134"/>
              <a:gd name="T13" fmla="*/ 88 h 94"/>
              <a:gd name="T14" fmla="*/ 71 w 134"/>
              <a:gd name="T15" fmla="*/ 95 h 94"/>
              <a:gd name="T16" fmla="*/ 58 w 134"/>
              <a:gd name="T17" fmla="*/ 95 h 94"/>
              <a:gd name="T18" fmla="*/ 46 w 134"/>
              <a:gd name="T19" fmla="*/ 100 h 94"/>
              <a:gd name="T20" fmla="*/ 37 w 134"/>
              <a:gd name="T21" fmla="*/ 111 h 94"/>
              <a:gd name="T22" fmla="*/ 17 w 134"/>
              <a:gd name="T23" fmla="*/ 111 h 94"/>
              <a:gd name="T24" fmla="*/ 12 w 134"/>
              <a:gd name="T25" fmla="*/ 101 h 94"/>
              <a:gd name="T26" fmla="*/ 11 w 134"/>
              <a:gd name="T27" fmla="*/ 87 h 94"/>
              <a:gd name="T28" fmla="*/ 5 w 134"/>
              <a:gd name="T29" fmla="*/ 71 h 94"/>
              <a:gd name="T30" fmla="*/ 0 w 134"/>
              <a:gd name="T31" fmla="*/ 70 h 94"/>
              <a:gd name="T32" fmla="*/ 5 w 134"/>
              <a:gd name="T33" fmla="*/ 65 h 94"/>
              <a:gd name="T34" fmla="*/ 6 w 134"/>
              <a:gd name="T35" fmla="*/ 54 h 94"/>
              <a:gd name="T36" fmla="*/ 5 w 134"/>
              <a:gd name="T37" fmla="*/ 48 h 94"/>
              <a:gd name="T38" fmla="*/ 10 w 134"/>
              <a:gd name="T39" fmla="*/ 42 h 94"/>
              <a:gd name="T40" fmla="*/ 10 w 134"/>
              <a:gd name="T41" fmla="*/ 32 h 94"/>
              <a:gd name="T42" fmla="*/ 13 w 134"/>
              <a:gd name="T43" fmla="*/ 29 h 94"/>
              <a:gd name="T44" fmla="*/ 18 w 134"/>
              <a:gd name="T45" fmla="*/ 31 h 94"/>
              <a:gd name="T46" fmla="*/ 60 w 134"/>
              <a:gd name="T47" fmla="*/ 29 h 94"/>
              <a:gd name="T48" fmla="*/ 68 w 134"/>
              <a:gd name="T49" fmla="*/ 35 h 94"/>
              <a:gd name="T50" fmla="*/ 77 w 134"/>
              <a:gd name="T51" fmla="*/ 34 h 94"/>
              <a:gd name="T52" fmla="*/ 90 w 134"/>
              <a:gd name="T53" fmla="*/ 16 h 94"/>
              <a:gd name="T54" fmla="*/ 141 w 134"/>
              <a:gd name="T55" fmla="*/ 0 h 94"/>
              <a:gd name="T56" fmla="*/ 161 w 134"/>
              <a:gd name="T57" fmla="*/ 42 h 9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34"/>
              <a:gd name="T88" fmla="*/ 0 h 94"/>
              <a:gd name="T89" fmla="*/ 134 w 134"/>
              <a:gd name="T90" fmla="*/ 94 h 9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34" h="94">
                <a:moveTo>
                  <a:pt x="134" y="35"/>
                </a:moveTo>
                <a:cubicBezTo>
                  <a:pt x="130" y="38"/>
                  <a:pt x="125" y="39"/>
                  <a:pt x="122" y="42"/>
                </a:cubicBezTo>
                <a:cubicBezTo>
                  <a:pt x="121" y="45"/>
                  <a:pt x="124" y="49"/>
                  <a:pt x="122" y="50"/>
                </a:cubicBezTo>
                <a:cubicBezTo>
                  <a:pt x="116" y="55"/>
                  <a:pt x="108" y="55"/>
                  <a:pt x="101" y="58"/>
                </a:cubicBezTo>
                <a:cubicBezTo>
                  <a:pt x="96" y="60"/>
                  <a:pt x="90" y="63"/>
                  <a:pt x="86" y="66"/>
                </a:cubicBezTo>
                <a:cubicBezTo>
                  <a:pt x="83" y="68"/>
                  <a:pt x="82" y="72"/>
                  <a:pt x="79" y="73"/>
                </a:cubicBezTo>
                <a:cubicBezTo>
                  <a:pt x="76" y="74"/>
                  <a:pt x="73" y="72"/>
                  <a:pt x="71" y="73"/>
                </a:cubicBezTo>
                <a:cubicBezTo>
                  <a:pt x="66" y="74"/>
                  <a:pt x="63" y="78"/>
                  <a:pt x="59" y="79"/>
                </a:cubicBezTo>
                <a:cubicBezTo>
                  <a:pt x="56" y="80"/>
                  <a:pt x="52" y="79"/>
                  <a:pt x="48" y="79"/>
                </a:cubicBezTo>
                <a:cubicBezTo>
                  <a:pt x="45" y="80"/>
                  <a:pt x="41" y="81"/>
                  <a:pt x="38" y="83"/>
                </a:cubicBezTo>
                <a:cubicBezTo>
                  <a:pt x="35" y="85"/>
                  <a:pt x="34" y="90"/>
                  <a:pt x="31" y="92"/>
                </a:cubicBezTo>
                <a:cubicBezTo>
                  <a:pt x="26" y="94"/>
                  <a:pt x="20" y="94"/>
                  <a:pt x="14" y="92"/>
                </a:cubicBezTo>
                <a:cubicBezTo>
                  <a:pt x="11" y="91"/>
                  <a:pt x="11" y="87"/>
                  <a:pt x="10" y="84"/>
                </a:cubicBezTo>
                <a:cubicBezTo>
                  <a:pt x="9" y="80"/>
                  <a:pt x="10" y="76"/>
                  <a:pt x="9" y="72"/>
                </a:cubicBezTo>
                <a:cubicBezTo>
                  <a:pt x="8" y="68"/>
                  <a:pt x="7" y="63"/>
                  <a:pt x="4" y="59"/>
                </a:cubicBezTo>
                <a:cubicBezTo>
                  <a:pt x="4" y="58"/>
                  <a:pt x="0" y="59"/>
                  <a:pt x="0" y="58"/>
                </a:cubicBezTo>
                <a:cubicBezTo>
                  <a:pt x="0" y="56"/>
                  <a:pt x="3" y="55"/>
                  <a:pt x="4" y="54"/>
                </a:cubicBezTo>
                <a:cubicBezTo>
                  <a:pt x="5" y="51"/>
                  <a:pt x="5" y="48"/>
                  <a:pt x="5" y="45"/>
                </a:cubicBezTo>
                <a:cubicBezTo>
                  <a:pt x="5" y="43"/>
                  <a:pt x="5" y="42"/>
                  <a:pt x="4" y="40"/>
                </a:cubicBezTo>
                <a:cubicBezTo>
                  <a:pt x="6" y="38"/>
                  <a:pt x="7" y="37"/>
                  <a:pt x="8" y="35"/>
                </a:cubicBezTo>
                <a:cubicBezTo>
                  <a:pt x="9" y="32"/>
                  <a:pt x="8" y="29"/>
                  <a:pt x="8" y="27"/>
                </a:cubicBezTo>
                <a:cubicBezTo>
                  <a:pt x="9" y="25"/>
                  <a:pt x="10" y="24"/>
                  <a:pt x="11" y="24"/>
                </a:cubicBezTo>
                <a:cubicBezTo>
                  <a:pt x="13" y="23"/>
                  <a:pt x="14" y="26"/>
                  <a:pt x="15" y="26"/>
                </a:cubicBezTo>
                <a:cubicBezTo>
                  <a:pt x="27" y="26"/>
                  <a:pt x="39" y="24"/>
                  <a:pt x="50" y="24"/>
                </a:cubicBezTo>
                <a:lnTo>
                  <a:pt x="57" y="29"/>
                </a:lnTo>
                <a:cubicBezTo>
                  <a:pt x="59" y="31"/>
                  <a:pt x="62" y="30"/>
                  <a:pt x="64" y="28"/>
                </a:cubicBezTo>
                <a:cubicBezTo>
                  <a:pt x="69" y="24"/>
                  <a:pt x="71" y="18"/>
                  <a:pt x="75" y="13"/>
                </a:cubicBezTo>
                <a:cubicBezTo>
                  <a:pt x="89" y="9"/>
                  <a:pt x="103" y="4"/>
                  <a:pt x="117" y="0"/>
                </a:cubicBezTo>
                <a:lnTo>
                  <a:pt x="134" y="3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55" name="Freeform 2873"/>
          <p:cNvSpPr>
            <a:spLocks noChangeAspect="1"/>
          </p:cNvSpPr>
          <p:nvPr/>
        </p:nvSpPr>
        <p:spPr bwMode="auto">
          <a:xfrm>
            <a:off x="5873750" y="3455988"/>
            <a:ext cx="12700" cy="33338"/>
          </a:xfrm>
          <a:custGeom>
            <a:avLst/>
            <a:gdLst>
              <a:gd name="T0" fmla="*/ 3 w 7"/>
              <a:gd name="T1" fmla="*/ 20 h 18"/>
              <a:gd name="T2" fmla="*/ 6 w 7"/>
              <a:gd name="T3" fmla="*/ 14 h 18"/>
              <a:gd name="T4" fmla="*/ 6 w 7"/>
              <a:gd name="T5" fmla="*/ 2 h 18"/>
              <a:gd name="T6" fmla="*/ 0 w 7"/>
              <a:gd name="T7" fmla="*/ 8 h 18"/>
              <a:gd name="T8" fmla="*/ 1 w 7"/>
              <a:gd name="T9" fmla="*/ 14 h 18"/>
              <a:gd name="T10" fmla="*/ 1 w 7"/>
              <a:gd name="T11" fmla="*/ 21 h 18"/>
              <a:gd name="T12" fmla="*/ 3 w 7"/>
              <a:gd name="T13" fmla="*/ 2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18"/>
              <a:gd name="T23" fmla="*/ 7 w 7"/>
              <a:gd name="T24" fmla="*/ 18 h 1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18">
                <a:moveTo>
                  <a:pt x="3" y="17"/>
                </a:moveTo>
                <a:cubicBezTo>
                  <a:pt x="4" y="15"/>
                  <a:pt x="5" y="14"/>
                  <a:pt x="5" y="12"/>
                </a:cubicBezTo>
                <a:cubicBezTo>
                  <a:pt x="6" y="9"/>
                  <a:pt x="7" y="4"/>
                  <a:pt x="5" y="2"/>
                </a:cubicBezTo>
                <a:cubicBezTo>
                  <a:pt x="4" y="0"/>
                  <a:pt x="2" y="5"/>
                  <a:pt x="0" y="7"/>
                </a:cubicBezTo>
                <a:cubicBezTo>
                  <a:pt x="1" y="8"/>
                  <a:pt x="1" y="10"/>
                  <a:pt x="1" y="12"/>
                </a:cubicBezTo>
                <a:cubicBezTo>
                  <a:pt x="1" y="14"/>
                  <a:pt x="0" y="16"/>
                  <a:pt x="1" y="18"/>
                </a:cubicBezTo>
                <a:cubicBezTo>
                  <a:pt x="1" y="18"/>
                  <a:pt x="2" y="18"/>
                  <a:pt x="3" y="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56" name="Freeform 2874"/>
          <p:cNvSpPr>
            <a:spLocks noChangeAspect="1"/>
          </p:cNvSpPr>
          <p:nvPr/>
        </p:nvSpPr>
        <p:spPr bwMode="auto">
          <a:xfrm>
            <a:off x="5748338" y="3467100"/>
            <a:ext cx="23813" cy="50800"/>
          </a:xfrm>
          <a:custGeom>
            <a:avLst/>
            <a:gdLst>
              <a:gd name="T0" fmla="*/ 6 w 12"/>
              <a:gd name="T1" fmla="*/ 30 h 27"/>
              <a:gd name="T2" fmla="*/ 13 w 12"/>
              <a:gd name="T3" fmla="*/ 27 h 27"/>
              <a:gd name="T4" fmla="*/ 14 w 12"/>
              <a:gd name="T5" fmla="*/ 21 h 27"/>
              <a:gd name="T6" fmla="*/ 9 w 12"/>
              <a:gd name="T7" fmla="*/ 14 h 27"/>
              <a:gd name="T8" fmla="*/ 11 w 12"/>
              <a:gd name="T9" fmla="*/ 8 h 27"/>
              <a:gd name="T10" fmla="*/ 6 w 12"/>
              <a:gd name="T11" fmla="*/ 0 h 27"/>
              <a:gd name="T12" fmla="*/ 1 w 12"/>
              <a:gd name="T13" fmla="*/ 6 h 27"/>
              <a:gd name="T14" fmla="*/ 1 w 12"/>
              <a:gd name="T15" fmla="*/ 13 h 27"/>
              <a:gd name="T16" fmla="*/ 1 w 12"/>
              <a:gd name="T17" fmla="*/ 19 h 27"/>
              <a:gd name="T18" fmla="*/ 1 w 12"/>
              <a:gd name="T19" fmla="*/ 25 h 27"/>
              <a:gd name="T20" fmla="*/ 0 w 12"/>
              <a:gd name="T21" fmla="*/ 27 h 27"/>
              <a:gd name="T22" fmla="*/ 3 w 12"/>
              <a:gd name="T23" fmla="*/ 32 h 27"/>
              <a:gd name="T24" fmla="*/ 6 w 12"/>
              <a:gd name="T25" fmla="*/ 3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"/>
              <a:gd name="T40" fmla="*/ 0 h 27"/>
              <a:gd name="T41" fmla="*/ 12 w 12"/>
              <a:gd name="T42" fmla="*/ 27 h 2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" h="27">
                <a:moveTo>
                  <a:pt x="5" y="25"/>
                </a:moveTo>
                <a:cubicBezTo>
                  <a:pt x="7" y="25"/>
                  <a:pt x="9" y="24"/>
                  <a:pt x="10" y="23"/>
                </a:cubicBezTo>
                <a:cubicBezTo>
                  <a:pt x="11" y="21"/>
                  <a:pt x="12" y="20"/>
                  <a:pt x="11" y="18"/>
                </a:cubicBezTo>
                <a:cubicBezTo>
                  <a:pt x="11" y="16"/>
                  <a:pt x="7" y="15"/>
                  <a:pt x="7" y="12"/>
                </a:cubicBezTo>
                <a:cubicBezTo>
                  <a:pt x="6" y="10"/>
                  <a:pt x="9" y="9"/>
                  <a:pt x="9" y="7"/>
                </a:cubicBezTo>
                <a:cubicBezTo>
                  <a:pt x="8" y="5"/>
                  <a:pt x="7" y="2"/>
                  <a:pt x="5" y="0"/>
                </a:cubicBezTo>
                <a:cubicBezTo>
                  <a:pt x="3" y="0"/>
                  <a:pt x="2" y="3"/>
                  <a:pt x="1" y="5"/>
                </a:cubicBezTo>
                <a:cubicBezTo>
                  <a:pt x="0" y="7"/>
                  <a:pt x="1" y="9"/>
                  <a:pt x="1" y="11"/>
                </a:cubicBezTo>
                <a:cubicBezTo>
                  <a:pt x="1" y="12"/>
                  <a:pt x="0" y="14"/>
                  <a:pt x="1" y="16"/>
                </a:cubicBezTo>
                <a:cubicBezTo>
                  <a:pt x="1" y="17"/>
                  <a:pt x="2" y="19"/>
                  <a:pt x="1" y="21"/>
                </a:cubicBezTo>
                <a:cubicBezTo>
                  <a:pt x="1" y="22"/>
                  <a:pt x="1" y="22"/>
                  <a:pt x="0" y="23"/>
                </a:cubicBezTo>
                <a:cubicBezTo>
                  <a:pt x="0" y="24"/>
                  <a:pt x="1" y="26"/>
                  <a:pt x="2" y="27"/>
                </a:cubicBezTo>
                <a:cubicBezTo>
                  <a:pt x="3" y="27"/>
                  <a:pt x="4" y="26"/>
                  <a:pt x="5" y="2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57" name="Freeform 2875"/>
          <p:cNvSpPr>
            <a:spLocks noChangeAspect="1"/>
          </p:cNvSpPr>
          <p:nvPr/>
        </p:nvSpPr>
        <p:spPr bwMode="auto">
          <a:xfrm>
            <a:off x="5676900" y="3357563"/>
            <a:ext cx="9525" cy="12700"/>
          </a:xfrm>
          <a:custGeom>
            <a:avLst/>
            <a:gdLst>
              <a:gd name="T0" fmla="*/ 0 w 5"/>
              <a:gd name="T1" fmla="*/ 1 h 6"/>
              <a:gd name="T2" fmla="*/ 1 w 5"/>
              <a:gd name="T3" fmla="*/ 7 h 6"/>
              <a:gd name="T4" fmla="*/ 4 w 5"/>
              <a:gd name="T5" fmla="*/ 7 h 6"/>
              <a:gd name="T6" fmla="*/ 6 w 5"/>
              <a:gd name="T7" fmla="*/ 4 h 6"/>
              <a:gd name="T8" fmla="*/ 4 w 5"/>
              <a:gd name="T9" fmla="*/ 1 h 6"/>
              <a:gd name="T10" fmla="*/ 0 w 5"/>
              <a:gd name="T11" fmla="*/ 1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"/>
              <a:gd name="T19" fmla="*/ 0 h 6"/>
              <a:gd name="T20" fmla="*/ 5 w 5"/>
              <a:gd name="T21" fmla="*/ 6 h 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" h="6">
                <a:moveTo>
                  <a:pt x="0" y="1"/>
                </a:moveTo>
                <a:cubicBezTo>
                  <a:pt x="0" y="2"/>
                  <a:pt x="0" y="4"/>
                  <a:pt x="1" y="5"/>
                </a:cubicBezTo>
                <a:cubicBezTo>
                  <a:pt x="1" y="6"/>
                  <a:pt x="2" y="5"/>
                  <a:pt x="3" y="5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2"/>
                  <a:pt x="3" y="1"/>
                </a:cubicBezTo>
                <a:cubicBezTo>
                  <a:pt x="2" y="1"/>
                  <a:pt x="1" y="0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58" name="Freeform 2876"/>
          <p:cNvSpPr>
            <a:spLocks noChangeAspect="1"/>
          </p:cNvSpPr>
          <p:nvPr/>
        </p:nvSpPr>
        <p:spPr bwMode="auto">
          <a:xfrm>
            <a:off x="5535613" y="3733800"/>
            <a:ext cx="17463" cy="19050"/>
          </a:xfrm>
          <a:custGeom>
            <a:avLst/>
            <a:gdLst>
              <a:gd name="T0" fmla="*/ 0 w 9"/>
              <a:gd name="T1" fmla="*/ 2 h 10"/>
              <a:gd name="T2" fmla="*/ 4 w 9"/>
              <a:gd name="T3" fmla="*/ 1 h 10"/>
              <a:gd name="T4" fmla="*/ 5 w 9"/>
              <a:gd name="T5" fmla="*/ 6 h 10"/>
              <a:gd name="T6" fmla="*/ 9 w 9"/>
              <a:gd name="T7" fmla="*/ 5 h 10"/>
              <a:gd name="T8" fmla="*/ 10 w 9"/>
              <a:gd name="T9" fmla="*/ 11 h 10"/>
              <a:gd name="T10" fmla="*/ 5 w 9"/>
              <a:gd name="T11" fmla="*/ 7 h 10"/>
              <a:gd name="T12" fmla="*/ 1 w 9"/>
              <a:gd name="T13" fmla="*/ 6 h 10"/>
              <a:gd name="T14" fmla="*/ 0 w 9"/>
              <a:gd name="T15" fmla="*/ 2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"/>
              <a:gd name="T25" fmla="*/ 0 h 10"/>
              <a:gd name="T26" fmla="*/ 9 w 9"/>
              <a:gd name="T27" fmla="*/ 10 h 1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" h="10">
                <a:moveTo>
                  <a:pt x="0" y="2"/>
                </a:moveTo>
                <a:cubicBezTo>
                  <a:pt x="0" y="1"/>
                  <a:pt x="2" y="0"/>
                  <a:pt x="3" y="1"/>
                </a:cubicBezTo>
                <a:cubicBezTo>
                  <a:pt x="4" y="1"/>
                  <a:pt x="3" y="4"/>
                  <a:pt x="4" y="5"/>
                </a:cubicBezTo>
                <a:cubicBezTo>
                  <a:pt x="5" y="6"/>
                  <a:pt x="6" y="3"/>
                  <a:pt x="7" y="4"/>
                </a:cubicBezTo>
                <a:cubicBezTo>
                  <a:pt x="8" y="5"/>
                  <a:pt x="9" y="8"/>
                  <a:pt x="8" y="9"/>
                </a:cubicBezTo>
                <a:cubicBezTo>
                  <a:pt x="7" y="10"/>
                  <a:pt x="6" y="7"/>
                  <a:pt x="4" y="6"/>
                </a:cubicBezTo>
                <a:cubicBezTo>
                  <a:pt x="3" y="6"/>
                  <a:pt x="2" y="6"/>
                  <a:pt x="1" y="5"/>
                </a:cubicBezTo>
                <a:cubicBezTo>
                  <a:pt x="0" y="4"/>
                  <a:pt x="0" y="3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59" name="Freeform 2877"/>
          <p:cNvSpPr>
            <a:spLocks noChangeAspect="1"/>
          </p:cNvSpPr>
          <p:nvPr/>
        </p:nvSpPr>
        <p:spPr bwMode="auto">
          <a:xfrm>
            <a:off x="5849938" y="3448050"/>
            <a:ext cx="25400" cy="14288"/>
          </a:xfrm>
          <a:custGeom>
            <a:avLst/>
            <a:gdLst>
              <a:gd name="T0" fmla="*/ 1 w 13"/>
              <a:gd name="T1" fmla="*/ 7 h 8"/>
              <a:gd name="T2" fmla="*/ 1 w 13"/>
              <a:gd name="T3" fmla="*/ 8 h 8"/>
              <a:gd name="T4" fmla="*/ 9 w 13"/>
              <a:gd name="T5" fmla="*/ 5 h 8"/>
              <a:gd name="T6" fmla="*/ 14 w 13"/>
              <a:gd name="T7" fmla="*/ 5 h 8"/>
              <a:gd name="T8" fmla="*/ 16 w 13"/>
              <a:gd name="T9" fmla="*/ 1 h 8"/>
              <a:gd name="T10" fmla="*/ 14 w 13"/>
              <a:gd name="T11" fmla="*/ 0 h 8"/>
              <a:gd name="T12" fmla="*/ 7 w 13"/>
              <a:gd name="T13" fmla="*/ 2 h 8"/>
              <a:gd name="T14" fmla="*/ 6 w 13"/>
              <a:gd name="T15" fmla="*/ 5 h 8"/>
              <a:gd name="T16" fmla="*/ 1 w 13"/>
              <a:gd name="T17" fmla="*/ 7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8"/>
              <a:gd name="T29" fmla="*/ 13 w 13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8">
                <a:moveTo>
                  <a:pt x="1" y="6"/>
                </a:moveTo>
                <a:cubicBezTo>
                  <a:pt x="0" y="6"/>
                  <a:pt x="1" y="8"/>
                  <a:pt x="1" y="7"/>
                </a:cubicBezTo>
                <a:cubicBezTo>
                  <a:pt x="3" y="7"/>
                  <a:pt x="5" y="5"/>
                  <a:pt x="7" y="4"/>
                </a:cubicBezTo>
                <a:cubicBezTo>
                  <a:pt x="9" y="4"/>
                  <a:pt x="10" y="5"/>
                  <a:pt x="11" y="4"/>
                </a:cubicBezTo>
                <a:cubicBezTo>
                  <a:pt x="12" y="3"/>
                  <a:pt x="13" y="2"/>
                  <a:pt x="13" y="1"/>
                </a:cubicBezTo>
                <a:cubicBezTo>
                  <a:pt x="13" y="0"/>
                  <a:pt x="12" y="0"/>
                  <a:pt x="11" y="0"/>
                </a:cubicBezTo>
                <a:cubicBezTo>
                  <a:pt x="9" y="1"/>
                  <a:pt x="8" y="1"/>
                  <a:pt x="6" y="2"/>
                </a:cubicBezTo>
                <a:cubicBezTo>
                  <a:pt x="5" y="2"/>
                  <a:pt x="5" y="3"/>
                  <a:pt x="5" y="4"/>
                </a:cubicBezTo>
                <a:cubicBezTo>
                  <a:pt x="3" y="5"/>
                  <a:pt x="2" y="4"/>
                  <a:pt x="1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60" name="Freeform 2878"/>
          <p:cNvSpPr>
            <a:spLocks noChangeAspect="1"/>
          </p:cNvSpPr>
          <p:nvPr/>
        </p:nvSpPr>
        <p:spPr bwMode="auto">
          <a:xfrm>
            <a:off x="7037388" y="3913188"/>
            <a:ext cx="7938" cy="12700"/>
          </a:xfrm>
          <a:custGeom>
            <a:avLst/>
            <a:gdLst>
              <a:gd name="T0" fmla="*/ 0 w 4"/>
              <a:gd name="T1" fmla="*/ 2 h 7"/>
              <a:gd name="T2" fmla="*/ 3 w 4"/>
              <a:gd name="T3" fmla="*/ 0 h 7"/>
              <a:gd name="T4" fmla="*/ 5 w 4"/>
              <a:gd name="T5" fmla="*/ 3 h 7"/>
              <a:gd name="T6" fmla="*/ 4 w 4"/>
              <a:gd name="T7" fmla="*/ 8 h 7"/>
              <a:gd name="T8" fmla="*/ 3 w 4"/>
              <a:gd name="T9" fmla="*/ 6 h 7"/>
              <a:gd name="T10" fmla="*/ 0 w 4"/>
              <a:gd name="T11" fmla="*/ 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7"/>
              <a:gd name="T20" fmla="*/ 4 w 4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7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3" y="1"/>
                  <a:pt x="4" y="2"/>
                  <a:pt x="4" y="3"/>
                </a:cubicBezTo>
                <a:cubicBezTo>
                  <a:pt x="4" y="5"/>
                  <a:pt x="4" y="6"/>
                  <a:pt x="3" y="7"/>
                </a:cubicBezTo>
                <a:cubicBezTo>
                  <a:pt x="2" y="7"/>
                  <a:pt x="2" y="5"/>
                  <a:pt x="2" y="5"/>
                </a:cubicBezTo>
                <a:cubicBezTo>
                  <a:pt x="1" y="4"/>
                  <a:pt x="0" y="3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61" name="Freeform 2879"/>
          <p:cNvSpPr>
            <a:spLocks noChangeAspect="1"/>
          </p:cNvSpPr>
          <p:nvPr/>
        </p:nvSpPr>
        <p:spPr bwMode="auto">
          <a:xfrm>
            <a:off x="7132638" y="3641725"/>
            <a:ext cx="58738" cy="58738"/>
          </a:xfrm>
          <a:custGeom>
            <a:avLst/>
            <a:gdLst>
              <a:gd name="T0" fmla="*/ 35 w 31"/>
              <a:gd name="T1" fmla="*/ 0 h 31"/>
              <a:gd name="T2" fmla="*/ 37 w 31"/>
              <a:gd name="T3" fmla="*/ 7 h 31"/>
              <a:gd name="T4" fmla="*/ 33 w 31"/>
              <a:gd name="T5" fmla="*/ 13 h 31"/>
              <a:gd name="T6" fmla="*/ 32 w 31"/>
              <a:gd name="T7" fmla="*/ 25 h 31"/>
              <a:gd name="T8" fmla="*/ 26 w 31"/>
              <a:gd name="T9" fmla="*/ 31 h 31"/>
              <a:gd name="T10" fmla="*/ 19 w 31"/>
              <a:gd name="T11" fmla="*/ 32 h 31"/>
              <a:gd name="T12" fmla="*/ 19 w 31"/>
              <a:gd name="T13" fmla="*/ 36 h 31"/>
              <a:gd name="T14" fmla="*/ 14 w 31"/>
              <a:gd name="T15" fmla="*/ 35 h 31"/>
              <a:gd name="T16" fmla="*/ 5 w 31"/>
              <a:gd name="T17" fmla="*/ 31 h 31"/>
              <a:gd name="T18" fmla="*/ 2 w 31"/>
              <a:gd name="T19" fmla="*/ 24 h 31"/>
              <a:gd name="T20" fmla="*/ 2 w 31"/>
              <a:gd name="T21" fmla="*/ 13 h 31"/>
              <a:gd name="T22" fmla="*/ 11 w 31"/>
              <a:gd name="T23" fmla="*/ 7 h 31"/>
              <a:gd name="T24" fmla="*/ 10 w 31"/>
              <a:gd name="T25" fmla="*/ 6 h 31"/>
              <a:gd name="T26" fmla="*/ 12 w 31"/>
              <a:gd name="T27" fmla="*/ 4 h 31"/>
              <a:gd name="T28" fmla="*/ 13 w 31"/>
              <a:gd name="T29" fmla="*/ 5 h 31"/>
              <a:gd name="T30" fmla="*/ 19 w 31"/>
              <a:gd name="T31" fmla="*/ 4 h 31"/>
              <a:gd name="T32" fmla="*/ 24 w 31"/>
              <a:gd name="T33" fmla="*/ 4 h 31"/>
              <a:gd name="T34" fmla="*/ 29 w 31"/>
              <a:gd name="T35" fmla="*/ 2 h 31"/>
              <a:gd name="T36" fmla="*/ 31 w 31"/>
              <a:gd name="T37" fmla="*/ 4 h 31"/>
              <a:gd name="T38" fmla="*/ 35 w 31"/>
              <a:gd name="T39" fmla="*/ 0 h 3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1"/>
              <a:gd name="T61" fmla="*/ 0 h 31"/>
              <a:gd name="T62" fmla="*/ 31 w 31"/>
              <a:gd name="T63" fmla="*/ 31 h 3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1" h="31">
                <a:moveTo>
                  <a:pt x="29" y="0"/>
                </a:moveTo>
                <a:cubicBezTo>
                  <a:pt x="30" y="1"/>
                  <a:pt x="31" y="4"/>
                  <a:pt x="31" y="6"/>
                </a:cubicBezTo>
                <a:cubicBezTo>
                  <a:pt x="31" y="8"/>
                  <a:pt x="28" y="9"/>
                  <a:pt x="28" y="11"/>
                </a:cubicBezTo>
                <a:cubicBezTo>
                  <a:pt x="27" y="14"/>
                  <a:pt x="29" y="18"/>
                  <a:pt x="27" y="21"/>
                </a:cubicBezTo>
                <a:cubicBezTo>
                  <a:pt x="27" y="23"/>
                  <a:pt x="24" y="25"/>
                  <a:pt x="22" y="26"/>
                </a:cubicBezTo>
                <a:cubicBezTo>
                  <a:pt x="20" y="27"/>
                  <a:pt x="18" y="26"/>
                  <a:pt x="16" y="27"/>
                </a:cubicBezTo>
                <a:cubicBezTo>
                  <a:pt x="15" y="27"/>
                  <a:pt x="17" y="29"/>
                  <a:pt x="16" y="30"/>
                </a:cubicBezTo>
                <a:cubicBezTo>
                  <a:pt x="14" y="31"/>
                  <a:pt x="13" y="30"/>
                  <a:pt x="12" y="29"/>
                </a:cubicBezTo>
                <a:cubicBezTo>
                  <a:pt x="9" y="29"/>
                  <a:pt x="6" y="28"/>
                  <a:pt x="4" y="26"/>
                </a:cubicBezTo>
                <a:cubicBezTo>
                  <a:pt x="2" y="25"/>
                  <a:pt x="2" y="23"/>
                  <a:pt x="2" y="20"/>
                </a:cubicBezTo>
                <a:cubicBezTo>
                  <a:pt x="1" y="17"/>
                  <a:pt x="0" y="14"/>
                  <a:pt x="2" y="11"/>
                </a:cubicBezTo>
                <a:cubicBezTo>
                  <a:pt x="3" y="8"/>
                  <a:pt x="7" y="9"/>
                  <a:pt x="9" y="6"/>
                </a:cubicBezTo>
                <a:cubicBezTo>
                  <a:pt x="10" y="6"/>
                  <a:pt x="8" y="5"/>
                  <a:pt x="8" y="5"/>
                </a:cubicBezTo>
                <a:cubicBezTo>
                  <a:pt x="8" y="4"/>
                  <a:pt x="9" y="3"/>
                  <a:pt x="10" y="3"/>
                </a:cubicBezTo>
                <a:cubicBezTo>
                  <a:pt x="10" y="3"/>
                  <a:pt x="11" y="4"/>
                  <a:pt x="11" y="4"/>
                </a:cubicBezTo>
                <a:cubicBezTo>
                  <a:pt x="13" y="4"/>
                  <a:pt x="15" y="3"/>
                  <a:pt x="16" y="3"/>
                </a:cubicBezTo>
                <a:cubicBezTo>
                  <a:pt x="18" y="3"/>
                  <a:pt x="19" y="3"/>
                  <a:pt x="20" y="3"/>
                </a:cubicBezTo>
                <a:cubicBezTo>
                  <a:pt x="21" y="3"/>
                  <a:pt x="23" y="2"/>
                  <a:pt x="24" y="2"/>
                </a:cubicBezTo>
                <a:cubicBezTo>
                  <a:pt x="25" y="2"/>
                  <a:pt x="25" y="3"/>
                  <a:pt x="26" y="3"/>
                </a:cubicBezTo>
                <a:cubicBezTo>
                  <a:pt x="27" y="3"/>
                  <a:pt x="28" y="0"/>
                  <a:pt x="29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62" name="Freeform 2880"/>
          <p:cNvSpPr>
            <a:spLocks noChangeAspect="1"/>
          </p:cNvSpPr>
          <p:nvPr/>
        </p:nvSpPr>
        <p:spPr bwMode="auto">
          <a:xfrm>
            <a:off x="7399338" y="3495675"/>
            <a:ext cx="39688" cy="96838"/>
          </a:xfrm>
          <a:custGeom>
            <a:avLst/>
            <a:gdLst>
              <a:gd name="T0" fmla="*/ 25 w 21"/>
              <a:gd name="T1" fmla="*/ 7 h 51"/>
              <a:gd name="T2" fmla="*/ 21 w 21"/>
              <a:gd name="T3" fmla="*/ 24 h 51"/>
              <a:gd name="T4" fmla="*/ 20 w 21"/>
              <a:gd name="T5" fmla="*/ 39 h 51"/>
              <a:gd name="T6" fmla="*/ 14 w 21"/>
              <a:gd name="T7" fmla="*/ 50 h 51"/>
              <a:gd name="T8" fmla="*/ 14 w 21"/>
              <a:gd name="T9" fmla="*/ 61 h 51"/>
              <a:gd name="T10" fmla="*/ 5 w 21"/>
              <a:gd name="T11" fmla="*/ 49 h 51"/>
              <a:gd name="T12" fmla="*/ 1 w 21"/>
              <a:gd name="T13" fmla="*/ 42 h 51"/>
              <a:gd name="T14" fmla="*/ 4 w 21"/>
              <a:gd name="T15" fmla="*/ 24 h 51"/>
              <a:gd name="T16" fmla="*/ 10 w 21"/>
              <a:gd name="T17" fmla="*/ 10 h 51"/>
              <a:gd name="T18" fmla="*/ 11 w 21"/>
              <a:gd name="T19" fmla="*/ 4 h 51"/>
              <a:gd name="T20" fmla="*/ 17 w 21"/>
              <a:gd name="T21" fmla="*/ 0 h 51"/>
              <a:gd name="T22" fmla="*/ 24 w 21"/>
              <a:gd name="T23" fmla="*/ 4 h 51"/>
              <a:gd name="T24" fmla="*/ 25 w 21"/>
              <a:gd name="T25" fmla="*/ 7 h 5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"/>
              <a:gd name="T40" fmla="*/ 0 h 51"/>
              <a:gd name="T41" fmla="*/ 21 w 21"/>
              <a:gd name="T42" fmla="*/ 51 h 5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" h="51">
                <a:moveTo>
                  <a:pt x="21" y="6"/>
                </a:moveTo>
                <a:cubicBezTo>
                  <a:pt x="20" y="10"/>
                  <a:pt x="19" y="15"/>
                  <a:pt x="18" y="20"/>
                </a:cubicBezTo>
                <a:cubicBezTo>
                  <a:pt x="18" y="24"/>
                  <a:pt x="18" y="29"/>
                  <a:pt x="17" y="33"/>
                </a:cubicBezTo>
                <a:cubicBezTo>
                  <a:pt x="16" y="36"/>
                  <a:pt x="13" y="39"/>
                  <a:pt x="12" y="42"/>
                </a:cubicBezTo>
                <a:cubicBezTo>
                  <a:pt x="11" y="45"/>
                  <a:pt x="13" y="48"/>
                  <a:pt x="12" y="51"/>
                </a:cubicBezTo>
                <a:cubicBezTo>
                  <a:pt x="8" y="47"/>
                  <a:pt x="6" y="45"/>
                  <a:pt x="4" y="41"/>
                </a:cubicBezTo>
                <a:cubicBezTo>
                  <a:pt x="2" y="39"/>
                  <a:pt x="1" y="37"/>
                  <a:pt x="1" y="35"/>
                </a:cubicBezTo>
                <a:cubicBezTo>
                  <a:pt x="0" y="30"/>
                  <a:pt x="2" y="25"/>
                  <a:pt x="3" y="20"/>
                </a:cubicBezTo>
                <a:cubicBezTo>
                  <a:pt x="4" y="16"/>
                  <a:pt x="6" y="12"/>
                  <a:pt x="8" y="8"/>
                </a:cubicBezTo>
                <a:cubicBezTo>
                  <a:pt x="8" y="7"/>
                  <a:pt x="8" y="5"/>
                  <a:pt x="9" y="3"/>
                </a:cubicBezTo>
                <a:cubicBezTo>
                  <a:pt x="10" y="2"/>
                  <a:pt x="12" y="1"/>
                  <a:pt x="14" y="0"/>
                </a:cubicBezTo>
                <a:cubicBezTo>
                  <a:pt x="16" y="0"/>
                  <a:pt x="18" y="1"/>
                  <a:pt x="20" y="3"/>
                </a:cubicBezTo>
                <a:cubicBezTo>
                  <a:pt x="21" y="3"/>
                  <a:pt x="21" y="4"/>
                  <a:pt x="21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63" name="Freeform 2881"/>
          <p:cNvSpPr>
            <a:spLocks noChangeAspect="1"/>
          </p:cNvSpPr>
          <p:nvPr/>
        </p:nvSpPr>
        <p:spPr bwMode="auto">
          <a:xfrm>
            <a:off x="7491413" y="3522663"/>
            <a:ext cx="6350" cy="9525"/>
          </a:xfrm>
          <a:custGeom>
            <a:avLst/>
            <a:gdLst>
              <a:gd name="T0" fmla="*/ 3 w 4"/>
              <a:gd name="T1" fmla="*/ 0 h 5"/>
              <a:gd name="T2" fmla="*/ 3 w 4"/>
              <a:gd name="T3" fmla="*/ 5 h 5"/>
              <a:gd name="T4" fmla="*/ 0 w 4"/>
              <a:gd name="T5" fmla="*/ 2 h 5"/>
              <a:gd name="T6" fmla="*/ 3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5"/>
              <a:gd name="T14" fmla="*/ 4 w 4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5">
                <a:moveTo>
                  <a:pt x="3" y="0"/>
                </a:moveTo>
                <a:cubicBezTo>
                  <a:pt x="4" y="1"/>
                  <a:pt x="4" y="4"/>
                  <a:pt x="3" y="4"/>
                </a:cubicBezTo>
                <a:cubicBezTo>
                  <a:pt x="2" y="5"/>
                  <a:pt x="0" y="3"/>
                  <a:pt x="0" y="2"/>
                </a:cubicBezTo>
                <a:cubicBezTo>
                  <a:pt x="0" y="1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64" name="Freeform 2882"/>
          <p:cNvSpPr>
            <a:spLocks noChangeAspect="1"/>
          </p:cNvSpPr>
          <p:nvPr/>
        </p:nvSpPr>
        <p:spPr bwMode="auto">
          <a:xfrm>
            <a:off x="7516813" y="3508375"/>
            <a:ext cx="6350" cy="7938"/>
          </a:xfrm>
          <a:custGeom>
            <a:avLst/>
            <a:gdLst>
              <a:gd name="T0" fmla="*/ 3 w 3"/>
              <a:gd name="T1" fmla="*/ 0 h 4"/>
              <a:gd name="T2" fmla="*/ 3 w 3"/>
              <a:gd name="T3" fmla="*/ 5 h 4"/>
              <a:gd name="T4" fmla="*/ 0 w 3"/>
              <a:gd name="T5" fmla="*/ 3 h 4"/>
              <a:gd name="T6" fmla="*/ 3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4"/>
              <a:gd name="T14" fmla="*/ 3 w 3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4">
                <a:moveTo>
                  <a:pt x="2" y="0"/>
                </a:moveTo>
                <a:cubicBezTo>
                  <a:pt x="3" y="1"/>
                  <a:pt x="3" y="3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2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65" name="Freeform 2883"/>
          <p:cNvSpPr>
            <a:spLocks noChangeAspect="1"/>
          </p:cNvSpPr>
          <p:nvPr/>
        </p:nvSpPr>
        <p:spPr bwMode="auto">
          <a:xfrm>
            <a:off x="7477125" y="3522663"/>
            <a:ext cx="7938" cy="9525"/>
          </a:xfrm>
          <a:custGeom>
            <a:avLst/>
            <a:gdLst>
              <a:gd name="T0" fmla="*/ 5 w 4"/>
              <a:gd name="T1" fmla="*/ 2 h 5"/>
              <a:gd name="T2" fmla="*/ 1 w 4"/>
              <a:gd name="T3" fmla="*/ 6 h 5"/>
              <a:gd name="T4" fmla="*/ 1 w 4"/>
              <a:gd name="T5" fmla="*/ 1 h 5"/>
              <a:gd name="T6" fmla="*/ 5 w 4"/>
              <a:gd name="T7" fmla="*/ 2 h 5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5"/>
              <a:gd name="T14" fmla="*/ 4 w 4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5">
                <a:moveTo>
                  <a:pt x="4" y="2"/>
                </a:moveTo>
                <a:cubicBezTo>
                  <a:pt x="4" y="3"/>
                  <a:pt x="2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4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66" name="Freeform 2884"/>
          <p:cNvSpPr>
            <a:spLocks noChangeAspect="1"/>
          </p:cNvSpPr>
          <p:nvPr/>
        </p:nvSpPr>
        <p:spPr bwMode="auto">
          <a:xfrm>
            <a:off x="7477125" y="3522663"/>
            <a:ext cx="7938" cy="9525"/>
          </a:xfrm>
          <a:custGeom>
            <a:avLst/>
            <a:gdLst>
              <a:gd name="T0" fmla="*/ 5 w 4"/>
              <a:gd name="T1" fmla="*/ 2 h 5"/>
              <a:gd name="T2" fmla="*/ 1 w 4"/>
              <a:gd name="T3" fmla="*/ 6 h 5"/>
              <a:gd name="T4" fmla="*/ 1 w 4"/>
              <a:gd name="T5" fmla="*/ 1 h 5"/>
              <a:gd name="T6" fmla="*/ 5 w 4"/>
              <a:gd name="T7" fmla="*/ 2 h 5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5"/>
              <a:gd name="T14" fmla="*/ 4 w 4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5">
                <a:moveTo>
                  <a:pt x="4" y="2"/>
                </a:moveTo>
                <a:cubicBezTo>
                  <a:pt x="4" y="3"/>
                  <a:pt x="2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4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67" name="Freeform 2885"/>
          <p:cNvSpPr>
            <a:spLocks noChangeAspect="1"/>
          </p:cNvSpPr>
          <p:nvPr/>
        </p:nvSpPr>
        <p:spPr bwMode="auto">
          <a:xfrm>
            <a:off x="7505700" y="3252788"/>
            <a:ext cx="19050" cy="12700"/>
          </a:xfrm>
          <a:custGeom>
            <a:avLst/>
            <a:gdLst>
              <a:gd name="T0" fmla="*/ 8 w 10"/>
              <a:gd name="T1" fmla="*/ 0 h 6"/>
              <a:gd name="T2" fmla="*/ 12 w 10"/>
              <a:gd name="T3" fmla="*/ 4 h 6"/>
              <a:gd name="T4" fmla="*/ 7 w 10"/>
              <a:gd name="T5" fmla="*/ 7 h 6"/>
              <a:gd name="T6" fmla="*/ 2 w 10"/>
              <a:gd name="T7" fmla="*/ 8 h 6"/>
              <a:gd name="T8" fmla="*/ 1 w 10"/>
              <a:gd name="T9" fmla="*/ 5 h 6"/>
              <a:gd name="T10" fmla="*/ 8 w 10"/>
              <a:gd name="T11" fmla="*/ 0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6"/>
              <a:gd name="T20" fmla="*/ 10 w 10"/>
              <a:gd name="T21" fmla="*/ 6 h 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6">
                <a:moveTo>
                  <a:pt x="7" y="0"/>
                </a:moveTo>
                <a:cubicBezTo>
                  <a:pt x="8" y="0"/>
                  <a:pt x="10" y="2"/>
                  <a:pt x="10" y="3"/>
                </a:cubicBezTo>
                <a:cubicBezTo>
                  <a:pt x="10" y="5"/>
                  <a:pt x="7" y="5"/>
                  <a:pt x="6" y="5"/>
                </a:cubicBezTo>
                <a:cubicBezTo>
                  <a:pt x="5" y="6"/>
                  <a:pt x="4" y="6"/>
                  <a:pt x="2" y="6"/>
                </a:cubicBezTo>
                <a:cubicBezTo>
                  <a:pt x="2" y="6"/>
                  <a:pt x="0" y="5"/>
                  <a:pt x="1" y="4"/>
                </a:cubicBezTo>
                <a:cubicBezTo>
                  <a:pt x="2" y="2"/>
                  <a:pt x="4" y="0"/>
                  <a:pt x="7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68" name="Freeform 2886"/>
          <p:cNvSpPr>
            <a:spLocks noChangeAspect="1"/>
          </p:cNvSpPr>
          <p:nvPr/>
        </p:nvSpPr>
        <p:spPr bwMode="auto">
          <a:xfrm>
            <a:off x="5138738" y="1652588"/>
            <a:ext cx="3470275" cy="1362075"/>
          </a:xfrm>
          <a:custGeom>
            <a:avLst/>
            <a:gdLst>
              <a:gd name="T0" fmla="*/ 1579 w 1821"/>
              <a:gd name="T1" fmla="*/ 599 h 715"/>
              <a:gd name="T2" fmla="*/ 1708 w 1821"/>
              <a:gd name="T3" fmla="*/ 472 h 715"/>
              <a:gd name="T4" fmla="*/ 1833 w 1821"/>
              <a:gd name="T5" fmla="*/ 446 h 715"/>
              <a:gd name="T6" fmla="*/ 1813 w 1821"/>
              <a:gd name="T7" fmla="*/ 523 h 715"/>
              <a:gd name="T8" fmla="*/ 1905 w 1821"/>
              <a:gd name="T9" fmla="*/ 547 h 715"/>
              <a:gd name="T10" fmla="*/ 1944 w 1821"/>
              <a:gd name="T11" fmla="*/ 445 h 715"/>
              <a:gd name="T12" fmla="*/ 2058 w 1821"/>
              <a:gd name="T13" fmla="*/ 341 h 715"/>
              <a:gd name="T14" fmla="*/ 2164 w 1821"/>
              <a:gd name="T15" fmla="*/ 305 h 715"/>
              <a:gd name="T16" fmla="*/ 1874 w 1821"/>
              <a:gd name="T17" fmla="*/ 240 h 715"/>
              <a:gd name="T18" fmla="*/ 1631 w 1821"/>
              <a:gd name="T19" fmla="*/ 186 h 715"/>
              <a:gd name="T20" fmla="*/ 1520 w 1821"/>
              <a:gd name="T21" fmla="*/ 151 h 715"/>
              <a:gd name="T22" fmla="*/ 1405 w 1821"/>
              <a:gd name="T23" fmla="*/ 170 h 715"/>
              <a:gd name="T24" fmla="*/ 1229 w 1821"/>
              <a:gd name="T25" fmla="*/ 120 h 715"/>
              <a:gd name="T26" fmla="*/ 1061 w 1821"/>
              <a:gd name="T27" fmla="*/ 118 h 715"/>
              <a:gd name="T28" fmla="*/ 1074 w 1821"/>
              <a:gd name="T29" fmla="*/ 46 h 715"/>
              <a:gd name="T30" fmla="*/ 917 w 1821"/>
              <a:gd name="T31" fmla="*/ 23 h 715"/>
              <a:gd name="T32" fmla="*/ 813 w 1821"/>
              <a:gd name="T33" fmla="*/ 61 h 715"/>
              <a:gd name="T34" fmla="*/ 731 w 1821"/>
              <a:gd name="T35" fmla="*/ 116 h 715"/>
              <a:gd name="T36" fmla="*/ 714 w 1821"/>
              <a:gd name="T37" fmla="*/ 208 h 715"/>
              <a:gd name="T38" fmla="*/ 629 w 1821"/>
              <a:gd name="T39" fmla="*/ 157 h 715"/>
              <a:gd name="T40" fmla="*/ 598 w 1821"/>
              <a:gd name="T41" fmla="*/ 163 h 715"/>
              <a:gd name="T42" fmla="*/ 681 w 1821"/>
              <a:gd name="T43" fmla="*/ 275 h 715"/>
              <a:gd name="T44" fmla="*/ 598 w 1821"/>
              <a:gd name="T45" fmla="*/ 308 h 715"/>
              <a:gd name="T46" fmla="*/ 528 w 1821"/>
              <a:gd name="T47" fmla="*/ 136 h 715"/>
              <a:gd name="T48" fmla="*/ 433 w 1821"/>
              <a:gd name="T49" fmla="*/ 245 h 715"/>
              <a:gd name="T50" fmla="*/ 291 w 1821"/>
              <a:gd name="T51" fmla="*/ 262 h 715"/>
              <a:gd name="T52" fmla="*/ 211 w 1821"/>
              <a:gd name="T53" fmla="*/ 264 h 715"/>
              <a:gd name="T54" fmla="*/ 132 w 1821"/>
              <a:gd name="T55" fmla="*/ 342 h 715"/>
              <a:gd name="T56" fmla="*/ 56 w 1821"/>
              <a:gd name="T57" fmla="*/ 292 h 715"/>
              <a:gd name="T58" fmla="*/ 48 w 1821"/>
              <a:gd name="T59" fmla="*/ 222 h 715"/>
              <a:gd name="T60" fmla="*/ 1 w 1821"/>
              <a:gd name="T61" fmla="*/ 252 h 715"/>
              <a:gd name="T62" fmla="*/ 29 w 1821"/>
              <a:gd name="T63" fmla="*/ 352 h 715"/>
              <a:gd name="T64" fmla="*/ 18 w 1821"/>
              <a:gd name="T65" fmla="*/ 450 h 715"/>
              <a:gd name="T66" fmla="*/ 8 w 1821"/>
              <a:gd name="T67" fmla="*/ 478 h 715"/>
              <a:gd name="T68" fmla="*/ 17 w 1821"/>
              <a:gd name="T69" fmla="*/ 540 h 715"/>
              <a:gd name="T70" fmla="*/ 71 w 1821"/>
              <a:gd name="T71" fmla="*/ 596 h 715"/>
              <a:gd name="T72" fmla="*/ 104 w 1821"/>
              <a:gd name="T73" fmla="*/ 626 h 715"/>
              <a:gd name="T74" fmla="*/ 170 w 1821"/>
              <a:gd name="T75" fmla="*/ 674 h 715"/>
              <a:gd name="T76" fmla="*/ 176 w 1821"/>
              <a:gd name="T77" fmla="*/ 721 h 715"/>
              <a:gd name="T78" fmla="*/ 163 w 1821"/>
              <a:gd name="T79" fmla="*/ 768 h 715"/>
              <a:gd name="T80" fmla="*/ 238 w 1821"/>
              <a:gd name="T81" fmla="*/ 815 h 715"/>
              <a:gd name="T82" fmla="*/ 319 w 1821"/>
              <a:gd name="T83" fmla="*/ 857 h 715"/>
              <a:gd name="T84" fmla="*/ 313 w 1821"/>
              <a:gd name="T85" fmla="*/ 766 h 715"/>
              <a:gd name="T86" fmla="*/ 295 w 1821"/>
              <a:gd name="T87" fmla="*/ 722 h 715"/>
              <a:gd name="T88" fmla="*/ 316 w 1821"/>
              <a:gd name="T89" fmla="*/ 673 h 715"/>
              <a:gd name="T90" fmla="*/ 377 w 1821"/>
              <a:gd name="T91" fmla="*/ 643 h 715"/>
              <a:gd name="T92" fmla="*/ 454 w 1821"/>
              <a:gd name="T93" fmla="*/ 660 h 715"/>
              <a:gd name="T94" fmla="*/ 492 w 1821"/>
              <a:gd name="T95" fmla="*/ 610 h 715"/>
              <a:gd name="T96" fmla="*/ 582 w 1821"/>
              <a:gd name="T97" fmla="*/ 563 h 715"/>
              <a:gd name="T98" fmla="*/ 648 w 1821"/>
              <a:gd name="T99" fmla="*/ 593 h 715"/>
              <a:gd name="T100" fmla="*/ 762 w 1821"/>
              <a:gd name="T101" fmla="*/ 660 h 715"/>
              <a:gd name="T102" fmla="*/ 836 w 1821"/>
              <a:gd name="T103" fmla="*/ 674 h 715"/>
              <a:gd name="T104" fmla="*/ 926 w 1821"/>
              <a:gd name="T105" fmla="*/ 668 h 715"/>
              <a:gd name="T106" fmla="*/ 1007 w 1821"/>
              <a:gd name="T107" fmla="*/ 679 h 715"/>
              <a:gd name="T108" fmla="*/ 1071 w 1821"/>
              <a:gd name="T109" fmla="*/ 644 h 715"/>
              <a:gd name="T110" fmla="*/ 1167 w 1821"/>
              <a:gd name="T111" fmla="*/ 685 h 715"/>
              <a:gd name="T112" fmla="*/ 1286 w 1821"/>
              <a:gd name="T113" fmla="*/ 679 h 715"/>
              <a:gd name="T114" fmla="*/ 1341 w 1821"/>
              <a:gd name="T115" fmla="*/ 613 h 715"/>
              <a:gd name="T116" fmla="*/ 1431 w 1821"/>
              <a:gd name="T117" fmla="*/ 658 h 715"/>
              <a:gd name="T118" fmla="*/ 1502 w 1821"/>
              <a:gd name="T119" fmla="*/ 726 h 715"/>
              <a:gd name="T120" fmla="*/ 1541 w 1821"/>
              <a:gd name="T121" fmla="*/ 780 h 7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21"/>
              <a:gd name="T184" fmla="*/ 0 h 715"/>
              <a:gd name="T185" fmla="*/ 1821 w 1821"/>
              <a:gd name="T186" fmla="*/ 715 h 7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21" h="715">
                <a:moveTo>
                  <a:pt x="1266" y="694"/>
                </a:moveTo>
                <a:cubicBezTo>
                  <a:pt x="1272" y="691"/>
                  <a:pt x="1278" y="683"/>
                  <a:pt x="1283" y="682"/>
                </a:cubicBezTo>
                <a:cubicBezTo>
                  <a:pt x="1285" y="681"/>
                  <a:pt x="1286" y="685"/>
                  <a:pt x="1288" y="686"/>
                </a:cubicBezTo>
                <a:cubicBezTo>
                  <a:pt x="1292" y="687"/>
                  <a:pt x="1297" y="688"/>
                  <a:pt x="1301" y="686"/>
                </a:cubicBezTo>
                <a:cubicBezTo>
                  <a:pt x="1307" y="684"/>
                  <a:pt x="1314" y="682"/>
                  <a:pt x="1318" y="676"/>
                </a:cubicBezTo>
                <a:cubicBezTo>
                  <a:pt x="1328" y="663"/>
                  <a:pt x="1334" y="646"/>
                  <a:pt x="1342" y="631"/>
                </a:cubicBezTo>
                <a:cubicBezTo>
                  <a:pt x="1348" y="618"/>
                  <a:pt x="1354" y="606"/>
                  <a:pt x="1361" y="593"/>
                </a:cubicBezTo>
                <a:cubicBezTo>
                  <a:pt x="1358" y="580"/>
                  <a:pt x="1359" y="566"/>
                  <a:pt x="1354" y="553"/>
                </a:cubicBezTo>
                <a:cubicBezTo>
                  <a:pt x="1350" y="544"/>
                  <a:pt x="1355" y="536"/>
                  <a:pt x="1356" y="529"/>
                </a:cubicBezTo>
                <a:cubicBezTo>
                  <a:pt x="1355" y="523"/>
                  <a:pt x="1353" y="516"/>
                  <a:pt x="1352" y="510"/>
                </a:cubicBezTo>
                <a:cubicBezTo>
                  <a:pt x="1342" y="504"/>
                  <a:pt x="1334" y="494"/>
                  <a:pt x="1323" y="490"/>
                </a:cubicBezTo>
                <a:cubicBezTo>
                  <a:pt x="1314" y="487"/>
                  <a:pt x="1319" y="498"/>
                  <a:pt x="1315" y="499"/>
                </a:cubicBezTo>
                <a:cubicBezTo>
                  <a:pt x="1312" y="500"/>
                  <a:pt x="1308" y="501"/>
                  <a:pt x="1304" y="500"/>
                </a:cubicBezTo>
                <a:cubicBezTo>
                  <a:pt x="1302" y="500"/>
                  <a:pt x="1301" y="487"/>
                  <a:pt x="1300" y="486"/>
                </a:cubicBezTo>
                <a:cubicBezTo>
                  <a:pt x="1299" y="486"/>
                  <a:pt x="1297" y="499"/>
                  <a:pt x="1296" y="498"/>
                </a:cubicBezTo>
                <a:cubicBezTo>
                  <a:pt x="1291" y="494"/>
                  <a:pt x="1296" y="481"/>
                  <a:pt x="1290" y="481"/>
                </a:cubicBezTo>
                <a:cubicBezTo>
                  <a:pt x="1286" y="481"/>
                  <a:pt x="1273" y="486"/>
                  <a:pt x="1271" y="478"/>
                </a:cubicBezTo>
                <a:cubicBezTo>
                  <a:pt x="1269" y="470"/>
                  <a:pt x="1281" y="467"/>
                  <a:pt x="1286" y="461"/>
                </a:cubicBezTo>
                <a:cubicBezTo>
                  <a:pt x="1294" y="451"/>
                  <a:pt x="1302" y="441"/>
                  <a:pt x="1309" y="431"/>
                </a:cubicBezTo>
                <a:cubicBezTo>
                  <a:pt x="1314" y="423"/>
                  <a:pt x="1317" y="412"/>
                  <a:pt x="1325" y="405"/>
                </a:cubicBezTo>
                <a:cubicBezTo>
                  <a:pt x="1333" y="399"/>
                  <a:pt x="1344" y="398"/>
                  <a:pt x="1354" y="396"/>
                </a:cubicBezTo>
                <a:cubicBezTo>
                  <a:pt x="1364" y="395"/>
                  <a:pt x="1375" y="399"/>
                  <a:pt x="1385" y="398"/>
                </a:cubicBezTo>
                <a:cubicBezTo>
                  <a:pt x="1392" y="398"/>
                  <a:pt x="1399" y="394"/>
                  <a:pt x="1406" y="393"/>
                </a:cubicBezTo>
                <a:cubicBezTo>
                  <a:pt x="1405" y="387"/>
                  <a:pt x="1417" y="393"/>
                  <a:pt x="1423" y="393"/>
                </a:cubicBezTo>
                <a:cubicBezTo>
                  <a:pt x="1430" y="394"/>
                  <a:pt x="1438" y="394"/>
                  <a:pt x="1445" y="397"/>
                </a:cubicBezTo>
                <a:cubicBezTo>
                  <a:pt x="1447" y="398"/>
                  <a:pt x="1436" y="400"/>
                  <a:pt x="1434" y="402"/>
                </a:cubicBezTo>
                <a:cubicBezTo>
                  <a:pt x="1433" y="403"/>
                  <a:pt x="1434" y="406"/>
                  <a:pt x="1435" y="407"/>
                </a:cubicBezTo>
                <a:cubicBezTo>
                  <a:pt x="1440" y="407"/>
                  <a:pt x="1449" y="404"/>
                  <a:pt x="1454" y="403"/>
                </a:cubicBezTo>
                <a:cubicBezTo>
                  <a:pt x="1460" y="399"/>
                  <a:pt x="1469" y="402"/>
                  <a:pt x="1477" y="401"/>
                </a:cubicBezTo>
                <a:cubicBezTo>
                  <a:pt x="1480" y="397"/>
                  <a:pt x="1472" y="394"/>
                  <a:pt x="1470" y="395"/>
                </a:cubicBezTo>
                <a:cubicBezTo>
                  <a:pt x="1467" y="393"/>
                  <a:pt x="1463" y="391"/>
                  <a:pt x="1464" y="387"/>
                </a:cubicBezTo>
                <a:cubicBezTo>
                  <a:pt x="1468" y="376"/>
                  <a:pt x="1475" y="365"/>
                  <a:pt x="1483" y="357"/>
                </a:cubicBezTo>
                <a:cubicBezTo>
                  <a:pt x="1489" y="352"/>
                  <a:pt x="1498" y="351"/>
                  <a:pt x="1505" y="349"/>
                </a:cubicBezTo>
                <a:cubicBezTo>
                  <a:pt x="1509" y="348"/>
                  <a:pt x="1515" y="344"/>
                  <a:pt x="1519" y="347"/>
                </a:cubicBezTo>
                <a:cubicBezTo>
                  <a:pt x="1523" y="351"/>
                  <a:pt x="1517" y="361"/>
                  <a:pt x="1520" y="366"/>
                </a:cubicBezTo>
                <a:cubicBezTo>
                  <a:pt x="1524" y="365"/>
                  <a:pt x="1524" y="373"/>
                  <a:pt x="1527" y="372"/>
                </a:cubicBezTo>
                <a:cubicBezTo>
                  <a:pt x="1534" y="365"/>
                  <a:pt x="1543" y="355"/>
                  <a:pt x="1555" y="353"/>
                </a:cubicBezTo>
                <a:cubicBezTo>
                  <a:pt x="1551" y="349"/>
                  <a:pt x="1545" y="339"/>
                  <a:pt x="1549" y="334"/>
                </a:cubicBezTo>
                <a:cubicBezTo>
                  <a:pt x="1553" y="329"/>
                  <a:pt x="1562" y="332"/>
                  <a:pt x="1568" y="335"/>
                </a:cubicBezTo>
                <a:cubicBezTo>
                  <a:pt x="1570" y="337"/>
                  <a:pt x="1562" y="338"/>
                  <a:pt x="1561" y="341"/>
                </a:cubicBezTo>
                <a:cubicBezTo>
                  <a:pt x="1559" y="346"/>
                  <a:pt x="1561" y="351"/>
                  <a:pt x="1561" y="356"/>
                </a:cubicBezTo>
                <a:cubicBezTo>
                  <a:pt x="1561" y="360"/>
                  <a:pt x="1563" y="364"/>
                  <a:pt x="1561" y="367"/>
                </a:cubicBezTo>
                <a:cubicBezTo>
                  <a:pt x="1558" y="371"/>
                  <a:pt x="1551" y="369"/>
                  <a:pt x="1547" y="373"/>
                </a:cubicBezTo>
                <a:cubicBezTo>
                  <a:pt x="1545" y="375"/>
                  <a:pt x="1549" y="379"/>
                  <a:pt x="1547" y="381"/>
                </a:cubicBezTo>
                <a:cubicBezTo>
                  <a:pt x="1544" y="387"/>
                  <a:pt x="1539" y="392"/>
                  <a:pt x="1535" y="398"/>
                </a:cubicBezTo>
                <a:cubicBezTo>
                  <a:pt x="1531" y="405"/>
                  <a:pt x="1530" y="415"/>
                  <a:pt x="1524" y="421"/>
                </a:cubicBezTo>
                <a:cubicBezTo>
                  <a:pt x="1519" y="425"/>
                  <a:pt x="1510" y="420"/>
                  <a:pt x="1506" y="425"/>
                </a:cubicBezTo>
                <a:cubicBezTo>
                  <a:pt x="1503" y="428"/>
                  <a:pt x="1510" y="432"/>
                  <a:pt x="1510" y="436"/>
                </a:cubicBezTo>
                <a:cubicBezTo>
                  <a:pt x="1509" y="441"/>
                  <a:pt x="1504" y="445"/>
                  <a:pt x="1504" y="449"/>
                </a:cubicBezTo>
                <a:cubicBezTo>
                  <a:pt x="1504" y="459"/>
                  <a:pt x="1505" y="469"/>
                  <a:pt x="1509" y="478"/>
                </a:cubicBezTo>
                <a:cubicBezTo>
                  <a:pt x="1515" y="493"/>
                  <a:pt x="1526" y="506"/>
                  <a:pt x="1533" y="521"/>
                </a:cubicBezTo>
                <a:cubicBezTo>
                  <a:pt x="1536" y="527"/>
                  <a:pt x="1537" y="534"/>
                  <a:pt x="1540" y="541"/>
                </a:cubicBezTo>
                <a:cubicBezTo>
                  <a:pt x="1541" y="543"/>
                  <a:pt x="1543" y="549"/>
                  <a:pt x="1545" y="547"/>
                </a:cubicBezTo>
                <a:cubicBezTo>
                  <a:pt x="1550" y="541"/>
                  <a:pt x="1557" y="534"/>
                  <a:pt x="1559" y="527"/>
                </a:cubicBezTo>
                <a:cubicBezTo>
                  <a:pt x="1561" y="522"/>
                  <a:pt x="1554" y="518"/>
                  <a:pt x="1556" y="513"/>
                </a:cubicBezTo>
                <a:cubicBezTo>
                  <a:pt x="1559" y="510"/>
                  <a:pt x="1568" y="516"/>
                  <a:pt x="1570" y="512"/>
                </a:cubicBezTo>
                <a:cubicBezTo>
                  <a:pt x="1573" y="505"/>
                  <a:pt x="1562" y="496"/>
                  <a:pt x="1566" y="490"/>
                </a:cubicBezTo>
                <a:cubicBezTo>
                  <a:pt x="1570" y="484"/>
                  <a:pt x="1583" y="491"/>
                  <a:pt x="1586" y="485"/>
                </a:cubicBezTo>
                <a:cubicBezTo>
                  <a:pt x="1589" y="480"/>
                  <a:pt x="1577" y="476"/>
                  <a:pt x="1578" y="470"/>
                </a:cubicBezTo>
                <a:cubicBezTo>
                  <a:pt x="1578" y="466"/>
                  <a:pt x="1580" y="448"/>
                  <a:pt x="1587" y="456"/>
                </a:cubicBezTo>
                <a:cubicBezTo>
                  <a:pt x="1589" y="454"/>
                  <a:pt x="1587" y="450"/>
                  <a:pt x="1587" y="448"/>
                </a:cubicBezTo>
                <a:cubicBezTo>
                  <a:pt x="1588" y="443"/>
                  <a:pt x="1580" y="447"/>
                  <a:pt x="1579" y="442"/>
                </a:cubicBezTo>
                <a:cubicBezTo>
                  <a:pt x="1577" y="437"/>
                  <a:pt x="1577" y="430"/>
                  <a:pt x="1580" y="424"/>
                </a:cubicBezTo>
                <a:cubicBezTo>
                  <a:pt x="1577" y="420"/>
                  <a:pt x="1569" y="428"/>
                  <a:pt x="1565" y="424"/>
                </a:cubicBezTo>
                <a:cubicBezTo>
                  <a:pt x="1562" y="421"/>
                  <a:pt x="1564" y="415"/>
                  <a:pt x="1565" y="410"/>
                </a:cubicBezTo>
                <a:cubicBezTo>
                  <a:pt x="1570" y="403"/>
                  <a:pt x="1565" y="393"/>
                  <a:pt x="1571" y="387"/>
                </a:cubicBezTo>
                <a:cubicBezTo>
                  <a:pt x="1574" y="384"/>
                  <a:pt x="1580" y="392"/>
                  <a:pt x="1585" y="391"/>
                </a:cubicBezTo>
                <a:cubicBezTo>
                  <a:pt x="1587" y="391"/>
                  <a:pt x="1583" y="386"/>
                  <a:pt x="1584" y="384"/>
                </a:cubicBezTo>
                <a:cubicBezTo>
                  <a:pt x="1587" y="380"/>
                  <a:pt x="1592" y="374"/>
                  <a:pt x="1597" y="375"/>
                </a:cubicBezTo>
                <a:cubicBezTo>
                  <a:pt x="1601" y="376"/>
                  <a:pt x="1596" y="384"/>
                  <a:pt x="1598" y="387"/>
                </a:cubicBezTo>
                <a:cubicBezTo>
                  <a:pt x="1599" y="389"/>
                  <a:pt x="1601" y="385"/>
                  <a:pt x="1603" y="384"/>
                </a:cubicBezTo>
                <a:cubicBezTo>
                  <a:pt x="1609" y="380"/>
                  <a:pt x="1612" y="372"/>
                  <a:pt x="1619" y="371"/>
                </a:cubicBezTo>
                <a:cubicBezTo>
                  <a:pt x="1626" y="371"/>
                  <a:pt x="1633" y="377"/>
                  <a:pt x="1640" y="379"/>
                </a:cubicBezTo>
                <a:cubicBezTo>
                  <a:pt x="1642" y="380"/>
                  <a:pt x="1645" y="383"/>
                  <a:pt x="1646" y="381"/>
                </a:cubicBezTo>
                <a:cubicBezTo>
                  <a:pt x="1648" y="380"/>
                  <a:pt x="1646" y="375"/>
                  <a:pt x="1648" y="373"/>
                </a:cubicBezTo>
                <a:cubicBezTo>
                  <a:pt x="1654" y="365"/>
                  <a:pt x="1662" y="359"/>
                  <a:pt x="1670" y="353"/>
                </a:cubicBezTo>
                <a:cubicBezTo>
                  <a:pt x="1678" y="348"/>
                  <a:pt x="1686" y="342"/>
                  <a:pt x="1695" y="339"/>
                </a:cubicBezTo>
                <a:cubicBezTo>
                  <a:pt x="1705" y="333"/>
                  <a:pt x="1717" y="338"/>
                  <a:pt x="1727" y="337"/>
                </a:cubicBezTo>
                <a:cubicBezTo>
                  <a:pt x="1731" y="335"/>
                  <a:pt x="1729" y="328"/>
                  <a:pt x="1727" y="325"/>
                </a:cubicBezTo>
                <a:cubicBezTo>
                  <a:pt x="1721" y="315"/>
                  <a:pt x="1713" y="308"/>
                  <a:pt x="1704" y="301"/>
                </a:cubicBezTo>
                <a:cubicBezTo>
                  <a:pt x="1698" y="297"/>
                  <a:pt x="1690" y="298"/>
                  <a:pt x="1685" y="294"/>
                </a:cubicBezTo>
                <a:cubicBezTo>
                  <a:pt x="1682" y="293"/>
                  <a:pt x="1679" y="288"/>
                  <a:pt x="1682" y="286"/>
                </a:cubicBezTo>
                <a:cubicBezTo>
                  <a:pt x="1686" y="284"/>
                  <a:pt x="1690" y="290"/>
                  <a:pt x="1695" y="289"/>
                </a:cubicBezTo>
                <a:cubicBezTo>
                  <a:pt x="1701" y="289"/>
                  <a:pt x="1710" y="289"/>
                  <a:pt x="1714" y="284"/>
                </a:cubicBezTo>
                <a:cubicBezTo>
                  <a:pt x="1717" y="280"/>
                  <a:pt x="1712" y="274"/>
                  <a:pt x="1712" y="270"/>
                </a:cubicBezTo>
                <a:cubicBezTo>
                  <a:pt x="1712" y="266"/>
                  <a:pt x="1711" y="259"/>
                  <a:pt x="1714" y="258"/>
                </a:cubicBezTo>
                <a:cubicBezTo>
                  <a:pt x="1718" y="257"/>
                  <a:pt x="1722" y="263"/>
                  <a:pt x="1724" y="266"/>
                </a:cubicBezTo>
                <a:cubicBezTo>
                  <a:pt x="1727" y="270"/>
                  <a:pt x="1726" y="279"/>
                  <a:pt x="1731" y="280"/>
                </a:cubicBezTo>
                <a:cubicBezTo>
                  <a:pt x="1737" y="282"/>
                  <a:pt x="1744" y="272"/>
                  <a:pt x="1750" y="274"/>
                </a:cubicBezTo>
                <a:cubicBezTo>
                  <a:pt x="1759" y="276"/>
                  <a:pt x="1765" y="288"/>
                  <a:pt x="1772" y="293"/>
                </a:cubicBezTo>
                <a:cubicBezTo>
                  <a:pt x="1779" y="293"/>
                  <a:pt x="1785" y="300"/>
                  <a:pt x="1793" y="302"/>
                </a:cubicBezTo>
                <a:cubicBezTo>
                  <a:pt x="1796" y="302"/>
                  <a:pt x="1811" y="299"/>
                  <a:pt x="1801" y="295"/>
                </a:cubicBezTo>
                <a:cubicBezTo>
                  <a:pt x="1802" y="289"/>
                  <a:pt x="1797" y="281"/>
                  <a:pt x="1800" y="276"/>
                </a:cubicBezTo>
                <a:cubicBezTo>
                  <a:pt x="1804" y="278"/>
                  <a:pt x="1811" y="279"/>
                  <a:pt x="1816" y="276"/>
                </a:cubicBezTo>
                <a:cubicBezTo>
                  <a:pt x="1819" y="275"/>
                  <a:pt x="1819" y="267"/>
                  <a:pt x="1821" y="264"/>
                </a:cubicBezTo>
                <a:cubicBezTo>
                  <a:pt x="1813" y="260"/>
                  <a:pt x="1809" y="257"/>
                  <a:pt x="1803" y="254"/>
                </a:cubicBezTo>
                <a:cubicBezTo>
                  <a:pt x="1792" y="251"/>
                  <a:pt x="1781" y="245"/>
                  <a:pt x="1769" y="245"/>
                </a:cubicBezTo>
                <a:cubicBezTo>
                  <a:pt x="1766" y="246"/>
                  <a:pt x="1773" y="253"/>
                  <a:pt x="1771" y="255"/>
                </a:cubicBezTo>
                <a:cubicBezTo>
                  <a:pt x="1768" y="258"/>
                  <a:pt x="1763" y="257"/>
                  <a:pt x="1760" y="254"/>
                </a:cubicBezTo>
                <a:cubicBezTo>
                  <a:pt x="1754" y="248"/>
                  <a:pt x="1754" y="235"/>
                  <a:pt x="1746" y="230"/>
                </a:cubicBezTo>
                <a:cubicBezTo>
                  <a:pt x="1725" y="221"/>
                  <a:pt x="1710" y="214"/>
                  <a:pt x="1692" y="207"/>
                </a:cubicBezTo>
                <a:cubicBezTo>
                  <a:pt x="1670" y="199"/>
                  <a:pt x="1649" y="187"/>
                  <a:pt x="1626" y="182"/>
                </a:cubicBezTo>
                <a:cubicBezTo>
                  <a:pt x="1617" y="180"/>
                  <a:pt x="1607" y="186"/>
                  <a:pt x="1598" y="185"/>
                </a:cubicBezTo>
                <a:cubicBezTo>
                  <a:pt x="1589" y="184"/>
                  <a:pt x="1580" y="179"/>
                  <a:pt x="1571" y="177"/>
                </a:cubicBezTo>
                <a:cubicBezTo>
                  <a:pt x="1569" y="177"/>
                  <a:pt x="1564" y="177"/>
                  <a:pt x="1568" y="183"/>
                </a:cubicBezTo>
                <a:cubicBezTo>
                  <a:pt x="1570" y="189"/>
                  <a:pt x="1578" y="192"/>
                  <a:pt x="1579" y="199"/>
                </a:cubicBezTo>
                <a:cubicBezTo>
                  <a:pt x="1580" y="202"/>
                  <a:pt x="1577" y="206"/>
                  <a:pt x="1574" y="207"/>
                </a:cubicBezTo>
                <a:cubicBezTo>
                  <a:pt x="1569" y="209"/>
                  <a:pt x="1564" y="206"/>
                  <a:pt x="1561" y="200"/>
                </a:cubicBezTo>
                <a:cubicBezTo>
                  <a:pt x="1557" y="199"/>
                  <a:pt x="1552" y="200"/>
                  <a:pt x="1548" y="197"/>
                </a:cubicBezTo>
                <a:cubicBezTo>
                  <a:pt x="1544" y="195"/>
                  <a:pt x="1544" y="187"/>
                  <a:pt x="1540" y="185"/>
                </a:cubicBezTo>
                <a:cubicBezTo>
                  <a:pt x="1537" y="184"/>
                  <a:pt x="1533" y="191"/>
                  <a:pt x="1530" y="192"/>
                </a:cubicBezTo>
                <a:cubicBezTo>
                  <a:pt x="1517" y="192"/>
                  <a:pt x="1503" y="185"/>
                  <a:pt x="1490" y="187"/>
                </a:cubicBezTo>
                <a:cubicBezTo>
                  <a:pt x="1484" y="188"/>
                  <a:pt x="1475" y="191"/>
                  <a:pt x="1474" y="199"/>
                </a:cubicBezTo>
                <a:cubicBezTo>
                  <a:pt x="1470" y="199"/>
                  <a:pt x="1470" y="191"/>
                  <a:pt x="1467" y="190"/>
                </a:cubicBezTo>
                <a:cubicBezTo>
                  <a:pt x="1462" y="187"/>
                  <a:pt x="1456" y="189"/>
                  <a:pt x="1451" y="187"/>
                </a:cubicBezTo>
                <a:cubicBezTo>
                  <a:pt x="1450" y="187"/>
                  <a:pt x="1451" y="184"/>
                  <a:pt x="1451" y="183"/>
                </a:cubicBezTo>
                <a:cubicBezTo>
                  <a:pt x="1451" y="176"/>
                  <a:pt x="1448" y="168"/>
                  <a:pt x="1438" y="163"/>
                </a:cubicBezTo>
                <a:cubicBezTo>
                  <a:pt x="1428" y="159"/>
                  <a:pt x="1415" y="159"/>
                  <a:pt x="1404" y="159"/>
                </a:cubicBezTo>
                <a:cubicBezTo>
                  <a:pt x="1389" y="160"/>
                  <a:pt x="1374" y="163"/>
                  <a:pt x="1359" y="162"/>
                </a:cubicBezTo>
                <a:cubicBezTo>
                  <a:pt x="1357" y="161"/>
                  <a:pt x="1361" y="156"/>
                  <a:pt x="1359" y="155"/>
                </a:cubicBezTo>
                <a:cubicBezTo>
                  <a:pt x="1354" y="150"/>
                  <a:pt x="1351" y="148"/>
                  <a:pt x="1344" y="147"/>
                </a:cubicBezTo>
                <a:cubicBezTo>
                  <a:pt x="1337" y="150"/>
                  <a:pt x="1323" y="147"/>
                  <a:pt x="1316" y="145"/>
                </a:cubicBezTo>
                <a:cubicBezTo>
                  <a:pt x="1312" y="143"/>
                  <a:pt x="1325" y="143"/>
                  <a:pt x="1327" y="139"/>
                </a:cubicBezTo>
                <a:cubicBezTo>
                  <a:pt x="1319" y="132"/>
                  <a:pt x="1304" y="129"/>
                  <a:pt x="1293" y="130"/>
                </a:cubicBezTo>
                <a:cubicBezTo>
                  <a:pt x="1287" y="130"/>
                  <a:pt x="1289" y="135"/>
                  <a:pt x="1285" y="138"/>
                </a:cubicBezTo>
                <a:cubicBezTo>
                  <a:pt x="1282" y="141"/>
                  <a:pt x="1280" y="148"/>
                  <a:pt x="1276" y="147"/>
                </a:cubicBezTo>
                <a:cubicBezTo>
                  <a:pt x="1275" y="146"/>
                  <a:pt x="1272" y="143"/>
                  <a:pt x="1273" y="141"/>
                </a:cubicBezTo>
                <a:cubicBezTo>
                  <a:pt x="1277" y="140"/>
                  <a:pt x="1276" y="134"/>
                  <a:pt x="1280" y="134"/>
                </a:cubicBezTo>
                <a:cubicBezTo>
                  <a:pt x="1280" y="133"/>
                  <a:pt x="1281" y="140"/>
                  <a:pt x="1282" y="139"/>
                </a:cubicBezTo>
                <a:cubicBezTo>
                  <a:pt x="1284" y="138"/>
                  <a:pt x="1287" y="131"/>
                  <a:pt x="1286" y="131"/>
                </a:cubicBezTo>
                <a:cubicBezTo>
                  <a:pt x="1282" y="127"/>
                  <a:pt x="1257" y="136"/>
                  <a:pt x="1258" y="131"/>
                </a:cubicBezTo>
                <a:cubicBezTo>
                  <a:pt x="1259" y="129"/>
                  <a:pt x="1262" y="126"/>
                  <a:pt x="1266" y="126"/>
                </a:cubicBezTo>
                <a:cubicBezTo>
                  <a:pt x="1272" y="126"/>
                  <a:pt x="1280" y="129"/>
                  <a:pt x="1283" y="127"/>
                </a:cubicBezTo>
                <a:cubicBezTo>
                  <a:pt x="1276" y="122"/>
                  <a:pt x="1267" y="125"/>
                  <a:pt x="1262" y="124"/>
                </a:cubicBezTo>
                <a:cubicBezTo>
                  <a:pt x="1248" y="121"/>
                  <a:pt x="1230" y="118"/>
                  <a:pt x="1218" y="114"/>
                </a:cubicBezTo>
                <a:cubicBezTo>
                  <a:pt x="1216" y="116"/>
                  <a:pt x="1222" y="120"/>
                  <a:pt x="1221" y="121"/>
                </a:cubicBezTo>
                <a:cubicBezTo>
                  <a:pt x="1219" y="125"/>
                  <a:pt x="1211" y="122"/>
                  <a:pt x="1207" y="124"/>
                </a:cubicBezTo>
                <a:cubicBezTo>
                  <a:pt x="1207" y="125"/>
                  <a:pt x="1205" y="130"/>
                  <a:pt x="1206" y="132"/>
                </a:cubicBezTo>
                <a:cubicBezTo>
                  <a:pt x="1208" y="134"/>
                  <a:pt x="1215" y="128"/>
                  <a:pt x="1215" y="130"/>
                </a:cubicBezTo>
                <a:cubicBezTo>
                  <a:pt x="1210" y="135"/>
                  <a:pt x="1214" y="140"/>
                  <a:pt x="1219" y="149"/>
                </a:cubicBezTo>
                <a:cubicBezTo>
                  <a:pt x="1215" y="149"/>
                  <a:pt x="1208" y="144"/>
                  <a:pt x="1203" y="144"/>
                </a:cubicBezTo>
                <a:cubicBezTo>
                  <a:pt x="1201" y="144"/>
                  <a:pt x="1191" y="146"/>
                  <a:pt x="1203" y="151"/>
                </a:cubicBezTo>
                <a:cubicBezTo>
                  <a:pt x="1202" y="153"/>
                  <a:pt x="1201" y="155"/>
                  <a:pt x="1199" y="155"/>
                </a:cubicBezTo>
                <a:cubicBezTo>
                  <a:pt x="1189" y="152"/>
                  <a:pt x="1180" y="144"/>
                  <a:pt x="1170" y="142"/>
                </a:cubicBezTo>
                <a:cubicBezTo>
                  <a:pt x="1166" y="141"/>
                  <a:pt x="1165" y="148"/>
                  <a:pt x="1162" y="149"/>
                </a:cubicBezTo>
                <a:cubicBezTo>
                  <a:pt x="1158" y="150"/>
                  <a:pt x="1152" y="151"/>
                  <a:pt x="1148" y="149"/>
                </a:cubicBezTo>
                <a:cubicBezTo>
                  <a:pt x="1143" y="143"/>
                  <a:pt x="1136" y="144"/>
                  <a:pt x="1134" y="137"/>
                </a:cubicBezTo>
                <a:cubicBezTo>
                  <a:pt x="1130" y="138"/>
                  <a:pt x="1133" y="147"/>
                  <a:pt x="1133" y="152"/>
                </a:cubicBezTo>
                <a:cubicBezTo>
                  <a:pt x="1133" y="157"/>
                  <a:pt x="1131" y="164"/>
                  <a:pt x="1127" y="164"/>
                </a:cubicBezTo>
                <a:cubicBezTo>
                  <a:pt x="1118" y="164"/>
                  <a:pt x="1114" y="156"/>
                  <a:pt x="1106" y="151"/>
                </a:cubicBezTo>
                <a:cubicBezTo>
                  <a:pt x="1101" y="147"/>
                  <a:pt x="1092" y="142"/>
                  <a:pt x="1089" y="136"/>
                </a:cubicBezTo>
                <a:cubicBezTo>
                  <a:pt x="1091" y="134"/>
                  <a:pt x="1096" y="135"/>
                  <a:pt x="1096" y="133"/>
                </a:cubicBezTo>
                <a:cubicBezTo>
                  <a:pt x="1096" y="129"/>
                  <a:pt x="1095" y="126"/>
                  <a:pt x="1093" y="122"/>
                </a:cubicBezTo>
                <a:cubicBezTo>
                  <a:pt x="1092" y="108"/>
                  <a:pt x="1082" y="104"/>
                  <a:pt x="1073" y="100"/>
                </a:cubicBezTo>
                <a:cubicBezTo>
                  <a:pt x="1065" y="96"/>
                  <a:pt x="1056" y="97"/>
                  <a:pt x="1047" y="97"/>
                </a:cubicBezTo>
                <a:cubicBezTo>
                  <a:pt x="1034" y="97"/>
                  <a:pt x="1032" y="89"/>
                  <a:pt x="1024" y="100"/>
                </a:cubicBezTo>
                <a:cubicBezTo>
                  <a:pt x="1020" y="103"/>
                  <a:pt x="1030" y="112"/>
                  <a:pt x="1026" y="112"/>
                </a:cubicBezTo>
                <a:cubicBezTo>
                  <a:pt x="1009" y="114"/>
                  <a:pt x="985" y="110"/>
                  <a:pt x="969" y="106"/>
                </a:cubicBezTo>
                <a:cubicBezTo>
                  <a:pt x="973" y="103"/>
                  <a:pt x="976" y="99"/>
                  <a:pt x="973" y="99"/>
                </a:cubicBezTo>
                <a:cubicBezTo>
                  <a:pt x="956" y="97"/>
                  <a:pt x="938" y="96"/>
                  <a:pt x="921" y="100"/>
                </a:cubicBezTo>
                <a:cubicBezTo>
                  <a:pt x="917" y="101"/>
                  <a:pt x="924" y="113"/>
                  <a:pt x="921" y="113"/>
                </a:cubicBezTo>
                <a:cubicBezTo>
                  <a:pt x="915" y="108"/>
                  <a:pt x="916" y="96"/>
                  <a:pt x="909" y="93"/>
                </a:cubicBezTo>
                <a:cubicBezTo>
                  <a:pt x="907" y="92"/>
                  <a:pt x="910" y="99"/>
                  <a:pt x="908" y="100"/>
                </a:cubicBezTo>
                <a:cubicBezTo>
                  <a:pt x="904" y="101"/>
                  <a:pt x="899" y="101"/>
                  <a:pt x="895" y="100"/>
                </a:cubicBezTo>
                <a:cubicBezTo>
                  <a:pt x="891" y="98"/>
                  <a:pt x="892" y="92"/>
                  <a:pt x="888" y="91"/>
                </a:cubicBezTo>
                <a:cubicBezTo>
                  <a:pt x="885" y="95"/>
                  <a:pt x="876" y="87"/>
                  <a:pt x="874" y="90"/>
                </a:cubicBezTo>
                <a:cubicBezTo>
                  <a:pt x="873" y="92"/>
                  <a:pt x="871" y="96"/>
                  <a:pt x="873" y="97"/>
                </a:cubicBezTo>
                <a:cubicBezTo>
                  <a:pt x="878" y="97"/>
                  <a:pt x="883" y="95"/>
                  <a:pt x="884" y="98"/>
                </a:cubicBezTo>
                <a:cubicBezTo>
                  <a:pt x="880" y="101"/>
                  <a:pt x="875" y="101"/>
                  <a:pt x="870" y="103"/>
                </a:cubicBezTo>
                <a:cubicBezTo>
                  <a:pt x="865" y="108"/>
                  <a:pt x="857" y="108"/>
                  <a:pt x="851" y="110"/>
                </a:cubicBezTo>
                <a:cubicBezTo>
                  <a:pt x="848" y="112"/>
                  <a:pt x="845" y="107"/>
                  <a:pt x="841" y="109"/>
                </a:cubicBezTo>
                <a:cubicBezTo>
                  <a:pt x="841" y="114"/>
                  <a:pt x="833" y="119"/>
                  <a:pt x="828" y="121"/>
                </a:cubicBezTo>
                <a:cubicBezTo>
                  <a:pt x="828" y="121"/>
                  <a:pt x="827" y="119"/>
                  <a:pt x="828" y="119"/>
                </a:cubicBezTo>
                <a:cubicBezTo>
                  <a:pt x="836" y="112"/>
                  <a:pt x="845" y="95"/>
                  <a:pt x="848" y="99"/>
                </a:cubicBezTo>
                <a:cubicBezTo>
                  <a:pt x="859" y="91"/>
                  <a:pt x="873" y="86"/>
                  <a:pt x="884" y="78"/>
                </a:cubicBezTo>
                <a:cubicBezTo>
                  <a:pt x="892" y="73"/>
                  <a:pt x="901" y="68"/>
                  <a:pt x="905" y="60"/>
                </a:cubicBezTo>
                <a:cubicBezTo>
                  <a:pt x="907" y="57"/>
                  <a:pt x="899" y="59"/>
                  <a:pt x="897" y="57"/>
                </a:cubicBezTo>
                <a:cubicBezTo>
                  <a:pt x="895" y="55"/>
                  <a:pt x="889" y="50"/>
                  <a:pt x="892" y="48"/>
                </a:cubicBezTo>
                <a:cubicBezTo>
                  <a:pt x="896" y="46"/>
                  <a:pt x="904" y="57"/>
                  <a:pt x="905" y="52"/>
                </a:cubicBezTo>
                <a:cubicBezTo>
                  <a:pt x="903" y="47"/>
                  <a:pt x="900" y="42"/>
                  <a:pt x="895" y="38"/>
                </a:cubicBezTo>
                <a:cubicBezTo>
                  <a:pt x="893" y="37"/>
                  <a:pt x="893" y="44"/>
                  <a:pt x="891" y="43"/>
                </a:cubicBezTo>
                <a:cubicBezTo>
                  <a:pt x="888" y="40"/>
                  <a:pt x="885" y="34"/>
                  <a:pt x="881" y="33"/>
                </a:cubicBezTo>
                <a:cubicBezTo>
                  <a:pt x="870" y="29"/>
                  <a:pt x="859" y="27"/>
                  <a:pt x="847" y="26"/>
                </a:cubicBezTo>
                <a:cubicBezTo>
                  <a:pt x="839" y="26"/>
                  <a:pt x="828" y="34"/>
                  <a:pt x="820" y="32"/>
                </a:cubicBezTo>
                <a:cubicBezTo>
                  <a:pt x="821" y="27"/>
                  <a:pt x="831" y="23"/>
                  <a:pt x="828" y="21"/>
                </a:cubicBezTo>
                <a:cubicBezTo>
                  <a:pt x="821" y="18"/>
                  <a:pt x="816" y="20"/>
                  <a:pt x="808" y="21"/>
                </a:cubicBezTo>
                <a:cubicBezTo>
                  <a:pt x="813" y="15"/>
                  <a:pt x="807" y="17"/>
                  <a:pt x="802" y="19"/>
                </a:cubicBezTo>
                <a:cubicBezTo>
                  <a:pt x="798" y="19"/>
                  <a:pt x="794" y="20"/>
                  <a:pt x="793" y="19"/>
                </a:cubicBezTo>
                <a:cubicBezTo>
                  <a:pt x="795" y="16"/>
                  <a:pt x="807" y="13"/>
                  <a:pt x="810" y="9"/>
                </a:cubicBezTo>
                <a:cubicBezTo>
                  <a:pt x="809" y="6"/>
                  <a:pt x="807" y="4"/>
                  <a:pt x="805" y="3"/>
                </a:cubicBezTo>
                <a:cubicBezTo>
                  <a:pt x="807" y="13"/>
                  <a:pt x="793" y="0"/>
                  <a:pt x="788" y="1"/>
                </a:cubicBezTo>
                <a:cubicBezTo>
                  <a:pt x="781" y="5"/>
                  <a:pt x="770" y="11"/>
                  <a:pt x="764" y="19"/>
                </a:cubicBezTo>
                <a:cubicBezTo>
                  <a:pt x="762" y="22"/>
                  <a:pt x="763" y="27"/>
                  <a:pt x="764" y="31"/>
                </a:cubicBezTo>
                <a:cubicBezTo>
                  <a:pt x="766" y="35"/>
                  <a:pt x="780" y="37"/>
                  <a:pt x="776" y="40"/>
                </a:cubicBezTo>
                <a:cubicBezTo>
                  <a:pt x="772" y="43"/>
                  <a:pt x="764" y="36"/>
                  <a:pt x="758" y="35"/>
                </a:cubicBezTo>
                <a:cubicBezTo>
                  <a:pt x="752" y="34"/>
                  <a:pt x="746" y="35"/>
                  <a:pt x="739" y="34"/>
                </a:cubicBezTo>
                <a:cubicBezTo>
                  <a:pt x="736" y="38"/>
                  <a:pt x="751" y="39"/>
                  <a:pt x="754" y="44"/>
                </a:cubicBezTo>
                <a:cubicBezTo>
                  <a:pt x="755" y="46"/>
                  <a:pt x="753" y="51"/>
                  <a:pt x="751" y="51"/>
                </a:cubicBezTo>
                <a:cubicBezTo>
                  <a:pt x="753" y="43"/>
                  <a:pt x="744" y="42"/>
                  <a:pt x="740" y="42"/>
                </a:cubicBezTo>
                <a:cubicBezTo>
                  <a:pt x="730" y="41"/>
                  <a:pt x="720" y="47"/>
                  <a:pt x="710" y="47"/>
                </a:cubicBezTo>
                <a:cubicBezTo>
                  <a:pt x="709" y="47"/>
                  <a:pt x="712" y="40"/>
                  <a:pt x="710" y="40"/>
                </a:cubicBezTo>
                <a:cubicBezTo>
                  <a:pt x="700" y="40"/>
                  <a:pt x="691" y="41"/>
                  <a:pt x="682" y="45"/>
                </a:cubicBezTo>
                <a:cubicBezTo>
                  <a:pt x="679" y="46"/>
                  <a:pt x="693" y="45"/>
                  <a:pt x="691" y="48"/>
                </a:cubicBezTo>
                <a:cubicBezTo>
                  <a:pt x="688" y="51"/>
                  <a:pt x="682" y="50"/>
                  <a:pt x="677" y="51"/>
                </a:cubicBezTo>
                <a:cubicBezTo>
                  <a:pt x="664" y="53"/>
                  <a:pt x="650" y="53"/>
                  <a:pt x="637" y="57"/>
                </a:cubicBezTo>
                <a:cubicBezTo>
                  <a:pt x="634" y="58"/>
                  <a:pt x="632" y="61"/>
                  <a:pt x="629" y="63"/>
                </a:cubicBezTo>
                <a:cubicBezTo>
                  <a:pt x="618" y="62"/>
                  <a:pt x="618" y="63"/>
                  <a:pt x="626" y="68"/>
                </a:cubicBezTo>
                <a:cubicBezTo>
                  <a:pt x="625" y="70"/>
                  <a:pt x="621" y="74"/>
                  <a:pt x="620" y="77"/>
                </a:cubicBezTo>
                <a:cubicBezTo>
                  <a:pt x="620" y="77"/>
                  <a:pt x="617" y="72"/>
                  <a:pt x="615" y="71"/>
                </a:cubicBezTo>
                <a:cubicBezTo>
                  <a:pt x="611" y="71"/>
                  <a:pt x="609" y="74"/>
                  <a:pt x="612" y="76"/>
                </a:cubicBezTo>
                <a:cubicBezTo>
                  <a:pt x="613" y="76"/>
                  <a:pt x="625" y="81"/>
                  <a:pt x="623" y="82"/>
                </a:cubicBezTo>
                <a:cubicBezTo>
                  <a:pt x="614" y="79"/>
                  <a:pt x="612" y="81"/>
                  <a:pt x="612" y="83"/>
                </a:cubicBezTo>
                <a:cubicBezTo>
                  <a:pt x="612" y="84"/>
                  <a:pt x="620" y="86"/>
                  <a:pt x="621" y="87"/>
                </a:cubicBezTo>
                <a:cubicBezTo>
                  <a:pt x="623" y="90"/>
                  <a:pt x="631" y="94"/>
                  <a:pt x="628" y="97"/>
                </a:cubicBezTo>
                <a:cubicBezTo>
                  <a:pt x="627" y="98"/>
                  <a:pt x="625" y="99"/>
                  <a:pt x="624" y="99"/>
                </a:cubicBezTo>
                <a:cubicBezTo>
                  <a:pt x="631" y="87"/>
                  <a:pt x="613" y="97"/>
                  <a:pt x="609" y="97"/>
                </a:cubicBezTo>
                <a:cubicBezTo>
                  <a:pt x="607" y="96"/>
                  <a:pt x="604" y="94"/>
                  <a:pt x="602" y="94"/>
                </a:cubicBezTo>
                <a:cubicBezTo>
                  <a:pt x="597" y="94"/>
                  <a:pt x="593" y="97"/>
                  <a:pt x="589" y="97"/>
                </a:cubicBezTo>
                <a:cubicBezTo>
                  <a:pt x="579" y="99"/>
                  <a:pt x="567" y="99"/>
                  <a:pt x="558" y="100"/>
                </a:cubicBezTo>
                <a:cubicBezTo>
                  <a:pt x="559" y="103"/>
                  <a:pt x="562" y="108"/>
                  <a:pt x="563" y="113"/>
                </a:cubicBezTo>
                <a:cubicBezTo>
                  <a:pt x="565" y="116"/>
                  <a:pt x="563" y="124"/>
                  <a:pt x="566" y="127"/>
                </a:cubicBezTo>
                <a:cubicBezTo>
                  <a:pt x="569" y="131"/>
                  <a:pt x="575" y="128"/>
                  <a:pt x="579" y="130"/>
                </a:cubicBezTo>
                <a:cubicBezTo>
                  <a:pt x="582" y="132"/>
                  <a:pt x="583" y="136"/>
                  <a:pt x="586" y="138"/>
                </a:cubicBezTo>
                <a:cubicBezTo>
                  <a:pt x="590" y="140"/>
                  <a:pt x="594" y="138"/>
                  <a:pt x="597" y="142"/>
                </a:cubicBezTo>
                <a:cubicBezTo>
                  <a:pt x="599" y="145"/>
                  <a:pt x="597" y="150"/>
                  <a:pt x="599" y="153"/>
                </a:cubicBezTo>
                <a:cubicBezTo>
                  <a:pt x="601" y="159"/>
                  <a:pt x="608" y="162"/>
                  <a:pt x="609" y="168"/>
                </a:cubicBezTo>
                <a:cubicBezTo>
                  <a:pt x="609" y="172"/>
                  <a:pt x="605" y="174"/>
                  <a:pt x="602" y="175"/>
                </a:cubicBezTo>
                <a:cubicBezTo>
                  <a:pt x="600" y="176"/>
                  <a:pt x="597" y="174"/>
                  <a:pt x="595" y="173"/>
                </a:cubicBezTo>
                <a:cubicBezTo>
                  <a:pt x="594" y="172"/>
                  <a:pt x="600" y="163"/>
                  <a:pt x="598" y="160"/>
                </a:cubicBezTo>
                <a:cubicBezTo>
                  <a:pt x="596" y="158"/>
                  <a:pt x="592" y="168"/>
                  <a:pt x="589" y="169"/>
                </a:cubicBezTo>
                <a:cubicBezTo>
                  <a:pt x="590" y="161"/>
                  <a:pt x="586" y="156"/>
                  <a:pt x="587" y="151"/>
                </a:cubicBezTo>
                <a:cubicBezTo>
                  <a:pt x="588" y="148"/>
                  <a:pt x="593" y="149"/>
                  <a:pt x="593" y="147"/>
                </a:cubicBezTo>
                <a:cubicBezTo>
                  <a:pt x="593" y="146"/>
                  <a:pt x="594" y="142"/>
                  <a:pt x="590" y="142"/>
                </a:cubicBezTo>
                <a:cubicBezTo>
                  <a:pt x="586" y="143"/>
                  <a:pt x="581" y="144"/>
                  <a:pt x="577" y="142"/>
                </a:cubicBezTo>
                <a:cubicBezTo>
                  <a:pt x="572" y="140"/>
                  <a:pt x="567" y="136"/>
                  <a:pt x="565" y="131"/>
                </a:cubicBezTo>
                <a:cubicBezTo>
                  <a:pt x="559" y="131"/>
                  <a:pt x="550" y="126"/>
                  <a:pt x="542" y="125"/>
                </a:cubicBezTo>
                <a:cubicBezTo>
                  <a:pt x="538" y="125"/>
                  <a:pt x="532" y="128"/>
                  <a:pt x="532" y="132"/>
                </a:cubicBezTo>
                <a:cubicBezTo>
                  <a:pt x="537" y="132"/>
                  <a:pt x="540" y="133"/>
                  <a:pt x="541" y="137"/>
                </a:cubicBezTo>
                <a:cubicBezTo>
                  <a:pt x="542" y="139"/>
                  <a:pt x="538" y="143"/>
                  <a:pt x="535" y="142"/>
                </a:cubicBezTo>
                <a:cubicBezTo>
                  <a:pt x="531" y="140"/>
                  <a:pt x="529" y="133"/>
                  <a:pt x="524" y="131"/>
                </a:cubicBezTo>
                <a:cubicBezTo>
                  <a:pt x="523" y="132"/>
                  <a:pt x="518" y="136"/>
                  <a:pt x="516" y="137"/>
                </a:cubicBezTo>
                <a:cubicBezTo>
                  <a:pt x="515" y="141"/>
                  <a:pt x="519" y="143"/>
                  <a:pt x="522" y="145"/>
                </a:cubicBezTo>
                <a:cubicBezTo>
                  <a:pt x="527" y="148"/>
                  <a:pt x="533" y="151"/>
                  <a:pt x="539" y="150"/>
                </a:cubicBezTo>
                <a:cubicBezTo>
                  <a:pt x="543" y="152"/>
                  <a:pt x="546" y="156"/>
                  <a:pt x="549" y="158"/>
                </a:cubicBezTo>
                <a:cubicBezTo>
                  <a:pt x="550" y="159"/>
                  <a:pt x="547" y="159"/>
                  <a:pt x="546" y="159"/>
                </a:cubicBezTo>
                <a:cubicBezTo>
                  <a:pt x="541" y="158"/>
                  <a:pt x="538" y="153"/>
                  <a:pt x="531" y="154"/>
                </a:cubicBezTo>
                <a:cubicBezTo>
                  <a:pt x="524" y="152"/>
                  <a:pt x="515" y="154"/>
                  <a:pt x="511" y="148"/>
                </a:cubicBezTo>
                <a:cubicBezTo>
                  <a:pt x="509" y="146"/>
                  <a:pt x="511" y="141"/>
                  <a:pt x="508" y="140"/>
                </a:cubicBezTo>
                <a:cubicBezTo>
                  <a:pt x="507" y="134"/>
                  <a:pt x="508" y="129"/>
                  <a:pt x="507" y="124"/>
                </a:cubicBezTo>
                <a:cubicBezTo>
                  <a:pt x="506" y="120"/>
                  <a:pt x="503" y="116"/>
                  <a:pt x="500" y="114"/>
                </a:cubicBezTo>
                <a:cubicBezTo>
                  <a:pt x="499" y="113"/>
                  <a:pt x="500" y="117"/>
                  <a:pt x="501" y="119"/>
                </a:cubicBezTo>
                <a:cubicBezTo>
                  <a:pt x="502" y="125"/>
                  <a:pt x="503" y="131"/>
                  <a:pt x="498" y="136"/>
                </a:cubicBezTo>
                <a:cubicBezTo>
                  <a:pt x="497" y="138"/>
                  <a:pt x="494" y="139"/>
                  <a:pt x="491" y="140"/>
                </a:cubicBezTo>
                <a:cubicBezTo>
                  <a:pt x="491" y="142"/>
                  <a:pt x="488" y="146"/>
                  <a:pt x="484" y="149"/>
                </a:cubicBezTo>
                <a:cubicBezTo>
                  <a:pt x="490" y="154"/>
                  <a:pt x="498" y="157"/>
                  <a:pt x="501" y="164"/>
                </a:cubicBezTo>
                <a:cubicBezTo>
                  <a:pt x="503" y="167"/>
                  <a:pt x="499" y="173"/>
                  <a:pt x="499" y="177"/>
                </a:cubicBezTo>
                <a:cubicBezTo>
                  <a:pt x="500" y="184"/>
                  <a:pt x="499" y="191"/>
                  <a:pt x="503" y="196"/>
                </a:cubicBezTo>
                <a:cubicBezTo>
                  <a:pt x="505" y="198"/>
                  <a:pt x="510" y="197"/>
                  <a:pt x="514" y="198"/>
                </a:cubicBezTo>
                <a:cubicBezTo>
                  <a:pt x="519" y="195"/>
                  <a:pt x="522" y="191"/>
                  <a:pt x="526" y="192"/>
                </a:cubicBezTo>
                <a:cubicBezTo>
                  <a:pt x="534" y="194"/>
                  <a:pt x="538" y="199"/>
                  <a:pt x="546" y="203"/>
                </a:cubicBezTo>
                <a:cubicBezTo>
                  <a:pt x="550" y="207"/>
                  <a:pt x="554" y="211"/>
                  <a:pt x="555" y="216"/>
                </a:cubicBezTo>
                <a:cubicBezTo>
                  <a:pt x="556" y="218"/>
                  <a:pt x="549" y="217"/>
                  <a:pt x="549" y="219"/>
                </a:cubicBezTo>
                <a:cubicBezTo>
                  <a:pt x="549" y="222"/>
                  <a:pt x="551" y="226"/>
                  <a:pt x="553" y="227"/>
                </a:cubicBezTo>
                <a:cubicBezTo>
                  <a:pt x="558" y="228"/>
                  <a:pt x="563" y="226"/>
                  <a:pt x="567" y="229"/>
                </a:cubicBezTo>
                <a:cubicBezTo>
                  <a:pt x="570" y="230"/>
                  <a:pt x="573" y="233"/>
                  <a:pt x="572" y="236"/>
                </a:cubicBezTo>
                <a:cubicBezTo>
                  <a:pt x="571" y="238"/>
                  <a:pt x="569" y="232"/>
                  <a:pt x="567" y="231"/>
                </a:cubicBezTo>
                <a:cubicBezTo>
                  <a:pt x="562" y="230"/>
                  <a:pt x="555" y="234"/>
                  <a:pt x="550" y="231"/>
                </a:cubicBezTo>
                <a:cubicBezTo>
                  <a:pt x="545" y="228"/>
                  <a:pt x="546" y="220"/>
                  <a:pt x="543" y="214"/>
                </a:cubicBezTo>
                <a:cubicBezTo>
                  <a:pt x="541" y="210"/>
                  <a:pt x="539" y="205"/>
                  <a:pt x="535" y="203"/>
                </a:cubicBezTo>
                <a:cubicBezTo>
                  <a:pt x="530" y="201"/>
                  <a:pt x="525" y="202"/>
                  <a:pt x="520" y="203"/>
                </a:cubicBezTo>
                <a:cubicBezTo>
                  <a:pt x="517" y="204"/>
                  <a:pt x="513" y="206"/>
                  <a:pt x="513" y="209"/>
                </a:cubicBezTo>
                <a:cubicBezTo>
                  <a:pt x="513" y="217"/>
                  <a:pt x="520" y="217"/>
                  <a:pt x="520" y="222"/>
                </a:cubicBezTo>
                <a:cubicBezTo>
                  <a:pt x="521" y="226"/>
                  <a:pt x="516" y="229"/>
                  <a:pt x="514" y="232"/>
                </a:cubicBezTo>
                <a:cubicBezTo>
                  <a:pt x="513" y="235"/>
                  <a:pt x="513" y="240"/>
                  <a:pt x="511" y="242"/>
                </a:cubicBezTo>
                <a:cubicBezTo>
                  <a:pt x="508" y="246"/>
                  <a:pt x="502" y="247"/>
                  <a:pt x="499" y="251"/>
                </a:cubicBezTo>
                <a:cubicBezTo>
                  <a:pt x="497" y="253"/>
                  <a:pt x="501" y="255"/>
                  <a:pt x="498" y="257"/>
                </a:cubicBezTo>
                <a:cubicBezTo>
                  <a:pt x="493" y="259"/>
                  <a:pt x="487" y="258"/>
                  <a:pt x="482" y="258"/>
                </a:cubicBezTo>
                <a:cubicBezTo>
                  <a:pt x="477" y="257"/>
                  <a:pt x="468" y="257"/>
                  <a:pt x="468" y="251"/>
                </a:cubicBezTo>
                <a:cubicBezTo>
                  <a:pt x="472" y="250"/>
                  <a:pt x="476" y="254"/>
                  <a:pt x="481" y="252"/>
                </a:cubicBezTo>
                <a:cubicBezTo>
                  <a:pt x="484" y="251"/>
                  <a:pt x="487" y="247"/>
                  <a:pt x="489" y="245"/>
                </a:cubicBezTo>
                <a:cubicBezTo>
                  <a:pt x="493" y="239"/>
                  <a:pt x="495" y="232"/>
                  <a:pt x="499" y="227"/>
                </a:cubicBezTo>
                <a:cubicBezTo>
                  <a:pt x="501" y="222"/>
                  <a:pt x="498" y="214"/>
                  <a:pt x="501" y="211"/>
                </a:cubicBezTo>
                <a:cubicBezTo>
                  <a:pt x="500" y="206"/>
                  <a:pt x="492" y="206"/>
                  <a:pt x="491" y="201"/>
                </a:cubicBezTo>
                <a:cubicBezTo>
                  <a:pt x="489" y="187"/>
                  <a:pt x="487" y="171"/>
                  <a:pt x="483" y="157"/>
                </a:cubicBezTo>
                <a:cubicBezTo>
                  <a:pt x="481" y="154"/>
                  <a:pt x="472" y="150"/>
                  <a:pt x="471" y="144"/>
                </a:cubicBezTo>
                <a:cubicBezTo>
                  <a:pt x="473" y="139"/>
                  <a:pt x="476" y="134"/>
                  <a:pt x="476" y="128"/>
                </a:cubicBezTo>
                <a:cubicBezTo>
                  <a:pt x="476" y="123"/>
                  <a:pt x="477" y="116"/>
                  <a:pt x="472" y="114"/>
                </a:cubicBezTo>
                <a:cubicBezTo>
                  <a:pt x="463" y="115"/>
                  <a:pt x="447" y="115"/>
                  <a:pt x="440" y="113"/>
                </a:cubicBezTo>
                <a:cubicBezTo>
                  <a:pt x="433" y="118"/>
                  <a:pt x="437" y="131"/>
                  <a:pt x="433" y="139"/>
                </a:cubicBezTo>
                <a:cubicBezTo>
                  <a:pt x="432" y="149"/>
                  <a:pt x="417" y="147"/>
                  <a:pt x="416" y="155"/>
                </a:cubicBezTo>
                <a:cubicBezTo>
                  <a:pt x="416" y="157"/>
                  <a:pt x="416" y="160"/>
                  <a:pt x="416" y="162"/>
                </a:cubicBezTo>
                <a:cubicBezTo>
                  <a:pt x="421" y="159"/>
                  <a:pt x="423" y="168"/>
                  <a:pt x="424" y="176"/>
                </a:cubicBezTo>
                <a:cubicBezTo>
                  <a:pt x="424" y="181"/>
                  <a:pt x="420" y="184"/>
                  <a:pt x="424" y="187"/>
                </a:cubicBezTo>
                <a:cubicBezTo>
                  <a:pt x="428" y="188"/>
                  <a:pt x="434" y="190"/>
                  <a:pt x="439" y="191"/>
                </a:cubicBezTo>
                <a:cubicBezTo>
                  <a:pt x="438" y="198"/>
                  <a:pt x="445" y="205"/>
                  <a:pt x="450" y="205"/>
                </a:cubicBezTo>
                <a:cubicBezTo>
                  <a:pt x="451" y="209"/>
                  <a:pt x="446" y="214"/>
                  <a:pt x="444" y="218"/>
                </a:cubicBezTo>
                <a:cubicBezTo>
                  <a:pt x="427" y="205"/>
                  <a:pt x="413" y="191"/>
                  <a:pt x="393" y="186"/>
                </a:cubicBezTo>
                <a:cubicBezTo>
                  <a:pt x="382" y="183"/>
                  <a:pt x="371" y="181"/>
                  <a:pt x="360" y="181"/>
                </a:cubicBezTo>
                <a:cubicBezTo>
                  <a:pt x="356" y="181"/>
                  <a:pt x="349" y="183"/>
                  <a:pt x="350" y="187"/>
                </a:cubicBezTo>
                <a:cubicBezTo>
                  <a:pt x="350" y="194"/>
                  <a:pt x="363" y="196"/>
                  <a:pt x="361" y="204"/>
                </a:cubicBezTo>
                <a:cubicBezTo>
                  <a:pt x="357" y="209"/>
                  <a:pt x="349" y="215"/>
                  <a:pt x="341" y="213"/>
                </a:cubicBezTo>
                <a:cubicBezTo>
                  <a:pt x="337" y="211"/>
                  <a:pt x="343" y="201"/>
                  <a:pt x="339" y="200"/>
                </a:cubicBezTo>
                <a:cubicBezTo>
                  <a:pt x="327" y="199"/>
                  <a:pt x="319" y="214"/>
                  <a:pt x="315" y="207"/>
                </a:cubicBezTo>
                <a:cubicBezTo>
                  <a:pt x="307" y="204"/>
                  <a:pt x="300" y="206"/>
                  <a:pt x="295" y="209"/>
                </a:cubicBezTo>
                <a:cubicBezTo>
                  <a:pt x="296" y="216"/>
                  <a:pt x="295" y="217"/>
                  <a:pt x="291" y="214"/>
                </a:cubicBezTo>
                <a:cubicBezTo>
                  <a:pt x="287" y="216"/>
                  <a:pt x="277" y="217"/>
                  <a:pt x="275" y="214"/>
                </a:cubicBezTo>
                <a:cubicBezTo>
                  <a:pt x="281" y="212"/>
                  <a:pt x="282" y="207"/>
                  <a:pt x="281" y="203"/>
                </a:cubicBezTo>
                <a:cubicBezTo>
                  <a:pt x="280" y="200"/>
                  <a:pt x="276" y="201"/>
                  <a:pt x="273" y="203"/>
                </a:cubicBezTo>
                <a:cubicBezTo>
                  <a:pt x="271" y="205"/>
                  <a:pt x="264" y="206"/>
                  <a:pt x="271" y="211"/>
                </a:cubicBezTo>
                <a:cubicBezTo>
                  <a:pt x="270" y="212"/>
                  <a:pt x="268" y="216"/>
                  <a:pt x="267" y="216"/>
                </a:cubicBezTo>
                <a:cubicBezTo>
                  <a:pt x="265" y="215"/>
                  <a:pt x="267" y="210"/>
                  <a:pt x="264" y="210"/>
                </a:cubicBezTo>
                <a:cubicBezTo>
                  <a:pt x="256" y="212"/>
                  <a:pt x="250" y="216"/>
                  <a:pt x="242" y="218"/>
                </a:cubicBezTo>
                <a:cubicBezTo>
                  <a:pt x="240" y="219"/>
                  <a:pt x="237" y="223"/>
                  <a:pt x="234" y="225"/>
                </a:cubicBezTo>
                <a:cubicBezTo>
                  <a:pt x="227" y="224"/>
                  <a:pt x="227" y="228"/>
                  <a:pt x="228" y="231"/>
                </a:cubicBezTo>
                <a:cubicBezTo>
                  <a:pt x="225" y="233"/>
                  <a:pt x="220" y="232"/>
                  <a:pt x="219" y="234"/>
                </a:cubicBezTo>
                <a:cubicBezTo>
                  <a:pt x="217" y="236"/>
                  <a:pt x="220" y="242"/>
                  <a:pt x="218" y="243"/>
                </a:cubicBezTo>
                <a:cubicBezTo>
                  <a:pt x="212" y="246"/>
                  <a:pt x="205" y="249"/>
                  <a:pt x="198" y="246"/>
                </a:cubicBezTo>
                <a:cubicBezTo>
                  <a:pt x="192" y="244"/>
                  <a:pt x="187" y="236"/>
                  <a:pt x="187" y="230"/>
                </a:cubicBezTo>
                <a:cubicBezTo>
                  <a:pt x="188" y="225"/>
                  <a:pt x="196" y="224"/>
                  <a:pt x="201" y="224"/>
                </a:cubicBezTo>
                <a:cubicBezTo>
                  <a:pt x="202" y="223"/>
                  <a:pt x="201" y="220"/>
                  <a:pt x="199" y="218"/>
                </a:cubicBezTo>
                <a:cubicBezTo>
                  <a:pt x="197" y="214"/>
                  <a:pt x="194" y="208"/>
                  <a:pt x="189" y="208"/>
                </a:cubicBezTo>
                <a:cubicBezTo>
                  <a:pt x="181" y="205"/>
                  <a:pt x="172" y="205"/>
                  <a:pt x="164" y="203"/>
                </a:cubicBezTo>
                <a:cubicBezTo>
                  <a:pt x="163" y="203"/>
                  <a:pt x="164" y="207"/>
                  <a:pt x="165" y="208"/>
                </a:cubicBezTo>
                <a:cubicBezTo>
                  <a:pt x="168" y="212"/>
                  <a:pt x="175" y="214"/>
                  <a:pt x="176" y="220"/>
                </a:cubicBezTo>
                <a:cubicBezTo>
                  <a:pt x="177" y="225"/>
                  <a:pt x="172" y="235"/>
                  <a:pt x="173" y="241"/>
                </a:cubicBezTo>
                <a:cubicBezTo>
                  <a:pt x="178" y="240"/>
                  <a:pt x="178" y="243"/>
                  <a:pt x="180" y="248"/>
                </a:cubicBezTo>
                <a:cubicBezTo>
                  <a:pt x="181" y="252"/>
                  <a:pt x="178" y="257"/>
                  <a:pt x="180" y="262"/>
                </a:cubicBezTo>
                <a:cubicBezTo>
                  <a:pt x="175" y="259"/>
                  <a:pt x="170" y="256"/>
                  <a:pt x="164" y="254"/>
                </a:cubicBezTo>
                <a:cubicBezTo>
                  <a:pt x="162" y="253"/>
                  <a:pt x="158" y="252"/>
                  <a:pt x="156" y="253"/>
                </a:cubicBezTo>
                <a:cubicBezTo>
                  <a:pt x="150" y="259"/>
                  <a:pt x="142" y="264"/>
                  <a:pt x="135" y="270"/>
                </a:cubicBezTo>
                <a:cubicBezTo>
                  <a:pt x="133" y="271"/>
                  <a:pt x="133" y="275"/>
                  <a:pt x="134" y="277"/>
                </a:cubicBezTo>
                <a:cubicBezTo>
                  <a:pt x="139" y="281"/>
                  <a:pt x="143" y="288"/>
                  <a:pt x="146" y="294"/>
                </a:cubicBezTo>
                <a:cubicBezTo>
                  <a:pt x="144" y="295"/>
                  <a:pt x="141" y="293"/>
                  <a:pt x="139" y="293"/>
                </a:cubicBezTo>
                <a:cubicBezTo>
                  <a:pt x="134" y="291"/>
                  <a:pt x="131" y="289"/>
                  <a:pt x="125" y="288"/>
                </a:cubicBezTo>
                <a:cubicBezTo>
                  <a:pt x="121" y="287"/>
                  <a:pt x="117" y="291"/>
                  <a:pt x="113" y="289"/>
                </a:cubicBezTo>
                <a:cubicBezTo>
                  <a:pt x="112" y="289"/>
                  <a:pt x="120" y="286"/>
                  <a:pt x="110" y="285"/>
                </a:cubicBezTo>
                <a:cubicBezTo>
                  <a:pt x="110" y="283"/>
                  <a:pt x="109" y="281"/>
                  <a:pt x="107" y="280"/>
                </a:cubicBezTo>
                <a:cubicBezTo>
                  <a:pt x="105" y="279"/>
                  <a:pt x="101" y="279"/>
                  <a:pt x="100" y="281"/>
                </a:cubicBezTo>
                <a:cubicBezTo>
                  <a:pt x="96" y="286"/>
                  <a:pt x="99" y="292"/>
                  <a:pt x="104" y="294"/>
                </a:cubicBezTo>
                <a:cubicBezTo>
                  <a:pt x="106" y="296"/>
                  <a:pt x="110" y="293"/>
                  <a:pt x="113" y="295"/>
                </a:cubicBezTo>
                <a:cubicBezTo>
                  <a:pt x="115" y="297"/>
                  <a:pt x="116" y="302"/>
                  <a:pt x="113" y="304"/>
                </a:cubicBezTo>
                <a:cubicBezTo>
                  <a:pt x="110" y="306"/>
                  <a:pt x="105" y="306"/>
                  <a:pt x="101" y="304"/>
                </a:cubicBezTo>
                <a:cubicBezTo>
                  <a:pt x="97" y="303"/>
                  <a:pt x="93" y="300"/>
                  <a:pt x="89" y="298"/>
                </a:cubicBezTo>
                <a:cubicBezTo>
                  <a:pt x="85" y="295"/>
                  <a:pt x="82" y="293"/>
                  <a:pt x="79" y="290"/>
                </a:cubicBezTo>
                <a:cubicBezTo>
                  <a:pt x="77" y="286"/>
                  <a:pt x="76" y="281"/>
                  <a:pt x="75" y="276"/>
                </a:cubicBezTo>
                <a:cubicBezTo>
                  <a:pt x="75" y="273"/>
                  <a:pt x="78" y="269"/>
                  <a:pt x="76" y="266"/>
                </a:cubicBezTo>
                <a:cubicBezTo>
                  <a:pt x="73" y="261"/>
                  <a:pt x="67" y="256"/>
                  <a:pt x="61" y="256"/>
                </a:cubicBezTo>
                <a:cubicBezTo>
                  <a:pt x="62" y="249"/>
                  <a:pt x="51" y="248"/>
                  <a:pt x="47" y="243"/>
                </a:cubicBezTo>
                <a:cubicBezTo>
                  <a:pt x="46" y="242"/>
                  <a:pt x="50" y="240"/>
                  <a:pt x="51" y="241"/>
                </a:cubicBezTo>
                <a:cubicBezTo>
                  <a:pt x="61" y="244"/>
                  <a:pt x="69" y="250"/>
                  <a:pt x="79" y="253"/>
                </a:cubicBezTo>
                <a:cubicBezTo>
                  <a:pt x="84" y="255"/>
                  <a:pt x="92" y="255"/>
                  <a:pt x="98" y="257"/>
                </a:cubicBezTo>
                <a:cubicBezTo>
                  <a:pt x="104" y="258"/>
                  <a:pt x="107" y="260"/>
                  <a:pt x="113" y="261"/>
                </a:cubicBezTo>
                <a:cubicBezTo>
                  <a:pt x="123" y="261"/>
                  <a:pt x="134" y="256"/>
                  <a:pt x="142" y="250"/>
                </a:cubicBezTo>
                <a:cubicBezTo>
                  <a:pt x="146" y="247"/>
                  <a:pt x="148" y="240"/>
                  <a:pt x="146" y="235"/>
                </a:cubicBezTo>
                <a:cubicBezTo>
                  <a:pt x="143" y="228"/>
                  <a:pt x="135" y="225"/>
                  <a:pt x="129" y="221"/>
                </a:cubicBezTo>
                <a:cubicBezTo>
                  <a:pt x="119" y="218"/>
                  <a:pt x="112" y="211"/>
                  <a:pt x="104" y="207"/>
                </a:cubicBezTo>
                <a:cubicBezTo>
                  <a:pt x="94" y="202"/>
                  <a:pt x="85" y="198"/>
                  <a:pt x="74" y="196"/>
                </a:cubicBezTo>
                <a:cubicBezTo>
                  <a:pt x="69" y="194"/>
                  <a:pt x="58" y="190"/>
                  <a:pt x="56" y="194"/>
                </a:cubicBezTo>
                <a:cubicBezTo>
                  <a:pt x="50" y="193"/>
                  <a:pt x="45" y="191"/>
                  <a:pt x="40" y="188"/>
                </a:cubicBezTo>
                <a:cubicBezTo>
                  <a:pt x="39" y="188"/>
                  <a:pt x="39" y="185"/>
                  <a:pt x="40" y="185"/>
                </a:cubicBezTo>
                <a:cubicBezTo>
                  <a:pt x="43" y="184"/>
                  <a:pt x="48" y="188"/>
                  <a:pt x="50" y="185"/>
                </a:cubicBezTo>
                <a:cubicBezTo>
                  <a:pt x="48" y="182"/>
                  <a:pt x="45" y="181"/>
                  <a:pt x="42" y="181"/>
                </a:cubicBezTo>
                <a:cubicBezTo>
                  <a:pt x="37" y="181"/>
                  <a:pt x="32" y="183"/>
                  <a:pt x="27" y="185"/>
                </a:cubicBezTo>
                <a:cubicBezTo>
                  <a:pt x="26" y="186"/>
                  <a:pt x="26" y="188"/>
                  <a:pt x="24" y="188"/>
                </a:cubicBezTo>
                <a:cubicBezTo>
                  <a:pt x="22" y="188"/>
                  <a:pt x="20" y="185"/>
                  <a:pt x="18" y="185"/>
                </a:cubicBezTo>
                <a:cubicBezTo>
                  <a:pt x="16" y="185"/>
                  <a:pt x="17" y="190"/>
                  <a:pt x="16" y="190"/>
                </a:cubicBezTo>
                <a:cubicBezTo>
                  <a:pt x="13" y="191"/>
                  <a:pt x="11" y="192"/>
                  <a:pt x="9" y="193"/>
                </a:cubicBezTo>
                <a:cubicBezTo>
                  <a:pt x="8" y="195"/>
                  <a:pt x="9" y="198"/>
                  <a:pt x="8" y="199"/>
                </a:cubicBezTo>
                <a:cubicBezTo>
                  <a:pt x="7" y="200"/>
                  <a:pt x="5" y="198"/>
                  <a:pt x="4" y="198"/>
                </a:cubicBezTo>
                <a:cubicBezTo>
                  <a:pt x="3" y="199"/>
                  <a:pt x="0" y="200"/>
                  <a:pt x="0" y="202"/>
                </a:cubicBezTo>
                <a:cubicBezTo>
                  <a:pt x="0" y="203"/>
                  <a:pt x="3" y="202"/>
                  <a:pt x="3" y="203"/>
                </a:cubicBezTo>
                <a:cubicBezTo>
                  <a:pt x="3" y="206"/>
                  <a:pt x="1" y="207"/>
                  <a:pt x="1" y="210"/>
                </a:cubicBezTo>
                <a:cubicBezTo>
                  <a:pt x="1" y="212"/>
                  <a:pt x="1" y="215"/>
                  <a:pt x="3" y="217"/>
                </a:cubicBezTo>
                <a:cubicBezTo>
                  <a:pt x="5" y="219"/>
                  <a:pt x="10" y="217"/>
                  <a:pt x="11" y="219"/>
                </a:cubicBezTo>
                <a:cubicBezTo>
                  <a:pt x="12" y="221"/>
                  <a:pt x="15" y="224"/>
                  <a:pt x="19" y="228"/>
                </a:cubicBezTo>
                <a:lnTo>
                  <a:pt x="9" y="240"/>
                </a:lnTo>
                <a:lnTo>
                  <a:pt x="24" y="263"/>
                </a:lnTo>
                <a:lnTo>
                  <a:pt x="21" y="267"/>
                </a:lnTo>
                <a:cubicBezTo>
                  <a:pt x="20" y="269"/>
                  <a:pt x="18" y="271"/>
                  <a:pt x="18" y="274"/>
                </a:cubicBezTo>
                <a:cubicBezTo>
                  <a:pt x="18" y="276"/>
                  <a:pt x="22" y="274"/>
                  <a:pt x="22" y="276"/>
                </a:cubicBezTo>
                <a:cubicBezTo>
                  <a:pt x="23" y="277"/>
                  <a:pt x="20" y="278"/>
                  <a:pt x="20" y="280"/>
                </a:cubicBezTo>
                <a:cubicBezTo>
                  <a:pt x="19" y="282"/>
                  <a:pt x="19" y="285"/>
                  <a:pt x="20" y="287"/>
                </a:cubicBezTo>
                <a:cubicBezTo>
                  <a:pt x="21" y="288"/>
                  <a:pt x="23" y="286"/>
                  <a:pt x="24" y="287"/>
                </a:cubicBezTo>
                <a:cubicBezTo>
                  <a:pt x="25" y="289"/>
                  <a:pt x="23" y="291"/>
                  <a:pt x="24" y="293"/>
                </a:cubicBezTo>
                <a:cubicBezTo>
                  <a:pt x="25" y="295"/>
                  <a:pt x="27" y="295"/>
                  <a:pt x="28" y="296"/>
                </a:cubicBezTo>
                <a:cubicBezTo>
                  <a:pt x="29" y="297"/>
                  <a:pt x="30" y="299"/>
                  <a:pt x="30" y="301"/>
                </a:cubicBezTo>
                <a:cubicBezTo>
                  <a:pt x="29" y="303"/>
                  <a:pt x="25" y="305"/>
                  <a:pt x="26" y="307"/>
                </a:cubicBezTo>
                <a:cubicBezTo>
                  <a:pt x="28" y="310"/>
                  <a:pt x="32" y="312"/>
                  <a:pt x="35" y="315"/>
                </a:cubicBezTo>
                <a:cubicBezTo>
                  <a:pt x="37" y="318"/>
                  <a:pt x="42" y="320"/>
                  <a:pt x="42" y="324"/>
                </a:cubicBezTo>
                <a:cubicBezTo>
                  <a:pt x="42" y="328"/>
                  <a:pt x="37" y="330"/>
                  <a:pt x="35" y="333"/>
                </a:cubicBezTo>
                <a:cubicBezTo>
                  <a:pt x="32" y="337"/>
                  <a:pt x="30" y="342"/>
                  <a:pt x="27" y="347"/>
                </a:cubicBezTo>
                <a:cubicBezTo>
                  <a:pt x="25" y="351"/>
                  <a:pt x="23" y="355"/>
                  <a:pt x="20" y="358"/>
                </a:cubicBezTo>
                <a:cubicBezTo>
                  <a:pt x="17" y="361"/>
                  <a:pt x="12" y="362"/>
                  <a:pt x="9" y="365"/>
                </a:cubicBezTo>
                <a:cubicBezTo>
                  <a:pt x="7" y="367"/>
                  <a:pt x="7" y="370"/>
                  <a:pt x="5" y="373"/>
                </a:cubicBezTo>
                <a:cubicBezTo>
                  <a:pt x="8" y="372"/>
                  <a:pt x="11" y="368"/>
                  <a:pt x="13" y="369"/>
                </a:cubicBezTo>
                <a:cubicBezTo>
                  <a:pt x="15" y="370"/>
                  <a:pt x="14" y="374"/>
                  <a:pt x="15" y="375"/>
                </a:cubicBezTo>
                <a:cubicBezTo>
                  <a:pt x="16" y="377"/>
                  <a:pt x="18" y="379"/>
                  <a:pt x="20" y="379"/>
                </a:cubicBezTo>
                <a:cubicBezTo>
                  <a:pt x="22" y="380"/>
                  <a:pt x="25" y="378"/>
                  <a:pt x="27" y="378"/>
                </a:cubicBezTo>
                <a:cubicBezTo>
                  <a:pt x="29" y="379"/>
                  <a:pt x="30" y="381"/>
                  <a:pt x="31" y="382"/>
                </a:cubicBezTo>
                <a:cubicBezTo>
                  <a:pt x="32" y="384"/>
                  <a:pt x="37" y="384"/>
                  <a:pt x="35" y="385"/>
                </a:cubicBezTo>
                <a:cubicBezTo>
                  <a:pt x="33" y="387"/>
                  <a:pt x="30" y="386"/>
                  <a:pt x="27" y="386"/>
                </a:cubicBezTo>
                <a:cubicBezTo>
                  <a:pt x="25" y="386"/>
                  <a:pt x="23" y="385"/>
                  <a:pt x="21" y="386"/>
                </a:cubicBezTo>
                <a:cubicBezTo>
                  <a:pt x="20" y="386"/>
                  <a:pt x="20" y="388"/>
                  <a:pt x="18" y="388"/>
                </a:cubicBezTo>
                <a:cubicBezTo>
                  <a:pt x="17" y="388"/>
                  <a:pt x="16" y="386"/>
                  <a:pt x="14" y="386"/>
                </a:cubicBezTo>
                <a:cubicBezTo>
                  <a:pt x="13" y="386"/>
                  <a:pt x="11" y="387"/>
                  <a:pt x="10" y="387"/>
                </a:cubicBezTo>
                <a:cubicBezTo>
                  <a:pt x="9" y="387"/>
                  <a:pt x="7" y="387"/>
                  <a:pt x="7" y="388"/>
                </a:cubicBezTo>
                <a:cubicBezTo>
                  <a:pt x="7" y="390"/>
                  <a:pt x="8" y="391"/>
                  <a:pt x="8" y="393"/>
                </a:cubicBezTo>
                <a:cubicBezTo>
                  <a:pt x="8" y="394"/>
                  <a:pt x="7" y="396"/>
                  <a:pt x="7" y="398"/>
                </a:cubicBezTo>
                <a:cubicBezTo>
                  <a:pt x="6" y="399"/>
                  <a:pt x="6" y="400"/>
                  <a:pt x="6" y="401"/>
                </a:cubicBezTo>
                <a:cubicBezTo>
                  <a:pt x="6" y="404"/>
                  <a:pt x="7" y="408"/>
                  <a:pt x="7" y="410"/>
                </a:cubicBezTo>
                <a:cubicBezTo>
                  <a:pt x="7" y="413"/>
                  <a:pt x="4" y="415"/>
                  <a:pt x="5" y="417"/>
                </a:cubicBezTo>
                <a:cubicBezTo>
                  <a:pt x="6" y="419"/>
                  <a:pt x="11" y="419"/>
                  <a:pt x="13" y="421"/>
                </a:cubicBezTo>
                <a:cubicBezTo>
                  <a:pt x="13" y="423"/>
                  <a:pt x="12" y="425"/>
                  <a:pt x="10" y="425"/>
                </a:cubicBezTo>
                <a:cubicBezTo>
                  <a:pt x="8" y="425"/>
                  <a:pt x="6" y="422"/>
                  <a:pt x="3" y="421"/>
                </a:cubicBezTo>
                <a:cubicBezTo>
                  <a:pt x="3" y="421"/>
                  <a:pt x="3" y="422"/>
                  <a:pt x="2" y="423"/>
                </a:cubicBezTo>
                <a:cubicBezTo>
                  <a:pt x="2" y="424"/>
                  <a:pt x="1" y="424"/>
                  <a:pt x="1" y="425"/>
                </a:cubicBezTo>
                <a:cubicBezTo>
                  <a:pt x="2" y="426"/>
                  <a:pt x="3" y="428"/>
                  <a:pt x="5" y="429"/>
                </a:cubicBezTo>
                <a:cubicBezTo>
                  <a:pt x="6" y="431"/>
                  <a:pt x="8" y="431"/>
                  <a:pt x="8" y="433"/>
                </a:cubicBezTo>
                <a:cubicBezTo>
                  <a:pt x="9" y="435"/>
                  <a:pt x="8" y="438"/>
                  <a:pt x="8" y="440"/>
                </a:cubicBezTo>
                <a:cubicBezTo>
                  <a:pt x="10" y="444"/>
                  <a:pt x="13" y="446"/>
                  <a:pt x="14" y="450"/>
                </a:cubicBezTo>
                <a:cubicBezTo>
                  <a:pt x="14" y="451"/>
                  <a:pt x="13" y="453"/>
                  <a:pt x="13" y="454"/>
                </a:cubicBezTo>
                <a:cubicBezTo>
                  <a:pt x="15" y="454"/>
                  <a:pt x="17" y="453"/>
                  <a:pt x="19" y="454"/>
                </a:cubicBezTo>
                <a:cubicBezTo>
                  <a:pt x="20" y="454"/>
                  <a:pt x="20" y="457"/>
                  <a:pt x="21" y="457"/>
                </a:cubicBezTo>
                <a:cubicBezTo>
                  <a:pt x="23" y="458"/>
                  <a:pt x="25" y="456"/>
                  <a:pt x="27" y="457"/>
                </a:cubicBezTo>
                <a:cubicBezTo>
                  <a:pt x="28" y="458"/>
                  <a:pt x="26" y="461"/>
                  <a:pt x="28" y="462"/>
                </a:cubicBezTo>
                <a:cubicBezTo>
                  <a:pt x="30" y="463"/>
                  <a:pt x="33" y="460"/>
                  <a:pt x="36" y="460"/>
                </a:cubicBezTo>
                <a:cubicBezTo>
                  <a:pt x="40" y="461"/>
                  <a:pt x="46" y="461"/>
                  <a:pt x="48" y="464"/>
                </a:cubicBezTo>
                <a:cubicBezTo>
                  <a:pt x="50" y="468"/>
                  <a:pt x="46" y="473"/>
                  <a:pt x="47" y="478"/>
                </a:cubicBezTo>
                <a:cubicBezTo>
                  <a:pt x="47" y="480"/>
                  <a:pt x="49" y="480"/>
                  <a:pt x="50" y="482"/>
                </a:cubicBezTo>
                <a:cubicBezTo>
                  <a:pt x="51" y="483"/>
                  <a:pt x="50" y="485"/>
                  <a:pt x="51" y="486"/>
                </a:cubicBezTo>
                <a:cubicBezTo>
                  <a:pt x="53" y="488"/>
                  <a:pt x="57" y="488"/>
                  <a:pt x="59" y="491"/>
                </a:cubicBezTo>
                <a:cubicBezTo>
                  <a:pt x="60" y="493"/>
                  <a:pt x="57" y="496"/>
                  <a:pt x="59" y="497"/>
                </a:cubicBezTo>
                <a:cubicBezTo>
                  <a:pt x="60" y="499"/>
                  <a:pt x="63" y="497"/>
                  <a:pt x="65" y="499"/>
                </a:cubicBezTo>
                <a:cubicBezTo>
                  <a:pt x="67" y="500"/>
                  <a:pt x="70" y="502"/>
                  <a:pt x="70" y="505"/>
                </a:cubicBezTo>
                <a:cubicBezTo>
                  <a:pt x="70" y="508"/>
                  <a:pt x="67" y="508"/>
                  <a:pt x="64" y="509"/>
                </a:cubicBezTo>
                <a:cubicBezTo>
                  <a:pt x="63" y="510"/>
                  <a:pt x="61" y="510"/>
                  <a:pt x="60" y="509"/>
                </a:cubicBezTo>
                <a:cubicBezTo>
                  <a:pt x="58" y="509"/>
                  <a:pt x="58" y="506"/>
                  <a:pt x="56" y="506"/>
                </a:cubicBezTo>
                <a:cubicBezTo>
                  <a:pt x="55" y="506"/>
                  <a:pt x="52" y="508"/>
                  <a:pt x="52" y="510"/>
                </a:cubicBezTo>
                <a:cubicBezTo>
                  <a:pt x="52" y="512"/>
                  <a:pt x="56" y="514"/>
                  <a:pt x="56" y="516"/>
                </a:cubicBezTo>
                <a:cubicBezTo>
                  <a:pt x="58" y="519"/>
                  <a:pt x="58" y="522"/>
                  <a:pt x="58" y="525"/>
                </a:cubicBezTo>
                <a:cubicBezTo>
                  <a:pt x="61" y="526"/>
                  <a:pt x="62" y="528"/>
                  <a:pt x="65" y="527"/>
                </a:cubicBezTo>
                <a:cubicBezTo>
                  <a:pt x="66" y="527"/>
                  <a:pt x="66" y="524"/>
                  <a:pt x="67" y="523"/>
                </a:cubicBezTo>
                <a:cubicBezTo>
                  <a:pt x="71" y="522"/>
                  <a:pt x="74" y="522"/>
                  <a:pt x="78" y="522"/>
                </a:cubicBezTo>
                <a:cubicBezTo>
                  <a:pt x="81" y="522"/>
                  <a:pt x="85" y="520"/>
                  <a:pt x="87" y="522"/>
                </a:cubicBezTo>
                <a:cubicBezTo>
                  <a:pt x="89" y="523"/>
                  <a:pt x="87" y="526"/>
                  <a:pt x="88" y="528"/>
                </a:cubicBezTo>
                <a:cubicBezTo>
                  <a:pt x="89" y="530"/>
                  <a:pt x="93" y="532"/>
                  <a:pt x="93" y="534"/>
                </a:cubicBezTo>
                <a:cubicBezTo>
                  <a:pt x="93" y="536"/>
                  <a:pt x="90" y="536"/>
                  <a:pt x="89" y="537"/>
                </a:cubicBezTo>
                <a:cubicBezTo>
                  <a:pt x="89" y="538"/>
                  <a:pt x="88" y="541"/>
                  <a:pt x="89" y="541"/>
                </a:cubicBezTo>
                <a:cubicBezTo>
                  <a:pt x="93" y="543"/>
                  <a:pt x="99" y="540"/>
                  <a:pt x="103" y="543"/>
                </a:cubicBezTo>
                <a:cubicBezTo>
                  <a:pt x="106" y="546"/>
                  <a:pt x="104" y="553"/>
                  <a:pt x="107" y="557"/>
                </a:cubicBezTo>
                <a:cubicBezTo>
                  <a:pt x="109" y="559"/>
                  <a:pt x="113" y="557"/>
                  <a:pt x="116" y="557"/>
                </a:cubicBezTo>
                <a:cubicBezTo>
                  <a:pt x="119" y="557"/>
                  <a:pt x="123" y="557"/>
                  <a:pt x="126" y="556"/>
                </a:cubicBezTo>
                <a:cubicBezTo>
                  <a:pt x="127" y="555"/>
                  <a:pt x="127" y="551"/>
                  <a:pt x="128" y="552"/>
                </a:cubicBezTo>
                <a:cubicBezTo>
                  <a:pt x="131" y="554"/>
                  <a:pt x="131" y="558"/>
                  <a:pt x="133" y="560"/>
                </a:cubicBezTo>
                <a:cubicBezTo>
                  <a:pt x="135" y="562"/>
                  <a:pt x="137" y="564"/>
                  <a:pt x="140" y="564"/>
                </a:cubicBezTo>
                <a:cubicBezTo>
                  <a:pt x="141" y="564"/>
                  <a:pt x="141" y="561"/>
                  <a:pt x="142" y="562"/>
                </a:cubicBezTo>
                <a:cubicBezTo>
                  <a:pt x="146" y="563"/>
                  <a:pt x="148" y="565"/>
                  <a:pt x="152" y="567"/>
                </a:cubicBezTo>
                <a:cubicBezTo>
                  <a:pt x="154" y="568"/>
                  <a:pt x="156" y="571"/>
                  <a:pt x="159" y="571"/>
                </a:cubicBezTo>
                <a:cubicBezTo>
                  <a:pt x="160" y="572"/>
                  <a:pt x="162" y="569"/>
                  <a:pt x="162" y="570"/>
                </a:cubicBezTo>
                <a:cubicBezTo>
                  <a:pt x="163" y="573"/>
                  <a:pt x="163" y="576"/>
                  <a:pt x="162" y="578"/>
                </a:cubicBezTo>
                <a:cubicBezTo>
                  <a:pt x="161" y="580"/>
                  <a:pt x="158" y="579"/>
                  <a:pt x="157" y="581"/>
                </a:cubicBezTo>
                <a:cubicBezTo>
                  <a:pt x="157" y="583"/>
                  <a:pt x="161" y="583"/>
                  <a:pt x="161" y="584"/>
                </a:cubicBezTo>
                <a:cubicBezTo>
                  <a:pt x="161" y="586"/>
                  <a:pt x="158" y="584"/>
                  <a:pt x="157" y="585"/>
                </a:cubicBezTo>
                <a:cubicBezTo>
                  <a:pt x="156" y="586"/>
                  <a:pt x="156" y="589"/>
                  <a:pt x="157" y="590"/>
                </a:cubicBezTo>
                <a:cubicBezTo>
                  <a:pt x="158" y="591"/>
                  <a:pt x="160" y="589"/>
                  <a:pt x="160" y="590"/>
                </a:cubicBezTo>
                <a:cubicBezTo>
                  <a:pt x="162" y="592"/>
                  <a:pt x="162" y="595"/>
                  <a:pt x="161" y="597"/>
                </a:cubicBezTo>
                <a:cubicBezTo>
                  <a:pt x="161" y="599"/>
                  <a:pt x="160" y="601"/>
                  <a:pt x="158" y="601"/>
                </a:cubicBezTo>
                <a:cubicBezTo>
                  <a:pt x="154" y="602"/>
                  <a:pt x="150" y="600"/>
                  <a:pt x="147" y="601"/>
                </a:cubicBezTo>
                <a:cubicBezTo>
                  <a:pt x="144" y="602"/>
                  <a:pt x="142" y="605"/>
                  <a:pt x="142" y="608"/>
                </a:cubicBezTo>
                <a:cubicBezTo>
                  <a:pt x="141" y="610"/>
                  <a:pt x="143" y="611"/>
                  <a:pt x="144" y="613"/>
                </a:cubicBezTo>
                <a:cubicBezTo>
                  <a:pt x="144" y="614"/>
                  <a:pt x="144" y="615"/>
                  <a:pt x="144" y="615"/>
                </a:cubicBezTo>
                <a:cubicBezTo>
                  <a:pt x="145" y="613"/>
                  <a:pt x="147" y="611"/>
                  <a:pt x="150" y="610"/>
                </a:cubicBezTo>
                <a:cubicBezTo>
                  <a:pt x="151" y="609"/>
                  <a:pt x="152" y="611"/>
                  <a:pt x="153" y="612"/>
                </a:cubicBezTo>
                <a:cubicBezTo>
                  <a:pt x="154" y="613"/>
                  <a:pt x="154" y="615"/>
                  <a:pt x="153" y="615"/>
                </a:cubicBezTo>
                <a:cubicBezTo>
                  <a:pt x="151" y="617"/>
                  <a:pt x="148" y="617"/>
                  <a:pt x="147" y="619"/>
                </a:cubicBezTo>
                <a:cubicBezTo>
                  <a:pt x="146" y="620"/>
                  <a:pt x="148" y="622"/>
                  <a:pt x="147" y="623"/>
                </a:cubicBezTo>
                <a:cubicBezTo>
                  <a:pt x="144" y="625"/>
                  <a:pt x="137" y="622"/>
                  <a:pt x="137" y="625"/>
                </a:cubicBezTo>
                <a:cubicBezTo>
                  <a:pt x="138" y="629"/>
                  <a:pt x="146" y="627"/>
                  <a:pt x="147" y="630"/>
                </a:cubicBezTo>
                <a:cubicBezTo>
                  <a:pt x="148" y="633"/>
                  <a:pt x="142" y="630"/>
                  <a:pt x="140" y="632"/>
                </a:cubicBezTo>
                <a:cubicBezTo>
                  <a:pt x="138" y="634"/>
                  <a:pt x="136" y="637"/>
                  <a:pt x="136" y="640"/>
                </a:cubicBezTo>
                <a:cubicBezTo>
                  <a:pt x="135" y="641"/>
                  <a:pt x="138" y="643"/>
                  <a:pt x="137" y="644"/>
                </a:cubicBezTo>
                <a:cubicBezTo>
                  <a:pt x="136" y="645"/>
                  <a:pt x="133" y="644"/>
                  <a:pt x="131" y="644"/>
                </a:cubicBezTo>
                <a:cubicBezTo>
                  <a:pt x="130" y="644"/>
                  <a:pt x="128" y="643"/>
                  <a:pt x="127" y="644"/>
                </a:cubicBezTo>
                <a:cubicBezTo>
                  <a:pt x="126" y="645"/>
                  <a:pt x="126" y="647"/>
                  <a:pt x="126" y="648"/>
                </a:cubicBezTo>
                <a:cubicBezTo>
                  <a:pt x="127" y="650"/>
                  <a:pt x="130" y="650"/>
                  <a:pt x="132" y="652"/>
                </a:cubicBezTo>
                <a:cubicBezTo>
                  <a:pt x="133" y="653"/>
                  <a:pt x="135" y="655"/>
                  <a:pt x="137" y="656"/>
                </a:cubicBezTo>
                <a:cubicBezTo>
                  <a:pt x="138" y="656"/>
                  <a:pt x="139" y="655"/>
                  <a:pt x="140" y="656"/>
                </a:cubicBezTo>
                <a:cubicBezTo>
                  <a:pt x="146" y="658"/>
                  <a:pt x="152" y="661"/>
                  <a:pt x="157" y="665"/>
                </a:cubicBezTo>
                <a:cubicBezTo>
                  <a:pt x="162" y="668"/>
                  <a:pt x="165" y="672"/>
                  <a:pt x="169" y="676"/>
                </a:cubicBezTo>
                <a:cubicBezTo>
                  <a:pt x="172" y="675"/>
                  <a:pt x="176" y="675"/>
                  <a:pt x="180" y="676"/>
                </a:cubicBezTo>
                <a:cubicBezTo>
                  <a:pt x="183" y="677"/>
                  <a:pt x="185" y="680"/>
                  <a:pt x="188" y="680"/>
                </a:cubicBezTo>
                <a:cubicBezTo>
                  <a:pt x="191" y="681"/>
                  <a:pt x="195" y="678"/>
                  <a:pt x="198" y="679"/>
                </a:cubicBezTo>
                <a:cubicBezTo>
                  <a:pt x="201" y="680"/>
                  <a:pt x="203" y="683"/>
                  <a:pt x="206" y="684"/>
                </a:cubicBezTo>
                <a:cubicBezTo>
                  <a:pt x="209" y="686"/>
                  <a:pt x="211" y="686"/>
                  <a:pt x="214" y="688"/>
                </a:cubicBezTo>
                <a:cubicBezTo>
                  <a:pt x="215" y="689"/>
                  <a:pt x="215" y="691"/>
                  <a:pt x="217" y="691"/>
                </a:cubicBezTo>
                <a:cubicBezTo>
                  <a:pt x="219" y="691"/>
                  <a:pt x="221" y="689"/>
                  <a:pt x="223" y="689"/>
                </a:cubicBezTo>
                <a:cubicBezTo>
                  <a:pt x="224" y="688"/>
                  <a:pt x="226" y="688"/>
                  <a:pt x="227" y="688"/>
                </a:cubicBezTo>
                <a:cubicBezTo>
                  <a:pt x="228" y="688"/>
                  <a:pt x="229" y="688"/>
                  <a:pt x="230" y="688"/>
                </a:cubicBezTo>
                <a:cubicBezTo>
                  <a:pt x="233" y="689"/>
                  <a:pt x="236" y="690"/>
                  <a:pt x="237" y="692"/>
                </a:cubicBezTo>
                <a:cubicBezTo>
                  <a:pt x="238" y="693"/>
                  <a:pt x="236" y="695"/>
                  <a:pt x="237" y="696"/>
                </a:cubicBezTo>
                <a:cubicBezTo>
                  <a:pt x="240" y="699"/>
                  <a:pt x="244" y="700"/>
                  <a:pt x="248" y="702"/>
                </a:cubicBezTo>
                <a:cubicBezTo>
                  <a:pt x="250" y="703"/>
                  <a:pt x="253" y="704"/>
                  <a:pt x="255" y="706"/>
                </a:cubicBezTo>
                <a:cubicBezTo>
                  <a:pt x="256" y="707"/>
                  <a:pt x="257" y="711"/>
                  <a:pt x="258" y="712"/>
                </a:cubicBezTo>
                <a:cubicBezTo>
                  <a:pt x="260" y="714"/>
                  <a:pt x="263" y="715"/>
                  <a:pt x="266" y="714"/>
                </a:cubicBezTo>
                <a:cubicBezTo>
                  <a:pt x="267" y="713"/>
                  <a:pt x="266" y="710"/>
                  <a:pt x="267" y="709"/>
                </a:cubicBezTo>
                <a:cubicBezTo>
                  <a:pt x="268" y="708"/>
                  <a:pt x="270" y="709"/>
                  <a:pt x="271" y="708"/>
                </a:cubicBezTo>
                <a:cubicBezTo>
                  <a:pt x="272" y="707"/>
                  <a:pt x="272" y="706"/>
                  <a:pt x="273" y="704"/>
                </a:cubicBezTo>
                <a:cubicBezTo>
                  <a:pt x="271" y="702"/>
                  <a:pt x="270" y="699"/>
                  <a:pt x="268" y="696"/>
                </a:cubicBezTo>
                <a:cubicBezTo>
                  <a:pt x="266" y="692"/>
                  <a:pt x="263" y="689"/>
                  <a:pt x="261" y="685"/>
                </a:cubicBezTo>
                <a:cubicBezTo>
                  <a:pt x="259" y="683"/>
                  <a:pt x="257" y="682"/>
                  <a:pt x="257" y="679"/>
                </a:cubicBezTo>
                <a:cubicBezTo>
                  <a:pt x="256" y="677"/>
                  <a:pt x="259" y="674"/>
                  <a:pt x="258" y="672"/>
                </a:cubicBezTo>
                <a:cubicBezTo>
                  <a:pt x="257" y="668"/>
                  <a:pt x="256" y="665"/>
                  <a:pt x="254" y="662"/>
                </a:cubicBezTo>
                <a:cubicBezTo>
                  <a:pt x="252" y="660"/>
                  <a:pt x="247" y="660"/>
                  <a:pt x="247" y="657"/>
                </a:cubicBezTo>
                <a:cubicBezTo>
                  <a:pt x="246" y="653"/>
                  <a:pt x="250" y="650"/>
                  <a:pt x="252" y="647"/>
                </a:cubicBezTo>
                <a:cubicBezTo>
                  <a:pt x="253" y="645"/>
                  <a:pt x="253" y="641"/>
                  <a:pt x="255" y="640"/>
                </a:cubicBezTo>
                <a:cubicBezTo>
                  <a:pt x="256" y="638"/>
                  <a:pt x="259" y="638"/>
                  <a:pt x="261" y="638"/>
                </a:cubicBezTo>
                <a:cubicBezTo>
                  <a:pt x="262" y="638"/>
                  <a:pt x="263" y="640"/>
                  <a:pt x="264" y="639"/>
                </a:cubicBezTo>
                <a:cubicBezTo>
                  <a:pt x="265" y="637"/>
                  <a:pt x="264" y="634"/>
                  <a:pt x="266" y="633"/>
                </a:cubicBezTo>
                <a:cubicBezTo>
                  <a:pt x="267" y="633"/>
                  <a:pt x="269" y="637"/>
                  <a:pt x="270" y="636"/>
                </a:cubicBezTo>
                <a:cubicBezTo>
                  <a:pt x="272" y="634"/>
                  <a:pt x="271" y="630"/>
                  <a:pt x="272" y="628"/>
                </a:cubicBezTo>
                <a:cubicBezTo>
                  <a:pt x="271" y="627"/>
                  <a:pt x="270" y="626"/>
                  <a:pt x="269" y="626"/>
                </a:cubicBezTo>
                <a:cubicBezTo>
                  <a:pt x="267" y="626"/>
                  <a:pt x="264" y="626"/>
                  <a:pt x="263" y="624"/>
                </a:cubicBezTo>
                <a:cubicBezTo>
                  <a:pt x="264" y="623"/>
                  <a:pt x="263" y="621"/>
                  <a:pt x="264" y="621"/>
                </a:cubicBezTo>
                <a:cubicBezTo>
                  <a:pt x="265" y="619"/>
                  <a:pt x="270" y="621"/>
                  <a:pt x="269" y="619"/>
                </a:cubicBezTo>
                <a:cubicBezTo>
                  <a:pt x="268" y="613"/>
                  <a:pt x="263" y="608"/>
                  <a:pt x="258" y="604"/>
                </a:cubicBezTo>
                <a:cubicBezTo>
                  <a:pt x="257" y="603"/>
                  <a:pt x="254" y="603"/>
                  <a:pt x="252" y="603"/>
                </a:cubicBezTo>
                <a:cubicBezTo>
                  <a:pt x="251" y="603"/>
                  <a:pt x="252" y="605"/>
                  <a:pt x="252" y="605"/>
                </a:cubicBezTo>
                <a:cubicBezTo>
                  <a:pt x="250" y="604"/>
                  <a:pt x="247" y="603"/>
                  <a:pt x="246" y="602"/>
                </a:cubicBezTo>
                <a:cubicBezTo>
                  <a:pt x="245" y="600"/>
                  <a:pt x="247" y="596"/>
                  <a:pt x="246" y="595"/>
                </a:cubicBezTo>
                <a:cubicBezTo>
                  <a:pt x="244" y="593"/>
                  <a:pt x="239" y="595"/>
                  <a:pt x="238" y="593"/>
                </a:cubicBezTo>
                <a:cubicBezTo>
                  <a:pt x="237" y="589"/>
                  <a:pt x="240" y="585"/>
                  <a:pt x="241" y="581"/>
                </a:cubicBezTo>
                <a:cubicBezTo>
                  <a:pt x="242" y="580"/>
                  <a:pt x="244" y="580"/>
                  <a:pt x="244" y="579"/>
                </a:cubicBezTo>
                <a:cubicBezTo>
                  <a:pt x="244" y="577"/>
                  <a:pt x="241" y="576"/>
                  <a:pt x="240" y="573"/>
                </a:cubicBezTo>
                <a:cubicBezTo>
                  <a:pt x="239" y="571"/>
                  <a:pt x="240" y="568"/>
                  <a:pt x="241" y="565"/>
                </a:cubicBezTo>
                <a:cubicBezTo>
                  <a:pt x="242" y="563"/>
                  <a:pt x="245" y="562"/>
                  <a:pt x="246" y="560"/>
                </a:cubicBezTo>
                <a:cubicBezTo>
                  <a:pt x="247" y="558"/>
                  <a:pt x="245" y="556"/>
                  <a:pt x="246" y="554"/>
                </a:cubicBezTo>
                <a:cubicBezTo>
                  <a:pt x="247" y="553"/>
                  <a:pt x="250" y="553"/>
                  <a:pt x="251" y="554"/>
                </a:cubicBezTo>
                <a:cubicBezTo>
                  <a:pt x="255" y="557"/>
                  <a:pt x="255" y="562"/>
                  <a:pt x="259" y="565"/>
                </a:cubicBezTo>
                <a:cubicBezTo>
                  <a:pt x="260" y="567"/>
                  <a:pt x="262" y="567"/>
                  <a:pt x="263" y="565"/>
                </a:cubicBezTo>
                <a:cubicBezTo>
                  <a:pt x="264" y="564"/>
                  <a:pt x="264" y="562"/>
                  <a:pt x="263" y="561"/>
                </a:cubicBezTo>
                <a:cubicBezTo>
                  <a:pt x="262" y="557"/>
                  <a:pt x="258" y="555"/>
                  <a:pt x="259" y="551"/>
                </a:cubicBezTo>
                <a:cubicBezTo>
                  <a:pt x="259" y="549"/>
                  <a:pt x="262" y="552"/>
                  <a:pt x="264" y="551"/>
                </a:cubicBezTo>
                <a:cubicBezTo>
                  <a:pt x="266" y="551"/>
                  <a:pt x="268" y="550"/>
                  <a:pt x="269" y="548"/>
                </a:cubicBezTo>
                <a:cubicBezTo>
                  <a:pt x="270" y="547"/>
                  <a:pt x="267" y="544"/>
                  <a:pt x="269" y="543"/>
                </a:cubicBezTo>
                <a:cubicBezTo>
                  <a:pt x="272" y="541"/>
                  <a:pt x="276" y="542"/>
                  <a:pt x="280" y="539"/>
                </a:cubicBezTo>
                <a:cubicBezTo>
                  <a:pt x="282" y="538"/>
                  <a:pt x="282" y="534"/>
                  <a:pt x="284" y="533"/>
                </a:cubicBezTo>
                <a:cubicBezTo>
                  <a:pt x="286" y="532"/>
                  <a:pt x="289" y="533"/>
                  <a:pt x="291" y="534"/>
                </a:cubicBezTo>
                <a:cubicBezTo>
                  <a:pt x="292" y="535"/>
                  <a:pt x="290" y="536"/>
                  <a:pt x="290" y="537"/>
                </a:cubicBezTo>
                <a:cubicBezTo>
                  <a:pt x="292" y="538"/>
                  <a:pt x="294" y="538"/>
                  <a:pt x="295" y="537"/>
                </a:cubicBezTo>
                <a:cubicBezTo>
                  <a:pt x="297" y="536"/>
                  <a:pt x="298" y="534"/>
                  <a:pt x="301" y="533"/>
                </a:cubicBezTo>
                <a:cubicBezTo>
                  <a:pt x="302" y="533"/>
                  <a:pt x="303" y="535"/>
                  <a:pt x="304" y="536"/>
                </a:cubicBezTo>
                <a:cubicBezTo>
                  <a:pt x="307" y="536"/>
                  <a:pt x="311" y="535"/>
                  <a:pt x="314" y="536"/>
                </a:cubicBezTo>
                <a:cubicBezTo>
                  <a:pt x="316" y="536"/>
                  <a:pt x="317" y="539"/>
                  <a:pt x="319" y="541"/>
                </a:cubicBezTo>
                <a:cubicBezTo>
                  <a:pt x="322" y="543"/>
                  <a:pt x="326" y="543"/>
                  <a:pt x="328" y="546"/>
                </a:cubicBezTo>
                <a:cubicBezTo>
                  <a:pt x="330" y="548"/>
                  <a:pt x="328" y="551"/>
                  <a:pt x="330" y="553"/>
                </a:cubicBezTo>
                <a:cubicBezTo>
                  <a:pt x="330" y="554"/>
                  <a:pt x="333" y="554"/>
                  <a:pt x="333" y="553"/>
                </a:cubicBezTo>
                <a:cubicBezTo>
                  <a:pt x="334" y="551"/>
                  <a:pt x="331" y="546"/>
                  <a:pt x="333" y="546"/>
                </a:cubicBezTo>
                <a:cubicBezTo>
                  <a:pt x="338" y="546"/>
                  <a:pt x="340" y="553"/>
                  <a:pt x="345" y="553"/>
                </a:cubicBezTo>
                <a:cubicBezTo>
                  <a:pt x="348" y="553"/>
                  <a:pt x="349" y="547"/>
                  <a:pt x="352" y="546"/>
                </a:cubicBezTo>
                <a:cubicBezTo>
                  <a:pt x="354" y="544"/>
                  <a:pt x="357" y="544"/>
                  <a:pt x="360" y="544"/>
                </a:cubicBezTo>
                <a:cubicBezTo>
                  <a:pt x="362" y="544"/>
                  <a:pt x="364" y="547"/>
                  <a:pt x="366" y="546"/>
                </a:cubicBezTo>
                <a:cubicBezTo>
                  <a:pt x="367" y="546"/>
                  <a:pt x="366" y="543"/>
                  <a:pt x="368" y="542"/>
                </a:cubicBezTo>
                <a:cubicBezTo>
                  <a:pt x="370" y="541"/>
                  <a:pt x="373" y="542"/>
                  <a:pt x="375" y="543"/>
                </a:cubicBezTo>
                <a:cubicBezTo>
                  <a:pt x="377" y="544"/>
                  <a:pt x="376" y="548"/>
                  <a:pt x="378" y="550"/>
                </a:cubicBezTo>
                <a:cubicBezTo>
                  <a:pt x="382" y="552"/>
                  <a:pt x="387" y="553"/>
                  <a:pt x="392" y="553"/>
                </a:cubicBezTo>
                <a:cubicBezTo>
                  <a:pt x="394" y="552"/>
                  <a:pt x="393" y="547"/>
                  <a:pt x="395" y="547"/>
                </a:cubicBezTo>
                <a:cubicBezTo>
                  <a:pt x="399" y="547"/>
                  <a:pt x="402" y="552"/>
                  <a:pt x="406" y="551"/>
                </a:cubicBezTo>
                <a:cubicBezTo>
                  <a:pt x="409" y="551"/>
                  <a:pt x="410" y="547"/>
                  <a:pt x="411" y="545"/>
                </a:cubicBezTo>
                <a:cubicBezTo>
                  <a:pt x="412" y="542"/>
                  <a:pt x="413" y="539"/>
                  <a:pt x="411" y="537"/>
                </a:cubicBezTo>
                <a:cubicBezTo>
                  <a:pt x="410" y="535"/>
                  <a:pt x="406" y="537"/>
                  <a:pt x="404" y="536"/>
                </a:cubicBezTo>
                <a:cubicBezTo>
                  <a:pt x="400" y="534"/>
                  <a:pt x="396" y="530"/>
                  <a:pt x="394" y="527"/>
                </a:cubicBezTo>
                <a:cubicBezTo>
                  <a:pt x="397" y="525"/>
                  <a:pt x="401" y="526"/>
                  <a:pt x="403" y="523"/>
                </a:cubicBezTo>
                <a:cubicBezTo>
                  <a:pt x="404" y="521"/>
                  <a:pt x="400" y="520"/>
                  <a:pt x="400" y="517"/>
                </a:cubicBezTo>
                <a:cubicBezTo>
                  <a:pt x="400" y="514"/>
                  <a:pt x="402" y="511"/>
                  <a:pt x="405" y="510"/>
                </a:cubicBezTo>
                <a:cubicBezTo>
                  <a:pt x="408" y="509"/>
                  <a:pt x="411" y="513"/>
                  <a:pt x="414" y="512"/>
                </a:cubicBezTo>
                <a:cubicBezTo>
                  <a:pt x="416" y="511"/>
                  <a:pt x="412" y="509"/>
                  <a:pt x="410" y="508"/>
                </a:cubicBezTo>
                <a:cubicBezTo>
                  <a:pt x="409" y="507"/>
                  <a:pt x="406" y="508"/>
                  <a:pt x="405" y="506"/>
                </a:cubicBezTo>
                <a:cubicBezTo>
                  <a:pt x="404" y="505"/>
                  <a:pt x="407" y="504"/>
                  <a:pt x="406" y="503"/>
                </a:cubicBezTo>
                <a:cubicBezTo>
                  <a:pt x="405" y="502"/>
                  <a:pt x="402" y="504"/>
                  <a:pt x="401" y="503"/>
                </a:cubicBezTo>
                <a:cubicBezTo>
                  <a:pt x="399" y="501"/>
                  <a:pt x="399" y="497"/>
                  <a:pt x="401" y="495"/>
                </a:cubicBezTo>
                <a:cubicBezTo>
                  <a:pt x="403" y="493"/>
                  <a:pt x="408" y="496"/>
                  <a:pt x="412" y="494"/>
                </a:cubicBezTo>
                <a:cubicBezTo>
                  <a:pt x="414" y="494"/>
                  <a:pt x="416" y="492"/>
                  <a:pt x="419" y="494"/>
                </a:cubicBezTo>
                <a:cubicBezTo>
                  <a:pt x="425" y="494"/>
                  <a:pt x="430" y="492"/>
                  <a:pt x="435" y="491"/>
                </a:cubicBezTo>
                <a:cubicBezTo>
                  <a:pt x="439" y="487"/>
                  <a:pt x="445" y="487"/>
                  <a:pt x="451" y="488"/>
                </a:cubicBezTo>
                <a:cubicBezTo>
                  <a:pt x="451" y="485"/>
                  <a:pt x="453" y="482"/>
                  <a:pt x="455" y="480"/>
                </a:cubicBezTo>
                <a:cubicBezTo>
                  <a:pt x="456" y="479"/>
                  <a:pt x="458" y="481"/>
                  <a:pt x="459" y="481"/>
                </a:cubicBezTo>
                <a:cubicBezTo>
                  <a:pt x="468" y="479"/>
                  <a:pt x="476" y="478"/>
                  <a:pt x="484" y="475"/>
                </a:cubicBezTo>
                <a:cubicBezTo>
                  <a:pt x="486" y="474"/>
                  <a:pt x="483" y="470"/>
                  <a:pt x="485" y="469"/>
                </a:cubicBezTo>
                <a:cubicBezTo>
                  <a:pt x="486" y="467"/>
                  <a:pt x="489" y="466"/>
                  <a:pt x="492" y="466"/>
                </a:cubicBezTo>
                <a:cubicBezTo>
                  <a:pt x="498" y="467"/>
                  <a:pt x="503" y="470"/>
                  <a:pt x="509" y="471"/>
                </a:cubicBezTo>
                <a:cubicBezTo>
                  <a:pt x="511" y="472"/>
                  <a:pt x="513" y="469"/>
                  <a:pt x="515" y="470"/>
                </a:cubicBezTo>
                <a:cubicBezTo>
                  <a:pt x="517" y="473"/>
                  <a:pt x="517" y="477"/>
                  <a:pt x="518" y="480"/>
                </a:cubicBezTo>
                <a:cubicBezTo>
                  <a:pt x="519" y="481"/>
                  <a:pt x="521" y="482"/>
                  <a:pt x="521" y="483"/>
                </a:cubicBezTo>
                <a:cubicBezTo>
                  <a:pt x="522" y="485"/>
                  <a:pt x="519" y="488"/>
                  <a:pt x="520" y="490"/>
                </a:cubicBezTo>
                <a:cubicBezTo>
                  <a:pt x="522" y="489"/>
                  <a:pt x="524" y="490"/>
                  <a:pt x="526" y="490"/>
                </a:cubicBezTo>
                <a:cubicBezTo>
                  <a:pt x="527" y="490"/>
                  <a:pt x="528" y="488"/>
                  <a:pt x="529" y="488"/>
                </a:cubicBezTo>
                <a:cubicBezTo>
                  <a:pt x="530" y="488"/>
                  <a:pt x="531" y="489"/>
                  <a:pt x="532" y="489"/>
                </a:cubicBezTo>
                <a:cubicBezTo>
                  <a:pt x="533" y="488"/>
                  <a:pt x="533" y="484"/>
                  <a:pt x="534" y="485"/>
                </a:cubicBezTo>
                <a:cubicBezTo>
                  <a:pt x="536" y="488"/>
                  <a:pt x="535" y="492"/>
                  <a:pt x="537" y="495"/>
                </a:cubicBezTo>
                <a:cubicBezTo>
                  <a:pt x="538" y="496"/>
                  <a:pt x="540" y="495"/>
                  <a:pt x="540" y="494"/>
                </a:cubicBezTo>
                <a:cubicBezTo>
                  <a:pt x="541" y="493"/>
                  <a:pt x="539" y="491"/>
                  <a:pt x="540" y="491"/>
                </a:cubicBezTo>
                <a:cubicBezTo>
                  <a:pt x="543" y="490"/>
                  <a:pt x="547" y="493"/>
                  <a:pt x="550" y="493"/>
                </a:cubicBezTo>
                <a:cubicBezTo>
                  <a:pt x="552" y="494"/>
                  <a:pt x="548" y="497"/>
                  <a:pt x="549" y="499"/>
                </a:cubicBezTo>
                <a:cubicBezTo>
                  <a:pt x="549" y="500"/>
                  <a:pt x="550" y="501"/>
                  <a:pt x="551" y="501"/>
                </a:cubicBezTo>
                <a:cubicBezTo>
                  <a:pt x="553" y="500"/>
                  <a:pt x="555" y="497"/>
                  <a:pt x="557" y="497"/>
                </a:cubicBezTo>
                <a:cubicBezTo>
                  <a:pt x="559" y="497"/>
                  <a:pt x="560" y="500"/>
                  <a:pt x="561" y="500"/>
                </a:cubicBezTo>
                <a:cubicBezTo>
                  <a:pt x="561" y="495"/>
                  <a:pt x="570" y="495"/>
                  <a:pt x="572" y="492"/>
                </a:cubicBezTo>
                <a:cubicBezTo>
                  <a:pt x="579" y="491"/>
                  <a:pt x="581" y="486"/>
                  <a:pt x="587" y="487"/>
                </a:cubicBezTo>
                <a:cubicBezTo>
                  <a:pt x="589" y="487"/>
                  <a:pt x="584" y="491"/>
                  <a:pt x="585" y="493"/>
                </a:cubicBezTo>
                <a:cubicBezTo>
                  <a:pt x="586" y="495"/>
                  <a:pt x="588" y="497"/>
                  <a:pt x="591" y="499"/>
                </a:cubicBezTo>
                <a:cubicBezTo>
                  <a:pt x="594" y="501"/>
                  <a:pt x="598" y="501"/>
                  <a:pt x="600" y="504"/>
                </a:cubicBezTo>
                <a:cubicBezTo>
                  <a:pt x="613" y="519"/>
                  <a:pt x="622" y="536"/>
                  <a:pt x="635" y="550"/>
                </a:cubicBezTo>
                <a:cubicBezTo>
                  <a:pt x="636" y="552"/>
                  <a:pt x="638" y="548"/>
                  <a:pt x="639" y="546"/>
                </a:cubicBezTo>
                <a:cubicBezTo>
                  <a:pt x="639" y="545"/>
                  <a:pt x="637" y="544"/>
                  <a:pt x="638" y="543"/>
                </a:cubicBezTo>
                <a:cubicBezTo>
                  <a:pt x="640" y="542"/>
                  <a:pt x="642" y="542"/>
                  <a:pt x="643" y="543"/>
                </a:cubicBezTo>
                <a:cubicBezTo>
                  <a:pt x="645" y="543"/>
                  <a:pt x="647" y="545"/>
                  <a:pt x="648" y="547"/>
                </a:cubicBezTo>
                <a:cubicBezTo>
                  <a:pt x="649" y="548"/>
                  <a:pt x="646" y="549"/>
                  <a:pt x="647" y="550"/>
                </a:cubicBezTo>
                <a:cubicBezTo>
                  <a:pt x="648" y="550"/>
                  <a:pt x="650" y="549"/>
                  <a:pt x="651" y="550"/>
                </a:cubicBezTo>
                <a:cubicBezTo>
                  <a:pt x="652" y="550"/>
                  <a:pt x="651" y="552"/>
                  <a:pt x="651" y="552"/>
                </a:cubicBezTo>
                <a:cubicBezTo>
                  <a:pt x="656" y="553"/>
                  <a:pt x="661" y="552"/>
                  <a:pt x="666" y="552"/>
                </a:cubicBezTo>
                <a:cubicBezTo>
                  <a:pt x="669" y="551"/>
                  <a:pt x="669" y="546"/>
                  <a:pt x="672" y="546"/>
                </a:cubicBezTo>
                <a:cubicBezTo>
                  <a:pt x="677" y="547"/>
                  <a:pt x="681" y="551"/>
                  <a:pt x="684" y="555"/>
                </a:cubicBezTo>
                <a:cubicBezTo>
                  <a:pt x="686" y="557"/>
                  <a:pt x="685" y="561"/>
                  <a:pt x="687" y="562"/>
                </a:cubicBezTo>
                <a:cubicBezTo>
                  <a:pt x="689" y="564"/>
                  <a:pt x="693" y="561"/>
                  <a:pt x="696" y="562"/>
                </a:cubicBezTo>
                <a:cubicBezTo>
                  <a:pt x="697" y="562"/>
                  <a:pt x="697" y="565"/>
                  <a:pt x="698" y="566"/>
                </a:cubicBezTo>
                <a:cubicBezTo>
                  <a:pt x="699" y="568"/>
                  <a:pt x="701" y="570"/>
                  <a:pt x="704" y="571"/>
                </a:cubicBezTo>
                <a:cubicBezTo>
                  <a:pt x="707" y="570"/>
                  <a:pt x="709" y="573"/>
                  <a:pt x="712" y="572"/>
                </a:cubicBezTo>
                <a:cubicBezTo>
                  <a:pt x="714" y="571"/>
                  <a:pt x="714" y="567"/>
                  <a:pt x="716" y="567"/>
                </a:cubicBezTo>
                <a:cubicBezTo>
                  <a:pt x="718" y="567"/>
                  <a:pt x="715" y="570"/>
                  <a:pt x="715" y="572"/>
                </a:cubicBezTo>
                <a:cubicBezTo>
                  <a:pt x="718" y="575"/>
                  <a:pt x="722" y="577"/>
                  <a:pt x="725" y="580"/>
                </a:cubicBezTo>
                <a:cubicBezTo>
                  <a:pt x="727" y="580"/>
                  <a:pt x="730" y="580"/>
                  <a:pt x="733" y="580"/>
                </a:cubicBezTo>
                <a:cubicBezTo>
                  <a:pt x="735" y="578"/>
                  <a:pt x="738" y="575"/>
                  <a:pt x="740" y="574"/>
                </a:cubicBezTo>
                <a:cubicBezTo>
                  <a:pt x="743" y="572"/>
                  <a:pt x="747" y="573"/>
                  <a:pt x="750" y="571"/>
                </a:cubicBezTo>
                <a:cubicBezTo>
                  <a:pt x="752" y="570"/>
                  <a:pt x="754" y="567"/>
                  <a:pt x="756" y="565"/>
                </a:cubicBezTo>
                <a:cubicBezTo>
                  <a:pt x="759" y="562"/>
                  <a:pt x="762" y="559"/>
                  <a:pt x="765" y="557"/>
                </a:cubicBezTo>
                <a:cubicBezTo>
                  <a:pt x="767" y="556"/>
                  <a:pt x="769" y="558"/>
                  <a:pt x="771" y="557"/>
                </a:cubicBezTo>
                <a:cubicBezTo>
                  <a:pt x="772" y="556"/>
                  <a:pt x="772" y="554"/>
                  <a:pt x="774" y="553"/>
                </a:cubicBezTo>
                <a:cubicBezTo>
                  <a:pt x="775" y="552"/>
                  <a:pt x="777" y="554"/>
                  <a:pt x="779" y="553"/>
                </a:cubicBezTo>
                <a:cubicBezTo>
                  <a:pt x="780" y="553"/>
                  <a:pt x="781" y="551"/>
                  <a:pt x="782" y="551"/>
                </a:cubicBezTo>
                <a:cubicBezTo>
                  <a:pt x="783" y="551"/>
                  <a:pt x="784" y="552"/>
                  <a:pt x="785" y="552"/>
                </a:cubicBezTo>
                <a:cubicBezTo>
                  <a:pt x="786" y="552"/>
                  <a:pt x="787" y="550"/>
                  <a:pt x="788" y="550"/>
                </a:cubicBezTo>
                <a:cubicBezTo>
                  <a:pt x="790" y="551"/>
                  <a:pt x="790" y="553"/>
                  <a:pt x="792" y="553"/>
                </a:cubicBezTo>
                <a:cubicBezTo>
                  <a:pt x="796" y="554"/>
                  <a:pt x="801" y="553"/>
                  <a:pt x="806" y="555"/>
                </a:cubicBezTo>
                <a:cubicBezTo>
                  <a:pt x="807" y="555"/>
                  <a:pt x="806" y="557"/>
                  <a:pt x="806" y="558"/>
                </a:cubicBezTo>
                <a:cubicBezTo>
                  <a:pt x="807" y="560"/>
                  <a:pt x="808" y="562"/>
                  <a:pt x="810" y="563"/>
                </a:cubicBezTo>
                <a:cubicBezTo>
                  <a:pt x="813" y="565"/>
                  <a:pt x="817" y="566"/>
                  <a:pt x="820" y="567"/>
                </a:cubicBezTo>
                <a:cubicBezTo>
                  <a:pt x="823" y="567"/>
                  <a:pt x="826" y="566"/>
                  <a:pt x="828" y="566"/>
                </a:cubicBezTo>
                <a:cubicBezTo>
                  <a:pt x="832" y="566"/>
                  <a:pt x="835" y="566"/>
                  <a:pt x="839" y="566"/>
                </a:cubicBezTo>
                <a:cubicBezTo>
                  <a:pt x="841" y="567"/>
                  <a:pt x="843" y="568"/>
                  <a:pt x="845" y="568"/>
                </a:cubicBezTo>
                <a:cubicBezTo>
                  <a:pt x="847" y="568"/>
                  <a:pt x="849" y="567"/>
                  <a:pt x="850" y="565"/>
                </a:cubicBezTo>
                <a:cubicBezTo>
                  <a:pt x="852" y="564"/>
                  <a:pt x="854" y="561"/>
                  <a:pt x="853" y="559"/>
                </a:cubicBezTo>
                <a:cubicBezTo>
                  <a:pt x="853" y="556"/>
                  <a:pt x="850" y="555"/>
                  <a:pt x="849" y="553"/>
                </a:cubicBezTo>
                <a:cubicBezTo>
                  <a:pt x="848" y="550"/>
                  <a:pt x="847" y="547"/>
                  <a:pt x="846" y="545"/>
                </a:cubicBezTo>
                <a:cubicBezTo>
                  <a:pt x="846" y="542"/>
                  <a:pt x="847" y="539"/>
                  <a:pt x="848" y="537"/>
                </a:cubicBezTo>
                <a:cubicBezTo>
                  <a:pt x="848" y="536"/>
                  <a:pt x="850" y="537"/>
                  <a:pt x="851" y="536"/>
                </a:cubicBezTo>
                <a:cubicBezTo>
                  <a:pt x="852" y="533"/>
                  <a:pt x="850" y="527"/>
                  <a:pt x="853" y="526"/>
                </a:cubicBezTo>
                <a:cubicBezTo>
                  <a:pt x="857" y="525"/>
                  <a:pt x="860" y="532"/>
                  <a:pt x="864" y="533"/>
                </a:cubicBezTo>
                <a:cubicBezTo>
                  <a:pt x="868" y="534"/>
                  <a:pt x="872" y="530"/>
                  <a:pt x="876" y="531"/>
                </a:cubicBezTo>
                <a:cubicBezTo>
                  <a:pt x="879" y="531"/>
                  <a:pt x="881" y="535"/>
                  <a:pt x="883" y="536"/>
                </a:cubicBezTo>
                <a:cubicBezTo>
                  <a:pt x="886" y="537"/>
                  <a:pt x="890" y="535"/>
                  <a:pt x="892" y="537"/>
                </a:cubicBezTo>
                <a:cubicBezTo>
                  <a:pt x="895" y="538"/>
                  <a:pt x="898" y="540"/>
                  <a:pt x="899" y="543"/>
                </a:cubicBezTo>
                <a:cubicBezTo>
                  <a:pt x="900" y="546"/>
                  <a:pt x="898" y="551"/>
                  <a:pt x="900" y="554"/>
                </a:cubicBezTo>
                <a:cubicBezTo>
                  <a:pt x="902" y="557"/>
                  <a:pt x="905" y="560"/>
                  <a:pt x="908" y="561"/>
                </a:cubicBezTo>
                <a:cubicBezTo>
                  <a:pt x="910" y="562"/>
                  <a:pt x="912" y="559"/>
                  <a:pt x="914" y="559"/>
                </a:cubicBezTo>
                <a:cubicBezTo>
                  <a:pt x="914" y="559"/>
                  <a:pt x="913" y="561"/>
                  <a:pt x="914" y="561"/>
                </a:cubicBezTo>
                <a:cubicBezTo>
                  <a:pt x="916" y="562"/>
                  <a:pt x="918" y="562"/>
                  <a:pt x="920" y="562"/>
                </a:cubicBezTo>
                <a:cubicBezTo>
                  <a:pt x="925" y="562"/>
                  <a:pt x="929" y="562"/>
                  <a:pt x="934" y="561"/>
                </a:cubicBezTo>
                <a:cubicBezTo>
                  <a:pt x="935" y="561"/>
                  <a:pt x="935" y="560"/>
                  <a:pt x="936" y="560"/>
                </a:cubicBezTo>
                <a:cubicBezTo>
                  <a:pt x="942" y="560"/>
                  <a:pt x="948" y="559"/>
                  <a:pt x="953" y="560"/>
                </a:cubicBezTo>
                <a:cubicBezTo>
                  <a:pt x="956" y="560"/>
                  <a:pt x="959" y="562"/>
                  <a:pt x="962" y="563"/>
                </a:cubicBezTo>
                <a:cubicBezTo>
                  <a:pt x="965" y="564"/>
                  <a:pt x="969" y="563"/>
                  <a:pt x="972" y="565"/>
                </a:cubicBezTo>
                <a:cubicBezTo>
                  <a:pt x="973" y="567"/>
                  <a:pt x="971" y="570"/>
                  <a:pt x="972" y="571"/>
                </a:cubicBezTo>
                <a:cubicBezTo>
                  <a:pt x="973" y="574"/>
                  <a:pt x="975" y="576"/>
                  <a:pt x="978" y="577"/>
                </a:cubicBezTo>
                <a:cubicBezTo>
                  <a:pt x="985" y="579"/>
                  <a:pt x="992" y="577"/>
                  <a:pt x="1000" y="578"/>
                </a:cubicBezTo>
                <a:cubicBezTo>
                  <a:pt x="1001" y="578"/>
                  <a:pt x="1003" y="580"/>
                  <a:pt x="1005" y="579"/>
                </a:cubicBezTo>
                <a:cubicBezTo>
                  <a:pt x="1008" y="578"/>
                  <a:pt x="1009" y="575"/>
                  <a:pt x="1011" y="575"/>
                </a:cubicBezTo>
                <a:cubicBezTo>
                  <a:pt x="1015" y="574"/>
                  <a:pt x="1019" y="575"/>
                  <a:pt x="1023" y="574"/>
                </a:cubicBezTo>
                <a:cubicBezTo>
                  <a:pt x="1025" y="574"/>
                  <a:pt x="1027" y="572"/>
                  <a:pt x="1029" y="571"/>
                </a:cubicBezTo>
                <a:cubicBezTo>
                  <a:pt x="1031" y="569"/>
                  <a:pt x="1032" y="568"/>
                  <a:pt x="1033" y="567"/>
                </a:cubicBezTo>
                <a:cubicBezTo>
                  <a:pt x="1036" y="565"/>
                  <a:pt x="1039" y="564"/>
                  <a:pt x="1042" y="563"/>
                </a:cubicBezTo>
                <a:cubicBezTo>
                  <a:pt x="1044" y="562"/>
                  <a:pt x="1047" y="560"/>
                  <a:pt x="1049" y="561"/>
                </a:cubicBezTo>
                <a:cubicBezTo>
                  <a:pt x="1052" y="561"/>
                  <a:pt x="1054" y="564"/>
                  <a:pt x="1057" y="565"/>
                </a:cubicBezTo>
                <a:cubicBezTo>
                  <a:pt x="1059" y="566"/>
                  <a:pt x="1061" y="567"/>
                  <a:pt x="1064" y="567"/>
                </a:cubicBezTo>
                <a:cubicBezTo>
                  <a:pt x="1066" y="567"/>
                  <a:pt x="1069" y="566"/>
                  <a:pt x="1071" y="566"/>
                </a:cubicBezTo>
                <a:cubicBezTo>
                  <a:pt x="1073" y="566"/>
                  <a:pt x="1074" y="568"/>
                  <a:pt x="1075" y="568"/>
                </a:cubicBezTo>
                <a:cubicBezTo>
                  <a:pt x="1080" y="570"/>
                  <a:pt x="1086" y="571"/>
                  <a:pt x="1091" y="572"/>
                </a:cubicBezTo>
                <a:cubicBezTo>
                  <a:pt x="1095" y="569"/>
                  <a:pt x="1101" y="567"/>
                  <a:pt x="1104" y="564"/>
                </a:cubicBezTo>
                <a:cubicBezTo>
                  <a:pt x="1105" y="563"/>
                  <a:pt x="1103" y="561"/>
                  <a:pt x="1103" y="560"/>
                </a:cubicBezTo>
                <a:cubicBezTo>
                  <a:pt x="1104" y="558"/>
                  <a:pt x="1106" y="556"/>
                  <a:pt x="1107" y="553"/>
                </a:cubicBezTo>
                <a:cubicBezTo>
                  <a:pt x="1107" y="549"/>
                  <a:pt x="1105" y="545"/>
                  <a:pt x="1107" y="540"/>
                </a:cubicBezTo>
                <a:cubicBezTo>
                  <a:pt x="1108" y="537"/>
                  <a:pt x="1112" y="536"/>
                  <a:pt x="1113" y="532"/>
                </a:cubicBezTo>
                <a:cubicBezTo>
                  <a:pt x="1114" y="528"/>
                  <a:pt x="1114" y="523"/>
                  <a:pt x="1112" y="520"/>
                </a:cubicBezTo>
                <a:cubicBezTo>
                  <a:pt x="1110" y="518"/>
                  <a:pt x="1108" y="523"/>
                  <a:pt x="1106" y="523"/>
                </a:cubicBezTo>
                <a:cubicBezTo>
                  <a:pt x="1104" y="522"/>
                  <a:pt x="1102" y="520"/>
                  <a:pt x="1103" y="519"/>
                </a:cubicBezTo>
                <a:cubicBezTo>
                  <a:pt x="1104" y="515"/>
                  <a:pt x="1107" y="512"/>
                  <a:pt x="1110" y="511"/>
                </a:cubicBezTo>
                <a:cubicBezTo>
                  <a:pt x="1112" y="509"/>
                  <a:pt x="1115" y="511"/>
                  <a:pt x="1117" y="511"/>
                </a:cubicBezTo>
                <a:cubicBezTo>
                  <a:pt x="1119" y="510"/>
                  <a:pt x="1121" y="508"/>
                  <a:pt x="1124" y="507"/>
                </a:cubicBezTo>
                <a:cubicBezTo>
                  <a:pt x="1129" y="506"/>
                  <a:pt x="1135" y="505"/>
                  <a:pt x="1141" y="505"/>
                </a:cubicBezTo>
                <a:cubicBezTo>
                  <a:pt x="1145" y="505"/>
                  <a:pt x="1148" y="507"/>
                  <a:pt x="1152" y="508"/>
                </a:cubicBezTo>
                <a:cubicBezTo>
                  <a:pt x="1153" y="509"/>
                  <a:pt x="1155" y="509"/>
                  <a:pt x="1156" y="509"/>
                </a:cubicBezTo>
                <a:cubicBezTo>
                  <a:pt x="1158" y="509"/>
                  <a:pt x="1159" y="508"/>
                  <a:pt x="1160" y="508"/>
                </a:cubicBezTo>
                <a:cubicBezTo>
                  <a:pt x="1164" y="510"/>
                  <a:pt x="1169" y="513"/>
                  <a:pt x="1173" y="516"/>
                </a:cubicBezTo>
                <a:cubicBezTo>
                  <a:pt x="1175" y="518"/>
                  <a:pt x="1175" y="522"/>
                  <a:pt x="1177" y="524"/>
                </a:cubicBezTo>
                <a:cubicBezTo>
                  <a:pt x="1177" y="525"/>
                  <a:pt x="1179" y="525"/>
                  <a:pt x="1179" y="526"/>
                </a:cubicBezTo>
                <a:cubicBezTo>
                  <a:pt x="1179" y="527"/>
                  <a:pt x="1177" y="528"/>
                  <a:pt x="1178" y="529"/>
                </a:cubicBezTo>
                <a:cubicBezTo>
                  <a:pt x="1180" y="533"/>
                  <a:pt x="1184" y="536"/>
                  <a:pt x="1187" y="540"/>
                </a:cubicBezTo>
                <a:cubicBezTo>
                  <a:pt x="1188" y="541"/>
                  <a:pt x="1187" y="543"/>
                  <a:pt x="1188" y="544"/>
                </a:cubicBezTo>
                <a:cubicBezTo>
                  <a:pt x="1189" y="546"/>
                  <a:pt x="1191" y="547"/>
                  <a:pt x="1192" y="548"/>
                </a:cubicBezTo>
                <a:cubicBezTo>
                  <a:pt x="1194" y="552"/>
                  <a:pt x="1196" y="555"/>
                  <a:pt x="1197" y="559"/>
                </a:cubicBezTo>
                <a:cubicBezTo>
                  <a:pt x="1198" y="561"/>
                  <a:pt x="1201" y="560"/>
                  <a:pt x="1202" y="561"/>
                </a:cubicBezTo>
                <a:cubicBezTo>
                  <a:pt x="1202" y="562"/>
                  <a:pt x="1200" y="563"/>
                  <a:pt x="1201" y="564"/>
                </a:cubicBezTo>
                <a:cubicBezTo>
                  <a:pt x="1201" y="566"/>
                  <a:pt x="1202" y="569"/>
                  <a:pt x="1204" y="570"/>
                </a:cubicBezTo>
                <a:cubicBezTo>
                  <a:pt x="1207" y="571"/>
                  <a:pt x="1211" y="570"/>
                  <a:pt x="1214" y="572"/>
                </a:cubicBezTo>
                <a:cubicBezTo>
                  <a:pt x="1217" y="572"/>
                  <a:pt x="1219" y="575"/>
                  <a:pt x="1222" y="575"/>
                </a:cubicBezTo>
                <a:cubicBezTo>
                  <a:pt x="1224" y="575"/>
                  <a:pt x="1225" y="572"/>
                  <a:pt x="1227" y="573"/>
                </a:cubicBezTo>
                <a:cubicBezTo>
                  <a:pt x="1231" y="575"/>
                  <a:pt x="1233" y="580"/>
                  <a:pt x="1237" y="583"/>
                </a:cubicBezTo>
                <a:cubicBezTo>
                  <a:pt x="1238" y="584"/>
                  <a:pt x="1241" y="583"/>
                  <a:pt x="1243" y="584"/>
                </a:cubicBezTo>
                <a:cubicBezTo>
                  <a:pt x="1244" y="586"/>
                  <a:pt x="1244" y="589"/>
                  <a:pt x="1245" y="592"/>
                </a:cubicBezTo>
                <a:cubicBezTo>
                  <a:pt x="1245" y="593"/>
                  <a:pt x="1244" y="595"/>
                  <a:pt x="1245" y="597"/>
                </a:cubicBezTo>
                <a:cubicBezTo>
                  <a:pt x="1246" y="600"/>
                  <a:pt x="1248" y="605"/>
                  <a:pt x="1251" y="605"/>
                </a:cubicBezTo>
                <a:cubicBezTo>
                  <a:pt x="1257" y="606"/>
                  <a:pt x="1264" y="605"/>
                  <a:pt x="1270" y="605"/>
                </a:cubicBezTo>
                <a:cubicBezTo>
                  <a:pt x="1272" y="605"/>
                  <a:pt x="1272" y="600"/>
                  <a:pt x="1274" y="599"/>
                </a:cubicBezTo>
                <a:cubicBezTo>
                  <a:pt x="1281" y="597"/>
                  <a:pt x="1287" y="594"/>
                  <a:pt x="1294" y="593"/>
                </a:cubicBezTo>
                <a:cubicBezTo>
                  <a:pt x="1296" y="593"/>
                  <a:pt x="1294" y="597"/>
                  <a:pt x="1295" y="598"/>
                </a:cubicBezTo>
                <a:cubicBezTo>
                  <a:pt x="1296" y="601"/>
                  <a:pt x="1298" y="604"/>
                  <a:pt x="1298" y="607"/>
                </a:cubicBezTo>
                <a:cubicBezTo>
                  <a:pt x="1298" y="610"/>
                  <a:pt x="1294" y="612"/>
                  <a:pt x="1294" y="614"/>
                </a:cubicBezTo>
                <a:cubicBezTo>
                  <a:pt x="1293" y="618"/>
                  <a:pt x="1294" y="622"/>
                  <a:pt x="1294" y="626"/>
                </a:cubicBezTo>
                <a:cubicBezTo>
                  <a:pt x="1294" y="629"/>
                  <a:pt x="1294" y="631"/>
                  <a:pt x="1293" y="634"/>
                </a:cubicBezTo>
                <a:cubicBezTo>
                  <a:pt x="1293" y="636"/>
                  <a:pt x="1293" y="639"/>
                  <a:pt x="1292" y="641"/>
                </a:cubicBezTo>
                <a:cubicBezTo>
                  <a:pt x="1292" y="642"/>
                  <a:pt x="1290" y="642"/>
                  <a:pt x="1289" y="644"/>
                </a:cubicBezTo>
                <a:cubicBezTo>
                  <a:pt x="1289" y="645"/>
                  <a:pt x="1290" y="648"/>
                  <a:pt x="1288" y="649"/>
                </a:cubicBezTo>
                <a:cubicBezTo>
                  <a:pt x="1287" y="650"/>
                  <a:pt x="1285" y="650"/>
                  <a:pt x="1284" y="650"/>
                </a:cubicBezTo>
                <a:cubicBezTo>
                  <a:pt x="1280" y="649"/>
                  <a:pt x="1277" y="646"/>
                  <a:pt x="1274" y="646"/>
                </a:cubicBezTo>
                <a:cubicBezTo>
                  <a:pt x="1272" y="647"/>
                  <a:pt x="1272" y="650"/>
                  <a:pt x="1271" y="652"/>
                </a:cubicBezTo>
                <a:cubicBezTo>
                  <a:pt x="1269" y="653"/>
                  <a:pt x="1266" y="653"/>
                  <a:pt x="1265" y="655"/>
                </a:cubicBezTo>
                <a:cubicBezTo>
                  <a:pt x="1264" y="655"/>
                  <a:pt x="1265" y="657"/>
                  <a:pt x="1266" y="657"/>
                </a:cubicBezTo>
                <a:cubicBezTo>
                  <a:pt x="1267" y="661"/>
                  <a:pt x="1271" y="665"/>
                  <a:pt x="1271" y="669"/>
                </a:cubicBezTo>
                <a:cubicBezTo>
                  <a:pt x="1273" y="674"/>
                  <a:pt x="1272" y="680"/>
                  <a:pt x="1271" y="686"/>
                </a:cubicBezTo>
                <a:cubicBezTo>
                  <a:pt x="1271" y="688"/>
                  <a:pt x="1268" y="687"/>
                  <a:pt x="1267" y="689"/>
                </a:cubicBezTo>
                <a:cubicBezTo>
                  <a:pt x="1266" y="690"/>
                  <a:pt x="1266" y="692"/>
                  <a:pt x="1266" y="69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69" name="Freeform 2887"/>
          <p:cNvSpPr>
            <a:spLocks noChangeAspect="1"/>
          </p:cNvSpPr>
          <p:nvPr/>
        </p:nvSpPr>
        <p:spPr bwMode="auto">
          <a:xfrm>
            <a:off x="7770813" y="2878138"/>
            <a:ext cx="134938" cy="128588"/>
          </a:xfrm>
          <a:custGeom>
            <a:avLst/>
            <a:gdLst>
              <a:gd name="T0" fmla="*/ 18 w 71"/>
              <a:gd name="T1" fmla="*/ 1 h 68"/>
              <a:gd name="T2" fmla="*/ 42 w 71"/>
              <a:gd name="T3" fmla="*/ 23 h 68"/>
              <a:gd name="T4" fmla="*/ 57 w 71"/>
              <a:gd name="T5" fmla="*/ 29 h 68"/>
              <a:gd name="T6" fmla="*/ 66 w 71"/>
              <a:gd name="T7" fmla="*/ 31 h 68"/>
              <a:gd name="T8" fmla="*/ 72 w 71"/>
              <a:gd name="T9" fmla="*/ 25 h 68"/>
              <a:gd name="T10" fmla="*/ 71 w 71"/>
              <a:gd name="T11" fmla="*/ 35 h 68"/>
              <a:gd name="T12" fmla="*/ 75 w 71"/>
              <a:gd name="T13" fmla="*/ 45 h 68"/>
              <a:gd name="T14" fmla="*/ 84 w 71"/>
              <a:gd name="T15" fmla="*/ 43 h 68"/>
              <a:gd name="T16" fmla="*/ 73 w 71"/>
              <a:gd name="T17" fmla="*/ 51 h 68"/>
              <a:gd name="T18" fmla="*/ 67 w 71"/>
              <a:gd name="T19" fmla="*/ 52 h 68"/>
              <a:gd name="T20" fmla="*/ 61 w 71"/>
              <a:gd name="T21" fmla="*/ 52 h 68"/>
              <a:gd name="T22" fmla="*/ 54 w 71"/>
              <a:gd name="T23" fmla="*/ 63 h 68"/>
              <a:gd name="T24" fmla="*/ 51 w 71"/>
              <a:gd name="T25" fmla="*/ 73 h 68"/>
              <a:gd name="T26" fmla="*/ 26 w 71"/>
              <a:gd name="T27" fmla="*/ 58 h 68"/>
              <a:gd name="T28" fmla="*/ 19 w 71"/>
              <a:gd name="T29" fmla="*/ 64 h 68"/>
              <a:gd name="T30" fmla="*/ 10 w 71"/>
              <a:gd name="T31" fmla="*/ 60 h 68"/>
              <a:gd name="T32" fmla="*/ 10 w 71"/>
              <a:gd name="T33" fmla="*/ 63 h 68"/>
              <a:gd name="T34" fmla="*/ 18 w 71"/>
              <a:gd name="T35" fmla="*/ 71 h 68"/>
              <a:gd name="T36" fmla="*/ 23 w 71"/>
              <a:gd name="T37" fmla="*/ 75 h 68"/>
              <a:gd name="T38" fmla="*/ 14 w 71"/>
              <a:gd name="T39" fmla="*/ 75 h 68"/>
              <a:gd name="T40" fmla="*/ 11 w 71"/>
              <a:gd name="T41" fmla="*/ 81 h 68"/>
              <a:gd name="T42" fmla="*/ 8 w 71"/>
              <a:gd name="T43" fmla="*/ 77 h 68"/>
              <a:gd name="T44" fmla="*/ 8 w 71"/>
              <a:gd name="T45" fmla="*/ 71 h 68"/>
              <a:gd name="T46" fmla="*/ 2 w 71"/>
              <a:gd name="T47" fmla="*/ 68 h 68"/>
              <a:gd name="T48" fmla="*/ 1 w 71"/>
              <a:gd name="T49" fmla="*/ 58 h 68"/>
              <a:gd name="T50" fmla="*/ 7 w 71"/>
              <a:gd name="T51" fmla="*/ 52 h 68"/>
              <a:gd name="T52" fmla="*/ 2 w 71"/>
              <a:gd name="T53" fmla="*/ 46 h 68"/>
              <a:gd name="T54" fmla="*/ 5 w 71"/>
              <a:gd name="T55" fmla="*/ 44 h 68"/>
              <a:gd name="T56" fmla="*/ 17 w 71"/>
              <a:gd name="T57" fmla="*/ 46 h 68"/>
              <a:gd name="T58" fmla="*/ 14 w 71"/>
              <a:gd name="T59" fmla="*/ 38 h 68"/>
              <a:gd name="T60" fmla="*/ 20 w 71"/>
              <a:gd name="T61" fmla="*/ 30 h 68"/>
              <a:gd name="T62" fmla="*/ 18 w 71"/>
              <a:gd name="T63" fmla="*/ 21 h 68"/>
              <a:gd name="T64" fmla="*/ 18 w 71"/>
              <a:gd name="T65" fmla="*/ 13 h 68"/>
              <a:gd name="T66" fmla="*/ 12 w 71"/>
              <a:gd name="T67" fmla="*/ 6 h 68"/>
              <a:gd name="T68" fmla="*/ 18 w 71"/>
              <a:gd name="T69" fmla="*/ 1 h 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71"/>
              <a:gd name="T106" fmla="*/ 0 h 68"/>
              <a:gd name="T107" fmla="*/ 71 w 71"/>
              <a:gd name="T108" fmla="*/ 68 h 6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71" h="68">
                <a:moveTo>
                  <a:pt x="15" y="1"/>
                </a:moveTo>
                <a:cubicBezTo>
                  <a:pt x="23" y="6"/>
                  <a:pt x="28" y="14"/>
                  <a:pt x="35" y="19"/>
                </a:cubicBezTo>
                <a:cubicBezTo>
                  <a:pt x="39" y="22"/>
                  <a:pt x="44" y="23"/>
                  <a:pt x="48" y="24"/>
                </a:cubicBezTo>
                <a:cubicBezTo>
                  <a:pt x="50" y="25"/>
                  <a:pt x="52" y="27"/>
                  <a:pt x="55" y="26"/>
                </a:cubicBezTo>
                <a:cubicBezTo>
                  <a:pt x="57" y="26"/>
                  <a:pt x="58" y="20"/>
                  <a:pt x="60" y="21"/>
                </a:cubicBezTo>
                <a:cubicBezTo>
                  <a:pt x="62" y="23"/>
                  <a:pt x="59" y="27"/>
                  <a:pt x="59" y="29"/>
                </a:cubicBezTo>
                <a:cubicBezTo>
                  <a:pt x="60" y="32"/>
                  <a:pt x="61" y="36"/>
                  <a:pt x="63" y="38"/>
                </a:cubicBezTo>
                <a:cubicBezTo>
                  <a:pt x="65" y="39"/>
                  <a:pt x="71" y="34"/>
                  <a:pt x="70" y="36"/>
                </a:cubicBezTo>
                <a:cubicBezTo>
                  <a:pt x="68" y="39"/>
                  <a:pt x="64" y="41"/>
                  <a:pt x="61" y="43"/>
                </a:cubicBezTo>
                <a:cubicBezTo>
                  <a:pt x="59" y="43"/>
                  <a:pt x="57" y="43"/>
                  <a:pt x="56" y="44"/>
                </a:cubicBezTo>
                <a:cubicBezTo>
                  <a:pt x="54" y="44"/>
                  <a:pt x="52" y="43"/>
                  <a:pt x="51" y="44"/>
                </a:cubicBezTo>
                <a:cubicBezTo>
                  <a:pt x="48" y="46"/>
                  <a:pt x="46" y="50"/>
                  <a:pt x="45" y="53"/>
                </a:cubicBezTo>
                <a:cubicBezTo>
                  <a:pt x="44" y="56"/>
                  <a:pt x="46" y="61"/>
                  <a:pt x="43" y="61"/>
                </a:cubicBezTo>
                <a:cubicBezTo>
                  <a:pt x="35" y="59"/>
                  <a:pt x="30" y="51"/>
                  <a:pt x="22" y="49"/>
                </a:cubicBezTo>
                <a:cubicBezTo>
                  <a:pt x="19" y="49"/>
                  <a:pt x="18" y="54"/>
                  <a:pt x="16" y="54"/>
                </a:cubicBezTo>
                <a:cubicBezTo>
                  <a:pt x="13" y="54"/>
                  <a:pt x="11" y="51"/>
                  <a:pt x="8" y="50"/>
                </a:cubicBezTo>
                <a:cubicBezTo>
                  <a:pt x="7" y="50"/>
                  <a:pt x="7" y="52"/>
                  <a:pt x="8" y="53"/>
                </a:cubicBezTo>
                <a:cubicBezTo>
                  <a:pt x="10" y="56"/>
                  <a:pt x="13" y="58"/>
                  <a:pt x="15" y="60"/>
                </a:cubicBezTo>
                <a:cubicBezTo>
                  <a:pt x="17" y="61"/>
                  <a:pt x="20" y="62"/>
                  <a:pt x="19" y="63"/>
                </a:cubicBezTo>
                <a:cubicBezTo>
                  <a:pt x="17" y="65"/>
                  <a:pt x="14" y="62"/>
                  <a:pt x="12" y="63"/>
                </a:cubicBezTo>
                <a:cubicBezTo>
                  <a:pt x="10" y="64"/>
                  <a:pt x="11" y="67"/>
                  <a:pt x="9" y="68"/>
                </a:cubicBezTo>
                <a:cubicBezTo>
                  <a:pt x="8" y="68"/>
                  <a:pt x="7" y="66"/>
                  <a:pt x="7" y="65"/>
                </a:cubicBezTo>
                <a:cubicBezTo>
                  <a:pt x="6" y="63"/>
                  <a:pt x="7" y="61"/>
                  <a:pt x="7" y="60"/>
                </a:cubicBezTo>
                <a:cubicBezTo>
                  <a:pt x="6" y="58"/>
                  <a:pt x="3" y="58"/>
                  <a:pt x="2" y="57"/>
                </a:cubicBezTo>
                <a:cubicBezTo>
                  <a:pt x="0" y="54"/>
                  <a:pt x="0" y="51"/>
                  <a:pt x="1" y="49"/>
                </a:cubicBezTo>
                <a:cubicBezTo>
                  <a:pt x="1" y="46"/>
                  <a:pt x="5" y="46"/>
                  <a:pt x="6" y="44"/>
                </a:cubicBezTo>
                <a:cubicBezTo>
                  <a:pt x="6" y="42"/>
                  <a:pt x="3" y="41"/>
                  <a:pt x="2" y="39"/>
                </a:cubicBezTo>
                <a:cubicBezTo>
                  <a:pt x="2" y="38"/>
                  <a:pt x="3" y="37"/>
                  <a:pt x="4" y="37"/>
                </a:cubicBezTo>
                <a:cubicBezTo>
                  <a:pt x="7" y="37"/>
                  <a:pt x="11" y="41"/>
                  <a:pt x="14" y="39"/>
                </a:cubicBezTo>
                <a:cubicBezTo>
                  <a:pt x="16" y="38"/>
                  <a:pt x="11" y="34"/>
                  <a:pt x="12" y="32"/>
                </a:cubicBezTo>
                <a:cubicBezTo>
                  <a:pt x="12" y="29"/>
                  <a:pt x="16" y="28"/>
                  <a:pt x="17" y="25"/>
                </a:cubicBezTo>
                <a:cubicBezTo>
                  <a:pt x="17" y="23"/>
                  <a:pt x="15" y="20"/>
                  <a:pt x="15" y="18"/>
                </a:cubicBezTo>
                <a:cubicBezTo>
                  <a:pt x="14" y="16"/>
                  <a:pt x="15" y="13"/>
                  <a:pt x="15" y="11"/>
                </a:cubicBezTo>
                <a:cubicBezTo>
                  <a:pt x="14" y="9"/>
                  <a:pt x="10" y="8"/>
                  <a:pt x="10" y="5"/>
                </a:cubicBezTo>
                <a:cubicBezTo>
                  <a:pt x="10" y="3"/>
                  <a:pt x="13" y="0"/>
                  <a:pt x="1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70" name="Freeform 2888"/>
          <p:cNvSpPr>
            <a:spLocks noChangeAspect="1"/>
          </p:cNvSpPr>
          <p:nvPr/>
        </p:nvSpPr>
        <p:spPr bwMode="auto">
          <a:xfrm>
            <a:off x="7610475" y="3005138"/>
            <a:ext cx="234950" cy="252413"/>
          </a:xfrm>
          <a:custGeom>
            <a:avLst/>
            <a:gdLst>
              <a:gd name="T0" fmla="*/ 123 w 123"/>
              <a:gd name="T1" fmla="*/ 6 h 132"/>
              <a:gd name="T2" fmla="*/ 130 w 123"/>
              <a:gd name="T3" fmla="*/ 14 h 132"/>
              <a:gd name="T4" fmla="*/ 119 w 123"/>
              <a:gd name="T5" fmla="*/ 7 h 132"/>
              <a:gd name="T6" fmla="*/ 116 w 123"/>
              <a:gd name="T7" fmla="*/ 14 h 132"/>
              <a:gd name="T8" fmla="*/ 113 w 123"/>
              <a:gd name="T9" fmla="*/ 28 h 132"/>
              <a:gd name="T10" fmla="*/ 117 w 123"/>
              <a:gd name="T11" fmla="*/ 31 h 132"/>
              <a:gd name="T12" fmla="*/ 116 w 123"/>
              <a:gd name="T13" fmla="*/ 60 h 132"/>
              <a:gd name="T14" fmla="*/ 106 w 123"/>
              <a:gd name="T15" fmla="*/ 76 h 132"/>
              <a:gd name="T16" fmla="*/ 87 w 123"/>
              <a:gd name="T17" fmla="*/ 94 h 132"/>
              <a:gd name="T18" fmla="*/ 85 w 123"/>
              <a:gd name="T19" fmla="*/ 83 h 132"/>
              <a:gd name="T20" fmla="*/ 78 w 123"/>
              <a:gd name="T21" fmla="*/ 87 h 132"/>
              <a:gd name="T22" fmla="*/ 73 w 123"/>
              <a:gd name="T23" fmla="*/ 107 h 132"/>
              <a:gd name="T24" fmla="*/ 66 w 123"/>
              <a:gd name="T25" fmla="*/ 117 h 132"/>
              <a:gd name="T26" fmla="*/ 30 w 123"/>
              <a:gd name="T27" fmla="*/ 119 h 132"/>
              <a:gd name="T28" fmla="*/ 23 w 123"/>
              <a:gd name="T29" fmla="*/ 120 h 132"/>
              <a:gd name="T30" fmla="*/ 12 w 123"/>
              <a:gd name="T31" fmla="*/ 135 h 132"/>
              <a:gd name="T32" fmla="*/ 1 w 123"/>
              <a:gd name="T33" fmla="*/ 145 h 132"/>
              <a:gd name="T34" fmla="*/ 10 w 123"/>
              <a:gd name="T35" fmla="*/ 148 h 132"/>
              <a:gd name="T36" fmla="*/ 22 w 123"/>
              <a:gd name="T37" fmla="*/ 151 h 132"/>
              <a:gd name="T38" fmla="*/ 26 w 123"/>
              <a:gd name="T39" fmla="*/ 145 h 132"/>
              <a:gd name="T40" fmla="*/ 41 w 123"/>
              <a:gd name="T41" fmla="*/ 139 h 132"/>
              <a:gd name="T42" fmla="*/ 47 w 123"/>
              <a:gd name="T43" fmla="*/ 135 h 132"/>
              <a:gd name="T44" fmla="*/ 66 w 123"/>
              <a:gd name="T45" fmla="*/ 134 h 132"/>
              <a:gd name="T46" fmla="*/ 63 w 123"/>
              <a:gd name="T47" fmla="*/ 143 h 132"/>
              <a:gd name="T48" fmla="*/ 73 w 123"/>
              <a:gd name="T49" fmla="*/ 158 h 132"/>
              <a:gd name="T50" fmla="*/ 81 w 123"/>
              <a:gd name="T51" fmla="*/ 143 h 132"/>
              <a:gd name="T52" fmla="*/ 84 w 123"/>
              <a:gd name="T53" fmla="*/ 136 h 132"/>
              <a:gd name="T54" fmla="*/ 87 w 123"/>
              <a:gd name="T55" fmla="*/ 129 h 132"/>
              <a:gd name="T56" fmla="*/ 90 w 123"/>
              <a:gd name="T57" fmla="*/ 132 h 132"/>
              <a:gd name="T58" fmla="*/ 93 w 123"/>
              <a:gd name="T59" fmla="*/ 136 h 132"/>
              <a:gd name="T60" fmla="*/ 103 w 123"/>
              <a:gd name="T61" fmla="*/ 136 h 132"/>
              <a:gd name="T62" fmla="*/ 111 w 123"/>
              <a:gd name="T63" fmla="*/ 128 h 132"/>
              <a:gd name="T64" fmla="*/ 116 w 123"/>
              <a:gd name="T65" fmla="*/ 135 h 132"/>
              <a:gd name="T66" fmla="*/ 123 w 123"/>
              <a:gd name="T67" fmla="*/ 125 h 132"/>
              <a:gd name="T68" fmla="*/ 124 w 123"/>
              <a:gd name="T69" fmla="*/ 118 h 132"/>
              <a:gd name="T70" fmla="*/ 132 w 123"/>
              <a:gd name="T71" fmla="*/ 118 h 132"/>
              <a:gd name="T72" fmla="*/ 131 w 123"/>
              <a:gd name="T73" fmla="*/ 128 h 132"/>
              <a:gd name="T74" fmla="*/ 140 w 123"/>
              <a:gd name="T75" fmla="*/ 126 h 132"/>
              <a:gd name="T76" fmla="*/ 144 w 123"/>
              <a:gd name="T77" fmla="*/ 114 h 132"/>
              <a:gd name="T78" fmla="*/ 138 w 123"/>
              <a:gd name="T79" fmla="*/ 95 h 132"/>
              <a:gd name="T80" fmla="*/ 141 w 123"/>
              <a:gd name="T81" fmla="*/ 82 h 132"/>
              <a:gd name="T82" fmla="*/ 140 w 123"/>
              <a:gd name="T83" fmla="*/ 61 h 132"/>
              <a:gd name="T84" fmla="*/ 144 w 123"/>
              <a:gd name="T85" fmla="*/ 57 h 132"/>
              <a:gd name="T86" fmla="*/ 147 w 123"/>
              <a:gd name="T87" fmla="*/ 42 h 132"/>
              <a:gd name="T88" fmla="*/ 140 w 123"/>
              <a:gd name="T89" fmla="*/ 28 h 132"/>
              <a:gd name="T90" fmla="*/ 134 w 123"/>
              <a:gd name="T91" fmla="*/ 14 h 132"/>
              <a:gd name="T92" fmla="*/ 123 w 123"/>
              <a:gd name="T93" fmla="*/ 1 h 13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3"/>
              <a:gd name="T142" fmla="*/ 0 h 132"/>
              <a:gd name="T143" fmla="*/ 123 w 123"/>
              <a:gd name="T144" fmla="*/ 132 h 13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3" h="132">
                <a:moveTo>
                  <a:pt x="102" y="1"/>
                </a:moveTo>
                <a:cubicBezTo>
                  <a:pt x="101" y="2"/>
                  <a:pt x="100" y="4"/>
                  <a:pt x="102" y="5"/>
                </a:cubicBezTo>
                <a:cubicBezTo>
                  <a:pt x="103" y="6"/>
                  <a:pt x="106" y="3"/>
                  <a:pt x="107" y="4"/>
                </a:cubicBezTo>
                <a:cubicBezTo>
                  <a:pt x="109" y="6"/>
                  <a:pt x="108" y="9"/>
                  <a:pt x="108" y="12"/>
                </a:cubicBezTo>
                <a:cubicBezTo>
                  <a:pt x="106" y="13"/>
                  <a:pt x="103" y="12"/>
                  <a:pt x="101" y="12"/>
                </a:cubicBezTo>
                <a:cubicBezTo>
                  <a:pt x="99" y="11"/>
                  <a:pt x="100" y="7"/>
                  <a:pt x="99" y="6"/>
                </a:cubicBezTo>
                <a:cubicBezTo>
                  <a:pt x="98" y="5"/>
                  <a:pt x="96" y="5"/>
                  <a:pt x="95" y="6"/>
                </a:cubicBezTo>
                <a:cubicBezTo>
                  <a:pt x="94" y="8"/>
                  <a:pt x="96" y="10"/>
                  <a:pt x="96" y="12"/>
                </a:cubicBezTo>
                <a:cubicBezTo>
                  <a:pt x="95" y="13"/>
                  <a:pt x="93" y="13"/>
                  <a:pt x="93" y="14"/>
                </a:cubicBezTo>
                <a:cubicBezTo>
                  <a:pt x="92" y="17"/>
                  <a:pt x="94" y="20"/>
                  <a:pt x="94" y="23"/>
                </a:cubicBezTo>
                <a:cubicBezTo>
                  <a:pt x="94" y="25"/>
                  <a:pt x="91" y="27"/>
                  <a:pt x="92" y="29"/>
                </a:cubicBezTo>
                <a:cubicBezTo>
                  <a:pt x="93" y="30"/>
                  <a:pt x="96" y="24"/>
                  <a:pt x="97" y="26"/>
                </a:cubicBezTo>
                <a:cubicBezTo>
                  <a:pt x="99" y="30"/>
                  <a:pt x="99" y="35"/>
                  <a:pt x="99" y="40"/>
                </a:cubicBezTo>
                <a:cubicBezTo>
                  <a:pt x="99" y="44"/>
                  <a:pt x="97" y="47"/>
                  <a:pt x="96" y="50"/>
                </a:cubicBezTo>
                <a:cubicBezTo>
                  <a:pt x="95" y="54"/>
                  <a:pt x="94" y="57"/>
                  <a:pt x="92" y="60"/>
                </a:cubicBezTo>
                <a:cubicBezTo>
                  <a:pt x="92" y="62"/>
                  <a:pt x="89" y="62"/>
                  <a:pt x="88" y="63"/>
                </a:cubicBezTo>
                <a:cubicBezTo>
                  <a:pt x="86" y="66"/>
                  <a:pt x="86" y="69"/>
                  <a:pt x="83" y="72"/>
                </a:cubicBezTo>
                <a:cubicBezTo>
                  <a:pt x="80" y="75"/>
                  <a:pt x="76" y="78"/>
                  <a:pt x="72" y="78"/>
                </a:cubicBezTo>
                <a:cubicBezTo>
                  <a:pt x="69" y="79"/>
                  <a:pt x="67" y="76"/>
                  <a:pt x="67" y="74"/>
                </a:cubicBezTo>
                <a:cubicBezTo>
                  <a:pt x="66" y="72"/>
                  <a:pt x="70" y="71"/>
                  <a:pt x="71" y="69"/>
                </a:cubicBezTo>
                <a:cubicBezTo>
                  <a:pt x="71" y="68"/>
                  <a:pt x="70" y="67"/>
                  <a:pt x="69" y="67"/>
                </a:cubicBezTo>
                <a:cubicBezTo>
                  <a:pt x="67" y="68"/>
                  <a:pt x="65" y="70"/>
                  <a:pt x="65" y="72"/>
                </a:cubicBezTo>
                <a:cubicBezTo>
                  <a:pt x="64" y="75"/>
                  <a:pt x="66" y="78"/>
                  <a:pt x="65" y="81"/>
                </a:cubicBezTo>
                <a:cubicBezTo>
                  <a:pt x="64" y="84"/>
                  <a:pt x="62" y="86"/>
                  <a:pt x="61" y="89"/>
                </a:cubicBezTo>
                <a:cubicBezTo>
                  <a:pt x="60" y="91"/>
                  <a:pt x="61" y="94"/>
                  <a:pt x="60" y="95"/>
                </a:cubicBezTo>
                <a:cubicBezTo>
                  <a:pt x="59" y="97"/>
                  <a:pt x="57" y="97"/>
                  <a:pt x="55" y="97"/>
                </a:cubicBezTo>
                <a:cubicBezTo>
                  <a:pt x="49" y="98"/>
                  <a:pt x="42" y="97"/>
                  <a:pt x="35" y="98"/>
                </a:cubicBezTo>
                <a:cubicBezTo>
                  <a:pt x="32" y="98"/>
                  <a:pt x="29" y="99"/>
                  <a:pt x="25" y="99"/>
                </a:cubicBezTo>
                <a:cubicBezTo>
                  <a:pt x="25" y="99"/>
                  <a:pt x="26" y="97"/>
                  <a:pt x="26" y="97"/>
                </a:cubicBezTo>
                <a:cubicBezTo>
                  <a:pt x="23" y="97"/>
                  <a:pt x="21" y="98"/>
                  <a:pt x="19" y="100"/>
                </a:cubicBezTo>
                <a:cubicBezTo>
                  <a:pt x="18" y="100"/>
                  <a:pt x="20" y="102"/>
                  <a:pt x="19" y="103"/>
                </a:cubicBezTo>
                <a:cubicBezTo>
                  <a:pt x="16" y="106"/>
                  <a:pt x="13" y="108"/>
                  <a:pt x="10" y="112"/>
                </a:cubicBezTo>
                <a:cubicBezTo>
                  <a:pt x="8" y="113"/>
                  <a:pt x="7" y="116"/>
                  <a:pt x="5" y="117"/>
                </a:cubicBezTo>
                <a:cubicBezTo>
                  <a:pt x="4" y="118"/>
                  <a:pt x="1" y="118"/>
                  <a:pt x="1" y="120"/>
                </a:cubicBezTo>
                <a:cubicBezTo>
                  <a:pt x="0" y="122"/>
                  <a:pt x="1" y="124"/>
                  <a:pt x="3" y="125"/>
                </a:cubicBezTo>
                <a:cubicBezTo>
                  <a:pt x="4" y="123"/>
                  <a:pt x="6" y="123"/>
                  <a:pt x="8" y="123"/>
                </a:cubicBezTo>
                <a:cubicBezTo>
                  <a:pt x="9" y="123"/>
                  <a:pt x="11" y="123"/>
                  <a:pt x="12" y="123"/>
                </a:cubicBezTo>
                <a:cubicBezTo>
                  <a:pt x="14" y="123"/>
                  <a:pt x="16" y="126"/>
                  <a:pt x="18" y="125"/>
                </a:cubicBezTo>
                <a:cubicBezTo>
                  <a:pt x="19" y="124"/>
                  <a:pt x="17" y="121"/>
                  <a:pt x="18" y="120"/>
                </a:cubicBezTo>
                <a:cubicBezTo>
                  <a:pt x="18" y="118"/>
                  <a:pt x="20" y="120"/>
                  <a:pt x="22" y="120"/>
                </a:cubicBezTo>
                <a:cubicBezTo>
                  <a:pt x="24" y="119"/>
                  <a:pt x="26" y="119"/>
                  <a:pt x="28" y="118"/>
                </a:cubicBezTo>
                <a:cubicBezTo>
                  <a:pt x="30" y="117"/>
                  <a:pt x="32" y="115"/>
                  <a:pt x="34" y="115"/>
                </a:cubicBezTo>
                <a:cubicBezTo>
                  <a:pt x="35" y="115"/>
                  <a:pt x="36" y="116"/>
                  <a:pt x="37" y="116"/>
                </a:cubicBezTo>
                <a:cubicBezTo>
                  <a:pt x="38" y="115"/>
                  <a:pt x="38" y="113"/>
                  <a:pt x="39" y="112"/>
                </a:cubicBezTo>
                <a:cubicBezTo>
                  <a:pt x="41" y="111"/>
                  <a:pt x="44" y="111"/>
                  <a:pt x="47" y="111"/>
                </a:cubicBezTo>
                <a:cubicBezTo>
                  <a:pt x="50" y="110"/>
                  <a:pt x="53" y="109"/>
                  <a:pt x="55" y="111"/>
                </a:cubicBezTo>
                <a:cubicBezTo>
                  <a:pt x="57" y="112"/>
                  <a:pt x="55" y="114"/>
                  <a:pt x="54" y="116"/>
                </a:cubicBezTo>
                <a:cubicBezTo>
                  <a:pt x="54" y="117"/>
                  <a:pt x="52" y="118"/>
                  <a:pt x="52" y="119"/>
                </a:cubicBezTo>
                <a:cubicBezTo>
                  <a:pt x="54" y="120"/>
                  <a:pt x="53" y="125"/>
                  <a:pt x="55" y="127"/>
                </a:cubicBezTo>
                <a:cubicBezTo>
                  <a:pt x="56" y="129"/>
                  <a:pt x="58" y="132"/>
                  <a:pt x="61" y="131"/>
                </a:cubicBezTo>
                <a:cubicBezTo>
                  <a:pt x="63" y="131"/>
                  <a:pt x="64" y="128"/>
                  <a:pt x="65" y="126"/>
                </a:cubicBezTo>
                <a:cubicBezTo>
                  <a:pt x="66" y="123"/>
                  <a:pt x="65" y="120"/>
                  <a:pt x="67" y="119"/>
                </a:cubicBezTo>
                <a:cubicBezTo>
                  <a:pt x="69" y="117"/>
                  <a:pt x="73" y="119"/>
                  <a:pt x="74" y="117"/>
                </a:cubicBezTo>
                <a:cubicBezTo>
                  <a:pt x="75" y="116"/>
                  <a:pt x="71" y="115"/>
                  <a:pt x="70" y="113"/>
                </a:cubicBezTo>
                <a:cubicBezTo>
                  <a:pt x="69" y="111"/>
                  <a:pt x="69" y="108"/>
                  <a:pt x="69" y="105"/>
                </a:cubicBezTo>
                <a:cubicBezTo>
                  <a:pt x="70" y="104"/>
                  <a:pt x="71" y="106"/>
                  <a:pt x="72" y="107"/>
                </a:cubicBezTo>
                <a:cubicBezTo>
                  <a:pt x="72" y="108"/>
                  <a:pt x="72" y="110"/>
                  <a:pt x="73" y="111"/>
                </a:cubicBezTo>
                <a:cubicBezTo>
                  <a:pt x="74" y="112"/>
                  <a:pt x="75" y="110"/>
                  <a:pt x="75" y="110"/>
                </a:cubicBezTo>
                <a:cubicBezTo>
                  <a:pt x="77" y="110"/>
                  <a:pt x="79" y="110"/>
                  <a:pt x="79" y="111"/>
                </a:cubicBezTo>
                <a:cubicBezTo>
                  <a:pt x="80" y="112"/>
                  <a:pt x="77" y="112"/>
                  <a:pt x="77" y="113"/>
                </a:cubicBezTo>
                <a:cubicBezTo>
                  <a:pt x="78" y="114"/>
                  <a:pt x="80" y="113"/>
                  <a:pt x="82" y="113"/>
                </a:cubicBezTo>
                <a:cubicBezTo>
                  <a:pt x="83" y="113"/>
                  <a:pt x="85" y="113"/>
                  <a:pt x="86" y="113"/>
                </a:cubicBezTo>
                <a:cubicBezTo>
                  <a:pt x="88" y="113"/>
                  <a:pt x="89" y="114"/>
                  <a:pt x="90" y="113"/>
                </a:cubicBezTo>
                <a:cubicBezTo>
                  <a:pt x="92" y="111"/>
                  <a:pt x="91" y="108"/>
                  <a:pt x="92" y="106"/>
                </a:cubicBezTo>
                <a:cubicBezTo>
                  <a:pt x="94" y="105"/>
                  <a:pt x="97" y="105"/>
                  <a:pt x="97" y="106"/>
                </a:cubicBezTo>
                <a:cubicBezTo>
                  <a:pt x="99" y="108"/>
                  <a:pt x="95" y="110"/>
                  <a:pt x="96" y="112"/>
                </a:cubicBezTo>
                <a:cubicBezTo>
                  <a:pt x="96" y="114"/>
                  <a:pt x="99" y="114"/>
                  <a:pt x="100" y="113"/>
                </a:cubicBezTo>
                <a:cubicBezTo>
                  <a:pt x="101" y="111"/>
                  <a:pt x="100" y="107"/>
                  <a:pt x="102" y="104"/>
                </a:cubicBezTo>
                <a:cubicBezTo>
                  <a:pt x="102" y="103"/>
                  <a:pt x="104" y="105"/>
                  <a:pt x="105" y="104"/>
                </a:cubicBezTo>
                <a:cubicBezTo>
                  <a:pt x="105" y="102"/>
                  <a:pt x="103" y="100"/>
                  <a:pt x="103" y="98"/>
                </a:cubicBezTo>
                <a:cubicBezTo>
                  <a:pt x="104" y="96"/>
                  <a:pt x="105" y="95"/>
                  <a:pt x="106" y="95"/>
                </a:cubicBezTo>
                <a:cubicBezTo>
                  <a:pt x="108" y="95"/>
                  <a:pt x="110" y="96"/>
                  <a:pt x="110" y="98"/>
                </a:cubicBezTo>
                <a:cubicBezTo>
                  <a:pt x="111" y="99"/>
                  <a:pt x="108" y="100"/>
                  <a:pt x="108" y="102"/>
                </a:cubicBezTo>
                <a:cubicBezTo>
                  <a:pt x="107" y="103"/>
                  <a:pt x="108" y="105"/>
                  <a:pt x="109" y="106"/>
                </a:cubicBezTo>
                <a:cubicBezTo>
                  <a:pt x="109" y="107"/>
                  <a:pt x="108" y="109"/>
                  <a:pt x="109" y="109"/>
                </a:cubicBezTo>
                <a:cubicBezTo>
                  <a:pt x="111" y="108"/>
                  <a:pt x="114" y="106"/>
                  <a:pt x="116" y="105"/>
                </a:cubicBezTo>
                <a:cubicBezTo>
                  <a:pt x="118" y="103"/>
                  <a:pt x="115" y="100"/>
                  <a:pt x="116" y="97"/>
                </a:cubicBezTo>
                <a:cubicBezTo>
                  <a:pt x="117" y="96"/>
                  <a:pt x="120" y="96"/>
                  <a:pt x="120" y="95"/>
                </a:cubicBezTo>
                <a:cubicBezTo>
                  <a:pt x="120" y="92"/>
                  <a:pt x="117" y="91"/>
                  <a:pt x="116" y="89"/>
                </a:cubicBezTo>
                <a:cubicBezTo>
                  <a:pt x="115" y="86"/>
                  <a:pt x="115" y="82"/>
                  <a:pt x="115" y="79"/>
                </a:cubicBezTo>
                <a:cubicBezTo>
                  <a:pt x="115" y="78"/>
                  <a:pt x="116" y="77"/>
                  <a:pt x="117" y="76"/>
                </a:cubicBezTo>
                <a:cubicBezTo>
                  <a:pt x="117" y="73"/>
                  <a:pt x="117" y="70"/>
                  <a:pt x="117" y="68"/>
                </a:cubicBezTo>
                <a:cubicBezTo>
                  <a:pt x="116" y="65"/>
                  <a:pt x="113" y="63"/>
                  <a:pt x="113" y="60"/>
                </a:cubicBezTo>
                <a:cubicBezTo>
                  <a:pt x="113" y="57"/>
                  <a:pt x="114" y="53"/>
                  <a:pt x="116" y="51"/>
                </a:cubicBezTo>
                <a:cubicBezTo>
                  <a:pt x="117" y="50"/>
                  <a:pt x="120" y="52"/>
                  <a:pt x="121" y="51"/>
                </a:cubicBezTo>
                <a:cubicBezTo>
                  <a:pt x="122" y="50"/>
                  <a:pt x="119" y="48"/>
                  <a:pt x="120" y="47"/>
                </a:cubicBezTo>
                <a:cubicBezTo>
                  <a:pt x="120" y="45"/>
                  <a:pt x="122" y="44"/>
                  <a:pt x="123" y="42"/>
                </a:cubicBezTo>
                <a:cubicBezTo>
                  <a:pt x="123" y="40"/>
                  <a:pt x="122" y="38"/>
                  <a:pt x="122" y="35"/>
                </a:cubicBezTo>
                <a:cubicBezTo>
                  <a:pt x="121" y="32"/>
                  <a:pt x="120" y="29"/>
                  <a:pt x="119" y="27"/>
                </a:cubicBezTo>
                <a:cubicBezTo>
                  <a:pt x="118" y="25"/>
                  <a:pt x="116" y="24"/>
                  <a:pt x="116" y="23"/>
                </a:cubicBezTo>
                <a:cubicBezTo>
                  <a:pt x="115" y="21"/>
                  <a:pt x="114" y="18"/>
                  <a:pt x="113" y="16"/>
                </a:cubicBezTo>
                <a:cubicBezTo>
                  <a:pt x="113" y="15"/>
                  <a:pt x="111" y="13"/>
                  <a:pt x="111" y="12"/>
                </a:cubicBezTo>
                <a:cubicBezTo>
                  <a:pt x="110" y="8"/>
                  <a:pt x="111" y="3"/>
                  <a:pt x="109" y="1"/>
                </a:cubicBezTo>
                <a:cubicBezTo>
                  <a:pt x="107" y="1"/>
                  <a:pt x="104" y="0"/>
                  <a:pt x="10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71" name="Freeform 2889"/>
          <p:cNvSpPr>
            <a:spLocks noChangeAspect="1"/>
          </p:cNvSpPr>
          <p:nvPr/>
        </p:nvSpPr>
        <p:spPr bwMode="auto">
          <a:xfrm>
            <a:off x="7650163" y="3230563"/>
            <a:ext cx="53975" cy="47625"/>
          </a:xfrm>
          <a:custGeom>
            <a:avLst/>
            <a:gdLst>
              <a:gd name="T0" fmla="*/ 0 w 28"/>
              <a:gd name="T1" fmla="*/ 16 h 25"/>
              <a:gd name="T2" fmla="*/ 2 w 28"/>
              <a:gd name="T3" fmla="*/ 26 h 25"/>
              <a:gd name="T4" fmla="*/ 10 w 28"/>
              <a:gd name="T5" fmla="*/ 29 h 25"/>
              <a:gd name="T6" fmla="*/ 13 w 28"/>
              <a:gd name="T7" fmla="*/ 29 h 25"/>
              <a:gd name="T8" fmla="*/ 13 w 28"/>
              <a:gd name="T9" fmla="*/ 24 h 25"/>
              <a:gd name="T10" fmla="*/ 17 w 28"/>
              <a:gd name="T11" fmla="*/ 17 h 25"/>
              <a:gd name="T12" fmla="*/ 23 w 28"/>
              <a:gd name="T13" fmla="*/ 18 h 25"/>
              <a:gd name="T14" fmla="*/ 27 w 28"/>
              <a:gd name="T15" fmla="*/ 20 h 25"/>
              <a:gd name="T16" fmla="*/ 29 w 28"/>
              <a:gd name="T17" fmla="*/ 13 h 25"/>
              <a:gd name="T18" fmla="*/ 33 w 28"/>
              <a:gd name="T19" fmla="*/ 8 h 25"/>
              <a:gd name="T20" fmla="*/ 32 w 28"/>
              <a:gd name="T21" fmla="*/ 6 h 25"/>
              <a:gd name="T22" fmla="*/ 30 w 28"/>
              <a:gd name="T23" fmla="*/ 1 h 25"/>
              <a:gd name="T24" fmla="*/ 23 w 28"/>
              <a:gd name="T25" fmla="*/ 1 h 25"/>
              <a:gd name="T26" fmla="*/ 19 w 28"/>
              <a:gd name="T27" fmla="*/ 1 h 25"/>
              <a:gd name="T28" fmla="*/ 16 w 28"/>
              <a:gd name="T29" fmla="*/ 8 h 25"/>
              <a:gd name="T30" fmla="*/ 11 w 28"/>
              <a:gd name="T31" fmla="*/ 8 h 25"/>
              <a:gd name="T32" fmla="*/ 7 w 28"/>
              <a:gd name="T33" fmla="*/ 6 h 25"/>
              <a:gd name="T34" fmla="*/ 4 w 28"/>
              <a:gd name="T35" fmla="*/ 10 h 25"/>
              <a:gd name="T36" fmla="*/ 0 w 28"/>
              <a:gd name="T37" fmla="*/ 16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8"/>
              <a:gd name="T58" fmla="*/ 0 h 25"/>
              <a:gd name="T59" fmla="*/ 28 w 28"/>
              <a:gd name="T60" fmla="*/ 25 h 2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8" h="25">
                <a:moveTo>
                  <a:pt x="0" y="13"/>
                </a:moveTo>
                <a:cubicBezTo>
                  <a:pt x="0" y="16"/>
                  <a:pt x="0" y="19"/>
                  <a:pt x="2" y="22"/>
                </a:cubicBezTo>
                <a:cubicBezTo>
                  <a:pt x="3" y="23"/>
                  <a:pt x="6" y="24"/>
                  <a:pt x="8" y="24"/>
                </a:cubicBezTo>
                <a:cubicBezTo>
                  <a:pt x="9" y="25"/>
                  <a:pt x="10" y="25"/>
                  <a:pt x="11" y="24"/>
                </a:cubicBezTo>
                <a:cubicBezTo>
                  <a:pt x="12" y="23"/>
                  <a:pt x="11" y="22"/>
                  <a:pt x="11" y="20"/>
                </a:cubicBezTo>
                <a:cubicBezTo>
                  <a:pt x="12" y="18"/>
                  <a:pt x="12" y="16"/>
                  <a:pt x="14" y="14"/>
                </a:cubicBezTo>
                <a:cubicBezTo>
                  <a:pt x="15" y="13"/>
                  <a:pt x="17" y="15"/>
                  <a:pt x="19" y="15"/>
                </a:cubicBezTo>
                <a:cubicBezTo>
                  <a:pt x="20" y="15"/>
                  <a:pt x="21" y="18"/>
                  <a:pt x="22" y="17"/>
                </a:cubicBezTo>
                <a:cubicBezTo>
                  <a:pt x="24" y="16"/>
                  <a:pt x="23" y="13"/>
                  <a:pt x="24" y="11"/>
                </a:cubicBezTo>
                <a:cubicBezTo>
                  <a:pt x="25" y="9"/>
                  <a:pt x="27" y="9"/>
                  <a:pt x="27" y="7"/>
                </a:cubicBezTo>
                <a:cubicBezTo>
                  <a:pt x="28" y="6"/>
                  <a:pt x="27" y="6"/>
                  <a:pt x="26" y="5"/>
                </a:cubicBezTo>
                <a:cubicBezTo>
                  <a:pt x="26" y="4"/>
                  <a:pt x="26" y="2"/>
                  <a:pt x="25" y="1"/>
                </a:cubicBezTo>
                <a:cubicBezTo>
                  <a:pt x="23" y="0"/>
                  <a:pt x="21" y="1"/>
                  <a:pt x="19" y="1"/>
                </a:cubicBezTo>
                <a:cubicBezTo>
                  <a:pt x="18" y="1"/>
                  <a:pt x="16" y="1"/>
                  <a:pt x="16" y="1"/>
                </a:cubicBezTo>
                <a:cubicBezTo>
                  <a:pt x="14" y="3"/>
                  <a:pt x="14" y="5"/>
                  <a:pt x="13" y="7"/>
                </a:cubicBezTo>
                <a:cubicBezTo>
                  <a:pt x="12" y="7"/>
                  <a:pt x="10" y="7"/>
                  <a:pt x="9" y="7"/>
                </a:cubicBezTo>
                <a:cubicBezTo>
                  <a:pt x="8" y="6"/>
                  <a:pt x="8" y="4"/>
                  <a:pt x="6" y="5"/>
                </a:cubicBezTo>
                <a:cubicBezTo>
                  <a:pt x="5" y="5"/>
                  <a:pt x="4" y="7"/>
                  <a:pt x="3" y="8"/>
                </a:cubicBezTo>
                <a:cubicBezTo>
                  <a:pt x="2" y="10"/>
                  <a:pt x="0" y="11"/>
                  <a:pt x="0" y="1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72" name="Freeform 2890"/>
          <p:cNvSpPr>
            <a:spLocks noChangeAspect="1"/>
          </p:cNvSpPr>
          <p:nvPr/>
        </p:nvSpPr>
        <p:spPr bwMode="auto">
          <a:xfrm>
            <a:off x="7700963" y="3221038"/>
            <a:ext cx="4763" cy="9525"/>
          </a:xfrm>
          <a:custGeom>
            <a:avLst/>
            <a:gdLst>
              <a:gd name="T0" fmla="*/ 0 w 3"/>
              <a:gd name="T1" fmla="*/ 4 h 5"/>
              <a:gd name="T2" fmla="*/ 2 w 3"/>
              <a:gd name="T3" fmla="*/ 1 h 5"/>
              <a:gd name="T4" fmla="*/ 2 w 3"/>
              <a:gd name="T5" fmla="*/ 6 h 5"/>
              <a:gd name="T6" fmla="*/ 0 w 3"/>
              <a:gd name="T7" fmla="*/ 5 h 5"/>
              <a:gd name="T8" fmla="*/ 0 w 3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0" y="3"/>
                </a:moveTo>
                <a:cubicBezTo>
                  <a:pt x="1" y="2"/>
                  <a:pt x="2" y="0"/>
                  <a:pt x="2" y="1"/>
                </a:cubicBezTo>
                <a:cubicBezTo>
                  <a:pt x="3" y="2"/>
                  <a:pt x="2" y="4"/>
                  <a:pt x="2" y="5"/>
                </a:cubicBezTo>
                <a:cubicBezTo>
                  <a:pt x="1" y="5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73" name="Freeform 2891"/>
          <p:cNvSpPr>
            <a:spLocks noChangeAspect="1"/>
          </p:cNvSpPr>
          <p:nvPr/>
        </p:nvSpPr>
        <p:spPr bwMode="auto">
          <a:xfrm>
            <a:off x="7656513" y="3171825"/>
            <a:ext cx="6350" cy="4763"/>
          </a:xfrm>
          <a:custGeom>
            <a:avLst/>
            <a:gdLst>
              <a:gd name="T0" fmla="*/ 0 w 3"/>
              <a:gd name="T1" fmla="*/ 2 h 3"/>
              <a:gd name="T2" fmla="*/ 3 w 3"/>
              <a:gd name="T3" fmla="*/ 1 h 3"/>
              <a:gd name="T4" fmla="*/ 3 w 3"/>
              <a:gd name="T5" fmla="*/ 3 h 3"/>
              <a:gd name="T6" fmla="*/ 0 w 3"/>
              <a:gd name="T7" fmla="*/ 2 h 3"/>
              <a:gd name="T8" fmla="*/ 0 w 3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0" y="2"/>
                </a:moveTo>
                <a:cubicBezTo>
                  <a:pt x="1" y="1"/>
                  <a:pt x="2" y="0"/>
                  <a:pt x="2" y="1"/>
                </a:cubicBezTo>
                <a:cubicBezTo>
                  <a:pt x="3" y="1"/>
                  <a:pt x="2" y="2"/>
                  <a:pt x="2" y="3"/>
                </a:cubicBezTo>
                <a:cubicBezTo>
                  <a:pt x="1" y="3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74" name="Freeform 2892"/>
          <p:cNvSpPr>
            <a:spLocks noChangeAspect="1"/>
          </p:cNvSpPr>
          <p:nvPr/>
        </p:nvSpPr>
        <p:spPr bwMode="auto">
          <a:xfrm>
            <a:off x="7581900" y="3243263"/>
            <a:ext cx="6350" cy="6350"/>
          </a:xfrm>
          <a:custGeom>
            <a:avLst/>
            <a:gdLst>
              <a:gd name="T0" fmla="*/ 1 w 3"/>
              <a:gd name="T1" fmla="*/ 3 h 3"/>
              <a:gd name="T2" fmla="*/ 3 w 3"/>
              <a:gd name="T3" fmla="*/ 1 h 3"/>
              <a:gd name="T4" fmla="*/ 3 w 3"/>
              <a:gd name="T5" fmla="*/ 4 h 3"/>
              <a:gd name="T6" fmla="*/ 0 w 3"/>
              <a:gd name="T7" fmla="*/ 3 h 3"/>
              <a:gd name="T8" fmla="*/ 1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1" y="2"/>
                </a:moveTo>
                <a:cubicBezTo>
                  <a:pt x="1" y="1"/>
                  <a:pt x="2" y="0"/>
                  <a:pt x="2" y="1"/>
                </a:cubicBezTo>
                <a:cubicBezTo>
                  <a:pt x="3" y="1"/>
                  <a:pt x="3" y="2"/>
                  <a:pt x="2" y="3"/>
                </a:cubicBezTo>
                <a:cubicBezTo>
                  <a:pt x="2" y="3"/>
                  <a:pt x="1" y="2"/>
                  <a:pt x="0" y="2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75" name="Freeform 2893"/>
          <p:cNvSpPr>
            <a:spLocks noChangeAspect="1"/>
          </p:cNvSpPr>
          <p:nvPr/>
        </p:nvSpPr>
        <p:spPr bwMode="auto">
          <a:xfrm>
            <a:off x="7618413" y="3346450"/>
            <a:ext cx="6350" cy="9525"/>
          </a:xfrm>
          <a:custGeom>
            <a:avLst/>
            <a:gdLst>
              <a:gd name="T0" fmla="*/ 0 w 3"/>
              <a:gd name="T1" fmla="*/ 4 h 5"/>
              <a:gd name="T2" fmla="*/ 3 w 3"/>
              <a:gd name="T3" fmla="*/ 1 h 5"/>
              <a:gd name="T4" fmla="*/ 3 w 3"/>
              <a:gd name="T5" fmla="*/ 5 h 5"/>
              <a:gd name="T6" fmla="*/ 0 w 3"/>
              <a:gd name="T7" fmla="*/ 5 h 5"/>
              <a:gd name="T8" fmla="*/ 0 w 3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0" y="3"/>
                </a:moveTo>
                <a:cubicBezTo>
                  <a:pt x="1" y="2"/>
                  <a:pt x="2" y="0"/>
                  <a:pt x="2" y="1"/>
                </a:cubicBezTo>
                <a:cubicBezTo>
                  <a:pt x="3" y="2"/>
                  <a:pt x="2" y="3"/>
                  <a:pt x="2" y="4"/>
                </a:cubicBezTo>
                <a:cubicBezTo>
                  <a:pt x="1" y="5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76" name="Freeform 2894"/>
          <p:cNvSpPr>
            <a:spLocks noChangeAspect="1"/>
          </p:cNvSpPr>
          <p:nvPr/>
        </p:nvSpPr>
        <p:spPr bwMode="auto">
          <a:xfrm>
            <a:off x="7564438" y="3275013"/>
            <a:ext cx="7938" cy="9525"/>
          </a:xfrm>
          <a:custGeom>
            <a:avLst/>
            <a:gdLst>
              <a:gd name="T0" fmla="*/ 0 w 4"/>
              <a:gd name="T1" fmla="*/ 2 h 5"/>
              <a:gd name="T2" fmla="*/ 4 w 4"/>
              <a:gd name="T3" fmla="*/ 1 h 5"/>
              <a:gd name="T4" fmla="*/ 3 w 4"/>
              <a:gd name="T5" fmla="*/ 5 h 5"/>
              <a:gd name="T6" fmla="*/ 0 w 4"/>
              <a:gd name="T7" fmla="*/ 5 h 5"/>
              <a:gd name="T8" fmla="*/ 0 w 4"/>
              <a:gd name="T9" fmla="*/ 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5"/>
              <a:gd name="T17" fmla="*/ 4 w 4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5">
                <a:moveTo>
                  <a:pt x="0" y="2"/>
                </a:moveTo>
                <a:cubicBezTo>
                  <a:pt x="1" y="2"/>
                  <a:pt x="2" y="0"/>
                  <a:pt x="3" y="1"/>
                </a:cubicBezTo>
                <a:cubicBezTo>
                  <a:pt x="4" y="2"/>
                  <a:pt x="3" y="3"/>
                  <a:pt x="2" y="4"/>
                </a:cubicBezTo>
                <a:cubicBezTo>
                  <a:pt x="2" y="5"/>
                  <a:pt x="0" y="4"/>
                  <a:pt x="0" y="4"/>
                </a:cubicBezTo>
                <a:cubicBezTo>
                  <a:pt x="0" y="3"/>
                  <a:pt x="0" y="3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77" name="Freeform 2895"/>
          <p:cNvSpPr>
            <a:spLocks noChangeAspect="1"/>
          </p:cNvSpPr>
          <p:nvPr/>
        </p:nvSpPr>
        <p:spPr bwMode="auto">
          <a:xfrm>
            <a:off x="7572375" y="3267075"/>
            <a:ext cx="6350" cy="9525"/>
          </a:xfrm>
          <a:custGeom>
            <a:avLst/>
            <a:gdLst>
              <a:gd name="T0" fmla="*/ 0 w 3"/>
              <a:gd name="T1" fmla="*/ 4 h 5"/>
              <a:gd name="T2" fmla="*/ 3 w 3"/>
              <a:gd name="T3" fmla="*/ 1 h 5"/>
              <a:gd name="T4" fmla="*/ 3 w 3"/>
              <a:gd name="T5" fmla="*/ 6 h 5"/>
              <a:gd name="T6" fmla="*/ 1 w 3"/>
              <a:gd name="T7" fmla="*/ 5 h 5"/>
              <a:gd name="T8" fmla="*/ 0 w 3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0" y="3"/>
                </a:moveTo>
                <a:cubicBezTo>
                  <a:pt x="1" y="2"/>
                  <a:pt x="1" y="0"/>
                  <a:pt x="2" y="1"/>
                </a:cubicBezTo>
                <a:cubicBezTo>
                  <a:pt x="3" y="2"/>
                  <a:pt x="2" y="4"/>
                  <a:pt x="2" y="5"/>
                </a:cubicBezTo>
                <a:cubicBezTo>
                  <a:pt x="2" y="5"/>
                  <a:pt x="1" y="5"/>
                  <a:pt x="1" y="4"/>
                </a:cubicBezTo>
                <a:cubicBezTo>
                  <a:pt x="0" y="4"/>
                  <a:pt x="0" y="3"/>
                  <a:pt x="0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78" name="Freeform 2896"/>
          <p:cNvSpPr>
            <a:spLocks noChangeAspect="1"/>
          </p:cNvSpPr>
          <p:nvPr/>
        </p:nvSpPr>
        <p:spPr bwMode="auto">
          <a:xfrm>
            <a:off x="7586663" y="3246438"/>
            <a:ext cx="58738" cy="82550"/>
          </a:xfrm>
          <a:custGeom>
            <a:avLst/>
            <a:gdLst>
              <a:gd name="T0" fmla="*/ 32 w 31"/>
              <a:gd name="T1" fmla="*/ 45 h 44"/>
              <a:gd name="T2" fmla="*/ 33 w 31"/>
              <a:gd name="T3" fmla="*/ 38 h 44"/>
              <a:gd name="T4" fmla="*/ 31 w 31"/>
              <a:gd name="T5" fmla="*/ 33 h 44"/>
              <a:gd name="T6" fmla="*/ 33 w 31"/>
              <a:gd name="T7" fmla="*/ 26 h 44"/>
              <a:gd name="T8" fmla="*/ 37 w 31"/>
              <a:gd name="T9" fmla="*/ 20 h 44"/>
              <a:gd name="T10" fmla="*/ 37 w 31"/>
              <a:gd name="T11" fmla="*/ 14 h 44"/>
              <a:gd name="T12" fmla="*/ 33 w 31"/>
              <a:gd name="T13" fmla="*/ 12 h 44"/>
              <a:gd name="T14" fmla="*/ 30 w 31"/>
              <a:gd name="T15" fmla="*/ 12 h 44"/>
              <a:gd name="T16" fmla="*/ 31 w 31"/>
              <a:gd name="T17" fmla="*/ 9 h 44"/>
              <a:gd name="T18" fmla="*/ 32 w 31"/>
              <a:gd name="T19" fmla="*/ 6 h 44"/>
              <a:gd name="T20" fmla="*/ 29 w 31"/>
              <a:gd name="T21" fmla="*/ 5 h 44"/>
              <a:gd name="T22" fmla="*/ 26 w 31"/>
              <a:gd name="T23" fmla="*/ 7 h 44"/>
              <a:gd name="T24" fmla="*/ 21 w 31"/>
              <a:gd name="T25" fmla="*/ 5 h 44"/>
              <a:gd name="T26" fmla="*/ 20 w 31"/>
              <a:gd name="T27" fmla="*/ 1 h 44"/>
              <a:gd name="T28" fmla="*/ 16 w 31"/>
              <a:gd name="T29" fmla="*/ 1 h 44"/>
              <a:gd name="T30" fmla="*/ 13 w 31"/>
              <a:gd name="T31" fmla="*/ 1 h 44"/>
              <a:gd name="T32" fmla="*/ 11 w 31"/>
              <a:gd name="T33" fmla="*/ 6 h 44"/>
              <a:gd name="T34" fmla="*/ 7 w 31"/>
              <a:gd name="T35" fmla="*/ 7 h 44"/>
              <a:gd name="T36" fmla="*/ 5 w 31"/>
              <a:gd name="T37" fmla="*/ 5 h 44"/>
              <a:gd name="T38" fmla="*/ 0 w 31"/>
              <a:gd name="T39" fmla="*/ 8 h 44"/>
              <a:gd name="T40" fmla="*/ 1 w 31"/>
              <a:gd name="T41" fmla="*/ 12 h 44"/>
              <a:gd name="T42" fmla="*/ 7 w 31"/>
              <a:gd name="T43" fmla="*/ 15 h 44"/>
              <a:gd name="T44" fmla="*/ 7 w 31"/>
              <a:gd name="T45" fmla="*/ 18 h 44"/>
              <a:gd name="T46" fmla="*/ 2 w 31"/>
              <a:gd name="T47" fmla="*/ 15 h 44"/>
              <a:gd name="T48" fmla="*/ 4 w 31"/>
              <a:gd name="T49" fmla="*/ 20 h 44"/>
              <a:gd name="T50" fmla="*/ 6 w 31"/>
              <a:gd name="T51" fmla="*/ 22 h 44"/>
              <a:gd name="T52" fmla="*/ 8 w 31"/>
              <a:gd name="T53" fmla="*/ 21 h 44"/>
              <a:gd name="T54" fmla="*/ 12 w 31"/>
              <a:gd name="T55" fmla="*/ 22 h 44"/>
              <a:gd name="T56" fmla="*/ 10 w 31"/>
              <a:gd name="T57" fmla="*/ 28 h 44"/>
              <a:gd name="T58" fmla="*/ 13 w 31"/>
              <a:gd name="T59" fmla="*/ 26 h 44"/>
              <a:gd name="T60" fmla="*/ 13 w 31"/>
              <a:gd name="T61" fmla="*/ 21 h 44"/>
              <a:gd name="T62" fmla="*/ 11 w 31"/>
              <a:gd name="T63" fmla="*/ 20 h 44"/>
              <a:gd name="T64" fmla="*/ 11 w 31"/>
              <a:gd name="T65" fmla="*/ 18 h 44"/>
              <a:gd name="T66" fmla="*/ 10 w 31"/>
              <a:gd name="T67" fmla="*/ 13 h 44"/>
              <a:gd name="T68" fmla="*/ 14 w 31"/>
              <a:gd name="T69" fmla="*/ 15 h 44"/>
              <a:gd name="T70" fmla="*/ 17 w 31"/>
              <a:gd name="T71" fmla="*/ 22 h 44"/>
              <a:gd name="T72" fmla="*/ 18 w 31"/>
              <a:gd name="T73" fmla="*/ 25 h 44"/>
              <a:gd name="T74" fmla="*/ 14 w 31"/>
              <a:gd name="T75" fmla="*/ 32 h 44"/>
              <a:gd name="T76" fmla="*/ 13 w 31"/>
              <a:gd name="T77" fmla="*/ 39 h 44"/>
              <a:gd name="T78" fmla="*/ 17 w 31"/>
              <a:gd name="T79" fmla="*/ 44 h 44"/>
              <a:gd name="T80" fmla="*/ 16 w 31"/>
              <a:gd name="T81" fmla="*/ 47 h 44"/>
              <a:gd name="T82" fmla="*/ 21 w 31"/>
              <a:gd name="T83" fmla="*/ 48 h 44"/>
              <a:gd name="T84" fmla="*/ 19 w 31"/>
              <a:gd name="T85" fmla="*/ 41 h 44"/>
              <a:gd name="T86" fmla="*/ 24 w 31"/>
              <a:gd name="T87" fmla="*/ 43 h 44"/>
              <a:gd name="T88" fmla="*/ 23 w 31"/>
              <a:gd name="T89" fmla="*/ 48 h 44"/>
              <a:gd name="T90" fmla="*/ 23 w 31"/>
              <a:gd name="T91" fmla="*/ 52 h 44"/>
              <a:gd name="T92" fmla="*/ 29 w 31"/>
              <a:gd name="T93" fmla="*/ 50 h 44"/>
              <a:gd name="T94" fmla="*/ 29 w 31"/>
              <a:gd name="T95" fmla="*/ 45 h 44"/>
              <a:gd name="T96" fmla="*/ 32 w 31"/>
              <a:gd name="T97" fmla="*/ 45 h 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1"/>
              <a:gd name="T148" fmla="*/ 0 h 44"/>
              <a:gd name="T149" fmla="*/ 31 w 31"/>
              <a:gd name="T150" fmla="*/ 44 h 4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1" h="44">
                <a:moveTo>
                  <a:pt x="27" y="38"/>
                </a:moveTo>
                <a:cubicBezTo>
                  <a:pt x="28" y="36"/>
                  <a:pt x="28" y="34"/>
                  <a:pt x="28" y="32"/>
                </a:cubicBezTo>
                <a:cubicBezTo>
                  <a:pt x="27" y="31"/>
                  <a:pt x="26" y="29"/>
                  <a:pt x="26" y="28"/>
                </a:cubicBezTo>
                <a:cubicBezTo>
                  <a:pt x="27" y="26"/>
                  <a:pt x="27" y="24"/>
                  <a:pt x="28" y="22"/>
                </a:cubicBezTo>
                <a:cubicBezTo>
                  <a:pt x="29" y="20"/>
                  <a:pt x="30" y="18"/>
                  <a:pt x="31" y="17"/>
                </a:cubicBezTo>
                <a:cubicBezTo>
                  <a:pt x="31" y="15"/>
                  <a:pt x="31" y="13"/>
                  <a:pt x="31" y="12"/>
                </a:cubicBezTo>
                <a:cubicBezTo>
                  <a:pt x="30" y="11"/>
                  <a:pt x="29" y="10"/>
                  <a:pt x="28" y="10"/>
                </a:cubicBezTo>
                <a:cubicBezTo>
                  <a:pt x="27" y="10"/>
                  <a:pt x="25" y="11"/>
                  <a:pt x="25" y="10"/>
                </a:cubicBezTo>
                <a:cubicBezTo>
                  <a:pt x="24" y="9"/>
                  <a:pt x="26" y="9"/>
                  <a:pt x="26" y="8"/>
                </a:cubicBezTo>
                <a:cubicBezTo>
                  <a:pt x="27" y="7"/>
                  <a:pt x="27" y="5"/>
                  <a:pt x="27" y="5"/>
                </a:cubicBezTo>
                <a:cubicBezTo>
                  <a:pt x="26" y="4"/>
                  <a:pt x="25" y="3"/>
                  <a:pt x="24" y="4"/>
                </a:cubicBezTo>
                <a:cubicBezTo>
                  <a:pt x="23" y="4"/>
                  <a:pt x="23" y="6"/>
                  <a:pt x="22" y="6"/>
                </a:cubicBezTo>
                <a:cubicBezTo>
                  <a:pt x="21" y="6"/>
                  <a:pt x="19" y="5"/>
                  <a:pt x="18" y="4"/>
                </a:cubicBezTo>
                <a:cubicBezTo>
                  <a:pt x="17" y="3"/>
                  <a:pt x="17" y="1"/>
                  <a:pt x="17" y="1"/>
                </a:cubicBezTo>
                <a:cubicBezTo>
                  <a:pt x="15" y="0"/>
                  <a:pt x="14" y="1"/>
                  <a:pt x="13" y="1"/>
                </a:cubicBezTo>
                <a:cubicBezTo>
                  <a:pt x="12" y="1"/>
                  <a:pt x="11" y="0"/>
                  <a:pt x="11" y="1"/>
                </a:cubicBezTo>
                <a:cubicBezTo>
                  <a:pt x="10" y="2"/>
                  <a:pt x="10" y="4"/>
                  <a:pt x="9" y="5"/>
                </a:cubicBezTo>
                <a:cubicBezTo>
                  <a:pt x="9" y="6"/>
                  <a:pt x="7" y="6"/>
                  <a:pt x="6" y="6"/>
                </a:cubicBezTo>
                <a:cubicBezTo>
                  <a:pt x="5" y="5"/>
                  <a:pt x="4" y="4"/>
                  <a:pt x="4" y="4"/>
                </a:cubicBezTo>
                <a:cubicBezTo>
                  <a:pt x="2" y="5"/>
                  <a:pt x="1" y="6"/>
                  <a:pt x="0" y="7"/>
                </a:cubicBezTo>
                <a:cubicBezTo>
                  <a:pt x="0" y="8"/>
                  <a:pt x="0" y="9"/>
                  <a:pt x="1" y="10"/>
                </a:cubicBezTo>
                <a:cubicBezTo>
                  <a:pt x="2" y="11"/>
                  <a:pt x="5" y="11"/>
                  <a:pt x="6" y="13"/>
                </a:cubicBezTo>
                <a:cubicBezTo>
                  <a:pt x="7" y="13"/>
                  <a:pt x="7" y="15"/>
                  <a:pt x="6" y="15"/>
                </a:cubicBezTo>
                <a:cubicBezTo>
                  <a:pt x="4" y="15"/>
                  <a:pt x="3" y="12"/>
                  <a:pt x="2" y="13"/>
                </a:cubicBezTo>
                <a:cubicBezTo>
                  <a:pt x="1" y="13"/>
                  <a:pt x="2" y="16"/>
                  <a:pt x="3" y="17"/>
                </a:cubicBezTo>
                <a:cubicBezTo>
                  <a:pt x="3" y="18"/>
                  <a:pt x="4" y="19"/>
                  <a:pt x="5" y="19"/>
                </a:cubicBezTo>
                <a:cubicBezTo>
                  <a:pt x="6" y="19"/>
                  <a:pt x="7" y="18"/>
                  <a:pt x="7" y="18"/>
                </a:cubicBezTo>
                <a:cubicBezTo>
                  <a:pt x="8" y="18"/>
                  <a:pt x="9" y="18"/>
                  <a:pt x="10" y="19"/>
                </a:cubicBezTo>
                <a:cubicBezTo>
                  <a:pt x="10" y="20"/>
                  <a:pt x="7" y="22"/>
                  <a:pt x="8" y="24"/>
                </a:cubicBezTo>
                <a:cubicBezTo>
                  <a:pt x="8" y="25"/>
                  <a:pt x="10" y="23"/>
                  <a:pt x="11" y="22"/>
                </a:cubicBezTo>
                <a:cubicBezTo>
                  <a:pt x="12" y="21"/>
                  <a:pt x="12" y="20"/>
                  <a:pt x="11" y="18"/>
                </a:cubicBezTo>
                <a:cubicBezTo>
                  <a:pt x="11" y="18"/>
                  <a:pt x="9" y="18"/>
                  <a:pt x="9" y="17"/>
                </a:cubicBezTo>
                <a:cubicBezTo>
                  <a:pt x="9" y="16"/>
                  <a:pt x="9" y="16"/>
                  <a:pt x="9" y="15"/>
                </a:cubicBezTo>
                <a:cubicBezTo>
                  <a:pt x="9" y="13"/>
                  <a:pt x="7" y="12"/>
                  <a:pt x="8" y="11"/>
                </a:cubicBezTo>
                <a:cubicBezTo>
                  <a:pt x="9" y="10"/>
                  <a:pt x="11" y="12"/>
                  <a:pt x="12" y="13"/>
                </a:cubicBezTo>
                <a:cubicBezTo>
                  <a:pt x="14" y="15"/>
                  <a:pt x="14" y="17"/>
                  <a:pt x="14" y="19"/>
                </a:cubicBezTo>
                <a:cubicBezTo>
                  <a:pt x="15" y="19"/>
                  <a:pt x="15" y="20"/>
                  <a:pt x="15" y="21"/>
                </a:cubicBezTo>
                <a:cubicBezTo>
                  <a:pt x="14" y="23"/>
                  <a:pt x="13" y="25"/>
                  <a:pt x="12" y="27"/>
                </a:cubicBezTo>
                <a:cubicBezTo>
                  <a:pt x="12" y="29"/>
                  <a:pt x="11" y="31"/>
                  <a:pt x="11" y="33"/>
                </a:cubicBezTo>
                <a:cubicBezTo>
                  <a:pt x="12" y="34"/>
                  <a:pt x="14" y="35"/>
                  <a:pt x="14" y="37"/>
                </a:cubicBezTo>
                <a:cubicBezTo>
                  <a:pt x="14" y="38"/>
                  <a:pt x="12" y="39"/>
                  <a:pt x="13" y="40"/>
                </a:cubicBezTo>
                <a:cubicBezTo>
                  <a:pt x="14" y="42"/>
                  <a:pt x="17" y="43"/>
                  <a:pt x="18" y="41"/>
                </a:cubicBezTo>
                <a:cubicBezTo>
                  <a:pt x="19" y="40"/>
                  <a:pt x="16" y="37"/>
                  <a:pt x="16" y="35"/>
                </a:cubicBezTo>
                <a:cubicBezTo>
                  <a:pt x="17" y="34"/>
                  <a:pt x="19" y="35"/>
                  <a:pt x="20" y="36"/>
                </a:cubicBezTo>
                <a:cubicBezTo>
                  <a:pt x="20" y="37"/>
                  <a:pt x="19" y="39"/>
                  <a:pt x="19" y="41"/>
                </a:cubicBezTo>
                <a:cubicBezTo>
                  <a:pt x="19" y="42"/>
                  <a:pt x="18" y="44"/>
                  <a:pt x="19" y="44"/>
                </a:cubicBezTo>
                <a:cubicBezTo>
                  <a:pt x="21" y="44"/>
                  <a:pt x="23" y="43"/>
                  <a:pt x="24" y="42"/>
                </a:cubicBezTo>
                <a:cubicBezTo>
                  <a:pt x="25" y="41"/>
                  <a:pt x="23" y="39"/>
                  <a:pt x="24" y="38"/>
                </a:cubicBezTo>
                <a:cubicBezTo>
                  <a:pt x="24" y="37"/>
                  <a:pt x="26" y="39"/>
                  <a:pt x="27" y="3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79" name="Freeform 2897"/>
          <p:cNvSpPr>
            <a:spLocks noChangeAspect="1"/>
          </p:cNvSpPr>
          <p:nvPr/>
        </p:nvSpPr>
        <p:spPr bwMode="auto">
          <a:xfrm>
            <a:off x="7627938" y="3335338"/>
            <a:ext cx="7938" cy="15875"/>
          </a:xfrm>
          <a:custGeom>
            <a:avLst/>
            <a:gdLst>
              <a:gd name="T0" fmla="*/ 4 w 4"/>
              <a:gd name="T1" fmla="*/ 0 h 8"/>
              <a:gd name="T2" fmla="*/ 3 w 4"/>
              <a:gd name="T3" fmla="*/ 10 h 8"/>
              <a:gd name="T4" fmla="*/ 0 w 4"/>
              <a:gd name="T5" fmla="*/ 9 h 8"/>
              <a:gd name="T6" fmla="*/ 1 w 4"/>
              <a:gd name="T7" fmla="*/ 1 h 8"/>
              <a:gd name="T8" fmla="*/ 4 w 4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8"/>
              <a:gd name="T17" fmla="*/ 4 w 4"/>
              <a:gd name="T18" fmla="*/ 8 h 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8">
                <a:moveTo>
                  <a:pt x="3" y="0"/>
                </a:moveTo>
                <a:cubicBezTo>
                  <a:pt x="4" y="3"/>
                  <a:pt x="3" y="5"/>
                  <a:pt x="2" y="8"/>
                </a:cubicBezTo>
                <a:cubicBezTo>
                  <a:pt x="2" y="8"/>
                  <a:pt x="1" y="8"/>
                  <a:pt x="0" y="7"/>
                </a:cubicBezTo>
                <a:cubicBezTo>
                  <a:pt x="0" y="5"/>
                  <a:pt x="0" y="3"/>
                  <a:pt x="1" y="1"/>
                </a:cubicBezTo>
                <a:cubicBezTo>
                  <a:pt x="1" y="0"/>
                  <a:pt x="3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80" name="Freeform 2898"/>
          <p:cNvSpPr>
            <a:spLocks noChangeAspect="1"/>
          </p:cNvSpPr>
          <p:nvPr/>
        </p:nvSpPr>
        <p:spPr bwMode="auto">
          <a:xfrm>
            <a:off x="7570788" y="3217863"/>
            <a:ext cx="6350" cy="11113"/>
          </a:xfrm>
          <a:custGeom>
            <a:avLst/>
            <a:gdLst>
              <a:gd name="T0" fmla="*/ 4 w 3"/>
              <a:gd name="T1" fmla="*/ 0 h 6"/>
              <a:gd name="T2" fmla="*/ 3 w 3"/>
              <a:gd name="T3" fmla="*/ 7 h 6"/>
              <a:gd name="T4" fmla="*/ 0 w 3"/>
              <a:gd name="T5" fmla="*/ 7 h 6"/>
              <a:gd name="T6" fmla="*/ 1 w 3"/>
              <a:gd name="T7" fmla="*/ 1 h 6"/>
              <a:gd name="T8" fmla="*/ 4 w 3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6"/>
              <a:gd name="T17" fmla="*/ 3 w 3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6">
                <a:moveTo>
                  <a:pt x="3" y="0"/>
                </a:moveTo>
                <a:cubicBezTo>
                  <a:pt x="3" y="2"/>
                  <a:pt x="3" y="4"/>
                  <a:pt x="2" y="6"/>
                </a:cubicBezTo>
                <a:cubicBezTo>
                  <a:pt x="2" y="6"/>
                  <a:pt x="0" y="6"/>
                  <a:pt x="0" y="6"/>
                </a:cubicBezTo>
                <a:cubicBezTo>
                  <a:pt x="0" y="4"/>
                  <a:pt x="0" y="2"/>
                  <a:pt x="1" y="1"/>
                </a:cubicBezTo>
                <a:cubicBezTo>
                  <a:pt x="1" y="0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81" name="Freeform 2899"/>
          <p:cNvSpPr>
            <a:spLocks noChangeAspect="1"/>
          </p:cNvSpPr>
          <p:nvPr/>
        </p:nvSpPr>
        <p:spPr bwMode="auto">
          <a:xfrm>
            <a:off x="7764463" y="3109913"/>
            <a:ext cx="9525" cy="15875"/>
          </a:xfrm>
          <a:custGeom>
            <a:avLst/>
            <a:gdLst>
              <a:gd name="T0" fmla="*/ 2 w 5"/>
              <a:gd name="T1" fmla="*/ 1 h 8"/>
              <a:gd name="T2" fmla="*/ 0 w 5"/>
              <a:gd name="T3" fmla="*/ 6 h 8"/>
              <a:gd name="T4" fmla="*/ 2 w 5"/>
              <a:gd name="T5" fmla="*/ 6 h 8"/>
              <a:gd name="T6" fmla="*/ 2 w 5"/>
              <a:gd name="T7" fmla="*/ 10 h 8"/>
              <a:gd name="T8" fmla="*/ 6 w 5"/>
              <a:gd name="T9" fmla="*/ 5 h 8"/>
              <a:gd name="T10" fmla="*/ 4 w 5"/>
              <a:gd name="T11" fmla="*/ 5 h 8"/>
              <a:gd name="T12" fmla="*/ 2 w 5"/>
              <a:gd name="T13" fmla="*/ 1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8"/>
              <a:gd name="T23" fmla="*/ 5 w 5"/>
              <a:gd name="T24" fmla="*/ 8 h 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8">
                <a:moveTo>
                  <a:pt x="2" y="1"/>
                </a:moveTo>
                <a:cubicBezTo>
                  <a:pt x="0" y="1"/>
                  <a:pt x="0" y="4"/>
                  <a:pt x="0" y="5"/>
                </a:cubicBezTo>
                <a:cubicBezTo>
                  <a:pt x="0" y="6"/>
                  <a:pt x="1" y="5"/>
                  <a:pt x="2" y="5"/>
                </a:cubicBezTo>
                <a:cubicBezTo>
                  <a:pt x="2" y="6"/>
                  <a:pt x="1" y="8"/>
                  <a:pt x="2" y="8"/>
                </a:cubicBezTo>
                <a:cubicBezTo>
                  <a:pt x="3" y="8"/>
                  <a:pt x="4" y="6"/>
                  <a:pt x="5" y="4"/>
                </a:cubicBezTo>
                <a:cubicBezTo>
                  <a:pt x="5" y="4"/>
                  <a:pt x="4" y="4"/>
                  <a:pt x="3" y="4"/>
                </a:cubicBezTo>
                <a:cubicBezTo>
                  <a:pt x="3" y="3"/>
                  <a:pt x="3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82" name="Freeform 2900"/>
          <p:cNvSpPr>
            <a:spLocks noChangeAspect="1"/>
          </p:cNvSpPr>
          <p:nvPr/>
        </p:nvSpPr>
        <p:spPr bwMode="auto">
          <a:xfrm>
            <a:off x="6454775" y="3929063"/>
            <a:ext cx="58738" cy="104775"/>
          </a:xfrm>
          <a:custGeom>
            <a:avLst/>
            <a:gdLst>
              <a:gd name="T0" fmla="*/ 12 w 31"/>
              <a:gd name="T1" fmla="*/ 1 h 55"/>
              <a:gd name="T2" fmla="*/ 26 w 31"/>
              <a:gd name="T3" fmla="*/ 24 h 55"/>
              <a:gd name="T4" fmla="*/ 36 w 31"/>
              <a:gd name="T5" fmla="*/ 44 h 55"/>
              <a:gd name="T6" fmla="*/ 32 w 31"/>
              <a:gd name="T7" fmla="*/ 59 h 55"/>
              <a:gd name="T8" fmla="*/ 23 w 31"/>
              <a:gd name="T9" fmla="*/ 64 h 55"/>
              <a:gd name="T10" fmla="*/ 17 w 31"/>
              <a:gd name="T11" fmla="*/ 66 h 55"/>
              <a:gd name="T12" fmla="*/ 7 w 31"/>
              <a:gd name="T13" fmla="*/ 56 h 55"/>
              <a:gd name="T14" fmla="*/ 6 w 31"/>
              <a:gd name="T15" fmla="*/ 47 h 55"/>
              <a:gd name="T16" fmla="*/ 4 w 31"/>
              <a:gd name="T17" fmla="*/ 37 h 55"/>
              <a:gd name="T18" fmla="*/ 2 w 31"/>
              <a:gd name="T19" fmla="*/ 31 h 55"/>
              <a:gd name="T20" fmla="*/ 1 w 31"/>
              <a:gd name="T21" fmla="*/ 24 h 55"/>
              <a:gd name="T22" fmla="*/ 5 w 31"/>
              <a:gd name="T23" fmla="*/ 31 h 55"/>
              <a:gd name="T24" fmla="*/ 6 w 31"/>
              <a:gd name="T25" fmla="*/ 19 h 55"/>
              <a:gd name="T26" fmla="*/ 7 w 31"/>
              <a:gd name="T27" fmla="*/ 10 h 55"/>
              <a:gd name="T28" fmla="*/ 8 w 31"/>
              <a:gd name="T29" fmla="*/ 6 h 55"/>
              <a:gd name="T30" fmla="*/ 13 w 31"/>
              <a:gd name="T31" fmla="*/ 8 h 55"/>
              <a:gd name="T32" fmla="*/ 11 w 31"/>
              <a:gd name="T33" fmla="*/ 4 h 55"/>
              <a:gd name="T34" fmla="*/ 5 w 31"/>
              <a:gd name="T35" fmla="*/ 1 h 55"/>
              <a:gd name="T36" fmla="*/ 12 w 31"/>
              <a:gd name="T37" fmla="*/ 1 h 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1"/>
              <a:gd name="T58" fmla="*/ 0 h 55"/>
              <a:gd name="T59" fmla="*/ 31 w 31"/>
              <a:gd name="T60" fmla="*/ 55 h 5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1" h="55">
                <a:moveTo>
                  <a:pt x="10" y="1"/>
                </a:moveTo>
                <a:cubicBezTo>
                  <a:pt x="15" y="7"/>
                  <a:pt x="18" y="13"/>
                  <a:pt x="22" y="20"/>
                </a:cubicBezTo>
                <a:cubicBezTo>
                  <a:pt x="25" y="25"/>
                  <a:pt x="29" y="31"/>
                  <a:pt x="30" y="37"/>
                </a:cubicBezTo>
                <a:cubicBezTo>
                  <a:pt x="31" y="41"/>
                  <a:pt x="29" y="46"/>
                  <a:pt x="27" y="49"/>
                </a:cubicBezTo>
                <a:cubicBezTo>
                  <a:pt x="25" y="51"/>
                  <a:pt x="22" y="52"/>
                  <a:pt x="19" y="53"/>
                </a:cubicBezTo>
                <a:cubicBezTo>
                  <a:pt x="17" y="54"/>
                  <a:pt x="15" y="55"/>
                  <a:pt x="14" y="55"/>
                </a:cubicBezTo>
                <a:cubicBezTo>
                  <a:pt x="10" y="54"/>
                  <a:pt x="8" y="50"/>
                  <a:pt x="6" y="47"/>
                </a:cubicBezTo>
                <a:cubicBezTo>
                  <a:pt x="5" y="45"/>
                  <a:pt x="6" y="41"/>
                  <a:pt x="5" y="39"/>
                </a:cubicBezTo>
                <a:cubicBezTo>
                  <a:pt x="5" y="36"/>
                  <a:pt x="4" y="34"/>
                  <a:pt x="3" y="31"/>
                </a:cubicBezTo>
                <a:cubicBezTo>
                  <a:pt x="3" y="30"/>
                  <a:pt x="2" y="28"/>
                  <a:pt x="2" y="26"/>
                </a:cubicBezTo>
                <a:cubicBezTo>
                  <a:pt x="2" y="24"/>
                  <a:pt x="0" y="22"/>
                  <a:pt x="1" y="20"/>
                </a:cubicBezTo>
                <a:cubicBezTo>
                  <a:pt x="3" y="22"/>
                  <a:pt x="2" y="27"/>
                  <a:pt x="4" y="26"/>
                </a:cubicBezTo>
                <a:cubicBezTo>
                  <a:pt x="4" y="22"/>
                  <a:pt x="4" y="19"/>
                  <a:pt x="5" y="16"/>
                </a:cubicBezTo>
                <a:cubicBezTo>
                  <a:pt x="5" y="14"/>
                  <a:pt x="6" y="11"/>
                  <a:pt x="6" y="8"/>
                </a:cubicBezTo>
                <a:cubicBezTo>
                  <a:pt x="7" y="7"/>
                  <a:pt x="7" y="6"/>
                  <a:pt x="7" y="5"/>
                </a:cubicBezTo>
                <a:cubicBezTo>
                  <a:pt x="9" y="5"/>
                  <a:pt x="11" y="8"/>
                  <a:pt x="11" y="7"/>
                </a:cubicBezTo>
                <a:cubicBezTo>
                  <a:pt x="12" y="5"/>
                  <a:pt x="10" y="4"/>
                  <a:pt x="9" y="3"/>
                </a:cubicBezTo>
                <a:cubicBezTo>
                  <a:pt x="7" y="2"/>
                  <a:pt x="6" y="2"/>
                  <a:pt x="4" y="1"/>
                </a:cubicBezTo>
                <a:cubicBezTo>
                  <a:pt x="7" y="0"/>
                  <a:pt x="9" y="0"/>
                  <a:pt x="1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83" name="Freeform 2901"/>
          <p:cNvSpPr>
            <a:spLocks noChangeAspect="1"/>
          </p:cNvSpPr>
          <p:nvPr/>
        </p:nvSpPr>
        <p:spPr bwMode="auto">
          <a:xfrm>
            <a:off x="6792913" y="4002088"/>
            <a:ext cx="9525" cy="15875"/>
          </a:xfrm>
          <a:custGeom>
            <a:avLst/>
            <a:gdLst>
              <a:gd name="T0" fmla="*/ 0 w 5"/>
              <a:gd name="T1" fmla="*/ 1 h 8"/>
              <a:gd name="T2" fmla="*/ 4 w 5"/>
              <a:gd name="T3" fmla="*/ 1 h 8"/>
              <a:gd name="T4" fmla="*/ 5 w 5"/>
              <a:gd name="T5" fmla="*/ 9 h 8"/>
              <a:gd name="T6" fmla="*/ 0 w 5"/>
              <a:gd name="T7" fmla="*/ 6 h 8"/>
              <a:gd name="T8" fmla="*/ 0 w 5"/>
              <a:gd name="T9" fmla="*/ 1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8"/>
              <a:gd name="T17" fmla="*/ 5 w 5"/>
              <a:gd name="T18" fmla="*/ 8 h 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8">
                <a:moveTo>
                  <a:pt x="0" y="1"/>
                </a:moveTo>
                <a:cubicBezTo>
                  <a:pt x="1" y="0"/>
                  <a:pt x="3" y="0"/>
                  <a:pt x="3" y="1"/>
                </a:cubicBezTo>
                <a:cubicBezTo>
                  <a:pt x="4" y="2"/>
                  <a:pt x="5" y="5"/>
                  <a:pt x="4" y="7"/>
                </a:cubicBezTo>
                <a:cubicBezTo>
                  <a:pt x="3" y="8"/>
                  <a:pt x="1" y="6"/>
                  <a:pt x="0" y="5"/>
                </a:cubicBezTo>
                <a:cubicBezTo>
                  <a:pt x="0" y="4"/>
                  <a:pt x="0" y="2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84" name="Freeform 2902"/>
          <p:cNvSpPr>
            <a:spLocks noChangeAspect="1"/>
          </p:cNvSpPr>
          <p:nvPr/>
        </p:nvSpPr>
        <p:spPr bwMode="auto">
          <a:xfrm>
            <a:off x="6831013" y="4040188"/>
            <a:ext cx="273050" cy="320675"/>
          </a:xfrm>
          <a:custGeom>
            <a:avLst/>
            <a:gdLst>
              <a:gd name="T0" fmla="*/ 11 w 143"/>
              <a:gd name="T1" fmla="*/ 1 h 168"/>
              <a:gd name="T2" fmla="*/ 37 w 143"/>
              <a:gd name="T3" fmla="*/ 11 h 168"/>
              <a:gd name="T4" fmla="*/ 45 w 143"/>
              <a:gd name="T5" fmla="*/ 22 h 168"/>
              <a:gd name="T6" fmla="*/ 48 w 143"/>
              <a:gd name="T7" fmla="*/ 29 h 168"/>
              <a:gd name="T8" fmla="*/ 59 w 143"/>
              <a:gd name="T9" fmla="*/ 36 h 168"/>
              <a:gd name="T10" fmla="*/ 79 w 143"/>
              <a:gd name="T11" fmla="*/ 55 h 168"/>
              <a:gd name="T12" fmla="*/ 88 w 143"/>
              <a:gd name="T13" fmla="*/ 61 h 168"/>
              <a:gd name="T14" fmla="*/ 90 w 143"/>
              <a:gd name="T15" fmla="*/ 59 h 168"/>
              <a:gd name="T16" fmla="*/ 100 w 143"/>
              <a:gd name="T17" fmla="*/ 65 h 168"/>
              <a:gd name="T18" fmla="*/ 107 w 143"/>
              <a:gd name="T19" fmla="*/ 72 h 168"/>
              <a:gd name="T20" fmla="*/ 113 w 143"/>
              <a:gd name="T21" fmla="*/ 82 h 168"/>
              <a:gd name="T22" fmla="*/ 124 w 143"/>
              <a:gd name="T23" fmla="*/ 90 h 168"/>
              <a:gd name="T24" fmla="*/ 137 w 143"/>
              <a:gd name="T25" fmla="*/ 97 h 168"/>
              <a:gd name="T26" fmla="*/ 136 w 143"/>
              <a:gd name="T27" fmla="*/ 103 h 168"/>
              <a:gd name="T28" fmla="*/ 136 w 143"/>
              <a:gd name="T29" fmla="*/ 115 h 168"/>
              <a:gd name="T30" fmla="*/ 148 w 143"/>
              <a:gd name="T31" fmla="*/ 130 h 168"/>
              <a:gd name="T32" fmla="*/ 150 w 143"/>
              <a:gd name="T33" fmla="*/ 139 h 168"/>
              <a:gd name="T34" fmla="*/ 171 w 143"/>
              <a:gd name="T35" fmla="*/ 151 h 168"/>
              <a:gd name="T36" fmla="*/ 166 w 143"/>
              <a:gd name="T37" fmla="*/ 185 h 168"/>
              <a:gd name="T38" fmla="*/ 158 w 143"/>
              <a:gd name="T39" fmla="*/ 192 h 168"/>
              <a:gd name="T40" fmla="*/ 148 w 143"/>
              <a:gd name="T41" fmla="*/ 194 h 168"/>
              <a:gd name="T42" fmla="*/ 141 w 143"/>
              <a:gd name="T43" fmla="*/ 194 h 168"/>
              <a:gd name="T44" fmla="*/ 109 w 143"/>
              <a:gd name="T45" fmla="*/ 160 h 168"/>
              <a:gd name="T46" fmla="*/ 96 w 143"/>
              <a:gd name="T47" fmla="*/ 144 h 168"/>
              <a:gd name="T48" fmla="*/ 90 w 143"/>
              <a:gd name="T49" fmla="*/ 131 h 168"/>
              <a:gd name="T50" fmla="*/ 78 w 143"/>
              <a:gd name="T51" fmla="*/ 106 h 168"/>
              <a:gd name="T52" fmla="*/ 75 w 143"/>
              <a:gd name="T53" fmla="*/ 99 h 168"/>
              <a:gd name="T54" fmla="*/ 65 w 143"/>
              <a:gd name="T55" fmla="*/ 95 h 168"/>
              <a:gd name="T56" fmla="*/ 58 w 143"/>
              <a:gd name="T57" fmla="*/ 72 h 168"/>
              <a:gd name="T58" fmla="*/ 55 w 143"/>
              <a:gd name="T59" fmla="*/ 67 h 168"/>
              <a:gd name="T60" fmla="*/ 43 w 143"/>
              <a:gd name="T61" fmla="*/ 59 h 168"/>
              <a:gd name="T62" fmla="*/ 30 w 143"/>
              <a:gd name="T63" fmla="*/ 36 h 168"/>
              <a:gd name="T64" fmla="*/ 7 w 143"/>
              <a:gd name="T65" fmla="*/ 18 h 168"/>
              <a:gd name="T66" fmla="*/ 1 w 143"/>
              <a:gd name="T67" fmla="*/ 1 h 1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43"/>
              <a:gd name="T103" fmla="*/ 0 h 168"/>
              <a:gd name="T104" fmla="*/ 143 w 143"/>
              <a:gd name="T105" fmla="*/ 168 h 16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43" h="168">
                <a:moveTo>
                  <a:pt x="1" y="1"/>
                </a:moveTo>
                <a:cubicBezTo>
                  <a:pt x="3" y="0"/>
                  <a:pt x="6" y="0"/>
                  <a:pt x="9" y="1"/>
                </a:cubicBezTo>
                <a:cubicBezTo>
                  <a:pt x="11" y="2"/>
                  <a:pt x="11" y="6"/>
                  <a:pt x="13" y="7"/>
                </a:cubicBezTo>
                <a:cubicBezTo>
                  <a:pt x="19" y="9"/>
                  <a:pt x="26" y="7"/>
                  <a:pt x="31" y="9"/>
                </a:cubicBezTo>
                <a:cubicBezTo>
                  <a:pt x="34" y="10"/>
                  <a:pt x="36" y="12"/>
                  <a:pt x="37" y="15"/>
                </a:cubicBezTo>
                <a:cubicBezTo>
                  <a:pt x="38" y="16"/>
                  <a:pt x="36" y="17"/>
                  <a:pt x="37" y="18"/>
                </a:cubicBezTo>
                <a:cubicBezTo>
                  <a:pt x="38" y="20"/>
                  <a:pt x="41" y="20"/>
                  <a:pt x="42" y="21"/>
                </a:cubicBezTo>
                <a:cubicBezTo>
                  <a:pt x="42" y="22"/>
                  <a:pt x="39" y="23"/>
                  <a:pt x="40" y="24"/>
                </a:cubicBezTo>
                <a:cubicBezTo>
                  <a:pt x="42" y="25"/>
                  <a:pt x="46" y="24"/>
                  <a:pt x="48" y="26"/>
                </a:cubicBezTo>
                <a:cubicBezTo>
                  <a:pt x="49" y="27"/>
                  <a:pt x="48" y="29"/>
                  <a:pt x="49" y="30"/>
                </a:cubicBezTo>
                <a:cubicBezTo>
                  <a:pt x="52" y="33"/>
                  <a:pt x="56" y="34"/>
                  <a:pt x="59" y="36"/>
                </a:cubicBezTo>
                <a:cubicBezTo>
                  <a:pt x="62" y="39"/>
                  <a:pt x="63" y="44"/>
                  <a:pt x="66" y="46"/>
                </a:cubicBezTo>
                <a:cubicBezTo>
                  <a:pt x="67" y="47"/>
                  <a:pt x="67" y="43"/>
                  <a:pt x="68" y="44"/>
                </a:cubicBezTo>
                <a:cubicBezTo>
                  <a:pt x="70" y="45"/>
                  <a:pt x="71" y="49"/>
                  <a:pt x="73" y="51"/>
                </a:cubicBezTo>
                <a:cubicBezTo>
                  <a:pt x="73" y="52"/>
                  <a:pt x="75" y="54"/>
                  <a:pt x="76" y="54"/>
                </a:cubicBezTo>
                <a:cubicBezTo>
                  <a:pt x="77" y="53"/>
                  <a:pt x="74" y="50"/>
                  <a:pt x="75" y="49"/>
                </a:cubicBezTo>
                <a:cubicBezTo>
                  <a:pt x="75" y="48"/>
                  <a:pt x="77" y="47"/>
                  <a:pt x="79" y="48"/>
                </a:cubicBezTo>
                <a:cubicBezTo>
                  <a:pt x="81" y="49"/>
                  <a:pt x="82" y="52"/>
                  <a:pt x="83" y="54"/>
                </a:cubicBezTo>
                <a:cubicBezTo>
                  <a:pt x="84" y="55"/>
                  <a:pt x="82" y="58"/>
                  <a:pt x="83" y="59"/>
                </a:cubicBezTo>
                <a:cubicBezTo>
                  <a:pt x="85" y="60"/>
                  <a:pt x="87" y="59"/>
                  <a:pt x="89" y="60"/>
                </a:cubicBezTo>
                <a:cubicBezTo>
                  <a:pt x="90" y="60"/>
                  <a:pt x="91" y="61"/>
                  <a:pt x="91" y="61"/>
                </a:cubicBezTo>
                <a:cubicBezTo>
                  <a:pt x="93" y="64"/>
                  <a:pt x="92" y="67"/>
                  <a:pt x="94" y="68"/>
                </a:cubicBezTo>
                <a:cubicBezTo>
                  <a:pt x="96" y="70"/>
                  <a:pt x="100" y="70"/>
                  <a:pt x="102" y="71"/>
                </a:cubicBezTo>
                <a:cubicBezTo>
                  <a:pt x="103" y="72"/>
                  <a:pt x="102" y="74"/>
                  <a:pt x="103" y="75"/>
                </a:cubicBezTo>
                <a:cubicBezTo>
                  <a:pt x="104" y="76"/>
                  <a:pt x="106" y="74"/>
                  <a:pt x="108" y="75"/>
                </a:cubicBezTo>
                <a:cubicBezTo>
                  <a:pt x="110" y="77"/>
                  <a:pt x="114" y="78"/>
                  <a:pt x="114" y="81"/>
                </a:cubicBezTo>
                <a:cubicBezTo>
                  <a:pt x="115" y="83"/>
                  <a:pt x="111" y="82"/>
                  <a:pt x="110" y="84"/>
                </a:cubicBezTo>
                <a:cubicBezTo>
                  <a:pt x="109" y="85"/>
                  <a:pt x="113" y="85"/>
                  <a:pt x="113" y="86"/>
                </a:cubicBezTo>
                <a:cubicBezTo>
                  <a:pt x="112" y="89"/>
                  <a:pt x="108" y="90"/>
                  <a:pt x="108" y="93"/>
                </a:cubicBezTo>
                <a:cubicBezTo>
                  <a:pt x="108" y="95"/>
                  <a:pt x="111" y="95"/>
                  <a:pt x="113" y="96"/>
                </a:cubicBezTo>
                <a:cubicBezTo>
                  <a:pt x="115" y="97"/>
                  <a:pt x="118" y="96"/>
                  <a:pt x="120" y="98"/>
                </a:cubicBezTo>
                <a:cubicBezTo>
                  <a:pt x="122" y="101"/>
                  <a:pt x="121" y="105"/>
                  <a:pt x="123" y="108"/>
                </a:cubicBezTo>
                <a:cubicBezTo>
                  <a:pt x="124" y="110"/>
                  <a:pt x="127" y="110"/>
                  <a:pt x="128" y="112"/>
                </a:cubicBezTo>
                <a:cubicBezTo>
                  <a:pt x="128" y="114"/>
                  <a:pt x="124" y="115"/>
                  <a:pt x="125" y="116"/>
                </a:cubicBezTo>
                <a:cubicBezTo>
                  <a:pt x="128" y="118"/>
                  <a:pt x="133" y="116"/>
                  <a:pt x="136" y="118"/>
                </a:cubicBezTo>
                <a:cubicBezTo>
                  <a:pt x="139" y="119"/>
                  <a:pt x="141" y="123"/>
                  <a:pt x="142" y="126"/>
                </a:cubicBezTo>
                <a:cubicBezTo>
                  <a:pt x="143" y="129"/>
                  <a:pt x="140" y="131"/>
                  <a:pt x="139" y="134"/>
                </a:cubicBezTo>
                <a:cubicBezTo>
                  <a:pt x="138" y="141"/>
                  <a:pt x="139" y="148"/>
                  <a:pt x="138" y="154"/>
                </a:cubicBezTo>
                <a:cubicBezTo>
                  <a:pt x="137" y="158"/>
                  <a:pt x="138" y="162"/>
                  <a:pt x="136" y="165"/>
                </a:cubicBezTo>
                <a:cubicBezTo>
                  <a:pt x="134" y="166"/>
                  <a:pt x="133" y="160"/>
                  <a:pt x="131" y="160"/>
                </a:cubicBezTo>
                <a:cubicBezTo>
                  <a:pt x="129" y="159"/>
                  <a:pt x="131" y="164"/>
                  <a:pt x="130" y="164"/>
                </a:cubicBezTo>
                <a:cubicBezTo>
                  <a:pt x="128" y="165"/>
                  <a:pt x="125" y="160"/>
                  <a:pt x="123" y="161"/>
                </a:cubicBezTo>
                <a:cubicBezTo>
                  <a:pt x="121" y="162"/>
                  <a:pt x="125" y="168"/>
                  <a:pt x="123" y="168"/>
                </a:cubicBezTo>
                <a:cubicBezTo>
                  <a:pt x="120" y="167"/>
                  <a:pt x="119" y="163"/>
                  <a:pt x="117" y="161"/>
                </a:cubicBezTo>
                <a:cubicBezTo>
                  <a:pt x="112" y="156"/>
                  <a:pt x="107" y="153"/>
                  <a:pt x="102" y="148"/>
                </a:cubicBezTo>
                <a:cubicBezTo>
                  <a:pt x="98" y="143"/>
                  <a:pt x="95" y="138"/>
                  <a:pt x="91" y="133"/>
                </a:cubicBezTo>
                <a:cubicBezTo>
                  <a:pt x="90" y="132"/>
                  <a:pt x="87" y="132"/>
                  <a:pt x="86" y="131"/>
                </a:cubicBezTo>
                <a:cubicBezTo>
                  <a:pt x="84" y="127"/>
                  <a:pt x="83" y="123"/>
                  <a:pt x="80" y="120"/>
                </a:cubicBezTo>
                <a:cubicBezTo>
                  <a:pt x="79" y="117"/>
                  <a:pt x="76" y="115"/>
                  <a:pt x="75" y="113"/>
                </a:cubicBezTo>
                <a:cubicBezTo>
                  <a:pt x="74" y="112"/>
                  <a:pt x="75" y="110"/>
                  <a:pt x="75" y="109"/>
                </a:cubicBezTo>
                <a:cubicBezTo>
                  <a:pt x="74" y="106"/>
                  <a:pt x="73" y="103"/>
                  <a:pt x="71" y="99"/>
                </a:cubicBezTo>
                <a:cubicBezTo>
                  <a:pt x="69" y="95"/>
                  <a:pt x="68" y="91"/>
                  <a:pt x="65" y="88"/>
                </a:cubicBezTo>
                <a:cubicBezTo>
                  <a:pt x="64" y="87"/>
                  <a:pt x="62" y="88"/>
                  <a:pt x="62" y="87"/>
                </a:cubicBezTo>
                <a:cubicBezTo>
                  <a:pt x="61" y="86"/>
                  <a:pt x="62" y="83"/>
                  <a:pt x="62" y="82"/>
                </a:cubicBezTo>
                <a:cubicBezTo>
                  <a:pt x="61" y="80"/>
                  <a:pt x="59" y="79"/>
                  <a:pt x="57" y="78"/>
                </a:cubicBezTo>
                <a:cubicBezTo>
                  <a:pt x="56" y="78"/>
                  <a:pt x="55" y="80"/>
                  <a:pt x="54" y="79"/>
                </a:cubicBezTo>
                <a:cubicBezTo>
                  <a:pt x="53" y="78"/>
                  <a:pt x="54" y="75"/>
                  <a:pt x="54" y="74"/>
                </a:cubicBezTo>
                <a:cubicBezTo>
                  <a:pt x="52" y="69"/>
                  <a:pt x="50" y="65"/>
                  <a:pt x="48" y="60"/>
                </a:cubicBezTo>
                <a:cubicBezTo>
                  <a:pt x="48" y="59"/>
                  <a:pt x="50" y="58"/>
                  <a:pt x="49" y="57"/>
                </a:cubicBezTo>
                <a:cubicBezTo>
                  <a:pt x="49" y="56"/>
                  <a:pt x="47" y="57"/>
                  <a:pt x="46" y="56"/>
                </a:cubicBezTo>
                <a:cubicBezTo>
                  <a:pt x="44" y="54"/>
                  <a:pt x="42" y="52"/>
                  <a:pt x="40" y="50"/>
                </a:cubicBezTo>
                <a:cubicBezTo>
                  <a:pt x="39" y="50"/>
                  <a:pt x="37" y="51"/>
                  <a:pt x="36" y="49"/>
                </a:cubicBezTo>
                <a:cubicBezTo>
                  <a:pt x="35" y="48"/>
                  <a:pt x="36" y="45"/>
                  <a:pt x="35" y="43"/>
                </a:cubicBezTo>
                <a:cubicBezTo>
                  <a:pt x="33" y="38"/>
                  <a:pt x="29" y="34"/>
                  <a:pt x="25" y="30"/>
                </a:cubicBezTo>
                <a:cubicBezTo>
                  <a:pt x="23" y="28"/>
                  <a:pt x="20" y="28"/>
                  <a:pt x="18" y="27"/>
                </a:cubicBezTo>
                <a:cubicBezTo>
                  <a:pt x="13" y="23"/>
                  <a:pt x="9" y="20"/>
                  <a:pt x="6" y="15"/>
                </a:cubicBezTo>
                <a:cubicBezTo>
                  <a:pt x="4" y="12"/>
                  <a:pt x="3" y="9"/>
                  <a:pt x="2" y="5"/>
                </a:cubicBezTo>
                <a:cubicBezTo>
                  <a:pt x="1" y="4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85" name="Freeform 2903"/>
          <p:cNvSpPr>
            <a:spLocks noChangeAspect="1"/>
          </p:cNvSpPr>
          <p:nvPr/>
        </p:nvSpPr>
        <p:spPr bwMode="auto">
          <a:xfrm>
            <a:off x="6999288" y="4146550"/>
            <a:ext cx="31750" cy="25400"/>
          </a:xfrm>
          <a:custGeom>
            <a:avLst/>
            <a:gdLst>
              <a:gd name="T0" fmla="*/ 2 w 17"/>
              <a:gd name="T1" fmla="*/ 1 h 13"/>
              <a:gd name="T2" fmla="*/ 13 w 17"/>
              <a:gd name="T3" fmla="*/ 5 h 13"/>
              <a:gd name="T4" fmla="*/ 13 w 17"/>
              <a:gd name="T5" fmla="*/ 11 h 13"/>
              <a:gd name="T6" fmla="*/ 20 w 17"/>
              <a:gd name="T7" fmla="*/ 14 h 13"/>
              <a:gd name="T8" fmla="*/ 18 w 17"/>
              <a:gd name="T9" fmla="*/ 16 h 13"/>
              <a:gd name="T10" fmla="*/ 8 w 17"/>
              <a:gd name="T11" fmla="*/ 14 h 13"/>
              <a:gd name="T12" fmla="*/ 7 w 17"/>
              <a:gd name="T13" fmla="*/ 6 h 13"/>
              <a:gd name="T14" fmla="*/ 2 w 17"/>
              <a:gd name="T15" fmla="*/ 1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"/>
              <a:gd name="T25" fmla="*/ 0 h 13"/>
              <a:gd name="T26" fmla="*/ 17 w 17"/>
              <a:gd name="T27" fmla="*/ 13 h 1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" h="13">
                <a:moveTo>
                  <a:pt x="2" y="1"/>
                </a:moveTo>
                <a:cubicBezTo>
                  <a:pt x="5" y="0"/>
                  <a:pt x="8" y="2"/>
                  <a:pt x="11" y="4"/>
                </a:cubicBezTo>
                <a:cubicBezTo>
                  <a:pt x="12" y="5"/>
                  <a:pt x="10" y="8"/>
                  <a:pt x="11" y="9"/>
                </a:cubicBezTo>
                <a:cubicBezTo>
                  <a:pt x="12" y="10"/>
                  <a:pt x="15" y="9"/>
                  <a:pt x="17" y="11"/>
                </a:cubicBezTo>
                <a:cubicBezTo>
                  <a:pt x="17" y="11"/>
                  <a:pt x="16" y="13"/>
                  <a:pt x="15" y="13"/>
                </a:cubicBezTo>
                <a:cubicBezTo>
                  <a:pt x="12" y="13"/>
                  <a:pt x="9" y="12"/>
                  <a:pt x="7" y="11"/>
                </a:cubicBezTo>
                <a:cubicBezTo>
                  <a:pt x="6" y="9"/>
                  <a:pt x="7" y="6"/>
                  <a:pt x="6" y="5"/>
                </a:cubicBezTo>
                <a:cubicBezTo>
                  <a:pt x="5" y="3"/>
                  <a:pt x="0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86" name="Freeform 2904"/>
          <p:cNvSpPr>
            <a:spLocks noChangeAspect="1"/>
          </p:cNvSpPr>
          <p:nvPr/>
        </p:nvSpPr>
        <p:spPr bwMode="auto">
          <a:xfrm>
            <a:off x="6991350" y="4138613"/>
            <a:ext cx="7938" cy="12700"/>
          </a:xfrm>
          <a:custGeom>
            <a:avLst/>
            <a:gdLst>
              <a:gd name="T0" fmla="*/ 3 w 4"/>
              <a:gd name="T1" fmla="*/ 0 h 6"/>
              <a:gd name="T2" fmla="*/ 5 w 4"/>
              <a:gd name="T3" fmla="*/ 3 h 6"/>
              <a:gd name="T4" fmla="*/ 3 w 4"/>
              <a:gd name="T5" fmla="*/ 7 h 6"/>
              <a:gd name="T6" fmla="*/ 0 w 4"/>
              <a:gd name="T7" fmla="*/ 4 h 6"/>
              <a:gd name="T8" fmla="*/ 3 w 4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6"/>
              <a:gd name="T17" fmla="*/ 4 w 4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6">
                <a:moveTo>
                  <a:pt x="2" y="0"/>
                </a:moveTo>
                <a:cubicBezTo>
                  <a:pt x="3" y="0"/>
                  <a:pt x="4" y="1"/>
                  <a:pt x="4" y="2"/>
                </a:cubicBezTo>
                <a:cubicBezTo>
                  <a:pt x="4" y="3"/>
                  <a:pt x="3" y="5"/>
                  <a:pt x="2" y="5"/>
                </a:cubicBezTo>
                <a:cubicBezTo>
                  <a:pt x="1" y="6"/>
                  <a:pt x="0" y="4"/>
                  <a:pt x="0" y="3"/>
                </a:cubicBezTo>
                <a:cubicBezTo>
                  <a:pt x="0" y="2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87" name="Freeform 2905"/>
          <p:cNvSpPr>
            <a:spLocks noChangeAspect="1"/>
          </p:cNvSpPr>
          <p:nvPr/>
        </p:nvSpPr>
        <p:spPr bwMode="auto">
          <a:xfrm>
            <a:off x="7078663" y="4233863"/>
            <a:ext cx="44450" cy="46038"/>
          </a:xfrm>
          <a:custGeom>
            <a:avLst/>
            <a:gdLst>
              <a:gd name="T0" fmla="*/ 13 w 23"/>
              <a:gd name="T1" fmla="*/ 1 h 24"/>
              <a:gd name="T2" fmla="*/ 18 w 23"/>
              <a:gd name="T3" fmla="*/ 17 h 24"/>
              <a:gd name="T4" fmla="*/ 24 w 23"/>
              <a:gd name="T5" fmla="*/ 21 h 24"/>
              <a:gd name="T6" fmla="*/ 26 w 23"/>
              <a:gd name="T7" fmla="*/ 29 h 24"/>
              <a:gd name="T8" fmla="*/ 12 w 23"/>
              <a:gd name="T9" fmla="*/ 21 h 24"/>
              <a:gd name="T10" fmla="*/ 10 w 23"/>
              <a:gd name="T11" fmla="*/ 12 h 24"/>
              <a:gd name="T12" fmla="*/ 0 w 23"/>
              <a:gd name="T13" fmla="*/ 11 h 24"/>
              <a:gd name="T14" fmla="*/ 6 w 23"/>
              <a:gd name="T15" fmla="*/ 4 h 24"/>
              <a:gd name="T16" fmla="*/ 11 w 23"/>
              <a:gd name="T17" fmla="*/ 4 h 24"/>
              <a:gd name="T18" fmla="*/ 13 w 23"/>
              <a:gd name="T19" fmla="*/ 1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3"/>
              <a:gd name="T31" fmla="*/ 0 h 24"/>
              <a:gd name="T32" fmla="*/ 23 w 23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3" h="24">
                <a:moveTo>
                  <a:pt x="11" y="1"/>
                </a:moveTo>
                <a:cubicBezTo>
                  <a:pt x="13" y="5"/>
                  <a:pt x="13" y="10"/>
                  <a:pt x="15" y="14"/>
                </a:cubicBezTo>
                <a:cubicBezTo>
                  <a:pt x="16" y="16"/>
                  <a:pt x="20" y="15"/>
                  <a:pt x="20" y="17"/>
                </a:cubicBezTo>
                <a:cubicBezTo>
                  <a:pt x="22" y="19"/>
                  <a:pt x="23" y="24"/>
                  <a:pt x="21" y="24"/>
                </a:cubicBezTo>
                <a:cubicBezTo>
                  <a:pt x="17" y="24"/>
                  <a:pt x="13" y="20"/>
                  <a:pt x="10" y="17"/>
                </a:cubicBezTo>
                <a:cubicBezTo>
                  <a:pt x="9" y="16"/>
                  <a:pt x="10" y="12"/>
                  <a:pt x="8" y="10"/>
                </a:cubicBezTo>
                <a:cubicBezTo>
                  <a:pt x="6" y="8"/>
                  <a:pt x="1" y="11"/>
                  <a:pt x="0" y="9"/>
                </a:cubicBezTo>
                <a:cubicBezTo>
                  <a:pt x="0" y="6"/>
                  <a:pt x="3" y="4"/>
                  <a:pt x="5" y="3"/>
                </a:cubicBezTo>
                <a:cubicBezTo>
                  <a:pt x="6" y="2"/>
                  <a:pt x="8" y="4"/>
                  <a:pt x="9" y="3"/>
                </a:cubicBezTo>
                <a:cubicBezTo>
                  <a:pt x="10" y="3"/>
                  <a:pt x="11" y="0"/>
                  <a:pt x="1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88" name="Freeform 2906"/>
          <p:cNvSpPr>
            <a:spLocks noChangeAspect="1"/>
          </p:cNvSpPr>
          <p:nvPr/>
        </p:nvSpPr>
        <p:spPr bwMode="auto">
          <a:xfrm>
            <a:off x="7138988" y="4260850"/>
            <a:ext cx="20638" cy="25400"/>
          </a:xfrm>
          <a:custGeom>
            <a:avLst/>
            <a:gdLst>
              <a:gd name="T0" fmla="*/ 4 w 11"/>
              <a:gd name="T1" fmla="*/ 2 h 13"/>
              <a:gd name="T2" fmla="*/ 12 w 11"/>
              <a:gd name="T3" fmla="*/ 7 h 13"/>
              <a:gd name="T4" fmla="*/ 6 w 11"/>
              <a:gd name="T5" fmla="*/ 15 h 13"/>
              <a:gd name="T6" fmla="*/ 5 w 11"/>
              <a:gd name="T7" fmla="*/ 11 h 13"/>
              <a:gd name="T8" fmla="*/ 1 w 11"/>
              <a:gd name="T9" fmla="*/ 15 h 13"/>
              <a:gd name="T10" fmla="*/ 4 w 11"/>
              <a:gd name="T11" fmla="*/ 2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"/>
              <a:gd name="T19" fmla="*/ 0 h 13"/>
              <a:gd name="T20" fmla="*/ 11 w 11"/>
              <a:gd name="T21" fmla="*/ 13 h 1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" h="13">
                <a:moveTo>
                  <a:pt x="3" y="2"/>
                </a:moveTo>
                <a:cubicBezTo>
                  <a:pt x="5" y="0"/>
                  <a:pt x="9" y="3"/>
                  <a:pt x="10" y="6"/>
                </a:cubicBezTo>
                <a:cubicBezTo>
                  <a:pt x="11" y="9"/>
                  <a:pt x="8" y="11"/>
                  <a:pt x="5" y="12"/>
                </a:cubicBezTo>
                <a:cubicBezTo>
                  <a:pt x="4" y="13"/>
                  <a:pt x="5" y="10"/>
                  <a:pt x="4" y="9"/>
                </a:cubicBezTo>
                <a:cubicBezTo>
                  <a:pt x="3" y="9"/>
                  <a:pt x="1" y="13"/>
                  <a:pt x="1" y="12"/>
                </a:cubicBezTo>
                <a:cubicBezTo>
                  <a:pt x="0" y="8"/>
                  <a:pt x="0" y="3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89" name="Freeform 2907"/>
          <p:cNvSpPr>
            <a:spLocks noChangeAspect="1"/>
          </p:cNvSpPr>
          <p:nvPr/>
        </p:nvSpPr>
        <p:spPr bwMode="auto">
          <a:xfrm>
            <a:off x="6845300" y="4116388"/>
            <a:ext cx="23813" cy="17463"/>
          </a:xfrm>
          <a:custGeom>
            <a:avLst/>
            <a:gdLst>
              <a:gd name="T0" fmla="*/ 5 w 13"/>
              <a:gd name="T1" fmla="*/ 0 h 9"/>
              <a:gd name="T2" fmla="*/ 10 w 13"/>
              <a:gd name="T3" fmla="*/ 6 h 9"/>
              <a:gd name="T4" fmla="*/ 15 w 13"/>
              <a:gd name="T5" fmla="*/ 7 h 9"/>
              <a:gd name="T6" fmla="*/ 12 w 13"/>
              <a:gd name="T7" fmla="*/ 11 h 9"/>
              <a:gd name="T8" fmla="*/ 7 w 13"/>
              <a:gd name="T9" fmla="*/ 7 h 9"/>
              <a:gd name="T10" fmla="*/ 0 w 13"/>
              <a:gd name="T11" fmla="*/ 5 h 9"/>
              <a:gd name="T12" fmla="*/ 5 w 13"/>
              <a:gd name="T13" fmla="*/ 0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9"/>
              <a:gd name="T23" fmla="*/ 13 w 13"/>
              <a:gd name="T24" fmla="*/ 9 h 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9">
                <a:moveTo>
                  <a:pt x="4" y="0"/>
                </a:moveTo>
                <a:cubicBezTo>
                  <a:pt x="6" y="0"/>
                  <a:pt x="7" y="4"/>
                  <a:pt x="9" y="5"/>
                </a:cubicBezTo>
                <a:cubicBezTo>
                  <a:pt x="10" y="6"/>
                  <a:pt x="12" y="5"/>
                  <a:pt x="13" y="6"/>
                </a:cubicBezTo>
                <a:cubicBezTo>
                  <a:pt x="13" y="7"/>
                  <a:pt x="12" y="9"/>
                  <a:pt x="10" y="9"/>
                </a:cubicBezTo>
                <a:cubicBezTo>
                  <a:pt x="9" y="9"/>
                  <a:pt x="8" y="6"/>
                  <a:pt x="6" y="6"/>
                </a:cubicBezTo>
                <a:cubicBezTo>
                  <a:pt x="4" y="5"/>
                  <a:pt x="1" y="6"/>
                  <a:pt x="0" y="4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90" name="Freeform 2908"/>
          <p:cNvSpPr>
            <a:spLocks noChangeAspect="1"/>
          </p:cNvSpPr>
          <p:nvPr/>
        </p:nvSpPr>
        <p:spPr bwMode="auto">
          <a:xfrm>
            <a:off x="6880225" y="4152900"/>
            <a:ext cx="25400" cy="31750"/>
          </a:xfrm>
          <a:custGeom>
            <a:avLst/>
            <a:gdLst>
              <a:gd name="T0" fmla="*/ 7 w 13"/>
              <a:gd name="T1" fmla="*/ 1 h 17"/>
              <a:gd name="T2" fmla="*/ 14 w 13"/>
              <a:gd name="T3" fmla="*/ 9 h 17"/>
              <a:gd name="T4" fmla="*/ 12 w 13"/>
              <a:gd name="T5" fmla="*/ 19 h 17"/>
              <a:gd name="T6" fmla="*/ 7 w 13"/>
              <a:gd name="T7" fmla="*/ 12 h 17"/>
              <a:gd name="T8" fmla="*/ 0 w 13"/>
              <a:gd name="T9" fmla="*/ 2 h 17"/>
              <a:gd name="T10" fmla="*/ 6 w 13"/>
              <a:gd name="T11" fmla="*/ 2 h 17"/>
              <a:gd name="T12" fmla="*/ 7 w 13"/>
              <a:gd name="T13" fmla="*/ 1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17"/>
              <a:gd name="T23" fmla="*/ 13 w 13"/>
              <a:gd name="T24" fmla="*/ 17 h 1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17">
                <a:moveTo>
                  <a:pt x="6" y="1"/>
                </a:moveTo>
                <a:cubicBezTo>
                  <a:pt x="9" y="2"/>
                  <a:pt x="11" y="5"/>
                  <a:pt x="11" y="8"/>
                </a:cubicBezTo>
                <a:cubicBezTo>
                  <a:pt x="12" y="10"/>
                  <a:pt x="13" y="15"/>
                  <a:pt x="10" y="16"/>
                </a:cubicBezTo>
                <a:cubicBezTo>
                  <a:pt x="8" y="17"/>
                  <a:pt x="7" y="12"/>
                  <a:pt x="6" y="10"/>
                </a:cubicBezTo>
                <a:cubicBezTo>
                  <a:pt x="4" y="7"/>
                  <a:pt x="1" y="5"/>
                  <a:pt x="0" y="2"/>
                </a:cubicBezTo>
                <a:cubicBezTo>
                  <a:pt x="0" y="1"/>
                  <a:pt x="3" y="2"/>
                  <a:pt x="5" y="2"/>
                </a:cubicBezTo>
                <a:cubicBezTo>
                  <a:pt x="5" y="2"/>
                  <a:pt x="6" y="0"/>
                  <a:pt x="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91" name="Freeform 2909"/>
          <p:cNvSpPr>
            <a:spLocks noChangeAspect="1"/>
          </p:cNvSpPr>
          <p:nvPr/>
        </p:nvSpPr>
        <p:spPr bwMode="auto">
          <a:xfrm>
            <a:off x="6921500" y="4221163"/>
            <a:ext cx="15875" cy="25400"/>
          </a:xfrm>
          <a:custGeom>
            <a:avLst/>
            <a:gdLst>
              <a:gd name="T0" fmla="*/ 1 w 9"/>
              <a:gd name="T1" fmla="*/ 1 h 13"/>
              <a:gd name="T2" fmla="*/ 9 w 9"/>
              <a:gd name="T3" fmla="*/ 12 h 13"/>
              <a:gd name="T4" fmla="*/ 8 w 9"/>
              <a:gd name="T5" fmla="*/ 15 h 13"/>
              <a:gd name="T6" fmla="*/ 2 w 9"/>
              <a:gd name="T7" fmla="*/ 10 h 13"/>
              <a:gd name="T8" fmla="*/ 1 w 9"/>
              <a:gd name="T9" fmla="*/ 4 h 13"/>
              <a:gd name="T10" fmla="*/ 1 w 9"/>
              <a:gd name="T11" fmla="*/ 1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"/>
              <a:gd name="T19" fmla="*/ 0 h 13"/>
              <a:gd name="T20" fmla="*/ 9 w 9"/>
              <a:gd name="T21" fmla="*/ 13 h 1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" h="13">
                <a:moveTo>
                  <a:pt x="1" y="1"/>
                </a:moveTo>
                <a:cubicBezTo>
                  <a:pt x="4" y="3"/>
                  <a:pt x="6" y="7"/>
                  <a:pt x="8" y="10"/>
                </a:cubicBezTo>
                <a:cubicBezTo>
                  <a:pt x="9" y="11"/>
                  <a:pt x="8" y="13"/>
                  <a:pt x="7" y="12"/>
                </a:cubicBezTo>
                <a:cubicBezTo>
                  <a:pt x="5" y="12"/>
                  <a:pt x="4" y="10"/>
                  <a:pt x="2" y="8"/>
                </a:cubicBezTo>
                <a:cubicBezTo>
                  <a:pt x="1" y="7"/>
                  <a:pt x="1" y="5"/>
                  <a:pt x="1" y="3"/>
                </a:cubicBezTo>
                <a:cubicBezTo>
                  <a:pt x="0" y="2"/>
                  <a:pt x="0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92" name="Oval 2910"/>
          <p:cNvSpPr>
            <a:spLocks noChangeAspect="1" noChangeArrowheads="1"/>
          </p:cNvSpPr>
          <p:nvPr/>
        </p:nvSpPr>
        <p:spPr bwMode="auto">
          <a:xfrm>
            <a:off x="7059613" y="4205288"/>
            <a:ext cx="7938" cy="7938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93" name="Freeform 2911"/>
          <p:cNvSpPr>
            <a:spLocks noChangeAspect="1"/>
          </p:cNvSpPr>
          <p:nvPr/>
        </p:nvSpPr>
        <p:spPr bwMode="auto">
          <a:xfrm>
            <a:off x="6959600" y="4275138"/>
            <a:ext cx="9525" cy="12700"/>
          </a:xfrm>
          <a:custGeom>
            <a:avLst/>
            <a:gdLst>
              <a:gd name="T0" fmla="*/ 5 w 5"/>
              <a:gd name="T1" fmla="*/ 3 h 7"/>
              <a:gd name="T2" fmla="*/ 5 w 5"/>
              <a:gd name="T3" fmla="*/ 7 h 7"/>
              <a:gd name="T4" fmla="*/ 1 w 5"/>
              <a:gd name="T5" fmla="*/ 5 h 7"/>
              <a:gd name="T6" fmla="*/ 1 w 5"/>
              <a:gd name="T7" fmla="*/ 0 h 7"/>
              <a:gd name="T8" fmla="*/ 5 w 5"/>
              <a:gd name="T9" fmla="*/ 3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7"/>
              <a:gd name="T17" fmla="*/ 5 w 5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7">
                <a:moveTo>
                  <a:pt x="4" y="3"/>
                </a:moveTo>
                <a:cubicBezTo>
                  <a:pt x="4" y="4"/>
                  <a:pt x="5" y="6"/>
                  <a:pt x="4" y="6"/>
                </a:cubicBezTo>
                <a:cubicBezTo>
                  <a:pt x="3" y="7"/>
                  <a:pt x="2" y="5"/>
                  <a:pt x="1" y="4"/>
                </a:cubicBezTo>
                <a:cubicBezTo>
                  <a:pt x="1" y="3"/>
                  <a:pt x="0" y="1"/>
                  <a:pt x="1" y="0"/>
                </a:cubicBezTo>
                <a:cubicBezTo>
                  <a:pt x="2" y="0"/>
                  <a:pt x="3" y="2"/>
                  <a:pt x="4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94" name="Freeform 2912"/>
          <p:cNvSpPr>
            <a:spLocks noChangeAspect="1"/>
          </p:cNvSpPr>
          <p:nvPr/>
        </p:nvSpPr>
        <p:spPr bwMode="auto">
          <a:xfrm>
            <a:off x="6950075" y="4260850"/>
            <a:ext cx="9525" cy="11113"/>
          </a:xfrm>
          <a:custGeom>
            <a:avLst/>
            <a:gdLst>
              <a:gd name="T0" fmla="*/ 5 w 5"/>
              <a:gd name="T1" fmla="*/ 4 h 6"/>
              <a:gd name="T2" fmla="*/ 5 w 5"/>
              <a:gd name="T3" fmla="*/ 7 h 6"/>
              <a:gd name="T4" fmla="*/ 2 w 5"/>
              <a:gd name="T5" fmla="*/ 5 h 6"/>
              <a:gd name="T6" fmla="*/ 1 w 5"/>
              <a:gd name="T7" fmla="*/ 1 h 6"/>
              <a:gd name="T8" fmla="*/ 5 w 5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4" y="3"/>
                </a:moveTo>
                <a:cubicBezTo>
                  <a:pt x="4" y="4"/>
                  <a:pt x="5" y="5"/>
                  <a:pt x="4" y="6"/>
                </a:cubicBezTo>
                <a:cubicBezTo>
                  <a:pt x="3" y="6"/>
                  <a:pt x="2" y="5"/>
                  <a:pt x="2" y="4"/>
                </a:cubicBezTo>
                <a:cubicBezTo>
                  <a:pt x="1" y="3"/>
                  <a:pt x="0" y="1"/>
                  <a:pt x="1" y="1"/>
                </a:cubicBezTo>
                <a:cubicBezTo>
                  <a:pt x="2" y="0"/>
                  <a:pt x="3" y="2"/>
                  <a:pt x="4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95" name="Freeform 2913"/>
          <p:cNvSpPr>
            <a:spLocks noChangeAspect="1"/>
          </p:cNvSpPr>
          <p:nvPr/>
        </p:nvSpPr>
        <p:spPr bwMode="auto">
          <a:xfrm>
            <a:off x="6942138" y="4252913"/>
            <a:ext cx="7938" cy="7938"/>
          </a:xfrm>
          <a:custGeom>
            <a:avLst/>
            <a:gdLst>
              <a:gd name="T0" fmla="*/ 4 w 4"/>
              <a:gd name="T1" fmla="*/ 3 h 4"/>
              <a:gd name="T2" fmla="*/ 4 w 4"/>
              <a:gd name="T3" fmla="*/ 5 h 4"/>
              <a:gd name="T4" fmla="*/ 1 w 4"/>
              <a:gd name="T5" fmla="*/ 4 h 4"/>
              <a:gd name="T6" fmla="*/ 1 w 4"/>
              <a:gd name="T7" fmla="*/ 0 h 4"/>
              <a:gd name="T8" fmla="*/ 4 w 4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3" y="2"/>
                </a:moveTo>
                <a:cubicBezTo>
                  <a:pt x="3" y="3"/>
                  <a:pt x="4" y="4"/>
                  <a:pt x="3" y="4"/>
                </a:cubicBezTo>
                <a:cubicBezTo>
                  <a:pt x="2" y="4"/>
                  <a:pt x="1" y="3"/>
                  <a:pt x="1" y="3"/>
                </a:cubicBezTo>
                <a:cubicBezTo>
                  <a:pt x="1" y="2"/>
                  <a:pt x="0" y="0"/>
                  <a:pt x="1" y="0"/>
                </a:cubicBezTo>
                <a:cubicBezTo>
                  <a:pt x="2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96" name="Freeform 2914"/>
          <p:cNvSpPr>
            <a:spLocks noChangeAspect="1"/>
          </p:cNvSpPr>
          <p:nvPr/>
        </p:nvSpPr>
        <p:spPr bwMode="auto">
          <a:xfrm>
            <a:off x="6886575" y="4133850"/>
            <a:ext cx="6350" cy="4763"/>
          </a:xfrm>
          <a:custGeom>
            <a:avLst/>
            <a:gdLst>
              <a:gd name="T0" fmla="*/ 3 w 3"/>
              <a:gd name="T1" fmla="*/ 1 h 3"/>
              <a:gd name="T2" fmla="*/ 4 w 3"/>
              <a:gd name="T3" fmla="*/ 3 h 3"/>
              <a:gd name="T4" fmla="*/ 1 w 3"/>
              <a:gd name="T5" fmla="*/ 2 h 3"/>
              <a:gd name="T6" fmla="*/ 0 w 3"/>
              <a:gd name="T7" fmla="*/ 0 h 3"/>
              <a:gd name="T8" fmla="*/ 3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3" y="2"/>
                  <a:pt x="3" y="3"/>
                  <a:pt x="3" y="3"/>
                </a:cubicBezTo>
                <a:cubicBezTo>
                  <a:pt x="2" y="3"/>
                  <a:pt x="1" y="3"/>
                  <a:pt x="1" y="2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97" name="Freeform 2915"/>
          <p:cNvSpPr>
            <a:spLocks noChangeAspect="1"/>
          </p:cNvSpPr>
          <p:nvPr/>
        </p:nvSpPr>
        <p:spPr bwMode="auto">
          <a:xfrm>
            <a:off x="7067550" y="4194175"/>
            <a:ext cx="1588" cy="6350"/>
          </a:xfrm>
          <a:custGeom>
            <a:avLst/>
            <a:gdLst>
              <a:gd name="T0" fmla="*/ 1 w 1"/>
              <a:gd name="T1" fmla="*/ 3 h 3"/>
              <a:gd name="T2" fmla="*/ 0 w 1"/>
              <a:gd name="T3" fmla="*/ 4 h 3"/>
              <a:gd name="T4" fmla="*/ 0 w 1"/>
              <a:gd name="T5" fmla="*/ 3 h 3"/>
              <a:gd name="T6" fmla="*/ 1 w 1"/>
              <a:gd name="T7" fmla="*/ 1 h 3"/>
              <a:gd name="T8" fmla="*/ 1 w 1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1" y="1"/>
                  <a:pt x="1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98" name="Freeform 2916"/>
          <p:cNvSpPr>
            <a:spLocks noChangeAspect="1"/>
          </p:cNvSpPr>
          <p:nvPr/>
        </p:nvSpPr>
        <p:spPr bwMode="auto">
          <a:xfrm>
            <a:off x="7065963" y="4165600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1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0"/>
                  <a:pt x="1" y="1"/>
                </a:cubicBezTo>
                <a:cubicBezTo>
                  <a:pt x="2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599" name="Freeform 2917"/>
          <p:cNvSpPr>
            <a:spLocks noChangeAspect="1"/>
          </p:cNvSpPr>
          <p:nvPr/>
        </p:nvSpPr>
        <p:spPr bwMode="auto">
          <a:xfrm>
            <a:off x="7056438" y="4162425"/>
            <a:ext cx="4763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2 h 2"/>
              <a:gd name="T4" fmla="*/ 1 w 3"/>
              <a:gd name="T5" fmla="*/ 1 h 2"/>
              <a:gd name="T6" fmla="*/ 2 w 3"/>
              <a:gd name="T7" fmla="*/ 1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1" y="2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2" y="0"/>
                  <a:pt x="2" y="1"/>
                </a:cubicBezTo>
                <a:cubicBezTo>
                  <a:pt x="3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00" name="Freeform 2918"/>
          <p:cNvSpPr>
            <a:spLocks noChangeAspect="1"/>
          </p:cNvSpPr>
          <p:nvPr/>
        </p:nvSpPr>
        <p:spPr bwMode="auto">
          <a:xfrm>
            <a:off x="7054850" y="4170363"/>
            <a:ext cx="4763" cy="3175"/>
          </a:xfrm>
          <a:custGeom>
            <a:avLst/>
            <a:gdLst>
              <a:gd name="T0" fmla="*/ 2 w 3"/>
              <a:gd name="T1" fmla="*/ 2 h 2"/>
              <a:gd name="T2" fmla="*/ 1 w 3"/>
              <a:gd name="T3" fmla="*/ 2 h 2"/>
              <a:gd name="T4" fmla="*/ 1 w 3"/>
              <a:gd name="T5" fmla="*/ 1 h 2"/>
              <a:gd name="T6" fmla="*/ 3 w 3"/>
              <a:gd name="T7" fmla="*/ 1 h 2"/>
              <a:gd name="T8" fmla="*/ 2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cubicBezTo>
                  <a:pt x="1" y="2"/>
                  <a:pt x="1" y="2"/>
                  <a:pt x="1" y="2"/>
                </a:cubicBezTo>
                <a:cubicBezTo>
                  <a:pt x="0" y="1"/>
                  <a:pt x="1" y="1"/>
                  <a:pt x="1" y="1"/>
                </a:cubicBezTo>
                <a:cubicBezTo>
                  <a:pt x="2" y="1"/>
                  <a:pt x="2" y="0"/>
                  <a:pt x="3" y="1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01" name="Freeform 2919"/>
          <p:cNvSpPr>
            <a:spLocks noChangeAspect="1"/>
          </p:cNvSpPr>
          <p:nvPr/>
        </p:nvSpPr>
        <p:spPr bwMode="auto">
          <a:xfrm>
            <a:off x="6915150" y="4148138"/>
            <a:ext cx="3175" cy="6350"/>
          </a:xfrm>
          <a:custGeom>
            <a:avLst/>
            <a:gdLst>
              <a:gd name="T0" fmla="*/ 2 w 2"/>
              <a:gd name="T1" fmla="*/ 1 h 3"/>
              <a:gd name="T2" fmla="*/ 2 w 2"/>
              <a:gd name="T3" fmla="*/ 4 h 3"/>
              <a:gd name="T4" fmla="*/ 1 w 2"/>
              <a:gd name="T5" fmla="*/ 3 h 3"/>
              <a:gd name="T6" fmla="*/ 0 w 2"/>
              <a:gd name="T7" fmla="*/ 1 h 3"/>
              <a:gd name="T8" fmla="*/ 2 w 2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1"/>
                </a:moveTo>
                <a:cubicBezTo>
                  <a:pt x="2" y="2"/>
                  <a:pt x="2" y="2"/>
                  <a:pt x="2" y="3"/>
                </a:cubicBezTo>
                <a:cubicBezTo>
                  <a:pt x="1" y="3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02" name="Freeform 2920"/>
          <p:cNvSpPr>
            <a:spLocks noChangeAspect="1"/>
          </p:cNvSpPr>
          <p:nvPr/>
        </p:nvSpPr>
        <p:spPr bwMode="auto">
          <a:xfrm>
            <a:off x="6883400" y="4135438"/>
            <a:ext cx="1588" cy="3175"/>
          </a:xfrm>
          <a:custGeom>
            <a:avLst/>
            <a:gdLst>
              <a:gd name="T0" fmla="*/ 1 w 1"/>
              <a:gd name="T1" fmla="*/ 1 h 2"/>
              <a:gd name="T2" fmla="*/ 1 w 1"/>
              <a:gd name="T3" fmla="*/ 2 h 2"/>
              <a:gd name="T4" fmla="*/ 0 w 1"/>
              <a:gd name="T5" fmla="*/ 2 h 2"/>
              <a:gd name="T6" fmla="*/ 0 w 1"/>
              <a:gd name="T7" fmla="*/ 1 h 2"/>
              <a:gd name="T8" fmla="*/ 1 w 1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1" y="1"/>
                </a:moveTo>
                <a:cubicBezTo>
                  <a:pt x="1" y="1"/>
                  <a:pt x="1" y="2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03" name="Freeform 2921"/>
          <p:cNvSpPr>
            <a:spLocks noChangeAspect="1"/>
          </p:cNvSpPr>
          <p:nvPr/>
        </p:nvSpPr>
        <p:spPr bwMode="auto">
          <a:xfrm>
            <a:off x="6869113" y="4137025"/>
            <a:ext cx="4763" cy="4763"/>
          </a:xfrm>
          <a:custGeom>
            <a:avLst/>
            <a:gdLst>
              <a:gd name="T0" fmla="*/ 2 w 2"/>
              <a:gd name="T1" fmla="*/ 2 h 2"/>
              <a:gd name="T2" fmla="*/ 2 w 2"/>
              <a:gd name="T3" fmla="*/ 3 h 2"/>
              <a:gd name="T4" fmla="*/ 0 w 2"/>
              <a:gd name="T5" fmla="*/ 3 h 2"/>
              <a:gd name="T6" fmla="*/ 0 w 2"/>
              <a:gd name="T7" fmla="*/ 2 h 2"/>
              <a:gd name="T8" fmla="*/ 2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1"/>
                </a:moveTo>
                <a:cubicBezTo>
                  <a:pt x="1" y="1"/>
                  <a:pt x="2" y="2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04" name="Freeform 2922"/>
          <p:cNvSpPr>
            <a:spLocks noChangeAspect="1"/>
          </p:cNvSpPr>
          <p:nvPr/>
        </p:nvSpPr>
        <p:spPr bwMode="auto">
          <a:xfrm>
            <a:off x="6915150" y="4205288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1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3"/>
                  <a:pt x="2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1" y="1"/>
                  <a:pt x="1" y="0"/>
                  <a:pt x="1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05" name="Freeform 2923"/>
          <p:cNvSpPr>
            <a:spLocks noChangeAspect="1"/>
          </p:cNvSpPr>
          <p:nvPr/>
        </p:nvSpPr>
        <p:spPr bwMode="auto">
          <a:xfrm>
            <a:off x="6916738" y="4198938"/>
            <a:ext cx="6350" cy="4763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1 w 3"/>
              <a:gd name="T5" fmla="*/ 2 h 3"/>
              <a:gd name="T6" fmla="*/ 0 w 3"/>
              <a:gd name="T7" fmla="*/ 1 h 3"/>
              <a:gd name="T8" fmla="*/ 3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2" y="1"/>
                  <a:pt x="3" y="2"/>
                  <a:pt x="2" y="2"/>
                </a:cubicBezTo>
                <a:cubicBezTo>
                  <a:pt x="2" y="3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06" name="Freeform 2924"/>
          <p:cNvSpPr>
            <a:spLocks noChangeAspect="1"/>
          </p:cNvSpPr>
          <p:nvPr/>
        </p:nvSpPr>
        <p:spPr bwMode="auto">
          <a:xfrm>
            <a:off x="6916738" y="4191000"/>
            <a:ext cx="7938" cy="3175"/>
          </a:xfrm>
          <a:custGeom>
            <a:avLst/>
            <a:gdLst>
              <a:gd name="T0" fmla="*/ 4 w 4"/>
              <a:gd name="T1" fmla="*/ 1 h 2"/>
              <a:gd name="T2" fmla="*/ 5 w 4"/>
              <a:gd name="T3" fmla="*/ 1 h 2"/>
              <a:gd name="T4" fmla="*/ 3 w 4"/>
              <a:gd name="T5" fmla="*/ 2 h 2"/>
              <a:gd name="T6" fmla="*/ 1 w 4"/>
              <a:gd name="T7" fmla="*/ 1 h 2"/>
              <a:gd name="T8" fmla="*/ 4 w 4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2"/>
              <a:gd name="T17" fmla="*/ 4 w 4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2">
                <a:moveTo>
                  <a:pt x="3" y="1"/>
                </a:moveTo>
                <a:cubicBezTo>
                  <a:pt x="3" y="1"/>
                  <a:pt x="4" y="1"/>
                  <a:pt x="4" y="1"/>
                </a:cubicBezTo>
                <a:cubicBezTo>
                  <a:pt x="4" y="2"/>
                  <a:pt x="3" y="2"/>
                  <a:pt x="2" y="2"/>
                </a:cubicBezTo>
                <a:cubicBezTo>
                  <a:pt x="2" y="2"/>
                  <a:pt x="0" y="2"/>
                  <a:pt x="1" y="1"/>
                </a:cubicBezTo>
                <a:cubicBezTo>
                  <a:pt x="1" y="0"/>
                  <a:pt x="2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07" name="Freeform 2925"/>
          <p:cNvSpPr>
            <a:spLocks noChangeAspect="1"/>
          </p:cNvSpPr>
          <p:nvPr/>
        </p:nvSpPr>
        <p:spPr bwMode="auto">
          <a:xfrm>
            <a:off x="7040563" y="4152900"/>
            <a:ext cx="15875" cy="7938"/>
          </a:xfrm>
          <a:custGeom>
            <a:avLst/>
            <a:gdLst>
              <a:gd name="T0" fmla="*/ 5 w 8"/>
              <a:gd name="T1" fmla="*/ 5 h 4"/>
              <a:gd name="T2" fmla="*/ 0 w 8"/>
              <a:gd name="T3" fmla="*/ 3 h 4"/>
              <a:gd name="T4" fmla="*/ 6 w 8"/>
              <a:gd name="T5" fmla="*/ 0 h 4"/>
              <a:gd name="T6" fmla="*/ 10 w 8"/>
              <a:gd name="T7" fmla="*/ 3 h 4"/>
              <a:gd name="T8" fmla="*/ 5 w 8"/>
              <a:gd name="T9" fmla="*/ 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4"/>
              <a:gd name="T17" fmla="*/ 8 w 8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4">
                <a:moveTo>
                  <a:pt x="4" y="4"/>
                </a:moveTo>
                <a:cubicBezTo>
                  <a:pt x="3" y="3"/>
                  <a:pt x="1" y="3"/>
                  <a:pt x="0" y="2"/>
                </a:cubicBezTo>
                <a:cubicBezTo>
                  <a:pt x="1" y="1"/>
                  <a:pt x="3" y="0"/>
                  <a:pt x="5" y="0"/>
                </a:cubicBezTo>
                <a:cubicBezTo>
                  <a:pt x="6" y="0"/>
                  <a:pt x="6" y="1"/>
                  <a:pt x="8" y="2"/>
                </a:cubicBezTo>
                <a:cubicBezTo>
                  <a:pt x="6" y="4"/>
                  <a:pt x="5" y="4"/>
                  <a:pt x="4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08" name="Freeform 2926"/>
          <p:cNvSpPr>
            <a:spLocks noChangeAspect="1"/>
          </p:cNvSpPr>
          <p:nvPr/>
        </p:nvSpPr>
        <p:spPr bwMode="auto">
          <a:xfrm>
            <a:off x="7078663" y="4356100"/>
            <a:ext cx="227013" cy="82550"/>
          </a:xfrm>
          <a:custGeom>
            <a:avLst/>
            <a:gdLst>
              <a:gd name="T0" fmla="*/ 11 w 119"/>
              <a:gd name="T1" fmla="*/ 2 h 43"/>
              <a:gd name="T2" fmla="*/ 25 w 119"/>
              <a:gd name="T3" fmla="*/ 4 h 43"/>
              <a:gd name="T4" fmla="*/ 25 w 119"/>
              <a:gd name="T5" fmla="*/ 1 h 43"/>
              <a:gd name="T6" fmla="*/ 32 w 119"/>
              <a:gd name="T7" fmla="*/ 2 h 43"/>
              <a:gd name="T8" fmla="*/ 38 w 119"/>
              <a:gd name="T9" fmla="*/ 7 h 43"/>
              <a:gd name="T10" fmla="*/ 48 w 119"/>
              <a:gd name="T11" fmla="*/ 8 h 43"/>
              <a:gd name="T12" fmla="*/ 53 w 119"/>
              <a:gd name="T13" fmla="*/ 17 h 43"/>
              <a:gd name="T14" fmla="*/ 83 w 119"/>
              <a:gd name="T15" fmla="*/ 19 h 43"/>
              <a:gd name="T16" fmla="*/ 85 w 119"/>
              <a:gd name="T17" fmla="*/ 12 h 43"/>
              <a:gd name="T18" fmla="*/ 97 w 119"/>
              <a:gd name="T19" fmla="*/ 16 h 43"/>
              <a:gd name="T20" fmla="*/ 111 w 119"/>
              <a:gd name="T21" fmla="*/ 21 h 43"/>
              <a:gd name="T22" fmla="*/ 113 w 119"/>
              <a:gd name="T23" fmla="*/ 30 h 43"/>
              <a:gd name="T24" fmla="*/ 126 w 119"/>
              <a:gd name="T25" fmla="*/ 34 h 43"/>
              <a:gd name="T26" fmla="*/ 137 w 119"/>
              <a:gd name="T27" fmla="*/ 34 h 43"/>
              <a:gd name="T28" fmla="*/ 137 w 119"/>
              <a:gd name="T29" fmla="*/ 46 h 43"/>
              <a:gd name="T30" fmla="*/ 141 w 119"/>
              <a:gd name="T31" fmla="*/ 52 h 43"/>
              <a:gd name="T32" fmla="*/ 120 w 119"/>
              <a:gd name="T33" fmla="*/ 46 h 43"/>
              <a:gd name="T34" fmla="*/ 113 w 119"/>
              <a:gd name="T35" fmla="*/ 47 h 43"/>
              <a:gd name="T36" fmla="*/ 94 w 119"/>
              <a:gd name="T37" fmla="*/ 44 h 43"/>
              <a:gd name="T38" fmla="*/ 89 w 119"/>
              <a:gd name="T39" fmla="*/ 45 h 43"/>
              <a:gd name="T40" fmla="*/ 71 w 119"/>
              <a:gd name="T41" fmla="*/ 36 h 43"/>
              <a:gd name="T42" fmla="*/ 56 w 119"/>
              <a:gd name="T43" fmla="*/ 34 h 43"/>
              <a:gd name="T44" fmla="*/ 42 w 119"/>
              <a:gd name="T45" fmla="*/ 35 h 43"/>
              <a:gd name="T46" fmla="*/ 28 w 119"/>
              <a:gd name="T47" fmla="*/ 28 h 43"/>
              <a:gd name="T48" fmla="*/ 17 w 119"/>
              <a:gd name="T49" fmla="*/ 27 h 43"/>
              <a:gd name="T50" fmla="*/ 17 w 119"/>
              <a:gd name="T51" fmla="*/ 21 h 43"/>
              <a:gd name="T52" fmla="*/ 1 w 119"/>
              <a:gd name="T53" fmla="*/ 15 h 43"/>
              <a:gd name="T54" fmla="*/ 10 w 119"/>
              <a:gd name="T55" fmla="*/ 6 h 43"/>
              <a:gd name="T56" fmla="*/ 11 w 119"/>
              <a:gd name="T57" fmla="*/ 2 h 4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19"/>
              <a:gd name="T88" fmla="*/ 0 h 43"/>
              <a:gd name="T89" fmla="*/ 119 w 119"/>
              <a:gd name="T90" fmla="*/ 43 h 43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19" h="43">
                <a:moveTo>
                  <a:pt x="9" y="2"/>
                </a:moveTo>
                <a:cubicBezTo>
                  <a:pt x="13" y="1"/>
                  <a:pt x="17" y="4"/>
                  <a:pt x="21" y="3"/>
                </a:cubicBezTo>
                <a:cubicBezTo>
                  <a:pt x="22" y="3"/>
                  <a:pt x="21" y="1"/>
                  <a:pt x="21" y="1"/>
                </a:cubicBezTo>
                <a:cubicBezTo>
                  <a:pt x="23" y="0"/>
                  <a:pt x="25" y="1"/>
                  <a:pt x="27" y="2"/>
                </a:cubicBezTo>
                <a:cubicBezTo>
                  <a:pt x="29" y="3"/>
                  <a:pt x="30" y="6"/>
                  <a:pt x="32" y="6"/>
                </a:cubicBezTo>
                <a:cubicBezTo>
                  <a:pt x="35" y="7"/>
                  <a:pt x="38" y="6"/>
                  <a:pt x="40" y="7"/>
                </a:cubicBezTo>
                <a:cubicBezTo>
                  <a:pt x="42" y="9"/>
                  <a:pt x="41" y="14"/>
                  <a:pt x="44" y="14"/>
                </a:cubicBezTo>
                <a:cubicBezTo>
                  <a:pt x="52" y="17"/>
                  <a:pt x="61" y="17"/>
                  <a:pt x="69" y="16"/>
                </a:cubicBezTo>
                <a:cubicBezTo>
                  <a:pt x="71" y="15"/>
                  <a:pt x="68" y="10"/>
                  <a:pt x="71" y="10"/>
                </a:cubicBezTo>
                <a:cubicBezTo>
                  <a:pt x="74" y="9"/>
                  <a:pt x="78" y="11"/>
                  <a:pt x="81" y="13"/>
                </a:cubicBezTo>
                <a:cubicBezTo>
                  <a:pt x="85" y="14"/>
                  <a:pt x="89" y="15"/>
                  <a:pt x="92" y="17"/>
                </a:cubicBezTo>
                <a:cubicBezTo>
                  <a:pt x="94" y="19"/>
                  <a:pt x="92" y="23"/>
                  <a:pt x="94" y="25"/>
                </a:cubicBezTo>
                <a:cubicBezTo>
                  <a:pt x="97" y="27"/>
                  <a:pt x="101" y="28"/>
                  <a:pt x="105" y="28"/>
                </a:cubicBezTo>
                <a:cubicBezTo>
                  <a:pt x="108" y="29"/>
                  <a:pt x="112" y="26"/>
                  <a:pt x="114" y="28"/>
                </a:cubicBezTo>
                <a:cubicBezTo>
                  <a:pt x="116" y="31"/>
                  <a:pt x="114" y="35"/>
                  <a:pt x="114" y="38"/>
                </a:cubicBezTo>
                <a:cubicBezTo>
                  <a:pt x="115" y="40"/>
                  <a:pt x="119" y="43"/>
                  <a:pt x="117" y="43"/>
                </a:cubicBezTo>
                <a:cubicBezTo>
                  <a:pt x="111" y="43"/>
                  <a:pt x="106" y="39"/>
                  <a:pt x="100" y="38"/>
                </a:cubicBezTo>
                <a:cubicBezTo>
                  <a:pt x="98" y="38"/>
                  <a:pt x="96" y="39"/>
                  <a:pt x="94" y="39"/>
                </a:cubicBezTo>
                <a:cubicBezTo>
                  <a:pt x="88" y="39"/>
                  <a:pt x="84" y="37"/>
                  <a:pt x="78" y="36"/>
                </a:cubicBezTo>
                <a:cubicBezTo>
                  <a:pt x="77" y="36"/>
                  <a:pt x="75" y="38"/>
                  <a:pt x="74" y="37"/>
                </a:cubicBezTo>
                <a:cubicBezTo>
                  <a:pt x="69" y="36"/>
                  <a:pt x="64" y="32"/>
                  <a:pt x="59" y="30"/>
                </a:cubicBezTo>
                <a:cubicBezTo>
                  <a:pt x="55" y="29"/>
                  <a:pt x="51" y="28"/>
                  <a:pt x="47" y="28"/>
                </a:cubicBezTo>
                <a:cubicBezTo>
                  <a:pt x="43" y="28"/>
                  <a:pt x="39" y="30"/>
                  <a:pt x="35" y="29"/>
                </a:cubicBezTo>
                <a:cubicBezTo>
                  <a:pt x="31" y="28"/>
                  <a:pt x="27" y="25"/>
                  <a:pt x="23" y="23"/>
                </a:cubicBezTo>
                <a:cubicBezTo>
                  <a:pt x="20" y="22"/>
                  <a:pt x="17" y="23"/>
                  <a:pt x="14" y="22"/>
                </a:cubicBezTo>
                <a:cubicBezTo>
                  <a:pt x="13" y="21"/>
                  <a:pt x="16" y="18"/>
                  <a:pt x="14" y="17"/>
                </a:cubicBezTo>
                <a:cubicBezTo>
                  <a:pt x="11" y="14"/>
                  <a:pt x="4" y="16"/>
                  <a:pt x="1" y="12"/>
                </a:cubicBezTo>
                <a:cubicBezTo>
                  <a:pt x="0" y="9"/>
                  <a:pt x="6" y="8"/>
                  <a:pt x="8" y="5"/>
                </a:cubicBezTo>
                <a:cubicBezTo>
                  <a:pt x="9" y="4"/>
                  <a:pt x="7" y="2"/>
                  <a:pt x="9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09" name="Freeform 2927"/>
          <p:cNvSpPr>
            <a:spLocks noChangeAspect="1"/>
          </p:cNvSpPr>
          <p:nvPr/>
        </p:nvSpPr>
        <p:spPr bwMode="auto">
          <a:xfrm>
            <a:off x="7167563" y="4078288"/>
            <a:ext cx="252413" cy="231775"/>
          </a:xfrm>
          <a:custGeom>
            <a:avLst/>
            <a:gdLst>
              <a:gd name="T0" fmla="*/ 136 w 133"/>
              <a:gd name="T1" fmla="*/ 11 h 122"/>
              <a:gd name="T2" fmla="*/ 135 w 133"/>
              <a:gd name="T3" fmla="*/ 19 h 122"/>
              <a:gd name="T4" fmla="*/ 134 w 133"/>
              <a:gd name="T5" fmla="*/ 36 h 122"/>
              <a:gd name="T6" fmla="*/ 153 w 133"/>
              <a:gd name="T7" fmla="*/ 54 h 122"/>
              <a:gd name="T8" fmla="*/ 151 w 133"/>
              <a:gd name="T9" fmla="*/ 60 h 122"/>
              <a:gd name="T10" fmla="*/ 140 w 133"/>
              <a:gd name="T11" fmla="*/ 61 h 122"/>
              <a:gd name="T12" fmla="*/ 133 w 133"/>
              <a:gd name="T13" fmla="*/ 69 h 122"/>
              <a:gd name="T14" fmla="*/ 132 w 133"/>
              <a:gd name="T15" fmla="*/ 87 h 122"/>
              <a:gd name="T16" fmla="*/ 115 w 133"/>
              <a:gd name="T17" fmla="*/ 102 h 122"/>
              <a:gd name="T18" fmla="*/ 118 w 133"/>
              <a:gd name="T19" fmla="*/ 118 h 122"/>
              <a:gd name="T20" fmla="*/ 115 w 133"/>
              <a:gd name="T21" fmla="*/ 126 h 122"/>
              <a:gd name="T22" fmla="*/ 106 w 133"/>
              <a:gd name="T23" fmla="*/ 136 h 122"/>
              <a:gd name="T24" fmla="*/ 87 w 133"/>
              <a:gd name="T25" fmla="*/ 134 h 122"/>
              <a:gd name="T26" fmla="*/ 74 w 133"/>
              <a:gd name="T27" fmla="*/ 134 h 122"/>
              <a:gd name="T28" fmla="*/ 69 w 133"/>
              <a:gd name="T29" fmla="*/ 132 h 122"/>
              <a:gd name="T30" fmla="*/ 63 w 133"/>
              <a:gd name="T31" fmla="*/ 132 h 122"/>
              <a:gd name="T32" fmla="*/ 45 w 133"/>
              <a:gd name="T33" fmla="*/ 135 h 122"/>
              <a:gd name="T34" fmla="*/ 45 w 133"/>
              <a:gd name="T35" fmla="*/ 123 h 122"/>
              <a:gd name="T36" fmla="*/ 29 w 133"/>
              <a:gd name="T37" fmla="*/ 124 h 122"/>
              <a:gd name="T38" fmla="*/ 22 w 133"/>
              <a:gd name="T39" fmla="*/ 112 h 122"/>
              <a:gd name="T40" fmla="*/ 18 w 133"/>
              <a:gd name="T41" fmla="*/ 96 h 122"/>
              <a:gd name="T42" fmla="*/ 12 w 133"/>
              <a:gd name="T43" fmla="*/ 87 h 122"/>
              <a:gd name="T44" fmla="*/ 7 w 133"/>
              <a:gd name="T45" fmla="*/ 79 h 122"/>
              <a:gd name="T46" fmla="*/ 1 w 133"/>
              <a:gd name="T47" fmla="*/ 66 h 122"/>
              <a:gd name="T48" fmla="*/ 10 w 133"/>
              <a:gd name="T49" fmla="*/ 38 h 122"/>
              <a:gd name="T50" fmla="*/ 17 w 133"/>
              <a:gd name="T51" fmla="*/ 48 h 122"/>
              <a:gd name="T52" fmla="*/ 30 w 133"/>
              <a:gd name="T53" fmla="*/ 59 h 122"/>
              <a:gd name="T54" fmla="*/ 48 w 133"/>
              <a:gd name="T55" fmla="*/ 57 h 122"/>
              <a:gd name="T56" fmla="*/ 54 w 133"/>
              <a:gd name="T57" fmla="*/ 49 h 122"/>
              <a:gd name="T58" fmla="*/ 63 w 133"/>
              <a:gd name="T59" fmla="*/ 50 h 122"/>
              <a:gd name="T60" fmla="*/ 74 w 133"/>
              <a:gd name="T61" fmla="*/ 54 h 122"/>
              <a:gd name="T62" fmla="*/ 88 w 133"/>
              <a:gd name="T63" fmla="*/ 49 h 122"/>
              <a:gd name="T64" fmla="*/ 97 w 133"/>
              <a:gd name="T65" fmla="*/ 29 h 122"/>
              <a:gd name="T66" fmla="*/ 104 w 133"/>
              <a:gd name="T67" fmla="*/ 5 h 122"/>
              <a:gd name="T68" fmla="*/ 121 w 133"/>
              <a:gd name="T69" fmla="*/ 5 h 122"/>
              <a:gd name="T70" fmla="*/ 137 w 133"/>
              <a:gd name="T71" fmla="*/ 6 h 12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3"/>
              <a:gd name="T109" fmla="*/ 0 h 122"/>
              <a:gd name="T110" fmla="*/ 133 w 133"/>
              <a:gd name="T111" fmla="*/ 122 h 12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3" h="122">
                <a:moveTo>
                  <a:pt x="115" y="5"/>
                </a:moveTo>
                <a:cubicBezTo>
                  <a:pt x="115" y="6"/>
                  <a:pt x="115" y="8"/>
                  <a:pt x="114" y="9"/>
                </a:cubicBezTo>
                <a:cubicBezTo>
                  <a:pt x="112" y="11"/>
                  <a:pt x="108" y="8"/>
                  <a:pt x="107" y="10"/>
                </a:cubicBezTo>
                <a:cubicBezTo>
                  <a:pt x="107" y="13"/>
                  <a:pt x="111" y="14"/>
                  <a:pt x="113" y="16"/>
                </a:cubicBezTo>
                <a:cubicBezTo>
                  <a:pt x="115" y="21"/>
                  <a:pt x="119" y="25"/>
                  <a:pt x="118" y="29"/>
                </a:cubicBezTo>
                <a:cubicBezTo>
                  <a:pt x="118" y="31"/>
                  <a:pt x="112" y="28"/>
                  <a:pt x="112" y="30"/>
                </a:cubicBezTo>
                <a:cubicBezTo>
                  <a:pt x="112" y="33"/>
                  <a:pt x="115" y="35"/>
                  <a:pt x="118" y="37"/>
                </a:cubicBezTo>
                <a:cubicBezTo>
                  <a:pt x="121" y="40"/>
                  <a:pt x="125" y="43"/>
                  <a:pt x="128" y="45"/>
                </a:cubicBezTo>
                <a:cubicBezTo>
                  <a:pt x="130" y="46"/>
                  <a:pt x="133" y="44"/>
                  <a:pt x="133" y="46"/>
                </a:cubicBezTo>
                <a:cubicBezTo>
                  <a:pt x="132" y="48"/>
                  <a:pt x="129" y="50"/>
                  <a:pt x="126" y="50"/>
                </a:cubicBezTo>
                <a:cubicBezTo>
                  <a:pt x="123" y="50"/>
                  <a:pt x="120" y="46"/>
                  <a:pt x="116" y="47"/>
                </a:cubicBezTo>
                <a:cubicBezTo>
                  <a:pt x="115" y="47"/>
                  <a:pt x="117" y="50"/>
                  <a:pt x="117" y="51"/>
                </a:cubicBezTo>
                <a:cubicBezTo>
                  <a:pt x="116" y="52"/>
                  <a:pt x="114" y="50"/>
                  <a:pt x="113" y="51"/>
                </a:cubicBezTo>
                <a:cubicBezTo>
                  <a:pt x="112" y="53"/>
                  <a:pt x="111" y="56"/>
                  <a:pt x="111" y="58"/>
                </a:cubicBezTo>
                <a:cubicBezTo>
                  <a:pt x="110" y="61"/>
                  <a:pt x="110" y="64"/>
                  <a:pt x="110" y="66"/>
                </a:cubicBezTo>
                <a:cubicBezTo>
                  <a:pt x="110" y="69"/>
                  <a:pt x="112" y="71"/>
                  <a:pt x="110" y="73"/>
                </a:cubicBezTo>
                <a:cubicBezTo>
                  <a:pt x="108" y="76"/>
                  <a:pt x="105" y="76"/>
                  <a:pt x="102" y="78"/>
                </a:cubicBezTo>
                <a:cubicBezTo>
                  <a:pt x="100" y="80"/>
                  <a:pt x="97" y="82"/>
                  <a:pt x="96" y="85"/>
                </a:cubicBezTo>
                <a:cubicBezTo>
                  <a:pt x="96" y="88"/>
                  <a:pt x="98" y="91"/>
                  <a:pt x="99" y="93"/>
                </a:cubicBezTo>
                <a:cubicBezTo>
                  <a:pt x="99" y="95"/>
                  <a:pt x="100" y="97"/>
                  <a:pt x="99" y="99"/>
                </a:cubicBezTo>
                <a:cubicBezTo>
                  <a:pt x="99" y="100"/>
                  <a:pt x="97" y="98"/>
                  <a:pt x="96" y="99"/>
                </a:cubicBezTo>
                <a:cubicBezTo>
                  <a:pt x="95" y="101"/>
                  <a:pt x="97" y="103"/>
                  <a:pt x="96" y="105"/>
                </a:cubicBezTo>
                <a:cubicBezTo>
                  <a:pt x="96" y="106"/>
                  <a:pt x="93" y="104"/>
                  <a:pt x="92" y="105"/>
                </a:cubicBezTo>
                <a:cubicBezTo>
                  <a:pt x="91" y="108"/>
                  <a:pt x="92" y="112"/>
                  <a:pt x="89" y="114"/>
                </a:cubicBezTo>
                <a:cubicBezTo>
                  <a:pt x="85" y="118"/>
                  <a:pt x="80" y="122"/>
                  <a:pt x="75" y="121"/>
                </a:cubicBezTo>
                <a:cubicBezTo>
                  <a:pt x="72" y="121"/>
                  <a:pt x="75" y="114"/>
                  <a:pt x="73" y="112"/>
                </a:cubicBezTo>
                <a:cubicBezTo>
                  <a:pt x="72" y="110"/>
                  <a:pt x="69" y="110"/>
                  <a:pt x="67" y="110"/>
                </a:cubicBezTo>
                <a:cubicBezTo>
                  <a:pt x="65" y="110"/>
                  <a:pt x="64" y="113"/>
                  <a:pt x="62" y="112"/>
                </a:cubicBezTo>
                <a:cubicBezTo>
                  <a:pt x="61" y="112"/>
                  <a:pt x="62" y="110"/>
                  <a:pt x="61" y="109"/>
                </a:cubicBezTo>
                <a:cubicBezTo>
                  <a:pt x="60" y="108"/>
                  <a:pt x="59" y="110"/>
                  <a:pt x="58" y="110"/>
                </a:cubicBezTo>
                <a:cubicBezTo>
                  <a:pt x="57" y="109"/>
                  <a:pt x="57" y="106"/>
                  <a:pt x="56" y="106"/>
                </a:cubicBezTo>
                <a:cubicBezTo>
                  <a:pt x="54" y="106"/>
                  <a:pt x="55" y="109"/>
                  <a:pt x="53" y="110"/>
                </a:cubicBezTo>
                <a:cubicBezTo>
                  <a:pt x="51" y="111"/>
                  <a:pt x="48" y="112"/>
                  <a:pt x="46" y="112"/>
                </a:cubicBezTo>
                <a:cubicBezTo>
                  <a:pt x="43" y="113"/>
                  <a:pt x="41" y="113"/>
                  <a:pt x="38" y="113"/>
                </a:cubicBezTo>
                <a:cubicBezTo>
                  <a:pt x="38" y="112"/>
                  <a:pt x="38" y="111"/>
                  <a:pt x="38" y="110"/>
                </a:cubicBezTo>
                <a:cubicBezTo>
                  <a:pt x="38" y="107"/>
                  <a:pt x="40" y="104"/>
                  <a:pt x="38" y="103"/>
                </a:cubicBezTo>
                <a:cubicBezTo>
                  <a:pt x="36" y="101"/>
                  <a:pt x="33" y="105"/>
                  <a:pt x="31" y="105"/>
                </a:cubicBezTo>
                <a:cubicBezTo>
                  <a:pt x="29" y="105"/>
                  <a:pt x="26" y="104"/>
                  <a:pt x="24" y="104"/>
                </a:cubicBezTo>
                <a:cubicBezTo>
                  <a:pt x="23" y="103"/>
                  <a:pt x="21" y="105"/>
                  <a:pt x="20" y="104"/>
                </a:cubicBezTo>
                <a:cubicBezTo>
                  <a:pt x="18" y="101"/>
                  <a:pt x="18" y="97"/>
                  <a:pt x="18" y="94"/>
                </a:cubicBezTo>
                <a:cubicBezTo>
                  <a:pt x="17" y="92"/>
                  <a:pt x="18" y="89"/>
                  <a:pt x="17" y="86"/>
                </a:cubicBezTo>
                <a:cubicBezTo>
                  <a:pt x="17" y="84"/>
                  <a:pt x="16" y="82"/>
                  <a:pt x="15" y="80"/>
                </a:cubicBezTo>
                <a:cubicBezTo>
                  <a:pt x="14" y="79"/>
                  <a:pt x="11" y="80"/>
                  <a:pt x="10" y="78"/>
                </a:cubicBezTo>
                <a:cubicBezTo>
                  <a:pt x="9" y="77"/>
                  <a:pt x="11" y="75"/>
                  <a:pt x="10" y="73"/>
                </a:cubicBezTo>
                <a:cubicBezTo>
                  <a:pt x="9" y="72"/>
                  <a:pt x="6" y="75"/>
                  <a:pt x="6" y="73"/>
                </a:cubicBezTo>
                <a:cubicBezTo>
                  <a:pt x="4" y="71"/>
                  <a:pt x="5" y="68"/>
                  <a:pt x="6" y="66"/>
                </a:cubicBezTo>
                <a:cubicBezTo>
                  <a:pt x="6" y="64"/>
                  <a:pt x="8" y="62"/>
                  <a:pt x="8" y="60"/>
                </a:cubicBezTo>
                <a:cubicBezTo>
                  <a:pt x="7" y="57"/>
                  <a:pt x="2" y="58"/>
                  <a:pt x="1" y="55"/>
                </a:cubicBezTo>
                <a:cubicBezTo>
                  <a:pt x="0" y="51"/>
                  <a:pt x="1" y="46"/>
                  <a:pt x="2" y="41"/>
                </a:cubicBezTo>
                <a:cubicBezTo>
                  <a:pt x="3" y="38"/>
                  <a:pt x="6" y="35"/>
                  <a:pt x="8" y="32"/>
                </a:cubicBezTo>
                <a:cubicBezTo>
                  <a:pt x="9" y="32"/>
                  <a:pt x="11" y="32"/>
                  <a:pt x="12" y="32"/>
                </a:cubicBezTo>
                <a:cubicBezTo>
                  <a:pt x="13" y="35"/>
                  <a:pt x="12" y="38"/>
                  <a:pt x="14" y="40"/>
                </a:cubicBezTo>
                <a:cubicBezTo>
                  <a:pt x="16" y="43"/>
                  <a:pt x="20" y="44"/>
                  <a:pt x="23" y="46"/>
                </a:cubicBezTo>
                <a:cubicBezTo>
                  <a:pt x="24" y="47"/>
                  <a:pt x="24" y="49"/>
                  <a:pt x="25" y="49"/>
                </a:cubicBezTo>
                <a:cubicBezTo>
                  <a:pt x="27" y="49"/>
                  <a:pt x="29" y="47"/>
                  <a:pt x="31" y="46"/>
                </a:cubicBezTo>
                <a:cubicBezTo>
                  <a:pt x="34" y="46"/>
                  <a:pt x="37" y="48"/>
                  <a:pt x="40" y="48"/>
                </a:cubicBezTo>
                <a:cubicBezTo>
                  <a:pt x="42" y="47"/>
                  <a:pt x="44" y="46"/>
                  <a:pt x="45" y="45"/>
                </a:cubicBezTo>
                <a:cubicBezTo>
                  <a:pt x="46" y="44"/>
                  <a:pt x="44" y="41"/>
                  <a:pt x="45" y="41"/>
                </a:cubicBezTo>
                <a:cubicBezTo>
                  <a:pt x="48" y="39"/>
                  <a:pt x="51" y="40"/>
                  <a:pt x="54" y="40"/>
                </a:cubicBezTo>
                <a:cubicBezTo>
                  <a:pt x="54" y="40"/>
                  <a:pt x="53" y="42"/>
                  <a:pt x="53" y="42"/>
                </a:cubicBezTo>
                <a:cubicBezTo>
                  <a:pt x="54" y="43"/>
                  <a:pt x="55" y="41"/>
                  <a:pt x="57" y="41"/>
                </a:cubicBezTo>
                <a:cubicBezTo>
                  <a:pt x="59" y="42"/>
                  <a:pt x="60" y="45"/>
                  <a:pt x="62" y="45"/>
                </a:cubicBezTo>
                <a:cubicBezTo>
                  <a:pt x="64" y="44"/>
                  <a:pt x="64" y="41"/>
                  <a:pt x="66" y="41"/>
                </a:cubicBezTo>
                <a:cubicBezTo>
                  <a:pt x="69" y="40"/>
                  <a:pt x="72" y="42"/>
                  <a:pt x="74" y="41"/>
                </a:cubicBezTo>
                <a:cubicBezTo>
                  <a:pt x="75" y="40"/>
                  <a:pt x="73" y="38"/>
                  <a:pt x="74" y="36"/>
                </a:cubicBezTo>
                <a:cubicBezTo>
                  <a:pt x="76" y="32"/>
                  <a:pt x="79" y="28"/>
                  <a:pt x="81" y="24"/>
                </a:cubicBezTo>
                <a:cubicBezTo>
                  <a:pt x="83" y="21"/>
                  <a:pt x="86" y="18"/>
                  <a:pt x="87" y="15"/>
                </a:cubicBezTo>
                <a:cubicBezTo>
                  <a:pt x="88" y="11"/>
                  <a:pt x="85" y="7"/>
                  <a:pt x="87" y="4"/>
                </a:cubicBezTo>
                <a:cubicBezTo>
                  <a:pt x="89" y="1"/>
                  <a:pt x="93" y="1"/>
                  <a:pt x="96" y="1"/>
                </a:cubicBezTo>
                <a:cubicBezTo>
                  <a:pt x="98" y="0"/>
                  <a:pt x="99" y="3"/>
                  <a:pt x="101" y="4"/>
                </a:cubicBezTo>
                <a:cubicBezTo>
                  <a:pt x="103" y="4"/>
                  <a:pt x="106" y="2"/>
                  <a:pt x="108" y="2"/>
                </a:cubicBezTo>
                <a:cubicBezTo>
                  <a:pt x="111" y="3"/>
                  <a:pt x="113" y="4"/>
                  <a:pt x="115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10" name="Freeform 2928"/>
          <p:cNvSpPr>
            <a:spLocks noChangeAspect="1"/>
          </p:cNvSpPr>
          <p:nvPr/>
        </p:nvSpPr>
        <p:spPr bwMode="auto">
          <a:xfrm>
            <a:off x="7262813" y="4384675"/>
            <a:ext cx="30163" cy="12700"/>
          </a:xfrm>
          <a:custGeom>
            <a:avLst/>
            <a:gdLst>
              <a:gd name="T0" fmla="*/ 1 w 16"/>
              <a:gd name="T1" fmla="*/ 1 h 6"/>
              <a:gd name="T2" fmla="*/ 18 w 16"/>
              <a:gd name="T3" fmla="*/ 1 h 6"/>
              <a:gd name="T4" fmla="*/ 14 w 16"/>
              <a:gd name="T5" fmla="*/ 5 h 6"/>
              <a:gd name="T6" fmla="*/ 4 w 16"/>
              <a:gd name="T7" fmla="*/ 7 h 6"/>
              <a:gd name="T8" fmla="*/ 1 w 16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"/>
              <a:gd name="T16" fmla="*/ 0 h 6"/>
              <a:gd name="T17" fmla="*/ 16 w 1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" h="6">
                <a:moveTo>
                  <a:pt x="1" y="1"/>
                </a:moveTo>
                <a:cubicBezTo>
                  <a:pt x="5" y="0"/>
                  <a:pt x="10" y="0"/>
                  <a:pt x="15" y="1"/>
                </a:cubicBezTo>
                <a:cubicBezTo>
                  <a:pt x="16" y="1"/>
                  <a:pt x="13" y="4"/>
                  <a:pt x="12" y="4"/>
                </a:cubicBezTo>
                <a:cubicBezTo>
                  <a:pt x="9" y="5"/>
                  <a:pt x="6" y="6"/>
                  <a:pt x="3" y="5"/>
                </a:cubicBezTo>
                <a:cubicBezTo>
                  <a:pt x="1" y="5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11" name="Freeform 2929"/>
          <p:cNvSpPr>
            <a:spLocks noChangeAspect="1"/>
          </p:cNvSpPr>
          <p:nvPr/>
        </p:nvSpPr>
        <p:spPr bwMode="auto">
          <a:xfrm>
            <a:off x="7405688" y="4151313"/>
            <a:ext cx="161925" cy="201613"/>
          </a:xfrm>
          <a:custGeom>
            <a:avLst/>
            <a:gdLst>
              <a:gd name="T0" fmla="*/ 97 w 85"/>
              <a:gd name="T1" fmla="*/ 4 h 106"/>
              <a:gd name="T2" fmla="*/ 89 w 85"/>
              <a:gd name="T3" fmla="*/ 17 h 106"/>
              <a:gd name="T4" fmla="*/ 72 w 85"/>
              <a:gd name="T5" fmla="*/ 24 h 106"/>
              <a:gd name="T6" fmla="*/ 48 w 85"/>
              <a:gd name="T7" fmla="*/ 22 h 106"/>
              <a:gd name="T8" fmla="*/ 35 w 85"/>
              <a:gd name="T9" fmla="*/ 23 h 106"/>
              <a:gd name="T10" fmla="*/ 23 w 85"/>
              <a:gd name="T11" fmla="*/ 23 h 106"/>
              <a:gd name="T12" fmla="*/ 31 w 85"/>
              <a:gd name="T13" fmla="*/ 54 h 106"/>
              <a:gd name="T14" fmla="*/ 44 w 85"/>
              <a:gd name="T15" fmla="*/ 43 h 106"/>
              <a:gd name="T16" fmla="*/ 64 w 85"/>
              <a:gd name="T17" fmla="*/ 40 h 106"/>
              <a:gd name="T18" fmla="*/ 70 w 85"/>
              <a:gd name="T19" fmla="*/ 46 h 106"/>
              <a:gd name="T20" fmla="*/ 55 w 85"/>
              <a:gd name="T21" fmla="*/ 55 h 106"/>
              <a:gd name="T22" fmla="*/ 40 w 85"/>
              <a:gd name="T23" fmla="*/ 60 h 106"/>
              <a:gd name="T24" fmla="*/ 54 w 85"/>
              <a:gd name="T25" fmla="*/ 79 h 106"/>
              <a:gd name="T26" fmla="*/ 56 w 85"/>
              <a:gd name="T27" fmla="*/ 95 h 106"/>
              <a:gd name="T28" fmla="*/ 50 w 85"/>
              <a:gd name="T29" fmla="*/ 104 h 106"/>
              <a:gd name="T30" fmla="*/ 41 w 85"/>
              <a:gd name="T31" fmla="*/ 113 h 106"/>
              <a:gd name="T32" fmla="*/ 35 w 85"/>
              <a:gd name="T33" fmla="*/ 93 h 106"/>
              <a:gd name="T34" fmla="*/ 37 w 85"/>
              <a:gd name="T35" fmla="*/ 79 h 106"/>
              <a:gd name="T36" fmla="*/ 23 w 85"/>
              <a:gd name="T37" fmla="*/ 79 h 106"/>
              <a:gd name="T38" fmla="*/ 24 w 85"/>
              <a:gd name="T39" fmla="*/ 98 h 106"/>
              <a:gd name="T40" fmla="*/ 22 w 85"/>
              <a:gd name="T41" fmla="*/ 113 h 106"/>
              <a:gd name="T42" fmla="*/ 22 w 85"/>
              <a:gd name="T43" fmla="*/ 127 h 106"/>
              <a:gd name="T44" fmla="*/ 7 w 85"/>
              <a:gd name="T45" fmla="*/ 120 h 106"/>
              <a:gd name="T46" fmla="*/ 11 w 85"/>
              <a:gd name="T47" fmla="*/ 87 h 106"/>
              <a:gd name="T48" fmla="*/ 2 w 85"/>
              <a:gd name="T49" fmla="*/ 86 h 106"/>
              <a:gd name="T50" fmla="*/ 10 w 85"/>
              <a:gd name="T51" fmla="*/ 67 h 106"/>
              <a:gd name="T52" fmla="*/ 14 w 85"/>
              <a:gd name="T53" fmla="*/ 41 h 106"/>
              <a:gd name="T54" fmla="*/ 17 w 85"/>
              <a:gd name="T55" fmla="*/ 30 h 106"/>
              <a:gd name="T56" fmla="*/ 24 w 85"/>
              <a:gd name="T57" fmla="*/ 12 h 106"/>
              <a:gd name="T58" fmla="*/ 30 w 85"/>
              <a:gd name="T59" fmla="*/ 6 h 106"/>
              <a:gd name="T60" fmla="*/ 43 w 85"/>
              <a:gd name="T61" fmla="*/ 10 h 106"/>
              <a:gd name="T62" fmla="*/ 62 w 85"/>
              <a:gd name="T63" fmla="*/ 13 h 106"/>
              <a:gd name="T64" fmla="*/ 84 w 85"/>
              <a:gd name="T65" fmla="*/ 11 h 106"/>
              <a:gd name="T66" fmla="*/ 96 w 85"/>
              <a:gd name="T67" fmla="*/ 1 h 10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5"/>
              <a:gd name="T103" fmla="*/ 0 h 106"/>
              <a:gd name="T104" fmla="*/ 85 w 85"/>
              <a:gd name="T105" fmla="*/ 106 h 10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5" h="106">
                <a:moveTo>
                  <a:pt x="84" y="1"/>
                </a:moveTo>
                <a:cubicBezTo>
                  <a:pt x="85" y="2"/>
                  <a:pt x="82" y="2"/>
                  <a:pt x="81" y="3"/>
                </a:cubicBezTo>
                <a:cubicBezTo>
                  <a:pt x="80" y="5"/>
                  <a:pt x="81" y="8"/>
                  <a:pt x="80" y="9"/>
                </a:cubicBezTo>
                <a:cubicBezTo>
                  <a:pt x="79" y="11"/>
                  <a:pt x="75" y="12"/>
                  <a:pt x="74" y="14"/>
                </a:cubicBezTo>
                <a:cubicBezTo>
                  <a:pt x="73" y="15"/>
                  <a:pt x="75" y="18"/>
                  <a:pt x="74" y="19"/>
                </a:cubicBezTo>
                <a:cubicBezTo>
                  <a:pt x="69" y="21"/>
                  <a:pt x="64" y="20"/>
                  <a:pt x="60" y="20"/>
                </a:cubicBezTo>
                <a:cubicBezTo>
                  <a:pt x="57" y="20"/>
                  <a:pt x="55" y="18"/>
                  <a:pt x="53" y="17"/>
                </a:cubicBezTo>
                <a:cubicBezTo>
                  <a:pt x="49" y="17"/>
                  <a:pt x="45" y="18"/>
                  <a:pt x="40" y="18"/>
                </a:cubicBezTo>
                <a:cubicBezTo>
                  <a:pt x="39" y="18"/>
                  <a:pt x="38" y="16"/>
                  <a:pt x="36" y="16"/>
                </a:cubicBezTo>
                <a:cubicBezTo>
                  <a:pt x="34" y="16"/>
                  <a:pt x="32" y="18"/>
                  <a:pt x="29" y="19"/>
                </a:cubicBezTo>
                <a:cubicBezTo>
                  <a:pt x="27" y="19"/>
                  <a:pt x="25" y="17"/>
                  <a:pt x="22" y="17"/>
                </a:cubicBezTo>
                <a:cubicBezTo>
                  <a:pt x="21" y="17"/>
                  <a:pt x="19" y="18"/>
                  <a:pt x="19" y="19"/>
                </a:cubicBezTo>
                <a:cubicBezTo>
                  <a:pt x="18" y="24"/>
                  <a:pt x="18" y="29"/>
                  <a:pt x="19" y="34"/>
                </a:cubicBezTo>
                <a:cubicBezTo>
                  <a:pt x="20" y="38"/>
                  <a:pt x="22" y="43"/>
                  <a:pt x="26" y="45"/>
                </a:cubicBezTo>
                <a:cubicBezTo>
                  <a:pt x="28" y="46"/>
                  <a:pt x="30" y="44"/>
                  <a:pt x="32" y="43"/>
                </a:cubicBezTo>
                <a:cubicBezTo>
                  <a:pt x="34" y="41"/>
                  <a:pt x="35" y="38"/>
                  <a:pt x="37" y="36"/>
                </a:cubicBezTo>
                <a:cubicBezTo>
                  <a:pt x="39" y="35"/>
                  <a:pt x="42" y="36"/>
                  <a:pt x="45" y="36"/>
                </a:cubicBezTo>
                <a:cubicBezTo>
                  <a:pt x="47" y="35"/>
                  <a:pt x="50" y="33"/>
                  <a:pt x="53" y="33"/>
                </a:cubicBezTo>
                <a:cubicBezTo>
                  <a:pt x="55" y="32"/>
                  <a:pt x="58" y="31"/>
                  <a:pt x="60" y="33"/>
                </a:cubicBezTo>
                <a:cubicBezTo>
                  <a:pt x="61" y="34"/>
                  <a:pt x="60" y="37"/>
                  <a:pt x="58" y="38"/>
                </a:cubicBezTo>
                <a:cubicBezTo>
                  <a:pt x="56" y="40"/>
                  <a:pt x="53" y="37"/>
                  <a:pt x="51" y="38"/>
                </a:cubicBezTo>
                <a:cubicBezTo>
                  <a:pt x="49" y="40"/>
                  <a:pt x="48" y="44"/>
                  <a:pt x="46" y="46"/>
                </a:cubicBezTo>
                <a:cubicBezTo>
                  <a:pt x="43" y="49"/>
                  <a:pt x="41" y="51"/>
                  <a:pt x="37" y="52"/>
                </a:cubicBezTo>
                <a:cubicBezTo>
                  <a:pt x="36" y="52"/>
                  <a:pt x="34" y="49"/>
                  <a:pt x="33" y="50"/>
                </a:cubicBezTo>
                <a:cubicBezTo>
                  <a:pt x="32" y="50"/>
                  <a:pt x="33" y="52"/>
                  <a:pt x="34" y="52"/>
                </a:cubicBezTo>
                <a:cubicBezTo>
                  <a:pt x="37" y="57"/>
                  <a:pt x="41" y="61"/>
                  <a:pt x="45" y="66"/>
                </a:cubicBezTo>
                <a:cubicBezTo>
                  <a:pt x="46" y="68"/>
                  <a:pt x="48" y="69"/>
                  <a:pt x="49" y="71"/>
                </a:cubicBezTo>
                <a:cubicBezTo>
                  <a:pt x="49" y="74"/>
                  <a:pt x="46" y="76"/>
                  <a:pt x="47" y="79"/>
                </a:cubicBezTo>
                <a:cubicBezTo>
                  <a:pt x="48" y="82"/>
                  <a:pt x="54" y="84"/>
                  <a:pt x="52" y="86"/>
                </a:cubicBezTo>
                <a:cubicBezTo>
                  <a:pt x="51" y="89"/>
                  <a:pt x="45" y="85"/>
                  <a:pt x="42" y="87"/>
                </a:cubicBezTo>
                <a:cubicBezTo>
                  <a:pt x="40" y="89"/>
                  <a:pt x="43" y="94"/>
                  <a:pt x="41" y="96"/>
                </a:cubicBezTo>
                <a:cubicBezTo>
                  <a:pt x="39" y="97"/>
                  <a:pt x="35" y="96"/>
                  <a:pt x="34" y="94"/>
                </a:cubicBezTo>
                <a:cubicBezTo>
                  <a:pt x="33" y="90"/>
                  <a:pt x="38" y="86"/>
                  <a:pt x="37" y="82"/>
                </a:cubicBezTo>
                <a:cubicBezTo>
                  <a:pt x="36" y="79"/>
                  <a:pt x="32" y="80"/>
                  <a:pt x="29" y="78"/>
                </a:cubicBezTo>
                <a:cubicBezTo>
                  <a:pt x="28" y="77"/>
                  <a:pt x="26" y="76"/>
                  <a:pt x="26" y="74"/>
                </a:cubicBezTo>
                <a:cubicBezTo>
                  <a:pt x="27" y="71"/>
                  <a:pt x="31" y="69"/>
                  <a:pt x="31" y="66"/>
                </a:cubicBezTo>
                <a:cubicBezTo>
                  <a:pt x="32" y="65"/>
                  <a:pt x="29" y="62"/>
                  <a:pt x="28" y="62"/>
                </a:cubicBezTo>
                <a:cubicBezTo>
                  <a:pt x="24" y="62"/>
                  <a:pt x="21" y="64"/>
                  <a:pt x="19" y="66"/>
                </a:cubicBezTo>
                <a:cubicBezTo>
                  <a:pt x="18" y="68"/>
                  <a:pt x="21" y="70"/>
                  <a:pt x="21" y="72"/>
                </a:cubicBezTo>
                <a:cubicBezTo>
                  <a:pt x="21" y="75"/>
                  <a:pt x="20" y="78"/>
                  <a:pt x="20" y="82"/>
                </a:cubicBezTo>
                <a:cubicBezTo>
                  <a:pt x="20" y="84"/>
                  <a:pt x="22" y="87"/>
                  <a:pt x="21" y="89"/>
                </a:cubicBezTo>
                <a:cubicBezTo>
                  <a:pt x="21" y="91"/>
                  <a:pt x="19" y="92"/>
                  <a:pt x="18" y="94"/>
                </a:cubicBezTo>
                <a:cubicBezTo>
                  <a:pt x="18" y="98"/>
                  <a:pt x="21" y="101"/>
                  <a:pt x="21" y="105"/>
                </a:cubicBezTo>
                <a:cubicBezTo>
                  <a:pt x="21" y="106"/>
                  <a:pt x="19" y="106"/>
                  <a:pt x="18" y="106"/>
                </a:cubicBezTo>
                <a:cubicBezTo>
                  <a:pt x="15" y="106"/>
                  <a:pt x="11" y="106"/>
                  <a:pt x="8" y="105"/>
                </a:cubicBezTo>
                <a:cubicBezTo>
                  <a:pt x="7" y="104"/>
                  <a:pt x="6" y="102"/>
                  <a:pt x="6" y="100"/>
                </a:cubicBezTo>
                <a:cubicBezTo>
                  <a:pt x="7" y="95"/>
                  <a:pt x="11" y="90"/>
                  <a:pt x="11" y="84"/>
                </a:cubicBezTo>
                <a:cubicBezTo>
                  <a:pt x="12" y="80"/>
                  <a:pt x="11" y="76"/>
                  <a:pt x="9" y="73"/>
                </a:cubicBezTo>
                <a:cubicBezTo>
                  <a:pt x="8" y="71"/>
                  <a:pt x="6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1" y="68"/>
                  <a:pt x="0" y="65"/>
                  <a:pt x="1" y="62"/>
                </a:cubicBezTo>
                <a:cubicBezTo>
                  <a:pt x="2" y="59"/>
                  <a:pt x="7" y="59"/>
                  <a:pt x="8" y="56"/>
                </a:cubicBezTo>
                <a:cubicBezTo>
                  <a:pt x="9" y="52"/>
                  <a:pt x="8" y="46"/>
                  <a:pt x="9" y="42"/>
                </a:cubicBezTo>
                <a:cubicBezTo>
                  <a:pt x="9" y="39"/>
                  <a:pt x="10" y="36"/>
                  <a:pt x="12" y="34"/>
                </a:cubicBezTo>
                <a:cubicBezTo>
                  <a:pt x="14" y="33"/>
                  <a:pt x="16" y="37"/>
                  <a:pt x="16" y="36"/>
                </a:cubicBezTo>
                <a:cubicBezTo>
                  <a:pt x="17" y="32"/>
                  <a:pt x="15" y="28"/>
                  <a:pt x="14" y="25"/>
                </a:cubicBezTo>
                <a:cubicBezTo>
                  <a:pt x="14" y="22"/>
                  <a:pt x="12" y="20"/>
                  <a:pt x="13" y="18"/>
                </a:cubicBezTo>
                <a:cubicBezTo>
                  <a:pt x="14" y="15"/>
                  <a:pt x="17" y="11"/>
                  <a:pt x="20" y="10"/>
                </a:cubicBezTo>
                <a:cubicBezTo>
                  <a:pt x="22" y="9"/>
                  <a:pt x="24" y="14"/>
                  <a:pt x="25" y="13"/>
                </a:cubicBezTo>
                <a:cubicBezTo>
                  <a:pt x="27" y="11"/>
                  <a:pt x="23" y="6"/>
                  <a:pt x="25" y="5"/>
                </a:cubicBezTo>
                <a:cubicBezTo>
                  <a:pt x="27" y="3"/>
                  <a:pt x="32" y="4"/>
                  <a:pt x="35" y="5"/>
                </a:cubicBezTo>
                <a:cubicBezTo>
                  <a:pt x="36" y="5"/>
                  <a:pt x="35" y="8"/>
                  <a:pt x="36" y="8"/>
                </a:cubicBezTo>
                <a:cubicBezTo>
                  <a:pt x="40" y="9"/>
                  <a:pt x="44" y="8"/>
                  <a:pt x="48" y="8"/>
                </a:cubicBezTo>
                <a:cubicBezTo>
                  <a:pt x="49" y="9"/>
                  <a:pt x="51" y="11"/>
                  <a:pt x="52" y="11"/>
                </a:cubicBezTo>
                <a:cubicBezTo>
                  <a:pt x="54" y="12"/>
                  <a:pt x="55" y="9"/>
                  <a:pt x="57" y="9"/>
                </a:cubicBezTo>
                <a:cubicBezTo>
                  <a:pt x="61" y="9"/>
                  <a:pt x="66" y="11"/>
                  <a:pt x="70" y="9"/>
                </a:cubicBezTo>
                <a:cubicBezTo>
                  <a:pt x="72" y="8"/>
                  <a:pt x="73" y="5"/>
                  <a:pt x="74" y="3"/>
                </a:cubicBezTo>
                <a:cubicBezTo>
                  <a:pt x="76" y="2"/>
                  <a:pt x="78" y="1"/>
                  <a:pt x="80" y="1"/>
                </a:cubicBezTo>
                <a:cubicBezTo>
                  <a:pt x="81" y="1"/>
                  <a:pt x="84" y="0"/>
                  <a:pt x="8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12" name="Freeform 2930"/>
          <p:cNvSpPr>
            <a:spLocks noChangeAspect="1"/>
          </p:cNvSpPr>
          <p:nvPr/>
        </p:nvSpPr>
        <p:spPr bwMode="auto">
          <a:xfrm>
            <a:off x="7340600" y="4287838"/>
            <a:ext cx="9525" cy="20638"/>
          </a:xfrm>
          <a:custGeom>
            <a:avLst/>
            <a:gdLst>
              <a:gd name="T0" fmla="*/ 5 w 5"/>
              <a:gd name="T1" fmla="*/ 0 h 11"/>
              <a:gd name="T2" fmla="*/ 6 w 5"/>
              <a:gd name="T3" fmla="*/ 2 h 11"/>
              <a:gd name="T4" fmla="*/ 5 w 5"/>
              <a:gd name="T5" fmla="*/ 12 h 11"/>
              <a:gd name="T6" fmla="*/ 1 w 5"/>
              <a:gd name="T7" fmla="*/ 12 h 11"/>
              <a:gd name="T8" fmla="*/ 2 w 5"/>
              <a:gd name="T9" fmla="*/ 2 h 11"/>
              <a:gd name="T10" fmla="*/ 5 w 5"/>
              <a:gd name="T11" fmla="*/ 0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"/>
              <a:gd name="T19" fmla="*/ 0 h 11"/>
              <a:gd name="T20" fmla="*/ 5 w 5"/>
              <a:gd name="T21" fmla="*/ 11 h 1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" h="11">
                <a:moveTo>
                  <a:pt x="4" y="0"/>
                </a:moveTo>
                <a:cubicBezTo>
                  <a:pt x="5" y="0"/>
                  <a:pt x="5" y="1"/>
                  <a:pt x="5" y="2"/>
                </a:cubicBezTo>
                <a:cubicBezTo>
                  <a:pt x="5" y="5"/>
                  <a:pt x="5" y="7"/>
                  <a:pt x="4" y="10"/>
                </a:cubicBezTo>
                <a:cubicBezTo>
                  <a:pt x="3" y="10"/>
                  <a:pt x="1" y="11"/>
                  <a:pt x="1" y="10"/>
                </a:cubicBezTo>
                <a:cubicBezTo>
                  <a:pt x="0" y="7"/>
                  <a:pt x="1" y="5"/>
                  <a:pt x="2" y="2"/>
                </a:cubicBezTo>
                <a:cubicBezTo>
                  <a:pt x="2" y="1"/>
                  <a:pt x="3" y="0"/>
                  <a:pt x="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13" name="Freeform 2931"/>
          <p:cNvSpPr>
            <a:spLocks noChangeAspect="1"/>
          </p:cNvSpPr>
          <p:nvPr/>
        </p:nvSpPr>
        <p:spPr bwMode="auto">
          <a:xfrm>
            <a:off x="7300913" y="4419600"/>
            <a:ext cx="30163" cy="22225"/>
          </a:xfrm>
          <a:custGeom>
            <a:avLst/>
            <a:gdLst>
              <a:gd name="T0" fmla="*/ 1 w 16"/>
              <a:gd name="T1" fmla="*/ 1 h 12"/>
              <a:gd name="T2" fmla="*/ 8 w 16"/>
              <a:gd name="T3" fmla="*/ 2 h 12"/>
              <a:gd name="T4" fmla="*/ 14 w 16"/>
              <a:gd name="T5" fmla="*/ 2 h 12"/>
              <a:gd name="T6" fmla="*/ 19 w 16"/>
              <a:gd name="T7" fmla="*/ 6 h 12"/>
              <a:gd name="T8" fmla="*/ 11 w 16"/>
              <a:gd name="T9" fmla="*/ 11 h 12"/>
              <a:gd name="T10" fmla="*/ 10 w 16"/>
              <a:gd name="T11" fmla="*/ 14 h 12"/>
              <a:gd name="T12" fmla="*/ 7 w 16"/>
              <a:gd name="T13" fmla="*/ 7 h 12"/>
              <a:gd name="T14" fmla="*/ 1 w 16"/>
              <a:gd name="T15" fmla="*/ 6 h 12"/>
              <a:gd name="T16" fmla="*/ 1 w 16"/>
              <a:gd name="T17" fmla="*/ 1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6"/>
              <a:gd name="T28" fmla="*/ 0 h 12"/>
              <a:gd name="T29" fmla="*/ 16 w 16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6" h="12">
                <a:moveTo>
                  <a:pt x="1" y="1"/>
                </a:moveTo>
                <a:cubicBezTo>
                  <a:pt x="3" y="0"/>
                  <a:pt x="5" y="1"/>
                  <a:pt x="7" y="2"/>
                </a:cubicBezTo>
                <a:cubicBezTo>
                  <a:pt x="9" y="2"/>
                  <a:pt x="10" y="1"/>
                  <a:pt x="12" y="2"/>
                </a:cubicBezTo>
                <a:cubicBezTo>
                  <a:pt x="13" y="2"/>
                  <a:pt x="16" y="4"/>
                  <a:pt x="16" y="5"/>
                </a:cubicBezTo>
                <a:cubicBezTo>
                  <a:pt x="15" y="8"/>
                  <a:pt x="11" y="7"/>
                  <a:pt x="9" y="9"/>
                </a:cubicBezTo>
                <a:cubicBezTo>
                  <a:pt x="9" y="10"/>
                  <a:pt x="9" y="12"/>
                  <a:pt x="8" y="12"/>
                </a:cubicBezTo>
                <a:cubicBezTo>
                  <a:pt x="7" y="11"/>
                  <a:pt x="7" y="8"/>
                  <a:pt x="6" y="6"/>
                </a:cubicBezTo>
                <a:cubicBezTo>
                  <a:pt x="5" y="5"/>
                  <a:pt x="2" y="6"/>
                  <a:pt x="1" y="5"/>
                </a:cubicBezTo>
                <a:cubicBezTo>
                  <a:pt x="0" y="4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14" name="Freeform 2932"/>
          <p:cNvSpPr>
            <a:spLocks noChangeAspect="1"/>
          </p:cNvSpPr>
          <p:nvPr/>
        </p:nvSpPr>
        <p:spPr bwMode="auto">
          <a:xfrm>
            <a:off x="7326313" y="4422775"/>
            <a:ext cx="26988" cy="22225"/>
          </a:xfrm>
          <a:custGeom>
            <a:avLst/>
            <a:gdLst>
              <a:gd name="T0" fmla="*/ 10 w 14"/>
              <a:gd name="T1" fmla="*/ 0 h 11"/>
              <a:gd name="T2" fmla="*/ 16 w 14"/>
              <a:gd name="T3" fmla="*/ 4 h 11"/>
              <a:gd name="T4" fmla="*/ 13 w 14"/>
              <a:gd name="T5" fmla="*/ 14 h 11"/>
              <a:gd name="T6" fmla="*/ 1 w 14"/>
              <a:gd name="T7" fmla="*/ 10 h 11"/>
              <a:gd name="T8" fmla="*/ 6 w 14"/>
              <a:gd name="T9" fmla="*/ 9 h 11"/>
              <a:gd name="T10" fmla="*/ 6 w 14"/>
              <a:gd name="T11" fmla="*/ 4 h 11"/>
              <a:gd name="T12" fmla="*/ 10 w 14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11"/>
              <a:gd name="T23" fmla="*/ 14 w 14"/>
              <a:gd name="T24" fmla="*/ 11 h 1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11">
                <a:moveTo>
                  <a:pt x="8" y="0"/>
                </a:moveTo>
                <a:cubicBezTo>
                  <a:pt x="10" y="0"/>
                  <a:pt x="13" y="1"/>
                  <a:pt x="13" y="3"/>
                </a:cubicBezTo>
                <a:cubicBezTo>
                  <a:pt x="14" y="5"/>
                  <a:pt x="12" y="8"/>
                  <a:pt x="11" y="11"/>
                </a:cubicBezTo>
                <a:cubicBezTo>
                  <a:pt x="8" y="10"/>
                  <a:pt x="4" y="10"/>
                  <a:pt x="1" y="8"/>
                </a:cubicBezTo>
                <a:cubicBezTo>
                  <a:pt x="0" y="8"/>
                  <a:pt x="4" y="8"/>
                  <a:pt x="5" y="7"/>
                </a:cubicBezTo>
                <a:cubicBezTo>
                  <a:pt x="5" y="5"/>
                  <a:pt x="5" y="4"/>
                  <a:pt x="5" y="3"/>
                </a:cubicBezTo>
                <a:cubicBezTo>
                  <a:pt x="6" y="1"/>
                  <a:pt x="7" y="0"/>
                  <a:pt x="8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15" name="Freeform 2933"/>
          <p:cNvSpPr>
            <a:spLocks noChangeAspect="1"/>
          </p:cNvSpPr>
          <p:nvPr/>
        </p:nvSpPr>
        <p:spPr bwMode="auto">
          <a:xfrm>
            <a:off x="7351713" y="4419600"/>
            <a:ext cx="60325" cy="28575"/>
          </a:xfrm>
          <a:custGeom>
            <a:avLst/>
            <a:gdLst>
              <a:gd name="T0" fmla="*/ 2 w 32"/>
              <a:gd name="T1" fmla="*/ 8 h 15"/>
              <a:gd name="T2" fmla="*/ 1 w 32"/>
              <a:gd name="T3" fmla="*/ 17 h 15"/>
              <a:gd name="T4" fmla="*/ 7 w 32"/>
              <a:gd name="T5" fmla="*/ 17 h 15"/>
              <a:gd name="T6" fmla="*/ 19 w 32"/>
              <a:gd name="T7" fmla="*/ 14 h 15"/>
              <a:gd name="T8" fmla="*/ 28 w 32"/>
              <a:gd name="T9" fmla="*/ 13 h 15"/>
              <a:gd name="T10" fmla="*/ 36 w 32"/>
              <a:gd name="T11" fmla="*/ 11 h 15"/>
              <a:gd name="T12" fmla="*/ 38 w 32"/>
              <a:gd name="T13" fmla="*/ 11 h 15"/>
              <a:gd name="T14" fmla="*/ 34 w 32"/>
              <a:gd name="T15" fmla="*/ 4 h 15"/>
              <a:gd name="T16" fmla="*/ 26 w 32"/>
              <a:gd name="T17" fmla="*/ 4 h 15"/>
              <a:gd name="T18" fmla="*/ 21 w 32"/>
              <a:gd name="T19" fmla="*/ 0 h 15"/>
              <a:gd name="T20" fmla="*/ 17 w 32"/>
              <a:gd name="T21" fmla="*/ 1 h 15"/>
              <a:gd name="T22" fmla="*/ 19 w 32"/>
              <a:gd name="T23" fmla="*/ 6 h 15"/>
              <a:gd name="T24" fmla="*/ 23 w 32"/>
              <a:gd name="T25" fmla="*/ 8 h 15"/>
              <a:gd name="T26" fmla="*/ 18 w 32"/>
              <a:gd name="T27" fmla="*/ 10 h 15"/>
              <a:gd name="T28" fmla="*/ 12 w 32"/>
              <a:gd name="T29" fmla="*/ 6 h 15"/>
              <a:gd name="T30" fmla="*/ 7 w 32"/>
              <a:gd name="T31" fmla="*/ 6 h 15"/>
              <a:gd name="T32" fmla="*/ 2 w 32"/>
              <a:gd name="T33" fmla="*/ 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2"/>
              <a:gd name="T52" fmla="*/ 0 h 15"/>
              <a:gd name="T53" fmla="*/ 32 w 32"/>
              <a:gd name="T54" fmla="*/ 15 h 1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2" h="15">
                <a:moveTo>
                  <a:pt x="2" y="7"/>
                </a:moveTo>
                <a:cubicBezTo>
                  <a:pt x="1" y="9"/>
                  <a:pt x="0" y="12"/>
                  <a:pt x="1" y="14"/>
                </a:cubicBezTo>
                <a:cubicBezTo>
                  <a:pt x="2" y="15"/>
                  <a:pt x="5" y="15"/>
                  <a:pt x="6" y="14"/>
                </a:cubicBezTo>
                <a:cubicBezTo>
                  <a:pt x="10" y="14"/>
                  <a:pt x="13" y="13"/>
                  <a:pt x="16" y="12"/>
                </a:cubicBezTo>
                <a:cubicBezTo>
                  <a:pt x="19" y="12"/>
                  <a:pt x="21" y="11"/>
                  <a:pt x="24" y="11"/>
                </a:cubicBezTo>
                <a:cubicBezTo>
                  <a:pt x="26" y="10"/>
                  <a:pt x="28" y="9"/>
                  <a:pt x="30" y="9"/>
                </a:cubicBezTo>
                <a:cubicBezTo>
                  <a:pt x="30" y="9"/>
                  <a:pt x="32" y="9"/>
                  <a:pt x="32" y="9"/>
                </a:cubicBezTo>
                <a:cubicBezTo>
                  <a:pt x="31" y="7"/>
                  <a:pt x="30" y="5"/>
                  <a:pt x="29" y="3"/>
                </a:cubicBezTo>
                <a:cubicBezTo>
                  <a:pt x="27" y="2"/>
                  <a:pt x="24" y="3"/>
                  <a:pt x="22" y="3"/>
                </a:cubicBezTo>
                <a:cubicBezTo>
                  <a:pt x="20" y="2"/>
                  <a:pt x="19" y="1"/>
                  <a:pt x="18" y="0"/>
                </a:cubicBezTo>
                <a:cubicBezTo>
                  <a:pt x="16" y="0"/>
                  <a:pt x="14" y="0"/>
                  <a:pt x="14" y="1"/>
                </a:cubicBezTo>
                <a:cubicBezTo>
                  <a:pt x="13" y="2"/>
                  <a:pt x="15" y="4"/>
                  <a:pt x="16" y="5"/>
                </a:cubicBezTo>
                <a:cubicBezTo>
                  <a:pt x="17" y="6"/>
                  <a:pt x="20" y="6"/>
                  <a:pt x="19" y="7"/>
                </a:cubicBezTo>
                <a:cubicBezTo>
                  <a:pt x="19" y="9"/>
                  <a:pt x="16" y="9"/>
                  <a:pt x="15" y="8"/>
                </a:cubicBezTo>
                <a:cubicBezTo>
                  <a:pt x="13" y="8"/>
                  <a:pt x="12" y="5"/>
                  <a:pt x="10" y="5"/>
                </a:cubicBezTo>
                <a:cubicBezTo>
                  <a:pt x="9" y="4"/>
                  <a:pt x="7" y="5"/>
                  <a:pt x="6" y="5"/>
                </a:cubicBezTo>
                <a:cubicBezTo>
                  <a:pt x="4" y="6"/>
                  <a:pt x="2" y="5"/>
                  <a:pt x="2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16" name="Freeform 2934"/>
          <p:cNvSpPr>
            <a:spLocks noChangeAspect="1"/>
          </p:cNvSpPr>
          <p:nvPr/>
        </p:nvSpPr>
        <p:spPr bwMode="auto">
          <a:xfrm>
            <a:off x="7400925" y="4454525"/>
            <a:ext cx="52388" cy="30163"/>
          </a:xfrm>
          <a:custGeom>
            <a:avLst/>
            <a:gdLst>
              <a:gd name="T0" fmla="*/ 4 w 27"/>
              <a:gd name="T1" fmla="*/ 2 h 16"/>
              <a:gd name="T2" fmla="*/ 16 w 27"/>
              <a:gd name="T3" fmla="*/ 1 h 16"/>
              <a:gd name="T4" fmla="*/ 26 w 27"/>
              <a:gd name="T5" fmla="*/ 7 h 16"/>
              <a:gd name="T6" fmla="*/ 33 w 27"/>
              <a:gd name="T7" fmla="*/ 14 h 16"/>
              <a:gd name="T8" fmla="*/ 27 w 27"/>
              <a:gd name="T9" fmla="*/ 19 h 16"/>
              <a:gd name="T10" fmla="*/ 18 w 27"/>
              <a:gd name="T11" fmla="*/ 14 h 16"/>
              <a:gd name="T12" fmla="*/ 9 w 27"/>
              <a:gd name="T13" fmla="*/ 10 h 16"/>
              <a:gd name="T14" fmla="*/ 1 w 27"/>
              <a:gd name="T15" fmla="*/ 7 h 16"/>
              <a:gd name="T16" fmla="*/ 4 w 27"/>
              <a:gd name="T17" fmla="*/ 2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7"/>
              <a:gd name="T28" fmla="*/ 0 h 16"/>
              <a:gd name="T29" fmla="*/ 27 w 27"/>
              <a:gd name="T30" fmla="*/ 16 h 1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7" h="16">
                <a:moveTo>
                  <a:pt x="3" y="2"/>
                </a:moveTo>
                <a:cubicBezTo>
                  <a:pt x="6" y="1"/>
                  <a:pt x="10" y="0"/>
                  <a:pt x="13" y="1"/>
                </a:cubicBezTo>
                <a:cubicBezTo>
                  <a:pt x="16" y="2"/>
                  <a:pt x="19" y="4"/>
                  <a:pt x="21" y="6"/>
                </a:cubicBezTo>
                <a:cubicBezTo>
                  <a:pt x="23" y="7"/>
                  <a:pt x="26" y="9"/>
                  <a:pt x="27" y="12"/>
                </a:cubicBezTo>
                <a:cubicBezTo>
                  <a:pt x="27" y="14"/>
                  <a:pt x="24" y="16"/>
                  <a:pt x="22" y="16"/>
                </a:cubicBezTo>
                <a:cubicBezTo>
                  <a:pt x="19" y="16"/>
                  <a:pt x="17" y="13"/>
                  <a:pt x="15" y="12"/>
                </a:cubicBezTo>
                <a:cubicBezTo>
                  <a:pt x="12" y="11"/>
                  <a:pt x="10" y="9"/>
                  <a:pt x="7" y="8"/>
                </a:cubicBezTo>
                <a:cubicBezTo>
                  <a:pt x="5" y="7"/>
                  <a:pt x="2" y="8"/>
                  <a:pt x="1" y="6"/>
                </a:cubicBezTo>
                <a:cubicBezTo>
                  <a:pt x="0" y="5"/>
                  <a:pt x="2" y="3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17" name="Freeform 2935"/>
          <p:cNvSpPr>
            <a:spLocks noChangeAspect="1"/>
          </p:cNvSpPr>
          <p:nvPr/>
        </p:nvSpPr>
        <p:spPr bwMode="auto">
          <a:xfrm>
            <a:off x="7424738" y="4422775"/>
            <a:ext cx="88900" cy="23813"/>
          </a:xfrm>
          <a:custGeom>
            <a:avLst/>
            <a:gdLst>
              <a:gd name="T0" fmla="*/ 12 w 47"/>
              <a:gd name="T1" fmla="*/ 0 h 12"/>
              <a:gd name="T2" fmla="*/ 23 w 47"/>
              <a:gd name="T3" fmla="*/ 4 h 12"/>
              <a:gd name="T4" fmla="*/ 27 w 47"/>
              <a:gd name="T5" fmla="*/ 8 h 12"/>
              <a:gd name="T6" fmla="*/ 33 w 47"/>
              <a:gd name="T7" fmla="*/ 4 h 12"/>
              <a:gd name="T8" fmla="*/ 41 w 47"/>
              <a:gd name="T9" fmla="*/ 8 h 12"/>
              <a:gd name="T10" fmla="*/ 45 w 47"/>
              <a:gd name="T11" fmla="*/ 4 h 12"/>
              <a:gd name="T12" fmla="*/ 50 w 47"/>
              <a:gd name="T13" fmla="*/ 1 h 12"/>
              <a:gd name="T14" fmla="*/ 52 w 47"/>
              <a:gd name="T15" fmla="*/ 3 h 12"/>
              <a:gd name="T16" fmla="*/ 56 w 47"/>
              <a:gd name="T17" fmla="*/ 1 h 12"/>
              <a:gd name="T18" fmla="*/ 51 w 47"/>
              <a:gd name="T19" fmla="*/ 5 h 12"/>
              <a:gd name="T20" fmla="*/ 46 w 47"/>
              <a:gd name="T21" fmla="*/ 6 h 12"/>
              <a:gd name="T22" fmla="*/ 42 w 47"/>
              <a:gd name="T23" fmla="*/ 9 h 12"/>
              <a:gd name="T24" fmla="*/ 32 w 47"/>
              <a:gd name="T25" fmla="*/ 11 h 12"/>
              <a:gd name="T26" fmla="*/ 27 w 47"/>
              <a:gd name="T27" fmla="*/ 11 h 12"/>
              <a:gd name="T28" fmla="*/ 19 w 47"/>
              <a:gd name="T29" fmla="*/ 15 h 12"/>
              <a:gd name="T30" fmla="*/ 1 w 47"/>
              <a:gd name="T31" fmla="*/ 9 h 12"/>
              <a:gd name="T32" fmla="*/ 5 w 47"/>
              <a:gd name="T33" fmla="*/ 4 h 12"/>
              <a:gd name="T34" fmla="*/ 12 w 47"/>
              <a:gd name="T35" fmla="*/ 0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7"/>
              <a:gd name="T55" fmla="*/ 0 h 12"/>
              <a:gd name="T56" fmla="*/ 47 w 47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7" h="12">
                <a:moveTo>
                  <a:pt x="10" y="0"/>
                </a:moveTo>
                <a:cubicBezTo>
                  <a:pt x="13" y="1"/>
                  <a:pt x="16" y="2"/>
                  <a:pt x="19" y="3"/>
                </a:cubicBezTo>
                <a:cubicBezTo>
                  <a:pt x="20" y="4"/>
                  <a:pt x="21" y="6"/>
                  <a:pt x="23" y="6"/>
                </a:cubicBezTo>
                <a:cubicBezTo>
                  <a:pt x="25" y="6"/>
                  <a:pt x="26" y="3"/>
                  <a:pt x="28" y="3"/>
                </a:cubicBezTo>
                <a:cubicBezTo>
                  <a:pt x="30" y="3"/>
                  <a:pt x="32" y="6"/>
                  <a:pt x="34" y="6"/>
                </a:cubicBezTo>
                <a:cubicBezTo>
                  <a:pt x="36" y="6"/>
                  <a:pt x="37" y="4"/>
                  <a:pt x="38" y="3"/>
                </a:cubicBezTo>
                <a:cubicBezTo>
                  <a:pt x="39" y="2"/>
                  <a:pt x="40" y="1"/>
                  <a:pt x="42" y="1"/>
                </a:cubicBezTo>
                <a:cubicBezTo>
                  <a:pt x="42" y="1"/>
                  <a:pt x="43" y="2"/>
                  <a:pt x="44" y="2"/>
                </a:cubicBezTo>
                <a:cubicBezTo>
                  <a:pt x="45" y="2"/>
                  <a:pt x="47" y="0"/>
                  <a:pt x="47" y="1"/>
                </a:cubicBezTo>
                <a:cubicBezTo>
                  <a:pt x="46" y="2"/>
                  <a:pt x="45" y="3"/>
                  <a:pt x="43" y="4"/>
                </a:cubicBezTo>
                <a:cubicBezTo>
                  <a:pt x="42" y="4"/>
                  <a:pt x="40" y="5"/>
                  <a:pt x="39" y="5"/>
                </a:cubicBezTo>
                <a:cubicBezTo>
                  <a:pt x="38" y="6"/>
                  <a:pt x="37" y="7"/>
                  <a:pt x="35" y="7"/>
                </a:cubicBezTo>
                <a:cubicBezTo>
                  <a:pt x="32" y="8"/>
                  <a:pt x="30" y="9"/>
                  <a:pt x="27" y="9"/>
                </a:cubicBezTo>
                <a:cubicBezTo>
                  <a:pt x="25" y="10"/>
                  <a:pt x="24" y="9"/>
                  <a:pt x="23" y="9"/>
                </a:cubicBezTo>
                <a:cubicBezTo>
                  <a:pt x="20" y="10"/>
                  <a:pt x="18" y="12"/>
                  <a:pt x="16" y="12"/>
                </a:cubicBezTo>
                <a:cubicBezTo>
                  <a:pt x="11" y="11"/>
                  <a:pt x="5" y="10"/>
                  <a:pt x="1" y="7"/>
                </a:cubicBezTo>
                <a:cubicBezTo>
                  <a:pt x="0" y="6"/>
                  <a:pt x="2" y="4"/>
                  <a:pt x="4" y="3"/>
                </a:cubicBezTo>
                <a:cubicBezTo>
                  <a:pt x="5" y="1"/>
                  <a:pt x="8" y="0"/>
                  <a:pt x="1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18" name="Freeform 2936"/>
          <p:cNvSpPr>
            <a:spLocks noChangeAspect="1"/>
          </p:cNvSpPr>
          <p:nvPr/>
        </p:nvSpPr>
        <p:spPr bwMode="auto">
          <a:xfrm>
            <a:off x="7881938" y="4654550"/>
            <a:ext cx="9525" cy="9525"/>
          </a:xfrm>
          <a:custGeom>
            <a:avLst/>
            <a:gdLst>
              <a:gd name="T0" fmla="*/ 5 w 5"/>
              <a:gd name="T1" fmla="*/ 5 h 5"/>
              <a:gd name="T2" fmla="*/ 1 w 5"/>
              <a:gd name="T3" fmla="*/ 5 h 5"/>
              <a:gd name="T4" fmla="*/ 0 w 5"/>
              <a:gd name="T5" fmla="*/ 2 h 5"/>
              <a:gd name="T6" fmla="*/ 4 w 5"/>
              <a:gd name="T7" fmla="*/ 0 h 5"/>
              <a:gd name="T8" fmla="*/ 5 w 5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4" y="4"/>
                </a:moveTo>
                <a:cubicBezTo>
                  <a:pt x="3" y="4"/>
                  <a:pt x="2" y="5"/>
                  <a:pt x="1" y="4"/>
                </a:cubicBezTo>
                <a:cubicBezTo>
                  <a:pt x="0" y="4"/>
                  <a:pt x="0" y="2"/>
                  <a:pt x="0" y="2"/>
                </a:cubicBezTo>
                <a:cubicBezTo>
                  <a:pt x="1" y="1"/>
                  <a:pt x="2" y="0"/>
                  <a:pt x="3" y="0"/>
                </a:cubicBezTo>
                <a:cubicBezTo>
                  <a:pt x="5" y="1"/>
                  <a:pt x="4" y="3"/>
                  <a:pt x="4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19" name="Freeform 2937"/>
          <p:cNvSpPr>
            <a:spLocks noChangeAspect="1"/>
          </p:cNvSpPr>
          <p:nvPr/>
        </p:nvSpPr>
        <p:spPr bwMode="auto">
          <a:xfrm>
            <a:off x="7227888" y="4913313"/>
            <a:ext cx="6350" cy="17463"/>
          </a:xfrm>
          <a:custGeom>
            <a:avLst/>
            <a:gdLst>
              <a:gd name="T0" fmla="*/ 4 w 3"/>
              <a:gd name="T1" fmla="*/ 6 h 9"/>
              <a:gd name="T2" fmla="*/ 3 w 3"/>
              <a:gd name="T3" fmla="*/ 11 h 9"/>
              <a:gd name="T4" fmla="*/ 1 w 3"/>
              <a:gd name="T5" fmla="*/ 6 h 9"/>
              <a:gd name="T6" fmla="*/ 1 w 3"/>
              <a:gd name="T7" fmla="*/ 0 h 9"/>
              <a:gd name="T8" fmla="*/ 4 w 3"/>
              <a:gd name="T9" fmla="*/ 6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9"/>
              <a:gd name="T17" fmla="*/ 3 w 3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9">
                <a:moveTo>
                  <a:pt x="3" y="5"/>
                </a:moveTo>
                <a:cubicBezTo>
                  <a:pt x="3" y="7"/>
                  <a:pt x="3" y="9"/>
                  <a:pt x="2" y="9"/>
                </a:cubicBezTo>
                <a:cubicBezTo>
                  <a:pt x="2" y="9"/>
                  <a:pt x="1" y="6"/>
                  <a:pt x="1" y="5"/>
                </a:cubicBezTo>
                <a:cubicBezTo>
                  <a:pt x="1" y="3"/>
                  <a:pt x="0" y="0"/>
                  <a:pt x="1" y="0"/>
                </a:cubicBezTo>
                <a:cubicBezTo>
                  <a:pt x="2" y="0"/>
                  <a:pt x="2" y="3"/>
                  <a:pt x="3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20" name="Freeform 2938"/>
          <p:cNvSpPr>
            <a:spLocks noChangeAspect="1"/>
          </p:cNvSpPr>
          <p:nvPr/>
        </p:nvSpPr>
        <p:spPr bwMode="auto">
          <a:xfrm>
            <a:off x="7239000" y="4911725"/>
            <a:ext cx="6350" cy="19050"/>
          </a:xfrm>
          <a:custGeom>
            <a:avLst/>
            <a:gdLst>
              <a:gd name="T0" fmla="*/ 4 w 3"/>
              <a:gd name="T1" fmla="*/ 7 h 10"/>
              <a:gd name="T2" fmla="*/ 4 w 3"/>
              <a:gd name="T3" fmla="*/ 12 h 10"/>
              <a:gd name="T4" fmla="*/ 1 w 3"/>
              <a:gd name="T5" fmla="*/ 7 h 10"/>
              <a:gd name="T6" fmla="*/ 1 w 3"/>
              <a:gd name="T7" fmla="*/ 1 h 10"/>
              <a:gd name="T8" fmla="*/ 4 w 3"/>
              <a:gd name="T9" fmla="*/ 7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10"/>
              <a:gd name="T17" fmla="*/ 3 w 3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10">
                <a:moveTo>
                  <a:pt x="3" y="6"/>
                </a:moveTo>
                <a:cubicBezTo>
                  <a:pt x="3" y="7"/>
                  <a:pt x="3" y="10"/>
                  <a:pt x="3" y="10"/>
                </a:cubicBezTo>
                <a:cubicBezTo>
                  <a:pt x="2" y="9"/>
                  <a:pt x="1" y="7"/>
                  <a:pt x="1" y="6"/>
                </a:cubicBezTo>
                <a:cubicBezTo>
                  <a:pt x="1" y="4"/>
                  <a:pt x="0" y="0"/>
                  <a:pt x="1" y="1"/>
                </a:cubicBezTo>
                <a:cubicBezTo>
                  <a:pt x="2" y="1"/>
                  <a:pt x="2" y="4"/>
                  <a:pt x="3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21" name="Freeform 2939"/>
          <p:cNvSpPr>
            <a:spLocks noChangeAspect="1"/>
          </p:cNvSpPr>
          <p:nvPr/>
        </p:nvSpPr>
        <p:spPr bwMode="auto">
          <a:xfrm>
            <a:off x="7978775" y="5356225"/>
            <a:ext cx="9525" cy="4763"/>
          </a:xfrm>
          <a:custGeom>
            <a:avLst/>
            <a:gdLst>
              <a:gd name="T0" fmla="*/ 2 w 5"/>
              <a:gd name="T1" fmla="*/ 3 h 2"/>
              <a:gd name="T2" fmla="*/ 1 w 5"/>
              <a:gd name="T3" fmla="*/ 2 h 2"/>
              <a:gd name="T4" fmla="*/ 4 w 5"/>
              <a:gd name="T5" fmla="*/ 0 h 2"/>
              <a:gd name="T6" fmla="*/ 6 w 5"/>
              <a:gd name="T7" fmla="*/ 2 h 2"/>
              <a:gd name="T8" fmla="*/ 2 w 5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2" y="2"/>
                </a:moveTo>
                <a:cubicBezTo>
                  <a:pt x="2" y="2"/>
                  <a:pt x="0" y="2"/>
                  <a:pt x="1" y="1"/>
                </a:cubicBezTo>
                <a:cubicBezTo>
                  <a:pt x="1" y="1"/>
                  <a:pt x="2" y="1"/>
                  <a:pt x="3" y="0"/>
                </a:cubicBezTo>
                <a:cubicBezTo>
                  <a:pt x="3" y="0"/>
                  <a:pt x="5" y="0"/>
                  <a:pt x="5" y="1"/>
                </a:cubicBezTo>
                <a:cubicBezTo>
                  <a:pt x="5" y="2"/>
                  <a:pt x="3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22" name="Freeform 2940"/>
          <p:cNvSpPr>
            <a:spLocks noChangeAspect="1"/>
          </p:cNvSpPr>
          <p:nvPr/>
        </p:nvSpPr>
        <p:spPr bwMode="auto">
          <a:xfrm>
            <a:off x="7883525" y="5332413"/>
            <a:ext cx="11113" cy="17463"/>
          </a:xfrm>
          <a:custGeom>
            <a:avLst/>
            <a:gdLst>
              <a:gd name="T0" fmla="*/ 5 w 6"/>
              <a:gd name="T1" fmla="*/ 7 h 9"/>
              <a:gd name="T2" fmla="*/ 1 w 6"/>
              <a:gd name="T3" fmla="*/ 11 h 9"/>
              <a:gd name="T4" fmla="*/ 1 w 6"/>
              <a:gd name="T5" fmla="*/ 5 h 9"/>
              <a:gd name="T6" fmla="*/ 5 w 6"/>
              <a:gd name="T7" fmla="*/ 1 h 9"/>
              <a:gd name="T8" fmla="*/ 5 w 6"/>
              <a:gd name="T9" fmla="*/ 7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9"/>
              <a:gd name="T17" fmla="*/ 6 w 6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9">
                <a:moveTo>
                  <a:pt x="4" y="6"/>
                </a:moveTo>
                <a:cubicBezTo>
                  <a:pt x="3" y="7"/>
                  <a:pt x="2" y="9"/>
                  <a:pt x="1" y="9"/>
                </a:cubicBezTo>
                <a:cubicBezTo>
                  <a:pt x="0" y="8"/>
                  <a:pt x="1" y="6"/>
                  <a:pt x="1" y="4"/>
                </a:cubicBezTo>
                <a:cubicBezTo>
                  <a:pt x="2" y="3"/>
                  <a:pt x="3" y="0"/>
                  <a:pt x="4" y="1"/>
                </a:cubicBezTo>
                <a:cubicBezTo>
                  <a:pt x="6" y="2"/>
                  <a:pt x="4" y="4"/>
                  <a:pt x="4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23" name="Freeform 2941"/>
          <p:cNvSpPr>
            <a:spLocks noChangeAspect="1"/>
          </p:cNvSpPr>
          <p:nvPr/>
        </p:nvSpPr>
        <p:spPr bwMode="auto">
          <a:xfrm>
            <a:off x="8178800" y="4964113"/>
            <a:ext cx="4763" cy="11113"/>
          </a:xfrm>
          <a:custGeom>
            <a:avLst/>
            <a:gdLst>
              <a:gd name="T0" fmla="*/ 2 w 3"/>
              <a:gd name="T1" fmla="*/ 5 h 6"/>
              <a:gd name="T2" fmla="*/ 1 w 3"/>
              <a:gd name="T3" fmla="*/ 7 h 6"/>
              <a:gd name="T4" fmla="*/ 1 w 3"/>
              <a:gd name="T5" fmla="*/ 4 h 6"/>
              <a:gd name="T6" fmla="*/ 2 w 3"/>
              <a:gd name="T7" fmla="*/ 1 h 6"/>
              <a:gd name="T8" fmla="*/ 2 w 3"/>
              <a:gd name="T9" fmla="*/ 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6"/>
              <a:gd name="T17" fmla="*/ 3 w 3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6">
                <a:moveTo>
                  <a:pt x="2" y="4"/>
                </a:moveTo>
                <a:cubicBezTo>
                  <a:pt x="2" y="5"/>
                  <a:pt x="1" y="6"/>
                  <a:pt x="1" y="6"/>
                </a:cubicBezTo>
                <a:cubicBezTo>
                  <a:pt x="0" y="6"/>
                  <a:pt x="0" y="4"/>
                  <a:pt x="1" y="3"/>
                </a:cubicBezTo>
                <a:cubicBezTo>
                  <a:pt x="1" y="2"/>
                  <a:pt x="2" y="0"/>
                  <a:pt x="2" y="1"/>
                </a:cubicBezTo>
                <a:cubicBezTo>
                  <a:pt x="3" y="1"/>
                  <a:pt x="2" y="3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24" name="Freeform 2942"/>
          <p:cNvSpPr>
            <a:spLocks noChangeAspect="1"/>
          </p:cNvSpPr>
          <p:nvPr/>
        </p:nvSpPr>
        <p:spPr bwMode="auto">
          <a:xfrm>
            <a:off x="7824788" y="4506913"/>
            <a:ext cx="6350" cy="7938"/>
          </a:xfrm>
          <a:custGeom>
            <a:avLst/>
            <a:gdLst>
              <a:gd name="T0" fmla="*/ 2 w 4"/>
              <a:gd name="T1" fmla="*/ 4 h 4"/>
              <a:gd name="T2" fmla="*/ 0 w 4"/>
              <a:gd name="T3" fmla="*/ 5 h 4"/>
              <a:gd name="T4" fmla="*/ 1 w 4"/>
              <a:gd name="T5" fmla="*/ 3 h 4"/>
              <a:gd name="T6" fmla="*/ 3 w 4"/>
              <a:gd name="T7" fmla="*/ 0 h 4"/>
              <a:gd name="T8" fmla="*/ 2 w 4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2" y="3"/>
                </a:moveTo>
                <a:cubicBezTo>
                  <a:pt x="1" y="3"/>
                  <a:pt x="0" y="4"/>
                  <a:pt x="0" y="4"/>
                </a:cubicBezTo>
                <a:cubicBezTo>
                  <a:pt x="0" y="3"/>
                  <a:pt x="0" y="2"/>
                  <a:pt x="1" y="2"/>
                </a:cubicBezTo>
                <a:cubicBezTo>
                  <a:pt x="2" y="1"/>
                  <a:pt x="3" y="0"/>
                  <a:pt x="3" y="0"/>
                </a:cubicBezTo>
                <a:cubicBezTo>
                  <a:pt x="4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25" name="Freeform 2943"/>
          <p:cNvSpPr>
            <a:spLocks noChangeAspect="1"/>
          </p:cNvSpPr>
          <p:nvPr/>
        </p:nvSpPr>
        <p:spPr bwMode="auto">
          <a:xfrm>
            <a:off x="7815263" y="4516438"/>
            <a:ext cx="6350" cy="7938"/>
          </a:xfrm>
          <a:custGeom>
            <a:avLst/>
            <a:gdLst>
              <a:gd name="T0" fmla="*/ 2 w 4"/>
              <a:gd name="T1" fmla="*/ 4 h 4"/>
              <a:gd name="T2" fmla="*/ 0 w 4"/>
              <a:gd name="T3" fmla="*/ 5 h 4"/>
              <a:gd name="T4" fmla="*/ 1 w 4"/>
              <a:gd name="T5" fmla="*/ 3 h 4"/>
              <a:gd name="T6" fmla="*/ 3 w 4"/>
              <a:gd name="T7" fmla="*/ 0 h 4"/>
              <a:gd name="T8" fmla="*/ 2 w 4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2" y="3"/>
                </a:moveTo>
                <a:cubicBezTo>
                  <a:pt x="2" y="3"/>
                  <a:pt x="1" y="4"/>
                  <a:pt x="0" y="4"/>
                </a:cubicBezTo>
                <a:cubicBezTo>
                  <a:pt x="0" y="3"/>
                  <a:pt x="1" y="2"/>
                  <a:pt x="1" y="2"/>
                </a:cubicBezTo>
                <a:cubicBezTo>
                  <a:pt x="2" y="1"/>
                  <a:pt x="3" y="0"/>
                  <a:pt x="3" y="0"/>
                </a:cubicBezTo>
                <a:cubicBezTo>
                  <a:pt x="4" y="1"/>
                  <a:pt x="3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26" name="Freeform 2944"/>
          <p:cNvSpPr>
            <a:spLocks noChangeAspect="1"/>
          </p:cNvSpPr>
          <p:nvPr/>
        </p:nvSpPr>
        <p:spPr bwMode="auto">
          <a:xfrm>
            <a:off x="7797800" y="4524375"/>
            <a:ext cx="7938" cy="9525"/>
          </a:xfrm>
          <a:custGeom>
            <a:avLst/>
            <a:gdLst>
              <a:gd name="T0" fmla="*/ 3 w 4"/>
              <a:gd name="T1" fmla="*/ 5 h 5"/>
              <a:gd name="T2" fmla="*/ 1 w 4"/>
              <a:gd name="T3" fmla="*/ 5 h 5"/>
              <a:gd name="T4" fmla="*/ 3 w 4"/>
              <a:gd name="T5" fmla="*/ 2 h 5"/>
              <a:gd name="T6" fmla="*/ 5 w 4"/>
              <a:gd name="T7" fmla="*/ 1 h 5"/>
              <a:gd name="T8" fmla="*/ 3 w 4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5"/>
              <a:gd name="T17" fmla="*/ 4 w 4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5">
                <a:moveTo>
                  <a:pt x="2" y="4"/>
                </a:moveTo>
                <a:cubicBezTo>
                  <a:pt x="2" y="4"/>
                  <a:pt x="1" y="5"/>
                  <a:pt x="1" y="4"/>
                </a:cubicBezTo>
                <a:cubicBezTo>
                  <a:pt x="0" y="4"/>
                  <a:pt x="1" y="3"/>
                  <a:pt x="2" y="2"/>
                </a:cubicBezTo>
                <a:cubicBezTo>
                  <a:pt x="2" y="2"/>
                  <a:pt x="3" y="0"/>
                  <a:pt x="4" y="1"/>
                </a:cubicBezTo>
                <a:cubicBezTo>
                  <a:pt x="4" y="2"/>
                  <a:pt x="3" y="3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27" name="Freeform 2945"/>
          <p:cNvSpPr>
            <a:spLocks noChangeAspect="1"/>
          </p:cNvSpPr>
          <p:nvPr/>
        </p:nvSpPr>
        <p:spPr bwMode="auto">
          <a:xfrm>
            <a:off x="8520113" y="4765675"/>
            <a:ext cx="3175" cy="9525"/>
          </a:xfrm>
          <a:custGeom>
            <a:avLst/>
            <a:gdLst>
              <a:gd name="T0" fmla="*/ 2 w 2"/>
              <a:gd name="T1" fmla="*/ 4 h 5"/>
              <a:gd name="T2" fmla="*/ 1 w 2"/>
              <a:gd name="T3" fmla="*/ 6 h 5"/>
              <a:gd name="T4" fmla="*/ 0 w 2"/>
              <a:gd name="T5" fmla="*/ 2 h 5"/>
              <a:gd name="T6" fmla="*/ 2 w 2"/>
              <a:gd name="T7" fmla="*/ 0 h 5"/>
              <a:gd name="T8" fmla="*/ 2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1" y="4"/>
                  <a:pt x="1" y="5"/>
                  <a:pt x="1" y="5"/>
                </a:cubicBezTo>
                <a:cubicBezTo>
                  <a:pt x="0" y="4"/>
                  <a:pt x="0" y="3"/>
                  <a:pt x="0" y="2"/>
                </a:cubicBezTo>
                <a:cubicBezTo>
                  <a:pt x="1" y="2"/>
                  <a:pt x="1" y="0"/>
                  <a:pt x="2" y="0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28" name="Freeform 2946"/>
          <p:cNvSpPr>
            <a:spLocks noChangeAspect="1"/>
          </p:cNvSpPr>
          <p:nvPr/>
        </p:nvSpPr>
        <p:spPr bwMode="auto">
          <a:xfrm>
            <a:off x="8575675" y="4613275"/>
            <a:ext cx="3175" cy="15875"/>
          </a:xfrm>
          <a:custGeom>
            <a:avLst/>
            <a:gdLst>
              <a:gd name="T0" fmla="*/ 2 w 2"/>
              <a:gd name="T1" fmla="*/ 6 h 8"/>
              <a:gd name="T2" fmla="*/ 1 w 2"/>
              <a:gd name="T3" fmla="*/ 9 h 8"/>
              <a:gd name="T4" fmla="*/ 0 w 2"/>
              <a:gd name="T5" fmla="*/ 5 h 8"/>
              <a:gd name="T6" fmla="*/ 1 w 2"/>
              <a:gd name="T7" fmla="*/ 0 h 8"/>
              <a:gd name="T8" fmla="*/ 2 w 2"/>
              <a:gd name="T9" fmla="*/ 6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8"/>
              <a:gd name="T17" fmla="*/ 2 w 2"/>
              <a:gd name="T18" fmla="*/ 8 h 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8">
                <a:moveTo>
                  <a:pt x="2" y="5"/>
                </a:moveTo>
                <a:cubicBezTo>
                  <a:pt x="2" y="6"/>
                  <a:pt x="1" y="8"/>
                  <a:pt x="1" y="7"/>
                </a:cubicBezTo>
                <a:cubicBezTo>
                  <a:pt x="0" y="7"/>
                  <a:pt x="0" y="5"/>
                  <a:pt x="0" y="4"/>
                </a:cubicBezTo>
                <a:cubicBezTo>
                  <a:pt x="0" y="3"/>
                  <a:pt x="0" y="0"/>
                  <a:pt x="1" y="0"/>
                </a:cubicBezTo>
                <a:cubicBezTo>
                  <a:pt x="2" y="1"/>
                  <a:pt x="2" y="3"/>
                  <a:pt x="2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29" name="Freeform 2947"/>
          <p:cNvSpPr>
            <a:spLocks noChangeAspect="1"/>
          </p:cNvSpPr>
          <p:nvPr/>
        </p:nvSpPr>
        <p:spPr bwMode="auto">
          <a:xfrm>
            <a:off x="8575675" y="4632325"/>
            <a:ext cx="3175" cy="12700"/>
          </a:xfrm>
          <a:custGeom>
            <a:avLst/>
            <a:gdLst>
              <a:gd name="T0" fmla="*/ 2 w 2"/>
              <a:gd name="T1" fmla="*/ 5 h 6"/>
              <a:gd name="T2" fmla="*/ 1 w 2"/>
              <a:gd name="T3" fmla="*/ 8 h 6"/>
              <a:gd name="T4" fmla="*/ 0 w 2"/>
              <a:gd name="T5" fmla="*/ 4 h 6"/>
              <a:gd name="T6" fmla="*/ 1 w 2"/>
              <a:gd name="T7" fmla="*/ 0 h 6"/>
              <a:gd name="T8" fmla="*/ 2 w 2"/>
              <a:gd name="T9" fmla="*/ 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6"/>
              <a:gd name="T17" fmla="*/ 2 w 2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6">
                <a:moveTo>
                  <a:pt x="2" y="4"/>
                </a:moveTo>
                <a:cubicBezTo>
                  <a:pt x="2" y="4"/>
                  <a:pt x="1" y="6"/>
                  <a:pt x="1" y="6"/>
                </a:cubicBezTo>
                <a:cubicBezTo>
                  <a:pt x="0" y="6"/>
                  <a:pt x="0" y="4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2" y="0"/>
                  <a:pt x="2" y="2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30" name="Freeform 2948"/>
          <p:cNvSpPr>
            <a:spLocks noChangeAspect="1"/>
          </p:cNvSpPr>
          <p:nvPr/>
        </p:nvSpPr>
        <p:spPr bwMode="auto">
          <a:xfrm>
            <a:off x="8799513" y="4724400"/>
            <a:ext cx="7938" cy="9525"/>
          </a:xfrm>
          <a:custGeom>
            <a:avLst/>
            <a:gdLst>
              <a:gd name="T0" fmla="*/ 3 w 4"/>
              <a:gd name="T1" fmla="*/ 4 h 5"/>
              <a:gd name="T2" fmla="*/ 1 w 4"/>
              <a:gd name="T3" fmla="*/ 5 h 5"/>
              <a:gd name="T4" fmla="*/ 3 w 4"/>
              <a:gd name="T5" fmla="*/ 2 h 5"/>
              <a:gd name="T6" fmla="*/ 5 w 4"/>
              <a:gd name="T7" fmla="*/ 1 h 5"/>
              <a:gd name="T8" fmla="*/ 3 w 4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5"/>
              <a:gd name="T17" fmla="*/ 4 w 4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5">
                <a:moveTo>
                  <a:pt x="2" y="3"/>
                </a:moveTo>
                <a:cubicBezTo>
                  <a:pt x="2" y="4"/>
                  <a:pt x="1" y="5"/>
                  <a:pt x="1" y="4"/>
                </a:cubicBezTo>
                <a:cubicBezTo>
                  <a:pt x="0" y="4"/>
                  <a:pt x="1" y="3"/>
                  <a:pt x="2" y="2"/>
                </a:cubicBezTo>
                <a:cubicBezTo>
                  <a:pt x="2" y="2"/>
                  <a:pt x="4" y="0"/>
                  <a:pt x="4" y="1"/>
                </a:cubicBezTo>
                <a:cubicBezTo>
                  <a:pt x="4" y="2"/>
                  <a:pt x="3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31" name="Freeform 2949"/>
          <p:cNvSpPr>
            <a:spLocks noChangeAspect="1"/>
          </p:cNvSpPr>
          <p:nvPr/>
        </p:nvSpPr>
        <p:spPr bwMode="auto">
          <a:xfrm>
            <a:off x="7562850" y="3913188"/>
            <a:ext cx="4763" cy="15875"/>
          </a:xfrm>
          <a:custGeom>
            <a:avLst/>
            <a:gdLst>
              <a:gd name="T0" fmla="*/ 3 w 2"/>
              <a:gd name="T1" fmla="*/ 7 h 9"/>
              <a:gd name="T2" fmla="*/ 2 w 2"/>
              <a:gd name="T3" fmla="*/ 10 h 9"/>
              <a:gd name="T4" fmla="*/ 0 w 2"/>
              <a:gd name="T5" fmla="*/ 6 h 9"/>
              <a:gd name="T6" fmla="*/ 2 w 2"/>
              <a:gd name="T7" fmla="*/ 1 h 9"/>
              <a:gd name="T8" fmla="*/ 3 w 2"/>
              <a:gd name="T9" fmla="*/ 7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9"/>
              <a:gd name="T17" fmla="*/ 2 w 2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9">
                <a:moveTo>
                  <a:pt x="2" y="6"/>
                </a:moveTo>
                <a:cubicBezTo>
                  <a:pt x="2" y="7"/>
                  <a:pt x="2" y="9"/>
                  <a:pt x="1" y="9"/>
                </a:cubicBezTo>
                <a:cubicBezTo>
                  <a:pt x="0" y="8"/>
                  <a:pt x="0" y="6"/>
                  <a:pt x="0" y="5"/>
                </a:cubicBezTo>
                <a:cubicBezTo>
                  <a:pt x="0" y="3"/>
                  <a:pt x="0" y="0"/>
                  <a:pt x="1" y="1"/>
                </a:cubicBezTo>
                <a:cubicBezTo>
                  <a:pt x="2" y="1"/>
                  <a:pt x="2" y="4"/>
                  <a:pt x="2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32" name="Freeform 2950"/>
          <p:cNvSpPr>
            <a:spLocks noChangeAspect="1"/>
          </p:cNvSpPr>
          <p:nvPr/>
        </p:nvSpPr>
        <p:spPr bwMode="auto">
          <a:xfrm>
            <a:off x="7494588" y="3840163"/>
            <a:ext cx="6350" cy="7938"/>
          </a:xfrm>
          <a:custGeom>
            <a:avLst/>
            <a:gdLst>
              <a:gd name="T0" fmla="*/ 4 w 3"/>
              <a:gd name="T1" fmla="*/ 3 h 4"/>
              <a:gd name="T2" fmla="*/ 4 w 3"/>
              <a:gd name="T3" fmla="*/ 5 h 4"/>
              <a:gd name="T4" fmla="*/ 1 w 3"/>
              <a:gd name="T5" fmla="*/ 3 h 4"/>
              <a:gd name="T6" fmla="*/ 1 w 3"/>
              <a:gd name="T7" fmla="*/ 0 h 4"/>
              <a:gd name="T8" fmla="*/ 4 w 3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3" y="2"/>
                </a:moveTo>
                <a:cubicBezTo>
                  <a:pt x="3" y="2"/>
                  <a:pt x="3" y="3"/>
                  <a:pt x="3" y="4"/>
                </a:cubicBezTo>
                <a:cubicBezTo>
                  <a:pt x="2" y="4"/>
                  <a:pt x="2" y="3"/>
                  <a:pt x="1" y="2"/>
                </a:cubicBezTo>
                <a:cubicBezTo>
                  <a:pt x="1" y="1"/>
                  <a:pt x="0" y="0"/>
                  <a:pt x="1" y="0"/>
                </a:cubicBezTo>
                <a:cubicBezTo>
                  <a:pt x="1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33" name="Freeform 2951"/>
          <p:cNvSpPr>
            <a:spLocks noChangeAspect="1"/>
          </p:cNvSpPr>
          <p:nvPr/>
        </p:nvSpPr>
        <p:spPr bwMode="auto">
          <a:xfrm>
            <a:off x="7472363" y="3856038"/>
            <a:ext cx="3175" cy="9525"/>
          </a:xfrm>
          <a:custGeom>
            <a:avLst/>
            <a:gdLst>
              <a:gd name="T0" fmla="*/ 1 w 2"/>
              <a:gd name="T1" fmla="*/ 5 h 5"/>
              <a:gd name="T2" fmla="*/ 0 w 2"/>
              <a:gd name="T3" fmla="*/ 6 h 5"/>
              <a:gd name="T4" fmla="*/ 0 w 2"/>
              <a:gd name="T5" fmla="*/ 4 h 5"/>
              <a:gd name="T6" fmla="*/ 1 w 2"/>
              <a:gd name="T7" fmla="*/ 1 h 5"/>
              <a:gd name="T8" fmla="*/ 1 w 2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1" y="4"/>
                </a:moveTo>
                <a:cubicBezTo>
                  <a:pt x="1" y="4"/>
                  <a:pt x="1" y="5"/>
                  <a:pt x="0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0"/>
                  <a:pt x="1" y="1"/>
                </a:cubicBezTo>
                <a:cubicBezTo>
                  <a:pt x="2" y="1"/>
                  <a:pt x="1" y="3"/>
                  <a:pt x="1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34" name="Freeform 2952"/>
          <p:cNvSpPr>
            <a:spLocks noChangeAspect="1"/>
          </p:cNvSpPr>
          <p:nvPr/>
        </p:nvSpPr>
        <p:spPr bwMode="auto">
          <a:xfrm>
            <a:off x="8210550" y="4445000"/>
            <a:ext cx="9525" cy="6350"/>
          </a:xfrm>
          <a:custGeom>
            <a:avLst/>
            <a:gdLst>
              <a:gd name="T0" fmla="*/ 4 w 5"/>
              <a:gd name="T1" fmla="*/ 2 h 4"/>
              <a:gd name="T2" fmla="*/ 5 w 5"/>
              <a:gd name="T3" fmla="*/ 3 h 4"/>
              <a:gd name="T4" fmla="*/ 2 w 5"/>
              <a:gd name="T5" fmla="*/ 2 h 4"/>
              <a:gd name="T6" fmla="*/ 1 w 5"/>
              <a:gd name="T7" fmla="*/ 0 h 4"/>
              <a:gd name="T8" fmla="*/ 4 w 5"/>
              <a:gd name="T9" fmla="*/ 2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4"/>
              <a:gd name="T17" fmla="*/ 5 w 5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4">
                <a:moveTo>
                  <a:pt x="3" y="2"/>
                </a:moveTo>
                <a:cubicBezTo>
                  <a:pt x="4" y="2"/>
                  <a:pt x="5" y="3"/>
                  <a:pt x="4" y="3"/>
                </a:cubicBezTo>
                <a:cubicBezTo>
                  <a:pt x="4" y="4"/>
                  <a:pt x="3" y="3"/>
                  <a:pt x="2" y="2"/>
                </a:cubicBezTo>
                <a:cubicBezTo>
                  <a:pt x="2" y="2"/>
                  <a:pt x="0" y="0"/>
                  <a:pt x="1" y="0"/>
                </a:cubicBezTo>
                <a:cubicBezTo>
                  <a:pt x="2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35" name="Freeform 2953"/>
          <p:cNvSpPr>
            <a:spLocks noChangeAspect="1"/>
          </p:cNvSpPr>
          <p:nvPr/>
        </p:nvSpPr>
        <p:spPr bwMode="auto">
          <a:xfrm>
            <a:off x="8210550" y="4445000"/>
            <a:ext cx="9525" cy="6350"/>
          </a:xfrm>
          <a:custGeom>
            <a:avLst/>
            <a:gdLst>
              <a:gd name="T0" fmla="*/ 4 w 5"/>
              <a:gd name="T1" fmla="*/ 2 h 4"/>
              <a:gd name="T2" fmla="*/ 5 w 5"/>
              <a:gd name="T3" fmla="*/ 3 h 4"/>
              <a:gd name="T4" fmla="*/ 2 w 5"/>
              <a:gd name="T5" fmla="*/ 2 h 4"/>
              <a:gd name="T6" fmla="*/ 1 w 5"/>
              <a:gd name="T7" fmla="*/ 0 h 4"/>
              <a:gd name="T8" fmla="*/ 4 w 5"/>
              <a:gd name="T9" fmla="*/ 2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4"/>
              <a:gd name="T17" fmla="*/ 5 w 5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4">
                <a:moveTo>
                  <a:pt x="3" y="2"/>
                </a:moveTo>
                <a:cubicBezTo>
                  <a:pt x="4" y="2"/>
                  <a:pt x="5" y="3"/>
                  <a:pt x="4" y="3"/>
                </a:cubicBezTo>
                <a:cubicBezTo>
                  <a:pt x="4" y="4"/>
                  <a:pt x="3" y="3"/>
                  <a:pt x="2" y="2"/>
                </a:cubicBezTo>
                <a:cubicBezTo>
                  <a:pt x="2" y="2"/>
                  <a:pt x="0" y="0"/>
                  <a:pt x="1" y="0"/>
                </a:cubicBezTo>
                <a:cubicBezTo>
                  <a:pt x="2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36" name="Freeform 2954"/>
          <p:cNvSpPr>
            <a:spLocks noChangeAspect="1"/>
          </p:cNvSpPr>
          <p:nvPr/>
        </p:nvSpPr>
        <p:spPr bwMode="auto">
          <a:xfrm>
            <a:off x="8229600" y="4513263"/>
            <a:ext cx="9525" cy="4763"/>
          </a:xfrm>
          <a:custGeom>
            <a:avLst/>
            <a:gdLst>
              <a:gd name="T0" fmla="*/ 4 w 5"/>
              <a:gd name="T1" fmla="*/ 1 h 3"/>
              <a:gd name="T2" fmla="*/ 5 w 5"/>
              <a:gd name="T3" fmla="*/ 3 h 3"/>
              <a:gd name="T4" fmla="*/ 2 w 5"/>
              <a:gd name="T5" fmla="*/ 2 h 3"/>
              <a:gd name="T6" fmla="*/ 0 w 5"/>
              <a:gd name="T7" fmla="*/ 1 h 3"/>
              <a:gd name="T8" fmla="*/ 4 w 5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3" y="1"/>
                </a:moveTo>
                <a:cubicBezTo>
                  <a:pt x="4" y="1"/>
                  <a:pt x="5" y="2"/>
                  <a:pt x="4" y="3"/>
                </a:cubicBezTo>
                <a:cubicBezTo>
                  <a:pt x="4" y="3"/>
                  <a:pt x="3" y="3"/>
                  <a:pt x="2" y="2"/>
                </a:cubicBezTo>
                <a:cubicBezTo>
                  <a:pt x="1" y="2"/>
                  <a:pt x="0" y="1"/>
                  <a:pt x="0" y="1"/>
                </a:cubicBezTo>
                <a:cubicBezTo>
                  <a:pt x="1" y="0"/>
                  <a:pt x="2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37" name="Freeform 2955"/>
          <p:cNvSpPr>
            <a:spLocks noChangeAspect="1"/>
          </p:cNvSpPr>
          <p:nvPr/>
        </p:nvSpPr>
        <p:spPr bwMode="auto">
          <a:xfrm>
            <a:off x="8169275" y="4468813"/>
            <a:ext cx="7938" cy="7938"/>
          </a:xfrm>
          <a:custGeom>
            <a:avLst/>
            <a:gdLst>
              <a:gd name="T0" fmla="*/ 4 w 4"/>
              <a:gd name="T1" fmla="*/ 3 h 4"/>
              <a:gd name="T2" fmla="*/ 5 w 4"/>
              <a:gd name="T3" fmla="*/ 4 h 4"/>
              <a:gd name="T4" fmla="*/ 1 w 4"/>
              <a:gd name="T5" fmla="*/ 3 h 4"/>
              <a:gd name="T6" fmla="*/ 0 w 4"/>
              <a:gd name="T7" fmla="*/ 0 h 4"/>
              <a:gd name="T8" fmla="*/ 4 w 4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3" y="2"/>
                </a:moveTo>
                <a:cubicBezTo>
                  <a:pt x="3" y="2"/>
                  <a:pt x="4" y="3"/>
                  <a:pt x="4" y="3"/>
                </a:cubicBezTo>
                <a:cubicBezTo>
                  <a:pt x="3" y="4"/>
                  <a:pt x="2" y="3"/>
                  <a:pt x="1" y="2"/>
                </a:cubicBezTo>
                <a:cubicBezTo>
                  <a:pt x="1" y="2"/>
                  <a:pt x="0" y="0"/>
                  <a:pt x="0" y="0"/>
                </a:cubicBezTo>
                <a:cubicBezTo>
                  <a:pt x="1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38" name="Freeform 2956"/>
          <p:cNvSpPr>
            <a:spLocks noChangeAspect="1"/>
          </p:cNvSpPr>
          <p:nvPr/>
        </p:nvSpPr>
        <p:spPr bwMode="auto">
          <a:xfrm>
            <a:off x="8267700" y="4335463"/>
            <a:ext cx="4763" cy="9525"/>
          </a:xfrm>
          <a:custGeom>
            <a:avLst/>
            <a:gdLst>
              <a:gd name="T0" fmla="*/ 3 w 2"/>
              <a:gd name="T1" fmla="*/ 5 h 5"/>
              <a:gd name="T2" fmla="*/ 2 w 2"/>
              <a:gd name="T3" fmla="*/ 6 h 5"/>
              <a:gd name="T4" fmla="*/ 0 w 2"/>
              <a:gd name="T5" fmla="*/ 4 h 5"/>
              <a:gd name="T6" fmla="*/ 2 w 2"/>
              <a:gd name="T7" fmla="*/ 1 h 5"/>
              <a:gd name="T8" fmla="*/ 3 w 2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4"/>
                </a:moveTo>
                <a:cubicBezTo>
                  <a:pt x="2" y="4"/>
                  <a:pt x="1" y="5"/>
                  <a:pt x="1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0"/>
                  <a:pt x="1" y="1"/>
                </a:cubicBezTo>
                <a:cubicBezTo>
                  <a:pt x="2" y="1"/>
                  <a:pt x="2" y="3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39" name="Freeform 2957"/>
          <p:cNvSpPr>
            <a:spLocks noChangeAspect="1"/>
          </p:cNvSpPr>
          <p:nvPr/>
        </p:nvSpPr>
        <p:spPr bwMode="auto">
          <a:xfrm>
            <a:off x="7693025" y="4421188"/>
            <a:ext cx="7938" cy="9525"/>
          </a:xfrm>
          <a:custGeom>
            <a:avLst/>
            <a:gdLst>
              <a:gd name="T0" fmla="*/ 3 w 4"/>
              <a:gd name="T1" fmla="*/ 5 h 5"/>
              <a:gd name="T2" fmla="*/ 0 w 4"/>
              <a:gd name="T3" fmla="*/ 5 h 5"/>
              <a:gd name="T4" fmla="*/ 1 w 4"/>
              <a:gd name="T5" fmla="*/ 2 h 5"/>
              <a:gd name="T6" fmla="*/ 4 w 4"/>
              <a:gd name="T7" fmla="*/ 1 h 5"/>
              <a:gd name="T8" fmla="*/ 3 w 4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5"/>
              <a:gd name="T17" fmla="*/ 4 w 4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5">
                <a:moveTo>
                  <a:pt x="2" y="4"/>
                </a:moveTo>
                <a:cubicBezTo>
                  <a:pt x="1" y="4"/>
                  <a:pt x="1" y="5"/>
                  <a:pt x="0" y="4"/>
                </a:cubicBezTo>
                <a:cubicBezTo>
                  <a:pt x="0" y="4"/>
                  <a:pt x="1" y="3"/>
                  <a:pt x="1" y="2"/>
                </a:cubicBezTo>
                <a:cubicBezTo>
                  <a:pt x="2" y="2"/>
                  <a:pt x="3" y="0"/>
                  <a:pt x="3" y="1"/>
                </a:cubicBezTo>
                <a:cubicBezTo>
                  <a:pt x="4" y="2"/>
                  <a:pt x="3" y="3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40" name="Freeform 2958"/>
          <p:cNvSpPr>
            <a:spLocks noChangeAspect="1"/>
          </p:cNvSpPr>
          <p:nvPr/>
        </p:nvSpPr>
        <p:spPr bwMode="auto">
          <a:xfrm>
            <a:off x="7748588" y="4341813"/>
            <a:ext cx="4763" cy="12700"/>
          </a:xfrm>
          <a:custGeom>
            <a:avLst/>
            <a:gdLst>
              <a:gd name="T0" fmla="*/ 2 w 3"/>
              <a:gd name="T1" fmla="*/ 6 h 7"/>
              <a:gd name="T2" fmla="*/ 1 w 3"/>
              <a:gd name="T3" fmla="*/ 8 h 7"/>
              <a:gd name="T4" fmla="*/ 1 w 3"/>
              <a:gd name="T5" fmla="*/ 5 h 7"/>
              <a:gd name="T6" fmla="*/ 3 w 3"/>
              <a:gd name="T7" fmla="*/ 1 h 7"/>
              <a:gd name="T8" fmla="*/ 2 w 3"/>
              <a:gd name="T9" fmla="*/ 6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7"/>
              <a:gd name="T17" fmla="*/ 3 w 3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7">
                <a:moveTo>
                  <a:pt x="2" y="5"/>
                </a:moveTo>
                <a:cubicBezTo>
                  <a:pt x="2" y="6"/>
                  <a:pt x="1" y="7"/>
                  <a:pt x="1" y="7"/>
                </a:cubicBezTo>
                <a:cubicBezTo>
                  <a:pt x="0" y="7"/>
                  <a:pt x="1" y="5"/>
                  <a:pt x="1" y="4"/>
                </a:cubicBezTo>
                <a:cubicBezTo>
                  <a:pt x="1" y="3"/>
                  <a:pt x="2" y="0"/>
                  <a:pt x="3" y="1"/>
                </a:cubicBezTo>
                <a:cubicBezTo>
                  <a:pt x="3" y="1"/>
                  <a:pt x="3" y="4"/>
                  <a:pt x="2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41" name="Freeform 2959"/>
          <p:cNvSpPr>
            <a:spLocks noChangeAspect="1"/>
          </p:cNvSpPr>
          <p:nvPr/>
        </p:nvSpPr>
        <p:spPr bwMode="auto">
          <a:xfrm>
            <a:off x="7626350" y="4291013"/>
            <a:ext cx="7938" cy="7938"/>
          </a:xfrm>
          <a:custGeom>
            <a:avLst/>
            <a:gdLst>
              <a:gd name="T0" fmla="*/ 3 w 4"/>
              <a:gd name="T1" fmla="*/ 4 h 4"/>
              <a:gd name="T2" fmla="*/ 0 w 4"/>
              <a:gd name="T3" fmla="*/ 5 h 4"/>
              <a:gd name="T4" fmla="*/ 1 w 4"/>
              <a:gd name="T5" fmla="*/ 3 h 4"/>
              <a:gd name="T6" fmla="*/ 5 w 4"/>
              <a:gd name="T7" fmla="*/ 1 h 4"/>
              <a:gd name="T8" fmla="*/ 3 w 4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2" y="3"/>
                </a:moveTo>
                <a:cubicBezTo>
                  <a:pt x="1" y="4"/>
                  <a:pt x="0" y="4"/>
                  <a:pt x="0" y="4"/>
                </a:cubicBezTo>
                <a:cubicBezTo>
                  <a:pt x="0" y="3"/>
                  <a:pt x="1" y="2"/>
                  <a:pt x="1" y="2"/>
                </a:cubicBezTo>
                <a:cubicBezTo>
                  <a:pt x="2" y="1"/>
                  <a:pt x="4" y="0"/>
                  <a:pt x="4" y="1"/>
                </a:cubicBezTo>
                <a:cubicBezTo>
                  <a:pt x="4" y="2"/>
                  <a:pt x="3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42" name="Freeform 2960"/>
          <p:cNvSpPr>
            <a:spLocks noChangeAspect="1"/>
          </p:cNvSpPr>
          <p:nvPr/>
        </p:nvSpPr>
        <p:spPr bwMode="auto">
          <a:xfrm>
            <a:off x="7659688" y="4195763"/>
            <a:ext cx="9525" cy="6350"/>
          </a:xfrm>
          <a:custGeom>
            <a:avLst/>
            <a:gdLst>
              <a:gd name="T0" fmla="*/ 4 w 5"/>
              <a:gd name="T1" fmla="*/ 1 h 3"/>
              <a:gd name="T2" fmla="*/ 5 w 5"/>
              <a:gd name="T3" fmla="*/ 4 h 3"/>
              <a:gd name="T4" fmla="*/ 2 w 5"/>
              <a:gd name="T5" fmla="*/ 3 h 3"/>
              <a:gd name="T6" fmla="*/ 0 w 5"/>
              <a:gd name="T7" fmla="*/ 0 h 3"/>
              <a:gd name="T8" fmla="*/ 4 w 5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3" y="1"/>
                </a:moveTo>
                <a:cubicBezTo>
                  <a:pt x="4" y="2"/>
                  <a:pt x="5" y="2"/>
                  <a:pt x="4" y="3"/>
                </a:cubicBezTo>
                <a:cubicBezTo>
                  <a:pt x="4" y="3"/>
                  <a:pt x="3" y="3"/>
                  <a:pt x="2" y="2"/>
                </a:cubicBezTo>
                <a:cubicBezTo>
                  <a:pt x="1" y="2"/>
                  <a:pt x="0" y="1"/>
                  <a:pt x="0" y="0"/>
                </a:cubicBezTo>
                <a:cubicBezTo>
                  <a:pt x="1" y="0"/>
                  <a:pt x="2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43" name="Freeform 2961"/>
          <p:cNvSpPr>
            <a:spLocks noChangeAspect="1"/>
          </p:cNvSpPr>
          <p:nvPr/>
        </p:nvSpPr>
        <p:spPr bwMode="auto">
          <a:xfrm>
            <a:off x="7577138" y="4251325"/>
            <a:ext cx="3175" cy="9525"/>
          </a:xfrm>
          <a:custGeom>
            <a:avLst/>
            <a:gdLst>
              <a:gd name="T0" fmla="*/ 2 w 2"/>
              <a:gd name="T1" fmla="*/ 4 h 5"/>
              <a:gd name="T2" fmla="*/ 2 w 2"/>
              <a:gd name="T3" fmla="*/ 6 h 5"/>
              <a:gd name="T4" fmla="*/ 1 w 2"/>
              <a:gd name="T5" fmla="*/ 4 h 5"/>
              <a:gd name="T6" fmla="*/ 1 w 2"/>
              <a:gd name="T7" fmla="*/ 0 h 5"/>
              <a:gd name="T8" fmla="*/ 2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2" y="4"/>
                  <a:pt x="2" y="5"/>
                  <a:pt x="2" y="5"/>
                </a:cubicBezTo>
                <a:cubicBezTo>
                  <a:pt x="1" y="5"/>
                  <a:pt x="1" y="3"/>
                  <a:pt x="1" y="3"/>
                </a:cubicBezTo>
                <a:cubicBezTo>
                  <a:pt x="0" y="2"/>
                  <a:pt x="0" y="0"/>
                  <a:pt x="1" y="0"/>
                </a:cubicBezTo>
                <a:cubicBezTo>
                  <a:pt x="2" y="0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44" name="Freeform 2962"/>
          <p:cNvSpPr>
            <a:spLocks noChangeAspect="1"/>
          </p:cNvSpPr>
          <p:nvPr/>
        </p:nvSpPr>
        <p:spPr bwMode="auto">
          <a:xfrm>
            <a:off x="7502525" y="4492625"/>
            <a:ext cx="7938" cy="6350"/>
          </a:xfrm>
          <a:custGeom>
            <a:avLst/>
            <a:gdLst>
              <a:gd name="T0" fmla="*/ 3 w 4"/>
              <a:gd name="T1" fmla="*/ 3 h 4"/>
              <a:gd name="T2" fmla="*/ 0 w 4"/>
              <a:gd name="T3" fmla="*/ 4 h 4"/>
              <a:gd name="T4" fmla="*/ 1 w 4"/>
              <a:gd name="T5" fmla="*/ 2 h 4"/>
              <a:gd name="T6" fmla="*/ 5 w 4"/>
              <a:gd name="T7" fmla="*/ 0 h 4"/>
              <a:gd name="T8" fmla="*/ 3 w 4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2" y="3"/>
                </a:moveTo>
                <a:cubicBezTo>
                  <a:pt x="1" y="4"/>
                  <a:pt x="0" y="4"/>
                  <a:pt x="0" y="4"/>
                </a:cubicBezTo>
                <a:cubicBezTo>
                  <a:pt x="0" y="3"/>
                  <a:pt x="0" y="2"/>
                  <a:pt x="1" y="2"/>
                </a:cubicBezTo>
                <a:cubicBezTo>
                  <a:pt x="2" y="1"/>
                  <a:pt x="3" y="0"/>
                  <a:pt x="4" y="0"/>
                </a:cubicBezTo>
                <a:cubicBezTo>
                  <a:pt x="4" y="1"/>
                  <a:pt x="3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45" name="Freeform 2963"/>
          <p:cNvSpPr>
            <a:spLocks noChangeAspect="1"/>
          </p:cNvSpPr>
          <p:nvPr/>
        </p:nvSpPr>
        <p:spPr bwMode="auto">
          <a:xfrm>
            <a:off x="8567738" y="4646613"/>
            <a:ext cx="7938" cy="4763"/>
          </a:xfrm>
          <a:custGeom>
            <a:avLst/>
            <a:gdLst>
              <a:gd name="T0" fmla="*/ 3 w 4"/>
              <a:gd name="T1" fmla="*/ 3 h 3"/>
              <a:gd name="T2" fmla="*/ 0 w 4"/>
              <a:gd name="T3" fmla="*/ 2 h 3"/>
              <a:gd name="T4" fmla="*/ 3 w 4"/>
              <a:gd name="T5" fmla="*/ 1 h 3"/>
              <a:gd name="T6" fmla="*/ 4 w 4"/>
              <a:gd name="T7" fmla="*/ 1 h 3"/>
              <a:gd name="T8" fmla="*/ 3 w 4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3"/>
                </a:moveTo>
                <a:cubicBezTo>
                  <a:pt x="1" y="3"/>
                  <a:pt x="1" y="3"/>
                  <a:pt x="0" y="2"/>
                </a:cubicBezTo>
                <a:cubicBezTo>
                  <a:pt x="0" y="2"/>
                  <a:pt x="1" y="1"/>
                  <a:pt x="2" y="1"/>
                </a:cubicBezTo>
                <a:cubicBezTo>
                  <a:pt x="2" y="1"/>
                  <a:pt x="3" y="0"/>
                  <a:pt x="3" y="1"/>
                </a:cubicBezTo>
                <a:cubicBezTo>
                  <a:pt x="4" y="2"/>
                  <a:pt x="3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46" name="Freeform 2964"/>
          <p:cNvSpPr>
            <a:spLocks noChangeAspect="1"/>
          </p:cNvSpPr>
          <p:nvPr/>
        </p:nvSpPr>
        <p:spPr bwMode="auto">
          <a:xfrm>
            <a:off x="8585200" y="4714875"/>
            <a:ext cx="6350" cy="7938"/>
          </a:xfrm>
          <a:custGeom>
            <a:avLst/>
            <a:gdLst>
              <a:gd name="T0" fmla="*/ 2 w 4"/>
              <a:gd name="T1" fmla="*/ 4 h 4"/>
              <a:gd name="T2" fmla="*/ 0 w 4"/>
              <a:gd name="T3" fmla="*/ 4 h 4"/>
              <a:gd name="T4" fmla="*/ 1 w 4"/>
              <a:gd name="T5" fmla="*/ 0 h 4"/>
              <a:gd name="T6" fmla="*/ 3 w 4"/>
              <a:gd name="T7" fmla="*/ 1 h 4"/>
              <a:gd name="T8" fmla="*/ 2 w 4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2" y="3"/>
                </a:moveTo>
                <a:cubicBezTo>
                  <a:pt x="1" y="4"/>
                  <a:pt x="0" y="4"/>
                  <a:pt x="0" y="3"/>
                </a:cubicBezTo>
                <a:cubicBezTo>
                  <a:pt x="0" y="2"/>
                  <a:pt x="1" y="1"/>
                  <a:pt x="1" y="0"/>
                </a:cubicBezTo>
                <a:cubicBezTo>
                  <a:pt x="2" y="0"/>
                  <a:pt x="3" y="0"/>
                  <a:pt x="3" y="1"/>
                </a:cubicBezTo>
                <a:cubicBezTo>
                  <a:pt x="4" y="3"/>
                  <a:pt x="2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47" name="Freeform 2965"/>
          <p:cNvSpPr>
            <a:spLocks noChangeAspect="1"/>
          </p:cNvSpPr>
          <p:nvPr/>
        </p:nvSpPr>
        <p:spPr bwMode="auto">
          <a:xfrm>
            <a:off x="8572500" y="4659313"/>
            <a:ext cx="6350" cy="6350"/>
          </a:xfrm>
          <a:custGeom>
            <a:avLst/>
            <a:gdLst>
              <a:gd name="T0" fmla="*/ 1 w 3"/>
              <a:gd name="T1" fmla="*/ 4 h 3"/>
              <a:gd name="T2" fmla="*/ 0 w 3"/>
              <a:gd name="T3" fmla="*/ 3 h 3"/>
              <a:gd name="T4" fmla="*/ 1 w 3"/>
              <a:gd name="T5" fmla="*/ 1 h 3"/>
              <a:gd name="T6" fmla="*/ 4 w 3"/>
              <a:gd name="T7" fmla="*/ 1 h 3"/>
              <a:gd name="T8" fmla="*/ 1 w 3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1" y="3"/>
                </a:move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3" y="0"/>
                  <a:pt x="3" y="1"/>
                </a:cubicBezTo>
                <a:cubicBezTo>
                  <a:pt x="3" y="2"/>
                  <a:pt x="2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48" name="Freeform 2966"/>
          <p:cNvSpPr>
            <a:spLocks noChangeAspect="1"/>
          </p:cNvSpPr>
          <p:nvPr/>
        </p:nvSpPr>
        <p:spPr bwMode="auto">
          <a:xfrm>
            <a:off x="8572500" y="4687888"/>
            <a:ext cx="6350" cy="6350"/>
          </a:xfrm>
          <a:custGeom>
            <a:avLst/>
            <a:gdLst>
              <a:gd name="T0" fmla="*/ 1 w 3"/>
              <a:gd name="T1" fmla="*/ 3 h 3"/>
              <a:gd name="T2" fmla="*/ 0 w 3"/>
              <a:gd name="T3" fmla="*/ 3 h 3"/>
              <a:gd name="T4" fmla="*/ 1 w 3"/>
              <a:gd name="T5" fmla="*/ 0 h 3"/>
              <a:gd name="T6" fmla="*/ 4 w 3"/>
              <a:gd name="T7" fmla="*/ 1 h 3"/>
              <a:gd name="T8" fmla="*/ 1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1" y="2"/>
                </a:move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3" y="0"/>
                  <a:pt x="3" y="1"/>
                </a:cubicBezTo>
                <a:cubicBezTo>
                  <a:pt x="3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49" name="Freeform 2967"/>
          <p:cNvSpPr>
            <a:spLocks noChangeAspect="1"/>
          </p:cNvSpPr>
          <p:nvPr/>
        </p:nvSpPr>
        <p:spPr bwMode="auto">
          <a:xfrm>
            <a:off x="7453313" y="3676650"/>
            <a:ext cx="3175" cy="4763"/>
          </a:xfrm>
          <a:custGeom>
            <a:avLst/>
            <a:gdLst>
              <a:gd name="T0" fmla="*/ 2 w 2"/>
              <a:gd name="T1" fmla="*/ 2 h 3"/>
              <a:gd name="T2" fmla="*/ 1 w 2"/>
              <a:gd name="T3" fmla="*/ 3 h 3"/>
              <a:gd name="T4" fmla="*/ 0 w 2"/>
              <a:gd name="T5" fmla="*/ 2 h 3"/>
              <a:gd name="T6" fmla="*/ 1 w 2"/>
              <a:gd name="T7" fmla="*/ 0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50" name="Freeform 2968"/>
          <p:cNvSpPr>
            <a:spLocks noChangeAspect="1"/>
          </p:cNvSpPr>
          <p:nvPr/>
        </p:nvSpPr>
        <p:spPr bwMode="auto">
          <a:xfrm>
            <a:off x="7513638" y="3944938"/>
            <a:ext cx="6350" cy="6350"/>
          </a:xfrm>
          <a:custGeom>
            <a:avLst/>
            <a:gdLst>
              <a:gd name="T0" fmla="*/ 4 w 3"/>
              <a:gd name="T1" fmla="*/ 3 h 3"/>
              <a:gd name="T2" fmla="*/ 1 w 3"/>
              <a:gd name="T3" fmla="*/ 4 h 3"/>
              <a:gd name="T4" fmla="*/ 0 w 3"/>
              <a:gd name="T5" fmla="*/ 1 h 3"/>
              <a:gd name="T6" fmla="*/ 3 w 3"/>
              <a:gd name="T7" fmla="*/ 0 h 3"/>
              <a:gd name="T8" fmla="*/ 4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2"/>
                </a:moveTo>
                <a:cubicBezTo>
                  <a:pt x="3" y="2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2" y="0"/>
                </a:cubicBezTo>
                <a:cubicBezTo>
                  <a:pt x="3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51" name="Freeform 2969"/>
          <p:cNvSpPr>
            <a:spLocks noChangeAspect="1"/>
          </p:cNvSpPr>
          <p:nvPr/>
        </p:nvSpPr>
        <p:spPr bwMode="auto">
          <a:xfrm>
            <a:off x="7467600" y="3830638"/>
            <a:ext cx="7938" cy="7938"/>
          </a:xfrm>
          <a:custGeom>
            <a:avLst/>
            <a:gdLst>
              <a:gd name="T0" fmla="*/ 5 w 4"/>
              <a:gd name="T1" fmla="*/ 3 h 4"/>
              <a:gd name="T2" fmla="*/ 3 w 4"/>
              <a:gd name="T3" fmla="*/ 5 h 4"/>
              <a:gd name="T4" fmla="*/ 0 w 4"/>
              <a:gd name="T5" fmla="*/ 3 h 4"/>
              <a:gd name="T6" fmla="*/ 3 w 4"/>
              <a:gd name="T7" fmla="*/ 0 h 4"/>
              <a:gd name="T8" fmla="*/ 5 w 4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4" y="2"/>
                </a:moveTo>
                <a:cubicBezTo>
                  <a:pt x="4" y="3"/>
                  <a:pt x="3" y="4"/>
                  <a:pt x="2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0"/>
                  <a:pt x="2" y="0"/>
                </a:cubicBezTo>
                <a:cubicBezTo>
                  <a:pt x="4" y="1"/>
                  <a:pt x="4" y="2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52" name="Freeform 2970"/>
          <p:cNvSpPr>
            <a:spLocks noChangeAspect="1"/>
          </p:cNvSpPr>
          <p:nvPr/>
        </p:nvSpPr>
        <p:spPr bwMode="auto">
          <a:xfrm>
            <a:off x="8529638" y="4494213"/>
            <a:ext cx="7938" cy="4763"/>
          </a:xfrm>
          <a:custGeom>
            <a:avLst/>
            <a:gdLst>
              <a:gd name="T0" fmla="*/ 3 w 4"/>
              <a:gd name="T1" fmla="*/ 2 h 3"/>
              <a:gd name="T2" fmla="*/ 1 w 4"/>
              <a:gd name="T3" fmla="*/ 2 h 3"/>
              <a:gd name="T4" fmla="*/ 1 w 4"/>
              <a:gd name="T5" fmla="*/ 1 h 3"/>
              <a:gd name="T6" fmla="*/ 4 w 4"/>
              <a:gd name="T7" fmla="*/ 0 h 3"/>
              <a:gd name="T8" fmla="*/ 3 w 4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2"/>
                </a:moveTo>
                <a:cubicBezTo>
                  <a:pt x="2" y="3"/>
                  <a:pt x="1" y="3"/>
                  <a:pt x="1" y="2"/>
                </a:cubicBezTo>
                <a:cubicBezTo>
                  <a:pt x="0" y="2"/>
                  <a:pt x="1" y="1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1"/>
                  <a:pt x="3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53" name="Freeform 2971"/>
          <p:cNvSpPr>
            <a:spLocks noChangeAspect="1"/>
          </p:cNvSpPr>
          <p:nvPr/>
        </p:nvSpPr>
        <p:spPr bwMode="auto">
          <a:xfrm>
            <a:off x="8164513" y="4457700"/>
            <a:ext cx="6350" cy="7938"/>
          </a:xfrm>
          <a:custGeom>
            <a:avLst/>
            <a:gdLst>
              <a:gd name="T0" fmla="*/ 3 w 3"/>
              <a:gd name="T1" fmla="*/ 3 h 4"/>
              <a:gd name="T2" fmla="*/ 4 w 3"/>
              <a:gd name="T3" fmla="*/ 4 h 4"/>
              <a:gd name="T4" fmla="*/ 1 w 3"/>
              <a:gd name="T5" fmla="*/ 4 h 4"/>
              <a:gd name="T6" fmla="*/ 0 w 3"/>
              <a:gd name="T7" fmla="*/ 1 h 4"/>
              <a:gd name="T8" fmla="*/ 3 w 3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2" y="2"/>
                </a:moveTo>
                <a:cubicBezTo>
                  <a:pt x="3" y="2"/>
                  <a:pt x="3" y="3"/>
                  <a:pt x="3" y="3"/>
                </a:cubicBezTo>
                <a:cubicBezTo>
                  <a:pt x="2" y="4"/>
                  <a:pt x="1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54" name="Freeform 2972"/>
          <p:cNvSpPr>
            <a:spLocks noChangeAspect="1"/>
          </p:cNvSpPr>
          <p:nvPr/>
        </p:nvSpPr>
        <p:spPr bwMode="auto">
          <a:xfrm>
            <a:off x="8158163" y="4260850"/>
            <a:ext cx="6350" cy="6350"/>
          </a:xfrm>
          <a:custGeom>
            <a:avLst/>
            <a:gdLst>
              <a:gd name="T0" fmla="*/ 2 w 4"/>
              <a:gd name="T1" fmla="*/ 3 h 3"/>
              <a:gd name="T2" fmla="*/ 0 w 4"/>
              <a:gd name="T3" fmla="*/ 3 h 3"/>
              <a:gd name="T4" fmla="*/ 2 w 4"/>
              <a:gd name="T5" fmla="*/ 0 h 3"/>
              <a:gd name="T6" fmla="*/ 4 w 4"/>
              <a:gd name="T7" fmla="*/ 1 h 3"/>
              <a:gd name="T8" fmla="*/ 2 w 4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2"/>
                </a:move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4" y="2"/>
                  <a:pt x="3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55" name="Oval 2973"/>
          <p:cNvSpPr>
            <a:spLocks noChangeAspect="1" noChangeArrowheads="1"/>
          </p:cNvSpPr>
          <p:nvPr/>
        </p:nvSpPr>
        <p:spPr bwMode="auto">
          <a:xfrm>
            <a:off x="7696200" y="4221163"/>
            <a:ext cx="6350" cy="9525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56" name="Freeform 2974"/>
          <p:cNvSpPr>
            <a:spLocks noChangeAspect="1"/>
          </p:cNvSpPr>
          <p:nvPr/>
        </p:nvSpPr>
        <p:spPr bwMode="auto">
          <a:xfrm>
            <a:off x="7507288" y="4306888"/>
            <a:ext cx="6350" cy="6350"/>
          </a:xfrm>
          <a:custGeom>
            <a:avLst/>
            <a:gdLst>
              <a:gd name="T0" fmla="*/ 3 w 3"/>
              <a:gd name="T1" fmla="*/ 1 h 3"/>
              <a:gd name="T2" fmla="*/ 4 w 3"/>
              <a:gd name="T3" fmla="*/ 4 h 3"/>
              <a:gd name="T4" fmla="*/ 1 w 3"/>
              <a:gd name="T5" fmla="*/ 3 h 3"/>
              <a:gd name="T6" fmla="*/ 0 w 3"/>
              <a:gd name="T7" fmla="*/ 0 h 3"/>
              <a:gd name="T8" fmla="*/ 3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3" y="2"/>
                  <a:pt x="3" y="2"/>
                  <a:pt x="3" y="3"/>
                </a:cubicBezTo>
                <a:cubicBezTo>
                  <a:pt x="2" y="3"/>
                  <a:pt x="1" y="3"/>
                  <a:pt x="1" y="2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57" name="Freeform 2975"/>
          <p:cNvSpPr>
            <a:spLocks noChangeAspect="1"/>
          </p:cNvSpPr>
          <p:nvPr/>
        </p:nvSpPr>
        <p:spPr bwMode="auto">
          <a:xfrm>
            <a:off x="7292975" y="4772025"/>
            <a:ext cx="3175" cy="7938"/>
          </a:xfrm>
          <a:custGeom>
            <a:avLst/>
            <a:gdLst>
              <a:gd name="T0" fmla="*/ 2 w 2"/>
              <a:gd name="T1" fmla="*/ 3 h 4"/>
              <a:gd name="T2" fmla="*/ 1 w 2"/>
              <a:gd name="T3" fmla="*/ 4 h 4"/>
              <a:gd name="T4" fmla="*/ 0 w 2"/>
              <a:gd name="T5" fmla="*/ 3 h 4"/>
              <a:gd name="T6" fmla="*/ 2 w 2"/>
              <a:gd name="T7" fmla="*/ 0 h 4"/>
              <a:gd name="T8" fmla="*/ 2 w 2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2"/>
                </a:moveTo>
                <a:cubicBezTo>
                  <a:pt x="2" y="3"/>
                  <a:pt x="1" y="4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1" y="1"/>
                  <a:pt x="1" y="0"/>
                  <a:pt x="2" y="0"/>
                </a:cubicBezTo>
                <a:cubicBezTo>
                  <a:pt x="2" y="0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58" name="Freeform 2976"/>
          <p:cNvSpPr>
            <a:spLocks noChangeAspect="1"/>
          </p:cNvSpPr>
          <p:nvPr/>
        </p:nvSpPr>
        <p:spPr bwMode="auto">
          <a:xfrm>
            <a:off x="7950200" y="5311775"/>
            <a:ext cx="1588" cy="4763"/>
          </a:xfrm>
          <a:custGeom>
            <a:avLst/>
            <a:gdLst>
              <a:gd name="T0" fmla="*/ 1 w 1"/>
              <a:gd name="T1" fmla="*/ 2 h 3"/>
              <a:gd name="T2" fmla="*/ 0 w 1"/>
              <a:gd name="T3" fmla="*/ 2 h 3"/>
              <a:gd name="T4" fmla="*/ 0 w 1"/>
              <a:gd name="T5" fmla="*/ 1 h 3"/>
              <a:gd name="T6" fmla="*/ 0 w 1"/>
              <a:gd name="T7" fmla="*/ 0 h 3"/>
              <a:gd name="T8" fmla="*/ 1 w 1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2"/>
                  <a:pt x="1" y="3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59" name="Freeform 2977"/>
          <p:cNvSpPr>
            <a:spLocks noChangeAspect="1"/>
          </p:cNvSpPr>
          <p:nvPr/>
        </p:nvSpPr>
        <p:spPr bwMode="auto">
          <a:xfrm>
            <a:off x="7940675" y="5448300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3 h 3"/>
              <a:gd name="T4" fmla="*/ 0 w 2"/>
              <a:gd name="T5" fmla="*/ 1 h 3"/>
              <a:gd name="T6" fmla="*/ 1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1" y="2"/>
                  <a:pt x="1" y="3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60" name="Freeform 2978"/>
          <p:cNvSpPr>
            <a:spLocks noChangeAspect="1"/>
          </p:cNvSpPr>
          <p:nvPr/>
        </p:nvSpPr>
        <p:spPr bwMode="auto">
          <a:xfrm>
            <a:off x="7729538" y="4505325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2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61" name="Freeform 2979"/>
          <p:cNvSpPr>
            <a:spLocks noChangeAspect="1"/>
          </p:cNvSpPr>
          <p:nvPr/>
        </p:nvSpPr>
        <p:spPr bwMode="auto">
          <a:xfrm>
            <a:off x="8596313" y="4759325"/>
            <a:ext cx="3175" cy="4763"/>
          </a:xfrm>
          <a:custGeom>
            <a:avLst/>
            <a:gdLst>
              <a:gd name="T0" fmla="*/ 2 w 2"/>
              <a:gd name="T1" fmla="*/ 2 h 3"/>
              <a:gd name="T2" fmla="*/ 1 w 2"/>
              <a:gd name="T3" fmla="*/ 3 h 3"/>
              <a:gd name="T4" fmla="*/ 0 w 2"/>
              <a:gd name="T5" fmla="*/ 2 h 3"/>
              <a:gd name="T6" fmla="*/ 1 w 2"/>
              <a:gd name="T7" fmla="*/ 0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62" name="Freeform 2980"/>
          <p:cNvSpPr>
            <a:spLocks noChangeAspect="1"/>
          </p:cNvSpPr>
          <p:nvPr/>
        </p:nvSpPr>
        <p:spPr bwMode="auto">
          <a:xfrm>
            <a:off x="8532813" y="4829175"/>
            <a:ext cx="4763" cy="6350"/>
          </a:xfrm>
          <a:custGeom>
            <a:avLst/>
            <a:gdLst>
              <a:gd name="T0" fmla="*/ 3 w 2"/>
              <a:gd name="T1" fmla="*/ 3 h 3"/>
              <a:gd name="T2" fmla="*/ 2 w 2"/>
              <a:gd name="T3" fmla="*/ 4 h 3"/>
              <a:gd name="T4" fmla="*/ 0 w 2"/>
              <a:gd name="T5" fmla="*/ 1 h 3"/>
              <a:gd name="T6" fmla="*/ 2 w 2"/>
              <a:gd name="T7" fmla="*/ 0 h 3"/>
              <a:gd name="T8" fmla="*/ 3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63" name="Oval 2981"/>
          <p:cNvSpPr>
            <a:spLocks noChangeAspect="1" noChangeArrowheads="1"/>
          </p:cNvSpPr>
          <p:nvPr/>
        </p:nvSpPr>
        <p:spPr bwMode="auto">
          <a:xfrm>
            <a:off x="8561388" y="4581525"/>
            <a:ext cx="1588" cy="31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64" name="Freeform 2982"/>
          <p:cNvSpPr>
            <a:spLocks noChangeAspect="1"/>
          </p:cNvSpPr>
          <p:nvPr/>
        </p:nvSpPr>
        <p:spPr bwMode="auto">
          <a:xfrm>
            <a:off x="8559800" y="4592638"/>
            <a:ext cx="1588" cy="6350"/>
          </a:xfrm>
          <a:custGeom>
            <a:avLst/>
            <a:gdLst>
              <a:gd name="T0" fmla="*/ 1 w 1"/>
              <a:gd name="T1" fmla="*/ 3 h 3"/>
              <a:gd name="T2" fmla="*/ 0 w 1"/>
              <a:gd name="T3" fmla="*/ 4 h 3"/>
              <a:gd name="T4" fmla="*/ 0 w 1"/>
              <a:gd name="T5" fmla="*/ 3 h 3"/>
              <a:gd name="T6" fmla="*/ 0 w 1"/>
              <a:gd name="T7" fmla="*/ 0 h 3"/>
              <a:gd name="T8" fmla="*/ 1 w 1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2"/>
                  <a:pt x="1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0" y="0"/>
                </a:cubicBezTo>
                <a:cubicBezTo>
                  <a:pt x="1" y="1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65" name="Freeform 2983"/>
          <p:cNvSpPr>
            <a:spLocks noChangeAspect="1"/>
          </p:cNvSpPr>
          <p:nvPr/>
        </p:nvSpPr>
        <p:spPr bwMode="auto">
          <a:xfrm>
            <a:off x="8586788" y="4737100"/>
            <a:ext cx="4763" cy="7938"/>
          </a:xfrm>
          <a:custGeom>
            <a:avLst/>
            <a:gdLst>
              <a:gd name="T0" fmla="*/ 2 w 3"/>
              <a:gd name="T1" fmla="*/ 3 h 4"/>
              <a:gd name="T2" fmla="*/ 1 w 3"/>
              <a:gd name="T3" fmla="*/ 5 h 4"/>
              <a:gd name="T4" fmla="*/ 0 w 3"/>
              <a:gd name="T5" fmla="*/ 3 h 4"/>
              <a:gd name="T6" fmla="*/ 1 w 3"/>
              <a:gd name="T7" fmla="*/ 0 h 4"/>
              <a:gd name="T8" fmla="*/ 2 w 3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2" y="2"/>
                </a:moveTo>
                <a:cubicBezTo>
                  <a:pt x="2" y="3"/>
                  <a:pt x="2" y="4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66" name="Freeform 2984"/>
          <p:cNvSpPr>
            <a:spLocks noChangeAspect="1"/>
          </p:cNvSpPr>
          <p:nvPr/>
        </p:nvSpPr>
        <p:spPr bwMode="auto">
          <a:xfrm>
            <a:off x="8566150" y="4625975"/>
            <a:ext cx="3175" cy="4763"/>
          </a:xfrm>
          <a:custGeom>
            <a:avLst/>
            <a:gdLst>
              <a:gd name="T0" fmla="*/ 1 w 2"/>
              <a:gd name="T1" fmla="*/ 2 h 3"/>
              <a:gd name="T2" fmla="*/ 0 w 2"/>
              <a:gd name="T3" fmla="*/ 2 h 3"/>
              <a:gd name="T4" fmla="*/ 0 w 2"/>
              <a:gd name="T5" fmla="*/ 1 h 3"/>
              <a:gd name="T6" fmla="*/ 2 w 2"/>
              <a:gd name="T7" fmla="*/ 1 h 3"/>
              <a:gd name="T8" fmla="*/ 1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1"/>
                  <a:pt x="2" y="0"/>
                  <a:pt x="2" y="1"/>
                </a:cubicBezTo>
                <a:cubicBezTo>
                  <a:pt x="2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67" name="Freeform 2985"/>
          <p:cNvSpPr>
            <a:spLocks noChangeAspect="1"/>
          </p:cNvSpPr>
          <p:nvPr/>
        </p:nvSpPr>
        <p:spPr bwMode="auto">
          <a:xfrm>
            <a:off x="8832850" y="4699000"/>
            <a:ext cx="1588" cy="4763"/>
          </a:xfrm>
          <a:custGeom>
            <a:avLst/>
            <a:gdLst>
              <a:gd name="T0" fmla="*/ 0 w 1"/>
              <a:gd name="T1" fmla="*/ 2 h 2"/>
              <a:gd name="T2" fmla="*/ 0 w 1"/>
              <a:gd name="T3" fmla="*/ 3 h 2"/>
              <a:gd name="T4" fmla="*/ 1 w 1"/>
              <a:gd name="T5" fmla="*/ 2 h 2"/>
              <a:gd name="T6" fmla="*/ 0 w 1"/>
              <a:gd name="T7" fmla="*/ 0 h 2"/>
              <a:gd name="T8" fmla="*/ 0 w 1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0" y="1"/>
                </a:move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1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68" name="Freeform 2986"/>
          <p:cNvSpPr>
            <a:spLocks noChangeAspect="1"/>
          </p:cNvSpPr>
          <p:nvPr/>
        </p:nvSpPr>
        <p:spPr bwMode="auto">
          <a:xfrm>
            <a:off x="8837613" y="4676775"/>
            <a:ext cx="4763" cy="6350"/>
          </a:xfrm>
          <a:custGeom>
            <a:avLst/>
            <a:gdLst>
              <a:gd name="T0" fmla="*/ 3 w 2"/>
              <a:gd name="T1" fmla="*/ 3 h 3"/>
              <a:gd name="T2" fmla="*/ 2 w 2"/>
              <a:gd name="T3" fmla="*/ 4 h 3"/>
              <a:gd name="T4" fmla="*/ 0 w 2"/>
              <a:gd name="T5" fmla="*/ 3 h 3"/>
              <a:gd name="T6" fmla="*/ 2 w 2"/>
              <a:gd name="T7" fmla="*/ 0 h 3"/>
              <a:gd name="T8" fmla="*/ 3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69" name="Freeform 2987"/>
          <p:cNvSpPr>
            <a:spLocks noChangeAspect="1"/>
          </p:cNvSpPr>
          <p:nvPr/>
        </p:nvSpPr>
        <p:spPr bwMode="auto">
          <a:xfrm>
            <a:off x="8853488" y="4665663"/>
            <a:ext cx="3175" cy="3175"/>
          </a:xfrm>
          <a:custGeom>
            <a:avLst/>
            <a:gdLst>
              <a:gd name="T0" fmla="*/ 1 w 2"/>
              <a:gd name="T1" fmla="*/ 2 h 2"/>
              <a:gd name="T2" fmla="*/ 0 w 2"/>
              <a:gd name="T3" fmla="*/ 2 h 2"/>
              <a:gd name="T4" fmla="*/ 0 w 2"/>
              <a:gd name="T5" fmla="*/ 1 h 2"/>
              <a:gd name="T6" fmla="*/ 2 w 2"/>
              <a:gd name="T7" fmla="*/ 0 h 2"/>
              <a:gd name="T8" fmla="*/ 1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2"/>
                </a:move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1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70" name="Freeform 2988"/>
          <p:cNvSpPr>
            <a:spLocks noChangeAspect="1"/>
          </p:cNvSpPr>
          <p:nvPr/>
        </p:nvSpPr>
        <p:spPr bwMode="auto">
          <a:xfrm>
            <a:off x="8847138" y="4659313"/>
            <a:ext cx="4763" cy="6350"/>
          </a:xfrm>
          <a:custGeom>
            <a:avLst/>
            <a:gdLst>
              <a:gd name="T0" fmla="*/ 2 w 2"/>
              <a:gd name="T1" fmla="*/ 3 h 3"/>
              <a:gd name="T2" fmla="*/ 0 w 2"/>
              <a:gd name="T3" fmla="*/ 3 h 3"/>
              <a:gd name="T4" fmla="*/ 0 w 2"/>
              <a:gd name="T5" fmla="*/ 1 h 3"/>
              <a:gd name="T6" fmla="*/ 3 w 2"/>
              <a:gd name="T7" fmla="*/ 1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1"/>
                  <a:pt x="1" y="0"/>
                  <a:pt x="2" y="1"/>
                </a:cubicBezTo>
                <a:cubicBezTo>
                  <a:pt x="2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71" name="Freeform 2989"/>
          <p:cNvSpPr>
            <a:spLocks noChangeAspect="1"/>
          </p:cNvSpPr>
          <p:nvPr/>
        </p:nvSpPr>
        <p:spPr bwMode="auto">
          <a:xfrm>
            <a:off x="7593013" y="3422650"/>
            <a:ext cx="3175" cy="6350"/>
          </a:xfrm>
          <a:custGeom>
            <a:avLst/>
            <a:gdLst>
              <a:gd name="T0" fmla="*/ 2 w 1"/>
              <a:gd name="T1" fmla="*/ 3 h 3"/>
              <a:gd name="T2" fmla="*/ 0 w 1"/>
              <a:gd name="T3" fmla="*/ 4 h 3"/>
              <a:gd name="T4" fmla="*/ 0 w 1"/>
              <a:gd name="T5" fmla="*/ 3 h 3"/>
              <a:gd name="T6" fmla="*/ 2 w 1"/>
              <a:gd name="T7" fmla="*/ 0 h 3"/>
              <a:gd name="T8" fmla="*/ 2 w 1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2"/>
                  <a:pt x="1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72" name="Freeform 2990"/>
          <p:cNvSpPr>
            <a:spLocks noChangeAspect="1"/>
          </p:cNvSpPr>
          <p:nvPr/>
        </p:nvSpPr>
        <p:spPr bwMode="auto">
          <a:xfrm>
            <a:off x="7440613" y="3662363"/>
            <a:ext cx="4763" cy="4763"/>
          </a:xfrm>
          <a:custGeom>
            <a:avLst/>
            <a:gdLst>
              <a:gd name="T0" fmla="*/ 3 w 2"/>
              <a:gd name="T1" fmla="*/ 3 h 2"/>
              <a:gd name="T2" fmla="*/ 2 w 2"/>
              <a:gd name="T3" fmla="*/ 3 h 2"/>
              <a:gd name="T4" fmla="*/ 0 w 2"/>
              <a:gd name="T5" fmla="*/ 2 h 2"/>
              <a:gd name="T6" fmla="*/ 2 w 2"/>
              <a:gd name="T7" fmla="*/ 0 h 2"/>
              <a:gd name="T8" fmla="*/ 3 w 2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2"/>
                </a:move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73" name="Freeform 2991"/>
          <p:cNvSpPr>
            <a:spLocks noChangeAspect="1"/>
          </p:cNvSpPr>
          <p:nvPr/>
        </p:nvSpPr>
        <p:spPr bwMode="auto">
          <a:xfrm>
            <a:off x="7421563" y="3908425"/>
            <a:ext cx="4763" cy="6350"/>
          </a:xfrm>
          <a:custGeom>
            <a:avLst/>
            <a:gdLst>
              <a:gd name="T0" fmla="*/ 2 w 2"/>
              <a:gd name="T1" fmla="*/ 4 h 3"/>
              <a:gd name="T2" fmla="*/ 0 w 2"/>
              <a:gd name="T3" fmla="*/ 4 h 3"/>
              <a:gd name="T4" fmla="*/ 0 w 2"/>
              <a:gd name="T5" fmla="*/ 3 h 3"/>
              <a:gd name="T6" fmla="*/ 3 w 2"/>
              <a:gd name="T7" fmla="*/ 1 h 3"/>
              <a:gd name="T8" fmla="*/ 2 w 2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3"/>
                </a:move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1" y="1"/>
                  <a:pt x="1" y="0"/>
                  <a:pt x="2" y="1"/>
                </a:cubicBezTo>
                <a:cubicBezTo>
                  <a:pt x="2" y="1"/>
                  <a:pt x="2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74" name="Freeform 2992"/>
          <p:cNvSpPr>
            <a:spLocks noChangeAspect="1"/>
          </p:cNvSpPr>
          <p:nvPr/>
        </p:nvSpPr>
        <p:spPr bwMode="auto">
          <a:xfrm>
            <a:off x="7497763" y="3813175"/>
            <a:ext cx="6350" cy="4763"/>
          </a:xfrm>
          <a:custGeom>
            <a:avLst/>
            <a:gdLst>
              <a:gd name="T0" fmla="*/ 3 w 3"/>
              <a:gd name="T1" fmla="*/ 2 h 2"/>
              <a:gd name="T2" fmla="*/ 3 w 3"/>
              <a:gd name="T3" fmla="*/ 3 h 2"/>
              <a:gd name="T4" fmla="*/ 1 w 3"/>
              <a:gd name="T5" fmla="*/ 3 h 2"/>
              <a:gd name="T6" fmla="*/ 0 w 3"/>
              <a:gd name="T7" fmla="*/ 0 h 2"/>
              <a:gd name="T8" fmla="*/ 3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1"/>
                </a:moveTo>
                <a:cubicBezTo>
                  <a:pt x="2" y="1"/>
                  <a:pt x="3" y="1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1"/>
                  <a:pt x="0" y="1"/>
                  <a:pt x="0" y="0"/>
                </a:cubicBezTo>
                <a:cubicBezTo>
                  <a:pt x="1" y="0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75" name="Freeform 2993"/>
          <p:cNvSpPr>
            <a:spLocks noChangeAspect="1"/>
          </p:cNvSpPr>
          <p:nvPr/>
        </p:nvSpPr>
        <p:spPr bwMode="auto">
          <a:xfrm>
            <a:off x="7572375" y="3927475"/>
            <a:ext cx="4763" cy="7938"/>
          </a:xfrm>
          <a:custGeom>
            <a:avLst/>
            <a:gdLst>
              <a:gd name="T0" fmla="*/ 3 w 2"/>
              <a:gd name="T1" fmla="*/ 3 h 4"/>
              <a:gd name="T2" fmla="*/ 2 w 2"/>
              <a:gd name="T3" fmla="*/ 4 h 4"/>
              <a:gd name="T4" fmla="*/ 0 w 2"/>
              <a:gd name="T5" fmla="*/ 3 h 4"/>
              <a:gd name="T6" fmla="*/ 2 w 2"/>
              <a:gd name="T7" fmla="*/ 1 h 4"/>
              <a:gd name="T8" fmla="*/ 3 w 2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2"/>
                </a:moveTo>
                <a:cubicBezTo>
                  <a:pt x="2" y="3"/>
                  <a:pt x="1" y="4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0"/>
                  <a:pt x="1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76" name="Freeform 2994"/>
          <p:cNvSpPr>
            <a:spLocks noChangeAspect="1"/>
          </p:cNvSpPr>
          <p:nvPr/>
        </p:nvSpPr>
        <p:spPr bwMode="auto">
          <a:xfrm>
            <a:off x="7507288" y="3851275"/>
            <a:ext cx="6350" cy="6350"/>
          </a:xfrm>
          <a:custGeom>
            <a:avLst/>
            <a:gdLst>
              <a:gd name="T0" fmla="*/ 3 w 3"/>
              <a:gd name="T1" fmla="*/ 3 h 3"/>
              <a:gd name="T2" fmla="*/ 3 w 3"/>
              <a:gd name="T3" fmla="*/ 4 h 3"/>
              <a:gd name="T4" fmla="*/ 1 w 3"/>
              <a:gd name="T5" fmla="*/ 3 h 3"/>
              <a:gd name="T6" fmla="*/ 1 w 3"/>
              <a:gd name="T7" fmla="*/ 1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3" y="2"/>
                  <a:pt x="3" y="3"/>
                  <a:pt x="2" y="3"/>
                </a:cubicBezTo>
                <a:cubicBezTo>
                  <a:pt x="2" y="3"/>
                  <a:pt x="1" y="3"/>
                  <a:pt x="1" y="2"/>
                </a:cubicBezTo>
                <a:cubicBezTo>
                  <a:pt x="1" y="2"/>
                  <a:pt x="0" y="1"/>
                  <a:pt x="1" y="1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77" name="Freeform 2995"/>
          <p:cNvSpPr>
            <a:spLocks noChangeAspect="1"/>
          </p:cNvSpPr>
          <p:nvPr/>
        </p:nvSpPr>
        <p:spPr bwMode="auto">
          <a:xfrm>
            <a:off x="7424738" y="3819525"/>
            <a:ext cx="4763" cy="4763"/>
          </a:xfrm>
          <a:custGeom>
            <a:avLst/>
            <a:gdLst>
              <a:gd name="T0" fmla="*/ 2 w 3"/>
              <a:gd name="T1" fmla="*/ 1 h 3"/>
              <a:gd name="T2" fmla="*/ 3 w 3"/>
              <a:gd name="T3" fmla="*/ 3 h 3"/>
              <a:gd name="T4" fmla="*/ 1 w 3"/>
              <a:gd name="T5" fmla="*/ 2 h 3"/>
              <a:gd name="T6" fmla="*/ 1 w 3"/>
              <a:gd name="T7" fmla="*/ 1 h 3"/>
              <a:gd name="T8" fmla="*/ 2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3" y="2"/>
                  <a:pt x="3" y="2"/>
                  <a:pt x="3" y="3"/>
                </a:cubicBezTo>
                <a:cubicBezTo>
                  <a:pt x="2" y="3"/>
                  <a:pt x="2" y="3"/>
                  <a:pt x="1" y="2"/>
                </a:cubicBezTo>
                <a:cubicBezTo>
                  <a:pt x="1" y="2"/>
                  <a:pt x="0" y="1"/>
                  <a:pt x="1" y="1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78" name="Freeform 2996"/>
          <p:cNvSpPr>
            <a:spLocks noChangeAspect="1"/>
          </p:cNvSpPr>
          <p:nvPr/>
        </p:nvSpPr>
        <p:spPr bwMode="auto">
          <a:xfrm>
            <a:off x="7535863" y="3944938"/>
            <a:ext cx="4763" cy="6350"/>
          </a:xfrm>
          <a:custGeom>
            <a:avLst/>
            <a:gdLst>
              <a:gd name="T0" fmla="*/ 3 w 2"/>
              <a:gd name="T1" fmla="*/ 1 h 3"/>
              <a:gd name="T2" fmla="*/ 3 w 2"/>
              <a:gd name="T3" fmla="*/ 3 h 3"/>
              <a:gd name="T4" fmla="*/ 2 w 2"/>
              <a:gd name="T5" fmla="*/ 3 h 3"/>
              <a:gd name="T6" fmla="*/ 0 w 2"/>
              <a:gd name="T7" fmla="*/ 0 h 3"/>
              <a:gd name="T8" fmla="*/ 3 w 2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1"/>
                </a:moveTo>
                <a:cubicBezTo>
                  <a:pt x="2" y="1"/>
                  <a:pt x="2" y="2"/>
                  <a:pt x="2" y="2"/>
                </a:cubicBezTo>
                <a:cubicBezTo>
                  <a:pt x="2" y="3"/>
                  <a:pt x="1" y="2"/>
                  <a:pt x="1" y="2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79" name="Freeform 2997"/>
          <p:cNvSpPr>
            <a:spLocks noChangeAspect="1"/>
          </p:cNvSpPr>
          <p:nvPr/>
        </p:nvSpPr>
        <p:spPr bwMode="auto">
          <a:xfrm>
            <a:off x="7416800" y="3879850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1 h 3"/>
              <a:gd name="T6" fmla="*/ 2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3"/>
                  <a:pt x="1" y="3"/>
                  <a:pt x="1" y="3"/>
                </a:cubicBezTo>
                <a:cubicBezTo>
                  <a:pt x="0" y="2"/>
                  <a:pt x="0" y="2"/>
                  <a:pt x="0" y="1"/>
                </a:cubicBezTo>
                <a:cubicBezTo>
                  <a:pt x="1" y="1"/>
                  <a:pt x="1" y="0"/>
                  <a:pt x="2" y="0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80" name="Freeform 2998"/>
          <p:cNvSpPr>
            <a:spLocks noChangeAspect="1"/>
          </p:cNvSpPr>
          <p:nvPr/>
        </p:nvSpPr>
        <p:spPr bwMode="auto">
          <a:xfrm>
            <a:off x="7448550" y="3900488"/>
            <a:ext cx="4763" cy="6350"/>
          </a:xfrm>
          <a:custGeom>
            <a:avLst/>
            <a:gdLst>
              <a:gd name="T0" fmla="*/ 2 w 2"/>
              <a:gd name="T1" fmla="*/ 3 h 3"/>
              <a:gd name="T2" fmla="*/ 2 w 2"/>
              <a:gd name="T3" fmla="*/ 4 h 3"/>
              <a:gd name="T4" fmla="*/ 0 w 2"/>
              <a:gd name="T5" fmla="*/ 3 h 3"/>
              <a:gd name="T6" fmla="*/ 2 w 2"/>
              <a:gd name="T7" fmla="*/ 1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81" name="Freeform 2999"/>
          <p:cNvSpPr>
            <a:spLocks noChangeAspect="1"/>
          </p:cNvSpPr>
          <p:nvPr/>
        </p:nvSpPr>
        <p:spPr bwMode="auto">
          <a:xfrm>
            <a:off x="8548688" y="4521200"/>
            <a:ext cx="4763" cy="4763"/>
          </a:xfrm>
          <a:custGeom>
            <a:avLst/>
            <a:gdLst>
              <a:gd name="T0" fmla="*/ 2 w 3"/>
              <a:gd name="T1" fmla="*/ 1 h 3"/>
              <a:gd name="T2" fmla="*/ 2 w 3"/>
              <a:gd name="T3" fmla="*/ 2 h 3"/>
              <a:gd name="T4" fmla="*/ 1 w 3"/>
              <a:gd name="T5" fmla="*/ 2 h 3"/>
              <a:gd name="T6" fmla="*/ 1 w 3"/>
              <a:gd name="T7" fmla="*/ 1 h 3"/>
              <a:gd name="T8" fmla="*/ 2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2" y="2"/>
                  <a:pt x="3" y="2"/>
                  <a:pt x="2" y="2"/>
                </a:cubicBezTo>
                <a:cubicBezTo>
                  <a:pt x="2" y="3"/>
                  <a:pt x="1" y="2"/>
                  <a:pt x="1" y="2"/>
                </a:cubicBezTo>
                <a:cubicBezTo>
                  <a:pt x="1" y="2"/>
                  <a:pt x="0" y="1"/>
                  <a:pt x="1" y="1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82" name="Freeform 3000"/>
          <p:cNvSpPr>
            <a:spLocks noChangeAspect="1"/>
          </p:cNvSpPr>
          <p:nvPr/>
        </p:nvSpPr>
        <p:spPr bwMode="auto">
          <a:xfrm>
            <a:off x="8542338" y="4508500"/>
            <a:ext cx="4763" cy="4763"/>
          </a:xfrm>
          <a:custGeom>
            <a:avLst/>
            <a:gdLst>
              <a:gd name="T0" fmla="*/ 3 w 2"/>
              <a:gd name="T1" fmla="*/ 2 h 2"/>
              <a:gd name="T2" fmla="*/ 2 w 2"/>
              <a:gd name="T3" fmla="*/ 3 h 2"/>
              <a:gd name="T4" fmla="*/ 0 w 2"/>
              <a:gd name="T5" fmla="*/ 2 h 2"/>
              <a:gd name="T6" fmla="*/ 2 w 2"/>
              <a:gd name="T7" fmla="*/ 0 h 2"/>
              <a:gd name="T8" fmla="*/ 3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83" name="Freeform 3001"/>
          <p:cNvSpPr>
            <a:spLocks noChangeAspect="1"/>
          </p:cNvSpPr>
          <p:nvPr/>
        </p:nvSpPr>
        <p:spPr bwMode="auto">
          <a:xfrm>
            <a:off x="8428038" y="4464050"/>
            <a:ext cx="4763" cy="4763"/>
          </a:xfrm>
          <a:custGeom>
            <a:avLst/>
            <a:gdLst>
              <a:gd name="T0" fmla="*/ 3 w 2"/>
              <a:gd name="T1" fmla="*/ 2 h 3"/>
              <a:gd name="T2" fmla="*/ 2 w 2"/>
              <a:gd name="T3" fmla="*/ 3 h 3"/>
              <a:gd name="T4" fmla="*/ 0 w 2"/>
              <a:gd name="T5" fmla="*/ 2 h 3"/>
              <a:gd name="T6" fmla="*/ 2 w 2"/>
              <a:gd name="T7" fmla="*/ 0 h 3"/>
              <a:gd name="T8" fmla="*/ 3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84" name="Freeform 3002"/>
          <p:cNvSpPr>
            <a:spLocks noChangeAspect="1"/>
          </p:cNvSpPr>
          <p:nvPr/>
        </p:nvSpPr>
        <p:spPr bwMode="auto">
          <a:xfrm>
            <a:off x="8342313" y="4432300"/>
            <a:ext cx="4763" cy="6350"/>
          </a:xfrm>
          <a:custGeom>
            <a:avLst/>
            <a:gdLst>
              <a:gd name="T0" fmla="*/ 3 w 2"/>
              <a:gd name="T1" fmla="*/ 3 h 3"/>
              <a:gd name="T2" fmla="*/ 2 w 2"/>
              <a:gd name="T3" fmla="*/ 4 h 3"/>
              <a:gd name="T4" fmla="*/ 0 w 2"/>
              <a:gd name="T5" fmla="*/ 3 h 3"/>
              <a:gd name="T6" fmla="*/ 3 w 2"/>
              <a:gd name="T7" fmla="*/ 0 h 3"/>
              <a:gd name="T8" fmla="*/ 3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1" y="1"/>
                  <a:pt x="1" y="0"/>
                  <a:pt x="2" y="0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85" name="Freeform 3003"/>
          <p:cNvSpPr>
            <a:spLocks noChangeAspect="1"/>
          </p:cNvSpPr>
          <p:nvPr/>
        </p:nvSpPr>
        <p:spPr bwMode="auto">
          <a:xfrm>
            <a:off x="8323263" y="4435475"/>
            <a:ext cx="3175" cy="4763"/>
          </a:xfrm>
          <a:custGeom>
            <a:avLst/>
            <a:gdLst>
              <a:gd name="T0" fmla="*/ 2 w 2"/>
              <a:gd name="T1" fmla="*/ 2 h 3"/>
              <a:gd name="T2" fmla="*/ 1 w 2"/>
              <a:gd name="T3" fmla="*/ 2 h 3"/>
              <a:gd name="T4" fmla="*/ 0 w 2"/>
              <a:gd name="T5" fmla="*/ 1 h 3"/>
              <a:gd name="T6" fmla="*/ 2 w 2"/>
              <a:gd name="T7" fmla="*/ 0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1" y="1"/>
                  <a:pt x="1" y="0"/>
                  <a:pt x="2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86" name="Freeform 3004"/>
          <p:cNvSpPr>
            <a:spLocks noChangeAspect="1"/>
          </p:cNvSpPr>
          <p:nvPr/>
        </p:nvSpPr>
        <p:spPr bwMode="auto">
          <a:xfrm>
            <a:off x="8301038" y="4383088"/>
            <a:ext cx="3175" cy="6350"/>
          </a:xfrm>
          <a:custGeom>
            <a:avLst/>
            <a:gdLst>
              <a:gd name="T0" fmla="*/ 1 w 2"/>
              <a:gd name="T1" fmla="*/ 3 h 3"/>
              <a:gd name="T2" fmla="*/ 0 w 2"/>
              <a:gd name="T3" fmla="*/ 4 h 3"/>
              <a:gd name="T4" fmla="*/ 0 w 2"/>
              <a:gd name="T5" fmla="*/ 1 h 3"/>
              <a:gd name="T6" fmla="*/ 1 w 2"/>
              <a:gd name="T7" fmla="*/ 0 h 3"/>
              <a:gd name="T8" fmla="*/ 1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0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87" name="Freeform 3005"/>
          <p:cNvSpPr>
            <a:spLocks noChangeAspect="1"/>
          </p:cNvSpPr>
          <p:nvPr/>
        </p:nvSpPr>
        <p:spPr bwMode="auto">
          <a:xfrm>
            <a:off x="8288338" y="4391025"/>
            <a:ext cx="4763" cy="6350"/>
          </a:xfrm>
          <a:custGeom>
            <a:avLst/>
            <a:gdLst>
              <a:gd name="T0" fmla="*/ 3 w 2"/>
              <a:gd name="T1" fmla="*/ 3 h 3"/>
              <a:gd name="T2" fmla="*/ 2 w 2"/>
              <a:gd name="T3" fmla="*/ 4 h 3"/>
              <a:gd name="T4" fmla="*/ 0 w 2"/>
              <a:gd name="T5" fmla="*/ 1 h 3"/>
              <a:gd name="T6" fmla="*/ 2 w 2"/>
              <a:gd name="T7" fmla="*/ 0 h 3"/>
              <a:gd name="T8" fmla="*/ 3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88" name="Freeform 3006"/>
          <p:cNvSpPr>
            <a:spLocks noChangeAspect="1"/>
          </p:cNvSpPr>
          <p:nvPr/>
        </p:nvSpPr>
        <p:spPr bwMode="auto">
          <a:xfrm>
            <a:off x="8380413" y="4432300"/>
            <a:ext cx="6350" cy="6350"/>
          </a:xfrm>
          <a:custGeom>
            <a:avLst/>
            <a:gdLst>
              <a:gd name="T0" fmla="*/ 3 w 3"/>
              <a:gd name="T1" fmla="*/ 1 h 3"/>
              <a:gd name="T2" fmla="*/ 3 w 3"/>
              <a:gd name="T3" fmla="*/ 3 h 3"/>
              <a:gd name="T4" fmla="*/ 1 w 3"/>
              <a:gd name="T5" fmla="*/ 3 h 3"/>
              <a:gd name="T6" fmla="*/ 0 w 3"/>
              <a:gd name="T7" fmla="*/ 1 h 3"/>
              <a:gd name="T8" fmla="*/ 3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2" y="1"/>
                  <a:pt x="3" y="2"/>
                  <a:pt x="2" y="2"/>
                </a:cubicBezTo>
                <a:cubicBezTo>
                  <a:pt x="2" y="3"/>
                  <a:pt x="1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1" y="0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89" name="Freeform 3007"/>
          <p:cNvSpPr>
            <a:spLocks noChangeAspect="1"/>
          </p:cNvSpPr>
          <p:nvPr/>
        </p:nvSpPr>
        <p:spPr bwMode="auto">
          <a:xfrm>
            <a:off x="8331200" y="4437063"/>
            <a:ext cx="4763" cy="4763"/>
          </a:xfrm>
          <a:custGeom>
            <a:avLst/>
            <a:gdLst>
              <a:gd name="T0" fmla="*/ 2 w 3"/>
              <a:gd name="T1" fmla="*/ 1 h 3"/>
              <a:gd name="T2" fmla="*/ 3 w 3"/>
              <a:gd name="T3" fmla="*/ 2 h 3"/>
              <a:gd name="T4" fmla="*/ 1 w 3"/>
              <a:gd name="T5" fmla="*/ 2 h 3"/>
              <a:gd name="T6" fmla="*/ 1 w 3"/>
              <a:gd name="T7" fmla="*/ 1 h 3"/>
              <a:gd name="T8" fmla="*/ 2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1" y="2"/>
                </a:cubicBezTo>
                <a:cubicBezTo>
                  <a:pt x="1" y="2"/>
                  <a:pt x="0" y="2"/>
                  <a:pt x="1" y="1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90" name="Freeform 3008"/>
          <p:cNvSpPr>
            <a:spLocks noChangeAspect="1"/>
          </p:cNvSpPr>
          <p:nvPr/>
        </p:nvSpPr>
        <p:spPr bwMode="auto">
          <a:xfrm>
            <a:off x="8312150" y="4410075"/>
            <a:ext cx="3175" cy="6350"/>
          </a:xfrm>
          <a:custGeom>
            <a:avLst/>
            <a:gdLst>
              <a:gd name="T0" fmla="*/ 1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0 w 2"/>
              <a:gd name="T7" fmla="*/ 1 h 3"/>
              <a:gd name="T8" fmla="*/ 1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2" y="2"/>
                  <a:pt x="2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91" name="Freeform 3009"/>
          <p:cNvSpPr>
            <a:spLocks noChangeAspect="1"/>
          </p:cNvSpPr>
          <p:nvPr/>
        </p:nvSpPr>
        <p:spPr bwMode="auto">
          <a:xfrm>
            <a:off x="8158163" y="4451350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92" name="Freeform 3010"/>
          <p:cNvSpPr>
            <a:spLocks noChangeAspect="1"/>
          </p:cNvSpPr>
          <p:nvPr/>
        </p:nvSpPr>
        <p:spPr bwMode="auto">
          <a:xfrm>
            <a:off x="8148638" y="4229100"/>
            <a:ext cx="4763" cy="1588"/>
          </a:xfrm>
          <a:custGeom>
            <a:avLst/>
            <a:gdLst>
              <a:gd name="T0" fmla="*/ 1 w 3"/>
              <a:gd name="T1" fmla="*/ 1 h 1"/>
              <a:gd name="T2" fmla="*/ 0 w 3"/>
              <a:gd name="T3" fmla="*/ 1 h 1"/>
              <a:gd name="T4" fmla="*/ 1 w 3"/>
              <a:gd name="T5" fmla="*/ 0 h 1"/>
              <a:gd name="T6" fmla="*/ 3 w 3"/>
              <a:gd name="T7" fmla="*/ 1 h 1"/>
              <a:gd name="T8" fmla="*/ 1 w 3"/>
              <a:gd name="T9" fmla="*/ 1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1"/>
              <a:gd name="T17" fmla="*/ 3 w 3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1">
                <a:moveTo>
                  <a:pt x="1" y="1"/>
                </a:moveTo>
                <a:cubicBezTo>
                  <a:pt x="1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0"/>
                  <a:pt x="3" y="1"/>
                </a:cubicBezTo>
                <a:cubicBezTo>
                  <a:pt x="2" y="1"/>
                  <a:pt x="2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93" name="Freeform 3011"/>
          <p:cNvSpPr>
            <a:spLocks noChangeAspect="1"/>
          </p:cNvSpPr>
          <p:nvPr/>
        </p:nvSpPr>
        <p:spPr bwMode="auto">
          <a:xfrm>
            <a:off x="8259763" y="4316413"/>
            <a:ext cx="3175" cy="3175"/>
          </a:xfrm>
          <a:custGeom>
            <a:avLst/>
            <a:gdLst>
              <a:gd name="T0" fmla="*/ 0 w 1"/>
              <a:gd name="T1" fmla="*/ 1 h 2"/>
              <a:gd name="T2" fmla="*/ 0 w 1"/>
              <a:gd name="T3" fmla="*/ 0 h 2"/>
              <a:gd name="T4" fmla="*/ 2 w 1"/>
              <a:gd name="T5" fmla="*/ 1 h 2"/>
              <a:gd name="T6" fmla="*/ 2 w 1"/>
              <a:gd name="T7" fmla="*/ 2 h 2"/>
              <a:gd name="T8" fmla="*/ 0 w 1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94" name="Freeform 3012"/>
          <p:cNvSpPr>
            <a:spLocks noChangeAspect="1"/>
          </p:cNvSpPr>
          <p:nvPr/>
        </p:nvSpPr>
        <p:spPr bwMode="auto">
          <a:xfrm>
            <a:off x="7881938" y="4427538"/>
            <a:ext cx="3175" cy="3175"/>
          </a:xfrm>
          <a:custGeom>
            <a:avLst/>
            <a:gdLst>
              <a:gd name="T0" fmla="*/ 1 w 2"/>
              <a:gd name="T1" fmla="*/ 2 h 2"/>
              <a:gd name="T2" fmla="*/ 0 w 2"/>
              <a:gd name="T3" fmla="*/ 1 h 2"/>
              <a:gd name="T4" fmla="*/ 1 w 2"/>
              <a:gd name="T5" fmla="*/ 0 h 2"/>
              <a:gd name="T6" fmla="*/ 2 w 2"/>
              <a:gd name="T7" fmla="*/ 1 h 2"/>
              <a:gd name="T8" fmla="*/ 1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2"/>
                </a:move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95" name="Freeform 3013"/>
          <p:cNvSpPr>
            <a:spLocks noChangeAspect="1"/>
          </p:cNvSpPr>
          <p:nvPr/>
        </p:nvSpPr>
        <p:spPr bwMode="auto">
          <a:xfrm>
            <a:off x="7793038" y="4222750"/>
            <a:ext cx="4763" cy="6350"/>
          </a:xfrm>
          <a:custGeom>
            <a:avLst/>
            <a:gdLst>
              <a:gd name="T0" fmla="*/ 2 w 2"/>
              <a:gd name="T1" fmla="*/ 3 h 3"/>
              <a:gd name="T2" fmla="*/ 2 w 2"/>
              <a:gd name="T3" fmla="*/ 4 h 3"/>
              <a:gd name="T4" fmla="*/ 0 w 2"/>
              <a:gd name="T5" fmla="*/ 3 h 3"/>
              <a:gd name="T6" fmla="*/ 2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96" name="Freeform 3014"/>
          <p:cNvSpPr>
            <a:spLocks noChangeAspect="1"/>
          </p:cNvSpPr>
          <p:nvPr/>
        </p:nvSpPr>
        <p:spPr bwMode="auto">
          <a:xfrm>
            <a:off x="7758113" y="4313238"/>
            <a:ext cx="4763" cy="3175"/>
          </a:xfrm>
          <a:custGeom>
            <a:avLst/>
            <a:gdLst>
              <a:gd name="T0" fmla="*/ 2 w 3"/>
              <a:gd name="T1" fmla="*/ 0 h 2"/>
              <a:gd name="T2" fmla="*/ 2 w 3"/>
              <a:gd name="T3" fmla="*/ 1 h 2"/>
              <a:gd name="T4" fmla="*/ 1 w 3"/>
              <a:gd name="T5" fmla="*/ 2 h 2"/>
              <a:gd name="T6" fmla="*/ 0 w 3"/>
              <a:gd name="T7" fmla="*/ 0 h 2"/>
              <a:gd name="T8" fmla="*/ 2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0"/>
                  <a:pt x="3" y="1"/>
                  <a:pt x="2" y="1"/>
                </a:cubicBezTo>
                <a:cubicBezTo>
                  <a:pt x="2" y="2"/>
                  <a:pt x="1" y="2"/>
                  <a:pt x="1" y="2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97" name="Oval 3015"/>
          <p:cNvSpPr>
            <a:spLocks noChangeAspect="1" noChangeArrowheads="1"/>
          </p:cNvSpPr>
          <p:nvPr/>
        </p:nvSpPr>
        <p:spPr bwMode="auto">
          <a:xfrm>
            <a:off x="7637463" y="4392613"/>
            <a:ext cx="3175" cy="6350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98" name="Freeform 3016"/>
          <p:cNvSpPr>
            <a:spLocks noChangeAspect="1"/>
          </p:cNvSpPr>
          <p:nvPr/>
        </p:nvSpPr>
        <p:spPr bwMode="auto">
          <a:xfrm>
            <a:off x="7605713" y="4419600"/>
            <a:ext cx="1588" cy="3175"/>
          </a:xfrm>
          <a:custGeom>
            <a:avLst/>
            <a:gdLst>
              <a:gd name="T0" fmla="*/ 1 w 1"/>
              <a:gd name="T1" fmla="*/ 1 h 2"/>
              <a:gd name="T2" fmla="*/ 0 w 1"/>
              <a:gd name="T3" fmla="*/ 2 h 2"/>
              <a:gd name="T4" fmla="*/ 0 w 1"/>
              <a:gd name="T5" fmla="*/ 1 h 2"/>
              <a:gd name="T6" fmla="*/ 0 w 1"/>
              <a:gd name="T7" fmla="*/ 0 h 2"/>
              <a:gd name="T8" fmla="*/ 1 w 1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1" y="1"/>
                </a:moveTo>
                <a:cubicBezTo>
                  <a:pt x="1" y="2"/>
                  <a:pt x="1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699" name="Freeform 3017"/>
          <p:cNvSpPr>
            <a:spLocks noChangeAspect="1"/>
          </p:cNvSpPr>
          <p:nvPr/>
        </p:nvSpPr>
        <p:spPr bwMode="auto">
          <a:xfrm>
            <a:off x="7664450" y="4413250"/>
            <a:ext cx="3175" cy="6350"/>
          </a:xfrm>
          <a:custGeom>
            <a:avLst/>
            <a:gdLst>
              <a:gd name="T0" fmla="*/ 1 w 2"/>
              <a:gd name="T1" fmla="*/ 3 h 3"/>
              <a:gd name="T2" fmla="*/ 0 w 2"/>
              <a:gd name="T3" fmla="*/ 4 h 3"/>
              <a:gd name="T4" fmla="*/ 0 w 2"/>
              <a:gd name="T5" fmla="*/ 1 h 3"/>
              <a:gd name="T6" fmla="*/ 1 w 2"/>
              <a:gd name="T7" fmla="*/ 1 h 3"/>
              <a:gd name="T8" fmla="*/ 1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3"/>
                  <a:pt x="0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1"/>
                </a:cubicBezTo>
                <a:cubicBezTo>
                  <a:pt x="2" y="1"/>
                  <a:pt x="1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00" name="Freeform 3018"/>
          <p:cNvSpPr>
            <a:spLocks noChangeAspect="1"/>
          </p:cNvSpPr>
          <p:nvPr/>
        </p:nvSpPr>
        <p:spPr bwMode="auto">
          <a:xfrm>
            <a:off x="7666038" y="4419600"/>
            <a:ext cx="3175" cy="6350"/>
          </a:xfrm>
          <a:custGeom>
            <a:avLst/>
            <a:gdLst>
              <a:gd name="T0" fmla="*/ 1 w 2"/>
              <a:gd name="T1" fmla="*/ 3 h 3"/>
              <a:gd name="T2" fmla="*/ 0 w 2"/>
              <a:gd name="T3" fmla="*/ 4 h 3"/>
              <a:gd name="T4" fmla="*/ 0 w 2"/>
              <a:gd name="T5" fmla="*/ 1 h 3"/>
              <a:gd name="T6" fmla="*/ 1 w 2"/>
              <a:gd name="T7" fmla="*/ 0 h 3"/>
              <a:gd name="T8" fmla="*/ 1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01" name="Freeform 3019"/>
          <p:cNvSpPr>
            <a:spLocks noChangeAspect="1"/>
          </p:cNvSpPr>
          <p:nvPr/>
        </p:nvSpPr>
        <p:spPr bwMode="auto">
          <a:xfrm>
            <a:off x="7621588" y="4275138"/>
            <a:ext cx="6350" cy="4763"/>
          </a:xfrm>
          <a:custGeom>
            <a:avLst/>
            <a:gdLst>
              <a:gd name="T0" fmla="*/ 3 w 3"/>
              <a:gd name="T1" fmla="*/ 2 h 3"/>
              <a:gd name="T2" fmla="*/ 1 w 3"/>
              <a:gd name="T3" fmla="*/ 3 h 3"/>
              <a:gd name="T4" fmla="*/ 1 w 3"/>
              <a:gd name="T5" fmla="*/ 1 h 3"/>
              <a:gd name="T6" fmla="*/ 3 w 3"/>
              <a:gd name="T7" fmla="*/ 1 h 3"/>
              <a:gd name="T8" fmla="*/ 3 w 3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1" y="3"/>
                  <a:pt x="1" y="3"/>
                  <a:pt x="1" y="3"/>
                </a:cubicBezTo>
                <a:cubicBezTo>
                  <a:pt x="0" y="2"/>
                  <a:pt x="0" y="2"/>
                  <a:pt x="1" y="1"/>
                </a:cubicBezTo>
                <a:cubicBezTo>
                  <a:pt x="1" y="1"/>
                  <a:pt x="1" y="0"/>
                  <a:pt x="2" y="1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02" name="Freeform 3020"/>
          <p:cNvSpPr>
            <a:spLocks noChangeAspect="1"/>
          </p:cNvSpPr>
          <p:nvPr/>
        </p:nvSpPr>
        <p:spPr bwMode="auto">
          <a:xfrm>
            <a:off x="7673975" y="4205288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03" name="Freeform 3021"/>
          <p:cNvSpPr>
            <a:spLocks noChangeAspect="1"/>
          </p:cNvSpPr>
          <p:nvPr/>
        </p:nvSpPr>
        <p:spPr bwMode="auto">
          <a:xfrm>
            <a:off x="7529513" y="4356100"/>
            <a:ext cx="3175" cy="4763"/>
          </a:xfrm>
          <a:custGeom>
            <a:avLst/>
            <a:gdLst>
              <a:gd name="T0" fmla="*/ 2 w 2"/>
              <a:gd name="T1" fmla="*/ 2 h 2"/>
              <a:gd name="T2" fmla="*/ 1 w 2"/>
              <a:gd name="T3" fmla="*/ 3 h 2"/>
              <a:gd name="T4" fmla="*/ 0 w 2"/>
              <a:gd name="T5" fmla="*/ 2 h 2"/>
              <a:gd name="T6" fmla="*/ 1 w 2"/>
              <a:gd name="T7" fmla="*/ 0 h 2"/>
              <a:gd name="T8" fmla="*/ 2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04" name="Freeform 3022"/>
          <p:cNvSpPr>
            <a:spLocks noChangeAspect="1"/>
          </p:cNvSpPr>
          <p:nvPr/>
        </p:nvSpPr>
        <p:spPr bwMode="auto">
          <a:xfrm>
            <a:off x="7521575" y="4343400"/>
            <a:ext cx="3175" cy="3175"/>
          </a:xfrm>
          <a:custGeom>
            <a:avLst/>
            <a:gdLst>
              <a:gd name="T0" fmla="*/ 1 w 2"/>
              <a:gd name="T1" fmla="*/ 1 h 2"/>
              <a:gd name="T2" fmla="*/ 1 w 2"/>
              <a:gd name="T3" fmla="*/ 2 h 2"/>
              <a:gd name="T4" fmla="*/ 0 w 2"/>
              <a:gd name="T5" fmla="*/ 1 h 2"/>
              <a:gd name="T6" fmla="*/ 0 w 2"/>
              <a:gd name="T7" fmla="*/ 0 h 2"/>
              <a:gd name="T8" fmla="*/ 1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1"/>
                </a:moveTo>
                <a:cubicBezTo>
                  <a:pt x="2" y="1"/>
                  <a:pt x="2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05" name="Freeform 3023"/>
          <p:cNvSpPr>
            <a:spLocks noChangeAspect="1"/>
          </p:cNvSpPr>
          <p:nvPr/>
        </p:nvSpPr>
        <p:spPr bwMode="auto">
          <a:xfrm>
            <a:off x="7610475" y="4181475"/>
            <a:ext cx="4763" cy="4763"/>
          </a:xfrm>
          <a:custGeom>
            <a:avLst/>
            <a:gdLst>
              <a:gd name="T0" fmla="*/ 3 w 2"/>
              <a:gd name="T1" fmla="*/ 2 h 3"/>
              <a:gd name="T2" fmla="*/ 2 w 2"/>
              <a:gd name="T3" fmla="*/ 3 h 3"/>
              <a:gd name="T4" fmla="*/ 0 w 2"/>
              <a:gd name="T5" fmla="*/ 2 h 3"/>
              <a:gd name="T6" fmla="*/ 2 w 2"/>
              <a:gd name="T7" fmla="*/ 1 h 3"/>
              <a:gd name="T8" fmla="*/ 3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06" name="Freeform 3024"/>
          <p:cNvSpPr>
            <a:spLocks noChangeAspect="1"/>
          </p:cNvSpPr>
          <p:nvPr/>
        </p:nvSpPr>
        <p:spPr bwMode="auto">
          <a:xfrm>
            <a:off x="7608888" y="4173538"/>
            <a:ext cx="3175" cy="3175"/>
          </a:xfrm>
          <a:custGeom>
            <a:avLst/>
            <a:gdLst>
              <a:gd name="T0" fmla="*/ 2 w 2"/>
              <a:gd name="T1" fmla="*/ 1 h 2"/>
              <a:gd name="T2" fmla="*/ 1 w 2"/>
              <a:gd name="T3" fmla="*/ 2 h 2"/>
              <a:gd name="T4" fmla="*/ 0 w 2"/>
              <a:gd name="T5" fmla="*/ 1 h 2"/>
              <a:gd name="T6" fmla="*/ 1 w 2"/>
              <a:gd name="T7" fmla="*/ 0 h 2"/>
              <a:gd name="T8" fmla="*/ 2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2"/>
                  <a:pt x="2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07" name="Freeform 3025"/>
          <p:cNvSpPr>
            <a:spLocks noChangeAspect="1"/>
          </p:cNvSpPr>
          <p:nvPr/>
        </p:nvSpPr>
        <p:spPr bwMode="auto">
          <a:xfrm>
            <a:off x="7615238" y="4194175"/>
            <a:ext cx="3175" cy="6350"/>
          </a:xfrm>
          <a:custGeom>
            <a:avLst/>
            <a:gdLst>
              <a:gd name="T0" fmla="*/ 1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0 h 3"/>
              <a:gd name="T8" fmla="*/ 1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08" name="Freeform 3026"/>
          <p:cNvSpPr>
            <a:spLocks noChangeAspect="1"/>
          </p:cNvSpPr>
          <p:nvPr/>
        </p:nvSpPr>
        <p:spPr bwMode="auto">
          <a:xfrm>
            <a:off x="7510463" y="4243388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1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09" name="Freeform 3027"/>
          <p:cNvSpPr>
            <a:spLocks noChangeAspect="1"/>
          </p:cNvSpPr>
          <p:nvPr/>
        </p:nvSpPr>
        <p:spPr bwMode="auto">
          <a:xfrm>
            <a:off x="7524750" y="4246563"/>
            <a:ext cx="4763" cy="3175"/>
          </a:xfrm>
          <a:custGeom>
            <a:avLst/>
            <a:gdLst>
              <a:gd name="T0" fmla="*/ 3 w 2"/>
              <a:gd name="T1" fmla="*/ 1 h 2"/>
              <a:gd name="T2" fmla="*/ 2 w 2"/>
              <a:gd name="T3" fmla="*/ 2 h 2"/>
              <a:gd name="T4" fmla="*/ 2 w 2"/>
              <a:gd name="T5" fmla="*/ 1 h 2"/>
              <a:gd name="T6" fmla="*/ 2 w 2"/>
              <a:gd name="T7" fmla="*/ 0 h 2"/>
              <a:gd name="T8" fmla="*/ 3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2"/>
                  <a:pt x="2" y="2"/>
                  <a:pt x="1" y="2"/>
                </a:cubicBezTo>
                <a:cubicBezTo>
                  <a:pt x="1" y="2"/>
                  <a:pt x="0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10" name="Freeform 3028"/>
          <p:cNvSpPr>
            <a:spLocks noChangeAspect="1"/>
          </p:cNvSpPr>
          <p:nvPr/>
        </p:nvSpPr>
        <p:spPr bwMode="auto">
          <a:xfrm>
            <a:off x="7610475" y="4203700"/>
            <a:ext cx="1588" cy="4763"/>
          </a:xfrm>
          <a:custGeom>
            <a:avLst/>
            <a:gdLst>
              <a:gd name="T0" fmla="*/ 1 w 1"/>
              <a:gd name="T1" fmla="*/ 2 h 2"/>
              <a:gd name="T2" fmla="*/ 0 w 1"/>
              <a:gd name="T3" fmla="*/ 3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1" y="1"/>
                </a:moveTo>
                <a:cubicBezTo>
                  <a:pt x="1" y="2"/>
                  <a:pt x="1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11" name="Freeform 3029"/>
          <p:cNvSpPr>
            <a:spLocks noChangeAspect="1"/>
          </p:cNvSpPr>
          <p:nvPr/>
        </p:nvSpPr>
        <p:spPr bwMode="auto">
          <a:xfrm>
            <a:off x="7608888" y="4213225"/>
            <a:ext cx="3175" cy="6350"/>
          </a:xfrm>
          <a:custGeom>
            <a:avLst/>
            <a:gdLst>
              <a:gd name="T0" fmla="*/ 1 w 2"/>
              <a:gd name="T1" fmla="*/ 3 h 3"/>
              <a:gd name="T2" fmla="*/ 0 w 2"/>
              <a:gd name="T3" fmla="*/ 4 h 3"/>
              <a:gd name="T4" fmla="*/ 0 w 2"/>
              <a:gd name="T5" fmla="*/ 1 h 3"/>
              <a:gd name="T6" fmla="*/ 1 w 2"/>
              <a:gd name="T7" fmla="*/ 0 h 3"/>
              <a:gd name="T8" fmla="*/ 1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12" name="Oval 3030"/>
          <p:cNvSpPr>
            <a:spLocks noChangeAspect="1" noChangeArrowheads="1"/>
          </p:cNvSpPr>
          <p:nvPr/>
        </p:nvSpPr>
        <p:spPr bwMode="auto">
          <a:xfrm>
            <a:off x="7507288" y="4291013"/>
            <a:ext cx="4763" cy="6350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13" name="Freeform 3031"/>
          <p:cNvSpPr>
            <a:spLocks noChangeAspect="1"/>
          </p:cNvSpPr>
          <p:nvPr/>
        </p:nvSpPr>
        <p:spPr bwMode="auto">
          <a:xfrm>
            <a:off x="7529513" y="4427538"/>
            <a:ext cx="3175" cy="4763"/>
          </a:xfrm>
          <a:custGeom>
            <a:avLst/>
            <a:gdLst>
              <a:gd name="T0" fmla="*/ 2 w 2"/>
              <a:gd name="T1" fmla="*/ 2 h 3"/>
              <a:gd name="T2" fmla="*/ 1 w 2"/>
              <a:gd name="T3" fmla="*/ 3 h 3"/>
              <a:gd name="T4" fmla="*/ 0 w 2"/>
              <a:gd name="T5" fmla="*/ 2 h 3"/>
              <a:gd name="T6" fmla="*/ 1 w 2"/>
              <a:gd name="T7" fmla="*/ 1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3"/>
                  <a:pt x="2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0"/>
                  <a:pt x="1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14" name="Freeform 3032"/>
          <p:cNvSpPr>
            <a:spLocks noChangeAspect="1"/>
          </p:cNvSpPr>
          <p:nvPr/>
        </p:nvSpPr>
        <p:spPr bwMode="auto">
          <a:xfrm>
            <a:off x="7472363" y="4486275"/>
            <a:ext cx="3175" cy="6350"/>
          </a:xfrm>
          <a:custGeom>
            <a:avLst/>
            <a:gdLst>
              <a:gd name="T0" fmla="*/ 2 w 2"/>
              <a:gd name="T1" fmla="*/ 3 h 3"/>
              <a:gd name="T2" fmla="*/ 0 w 2"/>
              <a:gd name="T3" fmla="*/ 4 h 3"/>
              <a:gd name="T4" fmla="*/ 0 w 2"/>
              <a:gd name="T5" fmla="*/ 1 h 3"/>
              <a:gd name="T6" fmla="*/ 2 w 2"/>
              <a:gd name="T7" fmla="*/ 1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1" y="3"/>
                  <a:pt x="1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1" y="1"/>
                  <a:pt x="1" y="0"/>
                  <a:pt x="2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15" name="Freeform 3033"/>
          <p:cNvSpPr>
            <a:spLocks noChangeAspect="1"/>
          </p:cNvSpPr>
          <p:nvPr/>
        </p:nvSpPr>
        <p:spPr bwMode="auto">
          <a:xfrm>
            <a:off x="7512050" y="4422775"/>
            <a:ext cx="12700" cy="12700"/>
          </a:xfrm>
          <a:custGeom>
            <a:avLst/>
            <a:gdLst>
              <a:gd name="T0" fmla="*/ 7 w 7"/>
              <a:gd name="T1" fmla="*/ 1 h 6"/>
              <a:gd name="T2" fmla="*/ 5 w 7"/>
              <a:gd name="T3" fmla="*/ 7 h 6"/>
              <a:gd name="T4" fmla="*/ 1 w 7"/>
              <a:gd name="T5" fmla="*/ 7 h 6"/>
              <a:gd name="T6" fmla="*/ 3 w 7"/>
              <a:gd name="T7" fmla="*/ 1 h 6"/>
              <a:gd name="T8" fmla="*/ 7 w 7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6"/>
              <a:gd name="T17" fmla="*/ 7 w 7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6">
                <a:moveTo>
                  <a:pt x="6" y="1"/>
                </a:moveTo>
                <a:cubicBezTo>
                  <a:pt x="7" y="3"/>
                  <a:pt x="5" y="4"/>
                  <a:pt x="4" y="5"/>
                </a:cubicBezTo>
                <a:cubicBezTo>
                  <a:pt x="3" y="6"/>
                  <a:pt x="1" y="6"/>
                  <a:pt x="1" y="5"/>
                </a:cubicBezTo>
                <a:cubicBezTo>
                  <a:pt x="0" y="3"/>
                  <a:pt x="2" y="2"/>
                  <a:pt x="3" y="1"/>
                </a:cubicBezTo>
                <a:cubicBezTo>
                  <a:pt x="4" y="0"/>
                  <a:pt x="6" y="0"/>
                  <a:pt x="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16" name="Freeform 3034"/>
          <p:cNvSpPr>
            <a:spLocks noChangeAspect="1"/>
          </p:cNvSpPr>
          <p:nvPr/>
        </p:nvSpPr>
        <p:spPr bwMode="auto">
          <a:xfrm>
            <a:off x="7539038" y="4421188"/>
            <a:ext cx="20638" cy="9525"/>
          </a:xfrm>
          <a:custGeom>
            <a:avLst/>
            <a:gdLst>
              <a:gd name="T0" fmla="*/ 1 w 11"/>
              <a:gd name="T1" fmla="*/ 1 h 5"/>
              <a:gd name="T2" fmla="*/ 12 w 11"/>
              <a:gd name="T3" fmla="*/ 1 h 5"/>
              <a:gd name="T4" fmla="*/ 12 w 11"/>
              <a:gd name="T5" fmla="*/ 5 h 5"/>
              <a:gd name="T6" fmla="*/ 2 w 11"/>
              <a:gd name="T7" fmla="*/ 4 h 5"/>
              <a:gd name="T8" fmla="*/ 1 w 11"/>
              <a:gd name="T9" fmla="*/ 1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"/>
              <a:gd name="T16" fmla="*/ 0 h 5"/>
              <a:gd name="T17" fmla="*/ 11 w 11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" h="5">
                <a:moveTo>
                  <a:pt x="1" y="1"/>
                </a:moveTo>
                <a:cubicBezTo>
                  <a:pt x="4" y="0"/>
                  <a:pt x="7" y="0"/>
                  <a:pt x="10" y="1"/>
                </a:cubicBezTo>
                <a:cubicBezTo>
                  <a:pt x="11" y="2"/>
                  <a:pt x="11" y="4"/>
                  <a:pt x="10" y="4"/>
                </a:cubicBezTo>
                <a:cubicBezTo>
                  <a:pt x="7" y="5"/>
                  <a:pt x="4" y="4"/>
                  <a:pt x="2" y="3"/>
                </a:cubicBezTo>
                <a:cubicBezTo>
                  <a:pt x="1" y="3"/>
                  <a:pt x="0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17" name="Freeform 3035"/>
          <p:cNvSpPr>
            <a:spLocks noChangeAspect="1"/>
          </p:cNvSpPr>
          <p:nvPr/>
        </p:nvSpPr>
        <p:spPr bwMode="auto">
          <a:xfrm>
            <a:off x="7569200" y="4406900"/>
            <a:ext cx="28575" cy="12700"/>
          </a:xfrm>
          <a:custGeom>
            <a:avLst/>
            <a:gdLst>
              <a:gd name="T0" fmla="*/ 4 w 15"/>
              <a:gd name="T1" fmla="*/ 1 h 7"/>
              <a:gd name="T2" fmla="*/ 1 w 15"/>
              <a:gd name="T3" fmla="*/ 7 h 7"/>
              <a:gd name="T4" fmla="*/ 6 w 15"/>
              <a:gd name="T5" fmla="*/ 6 h 7"/>
              <a:gd name="T6" fmla="*/ 13 w 15"/>
              <a:gd name="T7" fmla="*/ 7 h 7"/>
              <a:gd name="T8" fmla="*/ 18 w 15"/>
              <a:gd name="T9" fmla="*/ 2 h 7"/>
              <a:gd name="T10" fmla="*/ 13 w 15"/>
              <a:gd name="T11" fmla="*/ 1 h 7"/>
              <a:gd name="T12" fmla="*/ 7 w 15"/>
              <a:gd name="T13" fmla="*/ 2 h 7"/>
              <a:gd name="T14" fmla="*/ 4 w 15"/>
              <a:gd name="T15" fmla="*/ 1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"/>
              <a:gd name="T25" fmla="*/ 0 h 7"/>
              <a:gd name="T26" fmla="*/ 15 w 15"/>
              <a:gd name="T27" fmla="*/ 7 h 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" h="7">
                <a:moveTo>
                  <a:pt x="3" y="1"/>
                </a:moveTo>
                <a:cubicBezTo>
                  <a:pt x="1" y="2"/>
                  <a:pt x="0" y="5"/>
                  <a:pt x="1" y="6"/>
                </a:cubicBezTo>
                <a:cubicBezTo>
                  <a:pt x="2" y="7"/>
                  <a:pt x="3" y="5"/>
                  <a:pt x="5" y="5"/>
                </a:cubicBezTo>
                <a:cubicBezTo>
                  <a:pt x="7" y="5"/>
                  <a:pt x="9" y="6"/>
                  <a:pt x="11" y="6"/>
                </a:cubicBezTo>
                <a:cubicBezTo>
                  <a:pt x="13" y="5"/>
                  <a:pt x="15" y="4"/>
                  <a:pt x="15" y="2"/>
                </a:cubicBezTo>
                <a:cubicBezTo>
                  <a:pt x="15" y="1"/>
                  <a:pt x="12" y="1"/>
                  <a:pt x="11" y="1"/>
                </a:cubicBezTo>
                <a:cubicBezTo>
                  <a:pt x="9" y="1"/>
                  <a:pt x="8" y="2"/>
                  <a:pt x="6" y="2"/>
                </a:cubicBezTo>
                <a:cubicBezTo>
                  <a:pt x="5" y="2"/>
                  <a:pt x="4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18" name="Freeform 3036"/>
          <p:cNvSpPr>
            <a:spLocks noChangeAspect="1"/>
          </p:cNvSpPr>
          <p:nvPr/>
        </p:nvSpPr>
        <p:spPr bwMode="auto">
          <a:xfrm>
            <a:off x="7488238" y="4322763"/>
            <a:ext cx="14288" cy="23813"/>
          </a:xfrm>
          <a:custGeom>
            <a:avLst/>
            <a:gdLst>
              <a:gd name="T0" fmla="*/ 6 w 7"/>
              <a:gd name="T1" fmla="*/ 1 h 13"/>
              <a:gd name="T2" fmla="*/ 8 w 7"/>
              <a:gd name="T3" fmla="*/ 6 h 13"/>
              <a:gd name="T4" fmla="*/ 5 w 7"/>
              <a:gd name="T5" fmla="*/ 14 h 13"/>
              <a:gd name="T6" fmla="*/ 1 w 7"/>
              <a:gd name="T7" fmla="*/ 13 h 13"/>
              <a:gd name="T8" fmla="*/ 1 w 7"/>
              <a:gd name="T9" fmla="*/ 5 h 13"/>
              <a:gd name="T10" fmla="*/ 6 w 7"/>
              <a:gd name="T11" fmla="*/ 1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"/>
              <a:gd name="T19" fmla="*/ 0 h 13"/>
              <a:gd name="T20" fmla="*/ 7 w 7"/>
              <a:gd name="T21" fmla="*/ 13 h 1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" h="13">
                <a:moveTo>
                  <a:pt x="5" y="1"/>
                </a:moveTo>
                <a:cubicBezTo>
                  <a:pt x="7" y="1"/>
                  <a:pt x="6" y="4"/>
                  <a:pt x="6" y="5"/>
                </a:cubicBezTo>
                <a:cubicBezTo>
                  <a:pt x="5" y="8"/>
                  <a:pt x="5" y="10"/>
                  <a:pt x="4" y="12"/>
                </a:cubicBezTo>
                <a:cubicBezTo>
                  <a:pt x="3" y="13"/>
                  <a:pt x="1" y="12"/>
                  <a:pt x="1" y="11"/>
                </a:cubicBezTo>
                <a:cubicBezTo>
                  <a:pt x="0" y="9"/>
                  <a:pt x="0" y="6"/>
                  <a:pt x="1" y="4"/>
                </a:cubicBezTo>
                <a:cubicBezTo>
                  <a:pt x="2" y="2"/>
                  <a:pt x="4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19" name="Freeform 3037"/>
          <p:cNvSpPr>
            <a:spLocks noChangeAspect="1"/>
          </p:cNvSpPr>
          <p:nvPr/>
        </p:nvSpPr>
        <p:spPr bwMode="auto">
          <a:xfrm>
            <a:off x="7477125" y="4338638"/>
            <a:ext cx="9525" cy="7938"/>
          </a:xfrm>
          <a:custGeom>
            <a:avLst/>
            <a:gdLst>
              <a:gd name="T0" fmla="*/ 4 w 5"/>
              <a:gd name="T1" fmla="*/ 0 h 4"/>
              <a:gd name="T2" fmla="*/ 5 w 5"/>
              <a:gd name="T3" fmla="*/ 4 h 4"/>
              <a:gd name="T4" fmla="*/ 1 w 5"/>
              <a:gd name="T5" fmla="*/ 5 h 4"/>
              <a:gd name="T6" fmla="*/ 4 w 5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4"/>
              <a:gd name="T14" fmla="*/ 5 w 5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4">
                <a:moveTo>
                  <a:pt x="3" y="0"/>
                </a:moveTo>
                <a:cubicBezTo>
                  <a:pt x="4" y="0"/>
                  <a:pt x="5" y="2"/>
                  <a:pt x="4" y="3"/>
                </a:cubicBezTo>
                <a:cubicBezTo>
                  <a:pt x="4" y="4"/>
                  <a:pt x="2" y="4"/>
                  <a:pt x="1" y="4"/>
                </a:cubicBezTo>
                <a:cubicBezTo>
                  <a:pt x="0" y="2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20" name="Freeform 3038"/>
          <p:cNvSpPr>
            <a:spLocks noChangeAspect="1"/>
          </p:cNvSpPr>
          <p:nvPr/>
        </p:nvSpPr>
        <p:spPr bwMode="auto">
          <a:xfrm>
            <a:off x="7497763" y="4316413"/>
            <a:ext cx="17463" cy="38100"/>
          </a:xfrm>
          <a:custGeom>
            <a:avLst/>
            <a:gdLst>
              <a:gd name="T0" fmla="*/ 10 w 9"/>
              <a:gd name="T1" fmla="*/ 1 h 20"/>
              <a:gd name="T2" fmla="*/ 10 w 9"/>
              <a:gd name="T3" fmla="*/ 5 h 20"/>
              <a:gd name="T4" fmla="*/ 6 w 9"/>
              <a:gd name="T5" fmla="*/ 5 h 20"/>
              <a:gd name="T6" fmla="*/ 5 w 9"/>
              <a:gd name="T7" fmla="*/ 14 h 20"/>
              <a:gd name="T8" fmla="*/ 9 w 9"/>
              <a:gd name="T9" fmla="*/ 16 h 20"/>
              <a:gd name="T10" fmla="*/ 7 w 9"/>
              <a:gd name="T11" fmla="*/ 19 h 20"/>
              <a:gd name="T12" fmla="*/ 4 w 9"/>
              <a:gd name="T13" fmla="*/ 19 h 20"/>
              <a:gd name="T14" fmla="*/ 1 w 9"/>
              <a:gd name="T15" fmla="*/ 23 h 20"/>
              <a:gd name="T16" fmla="*/ 1 w 9"/>
              <a:gd name="T17" fmla="*/ 17 h 20"/>
              <a:gd name="T18" fmla="*/ 4 w 9"/>
              <a:gd name="T19" fmla="*/ 6 h 20"/>
              <a:gd name="T20" fmla="*/ 5 w 9"/>
              <a:gd name="T21" fmla="*/ 1 h 20"/>
              <a:gd name="T22" fmla="*/ 10 w 9"/>
              <a:gd name="T23" fmla="*/ 1 h 2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9"/>
              <a:gd name="T37" fmla="*/ 0 h 20"/>
              <a:gd name="T38" fmla="*/ 9 w 9"/>
              <a:gd name="T39" fmla="*/ 20 h 2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9" h="20">
                <a:moveTo>
                  <a:pt x="8" y="1"/>
                </a:moveTo>
                <a:cubicBezTo>
                  <a:pt x="9" y="1"/>
                  <a:pt x="9" y="3"/>
                  <a:pt x="8" y="4"/>
                </a:cubicBezTo>
                <a:cubicBezTo>
                  <a:pt x="7" y="5"/>
                  <a:pt x="6" y="3"/>
                  <a:pt x="5" y="4"/>
                </a:cubicBezTo>
                <a:cubicBezTo>
                  <a:pt x="4" y="6"/>
                  <a:pt x="3" y="9"/>
                  <a:pt x="4" y="12"/>
                </a:cubicBezTo>
                <a:cubicBezTo>
                  <a:pt x="4" y="13"/>
                  <a:pt x="7" y="12"/>
                  <a:pt x="7" y="13"/>
                </a:cubicBezTo>
                <a:cubicBezTo>
                  <a:pt x="8" y="13"/>
                  <a:pt x="7" y="15"/>
                  <a:pt x="6" y="16"/>
                </a:cubicBezTo>
                <a:cubicBezTo>
                  <a:pt x="5" y="16"/>
                  <a:pt x="4" y="15"/>
                  <a:pt x="3" y="16"/>
                </a:cubicBezTo>
                <a:cubicBezTo>
                  <a:pt x="2" y="17"/>
                  <a:pt x="2" y="20"/>
                  <a:pt x="1" y="19"/>
                </a:cubicBezTo>
                <a:cubicBezTo>
                  <a:pt x="0" y="18"/>
                  <a:pt x="1" y="16"/>
                  <a:pt x="1" y="14"/>
                </a:cubicBezTo>
                <a:cubicBezTo>
                  <a:pt x="2" y="11"/>
                  <a:pt x="3" y="8"/>
                  <a:pt x="3" y="5"/>
                </a:cubicBezTo>
                <a:cubicBezTo>
                  <a:pt x="4" y="4"/>
                  <a:pt x="3" y="2"/>
                  <a:pt x="4" y="1"/>
                </a:cubicBezTo>
                <a:cubicBezTo>
                  <a:pt x="5" y="0"/>
                  <a:pt x="7" y="0"/>
                  <a:pt x="8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21" name="Freeform 3039"/>
          <p:cNvSpPr>
            <a:spLocks noChangeAspect="1"/>
          </p:cNvSpPr>
          <p:nvPr/>
        </p:nvSpPr>
        <p:spPr bwMode="auto">
          <a:xfrm>
            <a:off x="7550150" y="4427538"/>
            <a:ext cx="55563" cy="31750"/>
          </a:xfrm>
          <a:custGeom>
            <a:avLst/>
            <a:gdLst>
              <a:gd name="T0" fmla="*/ 4 w 29"/>
              <a:gd name="T1" fmla="*/ 20 h 17"/>
              <a:gd name="T2" fmla="*/ 10 w 29"/>
              <a:gd name="T3" fmla="*/ 18 h 17"/>
              <a:gd name="T4" fmla="*/ 16 w 29"/>
              <a:gd name="T5" fmla="*/ 14 h 17"/>
              <a:gd name="T6" fmla="*/ 24 w 29"/>
              <a:gd name="T7" fmla="*/ 11 h 17"/>
              <a:gd name="T8" fmla="*/ 28 w 29"/>
              <a:gd name="T9" fmla="*/ 8 h 17"/>
              <a:gd name="T10" fmla="*/ 34 w 29"/>
              <a:gd name="T11" fmla="*/ 4 h 17"/>
              <a:gd name="T12" fmla="*/ 35 w 29"/>
              <a:gd name="T13" fmla="*/ 1 h 17"/>
              <a:gd name="T14" fmla="*/ 29 w 29"/>
              <a:gd name="T15" fmla="*/ 1 h 17"/>
              <a:gd name="T16" fmla="*/ 17 w 29"/>
              <a:gd name="T17" fmla="*/ 2 h 17"/>
              <a:gd name="T18" fmla="*/ 5 w 29"/>
              <a:gd name="T19" fmla="*/ 5 h 17"/>
              <a:gd name="T20" fmla="*/ 0 w 29"/>
              <a:gd name="T21" fmla="*/ 11 h 17"/>
              <a:gd name="T22" fmla="*/ 4 w 29"/>
              <a:gd name="T23" fmla="*/ 14 h 17"/>
              <a:gd name="T24" fmla="*/ 4 w 29"/>
              <a:gd name="T25" fmla="*/ 20 h 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9"/>
              <a:gd name="T40" fmla="*/ 0 h 17"/>
              <a:gd name="T41" fmla="*/ 29 w 29"/>
              <a:gd name="T42" fmla="*/ 17 h 1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9" h="17">
                <a:moveTo>
                  <a:pt x="3" y="17"/>
                </a:moveTo>
                <a:cubicBezTo>
                  <a:pt x="4" y="17"/>
                  <a:pt x="6" y="16"/>
                  <a:pt x="8" y="15"/>
                </a:cubicBezTo>
                <a:cubicBezTo>
                  <a:pt x="9" y="14"/>
                  <a:pt x="11" y="13"/>
                  <a:pt x="13" y="12"/>
                </a:cubicBezTo>
                <a:cubicBezTo>
                  <a:pt x="15" y="11"/>
                  <a:pt x="18" y="10"/>
                  <a:pt x="20" y="9"/>
                </a:cubicBezTo>
                <a:cubicBezTo>
                  <a:pt x="21" y="9"/>
                  <a:pt x="22" y="7"/>
                  <a:pt x="23" y="7"/>
                </a:cubicBezTo>
                <a:cubicBezTo>
                  <a:pt x="24" y="5"/>
                  <a:pt x="27" y="5"/>
                  <a:pt x="28" y="3"/>
                </a:cubicBezTo>
                <a:cubicBezTo>
                  <a:pt x="29" y="3"/>
                  <a:pt x="29" y="1"/>
                  <a:pt x="29" y="1"/>
                </a:cubicBezTo>
                <a:cubicBezTo>
                  <a:pt x="27" y="0"/>
                  <a:pt x="26" y="1"/>
                  <a:pt x="24" y="1"/>
                </a:cubicBezTo>
                <a:cubicBezTo>
                  <a:pt x="21" y="1"/>
                  <a:pt x="17" y="2"/>
                  <a:pt x="14" y="2"/>
                </a:cubicBezTo>
                <a:cubicBezTo>
                  <a:pt x="10" y="3"/>
                  <a:pt x="7" y="3"/>
                  <a:pt x="4" y="4"/>
                </a:cubicBezTo>
                <a:cubicBezTo>
                  <a:pt x="2" y="5"/>
                  <a:pt x="1" y="8"/>
                  <a:pt x="0" y="9"/>
                </a:cubicBezTo>
                <a:cubicBezTo>
                  <a:pt x="1" y="10"/>
                  <a:pt x="2" y="11"/>
                  <a:pt x="3" y="12"/>
                </a:cubicBezTo>
                <a:cubicBezTo>
                  <a:pt x="3" y="14"/>
                  <a:pt x="3" y="16"/>
                  <a:pt x="3" y="1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22" name="Freeform 3040"/>
          <p:cNvSpPr>
            <a:spLocks noChangeAspect="1"/>
          </p:cNvSpPr>
          <p:nvPr/>
        </p:nvSpPr>
        <p:spPr bwMode="auto">
          <a:xfrm>
            <a:off x="7540625" y="4240213"/>
            <a:ext cx="26988" cy="12700"/>
          </a:xfrm>
          <a:custGeom>
            <a:avLst/>
            <a:gdLst>
              <a:gd name="T0" fmla="*/ 4 w 14"/>
              <a:gd name="T1" fmla="*/ 1 h 7"/>
              <a:gd name="T2" fmla="*/ 13 w 14"/>
              <a:gd name="T3" fmla="*/ 1 h 7"/>
              <a:gd name="T4" fmla="*/ 17 w 14"/>
              <a:gd name="T5" fmla="*/ 3 h 7"/>
              <a:gd name="T6" fmla="*/ 13 w 14"/>
              <a:gd name="T7" fmla="*/ 6 h 7"/>
              <a:gd name="T8" fmla="*/ 6 w 14"/>
              <a:gd name="T9" fmla="*/ 6 h 7"/>
              <a:gd name="T10" fmla="*/ 1 w 14"/>
              <a:gd name="T11" fmla="*/ 7 h 7"/>
              <a:gd name="T12" fmla="*/ 4 w 14"/>
              <a:gd name="T13" fmla="*/ 1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7"/>
              <a:gd name="T23" fmla="*/ 14 w 14"/>
              <a:gd name="T24" fmla="*/ 7 h 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7">
                <a:moveTo>
                  <a:pt x="3" y="1"/>
                </a:moveTo>
                <a:cubicBezTo>
                  <a:pt x="5" y="0"/>
                  <a:pt x="8" y="1"/>
                  <a:pt x="11" y="1"/>
                </a:cubicBezTo>
                <a:cubicBezTo>
                  <a:pt x="12" y="1"/>
                  <a:pt x="14" y="2"/>
                  <a:pt x="14" y="3"/>
                </a:cubicBezTo>
                <a:cubicBezTo>
                  <a:pt x="14" y="4"/>
                  <a:pt x="12" y="5"/>
                  <a:pt x="11" y="5"/>
                </a:cubicBezTo>
                <a:cubicBezTo>
                  <a:pt x="9" y="5"/>
                  <a:pt x="7" y="5"/>
                  <a:pt x="5" y="5"/>
                </a:cubicBezTo>
                <a:cubicBezTo>
                  <a:pt x="3" y="5"/>
                  <a:pt x="2" y="7"/>
                  <a:pt x="1" y="6"/>
                </a:cubicBezTo>
                <a:cubicBezTo>
                  <a:pt x="0" y="4"/>
                  <a:pt x="1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23" name="Freeform 3041"/>
          <p:cNvSpPr>
            <a:spLocks noChangeAspect="1"/>
          </p:cNvSpPr>
          <p:nvPr/>
        </p:nvSpPr>
        <p:spPr bwMode="auto">
          <a:xfrm>
            <a:off x="7504113" y="4227513"/>
            <a:ext cx="25400" cy="14288"/>
          </a:xfrm>
          <a:custGeom>
            <a:avLst/>
            <a:gdLst>
              <a:gd name="T0" fmla="*/ 9 w 13"/>
              <a:gd name="T1" fmla="*/ 3 h 8"/>
              <a:gd name="T2" fmla="*/ 12 w 13"/>
              <a:gd name="T3" fmla="*/ 1 h 8"/>
              <a:gd name="T4" fmla="*/ 15 w 13"/>
              <a:gd name="T5" fmla="*/ 7 h 8"/>
              <a:gd name="T6" fmla="*/ 10 w 13"/>
              <a:gd name="T7" fmla="*/ 6 h 8"/>
              <a:gd name="T8" fmla="*/ 6 w 13"/>
              <a:gd name="T9" fmla="*/ 7 h 8"/>
              <a:gd name="T10" fmla="*/ 5 w 13"/>
              <a:gd name="T11" fmla="*/ 6 h 8"/>
              <a:gd name="T12" fmla="*/ 1 w 13"/>
              <a:gd name="T13" fmla="*/ 7 h 8"/>
              <a:gd name="T14" fmla="*/ 1 w 13"/>
              <a:gd name="T15" fmla="*/ 2 h 8"/>
              <a:gd name="T16" fmla="*/ 9 w 13"/>
              <a:gd name="T17" fmla="*/ 3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8"/>
              <a:gd name="T29" fmla="*/ 13 w 13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8">
                <a:moveTo>
                  <a:pt x="7" y="3"/>
                </a:moveTo>
                <a:cubicBezTo>
                  <a:pt x="8" y="3"/>
                  <a:pt x="9" y="0"/>
                  <a:pt x="10" y="1"/>
                </a:cubicBezTo>
                <a:cubicBezTo>
                  <a:pt x="12" y="2"/>
                  <a:pt x="13" y="5"/>
                  <a:pt x="12" y="6"/>
                </a:cubicBezTo>
                <a:cubicBezTo>
                  <a:pt x="11" y="8"/>
                  <a:pt x="9" y="5"/>
                  <a:pt x="8" y="5"/>
                </a:cubicBezTo>
                <a:cubicBezTo>
                  <a:pt x="7" y="5"/>
                  <a:pt x="6" y="7"/>
                  <a:pt x="5" y="6"/>
                </a:cubicBezTo>
                <a:cubicBezTo>
                  <a:pt x="4" y="6"/>
                  <a:pt x="5" y="5"/>
                  <a:pt x="4" y="5"/>
                </a:cubicBezTo>
                <a:cubicBezTo>
                  <a:pt x="3" y="5"/>
                  <a:pt x="2" y="6"/>
                  <a:pt x="1" y="6"/>
                </a:cubicBezTo>
                <a:cubicBezTo>
                  <a:pt x="1" y="5"/>
                  <a:pt x="0" y="2"/>
                  <a:pt x="1" y="2"/>
                </a:cubicBezTo>
                <a:cubicBezTo>
                  <a:pt x="3" y="1"/>
                  <a:pt x="5" y="3"/>
                  <a:pt x="7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24" name="Freeform 3042"/>
          <p:cNvSpPr>
            <a:spLocks noChangeAspect="1"/>
          </p:cNvSpPr>
          <p:nvPr/>
        </p:nvSpPr>
        <p:spPr bwMode="auto">
          <a:xfrm>
            <a:off x="7569200" y="4243388"/>
            <a:ext cx="23813" cy="4763"/>
          </a:xfrm>
          <a:custGeom>
            <a:avLst/>
            <a:gdLst>
              <a:gd name="T0" fmla="*/ 0 w 13"/>
              <a:gd name="T1" fmla="*/ 0 h 2"/>
              <a:gd name="T2" fmla="*/ 0 w 13"/>
              <a:gd name="T3" fmla="*/ 3 h 2"/>
              <a:gd name="T4" fmla="*/ 15 w 13"/>
              <a:gd name="T5" fmla="*/ 2 h 2"/>
              <a:gd name="T6" fmla="*/ 0 w 13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13"/>
              <a:gd name="T13" fmla="*/ 0 h 2"/>
              <a:gd name="T14" fmla="*/ 13 w 13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3" h="2">
                <a:moveTo>
                  <a:pt x="0" y="0"/>
                </a:moveTo>
                <a:cubicBezTo>
                  <a:pt x="0" y="0"/>
                  <a:pt x="0" y="2"/>
                  <a:pt x="0" y="2"/>
                </a:cubicBezTo>
                <a:cubicBezTo>
                  <a:pt x="4" y="2"/>
                  <a:pt x="9" y="2"/>
                  <a:pt x="13" y="1"/>
                </a:cubicBezTo>
                <a:cubicBezTo>
                  <a:pt x="9" y="0"/>
                  <a:pt x="4" y="0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25" name="Freeform 3043"/>
          <p:cNvSpPr>
            <a:spLocks noChangeAspect="1"/>
          </p:cNvSpPr>
          <p:nvPr/>
        </p:nvSpPr>
        <p:spPr bwMode="auto">
          <a:xfrm>
            <a:off x="7580313" y="4279900"/>
            <a:ext cx="31750" cy="23813"/>
          </a:xfrm>
          <a:custGeom>
            <a:avLst/>
            <a:gdLst>
              <a:gd name="T0" fmla="*/ 2 w 17"/>
              <a:gd name="T1" fmla="*/ 3 h 12"/>
              <a:gd name="T2" fmla="*/ 13 w 17"/>
              <a:gd name="T3" fmla="*/ 1 h 12"/>
              <a:gd name="T4" fmla="*/ 18 w 17"/>
              <a:gd name="T5" fmla="*/ 4 h 12"/>
              <a:gd name="T6" fmla="*/ 15 w 17"/>
              <a:gd name="T7" fmla="*/ 6 h 12"/>
              <a:gd name="T8" fmla="*/ 19 w 17"/>
              <a:gd name="T9" fmla="*/ 11 h 12"/>
              <a:gd name="T10" fmla="*/ 12 w 17"/>
              <a:gd name="T11" fmla="*/ 15 h 12"/>
              <a:gd name="T12" fmla="*/ 1 w 17"/>
              <a:gd name="T13" fmla="*/ 9 h 12"/>
              <a:gd name="T14" fmla="*/ 2 w 17"/>
              <a:gd name="T15" fmla="*/ 3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"/>
              <a:gd name="T25" fmla="*/ 0 h 12"/>
              <a:gd name="T26" fmla="*/ 17 w 17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" h="12">
                <a:moveTo>
                  <a:pt x="2" y="2"/>
                </a:moveTo>
                <a:cubicBezTo>
                  <a:pt x="5" y="0"/>
                  <a:pt x="8" y="0"/>
                  <a:pt x="11" y="1"/>
                </a:cubicBezTo>
                <a:cubicBezTo>
                  <a:pt x="13" y="1"/>
                  <a:pt x="14" y="1"/>
                  <a:pt x="15" y="3"/>
                </a:cubicBezTo>
                <a:cubicBezTo>
                  <a:pt x="16" y="4"/>
                  <a:pt x="13" y="4"/>
                  <a:pt x="13" y="5"/>
                </a:cubicBezTo>
                <a:cubicBezTo>
                  <a:pt x="14" y="6"/>
                  <a:pt x="17" y="7"/>
                  <a:pt x="16" y="9"/>
                </a:cubicBezTo>
                <a:cubicBezTo>
                  <a:pt x="15" y="11"/>
                  <a:pt x="12" y="10"/>
                  <a:pt x="10" y="12"/>
                </a:cubicBezTo>
                <a:cubicBezTo>
                  <a:pt x="6" y="11"/>
                  <a:pt x="3" y="10"/>
                  <a:pt x="1" y="7"/>
                </a:cubicBezTo>
                <a:cubicBezTo>
                  <a:pt x="0" y="6"/>
                  <a:pt x="1" y="3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26" name="Freeform 3044"/>
          <p:cNvSpPr>
            <a:spLocks noChangeAspect="1"/>
          </p:cNvSpPr>
          <p:nvPr/>
        </p:nvSpPr>
        <p:spPr bwMode="auto">
          <a:xfrm>
            <a:off x="7612063" y="4232275"/>
            <a:ext cx="22225" cy="11113"/>
          </a:xfrm>
          <a:custGeom>
            <a:avLst/>
            <a:gdLst>
              <a:gd name="T0" fmla="*/ 6 w 11"/>
              <a:gd name="T1" fmla="*/ 0 h 6"/>
              <a:gd name="T2" fmla="*/ 14 w 11"/>
              <a:gd name="T3" fmla="*/ 5 h 6"/>
              <a:gd name="T4" fmla="*/ 11 w 11"/>
              <a:gd name="T5" fmla="*/ 7 h 6"/>
              <a:gd name="T6" fmla="*/ 5 w 11"/>
              <a:gd name="T7" fmla="*/ 7 h 6"/>
              <a:gd name="T8" fmla="*/ 0 w 11"/>
              <a:gd name="T9" fmla="*/ 5 h 6"/>
              <a:gd name="T10" fmla="*/ 6 w 11"/>
              <a:gd name="T11" fmla="*/ 0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"/>
              <a:gd name="T19" fmla="*/ 0 h 6"/>
              <a:gd name="T20" fmla="*/ 11 w 11"/>
              <a:gd name="T21" fmla="*/ 6 h 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" h="6">
                <a:moveTo>
                  <a:pt x="5" y="0"/>
                </a:moveTo>
                <a:cubicBezTo>
                  <a:pt x="7" y="1"/>
                  <a:pt x="9" y="3"/>
                  <a:pt x="11" y="4"/>
                </a:cubicBezTo>
                <a:cubicBezTo>
                  <a:pt x="11" y="5"/>
                  <a:pt x="10" y="6"/>
                  <a:pt x="9" y="6"/>
                </a:cubicBezTo>
                <a:cubicBezTo>
                  <a:pt x="7" y="6"/>
                  <a:pt x="6" y="6"/>
                  <a:pt x="4" y="6"/>
                </a:cubicBezTo>
                <a:cubicBezTo>
                  <a:pt x="3" y="5"/>
                  <a:pt x="0" y="5"/>
                  <a:pt x="0" y="4"/>
                </a:cubicBezTo>
                <a:cubicBezTo>
                  <a:pt x="0" y="2"/>
                  <a:pt x="3" y="0"/>
                  <a:pt x="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27" name="Freeform 3045"/>
          <p:cNvSpPr>
            <a:spLocks noChangeAspect="1"/>
          </p:cNvSpPr>
          <p:nvPr/>
        </p:nvSpPr>
        <p:spPr bwMode="auto">
          <a:xfrm>
            <a:off x="7615238" y="4135438"/>
            <a:ext cx="34925" cy="84138"/>
          </a:xfrm>
          <a:custGeom>
            <a:avLst/>
            <a:gdLst>
              <a:gd name="T0" fmla="*/ 9 w 19"/>
              <a:gd name="T1" fmla="*/ 1 h 44"/>
              <a:gd name="T2" fmla="*/ 6 w 19"/>
              <a:gd name="T3" fmla="*/ 6 h 44"/>
              <a:gd name="T4" fmla="*/ 8 w 19"/>
              <a:gd name="T5" fmla="*/ 13 h 44"/>
              <a:gd name="T6" fmla="*/ 3 w 19"/>
              <a:gd name="T7" fmla="*/ 22 h 44"/>
              <a:gd name="T8" fmla="*/ 8 w 19"/>
              <a:gd name="T9" fmla="*/ 24 h 44"/>
              <a:gd name="T10" fmla="*/ 12 w 19"/>
              <a:gd name="T11" fmla="*/ 17 h 44"/>
              <a:gd name="T12" fmla="*/ 19 w 19"/>
              <a:gd name="T13" fmla="*/ 12 h 44"/>
              <a:gd name="T14" fmla="*/ 20 w 19"/>
              <a:gd name="T15" fmla="*/ 20 h 44"/>
              <a:gd name="T16" fmla="*/ 13 w 19"/>
              <a:gd name="T17" fmla="*/ 23 h 44"/>
              <a:gd name="T18" fmla="*/ 13 w 19"/>
              <a:gd name="T19" fmla="*/ 25 h 44"/>
              <a:gd name="T20" fmla="*/ 21 w 19"/>
              <a:gd name="T21" fmla="*/ 31 h 44"/>
              <a:gd name="T22" fmla="*/ 19 w 19"/>
              <a:gd name="T23" fmla="*/ 31 h 44"/>
              <a:gd name="T24" fmla="*/ 8 w 19"/>
              <a:gd name="T25" fmla="*/ 30 h 44"/>
              <a:gd name="T26" fmla="*/ 8 w 19"/>
              <a:gd name="T27" fmla="*/ 35 h 44"/>
              <a:gd name="T28" fmla="*/ 7 w 19"/>
              <a:gd name="T29" fmla="*/ 42 h 44"/>
              <a:gd name="T30" fmla="*/ 15 w 19"/>
              <a:gd name="T31" fmla="*/ 53 h 44"/>
              <a:gd name="T32" fmla="*/ 8 w 19"/>
              <a:gd name="T33" fmla="*/ 51 h 44"/>
              <a:gd name="T34" fmla="*/ 5 w 19"/>
              <a:gd name="T35" fmla="*/ 40 h 44"/>
              <a:gd name="T36" fmla="*/ 3 w 19"/>
              <a:gd name="T37" fmla="*/ 33 h 44"/>
              <a:gd name="T38" fmla="*/ 1 w 19"/>
              <a:gd name="T39" fmla="*/ 23 h 44"/>
              <a:gd name="T40" fmla="*/ 1 w 19"/>
              <a:gd name="T41" fmla="*/ 8 h 44"/>
              <a:gd name="T42" fmla="*/ 7 w 19"/>
              <a:gd name="T43" fmla="*/ 0 h 44"/>
              <a:gd name="T44" fmla="*/ 9 w 19"/>
              <a:gd name="T45" fmla="*/ 1 h 4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9"/>
              <a:gd name="T70" fmla="*/ 0 h 44"/>
              <a:gd name="T71" fmla="*/ 19 w 19"/>
              <a:gd name="T72" fmla="*/ 44 h 44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9" h="44">
                <a:moveTo>
                  <a:pt x="8" y="1"/>
                </a:moveTo>
                <a:cubicBezTo>
                  <a:pt x="8" y="3"/>
                  <a:pt x="5" y="4"/>
                  <a:pt x="5" y="5"/>
                </a:cubicBezTo>
                <a:cubicBezTo>
                  <a:pt x="5" y="8"/>
                  <a:pt x="8" y="9"/>
                  <a:pt x="7" y="11"/>
                </a:cubicBezTo>
                <a:cubicBezTo>
                  <a:pt x="7" y="14"/>
                  <a:pt x="3" y="15"/>
                  <a:pt x="3" y="18"/>
                </a:cubicBezTo>
                <a:cubicBezTo>
                  <a:pt x="3" y="19"/>
                  <a:pt x="6" y="20"/>
                  <a:pt x="7" y="20"/>
                </a:cubicBezTo>
                <a:cubicBezTo>
                  <a:pt x="9" y="18"/>
                  <a:pt x="8" y="15"/>
                  <a:pt x="10" y="14"/>
                </a:cubicBezTo>
                <a:cubicBezTo>
                  <a:pt x="12" y="12"/>
                  <a:pt x="14" y="9"/>
                  <a:pt x="16" y="10"/>
                </a:cubicBezTo>
                <a:cubicBezTo>
                  <a:pt x="19" y="10"/>
                  <a:pt x="18" y="15"/>
                  <a:pt x="17" y="17"/>
                </a:cubicBezTo>
                <a:cubicBezTo>
                  <a:pt x="16" y="18"/>
                  <a:pt x="13" y="18"/>
                  <a:pt x="11" y="19"/>
                </a:cubicBezTo>
                <a:cubicBezTo>
                  <a:pt x="11" y="20"/>
                  <a:pt x="11" y="21"/>
                  <a:pt x="11" y="21"/>
                </a:cubicBezTo>
                <a:cubicBezTo>
                  <a:pt x="13" y="23"/>
                  <a:pt x="16" y="24"/>
                  <a:pt x="18" y="26"/>
                </a:cubicBezTo>
                <a:cubicBezTo>
                  <a:pt x="18" y="26"/>
                  <a:pt x="16" y="26"/>
                  <a:pt x="16" y="26"/>
                </a:cubicBezTo>
                <a:cubicBezTo>
                  <a:pt x="13" y="26"/>
                  <a:pt x="10" y="24"/>
                  <a:pt x="7" y="25"/>
                </a:cubicBezTo>
                <a:cubicBezTo>
                  <a:pt x="6" y="26"/>
                  <a:pt x="8" y="28"/>
                  <a:pt x="7" y="29"/>
                </a:cubicBezTo>
                <a:cubicBezTo>
                  <a:pt x="7" y="31"/>
                  <a:pt x="6" y="33"/>
                  <a:pt x="6" y="35"/>
                </a:cubicBezTo>
                <a:cubicBezTo>
                  <a:pt x="8" y="38"/>
                  <a:pt x="12" y="40"/>
                  <a:pt x="13" y="44"/>
                </a:cubicBezTo>
                <a:cubicBezTo>
                  <a:pt x="11" y="43"/>
                  <a:pt x="9" y="43"/>
                  <a:pt x="7" y="42"/>
                </a:cubicBezTo>
                <a:cubicBezTo>
                  <a:pt x="5" y="39"/>
                  <a:pt x="5" y="36"/>
                  <a:pt x="4" y="33"/>
                </a:cubicBezTo>
                <a:cubicBezTo>
                  <a:pt x="4" y="31"/>
                  <a:pt x="4" y="29"/>
                  <a:pt x="3" y="27"/>
                </a:cubicBezTo>
                <a:cubicBezTo>
                  <a:pt x="3" y="24"/>
                  <a:pt x="1" y="21"/>
                  <a:pt x="1" y="19"/>
                </a:cubicBezTo>
                <a:cubicBezTo>
                  <a:pt x="0" y="15"/>
                  <a:pt x="0" y="11"/>
                  <a:pt x="1" y="7"/>
                </a:cubicBezTo>
                <a:cubicBezTo>
                  <a:pt x="1" y="4"/>
                  <a:pt x="3" y="2"/>
                  <a:pt x="6" y="0"/>
                </a:cubicBezTo>
                <a:cubicBezTo>
                  <a:pt x="6" y="0"/>
                  <a:pt x="8" y="0"/>
                  <a:pt x="8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28" name="Freeform 3046"/>
          <p:cNvSpPr>
            <a:spLocks noChangeAspect="1"/>
          </p:cNvSpPr>
          <p:nvPr/>
        </p:nvSpPr>
        <p:spPr bwMode="auto">
          <a:xfrm>
            <a:off x="7634288" y="4124325"/>
            <a:ext cx="12700" cy="17463"/>
          </a:xfrm>
          <a:custGeom>
            <a:avLst/>
            <a:gdLst>
              <a:gd name="T0" fmla="*/ 6 w 7"/>
              <a:gd name="T1" fmla="*/ 1 h 9"/>
              <a:gd name="T2" fmla="*/ 7 w 7"/>
              <a:gd name="T3" fmla="*/ 9 h 9"/>
              <a:gd name="T4" fmla="*/ 2 w 7"/>
              <a:gd name="T5" fmla="*/ 10 h 9"/>
              <a:gd name="T6" fmla="*/ 2 w 7"/>
              <a:gd name="T7" fmla="*/ 4 h 9"/>
              <a:gd name="T8" fmla="*/ 6 w 7"/>
              <a:gd name="T9" fmla="*/ 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9"/>
              <a:gd name="T17" fmla="*/ 7 w 7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9">
                <a:moveTo>
                  <a:pt x="5" y="1"/>
                </a:moveTo>
                <a:cubicBezTo>
                  <a:pt x="7" y="2"/>
                  <a:pt x="7" y="5"/>
                  <a:pt x="6" y="7"/>
                </a:cubicBezTo>
                <a:cubicBezTo>
                  <a:pt x="6" y="8"/>
                  <a:pt x="3" y="9"/>
                  <a:pt x="2" y="8"/>
                </a:cubicBezTo>
                <a:cubicBezTo>
                  <a:pt x="0" y="7"/>
                  <a:pt x="1" y="5"/>
                  <a:pt x="2" y="3"/>
                </a:cubicBezTo>
                <a:cubicBezTo>
                  <a:pt x="2" y="2"/>
                  <a:pt x="4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29" name="Freeform 3047"/>
          <p:cNvSpPr>
            <a:spLocks noChangeAspect="1"/>
          </p:cNvSpPr>
          <p:nvPr/>
        </p:nvSpPr>
        <p:spPr bwMode="auto">
          <a:xfrm>
            <a:off x="7615238" y="4205288"/>
            <a:ext cx="6350" cy="12700"/>
          </a:xfrm>
          <a:custGeom>
            <a:avLst/>
            <a:gdLst>
              <a:gd name="T0" fmla="*/ 4 w 4"/>
              <a:gd name="T1" fmla="*/ 3 h 6"/>
              <a:gd name="T2" fmla="*/ 4 w 4"/>
              <a:gd name="T3" fmla="*/ 7 h 6"/>
              <a:gd name="T4" fmla="*/ 1 w 4"/>
              <a:gd name="T5" fmla="*/ 7 h 6"/>
              <a:gd name="T6" fmla="*/ 1 w 4"/>
              <a:gd name="T7" fmla="*/ 1 h 6"/>
              <a:gd name="T8" fmla="*/ 4 w 4"/>
              <a:gd name="T9" fmla="*/ 3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6"/>
              <a:gd name="T17" fmla="*/ 4 w 4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6">
                <a:moveTo>
                  <a:pt x="4" y="2"/>
                </a:moveTo>
                <a:cubicBezTo>
                  <a:pt x="4" y="2"/>
                  <a:pt x="4" y="4"/>
                  <a:pt x="4" y="5"/>
                </a:cubicBezTo>
                <a:cubicBezTo>
                  <a:pt x="3" y="6"/>
                  <a:pt x="1" y="6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0"/>
                  <a:pt x="3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30" name="Freeform 3048"/>
          <p:cNvSpPr>
            <a:spLocks noChangeAspect="1"/>
          </p:cNvSpPr>
          <p:nvPr/>
        </p:nvSpPr>
        <p:spPr bwMode="auto">
          <a:xfrm>
            <a:off x="7631113" y="4270375"/>
            <a:ext cx="66675" cy="30163"/>
          </a:xfrm>
          <a:custGeom>
            <a:avLst/>
            <a:gdLst>
              <a:gd name="T0" fmla="*/ 1 w 35"/>
              <a:gd name="T1" fmla="*/ 1 h 16"/>
              <a:gd name="T2" fmla="*/ 13 w 35"/>
              <a:gd name="T3" fmla="*/ 2 h 16"/>
              <a:gd name="T4" fmla="*/ 18 w 35"/>
              <a:gd name="T5" fmla="*/ 4 h 16"/>
              <a:gd name="T6" fmla="*/ 22 w 35"/>
              <a:gd name="T7" fmla="*/ 1 h 16"/>
              <a:gd name="T8" fmla="*/ 31 w 35"/>
              <a:gd name="T9" fmla="*/ 6 h 16"/>
              <a:gd name="T10" fmla="*/ 37 w 35"/>
              <a:gd name="T11" fmla="*/ 6 h 16"/>
              <a:gd name="T12" fmla="*/ 41 w 35"/>
              <a:gd name="T13" fmla="*/ 14 h 16"/>
              <a:gd name="T14" fmla="*/ 40 w 35"/>
              <a:gd name="T15" fmla="*/ 18 h 16"/>
              <a:gd name="T16" fmla="*/ 34 w 35"/>
              <a:gd name="T17" fmla="*/ 15 h 16"/>
              <a:gd name="T18" fmla="*/ 24 w 35"/>
              <a:gd name="T19" fmla="*/ 11 h 16"/>
              <a:gd name="T20" fmla="*/ 19 w 35"/>
              <a:gd name="T21" fmla="*/ 12 h 16"/>
              <a:gd name="T22" fmla="*/ 11 w 35"/>
              <a:gd name="T23" fmla="*/ 11 h 16"/>
              <a:gd name="T24" fmla="*/ 7 w 35"/>
              <a:gd name="T25" fmla="*/ 12 h 16"/>
              <a:gd name="T26" fmla="*/ 0 w 35"/>
              <a:gd name="T27" fmla="*/ 6 h 16"/>
              <a:gd name="T28" fmla="*/ 1 w 35"/>
              <a:gd name="T29" fmla="*/ 1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5"/>
              <a:gd name="T46" fmla="*/ 0 h 16"/>
              <a:gd name="T47" fmla="*/ 35 w 35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5" h="16">
                <a:moveTo>
                  <a:pt x="1" y="1"/>
                </a:moveTo>
                <a:cubicBezTo>
                  <a:pt x="4" y="0"/>
                  <a:pt x="8" y="1"/>
                  <a:pt x="11" y="2"/>
                </a:cubicBezTo>
                <a:cubicBezTo>
                  <a:pt x="13" y="2"/>
                  <a:pt x="14" y="3"/>
                  <a:pt x="15" y="3"/>
                </a:cubicBezTo>
                <a:cubicBezTo>
                  <a:pt x="16" y="3"/>
                  <a:pt x="17" y="1"/>
                  <a:pt x="18" y="1"/>
                </a:cubicBezTo>
                <a:cubicBezTo>
                  <a:pt x="21" y="2"/>
                  <a:pt x="24" y="4"/>
                  <a:pt x="26" y="5"/>
                </a:cubicBezTo>
                <a:cubicBezTo>
                  <a:pt x="28" y="6"/>
                  <a:pt x="30" y="5"/>
                  <a:pt x="31" y="5"/>
                </a:cubicBezTo>
                <a:cubicBezTo>
                  <a:pt x="33" y="7"/>
                  <a:pt x="34" y="9"/>
                  <a:pt x="34" y="12"/>
                </a:cubicBezTo>
                <a:cubicBezTo>
                  <a:pt x="35" y="13"/>
                  <a:pt x="34" y="15"/>
                  <a:pt x="33" y="15"/>
                </a:cubicBezTo>
                <a:cubicBezTo>
                  <a:pt x="31" y="16"/>
                  <a:pt x="29" y="14"/>
                  <a:pt x="28" y="13"/>
                </a:cubicBezTo>
                <a:cubicBezTo>
                  <a:pt x="25" y="12"/>
                  <a:pt x="23" y="10"/>
                  <a:pt x="20" y="9"/>
                </a:cubicBezTo>
                <a:cubicBezTo>
                  <a:pt x="19" y="8"/>
                  <a:pt x="17" y="10"/>
                  <a:pt x="16" y="10"/>
                </a:cubicBezTo>
                <a:cubicBezTo>
                  <a:pt x="14" y="10"/>
                  <a:pt x="11" y="9"/>
                  <a:pt x="9" y="9"/>
                </a:cubicBezTo>
                <a:cubicBezTo>
                  <a:pt x="8" y="9"/>
                  <a:pt x="7" y="11"/>
                  <a:pt x="6" y="10"/>
                </a:cubicBezTo>
                <a:cubicBezTo>
                  <a:pt x="3" y="9"/>
                  <a:pt x="1" y="7"/>
                  <a:pt x="0" y="5"/>
                </a:cubicBezTo>
                <a:cubicBezTo>
                  <a:pt x="0" y="4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31" name="Freeform 3049"/>
          <p:cNvSpPr>
            <a:spLocks noChangeAspect="1"/>
          </p:cNvSpPr>
          <p:nvPr/>
        </p:nvSpPr>
        <p:spPr bwMode="auto">
          <a:xfrm>
            <a:off x="7669213" y="4241800"/>
            <a:ext cx="19050" cy="9525"/>
          </a:xfrm>
          <a:custGeom>
            <a:avLst/>
            <a:gdLst>
              <a:gd name="T0" fmla="*/ 4 w 10"/>
              <a:gd name="T1" fmla="*/ 1 h 5"/>
              <a:gd name="T2" fmla="*/ 1 w 10"/>
              <a:gd name="T3" fmla="*/ 2 h 5"/>
              <a:gd name="T4" fmla="*/ 6 w 10"/>
              <a:gd name="T5" fmla="*/ 5 h 5"/>
              <a:gd name="T6" fmla="*/ 11 w 10"/>
              <a:gd name="T7" fmla="*/ 5 h 5"/>
              <a:gd name="T8" fmla="*/ 11 w 10"/>
              <a:gd name="T9" fmla="*/ 1 h 5"/>
              <a:gd name="T10" fmla="*/ 4 w 10"/>
              <a:gd name="T11" fmla="*/ 1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5"/>
              <a:gd name="T20" fmla="*/ 10 w 10"/>
              <a:gd name="T21" fmla="*/ 5 h 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5">
                <a:moveTo>
                  <a:pt x="3" y="1"/>
                </a:moveTo>
                <a:cubicBezTo>
                  <a:pt x="2" y="1"/>
                  <a:pt x="0" y="2"/>
                  <a:pt x="1" y="2"/>
                </a:cubicBezTo>
                <a:cubicBezTo>
                  <a:pt x="2" y="4"/>
                  <a:pt x="4" y="4"/>
                  <a:pt x="5" y="4"/>
                </a:cubicBezTo>
                <a:cubicBezTo>
                  <a:pt x="7" y="5"/>
                  <a:pt x="8" y="5"/>
                  <a:pt x="9" y="4"/>
                </a:cubicBezTo>
                <a:cubicBezTo>
                  <a:pt x="10" y="3"/>
                  <a:pt x="10" y="2"/>
                  <a:pt x="9" y="1"/>
                </a:cubicBezTo>
                <a:cubicBezTo>
                  <a:pt x="7" y="0"/>
                  <a:pt x="5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32" name="Freeform 3050"/>
          <p:cNvSpPr>
            <a:spLocks noChangeAspect="1"/>
          </p:cNvSpPr>
          <p:nvPr/>
        </p:nvSpPr>
        <p:spPr bwMode="auto">
          <a:xfrm>
            <a:off x="7685088" y="4195763"/>
            <a:ext cx="28575" cy="14288"/>
          </a:xfrm>
          <a:custGeom>
            <a:avLst/>
            <a:gdLst>
              <a:gd name="T0" fmla="*/ 2 w 15"/>
              <a:gd name="T1" fmla="*/ 0 h 7"/>
              <a:gd name="T2" fmla="*/ 16 w 15"/>
              <a:gd name="T3" fmla="*/ 1 h 7"/>
              <a:gd name="T4" fmla="*/ 17 w 15"/>
              <a:gd name="T5" fmla="*/ 8 h 7"/>
              <a:gd name="T6" fmla="*/ 4 w 15"/>
              <a:gd name="T7" fmla="*/ 5 h 7"/>
              <a:gd name="T8" fmla="*/ 1 w 15"/>
              <a:gd name="T9" fmla="*/ 1 h 7"/>
              <a:gd name="T10" fmla="*/ 2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"/>
              <a:gd name="T19" fmla="*/ 0 h 7"/>
              <a:gd name="T20" fmla="*/ 15 w 15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" h="7">
                <a:moveTo>
                  <a:pt x="2" y="0"/>
                </a:moveTo>
                <a:cubicBezTo>
                  <a:pt x="6" y="0"/>
                  <a:pt x="10" y="0"/>
                  <a:pt x="13" y="1"/>
                </a:cubicBezTo>
                <a:cubicBezTo>
                  <a:pt x="14" y="2"/>
                  <a:pt x="15" y="5"/>
                  <a:pt x="14" y="6"/>
                </a:cubicBezTo>
                <a:cubicBezTo>
                  <a:pt x="10" y="7"/>
                  <a:pt x="6" y="5"/>
                  <a:pt x="3" y="4"/>
                </a:cubicBezTo>
                <a:cubicBezTo>
                  <a:pt x="2" y="4"/>
                  <a:pt x="1" y="2"/>
                  <a:pt x="1" y="1"/>
                </a:cubicBezTo>
                <a:cubicBezTo>
                  <a:pt x="0" y="0"/>
                  <a:pt x="2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33" name="Freeform 3051"/>
          <p:cNvSpPr>
            <a:spLocks noChangeAspect="1"/>
          </p:cNvSpPr>
          <p:nvPr/>
        </p:nvSpPr>
        <p:spPr bwMode="auto">
          <a:xfrm>
            <a:off x="7621588" y="4281488"/>
            <a:ext cx="9525" cy="12700"/>
          </a:xfrm>
          <a:custGeom>
            <a:avLst/>
            <a:gdLst>
              <a:gd name="T0" fmla="*/ 1 w 5"/>
              <a:gd name="T1" fmla="*/ 1 h 6"/>
              <a:gd name="T2" fmla="*/ 1 w 5"/>
              <a:gd name="T3" fmla="*/ 8 h 6"/>
              <a:gd name="T4" fmla="*/ 4 w 5"/>
              <a:gd name="T5" fmla="*/ 7 h 6"/>
              <a:gd name="T6" fmla="*/ 6 w 5"/>
              <a:gd name="T7" fmla="*/ 1 h 6"/>
              <a:gd name="T8" fmla="*/ 1 w 5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1" y="1"/>
                </a:moveTo>
                <a:cubicBezTo>
                  <a:pt x="0" y="2"/>
                  <a:pt x="1" y="4"/>
                  <a:pt x="1" y="6"/>
                </a:cubicBezTo>
                <a:cubicBezTo>
                  <a:pt x="1" y="6"/>
                  <a:pt x="3" y="5"/>
                  <a:pt x="3" y="5"/>
                </a:cubicBezTo>
                <a:cubicBezTo>
                  <a:pt x="4" y="4"/>
                  <a:pt x="5" y="3"/>
                  <a:pt x="5" y="1"/>
                </a:cubicBezTo>
                <a:cubicBezTo>
                  <a:pt x="4" y="0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34" name="Freeform 3052"/>
          <p:cNvSpPr>
            <a:spLocks noChangeAspect="1"/>
          </p:cNvSpPr>
          <p:nvPr/>
        </p:nvSpPr>
        <p:spPr bwMode="auto">
          <a:xfrm>
            <a:off x="7700963" y="4397375"/>
            <a:ext cx="14288" cy="23813"/>
          </a:xfrm>
          <a:custGeom>
            <a:avLst/>
            <a:gdLst>
              <a:gd name="T0" fmla="*/ 8 w 8"/>
              <a:gd name="T1" fmla="*/ 1 h 13"/>
              <a:gd name="T2" fmla="*/ 8 w 8"/>
              <a:gd name="T3" fmla="*/ 7 h 13"/>
              <a:gd name="T4" fmla="*/ 3 w 8"/>
              <a:gd name="T5" fmla="*/ 14 h 13"/>
              <a:gd name="T6" fmla="*/ 0 w 8"/>
              <a:gd name="T7" fmla="*/ 13 h 13"/>
              <a:gd name="T8" fmla="*/ 3 w 8"/>
              <a:gd name="T9" fmla="*/ 5 h 13"/>
              <a:gd name="T10" fmla="*/ 8 w 8"/>
              <a:gd name="T11" fmla="*/ 1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13"/>
              <a:gd name="T20" fmla="*/ 8 w 8"/>
              <a:gd name="T21" fmla="*/ 13 h 1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13">
                <a:moveTo>
                  <a:pt x="7" y="1"/>
                </a:moveTo>
                <a:cubicBezTo>
                  <a:pt x="8" y="2"/>
                  <a:pt x="7" y="4"/>
                  <a:pt x="7" y="6"/>
                </a:cubicBezTo>
                <a:cubicBezTo>
                  <a:pt x="6" y="8"/>
                  <a:pt x="5" y="11"/>
                  <a:pt x="3" y="12"/>
                </a:cubicBezTo>
                <a:cubicBezTo>
                  <a:pt x="2" y="13"/>
                  <a:pt x="0" y="12"/>
                  <a:pt x="0" y="11"/>
                </a:cubicBezTo>
                <a:cubicBezTo>
                  <a:pt x="0" y="9"/>
                  <a:pt x="2" y="6"/>
                  <a:pt x="3" y="4"/>
                </a:cubicBezTo>
                <a:cubicBezTo>
                  <a:pt x="4" y="3"/>
                  <a:pt x="5" y="0"/>
                  <a:pt x="7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35" name="Freeform 3053"/>
          <p:cNvSpPr>
            <a:spLocks noChangeAspect="1"/>
          </p:cNvSpPr>
          <p:nvPr/>
        </p:nvSpPr>
        <p:spPr bwMode="auto">
          <a:xfrm>
            <a:off x="7808913" y="4213225"/>
            <a:ext cx="26988" cy="17463"/>
          </a:xfrm>
          <a:custGeom>
            <a:avLst/>
            <a:gdLst>
              <a:gd name="T0" fmla="*/ 2 w 14"/>
              <a:gd name="T1" fmla="*/ 0 h 9"/>
              <a:gd name="T2" fmla="*/ 16 w 14"/>
              <a:gd name="T3" fmla="*/ 9 h 9"/>
              <a:gd name="T4" fmla="*/ 6 w 14"/>
              <a:gd name="T5" fmla="*/ 10 h 9"/>
              <a:gd name="T6" fmla="*/ 5 w 14"/>
              <a:gd name="T7" fmla="*/ 4 h 9"/>
              <a:gd name="T8" fmla="*/ 0 w 14"/>
              <a:gd name="T9" fmla="*/ 2 h 9"/>
              <a:gd name="T10" fmla="*/ 2 w 14"/>
              <a:gd name="T11" fmla="*/ 0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4"/>
              <a:gd name="T19" fmla="*/ 0 h 9"/>
              <a:gd name="T20" fmla="*/ 14 w 14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4" h="9">
                <a:moveTo>
                  <a:pt x="2" y="0"/>
                </a:moveTo>
                <a:cubicBezTo>
                  <a:pt x="6" y="1"/>
                  <a:pt x="11" y="3"/>
                  <a:pt x="13" y="7"/>
                </a:cubicBezTo>
                <a:cubicBezTo>
                  <a:pt x="14" y="9"/>
                  <a:pt x="8" y="9"/>
                  <a:pt x="5" y="8"/>
                </a:cubicBezTo>
                <a:cubicBezTo>
                  <a:pt x="4" y="7"/>
                  <a:pt x="5" y="4"/>
                  <a:pt x="4" y="3"/>
                </a:cubicBezTo>
                <a:cubicBezTo>
                  <a:pt x="3" y="2"/>
                  <a:pt x="1" y="3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36" name="Freeform 3054"/>
          <p:cNvSpPr>
            <a:spLocks noChangeAspect="1"/>
          </p:cNvSpPr>
          <p:nvPr/>
        </p:nvSpPr>
        <p:spPr bwMode="auto">
          <a:xfrm>
            <a:off x="7810500" y="4241800"/>
            <a:ext cx="26988" cy="6350"/>
          </a:xfrm>
          <a:custGeom>
            <a:avLst/>
            <a:gdLst>
              <a:gd name="T0" fmla="*/ 9 w 14"/>
              <a:gd name="T1" fmla="*/ 0 h 3"/>
              <a:gd name="T2" fmla="*/ 17 w 14"/>
              <a:gd name="T3" fmla="*/ 3 h 3"/>
              <a:gd name="T4" fmla="*/ 9 w 14"/>
              <a:gd name="T5" fmla="*/ 4 h 3"/>
              <a:gd name="T6" fmla="*/ 0 w 14"/>
              <a:gd name="T7" fmla="*/ 1 h 3"/>
              <a:gd name="T8" fmla="*/ 9 w 1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"/>
              <a:gd name="T16" fmla="*/ 0 h 3"/>
              <a:gd name="T17" fmla="*/ 14 w 1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" h="3">
                <a:moveTo>
                  <a:pt x="7" y="0"/>
                </a:moveTo>
                <a:cubicBezTo>
                  <a:pt x="10" y="0"/>
                  <a:pt x="12" y="2"/>
                  <a:pt x="14" y="2"/>
                </a:cubicBezTo>
                <a:cubicBezTo>
                  <a:pt x="12" y="3"/>
                  <a:pt x="10" y="3"/>
                  <a:pt x="7" y="3"/>
                </a:cubicBezTo>
                <a:cubicBezTo>
                  <a:pt x="5" y="3"/>
                  <a:pt x="2" y="2"/>
                  <a:pt x="0" y="1"/>
                </a:cubicBezTo>
                <a:cubicBezTo>
                  <a:pt x="2" y="0"/>
                  <a:pt x="5" y="0"/>
                  <a:pt x="7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37" name="Freeform 3055"/>
          <p:cNvSpPr>
            <a:spLocks noChangeAspect="1"/>
          </p:cNvSpPr>
          <p:nvPr/>
        </p:nvSpPr>
        <p:spPr bwMode="auto">
          <a:xfrm>
            <a:off x="7856538" y="4400550"/>
            <a:ext cx="34925" cy="31750"/>
          </a:xfrm>
          <a:custGeom>
            <a:avLst/>
            <a:gdLst>
              <a:gd name="T0" fmla="*/ 12 w 18"/>
              <a:gd name="T1" fmla="*/ 1 h 17"/>
              <a:gd name="T2" fmla="*/ 20 w 18"/>
              <a:gd name="T3" fmla="*/ 1 h 17"/>
              <a:gd name="T4" fmla="*/ 21 w 18"/>
              <a:gd name="T5" fmla="*/ 6 h 17"/>
              <a:gd name="T6" fmla="*/ 16 w 18"/>
              <a:gd name="T7" fmla="*/ 14 h 17"/>
              <a:gd name="T8" fmla="*/ 12 w 18"/>
              <a:gd name="T9" fmla="*/ 19 h 17"/>
              <a:gd name="T10" fmla="*/ 4 w 18"/>
              <a:gd name="T11" fmla="*/ 19 h 17"/>
              <a:gd name="T12" fmla="*/ 0 w 18"/>
              <a:gd name="T13" fmla="*/ 18 h 17"/>
              <a:gd name="T14" fmla="*/ 7 w 18"/>
              <a:gd name="T15" fmla="*/ 6 h 17"/>
              <a:gd name="T16" fmla="*/ 12 w 18"/>
              <a:gd name="T17" fmla="*/ 1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7"/>
              <a:gd name="T29" fmla="*/ 18 w 18"/>
              <a:gd name="T30" fmla="*/ 17 h 1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7">
                <a:moveTo>
                  <a:pt x="10" y="1"/>
                </a:moveTo>
                <a:cubicBezTo>
                  <a:pt x="12" y="1"/>
                  <a:pt x="14" y="0"/>
                  <a:pt x="16" y="1"/>
                </a:cubicBezTo>
                <a:cubicBezTo>
                  <a:pt x="17" y="2"/>
                  <a:pt x="18" y="4"/>
                  <a:pt x="17" y="5"/>
                </a:cubicBezTo>
                <a:cubicBezTo>
                  <a:pt x="17" y="8"/>
                  <a:pt x="15" y="10"/>
                  <a:pt x="13" y="12"/>
                </a:cubicBezTo>
                <a:cubicBezTo>
                  <a:pt x="12" y="13"/>
                  <a:pt x="11" y="15"/>
                  <a:pt x="10" y="16"/>
                </a:cubicBezTo>
                <a:cubicBezTo>
                  <a:pt x="8" y="17"/>
                  <a:pt x="5" y="16"/>
                  <a:pt x="3" y="16"/>
                </a:cubicBezTo>
                <a:cubicBezTo>
                  <a:pt x="2" y="16"/>
                  <a:pt x="0" y="16"/>
                  <a:pt x="0" y="15"/>
                </a:cubicBezTo>
                <a:cubicBezTo>
                  <a:pt x="2" y="12"/>
                  <a:pt x="4" y="8"/>
                  <a:pt x="6" y="5"/>
                </a:cubicBezTo>
                <a:cubicBezTo>
                  <a:pt x="7" y="3"/>
                  <a:pt x="8" y="2"/>
                  <a:pt x="1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38" name="Freeform 3056"/>
          <p:cNvSpPr>
            <a:spLocks noChangeAspect="1"/>
          </p:cNvSpPr>
          <p:nvPr/>
        </p:nvSpPr>
        <p:spPr bwMode="auto">
          <a:xfrm>
            <a:off x="7777163" y="4352925"/>
            <a:ext cx="14288" cy="11113"/>
          </a:xfrm>
          <a:custGeom>
            <a:avLst/>
            <a:gdLst>
              <a:gd name="T0" fmla="*/ 5 w 8"/>
              <a:gd name="T1" fmla="*/ 0 h 6"/>
              <a:gd name="T2" fmla="*/ 8 w 8"/>
              <a:gd name="T3" fmla="*/ 5 h 6"/>
              <a:gd name="T4" fmla="*/ 1 w 8"/>
              <a:gd name="T5" fmla="*/ 5 h 6"/>
              <a:gd name="T6" fmla="*/ 5 w 8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6"/>
              <a:gd name="T14" fmla="*/ 8 w 8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6">
                <a:moveTo>
                  <a:pt x="4" y="0"/>
                </a:moveTo>
                <a:cubicBezTo>
                  <a:pt x="5" y="0"/>
                  <a:pt x="8" y="2"/>
                  <a:pt x="7" y="4"/>
                </a:cubicBezTo>
                <a:cubicBezTo>
                  <a:pt x="6" y="5"/>
                  <a:pt x="3" y="6"/>
                  <a:pt x="1" y="4"/>
                </a:cubicBezTo>
                <a:cubicBezTo>
                  <a:pt x="0" y="3"/>
                  <a:pt x="2" y="0"/>
                  <a:pt x="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39" name="Freeform 3057"/>
          <p:cNvSpPr>
            <a:spLocks noChangeAspect="1"/>
          </p:cNvSpPr>
          <p:nvPr/>
        </p:nvSpPr>
        <p:spPr bwMode="auto">
          <a:xfrm>
            <a:off x="7780338" y="4362450"/>
            <a:ext cx="9525" cy="9525"/>
          </a:xfrm>
          <a:custGeom>
            <a:avLst/>
            <a:gdLst>
              <a:gd name="T0" fmla="*/ 5 w 5"/>
              <a:gd name="T1" fmla="*/ 6 h 5"/>
              <a:gd name="T2" fmla="*/ 6 w 5"/>
              <a:gd name="T3" fmla="*/ 4 h 5"/>
              <a:gd name="T4" fmla="*/ 2 w 5"/>
              <a:gd name="T5" fmla="*/ 0 h 5"/>
              <a:gd name="T6" fmla="*/ 0 w 5"/>
              <a:gd name="T7" fmla="*/ 4 h 5"/>
              <a:gd name="T8" fmla="*/ 5 w 5"/>
              <a:gd name="T9" fmla="*/ 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4" y="5"/>
                </a:moveTo>
                <a:cubicBezTo>
                  <a:pt x="4" y="5"/>
                  <a:pt x="5" y="4"/>
                  <a:pt x="5" y="3"/>
                </a:cubicBezTo>
                <a:cubicBezTo>
                  <a:pt x="4" y="2"/>
                  <a:pt x="3" y="1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1" y="4"/>
                  <a:pt x="2" y="5"/>
                  <a:pt x="4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40" name="Freeform 3058"/>
          <p:cNvSpPr>
            <a:spLocks noChangeAspect="1"/>
          </p:cNvSpPr>
          <p:nvPr/>
        </p:nvSpPr>
        <p:spPr bwMode="auto">
          <a:xfrm>
            <a:off x="7772400" y="4364038"/>
            <a:ext cx="14288" cy="25400"/>
          </a:xfrm>
          <a:custGeom>
            <a:avLst/>
            <a:gdLst>
              <a:gd name="T0" fmla="*/ 1 w 7"/>
              <a:gd name="T1" fmla="*/ 0 h 13"/>
              <a:gd name="T2" fmla="*/ 8 w 7"/>
              <a:gd name="T3" fmla="*/ 6 h 13"/>
              <a:gd name="T4" fmla="*/ 8 w 7"/>
              <a:gd name="T5" fmla="*/ 9 h 13"/>
              <a:gd name="T6" fmla="*/ 3 w 7"/>
              <a:gd name="T7" fmla="*/ 15 h 13"/>
              <a:gd name="T8" fmla="*/ 0 w 7"/>
              <a:gd name="T9" fmla="*/ 14 h 13"/>
              <a:gd name="T10" fmla="*/ 1 w 7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"/>
              <a:gd name="T19" fmla="*/ 0 h 13"/>
              <a:gd name="T20" fmla="*/ 7 w 7"/>
              <a:gd name="T21" fmla="*/ 13 h 1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" h="13">
                <a:moveTo>
                  <a:pt x="1" y="0"/>
                </a:moveTo>
                <a:cubicBezTo>
                  <a:pt x="2" y="1"/>
                  <a:pt x="5" y="3"/>
                  <a:pt x="6" y="5"/>
                </a:cubicBezTo>
                <a:cubicBezTo>
                  <a:pt x="7" y="5"/>
                  <a:pt x="6" y="6"/>
                  <a:pt x="6" y="7"/>
                </a:cubicBezTo>
                <a:cubicBezTo>
                  <a:pt x="5" y="9"/>
                  <a:pt x="4" y="11"/>
                  <a:pt x="2" y="12"/>
                </a:cubicBezTo>
                <a:cubicBezTo>
                  <a:pt x="2" y="13"/>
                  <a:pt x="0" y="12"/>
                  <a:pt x="0" y="11"/>
                </a:cubicBezTo>
                <a:cubicBezTo>
                  <a:pt x="0" y="7"/>
                  <a:pt x="0" y="4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41" name="Freeform 3059"/>
          <p:cNvSpPr>
            <a:spLocks noChangeAspect="1"/>
          </p:cNvSpPr>
          <p:nvPr/>
        </p:nvSpPr>
        <p:spPr bwMode="auto">
          <a:xfrm>
            <a:off x="7935913" y="4268788"/>
            <a:ext cx="231775" cy="219075"/>
          </a:xfrm>
          <a:custGeom>
            <a:avLst/>
            <a:gdLst>
              <a:gd name="T0" fmla="*/ 0 w 121"/>
              <a:gd name="T1" fmla="*/ 114 h 115"/>
              <a:gd name="T2" fmla="*/ 7 w 121"/>
              <a:gd name="T3" fmla="*/ 116 h 115"/>
              <a:gd name="T4" fmla="*/ 16 w 121"/>
              <a:gd name="T5" fmla="*/ 115 h 115"/>
              <a:gd name="T6" fmla="*/ 25 w 121"/>
              <a:gd name="T7" fmla="*/ 116 h 115"/>
              <a:gd name="T8" fmla="*/ 35 w 121"/>
              <a:gd name="T9" fmla="*/ 114 h 115"/>
              <a:gd name="T10" fmla="*/ 40 w 121"/>
              <a:gd name="T11" fmla="*/ 108 h 115"/>
              <a:gd name="T12" fmla="*/ 28 w 121"/>
              <a:gd name="T13" fmla="*/ 102 h 115"/>
              <a:gd name="T14" fmla="*/ 27 w 121"/>
              <a:gd name="T15" fmla="*/ 100 h 115"/>
              <a:gd name="T16" fmla="*/ 41 w 121"/>
              <a:gd name="T17" fmla="*/ 98 h 115"/>
              <a:gd name="T18" fmla="*/ 45 w 121"/>
              <a:gd name="T19" fmla="*/ 90 h 115"/>
              <a:gd name="T20" fmla="*/ 54 w 121"/>
              <a:gd name="T21" fmla="*/ 86 h 115"/>
              <a:gd name="T22" fmla="*/ 65 w 121"/>
              <a:gd name="T23" fmla="*/ 91 h 115"/>
              <a:gd name="T24" fmla="*/ 80 w 121"/>
              <a:gd name="T25" fmla="*/ 101 h 115"/>
              <a:gd name="T26" fmla="*/ 84 w 121"/>
              <a:gd name="T27" fmla="*/ 112 h 115"/>
              <a:gd name="T28" fmla="*/ 88 w 121"/>
              <a:gd name="T29" fmla="*/ 115 h 115"/>
              <a:gd name="T30" fmla="*/ 100 w 121"/>
              <a:gd name="T31" fmla="*/ 130 h 115"/>
              <a:gd name="T32" fmla="*/ 105 w 121"/>
              <a:gd name="T33" fmla="*/ 132 h 115"/>
              <a:gd name="T34" fmla="*/ 117 w 121"/>
              <a:gd name="T35" fmla="*/ 133 h 115"/>
              <a:gd name="T36" fmla="*/ 133 w 121"/>
              <a:gd name="T37" fmla="*/ 136 h 115"/>
              <a:gd name="T38" fmla="*/ 141 w 121"/>
              <a:gd name="T39" fmla="*/ 137 h 115"/>
              <a:gd name="T40" fmla="*/ 145 w 121"/>
              <a:gd name="T41" fmla="*/ 133 h 115"/>
              <a:gd name="T42" fmla="*/ 134 w 121"/>
              <a:gd name="T43" fmla="*/ 128 h 115"/>
              <a:gd name="T44" fmla="*/ 139 w 121"/>
              <a:gd name="T45" fmla="*/ 124 h 115"/>
              <a:gd name="T46" fmla="*/ 130 w 121"/>
              <a:gd name="T47" fmla="*/ 124 h 115"/>
              <a:gd name="T48" fmla="*/ 125 w 121"/>
              <a:gd name="T49" fmla="*/ 119 h 115"/>
              <a:gd name="T50" fmla="*/ 129 w 121"/>
              <a:gd name="T51" fmla="*/ 114 h 115"/>
              <a:gd name="T52" fmla="*/ 125 w 121"/>
              <a:gd name="T53" fmla="*/ 113 h 115"/>
              <a:gd name="T54" fmla="*/ 116 w 121"/>
              <a:gd name="T55" fmla="*/ 113 h 115"/>
              <a:gd name="T56" fmla="*/ 110 w 121"/>
              <a:gd name="T57" fmla="*/ 107 h 115"/>
              <a:gd name="T58" fmla="*/ 110 w 121"/>
              <a:gd name="T59" fmla="*/ 95 h 115"/>
              <a:gd name="T60" fmla="*/ 105 w 121"/>
              <a:gd name="T61" fmla="*/ 94 h 115"/>
              <a:gd name="T62" fmla="*/ 97 w 121"/>
              <a:gd name="T63" fmla="*/ 85 h 115"/>
              <a:gd name="T64" fmla="*/ 97 w 121"/>
              <a:gd name="T65" fmla="*/ 79 h 115"/>
              <a:gd name="T66" fmla="*/ 93 w 121"/>
              <a:gd name="T67" fmla="*/ 74 h 115"/>
              <a:gd name="T68" fmla="*/ 100 w 121"/>
              <a:gd name="T69" fmla="*/ 71 h 115"/>
              <a:gd name="T70" fmla="*/ 109 w 121"/>
              <a:gd name="T71" fmla="*/ 71 h 115"/>
              <a:gd name="T72" fmla="*/ 103 w 121"/>
              <a:gd name="T73" fmla="*/ 59 h 115"/>
              <a:gd name="T74" fmla="*/ 97 w 121"/>
              <a:gd name="T75" fmla="*/ 59 h 115"/>
              <a:gd name="T76" fmla="*/ 87 w 121"/>
              <a:gd name="T77" fmla="*/ 54 h 115"/>
              <a:gd name="T78" fmla="*/ 75 w 121"/>
              <a:gd name="T79" fmla="*/ 49 h 115"/>
              <a:gd name="T80" fmla="*/ 75 w 121"/>
              <a:gd name="T81" fmla="*/ 43 h 115"/>
              <a:gd name="T82" fmla="*/ 72 w 121"/>
              <a:gd name="T83" fmla="*/ 35 h 115"/>
              <a:gd name="T84" fmla="*/ 63 w 121"/>
              <a:gd name="T85" fmla="*/ 29 h 115"/>
              <a:gd name="T86" fmla="*/ 59 w 121"/>
              <a:gd name="T87" fmla="*/ 22 h 115"/>
              <a:gd name="T88" fmla="*/ 49 w 121"/>
              <a:gd name="T89" fmla="*/ 20 h 115"/>
              <a:gd name="T90" fmla="*/ 39 w 121"/>
              <a:gd name="T91" fmla="*/ 14 h 115"/>
              <a:gd name="T92" fmla="*/ 19 w 121"/>
              <a:gd name="T93" fmla="*/ 7 h 115"/>
              <a:gd name="T94" fmla="*/ 8 w 121"/>
              <a:gd name="T95" fmla="*/ 1 h 115"/>
              <a:gd name="T96" fmla="*/ 4 w 121"/>
              <a:gd name="T97" fmla="*/ 1 h 115"/>
              <a:gd name="T98" fmla="*/ 4 w 121"/>
              <a:gd name="T99" fmla="*/ 65 h 115"/>
              <a:gd name="T100" fmla="*/ 0 w 121"/>
              <a:gd name="T101" fmla="*/ 71 h 115"/>
              <a:gd name="T102" fmla="*/ 2 w 121"/>
              <a:gd name="T103" fmla="*/ 76 h 115"/>
              <a:gd name="T104" fmla="*/ 0 w 121"/>
              <a:gd name="T105" fmla="*/ 114 h 11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21"/>
              <a:gd name="T160" fmla="*/ 0 h 115"/>
              <a:gd name="T161" fmla="*/ 121 w 121"/>
              <a:gd name="T162" fmla="*/ 115 h 11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21" h="115">
                <a:moveTo>
                  <a:pt x="0" y="95"/>
                </a:moveTo>
                <a:cubicBezTo>
                  <a:pt x="2" y="96"/>
                  <a:pt x="4" y="97"/>
                  <a:pt x="6" y="97"/>
                </a:cubicBezTo>
                <a:cubicBezTo>
                  <a:pt x="8" y="97"/>
                  <a:pt x="11" y="96"/>
                  <a:pt x="13" y="96"/>
                </a:cubicBezTo>
                <a:cubicBezTo>
                  <a:pt x="16" y="96"/>
                  <a:pt x="18" y="97"/>
                  <a:pt x="21" y="97"/>
                </a:cubicBezTo>
                <a:cubicBezTo>
                  <a:pt x="24" y="97"/>
                  <a:pt x="27" y="97"/>
                  <a:pt x="29" y="95"/>
                </a:cubicBezTo>
                <a:cubicBezTo>
                  <a:pt x="31" y="94"/>
                  <a:pt x="34" y="92"/>
                  <a:pt x="33" y="90"/>
                </a:cubicBezTo>
                <a:cubicBezTo>
                  <a:pt x="30" y="87"/>
                  <a:pt x="26" y="88"/>
                  <a:pt x="23" y="85"/>
                </a:cubicBezTo>
                <a:cubicBezTo>
                  <a:pt x="22" y="85"/>
                  <a:pt x="21" y="83"/>
                  <a:pt x="22" y="83"/>
                </a:cubicBezTo>
                <a:cubicBezTo>
                  <a:pt x="26" y="82"/>
                  <a:pt x="30" y="84"/>
                  <a:pt x="34" y="82"/>
                </a:cubicBezTo>
                <a:cubicBezTo>
                  <a:pt x="36" y="81"/>
                  <a:pt x="35" y="77"/>
                  <a:pt x="37" y="75"/>
                </a:cubicBezTo>
                <a:cubicBezTo>
                  <a:pt x="39" y="73"/>
                  <a:pt x="42" y="72"/>
                  <a:pt x="45" y="72"/>
                </a:cubicBezTo>
                <a:cubicBezTo>
                  <a:pt x="48" y="72"/>
                  <a:pt x="51" y="74"/>
                  <a:pt x="54" y="76"/>
                </a:cubicBezTo>
                <a:cubicBezTo>
                  <a:pt x="58" y="78"/>
                  <a:pt x="63" y="80"/>
                  <a:pt x="66" y="84"/>
                </a:cubicBezTo>
                <a:cubicBezTo>
                  <a:pt x="68" y="86"/>
                  <a:pt x="68" y="90"/>
                  <a:pt x="70" y="93"/>
                </a:cubicBezTo>
                <a:cubicBezTo>
                  <a:pt x="71" y="94"/>
                  <a:pt x="72" y="95"/>
                  <a:pt x="73" y="96"/>
                </a:cubicBezTo>
                <a:cubicBezTo>
                  <a:pt x="76" y="100"/>
                  <a:pt x="80" y="104"/>
                  <a:pt x="83" y="108"/>
                </a:cubicBezTo>
                <a:cubicBezTo>
                  <a:pt x="84" y="109"/>
                  <a:pt x="86" y="110"/>
                  <a:pt x="87" y="110"/>
                </a:cubicBezTo>
                <a:cubicBezTo>
                  <a:pt x="90" y="111"/>
                  <a:pt x="94" y="111"/>
                  <a:pt x="97" y="111"/>
                </a:cubicBezTo>
                <a:cubicBezTo>
                  <a:pt x="101" y="112"/>
                  <a:pt x="105" y="112"/>
                  <a:pt x="110" y="113"/>
                </a:cubicBezTo>
                <a:cubicBezTo>
                  <a:pt x="112" y="113"/>
                  <a:pt x="115" y="115"/>
                  <a:pt x="117" y="114"/>
                </a:cubicBezTo>
                <a:cubicBezTo>
                  <a:pt x="119" y="114"/>
                  <a:pt x="121" y="112"/>
                  <a:pt x="120" y="111"/>
                </a:cubicBezTo>
                <a:cubicBezTo>
                  <a:pt x="118" y="108"/>
                  <a:pt x="113" y="109"/>
                  <a:pt x="111" y="107"/>
                </a:cubicBezTo>
                <a:cubicBezTo>
                  <a:pt x="110" y="105"/>
                  <a:pt x="116" y="105"/>
                  <a:pt x="115" y="103"/>
                </a:cubicBezTo>
                <a:cubicBezTo>
                  <a:pt x="114" y="101"/>
                  <a:pt x="111" y="104"/>
                  <a:pt x="108" y="103"/>
                </a:cubicBezTo>
                <a:cubicBezTo>
                  <a:pt x="106" y="102"/>
                  <a:pt x="104" y="101"/>
                  <a:pt x="104" y="99"/>
                </a:cubicBezTo>
                <a:cubicBezTo>
                  <a:pt x="103" y="97"/>
                  <a:pt x="106" y="96"/>
                  <a:pt x="107" y="95"/>
                </a:cubicBezTo>
                <a:cubicBezTo>
                  <a:pt x="107" y="94"/>
                  <a:pt x="105" y="94"/>
                  <a:pt x="104" y="94"/>
                </a:cubicBezTo>
                <a:cubicBezTo>
                  <a:pt x="101" y="94"/>
                  <a:pt x="99" y="95"/>
                  <a:pt x="96" y="94"/>
                </a:cubicBezTo>
                <a:cubicBezTo>
                  <a:pt x="94" y="93"/>
                  <a:pt x="91" y="91"/>
                  <a:pt x="91" y="89"/>
                </a:cubicBezTo>
                <a:cubicBezTo>
                  <a:pt x="90" y="86"/>
                  <a:pt x="92" y="82"/>
                  <a:pt x="91" y="79"/>
                </a:cubicBezTo>
                <a:cubicBezTo>
                  <a:pt x="90" y="78"/>
                  <a:pt x="88" y="79"/>
                  <a:pt x="87" y="78"/>
                </a:cubicBezTo>
                <a:cubicBezTo>
                  <a:pt x="84" y="76"/>
                  <a:pt x="82" y="74"/>
                  <a:pt x="80" y="71"/>
                </a:cubicBezTo>
                <a:cubicBezTo>
                  <a:pt x="80" y="69"/>
                  <a:pt x="80" y="67"/>
                  <a:pt x="80" y="66"/>
                </a:cubicBezTo>
                <a:cubicBezTo>
                  <a:pt x="79" y="64"/>
                  <a:pt x="76" y="64"/>
                  <a:pt x="77" y="62"/>
                </a:cubicBezTo>
                <a:cubicBezTo>
                  <a:pt x="78" y="60"/>
                  <a:pt x="81" y="60"/>
                  <a:pt x="83" y="59"/>
                </a:cubicBezTo>
                <a:cubicBezTo>
                  <a:pt x="85" y="58"/>
                  <a:pt x="89" y="61"/>
                  <a:pt x="90" y="59"/>
                </a:cubicBezTo>
                <a:cubicBezTo>
                  <a:pt x="90" y="55"/>
                  <a:pt x="87" y="52"/>
                  <a:pt x="85" y="49"/>
                </a:cubicBezTo>
                <a:cubicBezTo>
                  <a:pt x="84" y="48"/>
                  <a:pt x="81" y="49"/>
                  <a:pt x="80" y="49"/>
                </a:cubicBezTo>
                <a:cubicBezTo>
                  <a:pt x="77" y="48"/>
                  <a:pt x="74" y="46"/>
                  <a:pt x="72" y="45"/>
                </a:cubicBezTo>
                <a:cubicBezTo>
                  <a:pt x="69" y="43"/>
                  <a:pt x="65" y="43"/>
                  <a:pt x="62" y="41"/>
                </a:cubicBezTo>
                <a:cubicBezTo>
                  <a:pt x="61" y="40"/>
                  <a:pt x="63" y="38"/>
                  <a:pt x="62" y="36"/>
                </a:cubicBezTo>
                <a:cubicBezTo>
                  <a:pt x="62" y="34"/>
                  <a:pt x="62" y="31"/>
                  <a:pt x="60" y="29"/>
                </a:cubicBezTo>
                <a:cubicBezTo>
                  <a:pt x="58" y="27"/>
                  <a:pt x="54" y="27"/>
                  <a:pt x="52" y="24"/>
                </a:cubicBezTo>
                <a:cubicBezTo>
                  <a:pt x="50" y="23"/>
                  <a:pt x="51" y="19"/>
                  <a:pt x="49" y="18"/>
                </a:cubicBezTo>
                <a:cubicBezTo>
                  <a:pt x="47" y="17"/>
                  <a:pt x="44" y="18"/>
                  <a:pt x="41" y="17"/>
                </a:cubicBezTo>
                <a:cubicBezTo>
                  <a:pt x="38" y="16"/>
                  <a:pt x="35" y="13"/>
                  <a:pt x="32" y="12"/>
                </a:cubicBezTo>
                <a:cubicBezTo>
                  <a:pt x="27" y="9"/>
                  <a:pt x="21" y="8"/>
                  <a:pt x="16" y="6"/>
                </a:cubicBezTo>
                <a:cubicBezTo>
                  <a:pt x="13" y="4"/>
                  <a:pt x="10" y="2"/>
                  <a:pt x="7" y="1"/>
                </a:cubicBezTo>
                <a:cubicBezTo>
                  <a:pt x="6" y="0"/>
                  <a:pt x="4" y="1"/>
                  <a:pt x="3" y="1"/>
                </a:cubicBezTo>
                <a:lnTo>
                  <a:pt x="3" y="54"/>
                </a:lnTo>
                <a:cubicBezTo>
                  <a:pt x="3" y="56"/>
                  <a:pt x="0" y="57"/>
                  <a:pt x="0" y="59"/>
                </a:cubicBezTo>
                <a:cubicBezTo>
                  <a:pt x="0" y="60"/>
                  <a:pt x="2" y="62"/>
                  <a:pt x="2" y="63"/>
                </a:cubicBezTo>
                <a:lnTo>
                  <a:pt x="0" y="9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42" name="Freeform 3060"/>
          <p:cNvSpPr>
            <a:spLocks noChangeAspect="1"/>
          </p:cNvSpPr>
          <p:nvPr/>
        </p:nvSpPr>
        <p:spPr bwMode="auto">
          <a:xfrm>
            <a:off x="8077200" y="4248150"/>
            <a:ext cx="19050" cy="11113"/>
          </a:xfrm>
          <a:custGeom>
            <a:avLst/>
            <a:gdLst>
              <a:gd name="T0" fmla="*/ 1 w 10"/>
              <a:gd name="T1" fmla="*/ 1 h 6"/>
              <a:gd name="T2" fmla="*/ 11 w 10"/>
              <a:gd name="T3" fmla="*/ 1 h 6"/>
              <a:gd name="T4" fmla="*/ 11 w 10"/>
              <a:gd name="T5" fmla="*/ 5 h 6"/>
              <a:gd name="T6" fmla="*/ 1 w 10"/>
              <a:gd name="T7" fmla="*/ 6 h 6"/>
              <a:gd name="T8" fmla="*/ 1 w 10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"/>
              <a:gd name="T16" fmla="*/ 0 h 6"/>
              <a:gd name="T17" fmla="*/ 10 w 10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" h="6">
                <a:moveTo>
                  <a:pt x="1" y="1"/>
                </a:moveTo>
                <a:cubicBezTo>
                  <a:pt x="3" y="0"/>
                  <a:pt x="6" y="1"/>
                  <a:pt x="9" y="1"/>
                </a:cubicBezTo>
                <a:cubicBezTo>
                  <a:pt x="9" y="2"/>
                  <a:pt x="10" y="3"/>
                  <a:pt x="9" y="4"/>
                </a:cubicBezTo>
                <a:cubicBezTo>
                  <a:pt x="7" y="5"/>
                  <a:pt x="4" y="6"/>
                  <a:pt x="1" y="5"/>
                </a:cubicBezTo>
                <a:cubicBezTo>
                  <a:pt x="0" y="5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43" name="Freeform 3061"/>
          <p:cNvSpPr>
            <a:spLocks noChangeAspect="1"/>
          </p:cNvSpPr>
          <p:nvPr/>
        </p:nvSpPr>
        <p:spPr bwMode="auto">
          <a:xfrm>
            <a:off x="8116888" y="4310063"/>
            <a:ext cx="98425" cy="60325"/>
          </a:xfrm>
          <a:custGeom>
            <a:avLst/>
            <a:gdLst>
              <a:gd name="T0" fmla="*/ 4 w 51"/>
              <a:gd name="T1" fmla="*/ 23 h 31"/>
              <a:gd name="T2" fmla="*/ 18 w 51"/>
              <a:gd name="T3" fmla="*/ 25 h 31"/>
              <a:gd name="T4" fmla="*/ 26 w 51"/>
              <a:gd name="T5" fmla="*/ 23 h 31"/>
              <a:gd name="T6" fmla="*/ 26 w 51"/>
              <a:gd name="T7" fmla="*/ 18 h 31"/>
              <a:gd name="T8" fmla="*/ 30 w 51"/>
              <a:gd name="T9" fmla="*/ 23 h 31"/>
              <a:gd name="T10" fmla="*/ 39 w 51"/>
              <a:gd name="T11" fmla="*/ 22 h 31"/>
              <a:gd name="T12" fmla="*/ 44 w 51"/>
              <a:gd name="T13" fmla="*/ 13 h 31"/>
              <a:gd name="T14" fmla="*/ 51 w 51"/>
              <a:gd name="T15" fmla="*/ 13 h 31"/>
              <a:gd name="T16" fmla="*/ 50 w 51"/>
              <a:gd name="T17" fmla="*/ 4 h 31"/>
              <a:gd name="T18" fmla="*/ 56 w 51"/>
              <a:gd name="T19" fmla="*/ 2 h 31"/>
              <a:gd name="T20" fmla="*/ 61 w 51"/>
              <a:gd name="T21" fmla="*/ 1 h 31"/>
              <a:gd name="T22" fmla="*/ 61 w 51"/>
              <a:gd name="T23" fmla="*/ 11 h 31"/>
              <a:gd name="T24" fmla="*/ 57 w 51"/>
              <a:gd name="T25" fmla="*/ 15 h 31"/>
              <a:gd name="T26" fmla="*/ 57 w 51"/>
              <a:gd name="T27" fmla="*/ 21 h 31"/>
              <a:gd name="T28" fmla="*/ 51 w 51"/>
              <a:gd name="T29" fmla="*/ 27 h 31"/>
              <a:gd name="T30" fmla="*/ 47 w 51"/>
              <a:gd name="T31" fmla="*/ 27 h 31"/>
              <a:gd name="T32" fmla="*/ 43 w 51"/>
              <a:gd name="T33" fmla="*/ 32 h 31"/>
              <a:gd name="T34" fmla="*/ 27 w 51"/>
              <a:gd name="T35" fmla="*/ 37 h 31"/>
              <a:gd name="T36" fmla="*/ 16 w 51"/>
              <a:gd name="T37" fmla="*/ 37 h 31"/>
              <a:gd name="T38" fmla="*/ 2 w 51"/>
              <a:gd name="T39" fmla="*/ 29 h 31"/>
              <a:gd name="T40" fmla="*/ 1 w 51"/>
              <a:gd name="T41" fmla="*/ 26 h 31"/>
              <a:gd name="T42" fmla="*/ 4 w 51"/>
              <a:gd name="T43" fmla="*/ 23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1"/>
              <a:gd name="T67" fmla="*/ 0 h 31"/>
              <a:gd name="T68" fmla="*/ 51 w 51"/>
              <a:gd name="T69" fmla="*/ 31 h 3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1" h="31">
                <a:moveTo>
                  <a:pt x="3" y="19"/>
                </a:moveTo>
                <a:cubicBezTo>
                  <a:pt x="7" y="19"/>
                  <a:pt x="11" y="20"/>
                  <a:pt x="15" y="20"/>
                </a:cubicBezTo>
                <a:cubicBezTo>
                  <a:pt x="17" y="20"/>
                  <a:pt x="19" y="20"/>
                  <a:pt x="21" y="19"/>
                </a:cubicBezTo>
                <a:cubicBezTo>
                  <a:pt x="21" y="18"/>
                  <a:pt x="20" y="15"/>
                  <a:pt x="21" y="15"/>
                </a:cubicBezTo>
                <a:cubicBezTo>
                  <a:pt x="23" y="16"/>
                  <a:pt x="23" y="19"/>
                  <a:pt x="25" y="19"/>
                </a:cubicBezTo>
                <a:cubicBezTo>
                  <a:pt x="28" y="20"/>
                  <a:pt x="30" y="19"/>
                  <a:pt x="32" y="18"/>
                </a:cubicBezTo>
                <a:cubicBezTo>
                  <a:pt x="35" y="16"/>
                  <a:pt x="34" y="13"/>
                  <a:pt x="36" y="11"/>
                </a:cubicBezTo>
                <a:cubicBezTo>
                  <a:pt x="38" y="10"/>
                  <a:pt x="41" y="12"/>
                  <a:pt x="42" y="11"/>
                </a:cubicBezTo>
                <a:cubicBezTo>
                  <a:pt x="43" y="8"/>
                  <a:pt x="39" y="5"/>
                  <a:pt x="41" y="3"/>
                </a:cubicBezTo>
                <a:cubicBezTo>
                  <a:pt x="41" y="2"/>
                  <a:pt x="44" y="3"/>
                  <a:pt x="46" y="2"/>
                </a:cubicBezTo>
                <a:cubicBezTo>
                  <a:pt x="47" y="2"/>
                  <a:pt x="49" y="0"/>
                  <a:pt x="50" y="1"/>
                </a:cubicBezTo>
                <a:cubicBezTo>
                  <a:pt x="51" y="3"/>
                  <a:pt x="50" y="6"/>
                  <a:pt x="50" y="9"/>
                </a:cubicBezTo>
                <a:cubicBezTo>
                  <a:pt x="49" y="10"/>
                  <a:pt x="47" y="11"/>
                  <a:pt x="47" y="12"/>
                </a:cubicBezTo>
                <a:cubicBezTo>
                  <a:pt x="46" y="14"/>
                  <a:pt x="48" y="16"/>
                  <a:pt x="47" y="17"/>
                </a:cubicBezTo>
                <a:cubicBezTo>
                  <a:pt x="46" y="19"/>
                  <a:pt x="44" y="21"/>
                  <a:pt x="42" y="22"/>
                </a:cubicBezTo>
                <a:cubicBezTo>
                  <a:pt x="41" y="23"/>
                  <a:pt x="40" y="21"/>
                  <a:pt x="39" y="22"/>
                </a:cubicBezTo>
                <a:cubicBezTo>
                  <a:pt x="38" y="23"/>
                  <a:pt x="37" y="25"/>
                  <a:pt x="35" y="26"/>
                </a:cubicBezTo>
                <a:cubicBezTo>
                  <a:pt x="31" y="28"/>
                  <a:pt x="27" y="29"/>
                  <a:pt x="22" y="30"/>
                </a:cubicBezTo>
                <a:cubicBezTo>
                  <a:pt x="19" y="31"/>
                  <a:pt x="16" y="31"/>
                  <a:pt x="13" y="30"/>
                </a:cubicBezTo>
                <a:cubicBezTo>
                  <a:pt x="9" y="29"/>
                  <a:pt x="5" y="26"/>
                  <a:pt x="2" y="24"/>
                </a:cubicBezTo>
                <a:cubicBezTo>
                  <a:pt x="1" y="23"/>
                  <a:pt x="0" y="22"/>
                  <a:pt x="1" y="21"/>
                </a:cubicBezTo>
                <a:cubicBezTo>
                  <a:pt x="1" y="20"/>
                  <a:pt x="2" y="19"/>
                  <a:pt x="3" y="1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44" name="Freeform 3062"/>
          <p:cNvSpPr>
            <a:spLocks noChangeAspect="1"/>
          </p:cNvSpPr>
          <p:nvPr/>
        </p:nvSpPr>
        <p:spPr bwMode="auto">
          <a:xfrm>
            <a:off x="8177213" y="4262438"/>
            <a:ext cx="53975" cy="66675"/>
          </a:xfrm>
          <a:custGeom>
            <a:avLst/>
            <a:gdLst>
              <a:gd name="T0" fmla="*/ 34 w 29"/>
              <a:gd name="T1" fmla="*/ 35 h 35"/>
              <a:gd name="T2" fmla="*/ 32 w 29"/>
              <a:gd name="T3" fmla="*/ 42 h 35"/>
              <a:gd name="T4" fmla="*/ 28 w 29"/>
              <a:gd name="T5" fmla="*/ 41 h 35"/>
              <a:gd name="T6" fmla="*/ 27 w 29"/>
              <a:gd name="T7" fmla="*/ 30 h 35"/>
              <a:gd name="T8" fmla="*/ 20 w 29"/>
              <a:gd name="T9" fmla="*/ 20 h 35"/>
              <a:gd name="T10" fmla="*/ 11 w 29"/>
              <a:gd name="T11" fmla="*/ 13 h 35"/>
              <a:gd name="T12" fmla="*/ 1 w 29"/>
              <a:gd name="T13" fmla="*/ 4 h 35"/>
              <a:gd name="T14" fmla="*/ 2 w 29"/>
              <a:gd name="T15" fmla="*/ 1 h 35"/>
              <a:gd name="T16" fmla="*/ 13 w 29"/>
              <a:gd name="T17" fmla="*/ 10 h 35"/>
              <a:gd name="T18" fmla="*/ 20 w 29"/>
              <a:gd name="T19" fmla="*/ 17 h 35"/>
              <a:gd name="T20" fmla="*/ 26 w 29"/>
              <a:gd name="T21" fmla="*/ 26 h 35"/>
              <a:gd name="T22" fmla="*/ 30 w 29"/>
              <a:gd name="T23" fmla="*/ 28 h 35"/>
              <a:gd name="T24" fmla="*/ 34 w 29"/>
              <a:gd name="T25" fmla="*/ 35 h 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9"/>
              <a:gd name="T40" fmla="*/ 0 h 35"/>
              <a:gd name="T41" fmla="*/ 29 w 29"/>
              <a:gd name="T42" fmla="*/ 35 h 3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9" h="35">
                <a:moveTo>
                  <a:pt x="29" y="29"/>
                </a:moveTo>
                <a:cubicBezTo>
                  <a:pt x="29" y="31"/>
                  <a:pt x="28" y="33"/>
                  <a:pt x="27" y="35"/>
                </a:cubicBezTo>
                <a:cubicBezTo>
                  <a:pt x="26" y="35"/>
                  <a:pt x="24" y="34"/>
                  <a:pt x="24" y="34"/>
                </a:cubicBezTo>
                <a:cubicBezTo>
                  <a:pt x="23" y="31"/>
                  <a:pt x="24" y="28"/>
                  <a:pt x="23" y="25"/>
                </a:cubicBezTo>
                <a:cubicBezTo>
                  <a:pt x="22" y="22"/>
                  <a:pt x="19" y="19"/>
                  <a:pt x="17" y="17"/>
                </a:cubicBezTo>
                <a:cubicBezTo>
                  <a:pt x="15" y="14"/>
                  <a:pt x="12" y="13"/>
                  <a:pt x="9" y="11"/>
                </a:cubicBezTo>
                <a:cubicBezTo>
                  <a:pt x="6" y="8"/>
                  <a:pt x="3" y="6"/>
                  <a:pt x="1" y="3"/>
                </a:cubicBezTo>
                <a:cubicBezTo>
                  <a:pt x="0" y="2"/>
                  <a:pt x="1" y="0"/>
                  <a:pt x="2" y="1"/>
                </a:cubicBezTo>
                <a:cubicBezTo>
                  <a:pt x="5" y="2"/>
                  <a:pt x="8" y="5"/>
                  <a:pt x="11" y="8"/>
                </a:cubicBezTo>
                <a:cubicBezTo>
                  <a:pt x="13" y="10"/>
                  <a:pt x="15" y="11"/>
                  <a:pt x="17" y="14"/>
                </a:cubicBezTo>
                <a:cubicBezTo>
                  <a:pt x="19" y="16"/>
                  <a:pt x="20" y="19"/>
                  <a:pt x="22" y="22"/>
                </a:cubicBezTo>
                <a:cubicBezTo>
                  <a:pt x="23" y="23"/>
                  <a:pt x="25" y="22"/>
                  <a:pt x="26" y="23"/>
                </a:cubicBezTo>
                <a:cubicBezTo>
                  <a:pt x="27" y="25"/>
                  <a:pt x="29" y="27"/>
                  <a:pt x="29" y="2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45" name="Freeform 3063"/>
          <p:cNvSpPr>
            <a:spLocks noChangeAspect="1"/>
          </p:cNvSpPr>
          <p:nvPr/>
        </p:nvSpPr>
        <p:spPr bwMode="auto">
          <a:xfrm>
            <a:off x="8269288" y="4346575"/>
            <a:ext cx="28575" cy="38100"/>
          </a:xfrm>
          <a:custGeom>
            <a:avLst/>
            <a:gdLst>
              <a:gd name="T0" fmla="*/ 1 w 15"/>
              <a:gd name="T1" fmla="*/ 2 h 20"/>
              <a:gd name="T2" fmla="*/ 1 w 15"/>
              <a:gd name="T3" fmla="*/ 8 h 20"/>
              <a:gd name="T4" fmla="*/ 7 w 15"/>
              <a:gd name="T5" fmla="*/ 16 h 20"/>
              <a:gd name="T6" fmla="*/ 7 w 15"/>
              <a:gd name="T7" fmla="*/ 22 h 20"/>
              <a:gd name="T8" fmla="*/ 14 w 15"/>
              <a:gd name="T9" fmla="*/ 23 h 20"/>
              <a:gd name="T10" fmla="*/ 17 w 15"/>
              <a:gd name="T11" fmla="*/ 17 h 20"/>
              <a:gd name="T12" fmla="*/ 10 w 15"/>
              <a:gd name="T13" fmla="*/ 11 h 20"/>
              <a:gd name="T14" fmla="*/ 6 w 15"/>
              <a:gd name="T15" fmla="*/ 5 h 20"/>
              <a:gd name="T16" fmla="*/ 1 w 15"/>
              <a:gd name="T17" fmla="*/ 2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"/>
              <a:gd name="T28" fmla="*/ 0 h 20"/>
              <a:gd name="T29" fmla="*/ 15 w 15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" h="20">
                <a:moveTo>
                  <a:pt x="1" y="2"/>
                </a:moveTo>
                <a:cubicBezTo>
                  <a:pt x="0" y="3"/>
                  <a:pt x="0" y="6"/>
                  <a:pt x="1" y="7"/>
                </a:cubicBezTo>
                <a:cubicBezTo>
                  <a:pt x="2" y="10"/>
                  <a:pt x="5" y="11"/>
                  <a:pt x="6" y="13"/>
                </a:cubicBezTo>
                <a:cubicBezTo>
                  <a:pt x="7" y="15"/>
                  <a:pt x="5" y="17"/>
                  <a:pt x="6" y="18"/>
                </a:cubicBezTo>
                <a:cubicBezTo>
                  <a:pt x="7" y="20"/>
                  <a:pt x="10" y="20"/>
                  <a:pt x="12" y="19"/>
                </a:cubicBezTo>
                <a:cubicBezTo>
                  <a:pt x="14" y="18"/>
                  <a:pt x="15" y="15"/>
                  <a:pt x="14" y="14"/>
                </a:cubicBezTo>
                <a:cubicBezTo>
                  <a:pt x="13" y="11"/>
                  <a:pt x="10" y="10"/>
                  <a:pt x="8" y="9"/>
                </a:cubicBezTo>
                <a:cubicBezTo>
                  <a:pt x="7" y="7"/>
                  <a:pt x="6" y="5"/>
                  <a:pt x="5" y="4"/>
                </a:cubicBezTo>
                <a:cubicBezTo>
                  <a:pt x="5" y="4"/>
                  <a:pt x="2" y="0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46" name="Freeform 3064"/>
          <p:cNvSpPr>
            <a:spLocks noChangeAspect="1"/>
          </p:cNvSpPr>
          <p:nvPr/>
        </p:nvSpPr>
        <p:spPr bwMode="auto">
          <a:xfrm>
            <a:off x="8310563" y="4381500"/>
            <a:ext cx="22225" cy="22225"/>
          </a:xfrm>
          <a:custGeom>
            <a:avLst/>
            <a:gdLst>
              <a:gd name="T0" fmla="*/ 2 w 12"/>
              <a:gd name="T1" fmla="*/ 0 h 12"/>
              <a:gd name="T2" fmla="*/ 1 w 12"/>
              <a:gd name="T3" fmla="*/ 1 h 12"/>
              <a:gd name="T4" fmla="*/ 7 w 12"/>
              <a:gd name="T5" fmla="*/ 11 h 12"/>
              <a:gd name="T6" fmla="*/ 13 w 12"/>
              <a:gd name="T7" fmla="*/ 13 h 12"/>
              <a:gd name="T8" fmla="*/ 11 w 12"/>
              <a:gd name="T9" fmla="*/ 6 h 12"/>
              <a:gd name="T10" fmla="*/ 2 w 12"/>
              <a:gd name="T11" fmla="*/ 0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"/>
              <a:gd name="T19" fmla="*/ 0 h 12"/>
              <a:gd name="T20" fmla="*/ 12 w 12"/>
              <a:gd name="T21" fmla="*/ 12 h 1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" h="12">
                <a:moveTo>
                  <a:pt x="2" y="0"/>
                </a:moveTo>
                <a:cubicBezTo>
                  <a:pt x="2" y="0"/>
                  <a:pt x="0" y="1"/>
                  <a:pt x="1" y="1"/>
                </a:cubicBezTo>
                <a:cubicBezTo>
                  <a:pt x="2" y="4"/>
                  <a:pt x="4" y="7"/>
                  <a:pt x="6" y="9"/>
                </a:cubicBezTo>
                <a:cubicBezTo>
                  <a:pt x="7" y="10"/>
                  <a:pt x="10" y="12"/>
                  <a:pt x="11" y="11"/>
                </a:cubicBezTo>
                <a:cubicBezTo>
                  <a:pt x="12" y="9"/>
                  <a:pt x="11" y="6"/>
                  <a:pt x="9" y="5"/>
                </a:cubicBezTo>
                <a:cubicBezTo>
                  <a:pt x="7" y="3"/>
                  <a:pt x="5" y="1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47" name="Freeform 3065"/>
          <p:cNvSpPr>
            <a:spLocks noChangeAspect="1"/>
          </p:cNvSpPr>
          <p:nvPr/>
        </p:nvSpPr>
        <p:spPr bwMode="auto">
          <a:xfrm>
            <a:off x="8356600" y="4408488"/>
            <a:ext cx="34925" cy="23813"/>
          </a:xfrm>
          <a:custGeom>
            <a:avLst/>
            <a:gdLst>
              <a:gd name="T0" fmla="*/ 3 w 19"/>
              <a:gd name="T1" fmla="*/ 0 h 13"/>
              <a:gd name="T2" fmla="*/ 0 w 19"/>
              <a:gd name="T3" fmla="*/ 1 h 13"/>
              <a:gd name="T4" fmla="*/ 3 w 19"/>
              <a:gd name="T5" fmla="*/ 7 h 13"/>
              <a:gd name="T6" fmla="*/ 13 w 19"/>
              <a:gd name="T7" fmla="*/ 13 h 13"/>
              <a:gd name="T8" fmla="*/ 20 w 19"/>
              <a:gd name="T9" fmla="*/ 15 h 13"/>
              <a:gd name="T10" fmla="*/ 21 w 19"/>
              <a:gd name="T11" fmla="*/ 12 h 13"/>
              <a:gd name="T12" fmla="*/ 15 w 19"/>
              <a:gd name="T13" fmla="*/ 7 h 13"/>
              <a:gd name="T14" fmla="*/ 7 w 19"/>
              <a:gd name="T15" fmla="*/ 5 h 13"/>
              <a:gd name="T16" fmla="*/ 3 w 19"/>
              <a:gd name="T17" fmla="*/ 0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9"/>
              <a:gd name="T28" fmla="*/ 0 h 13"/>
              <a:gd name="T29" fmla="*/ 19 w 19"/>
              <a:gd name="T30" fmla="*/ 13 h 1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9" h="13">
                <a:moveTo>
                  <a:pt x="3" y="0"/>
                </a:moveTo>
                <a:cubicBezTo>
                  <a:pt x="2" y="0"/>
                  <a:pt x="0" y="0"/>
                  <a:pt x="0" y="1"/>
                </a:cubicBezTo>
                <a:cubicBezTo>
                  <a:pt x="0" y="3"/>
                  <a:pt x="2" y="4"/>
                  <a:pt x="3" y="6"/>
                </a:cubicBezTo>
                <a:cubicBezTo>
                  <a:pt x="6" y="8"/>
                  <a:pt x="8" y="9"/>
                  <a:pt x="11" y="11"/>
                </a:cubicBezTo>
                <a:cubicBezTo>
                  <a:pt x="13" y="12"/>
                  <a:pt x="15" y="13"/>
                  <a:pt x="17" y="13"/>
                </a:cubicBezTo>
                <a:cubicBezTo>
                  <a:pt x="18" y="13"/>
                  <a:pt x="19" y="11"/>
                  <a:pt x="18" y="10"/>
                </a:cubicBezTo>
                <a:cubicBezTo>
                  <a:pt x="17" y="8"/>
                  <a:pt x="15" y="7"/>
                  <a:pt x="13" y="6"/>
                </a:cubicBezTo>
                <a:cubicBezTo>
                  <a:pt x="11" y="5"/>
                  <a:pt x="8" y="5"/>
                  <a:pt x="6" y="4"/>
                </a:cubicBezTo>
                <a:cubicBezTo>
                  <a:pt x="5" y="3"/>
                  <a:pt x="4" y="1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48" name="Freeform 3066"/>
          <p:cNvSpPr>
            <a:spLocks noChangeAspect="1"/>
          </p:cNvSpPr>
          <p:nvPr/>
        </p:nvSpPr>
        <p:spPr bwMode="auto">
          <a:xfrm>
            <a:off x="8407400" y="4425950"/>
            <a:ext cx="20638" cy="39688"/>
          </a:xfrm>
          <a:custGeom>
            <a:avLst/>
            <a:gdLst>
              <a:gd name="T0" fmla="*/ 5 w 11"/>
              <a:gd name="T1" fmla="*/ 1 h 21"/>
              <a:gd name="T2" fmla="*/ 1 w 11"/>
              <a:gd name="T3" fmla="*/ 1 h 21"/>
              <a:gd name="T4" fmla="*/ 2 w 11"/>
              <a:gd name="T5" fmla="*/ 6 h 21"/>
              <a:gd name="T6" fmla="*/ 4 w 11"/>
              <a:gd name="T7" fmla="*/ 15 h 21"/>
              <a:gd name="T8" fmla="*/ 11 w 11"/>
              <a:gd name="T9" fmla="*/ 25 h 21"/>
              <a:gd name="T10" fmla="*/ 11 w 11"/>
              <a:gd name="T11" fmla="*/ 17 h 21"/>
              <a:gd name="T12" fmla="*/ 6 w 11"/>
              <a:gd name="T13" fmla="*/ 10 h 21"/>
              <a:gd name="T14" fmla="*/ 6 w 11"/>
              <a:gd name="T15" fmla="*/ 5 h 21"/>
              <a:gd name="T16" fmla="*/ 5 w 11"/>
              <a:gd name="T17" fmla="*/ 1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"/>
              <a:gd name="T28" fmla="*/ 0 h 21"/>
              <a:gd name="T29" fmla="*/ 11 w 11"/>
              <a:gd name="T30" fmla="*/ 21 h 2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" h="21">
                <a:moveTo>
                  <a:pt x="4" y="1"/>
                </a:moveTo>
                <a:cubicBezTo>
                  <a:pt x="3" y="0"/>
                  <a:pt x="1" y="0"/>
                  <a:pt x="1" y="1"/>
                </a:cubicBezTo>
                <a:cubicBezTo>
                  <a:pt x="0" y="2"/>
                  <a:pt x="2" y="4"/>
                  <a:pt x="2" y="5"/>
                </a:cubicBezTo>
                <a:cubicBezTo>
                  <a:pt x="2" y="8"/>
                  <a:pt x="2" y="11"/>
                  <a:pt x="3" y="13"/>
                </a:cubicBezTo>
                <a:cubicBezTo>
                  <a:pt x="4" y="16"/>
                  <a:pt x="6" y="20"/>
                  <a:pt x="9" y="21"/>
                </a:cubicBezTo>
                <a:cubicBezTo>
                  <a:pt x="11" y="21"/>
                  <a:pt x="10" y="16"/>
                  <a:pt x="9" y="14"/>
                </a:cubicBezTo>
                <a:cubicBezTo>
                  <a:pt x="9" y="12"/>
                  <a:pt x="6" y="10"/>
                  <a:pt x="5" y="8"/>
                </a:cubicBezTo>
                <a:cubicBezTo>
                  <a:pt x="5" y="6"/>
                  <a:pt x="6" y="5"/>
                  <a:pt x="5" y="4"/>
                </a:cubicBezTo>
                <a:cubicBezTo>
                  <a:pt x="5" y="3"/>
                  <a:pt x="5" y="1"/>
                  <a:pt x="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49" name="Freeform 3067"/>
          <p:cNvSpPr>
            <a:spLocks noChangeAspect="1"/>
          </p:cNvSpPr>
          <p:nvPr/>
        </p:nvSpPr>
        <p:spPr bwMode="auto">
          <a:xfrm>
            <a:off x="8423275" y="4483100"/>
            <a:ext cx="23813" cy="15875"/>
          </a:xfrm>
          <a:custGeom>
            <a:avLst/>
            <a:gdLst>
              <a:gd name="T0" fmla="*/ 3 w 13"/>
              <a:gd name="T1" fmla="*/ 0 h 9"/>
              <a:gd name="T2" fmla="*/ 0 w 13"/>
              <a:gd name="T3" fmla="*/ 2 h 9"/>
              <a:gd name="T4" fmla="*/ 3 w 13"/>
              <a:gd name="T5" fmla="*/ 4 h 9"/>
              <a:gd name="T6" fmla="*/ 8 w 13"/>
              <a:gd name="T7" fmla="*/ 9 h 9"/>
              <a:gd name="T8" fmla="*/ 13 w 13"/>
              <a:gd name="T9" fmla="*/ 10 h 9"/>
              <a:gd name="T10" fmla="*/ 15 w 13"/>
              <a:gd name="T11" fmla="*/ 8 h 9"/>
              <a:gd name="T12" fmla="*/ 13 w 13"/>
              <a:gd name="T13" fmla="*/ 4 h 9"/>
              <a:gd name="T14" fmla="*/ 7 w 13"/>
              <a:gd name="T15" fmla="*/ 2 h 9"/>
              <a:gd name="T16" fmla="*/ 3 w 13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9"/>
              <a:gd name="T29" fmla="*/ 13 w 13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9">
                <a:moveTo>
                  <a:pt x="3" y="0"/>
                </a:moveTo>
                <a:cubicBezTo>
                  <a:pt x="2" y="0"/>
                  <a:pt x="0" y="1"/>
                  <a:pt x="0" y="2"/>
                </a:cubicBezTo>
                <a:cubicBezTo>
                  <a:pt x="0" y="3"/>
                  <a:pt x="2" y="3"/>
                  <a:pt x="3" y="4"/>
                </a:cubicBezTo>
                <a:cubicBezTo>
                  <a:pt x="5" y="5"/>
                  <a:pt x="6" y="7"/>
                  <a:pt x="7" y="8"/>
                </a:cubicBezTo>
                <a:cubicBezTo>
                  <a:pt x="9" y="9"/>
                  <a:pt x="10" y="9"/>
                  <a:pt x="11" y="9"/>
                </a:cubicBezTo>
                <a:cubicBezTo>
                  <a:pt x="12" y="9"/>
                  <a:pt x="13" y="8"/>
                  <a:pt x="13" y="7"/>
                </a:cubicBezTo>
                <a:cubicBezTo>
                  <a:pt x="13" y="6"/>
                  <a:pt x="12" y="5"/>
                  <a:pt x="11" y="4"/>
                </a:cubicBezTo>
                <a:cubicBezTo>
                  <a:pt x="9" y="3"/>
                  <a:pt x="8" y="3"/>
                  <a:pt x="6" y="2"/>
                </a:cubicBezTo>
                <a:cubicBezTo>
                  <a:pt x="5" y="1"/>
                  <a:pt x="4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50" name="Freeform 3068"/>
          <p:cNvSpPr>
            <a:spLocks noChangeAspect="1"/>
          </p:cNvSpPr>
          <p:nvPr/>
        </p:nvSpPr>
        <p:spPr bwMode="auto">
          <a:xfrm>
            <a:off x="8324850" y="4418013"/>
            <a:ext cx="15875" cy="14288"/>
          </a:xfrm>
          <a:custGeom>
            <a:avLst/>
            <a:gdLst>
              <a:gd name="T0" fmla="*/ 7 w 8"/>
              <a:gd name="T1" fmla="*/ 1 h 8"/>
              <a:gd name="T2" fmla="*/ 4 w 8"/>
              <a:gd name="T3" fmla="*/ 1 h 8"/>
              <a:gd name="T4" fmla="*/ 1 w 8"/>
              <a:gd name="T5" fmla="*/ 6 h 8"/>
              <a:gd name="T6" fmla="*/ 7 w 8"/>
              <a:gd name="T7" fmla="*/ 9 h 8"/>
              <a:gd name="T8" fmla="*/ 10 w 8"/>
              <a:gd name="T9" fmla="*/ 8 h 8"/>
              <a:gd name="T10" fmla="*/ 7 w 8"/>
              <a:gd name="T11" fmla="*/ 3 h 8"/>
              <a:gd name="T12" fmla="*/ 7 w 8"/>
              <a:gd name="T13" fmla="*/ 1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"/>
              <a:gd name="T22" fmla="*/ 0 h 8"/>
              <a:gd name="T23" fmla="*/ 8 w 8"/>
              <a:gd name="T24" fmla="*/ 8 h 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" h="8">
                <a:moveTo>
                  <a:pt x="6" y="1"/>
                </a:moveTo>
                <a:cubicBezTo>
                  <a:pt x="5" y="0"/>
                  <a:pt x="4" y="0"/>
                  <a:pt x="3" y="1"/>
                </a:cubicBezTo>
                <a:cubicBezTo>
                  <a:pt x="2" y="2"/>
                  <a:pt x="0" y="4"/>
                  <a:pt x="1" y="5"/>
                </a:cubicBezTo>
                <a:cubicBezTo>
                  <a:pt x="1" y="7"/>
                  <a:pt x="4" y="7"/>
                  <a:pt x="6" y="8"/>
                </a:cubicBezTo>
                <a:cubicBezTo>
                  <a:pt x="6" y="8"/>
                  <a:pt x="8" y="8"/>
                  <a:pt x="8" y="7"/>
                </a:cubicBezTo>
                <a:cubicBezTo>
                  <a:pt x="8" y="6"/>
                  <a:pt x="6" y="5"/>
                  <a:pt x="6" y="3"/>
                </a:cubicBezTo>
                <a:cubicBezTo>
                  <a:pt x="6" y="3"/>
                  <a:pt x="6" y="1"/>
                  <a:pt x="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51" name="Freeform 3069"/>
          <p:cNvSpPr>
            <a:spLocks noChangeAspect="1"/>
          </p:cNvSpPr>
          <p:nvPr/>
        </p:nvSpPr>
        <p:spPr bwMode="auto">
          <a:xfrm>
            <a:off x="8382000" y="4457700"/>
            <a:ext cx="31750" cy="17463"/>
          </a:xfrm>
          <a:custGeom>
            <a:avLst/>
            <a:gdLst>
              <a:gd name="T0" fmla="*/ 4 w 16"/>
              <a:gd name="T1" fmla="*/ 0 h 9"/>
              <a:gd name="T2" fmla="*/ 0 w 16"/>
              <a:gd name="T3" fmla="*/ 1 h 9"/>
              <a:gd name="T4" fmla="*/ 1 w 16"/>
              <a:gd name="T5" fmla="*/ 7 h 9"/>
              <a:gd name="T6" fmla="*/ 14 w 16"/>
              <a:gd name="T7" fmla="*/ 10 h 9"/>
              <a:gd name="T8" fmla="*/ 19 w 16"/>
              <a:gd name="T9" fmla="*/ 10 h 9"/>
              <a:gd name="T10" fmla="*/ 17 w 16"/>
              <a:gd name="T11" fmla="*/ 6 h 9"/>
              <a:gd name="T12" fmla="*/ 14 w 16"/>
              <a:gd name="T13" fmla="*/ 1 h 9"/>
              <a:gd name="T14" fmla="*/ 7 w 16"/>
              <a:gd name="T15" fmla="*/ 1 h 9"/>
              <a:gd name="T16" fmla="*/ 4 w 16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6"/>
              <a:gd name="T28" fmla="*/ 0 h 9"/>
              <a:gd name="T29" fmla="*/ 16 w 16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6" h="9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2"/>
                  <a:pt x="0" y="5"/>
                  <a:pt x="1" y="6"/>
                </a:cubicBezTo>
                <a:cubicBezTo>
                  <a:pt x="4" y="8"/>
                  <a:pt x="7" y="7"/>
                  <a:pt x="11" y="8"/>
                </a:cubicBezTo>
                <a:cubicBezTo>
                  <a:pt x="12" y="8"/>
                  <a:pt x="14" y="9"/>
                  <a:pt x="15" y="8"/>
                </a:cubicBezTo>
                <a:cubicBezTo>
                  <a:pt x="16" y="8"/>
                  <a:pt x="15" y="6"/>
                  <a:pt x="14" y="5"/>
                </a:cubicBezTo>
                <a:cubicBezTo>
                  <a:pt x="13" y="4"/>
                  <a:pt x="12" y="2"/>
                  <a:pt x="11" y="1"/>
                </a:cubicBezTo>
                <a:cubicBezTo>
                  <a:pt x="9" y="0"/>
                  <a:pt x="8" y="1"/>
                  <a:pt x="6" y="1"/>
                </a:cubicBezTo>
                <a:cubicBezTo>
                  <a:pt x="5" y="1"/>
                  <a:pt x="4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52" name="Freeform 3070"/>
          <p:cNvSpPr>
            <a:spLocks noChangeAspect="1"/>
          </p:cNvSpPr>
          <p:nvPr/>
        </p:nvSpPr>
        <p:spPr bwMode="auto">
          <a:xfrm>
            <a:off x="8385175" y="4521200"/>
            <a:ext cx="20638" cy="6350"/>
          </a:xfrm>
          <a:custGeom>
            <a:avLst/>
            <a:gdLst>
              <a:gd name="T0" fmla="*/ 2 w 11"/>
              <a:gd name="T1" fmla="*/ 0 h 4"/>
              <a:gd name="T2" fmla="*/ 1 w 11"/>
              <a:gd name="T3" fmla="*/ 2 h 4"/>
              <a:gd name="T4" fmla="*/ 12 w 11"/>
              <a:gd name="T5" fmla="*/ 4 h 4"/>
              <a:gd name="T6" fmla="*/ 12 w 11"/>
              <a:gd name="T7" fmla="*/ 2 h 4"/>
              <a:gd name="T8" fmla="*/ 2 w 11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"/>
              <a:gd name="T16" fmla="*/ 0 h 4"/>
              <a:gd name="T17" fmla="*/ 11 w 11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" h="4">
                <a:moveTo>
                  <a:pt x="2" y="0"/>
                </a:moveTo>
                <a:cubicBezTo>
                  <a:pt x="1" y="0"/>
                  <a:pt x="0" y="2"/>
                  <a:pt x="1" y="2"/>
                </a:cubicBezTo>
                <a:cubicBezTo>
                  <a:pt x="4" y="3"/>
                  <a:pt x="7" y="4"/>
                  <a:pt x="10" y="4"/>
                </a:cubicBezTo>
                <a:cubicBezTo>
                  <a:pt x="11" y="4"/>
                  <a:pt x="11" y="2"/>
                  <a:pt x="10" y="2"/>
                </a:cubicBezTo>
                <a:cubicBezTo>
                  <a:pt x="7" y="0"/>
                  <a:pt x="5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53" name="Freeform 3071"/>
          <p:cNvSpPr>
            <a:spLocks noChangeAspect="1"/>
          </p:cNvSpPr>
          <p:nvPr/>
        </p:nvSpPr>
        <p:spPr bwMode="auto">
          <a:xfrm>
            <a:off x="7408863" y="3684588"/>
            <a:ext cx="114300" cy="166688"/>
          </a:xfrm>
          <a:custGeom>
            <a:avLst/>
            <a:gdLst>
              <a:gd name="T0" fmla="*/ 35 w 60"/>
              <a:gd name="T1" fmla="*/ 1 h 88"/>
              <a:gd name="T2" fmla="*/ 38 w 60"/>
              <a:gd name="T3" fmla="*/ 6 h 88"/>
              <a:gd name="T4" fmla="*/ 35 w 60"/>
              <a:gd name="T5" fmla="*/ 17 h 88"/>
              <a:gd name="T6" fmla="*/ 42 w 60"/>
              <a:gd name="T7" fmla="*/ 27 h 88"/>
              <a:gd name="T8" fmla="*/ 38 w 60"/>
              <a:gd name="T9" fmla="*/ 43 h 88"/>
              <a:gd name="T10" fmla="*/ 29 w 60"/>
              <a:gd name="T11" fmla="*/ 54 h 88"/>
              <a:gd name="T12" fmla="*/ 29 w 60"/>
              <a:gd name="T13" fmla="*/ 61 h 88"/>
              <a:gd name="T14" fmla="*/ 34 w 60"/>
              <a:gd name="T15" fmla="*/ 70 h 88"/>
              <a:gd name="T16" fmla="*/ 29 w 60"/>
              <a:gd name="T17" fmla="*/ 76 h 88"/>
              <a:gd name="T18" fmla="*/ 43 w 60"/>
              <a:gd name="T19" fmla="*/ 85 h 88"/>
              <a:gd name="T20" fmla="*/ 48 w 60"/>
              <a:gd name="T21" fmla="*/ 79 h 88"/>
              <a:gd name="T22" fmla="*/ 58 w 60"/>
              <a:gd name="T23" fmla="*/ 89 h 88"/>
              <a:gd name="T24" fmla="*/ 60 w 60"/>
              <a:gd name="T25" fmla="*/ 82 h 88"/>
              <a:gd name="T26" fmla="*/ 71 w 60"/>
              <a:gd name="T27" fmla="*/ 86 h 88"/>
              <a:gd name="T28" fmla="*/ 62 w 60"/>
              <a:gd name="T29" fmla="*/ 89 h 88"/>
              <a:gd name="T30" fmla="*/ 70 w 60"/>
              <a:gd name="T31" fmla="*/ 99 h 88"/>
              <a:gd name="T32" fmla="*/ 70 w 60"/>
              <a:gd name="T33" fmla="*/ 105 h 88"/>
              <a:gd name="T34" fmla="*/ 61 w 60"/>
              <a:gd name="T35" fmla="*/ 99 h 88"/>
              <a:gd name="T36" fmla="*/ 52 w 60"/>
              <a:gd name="T37" fmla="*/ 91 h 88"/>
              <a:gd name="T38" fmla="*/ 47 w 60"/>
              <a:gd name="T39" fmla="*/ 86 h 88"/>
              <a:gd name="T40" fmla="*/ 46 w 60"/>
              <a:gd name="T41" fmla="*/ 88 h 88"/>
              <a:gd name="T42" fmla="*/ 47 w 60"/>
              <a:gd name="T43" fmla="*/ 94 h 88"/>
              <a:gd name="T44" fmla="*/ 41 w 60"/>
              <a:gd name="T45" fmla="*/ 88 h 88"/>
              <a:gd name="T46" fmla="*/ 31 w 60"/>
              <a:gd name="T47" fmla="*/ 85 h 88"/>
              <a:gd name="T48" fmla="*/ 30 w 60"/>
              <a:gd name="T49" fmla="*/ 87 h 88"/>
              <a:gd name="T50" fmla="*/ 19 w 60"/>
              <a:gd name="T51" fmla="*/ 85 h 88"/>
              <a:gd name="T52" fmla="*/ 16 w 60"/>
              <a:gd name="T53" fmla="*/ 80 h 88"/>
              <a:gd name="T54" fmla="*/ 20 w 60"/>
              <a:gd name="T55" fmla="*/ 78 h 88"/>
              <a:gd name="T56" fmla="*/ 28 w 60"/>
              <a:gd name="T57" fmla="*/ 78 h 88"/>
              <a:gd name="T58" fmla="*/ 19 w 60"/>
              <a:gd name="T59" fmla="*/ 72 h 88"/>
              <a:gd name="T60" fmla="*/ 14 w 60"/>
              <a:gd name="T61" fmla="*/ 70 h 88"/>
              <a:gd name="T62" fmla="*/ 14 w 60"/>
              <a:gd name="T63" fmla="*/ 76 h 88"/>
              <a:gd name="T64" fmla="*/ 8 w 60"/>
              <a:gd name="T65" fmla="*/ 72 h 88"/>
              <a:gd name="T66" fmla="*/ 6 w 60"/>
              <a:gd name="T67" fmla="*/ 63 h 88"/>
              <a:gd name="T68" fmla="*/ 4 w 60"/>
              <a:gd name="T69" fmla="*/ 58 h 88"/>
              <a:gd name="T70" fmla="*/ 5 w 60"/>
              <a:gd name="T71" fmla="*/ 51 h 88"/>
              <a:gd name="T72" fmla="*/ 0 w 60"/>
              <a:gd name="T73" fmla="*/ 45 h 88"/>
              <a:gd name="T74" fmla="*/ 2 w 60"/>
              <a:gd name="T75" fmla="*/ 39 h 88"/>
              <a:gd name="T76" fmla="*/ 8 w 60"/>
              <a:gd name="T77" fmla="*/ 47 h 88"/>
              <a:gd name="T78" fmla="*/ 8 w 60"/>
              <a:gd name="T79" fmla="*/ 33 h 88"/>
              <a:gd name="T80" fmla="*/ 5 w 60"/>
              <a:gd name="T81" fmla="*/ 19 h 88"/>
              <a:gd name="T82" fmla="*/ 10 w 60"/>
              <a:gd name="T83" fmla="*/ 2 h 88"/>
              <a:gd name="T84" fmla="*/ 20 w 60"/>
              <a:gd name="T85" fmla="*/ 4 h 88"/>
              <a:gd name="T86" fmla="*/ 31 w 60"/>
              <a:gd name="T87" fmla="*/ 7 h 88"/>
              <a:gd name="T88" fmla="*/ 35 w 60"/>
              <a:gd name="T89" fmla="*/ 1 h 8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60"/>
              <a:gd name="T136" fmla="*/ 0 h 88"/>
              <a:gd name="T137" fmla="*/ 60 w 60"/>
              <a:gd name="T138" fmla="*/ 88 h 8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60" h="88">
                <a:moveTo>
                  <a:pt x="29" y="1"/>
                </a:moveTo>
                <a:cubicBezTo>
                  <a:pt x="30" y="1"/>
                  <a:pt x="32" y="4"/>
                  <a:pt x="32" y="5"/>
                </a:cubicBezTo>
                <a:cubicBezTo>
                  <a:pt x="32" y="8"/>
                  <a:pt x="29" y="11"/>
                  <a:pt x="29" y="14"/>
                </a:cubicBezTo>
                <a:cubicBezTo>
                  <a:pt x="30" y="18"/>
                  <a:pt x="35" y="20"/>
                  <a:pt x="35" y="23"/>
                </a:cubicBezTo>
                <a:cubicBezTo>
                  <a:pt x="35" y="28"/>
                  <a:pt x="34" y="32"/>
                  <a:pt x="32" y="36"/>
                </a:cubicBezTo>
                <a:cubicBezTo>
                  <a:pt x="28" y="38"/>
                  <a:pt x="26" y="41"/>
                  <a:pt x="24" y="45"/>
                </a:cubicBezTo>
                <a:cubicBezTo>
                  <a:pt x="23" y="47"/>
                  <a:pt x="23" y="49"/>
                  <a:pt x="24" y="51"/>
                </a:cubicBezTo>
                <a:cubicBezTo>
                  <a:pt x="24" y="54"/>
                  <a:pt x="28" y="56"/>
                  <a:pt x="28" y="59"/>
                </a:cubicBezTo>
                <a:cubicBezTo>
                  <a:pt x="28" y="61"/>
                  <a:pt x="23" y="63"/>
                  <a:pt x="24" y="64"/>
                </a:cubicBezTo>
                <a:cubicBezTo>
                  <a:pt x="27" y="68"/>
                  <a:pt x="31" y="70"/>
                  <a:pt x="36" y="71"/>
                </a:cubicBezTo>
                <a:cubicBezTo>
                  <a:pt x="38" y="71"/>
                  <a:pt x="38" y="65"/>
                  <a:pt x="40" y="66"/>
                </a:cubicBezTo>
                <a:cubicBezTo>
                  <a:pt x="44" y="67"/>
                  <a:pt x="44" y="74"/>
                  <a:pt x="48" y="75"/>
                </a:cubicBezTo>
                <a:cubicBezTo>
                  <a:pt x="50" y="76"/>
                  <a:pt x="48" y="70"/>
                  <a:pt x="50" y="69"/>
                </a:cubicBezTo>
                <a:cubicBezTo>
                  <a:pt x="53" y="69"/>
                  <a:pt x="58" y="69"/>
                  <a:pt x="59" y="72"/>
                </a:cubicBezTo>
                <a:cubicBezTo>
                  <a:pt x="60" y="74"/>
                  <a:pt x="52" y="73"/>
                  <a:pt x="52" y="75"/>
                </a:cubicBezTo>
                <a:cubicBezTo>
                  <a:pt x="52" y="79"/>
                  <a:pt x="57" y="80"/>
                  <a:pt x="58" y="83"/>
                </a:cubicBezTo>
                <a:cubicBezTo>
                  <a:pt x="59" y="85"/>
                  <a:pt x="60" y="88"/>
                  <a:pt x="58" y="88"/>
                </a:cubicBezTo>
                <a:cubicBezTo>
                  <a:pt x="55" y="88"/>
                  <a:pt x="53" y="85"/>
                  <a:pt x="51" y="83"/>
                </a:cubicBezTo>
                <a:cubicBezTo>
                  <a:pt x="48" y="81"/>
                  <a:pt x="46" y="78"/>
                  <a:pt x="43" y="76"/>
                </a:cubicBezTo>
                <a:cubicBezTo>
                  <a:pt x="42" y="74"/>
                  <a:pt x="41" y="72"/>
                  <a:pt x="39" y="72"/>
                </a:cubicBezTo>
                <a:cubicBezTo>
                  <a:pt x="38" y="72"/>
                  <a:pt x="38" y="73"/>
                  <a:pt x="38" y="74"/>
                </a:cubicBezTo>
                <a:cubicBezTo>
                  <a:pt x="38" y="76"/>
                  <a:pt x="41" y="79"/>
                  <a:pt x="39" y="79"/>
                </a:cubicBezTo>
                <a:cubicBezTo>
                  <a:pt x="37" y="79"/>
                  <a:pt x="36" y="76"/>
                  <a:pt x="34" y="74"/>
                </a:cubicBezTo>
                <a:cubicBezTo>
                  <a:pt x="31" y="73"/>
                  <a:pt x="29" y="71"/>
                  <a:pt x="26" y="71"/>
                </a:cubicBezTo>
                <a:cubicBezTo>
                  <a:pt x="25" y="70"/>
                  <a:pt x="26" y="73"/>
                  <a:pt x="25" y="73"/>
                </a:cubicBezTo>
                <a:cubicBezTo>
                  <a:pt x="22" y="73"/>
                  <a:pt x="19" y="72"/>
                  <a:pt x="16" y="71"/>
                </a:cubicBezTo>
                <a:cubicBezTo>
                  <a:pt x="15" y="70"/>
                  <a:pt x="13" y="69"/>
                  <a:pt x="13" y="67"/>
                </a:cubicBezTo>
                <a:cubicBezTo>
                  <a:pt x="14" y="66"/>
                  <a:pt x="16" y="65"/>
                  <a:pt x="17" y="65"/>
                </a:cubicBezTo>
                <a:cubicBezTo>
                  <a:pt x="19" y="64"/>
                  <a:pt x="23" y="66"/>
                  <a:pt x="23" y="65"/>
                </a:cubicBezTo>
                <a:cubicBezTo>
                  <a:pt x="22" y="62"/>
                  <a:pt x="18" y="61"/>
                  <a:pt x="16" y="60"/>
                </a:cubicBezTo>
                <a:cubicBezTo>
                  <a:pt x="15" y="59"/>
                  <a:pt x="13" y="58"/>
                  <a:pt x="12" y="59"/>
                </a:cubicBezTo>
                <a:cubicBezTo>
                  <a:pt x="11" y="61"/>
                  <a:pt x="14" y="64"/>
                  <a:pt x="12" y="64"/>
                </a:cubicBezTo>
                <a:cubicBezTo>
                  <a:pt x="10" y="64"/>
                  <a:pt x="9" y="62"/>
                  <a:pt x="7" y="60"/>
                </a:cubicBezTo>
                <a:cubicBezTo>
                  <a:pt x="6" y="58"/>
                  <a:pt x="6" y="55"/>
                  <a:pt x="5" y="53"/>
                </a:cubicBezTo>
                <a:cubicBezTo>
                  <a:pt x="5" y="51"/>
                  <a:pt x="3" y="50"/>
                  <a:pt x="3" y="49"/>
                </a:cubicBezTo>
                <a:cubicBezTo>
                  <a:pt x="2" y="47"/>
                  <a:pt x="4" y="45"/>
                  <a:pt x="4" y="43"/>
                </a:cubicBezTo>
                <a:cubicBezTo>
                  <a:pt x="3" y="41"/>
                  <a:pt x="0" y="40"/>
                  <a:pt x="0" y="38"/>
                </a:cubicBezTo>
                <a:cubicBezTo>
                  <a:pt x="0" y="36"/>
                  <a:pt x="0" y="33"/>
                  <a:pt x="2" y="33"/>
                </a:cubicBezTo>
                <a:cubicBezTo>
                  <a:pt x="4" y="33"/>
                  <a:pt x="6" y="40"/>
                  <a:pt x="7" y="39"/>
                </a:cubicBezTo>
                <a:cubicBezTo>
                  <a:pt x="10" y="36"/>
                  <a:pt x="8" y="32"/>
                  <a:pt x="7" y="28"/>
                </a:cubicBezTo>
                <a:cubicBezTo>
                  <a:pt x="7" y="24"/>
                  <a:pt x="7" y="20"/>
                  <a:pt x="4" y="16"/>
                </a:cubicBezTo>
                <a:cubicBezTo>
                  <a:pt x="4" y="11"/>
                  <a:pt x="5" y="6"/>
                  <a:pt x="8" y="2"/>
                </a:cubicBezTo>
                <a:cubicBezTo>
                  <a:pt x="10" y="0"/>
                  <a:pt x="14" y="2"/>
                  <a:pt x="17" y="3"/>
                </a:cubicBezTo>
                <a:cubicBezTo>
                  <a:pt x="20" y="3"/>
                  <a:pt x="23" y="6"/>
                  <a:pt x="26" y="6"/>
                </a:cubicBezTo>
                <a:cubicBezTo>
                  <a:pt x="28" y="5"/>
                  <a:pt x="27" y="1"/>
                  <a:pt x="29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54" name="Freeform 3072"/>
          <p:cNvSpPr>
            <a:spLocks noChangeAspect="1"/>
          </p:cNvSpPr>
          <p:nvPr/>
        </p:nvSpPr>
        <p:spPr bwMode="auto">
          <a:xfrm>
            <a:off x="7426325" y="3827463"/>
            <a:ext cx="39688" cy="39688"/>
          </a:xfrm>
          <a:custGeom>
            <a:avLst/>
            <a:gdLst>
              <a:gd name="T0" fmla="*/ 11 w 21"/>
              <a:gd name="T1" fmla="*/ 1 h 21"/>
              <a:gd name="T2" fmla="*/ 23 w 21"/>
              <a:gd name="T3" fmla="*/ 6 h 21"/>
              <a:gd name="T4" fmla="*/ 23 w 21"/>
              <a:gd name="T5" fmla="*/ 10 h 21"/>
              <a:gd name="T6" fmla="*/ 23 w 21"/>
              <a:gd name="T7" fmla="*/ 23 h 21"/>
              <a:gd name="T8" fmla="*/ 14 w 21"/>
              <a:gd name="T9" fmla="*/ 23 h 21"/>
              <a:gd name="T10" fmla="*/ 8 w 21"/>
              <a:gd name="T11" fmla="*/ 8 h 21"/>
              <a:gd name="T12" fmla="*/ 0 w 21"/>
              <a:gd name="T13" fmla="*/ 5 h 21"/>
              <a:gd name="T14" fmla="*/ 4 w 21"/>
              <a:gd name="T15" fmla="*/ 1 h 21"/>
              <a:gd name="T16" fmla="*/ 11 w 21"/>
              <a:gd name="T17" fmla="*/ 1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1"/>
              <a:gd name="T28" fmla="*/ 0 h 21"/>
              <a:gd name="T29" fmla="*/ 21 w 21"/>
              <a:gd name="T30" fmla="*/ 21 h 2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1" h="21">
                <a:moveTo>
                  <a:pt x="9" y="1"/>
                </a:moveTo>
                <a:cubicBezTo>
                  <a:pt x="12" y="2"/>
                  <a:pt x="16" y="3"/>
                  <a:pt x="19" y="5"/>
                </a:cubicBezTo>
                <a:cubicBezTo>
                  <a:pt x="20" y="5"/>
                  <a:pt x="19" y="7"/>
                  <a:pt x="19" y="8"/>
                </a:cubicBezTo>
                <a:cubicBezTo>
                  <a:pt x="19" y="12"/>
                  <a:pt x="21" y="16"/>
                  <a:pt x="19" y="19"/>
                </a:cubicBezTo>
                <a:cubicBezTo>
                  <a:pt x="18" y="21"/>
                  <a:pt x="14" y="20"/>
                  <a:pt x="12" y="19"/>
                </a:cubicBezTo>
                <a:cubicBezTo>
                  <a:pt x="9" y="16"/>
                  <a:pt x="9" y="11"/>
                  <a:pt x="7" y="7"/>
                </a:cubicBezTo>
                <a:cubicBezTo>
                  <a:pt x="5" y="5"/>
                  <a:pt x="2" y="6"/>
                  <a:pt x="0" y="4"/>
                </a:cubicBezTo>
                <a:cubicBezTo>
                  <a:pt x="0" y="3"/>
                  <a:pt x="2" y="1"/>
                  <a:pt x="3" y="1"/>
                </a:cubicBezTo>
                <a:cubicBezTo>
                  <a:pt x="5" y="0"/>
                  <a:pt x="7" y="1"/>
                  <a:pt x="9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55" name="Freeform 3073"/>
          <p:cNvSpPr>
            <a:spLocks noChangeAspect="1"/>
          </p:cNvSpPr>
          <p:nvPr/>
        </p:nvSpPr>
        <p:spPr bwMode="auto">
          <a:xfrm>
            <a:off x="7526338" y="3856038"/>
            <a:ext cx="38100" cy="41275"/>
          </a:xfrm>
          <a:custGeom>
            <a:avLst/>
            <a:gdLst>
              <a:gd name="T0" fmla="*/ 2 w 20"/>
              <a:gd name="T1" fmla="*/ 0 h 22"/>
              <a:gd name="T2" fmla="*/ 0 w 20"/>
              <a:gd name="T3" fmla="*/ 2 h 22"/>
              <a:gd name="T4" fmla="*/ 6 w 20"/>
              <a:gd name="T5" fmla="*/ 12 h 22"/>
              <a:gd name="T6" fmla="*/ 10 w 20"/>
              <a:gd name="T7" fmla="*/ 13 h 22"/>
              <a:gd name="T8" fmla="*/ 11 w 20"/>
              <a:gd name="T9" fmla="*/ 20 h 22"/>
              <a:gd name="T10" fmla="*/ 18 w 20"/>
              <a:gd name="T11" fmla="*/ 24 h 22"/>
              <a:gd name="T12" fmla="*/ 23 w 20"/>
              <a:gd name="T13" fmla="*/ 25 h 22"/>
              <a:gd name="T14" fmla="*/ 20 w 20"/>
              <a:gd name="T15" fmla="*/ 20 h 22"/>
              <a:gd name="T16" fmla="*/ 23 w 20"/>
              <a:gd name="T17" fmla="*/ 18 h 22"/>
              <a:gd name="T18" fmla="*/ 19 w 20"/>
              <a:gd name="T19" fmla="*/ 12 h 22"/>
              <a:gd name="T20" fmla="*/ 19 w 20"/>
              <a:gd name="T21" fmla="*/ 5 h 22"/>
              <a:gd name="T22" fmla="*/ 14 w 20"/>
              <a:gd name="T23" fmla="*/ 0 h 22"/>
              <a:gd name="T24" fmla="*/ 6 w 20"/>
              <a:gd name="T25" fmla="*/ 0 h 22"/>
              <a:gd name="T26" fmla="*/ 2 w 20"/>
              <a:gd name="T27" fmla="*/ 0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0"/>
              <a:gd name="T43" fmla="*/ 0 h 22"/>
              <a:gd name="T44" fmla="*/ 20 w 20"/>
              <a:gd name="T45" fmla="*/ 22 h 22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0" h="22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1" y="5"/>
                  <a:pt x="3" y="8"/>
                  <a:pt x="5" y="10"/>
                </a:cubicBezTo>
                <a:cubicBezTo>
                  <a:pt x="6" y="11"/>
                  <a:pt x="8" y="10"/>
                  <a:pt x="8" y="11"/>
                </a:cubicBezTo>
                <a:cubicBezTo>
                  <a:pt x="9" y="13"/>
                  <a:pt x="8" y="15"/>
                  <a:pt x="9" y="17"/>
                </a:cubicBezTo>
                <a:cubicBezTo>
                  <a:pt x="10" y="19"/>
                  <a:pt x="12" y="19"/>
                  <a:pt x="15" y="20"/>
                </a:cubicBezTo>
                <a:cubicBezTo>
                  <a:pt x="16" y="21"/>
                  <a:pt x="18" y="22"/>
                  <a:pt x="19" y="21"/>
                </a:cubicBezTo>
                <a:cubicBezTo>
                  <a:pt x="20" y="20"/>
                  <a:pt x="17" y="19"/>
                  <a:pt x="17" y="17"/>
                </a:cubicBezTo>
                <a:cubicBezTo>
                  <a:pt x="17" y="16"/>
                  <a:pt x="19" y="16"/>
                  <a:pt x="19" y="15"/>
                </a:cubicBezTo>
                <a:cubicBezTo>
                  <a:pt x="18" y="13"/>
                  <a:pt x="16" y="12"/>
                  <a:pt x="16" y="10"/>
                </a:cubicBezTo>
                <a:cubicBezTo>
                  <a:pt x="16" y="8"/>
                  <a:pt x="17" y="6"/>
                  <a:pt x="16" y="4"/>
                </a:cubicBezTo>
                <a:cubicBezTo>
                  <a:pt x="15" y="2"/>
                  <a:pt x="14" y="1"/>
                  <a:pt x="12" y="0"/>
                </a:cubicBezTo>
                <a:cubicBezTo>
                  <a:pt x="10" y="0"/>
                  <a:pt x="8" y="0"/>
                  <a:pt x="5" y="0"/>
                </a:cubicBezTo>
                <a:cubicBezTo>
                  <a:pt x="4" y="0"/>
                  <a:pt x="3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56" name="Freeform 3074"/>
          <p:cNvSpPr>
            <a:spLocks noChangeAspect="1"/>
          </p:cNvSpPr>
          <p:nvPr/>
        </p:nvSpPr>
        <p:spPr bwMode="auto">
          <a:xfrm>
            <a:off x="7467600" y="3870325"/>
            <a:ext cx="36513" cy="44450"/>
          </a:xfrm>
          <a:custGeom>
            <a:avLst/>
            <a:gdLst>
              <a:gd name="T0" fmla="*/ 4 w 19"/>
              <a:gd name="T1" fmla="*/ 1 h 23"/>
              <a:gd name="T2" fmla="*/ 1 w 19"/>
              <a:gd name="T3" fmla="*/ 4 h 23"/>
              <a:gd name="T4" fmla="*/ 7 w 19"/>
              <a:gd name="T5" fmla="*/ 10 h 23"/>
              <a:gd name="T6" fmla="*/ 2 w 19"/>
              <a:gd name="T7" fmla="*/ 23 h 23"/>
              <a:gd name="T8" fmla="*/ 2 w 19"/>
              <a:gd name="T9" fmla="*/ 28 h 23"/>
              <a:gd name="T10" fmla="*/ 8 w 19"/>
              <a:gd name="T11" fmla="*/ 23 h 23"/>
              <a:gd name="T12" fmla="*/ 15 w 19"/>
              <a:gd name="T13" fmla="*/ 21 h 23"/>
              <a:gd name="T14" fmla="*/ 16 w 19"/>
              <a:gd name="T15" fmla="*/ 18 h 23"/>
              <a:gd name="T16" fmla="*/ 22 w 19"/>
              <a:gd name="T17" fmla="*/ 9 h 23"/>
              <a:gd name="T18" fmla="*/ 19 w 19"/>
              <a:gd name="T19" fmla="*/ 5 h 23"/>
              <a:gd name="T20" fmla="*/ 15 w 19"/>
              <a:gd name="T21" fmla="*/ 7 h 23"/>
              <a:gd name="T22" fmla="*/ 8 w 19"/>
              <a:gd name="T23" fmla="*/ 4 h 23"/>
              <a:gd name="T24" fmla="*/ 4 w 19"/>
              <a:gd name="T25" fmla="*/ 1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9"/>
              <a:gd name="T40" fmla="*/ 0 h 23"/>
              <a:gd name="T41" fmla="*/ 19 w 19"/>
              <a:gd name="T42" fmla="*/ 23 h 2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9" h="23"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2" y="6"/>
                  <a:pt x="6" y="6"/>
                  <a:pt x="6" y="8"/>
                </a:cubicBezTo>
                <a:cubicBezTo>
                  <a:pt x="6" y="12"/>
                  <a:pt x="3" y="15"/>
                  <a:pt x="2" y="19"/>
                </a:cubicBezTo>
                <a:cubicBezTo>
                  <a:pt x="2" y="20"/>
                  <a:pt x="0" y="23"/>
                  <a:pt x="2" y="23"/>
                </a:cubicBezTo>
                <a:cubicBezTo>
                  <a:pt x="4" y="23"/>
                  <a:pt x="5" y="20"/>
                  <a:pt x="7" y="19"/>
                </a:cubicBezTo>
                <a:cubicBezTo>
                  <a:pt x="9" y="18"/>
                  <a:pt x="11" y="18"/>
                  <a:pt x="12" y="17"/>
                </a:cubicBezTo>
                <a:cubicBezTo>
                  <a:pt x="13" y="17"/>
                  <a:pt x="12" y="15"/>
                  <a:pt x="13" y="15"/>
                </a:cubicBezTo>
                <a:cubicBezTo>
                  <a:pt x="14" y="12"/>
                  <a:pt x="17" y="10"/>
                  <a:pt x="18" y="7"/>
                </a:cubicBezTo>
                <a:cubicBezTo>
                  <a:pt x="19" y="6"/>
                  <a:pt x="17" y="4"/>
                  <a:pt x="16" y="4"/>
                </a:cubicBezTo>
                <a:cubicBezTo>
                  <a:pt x="15" y="3"/>
                  <a:pt x="13" y="6"/>
                  <a:pt x="12" y="6"/>
                </a:cubicBezTo>
                <a:cubicBezTo>
                  <a:pt x="10" y="6"/>
                  <a:pt x="9" y="3"/>
                  <a:pt x="7" y="3"/>
                </a:cubicBezTo>
                <a:cubicBezTo>
                  <a:pt x="6" y="2"/>
                  <a:pt x="4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57" name="Freeform 3075"/>
          <p:cNvSpPr>
            <a:spLocks noChangeAspect="1"/>
          </p:cNvSpPr>
          <p:nvPr/>
        </p:nvSpPr>
        <p:spPr bwMode="auto">
          <a:xfrm>
            <a:off x="7496175" y="3859213"/>
            <a:ext cx="26988" cy="17463"/>
          </a:xfrm>
          <a:custGeom>
            <a:avLst/>
            <a:gdLst>
              <a:gd name="T0" fmla="*/ 5 w 14"/>
              <a:gd name="T1" fmla="*/ 2 h 9"/>
              <a:gd name="T2" fmla="*/ 5 w 14"/>
              <a:gd name="T3" fmla="*/ 2 h 9"/>
              <a:gd name="T4" fmla="*/ 9 w 14"/>
              <a:gd name="T5" fmla="*/ 5 h 9"/>
              <a:gd name="T6" fmla="*/ 16 w 14"/>
              <a:gd name="T7" fmla="*/ 11 h 9"/>
              <a:gd name="T8" fmla="*/ 17 w 14"/>
              <a:gd name="T9" fmla="*/ 10 h 9"/>
              <a:gd name="T10" fmla="*/ 15 w 14"/>
              <a:gd name="T11" fmla="*/ 4 h 9"/>
              <a:gd name="T12" fmla="*/ 7 w 14"/>
              <a:gd name="T13" fmla="*/ 0 h 9"/>
              <a:gd name="T14" fmla="*/ 4 w 14"/>
              <a:gd name="T15" fmla="*/ 1 h 9"/>
              <a:gd name="T16" fmla="*/ 1 w 14"/>
              <a:gd name="T17" fmla="*/ 4 h 9"/>
              <a:gd name="T18" fmla="*/ 5 w 14"/>
              <a:gd name="T19" fmla="*/ 2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9"/>
              <a:gd name="T32" fmla="*/ 14 w 14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9"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5" y="3"/>
                  <a:pt x="6" y="3"/>
                  <a:pt x="7" y="4"/>
                </a:cubicBezTo>
                <a:cubicBezTo>
                  <a:pt x="9" y="6"/>
                  <a:pt x="10" y="8"/>
                  <a:pt x="13" y="9"/>
                </a:cubicBezTo>
                <a:cubicBezTo>
                  <a:pt x="13" y="9"/>
                  <a:pt x="14" y="8"/>
                  <a:pt x="14" y="8"/>
                </a:cubicBezTo>
                <a:cubicBezTo>
                  <a:pt x="13" y="6"/>
                  <a:pt x="13" y="5"/>
                  <a:pt x="12" y="3"/>
                </a:cubicBezTo>
                <a:cubicBezTo>
                  <a:pt x="10" y="2"/>
                  <a:pt x="8" y="1"/>
                  <a:pt x="6" y="0"/>
                </a:cubicBezTo>
                <a:cubicBezTo>
                  <a:pt x="5" y="0"/>
                  <a:pt x="4" y="0"/>
                  <a:pt x="3" y="1"/>
                </a:cubicBezTo>
                <a:cubicBezTo>
                  <a:pt x="2" y="1"/>
                  <a:pt x="0" y="2"/>
                  <a:pt x="1" y="3"/>
                </a:cubicBezTo>
                <a:cubicBezTo>
                  <a:pt x="1" y="4"/>
                  <a:pt x="3" y="3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58" name="Freeform 3076"/>
          <p:cNvSpPr>
            <a:spLocks noChangeAspect="1"/>
          </p:cNvSpPr>
          <p:nvPr/>
        </p:nvSpPr>
        <p:spPr bwMode="auto">
          <a:xfrm>
            <a:off x="7483475" y="3897313"/>
            <a:ext cx="26988" cy="53975"/>
          </a:xfrm>
          <a:custGeom>
            <a:avLst/>
            <a:gdLst>
              <a:gd name="T0" fmla="*/ 16 w 14"/>
              <a:gd name="T1" fmla="*/ 2 h 28"/>
              <a:gd name="T2" fmla="*/ 12 w 14"/>
              <a:gd name="T3" fmla="*/ 0 h 28"/>
              <a:gd name="T4" fmla="*/ 9 w 14"/>
              <a:gd name="T5" fmla="*/ 4 h 28"/>
              <a:gd name="T6" fmla="*/ 9 w 14"/>
              <a:gd name="T7" fmla="*/ 17 h 28"/>
              <a:gd name="T8" fmla="*/ 1 w 14"/>
              <a:gd name="T9" fmla="*/ 19 h 28"/>
              <a:gd name="T10" fmla="*/ 4 w 14"/>
              <a:gd name="T11" fmla="*/ 28 h 28"/>
              <a:gd name="T12" fmla="*/ 10 w 14"/>
              <a:gd name="T13" fmla="*/ 34 h 28"/>
              <a:gd name="T14" fmla="*/ 15 w 14"/>
              <a:gd name="T15" fmla="*/ 30 h 28"/>
              <a:gd name="T16" fmla="*/ 11 w 14"/>
              <a:gd name="T17" fmla="*/ 22 h 28"/>
              <a:gd name="T18" fmla="*/ 16 w 14"/>
              <a:gd name="T19" fmla="*/ 5 h 28"/>
              <a:gd name="T20" fmla="*/ 16 w 14"/>
              <a:gd name="T21" fmla="*/ 2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"/>
              <a:gd name="T34" fmla="*/ 0 h 28"/>
              <a:gd name="T35" fmla="*/ 14 w 14"/>
              <a:gd name="T36" fmla="*/ 28 h 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" h="28">
                <a:moveTo>
                  <a:pt x="13" y="2"/>
                </a:moveTo>
                <a:cubicBezTo>
                  <a:pt x="13" y="1"/>
                  <a:pt x="11" y="0"/>
                  <a:pt x="10" y="0"/>
                </a:cubicBezTo>
                <a:cubicBezTo>
                  <a:pt x="9" y="1"/>
                  <a:pt x="7" y="2"/>
                  <a:pt x="7" y="3"/>
                </a:cubicBezTo>
                <a:cubicBezTo>
                  <a:pt x="6" y="7"/>
                  <a:pt x="9" y="11"/>
                  <a:pt x="7" y="14"/>
                </a:cubicBezTo>
                <a:cubicBezTo>
                  <a:pt x="6" y="16"/>
                  <a:pt x="2" y="14"/>
                  <a:pt x="1" y="16"/>
                </a:cubicBezTo>
                <a:cubicBezTo>
                  <a:pt x="0" y="19"/>
                  <a:pt x="1" y="21"/>
                  <a:pt x="3" y="23"/>
                </a:cubicBezTo>
                <a:cubicBezTo>
                  <a:pt x="6" y="22"/>
                  <a:pt x="8" y="24"/>
                  <a:pt x="8" y="28"/>
                </a:cubicBezTo>
                <a:cubicBezTo>
                  <a:pt x="10" y="28"/>
                  <a:pt x="12" y="26"/>
                  <a:pt x="12" y="25"/>
                </a:cubicBezTo>
                <a:cubicBezTo>
                  <a:pt x="13" y="22"/>
                  <a:pt x="9" y="21"/>
                  <a:pt x="9" y="18"/>
                </a:cubicBezTo>
                <a:cubicBezTo>
                  <a:pt x="10" y="13"/>
                  <a:pt x="12" y="9"/>
                  <a:pt x="13" y="4"/>
                </a:cubicBezTo>
                <a:cubicBezTo>
                  <a:pt x="14" y="3"/>
                  <a:pt x="14" y="2"/>
                  <a:pt x="1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59" name="Freeform 3077"/>
          <p:cNvSpPr>
            <a:spLocks noChangeAspect="1"/>
          </p:cNvSpPr>
          <p:nvPr/>
        </p:nvSpPr>
        <p:spPr bwMode="auto">
          <a:xfrm>
            <a:off x="7507288" y="3887788"/>
            <a:ext cx="17463" cy="53975"/>
          </a:xfrm>
          <a:custGeom>
            <a:avLst/>
            <a:gdLst>
              <a:gd name="T0" fmla="*/ 7 w 9"/>
              <a:gd name="T1" fmla="*/ 1 h 28"/>
              <a:gd name="T2" fmla="*/ 10 w 9"/>
              <a:gd name="T3" fmla="*/ 2 h 28"/>
              <a:gd name="T4" fmla="*/ 10 w 9"/>
              <a:gd name="T5" fmla="*/ 18 h 28"/>
              <a:gd name="T6" fmla="*/ 5 w 9"/>
              <a:gd name="T7" fmla="*/ 23 h 28"/>
              <a:gd name="T8" fmla="*/ 2 w 9"/>
              <a:gd name="T9" fmla="*/ 33 h 28"/>
              <a:gd name="T10" fmla="*/ 0 w 9"/>
              <a:gd name="T11" fmla="*/ 32 h 28"/>
              <a:gd name="T12" fmla="*/ 6 w 9"/>
              <a:gd name="T13" fmla="*/ 15 h 28"/>
              <a:gd name="T14" fmla="*/ 7 w 9"/>
              <a:gd name="T15" fmla="*/ 1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"/>
              <a:gd name="T25" fmla="*/ 0 h 28"/>
              <a:gd name="T26" fmla="*/ 9 w 9"/>
              <a:gd name="T27" fmla="*/ 28 h 2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" h="28">
                <a:moveTo>
                  <a:pt x="6" y="1"/>
                </a:moveTo>
                <a:cubicBezTo>
                  <a:pt x="6" y="0"/>
                  <a:pt x="8" y="1"/>
                  <a:pt x="8" y="2"/>
                </a:cubicBezTo>
                <a:cubicBezTo>
                  <a:pt x="9" y="6"/>
                  <a:pt x="9" y="11"/>
                  <a:pt x="8" y="15"/>
                </a:cubicBezTo>
                <a:cubicBezTo>
                  <a:pt x="8" y="17"/>
                  <a:pt x="5" y="18"/>
                  <a:pt x="4" y="19"/>
                </a:cubicBezTo>
                <a:cubicBezTo>
                  <a:pt x="3" y="22"/>
                  <a:pt x="3" y="25"/>
                  <a:pt x="2" y="27"/>
                </a:cubicBezTo>
                <a:cubicBezTo>
                  <a:pt x="2" y="28"/>
                  <a:pt x="0" y="27"/>
                  <a:pt x="0" y="26"/>
                </a:cubicBezTo>
                <a:cubicBezTo>
                  <a:pt x="1" y="21"/>
                  <a:pt x="3" y="17"/>
                  <a:pt x="5" y="12"/>
                </a:cubicBezTo>
                <a:cubicBezTo>
                  <a:pt x="5" y="8"/>
                  <a:pt x="5" y="4"/>
                  <a:pt x="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60" name="Freeform 3078"/>
          <p:cNvSpPr>
            <a:spLocks noChangeAspect="1"/>
          </p:cNvSpPr>
          <p:nvPr/>
        </p:nvSpPr>
        <p:spPr bwMode="auto">
          <a:xfrm>
            <a:off x="7526338" y="3886200"/>
            <a:ext cx="26988" cy="41275"/>
          </a:xfrm>
          <a:custGeom>
            <a:avLst/>
            <a:gdLst>
              <a:gd name="T0" fmla="*/ 2 w 14"/>
              <a:gd name="T1" fmla="*/ 0 h 22"/>
              <a:gd name="T2" fmla="*/ 1 w 14"/>
              <a:gd name="T3" fmla="*/ 1 h 22"/>
              <a:gd name="T4" fmla="*/ 1 w 14"/>
              <a:gd name="T5" fmla="*/ 9 h 22"/>
              <a:gd name="T6" fmla="*/ 5 w 14"/>
              <a:gd name="T7" fmla="*/ 11 h 22"/>
              <a:gd name="T8" fmla="*/ 6 w 14"/>
              <a:gd name="T9" fmla="*/ 7 h 22"/>
              <a:gd name="T10" fmla="*/ 7 w 14"/>
              <a:gd name="T11" fmla="*/ 9 h 22"/>
              <a:gd name="T12" fmla="*/ 9 w 14"/>
              <a:gd name="T13" fmla="*/ 21 h 22"/>
              <a:gd name="T14" fmla="*/ 15 w 14"/>
              <a:gd name="T15" fmla="*/ 25 h 22"/>
              <a:gd name="T16" fmla="*/ 15 w 14"/>
              <a:gd name="T17" fmla="*/ 19 h 22"/>
              <a:gd name="T18" fmla="*/ 17 w 14"/>
              <a:gd name="T19" fmla="*/ 18 h 22"/>
              <a:gd name="T20" fmla="*/ 12 w 14"/>
              <a:gd name="T21" fmla="*/ 12 h 22"/>
              <a:gd name="T22" fmla="*/ 11 w 14"/>
              <a:gd name="T23" fmla="*/ 4 h 22"/>
              <a:gd name="T24" fmla="*/ 10 w 14"/>
              <a:gd name="T25" fmla="*/ 0 h 22"/>
              <a:gd name="T26" fmla="*/ 2 w 14"/>
              <a:gd name="T27" fmla="*/ 0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"/>
              <a:gd name="T43" fmla="*/ 0 h 22"/>
              <a:gd name="T44" fmla="*/ 14 w 14"/>
              <a:gd name="T45" fmla="*/ 22 h 22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" h="22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0" y="3"/>
                  <a:pt x="0" y="6"/>
                  <a:pt x="1" y="8"/>
                </a:cubicBezTo>
                <a:cubicBezTo>
                  <a:pt x="1" y="9"/>
                  <a:pt x="3" y="9"/>
                  <a:pt x="4" y="9"/>
                </a:cubicBezTo>
                <a:cubicBezTo>
                  <a:pt x="5" y="8"/>
                  <a:pt x="4" y="6"/>
                  <a:pt x="5" y="6"/>
                </a:cubicBezTo>
                <a:cubicBezTo>
                  <a:pt x="6" y="6"/>
                  <a:pt x="6" y="7"/>
                  <a:pt x="6" y="8"/>
                </a:cubicBezTo>
                <a:cubicBezTo>
                  <a:pt x="7" y="11"/>
                  <a:pt x="6" y="15"/>
                  <a:pt x="7" y="18"/>
                </a:cubicBezTo>
                <a:cubicBezTo>
                  <a:pt x="8" y="20"/>
                  <a:pt x="11" y="22"/>
                  <a:pt x="12" y="21"/>
                </a:cubicBezTo>
                <a:cubicBezTo>
                  <a:pt x="14" y="21"/>
                  <a:pt x="11" y="18"/>
                  <a:pt x="12" y="16"/>
                </a:cubicBezTo>
                <a:cubicBezTo>
                  <a:pt x="12" y="15"/>
                  <a:pt x="14" y="16"/>
                  <a:pt x="14" y="15"/>
                </a:cubicBezTo>
                <a:cubicBezTo>
                  <a:pt x="13" y="13"/>
                  <a:pt x="11" y="12"/>
                  <a:pt x="10" y="10"/>
                </a:cubicBezTo>
                <a:cubicBezTo>
                  <a:pt x="9" y="7"/>
                  <a:pt x="9" y="5"/>
                  <a:pt x="9" y="3"/>
                </a:cubicBezTo>
                <a:cubicBezTo>
                  <a:pt x="9" y="2"/>
                  <a:pt x="9" y="1"/>
                  <a:pt x="8" y="0"/>
                </a:cubicBezTo>
                <a:cubicBezTo>
                  <a:pt x="6" y="0"/>
                  <a:pt x="4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61" name="Freeform 3079"/>
          <p:cNvSpPr>
            <a:spLocks noChangeAspect="1"/>
          </p:cNvSpPr>
          <p:nvPr/>
        </p:nvSpPr>
        <p:spPr bwMode="auto">
          <a:xfrm>
            <a:off x="7519988" y="3919538"/>
            <a:ext cx="15875" cy="17463"/>
          </a:xfrm>
          <a:custGeom>
            <a:avLst/>
            <a:gdLst>
              <a:gd name="T0" fmla="*/ 6 w 9"/>
              <a:gd name="T1" fmla="*/ 1 h 9"/>
              <a:gd name="T2" fmla="*/ 9 w 9"/>
              <a:gd name="T3" fmla="*/ 2 h 9"/>
              <a:gd name="T4" fmla="*/ 9 w 9"/>
              <a:gd name="T5" fmla="*/ 9 h 9"/>
              <a:gd name="T6" fmla="*/ 1 w 9"/>
              <a:gd name="T7" fmla="*/ 11 h 9"/>
              <a:gd name="T8" fmla="*/ 1 w 9"/>
              <a:gd name="T9" fmla="*/ 9 h 9"/>
              <a:gd name="T10" fmla="*/ 6 w 9"/>
              <a:gd name="T11" fmla="*/ 1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"/>
              <a:gd name="T19" fmla="*/ 0 h 9"/>
              <a:gd name="T20" fmla="*/ 9 w 9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" h="9">
                <a:moveTo>
                  <a:pt x="5" y="1"/>
                </a:moveTo>
                <a:cubicBezTo>
                  <a:pt x="6" y="0"/>
                  <a:pt x="7" y="1"/>
                  <a:pt x="8" y="2"/>
                </a:cubicBezTo>
                <a:cubicBezTo>
                  <a:pt x="9" y="4"/>
                  <a:pt x="9" y="6"/>
                  <a:pt x="8" y="7"/>
                </a:cubicBezTo>
                <a:cubicBezTo>
                  <a:pt x="6" y="9"/>
                  <a:pt x="3" y="9"/>
                  <a:pt x="1" y="9"/>
                </a:cubicBezTo>
                <a:cubicBezTo>
                  <a:pt x="0" y="9"/>
                  <a:pt x="0" y="7"/>
                  <a:pt x="1" y="7"/>
                </a:cubicBezTo>
                <a:cubicBezTo>
                  <a:pt x="2" y="5"/>
                  <a:pt x="3" y="2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62" name="Freeform 3080"/>
          <p:cNvSpPr>
            <a:spLocks noChangeAspect="1"/>
          </p:cNvSpPr>
          <p:nvPr/>
        </p:nvSpPr>
        <p:spPr bwMode="auto">
          <a:xfrm>
            <a:off x="7361238" y="3886200"/>
            <a:ext cx="58738" cy="85725"/>
          </a:xfrm>
          <a:custGeom>
            <a:avLst/>
            <a:gdLst>
              <a:gd name="T0" fmla="*/ 33 w 31"/>
              <a:gd name="T1" fmla="*/ 1 h 45"/>
              <a:gd name="T2" fmla="*/ 30 w 31"/>
              <a:gd name="T3" fmla="*/ 1 h 45"/>
              <a:gd name="T4" fmla="*/ 30 w 31"/>
              <a:gd name="T5" fmla="*/ 7 h 45"/>
              <a:gd name="T6" fmla="*/ 31 w 31"/>
              <a:gd name="T7" fmla="*/ 13 h 45"/>
              <a:gd name="T8" fmla="*/ 29 w 31"/>
              <a:gd name="T9" fmla="*/ 12 h 45"/>
              <a:gd name="T10" fmla="*/ 29 w 31"/>
              <a:gd name="T11" fmla="*/ 16 h 45"/>
              <a:gd name="T12" fmla="*/ 24 w 31"/>
              <a:gd name="T13" fmla="*/ 20 h 45"/>
              <a:gd name="T14" fmla="*/ 21 w 31"/>
              <a:gd name="T15" fmla="*/ 23 h 45"/>
              <a:gd name="T16" fmla="*/ 17 w 31"/>
              <a:gd name="T17" fmla="*/ 31 h 45"/>
              <a:gd name="T18" fmla="*/ 10 w 31"/>
              <a:gd name="T19" fmla="*/ 38 h 45"/>
              <a:gd name="T20" fmla="*/ 1 w 31"/>
              <a:gd name="T21" fmla="*/ 49 h 45"/>
              <a:gd name="T22" fmla="*/ 1 w 31"/>
              <a:gd name="T23" fmla="*/ 53 h 45"/>
              <a:gd name="T24" fmla="*/ 6 w 31"/>
              <a:gd name="T25" fmla="*/ 50 h 45"/>
              <a:gd name="T26" fmla="*/ 16 w 31"/>
              <a:gd name="T27" fmla="*/ 41 h 45"/>
              <a:gd name="T28" fmla="*/ 19 w 31"/>
              <a:gd name="T29" fmla="*/ 32 h 45"/>
              <a:gd name="T30" fmla="*/ 21 w 31"/>
              <a:gd name="T31" fmla="*/ 28 h 45"/>
              <a:gd name="T32" fmla="*/ 29 w 31"/>
              <a:gd name="T33" fmla="*/ 24 h 45"/>
              <a:gd name="T34" fmla="*/ 31 w 31"/>
              <a:gd name="T35" fmla="*/ 20 h 45"/>
              <a:gd name="T36" fmla="*/ 36 w 31"/>
              <a:gd name="T37" fmla="*/ 20 h 45"/>
              <a:gd name="T38" fmla="*/ 36 w 31"/>
              <a:gd name="T39" fmla="*/ 16 h 45"/>
              <a:gd name="T40" fmla="*/ 32 w 31"/>
              <a:gd name="T41" fmla="*/ 10 h 45"/>
              <a:gd name="T42" fmla="*/ 33 w 31"/>
              <a:gd name="T43" fmla="*/ 5 h 45"/>
              <a:gd name="T44" fmla="*/ 33 w 31"/>
              <a:gd name="T45" fmla="*/ 1 h 4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1"/>
              <a:gd name="T70" fmla="*/ 0 h 45"/>
              <a:gd name="T71" fmla="*/ 31 w 31"/>
              <a:gd name="T72" fmla="*/ 45 h 45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1" h="45">
                <a:moveTo>
                  <a:pt x="28" y="1"/>
                </a:moveTo>
                <a:cubicBezTo>
                  <a:pt x="28" y="0"/>
                  <a:pt x="26" y="0"/>
                  <a:pt x="25" y="1"/>
                </a:cubicBezTo>
                <a:cubicBezTo>
                  <a:pt x="25" y="3"/>
                  <a:pt x="25" y="5"/>
                  <a:pt x="25" y="6"/>
                </a:cubicBezTo>
                <a:cubicBezTo>
                  <a:pt x="25" y="8"/>
                  <a:pt x="26" y="10"/>
                  <a:pt x="26" y="11"/>
                </a:cubicBezTo>
                <a:cubicBezTo>
                  <a:pt x="26" y="12"/>
                  <a:pt x="24" y="10"/>
                  <a:pt x="24" y="10"/>
                </a:cubicBezTo>
                <a:cubicBezTo>
                  <a:pt x="23" y="11"/>
                  <a:pt x="24" y="12"/>
                  <a:pt x="24" y="13"/>
                </a:cubicBezTo>
                <a:cubicBezTo>
                  <a:pt x="23" y="14"/>
                  <a:pt x="22" y="16"/>
                  <a:pt x="20" y="17"/>
                </a:cubicBezTo>
                <a:cubicBezTo>
                  <a:pt x="20" y="18"/>
                  <a:pt x="18" y="18"/>
                  <a:pt x="18" y="19"/>
                </a:cubicBezTo>
                <a:cubicBezTo>
                  <a:pt x="16" y="21"/>
                  <a:pt x="15" y="24"/>
                  <a:pt x="14" y="26"/>
                </a:cubicBezTo>
                <a:cubicBezTo>
                  <a:pt x="12" y="28"/>
                  <a:pt x="10" y="30"/>
                  <a:pt x="8" y="32"/>
                </a:cubicBezTo>
                <a:cubicBezTo>
                  <a:pt x="6" y="35"/>
                  <a:pt x="3" y="38"/>
                  <a:pt x="1" y="41"/>
                </a:cubicBezTo>
                <a:cubicBezTo>
                  <a:pt x="0" y="42"/>
                  <a:pt x="0" y="44"/>
                  <a:pt x="1" y="44"/>
                </a:cubicBezTo>
                <a:cubicBezTo>
                  <a:pt x="3" y="45"/>
                  <a:pt x="4" y="43"/>
                  <a:pt x="5" y="42"/>
                </a:cubicBezTo>
                <a:cubicBezTo>
                  <a:pt x="8" y="40"/>
                  <a:pt x="11" y="37"/>
                  <a:pt x="13" y="34"/>
                </a:cubicBezTo>
                <a:cubicBezTo>
                  <a:pt x="14" y="32"/>
                  <a:pt x="15" y="29"/>
                  <a:pt x="16" y="27"/>
                </a:cubicBezTo>
                <a:cubicBezTo>
                  <a:pt x="17" y="25"/>
                  <a:pt x="17" y="24"/>
                  <a:pt x="18" y="23"/>
                </a:cubicBezTo>
                <a:cubicBezTo>
                  <a:pt x="20" y="21"/>
                  <a:pt x="22" y="21"/>
                  <a:pt x="24" y="20"/>
                </a:cubicBezTo>
                <a:cubicBezTo>
                  <a:pt x="25" y="19"/>
                  <a:pt x="25" y="17"/>
                  <a:pt x="26" y="17"/>
                </a:cubicBezTo>
                <a:cubicBezTo>
                  <a:pt x="27" y="16"/>
                  <a:pt x="29" y="18"/>
                  <a:pt x="30" y="17"/>
                </a:cubicBezTo>
                <a:cubicBezTo>
                  <a:pt x="31" y="16"/>
                  <a:pt x="31" y="14"/>
                  <a:pt x="30" y="13"/>
                </a:cubicBezTo>
                <a:cubicBezTo>
                  <a:pt x="30" y="11"/>
                  <a:pt x="27" y="10"/>
                  <a:pt x="27" y="8"/>
                </a:cubicBezTo>
                <a:cubicBezTo>
                  <a:pt x="26" y="6"/>
                  <a:pt x="27" y="5"/>
                  <a:pt x="28" y="4"/>
                </a:cubicBezTo>
                <a:cubicBezTo>
                  <a:pt x="28" y="3"/>
                  <a:pt x="29" y="2"/>
                  <a:pt x="28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63" name="Freeform 3081"/>
          <p:cNvSpPr>
            <a:spLocks noChangeAspect="1"/>
          </p:cNvSpPr>
          <p:nvPr/>
        </p:nvSpPr>
        <p:spPr bwMode="auto">
          <a:xfrm>
            <a:off x="7418388" y="3859213"/>
            <a:ext cx="15875" cy="12700"/>
          </a:xfrm>
          <a:custGeom>
            <a:avLst/>
            <a:gdLst>
              <a:gd name="T0" fmla="*/ 5 w 8"/>
              <a:gd name="T1" fmla="*/ 2 h 7"/>
              <a:gd name="T2" fmla="*/ 10 w 8"/>
              <a:gd name="T3" fmla="*/ 7 h 7"/>
              <a:gd name="T4" fmla="*/ 4 w 8"/>
              <a:gd name="T5" fmla="*/ 7 h 7"/>
              <a:gd name="T6" fmla="*/ 0 w 8"/>
              <a:gd name="T7" fmla="*/ 1 h 7"/>
              <a:gd name="T8" fmla="*/ 5 w 8"/>
              <a:gd name="T9" fmla="*/ 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7"/>
              <a:gd name="T17" fmla="*/ 8 w 8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7">
                <a:moveTo>
                  <a:pt x="4" y="2"/>
                </a:moveTo>
                <a:cubicBezTo>
                  <a:pt x="5" y="3"/>
                  <a:pt x="8" y="4"/>
                  <a:pt x="8" y="6"/>
                </a:cubicBezTo>
                <a:cubicBezTo>
                  <a:pt x="7" y="7"/>
                  <a:pt x="4" y="7"/>
                  <a:pt x="3" y="6"/>
                </a:cubicBezTo>
                <a:cubicBezTo>
                  <a:pt x="2" y="5"/>
                  <a:pt x="0" y="3"/>
                  <a:pt x="0" y="1"/>
                </a:cubicBezTo>
                <a:cubicBezTo>
                  <a:pt x="0" y="0"/>
                  <a:pt x="3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64" name="Freeform 3082"/>
          <p:cNvSpPr>
            <a:spLocks noChangeAspect="1"/>
          </p:cNvSpPr>
          <p:nvPr/>
        </p:nvSpPr>
        <p:spPr bwMode="auto">
          <a:xfrm>
            <a:off x="7464425" y="3784600"/>
            <a:ext cx="7938" cy="14288"/>
          </a:xfrm>
          <a:custGeom>
            <a:avLst/>
            <a:gdLst>
              <a:gd name="T0" fmla="*/ 1 w 4"/>
              <a:gd name="T1" fmla="*/ 0 h 7"/>
              <a:gd name="T2" fmla="*/ 5 w 4"/>
              <a:gd name="T3" fmla="*/ 3 h 7"/>
              <a:gd name="T4" fmla="*/ 1 w 4"/>
              <a:gd name="T5" fmla="*/ 5 h 7"/>
              <a:gd name="T6" fmla="*/ 4 w 4"/>
              <a:gd name="T7" fmla="*/ 8 h 7"/>
              <a:gd name="T8" fmla="*/ 1 w 4"/>
              <a:gd name="T9" fmla="*/ 9 h 7"/>
              <a:gd name="T10" fmla="*/ 0 w 4"/>
              <a:gd name="T11" fmla="*/ 6 h 7"/>
              <a:gd name="T12" fmla="*/ 1 w 4"/>
              <a:gd name="T13" fmla="*/ 5 h 7"/>
              <a:gd name="T14" fmla="*/ 0 w 4"/>
              <a:gd name="T15" fmla="*/ 3 h 7"/>
              <a:gd name="T16" fmla="*/ 1 w 4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"/>
              <a:gd name="T28" fmla="*/ 0 h 7"/>
              <a:gd name="T29" fmla="*/ 4 w 4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" h="7">
                <a:moveTo>
                  <a:pt x="1" y="0"/>
                </a:moveTo>
                <a:cubicBezTo>
                  <a:pt x="2" y="0"/>
                  <a:pt x="3" y="0"/>
                  <a:pt x="4" y="2"/>
                </a:cubicBezTo>
                <a:cubicBezTo>
                  <a:pt x="4" y="3"/>
                  <a:pt x="2" y="3"/>
                  <a:pt x="1" y="4"/>
                </a:cubicBezTo>
                <a:cubicBezTo>
                  <a:pt x="1" y="5"/>
                  <a:pt x="3" y="5"/>
                  <a:pt x="3" y="6"/>
                </a:cubicBezTo>
                <a:cubicBezTo>
                  <a:pt x="3" y="7"/>
                  <a:pt x="2" y="7"/>
                  <a:pt x="1" y="7"/>
                </a:cubicBezTo>
                <a:cubicBezTo>
                  <a:pt x="0" y="7"/>
                  <a:pt x="0" y="6"/>
                  <a:pt x="0" y="5"/>
                </a:cubicBezTo>
                <a:cubicBezTo>
                  <a:pt x="0" y="4"/>
                  <a:pt x="1" y="4"/>
                  <a:pt x="1" y="4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65" name="Freeform 3083"/>
          <p:cNvSpPr>
            <a:spLocks noChangeAspect="1"/>
          </p:cNvSpPr>
          <p:nvPr/>
        </p:nvSpPr>
        <p:spPr bwMode="auto">
          <a:xfrm>
            <a:off x="7521575" y="3811588"/>
            <a:ext cx="9525" cy="15875"/>
          </a:xfrm>
          <a:custGeom>
            <a:avLst/>
            <a:gdLst>
              <a:gd name="T0" fmla="*/ 1 w 5"/>
              <a:gd name="T1" fmla="*/ 1 h 8"/>
              <a:gd name="T2" fmla="*/ 4 w 5"/>
              <a:gd name="T3" fmla="*/ 1 h 8"/>
              <a:gd name="T4" fmla="*/ 5 w 5"/>
              <a:gd name="T5" fmla="*/ 6 h 8"/>
              <a:gd name="T6" fmla="*/ 1 w 5"/>
              <a:gd name="T7" fmla="*/ 10 h 8"/>
              <a:gd name="T8" fmla="*/ 1 w 5"/>
              <a:gd name="T9" fmla="*/ 6 h 8"/>
              <a:gd name="T10" fmla="*/ 1 w 5"/>
              <a:gd name="T11" fmla="*/ 1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"/>
              <a:gd name="T19" fmla="*/ 0 h 8"/>
              <a:gd name="T20" fmla="*/ 5 w 5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" h="8">
                <a:moveTo>
                  <a:pt x="1" y="1"/>
                </a:moveTo>
                <a:cubicBezTo>
                  <a:pt x="1" y="0"/>
                  <a:pt x="2" y="0"/>
                  <a:pt x="3" y="1"/>
                </a:cubicBezTo>
                <a:cubicBezTo>
                  <a:pt x="4" y="2"/>
                  <a:pt x="5" y="4"/>
                  <a:pt x="4" y="5"/>
                </a:cubicBezTo>
                <a:cubicBezTo>
                  <a:pt x="4" y="6"/>
                  <a:pt x="2" y="8"/>
                  <a:pt x="1" y="8"/>
                </a:cubicBezTo>
                <a:cubicBezTo>
                  <a:pt x="0" y="8"/>
                  <a:pt x="1" y="6"/>
                  <a:pt x="1" y="5"/>
                </a:cubicBezTo>
                <a:cubicBezTo>
                  <a:pt x="1" y="3"/>
                  <a:pt x="0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66" name="Freeform 3084"/>
          <p:cNvSpPr>
            <a:spLocks noChangeAspect="1"/>
          </p:cNvSpPr>
          <p:nvPr/>
        </p:nvSpPr>
        <p:spPr bwMode="auto">
          <a:xfrm>
            <a:off x="7569200" y="3451225"/>
            <a:ext cx="14288" cy="25400"/>
          </a:xfrm>
          <a:custGeom>
            <a:avLst/>
            <a:gdLst>
              <a:gd name="T0" fmla="*/ 6 w 8"/>
              <a:gd name="T1" fmla="*/ 1 h 13"/>
              <a:gd name="T2" fmla="*/ 8 w 8"/>
              <a:gd name="T3" fmla="*/ 2 h 13"/>
              <a:gd name="T4" fmla="*/ 1 w 8"/>
              <a:gd name="T5" fmla="*/ 15 h 13"/>
              <a:gd name="T6" fmla="*/ 0 w 8"/>
              <a:gd name="T7" fmla="*/ 14 h 13"/>
              <a:gd name="T8" fmla="*/ 6 w 8"/>
              <a:gd name="T9" fmla="*/ 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13"/>
              <a:gd name="T17" fmla="*/ 8 w 8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13">
                <a:moveTo>
                  <a:pt x="5" y="1"/>
                </a:moveTo>
                <a:cubicBezTo>
                  <a:pt x="6" y="0"/>
                  <a:pt x="8" y="1"/>
                  <a:pt x="7" y="2"/>
                </a:cubicBezTo>
                <a:cubicBezTo>
                  <a:pt x="6" y="5"/>
                  <a:pt x="4" y="9"/>
                  <a:pt x="1" y="12"/>
                </a:cubicBezTo>
                <a:cubicBezTo>
                  <a:pt x="1" y="13"/>
                  <a:pt x="0" y="12"/>
                  <a:pt x="0" y="11"/>
                </a:cubicBezTo>
                <a:cubicBezTo>
                  <a:pt x="1" y="7"/>
                  <a:pt x="3" y="4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67" name="Freeform 3085"/>
          <p:cNvSpPr>
            <a:spLocks noChangeAspect="1"/>
          </p:cNvSpPr>
          <p:nvPr/>
        </p:nvSpPr>
        <p:spPr bwMode="auto">
          <a:xfrm>
            <a:off x="7599363" y="3402013"/>
            <a:ext cx="15875" cy="12700"/>
          </a:xfrm>
          <a:custGeom>
            <a:avLst/>
            <a:gdLst>
              <a:gd name="T0" fmla="*/ 7 w 8"/>
              <a:gd name="T1" fmla="*/ 0 h 7"/>
              <a:gd name="T2" fmla="*/ 9 w 8"/>
              <a:gd name="T3" fmla="*/ 1 h 7"/>
              <a:gd name="T4" fmla="*/ 4 w 8"/>
              <a:gd name="T5" fmla="*/ 5 h 7"/>
              <a:gd name="T6" fmla="*/ 5 w 8"/>
              <a:gd name="T7" fmla="*/ 8 h 7"/>
              <a:gd name="T8" fmla="*/ 0 w 8"/>
              <a:gd name="T9" fmla="*/ 5 h 7"/>
              <a:gd name="T10" fmla="*/ 5 w 8"/>
              <a:gd name="T11" fmla="*/ 1 h 7"/>
              <a:gd name="T12" fmla="*/ 7 w 8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"/>
              <a:gd name="T22" fmla="*/ 0 h 7"/>
              <a:gd name="T23" fmla="*/ 8 w 8"/>
              <a:gd name="T24" fmla="*/ 7 h 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" h="7">
                <a:moveTo>
                  <a:pt x="6" y="0"/>
                </a:moveTo>
                <a:cubicBezTo>
                  <a:pt x="7" y="0"/>
                  <a:pt x="8" y="1"/>
                  <a:pt x="7" y="1"/>
                </a:cubicBezTo>
                <a:cubicBezTo>
                  <a:pt x="6" y="3"/>
                  <a:pt x="4" y="3"/>
                  <a:pt x="3" y="4"/>
                </a:cubicBezTo>
                <a:cubicBezTo>
                  <a:pt x="3" y="5"/>
                  <a:pt x="4" y="7"/>
                  <a:pt x="4" y="7"/>
                </a:cubicBezTo>
                <a:cubicBezTo>
                  <a:pt x="2" y="7"/>
                  <a:pt x="0" y="6"/>
                  <a:pt x="0" y="4"/>
                </a:cubicBezTo>
                <a:cubicBezTo>
                  <a:pt x="0" y="2"/>
                  <a:pt x="3" y="2"/>
                  <a:pt x="4" y="1"/>
                </a:cubicBezTo>
                <a:cubicBezTo>
                  <a:pt x="5" y="0"/>
                  <a:pt x="5" y="0"/>
                  <a:pt x="6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68" name="Freeform 3086"/>
          <p:cNvSpPr>
            <a:spLocks noChangeAspect="1"/>
          </p:cNvSpPr>
          <p:nvPr/>
        </p:nvSpPr>
        <p:spPr bwMode="auto">
          <a:xfrm>
            <a:off x="8782050" y="4679950"/>
            <a:ext cx="38100" cy="26988"/>
          </a:xfrm>
          <a:custGeom>
            <a:avLst/>
            <a:gdLst>
              <a:gd name="T0" fmla="*/ 18 w 20"/>
              <a:gd name="T1" fmla="*/ 1 h 14"/>
              <a:gd name="T2" fmla="*/ 12 w 20"/>
              <a:gd name="T3" fmla="*/ 1 h 14"/>
              <a:gd name="T4" fmla="*/ 5 w 20"/>
              <a:gd name="T5" fmla="*/ 6 h 14"/>
              <a:gd name="T6" fmla="*/ 5 w 20"/>
              <a:gd name="T7" fmla="*/ 7 h 14"/>
              <a:gd name="T8" fmla="*/ 1 w 20"/>
              <a:gd name="T9" fmla="*/ 12 h 14"/>
              <a:gd name="T10" fmla="*/ 4 w 20"/>
              <a:gd name="T11" fmla="*/ 16 h 14"/>
              <a:gd name="T12" fmla="*/ 19 w 20"/>
              <a:gd name="T13" fmla="*/ 16 h 14"/>
              <a:gd name="T14" fmla="*/ 24 w 20"/>
              <a:gd name="T15" fmla="*/ 12 h 14"/>
              <a:gd name="T16" fmla="*/ 22 w 20"/>
              <a:gd name="T17" fmla="*/ 2 h 14"/>
              <a:gd name="T18" fmla="*/ 18 w 20"/>
              <a:gd name="T19" fmla="*/ 1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0"/>
              <a:gd name="T31" fmla="*/ 0 h 14"/>
              <a:gd name="T32" fmla="*/ 20 w 20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0" h="14">
                <a:moveTo>
                  <a:pt x="15" y="1"/>
                </a:moveTo>
                <a:cubicBezTo>
                  <a:pt x="13" y="0"/>
                  <a:pt x="11" y="0"/>
                  <a:pt x="10" y="1"/>
                </a:cubicBezTo>
                <a:cubicBezTo>
                  <a:pt x="8" y="2"/>
                  <a:pt x="6" y="3"/>
                  <a:pt x="4" y="5"/>
                </a:cubicBezTo>
                <a:cubicBezTo>
                  <a:pt x="3" y="5"/>
                  <a:pt x="4" y="6"/>
                  <a:pt x="4" y="6"/>
                </a:cubicBezTo>
                <a:cubicBezTo>
                  <a:pt x="3" y="8"/>
                  <a:pt x="1" y="9"/>
                  <a:pt x="1" y="10"/>
                </a:cubicBezTo>
                <a:cubicBezTo>
                  <a:pt x="0" y="11"/>
                  <a:pt x="2" y="13"/>
                  <a:pt x="3" y="13"/>
                </a:cubicBezTo>
                <a:cubicBezTo>
                  <a:pt x="7" y="14"/>
                  <a:pt x="12" y="14"/>
                  <a:pt x="16" y="13"/>
                </a:cubicBezTo>
                <a:cubicBezTo>
                  <a:pt x="18" y="13"/>
                  <a:pt x="19" y="11"/>
                  <a:pt x="20" y="10"/>
                </a:cubicBezTo>
                <a:cubicBezTo>
                  <a:pt x="20" y="7"/>
                  <a:pt x="19" y="5"/>
                  <a:pt x="18" y="2"/>
                </a:cubicBezTo>
                <a:cubicBezTo>
                  <a:pt x="17" y="1"/>
                  <a:pt x="16" y="1"/>
                  <a:pt x="1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69" name="Freeform 3087"/>
          <p:cNvSpPr>
            <a:spLocks noChangeAspect="1"/>
          </p:cNvSpPr>
          <p:nvPr/>
        </p:nvSpPr>
        <p:spPr bwMode="auto">
          <a:xfrm>
            <a:off x="8820150" y="4648200"/>
            <a:ext cx="33338" cy="20638"/>
          </a:xfrm>
          <a:custGeom>
            <a:avLst/>
            <a:gdLst>
              <a:gd name="T0" fmla="*/ 17 w 17"/>
              <a:gd name="T1" fmla="*/ 0 h 11"/>
              <a:gd name="T2" fmla="*/ 12 w 17"/>
              <a:gd name="T3" fmla="*/ 5 h 11"/>
              <a:gd name="T4" fmla="*/ 1 w 17"/>
              <a:gd name="T5" fmla="*/ 8 h 11"/>
              <a:gd name="T6" fmla="*/ 4 w 17"/>
              <a:gd name="T7" fmla="*/ 13 h 11"/>
              <a:gd name="T8" fmla="*/ 11 w 17"/>
              <a:gd name="T9" fmla="*/ 11 h 11"/>
              <a:gd name="T10" fmla="*/ 16 w 17"/>
              <a:gd name="T11" fmla="*/ 11 h 11"/>
              <a:gd name="T12" fmla="*/ 21 w 17"/>
              <a:gd name="T13" fmla="*/ 2 h 11"/>
              <a:gd name="T14" fmla="*/ 17 w 17"/>
              <a:gd name="T15" fmla="*/ 0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"/>
              <a:gd name="T25" fmla="*/ 0 h 11"/>
              <a:gd name="T26" fmla="*/ 17 w 17"/>
              <a:gd name="T27" fmla="*/ 11 h 1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" h="11">
                <a:moveTo>
                  <a:pt x="14" y="0"/>
                </a:moveTo>
                <a:cubicBezTo>
                  <a:pt x="12" y="0"/>
                  <a:pt x="12" y="3"/>
                  <a:pt x="10" y="4"/>
                </a:cubicBezTo>
                <a:cubicBezTo>
                  <a:pt x="7" y="5"/>
                  <a:pt x="3" y="5"/>
                  <a:pt x="1" y="7"/>
                </a:cubicBezTo>
                <a:cubicBezTo>
                  <a:pt x="0" y="8"/>
                  <a:pt x="1" y="11"/>
                  <a:pt x="3" y="11"/>
                </a:cubicBezTo>
                <a:cubicBezTo>
                  <a:pt x="5" y="11"/>
                  <a:pt x="7" y="9"/>
                  <a:pt x="9" y="9"/>
                </a:cubicBezTo>
                <a:cubicBezTo>
                  <a:pt x="10" y="8"/>
                  <a:pt x="12" y="9"/>
                  <a:pt x="13" y="9"/>
                </a:cubicBezTo>
                <a:cubicBezTo>
                  <a:pt x="13" y="5"/>
                  <a:pt x="15" y="3"/>
                  <a:pt x="17" y="2"/>
                </a:cubicBezTo>
                <a:cubicBezTo>
                  <a:pt x="17" y="1"/>
                  <a:pt x="15" y="0"/>
                  <a:pt x="1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70" name="Freeform 3088"/>
          <p:cNvSpPr>
            <a:spLocks noChangeAspect="1"/>
          </p:cNvSpPr>
          <p:nvPr/>
        </p:nvSpPr>
        <p:spPr bwMode="auto">
          <a:xfrm>
            <a:off x="8537575" y="4603750"/>
            <a:ext cx="15875" cy="33338"/>
          </a:xfrm>
          <a:custGeom>
            <a:avLst/>
            <a:gdLst>
              <a:gd name="T0" fmla="*/ 0 w 9"/>
              <a:gd name="T1" fmla="*/ 1 h 17"/>
              <a:gd name="T2" fmla="*/ 2 w 9"/>
              <a:gd name="T3" fmla="*/ 1 h 17"/>
              <a:gd name="T4" fmla="*/ 3 w 9"/>
              <a:gd name="T5" fmla="*/ 10 h 17"/>
              <a:gd name="T6" fmla="*/ 6 w 9"/>
              <a:gd name="T7" fmla="*/ 9 h 17"/>
              <a:gd name="T8" fmla="*/ 7 w 9"/>
              <a:gd name="T9" fmla="*/ 4 h 17"/>
              <a:gd name="T10" fmla="*/ 10 w 9"/>
              <a:gd name="T11" fmla="*/ 5 h 17"/>
              <a:gd name="T12" fmla="*/ 10 w 9"/>
              <a:gd name="T13" fmla="*/ 12 h 17"/>
              <a:gd name="T14" fmla="*/ 10 w 9"/>
              <a:gd name="T15" fmla="*/ 17 h 17"/>
              <a:gd name="T16" fmla="*/ 6 w 9"/>
              <a:gd name="T17" fmla="*/ 19 h 17"/>
              <a:gd name="T18" fmla="*/ 1 w 9"/>
              <a:gd name="T19" fmla="*/ 20 h 17"/>
              <a:gd name="T20" fmla="*/ 0 w 9"/>
              <a:gd name="T21" fmla="*/ 15 h 17"/>
              <a:gd name="T22" fmla="*/ 0 w 9"/>
              <a:gd name="T23" fmla="*/ 1 h 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9"/>
              <a:gd name="T37" fmla="*/ 0 h 17"/>
              <a:gd name="T38" fmla="*/ 9 w 9"/>
              <a:gd name="T39" fmla="*/ 17 h 1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9" h="17">
                <a:moveTo>
                  <a:pt x="0" y="1"/>
                </a:moveTo>
                <a:cubicBezTo>
                  <a:pt x="1" y="0"/>
                  <a:pt x="2" y="0"/>
                  <a:pt x="2" y="1"/>
                </a:cubicBezTo>
                <a:cubicBezTo>
                  <a:pt x="3" y="3"/>
                  <a:pt x="2" y="6"/>
                  <a:pt x="3" y="8"/>
                </a:cubicBezTo>
                <a:cubicBezTo>
                  <a:pt x="3" y="9"/>
                  <a:pt x="5" y="8"/>
                  <a:pt x="5" y="7"/>
                </a:cubicBezTo>
                <a:cubicBezTo>
                  <a:pt x="6" y="6"/>
                  <a:pt x="5" y="4"/>
                  <a:pt x="6" y="3"/>
                </a:cubicBezTo>
                <a:cubicBezTo>
                  <a:pt x="7" y="2"/>
                  <a:pt x="8" y="3"/>
                  <a:pt x="9" y="4"/>
                </a:cubicBezTo>
                <a:cubicBezTo>
                  <a:pt x="9" y="6"/>
                  <a:pt x="9" y="8"/>
                  <a:pt x="9" y="10"/>
                </a:cubicBezTo>
                <a:cubicBezTo>
                  <a:pt x="9" y="11"/>
                  <a:pt x="9" y="13"/>
                  <a:pt x="9" y="14"/>
                </a:cubicBezTo>
                <a:cubicBezTo>
                  <a:pt x="8" y="15"/>
                  <a:pt x="7" y="15"/>
                  <a:pt x="5" y="15"/>
                </a:cubicBezTo>
                <a:cubicBezTo>
                  <a:pt x="4" y="16"/>
                  <a:pt x="2" y="17"/>
                  <a:pt x="1" y="16"/>
                </a:cubicBezTo>
                <a:cubicBezTo>
                  <a:pt x="0" y="15"/>
                  <a:pt x="0" y="13"/>
                  <a:pt x="0" y="12"/>
                </a:cubicBezTo>
                <a:cubicBezTo>
                  <a:pt x="0" y="8"/>
                  <a:pt x="0" y="5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71" name="Freeform 3089"/>
          <p:cNvSpPr>
            <a:spLocks noChangeAspect="1"/>
          </p:cNvSpPr>
          <p:nvPr/>
        </p:nvSpPr>
        <p:spPr bwMode="auto">
          <a:xfrm>
            <a:off x="8548688" y="4640263"/>
            <a:ext cx="14288" cy="19050"/>
          </a:xfrm>
          <a:custGeom>
            <a:avLst/>
            <a:gdLst>
              <a:gd name="T0" fmla="*/ 3 w 8"/>
              <a:gd name="T1" fmla="*/ 1 h 10"/>
              <a:gd name="T2" fmla="*/ 9 w 8"/>
              <a:gd name="T3" fmla="*/ 11 h 10"/>
              <a:gd name="T4" fmla="*/ 3 w 8"/>
              <a:gd name="T5" fmla="*/ 12 h 10"/>
              <a:gd name="T6" fmla="*/ 2 w 8"/>
              <a:gd name="T7" fmla="*/ 8 h 10"/>
              <a:gd name="T8" fmla="*/ 0 w 8"/>
              <a:gd name="T9" fmla="*/ 2 h 10"/>
              <a:gd name="T10" fmla="*/ 3 w 8"/>
              <a:gd name="T11" fmla="*/ 1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10"/>
              <a:gd name="T20" fmla="*/ 8 w 8"/>
              <a:gd name="T21" fmla="*/ 10 h 1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10">
                <a:moveTo>
                  <a:pt x="3" y="1"/>
                </a:moveTo>
                <a:cubicBezTo>
                  <a:pt x="5" y="3"/>
                  <a:pt x="8" y="6"/>
                  <a:pt x="8" y="9"/>
                </a:cubicBezTo>
                <a:cubicBezTo>
                  <a:pt x="8" y="10"/>
                  <a:pt x="4" y="10"/>
                  <a:pt x="3" y="10"/>
                </a:cubicBezTo>
                <a:cubicBezTo>
                  <a:pt x="2" y="9"/>
                  <a:pt x="3" y="8"/>
                  <a:pt x="2" y="7"/>
                </a:cubicBezTo>
                <a:cubicBezTo>
                  <a:pt x="2" y="5"/>
                  <a:pt x="0" y="4"/>
                  <a:pt x="0" y="2"/>
                </a:cubicBezTo>
                <a:cubicBezTo>
                  <a:pt x="0" y="1"/>
                  <a:pt x="2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72" name="Freeform 3090"/>
          <p:cNvSpPr>
            <a:spLocks noChangeAspect="1"/>
          </p:cNvSpPr>
          <p:nvPr/>
        </p:nvSpPr>
        <p:spPr bwMode="auto">
          <a:xfrm>
            <a:off x="8461375" y="4759325"/>
            <a:ext cx="63500" cy="66675"/>
          </a:xfrm>
          <a:custGeom>
            <a:avLst/>
            <a:gdLst>
              <a:gd name="T0" fmla="*/ 1 w 34"/>
              <a:gd name="T1" fmla="*/ 0 h 35"/>
              <a:gd name="T2" fmla="*/ 0 w 34"/>
              <a:gd name="T3" fmla="*/ 2 h 35"/>
              <a:gd name="T4" fmla="*/ 2 w 34"/>
              <a:gd name="T5" fmla="*/ 10 h 35"/>
              <a:gd name="T6" fmla="*/ 7 w 34"/>
              <a:gd name="T7" fmla="*/ 14 h 35"/>
              <a:gd name="T8" fmla="*/ 11 w 34"/>
              <a:gd name="T9" fmla="*/ 22 h 35"/>
              <a:gd name="T10" fmla="*/ 20 w 34"/>
              <a:gd name="T11" fmla="*/ 30 h 35"/>
              <a:gd name="T12" fmla="*/ 27 w 34"/>
              <a:gd name="T13" fmla="*/ 32 h 35"/>
              <a:gd name="T14" fmla="*/ 28 w 34"/>
              <a:gd name="T15" fmla="*/ 40 h 35"/>
              <a:gd name="T16" fmla="*/ 38 w 34"/>
              <a:gd name="T17" fmla="*/ 41 h 35"/>
              <a:gd name="T18" fmla="*/ 38 w 34"/>
              <a:gd name="T19" fmla="*/ 34 h 35"/>
              <a:gd name="T20" fmla="*/ 26 w 34"/>
              <a:gd name="T21" fmla="*/ 25 h 35"/>
              <a:gd name="T22" fmla="*/ 19 w 34"/>
              <a:gd name="T23" fmla="*/ 14 h 35"/>
              <a:gd name="T24" fmla="*/ 9 w 34"/>
              <a:gd name="T25" fmla="*/ 5 h 35"/>
              <a:gd name="T26" fmla="*/ 1 w 34"/>
              <a:gd name="T27" fmla="*/ 0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4"/>
              <a:gd name="T43" fmla="*/ 0 h 35"/>
              <a:gd name="T44" fmla="*/ 34 w 34"/>
              <a:gd name="T45" fmla="*/ 35 h 3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4" h="35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6"/>
                  <a:pt x="2" y="8"/>
                </a:cubicBezTo>
                <a:cubicBezTo>
                  <a:pt x="3" y="9"/>
                  <a:pt x="5" y="10"/>
                  <a:pt x="6" y="12"/>
                </a:cubicBezTo>
                <a:cubicBezTo>
                  <a:pt x="8" y="14"/>
                  <a:pt x="8" y="16"/>
                  <a:pt x="9" y="18"/>
                </a:cubicBezTo>
                <a:cubicBezTo>
                  <a:pt x="11" y="21"/>
                  <a:pt x="14" y="23"/>
                  <a:pt x="17" y="25"/>
                </a:cubicBezTo>
                <a:cubicBezTo>
                  <a:pt x="19" y="26"/>
                  <a:pt x="22" y="26"/>
                  <a:pt x="23" y="27"/>
                </a:cubicBezTo>
                <a:cubicBezTo>
                  <a:pt x="25" y="29"/>
                  <a:pt x="23" y="32"/>
                  <a:pt x="24" y="33"/>
                </a:cubicBezTo>
                <a:cubicBezTo>
                  <a:pt x="26" y="34"/>
                  <a:pt x="30" y="35"/>
                  <a:pt x="32" y="34"/>
                </a:cubicBezTo>
                <a:cubicBezTo>
                  <a:pt x="34" y="33"/>
                  <a:pt x="33" y="29"/>
                  <a:pt x="32" y="28"/>
                </a:cubicBezTo>
                <a:cubicBezTo>
                  <a:pt x="30" y="24"/>
                  <a:pt x="25" y="24"/>
                  <a:pt x="22" y="21"/>
                </a:cubicBezTo>
                <a:cubicBezTo>
                  <a:pt x="20" y="18"/>
                  <a:pt x="19" y="14"/>
                  <a:pt x="16" y="12"/>
                </a:cubicBezTo>
                <a:cubicBezTo>
                  <a:pt x="14" y="9"/>
                  <a:pt x="10" y="7"/>
                  <a:pt x="8" y="4"/>
                </a:cubicBezTo>
                <a:cubicBezTo>
                  <a:pt x="6" y="3"/>
                  <a:pt x="4" y="1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73" name="Freeform 3091"/>
          <p:cNvSpPr>
            <a:spLocks noChangeAspect="1"/>
          </p:cNvSpPr>
          <p:nvPr/>
        </p:nvSpPr>
        <p:spPr bwMode="auto">
          <a:xfrm>
            <a:off x="8529638" y="4773613"/>
            <a:ext cx="11113" cy="17463"/>
          </a:xfrm>
          <a:custGeom>
            <a:avLst/>
            <a:gdLst>
              <a:gd name="T0" fmla="*/ 5 w 6"/>
              <a:gd name="T1" fmla="*/ 1 h 9"/>
              <a:gd name="T2" fmla="*/ 6 w 6"/>
              <a:gd name="T3" fmla="*/ 7 h 9"/>
              <a:gd name="T4" fmla="*/ 6 w 6"/>
              <a:gd name="T5" fmla="*/ 11 h 9"/>
              <a:gd name="T6" fmla="*/ 1 w 6"/>
              <a:gd name="T7" fmla="*/ 7 h 9"/>
              <a:gd name="T8" fmla="*/ 2 w 6"/>
              <a:gd name="T9" fmla="*/ 2 h 9"/>
              <a:gd name="T10" fmla="*/ 5 w 6"/>
              <a:gd name="T11" fmla="*/ 1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"/>
              <a:gd name="T19" fmla="*/ 0 h 9"/>
              <a:gd name="T20" fmla="*/ 6 w 6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" h="9">
                <a:moveTo>
                  <a:pt x="4" y="1"/>
                </a:moveTo>
                <a:cubicBezTo>
                  <a:pt x="5" y="2"/>
                  <a:pt x="5" y="4"/>
                  <a:pt x="5" y="6"/>
                </a:cubicBezTo>
                <a:cubicBezTo>
                  <a:pt x="5" y="7"/>
                  <a:pt x="6" y="9"/>
                  <a:pt x="5" y="9"/>
                </a:cubicBezTo>
                <a:cubicBezTo>
                  <a:pt x="3" y="9"/>
                  <a:pt x="2" y="8"/>
                  <a:pt x="1" y="6"/>
                </a:cubicBezTo>
                <a:cubicBezTo>
                  <a:pt x="0" y="5"/>
                  <a:pt x="1" y="3"/>
                  <a:pt x="2" y="2"/>
                </a:cubicBezTo>
                <a:cubicBezTo>
                  <a:pt x="2" y="1"/>
                  <a:pt x="3" y="0"/>
                  <a:pt x="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74" name="Freeform 3092"/>
          <p:cNvSpPr>
            <a:spLocks noChangeAspect="1"/>
          </p:cNvSpPr>
          <p:nvPr/>
        </p:nvSpPr>
        <p:spPr bwMode="auto">
          <a:xfrm>
            <a:off x="8547100" y="4792663"/>
            <a:ext cx="9525" cy="11113"/>
          </a:xfrm>
          <a:custGeom>
            <a:avLst/>
            <a:gdLst>
              <a:gd name="T0" fmla="*/ 2 w 5"/>
              <a:gd name="T1" fmla="*/ 1 h 6"/>
              <a:gd name="T2" fmla="*/ 6 w 5"/>
              <a:gd name="T3" fmla="*/ 4 h 6"/>
              <a:gd name="T4" fmla="*/ 2 w 5"/>
              <a:gd name="T5" fmla="*/ 7 h 6"/>
              <a:gd name="T6" fmla="*/ 0 w 5"/>
              <a:gd name="T7" fmla="*/ 6 h 6"/>
              <a:gd name="T8" fmla="*/ 2 w 5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2" y="1"/>
                </a:moveTo>
                <a:cubicBezTo>
                  <a:pt x="3" y="0"/>
                  <a:pt x="5" y="2"/>
                  <a:pt x="5" y="3"/>
                </a:cubicBezTo>
                <a:cubicBezTo>
                  <a:pt x="5" y="5"/>
                  <a:pt x="3" y="6"/>
                  <a:pt x="2" y="6"/>
                </a:cubicBezTo>
                <a:cubicBezTo>
                  <a:pt x="1" y="6"/>
                  <a:pt x="0" y="5"/>
                  <a:pt x="0" y="5"/>
                </a:cubicBezTo>
                <a:cubicBezTo>
                  <a:pt x="0" y="3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75" name="Freeform 3093"/>
          <p:cNvSpPr>
            <a:spLocks noChangeAspect="1"/>
          </p:cNvSpPr>
          <p:nvPr/>
        </p:nvSpPr>
        <p:spPr bwMode="auto">
          <a:xfrm>
            <a:off x="7234238" y="4497388"/>
            <a:ext cx="944563" cy="814388"/>
          </a:xfrm>
          <a:custGeom>
            <a:avLst/>
            <a:gdLst>
              <a:gd name="T0" fmla="*/ 86 w 496"/>
              <a:gd name="T1" fmla="*/ 169 h 427"/>
              <a:gd name="T2" fmla="*/ 130 w 496"/>
              <a:gd name="T3" fmla="*/ 155 h 427"/>
              <a:gd name="T4" fmla="*/ 149 w 496"/>
              <a:gd name="T5" fmla="*/ 125 h 427"/>
              <a:gd name="T6" fmla="*/ 163 w 496"/>
              <a:gd name="T7" fmla="*/ 99 h 427"/>
              <a:gd name="T8" fmla="*/ 172 w 496"/>
              <a:gd name="T9" fmla="*/ 103 h 427"/>
              <a:gd name="T10" fmla="*/ 190 w 496"/>
              <a:gd name="T11" fmla="*/ 96 h 427"/>
              <a:gd name="T12" fmla="*/ 187 w 496"/>
              <a:gd name="T13" fmla="*/ 80 h 427"/>
              <a:gd name="T14" fmla="*/ 197 w 496"/>
              <a:gd name="T15" fmla="*/ 67 h 427"/>
              <a:gd name="T16" fmla="*/ 217 w 496"/>
              <a:gd name="T17" fmla="*/ 56 h 427"/>
              <a:gd name="T18" fmla="*/ 241 w 496"/>
              <a:gd name="T19" fmla="*/ 72 h 427"/>
              <a:gd name="T20" fmla="*/ 254 w 496"/>
              <a:gd name="T21" fmla="*/ 77 h 427"/>
              <a:gd name="T22" fmla="*/ 272 w 496"/>
              <a:gd name="T23" fmla="*/ 84 h 427"/>
              <a:gd name="T24" fmla="*/ 262 w 496"/>
              <a:gd name="T25" fmla="*/ 64 h 427"/>
              <a:gd name="T26" fmla="*/ 288 w 496"/>
              <a:gd name="T27" fmla="*/ 32 h 427"/>
              <a:gd name="T28" fmla="*/ 315 w 496"/>
              <a:gd name="T29" fmla="*/ 24 h 427"/>
              <a:gd name="T30" fmla="*/ 309 w 496"/>
              <a:gd name="T31" fmla="*/ 11 h 427"/>
              <a:gd name="T32" fmla="*/ 336 w 496"/>
              <a:gd name="T33" fmla="*/ 23 h 427"/>
              <a:gd name="T34" fmla="*/ 365 w 496"/>
              <a:gd name="T35" fmla="*/ 30 h 427"/>
              <a:gd name="T36" fmla="*/ 357 w 496"/>
              <a:gd name="T37" fmla="*/ 49 h 427"/>
              <a:gd name="T38" fmla="*/ 384 w 496"/>
              <a:gd name="T39" fmla="*/ 96 h 427"/>
              <a:gd name="T40" fmla="*/ 428 w 496"/>
              <a:gd name="T41" fmla="*/ 121 h 427"/>
              <a:gd name="T42" fmla="*/ 447 w 496"/>
              <a:gd name="T43" fmla="*/ 38 h 427"/>
              <a:gd name="T44" fmla="*/ 463 w 496"/>
              <a:gd name="T45" fmla="*/ 1 h 427"/>
              <a:gd name="T46" fmla="*/ 473 w 496"/>
              <a:gd name="T47" fmla="*/ 30 h 427"/>
              <a:gd name="T48" fmla="*/ 491 w 496"/>
              <a:gd name="T49" fmla="*/ 59 h 427"/>
              <a:gd name="T50" fmla="*/ 506 w 496"/>
              <a:gd name="T51" fmla="*/ 109 h 427"/>
              <a:gd name="T52" fmla="*/ 519 w 496"/>
              <a:gd name="T53" fmla="*/ 153 h 427"/>
              <a:gd name="T54" fmla="*/ 541 w 496"/>
              <a:gd name="T55" fmla="*/ 167 h 427"/>
              <a:gd name="T56" fmla="*/ 551 w 496"/>
              <a:gd name="T57" fmla="*/ 204 h 427"/>
              <a:gd name="T58" fmla="*/ 569 w 496"/>
              <a:gd name="T59" fmla="*/ 207 h 427"/>
              <a:gd name="T60" fmla="*/ 583 w 496"/>
              <a:gd name="T61" fmla="*/ 241 h 427"/>
              <a:gd name="T62" fmla="*/ 595 w 496"/>
              <a:gd name="T63" fmla="*/ 278 h 427"/>
              <a:gd name="T64" fmla="*/ 584 w 496"/>
              <a:gd name="T65" fmla="*/ 347 h 427"/>
              <a:gd name="T66" fmla="*/ 547 w 496"/>
              <a:gd name="T67" fmla="*/ 410 h 427"/>
              <a:gd name="T68" fmla="*/ 523 w 496"/>
              <a:gd name="T69" fmla="*/ 446 h 427"/>
              <a:gd name="T70" fmla="*/ 477 w 496"/>
              <a:gd name="T71" fmla="*/ 494 h 427"/>
              <a:gd name="T72" fmla="*/ 439 w 496"/>
              <a:gd name="T73" fmla="*/ 502 h 427"/>
              <a:gd name="T74" fmla="*/ 422 w 496"/>
              <a:gd name="T75" fmla="*/ 505 h 427"/>
              <a:gd name="T76" fmla="*/ 385 w 496"/>
              <a:gd name="T77" fmla="*/ 501 h 427"/>
              <a:gd name="T78" fmla="*/ 365 w 496"/>
              <a:gd name="T79" fmla="*/ 470 h 427"/>
              <a:gd name="T80" fmla="*/ 344 w 496"/>
              <a:gd name="T81" fmla="*/ 451 h 427"/>
              <a:gd name="T82" fmla="*/ 344 w 496"/>
              <a:gd name="T83" fmla="*/ 424 h 427"/>
              <a:gd name="T84" fmla="*/ 330 w 496"/>
              <a:gd name="T85" fmla="*/ 435 h 427"/>
              <a:gd name="T86" fmla="*/ 348 w 496"/>
              <a:gd name="T87" fmla="*/ 396 h 427"/>
              <a:gd name="T88" fmla="*/ 314 w 496"/>
              <a:gd name="T89" fmla="*/ 433 h 427"/>
              <a:gd name="T90" fmla="*/ 300 w 496"/>
              <a:gd name="T91" fmla="*/ 406 h 427"/>
              <a:gd name="T92" fmla="*/ 270 w 496"/>
              <a:gd name="T93" fmla="*/ 383 h 427"/>
              <a:gd name="T94" fmla="*/ 178 w 496"/>
              <a:gd name="T95" fmla="*/ 386 h 427"/>
              <a:gd name="T96" fmla="*/ 112 w 496"/>
              <a:gd name="T97" fmla="*/ 416 h 427"/>
              <a:gd name="T98" fmla="*/ 50 w 496"/>
              <a:gd name="T99" fmla="*/ 439 h 427"/>
              <a:gd name="T100" fmla="*/ 8 w 496"/>
              <a:gd name="T101" fmla="*/ 411 h 427"/>
              <a:gd name="T102" fmla="*/ 18 w 496"/>
              <a:gd name="T103" fmla="*/ 365 h 427"/>
              <a:gd name="T104" fmla="*/ 0 w 496"/>
              <a:gd name="T105" fmla="*/ 278 h 427"/>
              <a:gd name="T106" fmla="*/ 14 w 496"/>
              <a:gd name="T107" fmla="*/ 280 h 427"/>
              <a:gd name="T108" fmla="*/ 13 w 496"/>
              <a:gd name="T109" fmla="*/ 216 h 427"/>
              <a:gd name="T110" fmla="*/ 20 w 496"/>
              <a:gd name="T111" fmla="*/ 205 h 427"/>
              <a:gd name="T112" fmla="*/ 55 w 496"/>
              <a:gd name="T113" fmla="*/ 178 h 42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6"/>
              <a:gd name="T172" fmla="*/ 0 h 427"/>
              <a:gd name="T173" fmla="*/ 496 w 496"/>
              <a:gd name="T174" fmla="*/ 427 h 42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6" h="427">
                <a:moveTo>
                  <a:pt x="50" y="145"/>
                </a:moveTo>
                <a:cubicBezTo>
                  <a:pt x="52" y="145"/>
                  <a:pt x="54" y="144"/>
                  <a:pt x="56" y="144"/>
                </a:cubicBezTo>
                <a:cubicBezTo>
                  <a:pt x="59" y="144"/>
                  <a:pt x="62" y="147"/>
                  <a:pt x="64" y="145"/>
                </a:cubicBezTo>
                <a:cubicBezTo>
                  <a:pt x="66" y="143"/>
                  <a:pt x="68" y="139"/>
                  <a:pt x="72" y="141"/>
                </a:cubicBezTo>
                <a:cubicBezTo>
                  <a:pt x="74" y="141"/>
                  <a:pt x="77" y="140"/>
                  <a:pt x="79" y="139"/>
                </a:cubicBezTo>
                <a:cubicBezTo>
                  <a:pt x="81" y="138"/>
                  <a:pt x="81" y="135"/>
                  <a:pt x="83" y="134"/>
                </a:cubicBezTo>
                <a:cubicBezTo>
                  <a:pt x="85" y="134"/>
                  <a:pt x="89" y="135"/>
                  <a:pt x="91" y="135"/>
                </a:cubicBezTo>
                <a:cubicBezTo>
                  <a:pt x="97" y="133"/>
                  <a:pt x="104" y="133"/>
                  <a:pt x="108" y="129"/>
                </a:cubicBezTo>
                <a:cubicBezTo>
                  <a:pt x="113" y="126"/>
                  <a:pt x="114" y="121"/>
                  <a:pt x="116" y="116"/>
                </a:cubicBezTo>
                <a:cubicBezTo>
                  <a:pt x="117" y="115"/>
                  <a:pt x="115" y="113"/>
                  <a:pt x="116" y="112"/>
                </a:cubicBezTo>
                <a:cubicBezTo>
                  <a:pt x="118" y="110"/>
                  <a:pt x="122" y="111"/>
                  <a:pt x="124" y="109"/>
                </a:cubicBezTo>
                <a:cubicBezTo>
                  <a:pt x="125" y="108"/>
                  <a:pt x="124" y="106"/>
                  <a:pt x="124" y="104"/>
                </a:cubicBezTo>
                <a:cubicBezTo>
                  <a:pt x="124" y="103"/>
                  <a:pt x="122" y="101"/>
                  <a:pt x="123" y="100"/>
                </a:cubicBezTo>
                <a:cubicBezTo>
                  <a:pt x="124" y="95"/>
                  <a:pt x="125" y="91"/>
                  <a:pt x="128" y="87"/>
                </a:cubicBezTo>
                <a:cubicBezTo>
                  <a:pt x="129" y="84"/>
                  <a:pt x="132" y="82"/>
                  <a:pt x="135" y="80"/>
                </a:cubicBezTo>
                <a:cubicBezTo>
                  <a:pt x="135" y="79"/>
                  <a:pt x="136" y="81"/>
                  <a:pt x="136" y="82"/>
                </a:cubicBezTo>
                <a:cubicBezTo>
                  <a:pt x="136" y="84"/>
                  <a:pt x="135" y="85"/>
                  <a:pt x="135" y="86"/>
                </a:cubicBezTo>
                <a:cubicBezTo>
                  <a:pt x="136" y="90"/>
                  <a:pt x="136" y="95"/>
                  <a:pt x="139" y="97"/>
                </a:cubicBezTo>
                <a:cubicBezTo>
                  <a:pt x="142" y="98"/>
                  <a:pt x="145" y="94"/>
                  <a:pt x="145" y="92"/>
                </a:cubicBezTo>
                <a:cubicBezTo>
                  <a:pt x="146" y="90"/>
                  <a:pt x="143" y="88"/>
                  <a:pt x="143" y="86"/>
                </a:cubicBezTo>
                <a:cubicBezTo>
                  <a:pt x="142" y="85"/>
                  <a:pt x="142" y="83"/>
                  <a:pt x="143" y="82"/>
                </a:cubicBezTo>
                <a:cubicBezTo>
                  <a:pt x="143" y="81"/>
                  <a:pt x="145" y="80"/>
                  <a:pt x="146" y="80"/>
                </a:cubicBezTo>
                <a:cubicBezTo>
                  <a:pt x="150" y="80"/>
                  <a:pt x="154" y="83"/>
                  <a:pt x="158" y="83"/>
                </a:cubicBezTo>
                <a:cubicBezTo>
                  <a:pt x="158" y="83"/>
                  <a:pt x="159" y="81"/>
                  <a:pt x="158" y="80"/>
                </a:cubicBezTo>
                <a:cubicBezTo>
                  <a:pt x="158" y="79"/>
                  <a:pt x="156" y="80"/>
                  <a:pt x="155" y="79"/>
                </a:cubicBezTo>
                <a:cubicBezTo>
                  <a:pt x="155" y="78"/>
                  <a:pt x="156" y="75"/>
                  <a:pt x="155" y="74"/>
                </a:cubicBezTo>
                <a:cubicBezTo>
                  <a:pt x="155" y="73"/>
                  <a:pt x="153" y="73"/>
                  <a:pt x="153" y="72"/>
                </a:cubicBezTo>
                <a:cubicBezTo>
                  <a:pt x="153" y="70"/>
                  <a:pt x="155" y="67"/>
                  <a:pt x="156" y="67"/>
                </a:cubicBezTo>
                <a:cubicBezTo>
                  <a:pt x="159" y="67"/>
                  <a:pt x="160" y="72"/>
                  <a:pt x="162" y="71"/>
                </a:cubicBezTo>
                <a:cubicBezTo>
                  <a:pt x="165" y="70"/>
                  <a:pt x="161" y="66"/>
                  <a:pt x="162" y="64"/>
                </a:cubicBezTo>
                <a:cubicBezTo>
                  <a:pt x="163" y="63"/>
                  <a:pt x="167" y="66"/>
                  <a:pt x="167" y="64"/>
                </a:cubicBezTo>
                <a:cubicBezTo>
                  <a:pt x="168" y="61"/>
                  <a:pt x="164" y="59"/>
                  <a:pt x="164" y="56"/>
                </a:cubicBezTo>
                <a:cubicBezTo>
                  <a:pt x="164" y="54"/>
                  <a:pt x="167" y="51"/>
                  <a:pt x="169" y="51"/>
                </a:cubicBezTo>
                <a:cubicBezTo>
                  <a:pt x="172" y="51"/>
                  <a:pt x="171" y="56"/>
                  <a:pt x="173" y="56"/>
                </a:cubicBezTo>
                <a:cubicBezTo>
                  <a:pt x="176" y="56"/>
                  <a:pt x="175" y="51"/>
                  <a:pt x="177" y="50"/>
                </a:cubicBezTo>
                <a:cubicBezTo>
                  <a:pt x="178" y="48"/>
                  <a:pt x="180" y="48"/>
                  <a:pt x="181" y="47"/>
                </a:cubicBezTo>
                <a:cubicBezTo>
                  <a:pt x="183" y="47"/>
                  <a:pt x="184" y="49"/>
                  <a:pt x="185" y="48"/>
                </a:cubicBezTo>
                <a:cubicBezTo>
                  <a:pt x="186" y="47"/>
                  <a:pt x="185" y="44"/>
                  <a:pt x="186" y="43"/>
                </a:cubicBezTo>
                <a:cubicBezTo>
                  <a:pt x="189" y="43"/>
                  <a:pt x="191" y="46"/>
                  <a:pt x="193" y="48"/>
                </a:cubicBezTo>
                <a:cubicBezTo>
                  <a:pt x="196" y="51"/>
                  <a:pt x="200" y="55"/>
                  <a:pt x="201" y="60"/>
                </a:cubicBezTo>
                <a:cubicBezTo>
                  <a:pt x="202" y="62"/>
                  <a:pt x="197" y="68"/>
                  <a:pt x="199" y="68"/>
                </a:cubicBezTo>
                <a:cubicBezTo>
                  <a:pt x="203" y="69"/>
                  <a:pt x="202" y="62"/>
                  <a:pt x="205" y="61"/>
                </a:cubicBezTo>
                <a:cubicBezTo>
                  <a:pt x="207" y="59"/>
                  <a:pt x="209" y="59"/>
                  <a:pt x="212" y="60"/>
                </a:cubicBezTo>
                <a:cubicBezTo>
                  <a:pt x="213" y="61"/>
                  <a:pt x="211" y="64"/>
                  <a:pt x="212" y="64"/>
                </a:cubicBezTo>
                <a:cubicBezTo>
                  <a:pt x="214" y="64"/>
                  <a:pt x="213" y="60"/>
                  <a:pt x="214" y="60"/>
                </a:cubicBezTo>
                <a:cubicBezTo>
                  <a:pt x="216" y="60"/>
                  <a:pt x="218" y="61"/>
                  <a:pt x="219" y="63"/>
                </a:cubicBezTo>
                <a:cubicBezTo>
                  <a:pt x="220" y="64"/>
                  <a:pt x="220" y="66"/>
                  <a:pt x="221" y="67"/>
                </a:cubicBezTo>
                <a:cubicBezTo>
                  <a:pt x="222" y="69"/>
                  <a:pt x="225" y="71"/>
                  <a:pt x="227" y="70"/>
                </a:cubicBezTo>
                <a:cubicBezTo>
                  <a:pt x="229" y="70"/>
                  <a:pt x="223" y="68"/>
                  <a:pt x="223" y="66"/>
                </a:cubicBezTo>
                <a:cubicBezTo>
                  <a:pt x="222" y="65"/>
                  <a:pt x="222" y="63"/>
                  <a:pt x="222" y="61"/>
                </a:cubicBezTo>
                <a:cubicBezTo>
                  <a:pt x="222" y="60"/>
                  <a:pt x="224" y="59"/>
                  <a:pt x="224" y="58"/>
                </a:cubicBezTo>
                <a:cubicBezTo>
                  <a:pt x="222" y="56"/>
                  <a:pt x="218" y="56"/>
                  <a:pt x="218" y="53"/>
                </a:cubicBezTo>
                <a:cubicBezTo>
                  <a:pt x="218" y="49"/>
                  <a:pt x="221" y="45"/>
                  <a:pt x="224" y="41"/>
                </a:cubicBezTo>
                <a:cubicBezTo>
                  <a:pt x="225" y="39"/>
                  <a:pt x="228" y="39"/>
                  <a:pt x="230" y="37"/>
                </a:cubicBezTo>
                <a:cubicBezTo>
                  <a:pt x="232" y="33"/>
                  <a:pt x="231" y="28"/>
                  <a:pt x="234" y="25"/>
                </a:cubicBezTo>
                <a:cubicBezTo>
                  <a:pt x="235" y="24"/>
                  <a:pt x="238" y="28"/>
                  <a:pt x="240" y="27"/>
                </a:cubicBezTo>
                <a:cubicBezTo>
                  <a:pt x="242" y="26"/>
                  <a:pt x="241" y="21"/>
                  <a:pt x="243" y="20"/>
                </a:cubicBezTo>
                <a:cubicBezTo>
                  <a:pt x="247" y="19"/>
                  <a:pt x="252" y="20"/>
                  <a:pt x="257" y="20"/>
                </a:cubicBezTo>
                <a:cubicBezTo>
                  <a:pt x="257" y="21"/>
                  <a:pt x="257" y="23"/>
                  <a:pt x="258" y="23"/>
                </a:cubicBezTo>
                <a:cubicBezTo>
                  <a:pt x="259" y="23"/>
                  <a:pt x="262" y="22"/>
                  <a:pt x="263" y="20"/>
                </a:cubicBezTo>
                <a:cubicBezTo>
                  <a:pt x="263" y="19"/>
                  <a:pt x="263" y="17"/>
                  <a:pt x="262" y="15"/>
                </a:cubicBezTo>
                <a:cubicBezTo>
                  <a:pt x="260" y="13"/>
                  <a:pt x="257" y="14"/>
                  <a:pt x="255" y="12"/>
                </a:cubicBezTo>
                <a:cubicBezTo>
                  <a:pt x="253" y="11"/>
                  <a:pt x="250" y="9"/>
                  <a:pt x="252" y="7"/>
                </a:cubicBezTo>
                <a:cubicBezTo>
                  <a:pt x="253" y="6"/>
                  <a:pt x="256" y="8"/>
                  <a:pt x="258" y="9"/>
                </a:cubicBezTo>
                <a:cubicBezTo>
                  <a:pt x="260" y="9"/>
                  <a:pt x="263" y="10"/>
                  <a:pt x="264" y="11"/>
                </a:cubicBezTo>
                <a:cubicBezTo>
                  <a:pt x="266" y="12"/>
                  <a:pt x="267" y="14"/>
                  <a:pt x="269" y="15"/>
                </a:cubicBezTo>
                <a:cubicBezTo>
                  <a:pt x="271" y="15"/>
                  <a:pt x="273" y="14"/>
                  <a:pt x="275" y="15"/>
                </a:cubicBezTo>
                <a:cubicBezTo>
                  <a:pt x="277" y="15"/>
                  <a:pt x="278" y="18"/>
                  <a:pt x="280" y="19"/>
                </a:cubicBezTo>
                <a:cubicBezTo>
                  <a:pt x="281" y="19"/>
                  <a:pt x="282" y="16"/>
                  <a:pt x="284" y="17"/>
                </a:cubicBezTo>
                <a:cubicBezTo>
                  <a:pt x="287" y="17"/>
                  <a:pt x="289" y="22"/>
                  <a:pt x="292" y="22"/>
                </a:cubicBezTo>
                <a:cubicBezTo>
                  <a:pt x="295" y="23"/>
                  <a:pt x="298" y="20"/>
                  <a:pt x="301" y="20"/>
                </a:cubicBezTo>
                <a:cubicBezTo>
                  <a:pt x="302" y="21"/>
                  <a:pt x="302" y="26"/>
                  <a:pt x="304" y="25"/>
                </a:cubicBezTo>
                <a:cubicBezTo>
                  <a:pt x="306" y="24"/>
                  <a:pt x="305" y="19"/>
                  <a:pt x="307" y="18"/>
                </a:cubicBezTo>
                <a:cubicBezTo>
                  <a:pt x="310" y="18"/>
                  <a:pt x="315" y="20"/>
                  <a:pt x="315" y="23"/>
                </a:cubicBezTo>
                <a:cubicBezTo>
                  <a:pt x="315" y="28"/>
                  <a:pt x="310" y="31"/>
                  <a:pt x="306" y="35"/>
                </a:cubicBezTo>
                <a:cubicBezTo>
                  <a:pt x="304" y="37"/>
                  <a:pt x="299" y="38"/>
                  <a:pt x="298" y="41"/>
                </a:cubicBezTo>
                <a:cubicBezTo>
                  <a:pt x="297" y="44"/>
                  <a:pt x="300" y="48"/>
                  <a:pt x="299" y="51"/>
                </a:cubicBezTo>
                <a:cubicBezTo>
                  <a:pt x="298" y="56"/>
                  <a:pt x="293" y="60"/>
                  <a:pt x="294" y="65"/>
                </a:cubicBezTo>
                <a:cubicBezTo>
                  <a:pt x="296" y="70"/>
                  <a:pt x="303" y="72"/>
                  <a:pt x="307" y="75"/>
                </a:cubicBezTo>
                <a:cubicBezTo>
                  <a:pt x="311" y="77"/>
                  <a:pt x="316" y="78"/>
                  <a:pt x="320" y="80"/>
                </a:cubicBezTo>
                <a:cubicBezTo>
                  <a:pt x="323" y="82"/>
                  <a:pt x="327" y="84"/>
                  <a:pt x="330" y="87"/>
                </a:cubicBezTo>
                <a:cubicBezTo>
                  <a:pt x="332" y="88"/>
                  <a:pt x="334" y="90"/>
                  <a:pt x="336" y="91"/>
                </a:cubicBezTo>
                <a:cubicBezTo>
                  <a:pt x="339" y="94"/>
                  <a:pt x="342" y="98"/>
                  <a:pt x="345" y="100"/>
                </a:cubicBezTo>
                <a:cubicBezTo>
                  <a:pt x="349" y="101"/>
                  <a:pt x="354" y="104"/>
                  <a:pt x="357" y="101"/>
                </a:cubicBezTo>
                <a:cubicBezTo>
                  <a:pt x="362" y="97"/>
                  <a:pt x="363" y="89"/>
                  <a:pt x="366" y="83"/>
                </a:cubicBezTo>
                <a:cubicBezTo>
                  <a:pt x="368" y="77"/>
                  <a:pt x="371" y="71"/>
                  <a:pt x="372" y="65"/>
                </a:cubicBezTo>
                <a:cubicBezTo>
                  <a:pt x="374" y="57"/>
                  <a:pt x="372" y="49"/>
                  <a:pt x="372" y="40"/>
                </a:cubicBezTo>
                <a:cubicBezTo>
                  <a:pt x="372" y="38"/>
                  <a:pt x="372" y="34"/>
                  <a:pt x="373" y="32"/>
                </a:cubicBezTo>
                <a:cubicBezTo>
                  <a:pt x="374" y="29"/>
                  <a:pt x="376" y="28"/>
                  <a:pt x="377" y="26"/>
                </a:cubicBezTo>
                <a:cubicBezTo>
                  <a:pt x="378" y="24"/>
                  <a:pt x="377" y="22"/>
                  <a:pt x="377" y="20"/>
                </a:cubicBezTo>
                <a:cubicBezTo>
                  <a:pt x="379" y="14"/>
                  <a:pt x="381" y="8"/>
                  <a:pt x="383" y="3"/>
                </a:cubicBezTo>
                <a:cubicBezTo>
                  <a:pt x="383" y="1"/>
                  <a:pt x="385" y="0"/>
                  <a:pt x="386" y="1"/>
                </a:cubicBezTo>
                <a:cubicBezTo>
                  <a:pt x="387" y="1"/>
                  <a:pt x="387" y="3"/>
                  <a:pt x="388" y="5"/>
                </a:cubicBezTo>
                <a:cubicBezTo>
                  <a:pt x="389" y="8"/>
                  <a:pt x="389" y="11"/>
                  <a:pt x="390" y="14"/>
                </a:cubicBezTo>
                <a:cubicBezTo>
                  <a:pt x="392" y="16"/>
                  <a:pt x="396" y="16"/>
                  <a:pt x="397" y="18"/>
                </a:cubicBezTo>
                <a:cubicBezTo>
                  <a:pt x="397" y="20"/>
                  <a:pt x="394" y="23"/>
                  <a:pt x="394" y="25"/>
                </a:cubicBezTo>
                <a:cubicBezTo>
                  <a:pt x="395" y="31"/>
                  <a:pt x="398" y="36"/>
                  <a:pt x="400" y="42"/>
                </a:cubicBezTo>
                <a:cubicBezTo>
                  <a:pt x="400" y="45"/>
                  <a:pt x="399" y="49"/>
                  <a:pt x="400" y="53"/>
                </a:cubicBezTo>
                <a:cubicBezTo>
                  <a:pt x="401" y="54"/>
                  <a:pt x="403" y="53"/>
                  <a:pt x="404" y="53"/>
                </a:cubicBezTo>
                <a:cubicBezTo>
                  <a:pt x="406" y="52"/>
                  <a:pt x="407" y="49"/>
                  <a:pt x="409" y="49"/>
                </a:cubicBezTo>
                <a:cubicBezTo>
                  <a:pt x="411" y="49"/>
                  <a:pt x="410" y="52"/>
                  <a:pt x="411" y="53"/>
                </a:cubicBezTo>
                <a:cubicBezTo>
                  <a:pt x="413" y="56"/>
                  <a:pt x="417" y="58"/>
                  <a:pt x="417" y="62"/>
                </a:cubicBezTo>
                <a:cubicBezTo>
                  <a:pt x="419" y="67"/>
                  <a:pt x="416" y="72"/>
                  <a:pt x="417" y="78"/>
                </a:cubicBezTo>
                <a:cubicBezTo>
                  <a:pt x="417" y="82"/>
                  <a:pt x="420" y="86"/>
                  <a:pt x="422" y="91"/>
                </a:cubicBezTo>
                <a:cubicBezTo>
                  <a:pt x="423" y="93"/>
                  <a:pt x="425" y="96"/>
                  <a:pt x="425" y="98"/>
                </a:cubicBezTo>
                <a:cubicBezTo>
                  <a:pt x="425" y="102"/>
                  <a:pt x="422" y="105"/>
                  <a:pt x="422" y="109"/>
                </a:cubicBezTo>
                <a:cubicBezTo>
                  <a:pt x="422" y="113"/>
                  <a:pt x="422" y="118"/>
                  <a:pt x="425" y="121"/>
                </a:cubicBezTo>
                <a:cubicBezTo>
                  <a:pt x="426" y="124"/>
                  <a:pt x="430" y="126"/>
                  <a:pt x="433" y="127"/>
                </a:cubicBezTo>
                <a:cubicBezTo>
                  <a:pt x="434" y="128"/>
                  <a:pt x="437" y="126"/>
                  <a:pt x="438" y="127"/>
                </a:cubicBezTo>
                <a:cubicBezTo>
                  <a:pt x="439" y="128"/>
                  <a:pt x="438" y="131"/>
                  <a:pt x="439" y="133"/>
                </a:cubicBezTo>
                <a:cubicBezTo>
                  <a:pt x="440" y="134"/>
                  <a:pt x="442" y="134"/>
                  <a:pt x="444" y="135"/>
                </a:cubicBezTo>
                <a:cubicBezTo>
                  <a:pt x="446" y="136"/>
                  <a:pt x="449" y="137"/>
                  <a:pt x="451" y="139"/>
                </a:cubicBezTo>
                <a:cubicBezTo>
                  <a:pt x="452" y="140"/>
                  <a:pt x="453" y="141"/>
                  <a:pt x="453" y="143"/>
                </a:cubicBezTo>
                <a:cubicBezTo>
                  <a:pt x="453" y="144"/>
                  <a:pt x="451" y="145"/>
                  <a:pt x="452" y="146"/>
                </a:cubicBezTo>
                <a:cubicBezTo>
                  <a:pt x="453" y="149"/>
                  <a:pt x="457" y="150"/>
                  <a:pt x="458" y="153"/>
                </a:cubicBezTo>
                <a:cubicBezTo>
                  <a:pt x="460" y="159"/>
                  <a:pt x="457" y="165"/>
                  <a:pt x="459" y="170"/>
                </a:cubicBezTo>
                <a:cubicBezTo>
                  <a:pt x="459" y="172"/>
                  <a:pt x="461" y="174"/>
                  <a:pt x="463" y="173"/>
                </a:cubicBezTo>
                <a:cubicBezTo>
                  <a:pt x="465" y="173"/>
                  <a:pt x="465" y="170"/>
                  <a:pt x="466" y="170"/>
                </a:cubicBezTo>
                <a:cubicBezTo>
                  <a:pt x="468" y="169"/>
                  <a:pt x="469" y="171"/>
                  <a:pt x="471" y="172"/>
                </a:cubicBezTo>
                <a:cubicBezTo>
                  <a:pt x="472" y="172"/>
                  <a:pt x="473" y="171"/>
                  <a:pt x="474" y="172"/>
                </a:cubicBezTo>
                <a:cubicBezTo>
                  <a:pt x="475" y="175"/>
                  <a:pt x="475" y="179"/>
                  <a:pt x="474" y="183"/>
                </a:cubicBezTo>
                <a:cubicBezTo>
                  <a:pt x="474" y="185"/>
                  <a:pt x="469" y="186"/>
                  <a:pt x="470" y="188"/>
                </a:cubicBezTo>
                <a:cubicBezTo>
                  <a:pt x="472" y="190"/>
                  <a:pt x="476" y="188"/>
                  <a:pt x="478" y="190"/>
                </a:cubicBezTo>
                <a:cubicBezTo>
                  <a:pt x="482" y="193"/>
                  <a:pt x="483" y="198"/>
                  <a:pt x="486" y="201"/>
                </a:cubicBezTo>
                <a:cubicBezTo>
                  <a:pt x="488" y="204"/>
                  <a:pt x="490" y="206"/>
                  <a:pt x="491" y="209"/>
                </a:cubicBezTo>
                <a:cubicBezTo>
                  <a:pt x="493" y="211"/>
                  <a:pt x="494" y="213"/>
                  <a:pt x="494" y="215"/>
                </a:cubicBezTo>
                <a:cubicBezTo>
                  <a:pt x="495" y="218"/>
                  <a:pt x="493" y="220"/>
                  <a:pt x="494" y="222"/>
                </a:cubicBezTo>
                <a:cubicBezTo>
                  <a:pt x="494" y="225"/>
                  <a:pt x="496" y="228"/>
                  <a:pt x="496" y="231"/>
                </a:cubicBezTo>
                <a:cubicBezTo>
                  <a:pt x="496" y="236"/>
                  <a:pt x="492" y="241"/>
                  <a:pt x="492" y="246"/>
                </a:cubicBezTo>
                <a:cubicBezTo>
                  <a:pt x="492" y="251"/>
                  <a:pt x="494" y="256"/>
                  <a:pt x="494" y="262"/>
                </a:cubicBezTo>
                <a:cubicBezTo>
                  <a:pt x="494" y="266"/>
                  <a:pt x="494" y="271"/>
                  <a:pt x="493" y="275"/>
                </a:cubicBezTo>
                <a:cubicBezTo>
                  <a:pt x="491" y="280"/>
                  <a:pt x="489" y="284"/>
                  <a:pt x="487" y="289"/>
                </a:cubicBezTo>
                <a:cubicBezTo>
                  <a:pt x="484" y="296"/>
                  <a:pt x="483" y="303"/>
                  <a:pt x="480" y="310"/>
                </a:cubicBezTo>
                <a:cubicBezTo>
                  <a:pt x="478" y="315"/>
                  <a:pt x="476" y="320"/>
                  <a:pt x="472" y="324"/>
                </a:cubicBezTo>
                <a:cubicBezTo>
                  <a:pt x="469" y="328"/>
                  <a:pt x="464" y="329"/>
                  <a:pt x="461" y="332"/>
                </a:cubicBezTo>
                <a:cubicBezTo>
                  <a:pt x="458" y="335"/>
                  <a:pt x="457" y="338"/>
                  <a:pt x="456" y="341"/>
                </a:cubicBezTo>
                <a:cubicBezTo>
                  <a:pt x="454" y="343"/>
                  <a:pt x="453" y="346"/>
                  <a:pt x="451" y="348"/>
                </a:cubicBezTo>
                <a:cubicBezTo>
                  <a:pt x="449" y="351"/>
                  <a:pt x="447" y="354"/>
                  <a:pt x="445" y="358"/>
                </a:cubicBezTo>
                <a:cubicBezTo>
                  <a:pt x="444" y="360"/>
                  <a:pt x="444" y="364"/>
                  <a:pt x="443" y="366"/>
                </a:cubicBezTo>
                <a:cubicBezTo>
                  <a:pt x="441" y="368"/>
                  <a:pt x="437" y="369"/>
                  <a:pt x="436" y="371"/>
                </a:cubicBezTo>
                <a:cubicBezTo>
                  <a:pt x="433" y="376"/>
                  <a:pt x="431" y="381"/>
                  <a:pt x="429" y="387"/>
                </a:cubicBezTo>
                <a:cubicBezTo>
                  <a:pt x="427" y="392"/>
                  <a:pt x="428" y="397"/>
                  <a:pt x="426" y="402"/>
                </a:cubicBezTo>
                <a:cubicBezTo>
                  <a:pt x="424" y="405"/>
                  <a:pt x="421" y="408"/>
                  <a:pt x="418" y="409"/>
                </a:cubicBezTo>
                <a:cubicBezTo>
                  <a:pt x="412" y="411"/>
                  <a:pt x="405" y="409"/>
                  <a:pt x="398" y="411"/>
                </a:cubicBezTo>
                <a:cubicBezTo>
                  <a:pt x="394" y="413"/>
                  <a:pt x="391" y="417"/>
                  <a:pt x="388" y="420"/>
                </a:cubicBezTo>
                <a:cubicBezTo>
                  <a:pt x="384" y="422"/>
                  <a:pt x="380" y="425"/>
                  <a:pt x="375" y="426"/>
                </a:cubicBezTo>
                <a:cubicBezTo>
                  <a:pt x="373" y="426"/>
                  <a:pt x="371" y="424"/>
                  <a:pt x="369" y="423"/>
                </a:cubicBezTo>
                <a:cubicBezTo>
                  <a:pt x="368" y="422"/>
                  <a:pt x="368" y="419"/>
                  <a:pt x="366" y="418"/>
                </a:cubicBezTo>
                <a:cubicBezTo>
                  <a:pt x="365" y="417"/>
                  <a:pt x="362" y="421"/>
                  <a:pt x="361" y="419"/>
                </a:cubicBezTo>
                <a:cubicBezTo>
                  <a:pt x="359" y="417"/>
                  <a:pt x="364" y="415"/>
                  <a:pt x="363" y="413"/>
                </a:cubicBezTo>
                <a:cubicBezTo>
                  <a:pt x="362" y="411"/>
                  <a:pt x="360" y="414"/>
                  <a:pt x="358" y="414"/>
                </a:cubicBezTo>
                <a:cubicBezTo>
                  <a:pt x="356" y="416"/>
                  <a:pt x="354" y="419"/>
                  <a:pt x="352" y="420"/>
                </a:cubicBezTo>
                <a:cubicBezTo>
                  <a:pt x="349" y="423"/>
                  <a:pt x="346" y="425"/>
                  <a:pt x="342" y="427"/>
                </a:cubicBezTo>
                <a:cubicBezTo>
                  <a:pt x="340" y="427"/>
                  <a:pt x="339" y="426"/>
                  <a:pt x="338" y="425"/>
                </a:cubicBezTo>
                <a:cubicBezTo>
                  <a:pt x="335" y="422"/>
                  <a:pt x="333" y="418"/>
                  <a:pt x="330" y="417"/>
                </a:cubicBezTo>
                <a:cubicBezTo>
                  <a:pt x="328" y="415"/>
                  <a:pt x="324" y="418"/>
                  <a:pt x="321" y="417"/>
                </a:cubicBezTo>
                <a:cubicBezTo>
                  <a:pt x="319" y="416"/>
                  <a:pt x="316" y="414"/>
                  <a:pt x="314" y="413"/>
                </a:cubicBezTo>
                <a:cubicBezTo>
                  <a:pt x="311" y="412"/>
                  <a:pt x="308" y="412"/>
                  <a:pt x="307" y="411"/>
                </a:cubicBezTo>
                <a:cubicBezTo>
                  <a:pt x="304" y="408"/>
                  <a:pt x="301" y="404"/>
                  <a:pt x="301" y="400"/>
                </a:cubicBezTo>
                <a:cubicBezTo>
                  <a:pt x="300" y="397"/>
                  <a:pt x="304" y="394"/>
                  <a:pt x="304" y="391"/>
                </a:cubicBezTo>
                <a:cubicBezTo>
                  <a:pt x="304" y="386"/>
                  <a:pt x="302" y="381"/>
                  <a:pt x="301" y="377"/>
                </a:cubicBezTo>
                <a:cubicBezTo>
                  <a:pt x="301" y="375"/>
                  <a:pt x="303" y="371"/>
                  <a:pt x="301" y="370"/>
                </a:cubicBezTo>
                <a:cubicBezTo>
                  <a:pt x="299" y="370"/>
                  <a:pt x="297" y="374"/>
                  <a:pt x="294" y="375"/>
                </a:cubicBezTo>
                <a:cubicBezTo>
                  <a:pt x="292" y="375"/>
                  <a:pt x="289" y="376"/>
                  <a:pt x="287" y="375"/>
                </a:cubicBezTo>
                <a:cubicBezTo>
                  <a:pt x="285" y="374"/>
                  <a:pt x="286" y="372"/>
                  <a:pt x="287" y="371"/>
                </a:cubicBezTo>
                <a:cubicBezTo>
                  <a:pt x="288" y="368"/>
                  <a:pt x="293" y="366"/>
                  <a:pt x="293" y="362"/>
                </a:cubicBezTo>
                <a:cubicBezTo>
                  <a:pt x="294" y="358"/>
                  <a:pt x="291" y="355"/>
                  <a:pt x="289" y="352"/>
                </a:cubicBezTo>
                <a:cubicBezTo>
                  <a:pt x="288" y="351"/>
                  <a:pt x="287" y="352"/>
                  <a:pt x="287" y="353"/>
                </a:cubicBezTo>
                <a:cubicBezTo>
                  <a:pt x="285" y="357"/>
                  <a:pt x="285" y="362"/>
                  <a:pt x="283" y="366"/>
                </a:cubicBezTo>
                <a:cubicBezTo>
                  <a:pt x="282" y="367"/>
                  <a:pt x="280" y="368"/>
                  <a:pt x="278" y="368"/>
                </a:cubicBezTo>
                <a:cubicBezTo>
                  <a:pt x="275" y="369"/>
                  <a:pt x="271" y="371"/>
                  <a:pt x="270" y="368"/>
                </a:cubicBezTo>
                <a:cubicBezTo>
                  <a:pt x="269" y="366"/>
                  <a:pt x="273" y="363"/>
                  <a:pt x="275" y="362"/>
                </a:cubicBezTo>
                <a:cubicBezTo>
                  <a:pt x="277" y="361"/>
                  <a:pt x="279" y="364"/>
                  <a:pt x="280" y="362"/>
                </a:cubicBezTo>
                <a:cubicBezTo>
                  <a:pt x="283" y="357"/>
                  <a:pt x="284" y="350"/>
                  <a:pt x="286" y="344"/>
                </a:cubicBezTo>
                <a:cubicBezTo>
                  <a:pt x="288" y="340"/>
                  <a:pt x="289" y="337"/>
                  <a:pt x="290" y="334"/>
                </a:cubicBezTo>
                <a:cubicBezTo>
                  <a:pt x="291" y="332"/>
                  <a:pt x="292" y="329"/>
                  <a:pt x="290" y="330"/>
                </a:cubicBezTo>
                <a:cubicBezTo>
                  <a:pt x="287" y="332"/>
                  <a:pt x="285" y="336"/>
                  <a:pt x="282" y="339"/>
                </a:cubicBezTo>
                <a:cubicBezTo>
                  <a:pt x="279" y="342"/>
                  <a:pt x="275" y="344"/>
                  <a:pt x="272" y="347"/>
                </a:cubicBezTo>
                <a:cubicBezTo>
                  <a:pt x="268" y="350"/>
                  <a:pt x="264" y="353"/>
                  <a:pt x="260" y="357"/>
                </a:cubicBezTo>
                <a:cubicBezTo>
                  <a:pt x="260" y="358"/>
                  <a:pt x="262" y="359"/>
                  <a:pt x="262" y="360"/>
                </a:cubicBezTo>
                <a:cubicBezTo>
                  <a:pt x="262" y="362"/>
                  <a:pt x="263" y="365"/>
                  <a:pt x="261" y="365"/>
                </a:cubicBezTo>
                <a:cubicBezTo>
                  <a:pt x="258" y="364"/>
                  <a:pt x="255" y="362"/>
                  <a:pt x="253" y="359"/>
                </a:cubicBezTo>
                <a:cubicBezTo>
                  <a:pt x="253" y="357"/>
                  <a:pt x="255" y="355"/>
                  <a:pt x="255" y="354"/>
                </a:cubicBezTo>
                <a:cubicBezTo>
                  <a:pt x="254" y="348"/>
                  <a:pt x="253" y="343"/>
                  <a:pt x="250" y="338"/>
                </a:cubicBezTo>
                <a:cubicBezTo>
                  <a:pt x="249" y="336"/>
                  <a:pt x="245" y="336"/>
                  <a:pt x="244" y="334"/>
                </a:cubicBezTo>
                <a:cubicBezTo>
                  <a:pt x="243" y="332"/>
                  <a:pt x="247" y="329"/>
                  <a:pt x="246" y="327"/>
                </a:cubicBezTo>
                <a:cubicBezTo>
                  <a:pt x="243" y="323"/>
                  <a:pt x="238" y="322"/>
                  <a:pt x="234" y="320"/>
                </a:cubicBezTo>
                <a:cubicBezTo>
                  <a:pt x="231" y="319"/>
                  <a:pt x="228" y="321"/>
                  <a:pt x="225" y="319"/>
                </a:cubicBezTo>
                <a:cubicBezTo>
                  <a:pt x="221" y="318"/>
                  <a:pt x="219" y="312"/>
                  <a:pt x="214" y="311"/>
                </a:cubicBezTo>
                <a:cubicBezTo>
                  <a:pt x="204" y="310"/>
                  <a:pt x="193" y="311"/>
                  <a:pt x="183" y="314"/>
                </a:cubicBezTo>
                <a:cubicBezTo>
                  <a:pt x="177" y="315"/>
                  <a:pt x="172" y="321"/>
                  <a:pt x="166" y="323"/>
                </a:cubicBezTo>
                <a:cubicBezTo>
                  <a:pt x="160" y="324"/>
                  <a:pt x="154" y="320"/>
                  <a:pt x="148" y="321"/>
                </a:cubicBezTo>
                <a:cubicBezTo>
                  <a:pt x="141" y="323"/>
                  <a:pt x="135" y="327"/>
                  <a:pt x="128" y="330"/>
                </a:cubicBezTo>
                <a:cubicBezTo>
                  <a:pt x="125" y="332"/>
                  <a:pt x="121" y="333"/>
                  <a:pt x="119" y="336"/>
                </a:cubicBezTo>
                <a:cubicBezTo>
                  <a:pt x="116" y="338"/>
                  <a:pt x="115" y="344"/>
                  <a:pt x="111" y="346"/>
                </a:cubicBezTo>
                <a:cubicBezTo>
                  <a:pt x="106" y="348"/>
                  <a:pt x="99" y="346"/>
                  <a:pt x="93" y="346"/>
                </a:cubicBezTo>
                <a:cubicBezTo>
                  <a:pt x="85" y="347"/>
                  <a:pt x="76" y="345"/>
                  <a:pt x="67" y="348"/>
                </a:cubicBezTo>
                <a:cubicBezTo>
                  <a:pt x="63" y="349"/>
                  <a:pt x="62" y="354"/>
                  <a:pt x="58" y="356"/>
                </a:cubicBezTo>
                <a:cubicBezTo>
                  <a:pt x="56" y="357"/>
                  <a:pt x="54" y="356"/>
                  <a:pt x="52" y="357"/>
                </a:cubicBezTo>
                <a:cubicBezTo>
                  <a:pt x="48" y="359"/>
                  <a:pt x="46" y="364"/>
                  <a:pt x="42" y="365"/>
                </a:cubicBezTo>
                <a:cubicBezTo>
                  <a:pt x="37" y="367"/>
                  <a:pt x="32" y="365"/>
                  <a:pt x="27" y="366"/>
                </a:cubicBezTo>
                <a:cubicBezTo>
                  <a:pt x="22" y="365"/>
                  <a:pt x="19" y="361"/>
                  <a:pt x="15" y="358"/>
                </a:cubicBezTo>
                <a:cubicBezTo>
                  <a:pt x="12" y="355"/>
                  <a:pt x="8" y="353"/>
                  <a:pt x="7" y="349"/>
                </a:cubicBezTo>
                <a:cubicBezTo>
                  <a:pt x="5" y="347"/>
                  <a:pt x="6" y="344"/>
                  <a:pt x="7" y="342"/>
                </a:cubicBezTo>
                <a:cubicBezTo>
                  <a:pt x="9" y="340"/>
                  <a:pt x="13" y="344"/>
                  <a:pt x="14" y="342"/>
                </a:cubicBezTo>
                <a:cubicBezTo>
                  <a:pt x="17" y="338"/>
                  <a:pt x="17" y="333"/>
                  <a:pt x="18" y="328"/>
                </a:cubicBezTo>
                <a:cubicBezTo>
                  <a:pt x="19" y="324"/>
                  <a:pt x="20" y="320"/>
                  <a:pt x="19" y="316"/>
                </a:cubicBezTo>
                <a:cubicBezTo>
                  <a:pt x="19" y="312"/>
                  <a:pt x="16" y="308"/>
                  <a:pt x="15" y="304"/>
                </a:cubicBezTo>
                <a:cubicBezTo>
                  <a:pt x="14" y="296"/>
                  <a:pt x="17" y="288"/>
                  <a:pt x="16" y="280"/>
                </a:cubicBezTo>
                <a:cubicBezTo>
                  <a:pt x="15" y="272"/>
                  <a:pt x="11" y="265"/>
                  <a:pt x="10" y="257"/>
                </a:cubicBezTo>
                <a:cubicBezTo>
                  <a:pt x="9" y="254"/>
                  <a:pt x="10" y="250"/>
                  <a:pt x="9" y="247"/>
                </a:cubicBezTo>
                <a:cubicBezTo>
                  <a:pt x="7" y="241"/>
                  <a:pt x="2" y="237"/>
                  <a:pt x="0" y="231"/>
                </a:cubicBezTo>
                <a:cubicBezTo>
                  <a:pt x="0" y="229"/>
                  <a:pt x="2" y="227"/>
                  <a:pt x="3" y="228"/>
                </a:cubicBezTo>
                <a:cubicBezTo>
                  <a:pt x="5" y="228"/>
                  <a:pt x="4" y="233"/>
                  <a:pt x="6" y="234"/>
                </a:cubicBezTo>
                <a:cubicBezTo>
                  <a:pt x="7" y="233"/>
                  <a:pt x="6" y="228"/>
                  <a:pt x="8" y="228"/>
                </a:cubicBezTo>
                <a:cubicBezTo>
                  <a:pt x="10" y="229"/>
                  <a:pt x="10" y="234"/>
                  <a:pt x="12" y="233"/>
                </a:cubicBezTo>
                <a:cubicBezTo>
                  <a:pt x="14" y="230"/>
                  <a:pt x="14" y="226"/>
                  <a:pt x="13" y="222"/>
                </a:cubicBezTo>
                <a:cubicBezTo>
                  <a:pt x="12" y="216"/>
                  <a:pt x="6" y="212"/>
                  <a:pt x="5" y="206"/>
                </a:cubicBezTo>
                <a:cubicBezTo>
                  <a:pt x="4" y="202"/>
                  <a:pt x="6" y="197"/>
                  <a:pt x="7" y="193"/>
                </a:cubicBezTo>
                <a:cubicBezTo>
                  <a:pt x="7" y="189"/>
                  <a:pt x="10" y="185"/>
                  <a:pt x="11" y="180"/>
                </a:cubicBezTo>
                <a:cubicBezTo>
                  <a:pt x="11" y="177"/>
                  <a:pt x="11" y="173"/>
                  <a:pt x="11" y="169"/>
                </a:cubicBezTo>
                <a:cubicBezTo>
                  <a:pt x="12" y="166"/>
                  <a:pt x="13" y="164"/>
                  <a:pt x="15" y="162"/>
                </a:cubicBezTo>
                <a:cubicBezTo>
                  <a:pt x="16" y="161"/>
                  <a:pt x="18" y="162"/>
                  <a:pt x="18" y="162"/>
                </a:cubicBezTo>
                <a:cubicBezTo>
                  <a:pt x="18" y="165"/>
                  <a:pt x="15" y="169"/>
                  <a:pt x="17" y="171"/>
                </a:cubicBezTo>
                <a:cubicBezTo>
                  <a:pt x="17" y="172"/>
                  <a:pt x="19" y="168"/>
                  <a:pt x="20" y="167"/>
                </a:cubicBezTo>
                <a:cubicBezTo>
                  <a:pt x="22" y="165"/>
                  <a:pt x="24" y="163"/>
                  <a:pt x="26" y="162"/>
                </a:cubicBezTo>
                <a:cubicBezTo>
                  <a:pt x="30" y="159"/>
                  <a:pt x="34" y="157"/>
                  <a:pt x="37" y="155"/>
                </a:cubicBezTo>
                <a:cubicBezTo>
                  <a:pt x="40" y="153"/>
                  <a:pt x="43" y="150"/>
                  <a:pt x="46" y="148"/>
                </a:cubicBezTo>
                <a:cubicBezTo>
                  <a:pt x="47" y="147"/>
                  <a:pt x="48" y="146"/>
                  <a:pt x="50" y="14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76" name="Freeform 3094"/>
          <p:cNvSpPr>
            <a:spLocks noChangeAspect="1"/>
          </p:cNvSpPr>
          <p:nvPr/>
        </p:nvSpPr>
        <p:spPr bwMode="auto">
          <a:xfrm>
            <a:off x="7678738" y="4511675"/>
            <a:ext cx="26988" cy="14288"/>
          </a:xfrm>
          <a:custGeom>
            <a:avLst/>
            <a:gdLst>
              <a:gd name="T0" fmla="*/ 1 w 14"/>
              <a:gd name="T1" fmla="*/ 0 h 8"/>
              <a:gd name="T2" fmla="*/ 5 w 14"/>
              <a:gd name="T3" fmla="*/ 5 h 8"/>
              <a:gd name="T4" fmla="*/ 13 w 14"/>
              <a:gd name="T5" fmla="*/ 1 h 8"/>
              <a:gd name="T6" fmla="*/ 16 w 14"/>
              <a:gd name="T7" fmla="*/ 5 h 8"/>
              <a:gd name="T8" fmla="*/ 7 w 14"/>
              <a:gd name="T9" fmla="*/ 9 h 8"/>
              <a:gd name="T10" fmla="*/ 1 w 14"/>
              <a:gd name="T11" fmla="*/ 7 h 8"/>
              <a:gd name="T12" fmla="*/ 0 w 14"/>
              <a:gd name="T13" fmla="*/ 1 h 8"/>
              <a:gd name="T14" fmla="*/ 1 w 14"/>
              <a:gd name="T15" fmla="*/ 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8"/>
              <a:gd name="T26" fmla="*/ 14 w 14"/>
              <a:gd name="T27" fmla="*/ 8 h 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8">
                <a:moveTo>
                  <a:pt x="1" y="0"/>
                </a:moveTo>
                <a:cubicBezTo>
                  <a:pt x="2" y="1"/>
                  <a:pt x="2" y="4"/>
                  <a:pt x="4" y="4"/>
                </a:cubicBezTo>
                <a:cubicBezTo>
                  <a:pt x="6" y="4"/>
                  <a:pt x="8" y="1"/>
                  <a:pt x="11" y="1"/>
                </a:cubicBezTo>
                <a:cubicBezTo>
                  <a:pt x="12" y="1"/>
                  <a:pt x="14" y="3"/>
                  <a:pt x="13" y="4"/>
                </a:cubicBezTo>
                <a:cubicBezTo>
                  <a:pt x="11" y="6"/>
                  <a:pt x="9" y="8"/>
                  <a:pt x="6" y="8"/>
                </a:cubicBezTo>
                <a:cubicBezTo>
                  <a:pt x="4" y="8"/>
                  <a:pt x="2" y="7"/>
                  <a:pt x="1" y="6"/>
                </a:cubicBezTo>
                <a:cubicBezTo>
                  <a:pt x="0" y="4"/>
                  <a:pt x="0" y="3"/>
                  <a:pt x="0" y="1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77" name="Freeform 3095"/>
          <p:cNvSpPr>
            <a:spLocks noChangeAspect="1"/>
          </p:cNvSpPr>
          <p:nvPr/>
        </p:nvSpPr>
        <p:spPr bwMode="auto">
          <a:xfrm>
            <a:off x="7669213" y="4514850"/>
            <a:ext cx="9525" cy="11113"/>
          </a:xfrm>
          <a:custGeom>
            <a:avLst/>
            <a:gdLst>
              <a:gd name="T0" fmla="*/ 4 w 5"/>
              <a:gd name="T1" fmla="*/ 0 h 6"/>
              <a:gd name="T2" fmla="*/ 0 w 5"/>
              <a:gd name="T3" fmla="*/ 6 h 6"/>
              <a:gd name="T4" fmla="*/ 6 w 5"/>
              <a:gd name="T5" fmla="*/ 6 h 6"/>
              <a:gd name="T6" fmla="*/ 4 w 5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6"/>
              <a:gd name="T14" fmla="*/ 5 w 5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6">
                <a:moveTo>
                  <a:pt x="3" y="0"/>
                </a:moveTo>
                <a:cubicBezTo>
                  <a:pt x="3" y="0"/>
                  <a:pt x="2" y="4"/>
                  <a:pt x="0" y="5"/>
                </a:cubicBezTo>
                <a:cubicBezTo>
                  <a:pt x="1" y="6"/>
                  <a:pt x="5" y="6"/>
                  <a:pt x="5" y="5"/>
                </a:cubicBezTo>
                <a:cubicBezTo>
                  <a:pt x="5" y="4"/>
                  <a:pt x="4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78" name="Freeform 3096"/>
          <p:cNvSpPr>
            <a:spLocks noChangeAspect="1"/>
          </p:cNvSpPr>
          <p:nvPr/>
        </p:nvSpPr>
        <p:spPr bwMode="auto">
          <a:xfrm>
            <a:off x="7810500" y="4581525"/>
            <a:ext cx="19050" cy="15875"/>
          </a:xfrm>
          <a:custGeom>
            <a:avLst/>
            <a:gdLst>
              <a:gd name="T0" fmla="*/ 2 w 10"/>
              <a:gd name="T1" fmla="*/ 1 h 8"/>
              <a:gd name="T2" fmla="*/ 2 w 10"/>
              <a:gd name="T3" fmla="*/ 7 h 8"/>
              <a:gd name="T4" fmla="*/ 11 w 10"/>
              <a:gd name="T5" fmla="*/ 9 h 8"/>
              <a:gd name="T6" fmla="*/ 10 w 10"/>
              <a:gd name="T7" fmla="*/ 5 h 8"/>
              <a:gd name="T8" fmla="*/ 11 w 10"/>
              <a:gd name="T9" fmla="*/ 1 h 8"/>
              <a:gd name="T10" fmla="*/ 7 w 10"/>
              <a:gd name="T11" fmla="*/ 3 h 8"/>
              <a:gd name="T12" fmla="*/ 5 w 10"/>
              <a:gd name="T13" fmla="*/ 0 h 8"/>
              <a:gd name="T14" fmla="*/ 5 w 10"/>
              <a:gd name="T15" fmla="*/ 3 h 8"/>
              <a:gd name="T16" fmla="*/ 2 w 10"/>
              <a:gd name="T17" fmla="*/ 1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8"/>
              <a:gd name="T29" fmla="*/ 10 w 10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8">
                <a:moveTo>
                  <a:pt x="2" y="1"/>
                </a:moveTo>
                <a:cubicBezTo>
                  <a:pt x="1" y="2"/>
                  <a:pt x="0" y="5"/>
                  <a:pt x="2" y="6"/>
                </a:cubicBezTo>
                <a:cubicBezTo>
                  <a:pt x="3" y="8"/>
                  <a:pt x="6" y="8"/>
                  <a:pt x="9" y="7"/>
                </a:cubicBezTo>
                <a:cubicBezTo>
                  <a:pt x="10" y="7"/>
                  <a:pt x="8" y="5"/>
                  <a:pt x="8" y="4"/>
                </a:cubicBezTo>
                <a:cubicBezTo>
                  <a:pt x="8" y="3"/>
                  <a:pt x="10" y="2"/>
                  <a:pt x="9" y="1"/>
                </a:cubicBezTo>
                <a:cubicBezTo>
                  <a:pt x="8" y="0"/>
                  <a:pt x="7" y="2"/>
                  <a:pt x="6" y="2"/>
                </a:cubicBezTo>
                <a:cubicBezTo>
                  <a:pt x="5" y="2"/>
                  <a:pt x="5" y="0"/>
                  <a:pt x="4" y="0"/>
                </a:cubicBezTo>
                <a:cubicBezTo>
                  <a:pt x="4" y="0"/>
                  <a:pt x="4" y="2"/>
                  <a:pt x="4" y="2"/>
                </a:cubicBezTo>
                <a:cubicBezTo>
                  <a:pt x="3" y="2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79" name="Freeform 3097"/>
          <p:cNvSpPr>
            <a:spLocks noChangeAspect="1"/>
          </p:cNvSpPr>
          <p:nvPr/>
        </p:nvSpPr>
        <p:spPr bwMode="auto">
          <a:xfrm>
            <a:off x="7826375" y="4627563"/>
            <a:ext cx="7938" cy="11113"/>
          </a:xfrm>
          <a:custGeom>
            <a:avLst/>
            <a:gdLst>
              <a:gd name="T0" fmla="*/ 4 w 4"/>
              <a:gd name="T1" fmla="*/ 1 h 6"/>
              <a:gd name="T2" fmla="*/ 4 w 4"/>
              <a:gd name="T3" fmla="*/ 7 h 6"/>
              <a:gd name="T4" fmla="*/ 0 w 4"/>
              <a:gd name="T5" fmla="*/ 6 h 6"/>
              <a:gd name="T6" fmla="*/ 0 w 4"/>
              <a:gd name="T7" fmla="*/ 2 h 6"/>
              <a:gd name="T8" fmla="*/ 4 w 4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6"/>
              <a:gd name="T17" fmla="*/ 4 w 4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6">
                <a:moveTo>
                  <a:pt x="3" y="1"/>
                </a:moveTo>
                <a:cubicBezTo>
                  <a:pt x="3" y="2"/>
                  <a:pt x="4" y="4"/>
                  <a:pt x="3" y="6"/>
                </a:cubicBezTo>
                <a:cubicBezTo>
                  <a:pt x="3" y="6"/>
                  <a:pt x="1" y="6"/>
                  <a:pt x="0" y="5"/>
                </a:cubicBezTo>
                <a:cubicBezTo>
                  <a:pt x="0" y="4"/>
                  <a:pt x="0" y="3"/>
                  <a:pt x="0" y="2"/>
                </a:cubicBezTo>
                <a:cubicBezTo>
                  <a:pt x="1" y="1"/>
                  <a:pt x="2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80" name="Freeform 3098"/>
          <p:cNvSpPr>
            <a:spLocks noChangeAspect="1"/>
          </p:cNvSpPr>
          <p:nvPr/>
        </p:nvSpPr>
        <p:spPr bwMode="auto">
          <a:xfrm>
            <a:off x="8178800" y="4895850"/>
            <a:ext cx="11113" cy="22225"/>
          </a:xfrm>
          <a:custGeom>
            <a:avLst/>
            <a:gdLst>
              <a:gd name="T0" fmla="*/ 6 w 6"/>
              <a:gd name="T1" fmla="*/ 0 h 12"/>
              <a:gd name="T2" fmla="*/ 7 w 6"/>
              <a:gd name="T3" fmla="*/ 2 h 12"/>
              <a:gd name="T4" fmla="*/ 2 w 6"/>
              <a:gd name="T5" fmla="*/ 14 h 12"/>
              <a:gd name="T6" fmla="*/ 0 w 6"/>
              <a:gd name="T7" fmla="*/ 12 h 12"/>
              <a:gd name="T8" fmla="*/ 1 w 6"/>
              <a:gd name="T9" fmla="*/ 5 h 12"/>
              <a:gd name="T10" fmla="*/ 6 w 6"/>
              <a:gd name="T11" fmla="*/ 0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"/>
              <a:gd name="T19" fmla="*/ 0 h 12"/>
              <a:gd name="T20" fmla="*/ 6 w 6"/>
              <a:gd name="T21" fmla="*/ 12 h 1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" h="12">
                <a:moveTo>
                  <a:pt x="5" y="0"/>
                </a:moveTo>
                <a:cubicBezTo>
                  <a:pt x="5" y="0"/>
                  <a:pt x="6" y="1"/>
                  <a:pt x="6" y="2"/>
                </a:cubicBezTo>
                <a:cubicBezTo>
                  <a:pt x="5" y="5"/>
                  <a:pt x="4" y="9"/>
                  <a:pt x="2" y="12"/>
                </a:cubicBezTo>
                <a:cubicBezTo>
                  <a:pt x="1" y="12"/>
                  <a:pt x="0" y="11"/>
                  <a:pt x="0" y="10"/>
                </a:cubicBezTo>
                <a:cubicBezTo>
                  <a:pt x="0" y="8"/>
                  <a:pt x="0" y="6"/>
                  <a:pt x="1" y="4"/>
                </a:cubicBezTo>
                <a:cubicBezTo>
                  <a:pt x="2" y="2"/>
                  <a:pt x="3" y="1"/>
                  <a:pt x="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81" name="Freeform 3099"/>
          <p:cNvSpPr>
            <a:spLocks noChangeAspect="1"/>
          </p:cNvSpPr>
          <p:nvPr/>
        </p:nvSpPr>
        <p:spPr bwMode="auto">
          <a:xfrm>
            <a:off x="7978775" y="5335588"/>
            <a:ext cx="9525" cy="19050"/>
          </a:xfrm>
          <a:custGeom>
            <a:avLst/>
            <a:gdLst>
              <a:gd name="T0" fmla="*/ 0 w 5"/>
              <a:gd name="T1" fmla="*/ 2 h 10"/>
              <a:gd name="T2" fmla="*/ 4 w 5"/>
              <a:gd name="T3" fmla="*/ 1 h 10"/>
              <a:gd name="T4" fmla="*/ 6 w 5"/>
              <a:gd name="T5" fmla="*/ 7 h 10"/>
              <a:gd name="T6" fmla="*/ 5 w 5"/>
              <a:gd name="T7" fmla="*/ 12 h 10"/>
              <a:gd name="T8" fmla="*/ 1 w 5"/>
              <a:gd name="T9" fmla="*/ 8 h 10"/>
              <a:gd name="T10" fmla="*/ 0 w 5"/>
              <a:gd name="T11" fmla="*/ 2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"/>
              <a:gd name="T19" fmla="*/ 0 h 10"/>
              <a:gd name="T20" fmla="*/ 5 w 5"/>
              <a:gd name="T21" fmla="*/ 10 h 1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" h="10">
                <a:moveTo>
                  <a:pt x="0" y="2"/>
                </a:moveTo>
                <a:cubicBezTo>
                  <a:pt x="0" y="1"/>
                  <a:pt x="2" y="0"/>
                  <a:pt x="3" y="1"/>
                </a:cubicBezTo>
                <a:cubicBezTo>
                  <a:pt x="4" y="2"/>
                  <a:pt x="5" y="4"/>
                  <a:pt x="5" y="6"/>
                </a:cubicBezTo>
                <a:cubicBezTo>
                  <a:pt x="5" y="7"/>
                  <a:pt x="5" y="10"/>
                  <a:pt x="4" y="10"/>
                </a:cubicBezTo>
                <a:cubicBezTo>
                  <a:pt x="2" y="10"/>
                  <a:pt x="2" y="8"/>
                  <a:pt x="1" y="7"/>
                </a:cubicBezTo>
                <a:cubicBezTo>
                  <a:pt x="0" y="5"/>
                  <a:pt x="0" y="4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82" name="Freeform 3100"/>
          <p:cNvSpPr>
            <a:spLocks noChangeAspect="1"/>
          </p:cNvSpPr>
          <p:nvPr/>
        </p:nvSpPr>
        <p:spPr bwMode="auto">
          <a:xfrm>
            <a:off x="7897813" y="5364163"/>
            <a:ext cx="80963" cy="95250"/>
          </a:xfrm>
          <a:custGeom>
            <a:avLst/>
            <a:gdLst>
              <a:gd name="T0" fmla="*/ 19 w 42"/>
              <a:gd name="T1" fmla="*/ 10 h 50"/>
              <a:gd name="T2" fmla="*/ 29 w 42"/>
              <a:gd name="T3" fmla="*/ 10 h 50"/>
              <a:gd name="T4" fmla="*/ 40 w 42"/>
              <a:gd name="T5" fmla="*/ 7 h 50"/>
              <a:gd name="T6" fmla="*/ 49 w 42"/>
              <a:gd name="T7" fmla="*/ 5 h 50"/>
              <a:gd name="T8" fmla="*/ 51 w 42"/>
              <a:gd name="T9" fmla="*/ 10 h 50"/>
              <a:gd name="T10" fmla="*/ 47 w 42"/>
              <a:gd name="T11" fmla="*/ 28 h 50"/>
              <a:gd name="T12" fmla="*/ 44 w 42"/>
              <a:gd name="T13" fmla="*/ 32 h 50"/>
              <a:gd name="T14" fmla="*/ 39 w 42"/>
              <a:gd name="T15" fmla="*/ 43 h 50"/>
              <a:gd name="T16" fmla="*/ 38 w 42"/>
              <a:gd name="T17" fmla="*/ 52 h 50"/>
              <a:gd name="T18" fmla="*/ 35 w 42"/>
              <a:gd name="T19" fmla="*/ 52 h 50"/>
              <a:gd name="T20" fmla="*/ 34 w 42"/>
              <a:gd name="T21" fmla="*/ 46 h 50"/>
              <a:gd name="T22" fmla="*/ 30 w 42"/>
              <a:gd name="T23" fmla="*/ 48 h 50"/>
              <a:gd name="T24" fmla="*/ 28 w 42"/>
              <a:gd name="T25" fmla="*/ 50 h 50"/>
              <a:gd name="T26" fmla="*/ 23 w 42"/>
              <a:gd name="T27" fmla="*/ 53 h 50"/>
              <a:gd name="T28" fmla="*/ 18 w 42"/>
              <a:gd name="T29" fmla="*/ 59 h 50"/>
              <a:gd name="T30" fmla="*/ 16 w 42"/>
              <a:gd name="T31" fmla="*/ 56 h 50"/>
              <a:gd name="T32" fmla="*/ 10 w 42"/>
              <a:gd name="T33" fmla="*/ 58 h 50"/>
              <a:gd name="T34" fmla="*/ 6 w 42"/>
              <a:gd name="T35" fmla="*/ 52 h 50"/>
              <a:gd name="T36" fmla="*/ 2 w 42"/>
              <a:gd name="T37" fmla="*/ 43 h 50"/>
              <a:gd name="T38" fmla="*/ 2 w 42"/>
              <a:gd name="T39" fmla="*/ 34 h 50"/>
              <a:gd name="T40" fmla="*/ 6 w 42"/>
              <a:gd name="T41" fmla="*/ 34 h 50"/>
              <a:gd name="T42" fmla="*/ 0 w 42"/>
              <a:gd name="T43" fmla="*/ 18 h 50"/>
              <a:gd name="T44" fmla="*/ 0 w 42"/>
              <a:gd name="T45" fmla="*/ 7 h 50"/>
              <a:gd name="T46" fmla="*/ 4 w 42"/>
              <a:gd name="T47" fmla="*/ 1 h 50"/>
              <a:gd name="T48" fmla="*/ 10 w 42"/>
              <a:gd name="T49" fmla="*/ 5 h 50"/>
              <a:gd name="T50" fmla="*/ 19 w 42"/>
              <a:gd name="T51" fmla="*/ 10 h 5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2"/>
              <a:gd name="T79" fmla="*/ 0 h 50"/>
              <a:gd name="T80" fmla="*/ 42 w 42"/>
              <a:gd name="T81" fmla="*/ 50 h 50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2" h="50">
                <a:moveTo>
                  <a:pt x="16" y="8"/>
                </a:moveTo>
                <a:cubicBezTo>
                  <a:pt x="19" y="9"/>
                  <a:pt x="22" y="8"/>
                  <a:pt x="24" y="8"/>
                </a:cubicBezTo>
                <a:cubicBezTo>
                  <a:pt x="27" y="7"/>
                  <a:pt x="30" y="6"/>
                  <a:pt x="33" y="6"/>
                </a:cubicBezTo>
                <a:cubicBezTo>
                  <a:pt x="35" y="5"/>
                  <a:pt x="37" y="4"/>
                  <a:pt x="40" y="4"/>
                </a:cubicBezTo>
                <a:cubicBezTo>
                  <a:pt x="41" y="4"/>
                  <a:pt x="42" y="6"/>
                  <a:pt x="42" y="8"/>
                </a:cubicBezTo>
                <a:cubicBezTo>
                  <a:pt x="42" y="13"/>
                  <a:pt x="41" y="18"/>
                  <a:pt x="39" y="23"/>
                </a:cubicBezTo>
                <a:cubicBezTo>
                  <a:pt x="39" y="25"/>
                  <a:pt x="37" y="26"/>
                  <a:pt x="36" y="27"/>
                </a:cubicBezTo>
                <a:cubicBezTo>
                  <a:pt x="34" y="30"/>
                  <a:pt x="32" y="33"/>
                  <a:pt x="32" y="36"/>
                </a:cubicBezTo>
                <a:cubicBezTo>
                  <a:pt x="31" y="38"/>
                  <a:pt x="32" y="41"/>
                  <a:pt x="31" y="43"/>
                </a:cubicBezTo>
                <a:cubicBezTo>
                  <a:pt x="31" y="44"/>
                  <a:pt x="29" y="43"/>
                  <a:pt x="29" y="43"/>
                </a:cubicBezTo>
                <a:cubicBezTo>
                  <a:pt x="28" y="41"/>
                  <a:pt x="29" y="39"/>
                  <a:pt x="28" y="38"/>
                </a:cubicBezTo>
                <a:cubicBezTo>
                  <a:pt x="27" y="37"/>
                  <a:pt x="26" y="39"/>
                  <a:pt x="25" y="40"/>
                </a:cubicBezTo>
                <a:cubicBezTo>
                  <a:pt x="24" y="41"/>
                  <a:pt x="23" y="41"/>
                  <a:pt x="23" y="42"/>
                </a:cubicBezTo>
                <a:cubicBezTo>
                  <a:pt x="21" y="43"/>
                  <a:pt x="20" y="44"/>
                  <a:pt x="19" y="44"/>
                </a:cubicBezTo>
                <a:cubicBezTo>
                  <a:pt x="18" y="46"/>
                  <a:pt x="17" y="48"/>
                  <a:pt x="15" y="49"/>
                </a:cubicBezTo>
                <a:cubicBezTo>
                  <a:pt x="14" y="50"/>
                  <a:pt x="14" y="47"/>
                  <a:pt x="13" y="47"/>
                </a:cubicBezTo>
                <a:cubicBezTo>
                  <a:pt x="11" y="47"/>
                  <a:pt x="9" y="49"/>
                  <a:pt x="8" y="48"/>
                </a:cubicBezTo>
                <a:cubicBezTo>
                  <a:pt x="6" y="47"/>
                  <a:pt x="5" y="45"/>
                  <a:pt x="5" y="43"/>
                </a:cubicBezTo>
                <a:cubicBezTo>
                  <a:pt x="4" y="41"/>
                  <a:pt x="3" y="38"/>
                  <a:pt x="2" y="36"/>
                </a:cubicBezTo>
                <a:cubicBezTo>
                  <a:pt x="2" y="33"/>
                  <a:pt x="1" y="31"/>
                  <a:pt x="2" y="28"/>
                </a:cubicBezTo>
                <a:cubicBezTo>
                  <a:pt x="2" y="27"/>
                  <a:pt x="5" y="29"/>
                  <a:pt x="5" y="28"/>
                </a:cubicBezTo>
                <a:cubicBezTo>
                  <a:pt x="4" y="24"/>
                  <a:pt x="1" y="20"/>
                  <a:pt x="0" y="15"/>
                </a:cubicBezTo>
                <a:cubicBezTo>
                  <a:pt x="0" y="12"/>
                  <a:pt x="0" y="9"/>
                  <a:pt x="0" y="6"/>
                </a:cubicBezTo>
                <a:cubicBezTo>
                  <a:pt x="1" y="4"/>
                  <a:pt x="1" y="1"/>
                  <a:pt x="3" y="1"/>
                </a:cubicBezTo>
                <a:cubicBezTo>
                  <a:pt x="5" y="0"/>
                  <a:pt x="6" y="3"/>
                  <a:pt x="8" y="4"/>
                </a:cubicBezTo>
                <a:cubicBezTo>
                  <a:pt x="11" y="5"/>
                  <a:pt x="13" y="7"/>
                  <a:pt x="16" y="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83" name="Freeform 3101"/>
          <p:cNvSpPr>
            <a:spLocks noChangeAspect="1"/>
          </p:cNvSpPr>
          <p:nvPr/>
        </p:nvSpPr>
        <p:spPr bwMode="auto">
          <a:xfrm>
            <a:off x="7740650" y="5210175"/>
            <a:ext cx="36513" cy="17463"/>
          </a:xfrm>
          <a:custGeom>
            <a:avLst/>
            <a:gdLst>
              <a:gd name="T0" fmla="*/ 1 w 19"/>
              <a:gd name="T1" fmla="*/ 2 h 9"/>
              <a:gd name="T2" fmla="*/ 0 w 19"/>
              <a:gd name="T3" fmla="*/ 6 h 9"/>
              <a:gd name="T4" fmla="*/ 6 w 19"/>
              <a:gd name="T5" fmla="*/ 10 h 9"/>
              <a:gd name="T6" fmla="*/ 10 w 19"/>
              <a:gd name="T7" fmla="*/ 9 h 9"/>
              <a:gd name="T8" fmla="*/ 13 w 19"/>
              <a:gd name="T9" fmla="*/ 10 h 9"/>
              <a:gd name="T10" fmla="*/ 18 w 19"/>
              <a:gd name="T11" fmla="*/ 5 h 9"/>
              <a:gd name="T12" fmla="*/ 22 w 19"/>
              <a:gd name="T13" fmla="*/ 6 h 9"/>
              <a:gd name="T14" fmla="*/ 23 w 19"/>
              <a:gd name="T15" fmla="*/ 4 h 9"/>
              <a:gd name="T16" fmla="*/ 21 w 19"/>
              <a:gd name="T17" fmla="*/ 4 h 9"/>
              <a:gd name="T18" fmla="*/ 17 w 19"/>
              <a:gd name="T19" fmla="*/ 4 h 9"/>
              <a:gd name="T20" fmla="*/ 16 w 19"/>
              <a:gd name="T21" fmla="*/ 2 h 9"/>
              <a:gd name="T22" fmla="*/ 16 w 19"/>
              <a:gd name="T23" fmla="*/ 0 h 9"/>
              <a:gd name="T24" fmla="*/ 1 w 19"/>
              <a:gd name="T25" fmla="*/ 2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9"/>
              <a:gd name="T40" fmla="*/ 0 h 9"/>
              <a:gd name="T41" fmla="*/ 19 w 19"/>
              <a:gd name="T42" fmla="*/ 9 h 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9" h="9">
                <a:moveTo>
                  <a:pt x="1" y="2"/>
                </a:moveTo>
                <a:cubicBezTo>
                  <a:pt x="0" y="3"/>
                  <a:pt x="0" y="4"/>
                  <a:pt x="0" y="5"/>
                </a:cubicBezTo>
                <a:cubicBezTo>
                  <a:pt x="1" y="7"/>
                  <a:pt x="3" y="8"/>
                  <a:pt x="5" y="8"/>
                </a:cubicBezTo>
                <a:cubicBezTo>
                  <a:pt x="6" y="8"/>
                  <a:pt x="7" y="7"/>
                  <a:pt x="8" y="7"/>
                </a:cubicBezTo>
                <a:cubicBezTo>
                  <a:pt x="10" y="7"/>
                  <a:pt x="10" y="9"/>
                  <a:pt x="11" y="8"/>
                </a:cubicBezTo>
                <a:cubicBezTo>
                  <a:pt x="13" y="8"/>
                  <a:pt x="14" y="5"/>
                  <a:pt x="15" y="4"/>
                </a:cubicBezTo>
                <a:cubicBezTo>
                  <a:pt x="16" y="4"/>
                  <a:pt x="17" y="5"/>
                  <a:pt x="18" y="5"/>
                </a:cubicBezTo>
                <a:cubicBezTo>
                  <a:pt x="19" y="5"/>
                  <a:pt x="19" y="4"/>
                  <a:pt x="19" y="3"/>
                </a:cubicBezTo>
                <a:cubicBezTo>
                  <a:pt x="18" y="3"/>
                  <a:pt x="17" y="3"/>
                  <a:pt x="17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4" y="3"/>
                  <a:pt x="13" y="3"/>
                  <a:pt x="13" y="2"/>
                </a:cubicBezTo>
                <a:cubicBezTo>
                  <a:pt x="13" y="1"/>
                  <a:pt x="14" y="0"/>
                  <a:pt x="13" y="0"/>
                </a:cubicBezTo>
                <a:cubicBezTo>
                  <a:pt x="9" y="0"/>
                  <a:pt x="4" y="0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84" name="Freeform 3102"/>
          <p:cNvSpPr>
            <a:spLocks noChangeAspect="1"/>
          </p:cNvSpPr>
          <p:nvPr/>
        </p:nvSpPr>
        <p:spPr bwMode="auto">
          <a:xfrm>
            <a:off x="7567613" y="4584700"/>
            <a:ext cx="3175" cy="4763"/>
          </a:xfrm>
          <a:custGeom>
            <a:avLst/>
            <a:gdLst>
              <a:gd name="T0" fmla="*/ 2 w 2"/>
              <a:gd name="T1" fmla="*/ 2 h 2"/>
              <a:gd name="T2" fmla="*/ 1 w 2"/>
              <a:gd name="T3" fmla="*/ 3 h 2"/>
              <a:gd name="T4" fmla="*/ 0 w 2"/>
              <a:gd name="T5" fmla="*/ 2 h 2"/>
              <a:gd name="T6" fmla="*/ 1 w 2"/>
              <a:gd name="T7" fmla="*/ 0 h 2"/>
              <a:gd name="T8" fmla="*/ 2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85" name="Freeform 3103"/>
          <p:cNvSpPr>
            <a:spLocks noChangeAspect="1"/>
          </p:cNvSpPr>
          <p:nvPr/>
        </p:nvSpPr>
        <p:spPr bwMode="auto">
          <a:xfrm>
            <a:off x="5070475" y="1606550"/>
            <a:ext cx="4763" cy="9525"/>
          </a:xfrm>
          <a:custGeom>
            <a:avLst/>
            <a:gdLst>
              <a:gd name="T0" fmla="*/ 3 w 2"/>
              <a:gd name="T1" fmla="*/ 4 h 5"/>
              <a:gd name="T2" fmla="*/ 2 w 2"/>
              <a:gd name="T3" fmla="*/ 6 h 5"/>
              <a:gd name="T4" fmla="*/ 0 w 2"/>
              <a:gd name="T5" fmla="*/ 4 h 5"/>
              <a:gd name="T6" fmla="*/ 2 w 2"/>
              <a:gd name="T7" fmla="*/ 1 h 5"/>
              <a:gd name="T8" fmla="*/ 3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2" y="4"/>
                  <a:pt x="2" y="5"/>
                  <a:pt x="1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0"/>
                  <a:pt x="1" y="1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86" name="Freeform 3104"/>
          <p:cNvSpPr>
            <a:spLocks noChangeAspect="1"/>
          </p:cNvSpPr>
          <p:nvPr/>
        </p:nvSpPr>
        <p:spPr bwMode="auto">
          <a:xfrm>
            <a:off x="4941888" y="1589088"/>
            <a:ext cx="6350" cy="4763"/>
          </a:xfrm>
          <a:custGeom>
            <a:avLst/>
            <a:gdLst>
              <a:gd name="T0" fmla="*/ 1 w 4"/>
              <a:gd name="T1" fmla="*/ 3 h 2"/>
              <a:gd name="T2" fmla="*/ 0 w 4"/>
              <a:gd name="T3" fmla="*/ 2 h 2"/>
              <a:gd name="T4" fmla="*/ 2 w 4"/>
              <a:gd name="T5" fmla="*/ 0 h 2"/>
              <a:gd name="T6" fmla="*/ 4 w 4"/>
              <a:gd name="T7" fmla="*/ 2 h 2"/>
              <a:gd name="T8" fmla="*/ 1 w 4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2"/>
              <a:gd name="T17" fmla="*/ 4 w 4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2">
                <a:moveTo>
                  <a:pt x="1" y="2"/>
                </a:moveTo>
                <a:cubicBezTo>
                  <a:pt x="1" y="2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2" y="0"/>
                  <a:pt x="4" y="0"/>
                  <a:pt x="4" y="1"/>
                </a:cubicBezTo>
                <a:cubicBezTo>
                  <a:pt x="4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87" name="Freeform 3105"/>
          <p:cNvSpPr>
            <a:spLocks noChangeAspect="1"/>
          </p:cNvSpPr>
          <p:nvPr/>
        </p:nvSpPr>
        <p:spPr bwMode="auto">
          <a:xfrm>
            <a:off x="8769350" y="5459413"/>
            <a:ext cx="6350" cy="9525"/>
          </a:xfrm>
          <a:custGeom>
            <a:avLst/>
            <a:gdLst>
              <a:gd name="T0" fmla="*/ 4 w 3"/>
              <a:gd name="T1" fmla="*/ 4 h 5"/>
              <a:gd name="T2" fmla="*/ 1 w 3"/>
              <a:gd name="T3" fmla="*/ 5 h 5"/>
              <a:gd name="T4" fmla="*/ 0 w 3"/>
              <a:gd name="T5" fmla="*/ 2 h 5"/>
              <a:gd name="T6" fmla="*/ 1 w 3"/>
              <a:gd name="T7" fmla="*/ 0 h 5"/>
              <a:gd name="T8" fmla="*/ 4 w 3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3" y="3"/>
                </a:moveTo>
                <a:cubicBezTo>
                  <a:pt x="3" y="3"/>
                  <a:pt x="2" y="5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2"/>
                  <a:pt x="3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88" name="Freeform 3106"/>
          <p:cNvSpPr>
            <a:spLocks noChangeAspect="1"/>
          </p:cNvSpPr>
          <p:nvPr/>
        </p:nvSpPr>
        <p:spPr bwMode="auto">
          <a:xfrm>
            <a:off x="5675313" y="2033588"/>
            <a:ext cx="14288" cy="1588"/>
          </a:xfrm>
          <a:custGeom>
            <a:avLst/>
            <a:gdLst>
              <a:gd name="T0" fmla="*/ 3 w 8"/>
              <a:gd name="T1" fmla="*/ 1 h 1"/>
              <a:gd name="T2" fmla="*/ 0 w 8"/>
              <a:gd name="T3" fmla="*/ 0 h 1"/>
              <a:gd name="T4" fmla="*/ 5 w 8"/>
              <a:gd name="T5" fmla="*/ 0 h 1"/>
              <a:gd name="T6" fmla="*/ 8 w 8"/>
              <a:gd name="T7" fmla="*/ 1 h 1"/>
              <a:gd name="T8" fmla="*/ 3 w 8"/>
              <a:gd name="T9" fmla="*/ 1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1"/>
              <a:gd name="T17" fmla="*/ 8 w 8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1">
                <a:moveTo>
                  <a:pt x="3" y="1"/>
                </a:moveTo>
                <a:cubicBezTo>
                  <a:pt x="2" y="1"/>
                  <a:pt x="0" y="1"/>
                  <a:pt x="0" y="0"/>
                </a:cubicBezTo>
                <a:cubicBezTo>
                  <a:pt x="1" y="0"/>
                  <a:pt x="2" y="0"/>
                  <a:pt x="4" y="0"/>
                </a:cubicBezTo>
                <a:cubicBezTo>
                  <a:pt x="5" y="0"/>
                  <a:pt x="8" y="0"/>
                  <a:pt x="7" y="1"/>
                </a:cubicBezTo>
                <a:cubicBezTo>
                  <a:pt x="7" y="1"/>
                  <a:pt x="4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89" name="Freeform 3107"/>
          <p:cNvSpPr>
            <a:spLocks noChangeAspect="1"/>
          </p:cNvSpPr>
          <p:nvPr/>
        </p:nvSpPr>
        <p:spPr bwMode="auto">
          <a:xfrm>
            <a:off x="5743575" y="2039938"/>
            <a:ext cx="12700" cy="4763"/>
          </a:xfrm>
          <a:custGeom>
            <a:avLst/>
            <a:gdLst>
              <a:gd name="T0" fmla="*/ 2 w 7"/>
              <a:gd name="T1" fmla="*/ 2 h 3"/>
              <a:gd name="T2" fmla="*/ 0 w 7"/>
              <a:gd name="T3" fmla="*/ 2 h 3"/>
              <a:gd name="T4" fmla="*/ 3 w 7"/>
              <a:gd name="T5" fmla="*/ 1 h 3"/>
              <a:gd name="T6" fmla="*/ 7 w 7"/>
              <a:gd name="T7" fmla="*/ 1 h 3"/>
              <a:gd name="T8" fmla="*/ 2 w 7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3"/>
              <a:gd name="T17" fmla="*/ 7 w 7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3">
                <a:moveTo>
                  <a:pt x="2" y="2"/>
                </a:moveTo>
                <a:cubicBezTo>
                  <a:pt x="2" y="3"/>
                  <a:pt x="0" y="3"/>
                  <a:pt x="0" y="2"/>
                </a:cubicBezTo>
                <a:cubicBezTo>
                  <a:pt x="0" y="2"/>
                  <a:pt x="2" y="1"/>
                  <a:pt x="3" y="1"/>
                </a:cubicBezTo>
                <a:cubicBezTo>
                  <a:pt x="4" y="0"/>
                  <a:pt x="7" y="0"/>
                  <a:pt x="6" y="1"/>
                </a:cubicBezTo>
                <a:cubicBezTo>
                  <a:pt x="6" y="1"/>
                  <a:pt x="4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90" name="Freeform 3108"/>
          <p:cNvSpPr>
            <a:spLocks noChangeAspect="1"/>
          </p:cNvSpPr>
          <p:nvPr/>
        </p:nvSpPr>
        <p:spPr bwMode="auto">
          <a:xfrm>
            <a:off x="5775325" y="2012950"/>
            <a:ext cx="14288" cy="12700"/>
          </a:xfrm>
          <a:custGeom>
            <a:avLst/>
            <a:gdLst>
              <a:gd name="T0" fmla="*/ 3 w 7"/>
              <a:gd name="T1" fmla="*/ 3 h 7"/>
              <a:gd name="T2" fmla="*/ 0 w 7"/>
              <a:gd name="T3" fmla="*/ 0 h 7"/>
              <a:gd name="T4" fmla="*/ 5 w 7"/>
              <a:gd name="T5" fmla="*/ 3 h 7"/>
              <a:gd name="T6" fmla="*/ 8 w 7"/>
              <a:gd name="T7" fmla="*/ 8 h 7"/>
              <a:gd name="T8" fmla="*/ 3 w 7"/>
              <a:gd name="T9" fmla="*/ 3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7"/>
              <a:gd name="T17" fmla="*/ 7 w 7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7">
                <a:moveTo>
                  <a:pt x="2" y="3"/>
                </a:moveTo>
                <a:cubicBezTo>
                  <a:pt x="1" y="2"/>
                  <a:pt x="0" y="0"/>
                  <a:pt x="0" y="0"/>
                </a:cubicBezTo>
                <a:cubicBezTo>
                  <a:pt x="1" y="0"/>
                  <a:pt x="3" y="2"/>
                  <a:pt x="4" y="3"/>
                </a:cubicBezTo>
                <a:cubicBezTo>
                  <a:pt x="5" y="4"/>
                  <a:pt x="7" y="7"/>
                  <a:pt x="6" y="7"/>
                </a:cubicBezTo>
                <a:cubicBezTo>
                  <a:pt x="5" y="7"/>
                  <a:pt x="3" y="5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91" name="Freeform 3109"/>
          <p:cNvSpPr>
            <a:spLocks noChangeAspect="1"/>
          </p:cNvSpPr>
          <p:nvPr/>
        </p:nvSpPr>
        <p:spPr bwMode="auto">
          <a:xfrm>
            <a:off x="3870325" y="3090863"/>
            <a:ext cx="9525" cy="4763"/>
          </a:xfrm>
          <a:custGeom>
            <a:avLst/>
            <a:gdLst>
              <a:gd name="T0" fmla="*/ 5 w 5"/>
              <a:gd name="T1" fmla="*/ 2 h 2"/>
              <a:gd name="T2" fmla="*/ 6 w 5"/>
              <a:gd name="T3" fmla="*/ 3 h 2"/>
              <a:gd name="T4" fmla="*/ 4 w 5"/>
              <a:gd name="T5" fmla="*/ 3 h 2"/>
              <a:gd name="T6" fmla="*/ 1 w 5"/>
              <a:gd name="T7" fmla="*/ 2 h 2"/>
              <a:gd name="T8" fmla="*/ 5 w 5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4" y="1"/>
                </a:moveTo>
                <a:cubicBezTo>
                  <a:pt x="4" y="1"/>
                  <a:pt x="5" y="1"/>
                  <a:pt x="5" y="2"/>
                </a:cubicBezTo>
                <a:cubicBezTo>
                  <a:pt x="5" y="2"/>
                  <a:pt x="4" y="2"/>
                  <a:pt x="3" y="2"/>
                </a:cubicBezTo>
                <a:cubicBezTo>
                  <a:pt x="2" y="2"/>
                  <a:pt x="0" y="1"/>
                  <a:pt x="1" y="1"/>
                </a:cubicBezTo>
                <a:cubicBezTo>
                  <a:pt x="1" y="0"/>
                  <a:pt x="3" y="0"/>
                  <a:pt x="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92" name="Freeform 3110"/>
          <p:cNvSpPr>
            <a:spLocks noChangeAspect="1"/>
          </p:cNvSpPr>
          <p:nvPr/>
        </p:nvSpPr>
        <p:spPr bwMode="auto">
          <a:xfrm>
            <a:off x="3879850" y="3082925"/>
            <a:ext cx="9525" cy="6350"/>
          </a:xfrm>
          <a:custGeom>
            <a:avLst/>
            <a:gdLst>
              <a:gd name="T0" fmla="*/ 5 w 5"/>
              <a:gd name="T1" fmla="*/ 3 h 3"/>
              <a:gd name="T2" fmla="*/ 6 w 5"/>
              <a:gd name="T3" fmla="*/ 4 h 3"/>
              <a:gd name="T4" fmla="*/ 4 w 5"/>
              <a:gd name="T5" fmla="*/ 4 h 3"/>
              <a:gd name="T6" fmla="*/ 1 w 5"/>
              <a:gd name="T7" fmla="*/ 1 h 3"/>
              <a:gd name="T8" fmla="*/ 5 w 5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4" y="2"/>
                </a:moveTo>
                <a:cubicBezTo>
                  <a:pt x="4" y="2"/>
                  <a:pt x="5" y="2"/>
                  <a:pt x="5" y="3"/>
                </a:cubicBezTo>
                <a:cubicBezTo>
                  <a:pt x="5" y="3"/>
                  <a:pt x="3" y="3"/>
                  <a:pt x="3" y="3"/>
                </a:cubicBezTo>
                <a:cubicBezTo>
                  <a:pt x="2" y="2"/>
                  <a:pt x="0" y="2"/>
                  <a:pt x="1" y="1"/>
                </a:cubicBezTo>
                <a:cubicBezTo>
                  <a:pt x="1" y="0"/>
                  <a:pt x="3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93" name="Freeform 3111"/>
          <p:cNvSpPr>
            <a:spLocks noChangeAspect="1"/>
          </p:cNvSpPr>
          <p:nvPr/>
        </p:nvSpPr>
        <p:spPr bwMode="auto">
          <a:xfrm>
            <a:off x="3935413" y="3114675"/>
            <a:ext cx="12700" cy="7938"/>
          </a:xfrm>
          <a:custGeom>
            <a:avLst/>
            <a:gdLst>
              <a:gd name="T0" fmla="*/ 2 w 7"/>
              <a:gd name="T1" fmla="*/ 3 h 4"/>
              <a:gd name="T2" fmla="*/ 0 w 7"/>
              <a:gd name="T3" fmla="*/ 0 h 4"/>
              <a:gd name="T4" fmla="*/ 5 w 7"/>
              <a:gd name="T5" fmla="*/ 0 h 4"/>
              <a:gd name="T6" fmla="*/ 7 w 7"/>
              <a:gd name="T7" fmla="*/ 4 h 4"/>
              <a:gd name="T8" fmla="*/ 2 w 7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4"/>
              <a:gd name="T17" fmla="*/ 7 w 7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4">
                <a:moveTo>
                  <a:pt x="2" y="2"/>
                </a:moveTo>
                <a:cubicBezTo>
                  <a:pt x="1" y="2"/>
                  <a:pt x="0" y="1"/>
                  <a:pt x="0" y="0"/>
                </a:cubicBezTo>
                <a:cubicBezTo>
                  <a:pt x="1" y="0"/>
                  <a:pt x="3" y="0"/>
                  <a:pt x="4" y="0"/>
                </a:cubicBezTo>
                <a:cubicBezTo>
                  <a:pt x="5" y="1"/>
                  <a:pt x="7" y="2"/>
                  <a:pt x="6" y="3"/>
                </a:cubicBezTo>
                <a:cubicBezTo>
                  <a:pt x="6" y="4"/>
                  <a:pt x="4" y="3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94" name="Freeform 3112"/>
          <p:cNvSpPr>
            <a:spLocks noChangeAspect="1"/>
          </p:cNvSpPr>
          <p:nvPr/>
        </p:nvSpPr>
        <p:spPr bwMode="auto">
          <a:xfrm>
            <a:off x="5440363" y="2117725"/>
            <a:ext cx="7938" cy="6350"/>
          </a:xfrm>
          <a:custGeom>
            <a:avLst/>
            <a:gdLst>
              <a:gd name="T0" fmla="*/ 4 w 4"/>
              <a:gd name="T1" fmla="*/ 1 h 3"/>
              <a:gd name="T2" fmla="*/ 4 w 4"/>
              <a:gd name="T3" fmla="*/ 3 h 3"/>
              <a:gd name="T4" fmla="*/ 3 w 4"/>
              <a:gd name="T5" fmla="*/ 3 h 3"/>
              <a:gd name="T6" fmla="*/ 1 w 4"/>
              <a:gd name="T7" fmla="*/ 0 h 3"/>
              <a:gd name="T8" fmla="*/ 4 w 4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3" y="1"/>
                </a:moveTo>
                <a:cubicBezTo>
                  <a:pt x="4" y="1"/>
                  <a:pt x="4" y="2"/>
                  <a:pt x="3" y="2"/>
                </a:cubicBezTo>
                <a:cubicBezTo>
                  <a:pt x="3" y="3"/>
                  <a:pt x="2" y="3"/>
                  <a:pt x="2" y="2"/>
                </a:cubicBezTo>
                <a:cubicBezTo>
                  <a:pt x="1" y="2"/>
                  <a:pt x="0" y="1"/>
                  <a:pt x="1" y="0"/>
                </a:cubicBezTo>
                <a:cubicBezTo>
                  <a:pt x="2" y="0"/>
                  <a:pt x="3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95" name="Freeform 3113"/>
          <p:cNvSpPr>
            <a:spLocks noChangeAspect="1"/>
          </p:cNvSpPr>
          <p:nvPr/>
        </p:nvSpPr>
        <p:spPr bwMode="auto">
          <a:xfrm>
            <a:off x="5303838" y="2181225"/>
            <a:ext cx="3175" cy="4763"/>
          </a:xfrm>
          <a:custGeom>
            <a:avLst/>
            <a:gdLst>
              <a:gd name="T0" fmla="*/ 2 w 2"/>
              <a:gd name="T1" fmla="*/ 2 h 3"/>
              <a:gd name="T2" fmla="*/ 1 w 2"/>
              <a:gd name="T3" fmla="*/ 3 h 3"/>
              <a:gd name="T4" fmla="*/ 0 w 2"/>
              <a:gd name="T5" fmla="*/ 2 h 3"/>
              <a:gd name="T6" fmla="*/ 1 w 2"/>
              <a:gd name="T7" fmla="*/ 0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96" name="Freeform 3114"/>
          <p:cNvSpPr>
            <a:spLocks noChangeAspect="1"/>
          </p:cNvSpPr>
          <p:nvPr/>
        </p:nvSpPr>
        <p:spPr bwMode="auto">
          <a:xfrm>
            <a:off x="4924425" y="1793875"/>
            <a:ext cx="7938" cy="4763"/>
          </a:xfrm>
          <a:custGeom>
            <a:avLst/>
            <a:gdLst>
              <a:gd name="T0" fmla="*/ 5 w 4"/>
              <a:gd name="T1" fmla="*/ 2 h 3"/>
              <a:gd name="T2" fmla="*/ 4 w 4"/>
              <a:gd name="T3" fmla="*/ 3 h 3"/>
              <a:gd name="T4" fmla="*/ 1 w 4"/>
              <a:gd name="T5" fmla="*/ 2 h 3"/>
              <a:gd name="T6" fmla="*/ 3 w 4"/>
              <a:gd name="T7" fmla="*/ 0 h 3"/>
              <a:gd name="T8" fmla="*/ 5 w 4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4" y="2"/>
                </a:moveTo>
                <a:cubicBezTo>
                  <a:pt x="4" y="2"/>
                  <a:pt x="4" y="3"/>
                  <a:pt x="3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1"/>
                  <a:pt x="0" y="0"/>
                  <a:pt x="2" y="0"/>
                </a:cubicBezTo>
                <a:cubicBezTo>
                  <a:pt x="3" y="0"/>
                  <a:pt x="4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97" name="Freeform 3115"/>
          <p:cNvSpPr>
            <a:spLocks noChangeAspect="1"/>
          </p:cNvSpPr>
          <p:nvPr/>
        </p:nvSpPr>
        <p:spPr bwMode="auto">
          <a:xfrm>
            <a:off x="3806825" y="3054350"/>
            <a:ext cx="4763" cy="6350"/>
          </a:xfrm>
          <a:custGeom>
            <a:avLst/>
            <a:gdLst>
              <a:gd name="T0" fmla="*/ 3 w 2"/>
              <a:gd name="T1" fmla="*/ 3 h 3"/>
              <a:gd name="T2" fmla="*/ 2 w 2"/>
              <a:gd name="T3" fmla="*/ 4 h 3"/>
              <a:gd name="T4" fmla="*/ 0 w 2"/>
              <a:gd name="T5" fmla="*/ 3 h 3"/>
              <a:gd name="T6" fmla="*/ 2 w 2"/>
              <a:gd name="T7" fmla="*/ 0 h 3"/>
              <a:gd name="T8" fmla="*/ 3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3"/>
                  <a:pt x="2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98" name="Freeform 3116"/>
          <p:cNvSpPr>
            <a:spLocks noChangeAspect="1"/>
          </p:cNvSpPr>
          <p:nvPr/>
        </p:nvSpPr>
        <p:spPr bwMode="auto">
          <a:xfrm>
            <a:off x="3898900" y="3081338"/>
            <a:ext cx="6350" cy="6350"/>
          </a:xfrm>
          <a:custGeom>
            <a:avLst/>
            <a:gdLst>
              <a:gd name="T0" fmla="*/ 3 w 3"/>
              <a:gd name="T1" fmla="*/ 1 h 3"/>
              <a:gd name="T2" fmla="*/ 4 w 3"/>
              <a:gd name="T3" fmla="*/ 3 h 3"/>
              <a:gd name="T4" fmla="*/ 1 w 3"/>
              <a:gd name="T5" fmla="*/ 4 h 3"/>
              <a:gd name="T6" fmla="*/ 0 w 3"/>
              <a:gd name="T7" fmla="*/ 1 h 3"/>
              <a:gd name="T8" fmla="*/ 3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2" y="1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1" y="3"/>
                  <a:pt x="0" y="2"/>
                  <a:pt x="0" y="1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799" name="Freeform 3117"/>
          <p:cNvSpPr>
            <a:spLocks noChangeAspect="1"/>
          </p:cNvSpPr>
          <p:nvPr/>
        </p:nvSpPr>
        <p:spPr bwMode="auto">
          <a:xfrm>
            <a:off x="6220428" y="5741521"/>
            <a:ext cx="12700" cy="9525"/>
          </a:xfrm>
          <a:custGeom>
            <a:avLst/>
            <a:gdLst>
              <a:gd name="T0" fmla="*/ 3 w 6"/>
              <a:gd name="T1" fmla="*/ 5 h 5"/>
              <a:gd name="T2" fmla="*/ 1 w 6"/>
              <a:gd name="T3" fmla="*/ 2 h 5"/>
              <a:gd name="T4" fmla="*/ 4 w 6"/>
              <a:gd name="T5" fmla="*/ 1 h 5"/>
              <a:gd name="T6" fmla="*/ 8 w 6"/>
              <a:gd name="T7" fmla="*/ 4 h 5"/>
              <a:gd name="T8" fmla="*/ 3 w 6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5"/>
              <a:gd name="T17" fmla="*/ 6 w 6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5">
                <a:moveTo>
                  <a:pt x="2" y="4"/>
                </a:moveTo>
                <a:cubicBezTo>
                  <a:pt x="1" y="3"/>
                  <a:pt x="0" y="3"/>
                  <a:pt x="1" y="2"/>
                </a:cubicBezTo>
                <a:cubicBezTo>
                  <a:pt x="1" y="0"/>
                  <a:pt x="3" y="0"/>
                  <a:pt x="3" y="1"/>
                </a:cubicBezTo>
                <a:cubicBezTo>
                  <a:pt x="4" y="1"/>
                  <a:pt x="6" y="2"/>
                  <a:pt x="6" y="3"/>
                </a:cubicBezTo>
                <a:cubicBezTo>
                  <a:pt x="5" y="5"/>
                  <a:pt x="3" y="4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00" name="Freeform 3118"/>
          <p:cNvSpPr>
            <a:spLocks noChangeAspect="1"/>
          </p:cNvSpPr>
          <p:nvPr/>
        </p:nvSpPr>
        <p:spPr bwMode="auto">
          <a:xfrm>
            <a:off x="8643938" y="5237163"/>
            <a:ext cx="3175" cy="7938"/>
          </a:xfrm>
          <a:custGeom>
            <a:avLst/>
            <a:gdLst>
              <a:gd name="T0" fmla="*/ 2 w 2"/>
              <a:gd name="T1" fmla="*/ 3 h 4"/>
              <a:gd name="T2" fmla="*/ 1 w 2"/>
              <a:gd name="T3" fmla="*/ 5 h 4"/>
              <a:gd name="T4" fmla="*/ 0 w 2"/>
              <a:gd name="T5" fmla="*/ 3 h 4"/>
              <a:gd name="T6" fmla="*/ 1 w 2"/>
              <a:gd name="T7" fmla="*/ 0 h 4"/>
              <a:gd name="T8" fmla="*/ 2 w 2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2"/>
                </a:moveTo>
                <a:cubicBezTo>
                  <a:pt x="2" y="3"/>
                  <a:pt x="2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01" name="Freeform 3119"/>
          <p:cNvSpPr>
            <a:spLocks noChangeAspect="1"/>
          </p:cNvSpPr>
          <p:nvPr/>
        </p:nvSpPr>
        <p:spPr bwMode="auto">
          <a:xfrm>
            <a:off x="8645525" y="5222875"/>
            <a:ext cx="3175" cy="7938"/>
          </a:xfrm>
          <a:custGeom>
            <a:avLst/>
            <a:gdLst>
              <a:gd name="T0" fmla="*/ 2 w 2"/>
              <a:gd name="T1" fmla="*/ 4 h 4"/>
              <a:gd name="T2" fmla="*/ 1 w 2"/>
              <a:gd name="T3" fmla="*/ 5 h 4"/>
              <a:gd name="T4" fmla="*/ 0 w 2"/>
              <a:gd name="T5" fmla="*/ 3 h 4"/>
              <a:gd name="T6" fmla="*/ 1 w 2"/>
              <a:gd name="T7" fmla="*/ 1 h 4"/>
              <a:gd name="T8" fmla="*/ 2 w 2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3"/>
                </a:moveTo>
                <a:cubicBezTo>
                  <a:pt x="2" y="3"/>
                  <a:pt x="2" y="4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0"/>
                  <a:pt x="1" y="1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02" name="Freeform 3120"/>
          <p:cNvSpPr>
            <a:spLocks noChangeAspect="1"/>
          </p:cNvSpPr>
          <p:nvPr/>
        </p:nvSpPr>
        <p:spPr bwMode="auto">
          <a:xfrm>
            <a:off x="5737225" y="1736725"/>
            <a:ext cx="6350" cy="4763"/>
          </a:xfrm>
          <a:custGeom>
            <a:avLst/>
            <a:gdLst>
              <a:gd name="T0" fmla="*/ 1 w 3"/>
              <a:gd name="T1" fmla="*/ 2 h 3"/>
              <a:gd name="T2" fmla="*/ 0 w 3"/>
              <a:gd name="T3" fmla="*/ 2 h 3"/>
              <a:gd name="T4" fmla="*/ 1 w 3"/>
              <a:gd name="T5" fmla="*/ 1 h 3"/>
              <a:gd name="T6" fmla="*/ 3 w 3"/>
              <a:gd name="T7" fmla="*/ 1 h 3"/>
              <a:gd name="T8" fmla="*/ 1 w 3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1" y="2"/>
                </a:moveTo>
                <a:cubicBezTo>
                  <a:pt x="1" y="3"/>
                  <a:pt x="0" y="3"/>
                  <a:pt x="0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1"/>
                  <a:pt x="2" y="0"/>
                  <a:pt x="2" y="1"/>
                </a:cubicBezTo>
                <a:cubicBezTo>
                  <a:pt x="3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03" name="Freeform 3121"/>
          <p:cNvSpPr>
            <a:spLocks noChangeAspect="1"/>
          </p:cNvSpPr>
          <p:nvPr/>
        </p:nvSpPr>
        <p:spPr bwMode="auto">
          <a:xfrm>
            <a:off x="5268913" y="1538288"/>
            <a:ext cx="6350" cy="3175"/>
          </a:xfrm>
          <a:custGeom>
            <a:avLst/>
            <a:gdLst>
              <a:gd name="T0" fmla="*/ 1 w 3"/>
              <a:gd name="T1" fmla="*/ 1 h 2"/>
              <a:gd name="T2" fmla="*/ 1 w 3"/>
              <a:gd name="T3" fmla="*/ 0 h 2"/>
              <a:gd name="T4" fmla="*/ 3 w 3"/>
              <a:gd name="T5" fmla="*/ 0 h 2"/>
              <a:gd name="T6" fmla="*/ 4 w 3"/>
              <a:gd name="T7" fmla="*/ 2 h 2"/>
              <a:gd name="T8" fmla="*/ 1 w 3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1"/>
                </a:moveTo>
                <a:cubicBezTo>
                  <a:pt x="1" y="1"/>
                  <a:pt x="0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3" y="1"/>
                  <a:pt x="3" y="1"/>
                  <a:pt x="3" y="2"/>
                </a:cubicBezTo>
                <a:cubicBezTo>
                  <a:pt x="2" y="2"/>
                  <a:pt x="1" y="2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04" name="Freeform 3122"/>
          <p:cNvSpPr>
            <a:spLocks noChangeAspect="1"/>
          </p:cNvSpPr>
          <p:nvPr/>
        </p:nvSpPr>
        <p:spPr bwMode="auto">
          <a:xfrm>
            <a:off x="4943475" y="1511300"/>
            <a:ext cx="4763" cy="6350"/>
          </a:xfrm>
          <a:custGeom>
            <a:avLst/>
            <a:gdLst>
              <a:gd name="T0" fmla="*/ 2 w 3"/>
              <a:gd name="T1" fmla="*/ 1 h 3"/>
              <a:gd name="T2" fmla="*/ 2 w 3"/>
              <a:gd name="T3" fmla="*/ 3 h 3"/>
              <a:gd name="T4" fmla="*/ 1 w 3"/>
              <a:gd name="T5" fmla="*/ 3 h 3"/>
              <a:gd name="T6" fmla="*/ 0 w 3"/>
              <a:gd name="T7" fmla="*/ 1 h 3"/>
              <a:gd name="T8" fmla="*/ 2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2" y="1"/>
                  <a:pt x="3" y="2"/>
                  <a:pt x="2" y="2"/>
                </a:cubicBezTo>
                <a:cubicBezTo>
                  <a:pt x="2" y="3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05" name="Freeform 3123"/>
          <p:cNvSpPr>
            <a:spLocks noChangeAspect="1"/>
          </p:cNvSpPr>
          <p:nvPr/>
        </p:nvSpPr>
        <p:spPr bwMode="auto">
          <a:xfrm>
            <a:off x="4929188" y="1577975"/>
            <a:ext cx="6350" cy="4763"/>
          </a:xfrm>
          <a:custGeom>
            <a:avLst/>
            <a:gdLst>
              <a:gd name="T0" fmla="*/ 1 w 3"/>
              <a:gd name="T1" fmla="*/ 2 h 2"/>
              <a:gd name="T2" fmla="*/ 0 w 3"/>
              <a:gd name="T3" fmla="*/ 2 h 2"/>
              <a:gd name="T4" fmla="*/ 1 w 3"/>
              <a:gd name="T5" fmla="*/ 0 h 2"/>
              <a:gd name="T6" fmla="*/ 4 w 3"/>
              <a:gd name="T7" fmla="*/ 0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1"/>
                </a:moveTo>
                <a:cubicBezTo>
                  <a:pt x="1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1"/>
                  <a:pt x="2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06" name="Freeform 3124"/>
          <p:cNvSpPr>
            <a:spLocks noChangeAspect="1"/>
          </p:cNvSpPr>
          <p:nvPr/>
        </p:nvSpPr>
        <p:spPr bwMode="auto">
          <a:xfrm>
            <a:off x="3944938" y="3144838"/>
            <a:ext cx="3175" cy="6350"/>
          </a:xfrm>
          <a:custGeom>
            <a:avLst/>
            <a:gdLst>
              <a:gd name="T0" fmla="*/ 2 w 2"/>
              <a:gd name="T1" fmla="*/ 1 h 3"/>
              <a:gd name="T2" fmla="*/ 2 w 2"/>
              <a:gd name="T3" fmla="*/ 3 h 3"/>
              <a:gd name="T4" fmla="*/ 1 w 2"/>
              <a:gd name="T5" fmla="*/ 3 h 3"/>
              <a:gd name="T6" fmla="*/ 0 w 2"/>
              <a:gd name="T7" fmla="*/ 0 h 3"/>
              <a:gd name="T8" fmla="*/ 2 w 2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1"/>
                </a:moveTo>
                <a:cubicBezTo>
                  <a:pt x="2" y="1"/>
                  <a:pt x="2" y="2"/>
                  <a:pt x="2" y="2"/>
                </a:cubicBezTo>
                <a:cubicBezTo>
                  <a:pt x="1" y="3"/>
                  <a:pt x="1" y="2"/>
                  <a:pt x="1" y="2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07" name="Oval 3125"/>
          <p:cNvSpPr>
            <a:spLocks noChangeAspect="1" noChangeArrowheads="1"/>
          </p:cNvSpPr>
          <p:nvPr/>
        </p:nvSpPr>
        <p:spPr bwMode="auto">
          <a:xfrm>
            <a:off x="3883025" y="3073400"/>
            <a:ext cx="3175" cy="31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08" name="Freeform 3126"/>
          <p:cNvSpPr>
            <a:spLocks noChangeAspect="1"/>
          </p:cNvSpPr>
          <p:nvPr/>
        </p:nvSpPr>
        <p:spPr bwMode="auto">
          <a:xfrm>
            <a:off x="4195763" y="4416425"/>
            <a:ext cx="4763" cy="4763"/>
          </a:xfrm>
          <a:custGeom>
            <a:avLst/>
            <a:gdLst>
              <a:gd name="T0" fmla="*/ 3 w 2"/>
              <a:gd name="T1" fmla="*/ 2 h 3"/>
              <a:gd name="T2" fmla="*/ 2 w 2"/>
              <a:gd name="T3" fmla="*/ 3 h 3"/>
              <a:gd name="T4" fmla="*/ 0 w 2"/>
              <a:gd name="T5" fmla="*/ 2 h 3"/>
              <a:gd name="T6" fmla="*/ 2 w 2"/>
              <a:gd name="T7" fmla="*/ 0 h 3"/>
              <a:gd name="T8" fmla="*/ 3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1" y="1"/>
                  <a:pt x="1" y="0"/>
                  <a:pt x="1" y="0"/>
                </a:cubicBezTo>
                <a:cubicBezTo>
                  <a:pt x="2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09" name="Freeform 3127"/>
          <p:cNvSpPr>
            <a:spLocks noChangeAspect="1"/>
          </p:cNvSpPr>
          <p:nvPr/>
        </p:nvSpPr>
        <p:spPr bwMode="auto">
          <a:xfrm>
            <a:off x="4403725" y="4645025"/>
            <a:ext cx="3175" cy="3175"/>
          </a:xfrm>
          <a:custGeom>
            <a:avLst/>
            <a:gdLst>
              <a:gd name="T0" fmla="*/ 2 w 2"/>
              <a:gd name="T1" fmla="*/ 1 h 2"/>
              <a:gd name="T2" fmla="*/ 1 w 2"/>
              <a:gd name="T3" fmla="*/ 2 h 2"/>
              <a:gd name="T4" fmla="*/ 0 w 2"/>
              <a:gd name="T5" fmla="*/ 1 h 2"/>
              <a:gd name="T6" fmla="*/ 1 w 2"/>
              <a:gd name="T7" fmla="*/ 0 h 2"/>
              <a:gd name="T8" fmla="*/ 2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10" name="Freeform 3128"/>
          <p:cNvSpPr>
            <a:spLocks noChangeAspect="1"/>
          </p:cNvSpPr>
          <p:nvPr/>
        </p:nvSpPr>
        <p:spPr bwMode="auto">
          <a:xfrm>
            <a:off x="8769350" y="5470525"/>
            <a:ext cx="3175" cy="4763"/>
          </a:xfrm>
          <a:custGeom>
            <a:avLst/>
            <a:gdLst>
              <a:gd name="T0" fmla="*/ 2 w 2"/>
              <a:gd name="T1" fmla="*/ 2 h 2"/>
              <a:gd name="T2" fmla="*/ 1 w 2"/>
              <a:gd name="T3" fmla="*/ 3 h 2"/>
              <a:gd name="T4" fmla="*/ 0 w 2"/>
              <a:gd name="T5" fmla="*/ 2 h 2"/>
              <a:gd name="T6" fmla="*/ 1 w 2"/>
              <a:gd name="T7" fmla="*/ 0 h 2"/>
              <a:gd name="T8" fmla="*/ 2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1"/>
                  <a:pt x="2" y="2"/>
                  <a:pt x="1" y="2"/>
                </a:cubicBezTo>
                <a:cubicBezTo>
                  <a:pt x="1" y="2"/>
                  <a:pt x="1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11" name="Freeform 3129"/>
          <p:cNvSpPr>
            <a:spLocks noChangeAspect="1"/>
          </p:cNvSpPr>
          <p:nvPr/>
        </p:nvSpPr>
        <p:spPr bwMode="auto">
          <a:xfrm>
            <a:off x="8379428" y="5728821"/>
            <a:ext cx="3175" cy="6350"/>
          </a:xfrm>
          <a:custGeom>
            <a:avLst/>
            <a:gdLst>
              <a:gd name="T0" fmla="*/ 2 w 1"/>
              <a:gd name="T1" fmla="*/ 3 h 3"/>
              <a:gd name="T2" fmla="*/ 2 w 1"/>
              <a:gd name="T3" fmla="*/ 4 h 3"/>
              <a:gd name="T4" fmla="*/ 0 w 1"/>
              <a:gd name="T5" fmla="*/ 1 h 3"/>
              <a:gd name="T6" fmla="*/ 2 w 1"/>
              <a:gd name="T7" fmla="*/ 0 h 3"/>
              <a:gd name="T8" fmla="*/ 2 w 1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12" name="Freeform 3130"/>
          <p:cNvSpPr>
            <a:spLocks noChangeAspect="1"/>
          </p:cNvSpPr>
          <p:nvPr/>
        </p:nvSpPr>
        <p:spPr bwMode="auto">
          <a:xfrm>
            <a:off x="8122253" y="5793908"/>
            <a:ext cx="4763" cy="4763"/>
          </a:xfrm>
          <a:custGeom>
            <a:avLst/>
            <a:gdLst>
              <a:gd name="T0" fmla="*/ 3 w 2"/>
              <a:gd name="T1" fmla="*/ 2 h 3"/>
              <a:gd name="T2" fmla="*/ 2 w 2"/>
              <a:gd name="T3" fmla="*/ 3 h 3"/>
              <a:gd name="T4" fmla="*/ 0 w 2"/>
              <a:gd name="T5" fmla="*/ 2 h 3"/>
              <a:gd name="T6" fmla="*/ 2 w 2"/>
              <a:gd name="T7" fmla="*/ 0 h 3"/>
              <a:gd name="T8" fmla="*/ 3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13" name="Oval 3131"/>
          <p:cNvSpPr>
            <a:spLocks noChangeAspect="1" noChangeArrowheads="1"/>
          </p:cNvSpPr>
          <p:nvPr/>
        </p:nvSpPr>
        <p:spPr bwMode="auto">
          <a:xfrm>
            <a:off x="8577263" y="5360988"/>
            <a:ext cx="1588" cy="4763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14" name="Freeform 3132"/>
          <p:cNvSpPr>
            <a:spLocks noChangeAspect="1"/>
          </p:cNvSpPr>
          <p:nvPr/>
        </p:nvSpPr>
        <p:spPr bwMode="auto">
          <a:xfrm>
            <a:off x="8582025" y="5245100"/>
            <a:ext cx="131763" cy="153988"/>
          </a:xfrm>
          <a:custGeom>
            <a:avLst/>
            <a:gdLst>
              <a:gd name="T0" fmla="*/ 53 w 69"/>
              <a:gd name="T1" fmla="*/ 23 h 81"/>
              <a:gd name="T2" fmla="*/ 66 w 69"/>
              <a:gd name="T3" fmla="*/ 22 h 81"/>
              <a:gd name="T4" fmla="*/ 75 w 69"/>
              <a:gd name="T5" fmla="*/ 14 h 81"/>
              <a:gd name="T6" fmla="*/ 83 w 69"/>
              <a:gd name="T7" fmla="*/ 19 h 81"/>
              <a:gd name="T8" fmla="*/ 77 w 69"/>
              <a:gd name="T9" fmla="*/ 24 h 81"/>
              <a:gd name="T10" fmla="*/ 73 w 69"/>
              <a:gd name="T11" fmla="*/ 35 h 81"/>
              <a:gd name="T12" fmla="*/ 65 w 69"/>
              <a:gd name="T13" fmla="*/ 36 h 81"/>
              <a:gd name="T14" fmla="*/ 64 w 69"/>
              <a:gd name="T15" fmla="*/ 44 h 81"/>
              <a:gd name="T16" fmla="*/ 64 w 69"/>
              <a:gd name="T17" fmla="*/ 47 h 81"/>
              <a:gd name="T18" fmla="*/ 61 w 69"/>
              <a:gd name="T19" fmla="*/ 49 h 81"/>
              <a:gd name="T20" fmla="*/ 60 w 69"/>
              <a:gd name="T21" fmla="*/ 46 h 81"/>
              <a:gd name="T22" fmla="*/ 53 w 69"/>
              <a:gd name="T23" fmla="*/ 46 h 81"/>
              <a:gd name="T24" fmla="*/ 46 w 69"/>
              <a:gd name="T25" fmla="*/ 53 h 81"/>
              <a:gd name="T26" fmla="*/ 49 w 69"/>
              <a:gd name="T27" fmla="*/ 57 h 81"/>
              <a:gd name="T28" fmla="*/ 38 w 69"/>
              <a:gd name="T29" fmla="*/ 69 h 81"/>
              <a:gd name="T30" fmla="*/ 30 w 69"/>
              <a:gd name="T31" fmla="*/ 83 h 81"/>
              <a:gd name="T32" fmla="*/ 16 w 69"/>
              <a:gd name="T33" fmla="*/ 96 h 81"/>
              <a:gd name="T34" fmla="*/ 8 w 69"/>
              <a:gd name="T35" fmla="*/ 93 h 81"/>
              <a:gd name="T36" fmla="*/ 5 w 69"/>
              <a:gd name="T37" fmla="*/ 89 h 81"/>
              <a:gd name="T38" fmla="*/ 13 w 69"/>
              <a:gd name="T39" fmla="*/ 78 h 81"/>
              <a:gd name="T40" fmla="*/ 18 w 69"/>
              <a:gd name="T41" fmla="*/ 71 h 81"/>
              <a:gd name="T42" fmla="*/ 16 w 69"/>
              <a:gd name="T43" fmla="*/ 61 h 81"/>
              <a:gd name="T44" fmla="*/ 10 w 69"/>
              <a:gd name="T45" fmla="*/ 59 h 81"/>
              <a:gd name="T46" fmla="*/ 5 w 69"/>
              <a:gd name="T47" fmla="*/ 55 h 81"/>
              <a:gd name="T48" fmla="*/ 1 w 69"/>
              <a:gd name="T49" fmla="*/ 51 h 81"/>
              <a:gd name="T50" fmla="*/ 7 w 69"/>
              <a:gd name="T51" fmla="*/ 46 h 81"/>
              <a:gd name="T52" fmla="*/ 16 w 69"/>
              <a:gd name="T53" fmla="*/ 42 h 81"/>
              <a:gd name="T54" fmla="*/ 22 w 69"/>
              <a:gd name="T55" fmla="*/ 29 h 81"/>
              <a:gd name="T56" fmla="*/ 25 w 69"/>
              <a:gd name="T57" fmla="*/ 24 h 81"/>
              <a:gd name="T58" fmla="*/ 24 w 69"/>
              <a:gd name="T59" fmla="*/ 13 h 81"/>
              <a:gd name="T60" fmla="*/ 26 w 69"/>
              <a:gd name="T61" fmla="*/ 6 h 81"/>
              <a:gd name="T62" fmla="*/ 30 w 69"/>
              <a:gd name="T63" fmla="*/ 7 h 81"/>
              <a:gd name="T64" fmla="*/ 31 w 69"/>
              <a:gd name="T65" fmla="*/ 4 h 81"/>
              <a:gd name="T66" fmla="*/ 35 w 69"/>
              <a:gd name="T67" fmla="*/ 5 h 81"/>
              <a:gd name="T68" fmla="*/ 35 w 69"/>
              <a:gd name="T69" fmla="*/ 10 h 81"/>
              <a:gd name="T70" fmla="*/ 40 w 69"/>
              <a:gd name="T71" fmla="*/ 10 h 81"/>
              <a:gd name="T72" fmla="*/ 40 w 69"/>
              <a:gd name="T73" fmla="*/ 2 h 81"/>
              <a:gd name="T74" fmla="*/ 43 w 69"/>
              <a:gd name="T75" fmla="*/ 2 h 81"/>
              <a:gd name="T76" fmla="*/ 43 w 69"/>
              <a:gd name="T77" fmla="*/ 18 h 81"/>
              <a:gd name="T78" fmla="*/ 53 w 69"/>
              <a:gd name="T79" fmla="*/ 23 h 8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69"/>
              <a:gd name="T121" fmla="*/ 0 h 81"/>
              <a:gd name="T122" fmla="*/ 69 w 69"/>
              <a:gd name="T123" fmla="*/ 81 h 8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69" h="81">
                <a:moveTo>
                  <a:pt x="44" y="19"/>
                </a:moveTo>
                <a:cubicBezTo>
                  <a:pt x="48" y="20"/>
                  <a:pt x="52" y="20"/>
                  <a:pt x="55" y="18"/>
                </a:cubicBezTo>
                <a:cubicBezTo>
                  <a:pt x="58" y="17"/>
                  <a:pt x="59" y="13"/>
                  <a:pt x="62" y="12"/>
                </a:cubicBezTo>
                <a:cubicBezTo>
                  <a:pt x="64" y="12"/>
                  <a:pt x="68" y="13"/>
                  <a:pt x="69" y="16"/>
                </a:cubicBezTo>
                <a:cubicBezTo>
                  <a:pt x="69" y="17"/>
                  <a:pt x="65" y="18"/>
                  <a:pt x="64" y="20"/>
                </a:cubicBezTo>
                <a:cubicBezTo>
                  <a:pt x="63" y="23"/>
                  <a:pt x="64" y="27"/>
                  <a:pt x="61" y="29"/>
                </a:cubicBezTo>
                <a:cubicBezTo>
                  <a:pt x="60" y="31"/>
                  <a:pt x="56" y="29"/>
                  <a:pt x="54" y="30"/>
                </a:cubicBezTo>
                <a:cubicBezTo>
                  <a:pt x="52" y="32"/>
                  <a:pt x="53" y="35"/>
                  <a:pt x="53" y="37"/>
                </a:cubicBezTo>
                <a:cubicBezTo>
                  <a:pt x="53" y="38"/>
                  <a:pt x="53" y="39"/>
                  <a:pt x="53" y="39"/>
                </a:cubicBezTo>
                <a:cubicBezTo>
                  <a:pt x="53" y="40"/>
                  <a:pt x="52" y="42"/>
                  <a:pt x="51" y="41"/>
                </a:cubicBezTo>
                <a:cubicBezTo>
                  <a:pt x="50" y="41"/>
                  <a:pt x="51" y="39"/>
                  <a:pt x="50" y="38"/>
                </a:cubicBezTo>
                <a:cubicBezTo>
                  <a:pt x="48" y="38"/>
                  <a:pt x="45" y="37"/>
                  <a:pt x="44" y="38"/>
                </a:cubicBezTo>
                <a:cubicBezTo>
                  <a:pt x="41" y="40"/>
                  <a:pt x="38" y="42"/>
                  <a:pt x="38" y="44"/>
                </a:cubicBezTo>
                <a:cubicBezTo>
                  <a:pt x="37" y="46"/>
                  <a:pt x="42" y="47"/>
                  <a:pt x="41" y="48"/>
                </a:cubicBezTo>
                <a:cubicBezTo>
                  <a:pt x="39" y="52"/>
                  <a:pt x="35" y="54"/>
                  <a:pt x="32" y="58"/>
                </a:cubicBezTo>
                <a:cubicBezTo>
                  <a:pt x="29" y="61"/>
                  <a:pt x="28" y="66"/>
                  <a:pt x="25" y="69"/>
                </a:cubicBezTo>
                <a:cubicBezTo>
                  <a:pt x="21" y="73"/>
                  <a:pt x="17" y="77"/>
                  <a:pt x="13" y="80"/>
                </a:cubicBezTo>
                <a:cubicBezTo>
                  <a:pt x="11" y="81"/>
                  <a:pt x="9" y="79"/>
                  <a:pt x="7" y="78"/>
                </a:cubicBezTo>
                <a:cubicBezTo>
                  <a:pt x="6" y="77"/>
                  <a:pt x="3" y="76"/>
                  <a:pt x="4" y="74"/>
                </a:cubicBezTo>
                <a:cubicBezTo>
                  <a:pt x="5" y="71"/>
                  <a:pt x="9" y="68"/>
                  <a:pt x="11" y="65"/>
                </a:cubicBezTo>
                <a:cubicBezTo>
                  <a:pt x="13" y="63"/>
                  <a:pt x="15" y="61"/>
                  <a:pt x="15" y="59"/>
                </a:cubicBezTo>
                <a:cubicBezTo>
                  <a:pt x="15" y="56"/>
                  <a:pt x="15" y="53"/>
                  <a:pt x="13" y="51"/>
                </a:cubicBezTo>
                <a:cubicBezTo>
                  <a:pt x="12" y="49"/>
                  <a:pt x="10" y="50"/>
                  <a:pt x="8" y="49"/>
                </a:cubicBezTo>
                <a:cubicBezTo>
                  <a:pt x="7" y="48"/>
                  <a:pt x="5" y="47"/>
                  <a:pt x="4" y="46"/>
                </a:cubicBezTo>
                <a:cubicBezTo>
                  <a:pt x="2" y="45"/>
                  <a:pt x="0" y="44"/>
                  <a:pt x="1" y="43"/>
                </a:cubicBezTo>
                <a:cubicBezTo>
                  <a:pt x="1" y="41"/>
                  <a:pt x="4" y="39"/>
                  <a:pt x="6" y="38"/>
                </a:cubicBezTo>
                <a:cubicBezTo>
                  <a:pt x="8" y="37"/>
                  <a:pt x="11" y="37"/>
                  <a:pt x="13" y="35"/>
                </a:cubicBezTo>
                <a:cubicBezTo>
                  <a:pt x="16" y="32"/>
                  <a:pt x="16" y="28"/>
                  <a:pt x="18" y="24"/>
                </a:cubicBezTo>
                <a:cubicBezTo>
                  <a:pt x="18" y="23"/>
                  <a:pt x="21" y="22"/>
                  <a:pt x="21" y="20"/>
                </a:cubicBezTo>
                <a:cubicBezTo>
                  <a:pt x="22" y="17"/>
                  <a:pt x="20" y="14"/>
                  <a:pt x="20" y="11"/>
                </a:cubicBezTo>
                <a:cubicBezTo>
                  <a:pt x="20" y="9"/>
                  <a:pt x="20" y="7"/>
                  <a:pt x="22" y="5"/>
                </a:cubicBezTo>
                <a:cubicBezTo>
                  <a:pt x="22" y="5"/>
                  <a:pt x="24" y="7"/>
                  <a:pt x="25" y="6"/>
                </a:cubicBezTo>
                <a:cubicBezTo>
                  <a:pt x="26" y="5"/>
                  <a:pt x="25" y="3"/>
                  <a:pt x="26" y="3"/>
                </a:cubicBezTo>
                <a:cubicBezTo>
                  <a:pt x="27" y="2"/>
                  <a:pt x="29" y="3"/>
                  <a:pt x="29" y="4"/>
                </a:cubicBezTo>
                <a:cubicBezTo>
                  <a:pt x="30" y="5"/>
                  <a:pt x="28" y="7"/>
                  <a:pt x="29" y="8"/>
                </a:cubicBezTo>
                <a:cubicBezTo>
                  <a:pt x="30" y="8"/>
                  <a:pt x="32" y="9"/>
                  <a:pt x="33" y="8"/>
                </a:cubicBezTo>
                <a:cubicBezTo>
                  <a:pt x="34" y="6"/>
                  <a:pt x="32" y="4"/>
                  <a:pt x="33" y="2"/>
                </a:cubicBezTo>
                <a:cubicBezTo>
                  <a:pt x="33" y="1"/>
                  <a:pt x="36" y="0"/>
                  <a:pt x="36" y="2"/>
                </a:cubicBezTo>
                <a:cubicBezTo>
                  <a:pt x="37" y="6"/>
                  <a:pt x="34" y="11"/>
                  <a:pt x="36" y="15"/>
                </a:cubicBezTo>
                <a:cubicBezTo>
                  <a:pt x="37" y="18"/>
                  <a:pt x="41" y="19"/>
                  <a:pt x="44" y="1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15" name="Freeform 3133"/>
          <p:cNvSpPr>
            <a:spLocks noChangeAspect="1"/>
          </p:cNvSpPr>
          <p:nvPr/>
        </p:nvSpPr>
        <p:spPr bwMode="auto">
          <a:xfrm>
            <a:off x="8594725" y="5173663"/>
            <a:ext cx="38100" cy="76200"/>
          </a:xfrm>
          <a:custGeom>
            <a:avLst/>
            <a:gdLst>
              <a:gd name="T0" fmla="*/ 16 w 20"/>
              <a:gd name="T1" fmla="*/ 41 h 40"/>
              <a:gd name="T2" fmla="*/ 17 w 20"/>
              <a:gd name="T3" fmla="*/ 47 h 40"/>
              <a:gd name="T4" fmla="*/ 20 w 20"/>
              <a:gd name="T5" fmla="*/ 47 h 40"/>
              <a:gd name="T6" fmla="*/ 24 w 20"/>
              <a:gd name="T7" fmla="*/ 35 h 40"/>
              <a:gd name="T8" fmla="*/ 20 w 20"/>
              <a:gd name="T9" fmla="*/ 25 h 40"/>
              <a:gd name="T10" fmla="*/ 24 w 20"/>
              <a:gd name="T11" fmla="*/ 25 h 40"/>
              <a:gd name="T12" fmla="*/ 22 w 20"/>
              <a:gd name="T13" fmla="*/ 17 h 40"/>
              <a:gd name="T14" fmla="*/ 12 w 20"/>
              <a:gd name="T15" fmla="*/ 10 h 40"/>
              <a:gd name="T16" fmla="*/ 6 w 20"/>
              <a:gd name="T17" fmla="*/ 6 h 40"/>
              <a:gd name="T18" fmla="*/ 6 w 20"/>
              <a:gd name="T19" fmla="*/ 2 h 40"/>
              <a:gd name="T20" fmla="*/ 1 w 20"/>
              <a:gd name="T21" fmla="*/ 2 h 40"/>
              <a:gd name="T22" fmla="*/ 6 w 20"/>
              <a:gd name="T23" fmla="*/ 12 h 40"/>
              <a:gd name="T24" fmla="*/ 5 w 20"/>
              <a:gd name="T25" fmla="*/ 16 h 40"/>
              <a:gd name="T26" fmla="*/ 14 w 20"/>
              <a:gd name="T27" fmla="*/ 35 h 40"/>
              <a:gd name="T28" fmla="*/ 19 w 20"/>
              <a:gd name="T29" fmla="*/ 36 h 40"/>
              <a:gd name="T30" fmla="*/ 16 w 20"/>
              <a:gd name="T31" fmla="*/ 41 h 4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"/>
              <a:gd name="T49" fmla="*/ 0 h 40"/>
              <a:gd name="T50" fmla="*/ 20 w 20"/>
              <a:gd name="T51" fmla="*/ 40 h 4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" h="40">
                <a:moveTo>
                  <a:pt x="13" y="34"/>
                </a:moveTo>
                <a:cubicBezTo>
                  <a:pt x="13" y="36"/>
                  <a:pt x="13" y="38"/>
                  <a:pt x="14" y="39"/>
                </a:cubicBezTo>
                <a:cubicBezTo>
                  <a:pt x="15" y="40"/>
                  <a:pt x="17" y="40"/>
                  <a:pt x="17" y="39"/>
                </a:cubicBezTo>
                <a:cubicBezTo>
                  <a:pt x="19" y="36"/>
                  <a:pt x="20" y="32"/>
                  <a:pt x="20" y="29"/>
                </a:cubicBezTo>
                <a:cubicBezTo>
                  <a:pt x="20" y="26"/>
                  <a:pt x="17" y="24"/>
                  <a:pt x="17" y="21"/>
                </a:cubicBezTo>
                <a:cubicBezTo>
                  <a:pt x="17" y="20"/>
                  <a:pt x="20" y="22"/>
                  <a:pt x="20" y="21"/>
                </a:cubicBezTo>
                <a:cubicBezTo>
                  <a:pt x="20" y="18"/>
                  <a:pt x="20" y="16"/>
                  <a:pt x="18" y="14"/>
                </a:cubicBezTo>
                <a:cubicBezTo>
                  <a:pt x="16" y="11"/>
                  <a:pt x="13" y="10"/>
                  <a:pt x="10" y="8"/>
                </a:cubicBezTo>
                <a:cubicBezTo>
                  <a:pt x="8" y="7"/>
                  <a:pt x="6" y="7"/>
                  <a:pt x="5" y="5"/>
                </a:cubicBezTo>
                <a:cubicBezTo>
                  <a:pt x="4" y="4"/>
                  <a:pt x="6" y="2"/>
                  <a:pt x="5" y="2"/>
                </a:cubicBezTo>
                <a:cubicBezTo>
                  <a:pt x="4" y="1"/>
                  <a:pt x="1" y="0"/>
                  <a:pt x="1" y="2"/>
                </a:cubicBezTo>
                <a:cubicBezTo>
                  <a:pt x="0" y="5"/>
                  <a:pt x="4" y="7"/>
                  <a:pt x="5" y="10"/>
                </a:cubicBezTo>
                <a:cubicBezTo>
                  <a:pt x="5" y="11"/>
                  <a:pt x="4" y="12"/>
                  <a:pt x="4" y="13"/>
                </a:cubicBezTo>
                <a:cubicBezTo>
                  <a:pt x="6" y="19"/>
                  <a:pt x="9" y="24"/>
                  <a:pt x="12" y="29"/>
                </a:cubicBezTo>
                <a:cubicBezTo>
                  <a:pt x="13" y="30"/>
                  <a:pt x="16" y="29"/>
                  <a:pt x="16" y="30"/>
                </a:cubicBezTo>
                <a:cubicBezTo>
                  <a:pt x="16" y="32"/>
                  <a:pt x="13" y="33"/>
                  <a:pt x="13" y="3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16" name="Freeform 3134"/>
          <p:cNvSpPr>
            <a:spLocks noChangeAspect="1"/>
          </p:cNvSpPr>
          <p:nvPr/>
        </p:nvSpPr>
        <p:spPr bwMode="auto">
          <a:xfrm>
            <a:off x="8353425" y="5360988"/>
            <a:ext cx="231775" cy="200025"/>
          </a:xfrm>
          <a:custGeom>
            <a:avLst/>
            <a:gdLst>
              <a:gd name="T0" fmla="*/ 140 w 121"/>
              <a:gd name="T1" fmla="*/ 28 h 105"/>
              <a:gd name="T2" fmla="*/ 128 w 121"/>
              <a:gd name="T3" fmla="*/ 38 h 105"/>
              <a:gd name="T4" fmla="*/ 119 w 121"/>
              <a:gd name="T5" fmla="*/ 49 h 105"/>
              <a:gd name="T6" fmla="*/ 110 w 121"/>
              <a:gd name="T7" fmla="*/ 58 h 105"/>
              <a:gd name="T8" fmla="*/ 110 w 121"/>
              <a:gd name="T9" fmla="*/ 61 h 105"/>
              <a:gd name="T10" fmla="*/ 116 w 121"/>
              <a:gd name="T11" fmla="*/ 64 h 105"/>
              <a:gd name="T12" fmla="*/ 115 w 121"/>
              <a:gd name="T13" fmla="*/ 67 h 105"/>
              <a:gd name="T14" fmla="*/ 103 w 121"/>
              <a:gd name="T15" fmla="*/ 66 h 105"/>
              <a:gd name="T16" fmla="*/ 88 w 121"/>
              <a:gd name="T17" fmla="*/ 72 h 105"/>
              <a:gd name="T18" fmla="*/ 81 w 121"/>
              <a:gd name="T19" fmla="*/ 79 h 105"/>
              <a:gd name="T20" fmla="*/ 78 w 121"/>
              <a:gd name="T21" fmla="*/ 90 h 105"/>
              <a:gd name="T22" fmla="*/ 70 w 121"/>
              <a:gd name="T23" fmla="*/ 101 h 105"/>
              <a:gd name="T24" fmla="*/ 56 w 121"/>
              <a:gd name="T25" fmla="*/ 113 h 105"/>
              <a:gd name="T26" fmla="*/ 41 w 121"/>
              <a:gd name="T27" fmla="*/ 125 h 105"/>
              <a:gd name="T28" fmla="*/ 33 w 121"/>
              <a:gd name="T29" fmla="*/ 124 h 105"/>
              <a:gd name="T30" fmla="*/ 28 w 121"/>
              <a:gd name="T31" fmla="*/ 116 h 105"/>
              <a:gd name="T32" fmla="*/ 19 w 121"/>
              <a:gd name="T33" fmla="*/ 114 h 105"/>
              <a:gd name="T34" fmla="*/ 4 w 121"/>
              <a:gd name="T35" fmla="*/ 113 h 105"/>
              <a:gd name="T36" fmla="*/ 1 w 121"/>
              <a:gd name="T37" fmla="*/ 107 h 105"/>
              <a:gd name="T38" fmla="*/ 13 w 121"/>
              <a:gd name="T39" fmla="*/ 92 h 105"/>
              <a:gd name="T40" fmla="*/ 31 w 121"/>
              <a:gd name="T41" fmla="*/ 78 h 105"/>
              <a:gd name="T42" fmla="*/ 46 w 121"/>
              <a:gd name="T43" fmla="*/ 68 h 105"/>
              <a:gd name="T44" fmla="*/ 56 w 121"/>
              <a:gd name="T45" fmla="*/ 66 h 105"/>
              <a:gd name="T46" fmla="*/ 76 w 121"/>
              <a:gd name="T47" fmla="*/ 52 h 105"/>
              <a:gd name="T48" fmla="*/ 92 w 121"/>
              <a:gd name="T49" fmla="*/ 42 h 105"/>
              <a:gd name="T50" fmla="*/ 101 w 121"/>
              <a:gd name="T51" fmla="*/ 28 h 105"/>
              <a:gd name="T52" fmla="*/ 112 w 121"/>
              <a:gd name="T53" fmla="*/ 16 h 105"/>
              <a:gd name="T54" fmla="*/ 121 w 121"/>
              <a:gd name="T55" fmla="*/ 0 h 105"/>
              <a:gd name="T56" fmla="*/ 125 w 121"/>
              <a:gd name="T57" fmla="*/ 0 h 105"/>
              <a:gd name="T58" fmla="*/ 125 w 121"/>
              <a:gd name="T59" fmla="*/ 5 h 105"/>
              <a:gd name="T60" fmla="*/ 129 w 121"/>
              <a:gd name="T61" fmla="*/ 7 h 105"/>
              <a:gd name="T62" fmla="*/ 127 w 121"/>
              <a:gd name="T63" fmla="*/ 13 h 105"/>
              <a:gd name="T64" fmla="*/ 132 w 121"/>
              <a:gd name="T65" fmla="*/ 17 h 105"/>
              <a:gd name="T66" fmla="*/ 138 w 121"/>
              <a:gd name="T67" fmla="*/ 8 h 105"/>
              <a:gd name="T68" fmla="*/ 142 w 121"/>
              <a:gd name="T69" fmla="*/ 6 h 105"/>
              <a:gd name="T70" fmla="*/ 145 w 121"/>
              <a:gd name="T71" fmla="*/ 12 h 105"/>
              <a:gd name="T72" fmla="*/ 146 w 121"/>
              <a:gd name="T73" fmla="*/ 17 h 105"/>
              <a:gd name="T74" fmla="*/ 140 w 121"/>
              <a:gd name="T75" fmla="*/ 22 h 105"/>
              <a:gd name="T76" fmla="*/ 140 w 121"/>
              <a:gd name="T77" fmla="*/ 28 h 10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21"/>
              <a:gd name="T118" fmla="*/ 0 h 105"/>
              <a:gd name="T119" fmla="*/ 121 w 121"/>
              <a:gd name="T120" fmla="*/ 105 h 10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21" h="105">
                <a:moveTo>
                  <a:pt x="116" y="23"/>
                </a:moveTo>
                <a:cubicBezTo>
                  <a:pt x="113" y="26"/>
                  <a:pt x="109" y="29"/>
                  <a:pt x="106" y="32"/>
                </a:cubicBezTo>
                <a:cubicBezTo>
                  <a:pt x="103" y="35"/>
                  <a:pt x="102" y="39"/>
                  <a:pt x="99" y="41"/>
                </a:cubicBezTo>
                <a:cubicBezTo>
                  <a:pt x="97" y="44"/>
                  <a:pt x="93" y="45"/>
                  <a:pt x="91" y="48"/>
                </a:cubicBezTo>
                <a:cubicBezTo>
                  <a:pt x="90" y="49"/>
                  <a:pt x="90" y="50"/>
                  <a:pt x="91" y="51"/>
                </a:cubicBezTo>
                <a:cubicBezTo>
                  <a:pt x="92" y="52"/>
                  <a:pt x="95" y="51"/>
                  <a:pt x="96" y="53"/>
                </a:cubicBezTo>
                <a:cubicBezTo>
                  <a:pt x="97" y="54"/>
                  <a:pt x="97" y="56"/>
                  <a:pt x="95" y="56"/>
                </a:cubicBezTo>
                <a:cubicBezTo>
                  <a:pt x="92" y="57"/>
                  <a:pt x="89" y="54"/>
                  <a:pt x="85" y="55"/>
                </a:cubicBezTo>
                <a:cubicBezTo>
                  <a:pt x="81" y="55"/>
                  <a:pt x="77" y="58"/>
                  <a:pt x="73" y="60"/>
                </a:cubicBezTo>
                <a:cubicBezTo>
                  <a:pt x="71" y="62"/>
                  <a:pt x="68" y="63"/>
                  <a:pt x="67" y="66"/>
                </a:cubicBezTo>
                <a:cubicBezTo>
                  <a:pt x="65" y="68"/>
                  <a:pt x="67" y="72"/>
                  <a:pt x="65" y="75"/>
                </a:cubicBezTo>
                <a:cubicBezTo>
                  <a:pt x="64" y="78"/>
                  <a:pt x="61" y="81"/>
                  <a:pt x="58" y="84"/>
                </a:cubicBezTo>
                <a:cubicBezTo>
                  <a:pt x="54" y="88"/>
                  <a:pt x="50" y="91"/>
                  <a:pt x="46" y="94"/>
                </a:cubicBezTo>
                <a:cubicBezTo>
                  <a:pt x="42" y="98"/>
                  <a:pt x="39" y="102"/>
                  <a:pt x="34" y="104"/>
                </a:cubicBezTo>
                <a:cubicBezTo>
                  <a:pt x="32" y="105"/>
                  <a:pt x="29" y="104"/>
                  <a:pt x="27" y="103"/>
                </a:cubicBezTo>
                <a:cubicBezTo>
                  <a:pt x="25" y="102"/>
                  <a:pt x="25" y="98"/>
                  <a:pt x="23" y="97"/>
                </a:cubicBezTo>
                <a:cubicBezTo>
                  <a:pt x="21" y="96"/>
                  <a:pt x="18" y="95"/>
                  <a:pt x="16" y="95"/>
                </a:cubicBezTo>
                <a:cubicBezTo>
                  <a:pt x="12" y="95"/>
                  <a:pt x="7" y="96"/>
                  <a:pt x="3" y="94"/>
                </a:cubicBezTo>
                <a:cubicBezTo>
                  <a:pt x="2" y="94"/>
                  <a:pt x="0" y="91"/>
                  <a:pt x="1" y="89"/>
                </a:cubicBezTo>
                <a:cubicBezTo>
                  <a:pt x="3" y="84"/>
                  <a:pt x="7" y="80"/>
                  <a:pt x="11" y="77"/>
                </a:cubicBezTo>
                <a:cubicBezTo>
                  <a:pt x="16" y="72"/>
                  <a:pt x="21" y="69"/>
                  <a:pt x="26" y="65"/>
                </a:cubicBezTo>
                <a:cubicBezTo>
                  <a:pt x="30" y="62"/>
                  <a:pt x="34" y="59"/>
                  <a:pt x="38" y="57"/>
                </a:cubicBezTo>
                <a:cubicBezTo>
                  <a:pt x="40" y="56"/>
                  <a:pt x="43" y="56"/>
                  <a:pt x="46" y="55"/>
                </a:cubicBezTo>
                <a:cubicBezTo>
                  <a:pt x="52" y="51"/>
                  <a:pt x="57" y="47"/>
                  <a:pt x="63" y="43"/>
                </a:cubicBezTo>
                <a:cubicBezTo>
                  <a:pt x="67" y="40"/>
                  <a:pt x="73" y="38"/>
                  <a:pt x="76" y="35"/>
                </a:cubicBezTo>
                <a:cubicBezTo>
                  <a:pt x="80" y="31"/>
                  <a:pt x="81" y="26"/>
                  <a:pt x="84" y="23"/>
                </a:cubicBezTo>
                <a:cubicBezTo>
                  <a:pt x="86" y="19"/>
                  <a:pt x="90" y="16"/>
                  <a:pt x="93" y="13"/>
                </a:cubicBezTo>
                <a:cubicBezTo>
                  <a:pt x="95" y="9"/>
                  <a:pt x="97" y="4"/>
                  <a:pt x="100" y="0"/>
                </a:cubicBezTo>
                <a:cubicBezTo>
                  <a:pt x="101" y="0"/>
                  <a:pt x="103" y="0"/>
                  <a:pt x="104" y="0"/>
                </a:cubicBezTo>
                <a:cubicBezTo>
                  <a:pt x="104" y="1"/>
                  <a:pt x="103" y="3"/>
                  <a:pt x="104" y="4"/>
                </a:cubicBezTo>
                <a:cubicBezTo>
                  <a:pt x="104" y="5"/>
                  <a:pt x="107" y="4"/>
                  <a:pt x="107" y="6"/>
                </a:cubicBezTo>
                <a:cubicBezTo>
                  <a:pt x="108" y="7"/>
                  <a:pt x="105" y="9"/>
                  <a:pt x="105" y="11"/>
                </a:cubicBezTo>
                <a:cubicBezTo>
                  <a:pt x="106" y="12"/>
                  <a:pt x="108" y="15"/>
                  <a:pt x="109" y="14"/>
                </a:cubicBezTo>
                <a:cubicBezTo>
                  <a:pt x="112" y="13"/>
                  <a:pt x="112" y="9"/>
                  <a:pt x="114" y="7"/>
                </a:cubicBezTo>
                <a:cubicBezTo>
                  <a:pt x="115" y="6"/>
                  <a:pt x="117" y="5"/>
                  <a:pt x="118" y="5"/>
                </a:cubicBezTo>
                <a:cubicBezTo>
                  <a:pt x="119" y="6"/>
                  <a:pt x="119" y="9"/>
                  <a:pt x="120" y="10"/>
                </a:cubicBezTo>
                <a:cubicBezTo>
                  <a:pt x="120" y="11"/>
                  <a:pt x="121" y="13"/>
                  <a:pt x="121" y="14"/>
                </a:cubicBezTo>
                <a:cubicBezTo>
                  <a:pt x="120" y="15"/>
                  <a:pt x="117" y="16"/>
                  <a:pt x="116" y="18"/>
                </a:cubicBezTo>
                <a:cubicBezTo>
                  <a:pt x="116" y="19"/>
                  <a:pt x="117" y="21"/>
                  <a:pt x="116" y="2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17" name="Freeform 3135"/>
          <p:cNvSpPr>
            <a:spLocks noChangeAspect="1"/>
          </p:cNvSpPr>
          <p:nvPr/>
        </p:nvSpPr>
        <p:spPr bwMode="auto">
          <a:xfrm>
            <a:off x="8370888" y="5556250"/>
            <a:ext cx="20638" cy="23813"/>
          </a:xfrm>
          <a:custGeom>
            <a:avLst/>
            <a:gdLst>
              <a:gd name="T0" fmla="*/ 9 w 11"/>
              <a:gd name="T1" fmla="*/ 0 h 12"/>
              <a:gd name="T2" fmla="*/ 12 w 11"/>
              <a:gd name="T3" fmla="*/ 4 h 12"/>
              <a:gd name="T4" fmla="*/ 9 w 11"/>
              <a:gd name="T5" fmla="*/ 6 h 12"/>
              <a:gd name="T6" fmla="*/ 13 w 11"/>
              <a:gd name="T7" fmla="*/ 10 h 12"/>
              <a:gd name="T8" fmla="*/ 9 w 11"/>
              <a:gd name="T9" fmla="*/ 13 h 12"/>
              <a:gd name="T10" fmla="*/ 1 w 11"/>
              <a:gd name="T11" fmla="*/ 15 h 12"/>
              <a:gd name="T12" fmla="*/ 1 w 11"/>
              <a:gd name="T13" fmla="*/ 13 h 12"/>
              <a:gd name="T14" fmla="*/ 7 w 11"/>
              <a:gd name="T15" fmla="*/ 1 h 12"/>
              <a:gd name="T16" fmla="*/ 9 w 11"/>
              <a:gd name="T17" fmla="*/ 0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"/>
              <a:gd name="T28" fmla="*/ 0 h 12"/>
              <a:gd name="T29" fmla="*/ 11 w 11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" h="12">
                <a:moveTo>
                  <a:pt x="8" y="0"/>
                </a:moveTo>
                <a:cubicBezTo>
                  <a:pt x="9" y="1"/>
                  <a:pt x="10" y="2"/>
                  <a:pt x="10" y="3"/>
                </a:cubicBezTo>
                <a:cubicBezTo>
                  <a:pt x="10" y="4"/>
                  <a:pt x="7" y="4"/>
                  <a:pt x="8" y="5"/>
                </a:cubicBezTo>
                <a:cubicBezTo>
                  <a:pt x="8" y="7"/>
                  <a:pt x="11" y="7"/>
                  <a:pt x="11" y="8"/>
                </a:cubicBezTo>
                <a:cubicBezTo>
                  <a:pt x="11" y="9"/>
                  <a:pt x="9" y="9"/>
                  <a:pt x="8" y="10"/>
                </a:cubicBezTo>
                <a:cubicBezTo>
                  <a:pt x="6" y="11"/>
                  <a:pt x="4" y="12"/>
                  <a:pt x="1" y="12"/>
                </a:cubicBezTo>
                <a:cubicBezTo>
                  <a:pt x="1" y="12"/>
                  <a:pt x="0" y="11"/>
                  <a:pt x="1" y="10"/>
                </a:cubicBezTo>
                <a:cubicBezTo>
                  <a:pt x="2" y="7"/>
                  <a:pt x="4" y="4"/>
                  <a:pt x="6" y="1"/>
                </a:cubicBezTo>
                <a:cubicBezTo>
                  <a:pt x="6" y="0"/>
                  <a:pt x="7" y="0"/>
                  <a:pt x="8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18" name="Freeform 3136"/>
          <p:cNvSpPr>
            <a:spLocks noChangeAspect="1"/>
          </p:cNvSpPr>
          <p:nvPr/>
        </p:nvSpPr>
        <p:spPr bwMode="auto">
          <a:xfrm>
            <a:off x="8327041" y="5658971"/>
            <a:ext cx="11113" cy="19050"/>
          </a:xfrm>
          <a:custGeom>
            <a:avLst/>
            <a:gdLst>
              <a:gd name="T0" fmla="*/ 1 w 6"/>
              <a:gd name="T1" fmla="*/ 6 h 10"/>
              <a:gd name="T2" fmla="*/ 5 w 6"/>
              <a:gd name="T3" fmla="*/ 1 h 10"/>
              <a:gd name="T4" fmla="*/ 7 w 6"/>
              <a:gd name="T5" fmla="*/ 1 h 10"/>
              <a:gd name="T6" fmla="*/ 5 w 6"/>
              <a:gd name="T7" fmla="*/ 11 h 10"/>
              <a:gd name="T8" fmla="*/ 1 w 6"/>
              <a:gd name="T9" fmla="*/ 11 h 10"/>
              <a:gd name="T10" fmla="*/ 1 w 6"/>
              <a:gd name="T11" fmla="*/ 6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"/>
              <a:gd name="T19" fmla="*/ 0 h 10"/>
              <a:gd name="T20" fmla="*/ 6 w 6"/>
              <a:gd name="T21" fmla="*/ 10 h 1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" h="10">
                <a:moveTo>
                  <a:pt x="1" y="5"/>
                </a:moveTo>
                <a:cubicBezTo>
                  <a:pt x="1" y="3"/>
                  <a:pt x="3" y="2"/>
                  <a:pt x="4" y="1"/>
                </a:cubicBezTo>
                <a:cubicBezTo>
                  <a:pt x="5" y="0"/>
                  <a:pt x="6" y="1"/>
                  <a:pt x="6" y="1"/>
                </a:cubicBezTo>
                <a:cubicBezTo>
                  <a:pt x="6" y="4"/>
                  <a:pt x="5" y="7"/>
                  <a:pt x="4" y="9"/>
                </a:cubicBezTo>
                <a:cubicBezTo>
                  <a:pt x="4" y="9"/>
                  <a:pt x="2" y="10"/>
                  <a:pt x="1" y="9"/>
                </a:cubicBezTo>
                <a:cubicBezTo>
                  <a:pt x="0" y="8"/>
                  <a:pt x="0" y="6"/>
                  <a:pt x="1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19" name="Freeform 3137"/>
          <p:cNvSpPr>
            <a:spLocks noChangeAspect="1"/>
          </p:cNvSpPr>
          <p:nvPr/>
        </p:nvSpPr>
        <p:spPr bwMode="auto">
          <a:xfrm>
            <a:off x="6105525" y="5614988"/>
            <a:ext cx="47625" cy="42863"/>
          </a:xfrm>
          <a:custGeom>
            <a:avLst/>
            <a:gdLst>
              <a:gd name="T0" fmla="*/ 4 w 25"/>
              <a:gd name="T1" fmla="*/ 2 h 23"/>
              <a:gd name="T2" fmla="*/ 8 w 25"/>
              <a:gd name="T3" fmla="*/ 5 h 23"/>
              <a:gd name="T4" fmla="*/ 6 w 25"/>
              <a:gd name="T5" fmla="*/ 12 h 23"/>
              <a:gd name="T6" fmla="*/ 10 w 25"/>
              <a:gd name="T7" fmla="*/ 12 h 23"/>
              <a:gd name="T8" fmla="*/ 17 w 25"/>
              <a:gd name="T9" fmla="*/ 9 h 23"/>
              <a:gd name="T10" fmla="*/ 14 w 25"/>
              <a:gd name="T11" fmla="*/ 14 h 23"/>
              <a:gd name="T12" fmla="*/ 20 w 25"/>
              <a:gd name="T13" fmla="*/ 14 h 23"/>
              <a:gd name="T14" fmla="*/ 29 w 25"/>
              <a:gd name="T15" fmla="*/ 12 h 23"/>
              <a:gd name="T16" fmla="*/ 29 w 25"/>
              <a:gd name="T17" fmla="*/ 16 h 23"/>
              <a:gd name="T18" fmla="*/ 20 w 25"/>
              <a:gd name="T19" fmla="*/ 19 h 23"/>
              <a:gd name="T20" fmla="*/ 19 w 25"/>
              <a:gd name="T21" fmla="*/ 21 h 23"/>
              <a:gd name="T22" fmla="*/ 25 w 25"/>
              <a:gd name="T23" fmla="*/ 22 h 23"/>
              <a:gd name="T24" fmla="*/ 24 w 25"/>
              <a:gd name="T25" fmla="*/ 25 h 23"/>
              <a:gd name="T26" fmla="*/ 18 w 25"/>
              <a:gd name="T27" fmla="*/ 23 h 23"/>
              <a:gd name="T28" fmla="*/ 14 w 25"/>
              <a:gd name="T29" fmla="*/ 22 h 23"/>
              <a:gd name="T30" fmla="*/ 10 w 25"/>
              <a:gd name="T31" fmla="*/ 22 h 23"/>
              <a:gd name="T32" fmla="*/ 5 w 25"/>
              <a:gd name="T33" fmla="*/ 26 h 23"/>
              <a:gd name="T34" fmla="*/ 0 w 25"/>
              <a:gd name="T35" fmla="*/ 23 h 23"/>
              <a:gd name="T36" fmla="*/ 1 w 25"/>
              <a:gd name="T37" fmla="*/ 12 h 23"/>
              <a:gd name="T38" fmla="*/ 4 w 25"/>
              <a:gd name="T39" fmla="*/ 2 h 2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5"/>
              <a:gd name="T61" fmla="*/ 0 h 23"/>
              <a:gd name="T62" fmla="*/ 25 w 25"/>
              <a:gd name="T63" fmla="*/ 23 h 2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5" h="23">
                <a:moveTo>
                  <a:pt x="3" y="2"/>
                </a:moveTo>
                <a:cubicBezTo>
                  <a:pt x="4" y="0"/>
                  <a:pt x="6" y="3"/>
                  <a:pt x="7" y="4"/>
                </a:cubicBezTo>
                <a:cubicBezTo>
                  <a:pt x="7" y="6"/>
                  <a:pt x="4" y="8"/>
                  <a:pt x="5" y="10"/>
                </a:cubicBezTo>
                <a:cubicBezTo>
                  <a:pt x="5" y="12"/>
                  <a:pt x="7" y="10"/>
                  <a:pt x="8" y="10"/>
                </a:cubicBezTo>
                <a:cubicBezTo>
                  <a:pt x="10" y="9"/>
                  <a:pt x="12" y="7"/>
                  <a:pt x="14" y="8"/>
                </a:cubicBezTo>
                <a:cubicBezTo>
                  <a:pt x="16" y="8"/>
                  <a:pt x="11" y="11"/>
                  <a:pt x="12" y="12"/>
                </a:cubicBezTo>
                <a:cubicBezTo>
                  <a:pt x="13" y="13"/>
                  <a:pt x="15" y="12"/>
                  <a:pt x="17" y="12"/>
                </a:cubicBezTo>
                <a:cubicBezTo>
                  <a:pt x="19" y="12"/>
                  <a:pt x="21" y="9"/>
                  <a:pt x="24" y="10"/>
                </a:cubicBezTo>
                <a:cubicBezTo>
                  <a:pt x="25" y="10"/>
                  <a:pt x="25" y="13"/>
                  <a:pt x="24" y="14"/>
                </a:cubicBezTo>
                <a:cubicBezTo>
                  <a:pt x="22" y="16"/>
                  <a:pt x="19" y="15"/>
                  <a:pt x="17" y="16"/>
                </a:cubicBezTo>
                <a:cubicBezTo>
                  <a:pt x="16" y="16"/>
                  <a:pt x="15" y="18"/>
                  <a:pt x="16" y="18"/>
                </a:cubicBezTo>
                <a:cubicBezTo>
                  <a:pt x="17" y="19"/>
                  <a:pt x="19" y="18"/>
                  <a:pt x="21" y="19"/>
                </a:cubicBezTo>
                <a:cubicBezTo>
                  <a:pt x="21" y="19"/>
                  <a:pt x="21" y="21"/>
                  <a:pt x="20" y="21"/>
                </a:cubicBezTo>
                <a:cubicBezTo>
                  <a:pt x="19" y="22"/>
                  <a:pt x="17" y="21"/>
                  <a:pt x="15" y="20"/>
                </a:cubicBezTo>
                <a:cubicBezTo>
                  <a:pt x="14" y="20"/>
                  <a:pt x="13" y="19"/>
                  <a:pt x="12" y="19"/>
                </a:cubicBezTo>
                <a:cubicBezTo>
                  <a:pt x="11" y="19"/>
                  <a:pt x="10" y="19"/>
                  <a:pt x="8" y="19"/>
                </a:cubicBezTo>
                <a:cubicBezTo>
                  <a:pt x="7" y="20"/>
                  <a:pt x="6" y="22"/>
                  <a:pt x="4" y="22"/>
                </a:cubicBezTo>
                <a:cubicBezTo>
                  <a:pt x="2" y="23"/>
                  <a:pt x="1" y="22"/>
                  <a:pt x="0" y="20"/>
                </a:cubicBezTo>
                <a:cubicBezTo>
                  <a:pt x="1" y="17"/>
                  <a:pt x="1" y="13"/>
                  <a:pt x="1" y="10"/>
                </a:cubicBezTo>
                <a:cubicBezTo>
                  <a:pt x="2" y="7"/>
                  <a:pt x="2" y="4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20" name="Freeform 3138"/>
          <p:cNvSpPr>
            <a:spLocks noChangeAspect="1"/>
          </p:cNvSpPr>
          <p:nvPr/>
        </p:nvSpPr>
        <p:spPr bwMode="auto">
          <a:xfrm>
            <a:off x="4006850" y="2120900"/>
            <a:ext cx="242888" cy="130175"/>
          </a:xfrm>
          <a:custGeom>
            <a:avLst/>
            <a:gdLst>
              <a:gd name="T0" fmla="*/ 123 w 127"/>
              <a:gd name="T1" fmla="*/ 59 h 68"/>
              <a:gd name="T2" fmla="*/ 92 w 127"/>
              <a:gd name="T3" fmla="*/ 72 h 68"/>
              <a:gd name="T4" fmla="*/ 69 w 127"/>
              <a:gd name="T5" fmla="*/ 80 h 68"/>
              <a:gd name="T6" fmla="*/ 54 w 127"/>
              <a:gd name="T7" fmla="*/ 70 h 68"/>
              <a:gd name="T8" fmla="*/ 46 w 127"/>
              <a:gd name="T9" fmla="*/ 70 h 68"/>
              <a:gd name="T10" fmla="*/ 25 w 127"/>
              <a:gd name="T11" fmla="*/ 69 h 68"/>
              <a:gd name="T12" fmla="*/ 39 w 127"/>
              <a:gd name="T13" fmla="*/ 63 h 68"/>
              <a:gd name="T14" fmla="*/ 35 w 127"/>
              <a:gd name="T15" fmla="*/ 54 h 68"/>
              <a:gd name="T16" fmla="*/ 30 w 127"/>
              <a:gd name="T17" fmla="*/ 46 h 68"/>
              <a:gd name="T18" fmla="*/ 10 w 127"/>
              <a:gd name="T19" fmla="*/ 48 h 68"/>
              <a:gd name="T20" fmla="*/ 19 w 127"/>
              <a:gd name="T21" fmla="*/ 42 h 68"/>
              <a:gd name="T22" fmla="*/ 39 w 127"/>
              <a:gd name="T23" fmla="*/ 40 h 68"/>
              <a:gd name="T24" fmla="*/ 31 w 127"/>
              <a:gd name="T25" fmla="*/ 37 h 68"/>
              <a:gd name="T26" fmla="*/ 37 w 127"/>
              <a:gd name="T27" fmla="*/ 33 h 68"/>
              <a:gd name="T28" fmla="*/ 22 w 127"/>
              <a:gd name="T29" fmla="*/ 28 h 68"/>
              <a:gd name="T30" fmla="*/ 10 w 127"/>
              <a:gd name="T31" fmla="*/ 33 h 68"/>
              <a:gd name="T32" fmla="*/ 5 w 127"/>
              <a:gd name="T33" fmla="*/ 27 h 68"/>
              <a:gd name="T34" fmla="*/ 8 w 127"/>
              <a:gd name="T35" fmla="*/ 22 h 68"/>
              <a:gd name="T36" fmla="*/ 16 w 127"/>
              <a:gd name="T37" fmla="*/ 22 h 68"/>
              <a:gd name="T38" fmla="*/ 16 w 127"/>
              <a:gd name="T39" fmla="*/ 18 h 68"/>
              <a:gd name="T40" fmla="*/ 16 w 127"/>
              <a:gd name="T41" fmla="*/ 7 h 68"/>
              <a:gd name="T42" fmla="*/ 33 w 127"/>
              <a:gd name="T43" fmla="*/ 19 h 68"/>
              <a:gd name="T44" fmla="*/ 24 w 127"/>
              <a:gd name="T45" fmla="*/ 8 h 68"/>
              <a:gd name="T46" fmla="*/ 22 w 127"/>
              <a:gd name="T47" fmla="*/ 4 h 68"/>
              <a:gd name="T48" fmla="*/ 40 w 127"/>
              <a:gd name="T49" fmla="*/ 12 h 68"/>
              <a:gd name="T50" fmla="*/ 45 w 127"/>
              <a:gd name="T51" fmla="*/ 18 h 68"/>
              <a:gd name="T52" fmla="*/ 42 w 127"/>
              <a:gd name="T53" fmla="*/ 22 h 68"/>
              <a:gd name="T54" fmla="*/ 48 w 127"/>
              <a:gd name="T55" fmla="*/ 39 h 68"/>
              <a:gd name="T56" fmla="*/ 54 w 127"/>
              <a:gd name="T57" fmla="*/ 25 h 68"/>
              <a:gd name="T58" fmla="*/ 60 w 127"/>
              <a:gd name="T59" fmla="*/ 25 h 68"/>
              <a:gd name="T60" fmla="*/ 61 w 127"/>
              <a:gd name="T61" fmla="*/ 12 h 68"/>
              <a:gd name="T62" fmla="*/ 73 w 127"/>
              <a:gd name="T63" fmla="*/ 27 h 68"/>
              <a:gd name="T64" fmla="*/ 82 w 127"/>
              <a:gd name="T65" fmla="*/ 11 h 68"/>
              <a:gd name="T66" fmla="*/ 92 w 127"/>
              <a:gd name="T67" fmla="*/ 23 h 68"/>
              <a:gd name="T68" fmla="*/ 95 w 127"/>
              <a:gd name="T69" fmla="*/ 13 h 68"/>
              <a:gd name="T70" fmla="*/ 99 w 127"/>
              <a:gd name="T71" fmla="*/ 17 h 68"/>
              <a:gd name="T72" fmla="*/ 107 w 127"/>
              <a:gd name="T73" fmla="*/ 10 h 68"/>
              <a:gd name="T74" fmla="*/ 113 w 127"/>
              <a:gd name="T75" fmla="*/ 7 h 68"/>
              <a:gd name="T76" fmla="*/ 119 w 127"/>
              <a:gd name="T77" fmla="*/ 4 h 68"/>
              <a:gd name="T78" fmla="*/ 133 w 127"/>
              <a:gd name="T79" fmla="*/ 7 h 68"/>
              <a:gd name="T80" fmla="*/ 133 w 127"/>
              <a:gd name="T81" fmla="*/ 16 h 68"/>
              <a:gd name="T82" fmla="*/ 135 w 127"/>
              <a:gd name="T83" fmla="*/ 24 h 68"/>
              <a:gd name="T84" fmla="*/ 147 w 127"/>
              <a:gd name="T85" fmla="*/ 29 h 68"/>
              <a:gd name="T86" fmla="*/ 145 w 127"/>
              <a:gd name="T87" fmla="*/ 39 h 68"/>
              <a:gd name="T88" fmla="*/ 139 w 127"/>
              <a:gd name="T89" fmla="*/ 55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27"/>
              <a:gd name="T136" fmla="*/ 0 h 68"/>
              <a:gd name="T137" fmla="*/ 127 w 127"/>
              <a:gd name="T138" fmla="*/ 68 h 6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27" h="68">
                <a:moveTo>
                  <a:pt x="115" y="46"/>
                </a:moveTo>
                <a:cubicBezTo>
                  <a:pt x="111" y="48"/>
                  <a:pt x="106" y="47"/>
                  <a:pt x="102" y="49"/>
                </a:cubicBezTo>
                <a:cubicBezTo>
                  <a:pt x="97" y="51"/>
                  <a:pt x="94" y="56"/>
                  <a:pt x="89" y="58"/>
                </a:cubicBezTo>
                <a:cubicBezTo>
                  <a:pt x="85" y="60"/>
                  <a:pt x="80" y="58"/>
                  <a:pt x="76" y="60"/>
                </a:cubicBezTo>
                <a:cubicBezTo>
                  <a:pt x="73" y="61"/>
                  <a:pt x="73" y="65"/>
                  <a:pt x="70" y="66"/>
                </a:cubicBezTo>
                <a:cubicBezTo>
                  <a:pt x="66" y="68"/>
                  <a:pt x="61" y="67"/>
                  <a:pt x="57" y="66"/>
                </a:cubicBezTo>
                <a:cubicBezTo>
                  <a:pt x="53" y="65"/>
                  <a:pt x="48" y="65"/>
                  <a:pt x="45" y="63"/>
                </a:cubicBezTo>
                <a:cubicBezTo>
                  <a:pt x="44" y="62"/>
                  <a:pt x="46" y="60"/>
                  <a:pt x="45" y="58"/>
                </a:cubicBezTo>
                <a:cubicBezTo>
                  <a:pt x="44" y="58"/>
                  <a:pt x="43" y="59"/>
                  <a:pt x="42" y="59"/>
                </a:cubicBezTo>
                <a:cubicBezTo>
                  <a:pt x="40" y="59"/>
                  <a:pt x="39" y="59"/>
                  <a:pt x="38" y="58"/>
                </a:cubicBezTo>
                <a:cubicBezTo>
                  <a:pt x="37" y="58"/>
                  <a:pt x="37" y="55"/>
                  <a:pt x="36" y="55"/>
                </a:cubicBezTo>
                <a:cubicBezTo>
                  <a:pt x="31" y="55"/>
                  <a:pt x="26" y="57"/>
                  <a:pt x="21" y="57"/>
                </a:cubicBezTo>
                <a:cubicBezTo>
                  <a:pt x="20" y="57"/>
                  <a:pt x="20" y="56"/>
                  <a:pt x="21" y="55"/>
                </a:cubicBezTo>
                <a:cubicBezTo>
                  <a:pt x="24" y="54"/>
                  <a:pt x="29" y="55"/>
                  <a:pt x="32" y="52"/>
                </a:cubicBezTo>
                <a:cubicBezTo>
                  <a:pt x="33" y="50"/>
                  <a:pt x="28" y="49"/>
                  <a:pt x="27" y="47"/>
                </a:cubicBezTo>
                <a:cubicBezTo>
                  <a:pt x="27" y="46"/>
                  <a:pt x="29" y="46"/>
                  <a:pt x="29" y="45"/>
                </a:cubicBezTo>
                <a:cubicBezTo>
                  <a:pt x="28" y="44"/>
                  <a:pt x="26" y="45"/>
                  <a:pt x="25" y="44"/>
                </a:cubicBezTo>
                <a:cubicBezTo>
                  <a:pt x="24" y="42"/>
                  <a:pt x="26" y="39"/>
                  <a:pt x="25" y="38"/>
                </a:cubicBezTo>
                <a:cubicBezTo>
                  <a:pt x="23" y="37"/>
                  <a:pt x="21" y="38"/>
                  <a:pt x="19" y="38"/>
                </a:cubicBezTo>
                <a:cubicBezTo>
                  <a:pt x="15" y="39"/>
                  <a:pt x="11" y="41"/>
                  <a:pt x="8" y="40"/>
                </a:cubicBezTo>
                <a:cubicBezTo>
                  <a:pt x="6" y="39"/>
                  <a:pt x="6" y="36"/>
                  <a:pt x="7" y="35"/>
                </a:cubicBezTo>
                <a:cubicBezTo>
                  <a:pt x="10" y="34"/>
                  <a:pt x="13" y="35"/>
                  <a:pt x="16" y="35"/>
                </a:cubicBezTo>
                <a:cubicBezTo>
                  <a:pt x="18" y="34"/>
                  <a:pt x="21" y="34"/>
                  <a:pt x="23" y="34"/>
                </a:cubicBezTo>
                <a:cubicBezTo>
                  <a:pt x="26" y="34"/>
                  <a:pt x="29" y="34"/>
                  <a:pt x="32" y="33"/>
                </a:cubicBezTo>
                <a:cubicBezTo>
                  <a:pt x="33" y="33"/>
                  <a:pt x="33" y="31"/>
                  <a:pt x="32" y="31"/>
                </a:cubicBezTo>
                <a:cubicBezTo>
                  <a:pt x="30" y="30"/>
                  <a:pt x="28" y="32"/>
                  <a:pt x="26" y="31"/>
                </a:cubicBezTo>
                <a:cubicBezTo>
                  <a:pt x="25" y="31"/>
                  <a:pt x="23" y="30"/>
                  <a:pt x="24" y="29"/>
                </a:cubicBezTo>
                <a:cubicBezTo>
                  <a:pt x="26" y="27"/>
                  <a:pt x="30" y="29"/>
                  <a:pt x="31" y="27"/>
                </a:cubicBezTo>
                <a:cubicBezTo>
                  <a:pt x="32" y="25"/>
                  <a:pt x="29" y="23"/>
                  <a:pt x="27" y="23"/>
                </a:cubicBezTo>
                <a:cubicBezTo>
                  <a:pt x="24" y="22"/>
                  <a:pt x="21" y="22"/>
                  <a:pt x="18" y="23"/>
                </a:cubicBezTo>
                <a:cubicBezTo>
                  <a:pt x="15" y="24"/>
                  <a:pt x="14" y="26"/>
                  <a:pt x="12" y="27"/>
                </a:cubicBezTo>
                <a:cubicBezTo>
                  <a:pt x="11" y="28"/>
                  <a:pt x="9" y="28"/>
                  <a:pt x="8" y="27"/>
                </a:cubicBezTo>
                <a:cubicBezTo>
                  <a:pt x="6" y="27"/>
                  <a:pt x="3" y="27"/>
                  <a:pt x="1" y="25"/>
                </a:cubicBezTo>
                <a:cubicBezTo>
                  <a:pt x="0" y="24"/>
                  <a:pt x="2" y="22"/>
                  <a:pt x="4" y="22"/>
                </a:cubicBezTo>
                <a:cubicBezTo>
                  <a:pt x="5" y="22"/>
                  <a:pt x="7" y="24"/>
                  <a:pt x="8" y="23"/>
                </a:cubicBezTo>
                <a:cubicBezTo>
                  <a:pt x="9" y="22"/>
                  <a:pt x="5" y="19"/>
                  <a:pt x="7" y="18"/>
                </a:cubicBezTo>
                <a:cubicBezTo>
                  <a:pt x="8" y="17"/>
                  <a:pt x="10" y="21"/>
                  <a:pt x="11" y="21"/>
                </a:cubicBezTo>
                <a:cubicBezTo>
                  <a:pt x="13" y="21"/>
                  <a:pt x="14" y="19"/>
                  <a:pt x="13" y="18"/>
                </a:cubicBezTo>
                <a:cubicBezTo>
                  <a:pt x="12" y="17"/>
                  <a:pt x="9" y="18"/>
                  <a:pt x="9" y="17"/>
                </a:cubicBezTo>
                <a:cubicBezTo>
                  <a:pt x="9" y="15"/>
                  <a:pt x="13" y="16"/>
                  <a:pt x="13" y="15"/>
                </a:cubicBezTo>
                <a:cubicBezTo>
                  <a:pt x="13" y="13"/>
                  <a:pt x="10" y="13"/>
                  <a:pt x="10" y="12"/>
                </a:cubicBezTo>
                <a:cubicBezTo>
                  <a:pt x="10" y="10"/>
                  <a:pt x="11" y="6"/>
                  <a:pt x="13" y="6"/>
                </a:cubicBezTo>
                <a:cubicBezTo>
                  <a:pt x="16" y="7"/>
                  <a:pt x="18" y="11"/>
                  <a:pt x="21" y="13"/>
                </a:cubicBezTo>
                <a:cubicBezTo>
                  <a:pt x="23" y="14"/>
                  <a:pt x="25" y="16"/>
                  <a:pt x="27" y="16"/>
                </a:cubicBezTo>
                <a:cubicBezTo>
                  <a:pt x="29" y="15"/>
                  <a:pt x="30" y="12"/>
                  <a:pt x="29" y="10"/>
                </a:cubicBezTo>
                <a:cubicBezTo>
                  <a:pt x="27" y="8"/>
                  <a:pt x="22" y="9"/>
                  <a:pt x="20" y="7"/>
                </a:cubicBezTo>
                <a:cubicBezTo>
                  <a:pt x="19" y="6"/>
                  <a:pt x="25" y="7"/>
                  <a:pt x="25" y="6"/>
                </a:cubicBezTo>
                <a:cubicBezTo>
                  <a:pt x="24" y="4"/>
                  <a:pt x="17" y="5"/>
                  <a:pt x="18" y="3"/>
                </a:cubicBezTo>
                <a:cubicBezTo>
                  <a:pt x="20" y="0"/>
                  <a:pt x="24" y="1"/>
                  <a:pt x="27" y="2"/>
                </a:cubicBezTo>
                <a:cubicBezTo>
                  <a:pt x="30" y="4"/>
                  <a:pt x="31" y="8"/>
                  <a:pt x="33" y="10"/>
                </a:cubicBezTo>
                <a:cubicBezTo>
                  <a:pt x="35" y="11"/>
                  <a:pt x="38" y="11"/>
                  <a:pt x="39" y="13"/>
                </a:cubicBezTo>
                <a:cubicBezTo>
                  <a:pt x="40" y="14"/>
                  <a:pt x="37" y="14"/>
                  <a:pt x="37" y="15"/>
                </a:cubicBezTo>
                <a:cubicBezTo>
                  <a:pt x="37" y="17"/>
                  <a:pt x="41" y="17"/>
                  <a:pt x="41" y="18"/>
                </a:cubicBezTo>
                <a:cubicBezTo>
                  <a:pt x="40" y="20"/>
                  <a:pt x="36" y="17"/>
                  <a:pt x="35" y="18"/>
                </a:cubicBezTo>
                <a:cubicBezTo>
                  <a:pt x="35" y="21"/>
                  <a:pt x="39" y="22"/>
                  <a:pt x="39" y="24"/>
                </a:cubicBezTo>
                <a:cubicBezTo>
                  <a:pt x="40" y="26"/>
                  <a:pt x="38" y="33"/>
                  <a:pt x="40" y="32"/>
                </a:cubicBezTo>
                <a:cubicBezTo>
                  <a:pt x="43" y="30"/>
                  <a:pt x="42" y="25"/>
                  <a:pt x="44" y="21"/>
                </a:cubicBezTo>
                <a:cubicBezTo>
                  <a:pt x="44" y="21"/>
                  <a:pt x="45" y="21"/>
                  <a:pt x="45" y="21"/>
                </a:cubicBezTo>
                <a:cubicBezTo>
                  <a:pt x="46" y="22"/>
                  <a:pt x="45" y="24"/>
                  <a:pt x="46" y="24"/>
                </a:cubicBezTo>
                <a:cubicBezTo>
                  <a:pt x="47" y="23"/>
                  <a:pt x="50" y="22"/>
                  <a:pt x="50" y="21"/>
                </a:cubicBezTo>
                <a:cubicBezTo>
                  <a:pt x="50" y="17"/>
                  <a:pt x="46" y="14"/>
                  <a:pt x="46" y="11"/>
                </a:cubicBezTo>
                <a:cubicBezTo>
                  <a:pt x="46" y="9"/>
                  <a:pt x="50" y="8"/>
                  <a:pt x="51" y="10"/>
                </a:cubicBezTo>
                <a:cubicBezTo>
                  <a:pt x="54" y="12"/>
                  <a:pt x="54" y="18"/>
                  <a:pt x="57" y="21"/>
                </a:cubicBezTo>
                <a:cubicBezTo>
                  <a:pt x="58" y="22"/>
                  <a:pt x="60" y="23"/>
                  <a:pt x="61" y="22"/>
                </a:cubicBezTo>
                <a:cubicBezTo>
                  <a:pt x="62" y="19"/>
                  <a:pt x="60" y="14"/>
                  <a:pt x="62" y="11"/>
                </a:cubicBezTo>
                <a:cubicBezTo>
                  <a:pt x="63" y="9"/>
                  <a:pt x="67" y="7"/>
                  <a:pt x="68" y="9"/>
                </a:cubicBezTo>
                <a:cubicBezTo>
                  <a:pt x="71" y="11"/>
                  <a:pt x="70" y="16"/>
                  <a:pt x="72" y="19"/>
                </a:cubicBezTo>
                <a:cubicBezTo>
                  <a:pt x="73" y="20"/>
                  <a:pt x="76" y="20"/>
                  <a:pt x="76" y="19"/>
                </a:cubicBezTo>
                <a:cubicBezTo>
                  <a:pt x="76" y="15"/>
                  <a:pt x="72" y="12"/>
                  <a:pt x="73" y="9"/>
                </a:cubicBezTo>
                <a:cubicBezTo>
                  <a:pt x="74" y="7"/>
                  <a:pt x="78" y="9"/>
                  <a:pt x="79" y="11"/>
                </a:cubicBezTo>
                <a:cubicBezTo>
                  <a:pt x="80" y="12"/>
                  <a:pt x="78" y="14"/>
                  <a:pt x="79" y="14"/>
                </a:cubicBezTo>
                <a:cubicBezTo>
                  <a:pt x="80" y="15"/>
                  <a:pt x="82" y="15"/>
                  <a:pt x="82" y="14"/>
                </a:cubicBezTo>
                <a:cubicBezTo>
                  <a:pt x="84" y="13"/>
                  <a:pt x="84" y="10"/>
                  <a:pt x="85" y="8"/>
                </a:cubicBezTo>
                <a:cubicBezTo>
                  <a:pt x="86" y="7"/>
                  <a:pt x="88" y="7"/>
                  <a:pt x="89" y="8"/>
                </a:cubicBezTo>
                <a:cubicBezTo>
                  <a:pt x="90" y="8"/>
                  <a:pt x="91" y="10"/>
                  <a:pt x="92" y="10"/>
                </a:cubicBezTo>
                <a:cubicBezTo>
                  <a:pt x="93" y="9"/>
                  <a:pt x="94" y="8"/>
                  <a:pt x="94" y="6"/>
                </a:cubicBezTo>
                <a:cubicBezTo>
                  <a:pt x="94" y="5"/>
                  <a:pt x="92" y="3"/>
                  <a:pt x="93" y="3"/>
                </a:cubicBezTo>
                <a:cubicBezTo>
                  <a:pt x="95" y="2"/>
                  <a:pt x="98" y="2"/>
                  <a:pt x="99" y="3"/>
                </a:cubicBezTo>
                <a:cubicBezTo>
                  <a:pt x="102" y="4"/>
                  <a:pt x="102" y="7"/>
                  <a:pt x="105" y="8"/>
                </a:cubicBezTo>
                <a:cubicBezTo>
                  <a:pt x="107" y="9"/>
                  <a:pt x="108" y="6"/>
                  <a:pt x="110" y="6"/>
                </a:cubicBezTo>
                <a:cubicBezTo>
                  <a:pt x="111" y="6"/>
                  <a:pt x="110" y="8"/>
                  <a:pt x="110" y="9"/>
                </a:cubicBezTo>
                <a:cubicBezTo>
                  <a:pt x="110" y="10"/>
                  <a:pt x="109" y="12"/>
                  <a:pt x="110" y="13"/>
                </a:cubicBezTo>
                <a:cubicBezTo>
                  <a:pt x="111" y="14"/>
                  <a:pt x="114" y="12"/>
                  <a:pt x="114" y="13"/>
                </a:cubicBezTo>
                <a:cubicBezTo>
                  <a:pt x="115" y="15"/>
                  <a:pt x="111" y="18"/>
                  <a:pt x="112" y="20"/>
                </a:cubicBezTo>
                <a:cubicBezTo>
                  <a:pt x="113" y="21"/>
                  <a:pt x="116" y="19"/>
                  <a:pt x="117" y="20"/>
                </a:cubicBezTo>
                <a:cubicBezTo>
                  <a:pt x="119" y="21"/>
                  <a:pt x="122" y="22"/>
                  <a:pt x="122" y="24"/>
                </a:cubicBezTo>
                <a:cubicBezTo>
                  <a:pt x="123" y="26"/>
                  <a:pt x="119" y="28"/>
                  <a:pt x="121" y="29"/>
                </a:cubicBezTo>
                <a:cubicBezTo>
                  <a:pt x="127" y="33"/>
                  <a:pt x="127" y="34"/>
                  <a:pt x="120" y="32"/>
                </a:cubicBezTo>
                <a:cubicBezTo>
                  <a:pt x="118" y="31"/>
                  <a:pt x="122" y="35"/>
                  <a:pt x="121" y="37"/>
                </a:cubicBezTo>
                <a:cubicBezTo>
                  <a:pt x="120" y="41"/>
                  <a:pt x="118" y="44"/>
                  <a:pt x="115" y="4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21" name="Freeform 3139"/>
          <p:cNvSpPr>
            <a:spLocks noChangeAspect="1"/>
          </p:cNvSpPr>
          <p:nvPr/>
        </p:nvSpPr>
        <p:spPr bwMode="auto">
          <a:xfrm>
            <a:off x="4344988" y="1935163"/>
            <a:ext cx="30163" cy="23813"/>
          </a:xfrm>
          <a:custGeom>
            <a:avLst/>
            <a:gdLst>
              <a:gd name="T0" fmla="*/ 4 w 16"/>
              <a:gd name="T1" fmla="*/ 15 h 13"/>
              <a:gd name="T2" fmla="*/ 1 w 16"/>
              <a:gd name="T3" fmla="*/ 13 h 13"/>
              <a:gd name="T4" fmla="*/ 6 w 16"/>
              <a:gd name="T5" fmla="*/ 7 h 13"/>
              <a:gd name="T6" fmla="*/ 12 w 16"/>
              <a:gd name="T7" fmla="*/ 1 h 13"/>
              <a:gd name="T8" fmla="*/ 17 w 16"/>
              <a:gd name="T9" fmla="*/ 1 h 13"/>
              <a:gd name="T10" fmla="*/ 17 w 16"/>
              <a:gd name="T11" fmla="*/ 7 h 13"/>
              <a:gd name="T12" fmla="*/ 7 w 16"/>
              <a:gd name="T13" fmla="*/ 9 h 13"/>
              <a:gd name="T14" fmla="*/ 4 w 16"/>
              <a:gd name="T15" fmla="*/ 15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6"/>
              <a:gd name="T25" fmla="*/ 0 h 13"/>
              <a:gd name="T26" fmla="*/ 16 w 16"/>
              <a:gd name="T27" fmla="*/ 13 h 1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6" h="13">
                <a:moveTo>
                  <a:pt x="3" y="13"/>
                </a:moveTo>
                <a:cubicBezTo>
                  <a:pt x="2" y="13"/>
                  <a:pt x="0" y="12"/>
                  <a:pt x="1" y="11"/>
                </a:cubicBezTo>
                <a:cubicBezTo>
                  <a:pt x="1" y="9"/>
                  <a:pt x="3" y="7"/>
                  <a:pt x="5" y="6"/>
                </a:cubicBezTo>
                <a:cubicBezTo>
                  <a:pt x="7" y="4"/>
                  <a:pt x="8" y="2"/>
                  <a:pt x="10" y="1"/>
                </a:cubicBezTo>
                <a:cubicBezTo>
                  <a:pt x="12" y="1"/>
                  <a:pt x="13" y="0"/>
                  <a:pt x="14" y="1"/>
                </a:cubicBezTo>
                <a:cubicBezTo>
                  <a:pt x="15" y="2"/>
                  <a:pt x="16" y="5"/>
                  <a:pt x="14" y="6"/>
                </a:cubicBezTo>
                <a:cubicBezTo>
                  <a:pt x="12" y="8"/>
                  <a:pt x="9" y="7"/>
                  <a:pt x="6" y="8"/>
                </a:cubicBezTo>
                <a:cubicBezTo>
                  <a:pt x="5" y="9"/>
                  <a:pt x="4" y="12"/>
                  <a:pt x="3" y="1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22" name="Freeform 3140"/>
          <p:cNvSpPr>
            <a:spLocks noChangeAspect="1"/>
          </p:cNvSpPr>
          <p:nvPr/>
        </p:nvSpPr>
        <p:spPr bwMode="auto">
          <a:xfrm>
            <a:off x="4748213" y="1544638"/>
            <a:ext cx="223838" cy="173038"/>
          </a:xfrm>
          <a:custGeom>
            <a:avLst/>
            <a:gdLst>
              <a:gd name="T0" fmla="*/ 139 w 117"/>
              <a:gd name="T1" fmla="*/ 42 h 91"/>
              <a:gd name="T2" fmla="*/ 117 w 117"/>
              <a:gd name="T3" fmla="*/ 46 h 91"/>
              <a:gd name="T4" fmla="*/ 108 w 117"/>
              <a:gd name="T5" fmla="*/ 60 h 91"/>
              <a:gd name="T6" fmla="*/ 99 w 117"/>
              <a:gd name="T7" fmla="*/ 75 h 91"/>
              <a:gd name="T8" fmla="*/ 84 w 117"/>
              <a:gd name="T9" fmla="*/ 105 h 91"/>
              <a:gd name="T10" fmla="*/ 69 w 117"/>
              <a:gd name="T11" fmla="*/ 98 h 91"/>
              <a:gd name="T12" fmla="*/ 77 w 117"/>
              <a:gd name="T13" fmla="*/ 92 h 91"/>
              <a:gd name="T14" fmla="*/ 58 w 117"/>
              <a:gd name="T15" fmla="*/ 91 h 91"/>
              <a:gd name="T16" fmla="*/ 47 w 117"/>
              <a:gd name="T17" fmla="*/ 78 h 91"/>
              <a:gd name="T18" fmla="*/ 53 w 117"/>
              <a:gd name="T19" fmla="*/ 80 h 91"/>
              <a:gd name="T20" fmla="*/ 67 w 117"/>
              <a:gd name="T21" fmla="*/ 78 h 91"/>
              <a:gd name="T22" fmla="*/ 59 w 117"/>
              <a:gd name="T23" fmla="*/ 73 h 91"/>
              <a:gd name="T24" fmla="*/ 83 w 117"/>
              <a:gd name="T25" fmla="*/ 68 h 91"/>
              <a:gd name="T26" fmla="*/ 60 w 117"/>
              <a:gd name="T27" fmla="*/ 71 h 91"/>
              <a:gd name="T28" fmla="*/ 43 w 117"/>
              <a:gd name="T29" fmla="*/ 74 h 91"/>
              <a:gd name="T30" fmla="*/ 40 w 117"/>
              <a:gd name="T31" fmla="*/ 62 h 91"/>
              <a:gd name="T32" fmla="*/ 46 w 117"/>
              <a:gd name="T33" fmla="*/ 65 h 91"/>
              <a:gd name="T34" fmla="*/ 57 w 117"/>
              <a:gd name="T35" fmla="*/ 61 h 91"/>
              <a:gd name="T36" fmla="*/ 77 w 117"/>
              <a:gd name="T37" fmla="*/ 55 h 91"/>
              <a:gd name="T38" fmla="*/ 82 w 117"/>
              <a:gd name="T39" fmla="*/ 52 h 91"/>
              <a:gd name="T40" fmla="*/ 77 w 117"/>
              <a:gd name="T41" fmla="*/ 47 h 91"/>
              <a:gd name="T42" fmla="*/ 81 w 117"/>
              <a:gd name="T43" fmla="*/ 37 h 91"/>
              <a:gd name="T44" fmla="*/ 65 w 117"/>
              <a:gd name="T45" fmla="*/ 50 h 91"/>
              <a:gd name="T46" fmla="*/ 63 w 117"/>
              <a:gd name="T47" fmla="*/ 40 h 91"/>
              <a:gd name="T48" fmla="*/ 55 w 117"/>
              <a:gd name="T49" fmla="*/ 44 h 91"/>
              <a:gd name="T50" fmla="*/ 53 w 117"/>
              <a:gd name="T51" fmla="*/ 52 h 91"/>
              <a:gd name="T52" fmla="*/ 46 w 117"/>
              <a:gd name="T53" fmla="*/ 54 h 91"/>
              <a:gd name="T54" fmla="*/ 24 w 117"/>
              <a:gd name="T55" fmla="*/ 50 h 91"/>
              <a:gd name="T56" fmla="*/ 14 w 117"/>
              <a:gd name="T57" fmla="*/ 42 h 91"/>
              <a:gd name="T58" fmla="*/ 22 w 117"/>
              <a:gd name="T59" fmla="*/ 38 h 91"/>
              <a:gd name="T60" fmla="*/ 18 w 117"/>
              <a:gd name="T61" fmla="*/ 34 h 91"/>
              <a:gd name="T62" fmla="*/ 17 w 117"/>
              <a:gd name="T63" fmla="*/ 24 h 91"/>
              <a:gd name="T64" fmla="*/ 11 w 117"/>
              <a:gd name="T65" fmla="*/ 30 h 91"/>
              <a:gd name="T66" fmla="*/ 4 w 117"/>
              <a:gd name="T67" fmla="*/ 13 h 91"/>
              <a:gd name="T68" fmla="*/ 20 w 117"/>
              <a:gd name="T69" fmla="*/ 13 h 91"/>
              <a:gd name="T70" fmla="*/ 28 w 117"/>
              <a:gd name="T71" fmla="*/ 8 h 91"/>
              <a:gd name="T72" fmla="*/ 40 w 117"/>
              <a:gd name="T73" fmla="*/ 11 h 91"/>
              <a:gd name="T74" fmla="*/ 27 w 117"/>
              <a:gd name="T75" fmla="*/ 14 h 91"/>
              <a:gd name="T76" fmla="*/ 35 w 117"/>
              <a:gd name="T77" fmla="*/ 19 h 91"/>
              <a:gd name="T78" fmla="*/ 45 w 117"/>
              <a:gd name="T79" fmla="*/ 28 h 91"/>
              <a:gd name="T80" fmla="*/ 46 w 117"/>
              <a:gd name="T81" fmla="*/ 13 h 91"/>
              <a:gd name="T82" fmla="*/ 55 w 117"/>
              <a:gd name="T83" fmla="*/ 13 h 91"/>
              <a:gd name="T84" fmla="*/ 61 w 117"/>
              <a:gd name="T85" fmla="*/ 29 h 91"/>
              <a:gd name="T86" fmla="*/ 70 w 117"/>
              <a:gd name="T87" fmla="*/ 36 h 91"/>
              <a:gd name="T88" fmla="*/ 65 w 117"/>
              <a:gd name="T89" fmla="*/ 16 h 91"/>
              <a:gd name="T90" fmla="*/ 72 w 117"/>
              <a:gd name="T91" fmla="*/ 1 h 91"/>
              <a:gd name="T92" fmla="*/ 81 w 117"/>
              <a:gd name="T93" fmla="*/ 6 h 91"/>
              <a:gd name="T94" fmla="*/ 90 w 117"/>
              <a:gd name="T95" fmla="*/ 24 h 91"/>
              <a:gd name="T96" fmla="*/ 94 w 117"/>
              <a:gd name="T97" fmla="*/ 14 h 91"/>
              <a:gd name="T98" fmla="*/ 102 w 117"/>
              <a:gd name="T99" fmla="*/ 24 h 91"/>
              <a:gd name="T100" fmla="*/ 119 w 117"/>
              <a:gd name="T101" fmla="*/ 34 h 91"/>
              <a:gd name="T102" fmla="*/ 137 w 117"/>
              <a:gd name="T103" fmla="*/ 37 h 9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17"/>
              <a:gd name="T157" fmla="*/ 0 h 91"/>
              <a:gd name="T158" fmla="*/ 117 w 117"/>
              <a:gd name="T159" fmla="*/ 91 h 91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17" h="91">
                <a:moveTo>
                  <a:pt x="114" y="31"/>
                </a:moveTo>
                <a:cubicBezTo>
                  <a:pt x="115" y="31"/>
                  <a:pt x="117" y="34"/>
                  <a:pt x="115" y="35"/>
                </a:cubicBezTo>
                <a:cubicBezTo>
                  <a:pt x="113" y="37"/>
                  <a:pt x="110" y="35"/>
                  <a:pt x="108" y="35"/>
                </a:cubicBezTo>
                <a:cubicBezTo>
                  <a:pt x="104" y="36"/>
                  <a:pt x="100" y="36"/>
                  <a:pt x="97" y="38"/>
                </a:cubicBezTo>
                <a:cubicBezTo>
                  <a:pt x="94" y="39"/>
                  <a:pt x="91" y="40"/>
                  <a:pt x="90" y="43"/>
                </a:cubicBezTo>
                <a:cubicBezTo>
                  <a:pt x="89" y="45"/>
                  <a:pt x="92" y="48"/>
                  <a:pt x="90" y="50"/>
                </a:cubicBezTo>
                <a:cubicBezTo>
                  <a:pt x="89" y="51"/>
                  <a:pt x="85" y="49"/>
                  <a:pt x="84" y="51"/>
                </a:cubicBezTo>
                <a:cubicBezTo>
                  <a:pt x="82" y="55"/>
                  <a:pt x="85" y="60"/>
                  <a:pt x="82" y="63"/>
                </a:cubicBezTo>
                <a:cubicBezTo>
                  <a:pt x="81" y="65"/>
                  <a:pt x="76" y="64"/>
                  <a:pt x="75" y="66"/>
                </a:cubicBezTo>
                <a:cubicBezTo>
                  <a:pt x="72" y="73"/>
                  <a:pt x="74" y="82"/>
                  <a:pt x="70" y="88"/>
                </a:cubicBezTo>
                <a:cubicBezTo>
                  <a:pt x="69" y="90"/>
                  <a:pt x="65" y="91"/>
                  <a:pt x="63" y="90"/>
                </a:cubicBezTo>
                <a:cubicBezTo>
                  <a:pt x="60" y="88"/>
                  <a:pt x="58" y="85"/>
                  <a:pt x="57" y="82"/>
                </a:cubicBezTo>
                <a:cubicBezTo>
                  <a:pt x="56" y="81"/>
                  <a:pt x="58" y="79"/>
                  <a:pt x="59" y="79"/>
                </a:cubicBezTo>
                <a:cubicBezTo>
                  <a:pt x="60" y="78"/>
                  <a:pt x="64" y="79"/>
                  <a:pt x="64" y="77"/>
                </a:cubicBezTo>
                <a:cubicBezTo>
                  <a:pt x="63" y="75"/>
                  <a:pt x="60" y="75"/>
                  <a:pt x="58" y="75"/>
                </a:cubicBezTo>
                <a:cubicBezTo>
                  <a:pt x="55" y="75"/>
                  <a:pt x="52" y="77"/>
                  <a:pt x="48" y="76"/>
                </a:cubicBezTo>
                <a:cubicBezTo>
                  <a:pt x="45" y="75"/>
                  <a:pt x="41" y="73"/>
                  <a:pt x="39" y="70"/>
                </a:cubicBezTo>
                <a:cubicBezTo>
                  <a:pt x="37" y="69"/>
                  <a:pt x="38" y="66"/>
                  <a:pt x="39" y="65"/>
                </a:cubicBezTo>
                <a:cubicBezTo>
                  <a:pt x="39" y="64"/>
                  <a:pt x="42" y="64"/>
                  <a:pt x="43" y="65"/>
                </a:cubicBezTo>
                <a:cubicBezTo>
                  <a:pt x="44" y="65"/>
                  <a:pt x="43" y="67"/>
                  <a:pt x="44" y="67"/>
                </a:cubicBezTo>
                <a:cubicBezTo>
                  <a:pt x="47" y="68"/>
                  <a:pt x="52" y="68"/>
                  <a:pt x="56" y="67"/>
                </a:cubicBezTo>
                <a:cubicBezTo>
                  <a:pt x="56" y="67"/>
                  <a:pt x="57" y="65"/>
                  <a:pt x="56" y="65"/>
                </a:cubicBezTo>
                <a:cubicBezTo>
                  <a:pt x="54" y="64"/>
                  <a:pt x="51" y="65"/>
                  <a:pt x="48" y="64"/>
                </a:cubicBezTo>
                <a:cubicBezTo>
                  <a:pt x="48" y="64"/>
                  <a:pt x="48" y="62"/>
                  <a:pt x="49" y="61"/>
                </a:cubicBezTo>
                <a:cubicBezTo>
                  <a:pt x="55" y="60"/>
                  <a:pt x="62" y="61"/>
                  <a:pt x="68" y="60"/>
                </a:cubicBezTo>
                <a:cubicBezTo>
                  <a:pt x="69" y="60"/>
                  <a:pt x="70" y="58"/>
                  <a:pt x="69" y="57"/>
                </a:cubicBezTo>
                <a:cubicBezTo>
                  <a:pt x="67" y="56"/>
                  <a:pt x="64" y="57"/>
                  <a:pt x="62" y="57"/>
                </a:cubicBezTo>
                <a:cubicBezTo>
                  <a:pt x="58" y="57"/>
                  <a:pt x="54" y="58"/>
                  <a:pt x="50" y="59"/>
                </a:cubicBezTo>
                <a:cubicBezTo>
                  <a:pt x="48" y="59"/>
                  <a:pt x="47" y="61"/>
                  <a:pt x="45" y="62"/>
                </a:cubicBezTo>
                <a:cubicBezTo>
                  <a:pt x="42" y="62"/>
                  <a:pt x="39" y="63"/>
                  <a:pt x="36" y="62"/>
                </a:cubicBezTo>
                <a:cubicBezTo>
                  <a:pt x="35" y="62"/>
                  <a:pt x="34" y="60"/>
                  <a:pt x="33" y="59"/>
                </a:cubicBezTo>
                <a:cubicBezTo>
                  <a:pt x="32" y="57"/>
                  <a:pt x="32" y="54"/>
                  <a:pt x="33" y="52"/>
                </a:cubicBezTo>
                <a:cubicBezTo>
                  <a:pt x="33" y="51"/>
                  <a:pt x="35" y="52"/>
                  <a:pt x="36" y="52"/>
                </a:cubicBezTo>
                <a:cubicBezTo>
                  <a:pt x="37" y="52"/>
                  <a:pt x="37" y="54"/>
                  <a:pt x="38" y="54"/>
                </a:cubicBezTo>
                <a:cubicBezTo>
                  <a:pt x="40" y="53"/>
                  <a:pt x="41" y="51"/>
                  <a:pt x="42" y="51"/>
                </a:cubicBezTo>
                <a:cubicBezTo>
                  <a:pt x="44" y="50"/>
                  <a:pt x="46" y="51"/>
                  <a:pt x="47" y="51"/>
                </a:cubicBezTo>
                <a:cubicBezTo>
                  <a:pt x="50" y="50"/>
                  <a:pt x="53" y="47"/>
                  <a:pt x="56" y="46"/>
                </a:cubicBezTo>
                <a:cubicBezTo>
                  <a:pt x="59" y="45"/>
                  <a:pt x="62" y="46"/>
                  <a:pt x="64" y="46"/>
                </a:cubicBezTo>
                <a:cubicBezTo>
                  <a:pt x="66" y="46"/>
                  <a:pt x="67" y="46"/>
                  <a:pt x="68" y="45"/>
                </a:cubicBezTo>
                <a:cubicBezTo>
                  <a:pt x="69" y="45"/>
                  <a:pt x="69" y="43"/>
                  <a:pt x="68" y="43"/>
                </a:cubicBezTo>
                <a:cubicBezTo>
                  <a:pt x="67" y="42"/>
                  <a:pt x="64" y="44"/>
                  <a:pt x="63" y="43"/>
                </a:cubicBezTo>
                <a:cubicBezTo>
                  <a:pt x="62" y="42"/>
                  <a:pt x="64" y="40"/>
                  <a:pt x="64" y="39"/>
                </a:cubicBezTo>
                <a:cubicBezTo>
                  <a:pt x="66" y="37"/>
                  <a:pt x="68" y="36"/>
                  <a:pt x="69" y="34"/>
                </a:cubicBezTo>
                <a:cubicBezTo>
                  <a:pt x="70" y="33"/>
                  <a:pt x="68" y="31"/>
                  <a:pt x="67" y="31"/>
                </a:cubicBezTo>
                <a:cubicBezTo>
                  <a:pt x="63" y="33"/>
                  <a:pt x="60" y="36"/>
                  <a:pt x="57" y="39"/>
                </a:cubicBezTo>
                <a:cubicBezTo>
                  <a:pt x="56" y="40"/>
                  <a:pt x="55" y="42"/>
                  <a:pt x="54" y="42"/>
                </a:cubicBezTo>
                <a:cubicBezTo>
                  <a:pt x="52" y="41"/>
                  <a:pt x="50" y="40"/>
                  <a:pt x="50" y="38"/>
                </a:cubicBezTo>
                <a:cubicBezTo>
                  <a:pt x="50" y="36"/>
                  <a:pt x="53" y="34"/>
                  <a:pt x="52" y="33"/>
                </a:cubicBezTo>
                <a:cubicBezTo>
                  <a:pt x="52" y="31"/>
                  <a:pt x="50" y="31"/>
                  <a:pt x="49" y="32"/>
                </a:cubicBezTo>
                <a:cubicBezTo>
                  <a:pt x="47" y="33"/>
                  <a:pt x="47" y="36"/>
                  <a:pt x="46" y="37"/>
                </a:cubicBezTo>
                <a:cubicBezTo>
                  <a:pt x="45" y="38"/>
                  <a:pt x="43" y="37"/>
                  <a:pt x="43" y="37"/>
                </a:cubicBezTo>
                <a:cubicBezTo>
                  <a:pt x="43" y="39"/>
                  <a:pt x="45" y="41"/>
                  <a:pt x="44" y="43"/>
                </a:cubicBezTo>
                <a:cubicBezTo>
                  <a:pt x="44" y="44"/>
                  <a:pt x="41" y="42"/>
                  <a:pt x="40" y="43"/>
                </a:cubicBezTo>
                <a:cubicBezTo>
                  <a:pt x="39" y="43"/>
                  <a:pt x="39" y="45"/>
                  <a:pt x="38" y="45"/>
                </a:cubicBezTo>
                <a:cubicBezTo>
                  <a:pt x="34" y="46"/>
                  <a:pt x="30" y="46"/>
                  <a:pt x="27" y="45"/>
                </a:cubicBezTo>
                <a:cubicBezTo>
                  <a:pt x="24" y="45"/>
                  <a:pt x="21" y="44"/>
                  <a:pt x="20" y="42"/>
                </a:cubicBezTo>
                <a:cubicBezTo>
                  <a:pt x="19" y="40"/>
                  <a:pt x="24" y="40"/>
                  <a:pt x="23" y="39"/>
                </a:cubicBezTo>
                <a:cubicBezTo>
                  <a:pt x="19" y="38"/>
                  <a:pt x="14" y="38"/>
                  <a:pt x="12" y="35"/>
                </a:cubicBezTo>
                <a:cubicBezTo>
                  <a:pt x="13" y="31"/>
                  <a:pt x="9" y="29"/>
                  <a:pt x="11" y="28"/>
                </a:cubicBezTo>
                <a:cubicBezTo>
                  <a:pt x="12" y="28"/>
                  <a:pt x="15" y="29"/>
                  <a:pt x="18" y="32"/>
                </a:cubicBezTo>
                <a:cubicBezTo>
                  <a:pt x="19" y="31"/>
                  <a:pt x="20" y="30"/>
                  <a:pt x="19" y="29"/>
                </a:cubicBezTo>
                <a:cubicBezTo>
                  <a:pt x="18" y="28"/>
                  <a:pt x="16" y="29"/>
                  <a:pt x="15" y="28"/>
                </a:cubicBezTo>
                <a:cubicBezTo>
                  <a:pt x="14" y="27"/>
                  <a:pt x="14" y="26"/>
                  <a:pt x="13" y="25"/>
                </a:cubicBezTo>
                <a:cubicBezTo>
                  <a:pt x="13" y="23"/>
                  <a:pt x="14" y="22"/>
                  <a:pt x="14" y="20"/>
                </a:cubicBezTo>
                <a:cubicBezTo>
                  <a:pt x="13" y="19"/>
                  <a:pt x="12" y="19"/>
                  <a:pt x="11" y="20"/>
                </a:cubicBezTo>
                <a:cubicBezTo>
                  <a:pt x="10" y="21"/>
                  <a:pt x="11" y="25"/>
                  <a:pt x="9" y="25"/>
                </a:cubicBezTo>
                <a:cubicBezTo>
                  <a:pt x="6" y="25"/>
                  <a:pt x="3" y="22"/>
                  <a:pt x="1" y="19"/>
                </a:cubicBezTo>
                <a:cubicBezTo>
                  <a:pt x="0" y="16"/>
                  <a:pt x="1" y="13"/>
                  <a:pt x="3" y="11"/>
                </a:cubicBezTo>
                <a:cubicBezTo>
                  <a:pt x="5" y="8"/>
                  <a:pt x="9" y="8"/>
                  <a:pt x="12" y="8"/>
                </a:cubicBezTo>
                <a:cubicBezTo>
                  <a:pt x="14" y="8"/>
                  <a:pt x="15" y="12"/>
                  <a:pt x="17" y="11"/>
                </a:cubicBezTo>
                <a:cubicBezTo>
                  <a:pt x="19" y="10"/>
                  <a:pt x="16" y="7"/>
                  <a:pt x="17" y="6"/>
                </a:cubicBezTo>
                <a:cubicBezTo>
                  <a:pt x="19" y="5"/>
                  <a:pt x="21" y="7"/>
                  <a:pt x="23" y="7"/>
                </a:cubicBezTo>
                <a:cubicBezTo>
                  <a:pt x="26" y="7"/>
                  <a:pt x="30" y="6"/>
                  <a:pt x="33" y="6"/>
                </a:cubicBezTo>
                <a:cubicBezTo>
                  <a:pt x="34" y="6"/>
                  <a:pt x="34" y="8"/>
                  <a:pt x="33" y="9"/>
                </a:cubicBezTo>
                <a:cubicBezTo>
                  <a:pt x="29" y="10"/>
                  <a:pt x="25" y="9"/>
                  <a:pt x="22" y="10"/>
                </a:cubicBezTo>
                <a:cubicBezTo>
                  <a:pt x="21" y="10"/>
                  <a:pt x="22" y="12"/>
                  <a:pt x="22" y="12"/>
                </a:cubicBezTo>
                <a:cubicBezTo>
                  <a:pt x="24" y="12"/>
                  <a:pt x="27" y="11"/>
                  <a:pt x="29" y="12"/>
                </a:cubicBezTo>
                <a:cubicBezTo>
                  <a:pt x="30" y="13"/>
                  <a:pt x="28" y="15"/>
                  <a:pt x="29" y="16"/>
                </a:cubicBezTo>
                <a:cubicBezTo>
                  <a:pt x="30" y="19"/>
                  <a:pt x="31" y="22"/>
                  <a:pt x="33" y="23"/>
                </a:cubicBezTo>
                <a:cubicBezTo>
                  <a:pt x="34" y="24"/>
                  <a:pt x="37" y="25"/>
                  <a:pt x="37" y="23"/>
                </a:cubicBezTo>
                <a:cubicBezTo>
                  <a:pt x="37" y="20"/>
                  <a:pt x="32" y="19"/>
                  <a:pt x="33" y="15"/>
                </a:cubicBezTo>
                <a:cubicBezTo>
                  <a:pt x="33" y="13"/>
                  <a:pt x="36" y="13"/>
                  <a:pt x="38" y="11"/>
                </a:cubicBezTo>
                <a:cubicBezTo>
                  <a:pt x="40" y="10"/>
                  <a:pt x="41" y="8"/>
                  <a:pt x="42" y="8"/>
                </a:cubicBezTo>
                <a:cubicBezTo>
                  <a:pt x="44" y="8"/>
                  <a:pt x="45" y="10"/>
                  <a:pt x="46" y="11"/>
                </a:cubicBezTo>
                <a:cubicBezTo>
                  <a:pt x="48" y="14"/>
                  <a:pt x="49" y="17"/>
                  <a:pt x="50" y="20"/>
                </a:cubicBezTo>
                <a:cubicBezTo>
                  <a:pt x="51" y="21"/>
                  <a:pt x="50" y="23"/>
                  <a:pt x="51" y="24"/>
                </a:cubicBezTo>
                <a:cubicBezTo>
                  <a:pt x="52" y="25"/>
                  <a:pt x="54" y="23"/>
                  <a:pt x="54" y="24"/>
                </a:cubicBezTo>
                <a:cubicBezTo>
                  <a:pt x="56" y="25"/>
                  <a:pt x="56" y="28"/>
                  <a:pt x="58" y="30"/>
                </a:cubicBezTo>
                <a:cubicBezTo>
                  <a:pt x="58" y="31"/>
                  <a:pt x="61" y="30"/>
                  <a:pt x="61" y="29"/>
                </a:cubicBezTo>
                <a:cubicBezTo>
                  <a:pt x="60" y="23"/>
                  <a:pt x="55" y="19"/>
                  <a:pt x="54" y="13"/>
                </a:cubicBezTo>
                <a:cubicBezTo>
                  <a:pt x="54" y="9"/>
                  <a:pt x="55" y="4"/>
                  <a:pt x="56" y="1"/>
                </a:cubicBezTo>
                <a:cubicBezTo>
                  <a:pt x="57" y="0"/>
                  <a:pt x="59" y="0"/>
                  <a:pt x="60" y="1"/>
                </a:cubicBezTo>
                <a:cubicBezTo>
                  <a:pt x="62" y="3"/>
                  <a:pt x="62" y="8"/>
                  <a:pt x="65" y="10"/>
                </a:cubicBezTo>
                <a:cubicBezTo>
                  <a:pt x="67" y="11"/>
                  <a:pt x="66" y="5"/>
                  <a:pt x="67" y="5"/>
                </a:cubicBezTo>
                <a:cubicBezTo>
                  <a:pt x="70" y="5"/>
                  <a:pt x="74" y="7"/>
                  <a:pt x="75" y="9"/>
                </a:cubicBezTo>
                <a:cubicBezTo>
                  <a:pt x="77" y="13"/>
                  <a:pt x="74" y="17"/>
                  <a:pt x="75" y="20"/>
                </a:cubicBezTo>
                <a:cubicBezTo>
                  <a:pt x="76" y="21"/>
                  <a:pt x="78" y="21"/>
                  <a:pt x="78" y="20"/>
                </a:cubicBezTo>
                <a:cubicBezTo>
                  <a:pt x="79" y="18"/>
                  <a:pt x="76" y="13"/>
                  <a:pt x="78" y="12"/>
                </a:cubicBezTo>
                <a:cubicBezTo>
                  <a:pt x="81" y="11"/>
                  <a:pt x="84" y="14"/>
                  <a:pt x="86" y="17"/>
                </a:cubicBezTo>
                <a:cubicBezTo>
                  <a:pt x="87" y="17"/>
                  <a:pt x="84" y="20"/>
                  <a:pt x="85" y="20"/>
                </a:cubicBezTo>
                <a:cubicBezTo>
                  <a:pt x="88" y="22"/>
                  <a:pt x="93" y="20"/>
                  <a:pt x="96" y="22"/>
                </a:cubicBezTo>
                <a:cubicBezTo>
                  <a:pt x="98" y="23"/>
                  <a:pt x="97" y="28"/>
                  <a:pt x="99" y="28"/>
                </a:cubicBezTo>
                <a:cubicBezTo>
                  <a:pt x="102" y="29"/>
                  <a:pt x="105" y="28"/>
                  <a:pt x="108" y="31"/>
                </a:cubicBezTo>
                <a:cubicBezTo>
                  <a:pt x="109" y="33"/>
                  <a:pt x="112" y="30"/>
                  <a:pt x="114" y="3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23" name="Freeform 3141"/>
          <p:cNvSpPr>
            <a:spLocks noChangeAspect="1"/>
          </p:cNvSpPr>
          <p:nvPr/>
        </p:nvSpPr>
        <p:spPr bwMode="auto">
          <a:xfrm>
            <a:off x="4941888" y="1616075"/>
            <a:ext cx="44450" cy="23813"/>
          </a:xfrm>
          <a:custGeom>
            <a:avLst/>
            <a:gdLst>
              <a:gd name="T0" fmla="*/ 23 w 24"/>
              <a:gd name="T1" fmla="*/ 0 h 12"/>
              <a:gd name="T2" fmla="*/ 27 w 24"/>
              <a:gd name="T3" fmla="*/ 1 h 12"/>
              <a:gd name="T4" fmla="*/ 25 w 24"/>
              <a:gd name="T5" fmla="*/ 11 h 12"/>
              <a:gd name="T6" fmla="*/ 12 w 24"/>
              <a:gd name="T7" fmla="*/ 14 h 12"/>
              <a:gd name="T8" fmla="*/ 7 w 24"/>
              <a:gd name="T9" fmla="*/ 13 h 12"/>
              <a:gd name="T10" fmla="*/ 1 w 24"/>
              <a:gd name="T11" fmla="*/ 4 h 12"/>
              <a:gd name="T12" fmla="*/ 6 w 24"/>
              <a:gd name="T13" fmla="*/ 3 h 12"/>
              <a:gd name="T14" fmla="*/ 23 w 24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"/>
              <a:gd name="T25" fmla="*/ 0 h 12"/>
              <a:gd name="T26" fmla="*/ 24 w 24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" h="12">
                <a:moveTo>
                  <a:pt x="20" y="0"/>
                </a:moveTo>
                <a:cubicBezTo>
                  <a:pt x="21" y="0"/>
                  <a:pt x="23" y="0"/>
                  <a:pt x="23" y="1"/>
                </a:cubicBezTo>
                <a:cubicBezTo>
                  <a:pt x="24" y="4"/>
                  <a:pt x="23" y="8"/>
                  <a:pt x="21" y="9"/>
                </a:cubicBezTo>
                <a:cubicBezTo>
                  <a:pt x="18" y="12"/>
                  <a:pt x="14" y="11"/>
                  <a:pt x="10" y="11"/>
                </a:cubicBezTo>
                <a:cubicBezTo>
                  <a:pt x="8" y="11"/>
                  <a:pt x="6" y="12"/>
                  <a:pt x="6" y="10"/>
                </a:cubicBezTo>
                <a:cubicBezTo>
                  <a:pt x="6" y="7"/>
                  <a:pt x="2" y="5"/>
                  <a:pt x="1" y="3"/>
                </a:cubicBezTo>
                <a:cubicBezTo>
                  <a:pt x="0" y="2"/>
                  <a:pt x="3" y="2"/>
                  <a:pt x="5" y="2"/>
                </a:cubicBezTo>
                <a:cubicBezTo>
                  <a:pt x="10" y="1"/>
                  <a:pt x="15" y="0"/>
                  <a:pt x="2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24" name="Freeform 3142"/>
          <p:cNvSpPr>
            <a:spLocks noChangeAspect="1"/>
          </p:cNvSpPr>
          <p:nvPr/>
        </p:nvSpPr>
        <p:spPr bwMode="auto">
          <a:xfrm>
            <a:off x="4956175" y="1630363"/>
            <a:ext cx="80963" cy="57150"/>
          </a:xfrm>
          <a:custGeom>
            <a:avLst/>
            <a:gdLst>
              <a:gd name="T0" fmla="*/ 28 w 42"/>
              <a:gd name="T1" fmla="*/ 1 h 30"/>
              <a:gd name="T2" fmla="*/ 30 w 42"/>
              <a:gd name="T3" fmla="*/ 4 h 30"/>
              <a:gd name="T4" fmla="*/ 28 w 42"/>
              <a:gd name="T5" fmla="*/ 11 h 30"/>
              <a:gd name="T6" fmla="*/ 41 w 42"/>
              <a:gd name="T7" fmla="*/ 17 h 30"/>
              <a:gd name="T8" fmla="*/ 49 w 42"/>
              <a:gd name="T9" fmla="*/ 13 h 30"/>
              <a:gd name="T10" fmla="*/ 50 w 42"/>
              <a:gd name="T11" fmla="*/ 20 h 30"/>
              <a:gd name="T12" fmla="*/ 35 w 42"/>
              <a:gd name="T13" fmla="*/ 29 h 30"/>
              <a:gd name="T14" fmla="*/ 29 w 42"/>
              <a:gd name="T15" fmla="*/ 35 h 30"/>
              <a:gd name="T16" fmla="*/ 27 w 42"/>
              <a:gd name="T17" fmla="*/ 32 h 30"/>
              <a:gd name="T18" fmla="*/ 30 w 42"/>
              <a:gd name="T19" fmla="*/ 24 h 30"/>
              <a:gd name="T20" fmla="*/ 23 w 42"/>
              <a:gd name="T21" fmla="*/ 24 h 30"/>
              <a:gd name="T22" fmla="*/ 19 w 42"/>
              <a:gd name="T23" fmla="*/ 28 h 30"/>
              <a:gd name="T24" fmla="*/ 2 w 42"/>
              <a:gd name="T25" fmla="*/ 28 h 30"/>
              <a:gd name="T26" fmla="*/ 0 w 42"/>
              <a:gd name="T27" fmla="*/ 22 h 30"/>
              <a:gd name="T28" fmla="*/ 5 w 42"/>
              <a:gd name="T29" fmla="*/ 13 h 30"/>
              <a:gd name="T30" fmla="*/ 1 w 42"/>
              <a:gd name="T31" fmla="*/ 8 h 30"/>
              <a:gd name="T32" fmla="*/ 4 w 42"/>
              <a:gd name="T33" fmla="*/ 7 h 30"/>
              <a:gd name="T34" fmla="*/ 15 w 42"/>
              <a:gd name="T35" fmla="*/ 7 h 30"/>
              <a:gd name="T36" fmla="*/ 23 w 42"/>
              <a:gd name="T37" fmla="*/ 0 h 30"/>
              <a:gd name="T38" fmla="*/ 28 w 42"/>
              <a:gd name="T39" fmla="*/ 1 h 3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30"/>
              <a:gd name="T62" fmla="*/ 42 w 42"/>
              <a:gd name="T63" fmla="*/ 30 h 3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30">
                <a:moveTo>
                  <a:pt x="23" y="1"/>
                </a:moveTo>
                <a:cubicBezTo>
                  <a:pt x="24" y="1"/>
                  <a:pt x="25" y="2"/>
                  <a:pt x="25" y="3"/>
                </a:cubicBezTo>
                <a:cubicBezTo>
                  <a:pt x="25" y="5"/>
                  <a:pt x="22" y="7"/>
                  <a:pt x="23" y="9"/>
                </a:cubicBezTo>
                <a:cubicBezTo>
                  <a:pt x="26" y="12"/>
                  <a:pt x="30" y="13"/>
                  <a:pt x="34" y="14"/>
                </a:cubicBezTo>
                <a:cubicBezTo>
                  <a:pt x="37" y="14"/>
                  <a:pt x="38" y="10"/>
                  <a:pt x="40" y="11"/>
                </a:cubicBezTo>
                <a:cubicBezTo>
                  <a:pt x="42" y="12"/>
                  <a:pt x="42" y="16"/>
                  <a:pt x="41" y="17"/>
                </a:cubicBezTo>
                <a:cubicBezTo>
                  <a:pt x="37" y="18"/>
                  <a:pt x="35" y="22"/>
                  <a:pt x="29" y="24"/>
                </a:cubicBezTo>
                <a:cubicBezTo>
                  <a:pt x="26" y="24"/>
                  <a:pt x="25" y="27"/>
                  <a:pt x="24" y="29"/>
                </a:cubicBezTo>
                <a:cubicBezTo>
                  <a:pt x="23" y="30"/>
                  <a:pt x="21" y="28"/>
                  <a:pt x="22" y="27"/>
                </a:cubicBezTo>
                <a:cubicBezTo>
                  <a:pt x="22" y="25"/>
                  <a:pt x="26" y="23"/>
                  <a:pt x="25" y="20"/>
                </a:cubicBezTo>
                <a:cubicBezTo>
                  <a:pt x="24" y="19"/>
                  <a:pt x="21" y="20"/>
                  <a:pt x="19" y="20"/>
                </a:cubicBezTo>
                <a:cubicBezTo>
                  <a:pt x="18" y="21"/>
                  <a:pt x="17" y="23"/>
                  <a:pt x="16" y="23"/>
                </a:cubicBezTo>
                <a:cubicBezTo>
                  <a:pt x="11" y="22"/>
                  <a:pt x="6" y="22"/>
                  <a:pt x="2" y="23"/>
                </a:cubicBezTo>
                <a:cubicBezTo>
                  <a:pt x="0" y="23"/>
                  <a:pt x="0" y="20"/>
                  <a:pt x="0" y="18"/>
                </a:cubicBezTo>
                <a:cubicBezTo>
                  <a:pt x="1" y="15"/>
                  <a:pt x="4" y="14"/>
                  <a:pt x="4" y="11"/>
                </a:cubicBezTo>
                <a:cubicBezTo>
                  <a:pt x="4" y="9"/>
                  <a:pt x="1" y="9"/>
                  <a:pt x="1" y="7"/>
                </a:cubicBezTo>
                <a:cubicBezTo>
                  <a:pt x="1" y="7"/>
                  <a:pt x="2" y="6"/>
                  <a:pt x="3" y="6"/>
                </a:cubicBezTo>
                <a:cubicBezTo>
                  <a:pt x="6" y="6"/>
                  <a:pt x="9" y="7"/>
                  <a:pt x="12" y="6"/>
                </a:cubicBezTo>
                <a:cubicBezTo>
                  <a:pt x="15" y="5"/>
                  <a:pt x="17" y="2"/>
                  <a:pt x="19" y="0"/>
                </a:cubicBezTo>
                <a:cubicBezTo>
                  <a:pt x="20" y="0"/>
                  <a:pt x="22" y="0"/>
                  <a:pt x="2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25" name="Freeform 3143"/>
          <p:cNvSpPr>
            <a:spLocks noChangeAspect="1"/>
          </p:cNvSpPr>
          <p:nvPr/>
        </p:nvSpPr>
        <p:spPr bwMode="auto">
          <a:xfrm>
            <a:off x="4751388" y="1603375"/>
            <a:ext cx="31750" cy="36513"/>
          </a:xfrm>
          <a:custGeom>
            <a:avLst/>
            <a:gdLst>
              <a:gd name="T0" fmla="*/ 0 w 17"/>
              <a:gd name="T1" fmla="*/ 2 h 19"/>
              <a:gd name="T2" fmla="*/ 4 w 17"/>
              <a:gd name="T3" fmla="*/ 0 h 19"/>
              <a:gd name="T4" fmla="*/ 14 w 17"/>
              <a:gd name="T5" fmla="*/ 15 h 19"/>
              <a:gd name="T6" fmla="*/ 19 w 17"/>
              <a:gd name="T7" fmla="*/ 21 h 19"/>
              <a:gd name="T8" fmla="*/ 15 w 17"/>
              <a:gd name="T9" fmla="*/ 22 h 19"/>
              <a:gd name="T10" fmla="*/ 5 w 17"/>
              <a:gd name="T11" fmla="*/ 12 h 19"/>
              <a:gd name="T12" fmla="*/ 0 w 17"/>
              <a:gd name="T13" fmla="*/ 2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19"/>
              <a:gd name="T23" fmla="*/ 17 w 17"/>
              <a:gd name="T24" fmla="*/ 19 h 1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19">
                <a:moveTo>
                  <a:pt x="0" y="2"/>
                </a:moveTo>
                <a:cubicBezTo>
                  <a:pt x="0" y="1"/>
                  <a:pt x="2" y="0"/>
                  <a:pt x="3" y="0"/>
                </a:cubicBezTo>
                <a:cubicBezTo>
                  <a:pt x="6" y="4"/>
                  <a:pt x="9" y="8"/>
                  <a:pt x="12" y="12"/>
                </a:cubicBezTo>
                <a:cubicBezTo>
                  <a:pt x="14" y="14"/>
                  <a:pt x="16" y="15"/>
                  <a:pt x="16" y="17"/>
                </a:cubicBezTo>
                <a:cubicBezTo>
                  <a:pt x="17" y="18"/>
                  <a:pt x="14" y="19"/>
                  <a:pt x="13" y="18"/>
                </a:cubicBezTo>
                <a:cubicBezTo>
                  <a:pt x="11" y="15"/>
                  <a:pt x="7" y="13"/>
                  <a:pt x="4" y="10"/>
                </a:cubicBezTo>
                <a:cubicBezTo>
                  <a:pt x="2" y="8"/>
                  <a:pt x="1" y="5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26" name="Freeform 3144"/>
          <p:cNvSpPr>
            <a:spLocks noChangeAspect="1"/>
          </p:cNvSpPr>
          <p:nvPr/>
        </p:nvSpPr>
        <p:spPr bwMode="auto">
          <a:xfrm>
            <a:off x="4884738" y="1522413"/>
            <a:ext cx="193675" cy="73025"/>
          </a:xfrm>
          <a:custGeom>
            <a:avLst/>
            <a:gdLst>
              <a:gd name="T0" fmla="*/ 121 w 102"/>
              <a:gd name="T1" fmla="*/ 19 h 38"/>
              <a:gd name="T2" fmla="*/ 121 w 102"/>
              <a:gd name="T3" fmla="*/ 16 h 38"/>
              <a:gd name="T4" fmla="*/ 106 w 102"/>
              <a:gd name="T5" fmla="*/ 12 h 38"/>
              <a:gd name="T6" fmla="*/ 94 w 102"/>
              <a:gd name="T7" fmla="*/ 7 h 38"/>
              <a:gd name="T8" fmla="*/ 86 w 102"/>
              <a:gd name="T9" fmla="*/ 6 h 38"/>
              <a:gd name="T10" fmla="*/ 79 w 102"/>
              <a:gd name="T11" fmla="*/ 11 h 38"/>
              <a:gd name="T12" fmla="*/ 72 w 102"/>
              <a:gd name="T13" fmla="*/ 12 h 38"/>
              <a:gd name="T14" fmla="*/ 72 w 102"/>
              <a:gd name="T15" fmla="*/ 7 h 38"/>
              <a:gd name="T16" fmla="*/ 66 w 102"/>
              <a:gd name="T17" fmla="*/ 0 h 38"/>
              <a:gd name="T18" fmla="*/ 65 w 102"/>
              <a:gd name="T19" fmla="*/ 5 h 38"/>
              <a:gd name="T20" fmla="*/ 62 w 102"/>
              <a:gd name="T21" fmla="*/ 5 h 38"/>
              <a:gd name="T22" fmla="*/ 65 w 102"/>
              <a:gd name="T23" fmla="*/ 17 h 38"/>
              <a:gd name="T24" fmla="*/ 60 w 102"/>
              <a:gd name="T25" fmla="*/ 17 h 38"/>
              <a:gd name="T26" fmla="*/ 54 w 102"/>
              <a:gd name="T27" fmla="*/ 10 h 38"/>
              <a:gd name="T28" fmla="*/ 41 w 102"/>
              <a:gd name="T29" fmla="*/ 10 h 38"/>
              <a:gd name="T30" fmla="*/ 33 w 102"/>
              <a:gd name="T31" fmla="*/ 2 h 38"/>
              <a:gd name="T32" fmla="*/ 26 w 102"/>
              <a:gd name="T33" fmla="*/ 2 h 38"/>
              <a:gd name="T34" fmla="*/ 31 w 102"/>
              <a:gd name="T35" fmla="*/ 15 h 38"/>
              <a:gd name="T36" fmla="*/ 22 w 102"/>
              <a:gd name="T37" fmla="*/ 8 h 38"/>
              <a:gd name="T38" fmla="*/ 18 w 102"/>
              <a:gd name="T39" fmla="*/ 5 h 38"/>
              <a:gd name="T40" fmla="*/ 20 w 102"/>
              <a:gd name="T41" fmla="*/ 15 h 38"/>
              <a:gd name="T42" fmla="*/ 14 w 102"/>
              <a:gd name="T43" fmla="*/ 8 h 38"/>
              <a:gd name="T44" fmla="*/ 5 w 102"/>
              <a:gd name="T45" fmla="*/ 7 h 38"/>
              <a:gd name="T46" fmla="*/ 0 w 102"/>
              <a:gd name="T47" fmla="*/ 8 h 38"/>
              <a:gd name="T48" fmla="*/ 12 w 102"/>
              <a:gd name="T49" fmla="*/ 13 h 38"/>
              <a:gd name="T50" fmla="*/ 11 w 102"/>
              <a:gd name="T51" fmla="*/ 17 h 38"/>
              <a:gd name="T52" fmla="*/ 18 w 102"/>
              <a:gd name="T53" fmla="*/ 18 h 38"/>
              <a:gd name="T54" fmla="*/ 18 w 102"/>
              <a:gd name="T55" fmla="*/ 19 h 38"/>
              <a:gd name="T56" fmla="*/ 11 w 102"/>
              <a:gd name="T57" fmla="*/ 22 h 38"/>
              <a:gd name="T58" fmla="*/ 17 w 102"/>
              <a:gd name="T59" fmla="*/ 25 h 38"/>
              <a:gd name="T60" fmla="*/ 26 w 102"/>
              <a:gd name="T61" fmla="*/ 25 h 38"/>
              <a:gd name="T62" fmla="*/ 39 w 102"/>
              <a:gd name="T63" fmla="*/ 23 h 38"/>
              <a:gd name="T64" fmla="*/ 57 w 102"/>
              <a:gd name="T65" fmla="*/ 23 h 38"/>
              <a:gd name="T66" fmla="*/ 57 w 102"/>
              <a:gd name="T67" fmla="*/ 27 h 38"/>
              <a:gd name="T68" fmla="*/ 43 w 102"/>
              <a:gd name="T69" fmla="*/ 28 h 38"/>
              <a:gd name="T70" fmla="*/ 41 w 102"/>
              <a:gd name="T71" fmla="*/ 30 h 38"/>
              <a:gd name="T72" fmla="*/ 32 w 102"/>
              <a:gd name="T73" fmla="*/ 28 h 38"/>
              <a:gd name="T74" fmla="*/ 32 w 102"/>
              <a:gd name="T75" fmla="*/ 30 h 38"/>
              <a:gd name="T76" fmla="*/ 42 w 102"/>
              <a:gd name="T77" fmla="*/ 33 h 38"/>
              <a:gd name="T78" fmla="*/ 45 w 102"/>
              <a:gd name="T79" fmla="*/ 39 h 38"/>
              <a:gd name="T80" fmla="*/ 66 w 102"/>
              <a:gd name="T81" fmla="*/ 36 h 38"/>
              <a:gd name="T82" fmla="*/ 67 w 102"/>
              <a:gd name="T83" fmla="*/ 41 h 38"/>
              <a:gd name="T84" fmla="*/ 83 w 102"/>
              <a:gd name="T85" fmla="*/ 45 h 38"/>
              <a:gd name="T86" fmla="*/ 93 w 102"/>
              <a:gd name="T87" fmla="*/ 35 h 38"/>
              <a:gd name="T88" fmla="*/ 103 w 102"/>
              <a:gd name="T89" fmla="*/ 35 h 38"/>
              <a:gd name="T90" fmla="*/ 108 w 102"/>
              <a:gd name="T91" fmla="*/ 27 h 38"/>
              <a:gd name="T92" fmla="*/ 121 w 102"/>
              <a:gd name="T93" fmla="*/ 19 h 3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2"/>
              <a:gd name="T142" fmla="*/ 0 h 38"/>
              <a:gd name="T143" fmla="*/ 102 w 102"/>
              <a:gd name="T144" fmla="*/ 38 h 3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2" h="38">
                <a:moveTo>
                  <a:pt x="101" y="16"/>
                </a:moveTo>
                <a:cubicBezTo>
                  <a:pt x="102" y="16"/>
                  <a:pt x="102" y="13"/>
                  <a:pt x="101" y="13"/>
                </a:cubicBezTo>
                <a:cubicBezTo>
                  <a:pt x="97" y="11"/>
                  <a:pt x="93" y="11"/>
                  <a:pt x="89" y="10"/>
                </a:cubicBezTo>
                <a:cubicBezTo>
                  <a:pt x="86" y="9"/>
                  <a:pt x="82" y="7"/>
                  <a:pt x="79" y="6"/>
                </a:cubicBezTo>
                <a:cubicBezTo>
                  <a:pt x="76" y="6"/>
                  <a:pt x="74" y="4"/>
                  <a:pt x="72" y="5"/>
                </a:cubicBezTo>
                <a:cubicBezTo>
                  <a:pt x="69" y="6"/>
                  <a:pt x="68" y="8"/>
                  <a:pt x="66" y="9"/>
                </a:cubicBezTo>
                <a:cubicBezTo>
                  <a:pt x="65" y="10"/>
                  <a:pt x="62" y="11"/>
                  <a:pt x="60" y="10"/>
                </a:cubicBezTo>
                <a:cubicBezTo>
                  <a:pt x="59" y="10"/>
                  <a:pt x="60" y="8"/>
                  <a:pt x="60" y="6"/>
                </a:cubicBezTo>
                <a:cubicBezTo>
                  <a:pt x="58" y="4"/>
                  <a:pt x="57" y="1"/>
                  <a:pt x="55" y="0"/>
                </a:cubicBezTo>
                <a:cubicBezTo>
                  <a:pt x="54" y="0"/>
                  <a:pt x="55" y="3"/>
                  <a:pt x="54" y="4"/>
                </a:cubicBezTo>
                <a:cubicBezTo>
                  <a:pt x="54" y="5"/>
                  <a:pt x="52" y="4"/>
                  <a:pt x="52" y="4"/>
                </a:cubicBezTo>
                <a:cubicBezTo>
                  <a:pt x="52" y="8"/>
                  <a:pt x="54" y="11"/>
                  <a:pt x="54" y="14"/>
                </a:cubicBezTo>
                <a:cubicBezTo>
                  <a:pt x="53" y="15"/>
                  <a:pt x="51" y="15"/>
                  <a:pt x="50" y="14"/>
                </a:cubicBezTo>
                <a:cubicBezTo>
                  <a:pt x="48" y="13"/>
                  <a:pt x="47" y="9"/>
                  <a:pt x="45" y="8"/>
                </a:cubicBezTo>
                <a:cubicBezTo>
                  <a:pt x="42" y="7"/>
                  <a:pt x="38" y="9"/>
                  <a:pt x="34" y="8"/>
                </a:cubicBezTo>
                <a:cubicBezTo>
                  <a:pt x="32" y="7"/>
                  <a:pt x="31" y="4"/>
                  <a:pt x="28" y="2"/>
                </a:cubicBezTo>
                <a:cubicBezTo>
                  <a:pt x="26" y="2"/>
                  <a:pt x="23" y="1"/>
                  <a:pt x="22" y="2"/>
                </a:cubicBezTo>
                <a:cubicBezTo>
                  <a:pt x="22" y="6"/>
                  <a:pt x="28" y="9"/>
                  <a:pt x="26" y="12"/>
                </a:cubicBezTo>
                <a:cubicBezTo>
                  <a:pt x="24" y="14"/>
                  <a:pt x="21" y="8"/>
                  <a:pt x="18" y="7"/>
                </a:cubicBezTo>
                <a:cubicBezTo>
                  <a:pt x="17" y="6"/>
                  <a:pt x="16" y="3"/>
                  <a:pt x="15" y="4"/>
                </a:cubicBezTo>
                <a:cubicBezTo>
                  <a:pt x="15" y="7"/>
                  <a:pt x="19" y="10"/>
                  <a:pt x="17" y="12"/>
                </a:cubicBezTo>
                <a:cubicBezTo>
                  <a:pt x="15" y="14"/>
                  <a:pt x="14" y="8"/>
                  <a:pt x="12" y="7"/>
                </a:cubicBezTo>
                <a:cubicBezTo>
                  <a:pt x="10" y="6"/>
                  <a:pt x="7" y="7"/>
                  <a:pt x="4" y="6"/>
                </a:cubicBezTo>
                <a:cubicBezTo>
                  <a:pt x="3" y="6"/>
                  <a:pt x="0" y="6"/>
                  <a:pt x="0" y="7"/>
                </a:cubicBezTo>
                <a:cubicBezTo>
                  <a:pt x="3" y="9"/>
                  <a:pt x="7" y="9"/>
                  <a:pt x="10" y="11"/>
                </a:cubicBezTo>
                <a:cubicBezTo>
                  <a:pt x="11" y="12"/>
                  <a:pt x="8" y="13"/>
                  <a:pt x="9" y="14"/>
                </a:cubicBezTo>
                <a:cubicBezTo>
                  <a:pt x="10" y="15"/>
                  <a:pt x="13" y="14"/>
                  <a:pt x="15" y="15"/>
                </a:cubicBezTo>
                <a:cubicBezTo>
                  <a:pt x="15" y="15"/>
                  <a:pt x="15" y="16"/>
                  <a:pt x="15" y="16"/>
                </a:cubicBezTo>
                <a:cubicBezTo>
                  <a:pt x="13" y="17"/>
                  <a:pt x="9" y="16"/>
                  <a:pt x="9" y="18"/>
                </a:cubicBezTo>
                <a:cubicBezTo>
                  <a:pt x="8" y="20"/>
                  <a:pt x="12" y="21"/>
                  <a:pt x="14" y="21"/>
                </a:cubicBezTo>
                <a:cubicBezTo>
                  <a:pt x="17" y="22"/>
                  <a:pt x="19" y="22"/>
                  <a:pt x="22" y="21"/>
                </a:cubicBezTo>
                <a:cubicBezTo>
                  <a:pt x="26" y="21"/>
                  <a:pt x="29" y="20"/>
                  <a:pt x="33" y="19"/>
                </a:cubicBezTo>
                <a:cubicBezTo>
                  <a:pt x="38" y="19"/>
                  <a:pt x="43" y="18"/>
                  <a:pt x="48" y="19"/>
                </a:cubicBezTo>
                <a:cubicBezTo>
                  <a:pt x="49" y="19"/>
                  <a:pt x="49" y="22"/>
                  <a:pt x="48" y="22"/>
                </a:cubicBezTo>
                <a:cubicBezTo>
                  <a:pt x="44" y="24"/>
                  <a:pt x="40" y="22"/>
                  <a:pt x="36" y="23"/>
                </a:cubicBezTo>
                <a:cubicBezTo>
                  <a:pt x="35" y="23"/>
                  <a:pt x="35" y="25"/>
                  <a:pt x="34" y="25"/>
                </a:cubicBezTo>
                <a:cubicBezTo>
                  <a:pt x="32" y="25"/>
                  <a:pt x="30" y="23"/>
                  <a:pt x="27" y="23"/>
                </a:cubicBezTo>
                <a:cubicBezTo>
                  <a:pt x="27" y="23"/>
                  <a:pt x="26" y="25"/>
                  <a:pt x="27" y="25"/>
                </a:cubicBezTo>
                <a:cubicBezTo>
                  <a:pt x="30" y="27"/>
                  <a:pt x="33" y="25"/>
                  <a:pt x="35" y="27"/>
                </a:cubicBezTo>
                <a:cubicBezTo>
                  <a:pt x="37" y="28"/>
                  <a:pt x="36" y="32"/>
                  <a:pt x="38" y="32"/>
                </a:cubicBezTo>
                <a:cubicBezTo>
                  <a:pt x="44" y="33"/>
                  <a:pt x="49" y="29"/>
                  <a:pt x="55" y="30"/>
                </a:cubicBezTo>
                <a:cubicBezTo>
                  <a:pt x="56" y="30"/>
                  <a:pt x="55" y="34"/>
                  <a:pt x="56" y="34"/>
                </a:cubicBezTo>
                <a:cubicBezTo>
                  <a:pt x="60" y="36"/>
                  <a:pt x="65" y="38"/>
                  <a:pt x="69" y="37"/>
                </a:cubicBezTo>
                <a:cubicBezTo>
                  <a:pt x="73" y="36"/>
                  <a:pt x="74" y="31"/>
                  <a:pt x="78" y="29"/>
                </a:cubicBezTo>
                <a:cubicBezTo>
                  <a:pt x="80" y="28"/>
                  <a:pt x="84" y="31"/>
                  <a:pt x="86" y="29"/>
                </a:cubicBezTo>
                <a:cubicBezTo>
                  <a:pt x="88" y="28"/>
                  <a:pt x="87" y="24"/>
                  <a:pt x="90" y="22"/>
                </a:cubicBezTo>
                <a:cubicBezTo>
                  <a:pt x="93" y="19"/>
                  <a:pt x="98" y="19"/>
                  <a:pt x="101" y="1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27" name="Freeform 3145"/>
          <p:cNvSpPr>
            <a:spLocks noChangeAspect="1"/>
          </p:cNvSpPr>
          <p:nvPr/>
        </p:nvSpPr>
        <p:spPr bwMode="auto">
          <a:xfrm>
            <a:off x="5164138" y="1539875"/>
            <a:ext cx="34925" cy="9525"/>
          </a:xfrm>
          <a:custGeom>
            <a:avLst/>
            <a:gdLst>
              <a:gd name="T0" fmla="*/ 1 w 18"/>
              <a:gd name="T1" fmla="*/ 2 h 5"/>
              <a:gd name="T2" fmla="*/ 1 w 18"/>
              <a:gd name="T3" fmla="*/ 5 h 5"/>
              <a:gd name="T4" fmla="*/ 16 w 18"/>
              <a:gd name="T5" fmla="*/ 4 h 5"/>
              <a:gd name="T6" fmla="*/ 21 w 18"/>
              <a:gd name="T7" fmla="*/ 2 h 5"/>
              <a:gd name="T8" fmla="*/ 21 w 18"/>
              <a:gd name="T9" fmla="*/ 0 h 5"/>
              <a:gd name="T10" fmla="*/ 6 w 18"/>
              <a:gd name="T11" fmla="*/ 2 h 5"/>
              <a:gd name="T12" fmla="*/ 1 w 18"/>
              <a:gd name="T13" fmla="*/ 2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5"/>
              <a:gd name="T23" fmla="*/ 18 w 18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5">
                <a:moveTo>
                  <a:pt x="1" y="2"/>
                </a:moveTo>
                <a:cubicBezTo>
                  <a:pt x="0" y="2"/>
                  <a:pt x="0" y="4"/>
                  <a:pt x="1" y="4"/>
                </a:cubicBezTo>
                <a:cubicBezTo>
                  <a:pt x="5" y="5"/>
                  <a:pt x="9" y="3"/>
                  <a:pt x="13" y="3"/>
                </a:cubicBezTo>
                <a:cubicBezTo>
                  <a:pt x="14" y="3"/>
                  <a:pt x="16" y="3"/>
                  <a:pt x="17" y="2"/>
                </a:cubicBezTo>
                <a:cubicBezTo>
                  <a:pt x="18" y="2"/>
                  <a:pt x="17" y="0"/>
                  <a:pt x="17" y="0"/>
                </a:cubicBezTo>
                <a:cubicBezTo>
                  <a:pt x="13" y="0"/>
                  <a:pt x="9" y="1"/>
                  <a:pt x="5" y="2"/>
                </a:cubicBezTo>
                <a:cubicBezTo>
                  <a:pt x="3" y="2"/>
                  <a:pt x="2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28" name="Freeform 3146"/>
          <p:cNvSpPr>
            <a:spLocks noChangeAspect="1"/>
          </p:cNvSpPr>
          <p:nvPr/>
        </p:nvSpPr>
        <p:spPr bwMode="auto">
          <a:xfrm>
            <a:off x="5091113" y="1598613"/>
            <a:ext cx="41275" cy="9525"/>
          </a:xfrm>
          <a:custGeom>
            <a:avLst/>
            <a:gdLst>
              <a:gd name="T0" fmla="*/ 1 w 21"/>
              <a:gd name="T1" fmla="*/ 1 h 5"/>
              <a:gd name="T2" fmla="*/ 4 w 21"/>
              <a:gd name="T3" fmla="*/ 5 h 5"/>
              <a:gd name="T4" fmla="*/ 12 w 21"/>
              <a:gd name="T5" fmla="*/ 2 h 5"/>
              <a:gd name="T6" fmla="*/ 22 w 21"/>
              <a:gd name="T7" fmla="*/ 6 h 5"/>
              <a:gd name="T8" fmla="*/ 26 w 21"/>
              <a:gd name="T9" fmla="*/ 4 h 5"/>
              <a:gd name="T10" fmla="*/ 24 w 21"/>
              <a:gd name="T11" fmla="*/ 2 h 5"/>
              <a:gd name="T12" fmla="*/ 17 w 21"/>
              <a:gd name="T13" fmla="*/ 0 h 5"/>
              <a:gd name="T14" fmla="*/ 5 w 21"/>
              <a:gd name="T15" fmla="*/ 1 h 5"/>
              <a:gd name="T16" fmla="*/ 1 w 21"/>
              <a:gd name="T17" fmla="*/ 1 h 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1"/>
              <a:gd name="T28" fmla="*/ 0 h 5"/>
              <a:gd name="T29" fmla="*/ 21 w 21"/>
              <a:gd name="T30" fmla="*/ 5 h 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1" h="5">
                <a:moveTo>
                  <a:pt x="1" y="1"/>
                </a:moveTo>
                <a:cubicBezTo>
                  <a:pt x="0" y="3"/>
                  <a:pt x="2" y="4"/>
                  <a:pt x="3" y="4"/>
                </a:cubicBezTo>
                <a:cubicBezTo>
                  <a:pt x="6" y="5"/>
                  <a:pt x="8" y="2"/>
                  <a:pt x="10" y="2"/>
                </a:cubicBezTo>
                <a:cubicBezTo>
                  <a:pt x="13" y="3"/>
                  <a:pt x="15" y="5"/>
                  <a:pt x="18" y="5"/>
                </a:cubicBezTo>
                <a:cubicBezTo>
                  <a:pt x="19" y="5"/>
                  <a:pt x="21" y="4"/>
                  <a:pt x="21" y="3"/>
                </a:cubicBezTo>
                <a:cubicBezTo>
                  <a:pt x="21" y="2"/>
                  <a:pt x="19" y="2"/>
                  <a:pt x="19" y="2"/>
                </a:cubicBezTo>
                <a:cubicBezTo>
                  <a:pt x="17" y="1"/>
                  <a:pt x="15" y="0"/>
                  <a:pt x="14" y="0"/>
                </a:cubicBezTo>
                <a:cubicBezTo>
                  <a:pt x="10" y="0"/>
                  <a:pt x="7" y="1"/>
                  <a:pt x="4" y="1"/>
                </a:cubicBezTo>
                <a:cubicBezTo>
                  <a:pt x="3" y="1"/>
                  <a:pt x="1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29" name="Freeform 3147"/>
          <p:cNvSpPr>
            <a:spLocks noChangeAspect="1"/>
          </p:cNvSpPr>
          <p:nvPr/>
        </p:nvSpPr>
        <p:spPr bwMode="auto">
          <a:xfrm>
            <a:off x="7599363" y="2549525"/>
            <a:ext cx="22225" cy="19050"/>
          </a:xfrm>
          <a:custGeom>
            <a:avLst/>
            <a:gdLst>
              <a:gd name="T0" fmla="*/ 13 w 12"/>
              <a:gd name="T1" fmla="*/ 2 h 10"/>
              <a:gd name="T2" fmla="*/ 11 w 12"/>
              <a:gd name="T3" fmla="*/ 10 h 10"/>
              <a:gd name="T4" fmla="*/ 2 w 12"/>
              <a:gd name="T5" fmla="*/ 10 h 10"/>
              <a:gd name="T6" fmla="*/ 6 w 12"/>
              <a:gd name="T7" fmla="*/ 1 h 10"/>
              <a:gd name="T8" fmla="*/ 13 w 12"/>
              <a:gd name="T9" fmla="*/ 2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0"/>
              <a:gd name="T17" fmla="*/ 12 w 12"/>
              <a:gd name="T18" fmla="*/ 10 h 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0">
                <a:moveTo>
                  <a:pt x="11" y="2"/>
                </a:moveTo>
                <a:cubicBezTo>
                  <a:pt x="12" y="4"/>
                  <a:pt x="11" y="7"/>
                  <a:pt x="9" y="8"/>
                </a:cubicBezTo>
                <a:cubicBezTo>
                  <a:pt x="7" y="9"/>
                  <a:pt x="3" y="10"/>
                  <a:pt x="2" y="8"/>
                </a:cubicBezTo>
                <a:cubicBezTo>
                  <a:pt x="0" y="6"/>
                  <a:pt x="3" y="2"/>
                  <a:pt x="5" y="1"/>
                </a:cubicBezTo>
                <a:cubicBezTo>
                  <a:pt x="7" y="0"/>
                  <a:pt x="10" y="0"/>
                  <a:pt x="1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30" name="Freeform 3148"/>
          <p:cNvSpPr>
            <a:spLocks noChangeAspect="1"/>
          </p:cNvSpPr>
          <p:nvPr/>
        </p:nvSpPr>
        <p:spPr bwMode="auto">
          <a:xfrm>
            <a:off x="8142288" y="2411413"/>
            <a:ext cx="22225" cy="23813"/>
          </a:xfrm>
          <a:custGeom>
            <a:avLst/>
            <a:gdLst>
              <a:gd name="T0" fmla="*/ 12 w 12"/>
              <a:gd name="T1" fmla="*/ 1 h 13"/>
              <a:gd name="T2" fmla="*/ 12 w 12"/>
              <a:gd name="T3" fmla="*/ 8 h 13"/>
              <a:gd name="T4" fmla="*/ 0 w 12"/>
              <a:gd name="T5" fmla="*/ 14 h 13"/>
              <a:gd name="T6" fmla="*/ 2 w 12"/>
              <a:gd name="T7" fmla="*/ 3 h 13"/>
              <a:gd name="T8" fmla="*/ 12 w 12"/>
              <a:gd name="T9" fmla="*/ 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3"/>
              <a:gd name="T17" fmla="*/ 12 w 12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3">
                <a:moveTo>
                  <a:pt x="10" y="1"/>
                </a:moveTo>
                <a:cubicBezTo>
                  <a:pt x="12" y="2"/>
                  <a:pt x="11" y="5"/>
                  <a:pt x="10" y="7"/>
                </a:cubicBezTo>
                <a:cubicBezTo>
                  <a:pt x="8" y="10"/>
                  <a:pt x="4" y="13"/>
                  <a:pt x="0" y="12"/>
                </a:cubicBezTo>
                <a:cubicBezTo>
                  <a:pt x="1" y="10"/>
                  <a:pt x="0" y="5"/>
                  <a:pt x="2" y="3"/>
                </a:cubicBezTo>
                <a:cubicBezTo>
                  <a:pt x="4" y="1"/>
                  <a:pt x="8" y="0"/>
                  <a:pt x="1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31" name="Freeform 3149"/>
          <p:cNvSpPr>
            <a:spLocks noChangeAspect="1"/>
          </p:cNvSpPr>
          <p:nvPr/>
        </p:nvSpPr>
        <p:spPr bwMode="auto">
          <a:xfrm>
            <a:off x="5556250" y="2014538"/>
            <a:ext cx="38100" cy="33338"/>
          </a:xfrm>
          <a:custGeom>
            <a:avLst/>
            <a:gdLst>
              <a:gd name="T0" fmla="*/ 22 w 20"/>
              <a:gd name="T1" fmla="*/ 6 h 17"/>
              <a:gd name="T2" fmla="*/ 24 w 20"/>
              <a:gd name="T3" fmla="*/ 9 h 17"/>
              <a:gd name="T4" fmla="*/ 19 w 20"/>
              <a:gd name="T5" fmla="*/ 15 h 17"/>
              <a:gd name="T6" fmla="*/ 7 w 20"/>
              <a:gd name="T7" fmla="*/ 21 h 17"/>
              <a:gd name="T8" fmla="*/ 2 w 20"/>
              <a:gd name="T9" fmla="*/ 20 h 17"/>
              <a:gd name="T10" fmla="*/ 0 w 20"/>
              <a:gd name="T11" fmla="*/ 11 h 17"/>
              <a:gd name="T12" fmla="*/ 2 w 20"/>
              <a:gd name="T13" fmla="*/ 1 h 17"/>
              <a:gd name="T14" fmla="*/ 10 w 20"/>
              <a:gd name="T15" fmla="*/ 1 h 17"/>
              <a:gd name="T16" fmla="*/ 17 w 20"/>
              <a:gd name="T17" fmla="*/ 5 h 17"/>
              <a:gd name="T18" fmla="*/ 22 w 20"/>
              <a:gd name="T19" fmla="*/ 6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0"/>
              <a:gd name="T31" fmla="*/ 0 h 17"/>
              <a:gd name="T32" fmla="*/ 20 w 20"/>
              <a:gd name="T33" fmla="*/ 17 h 1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0" h="17">
                <a:moveTo>
                  <a:pt x="18" y="5"/>
                </a:moveTo>
                <a:cubicBezTo>
                  <a:pt x="19" y="6"/>
                  <a:pt x="20" y="6"/>
                  <a:pt x="20" y="7"/>
                </a:cubicBezTo>
                <a:cubicBezTo>
                  <a:pt x="19" y="9"/>
                  <a:pt x="17" y="11"/>
                  <a:pt x="16" y="12"/>
                </a:cubicBezTo>
                <a:cubicBezTo>
                  <a:pt x="13" y="14"/>
                  <a:pt x="10" y="16"/>
                  <a:pt x="6" y="17"/>
                </a:cubicBezTo>
                <a:cubicBezTo>
                  <a:pt x="5" y="17"/>
                  <a:pt x="3" y="17"/>
                  <a:pt x="2" y="16"/>
                </a:cubicBezTo>
                <a:cubicBezTo>
                  <a:pt x="0" y="14"/>
                  <a:pt x="0" y="12"/>
                  <a:pt x="0" y="9"/>
                </a:cubicBezTo>
                <a:cubicBezTo>
                  <a:pt x="0" y="6"/>
                  <a:pt x="0" y="3"/>
                  <a:pt x="2" y="1"/>
                </a:cubicBezTo>
                <a:cubicBezTo>
                  <a:pt x="4" y="0"/>
                  <a:pt x="6" y="1"/>
                  <a:pt x="8" y="1"/>
                </a:cubicBezTo>
                <a:cubicBezTo>
                  <a:pt x="10" y="1"/>
                  <a:pt x="12" y="3"/>
                  <a:pt x="14" y="4"/>
                </a:cubicBezTo>
                <a:cubicBezTo>
                  <a:pt x="15" y="4"/>
                  <a:pt x="17" y="4"/>
                  <a:pt x="18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32" name="Freeform 3150"/>
          <p:cNvSpPr>
            <a:spLocks noChangeAspect="1"/>
          </p:cNvSpPr>
          <p:nvPr/>
        </p:nvSpPr>
        <p:spPr bwMode="auto">
          <a:xfrm>
            <a:off x="5761038" y="1968500"/>
            <a:ext cx="47625" cy="38100"/>
          </a:xfrm>
          <a:custGeom>
            <a:avLst/>
            <a:gdLst>
              <a:gd name="T0" fmla="*/ 8 w 25"/>
              <a:gd name="T1" fmla="*/ 1 h 20"/>
              <a:gd name="T2" fmla="*/ 22 w 25"/>
              <a:gd name="T3" fmla="*/ 12 h 20"/>
              <a:gd name="T4" fmla="*/ 25 w 25"/>
              <a:gd name="T5" fmla="*/ 12 h 20"/>
              <a:gd name="T6" fmla="*/ 30 w 25"/>
              <a:gd name="T7" fmla="*/ 18 h 20"/>
              <a:gd name="T8" fmla="*/ 29 w 25"/>
              <a:gd name="T9" fmla="*/ 20 h 20"/>
              <a:gd name="T10" fmla="*/ 20 w 25"/>
              <a:gd name="T11" fmla="*/ 23 h 20"/>
              <a:gd name="T12" fmla="*/ 14 w 25"/>
              <a:gd name="T13" fmla="*/ 17 h 20"/>
              <a:gd name="T14" fmla="*/ 8 w 25"/>
              <a:gd name="T15" fmla="*/ 17 h 20"/>
              <a:gd name="T16" fmla="*/ 1 w 25"/>
              <a:gd name="T17" fmla="*/ 10 h 20"/>
              <a:gd name="T18" fmla="*/ 1 w 25"/>
              <a:gd name="T19" fmla="*/ 4 h 20"/>
              <a:gd name="T20" fmla="*/ 5 w 25"/>
              <a:gd name="T21" fmla="*/ 4 h 20"/>
              <a:gd name="T22" fmla="*/ 8 w 25"/>
              <a:gd name="T23" fmla="*/ 1 h 2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5"/>
              <a:gd name="T37" fmla="*/ 0 h 20"/>
              <a:gd name="T38" fmla="*/ 25 w 25"/>
              <a:gd name="T39" fmla="*/ 20 h 2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5" h="20">
                <a:moveTo>
                  <a:pt x="7" y="1"/>
                </a:moveTo>
                <a:cubicBezTo>
                  <a:pt x="11" y="3"/>
                  <a:pt x="14" y="7"/>
                  <a:pt x="18" y="10"/>
                </a:cubicBezTo>
                <a:cubicBezTo>
                  <a:pt x="19" y="10"/>
                  <a:pt x="20" y="9"/>
                  <a:pt x="21" y="10"/>
                </a:cubicBezTo>
                <a:cubicBezTo>
                  <a:pt x="23" y="11"/>
                  <a:pt x="24" y="13"/>
                  <a:pt x="25" y="15"/>
                </a:cubicBezTo>
                <a:cubicBezTo>
                  <a:pt x="25" y="15"/>
                  <a:pt x="25" y="16"/>
                  <a:pt x="24" y="17"/>
                </a:cubicBezTo>
                <a:cubicBezTo>
                  <a:pt x="22" y="18"/>
                  <a:pt x="19" y="20"/>
                  <a:pt x="17" y="19"/>
                </a:cubicBezTo>
                <a:cubicBezTo>
                  <a:pt x="15" y="19"/>
                  <a:pt x="14" y="16"/>
                  <a:pt x="12" y="14"/>
                </a:cubicBezTo>
                <a:cubicBezTo>
                  <a:pt x="11" y="14"/>
                  <a:pt x="9" y="15"/>
                  <a:pt x="7" y="14"/>
                </a:cubicBezTo>
                <a:cubicBezTo>
                  <a:pt x="5" y="13"/>
                  <a:pt x="3" y="11"/>
                  <a:pt x="1" y="8"/>
                </a:cubicBezTo>
                <a:cubicBezTo>
                  <a:pt x="0" y="6"/>
                  <a:pt x="0" y="4"/>
                  <a:pt x="1" y="3"/>
                </a:cubicBezTo>
                <a:cubicBezTo>
                  <a:pt x="2" y="2"/>
                  <a:pt x="3" y="3"/>
                  <a:pt x="4" y="3"/>
                </a:cubicBezTo>
                <a:cubicBezTo>
                  <a:pt x="5" y="2"/>
                  <a:pt x="6" y="0"/>
                  <a:pt x="7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33" name="Freeform 3151"/>
          <p:cNvSpPr>
            <a:spLocks noChangeAspect="1"/>
          </p:cNvSpPr>
          <p:nvPr/>
        </p:nvSpPr>
        <p:spPr bwMode="auto">
          <a:xfrm>
            <a:off x="5643563" y="1689100"/>
            <a:ext cx="293688" cy="163513"/>
          </a:xfrm>
          <a:custGeom>
            <a:avLst/>
            <a:gdLst>
              <a:gd name="T0" fmla="*/ 184 w 154"/>
              <a:gd name="T1" fmla="*/ 16 h 86"/>
              <a:gd name="T2" fmla="*/ 171 w 154"/>
              <a:gd name="T3" fmla="*/ 25 h 86"/>
              <a:gd name="T4" fmla="*/ 127 w 154"/>
              <a:gd name="T5" fmla="*/ 38 h 86"/>
              <a:gd name="T6" fmla="*/ 120 w 154"/>
              <a:gd name="T7" fmla="*/ 37 h 86"/>
              <a:gd name="T8" fmla="*/ 112 w 154"/>
              <a:gd name="T9" fmla="*/ 43 h 86"/>
              <a:gd name="T10" fmla="*/ 105 w 154"/>
              <a:gd name="T11" fmla="*/ 47 h 86"/>
              <a:gd name="T12" fmla="*/ 95 w 154"/>
              <a:gd name="T13" fmla="*/ 55 h 86"/>
              <a:gd name="T14" fmla="*/ 83 w 154"/>
              <a:gd name="T15" fmla="*/ 55 h 86"/>
              <a:gd name="T16" fmla="*/ 83 w 154"/>
              <a:gd name="T17" fmla="*/ 61 h 86"/>
              <a:gd name="T18" fmla="*/ 73 w 154"/>
              <a:gd name="T19" fmla="*/ 66 h 86"/>
              <a:gd name="T20" fmla="*/ 65 w 154"/>
              <a:gd name="T21" fmla="*/ 66 h 86"/>
              <a:gd name="T22" fmla="*/ 61 w 154"/>
              <a:gd name="T23" fmla="*/ 77 h 86"/>
              <a:gd name="T24" fmla="*/ 56 w 154"/>
              <a:gd name="T25" fmla="*/ 85 h 86"/>
              <a:gd name="T26" fmla="*/ 50 w 154"/>
              <a:gd name="T27" fmla="*/ 81 h 86"/>
              <a:gd name="T28" fmla="*/ 50 w 154"/>
              <a:gd name="T29" fmla="*/ 85 h 86"/>
              <a:gd name="T30" fmla="*/ 54 w 154"/>
              <a:gd name="T31" fmla="*/ 92 h 86"/>
              <a:gd name="T32" fmla="*/ 46 w 154"/>
              <a:gd name="T33" fmla="*/ 91 h 86"/>
              <a:gd name="T34" fmla="*/ 49 w 154"/>
              <a:gd name="T35" fmla="*/ 97 h 86"/>
              <a:gd name="T36" fmla="*/ 38 w 154"/>
              <a:gd name="T37" fmla="*/ 103 h 86"/>
              <a:gd name="T38" fmla="*/ 26 w 154"/>
              <a:gd name="T39" fmla="*/ 98 h 86"/>
              <a:gd name="T40" fmla="*/ 12 w 154"/>
              <a:gd name="T41" fmla="*/ 98 h 86"/>
              <a:gd name="T42" fmla="*/ 7 w 154"/>
              <a:gd name="T43" fmla="*/ 98 h 86"/>
              <a:gd name="T44" fmla="*/ 13 w 154"/>
              <a:gd name="T45" fmla="*/ 93 h 86"/>
              <a:gd name="T46" fmla="*/ 1 w 154"/>
              <a:gd name="T47" fmla="*/ 95 h 86"/>
              <a:gd name="T48" fmla="*/ 10 w 154"/>
              <a:gd name="T49" fmla="*/ 86 h 86"/>
              <a:gd name="T50" fmla="*/ 17 w 154"/>
              <a:gd name="T51" fmla="*/ 80 h 86"/>
              <a:gd name="T52" fmla="*/ 24 w 154"/>
              <a:gd name="T53" fmla="*/ 83 h 86"/>
              <a:gd name="T54" fmla="*/ 18 w 154"/>
              <a:gd name="T55" fmla="*/ 77 h 86"/>
              <a:gd name="T56" fmla="*/ 31 w 154"/>
              <a:gd name="T57" fmla="*/ 73 h 86"/>
              <a:gd name="T58" fmla="*/ 20 w 154"/>
              <a:gd name="T59" fmla="*/ 69 h 86"/>
              <a:gd name="T60" fmla="*/ 31 w 154"/>
              <a:gd name="T61" fmla="*/ 66 h 86"/>
              <a:gd name="T62" fmla="*/ 25 w 154"/>
              <a:gd name="T63" fmla="*/ 63 h 86"/>
              <a:gd name="T64" fmla="*/ 25 w 154"/>
              <a:gd name="T65" fmla="*/ 60 h 86"/>
              <a:gd name="T66" fmla="*/ 18 w 154"/>
              <a:gd name="T67" fmla="*/ 53 h 86"/>
              <a:gd name="T68" fmla="*/ 22 w 154"/>
              <a:gd name="T69" fmla="*/ 53 h 86"/>
              <a:gd name="T70" fmla="*/ 25 w 154"/>
              <a:gd name="T71" fmla="*/ 56 h 86"/>
              <a:gd name="T72" fmla="*/ 35 w 154"/>
              <a:gd name="T73" fmla="*/ 53 h 86"/>
              <a:gd name="T74" fmla="*/ 46 w 154"/>
              <a:gd name="T75" fmla="*/ 53 h 86"/>
              <a:gd name="T76" fmla="*/ 48 w 154"/>
              <a:gd name="T77" fmla="*/ 46 h 86"/>
              <a:gd name="T78" fmla="*/ 48 w 154"/>
              <a:gd name="T79" fmla="*/ 40 h 86"/>
              <a:gd name="T80" fmla="*/ 58 w 154"/>
              <a:gd name="T81" fmla="*/ 41 h 86"/>
              <a:gd name="T82" fmla="*/ 61 w 154"/>
              <a:gd name="T83" fmla="*/ 35 h 86"/>
              <a:gd name="T84" fmla="*/ 73 w 154"/>
              <a:gd name="T85" fmla="*/ 31 h 86"/>
              <a:gd name="T86" fmla="*/ 77 w 154"/>
              <a:gd name="T87" fmla="*/ 29 h 86"/>
              <a:gd name="T88" fmla="*/ 82 w 154"/>
              <a:gd name="T89" fmla="*/ 30 h 86"/>
              <a:gd name="T90" fmla="*/ 83 w 154"/>
              <a:gd name="T91" fmla="*/ 25 h 86"/>
              <a:gd name="T92" fmla="*/ 102 w 154"/>
              <a:gd name="T93" fmla="*/ 25 h 86"/>
              <a:gd name="T94" fmla="*/ 105 w 154"/>
              <a:gd name="T95" fmla="*/ 28 h 86"/>
              <a:gd name="T96" fmla="*/ 109 w 154"/>
              <a:gd name="T97" fmla="*/ 24 h 86"/>
              <a:gd name="T98" fmla="*/ 120 w 154"/>
              <a:gd name="T99" fmla="*/ 23 h 86"/>
              <a:gd name="T100" fmla="*/ 131 w 154"/>
              <a:gd name="T101" fmla="*/ 23 h 86"/>
              <a:gd name="T102" fmla="*/ 135 w 154"/>
              <a:gd name="T103" fmla="*/ 17 h 86"/>
              <a:gd name="T104" fmla="*/ 144 w 154"/>
              <a:gd name="T105" fmla="*/ 14 h 86"/>
              <a:gd name="T106" fmla="*/ 145 w 154"/>
              <a:gd name="T107" fmla="*/ 8 h 86"/>
              <a:gd name="T108" fmla="*/ 166 w 154"/>
              <a:gd name="T109" fmla="*/ 1 h 86"/>
              <a:gd name="T110" fmla="*/ 175 w 154"/>
              <a:gd name="T111" fmla="*/ 5 h 86"/>
              <a:gd name="T112" fmla="*/ 181 w 154"/>
              <a:gd name="T113" fmla="*/ 6 h 86"/>
              <a:gd name="T114" fmla="*/ 185 w 154"/>
              <a:gd name="T115" fmla="*/ 12 h 86"/>
              <a:gd name="T116" fmla="*/ 184 w 154"/>
              <a:gd name="T117" fmla="*/ 16 h 8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54"/>
              <a:gd name="T178" fmla="*/ 0 h 86"/>
              <a:gd name="T179" fmla="*/ 154 w 154"/>
              <a:gd name="T180" fmla="*/ 86 h 8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54" h="86">
                <a:moveTo>
                  <a:pt x="153" y="13"/>
                </a:moveTo>
                <a:cubicBezTo>
                  <a:pt x="149" y="16"/>
                  <a:pt x="146" y="19"/>
                  <a:pt x="142" y="21"/>
                </a:cubicBezTo>
                <a:cubicBezTo>
                  <a:pt x="130" y="25"/>
                  <a:pt x="118" y="29"/>
                  <a:pt x="106" y="32"/>
                </a:cubicBezTo>
                <a:cubicBezTo>
                  <a:pt x="104" y="32"/>
                  <a:pt x="102" y="30"/>
                  <a:pt x="100" y="31"/>
                </a:cubicBezTo>
                <a:cubicBezTo>
                  <a:pt x="97" y="32"/>
                  <a:pt x="96" y="35"/>
                  <a:pt x="93" y="36"/>
                </a:cubicBezTo>
                <a:cubicBezTo>
                  <a:pt x="91" y="38"/>
                  <a:pt x="89" y="38"/>
                  <a:pt x="87" y="39"/>
                </a:cubicBezTo>
                <a:cubicBezTo>
                  <a:pt x="84" y="41"/>
                  <a:pt x="83" y="45"/>
                  <a:pt x="79" y="46"/>
                </a:cubicBezTo>
                <a:cubicBezTo>
                  <a:pt x="76" y="48"/>
                  <a:pt x="72" y="45"/>
                  <a:pt x="69" y="46"/>
                </a:cubicBezTo>
                <a:cubicBezTo>
                  <a:pt x="68" y="47"/>
                  <a:pt x="70" y="50"/>
                  <a:pt x="69" y="51"/>
                </a:cubicBezTo>
                <a:cubicBezTo>
                  <a:pt x="67" y="53"/>
                  <a:pt x="64" y="54"/>
                  <a:pt x="61" y="55"/>
                </a:cubicBezTo>
                <a:cubicBezTo>
                  <a:pt x="59" y="55"/>
                  <a:pt x="56" y="54"/>
                  <a:pt x="54" y="55"/>
                </a:cubicBezTo>
                <a:cubicBezTo>
                  <a:pt x="52" y="57"/>
                  <a:pt x="52" y="61"/>
                  <a:pt x="51" y="64"/>
                </a:cubicBezTo>
                <a:cubicBezTo>
                  <a:pt x="50" y="66"/>
                  <a:pt x="50" y="70"/>
                  <a:pt x="47" y="71"/>
                </a:cubicBezTo>
                <a:cubicBezTo>
                  <a:pt x="46" y="72"/>
                  <a:pt x="44" y="68"/>
                  <a:pt x="42" y="68"/>
                </a:cubicBezTo>
                <a:cubicBezTo>
                  <a:pt x="41" y="68"/>
                  <a:pt x="42" y="70"/>
                  <a:pt x="42" y="71"/>
                </a:cubicBezTo>
                <a:cubicBezTo>
                  <a:pt x="43" y="73"/>
                  <a:pt x="47" y="76"/>
                  <a:pt x="45" y="77"/>
                </a:cubicBezTo>
                <a:cubicBezTo>
                  <a:pt x="44" y="79"/>
                  <a:pt x="40" y="74"/>
                  <a:pt x="38" y="76"/>
                </a:cubicBezTo>
                <a:cubicBezTo>
                  <a:pt x="36" y="77"/>
                  <a:pt x="42" y="79"/>
                  <a:pt x="41" y="81"/>
                </a:cubicBezTo>
                <a:cubicBezTo>
                  <a:pt x="39" y="84"/>
                  <a:pt x="36" y="85"/>
                  <a:pt x="32" y="86"/>
                </a:cubicBezTo>
                <a:cubicBezTo>
                  <a:pt x="29" y="86"/>
                  <a:pt x="26" y="83"/>
                  <a:pt x="22" y="82"/>
                </a:cubicBezTo>
                <a:cubicBezTo>
                  <a:pt x="18" y="82"/>
                  <a:pt x="14" y="82"/>
                  <a:pt x="10" y="82"/>
                </a:cubicBezTo>
                <a:cubicBezTo>
                  <a:pt x="9" y="82"/>
                  <a:pt x="6" y="83"/>
                  <a:pt x="6" y="82"/>
                </a:cubicBezTo>
                <a:cubicBezTo>
                  <a:pt x="7" y="80"/>
                  <a:pt x="13" y="79"/>
                  <a:pt x="11" y="78"/>
                </a:cubicBezTo>
                <a:cubicBezTo>
                  <a:pt x="8" y="76"/>
                  <a:pt x="3" y="81"/>
                  <a:pt x="1" y="79"/>
                </a:cubicBezTo>
                <a:cubicBezTo>
                  <a:pt x="0" y="76"/>
                  <a:pt x="6" y="74"/>
                  <a:pt x="8" y="72"/>
                </a:cubicBezTo>
                <a:cubicBezTo>
                  <a:pt x="10" y="70"/>
                  <a:pt x="11" y="68"/>
                  <a:pt x="14" y="67"/>
                </a:cubicBezTo>
                <a:cubicBezTo>
                  <a:pt x="16" y="67"/>
                  <a:pt x="19" y="71"/>
                  <a:pt x="20" y="69"/>
                </a:cubicBezTo>
                <a:cubicBezTo>
                  <a:pt x="20" y="67"/>
                  <a:pt x="14" y="66"/>
                  <a:pt x="15" y="64"/>
                </a:cubicBezTo>
                <a:cubicBezTo>
                  <a:pt x="18" y="61"/>
                  <a:pt x="24" y="64"/>
                  <a:pt x="26" y="61"/>
                </a:cubicBezTo>
                <a:cubicBezTo>
                  <a:pt x="27" y="58"/>
                  <a:pt x="17" y="61"/>
                  <a:pt x="17" y="58"/>
                </a:cubicBezTo>
                <a:cubicBezTo>
                  <a:pt x="17" y="55"/>
                  <a:pt x="24" y="57"/>
                  <a:pt x="26" y="55"/>
                </a:cubicBezTo>
                <a:cubicBezTo>
                  <a:pt x="27" y="54"/>
                  <a:pt x="22" y="54"/>
                  <a:pt x="21" y="53"/>
                </a:cubicBezTo>
                <a:cubicBezTo>
                  <a:pt x="20" y="52"/>
                  <a:pt x="21" y="51"/>
                  <a:pt x="21" y="50"/>
                </a:cubicBezTo>
                <a:cubicBezTo>
                  <a:pt x="19" y="47"/>
                  <a:pt x="16" y="46"/>
                  <a:pt x="15" y="44"/>
                </a:cubicBezTo>
                <a:cubicBezTo>
                  <a:pt x="15" y="43"/>
                  <a:pt x="17" y="44"/>
                  <a:pt x="18" y="44"/>
                </a:cubicBezTo>
                <a:cubicBezTo>
                  <a:pt x="19" y="45"/>
                  <a:pt x="20" y="47"/>
                  <a:pt x="21" y="47"/>
                </a:cubicBezTo>
                <a:cubicBezTo>
                  <a:pt x="24" y="47"/>
                  <a:pt x="26" y="44"/>
                  <a:pt x="29" y="44"/>
                </a:cubicBezTo>
                <a:cubicBezTo>
                  <a:pt x="32" y="43"/>
                  <a:pt x="35" y="45"/>
                  <a:pt x="38" y="44"/>
                </a:cubicBezTo>
                <a:cubicBezTo>
                  <a:pt x="39" y="43"/>
                  <a:pt x="39" y="40"/>
                  <a:pt x="40" y="38"/>
                </a:cubicBezTo>
                <a:cubicBezTo>
                  <a:pt x="40" y="36"/>
                  <a:pt x="39" y="34"/>
                  <a:pt x="40" y="33"/>
                </a:cubicBezTo>
                <a:cubicBezTo>
                  <a:pt x="43" y="32"/>
                  <a:pt x="46" y="35"/>
                  <a:pt x="48" y="34"/>
                </a:cubicBezTo>
                <a:cubicBezTo>
                  <a:pt x="50" y="33"/>
                  <a:pt x="49" y="30"/>
                  <a:pt x="51" y="29"/>
                </a:cubicBezTo>
                <a:cubicBezTo>
                  <a:pt x="54" y="28"/>
                  <a:pt x="58" y="28"/>
                  <a:pt x="61" y="26"/>
                </a:cubicBezTo>
                <a:cubicBezTo>
                  <a:pt x="62" y="26"/>
                  <a:pt x="62" y="24"/>
                  <a:pt x="64" y="24"/>
                </a:cubicBezTo>
                <a:cubicBezTo>
                  <a:pt x="65" y="23"/>
                  <a:pt x="67" y="26"/>
                  <a:pt x="68" y="25"/>
                </a:cubicBezTo>
                <a:cubicBezTo>
                  <a:pt x="69" y="24"/>
                  <a:pt x="67" y="21"/>
                  <a:pt x="69" y="21"/>
                </a:cubicBezTo>
                <a:cubicBezTo>
                  <a:pt x="74" y="19"/>
                  <a:pt x="80" y="20"/>
                  <a:pt x="85" y="21"/>
                </a:cubicBezTo>
                <a:cubicBezTo>
                  <a:pt x="86" y="21"/>
                  <a:pt x="86" y="23"/>
                  <a:pt x="87" y="23"/>
                </a:cubicBezTo>
                <a:cubicBezTo>
                  <a:pt x="89" y="23"/>
                  <a:pt x="89" y="21"/>
                  <a:pt x="91" y="20"/>
                </a:cubicBezTo>
                <a:cubicBezTo>
                  <a:pt x="94" y="19"/>
                  <a:pt x="97" y="19"/>
                  <a:pt x="100" y="19"/>
                </a:cubicBezTo>
                <a:cubicBezTo>
                  <a:pt x="103" y="19"/>
                  <a:pt x="106" y="20"/>
                  <a:pt x="109" y="19"/>
                </a:cubicBezTo>
                <a:cubicBezTo>
                  <a:pt x="111" y="18"/>
                  <a:pt x="110" y="15"/>
                  <a:pt x="112" y="14"/>
                </a:cubicBezTo>
                <a:cubicBezTo>
                  <a:pt x="114" y="13"/>
                  <a:pt x="118" y="13"/>
                  <a:pt x="120" y="12"/>
                </a:cubicBezTo>
                <a:cubicBezTo>
                  <a:pt x="121" y="11"/>
                  <a:pt x="120" y="8"/>
                  <a:pt x="121" y="7"/>
                </a:cubicBezTo>
                <a:cubicBezTo>
                  <a:pt x="126" y="4"/>
                  <a:pt x="132" y="2"/>
                  <a:pt x="138" y="1"/>
                </a:cubicBezTo>
                <a:cubicBezTo>
                  <a:pt x="140" y="0"/>
                  <a:pt x="143" y="3"/>
                  <a:pt x="146" y="4"/>
                </a:cubicBezTo>
                <a:cubicBezTo>
                  <a:pt x="147" y="4"/>
                  <a:pt x="149" y="4"/>
                  <a:pt x="151" y="5"/>
                </a:cubicBezTo>
                <a:cubicBezTo>
                  <a:pt x="152" y="6"/>
                  <a:pt x="153" y="8"/>
                  <a:pt x="154" y="10"/>
                </a:cubicBezTo>
                <a:cubicBezTo>
                  <a:pt x="154" y="11"/>
                  <a:pt x="154" y="12"/>
                  <a:pt x="153" y="1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34" name="Freeform 3152"/>
          <p:cNvSpPr>
            <a:spLocks noChangeAspect="1"/>
          </p:cNvSpPr>
          <p:nvPr/>
        </p:nvSpPr>
        <p:spPr bwMode="auto">
          <a:xfrm>
            <a:off x="5611813" y="1849438"/>
            <a:ext cx="125413" cy="122238"/>
          </a:xfrm>
          <a:custGeom>
            <a:avLst/>
            <a:gdLst>
              <a:gd name="T0" fmla="*/ 59 w 66"/>
              <a:gd name="T1" fmla="*/ 7 h 64"/>
              <a:gd name="T2" fmla="*/ 54 w 66"/>
              <a:gd name="T3" fmla="*/ 11 h 64"/>
              <a:gd name="T4" fmla="*/ 55 w 66"/>
              <a:gd name="T5" fmla="*/ 13 h 64"/>
              <a:gd name="T6" fmla="*/ 48 w 66"/>
              <a:gd name="T7" fmla="*/ 13 h 64"/>
              <a:gd name="T8" fmla="*/ 51 w 66"/>
              <a:gd name="T9" fmla="*/ 18 h 64"/>
              <a:gd name="T10" fmla="*/ 51 w 66"/>
              <a:gd name="T11" fmla="*/ 30 h 64"/>
              <a:gd name="T12" fmla="*/ 53 w 66"/>
              <a:gd name="T13" fmla="*/ 48 h 64"/>
              <a:gd name="T14" fmla="*/ 75 w 66"/>
              <a:gd name="T15" fmla="*/ 67 h 64"/>
              <a:gd name="T16" fmla="*/ 79 w 66"/>
              <a:gd name="T17" fmla="*/ 72 h 64"/>
              <a:gd name="T18" fmla="*/ 74 w 66"/>
              <a:gd name="T19" fmla="*/ 75 h 64"/>
              <a:gd name="T20" fmla="*/ 67 w 66"/>
              <a:gd name="T21" fmla="*/ 71 h 64"/>
              <a:gd name="T22" fmla="*/ 65 w 66"/>
              <a:gd name="T23" fmla="*/ 75 h 64"/>
              <a:gd name="T24" fmla="*/ 56 w 66"/>
              <a:gd name="T25" fmla="*/ 75 h 64"/>
              <a:gd name="T26" fmla="*/ 51 w 66"/>
              <a:gd name="T27" fmla="*/ 69 h 64"/>
              <a:gd name="T28" fmla="*/ 48 w 66"/>
              <a:gd name="T29" fmla="*/ 69 h 64"/>
              <a:gd name="T30" fmla="*/ 53 w 66"/>
              <a:gd name="T31" fmla="*/ 75 h 64"/>
              <a:gd name="T32" fmla="*/ 48 w 66"/>
              <a:gd name="T33" fmla="*/ 76 h 64"/>
              <a:gd name="T34" fmla="*/ 43 w 66"/>
              <a:gd name="T35" fmla="*/ 71 h 64"/>
              <a:gd name="T36" fmla="*/ 29 w 66"/>
              <a:gd name="T37" fmla="*/ 71 h 64"/>
              <a:gd name="T38" fmla="*/ 31 w 66"/>
              <a:gd name="T39" fmla="*/ 66 h 64"/>
              <a:gd name="T40" fmla="*/ 30 w 66"/>
              <a:gd name="T41" fmla="*/ 61 h 64"/>
              <a:gd name="T42" fmla="*/ 36 w 66"/>
              <a:gd name="T43" fmla="*/ 59 h 64"/>
              <a:gd name="T44" fmla="*/ 30 w 66"/>
              <a:gd name="T45" fmla="*/ 57 h 64"/>
              <a:gd name="T46" fmla="*/ 25 w 66"/>
              <a:gd name="T47" fmla="*/ 51 h 64"/>
              <a:gd name="T48" fmla="*/ 18 w 66"/>
              <a:gd name="T49" fmla="*/ 52 h 64"/>
              <a:gd name="T50" fmla="*/ 14 w 66"/>
              <a:gd name="T51" fmla="*/ 46 h 64"/>
              <a:gd name="T52" fmla="*/ 10 w 66"/>
              <a:gd name="T53" fmla="*/ 48 h 64"/>
              <a:gd name="T54" fmla="*/ 2 w 66"/>
              <a:gd name="T55" fmla="*/ 47 h 64"/>
              <a:gd name="T56" fmla="*/ 1 w 66"/>
              <a:gd name="T57" fmla="*/ 35 h 64"/>
              <a:gd name="T58" fmla="*/ 7 w 66"/>
              <a:gd name="T59" fmla="*/ 35 h 64"/>
              <a:gd name="T60" fmla="*/ 10 w 66"/>
              <a:gd name="T61" fmla="*/ 37 h 64"/>
              <a:gd name="T62" fmla="*/ 12 w 66"/>
              <a:gd name="T63" fmla="*/ 25 h 64"/>
              <a:gd name="T64" fmla="*/ 13 w 66"/>
              <a:gd name="T65" fmla="*/ 16 h 64"/>
              <a:gd name="T66" fmla="*/ 19 w 66"/>
              <a:gd name="T67" fmla="*/ 6 h 64"/>
              <a:gd name="T68" fmla="*/ 24 w 66"/>
              <a:gd name="T69" fmla="*/ 2 h 64"/>
              <a:gd name="T70" fmla="*/ 36 w 66"/>
              <a:gd name="T71" fmla="*/ 0 h 64"/>
              <a:gd name="T72" fmla="*/ 47 w 66"/>
              <a:gd name="T73" fmla="*/ 2 h 64"/>
              <a:gd name="T74" fmla="*/ 59 w 66"/>
              <a:gd name="T75" fmla="*/ 7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6"/>
              <a:gd name="T115" fmla="*/ 0 h 64"/>
              <a:gd name="T116" fmla="*/ 66 w 66"/>
              <a:gd name="T117" fmla="*/ 64 h 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6" h="64">
                <a:moveTo>
                  <a:pt x="49" y="6"/>
                </a:moveTo>
                <a:cubicBezTo>
                  <a:pt x="50" y="7"/>
                  <a:pt x="46" y="7"/>
                  <a:pt x="45" y="9"/>
                </a:cubicBezTo>
                <a:cubicBezTo>
                  <a:pt x="45" y="9"/>
                  <a:pt x="46" y="11"/>
                  <a:pt x="46" y="11"/>
                </a:cubicBezTo>
                <a:cubicBezTo>
                  <a:pt x="44" y="12"/>
                  <a:pt x="41" y="9"/>
                  <a:pt x="40" y="11"/>
                </a:cubicBezTo>
                <a:cubicBezTo>
                  <a:pt x="39" y="12"/>
                  <a:pt x="43" y="13"/>
                  <a:pt x="43" y="15"/>
                </a:cubicBezTo>
                <a:cubicBezTo>
                  <a:pt x="44" y="18"/>
                  <a:pt x="42" y="22"/>
                  <a:pt x="43" y="25"/>
                </a:cubicBezTo>
                <a:cubicBezTo>
                  <a:pt x="43" y="30"/>
                  <a:pt x="41" y="36"/>
                  <a:pt x="44" y="40"/>
                </a:cubicBezTo>
                <a:cubicBezTo>
                  <a:pt x="49" y="47"/>
                  <a:pt x="57" y="51"/>
                  <a:pt x="63" y="56"/>
                </a:cubicBezTo>
                <a:cubicBezTo>
                  <a:pt x="64" y="57"/>
                  <a:pt x="66" y="58"/>
                  <a:pt x="66" y="60"/>
                </a:cubicBezTo>
                <a:cubicBezTo>
                  <a:pt x="66" y="62"/>
                  <a:pt x="64" y="63"/>
                  <a:pt x="62" y="62"/>
                </a:cubicBezTo>
                <a:cubicBezTo>
                  <a:pt x="60" y="62"/>
                  <a:pt x="58" y="59"/>
                  <a:pt x="56" y="59"/>
                </a:cubicBezTo>
                <a:cubicBezTo>
                  <a:pt x="55" y="59"/>
                  <a:pt x="55" y="62"/>
                  <a:pt x="54" y="62"/>
                </a:cubicBezTo>
                <a:cubicBezTo>
                  <a:pt x="52" y="63"/>
                  <a:pt x="49" y="63"/>
                  <a:pt x="47" y="62"/>
                </a:cubicBezTo>
                <a:cubicBezTo>
                  <a:pt x="46" y="61"/>
                  <a:pt x="45" y="58"/>
                  <a:pt x="43" y="57"/>
                </a:cubicBezTo>
                <a:cubicBezTo>
                  <a:pt x="42" y="56"/>
                  <a:pt x="40" y="56"/>
                  <a:pt x="40" y="57"/>
                </a:cubicBezTo>
                <a:cubicBezTo>
                  <a:pt x="40" y="59"/>
                  <a:pt x="44" y="60"/>
                  <a:pt x="44" y="62"/>
                </a:cubicBezTo>
                <a:cubicBezTo>
                  <a:pt x="44" y="64"/>
                  <a:pt x="41" y="64"/>
                  <a:pt x="40" y="63"/>
                </a:cubicBezTo>
                <a:cubicBezTo>
                  <a:pt x="38" y="63"/>
                  <a:pt x="38" y="59"/>
                  <a:pt x="36" y="59"/>
                </a:cubicBezTo>
                <a:cubicBezTo>
                  <a:pt x="32" y="57"/>
                  <a:pt x="28" y="60"/>
                  <a:pt x="24" y="59"/>
                </a:cubicBezTo>
                <a:cubicBezTo>
                  <a:pt x="23" y="58"/>
                  <a:pt x="26" y="56"/>
                  <a:pt x="26" y="55"/>
                </a:cubicBezTo>
                <a:cubicBezTo>
                  <a:pt x="26" y="54"/>
                  <a:pt x="24" y="52"/>
                  <a:pt x="25" y="51"/>
                </a:cubicBezTo>
                <a:cubicBezTo>
                  <a:pt x="26" y="49"/>
                  <a:pt x="30" y="51"/>
                  <a:pt x="30" y="49"/>
                </a:cubicBezTo>
                <a:cubicBezTo>
                  <a:pt x="30" y="47"/>
                  <a:pt x="26" y="48"/>
                  <a:pt x="25" y="47"/>
                </a:cubicBezTo>
                <a:cubicBezTo>
                  <a:pt x="24" y="45"/>
                  <a:pt x="23" y="42"/>
                  <a:pt x="21" y="42"/>
                </a:cubicBezTo>
                <a:cubicBezTo>
                  <a:pt x="20" y="41"/>
                  <a:pt x="17" y="43"/>
                  <a:pt x="15" y="43"/>
                </a:cubicBezTo>
                <a:cubicBezTo>
                  <a:pt x="14" y="42"/>
                  <a:pt x="14" y="39"/>
                  <a:pt x="12" y="38"/>
                </a:cubicBezTo>
                <a:cubicBezTo>
                  <a:pt x="11" y="38"/>
                  <a:pt x="9" y="39"/>
                  <a:pt x="8" y="40"/>
                </a:cubicBezTo>
                <a:cubicBezTo>
                  <a:pt x="6" y="40"/>
                  <a:pt x="3" y="41"/>
                  <a:pt x="2" y="39"/>
                </a:cubicBezTo>
                <a:cubicBezTo>
                  <a:pt x="0" y="36"/>
                  <a:pt x="0" y="32"/>
                  <a:pt x="1" y="29"/>
                </a:cubicBezTo>
                <a:cubicBezTo>
                  <a:pt x="2" y="27"/>
                  <a:pt x="5" y="28"/>
                  <a:pt x="6" y="29"/>
                </a:cubicBezTo>
                <a:cubicBezTo>
                  <a:pt x="7" y="29"/>
                  <a:pt x="7" y="32"/>
                  <a:pt x="8" y="31"/>
                </a:cubicBezTo>
                <a:cubicBezTo>
                  <a:pt x="9" y="28"/>
                  <a:pt x="9" y="24"/>
                  <a:pt x="10" y="21"/>
                </a:cubicBezTo>
                <a:cubicBezTo>
                  <a:pt x="10" y="19"/>
                  <a:pt x="10" y="16"/>
                  <a:pt x="11" y="13"/>
                </a:cubicBezTo>
                <a:cubicBezTo>
                  <a:pt x="12" y="10"/>
                  <a:pt x="14" y="8"/>
                  <a:pt x="16" y="5"/>
                </a:cubicBezTo>
                <a:cubicBezTo>
                  <a:pt x="17" y="4"/>
                  <a:pt x="18" y="2"/>
                  <a:pt x="20" y="2"/>
                </a:cubicBezTo>
                <a:cubicBezTo>
                  <a:pt x="23" y="1"/>
                  <a:pt x="26" y="0"/>
                  <a:pt x="30" y="0"/>
                </a:cubicBezTo>
                <a:cubicBezTo>
                  <a:pt x="33" y="0"/>
                  <a:pt x="36" y="1"/>
                  <a:pt x="39" y="2"/>
                </a:cubicBezTo>
                <a:cubicBezTo>
                  <a:pt x="43" y="3"/>
                  <a:pt x="47" y="3"/>
                  <a:pt x="49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35" name="Freeform 3153"/>
          <p:cNvSpPr>
            <a:spLocks noChangeAspect="1"/>
          </p:cNvSpPr>
          <p:nvPr/>
        </p:nvSpPr>
        <p:spPr bwMode="auto">
          <a:xfrm>
            <a:off x="5630863" y="1933575"/>
            <a:ext cx="17463" cy="20638"/>
          </a:xfrm>
          <a:custGeom>
            <a:avLst/>
            <a:gdLst>
              <a:gd name="T0" fmla="*/ 2 w 9"/>
              <a:gd name="T1" fmla="*/ 1 h 11"/>
              <a:gd name="T2" fmla="*/ 1 w 9"/>
              <a:gd name="T3" fmla="*/ 2 h 11"/>
              <a:gd name="T4" fmla="*/ 10 w 9"/>
              <a:gd name="T5" fmla="*/ 12 h 11"/>
              <a:gd name="T6" fmla="*/ 11 w 9"/>
              <a:gd name="T7" fmla="*/ 8 h 11"/>
              <a:gd name="T8" fmla="*/ 7 w 9"/>
              <a:gd name="T9" fmla="*/ 4 h 11"/>
              <a:gd name="T10" fmla="*/ 2 w 9"/>
              <a:gd name="T11" fmla="*/ 1 h 1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"/>
              <a:gd name="T19" fmla="*/ 0 h 11"/>
              <a:gd name="T20" fmla="*/ 9 w 9"/>
              <a:gd name="T21" fmla="*/ 11 h 1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" h="11">
                <a:moveTo>
                  <a:pt x="2" y="1"/>
                </a:moveTo>
                <a:cubicBezTo>
                  <a:pt x="1" y="0"/>
                  <a:pt x="0" y="2"/>
                  <a:pt x="1" y="2"/>
                </a:cubicBezTo>
                <a:cubicBezTo>
                  <a:pt x="3" y="5"/>
                  <a:pt x="5" y="8"/>
                  <a:pt x="8" y="10"/>
                </a:cubicBezTo>
                <a:cubicBezTo>
                  <a:pt x="9" y="11"/>
                  <a:pt x="9" y="8"/>
                  <a:pt x="9" y="7"/>
                </a:cubicBezTo>
                <a:cubicBezTo>
                  <a:pt x="8" y="6"/>
                  <a:pt x="7" y="4"/>
                  <a:pt x="6" y="3"/>
                </a:cubicBezTo>
                <a:cubicBezTo>
                  <a:pt x="5" y="2"/>
                  <a:pt x="3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36" name="Freeform 3154"/>
          <p:cNvSpPr>
            <a:spLocks noChangeAspect="1"/>
          </p:cNvSpPr>
          <p:nvPr/>
        </p:nvSpPr>
        <p:spPr bwMode="auto">
          <a:xfrm>
            <a:off x="1314450" y="2352675"/>
            <a:ext cx="15875" cy="12700"/>
          </a:xfrm>
          <a:custGeom>
            <a:avLst/>
            <a:gdLst>
              <a:gd name="T0" fmla="*/ 6 w 8"/>
              <a:gd name="T1" fmla="*/ 6 h 7"/>
              <a:gd name="T2" fmla="*/ 1 w 8"/>
              <a:gd name="T3" fmla="*/ 7 h 7"/>
              <a:gd name="T4" fmla="*/ 3 w 8"/>
              <a:gd name="T5" fmla="*/ 3 h 7"/>
              <a:gd name="T6" fmla="*/ 9 w 8"/>
              <a:gd name="T7" fmla="*/ 1 h 7"/>
              <a:gd name="T8" fmla="*/ 6 w 8"/>
              <a:gd name="T9" fmla="*/ 6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7"/>
              <a:gd name="T17" fmla="*/ 8 w 8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7">
                <a:moveTo>
                  <a:pt x="5" y="5"/>
                </a:moveTo>
                <a:cubicBezTo>
                  <a:pt x="4" y="6"/>
                  <a:pt x="2" y="7"/>
                  <a:pt x="1" y="6"/>
                </a:cubicBezTo>
                <a:cubicBezTo>
                  <a:pt x="0" y="5"/>
                  <a:pt x="1" y="4"/>
                  <a:pt x="2" y="3"/>
                </a:cubicBezTo>
                <a:cubicBezTo>
                  <a:pt x="4" y="2"/>
                  <a:pt x="6" y="0"/>
                  <a:pt x="7" y="1"/>
                </a:cubicBezTo>
                <a:cubicBezTo>
                  <a:pt x="8" y="2"/>
                  <a:pt x="6" y="4"/>
                  <a:pt x="5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37" name="Freeform 3155"/>
          <p:cNvSpPr>
            <a:spLocks noChangeAspect="1"/>
          </p:cNvSpPr>
          <p:nvPr/>
        </p:nvSpPr>
        <p:spPr bwMode="auto">
          <a:xfrm>
            <a:off x="4173538" y="1644650"/>
            <a:ext cx="9525" cy="14288"/>
          </a:xfrm>
          <a:custGeom>
            <a:avLst/>
            <a:gdLst>
              <a:gd name="T0" fmla="*/ 4 w 5"/>
              <a:gd name="T1" fmla="*/ 6 h 7"/>
              <a:gd name="T2" fmla="*/ 1 w 5"/>
              <a:gd name="T3" fmla="*/ 9 h 7"/>
              <a:gd name="T4" fmla="*/ 1 w 5"/>
              <a:gd name="T5" fmla="*/ 4 h 7"/>
              <a:gd name="T6" fmla="*/ 5 w 5"/>
              <a:gd name="T7" fmla="*/ 1 h 7"/>
              <a:gd name="T8" fmla="*/ 4 w 5"/>
              <a:gd name="T9" fmla="*/ 6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7"/>
              <a:gd name="T17" fmla="*/ 5 w 5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7">
                <a:moveTo>
                  <a:pt x="3" y="5"/>
                </a:moveTo>
                <a:cubicBezTo>
                  <a:pt x="3" y="6"/>
                  <a:pt x="1" y="7"/>
                  <a:pt x="1" y="7"/>
                </a:cubicBezTo>
                <a:cubicBezTo>
                  <a:pt x="0" y="6"/>
                  <a:pt x="0" y="4"/>
                  <a:pt x="1" y="3"/>
                </a:cubicBezTo>
                <a:cubicBezTo>
                  <a:pt x="2" y="2"/>
                  <a:pt x="3" y="0"/>
                  <a:pt x="4" y="1"/>
                </a:cubicBezTo>
                <a:cubicBezTo>
                  <a:pt x="5" y="2"/>
                  <a:pt x="4" y="4"/>
                  <a:pt x="3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38" name="Freeform 3156"/>
          <p:cNvSpPr>
            <a:spLocks noChangeAspect="1"/>
          </p:cNvSpPr>
          <p:nvPr/>
        </p:nvSpPr>
        <p:spPr bwMode="auto">
          <a:xfrm>
            <a:off x="4121150" y="1441450"/>
            <a:ext cx="19050" cy="17463"/>
          </a:xfrm>
          <a:custGeom>
            <a:avLst/>
            <a:gdLst>
              <a:gd name="T0" fmla="*/ 8 w 10"/>
              <a:gd name="T1" fmla="*/ 5 h 9"/>
              <a:gd name="T2" fmla="*/ 12 w 10"/>
              <a:gd name="T3" fmla="*/ 11 h 9"/>
              <a:gd name="T4" fmla="*/ 5 w 10"/>
              <a:gd name="T5" fmla="*/ 7 h 9"/>
              <a:gd name="T6" fmla="*/ 1 w 10"/>
              <a:gd name="T7" fmla="*/ 0 h 9"/>
              <a:gd name="T8" fmla="*/ 8 w 10"/>
              <a:gd name="T9" fmla="*/ 5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"/>
              <a:gd name="T16" fmla="*/ 0 h 9"/>
              <a:gd name="T17" fmla="*/ 10 w 10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" h="9">
                <a:moveTo>
                  <a:pt x="7" y="4"/>
                </a:moveTo>
                <a:cubicBezTo>
                  <a:pt x="8" y="5"/>
                  <a:pt x="10" y="8"/>
                  <a:pt x="10" y="9"/>
                </a:cubicBezTo>
                <a:cubicBezTo>
                  <a:pt x="9" y="9"/>
                  <a:pt x="5" y="7"/>
                  <a:pt x="4" y="6"/>
                </a:cubicBezTo>
                <a:cubicBezTo>
                  <a:pt x="2" y="4"/>
                  <a:pt x="0" y="0"/>
                  <a:pt x="1" y="0"/>
                </a:cubicBezTo>
                <a:cubicBezTo>
                  <a:pt x="2" y="0"/>
                  <a:pt x="5" y="3"/>
                  <a:pt x="7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39" name="Freeform 3157"/>
          <p:cNvSpPr>
            <a:spLocks noChangeAspect="1"/>
          </p:cNvSpPr>
          <p:nvPr/>
        </p:nvSpPr>
        <p:spPr bwMode="auto">
          <a:xfrm>
            <a:off x="2786063" y="3665538"/>
            <a:ext cx="9525" cy="6350"/>
          </a:xfrm>
          <a:custGeom>
            <a:avLst/>
            <a:gdLst>
              <a:gd name="T0" fmla="*/ 5 w 5"/>
              <a:gd name="T1" fmla="*/ 2 h 4"/>
              <a:gd name="T2" fmla="*/ 6 w 5"/>
              <a:gd name="T3" fmla="*/ 4 h 4"/>
              <a:gd name="T4" fmla="*/ 2 w 5"/>
              <a:gd name="T5" fmla="*/ 3 h 4"/>
              <a:gd name="T6" fmla="*/ 1 w 5"/>
              <a:gd name="T7" fmla="*/ 0 h 4"/>
              <a:gd name="T8" fmla="*/ 5 w 5"/>
              <a:gd name="T9" fmla="*/ 2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4"/>
              <a:gd name="T17" fmla="*/ 5 w 5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4">
                <a:moveTo>
                  <a:pt x="4" y="2"/>
                </a:moveTo>
                <a:cubicBezTo>
                  <a:pt x="4" y="2"/>
                  <a:pt x="5" y="3"/>
                  <a:pt x="5" y="4"/>
                </a:cubicBezTo>
                <a:cubicBezTo>
                  <a:pt x="4" y="4"/>
                  <a:pt x="3" y="3"/>
                  <a:pt x="2" y="3"/>
                </a:cubicBezTo>
                <a:cubicBezTo>
                  <a:pt x="1" y="2"/>
                  <a:pt x="0" y="1"/>
                  <a:pt x="1" y="0"/>
                </a:cubicBezTo>
                <a:cubicBezTo>
                  <a:pt x="2" y="0"/>
                  <a:pt x="3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40" name="Freeform 3158"/>
          <p:cNvSpPr>
            <a:spLocks noChangeAspect="1"/>
          </p:cNvSpPr>
          <p:nvPr/>
        </p:nvSpPr>
        <p:spPr bwMode="auto">
          <a:xfrm>
            <a:off x="6430963" y="1728788"/>
            <a:ext cx="6350" cy="12700"/>
          </a:xfrm>
          <a:custGeom>
            <a:avLst/>
            <a:gdLst>
              <a:gd name="T0" fmla="*/ 3 w 3"/>
              <a:gd name="T1" fmla="*/ 5 h 7"/>
              <a:gd name="T2" fmla="*/ 1 w 3"/>
              <a:gd name="T3" fmla="*/ 8 h 7"/>
              <a:gd name="T4" fmla="*/ 0 w 3"/>
              <a:gd name="T5" fmla="*/ 5 h 7"/>
              <a:gd name="T6" fmla="*/ 1 w 3"/>
              <a:gd name="T7" fmla="*/ 1 h 7"/>
              <a:gd name="T8" fmla="*/ 3 w 3"/>
              <a:gd name="T9" fmla="*/ 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7"/>
              <a:gd name="T17" fmla="*/ 3 w 3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7">
                <a:moveTo>
                  <a:pt x="2" y="4"/>
                </a:moveTo>
                <a:cubicBezTo>
                  <a:pt x="2" y="5"/>
                  <a:pt x="2" y="7"/>
                  <a:pt x="1" y="7"/>
                </a:cubicBezTo>
                <a:cubicBezTo>
                  <a:pt x="0" y="6"/>
                  <a:pt x="0" y="5"/>
                  <a:pt x="0" y="4"/>
                </a:cubicBezTo>
                <a:cubicBezTo>
                  <a:pt x="0" y="3"/>
                  <a:pt x="0" y="0"/>
                  <a:pt x="1" y="1"/>
                </a:cubicBezTo>
                <a:cubicBezTo>
                  <a:pt x="3" y="1"/>
                  <a:pt x="2" y="3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41" name="Freeform 3159"/>
          <p:cNvSpPr>
            <a:spLocks noChangeAspect="1"/>
          </p:cNvSpPr>
          <p:nvPr/>
        </p:nvSpPr>
        <p:spPr bwMode="auto">
          <a:xfrm>
            <a:off x="6097588" y="1839913"/>
            <a:ext cx="9525" cy="4763"/>
          </a:xfrm>
          <a:custGeom>
            <a:avLst/>
            <a:gdLst>
              <a:gd name="T0" fmla="*/ 2 w 5"/>
              <a:gd name="T1" fmla="*/ 3 h 3"/>
              <a:gd name="T2" fmla="*/ 1 w 5"/>
              <a:gd name="T3" fmla="*/ 3 h 3"/>
              <a:gd name="T4" fmla="*/ 2 w 5"/>
              <a:gd name="T5" fmla="*/ 1 h 3"/>
              <a:gd name="T6" fmla="*/ 6 w 5"/>
              <a:gd name="T7" fmla="*/ 1 h 3"/>
              <a:gd name="T8" fmla="*/ 2 w 5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2" y="3"/>
                </a:moveTo>
                <a:cubicBezTo>
                  <a:pt x="2" y="3"/>
                  <a:pt x="1" y="3"/>
                  <a:pt x="1" y="3"/>
                </a:cubicBezTo>
                <a:cubicBezTo>
                  <a:pt x="0" y="2"/>
                  <a:pt x="1" y="1"/>
                  <a:pt x="2" y="1"/>
                </a:cubicBezTo>
                <a:cubicBezTo>
                  <a:pt x="3" y="1"/>
                  <a:pt x="5" y="0"/>
                  <a:pt x="5" y="1"/>
                </a:cubicBezTo>
                <a:cubicBezTo>
                  <a:pt x="5" y="2"/>
                  <a:pt x="3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42" name="Freeform 3160"/>
          <p:cNvSpPr>
            <a:spLocks noChangeAspect="1"/>
          </p:cNvSpPr>
          <p:nvPr/>
        </p:nvSpPr>
        <p:spPr bwMode="auto">
          <a:xfrm>
            <a:off x="7434263" y="4056063"/>
            <a:ext cx="6350" cy="6350"/>
          </a:xfrm>
          <a:custGeom>
            <a:avLst/>
            <a:gdLst>
              <a:gd name="T0" fmla="*/ 2 w 4"/>
              <a:gd name="T1" fmla="*/ 3 h 4"/>
              <a:gd name="T2" fmla="*/ 0 w 4"/>
              <a:gd name="T3" fmla="*/ 3 h 4"/>
              <a:gd name="T4" fmla="*/ 1 w 4"/>
              <a:gd name="T5" fmla="*/ 1 h 4"/>
              <a:gd name="T6" fmla="*/ 3 w 4"/>
              <a:gd name="T7" fmla="*/ 0 h 4"/>
              <a:gd name="T8" fmla="*/ 2 w 4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2" y="3"/>
                </a:moveTo>
                <a:cubicBezTo>
                  <a:pt x="1" y="3"/>
                  <a:pt x="0" y="4"/>
                  <a:pt x="0" y="3"/>
                </a:cubicBezTo>
                <a:cubicBezTo>
                  <a:pt x="0" y="3"/>
                  <a:pt x="0" y="2"/>
                  <a:pt x="1" y="1"/>
                </a:cubicBezTo>
                <a:cubicBezTo>
                  <a:pt x="2" y="1"/>
                  <a:pt x="3" y="0"/>
                  <a:pt x="3" y="0"/>
                </a:cubicBezTo>
                <a:cubicBezTo>
                  <a:pt x="4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43" name="Freeform 3161"/>
          <p:cNvSpPr>
            <a:spLocks noChangeAspect="1"/>
          </p:cNvSpPr>
          <p:nvPr/>
        </p:nvSpPr>
        <p:spPr bwMode="auto">
          <a:xfrm>
            <a:off x="1846263" y="3362325"/>
            <a:ext cx="11113" cy="11113"/>
          </a:xfrm>
          <a:custGeom>
            <a:avLst/>
            <a:gdLst>
              <a:gd name="T0" fmla="*/ 5 w 6"/>
              <a:gd name="T1" fmla="*/ 4 h 6"/>
              <a:gd name="T2" fmla="*/ 6 w 6"/>
              <a:gd name="T3" fmla="*/ 7 h 6"/>
              <a:gd name="T4" fmla="*/ 2 w 6"/>
              <a:gd name="T5" fmla="*/ 5 h 6"/>
              <a:gd name="T6" fmla="*/ 1 w 6"/>
              <a:gd name="T7" fmla="*/ 0 h 6"/>
              <a:gd name="T8" fmla="*/ 5 w 6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"/>
              <a:gd name="T17" fmla="*/ 6 w 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">
                <a:moveTo>
                  <a:pt x="4" y="3"/>
                </a:moveTo>
                <a:cubicBezTo>
                  <a:pt x="5" y="4"/>
                  <a:pt x="6" y="6"/>
                  <a:pt x="5" y="6"/>
                </a:cubicBezTo>
                <a:cubicBezTo>
                  <a:pt x="4" y="6"/>
                  <a:pt x="3" y="5"/>
                  <a:pt x="2" y="4"/>
                </a:cubicBezTo>
                <a:cubicBezTo>
                  <a:pt x="2" y="2"/>
                  <a:pt x="0" y="0"/>
                  <a:pt x="1" y="0"/>
                </a:cubicBezTo>
                <a:cubicBezTo>
                  <a:pt x="2" y="0"/>
                  <a:pt x="3" y="2"/>
                  <a:pt x="4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44" name="Freeform 3162"/>
          <p:cNvSpPr>
            <a:spLocks noChangeAspect="1"/>
          </p:cNvSpPr>
          <p:nvPr/>
        </p:nvSpPr>
        <p:spPr bwMode="auto">
          <a:xfrm>
            <a:off x="1806575" y="3392488"/>
            <a:ext cx="1588" cy="9525"/>
          </a:xfrm>
          <a:custGeom>
            <a:avLst/>
            <a:gdLst>
              <a:gd name="T0" fmla="*/ 1 w 1"/>
              <a:gd name="T1" fmla="*/ 4 h 5"/>
              <a:gd name="T2" fmla="*/ 1 w 1"/>
              <a:gd name="T3" fmla="*/ 6 h 5"/>
              <a:gd name="T4" fmla="*/ 0 w 1"/>
              <a:gd name="T5" fmla="*/ 4 h 5"/>
              <a:gd name="T6" fmla="*/ 1 w 1"/>
              <a:gd name="T7" fmla="*/ 1 h 5"/>
              <a:gd name="T8" fmla="*/ 1 w 1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5"/>
              <a:gd name="T17" fmla="*/ 1 w 1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5">
                <a:moveTo>
                  <a:pt x="1" y="3"/>
                </a:moveTo>
                <a:cubicBezTo>
                  <a:pt x="1" y="4"/>
                  <a:pt x="1" y="5"/>
                  <a:pt x="1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0"/>
                  <a:pt x="1" y="1"/>
                </a:cubicBezTo>
                <a:cubicBezTo>
                  <a:pt x="1" y="1"/>
                  <a:pt x="1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45" name="Freeform 3163"/>
          <p:cNvSpPr>
            <a:spLocks noChangeAspect="1"/>
          </p:cNvSpPr>
          <p:nvPr/>
        </p:nvSpPr>
        <p:spPr bwMode="auto">
          <a:xfrm>
            <a:off x="1733550" y="3373438"/>
            <a:ext cx="3175" cy="9525"/>
          </a:xfrm>
          <a:custGeom>
            <a:avLst/>
            <a:gdLst>
              <a:gd name="T0" fmla="*/ 2 w 1"/>
              <a:gd name="T1" fmla="*/ 4 h 5"/>
              <a:gd name="T2" fmla="*/ 0 w 1"/>
              <a:gd name="T3" fmla="*/ 6 h 5"/>
              <a:gd name="T4" fmla="*/ 0 w 1"/>
              <a:gd name="T5" fmla="*/ 4 h 5"/>
              <a:gd name="T6" fmla="*/ 2 w 1"/>
              <a:gd name="T7" fmla="*/ 0 h 5"/>
              <a:gd name="T8" fmla="*/ 2 w 1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5"/>
              <a:gd name="T17" fmla="*/ 1 w 1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5">
                <a:moveTo>
                  <a:pt x="1" y="3"/>
                </a:moveTo>
                <a:cubicBezTo>
                  <a:pt x="1" y="4"/>
                  <a:pt x="1" y="5"/>
                  <a:pt x="0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1" y="1"/>
                  <a:pt x="1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46" name="Freeform 3164"/>
          <p:cNvSpPr>
            <a:spLocks noChangeAspect="1"/>
          </p:cNvSpPr>
          <p:nvPr/>
        </p:nvSpPr>
        <p:spPr bwMode="auto">
          <a:xfrm>
            <a:off x="1738313" y="3278188"/>
            <a:ext cx="7938" cy="9525"/>
          </a:xfrm>
          <a:custGeom>
            <a:avLst/>
            <a:gdLst>
              <a:gd name="T0" fmla="*/ 3 w 4"/>
              <a:gd name="T1" fmla="*/ 4 h 5"/>
              <a:gd name="T2" fmla="*/ 0 w 4"/>
              <a:gd name="T3" fmla="*/ 5 h 5"/>
              <a:gd name="T4" fmla="*/ 1 w 4"/>
              <a:gd name="T5" fmla="*/ 2 h 5"/>
              <a:gd name="T6" fmla="*/ 4 w 4"/>
              <a:gd name="T7" fmla="*/ 1 h 5"/>
              <a:gd name="T8" fmla="*/ 3 w 4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5"/>
              <a:gd name="T17" fmla="*/ 4 w 4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5">
                <a:moveTo>
                  <a:pt x="2" y="3"/>
                </a:moveTo>
                <a:cubicBezTo>
                  <a:pt x="1" y="4"/>
                  <a:pt x="0" y="5"/>
                  <a:pt x="0" y="4"/>
                </a:cubicBezTo>
                <a:cubicBezTo>
                  <a:pt x="0" y="4"/>
                  <a:pt x="0" y="3"/>
                  <a:pt x="1" y="2"/>
                </a:cubicBezTo>
                <a:cubicBezTo>
                  <a:pt x="1" y="2"/>
                  <a:pt x="3" y="0"/>
                  <a:pt x="3" y="1"/>
                </a:cubicBezTo>
                <a:cubicBezTo>
                  <a:pt x="4" y="2"/>
                  <a:pt x="2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47" name="Freeform 3165"/>
          <p:cNvSpPr>
            <a:spLocks noChangeAspect="1"/>
          </p:cNvSpPr>
          <p:nvPr/>
        </p:nvSpPr>
        <p:spPr bwMode="auto">
          <a:xfrm>
            <a:off x="781050" y="3603625"/>
            <a:ext cx="9525" cy="4763"/>
          </a:xfrm>
          <a:custGeom>
            <a:avLst/>
            <a:gdLst>
              <a:gd name="T0" fmla="*/ 2 w 5"/>
              <a:gd name="T1" fmla="*/ 3 h 2"/>
              <a:gd name="T2" fmla="*/ 1 w 5"/>
              <a:gd name="T3" fmla="*/ 2 h 2"/>
              <a:gd name="T4" fmla="*/ 4 w 5"/>
              <a:gd name="T5" fmla="*/ 0 h 2"/>
              <a:gd name="T6" fmla="*/ 6 w 5"/>
              <a:gd name="T7" fmla="*/ 2 h 2"/>
              <a:gd name="T8" fmla="*/ 2 w 5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2" y="2"/>
                </a:moveTo>
                <a:cubicBezTo>
                  <a:pt x="2" y="2"/>
                  <a:pt x="0" y="1"/>
                  <a:pt x="1" y="1"/>
                </a:cubicBezTo>
                <a:cubicBezTo>
                  <a:pt x="1" y="0"/>
                  <a:pt x="2" y="0"/>
                  <a:pt x="3" y="0"/>
                </a:cubicBezTo>
                <a:cubicBezTo>
                  <a:pt x="4" y="0"/>
                  <a:pt x="5" y="0"/>
                  <a:pt x="5" y="1"/>
                </a:cubicBezTo>
                <a:cubicBezTo>
                  <a:pt x="5" y="2"/>
                  <a:pt x="3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48" name="Freeform 3166"/>
          <p:cNvSpPr>
            <a:spLocks noChangeAspect="1"/>
          </p:cNvSpPr>
          <p:nvPr/>
        </p:nvSpPr>
        <p:spPr bwMode="auto">
          <a:xfrm>
            <a:off x="976313" y="2419350"/>
            <a:ext cx="14288" cy="11113"/>
          </a:xfrm>
          <a:custGeom>
            <a:avLst/>
            <a:gdLst>
              <a:gd name="T0" fmla="*/ 3 w 8"/>
              <a:gd name="T1" fmla="*/ 5 h 6"/>
              <a:gd name="T2" fmla="*/ 0 w 8"/>
              <a:gd name="T3" fmla="*/ 6 h 6"/>
              <a:gd name="T4" fmla="*/ 3 w 8"/>
              <a:gd name="T5" fmla="*/ 4 h 6"/>
              <a:gd name="T6" fmla="*/ 9 w 8"/>
              <a:gd name="T7" fmla="*/ 1 h 6"/>
              <a:gd name="T8" fmla="*/ 3 w 8"/>
              <a:gd name="T9" fmla="*/ 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6"/>
              <a:gd name="T17" fmla="*/ 8 w 8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6">
                <a:moveTo>
                  <a:pt x="3" y="4"/>
                </a:moveTo>
                <a:cubicBezTo>
                  <a:pt x="3" y="5"/>
                  <a:pt x="1" y="6"/>
                  <a:pt x="0" y="5"/>
                </a:cubicBezTo>
                <a:cubicBezTo>
                  <a:pt x="0" y="5"/>
                  <a:pt x="2" y="3"/>
                  <a:pt x="3" y="3"/>
                </a:cubicBezTo>
                <a:cubicBezTo>
                  <a:pt x="4" y="2"/>
                  <a:pt x="7" y="0"/>
                  <a:pt x="8" y="1"/>
                </a:cubicBezTo>
                <a:cubicBezTo>
                  <a:pt x="8" y="2"/>
                  <a:pt x="4" y="4"/>
                  <a:pt x="3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49" name="Freeform 3167"/>
          <p:cNvSpPr>
            <a:spLocks noChangeAspect="1"/>
          </p:cNvSpPr>
          <p:nvPr/>
        </p:nvSpPr>
        <p:spPr bwMode="auto">
          <a:xfrm>
            <a:off x="530225" y="2659063"/>
            <a:ext cx="7938" cy="7938"/>
          </a:xfrm>
          <a:custGeom>
            <a:avLst/>
            <a:gdLst>
              <a:gd name="T0" fmla="*/ 3 w 4"/>
              <a:gd name="T1" fmla="*/ 4 h 4"/>
              <a:gd name="T2" fmla="*/ 0 w 4"/>
              <a:gd name="T3" fmla="*/ 4 h 4"/>
              <a:gd name="T4" fmla="*/ 1 w 4"/>
              <a:gd name="T5" fmla="*/ 1 h 4"/>
              <a:gd name="T6" fmla="*/ 5 w 4"/>
              <a:gd name="T7" fmla="*/ 1 h 4"/>
              <a:gd name="T8" fmla="*/ 3 w 4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2" y="3"/>
                </a:moveTo>
                <a:cubicBezTo>
                  <a:pt x="2" y="3"/>
                  <a:pt x="1" y="4"/>
                  <a:pt x="0" y="3"/>
                </a:cubicBezTo>
                <a:cubicBezTo>
                  <a:pt x="0" y="3"/>
                  <a:pt x="1" y="2"/>
                  <a:pt x="1" y="1"/>
                </a:cubicBezTo>
                <a:cubicBezTo>
                  <a:pt x="2" y="1"/>
                  <a:pt x="4" y="0"/>
                  <a:pt x="4" y="1"/>
                </a:cubicBezTo>
                <a:cubicBezTo>
                  <a:pt x="4" y="1"/>
                  <a:pt x="3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50" name="Freeform 3168"/>
          <p:cNvSpPr>
            <a:spLocks noChangeAspect="1"/>
          </p:cNvSpPr>
          <p:nvPr/>
        </p:nvSpPr>
        <p:spPr bwMode="auto">
          <a:xfrm>
            <a:off x="617538" y="2643188"/>
            <a:ext cx="20638" cy="6350"/>
          </a:xfrm>
          <a:custGeom>
            <a:avLst/>
            <a:gdLst>
              <a:gd name="T0" fmla="*/ 5 w 11"/>
              <a:gd name="T1" fmla="*/ 4 h 3"/>
              <a:gd name="T2" fmla="*/ 1 w 11"/>
              <a:gd name="T3" fmla="*/ 4 h 3"/>
              <a:gd name="T4" fmla="*/ 6 w 11"/>
              <a:gd name="T5" fmla="*/ 1 h 3"/>
              <a:gd name="T6" fmla="*/ 13 w 11"/>
              <a:gd name="T7" fmla="*/ 1 h 3"/>
              <a:gd name="T8" fmla="*/ 5 w 11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"/>
              <a:gd name="T16" fmla="*/ 0 h 3"/>
              <a:gd name="T17" fmla="*/ 11 w 1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" h="3">
                <a:moveTo>
                  <a:pt x="4" y="3"/>
                </a:moveTo>
                <a:cubicBezTo>
                  <a:pt x="3" y="3"/>
                  <a:pt x="0" y="3"/>
                  <a:pt x="1" y="3"/>
                </a:cubicBezTo>
                <a:cubicBezTo>
                  <a:pt x="1" y="2"/>
                  <a:pt x="3" y="2"/>
                  <a:pt x="5" y="1"/>
                </a:cubicBezTo>
                <a:cubicBezTo>
                  <a:pt x="7" y="1"/>
                  <a:pt x="11" y="0"/>
                  <a:pt x="11" y="1"/>
                </a:cubicBezTo>
                <a:cubicBezTo>
                  <a:pt x="10" y="2"/>
                  <a:pt x="7" y="2"/>
                  <a:pt x="4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51" name="Freeform 3169"/>
          <p:cNvSpPr>
            <a:spLocks noChangeAspect="1"/>
          </p:cNvSpPr>
          <p:nvPr/>
        </p:nvSpPr>
        <p:spPr bwMode="auto">
          <a:xfrm>
            <a:off x="955675" y="2540000"/>
            <a:ext cx="6350" cy="9525"/>
          </a:xfrm>
          <a:custGeom>
            <a:avLst/>
            <a:gdLst>
              <a:gd name="T0" fmla="*/ 2 w 4"/>
              <a:gd name="T1" fmla="*/ 4 h 5"/>
              <a:gd name="T2" fmla="*/ 0 w 4"/>
              <a:gd name="T3" fmla="*/ 5 h 5"/>
              <a:gd name="T4" fmla="*/ 1 w 4"/>
              <a:gd name="T5" fmla="*/ 2 h 5"/>
              <a:gd name="T6" fmla="*/ 3 w 4"/>
              <a:gd name="T7" fmla="*/ 1 h 5"/>
              <a:gd name="T8" fmla="*/ 2 w 4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5"/>
              <a:gd name="T17" fmla="*/ 4 w 4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5">
                <a:moveTo>
                  <a:pt x="2" y="3"/>
                </a:moveTo>
                <a:cubicBezTo>
                  <a:pt x="2" y="4"/>
                  <a:pt x="1" y="5"/>
                  <a:pt x="0" y="4"/>
                </a:cubicBezTo>
                <a:cubicBezTo>
                  <a:pt x="0" y="4"/>
                  <a:pt x="1" y="3"/>
                  <a:pt x="1" y="2"/>
                </a:cubicBezTo>
                <a:cubicBezTo>
                  <a:pt x="2" y="1"/>
                  <a:pt x="3" y="0"/>
                  <a:pt x="3" y="1"/>
                </a:cubicBezTo>
                <a:cubicBezTo>
                  <a:pt x="4" y="1"/>
                  <a:pt x="3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52" name="Freeform 3170"/>
          <p:cNvSpPr>
            <a:spLocks noChangeAspect="1"/>
          </p:cNvSpPr>
          <p:nvPr/>
        </p:nvSpPr>
        <p:spPr bwMode="auto">
          <a:xfrm>
            <a:off x="1089025" y="2500313"/>
            <a:ext cx="9525" cy="6350"/>
          </a:xfrm>
          <a:custGeom>
            <a:avLst/>
            <a:gdLst>
              <a:gd name="T0" fmla="*/ 2 w 5"/>
              <a:gd name="T1" fmla="*/ 3 h 3"/>
              <a:gd name="T2" fmla="*/ 1 w 5"/>
              <a:gd name="T3" fmla="*/ 4 h 3"/>
              <a:gd name="T4" fmla="*/ 2 w 5"/>
              <a:gd name="T5" fmla="*/ 1 h 3"/>
              <a:gd name="T6" fmla="*/ 5 w 5"/>
              <a:gd name="T7" fmla="*/ 0 h 3"/>
              <a:gd name="T8" fmla="*/ 2 w 5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2" y="2"/>
                </a:moveTo>
                <a:cubicBezTo>
                  <a:pt x="2" y="3"/>
                  <a:pt x="1" y="3"/>
                  <a:pt x="1" y="3"/>
                </a:cubicBezTo>
                <a:cubicBezTo>
                  <a:pt x="0" y="2"/>
                  <a:pt x="1" y="1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1"/>
                  <a:pt x="3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53" name="Freeform 3171"/>
          <p:cNvSpPr>
            <a:spLocks noChangeAspect="1"/>
          </p:cNvSpPr>
          <p:nvPr/>
        </p:nvSpPr>
        <p:spPr bwMode="auto">
          <a:xfrm>
            <a:off x="1357313" y="2374900"/>
            <a:ext cx="4763" cy="7938"/>
          </a:xfrm>
          <a:custGeom>
            <a:avLst/>
            <a:gdLst>
              <a:gd name="T0" fmla="*/ 1 w 3"/>
              <a:gd name="T1" fmla="*/ 4 h 4"/>
              <a:gd name="T2" fmla="*/ 0 w 3"/>
              <a:gd name="T3" fmla="*/ 5 h 4"/>
              <a:gd name="T4" fmla="*/ 1 w 3"/>
              <a:gd name="T5" fmla="*/ 3 h 4"/>
              <a:gd name="T6" fmla="*/ 3 w 3"/>
              <a:gd name="T7" fmla="*/ 0 h 4"/>
              <a:gd name="T8" fmla="*/ 1 w 3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1" y="3"/>
                </a:moveTo>
                <a:cubicBezTo>
                  <a:pt x="1" y="4"/>
                  <a:pt x="0" y="4"/>
                  <a:pt x="0" y="4"/>
                </a:cubicBezTo>
                <a:cubicBezTo>
                  <a:pt x="0" y="4"/>
                  <a:pt x="0" y="3"/>
                  <a:pt x="1" y="2"/>
                </a:cubicBezTo>
                <a:cubicBezTo>
                  <a:pt x="1" y="1"/>
                  <a:pt x="2" y="0"/>
                  <a:pt x="3" y="0"/>
                </a:cubicBezTo>
                <a:cubicBezTo>
                  <a:pt x="3" y="1"/>
                  <a:pt x="2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54" name="Freeform 3172"/>
          <p:cNvSpPr>
            <a:spLocks noChangeAspect="1"/>
          </p:cNvSpPr>
          <p:nvPr/>
        </p:nvSpPr>
        <p:spPr bwMode="auto">
          <a:xfrm>
            <a:off x="1292225" y="2354263"/>
            <a:ext cx="6350" cy="9525"/>
          </a:xfrm>
          <a:custGeom>
            <a:avLst/>
            <a:gdLst>
              <a:gd name="T0" fmla="*/ 3 w 3"/>
              <a:gd name="T1" fmla="*/ 5 h 5"/>
              <a:gd name="T2" fmla="*/ 0 w 3"/>
              <a:gd name="T3" fmla="*/ 6 h 5"/>
              <a:gd name="T4" fmla="*/ 1 w 3"/>
              <a:gd name="T5" fmla="*/ 2 h 5"/>
              <a:gd name="T6" fmla="*/ 4 w 3"/>
              <a:gd name="T7" fmla="*/ 1 h 5"/>
              <a:gd name="T8" fmla="*/ 3 w 3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2" y="4"/>
                </a:moveTo>
                <a:cubicBezTo>
                  <a:pt x="2" y="4"/>
                  <a:pt x="1" y="5"/>
                  <a:pt x="0" y="5"/>
                </a:cubicBezTo>
                <a:cubicBezTo>
                  <a:pt x="0" y="4"/>
                  <a:pt x="0" y="3"/>
                  <a:pt x="1" y="2"/>
                </a:cubicBezTo>
                <a:cubicBezTo>
                  <a:pt x="1" y="2"/>
                  <a:pt x="2" y="0"/>
                  <a:pt x="3" y="1"/>
                </a:cubicBezTo>
                <a:cubicBezTo>
                  <a:pt x="3" y="1"/>
                  <a:pt x="2" y="3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55" name="Freeform 3173"/>
          <p:cNvSpPr>
            <a:spLocks noChangeAspect="1"/>
          </p:cNvSpPr>
          <p:nvPr/>
        </p:nvSpPr>
        <p:spPr bwMode="auto">
          <a:xfrm>
            <a:off x="1557338" y="2544763"/>
            <a:ext cx="9525" cy="11113"/>
          </a:xfrm>
          <a:custGeom>
            <a:avLst/>
            <a:gdLst>
              <a:gd name="T0" fmla="*/ 5 w 5"/>
              <a:gd name="T1" fmla="*/ 5 h 6"/>
              <a:gd name="T2" fmla="*/ 5 w 5"/>
              <a:gd name="T3" fmla="*/ 7 h 6"/>
              <a:gd name="T4" fmla="*/ 2 w 5"/>
              <a:gd name="T5" fmla="*/ 5 h 6"/>
              <a:gd name="T6" fmla="*/ 0 w 5"/>
              <a:gd name="T7" fmla="*/ 0 h 6"/>
              <a:gd name="T8" fmla="*/ 5 w 5"/>
              <a:gd name="T9" fmla="*/ 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4" y="4"/>
                </a:moveTo>
                <a:cubicBezTo>
                  <a:pt x="4" y="4"/>
                  <a:pt x="5" y="6"/>
                  <a:pt x="4" y="6"/>
                </a:cubicBezTo>
                <a:cubicBezTo>
                  <a:pt x="4" y="6"/>
                  <a:pt x="3" y="5"/>
                  <a:pt x="2" y="4"/>
                </a:cubicBezTo>
                <a:cubicBezTo>
                  <a:pt x="1" y="3"/>
                  <a:pt x="0" y="0"/>
                  <a:pt x="0" y="0"/>
                </a:cubicBezTo>
                <a:cubicBezTo>
                  <a:pt x="1" y="0"/>
                  <a:pt x="3" y="2"/>
                  <a:pt x="4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56" name="Freeform 3174"/>
          <p:cNvSpPr>
            <a:spLocks noChangeAspect="1"/>
          </p:cNvSpPr>
          <p:nvPr/>
        </p:nvSpPr>
        <p:spPr bwMode="auto">
          <a:xfrm>
            <a:off x="1519238" y="2476500"/>
            <a:ext cx="3175" cy="9525"/>
          </a:xfrm>
          <a:custGeom>
            <a:avLst/>
            <a:gdLst>
              <a:gd name="T0" fmla="*/ 1 w 2"/>
              <a:gd name="T1" fmla="*/ 5 h 5"/>
              <a:gd name="T2" fmla="*/ 0 w 2"/>
              <a:gd name="T3" fmla="*/ 6 h 5"/>
              <a:gd name="T4" fmla="*/ 0 w 2"/>
              <a:gd name="T5" fmla="*/ 4 h 5"/>
              <a:gd name="T6" fmla="*/ 1 w 2"/>
              <a:gd name="T7" fmla="*/ 1 h 5"/>
              <a:gd name="T8" fmla="*/ 1 w 2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1" y="4"/>
                </a:moveTo>
                <a:cubicBezTo>
                  <a:pt x="1" y="4"/>
                  <a:pt x="1" y="5"/>
                  <a:pt x="0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0"/>
                  <a:pt x="1" y="1"/>
                </a:cubicBezTo>
                <a:cubicBezTo>
                  <a:pt x="2" y="1"/>
                  <a:pt x="1" y="3"/>
                  <a:pt x="1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57" name="Freeform 3175"/>
          <p:cNvSpPr>
            <a:spLocks noChangeAspect="1"/>
          </p:cNvSpPr>
          <p:nvPr/>
        </p:nvSpPr>
        <p:spPr bwMode="auto">
          <a:xfrm>
            <a:off x="1585913" y="2501900"/>
            <a:ext cx="7938" cy="7938"/>
          </a:xfrm>
          <a:custGeom>
            <a:avLst/>
            <a:gdLst>
              <a:gd name="T0" fmla="*/ 4 w 4"/>
              <a:gd name="T1" fmla="*/ 3 h 4"/>
              <a:gd name="T2" fmla="*/ 4 w 4"/>
              <a:gd name="T3" fmla="*/ 5 h 4"/>
              <a:gd name="T4" fmla="*/ 1 w 4"/>
              <a:gd name="T5" fmla="*/ 4 h 4"/>
              <a:gd name="T6" fmla="*/ 0 w 4"/>
              <a:gd name="T7" fmla="*/ 1 h 4"/>
              <a:gd name="T8" fmla="*/ 4 w 4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3" y="2"/>
                </a:moveTo>
                <a:cubicBezTo>
                  <a:pt x="3" y="3"/>
                  <a:pt x="4" y="4"/>
                  <a:pt x="3" y="4"/>
                </a:cubicBezTo>
                <a:cubicBezTo>
                  <a:pt x="3" y="4"/>
                  <a:pt x="2" y="3"/>
                  <a:pt x="1" y="3"/>
                </a:cubicBezTo>
                <a:cubicBezTo>
                  <a:pt x="1" y="2"/>
                  <a:pt x="0" y="1"/>
                  <a:pt x="0" y="1"/>
                </a:cubicBezTo>
                <a:cubicBezTo>
                  <a:pt x="1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58" name="Freeform 3176"/>
          <p:cNvSpPr>
            <a:spLocks noChangeAspect="1"/>
          </p:cNvSpPr>
          <p:nvPr/>
        </p:nvSpPr>
        <p:spPr bwMode="auto">
          <a:xfrm>
            <a:off x="1609725" y="2595563"/>
            <a:ext cx="9525" cy="11113"/>
          </a:xfrm>
          <a:custGeom>
            <a:avLst/>
            <a:gdLst>
              <a:gd name="T0" fmla="*/ 5 w 5"/>
              <a:gd name="T1" fmla="*/ 4 h 6"/>
              <a:gd name="T2" fmla="*/ 5 w 5"/>
              <a:gd name="T3" fmla="*/ 7 h 6"/>
              <a:gd name="T4" fmla="*/ 2 w 5"/>
              <a:gd name="T5" fmla="*/ 5 h 6"/>
              <a:gd name="T6" fmla="*/ 1 w 5"/>
              <a:gd name="T7" fmla="*/ 0 h 6"/>
              <a:gd name="T8" fmla="*/ 5 w 5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4" y="3"/>
                </a:moveTo>
                <a:cubicBezTo>
                  <a:pt x="4" y="4"/>
                  <a:pt x="5" y="5"/>
                  <a:pt x="4" y="6"/>
                </a:cubicBezTo>
                <a:cubicBezTo>
                  <a:pt x="3" y="6"/>
                  <a:pt x="2" y="4"/>
                  <a:pt x="2" y="4"/>
                </a:cubicBezTo>
                <a:cubicBezTo>
                  <a:pt x="1" y="2"/>
                  <a:pt x="0" y="0"/>
                  <a:pt x="1" y="0"/>
                </a:cubicBezTo>
                <a:cubicBezTo>
                  <a:pt x="2" y="0"/>
                  <a:pt x="3" y="2"/>
                  <a:pt x="4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59" name="Freeform 3177"/>
          <p:cNvSpPr>
            <a:spLocks noChangeAspect="1"/>
          </p:cNvSpPr>
          <p:nvPr/>
        </p:nvSpPr>
        <p:spPr bwMode="auto">
          <a:xfrm>
            <a:off x="1627188" y="2624138"/>
            <a:ext cx="6350" cy="9525"/>
          </a:xfrm>
          <a:custGeom>
            <a:avLst/>
            <a:gdLst>
              <a:gd name="T0" fmla="*/ 4 w 3"/>
              <a:gd name="T1" fmla="*/ 4 h 5"/>
              <a:gd name="T2" fmla="*/ 4 w 3"/>
              <a:gd name="T3" fmla="*/ 6 h 5"/>
              <a:gd name="T4" fmla="*/ 1 w 3"/>
              <a:gd name="T5" fmla="*/ 4 h 5"/>
              <a:gd name="T6" fmla="*/ 1 w 3"/>
              <a:gd name="T7" fmla="*/ 1 h 5"/>
              <a:gd name="T8" fmla="*/ 4 w 3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3" y="3"/>
                </a:moveTo>
                <a:cubicBezTo>
                  <a:pt x="3" y="4"/>
                  <a:pt x="3" y="5"/>
                  <a:pt x="3" y="5"/>
                </a:cubicBezTo>
                <a:cubicBezTo>
                  <a:pt x="2" y="5"/>
                  <a:pt x="1" y="4"/>
                  <a:pt x="1" y="3"/>
                </a:cubicBezTo>
                <a:cubicBezTo>
                  <a:pt x="1" y="2"/>
                  <a:pt x="0" y="1"/>
                  <a:pt x="1" y="1"/>
                </a:cubicBezTo>
                <a:cubicBezTo>
                  <a:pt x="2" y="0"/>
                  <a:pt x="2" y="2"/>
                  <a:pt x="3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60" name="Freeform 3178"/>
          <p:cNvSpPr>
            <a:spLocks noChangeAspect="1"/>
          </p:cNvSpPr>
          <p:nvPr/>
        </p:nvSpPr>
        <p:spPr bwMode="auto">
          <a:xfrm>
            <a:off x="1738313" y="2773363"/>
            <a:ext cx="3175" cy="12700"/>
          </a:xfrm>
          <a:custGeom>
            <a:avLst/>
            <a:gdLst>
              <a:gd name="T0" fmla="*/ 2 w 2"/>
              <a:gd name="T1" fmla="*/ 5 h 7"/>
              <a:gd name="T2" fmla="*/ 2 w 2"/>
              <a:gd name="T3" fmla="*/ 7 h 7"/>
              <a:gd name="T4" fmla="*/ 0 w 2"/>
              <a:gd name="T5" fmla="*/ 5 h 7"/>
              <a:gd name="T6" fmla="*/ 0 w 2"/>
              <a:gd name="T7" fmla="*/ 0 h 7"/>
              <a:gd name="T8" fmla="*/ 2 w 2"/>
              <a:gd name="T9" fmla="*/ 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7"/>
              <a:gd name="T17" fmla="*/ 2 w 2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7">
                <a:moveTo>
                  <a:pt x="2" y="4"/>
                </a:moveTo>
                <a:cubicBezTo>
                  <a:pt x="2" y="5"/>
                  <a:pt x="2" y="7"/>
                  <a:pt x="2" y="6"/>
                </a:cubicBezTo>
                <a:cubicBezTo>
                  <a:pt x="1" y="6"/>
                  <a:pt x="1" y="5"/>
                  <a:pt x="0" y="4"/>
                </a:cubicBezTo>
                <a:cubicBezTo>
                  <a:pt x="0" y="3"/>
                  <a:pt x="0" y="0"/>
                  <a:pt x="0" y="0"/>
                </a:cubicBezTo>
                <a:cubicBezTo>
                  <a:pt x="1" y="0"/>
                  <a:pt x="2" y="3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61" name="Freeform 3179"/>
          <p:cNvSpPr>
            <a:spLocks noChangeAspect="1"/>
          </p:cNvSpPr>
          <p:nvPr/>
        </p:nvSpPr>
        <p:spPr bwMode="auto">
          <a:xfrm>
            <a:off x="4148138" y="1439863"/>
            <a:ext cx="15875" cy="12700"/>
          </a:xfrm>
          <a:custGeom>
            <a:avLst/>
            <a:gdLst>
              <a:gd name="T0" fmla="*/ 6 w 8"/>
              <a:gd name="T1" fmla="*/ 5 h 7"/>
              <a:gd name="T2" fmla="*/ 9 w 8"/>
              <a:gd name="T3" fmla="*/ 8 h 7"/>
              <a:gd name="T4" fmla="*/ 5 w 8"/>
              <a:gd name="T5" fmla="*/ 6 h 7"/>
              <a:gd name="T6" fmla="*/ 1 w 8"/>
              <a:gd name="T7" fmla="*/ 0 h 7"/>
              <a:gd name="T8" fmla="*/ 6 w 8"/>
              <a:gd name="T9" fmla="*/ 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7"/>
              <a:gd name="T17" fmla="*/ 8 w 8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7">
                <a:moveTo>
                  <a:pt x="5" y="4"/>
                </a:moveTo>
                <a:cubicBezTo>
                  <a:pt x="6" y="5"/>
                  <a:pt x="8" y="7"/>
                  <a:pt x="7" y="7"/>
                </a:cubicBezTo>
                <a:cubicBezTo>
                  <a:pt x="7" y="7"/>
                  <a:pt x="5" y="6"/>
                  <a:pt x="4" y="5"/>
                </a:cubicBezTo>
                <a:cubicBezTo>
                  <a:pt x="2" y="3"/>
                  <a:pt x="0" y="1"/>
                  <a:pt x="1" y="0"/>
                </a:cubicBezTo>
                <a:cubicBezTo>
                  <a:pt x="1" y="0"/>
                  <a:pt x="4" y="3"/>
                  <a:pt x="5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62" name="Freeform 3180"/>
          <p:cNvSpPr>
            <a:spLocks noChangeAspect="1"/>
          </p:cNvSpPr>
          <p:nvPr/>
        </p:nvSpPr>
        <p:spPr bwMode="auto">
          <a:xfrm>
            <a:off x="4156075" y="1458913"/>
            <a:ext cx="11113" cy="9525"/>
          </a:xfrm>
          <a:custGeom>
            <a:avLst/>
            <a:gdLst>
              <a:gd name="T0" fmla="*/ 5 w 6"/>
              <a:gd name="T1" fmla="*/ 2 h 5"/>
              <a:gd name="T2" fmla="*/ 6 w 6"/>
              <a:gd name="T3" fmla="*/ 6 h 5"/>
              <a:gd name="T4" fmla="*/ 2 w 6"/>
              <a:gd name="T5" fmla="*/ 4 h 5"/>
              <a:gd name="T6" fmla="*/ 1 w 6"/>
              <a:gd name="T7" fmla="*/ 0 h 5"/>
              <a:gd name="T8" fmla="*/ 5 w 6"/>
              <a:gd name="T9" fmla="*/ 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5"/>
              <a:gd name="T17" fmla="*/ 6 w 6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5">
                <a:moveTo>
                  <a:pt x="4" y="2"/>
                </a:moveTo>
                <a:cubicBezTo>
                  <a:pt x="4" y="3"/>
                  <a:pt x="6" y="5"/>
                  <a:pt x="5" y="5"/>
                </a:cubicBezTo>
                <a:cubicBezTo>
                  <a:pt x="5" y="5"/>
                  <a:pt x="3" y="4"/>
                  <a:pt x="2" y="3"/>
                </a:cubicBezTo>
                <a:cubicBezTo>
                  <a:pt x="1" y="1"/>
                  <a:pt x="0" y="0"/>
                  <a:pt x="1" y="0"/>
                </a:cubicBezTo>
                <a:cubicBezTo>
                  <a:pt x="1" y="0"/>
                  <a:pt x="2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63" name="Freeform 3181"/>
          <p:cNvSpPr>
            <a:spLocks noChangeAspect="1"/>
          </p:cNvSpPr>
          <p:nvPr/>
        </p:nvSpPr>
        <p:spPr bwMode="auto">
          <a:xfrm>
            <a:off x="3568700" y="1423988"/>
            <a:ext cx="7938" cy="6350"/>
          </a:xfrm>
          <a:custGeom>
            <a:avLst/>
            <a:gdLst>
              <a:gd name="T0" fmla="*/ 4 w 4"/>
              <a:gd name="T1" fmla="*/ 3 h 3"/>
              <a:gd name="T2" fmla="*/ 5 w 4"/>
              <a:gd name="T3" fmla="*/ 4 h 3"/>
              <a:gd name="T4" fmla="*/ 3 w 4"/>
              <a:gd name="T5" fmla="*/ 3 h 3"/>
              <a:gd name="T6" fmla="*/ 0 w 4"/>
              <a:gd name="T7" fmla="*/ 0 h 3"/>
              <a:gd name="T8" fmla="*/ 4 w 4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3" y="2"/>
                </a:moveTo>
                <a:cubicBezTo>
                  <a:pt x="3" y="2"/>
                  <a:pt x="4" y="3"/>
                  <a:pt x="4" y="3"/>
                </a:cubicBezTo>
                <a:cubicBezTo>
                  <a:pt x="3" y="3"/>
                  <a:pt x="2" y="3"/>
                  <a:pt x="2" y="2"/>
                </a:cubicBezTo>
                <a:cubicBezTo>
                  <a:pt x="1" y="2"/>
                  <a:pt x="0" y="1"/>
                  <a:pt x="0" y="0"/>
                </a:cubicBezTo>
                <a:cubicBezTo>
                  <a:pt x="1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64" name="Freeform 3182"/>
          <p:cNvSpPr>
            <a:spLocks noChangeAspect="1"/>
          </p:cNvSpPr>
          <p:nvPr/>
        </p:nvSpPr>
        <p:spPr bwMode="auto">
          <a:xfrm>
            <a:off x="3590925" y="1406525"/>
            <a:ext cx="14288" cy="11113"/>
          </a:xfrm>
          <a:custGeom>
            <a:avLst/>
            <a:gdLst>
              <a:gd name="T0" fmla="*/ 7 w 8"/>
              <a:gd name="T1" fmla="*/ 4 h 6"/>
              <a:gd name="T2" fmla="*/ 9 w 8"/>
              <a:gd name="T3" fmla="*/ 7 h 6"/>
              <a:gd name="T4" fmla="*/ 5 w 8"/>
              <a:gd name="T5" fmla="*/ 5 h 6"/>
              <a:gd name="T6" fmla="*/ 1 w 8"/>
              <a:gd name="T7" fmla="*/ 1 h 6"/>
              <a:gd name="T8" fmla="*/ 7 w 8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6"/>
              <a:gd name="T17" fmla="*/ 8 w 8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6">
                <a:moveTo>
                  <a:pt x="6" y="3"/>
                </a:moveTo>
                <a:cubicBezTo>
                  <a:pt x="7" y="3"/>
                  <a:pt x="8" y="5"/>
                  <a:pt x="8" y="6"/>
                </a:cubicBezTo>
                <a:cubicBezTo>
                  <a:pt x="7" y="6"/>
                  <a:pt x="5" y="5"/>
                  <a:pt x="4" y="4"/>
                </a:cubicBezTo>
                <a:cubicBezTo>
                  <a:pt x="2" y="4"/>
                  <a:pt x="0" y="1"/>
                  <a:pt x="1" y="1"/>
                </a:cubicBezTo>
                <a:cubicBezTo>
                  <a:pt x="2" y="0"/>
                  <a:pt x="4" y="2"/>
                  <a:pt x="6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65" name="Freeform 3183"/>
          <p:cNvSpPr>
            <a:spLocks noChangeAspect="1"/>
          </p:cNvSpPr>
          <p:nvPr/>
        </p:nvSpPr>
        <p:spPr bwMode="auto">
          <a:xfrm>
            <a:off x="3719513" y="1385888"/>
            <a:ext cx="28575" cy="11113"/>
          </a:xfrm>
          <a:custGeom>
            <a:avLst/>
            <a:gdLst>
              <a:gd name="T0" fmla="*/ 11 w 15"/>
              <a:gd name="T1" fmla="*/ 4 h 6"/>
              <a:gd name="T2" fmla="*/ 17 w 15"/>
              <a:gd name="T3" fmla="*/ 6 h 6"/>
              <a:gd name="T4" fmla="*/ 10 w 15"/>
              <a:gd name="T5" fmla="*/ 6 h 6"/>
              <a:gd name="T6" fmla="*/ 1 w 15"/>
              <a:gd name="T7" fmla="*/ 2 h 6"/>
              <a:gd name="T8" fmla="*/ 11 w 15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"/>
              <a:gd name="T16" fmla="*/ 0 h 6"/>
              <a:gd name="T17" fmla="*/ 15 w 1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" h="6">
                <a:moveTo>
                  <a:pt x="9" y="3"/>
                </a:moveTo>
                <a:cubicBezTo>
                  <a:pt x="11" y="3"/>
                  <a:pt x="15" y="4"/>
                  <a:pt x="14" y="5"/>
                </a:cubicBezTo>
                <a:cubicBezTo>
                  <a:pt x="14" y="6"/>
                  <a:pt x="10" y="5"/>
                  <a:pt x="8" y="5"/>
                </a:cubicBezTo>
                <a:cubicBezTo>
                  <a:pt x="5" y="4"/>
                  <a:pt x="0" y="3"/>
                  <a:pt x="1" y="2"/>
                </a:cubicBezTo>
                <a:cubicBezTo>
                  <a:pt x="2" y="0"/>
                  <a:pt x="7" y="2"/>
                  <a:pt x="9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66" name="Freeform 3184"/>
          <p:cNvSpPr>
            <a:spLocks noChangeAspect="1"/>
          </p:cNvSpPr>
          <p:nvPr/>
        </p:nvSpPr>
        <p:spPr bwMode="auto">
          <a:xfrm>
            <a:off x="2517775" y="1792288"/>
            <a:ext cx="9525" cy="6350"/>
          </a:xfrm>
          <a:custGeom>
            <a:avLst/>
            <a:gdLst>
              <a:gd name="T0" fmla="*/ 2 w 5"/>
              <a:gd name="T1" fmla="*/ 3 h 4"/>
              <a:gd name="T2" fmla="*/ 1 w 5"/>
              <a:gd name="T3" fmla="*/ 4 h 4"/>
              <a:gd name="T4" fmla="*/ 2 w 5"/>
              <a:gd name="T5" fmla="*/ 2 h 4"/>
              <a:gd name="T6" fmla="*/ 5 w 5"/>
              <a:gd name="T7" fmla="*/ 1 h 4"/>
              <a:gd name="T8" fmla="*/ 2 w 5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4"/>
              <a:gd name="T17" fmla="*/ 5 w 5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4">
                <a:moveTo>
                  <a:pt x="2" y="3"/>
                </a:moveTo>
                <a:cubicBezTo>
                  <a:pt x="2" y="4"/>
                  <a:pt x="1" y="4"/>
                  <a:pt x="1" y="4"/>
                </a:cubicBezTo>
                <a:cubicBezTo>
                  <a:pt x="0" y="3"/>
                  <a:pt x="1" y="2"/>
                  <a:pt x="2" y="2"/>
                </a:cubicBezTo>
                <a:cubicBezTo>
                  <a:pt x="3" y="1"/>
                  <a:pt x="4" y="0"/>
                  <a:pt x="4" y="1"/>
                </a:cubicBezTo>
                <a:cubicBezTo>
                  <a:pt x="5" y="2"/>
                  <a:pt x="3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67" name="Freeform 3185"/>
          <p:cNvSpPr>
            <a:spLocks noChangeAspect="1"/>
          </p:cNvSpPr>
          <p:nvPr/>
        </p:nvSpPr>
        <p:spPr bwMode="auto">
          <a:xfrm>
            <a:off x="2527300" y="1697038"/>
            <a:ext cx="9525" cy="3175"/>
          </a:xfrm>
          <a:custGeom>
            <a:avLst/>
            <a:gdLst>
              <a:gd name="T0" fmla="*/ 2 w 5"/>
              <a:gd name="T1" fmla="*/ 2 h 2"/>
              <a:gd name="T2" fmla="*/ 0 w 5"/>
              <a:gd name="T3" fmla="*/ 1 h 2"/>
              <a:gd name="T4" fmla="*/ 2 w 5"/>
              <a:gd name="T5" fmla="*/ 0 h 2"/>
              <a:gd name="T6" fmla="*/ 5 w 5"/>
              <a:gd name="T7" fmla="*/ 1 h 2"/>
              <a:gd name="T8" fmla="*/ 2 w 5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2" y="2"/>
                </a:moveTo>
                <a:cubicBezTo>
                  <a:pt x="1" y="2"/>
                  <a:pt x="0" y="2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5" y="0"/>
                  <a:pt x="4" y="1"/>
                </a:cubicBezTo>
                <a:cubicBezTo>
                  <a:pt x="4" y="2"/>
                  <a:pt x="3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68" name="Freeform 3186"/>
          <p:cNvSpPr>
            <a:spLocks noChangeAspect="1"/>
          </p:cNvSpPr>
          <p:nvPr/>
        </p:nvSpPr>
        <p:spPr bwMode="auto">
          <a:xfrm>
            <a:off x="2911475" y="2270125"/>
            <a:ext cx="15875" cy="6350"/>
          </a:xfrm>
          <a:custGeom>
            <a:avLst/>
            <a:gdLst>
              <a:gd name="T0" fmla="*/ 7 w 8"/>
              <a:gd name="T1" fmla="*/ 1 h 3"/>
              <a:gd name="T2" fmla="*/ 10 w 8"/>
              <a:gd name="T3" fmla="*/ 3 h 3"/>
              <a:gd name="T4" fmla="*/ 5 w 8"/>
              <a:gd name="T5" fmla="*/ 4 h 3"/>
              <a:gd name="T6" fmla="*/ 1 w 8"/>
              <a:gd name="T7" fmla="*/ 1 h 3"/>
              <a:gd name="T8" fmla="*/ 7 w 8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3"/>
              <a:gd name="T17" fmla="*/ 8 w 8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3">
                <a:moveTo>
                  <a:pt x="6" y="1"/>
                </a:moveTo>
                <a:cubicBezTo>
                  <a:pt x="7" y="1"/>
                  <a:pt x="8" y="2"/>
                  <a:pt x="8" y="2"/>
                </a:cubicBezTo>
                <a:cubicBezTo>
                  <a:pt x="8" y="3"/>
                  <a:pt x="6" y="3"/>
                  <a:pt x="4" y="3"/>
                </a:cubicBezTo>
                <a:cubicBezTo>
                  <a:pt x="3" y="2"/>
                  <a:pt x="0" y="2"/>
                  <a:pt x="1" y="1"/>
                </a:cubicBezTo>
                <a:cubicBezTo>
                  <a:pt x="2" y="0"/>
                  <a:pt x="4" y="1"/>
                  <a:pt x="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69" name="Freeform 3187"/>
          <p:cNvSpPr>
            <a:spLocks noChangeAspect="1"/>
          </p:cNvSpPr>
          <p:nvPr/>
        </p:nvSpPr>
        <p:spPr bwMode="auto">
          <a:xfrm>
            <a:off x="2709863" y="2147888"/>
            <a:ext cx="7938" cy="17463"/>
          </a:xfrm>
          <a:custGeom>
            <a:avLst/>
            <a:gdLst>
              <a:gd name="T0" fmla="*/ 4 w 4"/>
              <a:gd name="T1" fmla="*/ 6 h 9"/>
              <a:gd name="T2" fmla="*/ 3 w 4"/>
              <a:gd name="T3" fmla="*/ 11 h 9"/>
              <a:gd name="T4" fmla="*/ 0 w 4"/>
              <a:gd name="T5" fmla="*/ 6 h 9"/>
              <a:gd name="T6" fmla="*/ 1 w 4"/>
              <a:gd name="T7" fmla="*/ 0 h 9"/>
              <a:gd name="T8" fmla="*/ 4 w 4"/>
              <a:gd name="T9" fmla="*/ 6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9"/>
              <a:gd name="T17" fmla="*/ 4 w 4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9">
                <a:moveTo>
                  <a:pt x="3" y="5"/>
                </a:moveTo>
                <a:cubicBezTo>
                  <a:pt x="4" y="7"/>
                  <a:pt x="3" y="9"/>
                  <a:pt x="2" y="9"/>
                </a:cubicBezTo>
                <a:cubicBezTo>
                  <a:pt x="1" y="8"/>
                  <a:pt x="1" y="6"/>
                  <a:pt x="0" y="5"/>
                </a:cubicBezTo>
                <a:cubicBezTo>
                  <a:pt x="0" y="3"/>
                  <a:pt x="0" y="0"/>
                  <a:pt x="1" y="0"/>
                </a:cubicBezTo>
                <a:cubicBezTo>
                  <a:pt x="3" y="0"/>
                  <a:pt x="3" y="4"/>
                  <a:pt x="3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70" name="Freeform 3188"/>
          <p:cNvSpPr>
            <a:spLocks noChangeAspect="1"/>
          </p:cNvSpPr>
          <p:nvPr/>
        </p:nvSpPr>
        <p:spPr bwMode="auto">
          <a:xfrm>
            <a:off x="2439988" y="2063750"/>
            <a:ext cx="9525" cy="9525"/>
          </a:xfrm>
          <a:custGeom>
            <a:avLst/>
            <a:gdLst>
              <a:gd name="T0" fmla="*/ 5 w 5"/>
              <a:gd name="T1" fmla="*/ 4 h 5"/>
              <a:gd name="T2" fmla="*/ 5 w 5"/>
              <a:gd name="T3" fmla="*/ 6 h 5"/>
              <a:gd name="T4" fmla="*/ 2 w 5"/>
              <a:gd name="T5" fmla="*/ 4 h 5"/>
              <a:gd name="T6" fmla="*/ 1 w 5"/>
              <a:gd name="T7" fmla="*/ 0 h 5"/>
              <a:gd name="T8" fmla="*/ 5 w 5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4" y="3"/>
                </a:moveTo>
                <a:cubicBezTo>
                  <a:pt x="4" y="3"/>
                  <a:pt x="5" y="4"/>
                  <a:pt x="4" y="5"/>
                </a:cubicBezTo>
                <a:cubicBezTo>
                  <a:pt x="3" y="5"/>
                  <a:pt x="2" y="4"/>
                  <a:pt x="2" y="3"/>
                </a:cubicBezTo>
                <a:cubicBezTo>
                  <a:pt x="1" y="2"/>
                  <a:pt x="0" y="1"/>
                  <a:pt x="1" y="0"/>
                </a:cubicBezTo>
                <a:cubicBezTo>
                  <a:pt x="2" y="0"/>
                  <a:pt x="3" y="2"/>
                  <a:pt x="4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71" name="Freeform 3189"/>
          <p:cNvSpPr>
            <a:spLocks noChangeAspect="1"/>
          </p:cNvSpPr>
          <p:nvPr/>
        </p:nvSpPr>
        <p:spPr bwMode="auto">
          <a:xfrm>
            <a:off x="2725738" y="3535363"/>
            <a:ext cx="6350" cy="7938"/>
          </a:xfrm>
          <a:custGeom>
            <a:avLst/>
            <a:gdLst>
              <a:gd name="T0" fmla="*/ 3 w 4"/>
              <a:gd name="T1" fmla="*/ 3 h 4"/>
              <a:gd name="T2" fmla="*/ 4 w 4"/>
              <a:gd name="T3" fmla="*/ 5 h 4"/>
              <a:gd name="T4" fmla="*/ 1 w 4"/>
              <a:gd name="T5" fmla="*/ 4 h 4"/>
              <a:gd name="T6" fmla="*/ 0 w 4"/>
              <a:gd name="T7" fmla="*/ 1 h 4"/>
              <a:gd name="T8" fmla="*/ 3 w 4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3" y="2"/>
                </a:moveTo>
                <a:cubicBezTo>
                  <a:pt x="3" y="3"/>
                  <a:pt x="4" y="4"/>
                  <a:pt x="4" y="4"/>
                </a:cubicBezTo>
                <a:cubicBezTo>
                  <a:pt x="3" y="4"/>
                  <a:pt x="2" y="4"/>
                  <a:pt x="1" y="3"/>
                </a:cubicBezTo>
                <a:cubicBezTo>
                  <a:pt x="1" y="2"/>
                  <a:pt x="0" y="1"/>
                  <a:pt x="0" y="1"/>
                </a:cubicBezTo>
                <a:cubicBezTo>
                  <a:pt x="1" y="0"/>
                  <a:pt x="2" y="2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72" name="Freeform 3190"/>
          <p:cNvSpPr>
            <a:spLocks noChangeAspect="1"/>
          </p:cNvSpPr>
          <p:nvPr/>
        </p:nvSpPr>
        <p:spPr bwMode="auto">
          <a:xfrm>
            <a:off x="2732088" y="3506788"/>
            <a:ext cx="12700" cy="11113"/>
          </a:xfrm>
          <a:custGeom>
            <a:avLst/>
            <a:gdLst>
              <a:gd name="T0" fmla="*/ 5 w 6"/>
              <a:gd name="T1" fmla="*/ 4 h 6"/>
              <a:gd name="T2" fmla="*/ 8 w 6"/>
              <a:gd name="T3" fmla="*/ 7 h 6"/>
              <a:gd name="T4" fmla="*/ 4 w 6"/>
              <a:gd name="T5" fmla="*/ 5 h 6"/>
              <a:gd name="T6" fmla="*/ 1 w 6"/>
              <a:gd name="T7" fmla="*/ 0 h 6"/>
              <a:gd name="T8" fmla="*/ 5 w 6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"/>
              <a:gd name="T17" fmla="*/ 6 w 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">
                <a:moveTo>
                  <a:pt x="4" y="3"/>
                </a:moveTo>
                <a:cubicBezTo>
                  <a:pt x="5" y="4"/>
                  <a:pt x="6" y="6"/>
                  <a:pt x="6" y="6"/>
                </a:cubicBezTo>
                <a:cubicBezTo>
                  <a:pt x="5" y="6"/>
                  <a:pt x="4" y="5"/>
                  <a:pt x="3" y="4"/>
                </a:cubicBezTo>
                <a:cubicBezTo>
                  <a:pt x="2" y="3"/>
                  <a:pt x="0" y="0"/>
                  <a:pt x="1" y="0"/>
                </a:cubicBezTo>
                <a:cubicBezTo>
                  <a:pt x="2" y="0"/>
                  <a:pt x="3" y="2"/>
                  <a:pt x="4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73" name="Freeform 3191"/>
          <p:cNvSpPr>
            <a:spLocks noChangeAspect="1"/>
          </p:cNvSpPr>
          <p:nvPr/>
        </p:nvSpPr>
        <p:spPr bwMode="auto">
          <a:xfrm>
            <a:off x="2744788" y="3543300"/>
            <a:ext cx="11113" cy="11113"/>
          </a:xfrm>
          <a:custGeom>
            <a:avLst/>
            <a:gdLst>
              <a:gd name="T0" fmla="*/ 5 w 6"/>
              <a:gd name="T1" fmla="*/ 4 h 6"/>
              <a:gd name="T2" fmla="*/ 6 w 6"/>
              <a:gd name="T3" fmla="*/ 7 h 6"/>
              <a:gd name="T4" fmla="*/ 2 w 6"/>
              <a:gd name="T5" fmla="*/ 4 h 6"/>
              <a:gd name="T6" fmla="*/ 1 w 6"/>
              <a:gd name="T7" fmla="*/ 0 h 6"/>
              <a:gd name="T8" fmla="*/ 5 w 6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"/>
              <a:gd name="T17" fmla="*/ 6 w 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">
                <a:moveTo>
                  <a:pt x="4" y="3"/>
                </a:moveTo>
                <a:cubicBezTo>
                  <a:pt x="5" y="4"/>
                  <a:pt x="6" y="6"/>
                  <a:pt x="5" y="6"/>
                </a:cubicBezTo>
                <a:cubicBezTo>
                  <a:pt x="4" y="6"/>
                  <a:pt x="3" y="5"/>
                  <a:pt x="2" y="3"/>
                </a:cubicBezTo>
                <a:cubicBezTo>
                  <a:pt x="1" y="2"/>
                  <a:pt x="0" y="0"/>
                  <a:pt x="1" y="0"/>
                </a:cubicBezTo>
                <a:cubicBezTo>
                  <a:pt x="1" y="0"/>
                  <a:pt x="3" y="2"/>
                  <a:pt x="4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74" name="Freeform 3192"/>
          <p:cNvSpPr>
            <a:spLocks noChangeAspect="1"/>
          </p:cNvSpPr>
          <p:nvPr/>
        </p:nvSpPr>
        <p:spPr bwMode="auto">
          <a:xfrm>
            <a:off x="2586038" y="3659188"/>
            <a:ext cx="9525" cy="3175"/>
          </a:xfrm>
          <a:custGeom>
            <a:avLst/>
            <a:gdLst>
              <a:gd name="T0" fmla="*/ 4 w 5"/>
              <a:gd name="T1" fmla="*/ 0 h 2"/>
              <a:gd name="T2" fmla="*/ 6 w 5"/>
              <a:gd name="T3" fmla="*/ 1 h 2"/>
              <a:gd name="T4" fmla="*/ 2 w 5"/>
              <a:gd name="T5" fmla="*/ 2 h 2"/>
              <a:gd name="T6" fmla="*/ 0 w 5"/>
              <a:gd name="T7" fmla="*/ 0 h 2"/>
              <a:gd name="T8" fmla="*/ 4 w 5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3" y="0"/>
                </a:moveTo>
                <a:cubicBezTo>
                  <a:pt x="4" y="0"/>
                  <a:pt x="5" y="1"/>
                  <a:pt x="5" y="1"/>
                </a:cubicBezTo>
                <a:cubicBezTo>
                  <a:pt x="4" y="2"/>
                  <a:pt x="3" y="2"/>
                  <a:pt x="2" y="2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75" name="Freeform 3193"/>
          <p:cNvSpPr>
            <a:spLocks noChangeAspect="1"/>
          </p:cNvSpPr>
          <p:nvPr/>
        </p:nvSpPr>
        <p:spPr bwMode="auto">
          <a:xfrm>
            <a:off x="2462213" y="3736975"/>
            <a:ext cx="9525" cy="6350"/>
          </a:xfrm>
          <a:custGeom>
            <a:avLst/>
            <a:gdLst>
              <a:gd name="T0" fmla="*/ 4 w 5"/>
              <a:gd name="T1" fmla="*/ 1 h 3"/>
              <a:gd name="T2" fmla="*/ 6 w 5"/>
              <a:gd name="T3" fmla="*/ 1 h 3"/>
              <a:gd name="T4" fmla="*/ 4 w 5"/>
              <a:gd name="T5" fmla="*/ 3 h 3"/>
              <a:gd name="T6" fmla="*/ 0 w 5"/>
              <a:gd name="T7" fmla="*/ 4 h 3"/>
              <a:gd name="T8" fmla="*/ 4 w 5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3" y="1"/>
                </a:moveTo>
                <a:cubicBezTo>
                  <a:pt x="3" y="1"/>
                  <a:pt x="4" y="0"/>
                  <a:pt x="5" y="1"/>
                </a:cubicBezTo>
                <a:cubicBezTo>
                  <a:pt x="5" y="1"/>
                  <a:pt x="4" y="2"/>
                  <a:pt x="3" y="2"/>
                </a:cubicBezTo>
                <a:cubicBezTo>
                  <a:pt x="2" y="3"/>
                  <a:pt x="1" y="3"/>
                  <a:pt x="0" y="3"/>
                </a:cubicBezTo>
                <a:cubicBezTo>
                  <a:pt x="0" y="2"/>
                  <a:pt x="2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76" name="Freeform 3194"/>
          <p:cNvSpPr>
            <a:spLocks noChangeAspect="1"/>
          </p:cNvSpPr>
          <p:nvPr/>
        </p:nvSpPr>
        <p:spPr bwMode="auto">
          <a:xfrm>
            <a:off x="2460625" y="3627438"/>
            <a:ext cx="7938" cy="4763"/>
          </a:xfrm>
          <a:custGeom>
            <a:avLst/>
            <a:gdLst>
              <a:gd name="T0" fmla="*/ 3 w 4"/>
              <a:gd name="T1" fmla="*/ 1 h 3"/>
              <a:gd name="T2" fmla="*/ 5 w 4"/>
              <a:gd name="T3" fmla="*/ 0 h 3"/>
              <a:gd name="T4" fmla="*/ 3 w 4"/>
              <a:gd name="T5" fmla="*/ 2 h 3"/>
              <a:gd name="T6" fmla="*/ 0 w 4"/>
              <a:gd name="T7" fmla="*/ 3 h 3"/>
              <a:gd name="T8" fmla="*/ 3 w 4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1"/>
                </a:moveTo>
                <a:cubicBezTo>
                  <a:pt x="2" y="0"/>
                  <a:pt x="3" y="0"/>
                  <a:pt x="4" y="0"/>
                </a:cubicBezTo>
                <a:cubicBezTo>
                  <a:pt x="4" y="1"/>
                  <a:pt x="3" y="2"/>
                  <a:pt x="2" y="2"/>
                </a:cubicBezTo>
                <a:cubicBezTo>
                  <a:pt x="2" y="3"/>
                  <a:pt x="0" y="3"/>
                  <a:pt x="0" y="3"/>
                </a:cubicBezTo>
                <a:cubicBezTo>
                  <a:pt x="0" y="2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77" name="Freeform 3195"/>
          <p:cNvSpPr>
            <a:spLocks noChangeAspect="1"/>
          </p:cNvSpPr>
          <p:nvPr/>
        </p:nvSpPr>
        <p:spPr bwMode="auto">
          <a:xfrm>
            <a:off x="2433638" y="3705225"/>
            <a:ext cx="6350" cy="7938"/>
          </a:xfrm>
          <a:custGeom>
            <a:avLst/>
            <a:gdLst>
              <a:gd name="T0" fmla="*/ 3 w 3"/>
              <a:gd name="T1" fmla="*/ 1 h 4"/>
              <a:gd name="T2" fmla="*/ 4 w 3"/>
              <a:gd name="T3" fmla="*/ 1 h 4"/>
              <a:gd name="T4" fmla="*/ 3 w 3"/>
              <a:gd name="T5" fmla="*/ 3 h 4"/>
              <a:gd name="T6" fmla="*/ 1 w 3"/>
              <a:gd name="T7" fmla="*/ 4 h 4"/>
              <a:gd name="T8" fmla="*/ 3 w 3"/>
              <a:gd name="T9" fmla="*/ 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2" y="1"/>
                </a:moveTo>
                <a:cubicBezTo>
                  <a:pt x="2" y="1"/>
                  <a:pt x="3" y="0"/>
                  <a:pt x="3" y="1"/>
                </a:cubicBezTo>
                <a:cubicBezTo>
                  <a:pt x="3" y="1"/>
                  <a:pt x="3" y="2"/>
                  <a:pt x="2" y="2"/>
                </a:cubicBezTo>
                <a:cubicBezTo>
                  <a:pt x="2" y="3"/>
                  <a:pt x="1" y="4"/>
                  <a:pt x="1" y="3"/>
                </a:cubicBezTo>
                <a:cubicBezTo>
                  <a:pt x="0" y="3"/>
                  <a:pt x="1" y="2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78" name="Freeform 3196"/>
          <p:cNvSpPr>
            <a:spLocks noChangeAspect="1"/>
          </p:cNvSpPr>
          <p:nvPr/>
        </p:nvSpPr>
        <p:spPr bwMode="auto">
          <a:xfrm>
            <a:off x="2792413" y="3567113"/>
            <a:ext cx="14288" cy="4763"/>
          </a:xfrm>
          <a:custGeom>
            <a:avLst/>
            <a:gdLst>
              <a:gd name="T0" fmla="*/ 6 w 8"/>
              <a:gd name="T1" fmla="*/ 2 h 2"/>
              <a:gd name="T2" fmla="*/ 9 w 8"/>
              <a:gd name="T3" fmla="*/ 3 h 2"/>
              <a:gd name="T4" fmla="*/ 5 w 8"/>
              <a:gd name="T5" fmla="*/ 3 h 2"/>
              <a:gd name="T6" fmla="*/ 0 w 8"/>
              <a:gd name="T7" fmla="*/ 2 h 2"/>
              <a:gd name="T8" fmla="*/ 6 w 8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2"/>
              <a:gd name="T17" fmla="*/ 8 w 8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2">
                <a:moveTo>
                  <a:pt x="5" y="1"/>
                </a:moveTo>
                <a:cubicBezTo>
                  <a:pt x="6" y="1"/>
                  <a:pt x="8" y="1"/>
                  <a:pt x="8" y="2"/>
                </a:cubicBezTo>
                <a:cubicBezTo>
                  <a:pt x="7" y="2"/>
                  <a:pt x="5" y="2"/>
                  <a:pt x="4" y="2"/>
                </a:cubicBezTo>
                <a:cubicBezTo>
                  <a:pt x="3" y="2"/>
                  <a:pt x="0" y="2"/>
                  <a:pt x="0" y="1"/>
                </a:cubicBezTo>
                <a:cubicBezTo>
                  <a:pt x="1" y="0"/>
                  <a:pt x="4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79" name="Freeform 3197"/>
          <p:cNvSpPr>
            <a:spLocks noChangeAspect="1"/>
          </p:cNvSpPr>
          <p:nvPr/>
        </p:nvSpPr>
        <p:spPr bwMode="auto">
          <a:xfrm>
            <a:off x="2767013" y="3565525"/>
            <a:ext cx="9525" cy="14288"/>
          </a:xfrm>
          <a:custGeom>
            <a:avLst/>
            <a:gdLst>
              <a:gd name="T0" fmla="*/ 4 w 5"/>
              <a:gd name="T1" fmla="*/ 3 h 7"/>
              <a:gd name="T2" fmla="*/ 6 w 5"/>
              <a:gd name="T3" fmla="*/ 0 h 7"/>
              <a:gd name="T4" fmla="*/ 4 w 5"/>
              <a:gd name="T5" fmla="*/ 4 h 7"/>
              <a:gd name="T6" fmla="*/ 0 w 5"/>
              <a:gd name="T7" fmla="*/ 8 h 7"/>
              <a:gd name="T8" fmla="*/ 4 w 5"/>
              <a:gd name="T9" fmla="*/ 3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7"/>
              <a:gd name="T17" fmla="*/ 5 w 5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7">
                <a:moveTo>
                  <a:pt x="3" y="2"/>
                </a:moveTo>
                <a:cubicBezTo>
                  <a:pt x="4" y="1"/>
                  <a:pt x="5" y="0"/>
                  <a:pt x="5" y="0"/>
                </a:cubicBezTo>
                <a:cubicBezTo>
                  <a:pt x="5" y="1"/>
                  <a:pt x="4" y="2"/>
                  <a:pt x="3" y="3"/>
                </a:cubicBezTo>
                <a:cubicBezTo>
                  <a:pt x="3" y="5"/>
                  <a:pt x="1" y="7"/>
                  <a:pt x="0" y="6"/>
                </a:cubicBezTo>
                <a:cubicBezTo>
                  <a:pt x="0" y="5"/>
                  <a:pt x="2" y="3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80" name="Freeform 3198"/>
          <p:cNvSpPr>
            <a:spLocks noChangeAspect="1"/>
          </p:cNvSpPr>
          <p:nvPr/>
        </p:nvSpPr>
        <p:spPr bwMode="auto">
          <a:xfrm>
            <a:off x="3073400" y="3786188"/>
            <a:ext cx="7938" cy="9525"/>
          </a:xfrm>
          <a:custGeom>
            <a:avLst/>
            <a:gdLst>
              <a:gd name="T0" fmla="*/ 4 w 4"/>
              <a:gd name="T1" fmla="*/ 4 h 5"/>
              <a:gd name="T2" fmla="*/ 5 w 4"/>
              <a:gd name="T3" fmla="*/ 6 h 5"/>
              <a:gd name="T4" fmla="*/ 3 w 4"/>
              <a:gd name="T5" fmla="*/ 4 h 5"/>
              <a:gd name="T6" fmla="*/ 1 w 4"/>
              <a:gd name="T7" fmla="*/ 0 h 5"/>
              <a:gd name="T8" fmla="*/ 4 w 4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5"/>
              <a:gd name="T17" fmla="*/ 4 w 4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5">
                <a:moveTo>
                  <a:pt x="3" y="3"/>
                </a:moveTo>
                <a:cubicBezTo>
                  <a:pt x="4" y="4"/>
                  <a:pt x="4" y="5"/>
                  <a:pt x="4" y="5"/>
                </a:cubicBezTo>
                <a:cubicBezTo>
                  <a:pt x="3" y="5"/>
                  <a:pt x="2" y="4"/>
                  <a:pt x="2" y="3"/>
                </a:cubicBezTo>
                <a:cubicBezTo>
                  <a:pt x="1" y="2"/>
                  <a:pt x="0" y="1"/>
                  <a:pt x="1" y="0"/>
                </a:cubicBezTo>
                <a:cubicBezTo>
                  <a:pt x="2" y="0"/>
                  <a:pt x="3" y="2"/>
                  <a:pt x="3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81" name="Freeform 3199"/>
          <p:cNvSpPr>
            <a:spLocks noChangeAspect="1"/>
          </p:cNvSpPr>
          <p:nvPr/>
        </p:nvSpPr>
        <p:spPr bwMode="auto">
          <a:xfrm>
            <a:off x="3059113" y="3741738"/>
            <a:ext cx="1588" cy="11113"/>
          </a:xfrm>
          <a:custGeom>
            <a:avLst/>
            <a:gdLst>
              <a:gd name="T0" fmla="*/ 1 w 1"/>
              <a:gd name="T1" fmla="*/ 5 h 6"/>
              <a:gd name="T2" fmla="*/ 0 w 1"/>
              <a:gd name="T3" fmla="*/ 7 h 6"/>
              <a:gd name="T4" fmla="*/ 0 w 1"/>
              <a:gd name="T5" fmla="*/ 4 h 6"/>
              <a:gd name="T6" fmla="*/ 0 w 1"/>
              <a:gd name="T7" fmla="*/ 0 h 6"/>
              <a:gd name="T8" fmla="*/ 1 w 1"/>
              <a:gd name="T9" fmla="*/ 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6"/>
              <a:gd name="T17" fmla="*/ 1 w 1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6">
                <a:moveTo>
                  <a:pt x="1" y="4"/>
                </a:moveTo>
                <a:cubicBezTo>
                  <a:pt x="1" y="5"/>
                  <a:pt x="1" y="6"/>
                  <a:pt x="0" y="6"/>
                </a:cubicBezTo>
                <a:cubicBezTo>
                  <a:pt x="0" y="6"/>
                  <a:pt x="0" y="4"/>
                  <a:pt x="0" y="3"/>
                </a:cubicBezTo>
                <a:cubicBezTo>
                  <a:pt x="0" y="2"/>
                  <a:pt x="0" y="0"/>
                  <a:pt x="0" y="0"/>
                </a:cubicBezTo>
                <a:cubicBezTo>
                  <a:pt x="1" y="1"/>
                  <a:pt x="1" y="3"/>
                  <a:pt x="1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82" name="Freeform 3200"/>
          <p:cNvSpPr>
            <a:spLocks noChangeAspect="1"/>
          </p:cNvSpPr>
          <p:nvPr/>
        </p:nvSpPr>
        <p:spPr bwMode="auto">
          <a:xfrm>
            <a:off x="3074988" y="3805238"/>
            <a:ext cx="3175" cy="9525"/>
          </a:xfrm>
          <a:custGeom>
            <a:avLst/>
            <a:gdLst>
              <a:gd name="T0" fmla="*/ 2 w 1"/>
              <a:gd name="T1" fmla="*/ 4 h 5"/>
              <a:gd name="T2" fmla="*/ 0 w 1"/>
              <a:gd name="T3" fmla="*/ 6 h 5"/>
              <a:gd name="T4" fmla="*/ 0 w 1"/>
              <a:gd name="T5" fmla="*/ 4 h 5"/>
              <a:gd name="T6" fmla="*/ 2 w 1"/>
              <a:gd name="T7" fmla="*/ 0 h 5"/>
              <a:gd name="T8" fmla="*/ 2 w 1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5"/>
              <a:gd name="T17" fmla="*/ 1 w 1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5">
                <a:moveTo>
                  <a:pt x="1" y="3"/>
                </a:moveTo>
                <a:cubicBezTo>
                  <a:pt x="1" y="4"/>
                  <a:pt x="1" y="5"/>
                  <a:pt x="0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1" y="0"/>
                  <a:pt x="1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83" name="Freeform 3201"/>
          <p:cNvSpPr>
            <a:spLocks noChangeAspect="1"/>
          </p:cNvSpPr>
          <p:nvPr/>
        </p:nvSpPr>
        <p:spPr bwMode="auto">
          <a:xfrm>
            <a:off x="2874963" y="3857625"/>
            <a:ext cx="12700" cy="4763"/>
          </a:xfrm>
          <a:custGeom>
            <a:avLst/>
            <a:gdLst>
              <a:gd name="T0" fmla="*/ 5 w 6"/>
              <a:gd name="T1" fmla="*/ 1 h 3"/>
              <a:gd name="T2" fmla="*/ 8 w 6"/>
              <a:gd name="T3" fmla="*/ 3 h 3"/>
              <a:gd name="T4" fmla="*/ 4 w 6"/>
              <a:gd name="T5" fmla="*/ 3 h 3"/>
              <a:gd name="T6" fmla="*/ 0 w 6"/>
              <a:gd name="T7" fmla="*/ 1 h 3"/>
              <a:gd name="T8" fmla="*/ 5 w 6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3"/>
              <a:gd name="T17" fmla="*/ 6 w 6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3">
                <a:moveTo>
                  <a:pt x="4" y="1"/>
                </a:moveTo>
                <a:cubicBezTo>
                  <a:pt x="5" y="2"/>
                  <a:pt x="6" y="2"/>
                  <a:pt x="6" y="3"/>
                </a:cubicBezTo>
                <a:cubicBezTo>
                  <a:pt x="5" y="3"/>
                  <a:pt x="4" y="3"/>
                  <a:pt x="3" y="3"/>
                </a:cubicBezTo>
                <a:cubicBezTo>
                  <a:pt x="2" y="2"/>
                  <a:pt x="0" y="1"/>
                  <a:pt x="0" y="1"/>
                </a:cubicBezTo>
                <a:cubicBezTo>
                  <a:pt x="1" y="0"/>
                  <a:pt x="3" y="1"/>
                  <a:pt x="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84" name="Freeform 3202"/>
          <p:cNvSpPr>
            <a:spLocks noChangeAspect="1"/>
          </p:cNvSpPr>
          <p:nvPr/>
        </p:nvSpPr>
        <p:spPr bwMode="auto">
          <a:xfrm>
            <a:off x="3309938" y="4198938"/>
            <a:ext cx="7938" cy="9525"/>
          </a:xfrm>
          <a:custGeom>
            <a:avLst/>
            <a:gdLst>
              <a:gd name="T0" fmla="*/ 3 w 4"/>
              <a:gd name="T1" fmla="*/ 5 h 5"/>
              <a:gd name="T2" fmla="*/ 1 w 4"/>
              <a:gd name="T3" fmla="*/ 6 h 5"/>
              <a:gd name="T4" fmla="*/ 1 w 4"/>
              <a:gd name="T5" fmla="*/ 4 h 5"/>
              <a:gd name="T6" fmla="*/ 5 w 4"/>
              <a:gd name="T7" fmla="*/ 1 h 5"/>
              <a:gd name="T8" fmla="*/ 3 w 4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5"/>
              <a:gd name="T17" fmla="*/ 4 w 4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5">
                <a:moveTo>
                  <a:pt x="2" y="4"/>
                </a:moveTo>
                <a:cubicBezTo>
                  <a:pt x="2" y="4"/>
                  <a:pt x="1" y="5"/>
                  <a:pt x="1" y="5"/>
                </a:cubicBezTo>
                <a:cubicBezTo>
                  <a:pt x="0" y="4"/>
                  <a:pt x="1" y="3"/>
                  <a:pt x="1" y="3"/>
                </a:cubicBezTo>
                <a:cubicBezTo>
                  <a:pt x="2" y="2"/>
                  <a:pt x="3" y="0"/>
                  <a:pt x="4" y="1"/>
                </a:cubicBezTo>
                <a:cubicBezTo>
                  <a:pt x="4" y="2"/>
                  <a:pt x="3" y="3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85" name="Freeform 3203"/>
          <p:cNvSpPr>
            <a:spLocks noChangeAspect="1"/>
          </p:cNvSpPr>
          <p:nvPr/>
        </p:nvSpPr>
        <p:spPr bwMode="auto">
          <a:xfrm>
            <a:off x="3308350" y="4192588"/>
            <a:ext cx="9525" cy="11113"/>
          </a:xfrm>
          <a:custGeom>
            <a:avLst/>
            <a:gdLst>
              <a:gd name="T0" fmla="*/ 4 w 5"/>
              <a:gd name="T1" fmla="*/ 5 h 6"/>
              <a:gd name="T2" fmla="*/ 1 w 5"/>
              <a:gd name="T3" fmla="*/ 6 h 6"/>
              <a:gd name="T4" fmla="*/ 2 w 5"/>
              <a:gd name="T5" fmla="*/ 4 h 6"/>
              <a:gd name="T6" fmla="*/ 5 w 5"/>
              <a:gd name="T7" fmla="*/ 1 h 6"/>
              <a:gd name="T8" fmla="*/ 4 w 5"/>
              <a:gd name="T9" fmla="*/ 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3" y="4"/>
                </a:moveTo>
                <a:cubicBezTo>
                  <a:pt x="2" y="5"/>
                  <a:pt x="1" y="6"/>
                  <a:pt x="1" y="5"/>
                </a:cubicBezTo>
                <a:cubicBezTo>
                  <a:pt x="0" y="4"/>
                  <a:pt x="1" y="3"/>
                  <a:pt x="2" y="3"/>
                </a:cubicBezTo>
                <a:cubicBezTo>
                  <a:pt x="2" y="2"/>
                  <a:pt x="4" y="0"/>
                  <a:pt x="4" y="1"/>
                </a:cubicBezTo>
                <a:cubicBezTo>
                  <a:pt x="5" y="2"/>
                  <a:pt x="4" y="3"/>
                  <a:pt x="3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86" name="Freeform 3204"/>
          <p:cNvSpPr>
            <a:spLocks noChangeAspect="1"/>
          </p:cNvSpPr>
          <p:nvPr/>
        </p:nvSpPr>
        <p:spPr bwMode="auto">
          <a:xfrm>
            <a:off x="3324225" y="4129088"/>
            <a:ext cx="4763" cy="7938"/>
          </a:xfrm>
          <a:custGeom>
            <a:avLst/>
            <a:gdLst>
              <a:gd name="T0" fmla="*/ 3 w 3"/>
              <a:gd name="T1" fmla="*/ 3 h 4"/>
              <a:gd name="T2" fmla="*/ 3 w 3"/>
              <a:gd name="T3" fmla="*/ 5 h 4"/>
              <a:gd name="T4" fmla="*/ 1 w 3"/>
              <a:gd name="T5" fmla="*/ 4 h 4"/>
              <a:gd name="T6" fmla="*/ 0 w 3"/>
              <a:gd name="T7" fmla="*/ 0 h 4"/>
              <a:gd name="T8" fmla="*/ 3 w 3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3" y="2"/>
                </a:moveTo>
                <a:cubicBezTo>
                  <a:pt x="3" y="3"/>
                  <a:pt x="3" y="4"/>
                  <a:pt x="3" y="4"/>
                </a:cubicBezTo>
                <a:cubicBezTo>
                  <a:pt x="2" y="4"/>
                  <a:pt x="1" y="3"/>
                  <a:pt x="1" y="3"/>
                </a:cubicBezTo>
                <a:cubicBezTo>
                  <a:pt x="1" y="2"/>
                  <a:pt x="0" y="0"/>
                  <a:pt x="0" y="0"/>
                </a:cubicBezTo>
                <a:cubicBezTo>
                  <a:pt x="1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87" name="Freeform 3205"/>
          <p:cNvSpPr>
            <a:spLocks noChangeAspect="1"/>
          </p:cNvSpPr>
          <p:nvPr/>
        </p:nvSpPr>
        <p:spPr bwMode="auto">
          <a:xfrm>
            <a:off x="2379663" y="4210050"/>
            <a:ext cx="7938" cy="7938"/>
          </a:xfrm>
          <a:custGeom>
            <a:avLst/>
            <a:gdLst>
              <a:gd name="T0" fmla="*/ 3 w 4"/>
              <a:gd name="T1" fmla="*/ 4 h 4"/>
              <a:gd name="T2" fmla="*/ 0 w 4"/>
              <a:gd name="T3" fmla="*/ 4 h 4"/>
              <a:gd name="T4" fmla="*/ 1 w 4"/>
              <a:gd name="T5" fmla="*/ 3 h 4"/>
              <a:gd name="T6" fmla="*/ 5 w 4"/>
              <a:gd name="T7" fmla="*/ 1 h 4"/>
              <a:gd name="T8" fmla="*/ 3 w 4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2" y="3"/>
                </a:moveTo>
                <a:cubicBezTo>
                  <a:pt x="1" y="3"/>
                  <a:pt x="0" y="4"/>
                  <a:pt x="0" y="3"/>
                </a:cubicBezTo>
                <a:cubicBezTo>
                  <a:pt x="0" y="3"/>
                  <a:pt x="1" y="2"/>
                  <a:pt x="1" y="2"/>
                </a:cubicBezTo>
                <a:cubicBezTo>
                  <a:pt x="2" y="1"/>
                  <a:pt x="4" y="0"/>
                  <a:pt x="4" y="1"/>
                </a:cubicBezTo>
                <a:cubicBezTo>
                  <a:pt x="4" y="2"/>
                  <a:pt x="3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88" name="Freeform 3206"/>
          <p:cNvSpPr>
            <a:spLocks noChangeAspect="1"/>
          </p:cNvSpPr>
          <p:nvPr/>
        </p:nvSpPr>
        <p:spPr bwMode="auto">
          <a:xfrm>
            <a:off x="2836863" y="5507038"/>
            <a:ext cx="4763" cy="9525"/>
          </a:xfrm>
          <a:custGeom>
            <a:avLst/>
            <a:gdLst>
              <a:gd name="T0" fmla="*/ 3 w 2"/>
              <a:gd name="T1" fmla="*/ 4 h 5"/>
              <a:gd name="T2" fmla="*/ 3 w 2"/>
              <a:gd name="T3" fmla="*/ 6 h 5"/>
              <a:gd name="T4" fmla="*/ 0 w 2"/>
              <a:gd name="T5" fmla="*/ 4 h 5"/>
              <a:gd name="T6" fmla="*/ 0 w 2"/>
              <a:gd name="T7" fmla="*/ 0 h 5"/>
              <a:gd name="T8" fmla="*/ 3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2" y="4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0"/>
                  <a:pt x="0" y="0"/>
                </a:cubicBezTo>
                <a:cubicBezTo>
                  <a:pt x="1" y="0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89" name="Freeform 3207"/>
          <p:cNvSpPr>
            <a:spLocks noChangeAspect="1"/>
          </p:cNvSpPr>
          <p:nvPr/>
        </p:nvSpPr>
        <p:spPr bwMode="auto">
          <a:xfrm>
            <a:off x="2836863" y="5454650"/>
            <a:ext cx="7938" cy="4763"/>
          </a:xfrm>
          <a:custGeom>
            <a:avLst/>
            <a:gdLst>
              <a:gd name="T0" fmla="*/ 3 w 4"/>
              <a:gd name="T1" fmla="*/ 3 h 3"/>
              <a:gd name="T2" fmla="*/ 0 w 4"/>
              <a:gd name="T3" fmla="*/ 3 h 3"/>
              <a:gd name="T4" fmla="*/ 1 w 4"/>
              <a:gd name="T5" fmla="*/ 1 h 3"/>
              <a:gd name="T6" fmla="*/ 5 w 4"/>
              <a:gd name="T7" fmla="*/ 1 h 3"/>
              <a:gd name="T8" fmla="*/ 3 w 4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3"/>
                </a:moveTo>
                <a:cubicBezTo>
                  <a:pt x="1" y="3"/>
                  <a:pt x="0" y="3"/>
                  <a:pt x="0" y="3"/>
                </a:cubicBezTo>
                <a:cubicBezTo>
                  <a:pt x="0" y="2"/>
                  <a:pt x="1" y="1"/>
                  <a:pt x="1" y="1"/>
                </a:cubicBezTo>
                <a:cubicBezTo>
                  <a:pt x="2" y="1"/>
                  <a:pt x="4" y="0"/>
                  <a:pt x="4" y="1"/>
                </a:cubicBezTo>
                <a:cubicBezTo>
                  <a:pt x="4" y="2"/>
                  <a:pt x="3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90" name="Freeform 3208"/>
          <p:cNvSpPr>
            <a:spLocks noChangeAspect="1"/>
          </p:cNvSpPr>
          <p:nvPr/>
        </p:nvSpPr>
        <p:spPr bwMode="auto">
          <a:xfrm>
            <a:off x="2827338" y="5449888"/>
            <a:ext cx="9525" cy="9525"/>
          </a:xfrm>
          <a:custGeom>
            <a:avLst/>
            <a:gdLst>
              <a:gd name="T0" fmla="*/ 2 w 5"/>
              <a:gd name="T1" fmla="*/ 5 h 5"/>
              <a:gd name="T2" fmla="*/ 0 w 5"/>
              <a:gd name="T3" fmla="*/ 5 h 5"/>
              <a:gd name="T4" fmla="*/ 2 w 5"/>
              <a:gd name="T5" fmla="*/ 2 h 5"/>
              <a:gd name="T6" fmla="*/ 6 w 5"/>
              <a:gd name="T7" fmla="*/ 1 h 5"/>
              <a:gd name="T8" fmla="*/ 2 w 5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2" y="4"/>
                </a:moveTo>
                <a:cubicBezTo>
                  <a:pt x="2" y="4"/>
                  <a:pt x="0" y="5"/>
                  <a:pt x="0" y="4"/>
                </a:cubicBezTo>
                <a:cubicBezTo>
                  <a:pt x="0" y="3"/>
                  <a:pt x="1" y="2"/>
                  <a:pt x="2" y="2"/>
                </a:cubicBezTo>
                <a:cubicBezTo>
                  <a:pt x="3" y="1"/>
                  <a:pt x="5" y="0"/>
                  <a:pt x="5" y="1"/>
                </a:cubicBezTo>
                <a:cubicBezTo>
                  <a:pt x="5" y="2"/>
                  <a:pt x="4" y="3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91" name="Freeform 3209"/>
          <p:cNvSpPr>
            <a:spLocks noChangeAspect="1"/>
          </p:cNvSpPr>
          <p:nvPr/>
        </p:nvSpPr>
        <p:spPr bwMode="auto">
          <a:xfrm>
            <a:off x="2832100" y="5583238"/>
            <a:ext cx="7938" cy="9525"/>
          </a:xfrm>
          <a:custGeom>
            <a:avLst/>
            <a:gdLst>
              <a:gd name="T0" fmla="*/ 4 w 4"/>
              <a:gd name="T1" fmla="*/ 4 h 5"/>
              <a:gd name="T2" fmla="*/ 4 w 4"/>
              <a:gd name="T3" fmla="*/ 6 h 5"/>
              <a:gd name="T4" fmla="*/ 1 w 4"/>
              <a:gd name="T5" fmla="*/ 4 h 5"/>
              <a:gd name="T6" fmla="*/ 1 w 4"/>
              <a:gd name="T7" fmla="*/ 1 h 5"/>
              <a:gd name="T8" fmla="*/ 4 w 4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5"/>
              <a:gd name="T17" fmla="*/ 4 w 4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5">
                <a:moveTo>
                  <a:pt x="3" y="3"/>
                </a:moveTo>
                <a:cubicBezTo>
                  <a:pt x="3" y="3"/>
                  <a:pt x="4" y="4"/>
                  <a:pt x="3" y="5"/>
                </a:cubicBezTo>
                <a:cubicBezTo>
                  <a:pt x="2" y="5"/>
                  <a:pt x="2" y="4"/>
                  <a:pt x="1" y="3"/>
                </a:cubicBezTo>
                <a:cubicBezTo>
                  <a:pt x="1" y="2"/>
                  <a:pt x="0" y="1"/>
                  <a:pt x="1" y="1"/>
                </a:cubicBezTo>
                <a:cubicBezTo>
                  <a:pt x="2" y="0"/>
                  <a:pt x="2" y="2"/>
                  <a:pt x="3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92" name="Freeform 3210"/>
          <p:cNvSpPr>
            <a:spLocks noChangeAspect="1"/>
          </p:cNvSpPr>
          <p:nvPr/>
        </p:nvSpPr>
        <p:spPr bwMode="auto">
          <a:xfrm>
            <a:off x="2872391" y="5674846"/>
            <a:ext cx="6350" cy="9525"/>
          </a:xfrm>
          <a:custGeom>
            <a:avLst/>
            <a:gdLst>
              <a:gd name="T0" fmla="*/ 3 w 3"/>
              <a:gd name="T1" fmla="*/ 4 h 5"/>
              <a:gd name="T2" fmla="*/ 0 w 3"/>
              <a:gd name="T3" fmla="*/ 5 h 5"/>
              <a:gd name="T4" fmla="*/ 1 w 3"/>
              <a:gd name="T5" fmla="*/ 2 h 5"/>
              <a:gd name="T6" fmla="*/ 3 w 3"/>
              <a:gd name="T7" fmla="*/ 0 h 5"/>
              <a:gd name="T8" fmla="*/ 3 w 3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2" y="3"/>
                </a:moveTo>
                <a:cubicBezTo>
                  <a:pt x="1" y="4"/>
                  <a:pt x="1" y="5"/>
                  <a:pt x="0" y="4"/>
                </a:cubicBezTo>
                <a:cubicBezTo>
                  <a:pt x="0" y="4"/>
                  <a:pt x="0" y="3"/>
                  <a:pt x="1" y="2"/>
                </a:cubicBezTo>
                <a:cubicBezTo>
                  <a:pt x="1" y="1"/>
                  <a:pt x="2" y="0"/>
                  <a:pt x="2" y="0"/>
                </a:cubicBezTo>
                <a:cubicBezTo>
                  <a:pt x="3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93" name="Freeform 3211"/>
          <p:cNvSpPr>
            <a:spLocks noChangeAspect="1"/>
          </p:cNvSpPr>
          <p:nvPr/>
        </p:nvSpPr>
        <p:spPr bwMode="auto">
          <a:xfrm>
            <a:off x="2830513" y="5645150"/>
            <a:ext cx="4763" cy="7938"/>
          </a:xfrm>
          <a:custGeom>
            <a:avLst/>
            <a:gdLst>
              <a:gd name="T0" fmla="*/ 3 w 3"/>
              <a:gd name="T1" fmla="*/ 3 h 4"/>
              <a:gd name="T2" fmla="*/ 3 w 3"/>
              <a:gd name="T3" fmla="*/ 5 h 4"/>
              <a:gd name="T4" fmla="*/ 1 w 3"/>
              <a:gd name="T5" fmla="*/ 3 h 4"/>
              <a:gd name="T6" fmla="*/ 1 w 3"/>
              <a:gd name="T7" fmla="*/ 0 h 4"/>
              <a:gd name="T8" fmla="*/ 3 w 3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3" y="2"/>
                </a:moveTo>
                <a:cubicBezTo>
                  <a:pt x="3" y="3"/>
                  <a:pt x="3" y="4"/>
                  <a:pt x="3" y="4"/>
                </a:cubicBezTo>
                <a:cubicBezTo>
                  <a:pt x="2" y="4"/>
                  <a:pt x="2" y="3"/>
                  <a:pt x="1" y="2"/>
                </a:cubicBezTo>
                <a:cubicBezTo>
                  <a:pt x="1" y="1"/>
                  <a:pt x="0" y="0"/>
                  <a:pt x="1" y="0"/>
                </a:cubicBezTo>
                <a:cubicBezTo>
                  <a:pt x="2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94" name="Freeform 3212"/>
          <p:cNvSpPr>
            <a:spLocks noChangeAspect="1"/>
          </p:cNvSpPr>
          <p:nvPr/>
        </p:nvSpPr>
        <p:spPr bwMode="auto">
          <a:xfrm>
            <a:off x="2885091" y="5651033"/>
            <a:ext cx="6350" cy="9525"/>
          </a:xfrm>
          <a:custGeom>
            <a:avLst/>
            <a:gdLst>
              <a:gd name="T0" fmla="*/ 3 w 4"/>
              <a:gd name="T1" fmla="*/ 4 h 5"/>
              <a:gd name="T2" fmla="*/ 3 w 4"/>
              <a:gd name="T3" fmla="*/ 6 h 5"/>
              <a:gd name="T4" fmla="*/ 2 w 4"/>
              <a:gd name="T5" fmla="*/ 4 h 5"/>
              <a:gd name="T6" fmla="*/ 1 w 4"/>
              <a:gd name="T7" fmla="*/ 1 h 5"/>
              <a:gd name="T8" fmla="*/ 3 w 4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5"/>
              <a:gd name="T17" fmla="*/ 4 w 4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5">
                <a:moveTo>
                  <a:pt x="3" y="3"/>
                </a:moveTo>
                <a:cubicBezTo>
                  <a:pt x="3" y="3"/>
                  <a:pt x="4" y="4"/>
                  <a:pt x="3" y="5"/>
                </a:cubicBezTo>
                <a:cubicBezTo>
                  <a:pt x="3" y="5"/>
                  <a:pt x="2" y="4"/>
                  <a:pt x="2" y="3"/>
                </a:cubicBezTo>
                <a:cubicBezTo>
                  <a:pt x="1" y="2"/>
                  <a:pt x="0" y="1"/>
                  <a:pt x="1" y="1"/>
                </a:cubicBezTo>
                <a:cubicBezTo>
                  <a:pt x="2" y="0"/>
                  <a:pt x="2" y="2"/>
                  <a:pt x="3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95" name="Freeform 3213"/>
          <p:cNvSpPr>
            <a:spLocks noChangeAspect="1"/>
          </p:cNvSpPr>
          <p:nvPr/>
        </p:nvSpPr>
        <p:spPr bwMode="auto">
          <a:xfrm>
            <a:off x="2880328" y="5674846"/>
            <a:ext cx="7938" cy="6350"/>
          </a:xfrm>
          <a:custGeom>
            <a:avLst/>
            <a:gdLst>
              <a:gd name="T0" fmla="*/ 3 w 4"/>
              <a:gd name="T1" fmla="*/ 3 h 3"/>
              <a:gd name="T2" fmla="*/ 0 w 4"/>
              <a:gd name="T3" fmla="*/ 3 h 3"/>
              <a:gd name="T4" fmla="*/ 3 w 4"/>
              <a:gd name="T5" fmla="*/ 1 h 3"/>
              <a:gd name="T6" fmla="*/ 5 w 4"/>
              <a:gd name="T7" fmla="*/ 0 h 3"/>
              <a:gd name="T8" fmla="*/ 3 w 4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2"/>
                </a:moveTo>
                <a:cubicBezTo>
                  <a:pt x="1" y="2"/>
                  <a:pt x="0" y="3"/>
                  <a:pt x="0" y="2"/>
                </a:cubicBezTo>
                <a:cubicBezTo>
                  <a:pt x="0" y="2"/>
                  <a:pt x="1" y="1"/>
                  <a:pt x="2" y="1"/>
                </a:cubicBezTo>
                <a:cubicBezTo>
                  <a:pt x="2" y="0"/>
                  <a:pt x="4" y="0"/>
                  <a:pt x="4" y="0"/>
                </a:cubicBezTo>
                <a:cubicBezTo>
                  <a:pt x="4" y="1"/>
                  <a:pt x="3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96" name="Freeform 3214"/>
          <p:cNvSpPr>
            <a:spLocks noChangeAspect="1"/>
          </p:cNvSpPr>
          <p:nvPr/>
        </p:nvSpPr>
        <p:spPr bwMode="auto">
          <a:xfrm>
            <a:off x="2880328" y="5684371"/>
            <a:ext cx="4763" cy="17463"/>
          </a:xfrm>
          <a:custGeom>
            <a:avLst/>
            <a:gdLst>
              <a:gd name="T0" fmla="*/ 2 w 2"/>
              <a:gd name="T1" fmla="*/ 7 h 9"/>
              <a:gd name="T2" fmla="*/ 0 w 2"/>
              <a:gd name="T3" fmla="*/ 11 h 9"/>
              <a:gd name="T4" fmla="*/ 0 w 2"/>
              <a:gd name="T5" fmla="*/ 6 h 9"/>
              <a:gd name="T6" fmla="*/ 2 w 2"/>
              <a:gd name="T7" fmla="*/ 1 h 9"/>
              <a:gd name="T8" fmla="*/ 2 w 2"/>
              <a:gd name="T9" fmla="*/ 7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9"/>
              <a:gd name="T17" fmla="*/ 2 w 2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9">
                <a:moveTo>
                  <a:pt x="1" y="6"/>
                </a:moveTo>
                <a:cubicBezTo>
                  <a:pt x="1" y="7"/>
                  <a:pt x="1" y="9"/>
                  <a:pt x="0" y="9"/>
                </a:cubicBezTo>
                <a:cubicBezTo>
                  <a:pt x="0" y="8"/>
                  <a:pt x="0" y="6"/>
                  <a:pt x="0" y="5"/>
                </a:cubicBezTo>
                <a:cubicBezTo>
                  <a:pt x="0" y="3"/>
                  <a:pt x="1" y="0"/>
                  <a:pt x="1" y="1"/>
                </a:cubicBezTo>
                <a:cubicBezTo>
                  <a:pt x="2" y="1"/>
                  <a:pt x="2" y="4"/>
                  <a:pt x="1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97" name="Freeform 3215"/>
          <p:cNvSpPr>
            <a:spLocks noChangeAspect="1"/>
          </p:cNvSpPr>
          <p:nvPr/>
        </p:nvSpPr>
        <p:spPr bwMode="auto">
          <a:xfrm>
            <a:off x="2886678" y="5690721"/>
            <a:ext cx="1588" cy="11113"/>
          </a:xfrm>
          <a:custGeom>
            <a:avLst/>
            <a:gdLst>
              <a:gd name="T0" fmla="*/ 1 w 1"/>
              <a:gd name="T1" fmla="*/ 5 h 6"/>
              <a:gd name="T2" fmla="*/ 0 w 1"/>
              <a:gd name="T3" fmla="*/ 7 h 6"/>
              <a:gd name="T4" fmla="*/ 0 w 1"/>
              <a:gd name="T5" fmla="*/ 4 h 6"/>
              <a:gd name="T6" fmla="*/ 0 w 1"/>
              <a:gd name="T7" fmla="*/ 0 h 6"/>
              <a:gd name="T8" fmla="*/ 1 w 1"/>
              <a:gd name="T9" fmla="*/ 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6"/>
              <a:gd name="T17" fmla="*/ 1 w 1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6">
                <a:moveTo>
                  <a:pt x="1" y="4"/>
                </a:moveTo>
                <a:cubicBezTo>
                  <a:pt x="1" y="5"/>
                  <a:pt x="1" y="6"/>
                  <a:pt x="0" y="6"/>
                </a:cubicBezTo>
                <a:cubicBezTo>
                  <a:pt x="0" y="6"/>
                  <a:pt x="0" y="4"/>
                  <a:pt x="0" y="3"/>
                </a:cubicBezTo>
                <a:cubicBezTo>
                  <a:pt x="0" y="2"/>
                  <a:pt x="0" y="0"/>
                  <a:pt x="0" y="0"/>
                </a:cubicBezTo>
                <a:cubicBezTo>
                  <a:pt x="1" y="0"/>
                  <a:pt x="1" y="3"/>
                  <a:pt x="1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98" name="Freeform 3216"/>
          <p:cNvSpPr>
            <a:spLocks noChangeAspect="1"/>
          </p:cNvSpPr>
          <p:nvPr/>
        </p:nvSpPr>
        <p:spPr bwMode="auto">
          <a:xfrm>
            <a:off x="2904141" y="5706596"/>
            <a:ext cx="6350" cy="6350"/>
          </a:xfrm>
          <a:custGeom>
            <a:avLst/>
            <a:gdLst>
              <a:gd name="T0" fmla="*/ 3 w 4"/>
              <a:gd name="T1" fmla="*/ 2 h 4"/>
              <a:gd name="T2" fmla="*/ 4 w 4"/>
              <a:gd name="T3" fmla="*/ 3 h 4"/>
              <a:gd name="T4" fmla="*/ 2 w 4"/>
              <a:gd name="T5" fmla="*/ 3 h 4"/>
              <a:gd name="T6" fmla="*/ 1 w 4"/>
              <a:gd name="T7" fmla="*/ 0 h 4"/>
              <a:gd name="T8" fmla="*/ 3 w 4"/>
              <a:gd name="T9" fmla="*/ 2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3" y="2"/>
                </a:moveTo>
                <a:cubicBezTo>
                  <a:pt x="4" y="2"/>
                  <a:pt x="4" y="3"/>
                  <a:pt x="4" y="3"/>
                </a:cubicBezTo>
                <a:cubicBezTo>
                  <a:pt x="3" y="4"/>
                  <a:pt x="2" y="3"/>
                  <a:pt x="2" y="3"/>
                </a:cubicBezTo>
                <a:cubicBezTo>
                  <a:pt x="1" y="2"/>
                  <a:pt x="0" y="1"/>
                  <a:pt x="1" y="0"/>
                </a:cubicBezTo>
                <a:cubicBezTo>
                  <a:pt x="1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899" name="Freeform 3217"/>
          <p:cNvSpPr>
            <a:spLocks noChangeAspect="1"/>
          </p:cNvSpPr>
          <p:nvPr/>
        </p:nvSpPr>
        <p:spPr bwMode="auto">
          <a:xfrm>
            <a:off x="2899378" y="5697071"/>
            <a:ext cx="9525" cy="6350"/>
          </a:xfrm>
          <a:custGeom>
            <a:avLst/>
            <a:gdLst>
              <a:gd name="T0" fmla="*/ 4 w 5"/>
              <a:gd name="T1" fmla="*/ 2 h 4"/>
              <a:gd name="T2" fmla="*/ 5 w 5"/>
              <a:gd name="T3" fmla="*/ 4 h 4"/>
              <a:gd name="T4" fmla="*/ 2 w 5"/>
              <a:gd name="T5" fmla="*/ 3 h 4"/>
              <a:gd name="T6" fmla="*/ 1 w 5"/>
              <a:gd name="T7" fmla="*/ 1 h 4"/>
              <a:gd name="T8" fmla="*/ 4 w 5"/>
              <a:gd name="T9" fmla="*/ 2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4"/>
              <a:gd name="T17" fmla="*/ 5 w 5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4">
                <a:moveTo>
                  <a:pt x="3" y="2"/>
                </a:moveTo>
                <a:cubicBezTo>
                  <a:pt x="4" y="2"/>
                  <a:pt x="5" y="3"/>
                  <a:pt x="4" y="4"/>
                </a:cubicBezTo>
                <a:cubicBezTo>
                  <a:pt x="4" y="4"/>
                  <a:pt x="3" y="3"/>
                  <a:pt x="2" y="3"/>
                </a:cubicBezTo>
                <a:cubicBezTo>
                  <a:pt x="1" y="2"/>
                  <a:pt x="0" y="1"/>
                  <a:pt x="1" y="1"/>
                </a:cubicBezTo>
                <a:cubicBezTo>
                  <a:pt x="1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00" name="Freeform 3218"/>
          <p:cNvSpPr>
            <a:spLocks noChangeAspect="1"/>
          </p:cNvSpPr>
          <p:nvPr/>
        </p:nvSpPr>
        <p:spPr bwMode="auto">
          <a:xfrm>
            <a:off x="2889853" y="5689133"/>
            <a:ext cx="7938" cy="7938"/>
          </a:xfrm>
          <a:custGeom>
            <a:avLst/>
            <a:gdLst>
              <a:gd name="T0" fmla="*/ 4 w 4"/>
              <a:gd name="T1" fmla="*/ 3 h 4"/>
              <a:gd name="T2" fmla="*/ 5 w 4"/>
              <a:gd name="T3" fmla="*/ 4 h 4"/>
              <a:gd name="T4" fmla="*/ 3 w 4"/>
              <a:gd name="T5" fmla="*/ 3 h 4"/>
              <a:gd name="T6" fmla="*/ 1 w 4"/>
              <a:gd name="T7" fmla="*/ 0 h 4"/>
              <a:gd name="T8" fmla="*/ 4 w 4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3" y="2"/>
                </a:moveTo>
                <a:cubicBezTo>
                  <a:pt x="4" y="2"/>
                  <a:pt x="4" y="3"/>
                  <a:pt x="4" y="3"/>
                </a:cubicBezTo>
                <a:cubicBezTo>
                  <a:pt x="4" y="4"/>
                  <a:pt x="3" y="3"/>
                  <a:pt x="2" y="2"/>
                </a:cubicBezTo>
                <a:cubicBezTo>
                  <a:pt x="1" y="2"/>
                  <a:pt x="0" y="1"/>
                  <a:pt x="1" y="0"/>
                </a:cubicBezTo>
                <a:cubicBezTo>
                  <a:pt x="1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01" name="Freeform 3219"/>
          <p:cNvSpPr>
            <a:spLocks noChangeAspect="1"/>
          </p:cNvSpPr>
          <p:nvPr/>
        </p:nvSpPr>
        <p:spPr bwMode="auto">
          <a:xfrm>
            <a:off x="2926366" y="5785971"/>
            <a:ext cx="9525" cy="3175"/>
          </a:xfrm>
          <a:custGeom>
            <a:avLst/>
            <a:gdLst>
              <a:gd name="T0" fmla="*/ 2 w 5"/>
              <a:gd name="T1" fmla="*/ 2 h 2"/>
              <a:gd name="T2" fmla="*/ 0 w 5"/>
              <a:gd name="T3" fmla="*/ 1 h 2"/>
              <a:gd name="T4" fmla="*/ 2 w 5"/>
              <a:gd name="T5" fmla="*/ 0 h 2"/>
              <a:gd name="T6" fmla="*/ 6 w 5"/>
              <a:gd name="T7" fmla="*/ 1 h 2"/>
              <a:gd name="T8" fmla="*/ 2 w 5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2" y="2"/>
                </a:move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3" y="0"/>
                  <a:pt x="5" y="0"/>
                  <a:pt x="5" y="1"/>
                </a:cubicBezTo>
                <a:cubicBezTo>
                  <a:pt x="4" y="2"/>
                  <a:pt x="3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02" name="Freeform 3220"/>
          <p:cNvSpPr>
            <a:spLocks noChangeAspect="1"/>
          </p:cNvSpPr>
          <p:nvPr/>
        </p:nvSpPr>
        <p:spPr bwMode="auto">
          <a:xfrm>
            <a:off x="5589588" y="1520825"/>
            <a:ext cx="3175" cy="7938"/>
          </a:xfrm>
          <a:custGeom>
            <a:avLst/>
            <a:gdLst>
              <a:gd name="T0" fmla="*/ 2 w 2"/>
              <a:gd name="T1" fmla="*/ 4 h 4"/>
              <a:gd name="T2" fmla="*/ 1 w 2"/>
              <a:gd name="T3" fmla="*/ 5 h 4"/>
              <a:gd name="T4" fmla="*/ 0 w 2"/>
              <a:gd name="T5" fmla="*/ 3 h 4"/>
              <a:gd name="T6" fmla="*/ 1 w 2"/>
              <a:gd name="T7" fmla="*/ 0 h 4"/>
              <a:gd name="T8" fmla="*/ 2 w 2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3"/>
                </a:moveTo>
                <a:cubicBezTo>
                  <a:pt x="2" y="3"/>
                  <a:pt x="1" y="4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03" name="Freeform 3221"/>
          <p:cNvSpPr>
            <a:spLocks noChangeAspect="1"/>
          </p:cNvSpPr>
          <p:nvPr/>
        </p:nvSpPr>
        <p:spPr bwMode="auto">
          <a:xfrm>
            <a:off x="5643563" y="1528763"/>
            <a:ext cx="7938" cy="6350"/>
          </a:xfrm>
          <a:custGeom>
            <a:avLst/>
            <a:gdLst>
              <a:gd name="T0" fmla="*/ 4 w 4"/>
              <a:gd name="T1" fmla="*/ 1 h 3"/>
              <a:gd name="T2" fmla="*/ 5 w 4"/>
              <a:gd name="T3" fmla="*/ 4 h 3"/>
              <a:gd name="T4" fmla="*/ 3 w 4"/>
              <a:gd name="T5" fmla="*/ 4 h 3"/>
              <a:gd name="T6" fmla="*/ 0 w 4"/>
              <a:gd name="T7" fmla="*/ 1 h 3"/>
              <a:gd name="T8" fmla="*/ 4 w 4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3" y="1"/>
                </a:moveTo>
                <a:cubicBezTo>
                  <a:pt x="3" y="2"/>
                  <a:pt x="4" y="2"/>
                  <a:pt x="4" y="3"/>
                </a:cubicBezTo>
                <a:cubicBezTo>
                  <a:pt x="4" y="3"/>
                  <a:pt x="3" y="3"/>
                  <a:pt x="2" y="3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2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04" name="Freeform 3222"/>
          <p:cNvSpPr>
            <a:spLocks noChangeAspect="1"/>
          </p:cNvSpPr>
          <p:nvPr/>
        </p:nvSpPr>
        <p:spPr bwMode="auto">
          <a:xfrm>
            <a:off x="5670550" y="1520825"/>
            <a:ext cx="9525" cy="4763"/>
          </a:xfrm>
          <a:custGeom>
            <a:avLst/>
            <a:gdLst>
              <a:gd name="T0" fmla="*/ 4 w 5"/>
              <a:gd name="T1" fmla="*/ 0 h 2"/>
              <a:gd name="T2" fmla="*/ 6 w 5"/>
              <a:gd name="T3" fmla="*/ 2 h 2"/>
              <a:gd name="T4" fmla="*/ 4 w 5"/>
              <a:gd name="T5" fmla="*/ 3 h 2"/>
              <a:gd name="T6" fmla="*/ 0 w 5"/>
              <a:gd name="T7" fmla="*/ 2 h 2"/>
              <a:gd name="T8" fmla="*/ 4 w 5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3" y="0"/>
                </a:moveTo>
                <a:cubicBezTo>
                  <a:pt x="4" y="0"/>
                  <a:pt x="5" y="1"/>
                  <a:pt x="5" y="1"/>
                </a:cubicBezTo>
                <a:cubicBezTo>
                  <a:pt x="5" y="2"/>
                  <a:pt x="3" y="2"/>
                  <a:pt x="3" y="2"/>
                </a:cubicBezTo>
                <a:cubicBezTo>
                  <a:pt x="2" y="2"/>
                  <a:pt x="0" y="2"/>
                  <a:pt x="0" y="1"/>
                </a:cubicBezTo>
                <a:cubicBezTo>
                  <a:pt x="0" y="1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05" name="Freeform 3223"/>
          <p:cNvSpPr>
            <a:spLocks noChangeAspect="1"/>
          </p:cNvSpPr>
          <p:nvPr/>
        </p:nvSpPr>
        <p:spPr bwMode="auto">
          <a:xfrm>
            <a:off x="5695950" y="1520825"/>
            <a:ext cx="7938" cy="4763"/>
          </a:xfrm>
          <a:custGeom>
            <a:avLst/>
            <a:gdLst>
              <a:gd name="T0" fmla="*/ 3 w 4"/>
              <a:gd name="T1" fmla="*/ 0 h 2"/>
              <a:gd name="T2" fmla="*/ 5 w 4"/>
              <a:gd name="T3" fmla="*/ 2 h 2"/>
              <a:gd name="T4" fmla="*/ 3 w 4"/>
              <a:gd name="T5" fmla="*/ 3 h 2"/>
              <a:gd name="T6" fmla="*/ 0 w 4"/>
              <a:gd name="T7" fmla="*/ 2 h 2"/>
              <a:gd name="T8" fmla="*/ 3 w 4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2"/>
              <a:gd name="T17" fmla="*/ 4 w 4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2">
                <a:moveTo>
                  <a:pt x="2" y="0"/>
                </a:moveTo>
                <a:cubicBezTo>
                  <a:pt x="3" y="0"/>
                  <a:pt x="4" y="0"/>
                  <a:pt x="4" y="1"/>
                </a:cubicBezTo>
                <a:cubicBezTo>
                  <a:pt x="3" y="1"/>
                  <a:pt x="3" y="2"/>
                  <a:pt x="2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2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06" name="Freeform 3224"/>
          <p:cNvSpPr>
            <a:spLocks noChangeAspect="1"/>
          </p:cNvSpPr>
          <p:nvPr/>
        </p:nvSpPr>
        <p:spPr bwMode="auto">
          <a:xfrm>
            <a:off x="6065838" y="1570038"/>
            <a:ext cx="17463" cy="9525"/>
          </a:xfrm>
          <a:custGeom>
            <a:avLst/>
            <a:gdLst>
              <a:gd name="T0" fmla="*/ 4 w 9"/>
              <a:gd name="T1" fmla="*/ 5 h 5"/>
              <a:gd name="T2" fmla="*/ 0 w 9"/>
              <a:gd name="T3" fmla="*/ 1 h 5"/>
              <a:gd name="T4" fmla="*/ 6 w 9"/>
              <a:gd name="T5" fmla="*/ 1 h 5"/>
              <a:gd name="T6" fmla="*/ 11 w 9"/>
              <a:gd name="T7" fmla="*/ 5 h 5"/>
              <a:gd name="T8" fmla="*/ 4 w 9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"/>
              <a:gd name="T16" fmla="*/ 0 h 5"/>
              <a:gd name="T17" fmla="*/ 9 w 9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" h="5">
                <a:moveTo>
                  <a:pt x="3" y="4"/>
                </a:moveTo>
                <a:cubicBezTo>
                  <a:pt x="2" y="3"/>
                  <a:pt x="0" y="2"/>
                  <a:pt x="0" y="1"/>
                </a:cubicBezTo>
                <a:cubicBezTo>
                  <a:pt x="1" y="0"/>
                  <a:pt x="3" y="1"/>
                  <a:pt x="5" y="1"/>
                </a:cubicBezTo>
                <a:cubicBezTo>
                  <a:pt x="6" y="1"/>
                  <a:pt x="9" y="3"/>
                  <a:pt x="9" y="4"/>
                </a:cubicBezTo>
                <a:cubicBezTo>
                  <a:pt x="8" y="5"/>
                  <a:pt x="5" y="4"/>
                  <a:pt x="3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07" name="Freeform 3225"/>
          <p:cNvSpPr>
            <a:spLocks noChangeAspect="1"/>
          </p:cNvSpPr>
          <p:nvPr/>
        </p:nvSpPr>
        <p:spPr bwMode="auto">
          <a:xfrm>
            <a:off x="8007350" y="2822575"/>
            <a:ext cx="12700" cy="17463"/>
          </a:xfrm>
          <a:custGeom>
            <a:avLst/>
            <a:gdLst>
              <a:gd name="T0" fmla="*/ 3 w 7"/>
              <a:gd name="T1" fmla="*/ 7 h 9"/>
              <a:gd name="T2" fmla="*/ 1 w 7"/>
              <a:gd name="T3" fmla="*/ 10 h 9"/>
              <a:gd name="T4" fmla="*/ 2 w 7"/>
              <a:gd name="T5" fmla="*/ 5 h 9"/>
              <a:gd name="T6" fmla="*/ 7 w 7"/>
              <a:gd name="T7" fmla="*/ 1 h 9"/>
              <a:gd name="T8" fmla="*/ 3 w 7"/>
              <a:gd name="T9" fmla="*/ 7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9"/>
              <a:gd name="T17" fmla="*/ 7 w 7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9">
                <a:moveTo>
                  <a:pt x="3" y="6"/>
                </a:moveTo>
                <a:cubicBezTo>
                  <a:pt x="3" y="7"/>
                  <a:pt x="1" y="9"/>
                  <a:pt x="1" y="8"/>
                </a:cubicBezTo>
                <a:cubicBezTo>
                  <a:pt x="0" y="7"/>
                  <a:pt x="1" y="5"/>
                  <a:pt x="2" y="4"/>
                </a:cubicBezTo>
                <a:cubicBezTo>
                  <a:pt x="3" y="3"/>
                  <a:pt x="5" y="0"/>
                  <a:pt x="6" y="1"/>
                </a:cubicBezTo>
                <a:cubicBezTo>
                  <a:pt x="7" y="2"/>
                  <a:pt x="5" y="5"/>
                  <a:pt x="3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08" name="Freeform 3226"/>
          <p:cNvSpPr>
            <a:spLocks noChangeAspect="1"/>
          </p:cNvSpPr>
          <p:nvPr/>
        </p:nvSpPr>
        <p:spPr bwMode="auto">
          <a:xfrm>
            <a:off x="7969250" y="2854325"/>
            <a:ext cx="17463" cy="22225"/>
          </a:xfrm>
          <a:custGeom>
            <a:avLst/>
            <a:gdLst>
              <a:gd name="T0" fmla="*/ 5 w 9"/>
              <a:gd name="T1" fmla="*/ 9 h 11"/>
              <a:gd name="T2" fmla="*/ 0 w 9"/>
              <a:gd name="T3" fmla="*/ 13 h 11"/>
              <a:gd name="T4" fmla="*/ 4 w 9"/>
              <a:gd name="T5" fmla="*/ 6 h 11"/>
              <a:gd name="T6" fmla="*/ 10 w 9"/>
              <a:gd name="T7" fmla="*/ 1 h 11"/>
              <a:gd name="T8" fmla="*/ 5 w 9"/>
              <a:gd name="T9" fmla="*/ 9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"/>
              <a:gd name="T16" fmla="*/ 0 h 11"/>
              <a:gd name="T17" fmla="*/ 9 w 9"/>
              <a:gd name="T18" fmla="*/ 11 h 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" h="11">
                <a:moveTo>
                  <a:pt x="4" y="7"/>
                </a:moveTo>
                <a:cubicBezTo>
                  <a:pt x="3" y="9"/>
                  <a:pt x="1" y="11"/>
                  <a:pt x="0" y="10"/>
                </a:cubicBezTo>
                <a:cubicBezTo>
                  <a:pt x="0" y="9"/>
                  <a:pt x="1" y="7"/>
                  <a:pt x="3" y="5"/>
                </a:cubicBezTo>
                <a:cubicBezTo>
                  <a:pt x="4" y="3"/>
                  <a:pt x="7" y="0"/>
                  <a:pt x="8" y="1"/>
                </a:cubicBezTo>
                <a:cubicBezTo>
                  <a:pt x="9" y="2"/>
                  <a:pt x="6" y="5"/>
                  <a:pt x="4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09" name="Freeform 3227"/>
          <p:cNvSpPr>
            <a:spLocks noChangeAspect="1"/>
          </p:cNvSpPr>
          <p:nvPr/>
        </p:nvSpPr>
        <p:spPr bwMode="auto">
          <a:xfrm>
            <a:off x="8048625" y="2744788"/>
            <a:ext cx="6350" cy="9525"/>
          </a:xfrm>
          <a:custGeom>
            <a:avLst/>
            <a:gdLst>
              <a:gd name="T0" fmla="*/ 3 w 3"/>
              <a:gd name="T1" fmla="*/ 5 h 5"/>
              <a:gd name="T2" fmla="*/ 0 w 3"/>
              <a:gd name="T3" fmla="*/ 6 h 5"/>
              <a:gd name="T4" fmla="*/ 1 w 3"/>
              <a:gd name="T5" fmla="*/ 4 h 5"/>
              <a:gd name="T6" fmla="*/ 3 w 3"/>
              <a:gd name="T7" fmla="*/ 1 h 5"/>
              <a:gd name="T8" fmla="*/ 3 w 3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2" y="4"/>
                </a:moveTo>
                <a:cubicBezTo>
                  <a:pt x="1" y="4"/>
                  <a:pt x="1" y="5"/>
                  <a:pt x="0" y="5"/>
                </a:cubicBezTo>
                <a:cubicBezTo>
                  <a:pt x="0" y="5"/>
                  <a:pt x="0" y="3"/>
                  <a:pt x="1" y="3"/>
                </a:cubicBezTo>
                <a:cubicBezTo>
                  <a:pt x="1" y="2"/>
                  <a:pt x="2" y="0"/>
                  <a:pt x="2" y="1"/>
                </a:cubicBezTo>
                <a:cubicBezTo>
                  <a:pt x="3" y="1"/>
                  <a:pt x="2" y="3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10" name="Freeform 3228"/>
          <p:cNvSpPr>
            <a:spLocks noChangeAspect="1"/>
          </p:cNvSpPr>
          <p:nvPr/>
        </p:nvSpPr>
        <p:spPr bwMode="auto">
          <a:xfrm>
            <a:off x="8040688" y="2765425"/>
            <a:ext cx="6350" cy="9525"/>
          </a:xfrm>
          <a:custGeom>
            <a:avLst/>
            <a:gdLst>
              <a:gd name="T0" fmla="*/ 3 w 3"/>
              <a:gd name="T1" fmla="*/ 4 h 5"/>
              <a:gd name="T2" fmla="*/ 0 w 3"/>
              <a:gd name="T3" fmla="*/ 5 h 5"/>
              <a:gd name="T4" fmla="*/ 0 w 3"/>
              <a:gd name="T5" fmla="*/ 2 h 5"/>
              <a:gd name="T6" fmla="*/ 3 w 3"/>
              <a:gd name="T7" fmla="*/ 0 h 5"/>
              <a:gd name="T8" fmla="*/ 3 w 3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2" y="3"/>
                </a:moveTo>
                <a:cubicBezTo>
                  <a:pt x="1" y="4"/>
                  <a:pt x="0" y="5"/>
                  <a:pt x="0" y="4"/>
                </a:cubicBezTo>
                <a:cubicBezTo>
                  <a:pt x="0" y="4"/>
                  <a:pt x="0" y="3"/>
                  <a:pt x="0" y="2"/>
                </a:cubicBezTo>
                <a:cubicBezTo>
                  <a:pt x="1" y="1"/>
                  <a:pt x="2" y="0"/>
                  <a:pt x="2" y="0"/>
                </a:cubicBezTo>
                <a:cubicBezTo>
                  <a:pt x="3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11" name="Freeform 3229"/>
          <p:cNvSpPr>
            <a:spLocks noChangeAspect="1"/>
          </p:cNvSpPr>
          <p:nvPr/>
        </p:nvSpPr>
        <p:spPr bwMode="auto">
          <a:xfrm>
            <a:off x="7334250" y="1820863"/>
            <a:ext cx="14288" cy="11113"/>
          </a:xfrm>
          <a:custGeom>
            <a:avLst/>
            <a:gdLst>
              <a:gd name="T0" fmla="*/ 6 w 7"/>
              <a:gd name="T1" fmla="*/ 4 h 6"/>
              <a:gd name="T2" fmla="*/ 8 w 7"/>
              <a:gd name="T3" fmla="*/ 6 h 6"/>
              <a:gd name="T4" fmla="*/ 4 w 7"/>
              <a:gd name="T5" fmla="*/ 5 h 6"/>
              <a:gd name="T6" fmla="*/ 1 w 7"/>
              <a:gd name="T7" fmla="*/ 1 h 6"/>
              <a:gd name="T8" fmla="*/ 6 w 7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6"/>
              <a:gd name="T17" fmla="*/ 7 w 7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6">
                <a:moveTo>
                  <a:pt x="5" y="3"/>
                </a:moveTo>
                <a:cubicBezTo>
                  <a:pt x="6" y="3"/>
                  <a:pt x="7" y="5"/>
                  <a:pt x="6" y="5"/>
                </a:cubicBezTo>
                <a:cubicBezTo>
                  <a:pt x="6" y="6"/>
                  <a:pt x="4" y="5"/>
                  <a:pt x="3" y="4"/>
                </a:cubicBezTo>
                <a:cubicBezTo>
                  <a:pt x="2" y="3"/>
                  <a:pt x="0" y="2"/>
                  <a:pt x="1" y="1"/>
                </a:cubicBezTo>
                <a:cubicBezTo>
                  <a:pt x="2" y="0"/>
                  <a:pt x="4" y="2"/>
                  <a:pt x="5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12" name="Freeform 3230"/>
          <p:cNvSpPr>
            <a:spLocks noChangeAspect="1"/>
          </p:cNvSpPr>
          <p:nvPr/>
        </p:nvSpPr>
        <p:spPr bwMode="auto">
          <a:xfrm>
            <a:off x="6918325" y="1808163"/>
            <a:ext cx="6350" cy="7938"/>
          </a:xfrm>
          <a:custGeom>
            <a:avLst/>
            <a:gdLst>
              <a:gd name="T0" fmla="*/ 3 w 3"/>
              <a:gd name="T1" fmla="*/ 4 h 4"/>
              <a:gd name="T2" fmla="*/ 0 w 3"/>
              <a:gd name="T3" fmla="*/ 5 h 4"/>
              <a:gd name="T4" fmla="*/ 1 w 3"/>
              <a:gd name="T5" fmla="*/ 3 h 4"/>
              <a:gd name="T6" fmla="*/ 3 w 3"/>
              <a:gd name="T7" fmla="*/ 0 h 4"/>
              <a:gd name="T8" fmla="*/ 3 w 3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2" y="3"/>
                </a:moveTo>
                <a:cubicBezTo>
                  <a:pt x="2" y="3"/>
                  <a:pt x="1" y="4"/>
                  <a:pt x="0" y="4"/>
                </a:cubicBezTo>
                <a:cubicBezTo>
                  <a:pt x="0" y="4"/>
                  <a:pt x="0" y="3"/>
                  <a:pt x="1" y="2"/>
                </a:cubicBezTo>
                <a:cubicBezTo>
                  <a:pt x="1" y="1"/>
                  <a:pt x="2" y="0"/>
                  <a:pt x="2" y="0"/>
                </a:cubicBezTo>
                <a:cubicBezTo>
                  <a:pt x="3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13" name="Freeform 3231"/>
          <p:cNvSpPr>
            <a:spLocks noChangeAspect="1"/>
          </p:cNvSpPr>
          <p:nvPr/>
        </p:nvSpPr>
        <p:spPr bwMode="auto">
          <a:xfrm>
            <a:off x="6818313" y="1708150"/>
            <a:ext cx="9525" cy="9525"/>
          </a:xfrm>
          <a:custGeom>
            <a:avLst/>
            <a:gdLst>
              <a:gd name="T0" fmla="*/ 5 w 5"/>
              <a:gd name="T1" fmla="*/ 2 h 5"/>
              <a:gd name="T2" fmla="*/ 5 w 5"/>
              <a:gd name="T3" fmla="*/ 5 h 5"/>
              <a:gd name="T4" fmla="*/ 2 w 5"/>
              <a:gd name="T5" fmla="*/ 4 h 5"/>
              <a:gd name="T6" fmla="*/ 1 w 5"/>
              <a:gd name="T7" fmla="*/ 1 h 5"/>
              <a:gd name="T8" fmla="*/ 5 w 5"/>
              <a:gd name="T9" fmla="*/ 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4" y="2"/>
                </a:moveTo>
                <a:cubicBezTo>
                  <a:pt x="4" y="3"/>
                  <a:pt x="5" y="4"/>
                  <a:pt x="4" y="4"/>
                </a:cubicBezTo>
                <a:cubicBezTo>
                  <a:pt x="4" y="5"/>
                  <a:pt x="3" y="4"/>
                  <a:pt x="2" y="3"/>
                </a:cubicBezTo>
                <a:cubicBezTo>
                  <a:pt x="1" y="2"/>
                  <a:pt x="0" y="1"/>
                  <a:pt x="1" y="1"/>
                </a:cubicBezTo>
                <a:cubicBezTo>
                  <a:pt x="2" y="0"/>
                  <a:pt x="3" y="2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14" name="Freeform 3232"/>
          <p:cNvSpPr>
            <a:spLocks noChangeAspect="1"/>
          </p:cNvSpPr>
          <p:nvPr/>
        </p:nvSpPr>
        <p:spPr bwMode="auto">
          <a:xfrm>
            <a:off x="6213475" y="1738313"/>
            <a:ext cx="7938" cy="3175"/>
          </a:xfrm>
          <a:custGeom>
            <a:avLst/>
            <a:gdLst>
              <a:gd name="T0" fmla="*/ 3 w 4"/>
              <a:gd name="T1" fmla="*/ 2 h 2"/>
              <a:gd name="T2" fmla="*/ 0 w 4"/>
              <a:gd name="T3" fmla="*/ 1 h 2"/>
              <a:gd name="T4" fmla="*/ 3 w 4"/>
              <a:gd name="T5" fmla="*/ 0 h 2"/>
              <a:gd name="T6" fmla="*/ 5 w 4"/>
              <a:gd name="T7" fmla="*/ 0 h 2"/>
              <a:gd name="T8" fmla="*/ 3 w 4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2"/>
              <a:gd name="T17" fmla="*/ 4 w 4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2">
                <a:moveTo>
                  <a:pt x="2" y="2"/>
                </a:moveTo>
                <a:cubicBezTo>
                  <a:pt x="1" y="2"/>
                  <a:pt x="0" y="2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0"/>
                  <a:pt x="4" y="0"/>
                </a:cubicBezTo>
                <a:cubicBezTo>
                  <a:pt x="4" y="1"/>
                  <a:pt x="3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15" name="Freeform 3233"/>
          <p:cNvSpPr>
            <a:spLocks noChangeAspect="1"/>
          </p:cNvSpPr>
          <p:nvPr/>
        </p:nvSpPr>
        <p:spPr bwMode="auto">
          <a:xfrm>
            <a:off x="6242050" y="1816100"/>
            <a:ext cx="9525" cy="4763"/>
          </a:xfrm>
          <a:custGeom>
            <a:avLst/>
            <a:gdLst>
              <a:gd name="T0" fmla="*/ 4 w 5"/>
              <a:gd name="T1" fmla="*/ 2 h 2"/>
              <a:gd name="T2" fmla="*/ 5 w 5"/>
              <a:gd name="T3" fmla="*/ 3 h 2"/>
              <a:gd name="T4" fmla="*/ 2 w 5"/>
              <a:gd name="T5" fmla="*/ 3 h 2"/>
              <a:gd name="T6" fmla="*/ 0 w 5"/>
              <a:gd name="T7" fmla="*/ 2 h 2"/>
              <a:gd name="T8" fmla="*/ 4 w 5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3" y="1"/>
                </a:moveTo>
                <a:cubicBezTo>
                  <a:pt x="3" y="1"/>
                  <a:pt x="5" y="1"/>
                  <a:pt x="4" y="2"/>
                </a:cubicBezTo>
                <a:cubicBezTo>
                  <a:pt x="4" y="2"/>
                  <a:pt x="3" y="2"/>
                  <a:pt x="2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2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16" name="Freeform 3234"/>
          <p:cNvSpPr>
            <a:spLocks noChangeAspect="1"/>
          </p:cNvSpPr>
          <p:nvPr/>
        </p:nvSpPr>
        <p:spPr bwMode="auto">
          <a:xfrm>
            <a:off x="6283325" y="1787525"/>
            <a:ext cx="11113" cy="4763"/>
          </a:xfrm>
          <a:custGeom>
            <a:avLst/>
            <a:gdLst>
              <a:gd name="T0" fmla="*/ 5 w 6"/>
              <a:gd name="T1" fmla="*/ 2 h 2"/>
              <a:gd name="T2" fmla="*/ 7 w 6"/>
              <a:gd name="T3" fmla="*/ 3 h 2"/>
              <a:gd name="T4" fmla="*/ 4 w 6"/>
              <a:gd name="T5" fmla="*/ 3 h 2"/>
              <a:gd name="T6" fmla="*/ 0 w 6"/>
              <a:gd name="T7" fmla="*/ 2 h 2"/>
              <a:gd name="T8" fmla="*/ 5 w 6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2"/>
              <a:gd name="T17" fmla="*/ 6 w 6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2">
                <a:moveTo>
                  <a:pt x="4" y="1"/>
                </a:moveTo>
                <a:cubicBezTo>
                  <a:pt x="5" y="1"/>
                  <a:pt x="6" y="1"/>
                  <a:pt x="6" y="2"/>
                </a:cubicBezTo>
                <a:cubicBezTo>
                  <a:pt x="5" y="2"/>
                  <a:pt x="4" y="2"/>
                  <a:pt x="3" y="2"/>
                </a:cubicBezTo>
                <a:cubicBezTo>
                  <a:pt x="2" y="2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17" name="Freeform 3235"/>
          <p:cNvSpPr>
            <a:spLocks noChangeAspect="1"/>
          </p:cNvSpPr>
          <p:nvPr/>
        </p:nvSpPr>
        <p:spPr bwMode="auto">
          <a:xfrm>
            <a:off x="7473950" y="4019550"/>
            <a:ext cx="9525" cy="4763"/>
          </a:xfrm>
          <a:custGeom>
            <a:avLst/>
            <a:gdLst>
              <a:gd name="T0" fmla="*/ 2 w 5"/>
              <a:gd name="T1" fmla="*/ 3 h 3"/>
              <a:gd name="T2" fmla="*/ 0 w 5"/>
              <a:gd name="T3" fmla="*/ 2 h 3"/>
              <a:gd name="T4" fmla="*/ 2 w 5"/>
              <a:gd name="T5" fmla="*/ 1 h 3"/>
              <a:gd name="T6" fmla="*/ 6 w 5"/>
              <a:gd name="T7" fmla="*/ 2 h 3"/>
              <a:gd name="T8" fmla="*/ 2 w 5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2" y="3"/>
                </a:moveTo>
                <a:cubicBezTo>
                  <a:pt x="2" y="3"/>
                  <a:pt x="0" y="3"/>
                  <a:pt x="0" y="2"/>
                </a:cubicBezTo>
                <a:cubicBezTo>
                  <a:pt x="0" y="1"/>
                  <a:pt x="1" y="1"/>
                  <a:pt x="2" y="1"/>
                </a:cubicBezTo>
                <a:cubicBezTo>
                  <a:pt x="3" y="1"/>
                  <a:pt x="5" y="0"/>
                  <a:pt x="5" y="2"/>
                </a:cubicBezTo>
                <a:cubicBezTo>
                  <a:pt x="5" y="3"/>
                  <a:pt x="3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18" name="Freeform 3236"/>
          <p:cNvSpPr>
            <a:spLocks noChangeAspect="1"/>
          </p:cNvSpPr>
          <p:nvPr/>
        </p:nvSpPr>
        <p:spPr bwMode="auto">
          <a:xfrm>
            <a:off x="7454900" y="4037013"/>
            <a:ext cx="4763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1 h 2"/>
              <a:gd name="T4" fmla="*/ 1 w 3"/>
              <a:gd name="T5" fmla="*/ 0 h 2"/>
              <a:gd name="T6" fmla="*/ 3 w 3"/>
              <a:gd name="T7" fmla="*/ 1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3" y="0"/>
                  <a:pt x="3" y="1"/>
                </a:cubicBezTo>
                <a:cubicBezTo>
                  <a:pt x="3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19" name="Freeform 3237"/>
          <p:cNvSpPr>
            <a:spLocks noChangeAspect="1"/>
          </p:cNvSpPr>
          <p:nvPr/>
        </p:nvSpPr>
        <p:spPr bwMode="auto">
          <a:xfrm>
            <a:off x="1871663" y="3373438"/>
            <a:ext cx="3175" cy="9525"/>
          </a:xfrm>
          <a:custGeom>
            <a:avLst/>
            <a:gdLst>
              <a:gd name="T0" fmla="*/ 2 w 2"/>
              <a:gd name="T1" fmla="*/ 4 h 5"/>
              <a:gd name="T2" fmla="*/ 1 w 2"/>
              <a:gd name="T3" fmla="*/ 6 h 5"/>
              <a:gd name="T4" fmla="*/ 0 w 2"/>
              <a:gd name="T5" fmla="*/ 4 h 5"/>
              <a:gd name="T6" fmla="*/ 1 w 2"/>
              <a:gd name="T7" fmla="*/ 0 h 5"/>
              <a:gd name="T8" fmla="*/ 2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2" y="4"/>
                  <a:pt x="1" y="5"/>
                  <a:pt x="1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20" name="Freeform 3238"/>
          <p:cNvSpPr>
            <a:spLocks noChangeAspect="1"/>
          </p:cNvSpPr>
          <p:nvPr/>
        </p:nvSpPr>
        <p:spPr bwMode="auto">
          <a:xfrm>
            <a:off x="314325" y="2611438"/>
            <a:ext cx="7938" cy="4763"/>
          </a:xfrm>
          <a:custGeom>
            <a:avLst/>
            <a:gdLst>
              <a:gd name="T0" fmla="*/ 3 w 4"/>
              <a:gd name="T1" fmla="*/ 3 h 3"/>
              <a:gd name="T2" fmla="*/ 1 w 4"/>
              <a:gd name="T3" fmla="*/ 2 h 3"/>
              <a:gd name="T4" fmla="*/ 1 w 4"/>
              <a:gd name="T5" fmla="*/ 1 h 3"/>
              <a:gd name="T6" fmla="*/ 5 w 4"/>
              <a:gd name="T7" fmla="*/ 1 h 3"/>
              <a:gd name="T8" fmla="*/ 3 w 4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3"/>
                </a:moveTo>
                <a:cubicBezTo>
                  <a:pt x="2" y="3"/>
                  <a:pt x="1" y="3"/>
                  <a:pt x="1" y="2"/>
                </a:cubicBezTo>
                <a:cubicBezTo>
                  <a:pt x="0" y="2"/>
                  <a:pt x="1" y="1"/>
                  <a:pt x="1" y="1"/>
                </a:cubicBezTo>
                <a:cubicBezTo>
                  <a:pt x="2" y="0"/>
                  <a:pt x="3" y="0"/>
                  <a:pt x="4" y="1"/>
                </a:cubicBezTo>
                <a:cubicBezTo>
                  <a:pt x="4" y="2"/>
                  <a:pt x="3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21" name="Freeform 3239"/>
          <p:cNvSpPr>
            <a:spLocks noChangeAspect="1"/>
          </p:cNvSpPr>
          <p:nvPr/>
        </p:nvSpPr>
        <p:spPr bwMode="auto">
          <a:xfrm>
            <a:off x="946150" y="2538413"/>
            <a:ext cx="4763" cy="6350"/>
          </a:xfrm>
          <a:custGeom>
            <a:avLst/>
            <a:gdLst>
              <a:gd name="T0" fmla="*/ 3 w 3"/>
              <a:gd name="T1" fmla="*/ 3 h 3"/>
              <a:gd name="T2" fmla="*/ 1 w 3"/>
              <a:gd name="T3" fmla="*/ 4 h 3"/>
              <a:gd name="T4" fmla="*/ 0 w 3"/>
              <a:gd name="T5" fmla="*/ 1 h 3"/>
              <a:gd name="T6" fmla="*/ 2 w 3"/>
              <a:gd name="T7" fmla="*/ 0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2"/>
                </a:moveTo>
                <a:cubicBezTo>
                  <a:pt x="3" y="2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2" y="0"/>
                </a:cubicBezTo>
                <a:cubicBezTo>
                  <a:pt x="3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22" name="Freeform 3240"/>
          <p:cNvSpPr>
            <a:spLocks noChangeAspect="1"/>
          </p:cNvSpPr>
          <p:nvPr/>
        </p:nvSpPr>
        <p:spPr bwMode="auto">
          <a:xfrm>
            <a:off x="1606550" y="2578100"/>
            <a:ext cx="3175" cy="7938"/>
          </a:xfrm>
          <a:custGeom>
            <a:avLst/>
            <a:gdLst>
              <a:gd name="T0" fmla="*/ 2 w 2"/>
              <a:gd name="T1" fmla="*/ 4 h 4"/>
              <a:gd name="T2" fmla="*/ 1 w 2"/>
              <a:gd name="T3" fmla="*/ 5 h 4"/>
              <a:gd name="T4" fmla="*/ 0 w 2"/>
              <a:gd name="T5" fmla="*/ 3 h 4"/>
              <a:gd name="T6" fmla="*/ 1 w 2"/>
              <a:gd name="T7" fmla="*/ 0 h 4"/>
              <a:gd name="T8" fmla="*/ 2 w 2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3"/>
                </a:moveTo>
                <a:cubicBezTo>
                  <a:pt x="2" y="3"/>
                  <a:pt x="2" y="4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0"/>
                  <a:pt x="1" y="0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23" name="Freeform 3241"/>
          <p:cNvSpPr>
            <a:spLocks noChangeAspect="1"/>
          </p:cNvSpPr>
          <p:nvPr/>
        </p:nvSpPr>
        <p:spPr bwMode="auto">
          <a:xfrm>
            <a:off x="1574800" y="2501900"/>
            <a:ext cx="4763" cy="6350"/>
          </a:xfrm>
          <a:custGeom>
            <a:avLst/>
            <a:gdLst>
              <a:gd name="T0" fmla="*/ 2 w 3"/>
              <a:gd name="T1" fmla="*/ 3 h 3"/>
              <a:gd name="T2" fmla="*/ 0 w 3"/>
              <a:gd name="T3" fmla="*/ 4 h 3"/>
              <a:gd name="T4" fmla="*/ 0 w 3"/>
              <a:gd name="T5" fmla="*/ 1 h 3"/>
              <a:gd name="T6" fmla="*/ 2 w 3"/>
              <a:gd name="T7" fmla="*/ 0 h 3"/>
              <a:gd name="T8" fmla="*/ 2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1" y="3"/>
                  <a:pt x="1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24" name="Freeform 3242"/>
          <p:cNvSpPr>
            <a:spLocks noChangeAspect="1"/>
          </p:cNvSpPr>
          <p:nvPr/>
        </p:nvSpPr>
        <p:spPr bwMode="auto">
          <a:xfrm>
            <a:off x="4146550" y="1789113"/>
            <a:ext cx="7938" cy="6350"/>
          </a:xfrm>
          <a:custGeom>
            <a:avLst/>
            <a:gdLst>
              <a:gd name="T0" fmla="*/ 4 w 4"/>
              <a:gd name="T1" fmla="*/ 3 h 3"/>
              <a:gd name="T2" fmla="*/ 3 w 4"/>
              <a:gd name="T3" fmla="*/ 4 h 3"/>
              <a:gd name="T4" fmla="*/ 1 w 4"/>
              <a:gd name="T5" fmla="*/ 3 h 3"/>
              <a:gd name="T6" fmla="*/ 3 w 4"/>
              <a:gd name="T7" fmla="*/ 0 h 3"/>
              <a:gd name="T8" fmla="*/ 4 w 4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3" y="2"/>
                </a:moveTo>
                <a:cubicBezTo>
                  <a:pt x="3" y="3"/>
                  <a:pt x="3" y="3"/>
                  <a:pt x="2" y="3"/>
                </a:cubicBezTo>
                <a:cubicBezTo>
                  <a:pt x="1" y="3"/>
                  <a:pt x="0" y="2"/>
                  <a:pt x="1" y="2"/>
                </a:cubicBezTo>
                <a:cubicBezTo>
                  <a:pt x="1" y="1"/>
                  <a:pt x="1" y="0"/>
                  <a:pt x="2" y="0"/>
                </a:cubicBezTo>
                <a:cubicBezTo>
                  <a:pt x="4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25" name="Freeform 3243"/>
          <p:cNvSpPr>
            <a:spLocks noChangeAspect="1"/>
          </p:cNvSpPr>
          <p:nvPr/>
        </p:nvSpPr>
        <p:spPr bwMode="auto">
          <a:xfrm>
            <a:off x="4178300" y="1584325"/>
            <a:ext cx="9525" cy="11113"/>
          </a:xfrm>
          <a:custGeom>
            <a:avLst/>
            <a:gdLst>
              <a:gd name="T0" fmla="*/ 4 w 5"/>
              <a:gd name="T1" fmla="*/ 5 h 6"/>
              <a:gd name="T2" fmla="*/ 1 w 5"/>
              <a:gd name="T3" fmla="*/ 6 h 6"/>
              <a:gd name="T4" fmla="*/ 1 w 5"/>
              <a:gd name="T5" fmla="*/ 4 h 6"/>
              <a:gd name="T6" fmla="*/ 4 w 5"/>
              <a:gd name="T7" fmla="*/ 1 h 6"/>
              <a:gd name="T8" fmla="*/ 4 w 5"/>
              <a:gd name="T9" fmla="*/ 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3" y="4"/>
                </a:moveTo>
                <a:cubicBezTo>
                  <a:pt x="3" y="5"/>
                  <a:pt x="2" y="6"/>
                  <a:pt x="1" y="5"/>
                </a:cubicBezTo>
                <a:cubicBezTo>
                  <a:pt x="0" y="5"/>
                  <a:pt x="1" y="4"/>
                  <a:pt x="1" y="3"/>
                </a:cubicBezTo>
                <a:cubicBezTo>
                  <a:pt x="1" y="2"/>
                  <a:pt x="2" y="0"/>
                  <a:pt x="3" y="1"/>
                </a:cubicBezTo>
                <a:cubicBezTo>
                  <a:pt x="5" y="2"/>
                  <a:pt x="4" y="3"/>
                  <a:pt x="3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26" name="Freeform 3244"/>
          <p:cNvSpPr>
            <a:spLocks noChangeAspect="1"/>
          </p:cNvSpPr>
          <p:nvPr/>
        </p:nvSpPr>
        <p:spPr bwMode="auto">
          <a:xfrm>
            <a:off x="4143375" y="1536700"/>
            <a:ext cx="9525" cy="9525"/>
          </a:xfrm>
          <a:custGeom>
            <a:avLst/>
            <a:gdLst>
              <a:gd name="T0" fmla="*/ 4 w 5"/>
              <a:gd name="T1" fmla="*/ 5 h 5"/>
              <a:gd name="T2" fmla="*/ 1 w 5"/>
              <a:gd name="T3" fmla="*/ 5 h 5"/>
              <a:gd name="T4" fmla="*/ 2 w 5"/>
              <a:gd name="T5" fmla="*/ 2 h 5"/>
              <a:gd name="T6" fmla="*/ 6 w 5"/>
              <a:gd name="T7" fmla="*/ 1 h 5"/>
              <a:gd name="T8" fmla="*/ 4 w 5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3" y="4"/>
                </a:moveTo>
                <a:cubicBezTo>
                  <a:pt x="2" y="4"/>
                  <a:pt x="1" y="5"/>
                  <a:pt x="1" y="4"/>
                </a:cubicBezTo>
                <a:cubicBezTo>
                  <a:pt x="0" y="3"/>
                  <a:pt x="1" y="2"/>
                  <a:pt x="2" y="2"/>
                </a:cubicBezTo>
                <a:cubicBezTo>
                  <a:pt x="3" y="1"/>
                  <a:pt x="5" y="0"/>
                  <a:pt x="5" y="1"/>
                </a:cubicBezTo>
                <a:cubicBezTo>
                  <a:pt x="5" y="2"/>
                  <a:pt x="4" y="3"/>
                  <a:pt x="3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27" name="Freeform 3245"/>
          <p:cNvSpPr>
            <a:spLocks noChangeAspect="1"/>
          </p:cNvSpPr>
          <p:nvPr/>
        </p:nvSpPr>
        <p:spPr bwMode="auto">
          <a:xfrm>
            <a:off x="3736975" y="1382713"/>
            <a:ext cx="7938" cy="4763"/>
          </a:xfrm>
          <a:custGeom>
            <a:avLst/>
            <a:gdLst>
              <a:gd name="T0" fmla="*/ 4 w 4"/>
              <a:gd name="T1" fmla="*/ 1 h 3"/>
              <a:gd name="T2" fmla="*/ 5 w 4"/>
              <a:gd name="T3" fmla="*/ 3 h 3"/>
              <a:gd name="T4" fmla="*/ 3 w 4"/>
              <a:gd name="T5" fmla="*/ 3 h 3"/>
              <a:gd name="T6" fmla="*/ 1 w 4"/>
              <a:gd name="T7" fmla="*/ 1 h 3"/>
              <a:gd name="T8" fmla="*/ 4 w 4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3" y="1"/>
                </a:moveTo>
                <a:cubicBezTo>
                  <a:pt x="3" y="1"/>
                  <a:pt x="4" y="2"/>
                  <a:pt x="4" y="3"/>
                </a:cubicBezTo>
                <a:cubicBezTo>
                  <a:pt x="3" y="3"/>
                  <a:pt x="2" y="3"/>
                  <a:pt x="2" y="3"/>
                </a:cubicBezTo>
                <a:cubicBezTo>
                  <a:pt x="1" y="2"/>
                  <a:pt x="0" y="1"/>
                  <a:pt x="1" y="1"/>
                </a:cubicBezTo>
                <a:cubicBezTo>
                  <a:pt x="2" y="0"/>
                  <a:pt x="3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28" name="Freeform 3246"/>
          <p:cNvSpPr>
            <a:spLocks noChangeAspect="1"/>
          </p:cNvSpPr>
          <p:nvPr/>
        </p:nvSpPr>
        <p:spPr bwMode="auto">
          <a:xfrm>
            <a:off x="3544888" y="1411288"/>
            <a:ext cx="4763" cy="4763"/>
          </a:xfrm>
          <a:custGeom>
            <a:avLst/>
            <a:gdLst>
              <a:gd name="T0" fmla="*/ 2 w 3"/>
              <a:gd name="T1" fmla="*/ 1 h 3"/>
              <a:gd name="T2" fmla="*/ 3 w 3"/>
              <a:gd name="T3" fmla="*/ 2 h 3"/>
              <a:gd name="T4" fmla="*/ 1 w 3"/>
              <a:gd name="T5" fmla="*/ 3 h 3"/>
              <a:gd name="T6" fmla="*/ 0 w 3"/>
              <a:gd name="T7" fmla="*/ 1 h 3"/>
              <a:gd name="T8" fmla="*/ 2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2" y="1"/>
                  <a:pt x="3" y="1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1" y="3"/>
                  <a:pt x="0" y="2"/>
                  <a:pt x="0" y="1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29" name="Freeform 3247"/>
          <p:cNvSpPr>
            <a:spLocks noChangeAspect="1"/>
          </p:cNvSpPr>
          <p:nvPr/>
        </p:nvSpPr>
        <p:spPr bwMode="auto">
          <a:xfrm>
            <a:off x="3411538" y="1930400"/>
            <a:ext cx="7938" cy="12700"/>
          </a:xfrm>
          <a:custGeom>
            <a:avLst/>
            <a:gdLst>
              <a:gd name="T0" fmla="*/ 4 w 4"/>
              <a:gd name="T1" fmla="*/ 5 h 6"/>
              <a:gd name="T2" fmla="*/ 3 w 4"/>
              <a:gd name="T3" fmla="*/ 8 h 6"/>
              <a:gd name="T4" fmla="*/ 0 w 4"/>
              <a:gd name="T5" fmla="*/ 4 h 6"/>
              <a:gd name="T6" fmla="*/ 3 w 4"/>
              <a:gd name="T7" fmla="*/ 0 h 6"/>
              <a:gd name="T8" fmla="*/ 4 w 4"/>
              <a:gd name="T9" fmla="*/ 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6"/>
              <a:gd name="T17" fmla="*/ 4 w 4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6">
                <a:moveTo>
                  <a:pt x="3" y="4"/>
                </a:moveTo>
                <a:cubicBezTo>
                  <a:pt x="3" y="5"/>
                  <a:pt x="3" y="6"/>
                  <a:pt x="2" y="6"/>
                </a:cubicBezTo>
                <a:cubicBezTo>
                  <a:pt x="0" y="6"/>
                  <a:pt x="0" y="4"/>
                  <a:pt x="0" y="3"/>
                </a:cubicBezTo>
                <a:cubicBezTo>
                  <a:pt x="0" y="2"/>
                  <a:pt x="0" y="0"/>
                  <a:pt x="2" y="0"/>
                </a:cubicBezTo>
                <a:cubicBezTo>
                  <a:pt x="4" y="1"/>
                  <a:pt x="3" y="3"/>
                  <a:pt x="3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30" name="Freeform 3248"/>
          <p:cNvSpPr>
            <a:spLocks noChangeAspect="1"/>
          </p:cNvSpPr>
          <p:nvPr/>
        </p:nvSpPr>
        <p:spPr bwMode="auto">
          <a:xfrm>
            <a:off x="3454400" y="1993900"/>
            <a:ext cx="7938" cy="11113"/>
          </a:xfrm>
          <a:custGeom>
            <a:avLst/>
            <a:gdLst>
              <a:gd name="T0" fmla="*/ 5 w 4"/>
              <a:gd name="T1" fmla="*/ 4 h 6"/>
              <a:gd name="T2" fmla="*/ 3 w 4"/>
              <a:gd name="T3" fmla="*/ 6 h 6"/>
              <a:gd name="T4" fmla="*/ 1 w 4"/>
              <a:gd name="T5" fmla="*/ 4 h 6"/>
              <a:gd name="T6" fmla="*/ 3 w 4"/>
              <a:gd name="T7" fmla="*/ 0 h 6"/>
              <a:gd name="T8" fmla="*/ 5 w 4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6"/>
              <a:gd name="T17" fmla="*/ 4 w 4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6">
                <a:moveTo>
                  <a:pt x="4" y="3"/>
                </a:moveTo>
                <a:cubicBezTo>
                  <a:pt x="4" y="4"/>
                  <a:pt x="3" y="6"/>
                  <a:pt x="2" y="5"/>
                </a:cubicBezTo>
                <a:cubicBezTo>
                  <a:pt x="1" y="5"/>
                  <a:pt x="0" y="4"/>
                  <a:pt x="1" y="3"/>
                </a:cubicBezTo>
                <a:cubicBezTo>
                  <a:pt x="1" y="2"/>
                  <a:pt x="1" y="0"/>
                  <a:pt x="2" y="0"/>
                </a:cubicBezTo>
                <a:cubicBezTo>
                  <a:pt x="4" y="0"/>
                  <a:pt x="4" y="2"/>
                  <a:pt x="4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31" name="Freeform 3249"/>
          <p:cNvSpPr>
            <a:spLocks noChangeAspect="1"/>
          </p:cNvSpPr>
          <p:nvPr/>
        </p:nvSpPr>
        <p:spPr bwMode="auto">
          <a:xfrm>
            <a:off x="3422650" y="1928813"/>
            <a:ext cx="12700" cy="9525"/>
          </a:xfrm>
          <a:custGeom>
            <a:avLst/>
            <a:gdLst>
              <a:gd name="T0" fmla="*/ 6 w 7"/>
              <a:gd name="T1" fmla="*/ 1 h 5"/>
              <a:gd name="T2" fmla="*/ 7 w 7"/>
              <a:gd name="T3" fmla="*/ 4 h 5"/>
              <a:gd name="T4" fmla="*/ 3 w 7"/>
              <a:gd name="T5" fmla="*/ 5 h 5"/>
              <a:gd name="T6" fmla="*/ 1 w 7"/>
              <a:gd name="T7" fmla="*/ 2 h 5"/>
              <a:gd name="T8" fmla="*/ 6 w 7"/>
              <a:gd name="T9" fmla="*/ 1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5"/>
              <a:gd name="T17" fmla="*/ 7 w 7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5">
                <a:moveTo>
                  <a:pt x="5" y="1"/>
                </a:moveTo>
                <a:cubicBezTo>
                  <a:pt x="5" y="1"/>
                  <a:pt x="7" y="2"/>
                  <a:pt x="6" y="3"/>
                </a:cubicBezTo>
                <a:cubicBezTo>
                  <a:pt x="6" y="5"/>
                  <a:pt x="4" y="5"/>
                  <a:pt x="3" y="4"/>
                </a:cubicBezTo>
                <a:cubicBezTo>
                  <a:pt x="2" y="4"/>
                  <a:pt x="0" y="3"/>
                  <a:pt x="1" y="2"/>
                </a:cubicBezTo>
                <a:cubicBezTo>
                  <a:pt x="1" y="0"/>
                  <a:pt x="3" y="1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32" name="Freeform 3250"/>
          <p:cNvSpPr>
            <a:spLocks noChangeAspect="1"/>
          </p:cNvSpPr>
          <p:nvPr/>
        </p:nvSpPr>
        <p:spPr bwMode="auto">
          <a:xfrm>
            <a:off x="3375025" y="1866900"/>
            <a:ext cx="11113" cy="11113"/>
          </a:xfrm>
          <a:custGeom>
            <a:avLst/>
            <a:gdLst>
              <a:gd name="T0" fmla="*/ 4 w 6"/>
              <a:gd name="T1" fmla="*/ 1 h 6"/>
              <a:gd name="T2" fmla="*/ 6 w 6"/>
              <a:gd name="T3" fmla="*/ 1 h 6"/>
              <a:gd name="T4" fmla="*/ 6 w 6"/>
              <a:gd name="T5" fmla="*/ 5 h 6"/>
              <a:gd name="T6" fmla="*/ 1 w 6"/>
              <a:gd name="T7" fmla="*/ 6 h 6"/>
              <a:gd name="T8" fmla="*/ 4 w 6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"/>
              <a:gd name="T17" fmla="*/ 6 w 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">
                <a:moveTo>
                  <a:pt x="3" y="1"/>
                </a:moveTo>
                <a:cubicBezTo>
                  <a:pt x="3" y="0"/>
                  <a:pt x="4" y="0"/>
                  <a:pt x="5" y="1"/>
                </a:cubicBezTo>
                <a:cubicBezTo>
                  <a:pt x="6" y="2"/>
                  <a:pt x="5" y="3"/>
                  <a:pt x="5" y="4"/>
                </a:cubicBezTo>
                <a:cubicBezTo>
                  <a:pt x="4" y="5"/>
                  <a:pt x="2" y="6"/>
                  <a:pt x="1" y="5"/>
                </a:cubicBezTo>
                <a:cubicBezTo>
                  <a:pt x="0" y="3"/>
                  <a:pt x="2" y="2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33" name="Freeform 3251"/>
          <p:cNvSpPr>
            <a:spLocks noChangeAspect="1"/>
          </p:cNvSpPr>
          <p:nvPr/>
        </p:nvSpPr>
        <p:spPr bwMode="auto">
          <a:xfrm>
            <a:off x="2374900" y="1952625"/>
            <a:ext cx="7938" cy="6350"/>
          </a:xfrm>
          <a:custGeom>
            <a:avLst/>
            <a:gdLst>
              <a:gd name="T0" fmla="*/ 4 w 4"/>
              <a:gd name="T1" fmla="*/ 2 h 4"/>
              <a:gd name="T2" fmla="*/ 4 w 4"/>
              <a:gd name="T3" fmla="*/ 3 h 4"/>
              <a:gd name="T4" fmla="*/ 3 w 4"/>
              <a:gd name="T5" fmla="*/ 3 h 4"/>
              <a:gd name="T6" fmla="*/ 1 w 4"/>
              <a:gd name="T7" fmla="*/ 1 h 4"/>
              <a:gd name="T8" fmla="*/ 4 w 4"/>
              <a:gd name="T9" fmla="*/ 2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3" y="2"/>
                </a:moveTo>
                <a:cubicBezTo>
                  <a:pt x="3" y="2"/>
                  <a:pt x="4" y="3"/>
                  <a:pt x="3" y="3"/>
                </a:cubicBezTo>
                <a:cubicBezTo>
                  <a:pt x="3" y="4"/>
                  <a:pt x="2" y="3"/>
                  <a:pt x="2" y="3"/>
                </a:cubicBezTo>
                <a:cubicBezTo>
                  <a:pt x="1" y="2"/>
                  <a:pt x="0" y="1"/>
                  <a:pt x="1" y="1"/>
                </a:cubicBezTo>
                <a:cubicBezTo>
                  <a:pt x="2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34" name="Freeform 3252"/>
          <p:cNvSpPr>
            <a:spLocks noChangeAspect="1"/>
          </p:cNvSpPr>
          <p:nvPr/>
        </p:nvSpPr>
        <p:spPr bwMode="auto">
          <a:xfrm>
            <a:off x="2427288" y="1957388"/>
            <a:ext cx="6350" cy="9525"/>
          </a:xfrm>
          <a:custGeom>
            <a:avLst/>
            <a:gdLst>
              <a:gd name="T0" fmla="*/ 3 w 3"/>
              <a:gd name="T1" fmla="*/ 4 h 5"/>
              <a:gd name="T2" fmla="*/ 1 w 3"/>
              <a:gd name="T3" fmla="*/ 5 h 5"/>
              <a:gd name="T4" fmla="*/ 0 w 3"/>
              <a:gd name="T5" fmla="*/ 2 h 5"/>
              <a:gd name="T6" fmla="*/ 3 w 3"/>
              <a:gd name="T7" fmla="*/ 0 h 5"/>
              <a:gd name="T8" fmla="*/ 3 w 3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5"/>
              <a:gd name="T17" fmla="*/ 3 w 3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5">
                <a:moveTo>
                  <a:pt x="2" y="3"/>
                </a:moveTo>
                <a:cubicBezTo>
                  <a:pt x="2" y="4"/>
                  <a:pt x="2" y="5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2"/>
                  <a:pt x="1" y="0"/>
                  <a:pt x="2" y="0"/>
                </a:cubicBezTo>
                <a:cubicBezTo>
                  <a:pt x="3" y="1"/>
                  <a:pt x="3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35" name="Freeform 3253"/>
          <p:cNvSpPr>
            <a:spLocks noChangeAspect="1"/>
          </p:cNvSpPr>
          <p:nvPr/>
        </p:nvSpPr>
        <p:spPr bwMode="auto">
          <a:xfrm>
            <a:off x="2563813" y="1792288"/>
            <a:ext cx="6350" cy="4763"/>
          </a:xfrm>
          <a:custGeom>
            <a:avLst/>
            <a:gdLst>
              <a:gd name="T0" fmla="*/ 3 w 4"/>
              <a:gd name="T1" fmla="*/ 1 h 3"/>
              <a:gd name="T2" fmla="*/ 3 w 4"/>
              <a:gd name="T3" fmla="*/ 3 h 3"/>
              <a:gd name="T4" fmla="*/ 2 w 4"/>
              <a:gd name="T5" fmla="*/ 2 h 3"/>
              <a:gd name="T6" fmla="*/ 1 w 4"/>
              <a:gd name="T7" fmla="*/ 1 h 3"/>
              <a:gd name="T8" fmla="*/ 3 w 4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3" y="1"/>
                </a:moveTo>
                <a:cubicBezTo>
                  <a:pt x="3" y="2"/>
                  <a:pt x="4" y="2"/>
                  <a:pt x="3" y="3"/>
                </a:cubicBezTo>
                <a:cubicBezTo>
                  <a:pt x="3" y="3"/>
                  <a:pt x="2" y="3"/>
                  <a:pt x="2" y="2"/>
                </a:cubicBezTo>
                <a:cubicBezTo>
                  <a:pt x="1" y="2"/>
                  <a:pt x="0" y="1"/>
                  <a:pt x="1" y="1"/>
                </a:cubicBezTo>
                <a:cubicBezTo>
                  <a:pt x="2" y="0"/>
                  <a:pt x="3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36" name="Freeform 3254"/>
          <p:cNvSpPr>
            <a:spLocks noChangeAspect="1"/>
          </p:cNvSpPr>
          <p:nvPr/>
        </p:nvSpPr>
        <p:spPr bwMode="auto">
          <a:xfrm>
            <a:off x="3005138" y="1919288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37" name="Freeform 3255"/>
          <p:cNvSpPr>
            <a:spLocks noChangeAspect="1"/>
          </p:cNvSpPr>
          <p:nvPr/>
        </p:nvSpPr>
        <p:spPr bwMode="auto">
          <a:xfrm>
            <a:off x="2862263" y="2043113"/>
            <a:ext cx="6350" cy="6350"/>
          </a:xfrm>
          <a:custGeom>
            <a:avLst/>
            <a:gdLst>
              <a:gd name="T0" fmla="*/ 3 w 3"/>
              <a:gd name="T1" fmla="*/ 3 h 3"/>
              <a:gd name="T2" fmla="*/ 0 w 3"/>
              <a:gd name="T3" fmla="*/ 4 h 3"/>
              <a:gd name="T4" fmla="*/ 0 w 3"/>
              <a:gd name="T5" fmla="*/ 1 h 3"/>
              <a:gd name="T6" fmla="*/ 3 w 3"/>
              <a:gd name="T7" fmla="*/ 0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2" y="3"/>
                  <a:pt x="1" y="3"/>
                  <a:pt x="0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38" name="Freeform 3256"/>
          <p:cNvSpPr>
            <a:spLocks noChangeAspect="1"/>
          </p:cNvSpPr>
          <p:nvPr/>
        </p:nvSpPr>
        <p:spPr bwMode="auto">
          <a:xfrm>
            <a:off x="3122613" y="2276475"/>
            <a:ext cx="12700" cy="9525"/>
          </a:xfrm>
          <a:custGeom>
            <a:avLst/>
            <a:gdLst>
              <a:gd name="T0" fmla="*/ 4 w 6"/>
              <a:gd name="T1" fmla="*/ 6 h 5"/>
              <a:gd name="T2" fmla="*/ 0 w 6"/>
              <a:gd name="T3" fmla="*/ 5 h 5"/>
              <a:gd name="T4" fmla="*/ 3 w 6"/>
              <a:gd name="T5" fmla="*/ 1 h 5"/>
              <a:gd name="T6" fmla="*/ 8 w 6"/>
              <a:gd name="T7" fmla="*/ 2 h 5"/>
              <a:gd name="T8" fmla="*/ 4 w 6"/>
              <a:gd name="T9" fmla="*/ 6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5"/>
              <a:gd name="T17" fmla="*/ 6 w 6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5">
                <a:moveTo>
                  <a:pt x="3" y="5"/>
                </a:moveTo>
                <a:cubicBezTo>
                  <a:pt x="2" y="5"/>
                  <a:pt x="1" y="5"/>
                  <a:pt x="0" y="4"/>
                </a:cubicBezTo>
                <a:cubicBezTo>
                  <a:pt x="0" y="3"/>
                  <a:pt x="1" y="2"/>
                  <a:pt x="2" y="1"/>
                </a:cubicBezTo>
                <a:cubicBezTo>
                  <a:pt x="3" y="1"/>
                  <a:pt x="5" y="0"/>
                  <a:pt x="6" y="2"/>
                </a:cubicBezTo>
                <a:cubicBezTo>
                  <a:pt x="6" y="3"/>
                  <a:pt x="4" y="4"/>
                  <a:pt x="3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39" name="Freeform 3257"/>
          <p:cNvSpPr>
            <a:spLocks noChangeAspect="1"/>
          </p:cNvSpPr>
          <p:nvPr/>
        </p:nvSpPr>
        <p:spPr bwMode="auto">
          <a:xfrm>
            <a:off x="2684463" y="3527425"/>
            <a:ext cx="4763" cy="9525"/>
          </a:xfrm>
          <a:custGeom>
            <a:avLst/>
            <a:gdLst>
              <a:gd name="T0" fmla="*/ 3 w 2"/>
              <a:gd name="T1" fmla="*/ 4 h 5"/>
              <a:gd name="T2" fmla="*/ 2 w 2"/>
              <a:gd name="T3" fmla="*/ 6 h 5"/>
              <a:gd name="T4" fmla="*/ 0 w 2"/>
              <a:gd name="T5" fmla="*/ 2 h 5"/>
              <a:gd name="T6" fmla="*/ 2 w 2"/>
              <a:gd name="T7" fmla="*/ 0 h 5"/>
              <a:gd name="T8" fmla="*/ 3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2" y="4"/>
                  <a:pt x="2" y="5"/>
                  <a:pt x="1" y="5"/>
                </a:cubicBezTo>
                <a:cubicBezTo>
                  <a:pt x="0" y="4"/>
                  <a:pt x="0" y="3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40" name="Freeform 3258"/>
          <p:cNvSpPr>
            <a:spLocks noChangeAspect="1"/>
          </p:cNvSpPr>
          <p:nvPr/>
        </p:nvSpPr>
        <p:spPr bwMode="auto">
          <a:xfrm>
            <a:off x="2763838" y="3560763"/>
            <a:ext cx="6350" cy="3175"/>
          </a:xfrm>
          <a:custGeom>
            <a:avLst/>
            <a:gdLst>
              <a:gd name="T0" fmla="*/ 2 w 4"/>
              <a:gd name="T1" fmla="*/ 2 h 2"/>
              <a:gd name="T2" fmla="*/ 0 w 4"/>
              <a:gd name="T3" fmla="*/ 1 h 2"/>
              <a:gd name="T4" fmla="*/ 2 w 4"/>
              <a:gd name="T5" fmla="*/ 0 h 2"/>
              <a:gd name="T6" fmla="*/ 4 w 4"/>
              <a:gd name="T7" fmla="*/ 1 h 2"/>
              <a:gd name="T8" fmla="*/ 2 w 4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2"/>
              <a:gd name="T17" fmla="*/ 4 w 4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2">
                <a:moveTo>
                  <a:pt x="2" y="2"/>
                </a:move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2" y="0"/>
                  <a:pt x="4" y="0"/>
                  <a:pt x="4" y="1"/>
                </a:cubicBezTo>
                <a:cubicBezTo>
                  <a:pt x="4" y="2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41" name="Freeform 3259"/>
          <p:cNvSpPr>
            <a:spLocks noChangeAspect="1"/>
          </p:cNvSpPr>
          <p:nvPr/>
        </p:nvSpPr>
        <p:spPr bwMode="auto">
          <a:xfrm>
            <a:off x="3062288" y="3736975"/>
            <a:ext cx="6350" cy="7938"/>
          </a:xfrm>
          <a:custGeom>
            <a:avLst/>
            <a:gdLst>
              <a:gd name="T0" fmla="*/ 4 w 3"/>
              <a:gd name="T1" fmla="*/ 3 h 4"/>
              <a:gd name="T2" fmla="*/ 4 w 3"/>
              <a:gd name="T3" fmla="*/ 4 h 4"/>
              <a:gd name="T4" fmla="*/ 1 w 3"/>
              <a:gd name="T5" fmla="*/ 4 h 4"/>
              <a:gd name="T6" fmla="*/ 1 w 3"/>
              <a:gd name="T7" fmla="*/ 1 h 4"/>
              <a:gd name="T8" fmla="*/ 4 w 3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3" y="2"/>
                </a:moveTo>
                <a:cubicBezTo>
                  <a:pt x="3" y="2"/>
                  <a:pt x="3" y="3"/>
                  <a:pt x="3" y="3"/>
                </a:cubicBezTo>
                <a:cubicBezTo>
                  <a:pt x="2" y="4"/>
                  <a:pt x="2" y="3"/>
                  <a:pt x="1" y="3"/>
                </a:cubicBezTo>
                <a:cubicBezTo>
                  <a:pt x="1" y="3"/>
                  <a:pt x="0" y="2"/>
                  <a:pt x="1" y="1"/>
                </a:cubicBezTo>
                <a:cubicBezTo>
                  <a:pt x="1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42" name="Freeform 3260"/>
          <p:cNvSpPr>
            <a:spLocks noChangeAspect="1"/>
          </p:cNvSpPr>
          <p:nvPr/>
        </p:nvSpPr>
        <p:spPr bwMode="auto">
          <a:xfrm>
            <a:off x="3060700" y="3765550"/>
            <a:ext cx="4763" cy="7938"/>
          </a:xfrm>
          <a:custGeom>
            <a:avLst/>
            <a:gdLst>
              <a:gd name="T0" fmla="*/ 3 w 3"/>
              <a:gd name="T1" fmla="*/ 3 h 4"/>
              <a:gd name="T2" fmla="*/ 2 w 3"/>
              <a:gd name="T3" fmla="*/ 5 h 4"/>
              <a:gd name="T4" fmla="*/ 0 w 3"/>
              <a:gd name="T5" fmla="*/ 3 h 4"/>
              <a:gd name="T6" fmla="*/ 1 w 3"/>
              <a:gd name="T7" fmla="*/ 0 h 4"/>
              <a:gd name="T8" fmla="*/ 3 w 3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3" y="2"/>
                </a:moveTo>
                <a:cubicBezTo>
                  <a:pt x="3" y="3"/>
                  <a:pt x="3" y="4"/>
                  <a:pt x="2" y="4"/>
                </a:cubicBezTo>
                <a:cubicBezTo>
                  <a:pt x="1" y="4"/>
                  <a:pt x="1" y="3"/>
                  <a:pt x="0" y="2"/>
                </a:cubicBezTo>
                <a:cubicBezTo>
                  <a:pt x="0" y="2"/>
                  <a:pt x="0" y="0"/>
                  <a:pt x="1" y="0"/>
                </a:cubicBezTo>
                <a:cubicBezTo>
                  <a:pt x="2" y="0"/>
                  <a:pt x="2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43" name="Freeform 3261"/>
          <p:cNvSpPr>
            <a:spLocks noChangeAspect="1"/>
          </p:cNvSpPr>
          <p:nvPr/>
        </p:nvSpPr>
        <p:spPr bwMode="auto">
          <a:xfrm>
            <a:off x="2854325" y="3849688"/>
            <a:ext cx="9525" cy="3175"/>
          </a:xfrm>
          <a:custGeom>
            <a:avLst/>
            <a:gdLst>
              <a:gd name="T0" fmla="*/ 5 w 5"/>
              <a:gd name="T1" fmla="*/ 2 h 2"/>
              <a:gd name="T2" fmla="*/ 2 w 5"/>
              <a:gd name="T3" fmla="*/ 2 h 2"/>
              <a:gd name="T4" fmla="*/ 1 w 5"/>
              <a:gd name="T5" fmla="*/ 1 h 2"/>
              <a:gd name="T6" fmla="*/ 4 w 5"/>
              <a:gd name="T7" fmla="*/ 0 h 2"/>
              <a:gd name="T8" fmla="*/ 5 w 5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4" y="2"/>
                </a:moveTo>
                <a:cubicBezTo>
                  <a:pt x="4" y="2"/>
                  <a:pt x="3" y="2"/>
                  <a:pt x="2" y="2"/>
                </a:cubicBezTo>
                <a:cubicBezTo>
                  <a:pt x="1" y="2"/>
                  <a:pt x="0" y="1"/>
                  <a:pt x="1" y="1"/>
                </a:cubicBezTo>
                <a:cubicBezTo>
                  <a:pt x="1" y="0"/>
                  <a:pt x="1" y="0"/>
                  <a:pt x="3" y="0"/>
                </a:cubicBezTo>
                <a:cubicBezTo>
                  <a:pt x="5" y="0"/>
                  <a:pt x="4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44" name="Freeform 3262"/>
          <p:cNvSpPr>
            <a:spLocks noChangeAspect="1"/>
          </p:cNvSpPr>
          <p:nvPr/>
        </p:nvSpPr>
        <p:spPr bwMode="auto">
          <a:xfrm>
            <a:off x="2898775" y="3859213"/>
            <a:ext cx="4763" cy="6350"/>
          </a:xfrm>
          <a:custGeom>
            <a:avLst/>
            <a:gdLst>
              <a:gd name="T0" fmla="*/ 3 w 3"/>
              <a:gd name="T1" fmla="*/ 3 h 3"/>
              <a:gd name="T2" fmla="*/ 1 w 3"/>
              <a:gd name="T3" fmla="*/ 4 h 3"/>
              <a:gd name="T4" fmla="*/ 0 w 3"/>
              <a:gd name="T5" fmla="*/ 1 h 3"/>
              <a:gd name="T6" fmla="*/ 2 w 3"/>
              <a:gd name="T7" fmla="*/ 1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2"/>
                </a:moveTo>
                <a:cubicBezTo>
                  <a:pt x="3" y="3"/>
                  <a:pt x="2" y="3"/>
                  <a:pt x="1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2" y="1"/>
                </a:cubicBezTo>
                <a:cubicBezTo>
                  <a:pt x="3" y="1"/>
                  <a:pt x="3" y="2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45" name="Freeform 3263"/>
          <p:cNvSpPr>
            <a:spLocks noChangeAspect="1"/>
          </p:cNvSpPr>
          <p:nvPr/>
        </p:nvSpPr>
        <p:spPr bwMode="auto">
          <a:xfrm>
            <a:off x="3343275" y="4191000"/>
            <a:ext cx="9525" cy="4763"/>
          </a:xfrm>
          <a:custGeom>
            <a:avLst/>
            <a:gdLst>
              <a:gd name="T0" fmla="*/ 2 w 5"/>
              <a:gd name="T1" fmla="*/ 3 h 3"/>
              <a:gd name="T2" fmla="*/ 0 w 5"/>
              <a:gd name="T3" fmla="*/ 2 h 3"/>
              <a:gd name="T4" fmla="*/ 2 w 5"/>
              <a:gd name="T5" fmla="*/ 0 h 3"/>
              <a:gd name="T6" fmla="*/ 6 w 5"/>
              <a:gd name="T7" fmla="*/ 1 h 3"/>
              <a:gd name="T8" fmla="*/ 2 w 5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2" y="3"/>
                </a:moveTo>
                <a:cubicBezTo>
                  <a:pt x="2" y="3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5" y="0"/>
                  <a:pt x="5" y="1"/>
                </a:cubicBezTo>
                <a:cubicBezTo>
                  <a:pt x="5" y="2"/>
                  <a:pt x="3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46" name="Freeform 3264"/>
          <p:cNvSpPr>
            <a:spLocks noChangeAspect="1"/>
          </p:cNvSpPr>
          <p:nvPr/>
        </p:nvSpPr>
        <p:spPr bwMode="auto">
          <a:xfrm>
            <a:off x="2357438" y="4203700"/>
            <a:ext cx="6350" cy="6350"/>
          </a:xfrm>
          <a:custGeom>
            <a:avLst/>
            <a:gdLst>
              <a:gd name="T0" fmla="*/ 4 w 3"/>
              <a:gd name="T1" fmla="*/ 3 h 3"/>
              <a:gd name="T2" fmla="*/ 1 w 3"/>
              <a:gd name="T3" fmla="*/ 4 h 3"/>
              <a:gd name="T4" fmla="*/ 0 w 3"/>
              <a:gd name="T5" fmla="*/ 3 h 3"/>
              <a:gd name="T6" fmla="*/ 3 w 3"/>
              <a:gd name="T7" fmla="*/ 0 h 3"/>
              <a:gd name="T8" fmla="*/ 4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2"/>
                </a:moveTo>
                <a:cubicBezTo>
                  <a:pt x="3" y="2"/>
                  <a:pt x="3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2" y="0"/>
                </a:cubicBezTo>
                <a:cubicBezTo>
                  <a:pt x="3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47" name="Freeform 3265"/>
          <p:cNvSpPr>
            <a:spLocks noChangeAspect="1"/>
          </p:cNvSpPr>
          <p:nvPr/>
        </p:nvSpPr>
        <p:spPr bwMode="auto">
          <a:xfrm>
            <a:off x="2862866" y="5641508"/>
            <a:ext cx="7938" cy="4763"/>
          </a:xfrm>
          <a:custGeom>
            <a:avLst/>
            <a:gdLst>
              <a:gd name="T0" fmla="*/ 3 w 4"/>
              <a:gd name="T1" fmla="*/ 2 h 3"/>
              <a:gd name="T2" fmla="*/ 1 w 4"/>
              <a:gd name="T3" fmla="*/ 3 h 3"/>
              <a:gd name="T4" fmla="*/ 1 w 4"/>
              <a:gd name="T5" fmla="*/ 1 h 3"/>
              <a:gd name="T6" fmla="*/ 4 w 4"/>
              <a:gd name="T7" fmla="*/ 0 h 3"/>
              <a:gd name="T8" fmla="*/ 3 w 4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2"/>
                </a:moveTo>
                <a:cubicBezTo>
                  <a:pt x="2" y="3"/>
                  <a:pt x="1" y="3"/>
                  <a:pt x="1" y="3"/>
                </a:cubicBezTo>
                <a:cubicBezTo>
                  <a:pt x="0" y="2"/>
                  <a:pt x="1" y="1"/>
                  <a:pt x="1" y="1"/>
                </a:cubicBezTo>
                <a:cubicBezTo>
                  <a:pt x="1" y="0"/>
                  <a:pt x="2" y="0"/>
                  <a:pt x="3" y="0"/>
                </a:cubicBezTo>
                <a:cubicBezTo>
                  <a:pt x="4" y="1"/>
                  <a:pt x="3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48" name="Freeform 3266"/>
          <p:cNvSpPr>
            <a:spLocks noChangeAspect="1"/>
          </p:cNvSpPr>
          <p:nvPr/>
        </p:nvSpPr>
        <p:spPr bwMode="auto">
          <a:xfrm>
            <a:off x="2866041" y="5649446"/>
            <a:ext cx="3175" cy="9525"/>
          </a:xfrm>
          <a:custGeom>
            <a:avLst/>
            <a:gdLst>
              <a:gd name="T0" fmla="*/ 2 w 2"/>
              <a:gd name="T1" fmla="*/ 4 h 5"/>
              <a:gd name="T2" fmla="*/ 1 w 2"/>
              <a:gd name="T3" fmla="*/ 6 h 5"/>
              <a:gd name="T4" fmla="*/ 0 w 2"/>
              <a:gd name="T5" fmla="*/ 4 h 5"/>
              <a:gd name="T6" fmla="*/ 1 w 2"/>
              <a:gd name="T7" fmla="*/ 0 h 5"/>
              <a:gd name="T8" fmla="*/ 2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1" y="4"/>
                  <a:pt x="1" y="5"/>
                  <a:pt x="1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49" name="Freeform 3267"/>
          <p:cNvSpPr>
            <a:spLocks noChangeAspect="1"/>
          </p:cNvSpPr>
          <p:nvPr/>
        </p:nvSpPr>
        <p:spPr bwMode="auto">
          <a:xfrm>
            <a:off x="2908903" y="5717708"/>
            <a:ext cx="4763" cy="7938"/>
          </a:xfrm>
          <a:custGeom>
            <a:avLst/>
            <a:gdLst>
              <a:gd name="T0" fmla="*/ 3 w 2"/>
              <a:gd name="T1" fmla="*/ 4 h 4"/>
              <a:gd name="T2" fmla="*/ 2 w 2"/>
              <a:gd name="T3" fmla="*/ 5 h 4"/>
              <a:gd name="T4" fmla="*/ 0 w 2"/>
              <a:gd name="T5" fmla="*/ 3 h 4"/>
              <a:gd name="T6" fmla="*/ 2 w 2"/>
              <a:gd name="T7" fmla="*/ 0 h 4"/>
              <a:gd name="T8" fmla="*/ 3 w 2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3"/>
                </a:moveTo>
                <a:cubicBezTo>
                  <a:pt x="2" y="3"/>
                  <a:pt x="2" y="4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50" name="Freeform 3268"/>
          <p:cNvSpPr>
            <a:spLocks noChangeAspect="1"/>
          </p:cNvSpPr>
          <p:nvPr/>
        </p:nvSpPr>
        <p:spPr bwMode="auto">
          <a:xfrm>
            <a:off x="3069241" y="5833596"/>
            <a:ext cx="3175" cy="7938"/>
          </a:xfrm>
          <a:custGeom>
            <a:avLst/>
            <a:gdLst>
              <a:gd name="T0" fmla="*/ 2 w 2"/>
              <a:gd name="T1" fmla="*/ 3 h 4"/>
              <a:gd name="T2" fmla="*/ 1 w 2"/>
              <a:gd name="T3" fmla="*/ 5 h 4"/>
              <a:gd name="T4" fmla="*/ 0 w 2"/>
              <a:gd name="T5" fmla="*/ 3 h 4"/>
              <a:gd name="T6" fmla="*/ 1 w 2"/>
              <a:gd name="T7" fmla="*/ 0 h 4"/>
              <a:gd name="T8" fmla="*/ 2 w 2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2"/>
                </a:moveTo>
                <a:cubicBezTo>
                  <a:pt x="2" y="3"/>
                  <a:pt x="2" y="4"/>
                  <a:pt x="1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51" name="Freeform 3269"/>
          <p:cNvSpPr>
            <a:spLocks noChangeAspect="1"/>
          </p:cNvSpPr>
          <p:nvPr/>
        </p:nvSpPr>
        <p:spPr bwMode="auto">
          <a:xfrm>
            <a:off x="2977166" y="5801846"/>
            <a:ext cx="6350" cy="3175"/>
          </a:xfrm>
          <a:custGeom>
            <a:avLst/>
            <a:gdLst>
              <a:gd name="T0" fmla="*/ 3 w 3"/>
              <a:gd name="T1" fmla="*/ 0 h 2"/>
              <a:gd name="T2" fmla="*/ 4 w 3"/>
              <a:gd name="T3" fmla="*/ 1 h 2"/>
              <a:gd name="T4" fmla="*/ 3 w 3"/>
              <a:gd name="T5" fmla="*/ 2 h 2"/>
              <a:gd name="T6" fmla="*/ 0 w 3"/>
              <a:gd name="T7" fmla="*/ 1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3" y="0"/>
                  <a:pt x="3" y="1"/>
                  <a:pt x="3" y="1"/>
                </a:cubicBezTo>
                <a:cubicBezTo>
                  <a:pt x="3" y="2"/>
                  <a:pt x="2" y="2"/>
                  <a:pt x="2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52" name="Freeform 3270"/>
          <p:cNvSpPr>
            <a:spLocks noChangeAspect="1"/>
          </p:cNvSpPr>
          <p:nvPr/>
        </p:nvSpPr>
        <p:spPr bwMode="auto">
          <a:xfrm>
            <a:off x="5629275" y="1536700"/>
            <a:ext cx="4763" cy="7938"/>
          </a:xfrm>
          <a:custGeom>
            <a:avLst/>
            <a:gdLst>
              <a:gd name="T0" fmla="*/ 2 w 3"/>
              <a:gd name="T1" fmla="*/ 4 h 4"/>
              <a:gd name="T2" fmla="*/ 1 w 3"/>
              <a:gd name="T3" fmla="*/ 4 h 4"/>
              <a:gd name="T4" fmla="*/ 1 w 3"/>
              <a:gd name="T5" fmla="*/ 3 h 4"/>
              <a:gd name="T6" fmla="*/ 2 w 3"/>
              <a:gd name="T7" fmla="*/ 1 h 4"/>
              <a:gd name="T8" fmla="*/ 2 w 3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2" y="3"/>
                </a:moveTo>
                <a:cubicBezTo>
                  <a:pt x="2" y="3"/>
                  <a:pt x="1" y="4"/>
                  <a:pt x="1" y="3"/>
                </a:cubicBezTo>
                <a:cubicBezTo>
                  <a:pt x="0" y="3"/>
                  <a:pt x="0" y="2"/>
                  <a:pt x="1" y="2"/>
                </a:cubicBezTo>
                <a:cubicBezTo>
                  <a:pt x="1" y="1"/>
                  <a:pt x="2" y="0"/>
                  <a:pt x="2" y="1"/>
                </a:cubicBezTo>
                <a:cubicBezTo>
                  <a:pt x="3" y="1"/>
                  <a:pt x="3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53" name="Freeform 3271"/>
          <p:cNvSpPr>
            <a:spLocks noChangeAspect="1"/>
          </p:cNvSpPr>
          <p:nvPr/>
        </p:nvSpPr>
        <p:spPr bwMode="auto">
          <a:xfrm>
            <a:off x="7591425" y="2555875"/>
            <a:ext cx="7938" cy="6350"/>
          </a:xfrm>
          <a:custGeom>
            <a:avLst/>
            <a:gdLst>
              <a:gd name="T0" fmla="*/ 5 w 4"/>
              <a:gd name="T1" fmla="*/ 3 h 3"/>
              <a:gd name="T2" fmla="*/ 3 w 4"/>
              <a:gd name="T3" fmla="*/ 4 h 3"/>
              <a:gd name="T4" fmla="*/ 0 w 4"/>
              <a:gd name="T5" fmla="*/ 3 h 3"/>
              <a:gd name="T6" fmla="*/ 3 w 4"/>
              <a:gd name="T7" fmla="*/ 0 h 3"/>
              <a:gd name="T8" fmla="*/ 5 w 4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4" y="2"/>
                </a:moveTo>
                <a:cubicBezTo>
                  <a:pt x="4" y="3"/>
                  <a:pt x="3" y="3"/>
                  <a:pt x="2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2" y="0"/>
                </a:cubicBezTo>
                <a:cubicBezTo>
                  <a:pt x="4" y="0"/>
                  <a:pt x="4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54" name="Freeform 3272"/>
          <p:cNvSpPr>
            <a:spLocks noChangeAspect="1"/>
          </p:cNvSpPr>
          <p:nvPr/>
        </p:nvSpPr>
        <p:spPr bwMode="auto">
          <a:xfrm>
            <a:off x="7902575" y="1963738"/>
            <a:ext cx="7938" cy="11113"/>
          </a:xfrm>
          <a:custGeom>
            <a:avLst/>
            <a:gdLst>
              <a:gd name="T0" fmla="*/ 5 w 4"/>
              <a:gd name="T1" fmla="*/ 4 h 6"/>
              <a:gd name="T2" fmla="*/ 4 w 4"/>
              <a:gd name="T3" fmla="*/ 7 h 6"/>
              <a:gd name="T4" fmla="*/ 1 w 4"/>
              <a:gd name="T5" fmla="*/ 5 h 6"/>
              <a:gd name="T6" fmla="*/ 1 w 4"/>
              <a:gd name="T7" fmla="*/ 0 h 6"/>
              <a:gd name="T8" fmla="*/ 5 w 4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6"/>
              <a:gd name="T17" fmla="*/ 4 w 4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6">
                <a:moveTo>
                  <a:pt x="4" y="3"/>
                </a:moveTo>
                <a:cubicBezTo>
                  <a:pt x="4" y="4"/>
                  <a:pt x="4" y="5"/>
                  <a:pt x="3" y="6"/>
                </a:cubicBezTo>
                <a:cubicBezTo>
                  <a:pt x="2" y="6"/>
                  <a:pt x="1" y="4"/>
                  <a:pt x="1" y="4"/>
                </a:cubicBezTo>
                <a:cubicBezTo>
                  <a:pt x="1" y="3"/>
                  <a:pt x="0" y="0"/>
                  <a:pt x="1" y="0"/>
                </a:cubicBezTo>
                <a:cubicBezTo>
                  <a:pt x="3" y="0"/>
                  <a:pt x="3" y="2"/>
                  <a:pt x="4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55" name="Oval 3273"/>
          <p:cNvSpPr>
            <a:spLocks noChangeAspect="1" noChangeArrowheads="1"/>
          </p:cNvSpPr>
          <p:nvPr/>
        </p:nvSpPr>
        <p:spPr bwMode="auto">
          <a:xfrm>
            <a:off x="7645400" y="1730375"/>
            <a:ext cx="3175" cy="6350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56" name="Freeform 3274"/>
          <p:cNvSpPr>
            <a:spLocks noChangeAspect="1"/>
          </p:cNvSpPr>
          <p:nvPr/>
        </p:nvSpPr>
        <p:spPr bwMode="auto">
          <a:xfrm>
            <a:off x="6711950" y="1674813"/>
            <a:ext cx="4763" cy="6350"/>
          </a:xfrm>
          <a:custGeom>
            <a:avLst/>
            <a:gdLst>
              <a:gd name="T0" fmla="*/ 3 w 3"/>
              <a:gd name="T1" fmla="*/ 3 h 3"/>
              <a:gd name="T2" fmla="*/ 2 w 3"/>
              <a:gd name="T3" fmla="*/ 4 h 3"/>
              <a:gd name="T4" fmla="*/ 0 w 3"/>
              <a:gd name="T5" fmla="*/ 1 h 3"/>
              <a:gd name="T6" fmla="*/ 2 w 3"/>
              <a:gd name="T7" fmla="*/ 0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2"/>
                </a:moveTo>
                <a:cubicBezTo>
                  <a:pt x="3" y="2"/>
                  <a:pt x="3" y="3"/>
                  <a:pt x="2" y="3"/>
                </a:cubicBezTo>
                <a:cubicBezTo>
                  <a:pt x="1" y="3"/>
                  <a:pt x="0" y="2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57" name="Freeform 3275"/>
          <p:cNvSpPr>
            <a:spLocks noChangeAspect="1"/>
          </p:cNvSpPr>
          <p:nvPr/>
        </p:nvSpPr>
        <p:spPr bwMode="auto">
          <a:xfrm>
            <a:off x="6350000" y="1677988"/>
            <a:ext cx="3175" cy="4763"/>
          </a:xfrm>
          <a:custGeom>
            <a:avLst/>
            <a:gdLst>
              <a:gd name="T0" fmla="*/ 2 w 2"/>
              <a:gd name="T1" fmla="*/ 2 h 3"/>
              <a:gd name="T2" fmla="*/ 1 w 2"/>
              <a:gd name="T3" fmla="*/ 3 h 3"/>
              <a:gd name="T4" fmla="*/ 0 w 2"/>
              <a:gd name="T5" fmla="*/ 2 h 3"/>
              <a:gd name="T6" fmla="*/ 1 w 2"/>
              <a:gd name="T7" fmla="*/ 0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3"/>
                  <a:pt x="2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58" name="Freeform 3276"/>
          <p:cNvSpPr>
            <a:spLocks noChangeAspect="1"/>
          </p:cNvSpPr>
          <p:nvPr/>
        </p:nvSpPr>
        <p:spPr bwMode="auto">
          <a:xfrm>
            <a:off x="6299200" y="1801813"/>
            <a:ext cx="4763" cy="4763"/>
          </a:xfrm>
          <a:custGeom>
            <a:avLst/>
            <a:gdLst>
              <a:gd name="T0" fmla="*/ 2 w 2"/>
              <a:gd name="T1" fmla="*/ 2 h 3"/>
              <a:gd name="T2" fmla="*/ 0 w 2"/>
              <a:gd name="T3" fmla="*/ 3 h 3"/>
              <a:gd name="T4" fmla="*/ 0 w 2"/>
              <a:gd name="T5" fmla="*/ 2 h 3"/>
              <a:gd name="T6" fmla="*/ 2 w 2"/>
              <a:gd name="T7" fmla="*/ 0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59" name="Freeform 3277"/>
          <p:cNvSpPr>
            <a:spLocks noChangeAspect="1"/>
          </p:cNvSpPr>
          <p:nvPr/>
        </p:nvSpPr>
        <p:spPr bwMode="auto">
          <a:xfrm>
            <a:off x="6289675" y="1798638"/>
            <a:ext cx="6350" cy="6350"/>
          </a:xfrm>
          <a:custGeom>
            <a:avLst/>
            <a:gdLst>
              <a:gd name="T0" fmla="*/ 4 w 3"/>
              <a:gd name="T1" fmla="*/ 3 h 3"/>
              <a:gd name="T2" fmla="*/ 3 w 3"/>
              <a:gd name="T3" fmla="*/ 4 h 3"/>
              <a:gd name="T4" fmla="*/ 1 w 3"/>
              <a:gd name="T5" fmla="*/ 3 h 3"/>
              <a:gd name="T6" fmla="*/ 3 w 3"/>
              <a:gd name="T7" fmla="*/ 0 h 3"/>
              <a:gd name="T8" fmla="*/ 4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2"/>
                </a:moveTo>
                <a:cubicBezTo>
                  <a:pt x="3" y="2"/>
                  <a:pt x="3" y="3"/>
                  <a:pt x="2" y="3"/>
                </a:cubicBezTo>
                <a:cubicBezTo>
                  <a:pt x="1" y="3"/>
                  <a:pt x="0" y="2"/>
                  <a:pt x="1" y="2"/>
                </a:cubicBezTo>
                <a:cubicBezTo>
                  <a:pt x="1" y="1"/>
                  <a:pt x="1" y="0"/>
                  <a:pt x="2" y="0"/>
                </a:cubicBezTo>
                <a:cubicBezTo>
                  <a:pt x="3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60" name="Freeform 3278"/>
          <p:cNvSpPr>
            <a:spLocks noChangeAspect="1"/>
          </p:cNvSpPr>
          <p:nvPr/>
        </p:nvSpPr>
        <p:spPr bwMode="auto">
          <a:xfrm>
            <a:off x="5954713" y="2016125"/>
            <a:ext cx="4763" cy="6350"/>
          </a:xfrm>
          <a:custGeom>
            <a:avLst/>
            <a:gdLst>
              <a:gd name="T0" fmla="*/ 3 w 2"/>
              <a:gd name="T1" fmla="*/ 3 h 3"/>
              <a:gd name="T2" fmla="*/ 2 w 2"/>
              <a:gd name="T3" fmla="*/ 4 h 3"/>
              <a:gd name="T4" fmla="*/ 0 w 2"/>
              <a:gd name="T5" fmla="*/ 1 h 3"/>
              <a:gd name="T6" fmla="*/ 2 w 2"/>
              <a:gd name="T7" fmla="*/ 0 h 3"/>
              <a:gd name="T8" fmla="*/ 3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61" name="Freeform 3279"/>
          <p:cNvSpPr>
            <a:spLocks noChangeAspect="1"/>
          </p:cNvSpPr>
          <p:nvPr/>
        </p:nvSpPr>
        <p:spPr bwMode="auto">
          <a:xfrm>
            <a:off x="7361238" y="3998913"/>
            <a:ext cx="6350" cy="4763"/>
          </a:xfrm>
          <a:custGeom>
            <a:avLst/>
            <a:gdLst>
              <a:gd name="T0" fmla="*/ 1 w 3"/>
              <a:gd name="T1" fmla="*/ 2 h 3"/>
              <a:gd name="T2" fmla="*/ 0 w 3"/>
              <a:gd name="T3" fmla="*/ 2 h 3"/>
              <a:gd name="T4" fmla="*/ 1 w 3"/>
              <a:gd name="T5" fmla="*/ 1 h 3"/>
              <a:gd name="T6" fmla="*/ 3 w 3"/>
              <a:gd name="T7" fmla="*/ 1 h 3"/>
              <a:gd name="T8" fmla="*/ 1 w 3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1" y="2"/>
                </a:moveTo>
                <a:cubicBezTo>
                  <a:pt x="1" y="2"/>
                  <a:pt x="0" y="3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2" y="0"/>
                  <a:pt x="2" y="1"/>
                </a:cubicBezTo>
                <a:cubicBezTo>
                  <a:pt x="3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62" name="Freeform 3280"/>
          <p:cNvSpPr>
            <a:spLocks noChangeAspect="1"/>
          </p:cNvSpPr>
          <p:nvPr/>
        </p:nvSpPr>
        <p:spPr bwMode="auto">
          <a:xfrm>
            <a:off x="5405438" y="5556250"/>
            <a:ext cx="4763" cy="6350"/>
          </a:xfrm>
          <a:custGeom>
            <a:avLst/>
            <a:gdLst>
              <a:gd name="T0" fmla="*/ 2 w 2"/>
              <a:gd name="T1" fmla="*/ 3 h 3"/>
              <a:gd name="T2" fmla="*/ 0 w 2"/>
              <a:gd name="T3" fmla="*/ 3 h 3"/>
              <a:gd name="T4" fmla="*/ 2 w 2"/>
              <a:gd name="T5" fmla="*/ 1 h 3"/>
              <a:gd name="T6" fmla="*/ 3 w 2"/>
              <a:gd name="T7" fmla="*/ 1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0" y="3"/>
                  <a:pt x="0" y="2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2" y="0"/>
                  <a:pt x="2" y="1"/>
                </a:cubicBezTo>
                <a:cubicBezTo>
                  <a:pt x="2" y="2"/>
                  <a:pt x="1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63" name="Freeform 3281"/>
          <p:cNvSpPr>
            <a:spLocks noChangeAspect="1"/>
          </p:cNvSpPr>
          <p:nvPr/>
        </p:nvSpPr>
        <p:spPr bwMode="auto">
          <a:xfrm>
            <a:off x="712788" y="3581400"/>
            <a:ext cx="3175" cy="4763"/>
          </a:xfrm>
          <a:custGeom>
            <a:avLst/>
            <a:gdLst>
              <a:gd name="T0" fmla="*/ 1 w 2"/>
              <a:gd name="T1" fmla="*/ 2 h 3"/>
              <a:gd name="T2" fmla="*/ 0 w 2"/>
              <a:gd name="T3" fmla="*/ 3 h 3"/>
              <a:gd name="T4" fmla="*/ 0 w 2"/>
              <a:gd name="T5" fmla="*/ 1 h 3"/>
              <a:gd name="T6" fmla="*/ 1 w 2"/>
              <a:gd name="T7" fmla="*/ 1 h 3"/>
              <a:gd name="T8" fmla="*/ 1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1" y="0"/>
                  <a:pt x="1" y="1"/>
                </a:cubicBezTo>
                <a:cubicBezTo>
                  <a:pt x="2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64" name="Freeform 3282"/>
          <p:cNvSpPr>
            <a:spLocks noChangeAspect="1"/>
          </p:cNvSpPr>
          <p:nvPr/>
        </p:nvSpPr>
        <p:spPr bwMode="auto">
          <a:xfrm>
            <a:off x="782638" y="3613150"/>
            <a:ext cx="6350" cy="4763"/>
          </a:xfrm>
          <a:custGeom>
            <a:avLst/>
            <a:gdLst>
              <a:gd name="T0" fmla="*/ 3 w 3"/>
              <a:gd name="T1" fmla="*/ 2 h 2"/>
              <a:gd name="T2" fmla="*/ 3 w 3"/>
              <a:gd name="T3" fmla="*/ 3 h 2"/>
              <a:gd name="T4" fmla="*/ 1 w 3"/>
              <a:gd name="T5" fmla="*/ 3 h 2"/>
              <a:gd name="T6" fmla="*/ 0 w 3"/>
              <a:gd name="T7" fmla="*/ 0 h 2"/>
              <a:gd name="T8" fmla="*/ 3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1"/>
                </a:moveTo>
                <a:cubicBezTo>
                  <a:pt x="2" y="1"/>
                  <a:pt x="3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1"/>
                  <a:pt x="0" y="1"/>
                  <a:pt x="0" y="0"/>
                </a:cubicBezTo>
                <a:cubicBezTo>
                  <a:pt x="1" y="0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65" name="Freeform 3283"/>
          <p:cNvSpPr>
            <a:spLocks noChangeAspect="1"/>
          </p:cNvSpPr>
          <p:nvPr/>
        </p:nvSpPr>
        <p:spPr bwMode="auto">
          <a:xfrm>
            <a:off x="328613" y="2622550"/>
            <a:ext cx="4763" cy="6350"/>
          </a:xfrm>
          <a:custGeom>
            <a:avLst/>
            <a:gdLst>
              <a:gd name="T0" fmla="*/ 2 w 3"/>
              <a:gd name="T1" fmla="*/ 3 h 3"/>
              <a:gd name="T2" fmla="*/ 0 w 3"/>
              <a:gd name="T3" fmla="*/ 3 h 3"/>
              <a:gd name="T4" fmla="*/ 1 w 3"/>
              <a:gd name="T5" fmla="*/ 1 h 3"/>
              <a:gd name="T6" fmla="*/ 3 w 3"/>
              <a:gd name="T7" fmla="*/ 1 h 3"/>
              <a:gd name="T8" fmla="*/ 2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1" y="3"/>
                  <a:pt x="1" y="3"/>
                  <a:pt x="0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1"/>
                  <a:pt x="2" y="0"/>
                  <a:pt x="3" y="1"/>
                </a:cubicBezTo>
                <a:cubicBezTo>
                  <a:pt x="3" y="2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66" name="Freeform 3284"/>
          <p:cNvSpPr>
            <a:spLocks noChangeAspect="1"/>
          </p:cNvSpPr>
          <p:nvPr/>
        </p:nvSpPr>
        <p:spPr bwMode="auto">
          <a:xfrm>
            <a:off x="752475" y="2468563"/>
            <a:ext cx="11113" cy="4763"/>
          </a:xfrm>
          <a:custGeom>
            <a:avLst/>
            <a:gdLst>
              <a:gd name="T0" fmla="*/ 4 w 6"/>
              <a:gd name="T1" fmla="*/ 2 h 3"/>
              <a:gd name="T2" fmla="*/ 1 w 6"/>
              <a:gd name="T3" fmla="*/ 3 h 3"/>
              <a:gd name="T4" fmla="*/ 2 w 6"/>
              <a:gd name="T5" fmla="*/ 1 h 3"/>
              <a:gd name="T6" fmla="*/ 6 w 6"/>
              <a:gd name="T7" fmla="*/ 0 h 3"/>
              <a:gd name="T8" fmla="*/ 4 w 6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3"/>
              <a:gd name="T17" fmla="*/ 6 w 6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3">
                <a:moveTo>
                  <a:pt x="3" y="2"/>
                </a:moveTo>
                <a:cubicBezTo>
                  <a:pt x="3" y="3"/>
                  <a:pt x="1" y="3"/>
                  <a:pt x="1" y="3"/>
                </a:cubicBezTo>
                <a:cubicBezTo>
                  <a:pt x="0" y="2"/>
                  <a:pt x="2" y="1"/>
                  <a:pt x="2" y="1"/>
                </a:cubicBezTo>
                <a:cubicBezTo>
                  <a:pt x="4" y="0"/>
                  <a:pt x="5" y="0"/>
                  <a:pt x="5" y="0"/>
                </a:cubicBezTo>
                <a:cubicBezTo>
                  <a:pt x="6" y="1"/>
                  <a:pt x="5" y="2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67" name="Oval 3285"/>
          <p:cNvSpPr>
            <a:spLocks noChangeAspect="1" noChangeArrowheads="1"/>
          </p:cNvSpPr>
          <p:nvPr/>
        </p:nvSpPr>
        <p:spPr bwMode="auto">
          <a:xfrm>
            <a:off x="760413" y="2490788"/>
            <a:ext cx="6350" cy="1588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68" name="Freeform 3286"/>
          <p:cNvSpPr>
            <a:spLocks noChangeAspect="1"/>
          </p:cNvSpPr>
          <p:nvPr/>
        </p:nvSpPr>
        <p:spPr bwMode="auto">
          <a:xfrm>
            <a:off x="647700" y="2635250"/>
            <a:ext cx="6350" cy="6350"/>
          </a:xfrm>
          <a:custGeom>
            <a:avLst/>
            <a:gdLst>
              <a:gd name="T0" fmla="*/ 3 w 3"/>
              <a:gd name="T1" fmla="*/ 3 h 3"/>
              <a:gd name="T2" fmla="*/ 1 w 3"/>
              <a:gd name="T3" fmla="*/ 3 h 3"/>
              <a:gd name="T4" fmla="*/ 1 w 3"/>
              <a:gd name="T5" fmla="*/ 1 h 3"/>
              <a:gd name="T6" fmla="*/ 4 w 3"/>
              <a:gd name="T7" fmla="*/ 1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1" y="2"/>
                  <a:pt x="1" y="3"/>
                  <a:pt x="1" y="2"/>
                </a:cubicBezTo>
                <a:cubicBezTo>
                  <a:pt x="0" y="2"/>
                  <a:pt x="1" y="1"/>
                  <a:pt x="1" y="1"/>
                </a:cubicBezTo>
                <a:cubicBezTo>
                  <a:pt x="2" y="1"/>
                  <a:pt x="3" y="0"/>
                  <a:pt x="3" y="1"/>
                </a:cubicBezTo>
                <a:cubicBezTo>
                  <a:pt x="3" y="2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69" name="Freeform 3287"/>
          <p:cNvSpPr>
            <a:spLocks noChangeAspect="1"/>
          </p:cNvSpPr>
          <p:nvPr/>
        </p:nvSpPr>
        <p:spPr bwMode="auto">
          <a:xfrm>
            <a:off x="457200" y="2644775"/>
            <a:ext cx="6350" cy="7938"/>
          </a:xfrm>
          <a:custGeom>
            <a:avLst/>
            <a:gdLst>
              <a:gd name="T0" fmla="*/ 3 w 3"/>
              <a:gd name="T1" fmla="*/ 4 h 4"/>
              <a:gd name="T2" fmla="*/ 0 w 3"/>
              <a:gd name="T3" fmla="*/ 4 h 4"/>
              <a:gd name="T4" fmla="*/ 0 w 3"/>
              <a:gd name="T5" fmla="*/ 3 h 4"/>
              <a:gd name="T6" fmla="*/ 3 w 3"/>
              <a:gd name="T7" fmla="*/ 1 h 4"/>
              <a:gd name="T8" fmla="*/ 3 w 3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2" y="3"/>
                </a:moveTo>
                <a:cubicBezTo>
                  <a:pt x="1" y="3"/>
                  <a:pt x="1" y="4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1" y="1"/>
                  <a:pt x="2" y="0"/>
                  <a:pt x="2" y="1"/>
                </a:cubicBezTo>
                <a:cubicBezTo>
                  <a:pt x="3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70" name="Freeform 3288"/>
          <p:cNvSpPr>
            <a:spLocks noChangeAspect="1"/>
          </p:cNvSpPr>
          <p:nvPr/>
        </p:nvSpPr>
        <p:spPr bwMode="auto">
          <a:xfrm>
            <a:off x="819150" y="2574925"/>
            <a:ext cx="4763" cy="1588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2 w 2"/>
              <a:gd name="T5" fmla="*/ 0 h 1"/>
              <a:gd name="T6" fmla="*/ 3 w 2"/>
              <a:gd name="T7" fmla="*/ 1 h 1"/>
              <a:gd name="T8" fmla="*/ 0 w 2"/>
              <a:gd name="T9" fmla="*/ 1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1"/>
              <a:gd name="T17" fmla="*/ 2 w 2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1"/>
                  <a:pt x="1" y="1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71" name="Freeform 3289"/>
          <p:cNvSpPr>
            <a:spLocks noChangeAspect="1"/>
          </p:cNvSpPr>
          <p:nvPr/>
        </p:nvSpPr>
        <p:spPr bwMode="auto">
          <a:xfrm>
            <a:off x="714375" y="2624138"/>
            <a:ext cx="4763" cy="4763"/>
          </a:xfrm>
          <a:custGeom>
            <a:avLst/>
            <a:gdLst>
              <a:gd name="T0" fmla="*/ 2 w 2"/>
              <a:gd name="T1" fmla="*/ 3 h 2"/>
              <a:gd name="T2" fmla="*/ 0 w 2"/>
              <a:gd name="T3" fmla="*/ 2 h 2"/>
              <a:gd name="T4" fmla="*/ 2 w 2"/>
              <a:gd name="T5" fmla="*/ 0 h 2"/>
              <a:gd name="T6" fmla="*/ 3 w 2"/>
              <a:gd name="T7" fmla="*/ 2 h 2"/>
              <a:gd name="T8" fmla="*/ 2 w 2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2"/>
                </a:move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2"/>
                  <a:pt x="1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72" name="Freeform 3290"/>
          <p:cNvSpPr>
            <a:spLocks noChangeAspect="1"/>
          </p:cNvSpPr>
          <p:nvPr/>
        </p:nvSpPr>
        <p:spPr bwMode="auto">
          <a:xfrm>
            <a:off x="1066800" y="2519363"/>
            <a:ext cx="4763" cy="6350"/>
          </a:xfrm>
          <a:custGeom>
            <a:avLst/>
            <a:gdLst>
              <a:gd name="T0" fmla="*/ 3 w 2"/>
              <a:gd name="T1" fmla="*/ 3 h 3"/>
              <a:gd name="T2" fmla="*/ 2 w 2"/>
              <a:gd name="T3" fmla="*/ 4 h 3"/>
              <a:gd name="T4" fmla="*/ 2 w 2"/>
              <a:gd name="T5" fmla="*/ 3 h 3"/>
              <a:gd name="T6" fmla="*/ 3 w 2"/>
              <a:gd name="T7" fmla="*/ 1 h 3"/>
              <a:gd name="T8" fmla="*/ 3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3"/>
                  <a:pt x="1" y="3"/>
                  <a:pt x="1" y="3"/>
                </a:cubicBezTo>
                <a:cubicBezTo>
                  <a:pt x="0" y="3"/>
                  <a:pt x="0" y="2"/>
                  <a:pt x="1" y="2"/>
                </a:cubicBezTo>
                <a:cubicBezTo>
                  <a:pt x="1" y="1"/>
                  <a:pt x="1" y="0"/>
                  <a:pt x="2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73" name="Freeform 3291"/>
          <p:cNvSpPr>
            <a:spLocks noChangeAspect="1"/>
          </p:cNvSpPr>
          <p:nvPr/>
        </p:nvSpPr>
        <p:spPr bwMode="auto">
          <a:xfrm>
            <a:off x="1608138" y="2562225"/>
            <a:ext cx="1588" cy="4763"/>
          </a:xfrm>
          <a:custGeom>
            <a:avLst/>
            <a:gdLst>
              <a:gd name="T0" fmla="*/ 1 w 1"/>
              <a:gd name="T1" fmla="*/ 2 h 3"/>
              <a:gd name="T2" fmla="*/ 0 w 1"/>
              <a:gd name="T3" fmla="*/ 2 h 3"/>
              <a:gd name="T4" fmla="*/ 0 w 1"/>
              <a:gd name="T5" fmla="*/ 1 h 3"/>
              <a:gd name="T6" fmla="*/ 0 w 1"/>
              <a:gd name="T7" fmla="*/ 0 h 3"/>
              <a:gd name="T8" fmla="*/ 1 w 1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2"/>
                  <a:pt x="1" y="3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74" name="Oval 3292"/>
          <p:cNvSpPr>
            <a:spLocks noChangeAspect="1" noChangeArrowheads="1"/>
          </p:cNvSpPr>
          <p:nvPr/>
        </p:nvSpPr>
        <p:spPr bwMode="auto">
          <a:xfrm>
            <a:off x="1597025" y="2544763"/>
            <a:ext cx="3175" cy="4763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75" name="Freeform 3293"/>
          <p:cNvSpPr>
            <a:spLocks noChangeAspect="1"/>
          </p:cNvSpPr>
          <p:nvPr/>
        </p:nvSpPr>
        <p:spPr bwMode="auto">
          <a:xfrm>
            <a:off x="1590675" y="2540000"/>
            <a:ext cx="4763" cy="6350"/>
          </a:xfrm>
          <a:custGeom>
            <a:avLst/>
            <a:gdLst>
              <a:gd name="T0" fmla="*/ 3 w 2"/>
              <a:gd name="T1" fmla="*/ 3 h 3"/>
              <a:gd name="T2" fmla="*/ 2 w 2"/>
              <a:gd name="T3" fmla="*/ 3 h 3"/>
              <a:gd name="T4" fmla="*/ 0 w 2"/>
              <a:gd name="T5" fmla="*/ 1 h 3"/>
              <a:gd name="T6" fmla="*/ 2 w 2"/>
              <a:gd name="T7" fmla="*/ 0 h 3"/>
              <a:gd name="T8" fmla="*/ 3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76" name="Freeform 3294"/>
          <p:cNvSpPr>
            <a:spLocks noChangeAspect="1"/>
          </p:cNvSpPr>
          <p:nvPr/>
        </p:nvSpPr>
        <p:spPr bwMode="auto">
          <a:xfrm>
            <a:off x="1643063" y="2663825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1 h 3"/>
              <a:gd name="T6" fmla="*/ 1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77" name="Freeform 3295"/>
          <p:cNvSpPr>
            <a:spLocks noChangeAspect="1"/>
          </p:cNvSpPr>
          <p:nvPr/>
        </p:nvSpPr>
        <p:spPr bwMode="auto">
          <a:xfrm>
            <a:off x="1731963" y="2767013"/>
            <a:ext cx="1588" cy="4763"/>
          </a:xfrm>
          <a:custGeom>
            <a:avLst/>
            <a:gdLst>
              <a:gd name="T0" fmla="*/ 1 w 1"/>
              <a:gd name="T1" fmla="*/ 2 h 2"/>
              <a:gd name="T2" fmla="*/ 1 w 1"/>
              <a:gd name="T3" fmla="*/ 3 h 2"/>
              <a:gd name="T4" fmla="*/ 0 w 1"/>
              <a:gd name="T5" fmla="*/ 2 h 2"/>
              <a:gd name="T6" fmla="*/ 0 w 1"/>
              <a:gd name="T7" fmla="*/ 0 h 2"/>
              <a:gd name="T8" fmla="*/ 1 w 1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1" y="1"/>
                </a:moveTo>
                <a:cubicBezTo>
                  <a:pt x="1" y="1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78" name="Freeform 3296"/>
          <p:cNvSpPr>
            <a:spLocks noChangeAspect="1"/>
          </p:cNvSpPr>
          <p:nvPr/>
        </p:nvSpPr>
        <p:spPr bwMode="auto">
          <a:xfrm>
            <a:off x="3721100" y="2159000"/>
            <a:ext cx="9525" cy="7938"/>
          </a:xfrm>
          <a:custGeom>
            <a:avLst/>
            <a:gdLst>
              <a:gd name="T0" fmla="*/ 5 w 5"/>
              <a:gd name="T1" fmla="*/ 3 h 4"/>
              <a:gd name="T2" fmla="*/ 5 w 5"/>
              <a:gd name="T3" fmla="*/ 5 h 4"/>
              <a:gd name="T4" fmla="*/ 2 w 5"/>
              <a:gd name="T5" fmla="*/ 4 h 4"/>
              <a:gd name="T6" fmla="*/ 1 w 5"/>
              <a:gd name="T7" fmla="*/ 0 h 4"/>
              <a:gd name="T8" fmla="*/ 5 w 5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4"/>
              <a:gd name="T17" fmla="*/ 5 w 5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4">
                <a:moveTo>
                  <a:pt x="4" y="2"/>
                </a:moveTo>
                <a:cubicBezTo>
                  <a:pt x="4" y="2"/>
                  <a:pt x="5" y="3"/>
                  <a:pt x="4" y="4"/>
                </a:cubicBezTo>
                <a:cubicBezTo>
                  <a:pt x="3" y="4"/>
                  <a:pt x="2" y="4"/>
                  <a:pt x="2" y="3"/>
                </a:cubicBezTo>
                <a:cubicBezTo>
                  <a:pt x="1" y="2"/>
                  <a:pt x="0" y="1"/>
                  <a:pt x="1" y="0"/>
                </a:cubicBezTo>
                <a:cubicBezTo>
                  <a:pt x="2" y="0"/>
                  <a:pt x="3" y="1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79" name="Freeform 3297"/>
          <p:cNvSpPr>
            <a:spLocks noChangeAspect="1"/>
          </p:cNvSpPr>
          <p:nvPr/>
        </p:nvSpPr>
        <p:spPr bwMode="auto">
          <a:xfrm>
            <a:off x="4121150" y="1712913"/>
            <a:ext cx="6350" cy="4763"/>
          </a:xfrm>
          <a:custGeom>
            <a:avLst/>
            <a:gdLst>
              <a:gd name="T0" fmla="*/ 1 w 3"/>
              <a:gd name="T1" fmla="*/ 3 h 2"/>
              <a:gd name="T2" fmla="*/ 0 w 3"/>
              <a:gd name="T3" fmla="*/ 2 h 2"/>
              <a:gd name="T4" fmla="*/ 3 w 3"/>
              <a:gd name="T5" fmla="*/ 0 h 2"/>
              <a:gd name="T6" fmla="*/ 4 w 3"/>
              <a:gd name="T7" fmla="*/ 2 h 2"/>
              <a:gd name="T8" fmla="*/ 1 w 3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80" name="Freeform 3298"/>
          <p:cNvSpPr>
            <a:spLocks noChangeAspect="1"/>
          </p:cNvSpPr>
          <p:nvPr/>
        </p:nvSpPr>
        <p:spPr bwMode="auto">
          <a:xfrm>
            <a:off x="4111625" y="1708150"/>
            <a:ext cx="6350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1 h 2"/>
              <a:gd name="T4" fmla="*/ 3 w 3"/>
              <a:gd name="T5" fmla="*/ 0 h 2"/>
              <a:gd name="T6" fmla="*/ 4 w 3"/>
              <a:gd name="T7" fmla="*/ 1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2" y="0"/>
                  <a:pt x="3" y="0"/>
                  <a:pt x="3" y="1"/>
                </a:cubicBezTo>
                <a:cubicBezTo>
                  <a:pt x="3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81" name="Freeform 3299"/>
          <p:cNvSpPr>
            <a:spLocks noChangeAspect="1"/>
          </p:cNvSpPr>
          <p:nvPr/>
        </p:nvSpPr>
        <p:spPr bwMode="auto">
          <a:xfrm>
            <a:off x="4102100" y="1703388"/>
            <a:ext cx="6350" cy="4763"/>
          </a:xfrm>
          <a:custGeom>
            <a:avLst/>
            <a:gdLst>
              <a:gd name="T0" fmla="*/ 1 w 3"/>
              <a:gd name="T1" fmla="*/ 3 h 2"/>
              <a:gd name="T2" fmla="*/ 0 w 3"/>
              <a:gd name="T3" fmla="*/ 2 h 2"/>
              <a:gd name="T4" fmla="*/ 1 w 3"/>
              <a:gd name="T5" fmla="*/ 0 h 2"/>
              <a:gd name="T6" fmla="*/ 3 w 3"/>
              <a:gd name="T7" fmla="*/ 3 h 2"/>
              <a:gd name="T8" fmla="*/ 1 w 3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0" y="2"/>
                  <a:pt x="0" y="2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1"/>
                  <a:pt x="3" y="1"/>
                  <a:pt x="2" y="2"/>
                </a:cubicBezTo>
                <a:cubicBezTo>
                  <a:pt x="2" y="2"/>
                  <a:pt x="1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82" name="Freeform 3300"/>
          <p:cNvSpPr>
            <a:spLocks noChangeAspect="1"/>
          </p:cNvSpPr>
          <p:nvPr/>
        </p:nvSpPr>
        <p:spPr bwMode="auto">
          <a:xfrm>
            <a:off x="4157663" y="1787525"/>
            <a:ext cx="4763" cy="4763"/>
          </a:xfrm>
          <a:custGeom>
            <a:avLst/>
            <a:gdLst>
              <a:gd name="T0" fmla="*/ 2 w 2"/>
              <a:gd name="T1" fmla="*/ 2 h 2"/>
              <a:gd name="T2" fmla="*/ 0 w 2"/>
              <a:gd name="T3" fmla="*/ 3 h 2"/>
              <a:gd name="T4" fmla="*/ 0 w 2"/>
              <a:gd name="T5" fmla="*/ 2 h 2"/>
              <a:gd name="T6" fmla="*/ 2 w 2"/>
              <a:gd name="T7" fmla="*/ 0 h 2"/>
              <a:gd name="T8" fmla="*/ 2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1"/>
                </a:moveTo>
                <a:cubicBezTo>
                  <a:pt x="1" y="2"/>
                  <a:pt x="1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83" name="Freeform 3301"/>
          <p:cNvSpPr>
            <a:spLocks noChangeAspect="1"/>
          </p:cNvSpPr>
          <p:nvPr/>
        </p:nvSpPr>
        <p:spPr bwMode="auto">
          <a:xfrm>
            <a:off x="4138613" y="1622425"/>
            <a:ext cx="1588" cy="3175"/>
          </a:xfrm>
          <a:custGeom>
            <a:avLst/>
            <a:gdLst>
              <a:gd name="T0" fmla="*/ 1 w 1"/>
              <a:gd name="T1" fmla="*/ 1 h 2"/>
              <a:gd name="T2" fmla="*/ 0 w 1"/>
              <a:gd name="T3" fmla="*/ 2 h 2"/>
              <a:gd name="T4" fmla="*/ 0 w 1"/>
              <a:gd name="T5" fmla="*/ 1 h 2"/>
              <a:gd name="T6" fmla="*/ 1 w 1"/>
              <a:gd name="T7" fmla="*/ 0 h 2"/>
              <a:gd name="T8" fmla="*/ 1 w 1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1" y="1"/>
                </a:moveTo>
                <a:cubicBezTo>
                  <a:pt x="1" y="2"/>
                  <a:pt x="1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84" name="Freeform 3302"/>
          <p:cNvSpPr>
            <a:spLocks noChangeAspect="1"/>
          </p:cNvSpPr>
          <p:nvPr/>
        </p:nvSpPr>
        <p:spPr bwMode="auto">
          <a:xfrm>
            <a:off x="4144963" y="1620838"/>
            <a:ext cx="3175" cy="4763"/>
          </a:xfrm>
          <a:custGeom>
            <a:avLst/>
            <a:gdLst>
              <a:gd name="T0" fmla="*/ 2 w 2"/>
              <a:gd name="T1" fmla="*/ 1 h 3"/>
              <a:gd name="T2" fmla="*/ 2 w 2"/>
              <a:gd name="T3" fmla="*/ 3 h 3"/>
              <a:gd name="T4" fmla="*/ 1 w 2"/>
              <a:gd name="T5" fmla="*/ 2 h 3"/>
              <a:gd name="T6" fmla="*/ 1 w 2"/>
              <a:gd name="T7" fmla="*/ 0 h 3"/>
              <a:gd name="T8" fmla="*/ 2 w 2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1"/>
                </a:moveTo>
                <a:cubicBezTo>
                  <a:pt x="2" y="2"/>
                  <a:pt x="2" y="3"/>
                  <a:pt x="2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85" name="Freeform 3303"/>
          <p:cNvSpPr>
            <a:spLocks noChangeAspect="1"/>
          </p:cNvSpPr>
          <p:nvPr/>
        </p:nvSpPr>
        <p:spPr bwMode="auto">
          <a:xfrm>
            <a:off x="4152900" y="1635125"/>
            <a:ext cx="4763" cy="6350"/>
          </a:xfrm>
          <a:custGeom>
            <a:avLst/>
            <a:gdLst>
              <a:gd name="T0" fmla="*/ 2 w 3"/>
              <a:gd name="T1" fmla="*/ 3 h 3"/>
              <a:gd name="T2" fmla="*/ 1 w 3"/>
              <a:gd name="T3" fmla="*/ 4 h 3"/>
              <a:gd name="T4" fmla="*/ 1 w 3"/>
              <a:gd name="T5" fmla="*/ 1 h 3"/>
              <a:gd name="T6" fmla="*/ 2 w 3"/>
              <a:gd name="T7" fmla="*/ 1 h 3"/>
              <a:gd name="T8" fmla="*/ 2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2" y="3"/>
                  <a:pt x="1" y="3"/>
                  <a:pt x="1" y="3"/>
                </a:cubicBezTo>
                <a:cubicBezTo>
                  <a:pt x="0" y="2"/>
                  <a:pt x="0" y="2"/>
                  <a:pt x="1" y="1"/>
                </a:cubicBezTo>
                <a:cubicBezTo>
                  <a:pt x="1" y="1"/>
                  <a:pt x="2" y="0"/>
                  <a:pt x="2" y="1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86" name="Freeform 3304"/>
          <p:cNvSpPr>
            <a:spLocks noChangeAspect="1"/>
          </p:cNvSpPr>
          <p:nvPr/>
        </p:nvSpPr>
        <p:spPr bwMode="auto">
          <a:xfrm>
            <a:off x="4124325" y="1631950"/>
            <a:ext cx="4763" cy="1588"/>
          </a:xfrm>
          <a:custGeom>
            <a:avLst/>
            <a:gdLst>
              <a:gd name="T0" fmla="*/ 1 w 3"/>
              <a:gd name="T1" fmla="*/ 1 h 1"/>
              <a:gd name="T2" fmla="*/ 0 w 3"/>
              <a:gd name="T3" fmla="*/ 1 h 1"/>
              <a:gd name="T4" fmla="*/ 1 w 3"/>
              <a:gd name="T5" fmla="*/ 0 h 1"/>
              <a:gd name="T6" fmla="*/ 3 w 3"/>
              <a:gd name="T7" fmla="*/ 0 h 1"/>
              <a:gd name="T8" fmla="*/ 1 w 3"/>
              <a:gd name="T9" fmla="*/ 1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1"/>
              <a:gd name="T17" fmla="*/ 3 w 3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1">
                <a:moveTo>
                  <a:pt x="1" y="1"/>
                </a:moveTo>
                <a:cubicBezTo>
                  <a:pt x="1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0"/>
                  <a:pt x="3" y="0"/>
                </a:cubicBezTo>
                <a:cubicBezTo>
                  <a:pt x="3" y="1"/>
                  <a:pt x="2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87" name="Freeform 3305"/>
          <p:cNvSpPr>
            <a:spLocks noChangeAspect="1"/>
          </p:cNvSpPr>
          <p:nvPr/>
        </p:nvSpPr>
        <p:spPr bwMode="auto">
          <a:xfrm>
            <a:off x="4149725" y="1624013"/>
            <a:ext cx="6350" cy="6350"/>
          </a:xfrm>
          <a:custGeom>
            <a:avLst/>
            <a:gdLst>
              <a:gd name="T0" fmla="*/ 3 w 3"/>
              <a:gd name="T1" fmla="*/ 4 h 3"/>
              <a:gd name="T2" fmla="*/ 1 w 3"/>
              <a:gd name="T3" fmla="*/ 4 h 3"/>
              <a:gd name="T4" fmla="*/ 1 w 3"/>
              <a:gd name="T5" fmla="*/ 3 h 3"/>
              <a:gd name="T6" fmla="*/ 3 w 3"/>
              <a:gd name="T7" fmla="*/ 1 h 3"/>
              <a:gd name="T8" fmla="*/ 3 w 3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3"/>
                </a:moveTo>
                <a:cubicBezTo>
                  <a:pt x="2" y="3"/>
                  <a:pt x="1" y="3"/>
                  <a:pt x="1" y="3"/>
                </a:cubicBezTo>
                <a:cubicBezTo>
                  <a:pt x="0" y="2"/>
                  <a:pt x="1" y="2"/>
                  <a:pt x="1" y="2"/>
                </a:cubicBezTo>
                <a:cubicBezTo>
                  <a:pt x="1" y="1"/>
                  <a:pt x="2" y="0"/>
                  <a:pt x="2" y="1"/>
                </a:cubicBezTo>
                <a:cubicBezTo>
                  <a:pt x="3" y="2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88" name="Freeform 3306"/>
          <p:cNvSpPr>
            <a:spLocks noChangeAspect="1"/>
          </p:cNvSpPr>
          <p:nvPr/>
        </p:nvSpPr>
        <p:spPr bwMode="auto">
          <a:xfrm>
            <a:off x="4167188" y="1611313"/>
            <a:ext cx="4763" cy="4763"/>
          </a:xfrm>
          <a:custGeom>
            <a:avLst/>
            <a:gdLst>
              <a:gd name="T0" fmla="*/ 2 w 2"/>
              <a:gd name="T1" fmla="*/ 2 h 3"/>
              <a:gd name="T2" fmla="*/ 0 w 2"/>
              <a:gd name="T3" fmla="*/ 3 h 3"/>
              <a:gd name="T4" fmla="*/ 0 w 2"/>
              <a:gd name="T5" fmla="*/ 1 h 3"/>
              <a:gd name="T6" fmla="*/ 2 w 2"/>
              <a:gd name="T7" fmla="*/ 0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89" name="Freeform 3307"/>
          <p:cNvSpPr>
            <a:spLocks noChangeAspect="1"/>
          </p:cNvSpPr>
          <p:nvPr/>
        </p:nvSpPr>
        <p:spPr bwMode="auto">
          <a:xfrm>
            <a:off x="4146550" y="1598613"/>
            <a:ext cx="6350" cy="7938"/>
          </a:xfrm>
          <a:custGeom>
            <a:avLst/>
            <a:gdLst>
              <a:gd name="T0" fmla="*/ 3 w 3"/>
              <a:gd name="T1" fmla="*/ 4 h 4"/>
              <a:gd name="T2" fmla="*/ 1 w 3"/>
              <a:gd name="T3" fmla="*/ 5 h 4"/>
              <a:gd name="T4" fmla="*/ 0 w 3"/>
              <a:gd name="T5" fmla="*/ 3 h 4"/>
              <a:gd name="T6" fmla="*/ 3 w 3"/>
              <a:gd name="T7" fmla="*/ 1 h 4"/>
              <a:gd name="T8" fmla="*/ 3 w 3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2" y="3"/>
                </a:moveTo>
                <a:cubicBezTo>
                  <a:pt x="2" y="3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cubicBezTo>
                  <a:pt x="1" y="1"/>
                  <a:pt x="1" y="0"/>
                  <a:pt x="2" y="1"/>
                </a:cubicBezTo>
                <a:cubicBezTo>
                  <a:pt x="3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90" name="Freeform 3308"/>
          <p:cNvSpPr>
            <a:spLocks noChangeAspect="1"/>
          </p:cNvSpPr>
          <p:nvPr/>
        </p:nvSpPr>
        <p:spPr bwMode="auto">
          <a:xfrm>
            <a:off x="3371850" y="1820863"/>
            <a:ext cx="4763" cy="3175"/>
          </a:xfrm>
          <a:custGeom>
            <a:avLst/>
            <a:gdLst>
              <a:gd name="T0" fmla="*/ 2 w 3"/>
              <a:gd name="T1" fmla="*/ 0 h 2"/>
              <a:gd name="T2" fmla="*/ 3 w 3"/>
              <a:gd name="T3" fmla="*/ 1 h 2"/>
              <a:gd name="T4" fmla="*/ 1 w 3"/>
              <a:gd name="T5" fmla="*/ 2 h 2"/>
              <a:gd name="T6" fmla="*/ 0 w 3"/>
              <a:gd name="T7" fmla="*/ 1 h 2"/>
              <a:gd name="T8" fmla="*/ 2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1"/>
                  <a:pt x="3" y="1"/>
                  <a:pt x="3" y="1"/>
                </a:cubicBezTo>
                <a:cubicBezTo>
                  <a:pt x="2" y="2"/>
                  <a:pt x="2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1" y="0"/>
                  <a:pt x="2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91" name="Freeform 3309"/>
          <p:cNvSpPr>
            <a:spLocks noChangeAspect="1"/>
          </p:cNvSpPr>
          <p:nvPr/>
        </p:nvSpPr>
        <p:spPr bwMode="auto">
          <a:xfrm>
            <a:off x="2225675" y="1677988"/>
            <a:ext cx="6350" cy="3175"/>
          </a:xfrm>
          <a:custGeom>
            <a:avLst/>
            <a:gdLst>
              <a:gd name="T0" fmla="*/ 3 w 3"/>
              <a:gd name="T1" fmla="*/ 1 h 2"/>
              <a:gd name="T2" fmla="*/ 3 w 3"/>
              <a:gd name="T3" fmla="*/ 2 h 2"/>
              <a:gd name="T4" fmla="*/ 1 w 3"/>
              <a:gd name="T5" fmla="*/ 2 h 2"/>
              <a:gd name="T6" fmla="*/ 0 w 3"/>
              <a:gd name="T7" fmla="*/ 1 h 2"/>
              <a:gd name="T8" fmla="*/ 3 w 3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1"/>
                </a:moveTo>
                <a:cubicBezTo>
                  <a:pt x="2" y="1"/>
                  <a:pt x="3" y="1"/>
                  <a:pt x="2" y="2"/>
                </a:cubicBezTo>
                <a:cubicBezTo>
                  <a:pt x="2" y="2"/>
                  <a:pt x="2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92" name="Freeform 3310"/>
          <p:cNvSpPr>
            <a:spLocks noChangeAspect="1"/>
          </p:cNvSpPr>
          <p:nvPr/>
        </p:nvSpPr>
        <p:spPr bwMode="auto">
          <a:xfrm>
            <a:off x="2424113" y="1679575"/>
            <a:ext cx="3175" cy="3175"/>
          </a:xfrm>
          <a:custGeom>
            <a:avLst/>
            <a:gdLst>
              <a:gd name="T0" fmla="*/ 1 w 2"/>
              <a:gd name="T1" fmla="*/ 0 h 2"/>
              <a:gd name="T2" fmla="*/ 2 w 2"/>
              <a:gd name="T3" fmla="*/ 0 h 2"/>
              <a:gd name="T4" fmla="*/ 2 w 2"/>
              <a:gd name="T5" fmla="*/ 2 h 2"/>
              <a:gd name="T6" fmla="*/ 0 w 2"/>
              <a:gd name="T7" fmla="*/ 1 h 2"/>
              <a:gd name="T8" fmla="*/ 1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0"/>
                </a:moveTo>
                <a:cubicBezTo>
                  <a:pt x="1" y="0"/>
                  <a:pt x="2" y="0"/>
                  <a:pt x="2" y="0"/>
                </a:cubicBezTo>
                <a:cubicBezTo>
                  <a:pt x="2" y="1"/>
                  <a:pt x="2" y="1"/>
                  <a:pt x="2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93" name="Freeform 3311"/>
          <p:cNvSpPr>
            <a:spLocks noChangeAspect="1"/>
          </p:cNvSpPr>
          <p:nvPr/>
        </p:nvSpPr>
        <p:spPr bwMode="auto">
          <a:xfrm>
            <a:off x="2551113" y="1687513"/>
            <a:ext cx="4763" cy="3175"/>
          </a:xfrm>
          <a:custGeom>
            <a:avLst/>
            <a:gdLst>
              <a:gd name="T0" fmla="*/ 2 w 2"/>
              <a:gd name="T1" fmla="*/ 0 h 2"/>
              <a:gd name="T2" fmla="*/ 3 w 2"/>
              <a:gd name="T3" fmla="*/ 0 h 2"/>
              <a:gd name="T4" fmla="*/ 3 w 2"/>
              <a:gd name="T5" fmla="*/ 1 h 2"/>
              <a:gd name="T6" fmla="*/ 0 w 2"/>
              <a:gd name="T7" fmla="*/ 1 h 2"/>
              <a:gd name="T8" fmla="*/ 2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0"/>
                </a:moveTo>
                <a:cubicBezTo>
                  <a:pt x="1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94" name="Freeform 3312"/>
          <p:cNvSpPr>
            <a:spLocks noChangeAspect="1"/>
          </p:cNvSpPr>
          <p:nvPr/>
        </p:nvSpPr>
        <p:spPr bwMode="auto">
          <a:xfrm>
            <a:off x="2576513" y="1730375"/>
            <a:ext cx="3175" cy="4763"/>
          </a:xfrm>
          <a:custGeom>
            <a:avLst/>
            <a:gdLst>
              <a:gd name="T0" fmla="*/ 0 w 2"/>
              <a:gd name="T1" fmla="*/ 2 h 2"/>
              <a:gd name="T2" fmla="*/ 1 w 2"/>
              <a:gd name="T3" fmla="*/ 0 h 2"/>
              <a:gd name="T4" fmla="*/ 2 w 2"/>
              <a:gd name="T5" fmla="*/ 2 h 2"/>
              <a:gd name="T6" fmla="*/ 1 w 2"/>
              <a:gd name="T7" fmla="*/ 3 h 2"/>
              <a:gd name="T8" fmla="*/ 0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0" y="1"/>
                </a:move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1"/>
                  <a:pt x="2" y="2"/>
                  <a:pt x="1" y="2"/>
                </a:cubicBezTo>
                <a:cubicBezTo>
                  <a:pt x="0" y="2"/>
                  <a:pt x="0" y="1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95" name="Freeform 3313"/>
          <p:cNvSpPr>
            <a:spLocks noChangeAspect="1"/>
          </p:cNvSpPr>
          <p:nvPr/>
        </p:nvSpPr>
        <p:spPr bwMode="auto">
          <a:xfrm>
            <a:off x="2627313" y="1627188"/>
            <a:ext cx="4763" cy="6350"/>
          </a:xfrm>
          <a:custGeom>
            <a:avLst/>
            <a:gdLst>
              <a:gd name="T0" fmla="*/ 0 w 2"/>
              <a:gd name="T1" fmla="*/ 3 h 3"/>
              <a:gd name="T2" fmla="*/ 0 w 2"/>
              <a:gd name="T3" fmla="*/ 1 h 3"/>
              <a:gd name="T4" fmla="*/ 3 w 2"/>
              <a:gd name="T5" fmla="*/ 1 h 3"/>
              <a:gd name="T6" fmla="*/ 3 w 2"/>
              <a:gd name="T7" fmla="*/ 4 h 3"/>
              <a:gd name="T8" fmla="*/ 0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0" y="2"/>
                </a:move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1"/>
                  <a:pt x="2" y="1"/>
                </a:cubicBezTo>
                <a:cubicBezTo>
                  <a:pt x="2" y="2"/>
                  <a:pt x="2" y="3"/>
                  <a:pt x="2" y="3"/>
                </a:cubicBezTo>
                <a:cubicBezTo>
                  <a:pt x="1" y="3"/>
                  <a:pt x="0" y="2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96" name="Freeform 3314"/>
          <p:cNvSpPr>
            <a:spLocks noChangeAspect="1"/>
          </p:cNvSpPr>
          <p:nvPr/>
        </p:nvSpPr>
        <p:spPr bwMode="auto">
          <a:xfrm>
            <a:off x="2624138" y="1528763"/>
            <a:ext cx="11113" cy="9525"/>
          </a:xfrm>
          <a:custGeom>
            <a:avLst/>
            <a:gdLst>
              <a:gd name="T0" fmla="*/ 2 w 6"/>
              <a:gd name="T1" fmla="*/ 5 h 5"/>
              <a:gd name="T2" fmla="*/ 1 w 6"/>
              <a:gd name="T3" fmla="*/ 1 h 5"/>
              <a:gd name="T4" fmla="*/ 4 w 6"/>
              <a:gd name="T5" fmla="*/ 1 h 5"/>
              <a:gd name="T6" fmla="*/ 6 w 6"/>
              <a:gd name="T7" fmla="*/ 5 h 5"/>
              <a:gd name="T8" fmla="*/ 2 w 6"/>
              <a:gd name="T9" fmla="*/ 5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5"/>
              <a:gd name="T17" fmla="*/ 6 w 6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5">
                <a:moveTo>
                  <a:pt x="2" y="4"/>
                </a:moveTo>
                <a:cubicBezTo>
                  <a:pt x="1" y="3"/>
                  <a:pt x="0" y="2"/>
                  <a:pt x="1" y="1"/>
                </a:cubicBezTo>
                <a:cubicBezTo>
                  <a:pt x="1" y="0"/>
                  <a:pt x="3" y="0"/>
                  <a:pt x="3" y="1"/>
                </a:cubicBezTo>
                <a:cubicBezTo>
                  <a:pt x="4" y="1"/>
                  <a:pt x="6" y="2"/>
                  <a:pt x="5" y="4"/>
                </a:cubicBezTo>
                <a:cubicBezTo>
                  <a:pt x="5" y="5"/>
                  <a:pt x="3" y="4"/>
                  <a:pt x="2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97" name="Freeform 3315"/>
          <p:cNvSpPr>
            <a:spLocks noChangeAspect="1"/>
          </p:cNvSpPr>
          <p:nvPr/>
        </p:nvSpPr>
        <p:spPr bwMode="auto">
          <a:xfrm>
            <a:off x="3035300" y="1604963"/>
            <a:ext cx="7938" cy="6350"/>
          </a:xfrm>
          <a:custGeom>
            <a:avLst/>
            <a:gdLst>
              <a:gd name="T0" fmla="*/ 1 w 4"/>
              <a:gd name="T1" fmla="*/ 3 h 3"/>
              <a:gd name="T2" fmla="*/ 1 w 4"/>
              <a:gd name="T3" fmla="*/ 0 h 3"/>
              <a:gd name="T4" fmla="*/ 3 w 4"/>
              <a:gd name="T5" fmla="*/ 0 h 3"/>
              <a:gd name="T6" fmla="*/ 4 w 4"/>
              <a:gd name="T7" fmla="*/ 3 h 3"/>
              <a:gd name="T8" fmla="*/ 1 w 4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1" y="2"/>
                </a:moveTo>
                <a:cubicBezTo>
                  <a:pt x="1" y="1"/>
                  <a:pt x="0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3" y="1"/>
                  <a:pt x="4" y="1"/>
                  <a:pt x="3" y="2"/>
                </a:cubicBezTo>
                <a:cubicBezTo>
                  <a:pt x="3" y="3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98" name="Freeform 3316"/>
          <p:cNvSpPr>
            <a:spLocks noChangeAspect="1"/>
          </p:cNvSpPr>
          <p:nvPr/>
        </p:nvSpPr>
        <p:spPr bwMode="auto">
          <a:xfrm>
            <a:off x="2805113" y="1662113"/>
            <a:ext cx="7938" cy="7938"/>
          </a:xfrm>
          <a:custGeom>
            <a:avLst/>
            <a:gdLst>
              <a:gd name="T0" fmla="*/ 1 w 4"/>
              <a:gd name="T1" fmla="*/ 4 h 4"/>
              <a:gd name="T2" fmla="*/ 0 w 4"/>
              <a:gd name="T3" fmla="*/ 1 h 4"/>
              <a:gd name="T4" fmla="*/ 3 w 4"/>
              <a:gd name="T5" fmla="*/ 1 h 4"/>
              <a:gd name="T6" fmla="*/ 5 w 4"/>
              <a:gd name="T7" fmla="*/ 4 h 4"/>
              <a:gd name="T8" fmla="*/ 1 w 4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1" y="3"/>
                </a:move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2" y="1"/>
                </a:cubicBezTo>
                <a:cubicBezTo>
                  <a:pt x="3" y="1"/>
                  <a:pt x="4" y="2"/>
                  <a:pt x="4" y="3"/>
                </a:cubicBezTo>
                <a:cubicBezTo>
                  <a:pt x="4" y="4"/>
                  <a:pt x="2" y="3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1999" name="Freeform 3317"/>
          <p:cNvSpPr>
            <a:spLocks noChangeAspect="1"/>
          </p:cNvSpPr>
          <p:nvPr/>
        </p:nvSpPr>
        <p:spPr bwMode="auto">
          <a:xfrm>
            <a:off x="2459038" y="1630363"/>
            <a:ext cx="4763" cy="6350"/>
          </a:xfrm>
          <a:custGeom>
            <a:avLst/>
            <a:gdLst>
              <a:gd name="T0" fmla="*/ 1 w 3"/>
              <a:gd name="T1" fmla="*/ 1 h 4"/>
              <a:gd name="T2" fmla="*/ 3 w 3"/>
              <a:gd name="T3" fmla="*/ 0 h 4"/>
              <a:gd name="T4" fmla="*/ 2 w 3"/>
              <a:gd name="T5" fmla="*/ 2 h 4"/>
              <a:gd name="T6" fmla="*/ 1 w 3"/>
              <a:gd name="T7" fmla="*/ 3 h 4"/>
              <a:gd name="T8" fmla="*/ 1 w 3"/>
              <a:gd name="T9" fmla="*/ 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1" y="1"/>
                </a:moveTo>
                <a:cubicBezTo>
                  <a:pt x="1" y="0"/>
                  <a:pt x="2" y="0"/>
                  <a:pt x="3" y="0"/>
                </a:cubicBezTo>
                <a:cubicBezTo>
                  <a:pt x="3" y="1"/>
                  <a:pt x="3" y="2"/>
                  <a:pt x="2" y="2"/>
                </a:cubicBezTo>
                <a:cubicBezTo>
                  <a:pt x="2" y="3"/>
                  <a:pt x="1" y="4"/>
                  <a:pt x="1" y="3"/>
                </a:cubicBezTo>
                <a:cubicBezTo>
                  <a:pt x="0" y="2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00" name="Freeform 3318"/>
          <p:cNvSpPr>
            <a:spLocks noChangeAspect="1"/>
          </p:cNvSpPr>
          <p:nvPr/>
        </p:nvSpPr>
        <p:spPr bwMode="auto">
          <a:xfrm>
            <a:off x="2236788" y="1679575"/>
            <a:ext cx="6350" cy="3175"/>
          </a:xfrm>
          <a:custGeom>
            <a:avLst/>
            <a:gdLst>
              <a:gd name="T0" fmla="*/ 3 w 3"/>
              <a:gd name="T1" fmla="*/ 0 h 2"/>
              <a:gd name="T2" fmla="*/ 4 w 3"/>
              <a:gd name="T3" fmla="*/ 1 h 2"/>
              <a:gd name="T4" fmla="*/ 1 w 3"/>
              <a:gd name="T5" fmla="*/ 2 h 2"/>
              <a:gd name="T6" fmla="*/ 0 w 3"/>
              <a:gd name="T7" fmla="*/ 1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0"/>
                  <a:pt x="3" y="1"/>
                  <a:pt x="3" y="1"/>
                </a:cubicBezTo>
                <a:cubicBezTo>
                  <a:pt x="2" y="2"/>
                  <a:pt x="2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01" name="Freeform 3319"/>
          <p:cNvSpPr>
            <a:spLocks noChangeAspect="1"/>
          </p:cNvSpPr>
          <p:nvPr/>
        </p:nvSpPr>
        <p:spPr bwMode="auto">
          <a:xfrm>
            <a:off x="2109788" y="2070100"/>
            <a:ext cx="6350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1 h 2"/>
              <a:gd name="T4" fmla="*/ 1 w 3"/>
              <a:gd name="T5" fmla="*/ 0 h 2"/>
              <a:gd name="T6" fmla="*/ 4 w 3"/>
              <a:gd name="T7" fmla="*/ 1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0"/>
                  <a:pt x="3" y="1"/>
                </a:cubicBezTo>
                <a:cubicBezTo>
                  <a:pt x="2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02" name="Freeform 3320"/>
          <p:cNvSpPr>
            <a:spLocks noChangeAspect="1"/>
          </p:cNvSpPr>
          <p:nvPr/>
        </p:nvSpPr>
        <p:spPr bwMode="auto">
          <a:xfrm>
            <a:off x="2157413" y="2058988"/>
            <a:ext cx="3175" cy="3175"/>
          </a:xfrm>
          <a:custGeom>
            <a:avLst/>
            <a:gdLst>
              <a:gd name="T0" fmla="*/ 1 w 2"/>
              <a:gd name="T1" fmla="*/ 2 h 2"/>
              <a:gd name="T2" fmla="*/ 0 w 2"/>
              <a:gd name="T3" fmla="*/ 2 h 2"/>
              <a:gd name="T4" fmla="*/ 1 w 2"/>
              <a:gd name="T5" fmla="*/ 1 h 2"/>
              <a:gd name="T6" fmla="*/ 2 w 2"/>
              <a:gd name="T7" fmla="*/ 1 h 2"/>
              <a:gd name="T8" fmla="*/ 1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2"/>
                </a:move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1" y="1"/>
                </a:cubicBezTo>
                <a:cubicBezTo>
                  <a:pt x="1" y="0"/>
                  <a:pt x="2" y="0"/>
                  <a:pt x="2" y="1"/>
                </a:cubicBezTo>
                <a:cubicBezTo>
                  <a:pt x="2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03" name="Freeform 3321"/>
          <p:cNvSpPr>
            <a:spLocks noChangeAspect="1"/>
          </p:cNvSpPr>
          <p:nvPr/>
        </p:nvSpPr>
        <p:spPr bwMode="auto">
          <a:xfrm>
            <a:off x="2120900" y="2070100"/>
            <a:ext cx="6350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1 h 2"/>
              <a:gd name="T4" fmla="*/ 1 w 3"/>
              <a:gd name="T5" fmla="*/ 0 h 2"/>
              <a:gd name="T6" fmla="*/ 4 w 3"/>
              <a:gd name="T7" fmla="*/ 1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0"/>
                  <a:pt x="3" y="1"/>
                </a:cubicBezTo>
                <a:cubicBezTo>
                  <a:pt x="3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04" name="Freeform 3322"/>
          <p:cNvSpPr>
            <a:spLocks noChangeAspect="1"/>
          </p:cNvSpPr>
          <p:nvPr/>
        </p:nvSpPr>
        <p:spPr bwMode="auto">
          <a:xfrm>
            <a:off x="2414588" y="2020888"/>
            <a:ext cx="3175" cy="9525"/>
          </a:xfrm>
          <a:custGeom>
            <a:avLst/>
            <a:gdLst>
              <a:gd name="T0" fmla="*/ 2 w 2"/>
              <a:gd name="T1" fmla="*/ 4 h 5"/>
              <a:gd name="T2" fmla="*/ 1 w 2"/>
              <a:gd name="T3" fmla="*/ 5 h 5"/>
              <a:gd name="T4" fmla="*/ 0 w 2"/>
              <a:gd name="T5" fmla="*/ 2 h 5"/>
              <a:gd name="T6" fmla="*/ 1 w 2"/>
              <a:gd name="T7" fmla="*/ 0 h 5"/>
              <a:gd name="T8" fmla="*/ 2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2" y="3"/>
                  <a:pt x="2" y="5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0"/>
                  <a:pt x="1" y="0"/>
                </a:cubicBezTo>
                <a:cubicBezTo>
                  <a:pt x="2" y="0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05" name="Freeform 3323"/>
          <p:cNvSpPr>
            <a:spLocks noChangeAspect="1"/>
          </p:cNvSpPr>
          <p:nvPr/>
        </p:nvSpPr>
        <p:spPr bwMode="auto">
          <a:xfrm>
            <a:off x="2279650" y="1897063"/>
            <a:ext cx="1588" cy="4763"/>
          </a:xfrm>
          <a:custGeom>
            <a:avLst/>
            <a:gdLst>
              <a:gd name="T0" fmla="*/ 1 w 1"/>
              <a:gd name="T1" fmla="*/ 2 h 3"/>
              <a:gd name="T2" fmla="*/ 0 w 1"/>
              <a:gd name="T3" fmla="*/ 3 h 3"/>
              <a:gd name="T4" fmla="*/ 0 w 1"/>
              <a:gd name="T5" fmla="*/ 2 h 3"/>
              <a:gd name="T6" fmla="*/ 0 w 1"/>
              <a:gd name="T7" fmla="*/ 1 h 3"/>
              <a:gd name="T8" fmla="*/ 1 w 1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0" y="1"/>
                </a:cubicBezTo>
                <a:cubicBezTo>
                  <a:pt x="1" y="1"/>
                  <a:pt x="1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06" name="Freeform 3324"/>
          <p:cNvSpPr>
            <a:spLocks noChangeAspect="1"/>
          </p:cNvSpPr>
          <p:nvPr/>
        </p:nvSpPr>
        <p:spPr bwMode="auto">
          <a:xfrm>
            <a:off x="2300288" y="1833563"/>
            <a:ext cx="6350" cy="3175"/>
          </a:xfrm>
          <a:custGeom>
            <a:avLst/>
            <a:gdLst>
              <a:gd name="T0" fmla="*/ 3 w 3"/>
              <a:gd name="T1" fmla="*/ 2 h 2"/>
              <a:gd name="T2" fmla="*/ 1 w 3"/>
              <a:gd name="T3" fmla="*/ 2 h 2"/>
              <a:gd name="T4" fmla="*/ 1 w 3"/>
              <a:gd name="T5" fmla="*/ 1 h 2"/>
              <a:gd name="T6" fmla="*/ 4 w 3"/>
              <a:gd name="T7" fmla="*/ 1 h 2"/>
              <a:gd name="T8" fmla="*/ 3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cubicBezTo>
                  <a:pt x="1" y="2"/>
                  <a:pt x="1" y="2"/>
                  <a:pt x="1" y="2"/>
                </a:cubicBezTo>
                <a:cubicBezTo>
                  <a:pt x="0" y="1"/>
                  <a:pt x="1" y="1"/>
                  <a:pt x="1" y="1"/>
                </a:cubicBezTo>
                <a:cubicBezTo>
                  <a:pt x="2" y="1"/>
                  <a:pt x="3" y="0"/>
                  <a:pt x="3" y="1"/>
                </a:cubicBezTo>
                <a:cubicBezTo>
                  <a:pt x="3" y="2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07" name="Freeform 3325"/>
          <p:cNvSpPr>
            <a:spLocks noChangeAspect="1"/>
          </p:cNvSpPr>
          <p:nvPr/>
        </p:nvSpPr>
        <p:spPr bwMode="auto">
          <a:xfrm>
            <a:off x="2062163" y="1738313"/>
            <a:ext cx="6350" cy="3175"/>
          </a:xfrm>
          <a:custGeom>
            <a:avLst/>
            <a:gdLst>
              <a:gd name="T0" fmla="*/ 3 w 3"/>
              <a:gd name="T1" fmla="*/ 2 h 2"/>
              <a:gd name="T2" fmla="*/ 1 w 3"/>
              <a:gd name="T3" fmla="*/ 2 h 2"/>
              <a:gd name="T4" fmla="*/ 1 w 3"/>
              <a:gd name="T5" fmla="*/ 1 h 2"/>
              <a:gd name="T6" fmla="*/ 4 w 3"/>
              <a:gd name="T7" fmla="*/ 0 h 2"/>
              <a:gd name="T8" fmla="*/ 3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cubicBezTo>
                  <a:pt x="1" y="2"/>
                  <a:pt x="1" y="2"/>
                  <a:pt x="1" y="2"/>
                </a:cubicBezTo>
                <a:cubicBezTo>
                  <a:pt x="0" y="1"/>
                  <a:pt x="1" y="1"/>
                  <a:pt x="1" y="1"/>
                </a:cubicBezTo>
                <a:cubicBezTo>
                  <a:pt x="1" y="0"/>
                  <a:pt x="2" y="0"/>
                  <a:pt x="3" y="0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08" name="Freeform 3326"/>
          <p:cNvSpPr>
            <a:spLocks noChangeAspect="1"/>
          </p:cNvSpPr>
          <p:nvPr/>
        </p:nvSpPr>
        <p:spPr bwMode="auto">
          <a:xfrm>
            <a:off x="2414588" y="1971675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2 h 2"/>
              <a:gd name="T4" fmla="*/ 1 w 2"/>
              <a:gd name="T5" fmla="*/ 1 h 2"/>
              <a:gd name="T6" fmla="*/ 1 w 2"/>
              <a:gd name="T7" fmla="*/ 0 h 2"/>
              <a:gd name="T8" fmla="*/ 2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1"/>
                </a:cubicBezTo>
                <a:cubicBezTo>
                  <a:pt x="1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09" name="Freeform 3327"/>
          <p:cNvSpPr>
            <a:spLocks noChangeAspect="1"/>
          </p:cNvSpPr>
          <p:nvPr/>
        </p:nvSpPr>
        <p:spPr bwMode="auto">
          <a:xfrm>
            <a:off x="2468563" y="1820863"/>
            <a:ext cx="4763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2 h 2"/>
              <a:gd name="T4" fmla="*/ 1 w 3"/>
              <a:gd name="T5" fmla="*/ 0 h 2"/>
              <a:gd name="T6" fmla="*/ 3 w 3"/>
              <a:gd name="T7" fmla="*/ 1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2"/>
                  <a:pt x="0" y="2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2" y="0"/>
                  <a:pt x="3" y="1"/>
                </a:cubicBezTo>
                <a:cubicBezTo>
                  <a:pt x="3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10" name="Freeform 3328"/>
          <p:cNvSpPr>
            <a:spLocks noChangeAspect="1"/>
          </p:cNvSpPr>
          <p:nvPr/>
        </p:nvSpPr>
        <p:spPr bwMode="auto">
          <a:xfrm>
            <a:off x="2522538" y="1866900"/>
            <a:ext cx="6350" cy="4763"/>
          </a:xfrm>
          <a:custGeom>
            <a:avLst/>
            <a:gdLst>
              <a:gd name="T0" fmla="*/ 3 w 3"/>
              <a:gd name="T1" fmla="*/ 2 h 3"/>
              <a:gd name="T2" fmla="*/ 1 w 3"/>
              <a:gd name="T3" fmla="*/ 3 h 3"/>
              <a:gd name="T4" fmla="*/ 0 w 3"/>
              <a:gd name="T5" fmla="*/ 1 h 3"/>
              <a:gd name="T6" fmla="*/ 1 w 3"/>
              <a:gd name="T7" fmla="*/ 0 h 3"/>
              <a:gd name="T8" fmla="*/ 3 w 3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11" name="Freeform 3329"/>
          <p:cNvSpPr>
            <a:spLocks noChangeAspect="1"/>
          </p:cNvSpPr>
          <p:nvPr/>
        </p:nvSpPr>
        <p:spPr bwMode="auto">
          <a:xfrm>
            <a:off x="2674938" y="1812925"/>
            <a:ext cx="6350" cy="1588"/>
          </a:xfrm>
          <a:custGeom>
            <a:avLst/>
            <a:gdLst>
              <a:gd name="T0" fmla="*/ 3 w 3"/>
              <a:gd name="T1" fmla="*/ 0 h 1"/>
              <a:gd name="T2" fmla="*/ 4 w 3"/>
              <a:gd name="T3" fmla="*/ 1 h 1"/>
              <a:gd name="T4" fmla="*/ 1 w 3"/>
              <a:gd name="T5" fmla="*/ 1 h 1"/>
              <a:gd name="T6" fmla="*/ 0 w 3"/>
              <a:gd name="T7" fmla="*/ 1 h 1"/>
              <a:gd name="T8" fmla="*/ 3 w 3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1"/>
              <a:gd name="T17" fmla="*/ 3 w 3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1">
                <a:moveTo>
                  <a:pt x="2" y="0"/>
                </a:moveTo>
                <a:cubicBezTo>
                  <a:pt x="2" y="0"/>
                  <a:pt x="3" y="0"/>
                  <a:pt x="3" y="1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12" name="Freeform 3330"/>
          <p:cNvSpPr>
            <a:spLocks noChangeAspect="1"/>
          </p:cNvSpPr>
          <p:nvPr/>
        </p:nvSpPr>
        <p:spPr bwMode="auto">
          <a:xfrm>
            <a:off x="2887663" y="1882775"/>
            <a:ext cx="4763" cy="4763"/>
          </a:xfrm>
          <a:custGeom>
            <a:avLst/>
            <a:gdLst>
              <a:gd name="T0" fmla="*/ 1 w 3"/>
              <a:gd name="T1" fmla="*/ 3 h 2"/>
              <a:gd name="T2" fmla="*/ 0 w 3"/>
              <a:gd name="T3" fmla="*/ 2 h 2"/>
              <a:gd name="T4" fmla="*/ 2 w 3"/>
              <a:gd name="T5" fmla="*/ 2 h 2"/>
              <a:gd name="T6" fmla="*/ 3 w 3"/>
              <a:gd name="T7" fmla="*/ 2 h 2"/>
              <a:gd name="T8" fmla="*/ 1 w 3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2"/>
                  <a:pt x="0" y="1"/>
                </a:cubicBezTo>
                <a:cubicBezTo>
                  <a:pt x="1" y="1"/>
                  <a:pt x="1" y="1"/>
                  <a:pt x="2" y="1"/>
                </a:cubicBezTo>
                <a:cubicBezTo>
                  <a:pt x="2" y="0"/>
                  <a:pt x="3" y="1"/>
                  <a:pt x="3" y="1"/>
                </a:cubicBezTo>
                <a:cubicBezTo>
                  <a:pt x="3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13" name="Freeform 3331"/>
          <p:cNvSpPr>
            <a:spLocks noChangeAspect="1"/>
          </p:cNvSpPr>
          <p:nvPr/>
        </p:nvSpPr>
        <p:spPr bwMode="auto">
          <a:xfrm>
            <a:off x="3111500" y="2001838"/>
            <a:ext cx="6350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1 h 2"/>
              <a:gd name="T4" fmla="*/ 1 w 3"/>
              <a:gd name="T5" fmla="*/ 0 h 2"/>
              <a:gd name="T6" fmla="*/ 3 w 3"/>
              <a:gd name="T7" fmla="*/ 0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3" y="1"/>
                  <a:pt x="2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14" name="Freeform 3332"/>
          <p:cNvSpPr>
            <a:spLocks noChangeAspect="1"/>
          </p:cNvSpPr>
          <p:nvPr/>
        </p:nvSpPr>
        <p:spPr bwMode="auto">
          <a:xfrm>
            <a:off x="3101975" y="1997075"/>
            <a:ext cx="6350" cy="6350"/>
          </a:xfrm>
          <a:custGeom>
            <a:avLst/>
            <a:gdLst>
              <a:gd name="T0" fmla="*/ 3 w 3"/>
              <a:gd name="T1" fmla="*/ 3 h 3"/>
              <a:gd name="T2" fmla="*/ 1 w 3"/>
              <a:gd name="T3" fmla="*/ 3 h 3"/>
              <a:gd name="T4" fmla="*/ 1 w 3"/>
              <a:gd name="T5" fmla="*/ 1 h 3"/>
              <a:gd name="T6" fmla="*/ 4 w 3"/>
              <a:gd name="T7" fmla="*/ 0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2" y="2"/>
                  <a:pt x="1" y="3"/>
                  <a:pt x="1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0"/>
                  <a:pt x="2" y="0"/>
                  <a:pt x="3" y="0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15" name="Freeform 3333"/>
          <p:cNvSpPr>
            <a:spLocks noChangeAspect="1"/>
          </p:cNvSpPr>
          <p:nvPr/>
        </p:nvSpPr>
        <p:spPr bwMode="auto">
          <a:xfrm>
            <a:off x="3141663" y="2230438"/>
            <a:ext cx="4763" cy="4763"/>
          </a:xfrm>
          <a:custGeom>
            <a:avLst/>
            <a:gdLst>
              <a:gd name="T0" fmla="*/ 3 w 2"/>
              <a:gd name="T1" fmla="*/ 1 h 3"/>
              <a:gd name="T2" fmla="*/ 3 w 2"/>
              <a:gd name="T3" fmla="*/ 2 h 3"/>
              <a:gd name="T4" fmla="*/ 0 w 2"/>
              <a:gd name="T5" fmla="*/ 2 h 3"/>
              <a:gd name="T6" fmla="*/ 2 w 2"/>
              <a:gd name="T7" fmla="*/ 0 h 3"/>
              <a:gd name="T8" fmla="*/ 3 w 2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1"/>
                </a:moveTo>
                <a:cubicBezTo>
                  <a:pt x="2" y="2"/>
                  <a:pt x="2" y="2"/>
                  <a:pt x="2" y="2"/>
                </a:cubicBezTo>
                <a:cubicBezTo>
                  <a:pt x="1" y="3"/>
                  <a:pt x="1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16" name="Freeform 3334"/>
          <p:cNvSpPr>
            <a:spLocks noChangeAspect="1"/>
          </p:cNvSpPr>
          <p:nvPr/>
        </p:nvSpPr>
        <p:spPr bwMode="auto">
          <a:xfrm>
            <a:off x="3135313" y="2214563"/>
            <a:ext cx="4763" cy="6350"/>
          </a:xfrm>
          <a:custGeom>
            <a:avLst/>
            <a:gdLst>
              <a:gd name="T0" fmla="*/ 2 w 3"/>
              <a:gd name="T1" fmla="*/ 1 h 3"/>
              <a:gd name="T2" fmla="*/ 2 w 3"/>
              <a:gd name="T3" fmla="*/ 3 h 3"/>
              <a:gd name="T4" fmla="*/ 1 w 3"/>
              <a:gd name="T5" fmla="*/ 3 h 3"/>
              <a:gd name="T6" fmla="*/ 1 w 3"/>
              <a:gd name="T7" fmla="*/ 0 h 3"/>
              <a:gd name="T8" fmla="*/ 2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3" y="2"/>
                  <a:pt x="3" y="2"/>
                  <a:pt x="2" y="2"/>
                </a:cubicBezTo>
                <a:cubicBezTo>
                  <a:pt x="2" y="3"/>
                  <a:pt x="1" y="2"/>
                  <a:pt x="1" y="2"/>
                </a:cubicBezTo>
                <a:cubicBezTo>
                  <a:pt x="1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17" name="Freeform 3335"/>
          <p:cNvSpPr>
            <a:spLocks noChangeAspect="1"/>
          </p:cNvSpPr>
          <p:nvPr/>
        </p:nvSpPr>
        <p:spPr bwMode="auto">
          <a:xfrm>
            <a:off x="3081338" y="2257425"/>
            <a:ext cx="3175" cy="4763"/>
          </a:xfrm>
          <a:custGeom>
            <a:avLst/>
            <a:gdLst>
              <a:gd name="T0" fmla="*/ 2 w 2"/>
              <a:gd name="T1" fmla="*/ 1 h 3"/>
              <a:gd name="T2" fmla="*/ 2 w 2"/>
              <a:gd name="T3" fmla="*/ 2 h 3"/>
              <a:gd name="T4" fmla="*/ 1 w 2"/>
              <a:gd name="T5" fmla="*/ 2 h 3"/>
              <a:gd name="T6" fmla="*/ 1 w 2"/>
              <a:gd name="T7" fmla="*/ 0 h 3"/>
              <a:gd name="T8" fmla="*/ 2 w 2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1"/>
                </a:moveTo>
                <a:cubicBezTo>
                  <a:pt x="2" y="2"/>
                  <a:pt x="2" y="2"/>
                  <a:pt x="2" y="2"/>
                </a:cubicBezTo>
                <a:cubicBezTo>
                  <a:pt x="1" y="3"/>
                  <a:pt x="1" y="2"/>
                  <a:pt x="1" y="2"/>
                </a:cubicBezTo>
                <a:cubicBezTo>
                  <a:pt x="1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18" name="Freeform 3336"/>
          <p:cNvSpPr>
            <a:spLocks noChangeAspect="1"/>
          </p:cNvSpPr>
          <p:nvPr/>
        </p:nvSpPr>
        <p:spPr bwMode="auto">
          <a:xfrm>
            <a:off x="3122613" y="2197100"/>
            <a:ext cx="6350" cy="6350"/>
          </a:xfrm>
          <a:custGeom>
            <a:avLst/>
            <a:gdLst>
              <a:gd name="T0" fmla="*/ 3 w 3"/>
              <a:gd name="T1" fmla="*/ 4 h 3"/>
              <a:gd name="T2" fmla="*/ 0 w 3"/>
              <a:gd name="T3" fmla="*/ 4 h 3"/>
              <a:gd name="T4" fmla="*/ 1 w 3"/>
              <a:gd name="T5" fmla="*/ 1 h 3"/>
              <a:gd name="T6" fmla="*/ 3 w 3"/>
              <a:gd name="T7" fmla="*/ 1 h 3"/>
              <a:gd name="T8" fmla="*/ 3 w 3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3"/>
                </a:moveTo>
                <a:cubicBezTo>
                  <a:pt x="1" y="3"/>
                  <a:pt x="1" y="3"/>
                  <a:pt x="0" y="3"/>
                </a:cubicBezTo>
                <a:cubicBezTo>
                  <a:pt x="0" y="2"/>
                  <a:pt x="1" y="1"/>
                  <a:pt x="1" y="1"/>
                </a:cubicBezTo>
                <a:cubicBezTo>
                  <a:pt x="1" y="1"/>
                  <a:pt x="2" y="0"/>
                  <a:pt x="2" y="1"/>
                </a:cubicBezTo>
                <a:cubicBezTo>
                  <a:pt x="3" y="2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19" name="Freeform 3337"/>
          <p:cNvSpPr>
            <a:spLocks noChangeAspect="1"/>
          </p:cNvSpPr>
          <p:nvPr/>
        </p:nvSpPr>
        <p:spPr bwMode="auto">
          <a:xfrm>
            <a:off x="3192463" y="2098675"/>
            <a:ext cx="6350" cy="6350"/>
          </a:xfrm>
          <a:custGeom>
            <a:avLst/>
            <a:gdLst>
              <a:gd name="T0" fmla="*/ 3 w 4"/>
              <a:gd name="T1" fmla="*/ 4 h 3"/>
              <a:gd name="T2" fmla="*/ 1 w 4"/>
              <a:gd name="T3" fmla="*/ 4 h 3"/>
              <a:gd name="T4" fmla="*/ 2 w 4"/>
              <a:gd name="T5" fmla="*/ 1 h 3"/>
              <a:gd name="T6" fmla="*/ 4 w 4"/>
              <a:gd name="T7" fmla="*/ 0 h 3"/>
              <a:gd name="T8" fmla="*/ 3 w 4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3" y="3"/>
                </a:moveTo>
                <a:cubicBezTo>
                  <a:pt x="2" y="3"/>
                  <a:pt x="1" y="3"/>
                  <a:pt x="1" y="3"/>
                </a:cubicBezTo>
                <a:cubicBezTo>
                  <a:pt x="0" y="2"/>
                  <a:pt x="1" y="1"/>
                  <a:pt x="2" y="1"/>
                </a:cubicBezTo>
                <a:cubicBezTo>
                  <a:pt x="2" y="0"/>
                  <a:pt x="3" y="0"/>
                  <a:pt x="4" y="0"/>
                </a:cubicBezTo>
                <a:cubicBezTo>
                  <a:pt x="4" y="1"/>
                  <a:pt x="3" y="2"/>
                  <a:pt x="3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20" name="Freeform 3338"/>
          <p:cNvSpPr>
            <a:spLocks noChangeAspect="1"/>
          </p:cNvSpPr>
          <p:nvPr/>
        </p:nvSpPr>
        <p:spPr bwMode="auto">
          <a:xfrm>
            <a:off x="2786063" y="1993900"/>
            <a:ext cx="6350" cy="3175"/>
          </a:xfrm>
          <a:custGeom>
            <a:avLst/>
            <a:gdLst>
              <a:gd name="T0" fmla="*/ 3 w 3"/>
              <a:gd name="T1" fmla="*/ 0 h 2"/>
              <a:gd name="T2" fmla="*/ 4 w 3"/>
              <a:gd name="T3" fmla="*/ 1 h 2"/>
              <a:gd name="T4" fmla="*/ 3 w 3"/>
              <a:gd name="T5" fmla="*/ 2 h 2"/>
              <a:gd name="T6" fmla="*/ 1 w 3"/>
              <a:gd name="T7" fmla="*/ 0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3" y="1"/>
                  <a:pt x="3" y="1"/>
                  <a:pt x="3" y="1"/>
                </a:cubicBezTo>
                <a:cubicBezTo>
                  <a:pt x="3" y="2"/>
                  <a:pt x="2" y="2"/>
                  <a:pt x="2" y="2"/>
                </a:cubicBezTo>
                <a:cubicBezTo>
                  <a:pt x="1" y="1"/>
                  <a:pt x="0" y="1"/>
                  <a:pt x="1" y="0"/>
                </a:cubicBezTo>
                <a:cubicBezTo>
                  <a:pt x="1" y="0"/>
                  <a:pt x="2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21" name="Freeform 3339"/>
          <p:cNvSpPr>
            <a:spLocks noChangeAspect="1"/>
          </p:cNvSpPr>
          <p:nvPr/>
        </p:nvSpPr>
        <p:spPr bwMode="auto">
          <a:xfrm>
            <a:off x="2803525" y="2009775"/>
            <a:ext cx="9525" cy="3175"/>
          </a:xfrm>
          <a:custGeom>
            <a:avLst/>
            <a:gdLst>
              <a:gd name="T0" fmla="*/ 4 w 5"/>
              <a:gd name="T1" fmla="*/ 1 h 2"/>
              <a:gd name="T2" fmla="*/ 6 w 5"/>
              <a:gd name="T3" fmla="*/ 2 h 2"/>
              <a:gd name="T4" fmla="*/ 4 w 5"/>
              <a:gd name="T5" fmla="*/ 2 h 2"/>
              <a:gd name="T6" fmla="*/ 1 w 5"/>
              <a:gd name="T7" fmla="*/ 1 h 2"/>
              <a:gd name="T8" fmla="*/ 4 w 5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3" y="1"/>
                </a:moveTo>
                <a:cubicBezTo>
                  <a:pt x="4" y="1"/>
                  <a:pt x="5" y="1"/>
                  <a:pt x="5" y="2"/>
                </a:cubicBezTo>
                <a:cubicBezTo>
                  <a:pt x="4" y="2"/>
                  <a:pt x="3" y="2"/>
                  <a:pt x="3" y="2"/>
                </a:cubicBezTo>
                <a:cubicBezTo>
                  <a:pt x="2" y="2"/>
                  <a:pt x="0" y="2"/>
                  <a:pt x="1" y="1"/>
                </a:cubicBezTo>
                <a:cubicBezTo>
                  <a:pt x="1" y="0"/>
                  <a:pt x="3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22" name="Freeform 3340"/>
          <p:cNvSpPr>
            <a:spLocks noChangeAspect="1"/>
          </p:cNvSpPr>
          <p:nvPr/>
        </p:nvSpPr>
        <p:spPr bwMode="auto">
          <a:xfrm>
            <a:off x="3116263" y="2344738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2 h 2"/>
              <a:gd name="T4" fmla="*/ 1 w 2"/>
              <a:gd name="T5" fmla="*/ 2 h 2"/>
              <a:gd name="T6" fmla="*/ 1 w 2"/>
              <a:gd name="T7" fmla="*/ 0 h 2"/>
              <a:gd name="T8" fmla="*/ 2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1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23" name="Freeform 3341"/>
          <p:cNvSpPr>
            <a:spLocks noChangeAspect="1"/>
          </p:cNvSpPr>
          <p:nvPr/>
        </p:nvSpPr>
        <p:spPr bwMode="auto">
          <a:xfrm>
            <a:off x="2851150" y="2224088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1 h 3"/>
              <a:gd name="T6" fmla="*/ 1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24" name="Freeform 3342"/>
          <p:cNvSpPr>
            <a:spLocks noChangeAspect="1"/>
          </p:cNvSpPr>
          <p:nvPr/>
        </p:nvSpPr>
        <p:spPr bwMode="auto">
          <a:xfrm>
            <a:off x="3116263" y="2301875"/>
            <a:ext cx="3175" cy="6350"/>
          </a:xfrm>
          <a:custGeom>
            <a:avLst/>
            <a:gdLst>
              <a:gd name="T0" fmla="*/ 2 w 2"/>
              <a:gd name="T1" fmla="*/ 1 h 3"/>
              <a:gd name="T2" fmla="*/ 2 w 2"/>
              <a:gd name="T3" fmla="*/ 3 h 3"/>
              <a:gd name="T4" fmla="*/ 1 w 2"/>
              <a:gd name="T5" fmla="*/ 3 h 3"/>
              <a:gd name="T6" fmla="*/ 0 w 2"/>
              <a:gd name="T7" fmla="*/ 1 h 3"/>
              <a:gd name="T8" fmla="*/ 2 w 2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1"/>
                </a:moveTo>
                <a:cubicBezTo>
                  <a:pt x="2" y="2"/>
                  <a:pt x="2" y="2"/>
                  <a:pt x="2" y="2"/>
                </a:cubicBezTo>
                <a:cubicBezTo>
                  <a:pt x="2" y="3"/>
                  <a:pt x="1" y="3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25" name="Freeform 3343"/>
          <p:cNvSpPr>
            <a:spLocks noChangeAspect="1"/>
          </p:cNvSpPr>
          <p:nvPr/>
        </p:nvSpPr>
        <p:spPr bwMode="auto">
          <a:xfrm>
            <a:off x="2779713" y="2505075"/>
            <a:ext cx="4763" cy="9525"/>
          </a:xfrm>
          <a:custGeom>
            <a:avLst/>
            <a:gdLst>
              <a:gd name="T0" fmla="*/ 3 w 2"/>
              <a:gd name="T1" fmla="*/ 4 h 5"/>
              <a:gd name="T2" fmla="*/ 2 w 2"/>
              <a:gd name="T3" fmla="*/ 6 h 5"/>
              <a:gd name="T4" fmla="*/ 2 w 2"/>
              <a:gd name="T5" fmla="*/ 2 h 5"/>
              <a:gd name="T6" fmla="*/ 3 w 2"/>
              <a:gd name="T7" fmla="*/ 0 h 5"/>
              <a:gd name="T8" fmla="*/ 3 w 2"/>
              <a:gd name="T9" fmla="*/ 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5"/>
              <a:gd name="T17" fmla="*/ 2 w 2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5">
                <a:moveTo>
                  <a:pt x="2" y="3"/>
                </a:moveTo>
                <a:cubicBezTo>
                  <a:pt x="2" y="4"/>
                  <a:pt x="1" y="5"/>
                  <a:pt x="1" y="5"/>
                </a:cubicBezTo>
                <a:cubicBezTo>
                  <a:pt x="0" y="4"/>
                  <a:pt x="0" y="3"/>
                  <a:pt x="1" y="2"/>
                </a:cubicBezTo>
                <a:cubicBezTo>
                  <a:pt x="1" y="1"/>
                  <a:pt x="1" y="0"/>
                  <a:pt x="2" y="0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26" name="Freeform 3344"/>
          <p:cNvSpPr>
            <a:spLocks noChangeAspect="1"/>
          </p:cNvSpPr>
          <p:nvPr/>
        </p:nvSpPr>
        <p:spPr bwMode="auto">
          <a:xfrm>
            <a:off x="2736850" y="2652713"/>
            <a:ext cx="9525" cy="6350"/>
          </a:xfrm>
          <a:custGeom>
            <a:avLst/>
            <a:gdLst>
              <a:gd name="T0" fmla="*/ 2 w 5"/>
              <a:gd name="T1" fmla="*/ 4 h 3"/>
              <a:gd name="T2" fmla="*/ 1 w 5"/>
              <a:gd name="T3" fmla="*/ 4 h 3"/>
              <a:gd name="T4" fmla="*/ 4 w 5"/>
              <a:gd name="T5" fmla="*/ 1 h 3"/>
              <a:gd name="T6" fmla="*/ 6 w 5"/>
              <a:gd name="T7" fmla="*/ 1 h 3"/>
              <a:gd name="T8" fmla="*/ 2 w 5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2" y="3"/>
                </a:moveTo>
                <a:cubicBezTo>
                  <a:pt x="2" y="3"/>
                  <a:pt x="0" y="3"/>
                  <a:pt x="1" y="3"/>
                </a:cubicBezTo>
                <a:cubicBezTo>
                  <a:pt x="1" y="2"/>
                  <a:pt x="2" y="1"/>
                  <a:pt x="3" y="1"/>
                </a:cubicBezTo>
                <a:cubicBezTo>
                  <a:pt x="3" y="1"/>
                  <a:pt x="5" y="0"/>
                  <a:pt x="5" y="1"/>
                </a:cubicBezTo>
                <a:cubicBezTo>
                  <a:pt x="5" y="2"/>
                  <a:pt x="3" y="3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27" name="Freeform 3345"/>
          <p:cNvSpPr>
            <a:spLocks noChangeAspect="1"/>
          </p:cNvSpPr>
          <p:nvPr/>
        </p:nvSpPr>
        <p:spPr bwMode="auto">
          <a:xfrm>
            <a:off x="2751138" y="2501900"/>
            <a:ext cx="7938" cy="7938"/>
          </a:xfrm>
          <a:custGeom>
            <a:avLst/>
            <a:gdLst>
              <a:gd name="T0" fmla="*/ 3 w 4"/>
              <a:gd name="T1" fmla="*/ 4 h 4"/>
              <a:gd name="T2" fmla="*/ 0 w 4"/>
              <a:gd name="T3" fmla="*/ 4 h 4"/>
              <a:gd name="T4" fmla="*/ 1 w 4"/>
              <a:gd name="T5" fmla="*/ 1 h 4"/>
              <a:gd name="T6" fmla="*/ 5 w 4"/>
              <a:gd name="T7" fmla="*/ 0 h 4"/>
              <a:gd name="T8" fmla="*/ 3 w 4"/>
              <a:gd name="T9" fmla="*/ 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2" y="3"/>
                </a:moveTo>
                <a:cubicBezTo>
                  <a:pt x="1" y="3"/>
                  <a:pt x="0" y="4"/>
                  <a:pt x="0" y="3"/>
                </a:cubicBezTo>
                <a:cubicBezTo>
                  <a:pt x="0" y="3"/>
                  <a:pt x="1" y="2"/>
                  <a:pt x="1" y="1"/>
                </a:cubicBezTo>
                <a:cubicBezTo>
                  <a:pt x="2" y="1"/>
                  <a:pt x="3" y="0"/>
                  <a:pt x="4" y="0"/>
                </a:cubicBezTo>
                <a:cubicBezTo>
                  <a:pt x="4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28" name="Oval 3346"/>
          <p:cNvSpPr>
            <a:spLocks noChangeAspect="1" noChangeArrowheads="1"/>
          </p:cNvSpPr>
          <p:nvPr/>
        </p:nvSpPr>
        <p:spPr bwMode="auto">
          <a:xfrm>
            <a:off x="3244850" y="2820988"/>
            <a:ext cx="1588" cy="31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29" name="Freeform 3347"/>
          <p:cNvSpPr>
            <a:spLocks noChangeAspect="1"/>
          </p:cNvSpPr>
          <p:nvPr/>
        </p:nvSpPr>
        <p:spPr bwMode="auto">
          <a:xfrm>
            <a:off x="3303588" y="2725738"/>
            <a:ext cx="6350" cy="4763"/>
          </a:xfrm>
          <a:custGeom>
            <a:avLst/>
            <a:gdLst>
              <a:gd name="T0" fmla="*/ 1 w 3"/>
              <a:gd name="T1" fmla="*/ 2 h 3"/>
              <a:gd name="T2" fmla="*/ 0 w 3"/>
              <a:gd name="T3" fmla="*/ 2 h 3"/>
              <a:gd name="T4" fmla="*/ 1 w 3"/>
              <a:gd name="T5" fmla="*/ 1 h 3"/>
              <a:gd name="T6" fmla="*/ 3 w 3"/>
              <a:gd name="T7" fmla="*/ 1 h 3"/>
              <a:gd name="T8" fmla="*/ 1 w 3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1" y="2"/>
                </a:moveTo>
                <a:cubicBezTo>
                  <a:pt x="1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2" y="0"/>
                  <a:pt x="2" y="1"/>
                </a:cubicBezTo>
                <a:cubicBezTo>
                  <a:pt x="3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30" name="Oval 3348"/>
          <p:cNvSpPr>
            <a:spLocks noChangeAspect="1" noChangeArrowheads="1"/>
          </p:cNvSpPr>
          <p:nvPr/>
        </p:nvSpPr>
        <p:spPr bwMode="auto">
          <a:xfrm>
            <a:off x="3008313" y="3279775"/>
            <a:ext cx="3175" cy="4763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31" name="Oval 3349"/>
          <p:cNvSpPr>
            <a:spLocks noChangeAspect="1" noChangeArrowheads="1"/>
          </p:cNvSpPr>
          <p:nvPr/>
        </p:nvSpPr>
        <p:spPr bwMode="auto">
          <a:xfrm>
            <a:off x="2763838" y="3517900"/>
            <a:ext cx="1588" cy="6350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32" name="Freeform 3350"/>
          <p:cNvSpPr>
            <a:spLocks noChangeAspect="1"/>
          </p:cNvSpPr>
          <p:nvPr/>
        </p:nvSpPr>
        <p:spPr bwMode="auto">
          <a:xfrm>
            <a:off x="2587625" y="3594100"/>
            <a:ext cx="6350" cy="4763"/>
          </a:xfrm>
          <a:custGeom>
            <a:avLst/>
            <a:gdLst>
              <a:gd name="T0" fmla="*/ 3 w 3"/>
              <a:gd name="T1" fmla="*/ 3 h 2"/>
              <a:gd name="T2" fmla="*/ 1 w 3"/>
              <a:gd name="T3" fmla="*/ 3 h 2"/>
              <a:gd name="T4" fmla="*/ 1 w 3"/>
              <a:gd name="T5" fmla="*/ 0 h 2"/>
              <a:gd name="T6" fmla="*/ 4 w 3"/>
              <a:gd name="T7" fmla="*/ 0 h 2"/>
              <a:gd name="T8" fmla="*/ 3 w 3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cubicBezTo>
                  <a:pt x="1" y="2"/>
                  <a:pt x="1" y="2"/>
                  <a:pt x="1" y="2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33" name="Freeform 3351"/>
          <p:cNvSpPr>
            <a:spLocks noChangeAspect="1"/>
          </p:cNvSpPr>
          <p:nvPr/>
        </p:nvSpPr>
        <p:spPr bwMode="auto">
          <a:xfrm>
            <a:off x="2660650" y="3565525"/>
            <a:ext cx="4763" cy="4763"/>
          </a:xfrm>
          <a:custGeom>
            <a:avLst/>
            <a:gdLst>
              <a:gd name="T0" fmla="*/ 2 w 3"/>
              <a:gd name="T1" fmla="*/ 3 h 2"/>
              <a:gd name="T2" fmla="*/ 0 w 3"/>
              <a:gd name="T3" fmla="*/ 2 h 2"/>
              <a:gd name="T4" fmla="*/ 1 w 3"/>
              <a:gd name="T5" fmla="*/ 0 h 2"/>
              <a:gd name="T6" fmla="*/ 3 w 3"/>
              <a:gd name="T7" fmla="*/ 2 h 2"/>
              <a:gd name="T8" fmla="*/ 2 w 3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cubicBezTo>
                  <a:pt x="1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3" y="0"/>
                  <a:pt x="3" y="1"/>
                </a:cubicBezTo>
                <a:cubicBezTo>
                  <a:pt x="3" y="2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34" name="Freeform 3352"/>
          <p:cNvSpPr>
            <a:spLocks noChangeAspect="1"/>
          </p:cNvSpPr>
          <p:nvPr/>
        </p:nvSpPr>
        <p:spPr bwMode="auto">
          <a:xfrm>
            <a:off x="2479675" y="3735388"/>
            <a:ext cx="4763" cy="3175"/>
          </a:xfrm>
          <a:custGeom>
            <a:avLst/>
            <a:gdLst>
              <a:gd name="T0" fmla="*/ 2 w 3"/>
              <a:gd name="T1" fmla="*/ 2 h 2"/>
              <a:gd name="T2" fmla="*/ 0 w 3"/>
              <a:gd name="T3" fmla="*/ 2 h 2"/>
              <a:gd name="T4" fmla="*/ 1 w 3"/>
              <a:gd name="T5" fmla="*/ 0 h 2"/>
              <a:gd name="T6" fmla="*/ 3 w 3"/>
              <a:gd name="T7" fmla="*/ 1 h 2"/>
              <a:gd name="T8" fmla="*/ 2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cubicBezTo>
                  <a:pt x="1" y="2"/>
                  <a:pt x="1" y="2"/>
                  <a:pt x="0" y="2"/>
                </a:cubicBezTo>
                <a:cubicBezTo>
                  <a:pt x="0" y="1"/>
                  <a:pt x="1" y="1"/>
                  <a:pt x="1" y="0"/>
                </a:cubicBezTo>
                <a:cubicBezTo>
                  <a:pt x="2" y="0"/>
                  <a:pt x="2" y="0"/>
                  <a:pt x="3" y="1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35" name="Freeform 3353"/>
          <p:cNvSpPr>
            <a:spLocks noChangeAspect="1"/>
          </p:cNvSpPr>
          <p:nvPr/>
        </p:nvSpPr>
        <p:spPr bwMode="auto">
          <a:xfrm>
            <a:off x="2794000" y="3595688"/>
            <a:ext cx="4763" cy="4763"/>
          </a:xfrm>
          <a:custGeom>
            <a:avLst/>
            <a:gdLst>
              <a:gd name="T0" fmla="*/ 2 w 3"/>
              <a:gd name="T1" fmla="*/ 3 h 2"/>
              <a:gd name="T2" fmla="*/ 1 w 3"/>
              <a:gd name="T3" fmla="*/ 3 h 2"/>
              <a:gd name="T4" fmla="*/ 1 w 3"/>
              <a:gd name="T5" fmla="*/ 2 h 2"/>
              <a:gd name="T6" fmla="*/ 2 w 3"/>
              <a:gd name="T7" fmla="*/ 0 h 2"/>
              <a:gd name="T8" fmla="*/ 2 w 3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cubicBezTo>
                  <a:pt x="2" y="2"/>
                  <a:pt x="1" y="2"/>
                  <a:pt x="1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0"/>
                  <a:pt x="2" y="0"/>
                  <a:pt x="2" y="0"/>
                </a:cubicBezTo>
                <a:cubicBezTo>
                  <a:pt x="3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36" name="Freeform 3354"/>
          <p:cNvSpPr>
            <a:spLocks noChangeAspect="1"/>
          </p:cNvSpPr>
          <p:nvPr/>
        </p:nvSpPr>
        <p:spPr bwMode="auto">
          <a:xfrm>
            <a:off x="2774950" y="3560763"/>
            <a:ext cx="3175" cy="4763"/>
          </a:xfrm>
          <a:custGeom>
            <a:avLst/>
            <a:gdLst>
              <a:gd name="T0" fmla="*/ 2 w 2"/>
              <a:gd name="T1" fmla="*/ 2 h 3"/>
              <a:gd name="T2" fmla="*/ 1 w 2"/>
              <a:gd name="T3" fmla="*/ 3 h 3"/>
              <a:gd name="T4" fmla="*/ 0 w 2"/>
              <a:gd name="T5" fmla="*/ 1 h 3"/>
              <a:gd name="T6" fmla="*/ 1 w 2"/>
              <a:gd name="T7" fmla="*/ 0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1" y="3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37" name="Freeform 3355"/>
          <p:cNvSpPr>
            <a:spLocks noChangeAspect="1"/>
          </p:cNvSpPr>
          <p:nvPr/>
        </p:nvSpPr>
        <p:spPr bwMode="auto">
          <a:xfrm>
            <a:off x="2827338" y="3589338"/>
            <a:ext cx="6350" cy="3175"/>
          </a:xfrm>
          <a:custGeom>
            <a:avLst/>
            <a:gdLst>
              <a:gd name="T0" fmla="*/ 3 w 3"/>
              <a:gd name="T1" fmla="*/ 1 h 2"/>
              <a:gd name="T2" fmla="*/ 3 w 3"/>
              <a:gd name="T3" fmla="*/ 1 h 2"/>
              <a:gd name="T4" fmla="*/ 1 w 3"/>
              <a:gd name="T5" fmla="*/ 2 h 2"/>
              <a:gd name="T6" fmla="*/ 0 w 3"/>
              <a:gd name="T7" fmla="*/ 1 h 2"/>
              <a:gd name="T8" fmla="*/ 3 w 3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1"/>
                </a:moveTo>
                <a:cubicBezTo>
                  <a:pt x="2" y="1"/>
                  <a:pt x="3" y="1"/>
                  <a:pt x="2" y="1"/>
                </a:cubicBezTo>
                <a:cubicBezTo>
                  <a:pt x="2" y="2"/>
                  <a:pt x="2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1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38" name="Freeform 3356"/>
          <p:cNvSpPr>
            <a:spLocks noChangeAspect="1"/>
          </p:cNvSpPr>
          <p:nvPr/>
        </p:nvSpPr>
        <p:spPr bwMode="auto">
          <a:xfrm>
            <a:off x="2813050" y="3589338"/>
            <a:ext cx="3175" cy="1588"/>
          </a:xfrm>
          <a:custGeom>
            <a:avLst/>
            <a:gdLst>
              <a:gd name="T0" fmla="*/ 1 w 2"/>
              <a:gd name="T1" fmla="*/ 0 h 1"/>
              <a:gd name="T2" fmla="*/ 2 w 2"/>
              <a:gd name="T3" fmla="*/ 0 h 1"/>
              <a:gd name="T4" fmla="*/ 1 w 2"/>
              <a:gd name="T5" fmla="*/ 1 h 1"/>
              <a:gd name="T6" fmla="*/ 0 w 2"/>
              <a:gd name="T7" fmla="*/ 1 h 1"/>
              <a:gd name="T8" fmla="*/ 1 w 2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1"/>
              <a:gd name="T17" fmla="*/ 2 w 2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1">
                <a:moveTo>
                  <a:pt x="1" y="0"/>
                </a:moveTo>
                <a:cubicBezTo>
                  <a:pt x="1" y="0"/>
                  <a:pt x="2" y="0"/>
                  <a:pt x="2" y="0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39" name="Oval 3357"/>
          <p:cNvSpPr>
            <a:spLocks noChangeAspect="1" noChangeArrowheads="1"/>
          </p:cNvSpPr>
          <p:nvPr/>
        </p:nvSpPr>
        <p:spPr bwMode="auto">
          <a:xfrm>
            <a:off x="2984500" y="3700463"/>
            <a:ext cx="3175" cy="31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40" name="Freeform 3358"/>
          <p:cNvSpPr>
            <a:spLocks noChangeAspect="1"/>
          </p:cNvSpPr>
          <p:nvPr/>
        </p:nvSpPr>
        <p:spPr bwMode="auto">
          <a:xfrm>
            <a:off x="3024188" y="3690938"/>
            <a:ext cx="6350" cy="6350"/>
          </a:xfrm>
          <a:custGeom>
            <a:avLst/>
            <a:gdLst>
              <a:gd name="T0" fmla="*/ 1 w 3"/>
              <a:gd name="T1" fmla="*/ 4 h 3"/>
              <a:gd name="T2" fmla="*/ 0 w 3"/>
              <a:gd name="T3" fmla="*/ 4 h 3"/>
              <a:gd name="T4" fmla="*/ 1 w 3"/>
              <a:gd name="T5" fmla="*/ 1 h 3"/>
              <a:gd name="T6" fmla="*/ 3 w 3"/>
              <a:gd name="T7" fmla="*/ 1 h 3"/>
              <a:gd name="T8" fmla="*/ 1 w 3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1" y="3"/>
                </a:moveTo>
                <a:cubicBezTo>
                  <a:pt x="1" y="3"/>
                  <a:pt x="1" y="3"/>
                  <a:pt x="0" y="3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2" y="0"/>
                  <a:pt x="2" y="1"/>
                </a:cubicBezTo>
                <a:cubicBezTo>
                  <a:pt x="3" y="2"/>
                  <a:pt x="2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41" name="Freeform 3359"/>
          <p:cNvSpPr>
            <a:spLocks noChangeAspect="1"/>
          </p:cNvSpPr>
          <p:nvPr/>
        </p:nvSpPr>
        <p:spPr bwMode="auto">
          <a:xfrm>
            <a:off x="3055938" y="3722688"/>
            <a:ext cx="4763" cy="3175"/>
          </a:xfrm>
          <a:custGeom>
            <a:avLst/>
            <a:gdLst>
              <a:gd name="T0" fmla="*/ 2 w 2"/>
              <a:gd name="T1" fmla="*/ 1 h 2"/>
              <a:gd name="T2" fmla="*/ 0 w 2"/>
              <a:gd name="T3" fmla="*/ 1 h 2"/>
              <a:gd name="T4" fmla="*/ 2 w 2"/>
              <a:gd name="T5" fmla="*/ 0 h 2"/>
              <a:gd name="T6" fmla="*/ 3 w 2"/>
              <a:gd name="T7" fmla="*/ 1 h 2"/>
              <a:gd name="T8" fmla="*/ 2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1"/>
                </a:moveTo>
                <a:cubicBezTo>
                  <a:pt x="1" y="2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1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42" name="Freeform 3360"/>
          <p:cNvSpPr>
            <a:spLocks noChangeAspect="1"/>
          </p:cNvSpPr>
          <p:nvPr/>
        </p:nvSpPr>
        <p:spPr bwMode="auto">
          <a:xfrm>
            <a:off x="3055938" y="3705225"/>
            <a:ext cx="4763" cy="3175"/>
          </a:xfrm>
          <a:custGeom>
            <a:avLst/>
            <a:gdLst>
              <a:gd name="T0" fmla="*/ 3 w 2"/>
              <a:gd name="T1" fmla="*/ 1 h 2"/>
              <a:gd name="T2" fmla="*/ 3 w 2"/>
              <a:gd name="T3" fmla="*/ 2 h 2"/>
              <a:gd name="T4" fmla="*/ 2 w 2"/>
              <a:gd name="T5" fmla="*/ 1 h 2"/>
              <a:gd name="T6" fmla="*/ 2 w 2"/>
              <a:gd name="T7" fmla="*/ 0 h 2"/>
              <a:gd name="T8" fmla="*/ 3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1"/>
                  <a:pt x="2" y="2"/>
                  <a:pt x="2" y="2"/>
                </a:cubicBezTo>
                <a:cubicBezTo>
                  <a:pt x="1" y="2"/>
                  <a:pt x="1" y="2"/>
                  <a:pt x="1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43" name="Freeform 3361"/>
          <p:cNvSpPr>
            <a:spLocks noChangeAspect="1"/>
          </p:cNvSpPr>
          <p:nvPr/>
        </p:nvSpPr>
        <p:spPr bwMode="auto">
          <a:xfrm>
            <a:off x="2987675" y="3868738"/>
            <a:ext cx="4763" cy="3175"/>
          </a:xfrm>
          <a:custGeom>
            <a:avLst/>
            <a:gdLst>
              <a:gd name="T0" fmla="*/ 3 w 2"/>
              <a:gd name="T1" fmla="*/ 1 h 2"/>
              <a:gd name="T2" fmla="*/ 2 w 2"/>
              <a:gd name="T3" fmla="*/ 2 h 2"/>
              <a:gd name="T4" fmla="*/ 0 w 2"/>
              <a:gd name="T5" fmla="*/ 1 h 2"/>
              <a:gd name="T6" fmla="*/ 2 w 2"/>
              <a:gd name="T7" fmla="*/ 0 h 2"/>
              <a:gd name="T8" fmla="*/ 3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44" name="Freeform 3362"/>
          <p:cNvSpPr>
            <a:spLocks noChangeAspect="1"/>
          </p:cNvSpPr>
          <p:nvPr/>
        </p:nvSpPr>
        <p:spPr bwMode="auto">
          <a:xfrm>
            <a:off x="3060700" y="3849688"/>
            <a:ext cx="1588" cy="6350"/>
          </a:xfrm>
          <a:custGeom>
            <a:avLst/>
            <a:gdLst>
              <a:gd name="T0" fmla="*/ 1 w 1"/>
              <a:gd name="T1" fmla="*/ 3 h 3"/>
              <a:gd name="T2" fmla="*/ 1 w 1"/>
              <a:gd name="T3" fmla="*/ 4 h 3"/>
              <a:gd name="T4" fmla="*/ 0 w 1"/>
              <a:gd name="T5" fmla="*/ 1 h 3"/>
              <a:gd name="T6" fmla="*/ 1 w 1"/>
              <a:gd name="T7" fmla="*/ 0 h 3"/>
              <a:gd name="T8" fmla="*/ 1 w 1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45" name="Freeform 3363"/>
          <p:cNvSpPr>
            <a:spLocks noChangeAspect="1"/>
          </p:cNvSpPr>
          <p:nvPr/>
        </p:nvSpPr>
        <p:spPr bwMode="auto">
          <a:xfrm>
            <a:off x="3068638" y="3827463"/>
            <a:ext cx="1588" cy="4763"/>
          </a:xfrm>
          <a:custGeom>
            <a:avLst/>
            <a:gdLst>
              <a:gd name="T0" fmla="*/ 1 w 1"/>
              <a:gd name="T1" fmla="*/ 2 h 3"/>
              <a:gd name="T2" fmla="*/ 0 w 1"/>
              <a:gd name="T3" fmla="*/ 3 h 3"/>
              <a:gd name="T4" fmla="*/ 0 w 1"/>
              <a:gd name="T5" fmla="*/ 2 h 3"/>
              <a:gd name="T6" fmla="*/ 1 w 1"/>
              <a:gd name="T7" fmla="*/ 1 h 3"/>
              <a:gd name="T8" fmla="*/ 1 w 1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1" y="1"/>
                  <a:pt x="1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46" name="Freeform 3364"/>
          <p:cNvSpPr>
            <a:spLocks noChangeAspect="1"/>
          </p:cNvSpPr>
          <p:nvPr/>
        </p:nvSpPr>
        <p:spPr bwMode="auto">
          <a:xfrm>
            <a:off x="3055938" y="3859213"/>
            <a:ext cx="4763" cy="6350"/>
          </a:xfrm>
          <a:custGeom>
            <a:avLst/>
            <a:gdLst>
              <a:gd name="T0" fmla="*/ 2 w 2"/>
              <a:gd name="T1" fmla="*/ 3 h 3"/>
              <a:gd name="T2" fmla="*/ 2 w 2"/>
              <a:gd name="T3" fmla="*/ 4 h 3"/>
              <a:gd name="T4" fmla="*/ 0 w 2"/>
              <a:gd name="T5" fmla="*/ 1 h 3"/>
              <a:gd name="T6" fmla="*/ 2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1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47" name="Freeform 3365"/>
          <p:cNvSpPr>
            <a:spLocks noChangeAspect="1"/>
          </p:cNvSpPr>
          <p:nvPr/>
        </p:nvSpPr>
        <p:spPr bwMode="auto">
          <a:xfrm>
            <a:off x="3078163" y="3881438"/>
            <a:ext cx="4763" cy="6350"/>
          </a:xfrm>
          <a:custGeom>
            <a:avLst/>
            <a:gdLst>
              <a:gd name="T0" fmla="*/ 2 w 3"/>
              <a:gd name="T1" fmla="*/ 3 h 3"/>
              <a:gd name="T2" fmla="*/ 0 w 3"/>
              <a:gd name="T3" fmla="*/ 3 h 3"/>
              <a:gd name="T4" fmla="*/ 1 w 3"/>
              <a:gd name="T5" fmla="*/ 1 h 3"/>
              <a:gd name="T6" fmla="*/ 2 w 3"/>
              <a:gd name="T7" fmla="*/ 1 h 3"/>
              <a:gd name="T8" fmla="*/ 2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1" y="2"/>
                  <a:pt x="1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2" y="0"/>
                  <a:pt x="2" y="1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48" name="Freeform 3366"/>
          <p:cNvSpPr>
            <a:spLocks noChangeAspect="1"/>
          </p:cNvSpPr>
          <p:nvPr/>
        </p:nvSpPr>
        <p:spPr bwMode="auto">
          <a:xfrm>
            <a:off x="3328988" y="4173538"/>
            <a:ext cx="6350" cy="6350"/>
          </a:xfrm>
          <a:custGeom>
            <a:avLst/>
            <a:gdLst>
              <a:gd name="T0" fmla="*/ 3 w 3"/>
              <a:gd name="T1" fmla="*/ 3 h 3"/>
              <a:gd name="T2" fmla="*/ 1 w 3"/>
              <a:gd name="T3" fmla="*/ 3 h 3"/>
              <a:gd name="T4" fmla="*/ 1 w 3"/>
              <a:gd name="T5" fmla="*/ 1 h 3"/>
              <a:gd name="T6" fmla="*/ 3 w 3"/>
              <a:gd name="T7" fmla="*/ 0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2" y="2"/>
                  <a:pt x="1" y="3"/>
                  <a:pt x="1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0"/>
                  <a:pt x="1" y="0"/>
                  <a:pt x="2" y="0"/>
                </a:cubicBezTo>
                <a:cubicBezTo>
                  <a:pt x="3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49" name="Freeform 3367"/>
          <p:cNvSpPr>
            <a:spLocks noChangeAspect="1"/>
          </p:cNvSpPr>
          <p:nvPr/>
        </p:nvSpPr>
        <p:spPr bwMode="auto">
          <a:xfrm>
            <a:off x="2328863" y="4200525"/>
            <a:ext cx="3175" cy="4763"/>
          </a:xfrm>
          <a:custGeom>
            <a:avLst/>
            <a:gdLst>
              <a:gd name="T0" fmla="*/ 1 w 2"/>
              <a:gd name="T1" fmla="*/ 2 h 3"/>
              <a:gd name="T2" fmla="*/ 0 w 2"/>
              <a:gd name="T3" fmla="*/ 2 h 3"/>
              <a:gd name="T4" fmla="*/ 0 w 2"/>
              <a:gd name="T5" fmla="*/ 1 h 3"/>
              <a:gd name="T6" fmla="*/ 1 w 2"/>
              <a:gd name="T7" fmla="*/ 0 h 3"/>
              <a:gd name="T8" fmla="*/ 1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1"/>
                  <a:pt x="2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50" name="Freeform 3368"/>
          <p:cNvSpPr>
            <a:spLocks noChangeAspect="1"/>
          </p:cNvSpPr>
          <p:nvPr/>
        </p:nvSpPr>
        <p:spPr bwMode="auto">
          <a:xfrm>
            <a:off x="2349500" y="4194175"/>
            <a:ext cx="4763" cy="6350"/>
          </a:xfrm>
          <a:custGeom>
            <a:avLst/>
            <a:gdLst>
              <a:gd name="T0" fmla="*/ 3 w 2"/>
              <a:gd name="T1" fmla="*/ 1 h 3"/>
              <a:gd name="T2" fmla="*/ 3 w 2"/>
              <a:gd name="T3" fmla="*/ 4 h 3"/>
              <a:gd name="T4" fmla="*/ 2 w 2"/>
              <a:gd name="T5" fmla="*/ 3 h 3"/>
              <a:gd name="T6" fmla="*/ 0 w 2"/>
              <a:gd name="T7" fmla="*/ 1 h 3"/>
              <a:gd name="T8" fmla="*/ 3 w 2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1"/>
                </a:moveTo>
                <a:cubicBezTo>
                  <a:pt x="2" y="2"/>
                  <a:pt x="2" y="2"/>
                  <a:pt x="2" y="3"/>
                </a:cubicBezTo>
                <a:cubicBezTo>
                  <a:pt x="1" y="3"/>
                  <a:pt x="1" y="3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51" name="Freeform 3369"/>
          <p:cNvSpPr>
            <a:spLocks noChangeAspect="1"/>
          </p:cNvSpPr>
          <p:nvPr/>
        </p:nvSpPr>
        <p:spPr bwMode="auto">
          <a:xfrm>
            <a:off x="2603500" y="4268788"/>
            <a:ext cx="3175" cy="3175"/>
          </a:xfrm>
          <a:custGeom>
            <a:avLst/>
            <a:gdLst>
              <a:gd name="T0" fmla="*/ 1 w 2"/>
              <a:gd name="T1" fmla="*/ 2 h 2"/>
              <a:gd name="T2" fmla="*/ 0 w 2"/>
              <a:gd name="T3" fmla="*/ 2 h 2"/>
              <a:gd name="T4" fmla="*/ 1 w 2"/>
              <a:gd name="T5" fmla="*/ 0 h 2"/>
              <a:gd name="T6" fmla="*/ 2 w 2"/>
              <a:gd name="T7" fmla="*/ 1 h 2"/>
              <a:gd name="T8" fmla="*/ 1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2"/>
                </a:move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52" name="Freeform 3370"/>
          <p:cNvSpPr>
            <a:spLocks noChangeAspect="1"/>
          </p:cNvSpPr>
          <p:nvPr/>
        </p:nvSpPr>
        <p:spPr bwMode="auto">
          <a:xfrm>
            <a:off x="2608263" y="4265613"/>
            <a:ext cx="6350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1 h 2"/>
              <a:gd name="T4" fmla="*/ 1 w 3"/>
              <a:gd name="T5" fmla="*/ 0 h 2"/>
              <a:gd name="T6" fmla="*/ 3 w 3"/>
              <a:gd name="T7" fmla="*/ 1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0" y="2"/>
                  <a:pt x="0" y="2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0"/>
                  <a:pt x="2" y="1"/>
                </a:cubicBezTo>
                <a:cubicBezTo>
                  <a:pt x="2" y="2"/>
                  <a:pt x="1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53" name="Freeform 3371"/>
          <p:cNvSpPr>
            <a:spLocks noChangeAspect="1"/>
          </p:cNvSpPr>
          <p:nvPr/>
        </p:nvSpPr>
        <p:spPr bwMode="auto">
          <a:xfrm>
            <a:off x="2852738" y="5521325"/>
            <a:ext cx="3175" cy="3175"/>
          </a:xfrm>
          <a:custGeom>
            <a:avLst/>
            <a:gdLst>
              <a:gd name="T0" fmla="*/ 2 w 2"/>
              <a:gd name="T1" fmla="*/ 1 h 2"/>
              <a:gd name="T2" fmla="*/ 1 w 2"/>
              <a:gd name="T3" fmla="*/ 2 h 2"/>
              <a:gd name="T4" fmla="*/ 0 w 2"/>
              <a:gd name="T5" fmla="*/ 1 h 2"/>
              <a:gd name="T6" fmla="*/ 1 w 2"/>
              <a:gd name="T7" fmla="*/ 0 h 2"/>
              <a:gd name="T8" fmla="*/ 2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54" name="Freeform 3372"/>
          <p:cNvSpPr>
            <a:spLocks noChangeAspect="1"/>
          </p:cNvSpPr>
          <p:nvPr/>
        </p:nvSpPr>
        <p:spPr bwMode="auto">
          <a:xfrm>
            <a:off x="2854325" y="5408613"/>
            <a:ext cx="4763" cy="4763"/>
          </a:xfrm>
          <a:custGeom>
            <a:avLst/>
            <a:gdLst>
              <a:gd name="T0" fmla="*/ 3 w 2"/>
              <a:gd name="T1" fmla="*/ 2 h 3"/>
              <a:gd name="T2" fmla="*/ 2 w 2"/>
              <a:gd name="T3" fmla="*/ 3 h 3"/>
              <a:gd name="T4" fmla="*/ 0 w 2"/>
              <a:gd name="T5" fmla="*/ 2 h 3"/>
              <a:gd name="T6" fmla="*/ 2 w 2"/>
              <a:gd name="T7" fmla="*/ 0 h 3"/>
              <a:gd name="T8" fmla="*/ 3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55" name="Freeform 3373"/>
          <p:cNvSpPr>
            <a:spLocks noChangeAspect="1"/>
          </p:cNvSpPr>
          <p:nvPr/>
        </p:nvSpPr>
        <p:spPr bwMode="auto">
          <a:xfrm>
            <a:off x="2832100" y="5475288"/>
            <a:ext cx="3175" cy="3175"/>
          </a:xfrm>
          <a:custGeom>
            <a:avLst/>
            <a:gdLst>
              <a:gd name="T0" fmla="*/ 1 w 2"/>
              <a:gd name="T1" fmla="*/ 2 h 2"/>
              <a:gd name="T2" fmla="*/ 0 w 2"/>
              <a:gd name="T3" fmla="*/ 2 h 2"/>
              <a:gd name="T4" fmla="*/ 0 w 2"/>
              <a:gd name="T5" fmla="*/ 1 h 2"/>
              <a:gd name="T6" fmla="*/ 2 w 2"/>
              <a:gd name="T7" fmla="*/ 0 h 2"/>
              <a:gd name="T8" fmla="*/ 1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2"/>
                </a:move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0"/>
                  <a:pt x="2" y="0"/>
                </a:cubicBezTo>
                <a:cubicBezTo>
                  <a:pt x="2" y="1"/>
                  <a:pt x="2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56" name="Freeform 3374"/>
          <p:cNvSpPr>
            <a:spLocks noChangeAspect="1"/>
          </p:cNvSpPr>
          <p:nvPr/>
        </p:nvSpPr>
        <p:spPr bwMode="auto">
          <a:xfrm>
            <a:off x="2840038" y="5492750"/>
            <a:ext cx="4763" cy="3175"/>
          </a:xfrm>
          <a:custGeom>
            <a:avLst/>
            <a:gdLst>
              <a:gd name="T0" fmla="*/ 2 w 3"/>
              <a:gd name="T1" fmla="*/ 2 h 2"/>
              <a:gd name="T2" fmla="*/ 0 w 3"/>
              <a:gd name="T3" fmla="*/ 1 h 2"/>
              <a:gd name="T4" fmla="*/ 1 w 3"/>
              <a:gd name="T5" fmla="*/ 0 h 2"/>
              <a:gd name="T6" fmla="*/ 3 w 3"/>
              <a:gd name="T7" fmla="*/ 1 h 2"/>
              <a:gd name="T8" fmla="*/ 2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cubicBezTo>
                  <a:pt x="1" y="2"/>
                  <a:pt x="1" y="2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3" y="0"/>
                  <a:pt x="3" y="1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57" name="Freeform 3375"/>
          <p:cNvSpPr>
            <a:spLocks noChangeAspect="1"/>
          </p:cNvSpPr>
          <p:nvPr/>
        </p:nvSpPr>
        <p:spPr bwMode="auto">
          <a:xfrm>
            <a:off x="2835275" y="5499100"/>
            <a:ext cx="6350" cy="4763"/>
          </a:xfrm>
          <a:custGeom>
            <a:avLst/>
            <a:gdLst>
              <a:gd name="T0" fmla="*/ 1 w 3"/>
              <a:gd name="T1" fmla="*/ 3 h 2"/>
              <a:gd name="T2" fmla="*/ 0 w 3"/>
              <a:gd name="T3" fmla="*/ 3 h 2"/>
              <a:gd name="T4" fmla="*/ 1 w 3"/>
              <a:gd name="T5" fmla="*/ 2 h 2"/>
              <a:gd name="T6" fmla="*/ 3 w 3"/>
              <a:gd name="T7" fmla="*/ 0 h 2"/>
              <a:gd name="T8" fmla="*/ 1 w 3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1" y="1"/>
                </a:cubicBezTo>
                <a:cubicBezTo>
                  <a:pt x="1" y="0"/>
                  <a:pt x="2" y="0"/>
                  <a:pt x="2" y="0"/>
                </a:cubicBezTo>
                <a:cubicBezTo>
                  <a:pt x="3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58" name="Freeform 3376"/>
          <p:cNvSpPr>
            <a:spLocks noChangeAspect="1"/>
          </p:cNvSpPr>
          <p:nvPr/>
        </p:nvSpPr>
        <p:spPr bwMode="auto">
          <a:xfrm>
            <a:off x="2851150" y="5483225"/>
            <a:ext cx="3175" cy="4763"/>
          </a:xfrm>
          <a:custGeom>
            <a:avLst/>
            <a:gdLst>
              <a:gd name="T0" fmla="*/ 1 w 2"/>
              <a:gd name="T1" fmla="*/ 2 h 3"/>
              <a:gd name="T2" fmla="*/ 1 w 2"/>
              <a:gd name="T3" fmla="*/ 3 h 3"/>
              <a:gd name="T4" fmla="*/ 0 w 2"/>
              <a:gd name="T5" fmla="*/ 2 h 3"/>
              <a:gd name="T6" fmla="*/ 1 w 2"/>
              <a:gd name="T7" fmla="*/ 0 h 3"/>
              <a:gd name="T8" fmla="*/ 1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59" name="Oval 3377"/>
          <p:cNvSpPr>
            <a:spLocks noChangeAspect="1" noChangeArrowheads="1"/>
          </p:cNvSpPr>
          <p:nvPr/>
        </p:nvSpPr>
        <p:spPr bwMode="auto">
          <a:xfrm>
            <a:off x="2849563" y="5487988"/>
            <a:ext cx="1588" cy="6350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60" name="Freeform 3378"/>
          <p:cNvSpPr>
            <a:spLocks noChangeAspect="1"/>
          </p:cNvSpPr>
          <p:nvPr/>
        </p:nvSpPr>
        <p:spPr bwMode="auto">
          <a:xfrm>
            <a:off x="2849563" y="5461000"/>
            <a:ext cx="3175" cy="6350"/>
          </a:xfrm>
          <a:custGeom>
            <a:avLst/>
            <a:gdLst>
              <a:gd name="T0" fmla="*/ 2 w 2"/>
              <a:gd name="T1" fmla="*/ 3 h 3"/>
              <a:gd name="T2" fmla="*/ 2 w 2"/>
              <a:gd name="T3" fmla="*/ 4 h 3"/>
              <a:gd name="T4" fmla="*/ 0 w 2"/>
              <a:gd name="T5" fmla="*/ 3 h 3"/>
              <a:gd name="T6" fmla="*/ 1 w 2"/>
              <a:gd name="T7" fmla="*/ 1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2" y="3"/>
                </a:cubicBezTo>
                <a:cubicBezTo>
                  <a:pt x="1" y="3"/>
                  <a:pt x="1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61" name="Freeform 3379"/>
          <p:cNvSpPr>
            <a:spLocks noChangeAspect="1"/>
          </p:cNvSpPr>
          <p:nvPr/>
        </p:nvSpPr>
        <p:spPr bwMode="auto">
          <a:xfrm>
            <a:off x="2846388" y="5508625"/>
            <a:ext cx="4763" cy="4763"/>
          </a:xfrm>
          <a:custGeom>
            <a:avLst/>
            <a:gdLst>
              <a:gd name="T0" fmla="*/ 2 w 2"/>
              <a:gd name="T1" fmla="*/ 0 h 2"/>
              <a:gd name="T2" fmla="*/ 3 w 2"/>
              <a:gd name="T3" fmla="*/ 2 h 2"/>
              <a:gd name="T4" fmla="*/ 2 w 2"/>
              <a:gd name="T5" fmla="*/ 2 h 2"/>
              <a:gd name="T6" fmla="*/ 0 w 2"/>
              <a:gd name="T7" fmla="*/ 0 h 2"/>
              <a:gd name="T8" fmla="*/ 2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0"/>
                </a:moveTo>
                <a:cubicBezTo>
                  <a:pt x="2" y="0"/>
                  <a:pt x="2" y="1"/>
                  <a:pt x="2" y="1"/>
                </a:cubicBezTo>
                <a:cubicBezTo>
                  <a:pt x="2" y="2"/>
                  <a:pt x="1" y="2"/>
                  <a:pt x="1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62" name="Freeform 3380"/>
          <p:cNvSpPr>
            <a:spLocks noChangeAspect="1"/>
          </p:cNvSpPr>
          <p:nvPr/>
        </p:nvSpPr>
        <p:spPr bwMode="auto">
          <a:xfrm>
            <a:off x="2844800" y="5503863"/>
            <a:ext cx="6350" cy="3175"/>
          </a:xfrm>
          <a:custGeom>
            <a:avLst/>
            <a:gdLst>
              <a:gd name="T0" fmla="*/ 3 w 3"/>
              <a:gd name="T1" fmla="*/ 0 h 2"/>
              <a:gd name="T2" fmla="*/ 3 w 3"/>
              <a:gd name="T3" fmla="*/ 1 h 2"/>
              <a:gd name="T4" fmla="*/ 1 w 3"/>
              <a:gd name="T5" fmla="*/ 1 h 2"/>
              <a:gd name="T6" fmla="*/ 0 w 3"/>
              <a:gd name="T7" fmla="*/ 0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0"/>
                  <a:pt x="3" y="1"/>
                  <a:pt x="2" y="1"/>
                </a:cubicBezTo>
                <a:cubicBezTo>
                  <a:pt x="2" y="2"/>
                  <a:pt x="2" y="2"/>
                  <a:pt x="1" y="1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63" name="Freeform 3381"/>
          <p:cNvSpPr>
            <a:spLocks noChangeAspect="1"/>
          </p:cNvSpPr>
          <p:nvPr/>
        </p:nvSpPr>
        <p:spPr bwMode="auto">
          <a:xfrm>
            <a:off x="2844800" y="5497513"/>
            <a:ext cx="6350" cy="4763"/>
          </a:xfrm>
          <a:custGeom>
            <a:avLst/>
            <a:gdLst>
              <a:gd name="T0" fmla="*/ 3 w 3"/>
              <a:gd name="T1" fmla="*/ 0 h 2"/>
              <a:gd name="T2" fmla="*/ 4 w 3"/>
              <a:gd name="T3" fmla="*/ 2 h 2"/>
              <a:gd name="T4" fmla="*/ 3 w 3"/>
              <a:gd name="T5" fmla="*/ 3 h 2"/>
              <a:gd name="T6" fmla="*/ 0 w 3"/>
              <a:gd name="T7" fmla="*/ 0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3" y="0"/>
                  <a:pt x="3" y="1"/>
                  <a:pt x="3" y="1"/>
                </a:cubicBezTo>
                <a:cubicBezTo>
                  <a:pt x="3" y="2"/>
                  <a:pt x="2" y="2"/>
                  <a:pt x="2" y="2"/>
                </a:cubicBezTo>
                <a:cubicBezTo>
                  <a:pt x="1" y="1"/>
                  <a:pt x="0" y="1"/>
                  <a:pt x="0" y="0"/>
                </a:cubicBezTo>
                <a:cubicBezTo>
                  <a:pt x="1" y="0"/>
                  <a:pt x="2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64" name="Oval 3382"/>
          <p:cNvSpPr>
            <a:spLocks noChangeAspect="1" noChangeArrowheads="1"/>
          </p:cNvSpPr>
          <p:nvPr/>
        </p:nvSpPr>
        <p:spPr bwMode="auto">
          <a:xfrm>
            <a:off x="2817813" y="5487988"/>
            <a:ext cx="3175" cy="4763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65" name="Freeform 3383"/>
          <p:cNvSpPr>
            <a:spLocks noChangeAspect="1"/>
          </p:cNvSpPr>
          <p:nvPr/>
        </p:nvSpPr>
        <p:spPr bwMode="auto">
          <a:xfrm>
            <a:off x="2817813" y="5449888"/>
            <a:ext cx="6350" cy="6350"/>
          </a:xfrm>
          <a:custGeom>
            <a:avLst/>
            <a:gdLst>
              <a:gd name="T0" fmla="*/ 3 w 3"/>
              <a:gd name="T1" fmla="*/ 3 h 3"/>
              <a:gd name="T2" fmla="*/ 0 w 3"/>
              <a:gd name="T3" fmla="*/ 3 h 3"/>
              <a:gd name="T4" fmla="*/ 1 w 3"/>
              <a:gd name="T5" fmla="*/ 1 h 3"/>
              <a:gd name="T6" fmla="*/ 3 w 3"/>
              <a:gd name="T7" fmla="*/ 1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1" y="3"/>
                  <a:pt x="1" y="3"/>
                  <a:pt x="0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1"/>
                  <a:pt x="2" y="0"/>
                  <a:pt x="2" y="1"/>
                </a:cubicBezTo>
                <a:cubicBezTo>
                  <a:pt x="3" y="2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66" name="Freeform 3384"/>
          <p:cNvSpPr>
            <a:spLocks noChangeAspect="1"/>
          </p:cNvSpPr>
          <p:nvPr/>
        </p:nvSpPr>
        <p:spPr bwMode="auto">
          <a:xfrm>
            <a:off x="2865438" y="5584825"/>
            <a:ext cx="6350" cy="6350"/>
          </a:xfrm>
          <a:custGeom>
            <a:avLst/>
            <a:gdLst>
              <a:gd name="T0" fmla="*/ 4 w 3"/>
              <a:gd name="T1" fmla="*/ 3 h 3"/>
              <a:gd name="T2" fmla="*/ 1 w 3"/>
              <a:gd name="T3" fmla="*/ 4 h 3"/>
              <a:gd name="T4" fmla="*/ 0 w 3"/>
              <a:gd name="T5" fmla="*/ 3 h 3"/>
              <a:gd name="T6" fmla="*/ 1 w 3"/>
              <a:gd name="T7" fmla="*/ 0 h 3"/>
              <a:gd name="T8" fmla="*/ 4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3" y="2"/>
                </a:moveTo>
                <a:cubicBezTo>
                  <a:pt x="3" y="2"/>
                  <a:pt x="2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1"/>
                  <a:pt x="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67" name="Freeform 3385"/>
          <p:cNvSpPr>
            <a:spLocks noChangeAspect="1"/>
          </p:cNvSpPr>
          <p:nvPr/>
        </p:nvSpPr>
        <p:spPr bwMode="auto">
          <a:xfrm>
            <a:off x="2827338" y="5618163"/>
            <a:ext cx="4763" cy="3175"/>
          </a:xfrm>
          <a:custGeom>
            <a:avLst/>
            <a:gdLst>
              <a:gd name="T0" fmla="*/ 3 w 2"/>
              <a:gd name="T1" fmla="*/ 1 h 2"/>
              <a:gd name="T2" fmla="*/ 2 w 2"/>
              <a:gd name="T3" fmla="*/ 2 h 2"/>
              <a:gd name="T4" fmla="*/ 0 w 2"/>
              <a:gd name="T5" fmla="*/ 2 h 2"/>
              <a:gd name="T6" fmla="*/ 0 w 2"/>
              <a:gd name="T7" fmla="*/ 0 h 2"/>
              <a:gd name="T8" fmla="*/ 3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1"/>
                  <a:pt x="2" y="2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68" name="Freeform 3386"/>
          <p:cNvSpPr>
            <a:spLocks noChangeAspect="1"/>
          </p:cNvSpPr>
          <p:nvPr/>
        </p:nvSpPr>
        <p:spPr bwMode="auto">
          <a:xfrm>
            <a:off x="2825750" y="5624513"/>
            <a:ext cx="4763" cy="4763"/>
          </a:xfrm>
          <a:custGeom>
            <a:avLst/>
            <a:gdLst>
              <a:gd name="T0" fmla="*/ 2 w 2"/>
              <a:gd name="T1" fmla="*/ 2 h 3"/>
              <a:gd name="T2" fmla="*/ 2 w 2"/>
              <a:gd name="T3" fmla="*/ 3 h 3"/>
              <a:gd name="T4" fmla="*/ 0 w 2"/>
              <a:gd name="T5" fmla="*/ 2 h 3"/>
              <a:gd name="T6" fmla="*/ 2 w 2"/>
              <a:gd name="T7" fmla="*/ 0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1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69" name="Freeform 3387"/>
          <p:cNvSpPr>
            <a:spLocks noChangeAspect="1"/>
          </p:cNvSpPr>
          <p:nvPr/>
        </p:nvSpPr>
        <p:spPr bwMode="auto">
          <a:xfrm>
            <a:off x="2832100" y="5614988"/>
            <a:ext cx="3175" cy="4763"/>
          </a:xfrm>
          <a:custGeom>
            <a:avLst/>
            <a:gdLst>
              <a:gd name="T0" fmla="*/ 2 w 2"/>
              <a:gd name="T1" fmla="*/ 2 h 3"/>
              <a:gd name="T2" fmla="*/ 1 w 2"/>
              <a:gd name="T3" fmla="*/ 3 h 3"/>
              <a:gd name="T4" fmla="*/ 0 w 2"/>
              <a:gd name="T5" fmla="*/ 2 h 3"/>
              <a:gd name="T6" fmla="*/ 1 w 2"/>
              <a:gd name="T7" fmla="*/ 1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70" name="Freeform 3388"/>
          <p:cNvSpPr>
            <a:spLocks noChangeAspect="1"/>
          </p:cNvSpPr>
          <p:nvPr/>
        </p:nvSpPr>
        <p:spPr bwMode="auto">
          <a:xfrm>
            <a:off x="2833688" y="5608638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71" name="Freeform 3389"/>
          <p:cNvSpPr>
            <a:spLocks noChangeAspect="1"/>
          </p:cNvSpPr>
          <p:nvPr/>
        </p:nvSpPr>
        <p:spPr bwMode="auto">
          <a:xfrm>
            <a:off x="2835275" y="5621338"/>
            <a:ext cx="4763" cy="6350"/>
          </a:xfrm>
          <a:custGeom>
            <a:avLst/>
            <a:gdLst>
              <a:gd name="T0" fmla="*/ 3 w 2"/>
              <a:gd name="T1" fmla="*/ 3 h 3"/>
              <a:gd name="T2" fmla="*/ 2 w 2"/>
              <a:gd name="T3" fmla="*/ 4 h 3"/>
              <a:gd name="T4" fmla="*/ 0 w 2"/>
              <a:gd name="T5" fmla="*/ 3 h 3"/>
              <a:gd name="T6" fmla="*/ 2 w 2"/>
              <a:gd name="T7" fmla="*/ 0 h 3"/>
              <a:gd name="T8" fmla="*/ 3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72" name="Oval 3390"/>
          <p:cNvSpPr>
            <a:spLocks noChangeAspect="1" noChangeArrowheads="1"/>
          </p:cNvSpPr>
          <p:nvPr/>
        </p:nvSpPr>
        <p:spPr bwMode="auto">
          <a:xfrm>
            <a:off x="2833688" y="5592763"/>
            <a:ext cx="1588" cy="6350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73" name="Freeform 3391"/>
          <p:cNvSpPr>
            <a:spLocks noChangeAspect="1"/>
          </p:cNvSpPr>
          <p:nvPr/>
        </p:nvSpPr>
        <p:spPr bwMode="auto">
          <a:xfrm>
            <a:off x="2827338" y="5578475"/>
            <a:ext cx="6350" cy="3175"/>
          </a:xfrm>
          <a:custGeom>
            <a:avLst/>
            <a:gdLst>
              <a:gd name="T0" fmla="*/ 1 w 3"/>
              <a:gd name="T1" fmla="*/ 1 h 2"/>
              <a:gd name="T2" fmla="*/ 0 w 3"/>
              <a:gd name="T3" fmla="*/ 1 h 2"/>
              <a:gd name="T4" fmla="*/ 1 w 3"/>
              <a:gd name="T5" fmla="*/ 0 h 2"/>
              <a:gd name="T6" fmla="*/ 4 w 3"/>
              <a:gd name="T7" fmla="*/ 0 h 2"/>
              <a:gd name="T8" fmla="*/ 1 w 3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1"/>
                </a:moveTo>
                <a:cubicBezTo>
                  <a:pt x="1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3" y="0"/>
                  <a:pt x="3" y="0"/>
                </a:cubicBezTo>
                <a:cubicBezTo>
                  <a:pt x="3" y="1"/>
                  <a:pt x="2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74" name="Freeform 3392"/>
          <p:cNvSpPr>
            <a:spLocks noChangeAspect="1"/>
          </p:cNvSpPr>
          <p:nvPr/>
        </p:nvSpPr>
        <p:spPr bwMode="auto">
          <a:xfrm>
            <a:off x="2841625" y="5556250"/>
            <a:ext cx="3175" cy="6350"/>
          </a:xfrm>
          <a:custGeom>
            <a:avLst/>
            <a:gdLst>
              <a:gd name="T0" fmla="*/ 1 w 2"/>
              <a:gd name="T1" fmla="*/ 4 h 3"/>
              <a:gd name="T2" fmla="*/ 0 w 2"/>
              <a:gd name="T3" fmla="*/ 4 h 3"/>
              <a:gd name="T4" fmla="*/ 0 w 2"/>
              <a:gd name="T5" fmla="*/ 1 h 3"/>
              <a:gd name="T6" fmla="*/ 2 w 2"/>
              <a:gd name="T7" fmla="*/ 1 h 3"/>
              <a:gd name="T8" fmla="*/ 1 w 2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3"/>
                </a:moveTo>
                <a:cubicBezTo>
                  <a:pt x="1" y="3"/>
                  <a:pt x="1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1" y="1"/>
                  <a:pt x="1" y="0"/>
                  <a:pt x="2" y="1"/>
                </a:cubicBezTo>
                <a:cubicBezTo>
                  <a:pt x="2" y="1"/>
                  <a:pt x="2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75" name="Freeform 3393"/>
          <p:cNvSpPr>
            <a:spLocks noChangeAspect="1"/>
          </p:cNvSpPr>
          <p:nvPr/>
        </p:nvSpPr>
        <p:spPr bwMode="auto">
          <a:xfrm>
            <a:off x="2836863" y="5656263"/>
            <a:ext cx="6350" cy="3175"/>
          </a:xfrm>
          <a:custGeom>
            <a:avLst/>
            <a:gdLst>
              <a:gd name="T0" fmla="*/ 3 w 3"/>
              <a:gd name="T1" fmla="*/ 1 h 2"/>
              <a:gd name="T2" fmla="*/ 3 w 3"/>
              <a:gd name="T3" fmla="*/ 2 h 2"/>
              <a:gd name="T4" fmla="*/ 1 w 3"/>
              <a:gd name="T5" fmla="*/ 2 h 2"/>
              <a:gd name="T6" fmla="*/ 0 w 3"/>
              <a:gd name="T7" fmla="*/ 0 h 2"/>
              <a:gd name="T8" fmla="*/ 3 w 3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1"/>
                </a:moveTo>
                <a:cubicBezTo>
                  <a:pt x="2" y="1"/>
                  <a:pt x="3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76" name="Freeform 3394"/>
          <p:cNvSpPr>
            <a:spLocks noChangeAspect="1"/>
          </p:cNvSpPr>
          <p:nvPr/>
        </p:nvSpPr>
        <p:spPr bwMode="auto">
          <a:xfrm>
            <a:off x="2894616" y="5674846"/>
            <a:ext cx="3175" cy="6350"/>
          </a:xfrm>
          <a:custGeom>
            <a:avLst/>
            <a:gdLst>
              <a:gd name="T0" fmla="*/ 2 w 2"/>
              <a:gd name="T1" fmla="*/ 1 h 3"/>
              <a:gd name="T2" fmla="*/ 1 w 2"/>
              <a:gd name="T3" fmla="*/ 4 h 3"/>
              <a:gd name="T4" fmla="*/ 0 w 2"/>
              <a:gd name="T5" fmla="*/ 3 h 3"/>
              <a:gd name="T6" fmla="*/ 0 w 2"/>
              <a:gd name="T7" fmla="*/ 0 h 3"/>
              <a:gd name="T8" fmla="*/ 2 w 2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1"/>
                </a:moveTo>
                <a:cubicBezTo>
                  <a:pt x="2" y="2"/>
                  <a:pt x="2" y="2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77" name="Freeform 3395"/>
          <p:cNvSpPr>
            <a:spLocks noChangeAspect="1"/>
          </p:cNvSpPr>
          <p:nvPr/>
        </p:nvSpPr>
        <p:spPr bwMode="auto">
          <a:xfrm>
            <a:off x="2877153" y="5644683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3 h 3"/>
              <a:gd name="T4" fmla="*/ 1 w 2"/>
              <a:gd name="T5" fmla="*/ 1 h 3"/>
              <a:gd name="T6" fmla="*/ 2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2"/>
                </a:cubicBezTo>
                <a:cubicBezTo>
                  <a:pt x="0" y="2"/>
                  <a:pt x="0" y="2"/>
                  <a:pt x="1" y="1"/>
                </a:cubicBezTo>
                <a:cubicBezTo>
                  <a:pt x="1" y="1"/>
                  <a:pt x="1" y="0"/>
                  <a:pt x="2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78" name="Freeform 3396"/>
          <p:cNvSpPr>
            <a:spLocks noChangeAspect="1"/>
          </p:cNvSpPr>
          <p:nvPr/>
        </p:nvSpPr>
        <p:spPr bwMode="auto">
          <a:xfrm>
            <a:off x="2885091" y="5706596"/>
            <a:ext cx="4763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1 h 2"/>
              <a:gd name="T4" fmla="*/ 1 w 3"/>
              <a:gd name="T5" fmla="*/ 0 h 2"/>
              <a:gd name="T6" fmla="*/ 3 w 3"/>
              <a:gd name="T7" fmla="*/ 1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0"/>
                  <a:pt x="3" y="1"/>
                </a:cubicBezTo>
                <a:cubicBezTo>
                  <a:pt x="3" y="2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79" name="Freeform 3397"/>
          <p:cNvSpPr>
            <a:spLocks noChangeAspect="1"/>
          </p:cNvSpPr>
          <p:nvPr/>
        </p:nvSpPr>
        <p:spPr bwMode="auto">
          <a:xfrm>
            <a:off x="3072416" y="5816133"/>
            <a:ext cx="6350" cy="6350"/>
          </a:xfrm>
          <a:custGeom>
            <a:avLst/>
            <a:gdLst>
              <a:gd name="T0" fmla="*/ 3 w 3"/>
              <a:gd name="T1" fmla="*/ 3 h 3"/>
              <a:gd name="T2" fmla="*/ 1 w 3"/>
              <a:gd name="T3" fmla="*/ 3 h 3"/>
              <a:gd name="T4" fmla="*/ 1 w 3"/>
              <a:gd name="T5" fmla="*/ 1 h 3"/>
              <a:gd name="T6" fmla="*/ 3 w 3"/>
              <a:gd name="T7" fmla="*/ 0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2" y="2"/>
                  <a:pt x="1" y="3"/>
                  <a:pt x="1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80" name="Freeform 3398"/>
          <p:cNvSpPr>
            <a:spLocks noChangeAspect="1"/>
          </p:cNvSpPr>
          <p:nvPr/>
        </p:nvSpPr>
        <p:spPr bwMode="auto">
          <a:xfrm>
            <a:off x="3061303" y="5841533"/>
            <a:ext cx="6350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2 h 2"/>
              <a:gd name="T4" fmla="*/ 1 w 3"/>
              <a:gd name="T5" fmla="*/ 0 h 2"/>
              <a:gd name="T6" fmla="*/ 3 w 3"/>
              <a:gd name="T7" fmla="*/ 0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3" y="1"/>
                  <a:pt x="2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81" name="Freeform 3399"/>
          <p:cNvSpPr>
            <a:spLocks noChangeAspect="1"/>
          </p:cNvSpPr>
          <p:nvPr/>
        </p:nvSpPr>
        <p:spPr bwMode="auto">
          <a:xfrm>
            <a:off x="5518150" y="1547813"/>
            <a:ext cx="1588" cy="3175"/>
          </a:xfrm>
          <a:custGeom>
            <a:avLst/>
            <a:gdLst>
              <a:gd name="T0" fmla="*/ 1 w 1"/>
              <a:gd name="T1" fmla="*/ 1 h 2"/>
              <a:gd name="T2" fmla="*/ 0 w 1"/>
              <a:gd name="T3" fmla="*/ 2 h 2"/>
              <a:gd name="T4" fmla="*/ 0 w 1"/>
              <a:gd name="T5" fmla="*/ 1 h 2"/>
              <a:gd name="T6" fmla="*/ 0 w 1"/>
              <a:gd name="T7" fmla="*/ 0 h 2"/>
              <a:gd name="T8" fmla="*/ 1 w 1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1" y="1"/>
                </a:moveTo>
                <a:cubicBezTo>
                  <a:pt x="1" y="2"/>
                  <a:pt x="1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82" name="Freeform 3400"/>
          <p:cNvSpPr>
            <a:spLocks noChangeAspect="1"/>
          </p:cNvSpPr>
          <p:nvPr/>
        </p:nvSpPr>
        <p:spPr bwMode="auto">
          <a:xfrm>
            <a:off x="5610225" y="1538288"/>
            <a:ext cx="1588" cy="6350"/>
          </a:xfrm>
          <a:custGeom>
            <a:avLst/>
            <a:gdLst>
              <a:gd name="T0" fmla="*/ 1 w 1"/>
              <a:gd name="T1" fmla="*/ 3 h 3"/>
              <a:gd name="T2" fmla="*/ 0 w 1"/>
              <a:gd name="T3" fmla="*/ 3 h 3"/>
              <a:gd name="T4" fmla="*/ 0 w 1"/>
              <a:gd name="T5" fmla="*/ 1 h 3"/>
              <a:gd name="T6" fmla="*/ 1 w 1"/>
              <a:gd name="T7" fmla="*/ 0 h 3"/>
              <a:gd name="T8" fmla="*/ 1 w 1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2"/>
                  <a:pt x="1" y="3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83" name="Freeform 3401"/>
          <p:cNvSpPr>
            <a:spLocks noChangeAspect="1"/>
          </p:cNvSpPr>
          <p:nvPr/>
        </p:nvSpPr>
        <p:spPr bwMode="auto">
          <a:xfrm>
            <a:off x="5629275" y="1530350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0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84" name="Freeform 3402"/>
          <p:cNvSpPr>
            <a:spLocks noChangeAspect="1"/>
          </p:cNvSpPr>
          <p:nvPr/>
        </p:nvSpPr>
        <p:spPr bwMode="auto">
          <a:xfrm>
            <a:off x="5621338" y="1525588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2 h 2"/>
              <a:gd name="T4" fmla="*/ 1 w 2"/>
              <a:gd name="T5" fmla="*/ 1 h 2"/>
              <a:gd name="T6" fmla="*/ 1 w 2"/>
              <a:gd name="T7" fmla="*/ 0 h 2"/>
              <a:gd name="T8" fmla="*/ 2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1"/>
                  <a:pt x="2" y="2"/>
                  <a:pt x="2" y="2"/>
                </a:cubicBezTo>
                <a:cubicBezTo>
                  <a:pt x="1" y="2"/>
                  <a:pt x="1" y="2"/>
                  <a:pt x="1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85" name="Freeform 3403"/>
          <p:cNvSpPr>
            <a:spLocks noChangeAspect="1"/>
          </p:cNvSpPr>
          <p:nvPr/>
        </p:nvSpPr>
        <p:spPr bwMode="auto">
          <a:xfrm>
            <a:off x="5629275" y="1522413"/>
            <a:ext cx="4763" cy="4763"/>
          </a:xfrm>
          <a:custGeom>
            <a:avLst/>
            <a:gdLst>
              <a:gd name="T0" fmla="*/ 2 w 3"/>
              <a:gd name="T1" fmla="*/ 2 h 2"/>
              <a:gd name="T2" fmla="*/ 2 w 3"/>
              <a:gd name="T3" fmla="*/ 3 h 2"/>
              <a:gd name="T4" fmla="*/ 1 w 3"/>
              <a:gd name="T5" fmla="*/ 3 h 2"/>
              <a:gd name="T6" fmla="*/ 1 w 3"/>
              <a:gd name="T7" fmla="*/ 0 h 2"/>
              <a:gd name="T8" fmla="*/ 2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1"/>
                </a:moveTo>
                <a:cubicBezTo>
                  <a:pt x="3" y="1"/>
                  <a:pt x="3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1"/>
                  <a:pt x="0" y="0"/>
                  <a:pt x="1" y="0"/>
                </a:cubicBezTo>
                <a:cubicBezTo>
                  <a:pt x="2" y="0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86" name="Freeform 3404"/>
          <p:cNvSpPr>
            <a:spLocks noChangeAspect="1"/>
          </p:cNvSpPr>
          <p:nvPr/>
        </p:nvSpPr>
        <p:spPr bwMode="auto">
          <a:xfrm>
            <a:off x="5734050" y="1492250"/>
            <a:ext cx="4763" cy="6350"/>
          </a:xfrm>
          <a:custGeom>
            <a:avLst/>
            <a:gdLst>
              <a:gd name="T0" fmla="*/ 2 w 3"/>
              <a:gd name="T1" fmla="*/ 1 h 3"/>
              <a:gd name="T2" fmla="*/ 2 w 3"/>
              <a:gd name="T3" fmla="*/ 3 h 3"/>
              <a:gd name="T4" fmla="*/ 1 w 3"/>
              <a:gd name="T5" fmla="*/ 3 h 3"/>
              <a:gd name="T6" fmla="*/ 1 w 3"/>
              <a:gd name="T7" fmla="*/ 0 h 3"/>
              <a:gd name="T8" fmla="*/ 2 w 3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1"/>
                </a:moveTo>
                <a:cubicBezTo>
                  <a:pt x="3" y="2"/>
                  <a:pt x="3" y="2"/>
                  <a:pt x="2" y="2"/>
                </a:cubicBezTo>
                <a:cubicBezTo>
                  <a:pt x="2" y="3"/>
                  <a:pt x="1" y="2"/>
                  <a:pt x="1" y="2"/>
                </a:cubicBezTo>
                <a:cubicBezTo>
                  <a:pt x="1" y="1"/>
                  <a:pt x="0" y="1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87" name="Freeform 3405"/>
          <p:cNvSpPr>
            <a:spLocks noChangeAspect="1"/>
          </p:cNvSpPr>
          <p:nvPr/>
        </p:nvSpPr>
        <p:spPr bwMode="auto">
          <a:xfrm>
            <a:off x="5761038" y="1481138"/>
            <a:ext cx="4763" cy="3175"/>
          </a:xfrm>
          <a:custGeom>
            <a:avLst/>
            <a:gdLst>
              <a:gd name="T0" fmla="*/ 2 w 3"/>
              <a:gd name="T1" fmla="*/ 2 h 2"/>
              <a:gd name="T2" fmla="*/ 1 w 3"/>
              <a:gd name="T3" fmla="*/ 2 h 2"/>
              <a:gd name="T4" fmla="*/ 1 w 3"/>
              <a:gd name="T5" fmla="*/ 1 h 2"/>
              <a:gd name="T6" fmla="*/ 2 w 3"/>
              <a:gd name="T7" fmla="*/ 0 h 2"/>
              <a:gd name="T8" fmla="*/ 2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1" y="1"/>
                </a:cubicBezTo>
                <a:cubicBezTo>
                  <a:pt x="1" y="0"/>
                  <a:pt x="2" y="0"/>
                  <a:pt x="2" y="0"/>
                </a:cubicBezTo>
                <a:cubicBezTo>
                  <a:pt x="3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88" name="Freeform 3406"/>
          <p:cNvSpPr>
            <a:spLocks noChangeAspect="1"/>
          </p:cNvSpPr>
          <p:nvPr/>
        </p:nvSpPr>
        <p:spPr bwMode="auto">
          <a:xfrm>
            <a:off x="5618163" y="1530350"/>
            <a:ext cx="3175" cy="6350"/>
          </a:xfrm>
          <a:custGeom>
            <a:avLst/>
            <a:gdLst>
              <a:gd name="T0" fmla="*/ 2 w 2"/>
              <a:gd name="T1" fmla="*/ 4 h 3"/>
              <a:gd name="T2" fmla="*/ 1 w 2"/>
              <a:gd name="T3" fmla="*/ 4 h 3"/>
              <a:gd name="T4" fmla="*/ 1 w 2"/>
              <a:gd name="T5" fmla="*/ 3 h 3"/>
              <a:gd name="T6" fmla="*/ 2 w 2"/>
              <a:gd name="T7" fmla="*/ 1 h 3"/>
              <a:gd name="T8" fmla="*/ 2 w 2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3"/>
                </a:move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1" y="2"/>
                </a:cubicBezTo>
                <a:cubicBezTo>
                  <a:pt x="1" y="1"/>
                  <a:pt x="1" y="0"/>
                  <a:pt x="2" y="1"/>
                </a:cubicBezTo>
                <a:cubicBezTo>
                  <a:pt x="2" y="1"/>
                  <a:pt x="2" y="2"/>
                  <a:pt x="2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89" name="Freeform 3407"/>
          <p:cNvSpPr>
            <a:spLocks noChangeAspect="1"/>
          </p:cNvSpPr>
          <p:nvPr/>
        </p:nvSpPr>
        <p:spPr bwMode="auto">
          <a:xfrm>
            <a:off x="5707063" y="1557338"/>
            <a:ext cx="6350" cy="3175"/>
          </a:xfrm>
          <a:custGeom>
            <a:avLst/>
            <a:gdLst>
              <a:gd name="T0" fmla="*/ 3 w 3"/>
              <a:gd name="T1" fmla="*/ 1 h 2"/>
              <a:gd name="T2" fmla="*/ 4 w 3"/>
              <a:gd name="T3" fmla="*/ 2 h 2"/>
              <a:gd name="T4" fmla="*/ 1 w 3"/>
              <a:gd name="T5" fmla="*/ 2 h 2"/>
              <a:gd name="T6" fmla="*/ 1 w 3"/>
              <a:gd name="T7" fmla="*/ 0 h 2"/>
              <a:gd name="T8" fmla="*/ 3 w 3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1"/>
                </a:moveTo>
                <a:cubicBezTo>
                  <a:pt x="3" y="1"/>
                  <a:pt x="3" y="2"/>
                  <a:pt x="3" y="2"/>
                </a:cubicBezTo>
                <a:cubicBezTo>
                  <a:pt x="2" y="2"/>
                  <a:pt x="2" y="2"/>
                  <a:pt x="1" y="2"/>
                </a:cubicBezTo>
                <a:cubicBezTo>
                  <a:pt x="1" y="2"/>
                  <a:pt x="0" y="1"/>
                  <a:pt x="1" y="0"/>
                </a:cubicBezTo>
                <a:cubicBezTo>
                  <a:pt x="1" y="0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90" name="Freeform 3408"/>
          <p:cNvSpPr>
            <a:spLocks noChangeAspect="1"/>
          </p:cNvSpPr>
          <p:nvPr/>
        </p:nvSpPr>
        <p:spPr bwMode="auto">
          <a:xfrm>
            <a:off x="5726113" y="1544638"/>
            <a:ext cx="6350" cy="3175"/>
          </a:xfrm>
          <a:custGeom>
            <a:avLst/>
            <a:gdLst>
              <a:gd name="T0" fmla="*/ 3 w 3"/>
              <a:gd name="T1" fmla="*/ 0 h 2"/>
              <a:gd name="T2" fmla="*/ 3 w 3"/>
              <a:gd name="T3" fmla="*/ 2 h 2"/>
              <a:gd name="T4" fmla="*/ 1 w 3"/>
              <a:gd name="T5" fmla="*/ 2 h 2"/>
              <a:gd name="T6" fmla="*/ 0 w 3"/>
              <a:gd name="T7" fmla="*/ 0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1"/>
                  <a:pt x="3" y="1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1"/>
                  <a:pt x="0" y="1"/>
                  <a:pt x="0" y="0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91" name="Freeform 3409"/>
          <p:cNvSpPr>
            <a:spLocks noChangeAspect="1"/>
          </p:cNvSpPr>
          <p:nvPr/>
        </p:nvSpPr>
        <p:spPr bwMode="auto">
          <a:xfrm>
            <a:off x="8072438" y="2701925"/>
            <a:ext cx="3175" cy="4763"/>
          </a:xfrm>
          <a:custGeom>
            <a:avLst/>
            <a:gdLst>
              <a:gd name="T0" fmla="*/ 2 w 2"/>
              <a:gd name="T1" fmla="*/ 2 h 2"/>
              <a:gd name="T2" fmla="*/ 1 w 2"/>
              <a:gd name="T3" fmla="*/ 3 h 2"/>
              <a:gd name="T4" fmla="*/ 0 w 2"/>
              <a:gd name="T5" fmla="*/ 2 h 2"/>
              <a:gd name="T6" fmla="*/ 1 w 2"/>
              <a:gd name="T7" fmla="*/ 0 h 2"/>
              <a:gd name="T8" fmla="*/ 2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2"/>
                  <a:pt x="2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92" name="Freeform 3410"/>
          <p:cNvSpPr>
            <a:spLocks noChangeAspect="1"/>
          </p:cNvSpPr>
          <p:nvPr/>
        </p:nvSpPr>
        <p:spPr bwMode="auto">
          <a:xfrm>
            <a:off x="8027988" y="2803525"/>
            <a:ext cx="1588" cy="3175"/>
          </a:xfrm>
          <a:custGeom>
            <a:avLst/>
            <a:gdLst>
              <a:gd name="T0" fmla="*/ 1 w 1"/>
              <a:gd name="T1" fmla="*/ 1 h 2"/>
              <a:gd name="T2" fmla="*/ 0 w 1"/>
              <a:gd name="T3" fmla="*/ 2 h 2"/>
              <a:gd name="T4" fmla="*/ 0 w 1"/>
              <a:gd name="T5" fmla="*/ 1 h 2"/>
              <a:gd name="T6" fmla="*/ 0 w 1"/>
              <a:gd name="T7" fmla="*/ 0 h 2"/>
              <a:gd name="T8" fmla="*/ 1 w 1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1" y="1"/>
                </a:moveTo>
                <a:cubicBezTo>
                  <a:pt x="1" y="2"/>
                  <a:pt x="1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93" name="Freeform 3411"/>
          <p:cNvSpPr>
            <a:spLocks noChangeAspect="1"/>
          </p:cNvSpPr>
          <p:nvPr/>
        </p:nvSpPr>
        <p:spPr bwMode="auto">
          <a:xfrm>
            <a:off x="7948613" y="1981200"/>
            <a:ext cx="3175" cy="4763"/>
          </a:xfrm>
          <a:custGeom>
            <a:avLst/>
            <a:gdLst>
              <a:gd name="T0" fmla="*/ 1 w 2"/>
              <a:gd name="T1" fmla="*/ 2 h 3"/>
              <a:gd name="T2" fmla="*/ 1 w 2"/>
              <a:gd name="T3" fmla="*/ 3 h 3"/>
              <a:gd name="T4" fmla="*/ 0 w 2"/>
              <a:gd name="T5" fmla="*/ 2 h 3"/>
              <a:gd name="T6" fmla="*/ 1 w 2"/>
              <a:gd name="T7" fmla="*/ 0 h 3"/>
              <a:gd name="T8" fmla="*/ 1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94" name="Freeform 3412"/>
          <p:cNvSpPr>
            <a:spLocks noChangeAspect="1"/>
          </p:cNvSpPr>
          <p:nvPr/>
        </p:nvSpPr>
        <p:spPr bwMode="auto">
          <a:xfrm>
            <a:off x="7926388" y="1968500"/>
            <a:ext cx="3175" cy="6350"/>
          </a:xfrm>
          <a:custGeom>
            <a:avLst/>
            <a:gdLst>
              <a:gd name="T0" fmla="*/ 2 w 1"/>
              <a:gd name="T1" fmla="*/ 3 h 3"/>
              <a:gd name="T2" fmla="*/ 0 w 1"/>
              <a:gd name="T3" fmla="*/ 4 h 3"/>
              <a:gd name="T4" fmla="*/ 0 w 1"/>
              <a:gd name="T5" fmla="*/ 1 h 3"/>
              <a:gd name="T6" fmla="*/ 2 w 1"/>
              <a:gd name="T7" fmla="*/ 0 h 3"/>
              <a:gd name="T8" fmla="*/ 2 w 1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2"/>
                  <a:pt x="1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95" name="Freeform 3413"/>
          <p:cNvSpPr>
            <a:spLocks noChangeAspect="1"/>
          </p:cNvSpPr>
          <p:nvPr/>
        </p:nvSpPr>
        <p:spPr bwMode="auto">
          <a:xfrm>
            <a:off x="7923213" y="1958975"/>
            <a:ext cx="6350" cy="6350"/>
          </a:xfrm>
          <a:custGeom>
            <a:avLst/>
            <a:gdLst>
              <a:gd name="T0" fmla="*/ 3 w 3"/>
              <a:gd name="T1" fmla="*/ 3 h 3"/>
              <a:gd name="T2" fmla="*/ 1 w 3"/>
              <a:gd name="T3" fmla="*/ 4 h 3"/>
              <a:gd name="T4" fmla="*/ 0 w 3"/>
              <a:gd name="T5" fmla="*/ 3 h 3"/>
              <a:gd name="T6" fmla="*/ 1 w 3"/>
              <a:gd name="T7" fmla="*/ 1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2" y="3"/>
                  <a:pt x="2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3" y="1"/>
                  <a:pt x="3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96" name="Freeform 3414"/>
          <p:cNvSpPr>
            <a:spLocks noChangeAspect="1"/>
          </p:cNvSpPr>
          <p:nvPr/>
        </p:nvSpPr>
        <p:spPr bwMode="auto">
          <a:xfrm>
            <a:off x="7526338" y="1722438"/>
            <a:ext cx="3175" cy="6350"/>
          </a:xfrm>
          <a:custGeom>
            <a:avLst/>
            <a:gdLst>
              <a:gd name="T0" fmla="*/ 2 w 1"/>
              <a:gd name="T1" fmla="*/ 3 h 3"/>
              <a:gd name="T2" fmla="*/ 2 w 1"/>
              <a:gd name="T3" fmla="*/ 4 h 3"/>
              <a:gd name="T4" fmla="*/ 0 w 1"/>
              <a:gd name="T5" fmla="*/ 1 h 3"/>
              <a:gd name="T6" fmla="*/ 2 w 1"/>
              <a:gd name="T7" fmla="*/ 0 h 3"/>
              <a:gd name="T8" fmla="*/ 2 w 1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3"/>
              <a:gd name="T17" fmla="*/ 1 w 1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3">
                <a:moveTo>
                  <a:pt x="1" y="2"/>
                </a:moveTo>
                <a:cubicBezTo>
                  <a:pt x="1" y="2"/>
                  <a:pt x="1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97" name="Freeform 3415"/>
          <p:cNvSpPr>
            <a:spLocks noChangeAspect="1"/>
          </p:cNvSpPr>
          <p:nvPr/>
        </p:nvSpPr>
        <p:spPr bwMode="auto">
          <a:xfrm>
            <a:off x="6840538" y="1719263"/>
            <a:ext cx="4763" cy="3175"/>
          </a:xfrm>
          <a:custGeom>
            <a:avLst/>
            <a:gdLst>
              <a:gd name="T0" fmla="*/ 3 w 2"/>
              <a:gd name="T1" fmla="*/ 1 h 2"/>
              <a:gd name="T2" fmla="*/ 3 w 2"/>
              <a:gd name="T3" fmla="*/ 2 h 2"/>
              <a:gd name="T4" fmla="*/ 2 w 2"/>
              <a:gd name="T5" fmla="*/ 2 h 2"/>
              <a:gd name="T6" fmla="*/ 0 w 2"/>
              <a:gd name="T7" fmla="*/ 0 h 2"/>
              <a:gd name="T8" fmla="*/ 3 w 2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2" y="1"/>
                </a:moveTo>
                <a:cubicBezTo>
                  <a:pt x="2" y="1"/>
                  <a:pt x="2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98" name="Freeform 3416"/>
          <p:cNvSpPr>
            <a:spLocks noChangeAspect="1"/>
          </p:cNvSpPr>
          <p:nvPr/>
        </p:nvSpPr>
        <p:spPr bwMode="auto">
          <a:xfrm>
            <a:off x="6372225" y="1576388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1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0"/>
                  <a:pt x="1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099" name="Freeform 3417"/>
          <p:cNvSpPr>
            <a:spLocks noChangeAspect="1"/>
          </p:cNvSpPr>
          <p:nvPr/>
        </p:nvSpPr>
        <p:spPr bwMode="auto">
          <a:xfrm>
            <a:off x="6361113" y="1565275"/>
            <a:ext cx="4763" cy="3175"/>
          </a:xfrm>
          <a:custGeom>
            <a:avLst/>
            <a:gdLst>
              <a:gd name="T0" fmla="*/ 2 w 3"/>
              <a:gd name="T1" fmla="*/ 0 h 2"/>
              <a:gd name="T2" fmla="*/ 2 w 3"/>
              <a:gd name="T3" fmla="*/ 1 h 2"/>
              <a:gd name="T4" fmla="*/ 1 w 3"/>
              <a:gd name="T5" fmla="*/ 2 h 2"/>
              <a:gd name="T6" fmla="*/ 0 w 3"/>
              <a:gd name="T7" fmla="*/ 1 h 2"/>
              <a:gd name="T8" fmla="*/ 2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0"/>
                  <a:pt x="3" y="1"/>
                  <a:pt x="2" y="1"/>
                </a:cubicBezTo>
                <a:cubicBezTo>
                  <a:pt x="2" y="2"/>
                  <a:pt x="2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00" name="Freeform 3418"/>
          <p:cNvSpPr>
            <a:spLocks noChangeAspect="1"/>
          </p:cNvSpPr>
          <p:nvPr/>
        </p:nvSpPr>
        <p:spPr bwMode="auto">
          <a:xfrm>
            <a:off x="6384925" y="1577975"/>
            <a:ext cx="6350" cy="4763"/>
          </a:xfrm>
          <a:custGeom>
            <a:avLst/>
            <a:gdLst>
              <a:gd name="T0" fmla="*/ 3 w 3"/>
              <a:gd name="T1" fmla="*/ 0 h 2"/>
              <a:gd name="T2" fmla="*/ 4 w 3"/>
              <a:gd name="T3" fmla="*/ 2 h 2"/>
              <a:gd name="T4" fmla="*/ 3 w 3"/>
              <a:gd name="T5" fmla="*/ 3 h 2"/>
              <a:gd name="T6" fmla="*/ 0 w 3"/>
              <a:gd name="T7" fmla="*/ 2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0"/>
                  <a:pt x="3" y="0"/>
                  <a:pt x="3" y="1"/>
                </a:cubicBezTo>
                <a:cubicBezTo>
                  <a:pt x="3" y="1"/>
                  <a:pt x="2" y="2"/>
                  <a:pt x="2" y="2"/>
                </a:cubicBezTo>
                <a:cubicBezTo>
                  <a:pt x="1" y="1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01" name="Freeform 3419"/>
          <p:cNvSpPr>
            <a:spLocks noChangeAspect="1"/>
          </p:cNvSpPr>
          <p:nvPr/>
        </p:nvSpPr>
        <p:spPr bwMode="auto">
          <a:xfrm>
            <a:off x="6696075" y="1663700"/>
            <a:ext cx="3175" cy="6350"/>
          </a:xfrm>
          <a:custGeom>
            <a:avLst/>
            <a:gdLst>
              <a:gd name="T0" fmla="*/ 1 w 2"/>
              <a:gd name="T1" fmla="*/ 4 h 3"/>
              <a:gd name="T2" fmla="*/ 0 w 2"/>
              <a:gd name="T3" fmla="*/ 4 h 3"/>
              <a:gd name="T4" fmla="*/ 0 w 2"/>
              <a:gd name="T5" fmla="*/ 3 h 3"/>
              <a:gd name="T6" fmla="*/ 2 w 2"/>
              <a:gd name="T7" fmla="*/ 1 h 3"/>
              <a:gd name="T8" fmla="*/ 1 w 2"/>
              <a:gd name="T9" fmla="*/ 4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1" y="3"/>
                </a:moveTo>
                <a:cubicBezTo>
                  <a:pt x="1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1"/>
                </a:cubicBezTo>
                <a:cubicBezTo>
                  <a:pt x="2" y="1"/>
                  <a:pt x="1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02" name="Freeform 3420"/>
          <p:cNvSpPr>
            <a:spLocks noChangeAspect="1"/>
          </p:cNvSpPr>
          <p:nvPr/>
        </p:nvSpPr>
        <p:spPr bwMode="auto">
          <a:xfrm>
            <a:off x="6391275" y="1654175"/>
            <a:ext cx="1588" cy="4763"/>
          </a:xfrm>
          <a:custGeom>
            <a:avLst/>
            <a:gdLst>
              <a:gd name="T0" fmla="*/ 1 w 1"/>
              <a:gd name="T1" fmla="*/ 2 h 2"/>
              <a:gd name="T2" fmla="*/ 0 w 1"/>
              <a:gd name="T3" fmla="*/ 3 h 2"/>
              <a:gd name="T4" fmla="*/ 0 w 1"/>
              <a:gd name="T5" fmla="*/ 2 h 2"/>
              <a:gd name="T6" fmla="*/ 0 w 1"/>
              <a:gd name="T7" fmla="*/ 0 h 2"/>
              <a:gd name="T8" fmla="*/ 1 w 1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1" y="1"/>
                </a:moveTo>
                <a:cubicBezTo>
                  <a:pt x="1" y="2"/>
                  <a:pt x="1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03" name="Freeform 3421"/>
          <p:cNvSpPr>
            <a:spLocks noChangeAspect="1"/>
          </p:cNvSpPr>
          <p:nvPr/>
        </p:nvSpPr>
        <p:spPr bwMode="auto">
          <a:xfrm>
            <a:off x="6505575" y="1716088"/>
            <a:ext cx="3175" cy="4763"/>
          </a:xfrm>
          <a:custGeom>
            <a:avLst/>
            <a:gdLst>
              <a:gd name="T0" fmla="*/ 2 w 2"/>
              <a:gd name="T1" fmla="*/ 2 h 3"/>
              <a:gd name="T2" fmla="*/ 1 w 2"/>
              <a:gd name="T3" fmla="*/ 3 h 3"/>
              <a:gd name="T4" fmla="*/ 0 w 2"/>
              <a:gd name="T5" fmla="*/ 2 h 3"/>
              <a:gd name="T6" fmla="*/ 1 w 2"/>
              <a:gd name="T7" fmla="*/ 0 h 3"/>
              <a:gd name="T8" fmla="*/ 2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04" name="Freeform 3422"/>
          <p:cNvSpPr>
            <a:spLocks noChangeAspect="1"/>
          </p:cNvSpPr>
          <p:nvPr/>
        </p:nvSpPr>
        <p:spPr bwMode="auto">
          <a:xfrm>
            <a:off x="6421438" y="1636713"/>
            <a:ext cx="6350" cy="4763"/>
          </a:xfrm>
          <a:custGeom>
            <a:avLst/>
            <a:gdLst>
              <a:gd name="T0" fmla="*/ 3 w 3"/>
              <a:gd name="T1" fmla="*/ 2 h 2"/>
              <a:gd name="T2" fmla="*/ 3 w 3"/>
              <a:gd name="T3" fmla="*/ 3 h 2"/>
              <a:gd name="T4" fmla="*/ 1 w 3"/>
              <a:gd name="T5" fmla="*/ 2 h 2"/>
              <a:gd name="T6" fmla="*/ 1 w 3"/>
              <a:gd name="T7" fmla="*/ 0 h 2"/>
              <a:gd name="T8" fmla="*/ 3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1"/>
                </a:moveTo>
                <a:cubicBezTo>
                  <a:pt x="3" y="1"/>
                  <a:pt x="3" y="2"/>
                  <a:pt x="2" y="2"/>
                </a:cubicBezTo>
                <a:cubicBezTo>
                  <a:pt x="2" y="2"/>
                  <a:pt x="1" y="2"/>
                  <a:pt x="1" y="1"/>
                </a:cubicBezTo>
                <a:cubicBezTo>
                  <a:pt x="1" y="1"/>
                  <a:pt x="0" y="0"/>
                  <a:pt x="1" y="0"/>
                </a:cubicBezTo>
                <a:cubicBezTo>
                  <a:pt x="2" y="0"/>
                  <a:pt x="2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05" name="Freeform 3423"/>
          <p:cNvSpPr>
            <a:spLocks noChangeAspect="1"/>
          </p:cNvSpPr>
          <p:nvPr/>
        </p:nvSpPr>
        <p:spPr bwMode="auto">
          <a:xfrm>
            <a:off x="6465888" y="1706563"/>
            <a:ext cx="3175" cy="3175"/>
          </a:xfrm>
          <a:custGeom>
            <a:avLst/>
            <a:gdLst>
              <a:gd name="T0" fmla="*/ 1 w 2"/>
              <a:gd name="T1" fmla="*/ 2 h 2"/>
              <a:gd name="T2" fmla="*/ 0 w 2"/>
              <a:gd name="T3" fmla="*/ 2 h 2"/>
              <a:gd name="T4" fmla="*/ 1 w 2"/>
              <a:gd name="T5" fmla="*/ 0 h 2"/>
              <a:gd name="T6" fmla="*/ 2 w 2"/>
              <a:gd name="T7" fmla="*/ 0 h 2"/>
              <a:gd name="T8" fmla="*/ 1 w 2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2"/>
                </a:move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1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06" name="Freeform 3424"/>
          <p:cNvSpPr>
            <a:spLocks noChangeAspect="1"/>
          </p:cNvSpPr>
          <p:nvPr/>
        </p:nvSpPr>
        <p:spPr bwMode="auto">
          <a:xfrm>
            <a:off x="6486525" y="1703388"/>
            <a:ext cx="6350" cy="4763"/>
          </a:xfrm>
          <a:custGeom>
            <a:avLst/>
            <a:gdLst>
              <a:gd name="T0" fmla="*/ 3 w 3"/>
              <a:gd name="T1" fmla="*/ 3 h 2"/>
              <a:gd name="T2" fmla="*/ 0 w 3"/>
              <a:gd name="T3" fmla="*/ 3 h 2"/>
              <a:gd name="T4" fmla="*/ 1 w 3"/>
              <a:gd name="T5" fmla="*/ 2 h 2"/>
              <a:gd name="T6" fmla="*/ 3 w 3"/>
              <a:gd name="T7" fmla="*/ 0 h 2"/>
              <a:gd name="T8" fmla="*/ 3 w 3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2"/>
                </a:moveTo>
                <a:cubicBezTo>
                  <a:pt x="1" y="2"/>
                  <a:pt x="1" y="2"/>
                  <a:pt x="0" y="2"/>
                </a:cubicBezTo>
                <a:cubicBezTo>
                  <a:pt x="0" y="1"/>
                  <a:pt x="0" y="1"/>
                  <a:pt x="1" y="1"/>
                </a:cubicBezTo>
                <a:cubicBezTo>
                  <a:pt x="1" y="0"/>
                  <a:pt x="2" y="0"/>
                  <a:pt x="2" y="0"/>
                </a:cubicBezTo>
                <a:cubicBezTo>
                  <a:pt x="3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07" name="Freeform 3425"/>
          <p:cNvSpPr>
            <a:spLocks noChangeAspect="1"/>
          </p:cNvSpPr>
          <p:nvPr/>
        </p:nvSpPr>
        <p:spPr bwMode="auto">
          <a:xfrm>
            <a:off x="6278563" y="1798638"/>
            <a:ext cx="4763" cy="6350"/>
          </a:xfrm>
          <a:custGeom>
            <a:avLst/>
            <a:gdLst>
              <a:gd name="T0" fmla="*/ 3 w 2"/>
              <a:gd name="T1" fmla="*/ 3 h 3"/>
              <a:gd name="T2" fmla="*/ 2 w 2"/>
              <a:gd name="T3" fmla="*/ 4 h 3"/>
              <a:gd name="T4" fmla="*/ 0 w 2"/>
              <a:gd name="T5" fmla="*/ 3 h 3"/>
              <a:gd name="T6" fmla="*/ 2 w 2"/>
              <a:gd name="T7" fmla="*/ 0 h 3"/>
              <a:gd name="T8" fmla="*/ 3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1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08" name="Freeform 3426"/>
          <p:cNvSpPr>
            <a:spLocks noChangeAspect="1"/>
          </p:cNvSpPr>
          <p:nvPr/>
        </p:nvSpPr>
        <p:spPr bwMode="auto">
          <a:xfrm>
            <a:off x="6267450" y="1822450"/>
            <a:ext cx="6350" cy="3175"/>
          </a:xfrm>
          <a:custGeom>
            <a:avLst/>
            <a:gdLst>
              <a:gd name="T0" fmla="*/ 3 w 3"/>
              <a:gd name="T1" fmla="*/ 0 h 2"/>
              <a:gd name="T2" fmla="*/ 4 w 3"/>
              <a:gd name="T3" fmla="*/ 1 h 2"/>
              <a:gd name="T4" fmla="*/ 3 w 3"/>
              <a:gd name="T5" fmla="*/ 2 h 2"/>
              <a:gd name="T6" fmla="*/ 0 w 3"/>
              <a:gd name="T7" fmla="*/ 1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0"/>
                  <a:pt x="3" y="0"/>
                  <a:pt x="3" y="1"/>
                </a:cubicBezTo>
                <a:cubicBezTo>
                  <a:pt x="3" y="1"/>
                  <a:pt x="2" y="2"/>
                  <a:pt x="2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09" name="Freeform 3427"/>
          <p:cNvSpPr>
            <a:spLocks noChangeAspect="1"/>
          </p:cNvSpPr>
          <p:nvPr/>
        </p:nvSpPr>
        <p:spPr bwMode="auto">
          <a:xfrm>
            <a:off x="6232525" y="1816100"/>
            <a:ext cx="4763" cy="6350"/>
          </a:xfrm>
          <a:custGeom>
            <a:avLst/>
            <a:gdLst>
              <a:gd name="T0" fmla="*/ 3 w 2"/>
              <a:gd name="T1" fmla="*/ 1 h 3"/>
              <a:gd name="T2" fmla="*/ 2 w 2"/>
              <a:gd name="T3" fmla="*/ 3 h 3"/>
              <a:gd name="T4" fmla="*/ 0 w 2"/>
              <a:gd name="T5" fmla="*/ 3 h 3"/>
              <a:gd name="T6" fmla="*/ 0 w 2"/>
              <a:gd name="T7" fmla="*/ 0 h 3"/>
              <a:gd name="T8" fmla="*/ 3 w 2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1"/>
                </a:moveTo>
                <a:cubicBezTo>
                  <a:pt x="2" y="2"/>
                  <a:pt x="2" y="2"/>
                  <a:pt x="1" y="2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2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10" name="Freeform 3428"/>
          <p:cNvSpPr>
            <a:spLocks noChangeAspect="1"/>
          </p:cNvSpPr>
          <p:nvPr/>
        </p:nvSpPr>
        <p:spPr bwMode="auto">
          <a:xfrm>
            <a:off x="6172200" y="1797050"/>
            <a:ext cx="3175" cy="6350"/>
          </a:xfrm>
          <a:custGeom>
            <a:avLst/>
            <a:gdLst>
              <a:gd name="T0" fmla="*/ 2 w 2"/>
              <a:gd name="T1" fmla="*/ 3 h 3"/>
              <a:gd name="T2" fmla="*/ 1 w 2"/>
              <a:gd name="T3" fmla="*/ 4 h 3"/>
              <a:gd name="T4" fmla="*/ 0 w 2"/>
              <a:gd name="T5" fmla="*/ 3 h 3"/>
              <a:gd name="T6" fmla="*/ 1 w 2"/>
              <a:gd name="T7" fmla="*/ 1 h 3"/>
              <a:gd name="T8" fmla="*/ 2 w 2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2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0"/>
                  <a:pt x="1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11" name="Freeform 3429"/>
          <p:cNvSpPr>
            <a:spLocks noChangeAspect="1"/>
          </p:cNvSpPr>
          <p:nvPr/>
        </p:nvSpPr>
        <p:spPr bwMode="auto">
          <a:xfrm>
            <a:off x="6116638" y="1851025"/>
            <a:ext cx="6350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1 h 2"/>
              <a:gd name="T4" fmla="*/ 1 w 3"/>
              <a:gd name="T5" fmla="*/ 0 h 2"/>
              <a:gd name="T6" fmla="*/ 4 w 3"/>
              <a:gd name="T7" fmla="*/ 1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2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0"/>
                  <a:pt x="3" y="1"/>
                </a:cubicBezTo>
                <a:cubicBezTo>
                  <a:pt x="3" y="1"/>
                  <a:pt x="2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12" name="Freeform 3430"/>
          <p:cNvSpPr>
            <a:spLocks noChangeAspect="1"/>
          </p:cNvSpPr>
          <p:nvPr/>
        </p:nvSpPr>
        <p:spPr bwMode="auto">
          <a:xfrm>
            <a:off x="5949950" y="2022475"/>
            <a:ext cx="4763" cy="3175"/>
          </a:xfrm>
          <a:custGeom>
            <a:avLst/>
            <a:gdLst>
              <a:gd name="T0" fmla="*/ 2 w 3"/>
              <a:gd name="T1" fmla="*/ 0 h 2"/>
              <a:gd name="T2" fmla="*/ 2 w 3"/>
              <a:gd name="T3" fmla="*/ 1 h 2"/>
              <a:gd name="T4" fmla="*/ 1 w 3"/>
              <a:gd name="T5" fmla="*/ 2 h 2"/>
              <a:gd name="T6" fmla="*/ 0 w 3"/>
              <a:gd name="T7" fmla="*/ 0 h 2"/>
              <a:gd name="T8" fmla="*/ 2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2" y="0"/>
                  <a:pt x="3" y="1"/>
                  <a:pt x="2" y="1"/>
                </a:cubicBezTo>
                <a:cubicBezTo>
                  <a:pt x="2" y="2"/>
                  <a:pt x="1" y="2"/>
                  <a:pt x="1" y="2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13" name="Freeform 3431"/>
          <p:cNvSpPr>
            <a:spLocks noChangeAspect="1"/>
          </p:cNvSpPr>
          <p:nvPr/>
        </p:nvSpPr>
        <p:spPr bwMode="auto">
          <a:xfrm>
            <a:off x="5981700" y="1836738"/>
            <a:ext cx="39688" cy="26988"/>
          </a:xfrm>
          <a:custGeom>
            <a:avLst/>
            <a:gdLst>
              <a:gd name="T0" fmla="*/ 8 w 21"/>
              <a:gd name="T1" fmla="*/ 0 h 14"/>
              <a:gd name="T2" fmla="*/ 13 w 21"/>
              <a:gd name="T3" fmla="*/ 2 h 14"/>
              <a:gd name="T4" fmla="*/ 14 w 21"/>
              <a:gd name="T5" fmla="*/ 9 h 14"/>
              <a:gd name="T6" fmla="*/ 18 w 21"/>
              <a:gd name="T7" fmla="*/ 7 h 14"/>
              <a:gd name="T8" fmla="*/ 23 w 21"/>
              <a:gd name="T9" fmla="*/ 13 h 14"/>
              <a:gd name="T10" fmla="*/ 12 w 21"/>
              <a:gd name="T11" fmla="*/ 15 h 14"/>
              <a:gd name="T12" fmla="*/ 5 w 21"/>
              <a:gd name="T13" fmla="*/ 16 h 14"/>
              <a:gd name="T14" fmla="*/ 4 w 21"/>
              <a:gd name="T15" fmla="*/ 15 h 14"/>
              <a:gd name="T16" fmla="*/ 1 w 21"/>
              <a:gd name="T17" fmla="*/ 16 h 14"/>
              <a:gd name="T18" fmla="*/ 1 w 21"/>
              <a:gd name="T19" fmla="*/ 10 h 14"/>
              <a:gd name="T20" fmla="*/ 1 w 21"/>
              <a:gd name="T21" fmla="*/ 4 h 14"/>
              <a:gd name="T22" fmla="*/ 8 w 21"/>
              <a:gd name="T23" fmla="*/ 0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1"/>
              <a:gd name="T37" fmla="*/ 0 h 14"/>
              <a:gd name="T38" fmla="*/ 21 w 21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1" h="14">
                <a:moveTo>
                  <a:pt x="7" y="0"/>
                </a:moveTo>
                <a:cubicBezTo>
                  <a:pt x="9" y="0"/>
                  <a:pt x="10" y="1"/>
                  <a:pt x="11" y="2"/>
                </a:cubicBezTo>
                <a:cubicBezTo>
                  <a:pt x="12" y="4"/>
                  <a:pt x="11" y="6"/>
                  <a:pt x="12" y="7"/>
                </a:cubicBezTo>
                <a:cubicBezTo>
                  <a:pt x="13" y="8"/>
                  <a:pt x="14" y="5"/>
                  <a:pt x="15" y="6"/>
                </a:cubicBezTo>
                <a:cubicBezTo>
                  <a:pt x="17" y="7"/>
                  <a:pt x="21" y="9"/>
                  <a:pt x="19" y="11"/>
                </a:cubicBezTo>
                <a:cubicBezTo>
                  <a:pt x="18" y="13"/>
                  <a:pt x="13" y="11"/>
                  <a:pt x="10" y="12"/>
                </a:cubicBezTo>
                <a:cubicBezTo>
                  <a:pt x="8" y="12"/>
                  <a:pt x="6" y="13"/>
                  <a:pt x="4" y="13"/>
                </a:cubicBezTo>
                <a:cubicBezTo>
                  <a:pt x="4" y="13"/>
                  <a:pt x="4" y="12"/>
                  <a:pt x="3" y="12"/>
                </a:cubicBezTo>
                <a:cubicBezTo>
                  <a:pt x="2" y="12"/>
                  <a:pt x="1" y="14"/>
                  <a:pt x="1" y="13"/>
                </a:cubicBezTo>
                <a:cubicBezTo>
                  <a:pt x="0" y="12"/>
                  <a:pt x="1" y="9"/>
                  <a:pt x="1" y="8"/>
                </a:cubicBezTo>
                <a:cubicBezTo>
                  <a:pt x="1" y="6"/>
                  <a:pt x="0" y="4"/>
                  <a:pt x="1" y="3"/>
                </a:cubicBezTo>
                <a:cubicBezTo>
                  <a:pt x="2" y="1"/>
                  <a:pt x="5" y="0"/>
                  <a:pt x="7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14" name="Freeform 3432"/>
          <p:cNvSpPr>
            <a:spLocks noChangeAspect="1"/>
          </p:cNvSpPr>
          <p:nvPr/>
        </p:nvSpPr>
        <p:spPr bwMode="auto">
          <a:xfrm>
            <a:off x="6078538" y="1860550"/>
            <a:ext cx="11113" cy="12700"/>
          </a:xfrm>
          <a:custGeom>
            <a:avLst/>
            <a:gdLst>
              <a:gd name="T0" fmla="*/ 5 w 6"/>
              <a:gd name="T1" fmla="*/ 1 h 7"/>
              <a:gd name="T2" fmla="*/ 5 w 6"/>
              <a:gd name="T3" fmla="*/ 7 h 7"/>
              <a:gd name="T4" fmla="*/ 1 w 6"/>
              <a:gd name="T5" fmla="*/ 3 h 7"/>
              <a:gd name="T6" fmla="*/ 1 w 6"/>
              <a:gd name="T7" fmla="*/ 0 h 7"/>
              <a:gd name="T8" fmla="*/ 5 w 6"/>
              <a:gd name="T9" fmla="*/ 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7"/>
              <a:gd name="T17" fmla="*/ 6 w 6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7">
                <a:moveTo>
                  <a:pt x="4" y="1"/>
                </a:moveTo>
                <a:cubicBezTo>
                  <a:pt x="5" y="2"/>
                  <a:pt x="6" y="5"/>
                  <a:pt x="4" y="6"/>
                </a:cubicBezTo>
                <a:cubicBezTo>
                  <a:pt x="3" y="7"/>
                  <a:pt x="1" y="5"/>
                  <a:pt x="1" y="3"/>
                </a:cubicBezTo>
                <a:cubicBezTo>
                  <a:pt x="0" y="3"/>
                  <a:pt x="0" y="1"/>
                  <a:pt x="1" y="0"/>
                </a:cubicBezTo>
                <a:cubicBezTo>
                  <a:pt x="2" y="0"/>
                  <a:pt x="4" y="0"/>
                  <a:pt x="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15" name="Freeform 3433"/>
          <p:cNvSpPr>
            <a:spLocks noChangeAspect="1"/>
          </p:cNvSpPr>
          <p:nvPr/>
        </p:nvSpPr>
        <p:spPr bwMode="auto">
          <a:xfrm>
            <a:off x="6165850" y="1854200"/>
            <a:ext cx="19050" cy="23813"/>
          </a:xfrm>
          <a:custGeom>
            <a:avLst/>
            <a:gdLst>
              <a:gd name="T0" fmla="*/ 8 w 10"/>
              <a:gd name="T1" fmla="*/ 1 h 12"/>
              <a:gd name="T2" fmla="*/ 5 w 10"/>
              <a:gd name="T3" fmla="*/ 0 h 12"/>
              <a:gd name="T4" fmla="*/ 0 w 10"/>
              <a:gd name="T5" fmla="*/ 10 h 12"/>
              <a:gd name="T6" fmla="*/ 6 w 10"/>
              <a:gd name="T7" fmla="*/ 15 h 12"/>
              <a:gd name="T8" fmla="*/ 11 w 10"/>
              <a:gd name="T9" fmla="*/ 14 h 12"/>
              <a:gd name="T10" fmla="*/ 10 w 10"/>
              <a:gd name="T11" fmla="*/ 10 h 12"/>
              <a:gd name="T12" fmla="*/ 10 w 10"/>
              <a:gd name="T13" fmla="*/ 5 h 12"/>
              <a:gd name="T14" fmla="*/ 8 w 10"/>
              <a:gd name="T15" fmla="*/ 1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2"/>
              <a:gd name="T26" fmla="*/ 10 w 10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2">
                <a:moveTo>
                  <a:pt x="7" y="1"/>
                </a:moveTo>
                <a:cubicBezTo>
                  <a:pt x="6" y="0"/>
                  <a:pt x="5" y="0"/>
                  <a:pt x="4" y="0"/>
                </a:cubicBezTo>
                <a:cubicBezTo>
                  <a:pt x="2" y="2"/>
                  <a:pt x="0" y="5"/>
                  <a:pt x="0" y="8"/>
                </a:cubicBezTo>
                <a:cubicBezTo>
                  <a:pt x="1" y="10"/>
                  <a:pt x="3" y="11"/>
                  <a:pt x="5" y="12"/>
                </a:cubicBezTo>
                <a:cubicBezTo>
                  <a:pt x="6" y="12"/>
                  <a:pt x="8" y="12"/>
                  <a:pt x="9" y="11"/>
                </a:cubicBezTo>
                <a:cubicBezTo>
                  <a:pt x="10" y="10"/>
                  <a:pt x="8" y="9"/>
                  <a:pt x="8" y="8"/>
                </a:cubicBezTo>
                <a:cubicBezTo>
                  <a:pt x="8" y="6"/>
                  <a:pt x="8" y="5"/>
                  <a:pt x="8" y="4"/>
                </a:cubicBezTo>
                <a:cubicBezTo>
                  <a:pt x="7" y="3"/>
                  <a:pt x="8" y="2"/>
                  <a:pt x="7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16" name="Freeform 3434"/>
          <p:cNvSpPr>
            <a:spLocks noChangeAspect="1"/>
          </p:cNvSpPr>
          <p:nvPr/>
        </p:nvSpPr>
        <p:spPr bwMode="auto">
          <a:xfrm>
            <a:off x="6135688" y="1878013"/>
            <a:ext cx="28575" cy="20638"/>
          </a:xfrm>
          <a:custGeom>
            <a:avLst/>
            <a:gdLst>
              <a:gd name="T0" fmla="*/ 8 w 15"/>
              <a:gd name="T1" fmla="*/ 1 h 11"/>
              <a:gd name="T2" fmla="*/ 17 w 15"/>
              <a:gd name="T3" fmla="*/ 2 h 11"/>
              <a:gd name="T4" fmla="*/ 16 w 15"/>
              <a:gd name="T5" fmla="*/ 6 h 11"/>
              <a:gd name="T6" fmla="*/ 11 w 15"/>
              <a:gd name="T7" fmla="*/ 11 h 11"/>
              <a:gd name="T8" fmla="*/ 2 w 15"/>
              <a:gd name="T9" fmla="*/ 13 h 11"/>
              <a:gd name="T10" fmla="*/ 1 w 15"/>
              <a:gd name="T11" fmla="*/ 11 h 11"/>
              <a:gd name="T12" fmla="*/ 6 w 15"/>
              <a:gd name="T13" fmla="*/ 5 h 11"/>
              <a:gd name="T14" fmla="*/ 8 w 15"/>
              <a:gd name="T15" fmla="*/ 1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"/>
              <a:gd name="T25" fmla="*/ 0 h 11"/>
              <a:gd name="T26" fmla="*/ 15 w 15"/>
              <a:gd name="T27" fmla="*/ 11 h 1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" h="11">
                <a:moveTo>
                  <a:pt x="7" y="1"/>
                </a:moveTo>
                <a:cubicBezTo>
                  <a:pt x="9" y="0"/>
                  <a:pt x="12" y="1"/>
                  <a:pt x="14" y="2"/>
                </a:cubicBezTo>
                <a:cubicBezTo>
                  <a:pt x="15" y="3"/>
                  <a:pt x="14" y="4"/>
                  <a:pt x="13" y="5"/>
                </a:cubicBezTo>
                <a:cubicBezTo>
                  <a:pt x="12" y="7"/>
                  <a:pt x="11" y="9"/>
                  <a:pt x="9" y="9"/>
                </a:cubicBezTo>
                <a:cubicBezTo>
                  <a:pt x="7" y="11"/>
                  <a:pt x="4" y="11"/>
                  <a:pt x="2" y="11"/>
                </a:cubicBezTo>
                <a:cubicBezTo>
                  <a:pt x="1" y="11"/>
                  <a:pt x="0" y="9"/>
                  <a:pt x="1" y="9"/>
                </a:cubicBezTo>
                <a:cubicBezTo>
                  <a:pt x="1" y="7"/>
                  <a:pt x="3" y="5"/>
                  <a:pt x="5" y="4"/>
                </a:cubicBezTo>
                <a:cubicBezTo>
                  <a:pt x="5" y="3"/>
                  <a:pt x="6" y="1"/>
                  <a:pt x="7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17" name="Freeform 3435"/>
          <p:cNvSpPr>
            <a:spLocks noChangeAspect="1"/>
          </p:cNvSpPr>
          <p:nvPr/>
        </p:nvSpPr>
        <p:spPr bwMode="auto">
          <a:xfrm>
            <a:off x="6203950" y="1755775"/>
            <a:ext cx="15875" cy="20638"/>
          </a:xfrm>
          <a:custGeom>
            <a:avLst/>
            <a:gdLst>
              <a:gd name="T0" fmla="*/ 7 w 8"/>
              <a:gd name="T1" fmla="*/ 1 h 11"/>
              <a:gd name="T2" fmla="*/ 9 w 8"/>
              <a:gd name="T3" fmla="*/ 7 h 11"/>
              <a:gd name="T4" fmla="*/ 6 w 8"/>
              <a:gd name="T5" fmla="*/ 12 h 11"/>
              <a:gd name="T6" fmla="*/ 3 w 8"/>
              <a:gd name="T7" fmla="*/ 7 h 11"/>
              <a:gd name="T8" fmla="*/ 7 w 8"/>
              <a:gd name="T9" fmla="*/ 1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11"/>
              <a:gd name="T17" fmla="*/ 8 w 8"/>
              <a:gd name="T18" fmla="*/ 11 h 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11">
                <a:moveTo>
                  <a:pt x="6" y="1"/>
                </a:moveTo>
                <a:cubicBezTo>
                  <a:pt x="7" y="0"/>
                  <a:pt x="8" y="4"/>
                  <a:pt x="7" y="6"/>
                </a:cubicBezTo>
                <a:cubicBezTo>
                  <a:pt x="7" y="7"/>
                  <a:pt x="6" y="11"/>
                  <a:pt x="5" y="10"/>
                </a:cubicBezTo>
                <a:cubicBezTo>
                  <a:pt x="5" y="8"/>
                  <a:pt x="3" y="6"/>
                  <a:pt x="2" y="6"/>
                </a:cubicBezTo>
                <a:cubicBezTo>
                  <a:pt x="0" y="7"/>
                  <a:pt x="4" y="2"/>
                  <a:pt x="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18" name="Freeform 3436"/>
          <p:cNvSpPr>
            <a:spLocks noChangeAspect="1"/>
          </p:cNvSpPr>
          <p:nvPr/>
        </p:nvSpPr>
        <p:spPr bwMode="auto">
          <a:xfrm>
            <a:off x="6450013" y="1681163"/>
            <a:ext cx="19050" cy="17463"/>
          </a:xfrm>
          <a:custGeom>
            <a:avLst/>
            <a:gdLst>
              <a:gd name="T0" fmla="*/ 8 w 10"/>
              <a:gd name="T1" fmla="*/ 0 h 9"/>
              <a:gd name="T2" fmla="*/ 12 w 10"/>
              <a:gd name="T3" fmla="*/ 1 h 9"/>
              <a:gd name="T4" fmla="*/ 7 w 10"/>
              <a:gd name="T5" fmla="*/ 11 h 9"/>
              <a:gd name="T6" fmla="*/ 5 w 10"/>
              <a:gd name="T7" fmla="*/ 9 h 9"/>
              <a:gd name="T8" fmla="*/ 0 w 10"/>
              <a:gd name="T9" fmla="*/ 7 h 9"/>
              <a:gd name="T10" fmla="*/ 7 w 10"/>
              <a:gd name="T11" fmla="*/ 4 h 9"/>
              <a:gd name="T12" fmla="*/ 8 w 10"/>
              <a:gd name="T13" fmla="*/ 0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9"/>
              <a:gd name="T23" fmla="*/ 10 w 10"/>
              <a:gd name="T24" fmla="*/ 9 h 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9">
                <a:moveTo>
                  <a:pt x="7" y="0"/>
                </a:moveTo>
                <a:cubicBezTo>
                  <a:pt x="8" y="0"/>
                  <a:pt x="10" y="0"/>
                  <a:pt x="10" y="1"/>
                </a:cubicBezTo>
                <a:cubicBezTo>
                  <a:pt x="10" y="4"/>
                  <a:pt x="8" y="7"/>
                  <a:pt x="6" y="9"/>
                </a:cubicBezTo>
                <a:cubicBezTo>
                  <a:pt x="5" y="9"/>
                  <a:pt x="5" y="7"/>
                  <a:pt x="4" y="7"/>
                </a:cubicBezTo>
                <a:cubicBezTo>
                  <a:pt x="3" y="6"/>
                  <a:pt x="0" y="8"/>
                  <a:pt x="0" y="6"/>
                </a:cubicBezTo>
                <a:cubicBezTo>
                  <a:pt x="1" y="4"/>
                  <a:pt x="4" y="4"/>
                  <a:pt x="6" y="3"/>
                </a:cubicBezTo>
                <a:cubicBezTo>
                  <a:pt x="7" y="2"/>
                  <a:pt x="6" y="1"/>
                  <a:pt x="7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19" name="Freeform 3437"/>
          <p:cNvSpPr>
            <a:spLocks noChangeAspect="1"/>
          </p:cNvSpPr>
          <p:nvPr/>
        </p:nvSpPr>
        <p:spPr bwMode="auto">
          <a:xfrm>
            <a:off x="6480175" y="1717675"/>
            <a:ext cx="23813" cy="11113"/>
          </a:xfrm>
          <a:custGeom>
            <a:avLst/>
            <a:gdLst>
              <a:gd name="T0" fmla="*/ 4 w 12"/>
              <a:gd name="T1" fmla="*/ 0 h 6"/>
              <a:gd name="T2" fmla="*/ 1 w 12"/>
              <a:gd name="T3" fmla="*/ 5 h 6"/>
              <a:gd name="T4" fmla="*/ 10 w 12"/>
              <a:gd name="T5" fmla="*/ 7 h 6"/>
              <a:gd name="T6" fmla="*/ 15 w 12"/>
              <a:gd name="T7" fmla="*/ 6 h 6"/>
              <a:gd name="T8" fmla="*/ 10 w 12"/>
              <a:gd name="T9" fmla="*/ 2 h 6"/>
              <a:gd name="T10" fmla="*/ 4 w 12"/>
              <a:gd name="T11" fmla="*/ 0 h 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"/>
              <a:gd name="T19" fmla="*/ 0 h 6"/>
              <a:gd name="T20" fmla="*/ 12 w 12"/>
              <a:gd name="T21" fmla="*/ 6 h 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" h="6">
                <a:moveTo>
                  <a:pt x="3" y="0"/>
                </a:moveTo>
                <a:cubicBezTo>
                  <a:pt x="2" y="1"/>
                  <a:pt x="0" y="3"/>
                  <a:pt x="1" y="4"/>
                </a:cubicBezTo>
                <a:cubicBezTo>
                  <a:pt x="3" y="5"/>
                  <a:pt x="6" y="6"/>
                  <a:pt x="8" y="6"/>
                </a:cubicBezTo>
                <a:cubicBezTo>
                  <a:pt x="10" y="6"/>
                  <a:pt x="12" y="6"/>
                  <a:pt x="12" y="5"/>
                </a:cubicBezTo>
                <a:cubicBezTo>
                  <a:pt x="12" y="3"/>
                  <a:pt x="10" y="2"/>
                  <a:pt x="8" y="2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20" name="Freeform 3438"/>
          <p:cNvSpPr>
            <a:spLocks noChangeAspect="1"/>
          </p:cNvSpPr>
          <p:nvPr/>
        </p:nvSpPr>
        <p:spPr bwMode="auto">
          <a:xfrm>
            <a:off x="6684963" y="1635125"/>
            <a:ext cx="23813" cy="11113"/>
          </a:xfrm>
          <a:custGeom>
            <a:avLst/>
            <a:gdLst>
              <a:gd name="T0" fmla="*/ 13 w 13"/>
              <a:gd name="T1" fmla="*/ 0 h 6"/>
              <a:gd name="T2" fmla="*/ 15 w 13"/>
              <a:gd name="T3" fmla="*/ 4 h 6"/>
              <a:gd name="T4" fmla="*/ 13 w 13"/>
              <a:gd name="T5" fmla="*/ 7 h 6"/>
              <a:gd name="T6" fmla="*/ 8 w 13"/>
              <a:gd name="T7" fmla="*/ 6 h 6"/>
              <a:gd name="T8" fmla="*/ 1 w 13"/>
              <a:gd name="T9" fmla="*/ 5 h 6"/>
              <a:gd name="T10" fmla="*/ 0 w 13"/>
              <a:gd name="T11" fmla="*/ 2 h 6"/>
              <a:gd name="T12" fmla="*/ 5 w 13"/>
              <a:gd name="T13" fmla="*/ 1 h 6"/>
              <a:gd name="T14" fmla="*/ 8 w 13"/>
              <a:gd name="T15" fmla="*/ 1 h 6"/>
              <a:gd name="T16" fmla="*/ 13 w 13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6"/>
              <a:gd name="T29" fmla="*/ 13 w 13"/>
              <a:gd name="T30" fmla="*/ 6 h 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6">
                <a:moveTo>
                  <a:pt x="11" y="0"/>
                </a:moveTo>
                <a:cubicBezTo>
                  <a:pt x="12" y="0"/>
                  <a:pt x="13" y="2"/>
                  <a:pt x="13" y="3"/>
                </a:cubicBezTo>
                <a:cubicBezTo>
                  <a:pt x="13" y="4"/>
                  <a:pt x="12" y="6"/>
                  <a:pt x="11" y="6"/>
                </a:cubicBezTo>
                <a:cubicBezTo>
                  <a:pt x="9" y="6"/>
                  <a:pt x="8" y="5"/>
                  <a:pt x="7" y="5"/>
                </a:cubicBezTo>
                <a:cubicBezTo>
                  <a:pt x="5" y="4"/>
                  <a:pt x="3" y="5"/>
                  <a:pt x="1" y="4"/>
                </a:cubicBezTo>
                <a:cubicBezTo>
                  <a:pt x="0" y="4"/>
                  <a:pt x="0" y="2"/>
                  <a:pt x="0" y="2"/>
                </a:cubicBezTo>
                <a:cubicBezTo>
                  <a:pt x="1" y="1"/>
                  <a:pt x="3" y="1"/>
                  <a:pt x="4" y="1"/>
                </a:cubicBezTo>
                <a:cubicBezTo>
                  <a:pt x="5" y="1"/>
                  <a:pt x="6" y="1"/>
                  <a:pt x="7" y="1"/>
                </a:cubicBezTo>
                <a:cubicBezTo>
                  <a:pt x="9" y="1"/>
                  <a:pt x="10" y="0"/>
                  <a:pt x="1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21" name="Freeform 3439"/>
          <p:cNvSpPr>
            <a:spLocks noChangeAspect="1"/>
          </p:cNvSpPr>
          <p:nvPr/>
        </p:nvSpPr>
        <p:spPr bwMode="auto">
          <a:xfrm>
            <a:off x="6673850" y="1627188"/>
            <a:ext cx="12700" cy="9525"/>
          </a:xfrm>
          <a:custGeom>
            <a:avLst/>
            <a:gdLst>
              <a:gd name="T0" fmla="*/ 5 w 7"/>
              <a:gd name="T1" fmla="*/ 0 h 5"/>
              <a:gd name="T2" fmla="*/ 8 w 7"/>
              <a:gd name="T3" fmla="*/ 2 h 5"/>
              <a:gd name="T4" fmla="*/ 5 w 7"/>
              <a:gd name="T5" fmla="*/ 4 h 5"/>
              <a:gd name="T6" fmla="*/ 2 w 7"/>
              <a:gd name="T7" fmla="*/ 6 h 5"/>
              <a:gd name="T8" fmla="*/ 0 w 7"/>
              <a:gd name="T9" fmla="*/ 4 h 5"/>
              <a:gd name="T10" fmla="*/ 2 w 7"/>
              <a:gd name="T11" fmla="*/ 1 h 5"/>
              <a:gd name="T12" fmla="*/ 5 w 7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5"/>
              <a:gd name="T23" fmla="*/ 7 w 7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5">
                <a:moveTo>
                  <a:pt x="4" y="0"/>
                </a:moveTo>
                <a:cubicBezTo>
                  <a:pt x="5" y="0"/>
                  <a:pt x="7" y="1"/>
                  <a:pt x="7" y="2"/>
                </a:cubicBezTo>
                <a:cubicBezTo>
                  <a:pt x="7" y="3"/>
                  <a:pt x="5" y="2"/>
                  <a:pt x="4" y="3"/>
                </a:cubicBezTo>
                <a:cubicBezTo>
                  <a:pt x="3" y="3"/>
                  <a:pt x="3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2" y="2"/>
                  <a:pt x="2" y="1"/>
                </a:cubicBezTo>
                <a:cubicBezTo>
                  <a:pt x="3" y="1"/>
                  <a:pt x="3" y="0"/>
                  <a:pt x="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22" name="Freeform 3440"/>
          <p:cNvSpPr>
            <a:spLocks noChangeAspect="1"/>
          </p:cNvSpPr>
          <p:nvPr/>
        </p:nvSpPr>
        <p:spPr bwMode="auto">
          <a:xfrm>
            <a:off x="6546850" y="1576388"/>
            <a:ext cx="109538" cy="76200"/>
          </a:xfrm>
          <a:custGeom>
            <a:avLst/>
            <a:gdLst>
              <a:gd name="T0" fmla="*/ 64 w 57"/>
              <a:gd name="T1" fmla="*/ 22 h 40"/>
              <a:gd name="T2" fmla="*/ 65 w 57"/>
              <a:gd name="T3" fmla="*/ 35 h 40"/>
              <a:gd name="T4" fmla="*/ 40 w 57"/>
              <a:gd name="T5" fmla="*/ 40 h 40"/>
              <a:gd name="T6" fmla="*/ 19 w 57"/>
              <a:gd name="T7" fmla="*/ 40 h 40"/>
              <a:gd name="T8" fmla="*/ 5 w 57"/>
              <a:gd name="T9" fmla="*/ 47 h 40"/>
              <a:gd name="T10" fmla="*/ 1 w 57"/>
              <a:gd name="T11" fmla="*/ 44 h 40"/>
              <a:gd name="T12" fmla="*/ 1 w 57"/>
              <a:gd name="T13" fmla="*/ 29 h 40"/>
              <a:gd name="T14" fmla="*/ 6 w 57"/>
              <a:gd name="T15" fmla="*/ 23 h 40"/>
              <a:gd name="T16" fmla="*/ 11 w 57"/>
              <a:gd name="T17" fmla="*/ 24 h 40"/>
              <a:gd name="T18" fmla="*/ 8 w 57"/>
              <a:gd name="T19" fmla="*/ 16 h 40"/>
              <a:gd name="T20" fmla="*/ 16 w 57"/>
              <a:gd name="T21" fmla="*/ 5 h 40"/>
              <a:gd name="T22" fmla="*/ 22 w 57"/>
              <a:gd name="T23" fmla="*/ 13 h 40"/>
              <a:gd name="T24" fmla="*/ 23 w 57"/>
              <a:gd name="T25" fmla="*/ 2 h 40"/>
              <a:gd name="T26" fmla="*/ 29 w 57"/>
              <a:gd name="T27" fmla="*/ 2 h 40"/>
              <a:gd name="T28" fmla="*/ 31 w 57"/>
              <a:gd name="T29" fmla="*/ 13 h 40"/>
              <a:gd name="T30" fmla="*/ 36 w 57"/>
              <a:gd name="T31" fmla="*/ 7 h 40"/>
              <a:gd name="T32" fmla="*/ 40 w 57"/>
              <a:gd name="T33" fmla="*/ 12 h 40"/>
              <a:gd name="T34" fmla="*/ 44 w 57"/>
              <a:gd name="T35" fmla="*/ 10 h 40"/>
              <a:gd name="T36" fmla="*/ 54 w 57"/>
              <a:gd name="T37" fmla="*/ 19 h 40"/>
              <a:gd name="T38" fmla="*/ 56 w 57"/>
              <a:gd name="T39" fmla="*/ 16 h 40"/>
              <a:gd name="T40" fmla="*/ 64 w 57"/>
              <a:gd name="T41" fmla="*/ 22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7"/>
              <a:gd name="T64" fmla="*/ 0 h 40"/>
              <a:gd name="T65" fmla="*/ 57 w 57"/>
              <a:gd name="T66" fmla="*/ 40 h 4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7" h="40">
                <a:moveTo>
                  <a:pt x="53" y="18"/>
                </a:moveTo>
                <a:cubicBezTo>
                  <a:pt x="55" y="21"/>
                  <a:pt x="57" y="27"/>
                  <a:pt x="54" y="29"/>
                </a:cubicBezTo>
                <a:cubicBezTo>
                  <a:pt x="48" y="30"/>
                  <a:pt x="40" y="31"/>
                  <a:pt x="33" y="33"/>
                </a:cubicBezTo>
                <a:cubicBezTo>
                  <a:pt x="28" y="35"/>
                  <a:pt x="22" y="32"/>
                  <a:pt x="16" y="33"/>
                </a:cubicBezTo>
                <a:cubicBezTo>
                  <a:pt x="12" y="34"/>
                  <a:pt x="8" y="38"/>
                  <a:pt x="4" y="39"/>
                </a:cubicBezTo>
                <a:cubicBezTo>
                  <a:pt x="3" y="40"/>
                  <a:pt x="1" y="38"/>
                  <a:pt x="1" y="37"/>
                </a:cubicBezTo>
                <a:cubicBezTo>
                  <a:pt x="0" y="33"/>
                  <a:pt x="0" y="28"/>
                  <a:pt x="1" y="24"/>
                </a:cubicBezTo>
                <a:cubicBezTo>
                  <a:pt x="1" y="22"/>
                  <a:pt x="3" y="20"/>
                  <a:pt x="5" y="19"/>
                </a:cubicBezTo>
                <a:cubicBezTo>
                  <a:pt x="6" y="19"/>
                  <a:pt x="8" y="21"/>
                  <a:pt x="9" y="20"/>
                </a:cubicBezTo>
                <a:cubicBezTo>
                  <a:pt x="10" y="17"/>
                  <a:pt x="7" y="15"/>
                  <a:pt x="7" y="13"/>
                </a:cubicBezTo>
                <a:cubicBezTo>
                  <a:pt x="8" y="10"/>
                  <a:pt x="10" y="5"/>
                  <a:pt x="13" y="4"/>
                </a:cubicBezTo>
                <a:cubicBezTo>
                  <a:pt x="16" y="4"/>
                  <a:pt x="15" y="12"/>
                  <a:pt x="18" y="11"/>
                </a:cubicBezTo>
                <a:cubicBezTo>
                  <a:pt x="20" y="10"/>
                  <a:pt x="17" y="4"/>
                  <a:pt x="19" y="2"/>
                </a:cubicBezTo>
                <a:cubicBezTo>
                  <a:pt x="20" y="0"/>
                  <a:pt x="23" y="0"/>
                  <a:pt x="24" y="2"/>
                </a:cubicBezTo>
                <a:cubicBezTo>
                  <a:pt x="26" y="4"/>
                  <a:pt x="24" y="10"/>
                  <a:pt x="26" y="11"/>
                </a:cubicBezTo>
                <a:cubicBezTo>
                  <a:pt x="28" y="13"/>
                  <a:pt x="28" y="6"/>
                  <a:pt x="30" y="6"/>
                </a:cubicBezTo>
                <a:cubicBezTo>
                  <a:pt x="32" y="5"/>
                  <a:pt x="32" y="9"/>
                  <a:pt x="33" y="10"/>
                </a:cubicBezTo>
                <a:cubicBezTo>
                  <a:pt x="35" y="10"/>
                  <a:pt x="35" y="7"/>
                  <a:pt x="36" y="8"/>
                </a:cubicBezTo>
                <a:cubicBezTo>
                  <a:pt x="40" y="9"/>
                  <a:pt x="41" y="14"/>
                  <a:pt x="45" y="16"/>
                </a:cubicBezTo>
                <a:cubicBezTo>
                  <a:pt x="46" y="16"/>
                  <a:pt x="45" y="13"/>
                  <a:pt x="46" y="13"/>
                </a:cubicBezTo>
                <a:cubicBezTo>
                  <a:pt x="49" y="14"/>
                  <a:pt x="52" y="16"/>
                  <a:pt x="53" y="1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23" name="Freeform 3441"/>
          <p:cNvSpPr>
            <a:spLocks noChangeAspect="1"/>
          </p:cNvSpPr>
          <p:nvPr/>
        </p:nvSpPr>
        <p:spPr bwMode="auto">
          <a:xfrm>
            <a:off x="6394450" y="1539875"/>
            <a:ext cx="149225" cy="77788"/>
          </a:xfrm>
          <a:custGeom>
            <a:avLst/>
            <a:gdLst>
              <a:gd name="T0" fmla="*/ 78 w 78"/>
              <a:gd name="T1" fmla="*/ 8 h 41"/>
              <a:gd name="T2" fmla="*/ 88 w 78"/>
              <a:gd name="T3" fmla="*/ 16 h 41"/>
              <a:gd name="T4" fmla="*/ 89 w 78"/>
              <a:gd name="T5" fmla="*/ 26 h 41"/>
              <a:gd name="T6" fmla="*/ 80 w 78"/>
              <a:gd name="T7" fmla="*/ 25 h 41"/>
              <a:gd name="T8" fmla="*/ 80 w 78"/>
              <a:gd name="T9" fmla="*/ 30 h 41"/>
              <a:gd name="T10" fmla="*/ 92 w 78"/>
              <a:gd name="T11" fmla="*/ 38 h 41"/>
              <a:gd name="T12" fmla="*/ 92 w 78"/>
              <a:gd name="T13" fmla="*/ 47 h 41"/>
              <a:gd name="T14" fmla="*/ 69 w 78"/>
              <a:gd name="T15" fmla="*/ 47 h 41"/>
              <a:gd name="T16" fmla="*/ 54 w 78"/>
              <a:gd name="T17" fmla="*/ 41 h 41"/>
              <a:gd name="T18" fmla="*/ 42 w 78"/>
              <a:gd name="T19" fmla="*/ 37 h 41"/>
              <a:gd name="T20" fmla="*/ 36 w 78"/>
              <a:gd name="T21" fmla="*/ 33 h 41"/>
              <a:gd name="T22" fmla="*/ 30 w 78"/>
              <a:gd name="T23" fmla="*/ 36 h 41"/>
              <a:gd name="T24" fmla="*/ 16 w 78"/>
              <a:gd name="T25" fmla="*/ 30 h 41"/>
              <a:gd name="T26" fmla="*/ 16 w 78"/>
              <a:gd name="T27" fmla="*/ 24 h 41"/>
              <a:gd name="T28" fmla="*/ 1 w 78"/>
              <a:gd name="T29" fmla="*/ 23 h 41"/>
              <a:gd name="T30" fmla="*/ 1 w 78"/>
              <a:gd name="T31" fmla="*/ 19 h 41"/>
              <a:gd name="T32" fmla="*/ 17 w 78"/>
              <a:gd name="T33" fmla="*/ 16 h 41"/>
              <a:gd name="T34" fmla="*/ 18 w 78"/>
              <a:gd name="T35" fmla="*/ 8 h 41"/>
              <a:gd name="T36" fmla="*/ 28 w 78"/>
              <a:gd name="T37" fmla="*/ 5 h 41"/>
              <a:gd name="T38" fmla="*/ 41 w 78"/>
              <a:gd name="T39" fmla="*/ 4 h 41"/>
              <a:gd name="T40" fmla="*/ 49 w 78"/>
              <a:gd name="T41" fmla="*/ 0 h 41"/>
              <a:gd name="T42" fmla="*/ 60 w 78"/>
              <a:gd name="T43" fmla="*/ 6 h 41"/>
              <a:gd name="T44" fmla="*/ 60 w 78"/>
              <a:gd name="T45" fmla="*/ 12 h 41"/>
              <a:gd name="T46" fmla="*/ 57 w 78"/>
              <a:gd name="T47" fmla="*/ 18 h 41"/>
              <a:gd name="T48" fmla="*/ 60 w 78"/>
              <a:gd name="T49" fmla="*/ 18 h 41"/>
              <a:gd name="T50" fmla="*/ 65 w 78"/>
              <a:gd name="T51" fmla="*/ 12 h 41"/>
              <a:gd name="T52" fmla="*/ 66 w 78"/>
              <a:gd name="T53" fmla="*/ 6 h 41"/>
              <a:gd name="T54" fmla="*/ 72 w 78"/>
              <a:gd name="T55" fmla="*/ 6 h 41"/>
              <a:gd name="T56" fmla="*/ 75 w 78"/>
              <a:gd name="T57" fmla="*/ 8 h 41"/>
              <a:gd name="T58" fmla="*/ 78 w 78"/>
              <a:gd name="T59" fmla="*/ 8 h 4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78"/>
              <a:gd name="T91" fmla="*/ 0 h 41"/>
              <a:gd name="T92" fmla="*/ 78 w 78"/>
              <a:gd name="T93" fmla="*/ 41 h 41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78" h="41">
                <a:moveTo>
                  <a:pt x="65" y="7"/>
                </a:moveTo>
                <a:cubicBezTo>
                  <a:pt x="68" y="8"/>
                  <a:pt x="71" y="10"/>
                  <a:pt x="73" y="13"/>
                </a:cubicBezTo>
                <a:cubicBezTo>
                  <a:pt x="75" y="15"/>
                  <a:pt x="76" y="20"/>
                  <a:pt x="74" y="22"/>
                </a:cubicBezTo>
                <a:cubicBezTo>
                  <a:pt x="73" y="24"/>
                  <a:pt x="69" y="20"/>
                  <a:pt x="66" y="21"/>
                </a:cubicBezTo>
                <a:cubicBezTo>
                  <a:pt x="65" y="22"/>
                  <a:pt x="65" y="24"/>
                  <a:pt x="66" y="25"/>
                </a:cubicBezTo>
                <a:cubicBezTo>
                  <a:pt x="69" y="28"/>
                  <a:pt x="73" y="29"/>
                  <a:pt x="76" y="32"/>
                </a:cubicBezTo>
                <a:cubicBezTo>
                  <a:pt x="77" y="34"/>
                  <a:pt x="78" y="38"/>
                  <a:pt x="76" y="39"/>
                </a:cubicBezTo>
                <a:cubicBezTo>
                  <a:pt x="70" y="41"/>
                  <a:pt x="63" y="40"/>
                  <a:pt x="57" y="39"/>
                </a:cubicBezTo>
                <a:cubicBezTo>
                  <a:pt x="53" y="38"/>
                  <a:pt x="49" y="36"/>
                  <a:pt x="45" y="34"/>
                </a:cubicBezTo>
                <a:cubicBezTo>
                  <a:pt x="41" y="33"/>
                  <a:pt x="38" y="33"/>
                  <a:pt x="35" y="31"/>
                </a:cubicBezTo>
                <a:cubicBezTo>
                  <a:pt x="33" y="30"/>
                  <a:pt x="32" y="28"/>
                  <a:pt x="30" y="28"/>
                </a:cubicBezTo>
                <a:cubicBezTo>
                  <a:pt x="28" y="27"/>
                  <a:pt x="26" y="30"/>
                  <a:pt x="25" y="30"/>
                </a:cubicBezTo>
                <a:cubicBezTo>
                  <a:pt x="20" y="29"/>
                  <a:pt x="16" y="28"/>
                  <a:pt x="13" y="25"/>
                </a:cubicBezTo>
                <a:cubicBezTo>
                  <a:pt x="11" y="24"/>
                  <a:pt x="14" y="20"/>
                  <a:pt x="13" y="20"/>
                </a:cubicBezTo>
                <a:cubicBezTo>
                  <a:pt x="9" y="18"/>
                  <a:pt x="4" y="20"/>
                  <a:pt x="1" y="19"/>
                </a:cubicBezTo>
                <a:cubicBezTo>
                  <a:pt x="0" y="19"/>
                  <a:pt x="0" y="17"/>
                  <a:pt x="1" y="16"/>
                </a:cubicBezTo>
                <a:cubicBezTo>
                  <a:pt x="5" y="15"/>
                  <a:pt x="10" y="16"/>
                  <a:pt x="14" y="13"/>
                </a:cubicBezTo>
                <a:cubicBezTo>
                  <a:pt x="16" y="12"/>
                  <a:pt x="13" y="9"/>
                  <a:pt x="15" y="7"/>
                </a:cubicBezTo>
                <a:cubicBezTo>
                  <a:pt x="17" y="5"/>
                  <a:pt x="20" y="5"/>
                  <a:pt x="23" y="4"/>
                </a:cubicBezTo>
                <a:cubicBezTo>
                  <a:pt x="27" y="3"/>
                  <a:pt x="30" y="4"/>
                  <a:pt x="34" y="3"/>
                </a:cubicBezTo>
                <a:cubicBezTo>
                  <a:pt x="37" y="3"/>
                  <a:pt x="39" y="0"/>
                  <a:pt x="41" y="0"/>
                </a:cubicBezTo>
                <a:cubicBezTo>
                  <a:pt x="44" y="1"/>
                  <a:pt x="48" y="2"/>
                  <a:pt x="50" y="5"/>
                </a:cubicBezTo>
                <a:cubicBezTo>
                  <a:pt x="51" y="6"/>
                  <a:pt x="50" y="8"/>
                  <a:pt x="50" y="10"/>
                </a:cubicBezTo>
                <a:cubicBezTo>
                  <a:pt x="49" y="12"/>
                  <a:pt x="47" y="13"/>
                  <a:pt x="47" y="15"/>
                </a:cubicBezTo>
                <a:cubicBezTo>
                  <a:pt x="47" y="16"/>
                  <a:pt x="49" y="16"/>
                  <a:pt x="50" y="15"/>
                </a:cubicBezTo>
                <a:cubicBezTo>
                  <a:pt x="52" y="14"/>
                  <a:pt x="53" y="12"/>
                  <a:pt x="54" y="10"/>
                </a:cubicBezTo>
                <a:cubicBezTo>
                  <a:pt x="55" y="9"/>
                  <a:pt x="53" y="6"/>
                  <a:pt x="55" y="5"/>
                </a:cubicBezTo>
                <a:cubicBezTo>
                  <a:pt x="56" y="4"/>
                  <a:pt x="58" y="5"/>
                  <a:pt x="60" y="5"/>
                </a:cubicBezTo>
                <a:cubicBezTo>
                  <a:pt x="61" y="6"/>
                  <a:pt x="61" y="7"/>
                  <a:pt x="62" y="7"/>
                </a:cubicBezTo>
                <a:cubicBezTo>
                  <a:pt x="63" y="8"/>
                  <a:pt x="64" y="6"/>
                  <a:pt x="65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24" name="Freeform 3442"/>
          <p:cNvSpPr>
            <a:spLocks noChangeAspect="1"/>
          </p:cNvSpPr>
          <p:nvPr/>
        </p:nvSpPr>
        <p:spPr bwMode="auto">
          <a:xfrm>
            <a:off x="6354763" y="1487488"/>
            <a:ext cx="119063" cy="61913"/>
          </a:xfrm>
          <a:custGeom>
            <a:avLst/>
            <a:gdLst>
              <a:gd name="T0" fmla="*/ 46 w 62"/>
              <a:gd name="T1" fmla="*/ 1 h 33"/>
              <a:gd name="T2" fmla="*/ 65 w 62"/>
              <a:gd name="T3" fmla="*/ 14 h 33"/>
              <a:gd name="T4" fmla="*/ 75 w 62"/>
              <a:gd name="T5" fmla="*/ 15 h 33"/>
              <a:gd name="T6" fmla="*/ 69 w 62"/>
              <a:gd name="T7" fmla="*/ 20 h 33"/>
              <a:gd name="T8" fmla="*/ 74 w 62"/>
              <a:gd name="T9" fmla="*/ 30 h 33"/>
              <a:gd name="T10" fmla="*/ 63 w 62"/>
              <a:gd name="T11" fmla="*/ 33 h 33"/>
              <a:gd name="T12" fmla="*/ 51 w 62"/>
              <a:gd name="T13" fmla="*/ 35 h 33"/>
              <a:gd name="T14" fmla="*/ 38 w 62"/>
              <a:gd name="T15" fmla="*/ 37 h 33"/>
              <a:gd name="T16" fmla="*/ 29 w 62"/>
              <a:gd name="T17" fmla="*/ 39 h 33"/>
              <a:gd name="T18" fmla="*/ 12 w 62"/>
              <a:gd name="T19" fmla="*/ 37 h 33"/>
              <a:gd name="T20" fmla="*/ 0 w 62"/>
              <a:gd name="T21" fmla="*/ 33 h 33"/>
              <a:gd name="T22" fmla="*/ 0 w 62"/>
              <a:gd name="T23" fmla="*/ 31 h 33"/>
              <a:gd name="T24" fmla="*/ 11 w 62"/>
              <a:gd name="T25" fmla="*/ 26 h 33"/>
              <a:gd name="T26" fmla="*/ 11 w 62"/>
              <a:gd name="T27" fmla="*/ 20 h 33"/>
              <a:gd name="T28" fmla="*/ 25 w 62"/>
              <a:gd name="T29" fmla="*/ 12 h 33"/>
              <a:gd name="T30" fmla="*/ 36 w 62"/>
              <a:gd name="T31" fmla="*/ 11 h 33"/>
              <a:gd name="T32" fmla="*/ 40 w 62"/>
              <a:gd name="T33" fmla="*/ 6 h 33"/>
              <a:gd name="T34" fmla="*/ 40 w 62"/>
              <a:gd name="T35" fmla="*/ 2 h 33"/>
              <a:gd name="T36" fmla="*/ 46 w 62"/>
              <a:gd name="T37" fmla="*/ 1 h 3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62"/>
              <a:gd name="T58" fmla="*/ 0 h 33"/>
              <a:gd name="T59" fmla="*/ 62 w 62"/>
              <a:gd name="T60" fmla="*/ 33 h 33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62" h="33">
                <a:moveTo>
                  <a:pt x="38" y="1"/>
                </a:moveTo>
                <a:cubicBezTo>
                  <a:pt x="44" y="4"/>
                  <a:pt x="49" y="9"/>
                  <a:pt x="54" y="12"/>
                </a:cubicBezTo>
                <a:cubicBezTo>
                  <a:pt x="57" y="13"/>
                  <a:pt x="61" y="11"/>
                  <a:pt x="62" y="13"/>
                </a:cubicBezTo>
                <a:cubicBezTo>
                  <a:pt x="62" y="15"/>
                  <a:pt x="57" y="15"/>
                  <a:pt x="57" y="17"/>
                </a:cubicBezTo>
                <a:cubicBezTo>
                  <a:pt x="57" y="20"/>
                  <a:pt x="62" y="23"/>
                  <a:pt x="61" y="25"/>
                </a:cubicBezTo>
                <a:cubicBezTo>
                  <a:pt x="60" y="28"/>
                  <a:pt x="55" y="27"/>
                  <a:pt x="52" y="28"/>
                </a:cubicBezTo>
                <a:cubicBezTo>
                  <a:pt x="49" y="28"/>
                  <a:pt x="46" y="29"/>
                  <a:pt x="42" y="30"/>
                </a:cubicBezTo>
                <a:cubicBezTo>
                  <a:pt x="38" y="31"/>
                  <a:pt x="34" y="31"/>
                  <a:pt x="31" y="31"/>
                </a:cubicBezTo>
                <a:cubicBezTo>
                  <a:pt x="28" y="31"/>
                  <a:pt x="26" y="33"/>
                  <a:pt x="24" y="33"/>
                </a:cubicBezTo>
                <a:cubicBezTo>
                  <a:pt x="19" y="33"/>
                  <a:pt x="15" y="32"/>
                  <a:pt x="10" y="31"/>
                </a:cubicBezTo>
                <a:cubicBezTo>
                  <a:pt x="7" y="30"/>
                  <a:pt x="3" y="30"/>
                  <a:pt x="0" y="28"/>
                </a:cubicBezTo>
                <a:cubicBezTo>
                  <a:pt x="0" y="28"/>
                  <a:pt x="0" y="26"/>
                  <a:pt x="0" y="26"/>
                </a:cubicBezTo>
                <a:cubicBezTo>
                  <a:pt x="3" y="24"/>
                  <a:pt x="7" y="24"/>
                  <a:pt x="9" y="22"/>
                </a:cubicBezTo>
                <a:cubicBezTo>
                  <a:pt x="11" y="21"/>
                  <a:pt x="8" y="19"/>
                  <a:pt x="9" y="17"/>
                </a:cubicBezTo>
                <a:cubicBezTo>
                  <a:pt x="13" y="14"/>
                  <a:pt x="17" y="12"/>
                  <a:pt x="21" y="10"/>
                </a:cubicBezTo>
                <a:cubicBezTo>
                  <a:pt x="24" y="9"/>
                  <a:pt x="27" y="10"/>
                  <a:pt x="30" y="9"/>
                </a:cubicBezTo>
                <a:cubicBezTo>
                  <a:pt x="32" y="8"/>
                  <a:pt x="32" y="7"/>
                  <a:pt x="33" y="5"/>
                </a:cubicBezTo>
                <a:cubicBezTo>
                  <a:pt x="34" y="4"/>
                  <a:pt x="32" y="3"/>
                  <a:pt x="33" y="2"/>
                </a:cubicBezTo>
                <a:cubicBezTo>
                  <a:pt x="35" y="1"/>
                  <a:pt x="37" y="0"/>
                  <a:pt x="38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25" name="Freeform 3443"/>
          <p:cNvSpPr>
            <a:spLocks noChangeAspect="1"/>
          </p:cNvSpPr>
          <p:nvPr/>
        </p:nvSpPr>
        <p:spPr bwMode="auto">
          <a:xfrm>
            <a:off x="6350000" y="1549400"/>
            <a:ext cx="53975" cy="25400"/>
          </a:xfrm>
          <a:custGeom>
            <a:avLst/>
            <a:gdLst>
              <a:gd name="T0" fmla="*/ 4 w 29"/>
              <a:gd name="T1" fmla="*/ 0 h 13"/>
              <a:gd name="T2" fmla="*/ 1 w 29"/>
              <a:gd name="T3" fmla="*/ 2 h 13"/>
              <a:gd name="T4" fmla="*/ 16 w 29"/>
              <a:gd name="T5" fmla="*/ 10 h 13"/>
              <a:gd name="T6" fmla="*/ 16 w 29"/>
              <a:gd name="T7" fmla="*/ 15 h 13"/>
              <a:gd name="T8" fmla="*/ 26 w 29"/>
              <a:gd name="T9" fmla="*/ 12 h 13"/>
              <a:gd name="T10" fmla="*/ 34 w 29"/>
              <a:gd name="T11" fmla="*/ 7 h 13"/>
              <a:gd name="T12" fmla="*/ 25 w 29"/>
              <a:gd name="T13" fmla="*/ 1 h 13"/>
              <a:gd name="T14" fmla="*/ 14 w 29"/>
              <a:gd name="T15" fmla="*/ 1 h 13"/>
              <a:gd name="T16" fmla="*/ 7 w 29"/>
              <a:gd name="T17" fmla="*/ 0 h 13"/>
              <a:gd name="T18" fmla="*/ 4 w 29"/>
              <a:gd name="T19" fmla="*/ 0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"/>
              <a:gd name="T31" fmla="*/ 0 h 13"/>
              <a:gd name="T32" fmla="*/ 29 w 29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" h="13">
                <a:moveTo>
                  <a:pt x="3" y="0"/>
                </a:moveTo>
                <a:cubicBezTo>
                  <a:pt x="2" y="0"/>
                  <a:pt x="0" y="1"/>
                  <a:pt x="1" y="2"/>
                </a:cubicBezTo>
                <a:cubicBezTo>
                  <a:pt x="5" y="5"/>
                  <a:pt x="10" y="5"/>
                  <a:pt x="14" y="8"/>
                </a:cubicBezTo>
                <a:cubicBezTo>
                  <a:pt x="15" y="9"/>
                  <a:pt x="12" y="12"/>
                  <a:pt x="14" y="12"/>
                </a:cubicBezTo>
                <a:cubicBezTo>
                  <a:pt x="16" y="13"/>
                  <a:pt x="19" y="11"/>
                  <a:pt x="22" y="10"/>
                </a:cubicBezTo>
                <a:cubicBezTo>
                  <a:pt x="24" y="9"/>
                  <a:pt x="29" y="9"/>
                  <a:pt x="29" y="6"/>
                </a:cubicBezTo>
                <a:cubicBezTo>
                  <a:pt x="29" y="3"/>
                  <a:pt x="24" y="2"/>
                  <a:pt x="21" y="1"/>
                </a:cubicBezTo>
                <a:cubicBezTo>
                  <a:pt x="18" y="0"/>
                  <a:pt x="15" y="1"/>
                  <a:pt x="12" y="1"/>
                </a:cubicBezTo>
                <a:cubicBezTo>
                  <a:pt x="10" y="1"/>
                  <a:pt x="8" y="0"/>
                  <a:pt x="6" y="0"/>
                </a:cubicBezTo>
                <a:cubicBezTo>
                  <a:pt x="5" y="0"/>
                  <a:pt x="4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26" name="Freeform 3444"/>
          <p:cNvSpPr>
            <a:spLocks noChangeAspect="1"/>
          </p:cNvSpPr>
          <p:nvPr/>
        </p:nvSpPr>
        <p:spPr bwMode="auto">
          <a:xfrm>
            <a:off x="6837363" y="1801813"/>
            <a:ext cx="28575" cy="19050"/>
          </a:xfrm>
          <a:custGeom>
            <a:avLst/>
            <a:gdLst>
              <a:gd name="T0" fmla="*/ 4 w 15"/>
              <a:gd name="T1" fmla="*/ 0 h 10"/>
              <a:gd name="T2" fmla="*/ 2 w 15"/>
              <a:gd name="T3" fmla="*/ 2 h 10"/>
              <a:gd name="T4" fmla="*/ 4 w 15"/>
              <a:gd name="T5" fmla="*/ 7 h 10"/>
              <a:gd name="T6" fmla="*/ 0 w 15"/>
              <a:gd name="T7" fmla="*/ 7 h 10"/>
              <a:gd name="T8" fmla="*/ 4 w 15"/>
              <a:gd name="T9" fmla="*/ 11 h 10"/>
              <a:gd name="T10" fmla="*/ 13 w 15"/>
              <a:gd name="T11" fmla="*/ 12 h 10"/>
              <a:gd name="T12" fmla="*/ 18 w 15"/>
              <a:gd name="T13" fmla="*/ 5 h 10"/>
              <a:gd name="T14" fmla="*/ 16 w 15"/>
              <a:gd name="T15" fmla="*/ 2 h 10"/>
              <a:gd name="T16" fmla="*/ 8 w 15"/>
              <a:gd name="T17" fmla="*/ 1 h 10"/>
              <a:gd name="T18" fmla="*/ 4 w 15"/>
              <a:gd name="T19" fmla="*/ 0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0"/>
              <a:gd name="T32" fmla="*/ 15 w 15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0">
                <a:moveTo>
                  <a:pt x="3" y="0"/>
                </a:moveTo>
                <a:cubicBezTo>
                  <a:pt x="2" y="0"/>
                  <a:pt x="2" y="1"/>
                  <a:pt x="2" y="2"/>
                </a:cubicBezTo>
                <a:cubicBezTo>
                  <a:pt x="2" y="3"/>
                  <a:pt x="4" y="5"/>
                  <a:pt x="3" y="6"/>
                </a:cubicBezTo>
                <a:cubicBezTo>
                  <a:pt x="3" y="7"/>
                  <a:pt x="0" y="5"/>
                  <a:pt x="0" y="6"/>
                </a:cubicBezTo>
                <a:cubicBezTo>
                  <a:pt x="0" y="7"/>
                  <a:pt x="1" y="9"/>
                  <a:pt x="3" y="9"/>
                </a:cubicBezTo>
                <a:cubicBezTo>
                  <a:pt x="5" y="9"/>
                  <a:pt x="9" y="10"/>
                  <a:pt x="11" y="10"/>
                </a:cubicBezTo>
                <a:cubicBezTo>
                  <a:pt x="13" y="10"/>
                  <a:pt x="14" y="7"/>
                  <a:pt x="15" y="4"/>
                </a:cubicBezTo>
                <a:cubicBezTo>
                  <a:pt x="15" y="3"/>
                  <a:pt x="14" y="2"/>
                  <a:pt x="13" y="2"/>
                </a:cubicBezTo>
                <a:cubicBezTo>
                  <a:pt x="11" y="1"/>
                  <a:pt x="9" y="1"/>
                  <a:pt x="7" y="1"/>
                </a:cubicBezTo>
                <a:cubicBezTo>
                  <a:pt x="6" y="1"/>
                  <a:pt x="4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27" name="Freeform 3445"/>
          <p:cNvSpPr>
            <a:spLocks noChangeAspect="1"/>
          </p:cNvSpPr>
          <p:nvPr/>
        </p:nvSpPr>
        <p:spPr bwMode="auto">
          <a:xfrm>
            <a:off x="7312025" y="1744663"/>
            <a:ext cx="11113" cy="23813"/>
          </a:xfrm>
          <a:custGeom>
            <a:avLst/>
            <a:gdLst>
              <a:gd name="T0" fmla="*/ 1 w 6"/>
              <a:gd name="T1" fmla="*/ 1 h 13"/>
              <a:gd name="T2" fmla="*/ 6 w 6"/>
              <a:gd name="T3" fmla="*/ 8 h 13"/>
              <a:gd name="T4" fmla="*/ 6 w 6"/>
              <a:gd name="T5" fmla="*/ 14 h 13"/>
              <a:gd name="T6" fmla="*/ 2 w 6"/>
              <a:gd name="T7" fmla="*/ 14 h 13"/>
              <a:gd name="T8" fmla="*/ 0 w 6"/>
              <a:gd name="T9" fmla="*/ 5 h 13"/>
              <a:gd name="T10" fmla="*/ 1 w 6"/>
              <a:gd name="T11" fmla="*/ 1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"/>
              <a:gd name="T19" fmla="*/ 0 h 13"/>
              <a:gd name="T20" fmla="*/ 6 w 6"/>
              <a:gd name="T21" fmla="*/ 13 h 1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" h="13">
                <a:moveTo>
                  <a:pt x="1" y="1"/>
                </a:moveTo>
                <a:cubicBezTo>
                  <a:pt x="3" y="2"/>
                  <a:pt x="4" y="4"/>
                  <a:pt x="5" y="7"/>
                </a:cubicBezTo>
                <a:cubicBezTo>
                  <a:pt x="5" y="8"/>
                  <a:pt x="6" y="11"/>
                  <a:pt x="5" y="12"/>
                </a:cubicBezTo>
                <a:cubicBezTo>
                  <a:pt x="4" y="13"/>
                  <a:pt x="2" y="13"/>
                  <a:pt x="2" y="12"/>
                </a:cubicBezTo>
                <a:cubicBezTo>
                  <a:pt x="1" y="9"/>
                  <a:pt x="1" y="7"/>
                  <a:pt x="0" y="4"/>
                </a:cubicBezTo>
                <a:cubicBezTo>
                  <a:pt x="0" y="3"/>
                  <a:pt x="0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28" name="Freeform 3446"/>
          <p:cNvSpPr>
            <a:spLocks noChangeAspect="1"/>
          </p:cNvSpPr>
          <p:nvPr/>
        </p:nvSpPr>
        <p:spPr bwMode="auto">
          <a:xfrm>
            <a:off x="7424738" y="1812925"/>
            <a:ext cx="20638" cy="20638"/>
          </a:xfrm>
          <a:custGeom>
            <a:avLst/>
            <a:gdLst>
              <a:gd name="T0" fmla="*/ 2 w 11"/>
              <a:gd name="T1" fmla="*/ 1 h 11"/>
              <a:gd name="T2" fmla="*/ 0 w 11"/>
              <a:gd name="T3" fmla="*/ 5 h 11"/>
              <a:gd name="T4" fmla="*/ 4 w 11"/>
              <a:gd name="T5" fmla="*/ 12 h 11"/>
              <a:gd name="T6" fmla="*/ 9 w 11"/>
              <a:gd name="T7" fmla="*/ 12 h 11"/>
              <a:gd name="T8" fmla="*/ 13 w 11"/>
              <a:gd name="T9" fmla="*/ 8 h 11"/>
              <a:gd name="T10" fmla="*/ 11 w 11"/>
              <a:gd name="T11" fmla="*/ 2 h 11"/>
              <a:gd name="T12" fmla="*/ 8 w 11"/>
              <a:gd name="T13" fmla="*/ 1 h 11"/>
              <a:gd name="T14" fmla="*/ 2 w 11"/>
              <a:gd name="T15" fmla="*/ 1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"/>
              <a:gd name="T25" fmla="*/ 0 h 11"/>
              <a:gd name="T26" fmla="*/ 11 w 11"/>
              <a:gd name="T27" fmla="*/ 11 h 1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" h="11">
                <a:moveTo>
                  <a:pt x="2" y="1"/>
                </a:moveTo>
                <a:cubicBezTo>
                  <a:pt x="1" y="1"/>
                  <a:pt x="0" y="3"/>
                  <a:pt x="0" y="4"/>
                </a:cubicBezTo>
                <a:cubicBezTo>
                  <a:pt x="1" y="6"/>
                  <a:pt x="2" y="9"/>
                  <a:pt x="3" y="10"/>
                </a:cubicBezTo>
                <a:cubicBezTo>
                  <a:pt x="5" y="11"/>
                  <a:pt x="6" y="11"/>
                  <a:pt x="8" y="10"/>
                </a:cubicBezTo>
                <a:cubicBezTo>
                  <a:pt x="9" y="9"/>
                  <a:pt x="10" y="9"/>
                  <a:pt x="11" y="7"/>
                </a:cubicBezTo>
                <a:cubicBezTo>
                  <a:pt x="11" y="5"/>
                  <a:pt x="10" y="4"/>
                  <a:pt x="9" y="2"/>
                </a:cubicBezTo>
                <a:cubicBezTo>
                  <a:pt x="9" y="1"/>
                  <a:pt x="8" y="1"/>
                  <a:pt x="7" y="1"/>
                </a:cubicBezTo>
                <a:cubicBezTo>
                  <a:pt x="5" y="1"/>
                  <a:pt x="4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29" name="Freeform 3447"/>
          <p:cNvSpPr>
            <a:spLocks noChangeAspect="1"/>
          </p:cNvSpPr>
          <p:nvPr/>
        </p:nvSpPr>
        <p:spPr bwMode="auto">
          <a:xfrm>
            <a:off x="7429500" y="1830388"/>
            <a:ext cx="73025" cy="31750"/>
          </a:xfrm>
          <a:custGeom>
            <a:avLst/>
            <a:gdLst>
              <a:gd name="T0" fmla="*/ 1 w 38"/>
              <a:gd name="T1" fmla="*/ 13 h 17"/>
              <a:gd name="T2" fmla="*/ 1 w 38"/>
              <a:gd name="T3" fmla="*/ 16 h 17"/>
              <a:gd name="T4" fmla="*/ 13 w 38"/>
              <a:gd name="T5" fmla="*/ 14 h 17"/>
              <a:gd name="T6" fmla="*/ 38 w 38"/>
              <a:gd name="T7" fmla="*/ 18 h 17"/>
              <a:gd name="T8" fmla="*/ 44 w 38"/>
              <a:gd name="T9" fmla="*/ 19 h 17"/>
              <a:gd name="T10" fmla="*/ 46 w 38"/>
              <a:gd name="T11" fmla="*/ 13 h 17"/>
              <a:gd name="T12" fmla="*/ 36 w 38"/>
              <a:gd name="T13" fmla="*/ 5 h 17"/>
              <a:gd name="T14" fmla="*/ 18 w 38"/>
              <a:gd name="T15" fmla="*/ 1 h 17"/>
              <a:gd name="T16" fmla="*/ 10 w 38"/>
              <a:gd name="T17" fmla="*/ 2 h 17"/>
              <a:gd name="T18" fmla="*/ 10 w 38"/>
              <a:gd name="T19" fmla="*/ 9 h 17"/>
              <a:gd name="T20" fmla="*/ 1 w 38"/>
              <a:gd name="T21" fmla="*/ 13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8"/>
              <a:gd name="T34" fmla="*/ 0 h 17"/>
              <a:gd name="T35" fmla="*/ 38 w 38"/>
              <a:gd name="T36" fmla="*/ 17 h 1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8" h="17">
                <a:moveTo>
                  <a:pt x="1" y="11"/>
                </a:moveTo>
                <a:cubicBezTo>
                  <a:pt x="0" y="12"/>
                  <a:pt x="0" y="14"/>
                  <a:pt x="1" y="14"/>
                </a:cubicBezTo>
                <a:cubicBezTo>
                  <a:pt x="5" y="14"/>
                  <a:pt x="8" y="11"/>
                  <a:pt x="11" y="12"/>
                </a:cubicBezTo>
                <a:cubicBezTo>
                  <a:pt x="18" y="12"/>
                  <a:pt x="24" y="14"/>
                  <a:pt x="31" y="15"/>
                </a:cubicBezTo>
                <a:cubicBezTo>
                  <a:pt x="33" y="15"/>
                  <a:pt x="34" y="17"/>
                  <a:pt x="36" y="16"/>
                </a:cubicBezTo>
                <a:cubicBezTo>
                  <a:pt x="37" y="15"/>
                  <a:pt x="38" y="13"/>
                  <a:pt x="38" y="11"/>
                </a:cubicBezTo>
                <a:cubicBezTo>
                  <a:pt x="36" y="8"/>
                  <a:pt x="33" y="5"/>
                  <a:pt x="30" y="4"/>
                </a:cubicBezTo>
                <a:cubicBezTo>
                  <a:pt x="25" y="2"/>
                  <a:pt x="20" y="1"/>
                  <a:pt x="15" y="1"/>
                </a:cubicBezTo>
                <a:cubicBezTo>
                  <a:pt x="12" y="0"/>
                  <a:pt x="9" y="1"/>
                  <a:pt x="8" y="2"/>
                </a:cubicBezTo>
                <a:cubicBezTo>
                  <a:pt x="6" y="4"/>
                  <a:pt x="9" y="7"/>
                  <a:pt x="8" y="8"/>
                </a:cubicBezTo>
                <a:cubicBezTo>
                  <a:pt x="6" y="10"/>
                  <a:pt x="3" y="9"/>
                  <a:pt x="1" y="1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30" name="Freeform 3448"/>
          <p:cNvSpPr>
            <a:spLocks noChangeAspect="1"/>
          </p:cNvSpPr>
          <p:nvPr/>
        </p:nvSpPr>
        <p:spPr bwMode="auto">
          <a:xfrm>
            <a:off x="7339013" y="1727200"/>
            <a:ext cx="166688" cy="77788"/>
          </a:xfrm>
          <a:custGeom>
            <a:avLst/>
            <a:gdLst>
              <a:gd name="T0" fmla="*/ 18 w 88"/>
              <a:gd name="T1" fmla="*/ 0 h 41"/>
              <a:gd name="T2" fmla="*/ 35 w 88"/>
              <a:gd name="T3" fmla="*/ 12 h 41"/>
              <a:gd name="T4" fmla="*/ 41 w 88"/>
              <a:gd name="T5" fmla="*/ 12 h 41"/>
              <a:gd name="T6" fmla="*/ 43 w 88"/>
              <a:gd name="T7" fmla="*/ 17 h 41"/>
              <a:gd name="T8" fmla="*/ 49 w 88"/>
              <a:gd name="T9" fmla="*/ 17 h 41"/>
              <a:gd name="T10" fmla="*/ 48 w 88"/>
              <a:gd name="T11" fmla="*/ 7 h 41"/>
              <a:gd name="T12" fmla="*/ 51 w 88"/>
              <a:gd name="T13" fmla="*/ 6 h 41"/>
              <a:gd name="T14" fmla="*/ 51 w 88"/>
              <a:gd name="T15" fmla="*/ 4 h 41"/>
              <a:gd name="T16" fmla="*/ 63 w 88"/>
              <a:gd name="T17" fmla="*/ 11 h 41"/>
              <a:gd name="T18" fmla="*/ 73 w 88"/>
              <a:gd name="T19" fmla="*/ 12 h 41"/>
              <a:gd name="T20" fmla="*/ 79 w 88"/>
              <a:gd name="T21" fmla="*/ 10 h 41"/>
              <a:gd name="T22" fmla="*/ 89 w 88"/>
              <a:gd name="T23" fmla="*/ 13 h 41"/>
              <a:gd name="T24" fmla="*/ 104 w 88"/>
              <a:gd name="T25" fmla="*/ 19 h 41"/>
              <a:gd name="T26" fmla="*/ 99 w 88"/>
              <a:gd name="T27" fmla="*/ 24 h 41"/>
              <a:gd name="T28" fmla="*/ 104 w 88"/>
              <a:gd name="T29" fmla="*/ 30 h 41"/>
              <a:gd name="T30" fmla="*/ 95 w 88"/>
              <a:gd name="T31" fmla="*/ 36 h 41"/>
              <a:gd name="T32" fmla="*/ 75 w 88"/>
              <a:gd name="T33" fmla="*/ 27 h 41"/>
              <a:gd name="T34" fmla="*/ 73 w 88"/>
              <a:gd name="T35" fmla="*/ 23 h 41"/>
              <a:gd name="T36" fmla="*/ 74 w 88"/>
              <a:gd name="T37" fmla="*/ 18 h 41"/>
              <a:gd name="T38" fmla="*/ 70 w 88"/>
              <a:gd name="T39" fmla="*/ 16 h 41"/>
              <a:gd name="T40" fmla="*/ 64 w 88"/>
              <a:gd name="T41" fmla="*/ 19 h 41"/>
              <a:gd name="T42" fmla="*/ 69 w 88"/>
              <a:gd name="T43" fmla="*/ 29 h 41"/>
              <a:gd name="T44" fmla="*/ 84 w 88"/>
              <a:gd name="T45" fmla="*/ 35 h 41"/>
              <a:gd name="T46" fmla="*/ 91 w 88"/>
              <a:gd name="T47" fmla="*/ 38 h 41"/>
              <a:gd name="T48" fmla="*/ 92 w 88"/>
              <a:gd name="T49" fmla="*/ 42 h 41"/>
              <a:gd name="T50" fmla="*/ 78 w 88"/>
              <a:gd name="T51" fmla="*/ 38 h 41"/>
              <a:gd name="T52" fmla="*/ 76 w 88"/>
              <a:gd name="T53" fmla="*/ 41 h 41"/>
              <a:gd name="T54" fmla="*/ 70 w 88"/>
              <a:gd name="T55" fmla="*/ 39 h 41"/>
              <a:gd name="T56" fmla="*/ 69 w 88"/>
              <a:gd name="T57" fmla="*/ 36 h 41"/>
              <a:gd name="T58" fmla="*/ 62 w 88"/>
              <a:gd name="T59" fmla="*/ 38 h 41"/>
              <a:gd name="T60" fmla="*/ 49 w 88"/>
              <a:gd name="T61" fmla="*/ 42 h 41"/>
              <a:gd name="T62" fmla="*/ 43 w 88"/>
              <a:gd name="T63" fmla="*/ 37 h 41"/>
              <a:gd name="T64" fmla="*/ 41 w 88"/>
              <a:gd name="T65" fmla="*/ 41 h 41"/>
              <a:gd name="T66" fmla="*/ 42 w 88"/>
              <a:gd name="T67" fmla="*/ 44 h 41"/>
              <a:gd name="T68" fmla="*/ 38 w 88"/>
              <a:gd name="T69" fmla="*/ 49 h 41"/>
              <a:gd name="T70" fmla="*/ 27 w 88"/>
              <a:gd name="T71" fmla="*/ 45 h 41"/>
              <a:gd name="T72" fmla="*/ 17 w 88"/>
              <a:gd name="T73" fmla="*/ 37 h 41"/>
              <a:gd name="T74" fmla="*/ 8 w 88"/>
              <a:gd name="T75" fmla="*/ 33 h 41"/>
              <a:gd name="T76" fmla="*/ 1 w 88"/>
              <a:gd name="T77" fmla="*/ 29 h 41"/>
              <a:gd name="T78" fmla="*/ 2 w 88"/>
              <a:gd name="T79" fmla="*/ 25 h 41"/>
              <a:gd name="T80" fmla="*/ 7 w 88"/>
              <a:gd name="T81" fmla="*/ 24 h 41"/>
              <a:gd name="T82" fmla="*/ 1 w 88"/>
              <a:gd name="T83" fmla="*/ 18 h 41"/>
              <a:gd name="T84" fmla="*/ 6 w 88"/>
              <a:gd name="T85" fmla="*/ 17 h 41"/>
              <a:gd name="T86" fmla="*/ 5 w 88"/>
              <a:gd name="T87" fmla="*/ 12 h 41"/>
              <a:gd name="T88" fmla="*/ 11 w 88"/>
              <a:gd name="T89" fmla="*/ 7 h 41"/>
              <a:gd name="T90" fmla="*/ 11 w 88"/>
              <a:gd name="T91" fmla="*/ 2 h 41"/>
              <a:gd name="T92" fmla="*/ 14 w 88"/>
              <a:gd name="T93" fmla="*/ 2 h 41"/>
              <a:gd name="T94" fmla="*/ 18 w 88"/>
              <a:gd name="T95" fmla="*/ 0 h 4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8"/>
              <a:gd name="T145" fmla="*/ 0 h 41"/>
              <a:gd name="T146" fmla="*/ 88 w 88"/>
              <a:gd name="T147" fmla="*/ 41 h 41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8" h="41">
                <a:moveTo>
                  <a:pt x="15" y="0"/>
                </a:moveTo>
                <a:cubicBezTo>
                  <a:pt x="20" y="3"/>
                  <a:pt x="24" y="7"/>
                  <a:pt x="29" y="10"/>
                </a:cubicBezTo>
                <a:cubicBezTo>
                  <a:pt x="30" y="11"/>
                  <a:pt x="33" y="9"/>
                  <a:pt x="34" y="10"/>
                </a:cubicBezTo>
                <a:cubicBezTo>
                  <a:pt x="36" y="11"/>
                  <a:pt x="35" y="13"/>
                  <a:pt x="36" y="14"/>
                </a:cubicBezTo>
                <a:cubicBezTo>
                  <a:pt x="38" y="15"/>
                  <a:pt x="40" y="15"/>
                  <a:pt x="41" y="14"/>
                </a:cubicBezTo>
                <a:cubicBezTo>
                  <a:pt x="42" y="11"/>
                  <a:pt x="39" y="9"/>
                  <a:pt x="40" y="6"/>
                </a:cubicBezTo>
                <a:cubicBezTo>
                  <a:pt x="40" y="5"/>
                  <a:pt x="42" y="6"/>
                  <a:pt x="43" y="5"/>
                </a:cubicBezTo>
                <a:cubicBezTo>
                  <a:pt x="44" y="4"/>
                  <a:pt x="42" y="3"/>
                  <a:pt x="43" y="3"/>
                </a:cubicBezTo>
                <a:cubicBezTo>
                  <a:pt x="47" y="4"/>
                  <a:pt x="50" y="7"/>
                  <a:pt x="53" y="9"/>
                </a:cubicBezTo>
                <a:cubicBezTo>
                  <a:pt x="56" y="10"/>
                  <a:pt x="58" y="10"/>
                  <a:pt x="61" y="10"/>
                </a:cubicBezTo>
                <a:cubicBezTo>
                  <a:pt x="63" y="10"/>
                  <a:pt x="64" y="7"/>
                  <a:pt x="66" y="8"/>
                </a:cubicBezTo>
                <a:cubicBezTo>
                  <a:pt x="69" y="8"/>
                  <a:pt x="72" y="10"/>
                  <a:pt x="75" y="11"/>
                </a:cubicBezTo>
                <a:cubicBezTo>
                  <a:pt x="79" y="13"/>
                  <a:pt x="84" y="13"/>
                  <a:pt x="87" y="16"/>
                </a:cubicBezTo>
                <a:cubicBezTo>
                  <a:pt x="88" y="17"/>
                  <a:pt x="83" y="18"/>
                  <a:pt x="83" y="20"/>
                </a:cubicBezTo>
                <a:cubicBezTo>
                  <a:pt x="83" y="22"/>
                  <a:pt x="87" y="23"/>
                  <a:pt x="87" y="25"/>
                </a:cubicBezTo>
                <a:cubicBezTo>
                  <a:pt x="86" y="27"/>
                  <a:pt x="83" y="30"/>
                  <a:pt x="80" y="30"/>
                </a:cubicBezTo>
                <a:cubicBezTo>
                  <a:pt x="74" y="29"/>
                  <a:pt x="68" y="26"/>
                  <a:pt x="63" y="23"/>
                </a:cubicBezTo>
                <a:cubicBezTo>
                  <a:pt x="61" y="22"/>
                  <a:pt x="61" y="20"/>
                  <a:pt x="61" y="19"/>
                </a:cubicBezTo>
                <a:cubicBezTo>
                  <a:pt x="61" y="17"/>
                  <a:pt x="62" y="16"/>
                  <a:pt x="62" y="15"/>
                </a:cubicBezTo>
                <a:cubicBezTo>
                  <a:pt x="62" y="14"/>
                  <a:pt x="60" y="13"/>
                  <a:pt x="59" y="13"/>
                </a:cubicBezTo>
                <a:cubicBezTo>
                  <a:pt x="57" y="13"/>
                  <a:pt x="55" y="14"/>
                  <a:pt x="54" y="16"/>
                </a:cubicBezTo>
                <a:cubicBezTo>
                  <a:pt x="54" y="19"/>
                  <a:pt x="56" y="22"/>
                  <a:pt x="58" y="24"/>
                </a:cubicBezTo>
                <a:cubicBezTo>
                  <a:pt x="62" y="27"/>
                  <a:pt x="66" y="27"/>
                  <a:pt x="70" y="29"/>
                </a:cubicBezTo>
                <a:cubicBezTo>
                  <a:pt x="72" y="30"/>
                  <a:pt x="74" y="31"/>
                  <a:pt x="76" y="32"/>
                </a:cubicBezTo>
                <a:cubicBezTo>
                  <a:pt x="77" y="33"/>
                  <a:pt x="78" y="35"/>
                  <a:pt x="77" y="35"/>
                </a:cubicBezTo>
                <a:cubicBezTo>
                  <a:pt x="73" y="35"/>
                  <a:pt x="69" y="33"/>
                  <a:pt x="65" y="32"/>
                </a:cubicBezTo>
                <a:cubicBezTo>
                  <a:pt x="64" y="32"/>
                  <a:pt x="65" y="34"/>
                  <a:pt x="64" y="34"/>
                </a:cubicBezTo>
                <a:cubicBezTo>
                  <a:pt x="62" y="34"/>
                  <a:pt x="60" y="34"/>
                  <a:pt x="59" y="33"/>
                </a:cubicBezTo>
                <a:cubicBezTo>
                  <a:pt x="58" y="32"/>
                  <a:pt x="59" y="30"/>
                  <a:pt x="58" y="30"/>
                </a:cubicBezTo>
                <a:cubicBezTo>
                  <a:pt x="56" y="30"/>
                  <a:pt x="54" y="31"/>
                  <a:pt x="52" y="32"/>
                </a:cubicBezTo>
                <a:cubicBezTo>
                  <a:pt x="48" y="33"/>
                  <a:pt x="45" y="35"/>
                  <a:pt x="41" y="35"/>
                </a:cubicBezTo>
                <a:cubicBezTo>
                  <a:pt x="39" y="35"/>
                  <a:pt x="38" y="31"/>
                  <a:pt x="36" y="31"/>
                </a:cubicBezTo>
                <a:cubicBezTo>
                  <a:pt x="35" y="31"/>
                  <a:pt x="34" y="32"/>
                  <a:pt x="34" y="34"/>
                </a:cubicBezTo>
                <a:cubicBezTo>
                  <a:pt x="34" y="35"/>
                  <a:pt x="35" y="36"/>
                  <a:pt x="35" y="37"/>
                </a:cubicBezTo>
                <a:cubicBezTo>
                  <a:pt x="35" y="39"/>
                  <a:pt x="34" y="41"/>
                  <a:pt x="32" y="41"/>
                </a:cubicBezTo>
                <a:cubicBezTo>
                  <a:pt x="29" y="41"/>
                  <a:pt x="26" y="39"/>
                  <a:pt x="23" y="38"/>
                </a:cubicBezTo>
                <a:cubicBezTo>
                  <a:pt x="20" y="36"/>
                  <a:pt x="17" y="33"/>
                  <a:pt x="14" y="31"/>
                </a:cubicBezTo>
                <a:cubicBezTo>
                  <a:pt x="11" y="30"/>
                  <a:pt x="9" y="29"/>
                  <a:pt x="7" y="28"/>
                </a:cubicBezTo>
                <a:cubicBezTo>
                  <a:pt x="5" y="27"/>
                  <a:pt x="2" y="26"/>
                  <a:pt x="1" y="24"/>
                </a:cubicBezTo>
                <a:cubicBezTo>
                  <a:pt x="0" y="23"/>
                  <a:pt x="1" y="22"/>
                  <a:pt x="2" y="21"/>
                </a:cubicBezTo>
                <a:cubicBezTo>
                  <a:pt x="3" y="20"/>
                  <a:pt x="6" y="21"/>
                  <a:pt x="6" y="20"/>
                </a:cubicBezTo>
                <a:cubicBezTo>
                  <a:pt x="5" y="18"/>
                  <a:pt x="1" y="18"/>
                  <a:pt x="1" y="15"/>
                </a:cubicBezTo>
                <a:cubicBezTo>
                  <a:pt x="1" y="14"/>
                  <a:pt x="4" y="15"/>
                  <a:pt x="5" y="14"/>
                </a:cubicBezTo>
                <a:cubicBezTo>
                  <a:pt x="6" y="13"/>
                  <a:pt x="3" y="11"/>
                  <a:pt x="4" y="10"/>
                </a:cubicBezTo>
                <a:cubicBezTo>
                  <a:pt x="5" y="8"/>
                  <a:pt x="8" y="8"/>
                  <a:pt x="9" y="6"/>
                </a:cubicBezTo>
                <a:cubicBezTo>
                  <a:pt x="9" y="5"/>
                  <a:pt x="8" y="3"/>
                  <a:pt x="9" y="2"/>
                </a:cubicBezTo>
                <a:cubicBezTo>
                  <a:pt x="10" y="1"/>
                  <a:pt x="11" y="2"/>
                  <a:pt x="12" y="2"/>
                </a:cubicBezTo>
                <a:cubicBezTo>
                  <a:pt x="13" y="2"/>
                  <a:pt x="14" y="0"/>
                  <a:pt x="1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31" name="Freeform 3449"/>
          <p:cNvSpPr>
            <a:spLocks noChangeAspect="1"/>
          </p:cNvSpPr>
          <p:nvPr/>
        </p:nvSpPr>
        <p:spPr bwMode="auto">
          <a:xfrm>
            <a:off x="7551738" y="1701800"/>
            <a:ext cx="15875" cy="9525"/>
          </a:xfrm>
          <a:custGeom>
            <a:avLst/>
            <a:gdLst>
              <a:gd name="T0" fmla="*/ 1 w 8"/>
              <a:gd name="T1" fmla="*/ 4 h 5"/>
              <a:gd name="T2" fmla="*/ 1 w 8"/>
              <a:gd name="T3" fmla="*/ 6 h 5"/>
              <a:gd name="T4" fmla="*/ 9 w 8"/>
              <a:gd name="T5" fmla="*/ 5 h 5"/>
              <a:gd name="T6" fmla="*/ 9 w 8"/>
              <a:gd name="T7" fmla="*/ 1 h 5"/>
              <a:gd name="T8" fmla="*/ 5 w 8"/>
              <a:gd name="T9" fmla="*/ 1 h 5"/>
              <a:gd name="T10" fmla="*/ 1 w 8"/>
              <a:gd name="T11" fmla="*/ 4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5"/>
              <a:gd name="T20" fmla="*/ 8 w 8"/>
              <a:gd name="T21" fmla="*/ 5 h 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5">
                <a:moveTo>
                  <a:pt x="1" y="3"/>
                </a:moveTo>
                <a:cubicBezTo>
                  <a:pt x="0" y="3"/>
                  <a:pt x="0" y="5"/>
                  <a:pt x="1" y="5"/>
                </a:cubicBezTo>
                <a:cubicBezTo>
                  <a:pt x="3" y="5"/>
                  <a:pt x="5" y="5"/>
                  <a:pt x="7" y="4"/>
                </a:cubicBezTo>
                <a:cubicBezTo>
                  <a:pt x="8" y="4"/>
                  <a:pt x="8" y="2"/>
                  <a:pt x="7" y="1"/>
                </a:cubicBezTo>
                <a:cubicBezTo>
                  <a:pt x="6" y="0"/>
                  <a:pt x="5" y="1"/>
                  <a:pt x="4" y="1"/>
                </a:cubicBezTo>
                <a:cubicBezTo>
                  <a:pt x="3" y="2"/>
                  <a:pt x="1" y="2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32" name="Freeform 3450"/>
          <p:cNvSpPr>
            <a:spLocks noChangeAspect="1"/>
          </p:cNvSpPr>
          <p:nvPr/>
        </p:nvSpPr>
        <p:spPr bwMode="auto">
          <a:xfrm>
            <a:off x="7524750" y="1749425"/>
            <a:ext cx="103188" cy="47625"/>
          </a:xfrm>
          <a:custGeom>
            <a:avLst/>
            <a:gdLst>
              <a:gd name="T0" fmla="*/ 1 w 54"/>
              <a:gd name="T1" fmla="*/ 1 h 25"/>
              <a:gd name="T2" fmla="*/ 1 w 54"/>
              <a:gd name="T3" fmla="*/ 13 h 25"/>
              <a:gd name="T4" fmla="*/ 10 w 54"/>
              <a:gd name="T5" fmla="*/ 20 h 25"/>
              <a:gd name="T6" fmla="*/ 25 w 54"/>
              <a:gd name="T7" fmla="*/ 24 h 25"/>
              <a:gd name="T8" fmla="*/ 36 w 54"/>
              <a:gd name="T9" fmla="*/ 30 h 25"/>
              <a:gd name="T10" fmla="*/ 51 w 54"/>
              <a:gd name="T11" fmla="*/ 29 h 25"/>
              <a:gd name="T12" fmla="*/ 61 w 54"/>
              <a:gd name="T13" fmla="*/ 25 h 25"/>
              <a:gd name="T14" fmla="*/ 61 w 54"/>
              <a:gd name="T15" fmla="*/ 19 h 25"/>
              <a:gd name="T16" fmla="*/ 65 w 54"/>
              <a:gd name="T17" fmla="*/ 14 h 25"/>
              <a:gd name="T18" fmla="*/ 61 w 54"/>
              <a:gd name="T19" fmla="*/ 13 h 25"/>
              <a:gd name="T20" fmla="*/ 60 w 54"/>
              <a:gd name="T21" fmla="*/ 14 h 25"/>
              <a:gd name="T22" fmla="*/ 46 w 54"/>
              <a:gd name="T23" fmla="*/ 12 h 25"/>
              <a:gd name="T24" fmla="*/ 35 w 54"/>
              <a:gd name="T25" fmla="*/ 16 h 25"/>
              <a:gd name="T26" fmla="*/ 30 w 54"/>
              <a:gd name="T27" fmla="*/ 11 h 25"/>
              <a:gd name="T28" fmla="*/ 24 w 54"/>
              <a:gd name="T29" fmla="*/ 11 h 25"/>
              <a:gd name="T30" fmla="*/ 19 w 54"/>
              <a:gd name="T31" fmla="*/ 8 h 25"/>
              <a:gd name="T32" fmla="*/ 12 w 54"/>
              <a:gd name="T33" fmla="*/ 12 h 25"/>
              <a:gd name="T34" fmla="*/ 4 w 54"/>
              <a:gd name="T35" fmla="*/ 5 h 25"/>
              <a:gd name="T36" fmla="*/ 1 w 54"/>
              <a:gd name="T37" fmla="*/ 1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4"/>
              <a:gd name="T58" fmla="*/ 0 h 25"/>
              <a:gd name="T59" fmla="*/ 54 w 54"/>
              <a:gd name="T60" fmla="*/ 25 h 2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4" h="25">
                <a:moveTo>
                  <a:pt x="1" y="1"/>
                </a:moveTo>
                <a:cubicBezTo>
                  <a:pt x="0" y="4"/>
                  <a:pt x="1" y="9"/>
                  <a:pt x="1" y="11"/>
                </a:cubicBezTo>
                <a:cubicBezTo>
                  <a:pt x="3" y="14"/>
                  <a:pt x="5" y="15"/>
                  <a:pt x="8" y="17"/>
                </a:cubicBezTo>
                <a:cubicBezTo>
                  <a:pt x="11" y="17"/>
                  <a:pt x="16" y="19"/>
                  <a:pt x="21" y="20"/>
                </a:cubicBezTo>
                <a:cubicBezTo>
                  <a:pt x="24" y="21"/>
                  <a:pt x="26" y="24"/>
                  <a:pt x="30" y="25"/>
                </a:cubicBezTo>
                <a:cubicBezTo>
                  <a:pt x="34" y="25"/>
                  <a:pt x="38" y="25"/>
                  <a:pt x="42" y="24"/>
                </a:cubicBezTo>
                <a:cubicBezTo>
                  <a:pt x="45" y="23"/>
                  <a:pt x="49" y="23"/>
                  <a:pt x="51" y="21"/>
                </a:cubicBezTo>
                <a:cubicBezTo>
                  <a:pt x="53" y="20"/>
                  <a:pt x="51" y="17"/>
                  <a:pt x="51" y="16"/>
                </a:cubicBezTo>
                <a:cubicBezTo>
                  <a:pt x="52" y="14"/>
                  <a:pt x="54" y="13"/>
                  <a:pt x="54" y="12"/>
                </a:cubicBezTo>
                <a:cubicBezTo>
                  <a:pt x="54" y="11"/>
                  <a:pt x="52" y="11"/>
                  <a:pt x="51" y="11"/>
                </a:cubicBezTo>
                <a:cubicBezTo>
                  <a:pt x="51" y="11"/>
                  <a:pt x="50" y="12"/>
                  <a:pt x="50" y="12"/>
                </a:cubicBezTo>
                <a:cubicBezTo>
                  <a:pt x="46" y="12"/>
                  <a:pt x="42" y="10"/>
                  <a:pt x="38" y="10"/>
                </a:cubicBezTo>
                <a:cubicBezTo>
                  <a:pt x="35" y="10"/>
                  <a:pt x="32" y="13"/>
                  <a:pt x="29" y="13"/>
                </a:cubicBezTo>
                <a:cubicBezTo>
                  <a:pt x="27" y="12"/>
                  <a:pt x="27" y="9"/>
                  <a:pt x="25" y="9"/>
                </a:cubicBezTo>
                <a:cubicBezTo>
                  <a:pt x="24" y="8"/>
                  <a:pt x="22" y="9"/>
                  <a:pt x="20" y="9"/>
                </a:cubicBezTo>
                <a:cubicBezTo>
                  <a:pt x="19" y="9"/>
                  <a:pt x="18" y="7"/>
                  <a:pt x="16" y="7"/>
                </a:cubicBezTo>
                <a:cubicBezTo>
                  <a:pt x="14" y="8"/>
                  <a:pt x="12" y="11"/>
                  <a:pt x="10" y="10"/>
                </a:cubicBezTo>
                <a:cubicBezTo>
                  <a:pt x="7" y="10"/>
                  <a:pt x="5" y="7"/>
                  <a:pt x="3" y="4"/>
                </a:cubicBezTo>
                <a:cubicBezTo>
                  <a:pt x="2" y="3"/>
                  <a:pt x="1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33" name="Freeform 3451"/>
          <p:cNvSpPr>
            <a:spLocks noChangeAspect="1"/>
          </p:cNvSpPr>
          <p:nvPr/>
        </p:nvSpPr>
        <p:spPr bwMode="auto">
          <a:xfrm>
            <a:off x="7396163" y="1927225"/>
            <a:ext cx="22225" cy="7938"/>
          </a:xfrm>
          <a:custGeom>
            <a:avLst/>
            <a:gdLst>
              <a:gd name="T0" fmla="*/ 1 w 12"/>
              <a:gd name="T1" fmla="*/ 0 h 4"/>
              <a:gd name="T2" fmla="*/ 0 w 12"/>
              <a:gd name="T3" fmla="*/ 1 h 4"/>
              <a:gd name="T4" fmla="*/ 11 w 12"/>
              <a:gd name="T5" fmla="*/ 5 h 4"/>
              <a:gd name="T6" fmla="*/ 14 w 12"/>
              <a:gd name="T7" fmla="*/ 3 h 4"/>
              <a:gd name="T8" fmla="*/ 11 w 12"/>
              <a:gd name="T9" fmla="*/ 1 h 4"/>
              <a:gd name="T10" fmla="*/ 1 w 1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"/>
              <a:gd name="T19" fmla="*/ 0 h 4"/>
              <a:gd name="T20" fmla="*/ 12 w 12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" h="4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3" y="3"/>
                  <a:pt x="6" y="4"/>
                  <a:pt x="9" y="4"/>
                </a:cubicBezTo>
                <a:cubicBezTo>
                  <a:pt x="10" y="4"/>
                  <a:pt x="12" y="4"/>
                  <a:pt x="12" y="2"/>
                </a:cubicBezTo>
                <a:cubicBezTo>
                  <a:pt x="12" y="1"/>
                  <a:pt x="10" y="1"/>
                  <a:pt x="9" y="1"/>
                </a:cubicBezTo>
                <a:cubicBezTo>
                  <a:pt x="6" y="0"/>
                  <a:pt x="4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34" name="Freeform 3452"/>
          <p:cNvSpPr>
            <a:spLocks noChangeAspect="1"/>
          </p:cNvSpPr>
          <p:nvPr/>
        </p:nvSpPr>
        <p:spPr bwMode="auto">
          <a:xfrm>
            <a:off x="8069263" y="1997075"/>
            <a:ext cx="34925" cy="19050"/>
          </a:xfrm>
          <a:custGeom>
            <a:avLst/>
            <a:gdLst>
              <a:gd name="T0" fmla="*/ 5 w 18"/>
              <a:gd name="T1" fmla="*/ 0 h 10"/>
              <a:gd name="T2" fmla="*/ 0 w 18"/>
              <a:gd name="T3" fmla="*/ 1 h 10"/>
              <a:gd name="T4" fmla="*/ 7 w 18"/>
              <a:gd name="T5" fmla="*/ 7 h 10"/>
              <a:gd name="T6" fmla="*/ 17 w 18"/>
              <a:gd name="T7" fmla="*/ 12 h 10"/>
              <a:gd name="T8" fmla="*/ 21 w 18"/>
              <a:gd name="T9" fmla="*/ 10 h 10"/>
              <a:gd name="T10" fmla="*/ 18 w 18"/>
              <a:gd name="T11" fmla="*/ 4 h 10"/>
              <a:gd name="T12" fmla="*/ 5 w 18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10"/>
              <a:gd name="T23" fmla="*/ 18 w 18"/>
              <a:gd name="T24" fmla="*/ 10 h 1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10">
                <a:moveTo>
                  <a:pt x="4" y="0"/>
                </a:moveTo>
                <a:cubicBezTo>
                  <a:pt x="2" y="0"/>
                  <a:pt x="0" y="0"/>
                  <a:pt x="0" y="1"/>
                </a:cubicBezTo>
                <a:cubicBezTo>
                  <a:pt x="1" y="4"/>
                  <a:pt x="4" y="4"/>
                  <a:pt x="6" y="6"/>
                </a:cubicBezTo>
                <a:cubicBezTo>
                  <a:pt x="9" y="7"/>
                  <a:pt x="11" y="9"/>
                  <a:pt x="14" y="10"/>
                </a:cubicBezTo>
                <a:cubicBezTo>
                  <a:pt x="15" y="10"/>
                  <a:pt x="17" y="9"/>
                  <a:pt x="17" y="8"/>
                </a:cubicBezTo>
                <a:cubicBezTo>
                  <a:pt x="18" y="6"/>
                  <a:pt x="17" y="4"/>
                  <a:pt x="15" y="3"/>
                </a:cubicBezTo>
                <a:cubicBezTo>
                  <a:pt x="12" y="1"/>
                  <a:pt x="7" y="0"/>
                  <a:pt x="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35" name="Freeform 3453"/>
          <p:cNvSpPr>
            <a:spLocks noChangeAspect="1"/>
          </p:cNvSpPr>
          <p:nvPr/>
        </p:nvSpPr>
        <p:spPr bwMode="auto">
          <a:xfrm>
            <a:off x="8272463" y="1928813"/>
            <a:ext cx="77788" cy="42863"/>
          </a:xfrm>
          <a:custGeom>
            <a:avLst/>
            <a:gdLst>
              <a:gd name="T0" fmla="*/ 6 w 41"/>
              <a:gd name="T1" fmla="*/ 4 h 22"/>
              <a:gd name="T2" fmla="*/ 0 w 41"/>
              <a:gd name="T3" fmla="*/ 15 h 22"/>
              <a:gd name="T4" fmla="*/ 7 w 41"/>
              <a:gd name="T5" fmla="*/ 26 h 22"/>
              <a:gd name="T6" fmla="*/ 14 w 41"/>
              <a:gd name="T7" fmla="*/ 22 h 22"/>
              <a:gd name="T8" fmla="*/ 25 w 41"/>
              <a:gd name="T9" fmla="*/ 20 h 22"/>
              <a:gd name="T10" fmla="*/ 37 w 41"/>
              <a:gd name="T11" fmla="*/ 20 h 22"/>
              <a:gd name="T12" fmla="*/ 47 w 41"/>
              <a:gd name="T13" fmla="*/ 17 h 22"/>
              <a:gd name="T14" fmla="*/ 47 w 41"/>
              <a:gd name="T15" fmla="*/ 10 h 22"/>
              <a:gd name="T16" fmla="*/ 31 w 41"/>
              <a:gd name="T17" fmla="*/ 2 h 22"/>
              <a:gd name="T18" fmla="*/ 25 w 41"/>
              <a:gd name="T19" fmla="*/ 0 h 22"/>
              <a:gd name="T20" fmla="*/ 17 w 41"/>
              <a:gd name="T21" fmla="*/ 2 h 22"/>
              <a:gd name="T22" fmla="*/ 6 w 41"/>
              <a:gd name="T23" fmla="*/ 4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1"/>
              <a:gd name="T37" fmla="*/ 0 h 22"/>
              <a:gd name="T38" fmla="*/ 41 w 41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1" h="22">
                <a:moveTo>
                  <a:pt x="5" y="3"/>
                </a:moveTo>
                <a:cubicBezTo>
                  <a:pt x="4" y="6"/>
                  <a:pt x="1" y="9"/>
                  <a:pt x="0" y="12"/>
                </a:cubicBezTo>
                <a:cubicBezTo>
                  <a:pt x="1" y="15"/>
                  <a:pt x="3" y="18"/>
                  <a:pt x="6" y="21"/>
                </a:cubicBezTo>
                <a:cubicBezTo>
                  <a:pt x="8" y="22"/>
                  <a:pt x="10" y="19"/>
                  <a:pt x="12" y="18"/>
                </a:cubicBezTo>
                <a:cubicBezTo>
                  <a:pt x="15" y="17"/>
                  <a:pt x="18" y="16"/>
                  <a:pt x="21" y="16"/>
                </a:cubicBezTo>
                <a:cubicBezTo>
                  <a:pt x="24" y="16"/>
                  <a:pt x="27" y="16"/>
                  <a:pt x="31" y="16"/>
                </a:cubicBezTo>
                <a:cubicBezTo>
                  <a:pt x="34" y="15"/>
                  <a:pt x="37" y="16"/>
                  <a:pt x="39" y="14"/>
                </a:cubicBezTo>
                <a:cubicBezTo>
                  <a:pt x="41" y="13"/>
                  <a:pt x="41" y="9"/>
                  <a:pt x="39" y="8"/>
                </a:cubicBezTo>
                <a:cubicBezTo>
                  <a:pt x="36" y="5"/>
                  <a:pt x="31" y="4"/>
                  <a:pt x="26" y="2"/>
                </a:cubicBezTo>
                <a:cubicBezTo>
                  <a:pt x="24" y="1"/>
                  <a:pt x="23" y="0"/>
                  <a:pt x="21" y="0"/>
                </a:cubicBezTo>
                <a:cubicBezTo>
                  <a:pt x="18" y="0"/>
                  <a:pt x="16" y="1"/>
                  <a:pt x="14" y="2"/>
                </a:cubicBezTo>
                <a:cubicBezTo>
                  <a:pt x="11" y="2"/>
                  <a:pt x="8" y="2"/>
                  <a:pt x="5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36" name="Freeform 3454"/>
          <p:cNvSpPr>
            <a:spLocks noChangeAspect="1"/>
          </p:cNvSpPr>
          <p:nvPr/>
        </p:nvSpPr>
        <p:spPr bwMode="auto">
          <a:xfrm>
            <a:off x="8234363" y="2544763"/>
            <a:ext cx="30163" cy="28575"/>
          </a:xfrm>
          <a:custGeom>
            <a:avLst/>
            <a:gdLst>
              <a:gd name="T0" fmla="*/ 4 w 16"/>
              <a:gd name="T1" fmla="*/ 0 h 15"/>
              <a:gd name="T2" fmla="*/ 8 w 16"/>
              <a:gd name="T3" fmla="*/ 1 h 15"/>
              <a:gd name="T4" fmla="*/ 8 w 16"/>
              <a:gd name="T5" fmla="*/ 5 h 15"/>
              <a:gd name="T6" fmla="*/ 19 w 16"/>
              <a:gd name="T7" fmla="*/ 14 h 15"/>
              <a:gd name="T8" fmla="*/ 18 w 16"/>
              <a:gd name="T9" fmla="*/ 17 h 15"/>
              <a:gd name="T10" fmla="*/ 8 w 16"/>
              <a:gd name="T11" fmla="*/ 10 h 15"/>
              <a:gd name="T12" fmla="*/ 0 w 16"/>
              <a:gd name="T13" fmla="*/ 4 h 15"/>
              <a:gd name="T14" fmla="*/ 4 w 16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6"/>
              <a:gd name="T25" fmla="*/ 0 h 15"/>
              <a:gd name="T26" fmla="*/ 16 w 16"/>
              <a:gd name="T27" fmla="*/ 15 h 1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6" h="15">
                <a:moveTo>
                  <a:pt x="3" y="0"/>
                </a:moveTo>
                <a:cubicBezTo>
                  <a:pt x="4" y="0"/>
                  <a:pt x="6" y="0"/>
                  <a:pt x="7" y="1"/>
                </a:cubicBezTo>
                <a:cubicBezTo>
                  <a:pt x="7" y="2"/>
                  <a:pt x="6" y="3"/>
                  <a:pt x="7" y="4"/>
                </a:cubicBezTo>
                <a:cubicBezTo>
                  <a:pt x="9" y="7"/>
                  <a:pt x="13" y="9"/>
                  <a:pt x="16" y="12"/>
                </a:cubicBezTo>
                <a:cubicBezTo>
                  <a:pt x="16" y="13"/>
                  <a:pt x="16" y="15"/>
                  <a:pt x="15" y="14"/>
                </a:cubicBezTo>
                <a:cubicBezTo>
                  <a:pt x="12" y="13"/>
                  <a:pt x="10" y="10"/>
                  <a:pt x="7" y="8"/>
                </a:cubicBezTo>
                <a:cubicBezTo>
                  <a:pt x="5" y="6"/>
                  <a:pt x="2" y="6"/>
                  <a:pt x="0" y="3"/>
                </a:cubicBezTo>
                <a:cubicBezTo>
                  <a:pt x="0" y="2"/>
                  <a:pt x="2" y="1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37" name="Freeform 3455"/>
          <p:cNvSpPr>
            <a:spLocks noChangeAspect="1"/>
          </p:cNvSpPr>
          <p:nvPr/>
        </p:nvSpPr>
        <p:spPr bwMode="auto">
          <a:xfrm>
            <a:off x="8277225" y="2565400"/>
            <a:ext cx="17463" cy="12700"/>
          </a:xfrm>
          <a:custGeom>
            <a:avLst/>
            <a:gdLst>
              <a:gd name="T0" fmla="*/ 4 w 9"/>
              <a:gd name="T1" fmla="*/ 0 h 7"/>
              <a:gd name="T2" fmla="*/ 0 w 9"/>
              <a:gd name="T3" fmla="*/ 2 h 7"/>
              <a:gd name="T4" fmla="*/ 9 w 9"/>
              <a:gd name="T5" fmla="*/ 7 h 7"/>
              <a:gd name="T6" fmla="*/ 11 w 9"/>
              <a:gd name="T7" fmla="*/ 6 h 7"/>
              <a:gd name="T8" fmla="*/ 4 w 9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"/>
              <a:gd name="T16" fmla="*/ 0 h 7"/>
              <a:gd name="T17" fmla="*/ 9 w 9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" h="7">
                <a:moveTo>
                  <a:pt x="3" y="0"/>
                </a:moveTo>
                <a:cubicBezTo>
                  <a:pt x="2" y="0"/>
                  <a:pt x="0" y="1"/>
                  <a:pt x="0" y="2"/>
                </a:cubicBezTo>
                <a:cubicBezTo>
                  <a:pt x="2" y="4"/>
                  <a:pt x="5" y="5"/>
                  <a:pt x="7" y="6"/>
                </a:cubicBezTo>
                <a:cubicBezTo>
                  <a:pt x="8" y="7"/>
                  <a:pt x="9" y="6"/>
                  <a:pt x="9" y="5"/>
                </a:cubicBezTo>
                <a:cubicBezTo>
                  <a:pt x="7" y="3"/>
                  <a:pt x="5" y="1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38" name="Freeform 3456"/>
          <p:cNvSpPr>
            <a:spLocks noChangeAspect="1"/>
          </p:cNvSpPr>
          <p:nvPr/>
        </p:nvSpPr>
        <p:spPr bwMode="auto">
          <a:xfrm>
            <a:off x="8053388" y="2706688"/>
            <a:ext cx="19050" cy="26988"/>
          </a:xfrm>
          <a:custGeom>
            <a:avLst/>
            <a:gdLst>
              <a:gd name="T0" fmla="*/ 11 w 10"/>
              <a:gd name="T1" fmla="*/ 0 h 14"/>
              <a:gd name="T2" fmla="*/ 7 w 10"/>
              <a:gd name="T3" fmla="*/ 0 h 14"/>
              <a:gd name="T4" fmla="*/ 4 w 10"/>
              <a:gd name="T5" fmla="*/ 9 h 14"/>
              <a:gd name="T6" fmla="*/ 0 w 10"/>
              <a:gd name="T7" fmla="*/ 11 h 14"/>
              <a:gd name="T8" fmla="*/ 4 w 10"/>
              <a:gd name="T9" fmla="*/ 17 h 14"/>
              <a:gd name="T10" fmla="*/ 10 w 10"/>
              <a:gd name="T11" fmla="*/ 10 h 14"/>
              <a:gd name="T12" fmla="*/ 12 w 10"/>
              <a:gd name="T13" fmla="*/ 5 h 14"/>
              <a:gd name="T14" fmla="*/ 11 w 10"/>
              <a:gd name="T15" fmla="*/ 0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4"/>
              <a:gd name="T26" fmla="*/ 10 w 10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4">
                <a:moveTo>
                  <a:pt x="9" y="0"/>
                </a:moveTo>
                <a:cubicBezTo>
                  <a:pt x="8" y="0"/>
                  <a:pt x="7" y="0"/>
                  <a:pt x="6" y="0"/>
                </a:cubicBezTo>
                <a:cubicBezTo>
                  <a:pt x="5" y="2"/>
                  <a:pt x="5" y="5"/>
                  <a:pt x="3" y="7"/>
                </a:cubicBezTo>
                <a:cubicBezTo>
                  <a:pt x="3" y="8"/>
                  <a:pt x="0" y="8"/>
                  <a:pt x="0" y="9"/>
                </a:cubicBezTo>
                <a:cubicBezTo>
                  <a:pt x="0" y="11"/>
                  <a:pt x="1" y="14"/>
                  <a:pt x="3" y="14"/>
                </a:cubicBezTo>
                <a:cubicBezTo>
                  <a:pt x="6" y="13"/>
                  <a:pt x="6" y="10"/>
                  <a:pt x="8" y="8"/>
                </a:cubicBezTo>
                <a:cubicBezTo>
                  <a:pt x="9" y="6"/>
                  <a:pt x="10" y="5"/>
                  <a:pt x="10" y="4"/>
                </a:cubicBezTo>
                <a:cubicBezTo>
                  <a:pt x="10" y="2"/>
                  <a:pt x="10" y="1"/>
                  <a:pt x="9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39" name="Freeform 3457"/>
          <p:cNvSpPr>
            <a:spLocks noChangeAspect="1"/>
          </p:cNvSpPr>
          <p:nvPr/>
        </p:nvSpPr>
        <p:spPr bwMode="auto">
          <a:xfrm>
            <a:off x="7916863" y="2876550"/>
            <a:ext cx="38100" cy="38100"/>
          </a:xfrm>
          <a:custGeom>
            <a:avLst/>
            <a:gdLst>
              <a:gd name="T0" fmla="*/ 23 w 20"/>
              <a:gd name="T1" fmla="*/ 0 h 20"/>
              <a:gd name="T2" fmla="*/ 23 w 20"/>
              <a:gd name="T3" fmla="*/ 4 h 20"/>
              <a:gd name="T4" fmla="*/ 19 w 20"/>
              <a:gd name="T5" fmla="*/ 4 h 20"/>
              <a:gd name="T6" fmla="*/ 12 w 20"/>
              <a:gd name="T7" fmla="*/ 12 h 20"/>
              <a:gd name="T8" fmla="*/ 8 w 20"/>
              <a:gd name="T9" fmla="*/ 13 h 20"/>
              <a:gd name="T10" fmla="*/ 1 w 20"/>
              <a:gd name="T11" fmla="*/ 24 h 20"/>
              <a:gd name="T12" fmla="*/ 0 w 20"/>
              <a:gd name="T13" fmla="*/ 20 h 20"/>
              <a:gd name="T14" fmla="*/ 5 w 20"/>
              <a:gd name="T15" fmla="*/ 14 h 20"/>
              <a:gd name="T16" fmla="*/ 10 w 20"/>
              <a:gd name="T17" fmla="*/ 4 h 20"/>
              <a:gd name="T18" fmla="*/ 16 w 20"/>
              <a:gd name="T19" fmla="*/ 6 h 20"/>
              <a:gd name="T20" fmla="*/ 23 w 20"/>
              <a:gd name="T21" fmla="*/ 0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20"/>
              <a:gd name="T35" fmla="*/ 20 w 20"/>
              <a:gd name="T36" fmla="*/ 20 h 2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20">
                <a:moveTo>
                  <a:pt x="19" y="0"/>
                </a:moveTo>
                <a:cubicBezTo>
                  <a:pt x="20" y="0"/>
                  <a:pt x="20" y="2"/>
                  <a:pt x="19" y="3"/>
                </a:cubicBezTo>
                <a:cubicBezTo>
                  <a:pt x="19" y="4"/>
                  <a:pt x="17" y="3"/>
                  <a:pt x="16" y="3"/>
                </a:cubicBezTo>
                <a:cubicBezTo>
                  <a:pt x="14" y="5"/>
                  <a:pt x="12" y="8"/>
                  <a:pt x="10" y="10"/>
                </a:cubicBezTo>
                <a:cubicBezTo>
                  <a:pt x="9" y="11"/>
                  <a:pt x="8" y="10"/>
                  <a:pt x="7" y="11"/>
                </a:cubicBezTo>
                <a:cubicBezTo>
                  <a:pt x="5" y="13"/>
                  <a:pt x="4" y="17"/>
                  <a:pt x="1" y="20"/>
                </a:cubicBezTo>
                <a:cubicBezTo>
                  <a:pt x="0" y="20"/>
                  <a:pt x="0" y="18"/>
                  <a:pt x="0" y="17"/>
                </a:cubicBezTo>
                <a:cubicBezTo>
                  <a:pt x="1" y="15"/>
                  <a:pt x="3" y="13"/>
                  <a:pt x="4" y="12"/>
                </a:cubicBezTo>
                <a:cubicBezTo>
                  <a:pt x="5" y="9"/>
                  <a:pt x="5" y="5"/>
                  <a:pt x="8" y="3"/>
                </a:cubicBezTo>
                <a:cubicBezTo>
                  <a:pt x="9" y="2"/>
                  <a:pt x="12" y="5"/>
                  <a:pt x="13" y="5"/>
                </a:cubicBezTo>
                <a:cubicBezTo>
                  <a:pt x="16" y="4"/>
                  <a:pt x="16" y="0"/>
                  <a:pt x="19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40" name="Freeform 3458"/>
          <p:cNvSpPr>
            <a:spLocks noChangeAspect="1"/>
          </p:cNvSpPr>
          <p:nvPr/>
        </p:nvSpPr>
        <p:spPr bwMode="auto">
          <a:xfrm>
            <a:off x="7888288" y="2909888"/>
            <a:ext cx="22225" cy="25400"/>
          </a:xfrm>
          <a:custGeom>
            <a:avLst/>
            <a:gdLst>
              <a:gd name="T0" fmla="*/ 9 w 11"/>
              <a:gd name="T1" fmla="*/ 1 h 13"/>
              <a:gd name="T2" fmla="*/ 14 w 11"/>
              <a:gd name="T3" fmla="*/ 2 h 13"/>
              <a:gd name="T4" fmla="*/ 10 w 11"/>
              <a:gd name="T5" fmla="*/ 7 h 13"/>
              <a:gd name="T6" fmla="*/ 4 w 11"/>
              <a:gd name="T7" fmla="*/ 16 h 13"/>
              <a:gd name="T8" fmla="*/ 0 w 11"/>
              <a:gd name="T9" fmla="*/ 14 h 13"/>
              <a:gd name="T10" fmla="*/ 8 w 11"/>
              <a:gd name="T11" fmla="*/ 4 h 13"/>
              <a:gd name="T12" fmla="*/ 9 w 11"/>
              <a:gd name="T13" fmla="*/ 1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13"/>
              <a:gd name="T23" fmla="*/ 11 w 11"/>
              <a:gd name="T24" fmla="*/ 13 h 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13">
                <a:moveTo>
                  <a:pt x="7" y="1"/>
                </a:moveTo>
                <a:cubicBezTo>
                  <a:pt x="9" y="0"/>
                  <a:pt x="11" y="1"/>
                  <a:pt x="11" y="2"/>
                </a:cubicBezTo>
                <a:cubicBezTo>
                  <a:pt x="11" y="4"/>
                  <a:pt x="9" y="4"/>
                  <a:pt x="8" y="6"/>
                </a:cubicBezTo>
                <a:cubicBezTo>
                  <a:pt x="6" y="8"/>
                  <a:pt x="5" y="11"/>
                  <a:pt x="3" y="13"/>
                </a:cubicBezTo>
                <a:cubicBezTo>
                  <a:pt x="2" y="13"/>
                  <a:pt x="0" y="12"/>
                  <a:pt x="0" y="11"/>
                </a:cubicBezTo>
                <a:cubicBezTo>
                  <a:pt x="1" y="8"/>
                  <a:pt x="4" y="6"/>
                  <a:pt x="6" y="3"/>
                </a:cubicBezTo>
                <a:cubicBezTo>
                  <a:pt x="6" y="2"/>
                  <a:pt x="7" y="1"/>
                  <a:pt x="7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41" name="Freeform 3459"/>
          <p:cNvSpPr>
            <a:spLocks noChangeAspect="1"/>
          </p:cNvSpPr>
          <p:nvPr/>
        </p:nvSpPr>
        <p:spPr bwMode="auto">
          <a:xfrm>
            <a:off x="7721600" y="2578100"/>
            <a:ext cx="20638" cy="25400"/>
          </a:xfrm>
          <a:custGeom>
            <a:avLst/>
            <a:gdLst>
              <a:gd name="T0" fmla="*/ 6 w 11"/>
              <a:gd name="T1" fmla="*/ 1 h 13"/>
              <a:gd name="T2" fmla="*/ 8 w 11"/>
              <a:gd name="T3" fmla="*/ 7 h 13"/>
              <a:gd name="T4" fmla="*/ 12 w 11"/>
              <a:gd name="T5" fmla="*/ 7 h 13"/>
              <a:gd name="T6" fmla="*/ 12 w 11"/>
              <a:gd name="T7" fmla="*/ 15 h 13"/>
              <a:gd name="T8" fmla="*/ 7 w 11"/>
              <a:gd name="T9" fmla="*/ 15 h 13"/>
              <a:gd name="T10" fmla="*/ 7 w 11"/>
              <a:gd name="T11" fmla="*/ 10 h 13"/>
              <a:gd name="T12" fmla="*/ 0 w 11"/>
              <a:gd name="T13" fmla="*/ 4 h 13"/>
              <a:gd name="T14" fmla="*/ 4 w 11"/>
              <a:gd name="T15" fmla="*/ 4 h 13"/>
              <a:gd name="T16" fmla="*/ 6 w 11"/>
              <a:gd name="T17" fmla="*/ 1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"/>
              <a:gd name="T28" fmla="*/ 0 h 13"/>
              <a:gd name="T29" fmla="*/ 11 w 11"/>
              <a:gd name="T30" fmla="*/ 13 h 1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" h="13">
                <a:moveTo>
                  <a:pt x="5" y="1"/>
                </a:moveTo>
                <a:cubicBezTo>
                  <a:pt x="7" y="2"/>
                  <a:pt x="6" y="4"/>
                  <a:pt x="7" y="6"/>
                </a:cubicBezTo>
                <a:cubicBezTo>
                  <a:pt x="7" y="6"/>
                  <a:pt x="9" y="5"/>
                  <a:pt x="10" y="6"/>
                </a:cubicBezTo>
                <a:cubicBezTo>
                  <a:pt x="11" y="8"/>
                  <a:pt x="11" y="11"/>
                  <a:pt x="10" y="12"/>
                </a:cubicBezTo>
                <a:cubicBezTo>
                  <a:pt x="9" y="13"/>
                  <a:pt x="7" y="12"/>
                  <a:pt x="6" y="12"/>
                </a:cubicBezTo>
                <a:cubicBezTo>
                  <a:pt x="6" y="11"/>
                  <a:pt x="7" y="9"/>
                  <a:pt x="6" y="8"/>
                </a:cubicBezTo>
                <a:cubicBezTo>
                  <a:pt x="5" y="6"/>
                  <a:pt x="1" y="5"/>
                  <a:pt x="0" y="3"/>
                </a:cubicBezTo>
                <a:cubicBezTo>
                  <a:pt x="0" y="2"/>
                  <a:pt x="2" y="3"/>
                  <a:pt x="3" y="3"/>
                </a:cubicBezTo>
                <a:cubicBezTo>
                  <a:pt x="4" y="2"/>
                  <a:pt x="5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42" name="Freeform 3460"/>
          <p:cNvSpPr>
            <a:spLocks noChangeAspect="1"/>
          </p:cNvSpPr>
          <p:nvPr/>
        </p:nvSpPr>
        <p:spPr bwMode="auto">
          <a:xfrm>
            <a:off x="7723188" y="2605088"/>
            <a:ext cx="111125" cy="263525"/>
          </a:xfrm>
          <a:custGeom>
            <a:avLst/>
            <a:gdLst>
              <a:gd name="T0" fmla="*/ 13 w 58"/>
              <a:gd name="T1" fmla="*/ 1 h 138"/>
              <a:gd name="T2" fmla="*/ 22 w 58"/>
              <a:gd name="T3" fmla="*/ 18 h 138"/>
              <a:gd name="T4" fmla="*/ 27 w 58"/>
              <a:gd name="T5" fmla="*/ 31 h 138"/>
              <a:gd name="T6" fmla="*/ 29 w 58"/>
              <a:gd name="T7" fmla="*/ 47 h 138"/>
              <a:gd name="T8" fmla="*/ 31 w 58"/>
              <a:gd name="T9" fmla="*/ 45 h 138"/>
              <a:gd name="T10" fmla="*/ 46 w 58"/>
              <a:gd name="T11" fmla="*/ 73 h 138"/>
              <a:gd name="T12" fmla="*/ 60 w 58"/>
              <a:gd name="T13" fmla="*/ 93 h 138"/>
              <a:gd name="T14" fmla="*/ 65 w 58"/>
              <a:gd name="T15" fmla="*/ 103 h 138"/>
              <a:gd name="T16" fmla="*/ 70 w 58"/>
              <a:gd name="T17" fmla="*/ 106 h 138"/>
              <a:gd name="T18" fmla="*/ 69 w 58"/>
              <a:gd name="T19" fmla="*/ 111 h 138"/>
              <a:gd name="T20" fmla="*/ 68 w 58"/>
              <a:gd name="T21" fmla="*/ 108 h 138"/>
              <a:gd name="T22" fmla="*/ 63 w 58"/>
              <a:gd name="T23" fmla="*/ 103 h 138"/>
              <a:gd name="T24" fmla="*/ 57 w 58"/>
              <a:gd name="T25" fmla="*/ 96 h 138"/>
              <a:gd name="T26" fmla="*/ 47 w 58"/>
              <a:gd name="T27" fmla="*/ 93 h 138"/>
              <a:gd name="T28" fmla="*/ 41 w 58"/>
              <a:gd name="T29" fmla="*/ 97 h 138"/>
              <a:gd name="T30" fmla="*/ 41 w 58"/>
              <a:gd name="T31" fmla="*/ 118 h 138"/>
              <a:gd name="T32" fmla="*/ 40 w 58"/>
              <a:gd name="T33" fmla="*/ 124 h 138"/>
              <a:gd name="T34" fmla="*/ 51 w 58"/>
              <a:gd name="T35" fmla="*/ 132 h 138"/>
              <a:gd name="T36" fmla="*/ 56 w 58"/>
              <a:gd name="T37" fmla="*/ 144 h 138"/>
              <a:gd name="T38" fmla="*/ 62 w 58"/>
              <a:gd name="T39" fmla="*/ 147 h 138"/>
              <a:gd name="T40" fmla="*/ 64 w 58"/>
              <a:gd name="T41" fmla="*/ 158 h 138"/>
              <a:gd name="T42" fmla="*/ 63 w 58"/>
              <a:gd name="T43" fmla="*/ 159 h 138"/>
              <a:gd name="T44" fmla="*/ 60 w 58"/>
              <a:gd name="T45" fmla="*/ 153 h 138"/>
              <a:gd name="T46" fmla="*/ 52 w 58"/>
              <a:gd name="T47" fmla="*/ 150 h 138"/>
              <a:gd name="T48" fmla="*/ 49 w 58"/>
              <a:gd name="T49" fmla="*/ 153 h 138"/>
              <a:gd name="T50" fmla="*/ 48 w 58"/>
              <a:gd name="T51" fmla="*/ 164 h 138"/>
              <a:gd name="T52" fmla="*/ 46 w 58"/>
              <a:gd name="T53" fmla="*/ 165 h 138"/>
              <a:gd name="T54" fmla="*/ 42 w 58"/>
              <a:gd name="T55" fmla="*/ 156 h 138"/>
              <a:gd name="T56" fmla="*/ 40 w 58"/>
              <a:gd name="T57" fmla="*/ 150 h 138"/>
              <a:gd name="T58" fmla="*/ 40 w 58"/>
              <a:gd name="T59" fmla="*/ 141 h 138"/>
              <a:gd name="T60" fmla="*/ 35 w 58"/>
              <a:gd name="T61" fmla="*/ 132 h 138"/>
              <a:gd name="T62" fmla="*/ 35 w 58"/>
              <a:gd name="T63" fmla="*/ 120 h 138"/>
              <a:gd name="T64" fmla="*/ 28 w 58"/>
              <a:gd name="T65" fmla="*/ 113 h 138"/>
              <a:gd name="T66" fmla="*/ 28 w 58"/>
              <a:gd name="T67" fmla="*/ 107 h 138"/>
              <a:gd name="T68" fmla="*/ 27 w 58"/>
              <a:gd name="T69" fmla="*/ 91 h 138"/>
              <a:gd name="T70" fmla="*/ 19 w 58"/>
              <a:gd name="T71" fmla="*/ 61 h 138"/>
              <a:gd name="T72" fmla="*/ 19 w 58"/>
              <a:gd name="T73" fmla="*/ 52 h 138"/>
              <a:gd name="T74" fmla="*/ 10 w 58"/>
              <a:gd name="T75" fmla="*/ 42 h 138"/>
              <a:gd name="T76" fmla="*/ 8 w 58"/>
              <a:gd name="T77" fmla="*/ 38 h 138"/>
              <a:gd name="T78" fmla="*/ 5 w 58"/>
              <a:gd name="T79" fmla="*/ 36 h 138"/>
              <a:gd name="T80" fmla="*/ 4 w 58"/>
              <a:gd name="T81" fmla="*/ 18 h 138"/>
              <a:gd name="T82" fmla="*/ 0 w 58"/>
              <a:gd name="T83" fmla="*/ 7 h 138"/>
              <a:gd name="T84" fmla="*/ 4 w 58"/>
              <a:gd name="T85" fmla="*/ 4 h 138"/>
              <a:gd name="T86" fmla="*/ 8 w 58"/>
              <a:gd name="T87" fmla="*/ 7 h 138"/>
              <a:gd name="T88" fmla="*/ 10 w 58"/>
              <a:gd name="T89" fmla="*/ 1 h 138"/>
              <a:gd name="T90" fmla="*/ 13 w 58"/>
              <a:gd name="T91" fmla="*/ 1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8"/>
              <a:gd name="T139" fmla="*/ 0 h 138"/>
              <a:gd name="T140" fmla="*/ 58 w 58"/>
              <a:gd name="T141" fmla="*/ 138 h 13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8" h="138">
                <a:moveTo>
                  <a:pt x="11" y="1"/>
                </a:moveTo>
                <a:cubicBezTo>
                  <a:pt x="14" y="5"/>
                  <a:pt x="16" y="10"/>
                  <a:pt x="18" y="15"/>
                </a:cubicBezTo>
                <a:cubicBezTo>
                  <a:pt x="19" y="19"/>
                  <a:pt x="21" y="22"/>
                  <a:pt x="22" y="26"/>
                </a:cubicBezTo>
                <a:cubicBezTo>
                  <a:pt x="23" y="30"/>
                  <a:pt x="22" y="35"/>
                  <a:pt x="24" y="39"/>
                </a:cubicBezTo>
                <a:cubicBezTo>
                  <a:pt x="24" y="39"/>
                  <a:pt x="25" y="36"/>
                  <a:pt x="26" y="37"/>
                </a:cubicBezTo>
                <a:cubicBezTo>
                  <a:pt x="31" y="44"/>
                  <a:pt x="34" y="53"/>
                  <a:pt x="38" y="61"/>
                </a:cubicBezTo>
                <a:cubicBezTo>
                  <a:pt x="41" y="66"/>
                  <a:pt x="46" y="71"/>
                  <a:pt x="50" y="77"/>
                </a:cubicBezTo>
                <a:cubicBezTo>
                  <a:pt x="51" y="80"/>
                  <a:pt x="52" y="83"/>
                  <a:pt x="54" y="86"/>
                </a:cubicBezTo>
                <a:cubicBezTo>
                  <a:pt x="55" y="87"/>
                  <a:pt x="57" y="86"/>
                  <a:pt x="58" y="88"/>
                </a:cubicBezTo>
                <a:cubicBezTo>
                  <a:pt x="58" y="89"/>
                  <a:pt x="58" y="91"/>
                  <a:pt x="57" y="92"/>
                </a:cubicBezTo>
                <a:cubicBezTo>
                  <a:pt x="57" y="92"/>
                  <a:pt x="56" y="90"/>
                  <a:pt x="56" y="90"/>
                </a:cubicBezTo>
                <a:cubicBezTo>
                  <a:pt x="55" y="88"/>
                  <a:pt x="53" y="87"/>
                  <a:pt x="52" y="86"/>
                </a:cubicBezTo>
                <a:cubicBezTo>
                  <a:pt x="50" y="84"/>
                  <a:pt x="49" y="81"/>
                  <a:pt x="47" y="80"/>
                </a:cubicBezTo>
                <a:cubicBezTo>
                  <a:pt x="45" y="78"/>
                  <a:pt x="42" y="77"/>
                  <a:pt x="39" y="77"/>
                </a:cubicBezTo>
                <a:cubicBezTo>
                  <a:pt x="37" y="78"/>
                  <a:pt x="35" y="79"/>
                  <a:pt x="34" y="81"/>
                </a:cubicBezTo>
                <a:cubicBezTo>
                  <a:pt x="33" y="86"/>
                  <a:pt x="34" y="92"/>
                  <a:pt x="34" y="98"/>
                </a:cubicBezTo>
                <a:cubicBezTo>
                  <a:pt x="33" y="99"/>
                  <a:pt x="32" y="101"/>
                  <a:pt x="33" y="103"/>
                </a:cubicBezTo>
                <a:cubicBezTo>
                  <a:pt x="35" y="106"/>
                  <a:pt x="40" y="107"/>
                  <a:pt x="42" y="110"/>
                </a:cubicBezTo>
                <a:cubicBezTo>
                  <a:pt x="44" y="112"/>
                  <a:pt x="44" y="117"/>
                  <a:pt x="46" y="120"/>
                </a:cubicBezTo>
                <a:cubicBezTo>
                  <a:pt x="47" y="121"/>
                  <a:pt x="50" y="120"/>
                  <a:pt x="51" y="122"/>
                </a:cubicBezTo>
                <a:cubicBezTo>
                  <a:pt x="52" y="124"/>
                  <a:pt x="53" y="128"/>
                  <a:pt x="53" y="131"/>
                </a:cubicBezTo>
                <a:cubicBezTo>
                  <a:pt x="53" y="132"/>
                  <a:pt x="52" y="132"/>
                  <a:pt x="52" y="132"/>
                </a:cubicBezTo>
                <a:cubicBezTo>
                  <a:pt x="51" y="131"/>
                  <a:pt x="51" y="128"/>
                  <a:pt x="50" y="127"/>
                </a:cubicBezTo>
                <a:cubicBezTo>
                  <a:pt x="48" y="125"/>
                  <a:pt x="46" y="125"/>
                  <a:pt x="43" y="125"/>
                </a:cubicBezTo>
                <a:cubicBezTo>
                  <a:pt x="42" y="125"/>
                  <a:pt x="41" y="126"/>
                  <a:pt x="41" y="127"/>
                </a:cubicBezTo>
                <a:cubicBezTo>
                  <a:pt x="40" y="130"/>
                  <a:pt x="40" y="133"/>
                  <a:pt x="40" y="136"/>
                </a:cubicBezTo>
                <a:cubicBezTo>
                  <a:pt x="39" y="136"/>
                  <a:pt x="38" y="138"/>
                  <a:pt x="38" y="137"/>
                </a:cubicBezTo>
                <a:cubicBezTo>
                  <a:pt x="36" y="135"/>
                  <a:pt x="36" y="133"/>
                  <a:pt x="35" y="130"/>
                </a:cubicBezTo>
                <a:cubicBezTo>
                  <a:pt x="34" y="129"/>
                  <a:pt x="33" y="127"/>
                  <a:pt x="33" y="125"/>
                </a:cubicBezTo>
                <a:cubicBezTo>
                  <a:pt x="32" y="122"/>
                  <a:pt x="33" y="120"/>
                  <a:pt x="33" y="117"/>
                </a:cubicBezTo>
                <a:cubicBezTo>
                  <a:pt x="32" y="115"/>
                  <a:pt x="29" y="113"/>
                  <a:pt x="29" y="110"/>
                </a:cubicBezTo>
                <a:cubicBezTo>
                  <a:pt x="28" y="107"/>
                  <a:pt x="30" y="103"/>
                  <a:pt x="29" y="100"/>
                </a:cubicBezTo>
                <a:cubicBezTo>
                  <a:pt x="28" y="98"/>
                  <a:pt x="25" y="97"/>
                  <a:pt x="23" y="94"/>
                </a:cubicBezTo>
                <a:cubicBezTo>
                  <a:pt x="22" y="93"/>
                  <a:pt x="23" y="91"/>
                  <a:pt x="23" y="89"/>
                </a:cubicBezTo>
                <a:cubicBezTo>
                  <a:pt x="22" y="85"/>
                  <a:pt x="23" y="80"/>
                  <a:pt x="22" y="76"/>
                </a:cubicBezTo>
                <a:cubicBezTo>
                  <a:pt x="21" y="68"/>
                  <a:pt x="17" y="60"/>
                  <a:pt x="16" y="51"/>
                </a:cubicBezTo>
                <a:cubicBezTo>
                  <a:pt x="15" y="49"/>
                  <a:pt x="17" y="46"/>
                  <a:pt x="16" y="43"/>
                </a:cubicBezTo>
                <a:cubicBezTo>
                  <a:pt x="14" y="40"/>
                  <a:pt x="10" y="38"/>
                  <a:pt x="8" y="35"/>
                </a:cubicBezTo>
                <a:cubicBezTo>
                  <a:pt x="7" y="34"/>
                  <a:pt x="8" y="33"/>
                  <a:pt x="7" y="32"/>
                </a:cubicBezTo>
                <a:cubicBezTo>
                  <a:pt x="7" y="31"/>
                  <a:pt x="5" y="31"/>
                  <a:pt x="4" y="30"/>
                </a:cubicBezTo>
                <a:cubicBezTo>
                  <a:pt x="3" y="25"/>
                  <a:pt x="4" y="20"/>
                  <a:pt x="3" y="15"/>
                </a:cubicBezTo>
                <a:cubicBezTo>
                  <a:pt x="3" y="12"/>
                  <a:pt x="0" y="9"/>
                  <a:pt x="0" y="6"/>
                </a:cubicBezTo>
                <a:cubicBezTo>
                  <a:pt x="0" y="5"/>
                  <a:pt x="1" y="3"/>
                  <a:pt x="3" y="3"/>
                </a:cubicBezTo>
                <a:cubicBezTo>
                  <a:pt x="4" y="3"/>
                  <a:pt x="5" y="6"/>
                  <a:pt x="7" y="6"/>
                </a:cubicBezTo>
                <a:cubicBezTo>
                  <a:pt x="8" y="5"/>
                  <a:pt x="7" y="2"/>
                  <a:pt x="8" y="1"/>
                </a:cubicBezTo>
                <a:cubicBezTo>
                  <a:pt x="8" y="0"/>
                  <a:pt x="10" y="0"/>
                  <a:pt x="1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43" name="Freeform 3461"/>
          <p:cNvSpPr>
            <a:spLocks noChangeAspect="1"/>
          </p:cNvSpPr>
          <p:nvPr/>
        </p:nvSpPr>
        <p:spPr bwMode="auto">
          <a:xfrm>
            <a:off x="6094413" y="1508125"/>
            <a:ext cx="30163" cy="14288"/>
          </a:xfrm>
          <a:custGeom>
            <a:avLst/>
            <a:gdLst>
              <a:gd name="T0" fmla="*/ 4 w 16"/>
              <a:gd name="T1" fmla="*/ 0 h 8"/>
              <a:gd name="T2" fmla="*/ 1 w 16"/>
              <a:gd name="T3" fmla="*/ 6 h 8"/>
              <a:gd name="T4" fmla="*/ 12 w 16"/>
              <a:gd name="T5" fmla="*/ 9 h 8"/>
              <a:gd name="T6" fmla="*/ 18 w 16"/>
              <a:gd name="T7" fmla="*/ 7 h 8"/>
              <a:gd name="T8" fmla="*/ 15 w 16"/>
              <a:gd name="T9" fmla="*/ 3 h 8"/>
              <a:gd name="T10" fmla="*/ 4 w 16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"/>
              <a:gd name="T19" fmla="*/ 0 h 8"/>
              <a:gd name="T20" fmla="*/ 16 w 16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" h="8">
                <a:moveTo>
                  <a:pt x="3" y="0"/>
                </a:moveTo>
                <a:cubicBezTo>
                  <a:pt x="1" y="1"/>
                  <a:pt x="0" y="4"/>
                  <a:pt x="1" y="5"/>
                </a:cubicBezTo>
                <a:cubicBezTo>
                  <a:pt x="4" y="7"/>
                  <a:pt x="7" y="8"/>
                  <a:pt x="10" y="8"/>
                </a:cubicBezTo>
                <a:cubicBezTo>
                  <a:pt x="12" y="8"/>
                  <a:pt x="15" y="8"/>
                  <a:pt x="15" y="6"/>
                </a:cubicBezTo>
                <a:cubicBezTo>
                  <a:pt x="16" y="5"/>
                  <a:pt x="14" y="3"/>
                  <a:pt x="13" y="3"/>
                </a:cubicBezTo>
                <a:cubicBezTo>
                  <a:pt x="10" y="1"/>
                  <a:pt x="6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44" name="Freeform 3462"/>
          <p:cNvSpPr>
            <a:spLocks noChangeAspect="1"/>
          </p:cNvSpPr>
          <p:nvPr/>
        </p:nvSpPr>
        <p:spPr bwMode="auto">
          <a:xfrm>
            <a:off x="5773738" y="1492250"/>
            <a:ext cx="55563" cy="34925"/>
          </a:xfrm>
          <a:custGeom>
            <a:avLst/>
            <a:gdLst>
              <a:gd name="T0" fmla="*/ 30 w 29"/>
              <a:gd name="T1" fmla="*/ 2 h 18"/>
              <a:gd name="T2" fmla="*/ 33 w 29"/>
              <a:gd name="T3" fmla="*/ 13 h 18"/>
              <a:gd name="T4" fmla="*/ 21 w 29"/>
              <a:gd name="T5" fmla="*/ 18 h 18"/>
              <a:gd name="T6" fmla="*/ 7 w 29"/>
              <a:gd name="T7" fmla="*/ 21 h 18"/>
              <a:gd name="T8" fmla="*/ 1 w 29"/>
              <a:gd name="T9" fmla="*/ 13 h 18"/>
              <a:gd name="T10" fmla="*/ 11 w 29"/>
              <a:gd name="T11" fmla="*/ 10 h 18"/>
              <a:gd name="T12" fmla="*/ 21 w 29"/>
              <a:gd name="T13" fmla="*/ 9 h 18"/>
              <a:gd name="T14" fmla="*/ 21 w 29"/>
              <a:gd name="T15" fmla="*/ 2 h 18"/>
              <a:gd name="T16" fmla="*/ 30 w 29"/>
              <a:gd name="T17" fmla="*/ 2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9"/>
              <a:gd name="T28" fmla="*/ 0 h 18"/>
              <a:gd name="T29" fmla="*/ 29 w 29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9" h="18">
                <a:moveTo>
                  <a:pt x="25" y="2"/>
                </a:moveTo>
                <a:cubicBezTo>
                  <a:pt x="28" y="4"/>
                  <a:pt x="29" y="9"/>
                  <a:pt x="27" y="11"/>
                </a:cubicBezTo>
                <a:cubicBezTo>
                  <a:pt x="25" y="14"/>
                  <a:pt x="20" y="14"/>
                  <a:pt x="17" y="15"/>
                </a:cubicBezTo>
                <a:cubicBezTo>
                  <a:pt x="13" y="16"/>
                  <a:pt x="10" y="18"/>
                  <a:pt x="6" y="17"/>
                </a:cubicBezTo>
                <a:cubicBezTo>
                  <a:pt x="4" y="17"/>
                  <a:pt x="0" y="14"/>
                  <a:pt x="1" y="11"/>
                </a:cubicBezTo>
                <a:cubicBezTo>
                  <a:pt x="2" y="9"/>
                  <a:pt x="6" y="9"/>
                  <a:pt x="9" y="8"/>
                </a:cubicBezTo>
                <a:cubicBezTo>
                  <a:pt x="12" y="8"/>
                  <a:pt x="15" y="8"/>
                  <a:pt x="17" y="7"/>
                </a:cubicBezTo>
                <a:cubicBezTo>
                  <a:pt x="18" y="6"/>
                  <a:pt x="16" y="3"/>
                  <a:pt x="17" y="2"/>
                </a:cubicBezTo>
                <a:cubicBezTo>
                  <a:pt x="19" y="1"/>
                  <a:pt x="23" y="0"/>
                  <a:pt x="25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45" name="Freeform 3463"/>
          <p:cNvSpPr>
            <a:spLocks noChangeAspect="1"/>
          </p:cNvSpPr>
          <p:nvPr/>
        </p:nvSpPr>
        <p:spPr bwMode="auto">
          <a:xfrm>
            <a:off x="5573713" y="1531938"/>
            <a:ext cx="34925" cy="15875"/>
          </a:xfrm>
          <a:custGeom>
            <a:avLst/>
            <a:gdLst>
              <a:gd name="T0" fmla="*/ 7 w 18"/>
              <a:gd name="T1" fmla="*/ 0 h 8"/>
              <a:gd name="T2" fmla="*/ 21 w 18"/>
              <a:gd name="T3" fmla="*/ 6 h 8"/>
              <a:gd name="T4" fmla="*/ 17 w 18"/>
              <a:gd name="T5" fmla="*/ 10 h 8"/>
              <a:gd name="T6" fmla="*/ 1 w 18"/>
              <a:gd name="T7" fmla="*/ 10 h 8"/>
              <a:gd name="T8" fmla="*/ 1 w 18"/>
              <a:gd name="T9" fmla="*/ 6 h 8"/>
              <a:gd name="T10" fmla="*/ 7 w 18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8"/>
              <a:gd name="T19" fmla="*/ 0 h 8"/>
              <a:gd name="T20" fmla="*/ 18 w 18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8" h="8">
                <a:moveTo>
                  <a:pt x="6" y="0"/>
                </a:moveTo>
                <a:cubicBezTo>
                  <a:pt x="10" y="0"/>
                  <a:pt x="14" y="2"/>
                  <a:pt x="17" y="5"/>
                </a:cubicBezTo>
                <a:cubicBezTo>
                  <a:pt x="18" y="6"/>
                  <a:pt x="15" y="8"/>
                  <a:pt x="14" y="8"/>
                </a:cubicBezTo>
                <a:cubicBezTo>
                  <a:pt x="10" y="8"/>
                  <a:pt x="5" y="8"/>
                  <a:pt x="1" y="8"/>
                </a:cubicBezTo>
                <a:cubicBezTo>
                  <a:pt x="0" y="8"/>
                  <a:pt x="0" y="6"/>
                  <a:pt x="1" y="5"/>
                </a:cubicBezTo>
                <a:cubicBezTo>
                  <a:pt x="3" y="4"/>
                  <a:pt x="5" y="2"/>
                  <a:pt x="6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46" name="Freeform 3464"/>
          <p:cNvSpPr>
            <a:spLocks noChangeAspect="1"/>
          </p:cNvSpPr>
          <p:nvPr/>
        </p:nvSpPr>
        <p:spPr bwMode="auto">
          <a:xfrm>
            <a:off x="5665788" y="1528763"/>
            <a:ext cx="47625" cy="19050"/>
          </a:xfrm>
          <a:custGeom>
            <a:avLst/>
            <a:gdLst>
              <a:gd name="T0" fmla="*/ 2 w 25"/>
              <a:gd name="T1" fmla="*/ 1 h 10"/>
              <a:gd name="T2" fmla="*/ 23 w 25"/>
              <a:gd name="T3" fmla="*/ 1 h 10"/>
              <a:gd name="T4" fmla="*/ 29 w 25"/>
              <a:gd name="T5" fmla="*/ 6 h 10"/>
              <a:gd name="T6" fmla="*/ 20 w 25"/>
              <a:gd name="T7" fmla="*/ 6 h 10"/>
              <a:gd name="T8" fmla="*/ 20 w 25"/>
              <a:gd name="T9" fmla="*/ 11 h 10"/>
              <a:gd name="T10" fmla="*/ 12 w 25"/>
              <a:gd name="T11" fmla="*/ 12 h 10"/>
              <a:gd name="T12" fmla="*/ 4 w 25"/>
              <a:gd name="T13" fmla="*/ 7 h 10"/>
              <a:gd name="T14" fmla="*/ 2 w 25"/>
              <a:gd name="T15" fmla="*/ 1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"/>
              <a:gd name="T25" fmla="*/ 0 h 10"/>
              <a:gd name="T26" fmla="*/ 25 w 25"/>
              <a:gd name="T27" fmla="*/ 10 h 1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" h="10">
                <a:moveTo>
                  <a:pt x="2" y="1"/>
                </a:moveTo>
                <a:cubicBezTo>
                  <a:pt x="7" y="0"/>
                  <a:pt x="14" y="0"/>
                  <a:pt x="19" y="1"/>
                </a:cubicBezTo>
                <a:cubicBezTo>
                  <a:pt x="21" y="1"/>
                  <a:pt x="25" y="3"/>
                  <a:pt x="24" y="5"/>
                </a:cubicBezTo>
                <a:cubicBezTo>
                  <a:pt x="23" y="7"/>
                  <a:pt x="19" y="4"/>
                  <a:pt x="17" y="5"/>
                </a:cubicBezTo>
                <a:cubicBezTo>
                  <a:pt x="16" y="6"/>
                  <a:pt x="18" y="8"/>
                  <a:pt x="17" y="9"/>
                </a:cubicBezTo>
                <a:cubicBezTo>
                  <a:pt x="15" y="8"/>
                  <a:pt x="12" y="9"/>
                  <a:pt x="10" y="10"/>
                </a:cubicBezTo>
                <a:cubicBezTo>
                  <a:pt x="7" y="10"/>
                  <a:pt x="4" y="9"/>
                  <a:pt x="3" y="6"/>
                </a:cubicBezTo>
                <a:cubicBezTo>
                  <a:pt x="2" y="5"/>
                  <a:pt x="0" y="2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47" name="Freeform 3465"/>
          <p:cNvSpPr>
            <a:spLocks noChangeAspect="1"/>
          </p:cNvSpPr>
          <p:nvPr/>
        </p:nvSpPr>
        <p:spPr bwMode="auto">
          <a:xfrm>
            <a:off x="5710238" y="1509713"/>
            <a:ext cx="60325" cy="30163"/>
          </a:xfrm>
          <a:custGeom>
            <a:avLst/>
            <a:gdLst>
              <a:gd name="T0" fmla="*/ 13 w 31"/>
              <a:gd name="T1" fmla="*/ 2 h 16"/>
              <a:gd name="T2" fmla="*/ 26 w 31"/>
              <a:gd name="T3" fmla="*/ 2 h 16"/>
              <a:gd name="T4" fmla="*/ 36 w 31"/>
              <a:gd name="T5" fmla="*/ 2 h 16"/>
              <a:gd name="T6" fmla="*/ 36 w 31"/>
              <a:gd name="T7" fmla="*/ 10 h 16"/>
              <a:gd name="T8" fmla="*/ 29 w 31"/>
              <a:gd name="T9" fmla="*/ 18 h 16"/>
              <a:gd name="T10" fmla="*/ 16 w 31"/>
              <a:gd name="T11" fmla="*/ 14 h 16"/>
              <a:gd name="T12" fmla="*/ 6 w 31"/>
              <a:gd name="T13" fmla="*/ 18 h 16"/>
              <a:gd name="T14" fmla="*/ 1 w 31"/>
              <a:gd name="T15" fmla="*/ 13 h 16"/>
              <a:gd name="T16" fmla="*/ 2 w 31"/>
              <a:gd name="T17" fmla="*/ 4 h 16"/>
              <a:gd name="T18" fmla="*/ 13 w 31"/>
              <a:gd name="T19" fmla="*/ 2 h 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1"/>
              <a:gd name="T31" fmla="*/ 0 h 16"/>
              <a:gd name="T32" fmla="*/ 31 w 31"/>
              <a:gd name="T33" fmla="*/ 16 h 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1" h="16">
                <a:moveTo>
                  <a:pt x="11" y="2"/>
                </a:moveTo>
                <a:cubicBezTo>
                  <a:pt x="14" y="2"/>
                  <a:pt x="17" y="2"/>
                  <a:pt x="21" y="2"/>
                </a:cubicBezTo>
                <a:cubicBezTo>
                  <a:pt x="24" y="2"/>
                  <a:pt x="27" y="0"/>
                  <a:pt x="29" y="2"/>
                </a:cubicBezTo>
                <a:cubicBezTo>
                  <a:pt x="31" y="3"/>
                  <a:pt x="30" y="6"/>
                  <a:pt x="29" y="8"/>
                </a:cubicBezTo>
                <a:cubicBezTo>
                  <a:pt x="26" y="10"/>
                  <a:pt x="25" y="14"/>
                  <a:pt x="24" y="15"/>
                </a:cubicBezTo>
                <a:cubicBezTo>
                  <a:pt x="20" y="16"/>
                  <a:pt x="17" y="12"/>
                  <a:pt x="13" y="12"/>
                </a:cubicBezTo>
                <a:cubicBezTo>
                  <a:pt x="10" y="12"/>
                  <a:pt x="8" y="15"/>
                  <a:pt x="5" y="15"/>
                </a:cubicBezTo>
                <a:cubicBezTo>
                  <a:pt x="3" y="15"/>
                  <a:pt x="1" y="13"/>
                  <a:pt x="1" y="11"/>
                </a:cubicBezTo>
                <a:cubicBezTo>
                  <a:pt x="0" y="8"/>
                  <a:pt x="0" y="5"/>
                  <a:pt x="2" y="3"/>
                </a:cubicBezTo>
                <a:cubicBezTo>
                  <a:pt x="4" y="1"/>
                  <a:pt x="8" y="3"/>
                  <a:pt x="1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48" name="Freeform 3466"/>
          <p:cNvSpPr>
            <a:spLocks noChangeAspect="1"/>
          </p:cNvSpPr>
          <p:nvPr/>
        </p:nvSpPr>
        <p:spPr bwMode="auto">
          <a:xfrm>
            <a:off x="5643563" y="1536700"/>
            <a:ext cx="26988" cy="17463"/>
          </a:xfrm>
          <a:custGeom>
            <a:avLst/>
            <a:gdLst>
              <a:gd name="T0" fmla="*/ 1 w 14"/>
              <a:gd name="T1" fmla="*/ 1 h 9"/>
              <a:gd name="T2" fmla="*/ 1 w 14"/>
              <a:gd name="T3" fmla="*/ 7 h 9"/>
              <a:gd name="T4" fmla="*/ 15 w 14"/>
              <a:gd name="T5" fmla="*/ 10 h 9"/>
              <a:gd name="T6" fmla="*/ 15 w 14"/>
              <a:gd name="T7" fmla="*/ 1 h 9"/>
              <a:gd name="T8" fmla="*/ 1 w 14"/>
              <a:gd name="T9" fmla="*/ 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"/>
              <a:gd name="T16" fmla="*/ 0 h 9"/>
              <a:gd name="T17" fmla="*/ 14 w 14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" h="9">
                <a:moveTo>
                  <a:pt x="1" y="1"/>
                </a:moveTo>
                <a:cubicBezTo>
                  <a:pt x="1" y="1"/>
                  <a:pt x="0" y="5"/>
                  <a:pt x="1" y="6"/>
                </a:cubicBezTo>
                <a:cubicBezTo>
                  <a:pt x="4" y="8"/>
                  <a:pt x="8" y="9"/>
                  <a:pt x="12" y="8"/>
                </a:cubicBezTo>
                <a:cubicBezTo>
                  <a:pt x="14" y="7"/>
                  <a:pt x="14" y="2"/>
                  <a:pt x="12" y="1"/>
                </a:cubicBezTo>
                <a:cubicBezTo>
                  <a:pt x="9" y="0"/>
                  <a:pt x="4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49" name="Freeform 3467"/>
          <p:cNvSpPr>
            <a:spLocks noChangeAspect="1"/>
          </p:cNvSpPr>
          <p:nvPr/>
        </p:nvSpPr>
        <p:spPr bwMode="auto">
          <a:xfrm>
            <a:off x="5610225" y="1498600"/>
            <a:ext cx="68263" cy="19050"/>
          </a:xfrm>
          <a:custGeom>
            <a:avLst/>
            <a:gdLst>
              <a:gd name="T0" fmla="*/ 4 w 36"/>
              <a:gd name="T1" fmla="*/ 1 h 10"/>
              <a:gd name="T2" fmla="*/ 1 w 36"/>
              <a:gd name="T3" fmla="*/ 5 h 10"/>
              <a:gd name="T4" fmla="*/ 8 w 36"/>
              <a:gd name="T5" fmla="*/ 7 h 10"/>
              <a:gd name="T6" fmla="*/ 18 w 36"/>
              <a:gd name="T7" fmla="*/ 8 h 10"/>
              <a:gd name="T8" fmla="*/ 29 w 36"/>
              <a:gd name="T9" fmla="*/ 10 h 10"/>
              <a:gd name="T10" fmla="*/ 35 w 36"/>
              <a:gd name="T11" fmla="*/ 11 h 10"/>
              <a:gd name="T12" fmla="*/ 39 w 36"/>
              <a:gd name="T13" fmla="*/ 12 h 10"/>
              <a:gd name="T14" fmla="*/ 42 w 36"/>
              <a:gd name="T15" fmla="*/ 10 h 10"/>
              <a:gd name="T16" fmla="*/ 32 w 36"/>
              <a:gd name="T17" fmla="*/ 6 h 10"/>
              <a:gd name="T18" fmla="*/ 22 w 36"/>
              <a:gd name="T19" fmla="*/ 4 h 10"/>
              <a:gd name="T20" fmla="*/ 16 w 36"/>
              <a:gd name="T21" fmla="*/ 5 h 10"/>
              <a:gd name="T22" fmla="*/ 8 w 36"/>
              <a:gd name="T23" fmla="*/ 1 h 10"/>
              <a:gd name="T24" fmla="*/ 4 w 36"/>
              <a:gd name="T25" fmla="*/ 1 h 1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6"/>
              <a:gd name="T40" fmla="*/ 0 h 10"/>
              <a:gd name="T41" fmla="*/ 36 w 36"/>
              <a:gd name="T42" fmla="*/ 10 h 1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6" h="10">
                <a:moveTo>
                  <a:pt x="3" y="1"/>
                </a:moveTo>
                <a:cubicBezTo>
                  <a:pt x="2" y="1"/>
                  <a:pt x="0" y="3"/>
                  <a:pt x="1" y="4"/>
                </a:cubicBezTo>
                <a:cubicBezTo>
                  <a:pt x="2" y="5"/>
                  <a:pt x="5" y="5"/>
                  <a:pt x="7" y="6"/>
                </a:cubicBezTo>
                <a:cubicBezTo>
                  <a:pt x="10" y="7"/>
                  <a:pt x="12" y="7"/>
                  <a:pt x="15" y="7"/>
                </a:cubicBezTo>
                <a:cubicBezTo>
                  <a:pt x="18" y="8"/>
                  <a:pt x="21" y="8"/>
                  <a:pt x="24" y="8"/>
                </a:cubicBezTo>
                <a:cubicBezTo>
                  <a:pt x="26" y="8"/>
                  <a:pt x="28" y="8"/>
                  <a:pt x="29" y="9"/>
                </a:cubicBezTo>
                <a:cubicBezTo>
                  <a:pt x="31" y="9"/>
                  <a:pt x="32" y="10"/>
                  <a:pt x="33" y="10"/>
                </a:cubicBezTo>
                <a:cubicBezTo>
                  <a:pt x="34" y="10"/>
                  <a:pt x="36" y="9"/>
                  <a:pt x="35" y="8"/>
                </a:cubicBezTo>
                <a:cubicBezTo>
                  <a:pt x="33" y="6"/>
                  <a:pt x="30" y="6"/>
                  <a:pt x="27" y="5"/>
                </a:cubicBezTo>
                <a:cubicBezTo>
                  <a:pt x="24" y="4"/>
                  <a:pt x="21" y="3"/>
                  <a:pt x="18" y="3"/>
                </a:cubicBezTo>
                <a:cubicBezTo>
                  <a:pt x="17" y="3"/>
                  <a:pt x="15" y="4"/>
                  <a:pt x="13" y="4"/>
                </a:cubicBezTo>
                <a:cubicBezTo>
                  <a:pt x="11" y="3"/>
                  <a:pt x="9" y="2"/>
                  <a:pt x="7" y="1"/>
                </a:cubicBezTo>
                <a:cubicBezTo>
                  <a:pt x="5" y="1"/>
                  <a:pt x="4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50" name="Freeform 3468"/>
          <p:cNvSpPr>
            <a:spLocks noChangeAspect="1"/>
          </p:cNvSpPr>
          <p:nvPr/>
        </p:nvSpPr>
        <p:spPr bwMode="auto">
          <a:xfrm>
            <a:off x="5600700" y="1519238"/>
            <a:ext cx="14288" cy="17463"/>
          </a:xfrm>
          <a:custGeom>
            <a:avLst/>
            <a:gdLst>
              <a:gd name="T0" fmla="*/ 1 w 8"/>
              <a:gd name="T1" fmla="*/ 1 h 9"/>
              <a:gd name="T2" fmla="*/ 2 w 8"/>
              <a:gd name="T3" fmla="*/ 7 h 9"/>
              <a:gd name="T4" fmla="*/ 8 w 8"/>
              <a:gd name="T5" fmla="*/ 10 h 9"/>
              <a:gd name="T6" fmla="*/ 6 w 8"/>
              <a:gd name="T7" fmla="*/ 2 h 9"/>
              <a:gd name="T8" fmla="*/ 1 w 8"/>
              <a:gd name="T9" fmla="*/ 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9"/>
              <a:gd name="T17" fmla="*/ 8 w 8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9">
                <a:moveTo>
                  <a:pt x="1" y="1"/>
                </a:moveTo>
                <a:cubicBezTo>
                  <a:pt x="0" y="3"/>
                  <a:pt x="1" y="5"/>
                  <a:pt x="2" y="6"/>
                </a:cubicBezTo>
                <a:cubicBezTo>
                  <a:pt x="3" y="7"/>
                  <a:pt x="6" y="9"/>
                  <a:pt x="7" y="8"/>
                </a:cubicBezTo>
                <a:cubicBezTo>
                  <a:pt x="8" y="6"/>
                  <a:pt x="7" y="3"/>
                  <a:pt x="5" y="2"/>
                </a:cubicBezTo>
                <a:cubicBezTo>
                  <a:pt x="4" y="1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51" name="Freeform 3469"/>
          <p:cNvSpPr>
            <a:spLocks noChangeAspect="1"/>
          </p:cNvSpPr>
          <p:nvPr/>
        </p:nvSpPr>
        <p:spPr bwMode="auto">
          <a:xfrm>
            <a:off x="5710238" y="1547813"/>
            <a:ext cx="9525" cy="11113"/>
          </a:xfrm>
          <a:custGeom>
            <a:avLst/>
            <a:gdLst>
              <a:gd name="T0" fmla="*/ 4 w 5"/>
              <a:gd name="T1" fmla="*/ 0 h 6"/>
              <a:gd name="T2" fmla="*/ 6 w 5"/>
              <a:gd name="T3" fmla="*/ 5 h 6"/>
              <a:gd name="T4" fmla="*/ 4 w 5"/>
              <a:gd name="T5" fmla="*/ 6 h 6"/>
              <a:gd name="T6" fmla="*/ 0 w 5"/>
              <a:gd name="T7" fmla="*/ 2 h 6"/>
              <a:gd name="T8" fmla="*/ 4 w 5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3" y="0"/>
                </a:moveTo>
                <a:cubicBezTo>
                  <a:pt x="4" y="1"/>
                  <a:pt x="5" y="3"/>
                  <a:pt x="5" y="4"/>
                </a:cubicBezTo>
                <a:cubicBezTo>
                  <a:pt x="5" y="5"/>
                  <a:pt x="4" y="6"/>
                  <a:pt x="3" y="5"/>
                </a:cubicBezTo>
                <a:cubicBezTo>
                  <a:pt x="1" y="5"/>
                  <a:pt x="0" y="4"/>
                  <a:pt x="0" y="2"/>
                </a:cubicBezTo>
                <a:cubicBezTo>
                  <a:pt x="0" y="1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52" name="Freeform 3470"/>
          <p:cNvSpPr>
            <a:spLocks noChangeAspect="1"/>
          </p:cNvSpPr>
          <p:nvPr/>
        </p:nvSpPr>
        <p:spPr bwMode="auto">
          <a:xfrm>
            <a:off x="5603875" y="1509713"/>
            <a:ext cx="34925" cy="9525"/>
          </a:xfrm>
          <a:custGeom>
            <a:avLst/>
            <a:gdLst>
              <a:gd name="T0" fmla="*/ 1 w 18"/>
              <a:gd name="T1" fmla="*/ 1 h 5"/>
              <a:gd name="T2" fmla="*/ 1 w 18"/>
              <a:gd name="T3" fmla="*/ 4 h 5"/>
              <a:gd name="T4" fmla="*/ 17 w 18"/>
              <a:gd name="T5" fmla="*/ 6 h 5"/>
              <a:gd name="T6" fmla="*/ 21 w 18"/>
              <a:gd name="T7" fmla="*/ 5 h 5"/>
              <a:gd name="T8" fmla="*/ 17 w 18"/>
              <a:gd name="T9" fmla="*/ 4 h 5"/>
              <a:gd name="T10" fmla="*/ 6 w 18"/>
              <a:gd name="T11" fmla="*/ 1 h 5"/>
              <a:gd name="T12" fmla="*/ 1 w 18"/>
              <a:gd name="T13" fmla="*/ 1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5"/>
              <a:gd name="T23" fmla="*/ 18 w 18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5">
                <a:moveTo>
                  <a:pt x="1" y="1"/>
                </a:moveTo>
                <a:cubicBezTo>
                  <a:pt x="0" y="1"/>
                  <a:pt x="0" y="3"/>
                  <a:pt x="1" y="3"/>
                </a:cubicBezTo>
                <a:cubicBezTo>
                  <a:pt x="5" y="4"/>
                  <a:pt x="9" y="5"/>
                  <a:pt x="14" y="5"/>
                </a:cubicBezTo>
                <a:cubicBezTo>
                  <a:pt x="15" y="5"/>
                  <a:pt x="17" y="5"/>
                  <a:pt x="17" y="4"/>
                </a:cubicBezTo>
                <a:cubicBezTo>
                  <a:pt x="18" y="3"/>
                  <a:pt x="15" y="3"/>
                  <a:pt x="14" y="3"/>
                </a:cubicBezTo>
                <a:cubicBezTo>
                  <a:pt x="11" y="2"/>
                  <a:pt x="8" y="1"/>
                  <a:pt x="5" y="1"/>
                </a:cubicBezTo>
                <a:cubicBezTo>
                  <a:pt x="4" y="1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53" name="Freeform 3471"/>
          <p:cNvSpPr>
            <a:spLocks noChangeAspect="1"/>
          </p:cNvSpPr>
          <p:nvPr/>
        </p:nvSpPr>
        <p:spPr bwMode="auto">
          <a:xfrm>
            <a:off x="5630863" y="1482725"/>
            <a:ext cx="103188" cy="23813"/>
          </a:xfrm>
          <a:custGeom>
            <a:avLst/>
            <a:gdLst>
              <a:gd name="T0" fmla="*/ 1 w 54"/>
              <a:gd name="T1" fmla="*/ 3 h 12"/>
              <a:gd name="T2" fmla="*/ 1 w 54"/>
              <a:gd name="T3" fmla="*/ 6 h 12"/>
              <a:gd name="T4" fmla="*/ 6 w 54"/>
              <a:gd name="T5" fmla="*/ 8 h 12"/>
              <a:gd name="T6" fmla="*/ 12 w 54"/>
              <a:gd name="T7" fmla="*/ 6 h 12"/>
              <a:gd name="T8" fmla="*/ 16 w 54"/>
              <a:gd name="T9" fmla="*/ 8 h 12"/>
              <a:gd name="T10" fmla="*/ 23 w 54"/>
              <a:gd name="T11" fmla="*/ 8 h 12"/>
              <a:gd name="T12" fmla="*/ 29 w 54"/>
              <a:gd name="T13" fmla="*/ 10 h 12"/>
              <a:gd name="T14" fmla="*/ 36 w 54"/>
              <a:gd name="T15" fmla="*/ 14 h 12"/>
              <a:gd name="T16" fmla="*/ 46 w 54"/>
              <a:gd name="T17" fmla="*/ 14 h 12"/>
              <a:gd name="T18" fmla="*/ 58 w 54"/>
              <a:gd name="T19" fmla="*/ 14 h 12"/>
              <a:gd name="T20" fmla="*/ 65 w 54"/>
              <a:gd name="T21" fmla="*/ 11 h 12"/>
              <a:gd name="T22" fmla="*/ 55 w 54"/>
              <a:gd name="T23" fmla="*/ 6 h 12"/>
              <a:gd name="T24" fmla="*/ 43 w 54"/>
              <a:gd name="T25" fmla="*/ 6 h 12"/>
              <a:gd name="T26" fmla="*/ 28 w 54"/>
              <a:gd name="T27" fmla="*/ 1 h 12"/>
              <a:gd name="T28" fmla="*/ 17 w 54"/>
              <a:gd name="T29" fmla="*/ 1 h 12"/>
              <a:gd name="T30" fmla="*/ 11 w 54"/>
              <a:gd name="T31" fmla="*/ 0 h 12"/>
              <a:gd name="T32" fmla="*/ 10 w 54"/>
              <a:gd name="T33" fmla="*/ 4 h 12"/>
              <a:gd name="T34" fmla="*/ 5 w 54"/>
              <a:gd name="T35" fmla="*/ 3 h 12"/>
              <a:gd name="T36" fmla="*/ 1 w 54"/>
              <a:gd name="T37" fmla="*/ 3 h 1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4"/>
              <a:gd name="T58" fmla="*/ 0 h 12"/>
              <a:gd name="T59" fmla="*/ 54 w 54"/>
              <a:gd name="T60" fmla="*/ 12 h 1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4" h="12">
                <a:moveTo>
                  <a:pt x="1" y="2"/>
                </a:moveTo>
                <a:cubicBezTo>
                  <a:pt x="0" y="2"/>
                  <a:pt x="0" y="4"/>
                  <a:pt x="1" y="5"/>
                </a:cubicBezTo>
                <a:cubicBezTo>
                  <a:pt x="2" y="6"/>
                  <a:pt x="4" y="6"/>
                  <a:pt x="5" y="6"/>
                </a:cubicBezTo>
                <a:cubicBezTo>
                  <a:pt x="7" y="6"/>
                  <a:pt x="8" y="5"/>
                  <a:pt x="10" y="5"/>
                </a:cubicBezTo>
                <a:cubicBezTo>
                  <a:pt x="11" y="5"/>
                  <a:pt x="12" y="6"/>
                  <a:pt x="13" y="6"/>
                </a:cubicBezTo>
                <a:cubicBezTo>
                  <a:pt x="15" y="6"/>
                  <a:pt x="17" y="6"/>
                  <a:pt x="19" y="6"/>
                </a:cubicBezTo>
                <a:cubicBezTo>
                  <a:pt x="20" y="6"/>
                  <a:pt x="22" y="7"/>
                  <a:pt x="24" y="8"/>
                </a:cubicBezTo>
                <a:cubicBezTo>
                  <a:pt x="26" y="9"/>
                  <a:pt x="28" y="10"/>
                  <a:pt x="30" y="11"/>
                </a:cubicBezTo>
                <a:cubicBezTo>
                  <a:pt x="33" y="11"/>
                  <a:pt x="35" y="10"/>
                  <a:pt x="38" y="11"/>
                </a:cubicBezTo>
                <a:cubicBezTo>
                  <a:pt x="41" y="11"/>
                  <a:pt x="45" y="12"/>
                  <a:pt x="48" y="11"/>
                </a:cubicBezTo>
                <a:cubicBezTo>
                  <a:pt x="50" y="11"/>
                  <a:pt x="54" y="11"/>
                  <a:pt x="54" y="9"/>
                </a:cubicBezTo>
                <a:cubicBezTo>
                  <a:pt x="53" y="6"/>
                  <a:pt x="49" y="6"/>
                  <a:pt x="46" y="5"/>
                </a:cubicBezTo>
                <a:cubicBezTo>
                  <a:pt x="43" y="4"/>
                  <a:pt x="39" y="5"/>
                  <a:pt x="36" y="5"/>
                </a:cubicBezTo>
                <a:cubicBezTo>
                  <a:pt x="31" y="4"/>
                  <a:pt x="27" y="2"/>
                  <a:pt x="23" y="1"/>
                </a:cubicBezTo>
                <a:cubicBezTo>
                  <a:pt x="20" y="1"/>
                  <a:pt x="17" y="1"/>
                  <a:pt x="14" y="1"/>
                </a:cubicBezTo>
                <a:cubicBezTo>
                  <a:pt x="12" y="1"/>
                  <a:pt x="10" y="0"/>
                  <a:pt x="9" y="0"/>
                </a:cubicBezTo>
                <a:cubicBezTo>
                  <a:pt x="8" y="0"/>
                  <a:pt x="9" y="2"/>
                  <a:pt x="8" y="3"/>
                </a:cubicBezTo>
                <a:cubicBezTo>
                  <a:pt x="7" y="3"/>
                  <a:pt x="6" y="3"/>
                  <a:pt x="4" y="2"/>
                </a:cubicBezTo>
                <a:cubicBezTo>
                  <a:pt x="3" y="2"/>
                  <a:pt x="2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54" name="Freeform 3472"/>
          <p:cNvSpPr>
            <a:spLocks noChangeAspect="1"/>
          </p:cNvSpPr>
          <p:nvPr/>
        </p:nvSpPr>
        <p:spPr bwMode="auto">
          <a:xfrm>
            <a:off x="5762625" y="1468438"/>
            <a:ext cx="28575" cy="11113"/>
          </a:xfrm>
          <a:custGeom>
            <a:avLst/>
            <a:gdLst>
              <a:gd name="T0" fmla="*/ 10 w 15"/>
              <a:gd name="T1" fmla="*/ 1 h 6"/>
              <a:gd name="T2" fmla="*/ 7 w 15"/>
              <a:gd name="T3" fmla="*/ 2 h 6"/>
              <a:gd name="T4" fmla="*/ 1 w 15"/>
              <a:gd name="T5" fmla="*/ 2 h 6"/>
              <a:gd name="T6" fmla="*/ 6 w 15"/>
              <a:gd name="T7" fmla="*/ 5 h 6"/>
              <a:gd name="T8" fmla="*/ 11 w 15"/>
              <a:gd name="T9" fmla="*/ 7 h 6"/>
              <a:gd name="T10" fmla="*/ 17 w 15"/>
              <a:gd name="T11" fmla="*/ 4 h 6"/>
              <a:gd name="T12" fmla="*/ 14 w 15"/>
              <a:gd name="T13" fmla="*/ 0 h 6"/>
              <a:gd name="T14" fmla="*/ 10 w 15"/>
              <a:gd name="T15" fmla="*/ 1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"/>
              <a:gd name="T25" fmla="*/ 0 h 6"/>
              <a:gd name="T26" fmla="*/ 15 w 15"/>
              <a:gd name="T27" fmla="*/ 6 h 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" h="6">
                <a:moveTo>
                  <a:pt x="8" y="1"/>
                </a:moveTo>
                <a:cubicBezTo>
                  <a:pt x="7" y="2"/>
                  <a:pt x="7" y="2"/>
                  <a:pt x="6" y="2"/>
                </a:cubicBezTo>
                <a:cubicBezTo>
                  <a:pt x="4" y="2"/>
                  <a:pt x="2" y="1"/>
                  <a:pt x="1" y="2"/>
                </a:cubicBezTo>
                <a:cubicBezTo>
                  <a:pt x="0" y="4"/>
                  <a:pt x="3" y="3"/>
                  <a:pt x="5" y="4"/>
                </a:cubicBezTo>
                <a:cubicBezTo>
                  <a:pt x="6" y="5"/>
                  <a:pt x="7" y="6"/>
                  <a:pt x="9" y="6"/>
                </a:cubicBezTo>
                <a:cubicBezTo>
                  <a:pt x="11" y="6"/>
                  <a:pt x="13" y="5"/>
                  <a:pt x="14" y="3"/>
                </a:cubicBezTo>
                <a:cubicBezTo>
                  <a:pt x="15" y="2"/>
                  <a:pt x="13" y="0"/>
                  <a:pt x="12" y="0"/>
                </a:cubicBezTo>
                <a:cubicBezTo>
                  <a:pt x="10" y="0"/>
                  <a:pt x="9" y="1"/>
                  <a:pt x="8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55" name="Freeform 3473"/>
          <p:cNvSpPr>
            <a:spLocks noChangeAspect="1"/>
          </p:cNvSpPr>
          <p:nvPr/>
        </p:nvSpPr>
        <p:spPr bwMode="auto">
          <a:xfrm>
            <a:off x="5734050" y="1490663"/>
            <a:ext cx="31750" cy="20638"/>
          </a:xfrm>
          <a:custGeom>
            <a:avLst/>
            <a:gdLst>
              <a:gd name="T0" fmla="*/ 1 w 17"/>
              <a:gd name="T1" fmla="*/ 11 h 11"/>
              <a:gd name="T2" fmla="*/ 6 w 17"/>
              <a:gd name="T3" fmla="*/ 7 h 11"/>
              <a:gd name="T4" fmla="*/ 9 w 17"/>
              <a:gd name="T5" fmla="*/ 1 h 11"/>
              <a:gd name="T6" fmla="*/ 18 w 17"/>
              <a:gd name="T7" fmla="*/ 1 h 11"/>
              <a:gd name="T8" fmla="*/ 14 w 17"/>
              <a:gd name="T9" fmla="*/ 5 h 11"/>
              <a:gd name="T10" fmla="*/ 11 w 17"/>
              <a:gd name="T11" fmla="*/ 9 h 11"/>
              <a:gd name="T12" fmla="*/ 7 w 17"/>
              <a:gd name="T13" fmla="*/ 12 h 11"/>
              <a:gd name="T14" fmla="*/ 1 w 17"/>
              <a:gd name="T15" fmla="*/ 11 h 1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"/>
              <a:gd name="T25" fmla="*/ 0 h 11"/>
              <a:gd name="T26" fmla="*/ 17 w 17"/>
              <a:gd name="T27" fmla="*/ 11 h 1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" h="11">
                <a:moveTo>
                  <a:pt x="1" y="9"/>
                </a:moveTo>
                <a:cubicBezTo>
                  <a:pt x="0" y="8"/>
                  <a:pt x="4" y="7"/>
                  <a:pt x="5" y="6"/>
                </a:cubicBezTo>
                <a:cubicBezTo>
                  <a:pt x="6" y="5"/>
                  <a:pt x="6" y="2"/>
                  <a:pt x="8" y="1"/>
                </a:cubicBezTo>
                <a:cubicBezTo>
                  <a:pt x="10" y="0"/>
                  <a:pt x="13" y="0"/>
                  <a:pt x="15" y="1"/>
                </a:cubicBezTo>
                <a:cubicBezTo>
                  <a:pt x="17" y="2"/>
                  <a:pt x="13" y="3"/>
                  <a:pt x="12" y="4"/>
                </a:cubicBezTo>
                <a:cubicBezTo>
                  <a:pt x="11" y="6"/>
                  <a:pt x="10" y="7"/>
                  <a:pt x="9" y="8"/>
                </a:cubicBezTo>
                <a:cubicBezTo>
                  <a:pt x="8" y="9"/>
                  <a:pt x="7" y="10"/>
                  <a:pt x="6" y="10"/>
                </a:cubicBezTo>
                <a:cubicBezTo>
                  <a:pt x="4" y="10"/>
                  <a:pt x="1" y="11"/>
                  <a:pt x="1" y="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56" name="Freeform 3474"/>
          <p:cNvSpPr>
            <a:spLocks noChangeAspect="1"/>
          </p:cNvSpPr>
          <p:nvPr/>
        </p:nvSpPr>
        <p:spPr bwMode="auto">
          <a:xfrm>
            <a:off x="5640388" y="1517650"/>
            <a:ext cx="22225" cy="7938"/>
          </a:xfrm>
          <a:custGeom>
            <a:avLst/>
            <a:gdLst>
              <a:gd name="T0" fmla="*/ 1 w 12"/>
              <a:gd name="T1" fmla="*/ 1 h 4"/>
              <a:gd name="T2" fmla="*/ 1 w 12"/>
              <a:gd name="T3" fmla="*/ 4 h 4"/>
              <a:gd name="T4" fmla="*/ 13 w 12"/>
              <a:gd name="T5" fmla="*/ 4 h 4"/>
              <a:gd name="T6" fmla="*/ 14 w 12"/>
              <a:gd name="T7" fmla="*/ 1 h 4"/>
              <a:gd name="T8" fmla="*/ 6 w 12"/>
              <a:gd name="T9" fmla="*/ 0 h 4"/>
              <a:gd name="T10" fmla="*/ 1 w 12"/>
              <a:gd name="T11" fmla="*/ 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"/>
              <a:gd name="T19" fmla="*/ 0 h 4"/>
              <a:gd name="T20" fmla="*/ 12 w 12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" h="4">
                <a:moveTo>
                  <a:pt x="1" y="1"/>
                </a:moveTo>
                <a:cubicBezTo>
                  <a:pt x="0" y="1"/>
                  <a:pt x="0" y="3"/>
                  <a:pt x="1" y="3"/>
                </a:cubicBezTo>
                <a:cubicBezTo>
                  <a:pt x="4" y="4"/>
                  <a:pt x="7" y="4"/>
                  <a:pt x="11" y="3"/>
                </a:cubicBezTo>
                <a:cubicBezTo>
                  <a:pt x="12" y="3"/>
                  <a:pt x="12" y="1"/>
                  <a:pt x="12" y="1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57" name="Freeform 3475"/>
          <p:cNvSpPr>
            <a:spLocks noChangeAspect="1"/>
          </p:cNvSpPr>
          <p:nvPr/>
        </p:nvSpPr>
        <p:spPr bwMode="auto">
          <a:xfrm>
            <a:off x="5681663" y="1509713"/>
            <a:ext cx="19050" cy="9525"/>
          </a:xfrm>
          <a:custGeom>
            <a:avLst/>
            <a:gdLst>
              <a:gd name="T0" fmla="*/ 1 w 10"/>
              <a:gd name="T1" fmla="*/ 2 h 5"/>
              <a:gd name="T2" fmla="*/ 0 w 10"/>
              <a:gd name="T3" fmla="*/ 5 h 5"/>
              <a:gd name="T4" fmla="*/ 7 w 10"/>
              <a:gd name="T5" fmla="*/ 5 h 5"/>
              <a:gd name="T6" fmla="*/ 12 w 10"/>
              <a:gd name="T7" fmla="*/ 4 h 5"/>
              <a:gd name="T8" fmla="*/ 10 w 10"/>
              <a:gd name="T9" fmla="*/ 0 h 5"/>
              <a:gd name="T10" fmla="*/ 4 w 10"/>
              <a:gd name="T11" fmla="*/ 1 h 5"/>
              <a:gd name="T12" fmla="*/ 1 w 10"/>
              <a:gd name="T13" fmla="*/ 2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"/>
              <a:gd name="T22" fmla="*/ 0 h 5"/>
              <a:gd name="T23" fmla="*/ 10 w 10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" h="5">
                <a:moveTo>
                  <a:pt x="1" y="2"/>
                </a:moveTo>
                <a:cubicBezTo>
                  <a:pt x="0" y="2"/>
                  <a:pt x="0" y="3"/>
                  <a:pt x="0" y="4"/>
                </a:cubicBezTo>
                <a:cubicBezTo>
                  <a:pt x="2" y="5"/>
                  <a:pt x="4" y="5"/>
                  <a:pt x="6" y="4"/>
                </a:cubicBezTo>
                <a:cubicBezTo>
                  <a:pt x="7" y="4"/>
                  <a:pt x="9" y="4"/>
                  <a:pt x="10" y="3"/>
                </a:cubicBezTo>
                <a:cubicBezTo>
                  <a:pt x="10" y="2"/>
                  <a:pt x="9" y="0"/>
                  <a:pt x="8" y="0"/>
                </a:cubicBezTo>
                <a:cubicBezTo>
                  <a:pt x="6" y="0"/>
                  <a:pt x="5" y="0"/>
                  <a:pt x="3" y="1"/>
                </a:cubicBezTo>
                <a:cubicBezTo>
                  <a:pt x="2" y="1"/>
                  <a:pt x="1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58" name="Freeform 3476"/>
          <p:cNvSpPr>
            <a:spLocks noChangeAspect="1"/>
          </p:cNvSpPr>
          <p:nvPr/>
        </p:nvSpPr>
        <p:spPr bwMode="auto">
          <a:xfrm>
            <a:off x="5648325" y="1498600"/>
            <a:ext cx="33338" cy="12700"/>
          </a:xfrm>
          <a:custGeom>
            <a:avLst/>
            <a:gdLst>
              <a:gd name="T0" fmla="*/ 0 w 18"/>
              <a:gd name="T1" fmla="*/ 0 h 7"/>
              <a:gd name="T2" fmla="*/ 0 w 18"/>
              <a:gd name="T3" fmla="*/ 1 h 7"/>
              <a:gd name="T4" fmla="*/ 13 w 18"/>
              <a:gd name="T5" fmla="*/ 6 h 7"/>
              <a:gd name="T6" fmla="*/ 19 w 18"/>
              <a:gd name="T7" fmla="*/ 8 h 7"/>
              <a:gd name="T8" fmla="*/ 21 w 18"/>
              <a:gd name="T9" fmla="*/ 7 h 7"/>
              <a:gd name="T10" fmla="*/ 11 w 18"/>
              <a:gd name="T11" fmla="*/ 2 h 7"/>
              <a:gd name="T12" fmla="*/ 0 w 18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7"/>
              <a:gd name="T23" fmla="*/ 18 w 18"/>
              <a:gd name="T24" fmla="*/ 7 h 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7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4" y="3"/>
                  <a:pt x="8" y="3"/>
                  <a:pt x="11" y="5"/>
                </a:cubicBezTo>
                <a:cubicBezTo>
                  <a:pt x="13" y="5"/>
                  <a:pt x="15" y="7"/>
                  <a:pt x="16" y="7"/>
                </a:cubicBezTo>
                <a:cubicBezTo>
                  <a:pt x="17" y="7"/>
                  <a:pt x="18" y="6"/>
                  <a:pt x="18" y="6"/>
                </a:cubicBezTo>
                <a:cubicBezTo>
                  <a:pt x="15" y="4"/>
                  <a:pt x="12" y="3"/>
                  <a:pt x="9" y="2"/>
                </a:cubicBezTo>
                <a:cubicBezTo>
                  <a:pt x="6" y="1"/>
                  <a:pt x="3" y="0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59" name="Freeform 3477"/>
          <p:cNvSpPr>
            <a:spLocks noChangeAspect="1"/>
          </p:cNvSpPr>
          <p:nvPr/>
        </p:nvSpPr>
        <p:spPr bwMode="auto">
          <a:xfrm>
            <a:off x="5465763" y="1508125"/>
            <a:ext cx="96838" cy="46038"/>
          </a:xfrm>
          <a:custGeom>
            <a:avLst/>
            <a:gdLst>
              <a:gd name="T0" fmla="*/ 60 w 51"/>
              <a:gd name="T1" fmla="*/ 6 h 24"/>
              <a:gd name="T2" fmla="*/ 60 w 51"/>
              <a:gd name="T3" fmla="*/ 10 h 24"/>
              <a:gd name="T4" fmla="*/ 53 w 51"/>
              <a:gd name="T5" fmla="*/ 12 h 24"/>
              <a:gd name="T6" fmla="*/ 42 w 51"/>
              <a:gd name="T7" fmla="*/ 12 h 24"/>
              <a:gd name="T8" fmla="*/ 36 w 51"/>
              <a:gd name="T9" fmla="*/ 17 h 24"/>
              <a:gd name="T10" fmla="*/ 26 w 51"/>
              <a:gd name="T11" fmla="*/ 15 h 24"/>
              <a:gd name="T12" fmla="*/ 23 w 51"/>
              <a:gd name="T13" fmla="*/ 18 h 24"/>
              <a:gd name="T14" fmla="*/ 29 w 51"/>
              <a:gd name="T15" fmla="*/ 23 h 24"/>
              <a:gd name="T16" fmla="*/ 23 w 51"/>
              <a:gd name="T17" fmla="*/ 23 h 24"/>
              <a:gd name="T18" fmla="*/ 18 w 51"/>
              <a:gd name="T19" fmla="*/ 25 h 24"/>
              <a:gd name="T20" fmla="*/ 14 w 51"/>
              <a:gd name="T21" fmla="*/ 25 h 24"/>
              <a:gd name="T22" fmla="*/ 10 w 51"/>
              <a:gd name="T23" fmla="*/ 28 h 24"/>
              <a:gd name="T24" fmla="*/ 13 w 51"/>
              <a:gd name="T25" fmla="*/ 22 h 24"/>
              <a:gd name="T26" fmla="*/ 14 w 51"/>
              <a:gd name="T27" fmla="*/ 19 h 24"/>
              <a:gd name="T28" fmla="*/ 7 w 51"/>
              <a:gd name="T29" fmla="*/ 21 h 24"/>
              <a:gd name="T30" fmla="*/ 5 w 51"/>
              <a:gd name="T31" fmla="*/ 25 h 24"/>
              <a:gd name="T32" fmla="*/ 0 w 51"/>
              <a:gd name="T33" fmla="*/ 19 h 24"/>
              <a:gd name="T34" fmla="*/ 4 w 51"/>
              <a:gd name="T35" fmla="*/ 16 h 24"/>
              <a:gd name="T36" fmla="*/ 7 w 51"/>
              <a:gd name="T37" fmla="*/ 18 h 24"/>
              <a:gd name="T38" fmla="*/ 14 w 51"/>
              <a:gd name="T39" fmla="*/ 17 h 24"/>
              <a:gd name="T40" fmla="*/ 11 w 51"/>
              <a:gd name="T41" fmla="*/ 15 h 24"/>
              <a:gd name="T42" fmla="*/ 14 w 51"/>
              <a:gd name="T43" fmla="*/ 13 h 24"/>
              <a:gd name="T44" fmla="*/ 11 w 51"/>
              <a:gd name="T45" fmla="*/ 12 h 24"/>
              <a:gd name="T46" fmla="*/ 17 w 51"/>
              <a:gd name="T47" fmla="*/ 10 h 24"/>
              <a:gd name="T48" fmla="*/ 22 w 51"/>
              <a:gd name="T49" fmla="*/ 12 h 24"/>
              <a:gd name="T50" fmla="*/ 28 w 51"/>
              <a:gd name="T51" fmla="*/ 10 h 24"/>
              <a:gd name="T52" fmla="*/ 29 w 51"/>
              <a:gd name="T53" fmla="*/ 7 h 24"/>
              <a:gd name="T54" fmla="*/ 25 w 51"/>
              <a:gd name="T55" fmla="*/ 5 h 24"/>
              <a:gd name="T56" fmla="*/ 26 w 51"/>
              <a:gd name="T57" fmla="*/ 2 h 24"/>
              <a:gd name="T58" fmla="*/ 38 w 51"/>
              <a:gd name="T59" fmla="*/ 0 h 24"/>
              <a:gd name="T60" fmla="*/ 42 w 51"/>
              <a:gd name="T61" fmla="*/ 2 h 24"/>
              <a:gd name="T62" fmla="*/ 47 w 51"/>
              <a:gd name="T63" fmla="*/ 1 h 24"/>
              <a:gd name="T64" fmla="*/ 48 w 51"/>
              <a:gd name="T65" fmla="*/ 2 h 24"/>
              <a:gd name="T66" fmla="*/ 41 w 51"/>
              <a:gd name="T67" fmla="*/ 6 h 24"/>
              <a:gd name="T68" fmla="*/ 42 w 51"/>
              <a:gd name="T69" fmla="*/ 7 h 24"/>
              <a:gd name="T70" fmla="*/ 51 w 51"/>
              <a:gd name="T71" fmla="*/ 5 h 24"/>
              <a:gd name="T72" fmla="*/ 60 w 51"/>
              <a:gd name="T73" fmla="*/ 6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1"/>
              <a:gd name="T112" fmla="*/ 0 h 24"/>
              <a:gd name="T113" fmla="*/ 51 w 51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1" h="24">
                <a:moveTo>
                  <a:pt x="50" y="5"/>
                </a:moveTo>
                <a:cubicBezTo>
                  <a:pt x="51" y="6"/>
                  <a:pt x="51" y="8"/>
                  <a:pt x="50" y="8"/>
                </a:cubicBezTo>
                <a:cubicBezTo>
                  <a:pt x="48" y="9"/>
                  <a:pt x="46" y="10"/>
                  <a:pt x="44" y="10"/>
                </a:cubicBezTo>
                <a:cubicBezTo>
                  <a:pt x="41" y="10"/>
                  <a:pt x="38" y="9"/>
                  <a:pt x="35" y="10"/>
                </a:cubicBezTo>
                <a:cubicBezTo>
                  <a:pt x="33" y="11"/>
                  <a:pt x="32" y="14"/>
                  <a:pt x="30" y="14"/>
                </a:cubicBezTo>
                <a:cubicBezTo>
                  <a:pt x="27" y="14"/>
                  <a:pt x="25" y="12"/>
                  <a:pt x="22" y="12"/>
                </a:cubicBezTo>
                <a:cubicBezTo>
                  <a:pt x="21" y="13"/>
                  <a:pt x="18" y="14"/>
                  <a:pt x="19" y="15"/>
                </a:cubicBezTo>
                <a:cubicBezTo>
                  <a:pt x="19" y="17"/>
                  <a:pt x="24" y="17"/>
                  <a:pt x="24" y="19"/>
                </a:cubicBezTo>
                <a:cubicBezTo>
                  <a:pt x="24" y="20"/>
                  <a:pt x="20" y="19"/>
                  <a:pt x="19" y="19"/>
                </a:cubicBezTo>
                <a:cubicBezTo>
                  <a:pt x="18" y="20"/>
                  <a:pt x="16" y="21"/>
                  <a:pt x="15" y="21"/>
                </a:cubicBezTo>
                <a:cubicBezTo>
                  <a:pt x="14" y="21"/>
                  <a:pt x="13" y="21"/>
                  <a:pt x="12" y="21"/>
                </a:cubicBezTo>
                <a:cubicBezTo>
                  <a:pt x="10" y="21"/>
                  <a:pt x="8" y="24"/>
                  <a:pt x="8" y="23"/>
                </a:cubicBezTo>
                <a:cubicBezTo>
                  <a:pt x="7" y="21"/>
                  <a:pt x="10" y="19"/>
                  <a:pt x="11" y="18"/>
                </a:cubicBezTo>
                <a:cubicBezTo>
                  <a:pt x="11" y="17"/>
                  <a:pt x="13" y="16"/>
                  <a:pt x="12" y="16"/>
                </a:cubicBezTo>
                <a:cubicBezTo>
                  <a:pt x="10" y="16"/>
                  <a:pt x="8" y="16"/>
                  <a:pt x="6" y="17"/>
                </a:cubicBezTo>
                <a:cubicBezTo>
                  <a:pt x="5" y="18"/>
                  <a:pt x="5" y="21"/>
                  <a:pt x="4" y="21"/>
                </a:cubicBezTo>
                <a:cubicBezTo>
                  <a:pt x="2" y="21"/>
                  <a:pt x="0" y="18"/>
                  <a:pt x="0" y="16"/>
                </a:cubicBezTo>
                <a:cubicBezTo>
                  <a:pt x="0" y="15"/>
                  <a:pt x="2" y="13"/>
                  <a:pt x="3" y="13"/>
                </a:cubicBezTo>
                <a:cubicBezTo>
                  <a:pt x="4" y="13"/>
                  <a:pt x="5" y="14"/>
                  <a:pt x="6" y="15"/>
                </a:cubicBezTo>
                <a:cubicBezTo>
                  <a:pt x="8" y="15"/>
                  <a:pt x="10" y="15"/>
                  <a:pt x="12" y="14"/>
                </a:cubicBezTo>
                <a:cubicBezTo>
                  <a:pt x="13" y="13"/>
                  <a:pt x="9" y="13"/>
                  <a:pt x="9" y="12"/>
                </a:cubicBezTo>
                <a:cubicBezTo>
                  <a:pt x="9" y="11"/>
                  <a:pt x="12" y="12"/>
                  <a:pt x="12" y="11"/>
                </a:cubicBezTo>
                <a:cubicBezTo>
                  <a:pt x="11" y="10"/>
                  <a:pt x="8" y="10"/>
                  <a:pt x="9" y="10"/>
                </a:cubicBezTo>
                <a:cubicBezTo>
                  <a:pt x="10" y="8"/>
                  <a:pt x="12" y="8"/>
                  <a:pt x="14" y="8"/>
                </a:cubicBezTo>
                <a:cubicBezTo>
                  <a:pt x="15" y="8"/>
                  <a:pt x="16" y="10"/>
                  <a:pt x="18" y="10"/>
                </a:cubicBezTo>
                <a:cubicBezTo>
                  <a:pt x="20" y="10"/>
                  <a:pt x="22" y="10"/>
                  <a:pt x="23" y="8"/>
                </a:cubicBezTo>
                <a:cubicBezTo>
                  <a:pt x="24" y="8"/>
                  <a:pt x="24" y="7"/>
                  <a:pt x="24" y="6"/>
                </a:cubicBezTo>
                <a:cubicBezTo>
                  <a:pt x="24" y="5"/>
                  <a:pt x="22" y="5"/>
                  <a:pt x="21" y="4"/>
                </a:cubicBezTo>
                <a:cubicBezTo>
                  <a:pt x="21" y="3"/>
                  <a:pt x="22" y="2"/>
                  <a:pt x="22" y="2"/>
                </a:cubicBezTo>
                <a:cubicBezTo>
                  <a:pt x="25" y="1"/>
                  <a:pt x="29" y="0"/>
                  <a:pt x="32" y="0"/>
                </a:cubicBezTo>
                <a:cubicBezTo>
                  <a:pt x="33" y="0"/>
                  <a:pt x="34" y="2"/>
                  <a:pt x="35" y="2"/>
                </a:cubicBezTo>
                <a:cubicBezTo>
                  <a:pt x="36" y="2"/>
                  <a:pt x="37" y="1"/>
                  <a:pt x="39" y="1"/>
                </a:cubicBezTo>
                <a:cubicBezTo>
                  <a:pt x="39" y="1"/>
                  <a:pt x="40" y="2"/>
                  <a:pt x="40" y="2"/>
                </a:cubicBezTo>
                <a:cubicBezTo>
                  <a:pt x="38" y="4"/>
                  <a:pt x="35" y="3"/>
                  <a:pt x="34" y="5"/>
                </a:cubicBezTo>
                <a:cubicBezTo>
                  <a:pt x="33" y="5"/>
                  <a:pt x="34" y="6"/>
                  <a:pt x="35" y="6"/>
                </a:cubicBezTo>
                <a:cubicBezTo>
                  <a:pt x="37" y="6"/>
                  <a:pt x="40" y="4"/>
                  <a:pt x="43" y="4"/>
                </a:cubicBezTo>
                <a:cubicBezTo>
                  <a:pt x="45" y="4"/>
                  <a:pt x="48" y="4"/>
                  <a:pt x="50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60" name="Freeform 3478"/>
          <p:cNvSpPr>
            <a:spLocks noChangeAspect="1"/>
          </p:cNvSpPr>
          <p:nvPr/>
        </p:nvSpPr>
        <p:spPr bwMode="auto">
          <a:xfrm>
            <a:off x="5427663" y="1509713"/>
            <a:ext cx="73025" cy="22225"/>
          </a:xfrm>
          <a:custGeom>
            <a:avLst/>
            <a:gdLst>
              <a:gd name="T0" fmla="*/ 26 w 39"/>
              <a:gd name="T1" fmla="*/ 0 h 12"/>
              <a:gd name="T2" fmla="*/ 42 w 39"/>
              <a:gd name="T3" fmla="*/ 1 h 12"/>
              <a:gd name="T4" fmla="*/ 46 w 39"/>
              <a:gd name="T5" fmla="*/ 6 h 12"/>
              <a:gd name="T6" fmla="*/ 41 w 39"/>
              <a:gd name="T7" fmla="*/ 6 h 12"/>
              <a:gd name="T8" fmla="*/ 33 w 39"/>
              <a:gd name="T9" fmla="*/ 4 h 12"/>
              <a:gd name="T10" fmla="*/ 29 w 39"/>
              <a:gd name="T11" fmla="*/ 8 h 12"/>
              <a:gd name="T12" fmla="*/ 25 w 39"/>
              <a:gd name="T13" fmla="*/ 7 h 12"/>
              <a:gd name="T14" fmla="*/ 18 w 39"/>
              <a:gd name="T15" fmla="*/ 13 h 12"/>
              <a:gd name="T16" fmla="*/ 13 w 39"/>
              <a:gd name="T17" fmla="*/ 14 h 12"/>
              <a:gd name="T18" fmla="*/ 12 w 39"/>
              <a:gd name="T19" fmla="*/ 12 h 12"/>
              <a:gd name="T20" fmla="*/ 7 w 39"/>
              <a:gd name="T21" fmla="*/ 11 h 12"/>
              <a:gd name="T22" fmla="*/ 1 w 39"/>
              <a:gd name="T23" fmla="*/ 11 h 12"/>
              <a:gd name="T24" fmla="*/ 4 w 39"/>
              <a:gd name="T25" fmla="*/ 8 h 12"/>
              <a:gd name="T26" fmla="*/ 15 w 39"/>
              <a:gd name="T27" fmla="*/ 8 h 12"/>
              <a:gd name="T28" fmla="*/ 22 w 39"/>
              <a:gd name="T29" fmla="*/ 4 h 12"/>
              <a:gd name="T30" fmla="*/ 26 w 39"/>
              <a:gd name="T31" fmla="*/ 0 h 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9"/>
              <a:gd name="T49" fmla="*/ 0 h 12"/>
              <a:gd name="T50" fmla="*/ 39 w 39"/>
              <a:gd name="T51" fmla="*/ 12 h 1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9" h="12">
                <a:moveTo>
                  <a:pt x="22" y="0"/>
                </a:moveTo>
                <a:cubicBezTo>
                  <a:pt x="26" y="0"/>
                  <a:pt x="31" y="0"/>
                  <a:pt x="36" y="1"/>
                </a:cubicBezTo>
                <a:cubicBezTo>
                  <a:pt x="37" y="2"/>
                  <a:pt x="39" y="3"/>
                  <a:pt x="39" y="5"/>
                </a:cubicBezTo>
                <a:cubicBezTo>
                  <a:pt x="39" y="6"/>
                  <a:pt x="36" y="6"/>
                  <a:pt x="35" y="5"/>
                </a:cubicBezTo>
                <a:cubicBezTo>
                  <a:pt x="32" y="5"/>
                  <a:pt x="30" y="3"/>
                  <a:pt x="28" y="3"/>
                </a:cubicBezTo>
                <a:cubicBezTo>
                  <a:pt x="26" y="3"/>
                  <a:pt x="26" y="6"/>
                  <a:pt x="25" y="7"/>
                </a:cubicBezTo>
                <a:cubicBezTo>
                  <a:pt x="24" y="7"/>
                  <a:pt x="22" y="6"/>
                  <a:pt x="21" y="6"/>
                </a:cubicBezTo>
                <a:cubicBezTo>
                  <a:pt x="19" y="7"/>
                  <a:pt x="17" y="9"/>
                  <a:pt x="15" y="11"/>
                </a:cubicBezTo>
                <a:cubicBezTo>
                  <a:pt x="13" y="11"/>
                  <a:pt x="12" y="12"/>
                  <a:pt x="11" y="12"/>
                </a:cubicBezTo>
                <a:cubicBezTo>
                  <a:pt x="10" y="12"/>
                  <a:pt x="11" y="10"/>
                  <a:pt x="10" y="10"/>
                </a:cubicBezTo>
                <a:cubicBezTo>
                  <a:pt x="9" y="9"/>
                  <a:pt x="7" y="9"/>
                  <a:pt x="6" y="9"/>
                </a:cubicBezTo>
                <a:cubicBezTo>
                  <a:pt x="4" y="9"/>
                  <a:pt x="2" y="10"/>
                  <a:pt x="1" y="9"/>
                </a:cubicBezTo>
                <a:cubicBezTo>
                  <a:pt x="0" y="8"/>
                  <a:pt x="2" y="7"/>
                  <a:pt x="3" y="7"/>
                </a:cubicBezTo>
                <a:cubicBezTo>
                  <a:pt x="7" y="6"/>
                  <a:pt x="10" y="7"/>
                  <a:pt x="13" y="7"/>
                </a:cubicBezTo>
                <a:cubicBezTo>
                  <a:pt x="15" y="6"/>
                  <a:pt x="17" y="5"/>
                  <a:pt x="19" y="3"/>
                </a:cubicBezTo>
                <a:cubicBezTo>
                  <a:pt x="20" y="2"/>
                  <a:pt x="20" y="1"/>
                  <a:pt x="2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61" name="Freeform 3479"/>
          <p:cNvSpPr>
            <a:spLocks noChangeAspect="1"/>
          </p:cNvSpPr>
          <p:nvPr/>
        </p:nvSpPr>
        <p:spPr bwMode="auto">
          <a:xfrm>
            <a:off x="5527675" y="1489075"/>
            <a:ext cx="11113" cy="14288"/>
          </a:xfrm>
          <a:custGeom>
            <a:avLst/>
            <a:gdLst>
              <a:gd name="T0" fmla="*/ 2 w 6"/>
              <a:gd name="T1" fmla="*/ 1 h 8"/>
              <a:gd name="T2" fmla="*/ 7 w 6"/>
              <a:gd name="T3" fmla="*/ 3 h 8"/>
              <a:gd name="T4" fmla="*/ 4 w 6"/>
              <a:gd name="T5" fmla="*/ 7 h 8"/>
              <a:gd name="T6" fmla="*/ 2 w 6"/>
              <a:gd name="T7" fmla="*/ 9 h 8"/>
              <a:gd name="T8" fmla="*/ 2 w 6"/>
              <a:gd name="T9" fmla="*/ 1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8"/>
              <a:gd name="T17" fmla="*/ 6 w 6"/>
              <a:gd name="T18" fmla="*/ 8 h 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8">
                <a:moveTo>
                  <a:pt x="2" y="1"/>
                </a:moveTo>
                <a:cubicBezTo>
                  <a:pt x="3" y="0"/>
                  <a:pt x="6" y="2"/>
                  <a:pt x="6" y="3"/>
                </a:cubicBezTo>
                <a:cubicBezTo>
                  <a:pt x="6" y="5"/>
                  <a:pt x="4" y="5"/>
                  <a:pt x="3" y="6"/>
                </a:cubicBezTo>
                <a:cubicBezTo>
                  <a:pt x="3" y="7"/>
                  <a:pt x="2" y="8"/>
                  <a:pt x="2" y="8"/>
                </a:cubicBezTo>
                <a:cubicBezTo>
                  <a:pt x="1" y="6"/>
                  <a:pt x="0" y="3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62" name="Freeform 3480"/>
          <p:cNvSpPr>
            <a:spLocks noChangeAspect="1"/>
          </p:cNvSpPr>
          <p:nvPr/>
        </p:nvSpPr>
        <p:spPr bwMode="auto">
          <a:xfrm>
            <a:off x="5522913" y="1535113"/>
            <a:ext cx="11113" cy="12700"/>
          </a:xfrm>
          <a:custGeom>
            <a:avLst/>
            <a:gdLst>
              <a:gd name="T0" fmla="*/ 0 w 6"/>
              <a:gd name="T1" fmla="*/ 3 h 7"/>
              <a:gd name="T2" fmla="*/ 4 w 6"/>
              <a:gd name="T3" fmla="*/ 0 h 7"/>
              <a:gd name="T4" fmla="*/ 7 w 6"/>
              <a:gd name="T5" fmla="*/ 1 h 7"/>
              <a:gd name="T6" fmla="*/ 6 w 6"/>
              <a:gd name="T7" fmla="*/ 7 h 7"/>
              <a:gd name="T8" fmla="*/ 1 w 6"/>
              <a:gd name="T9" fmla="*/ 8 h 7"/>
              <a:gd name="T10" fmla="*/ 0 w 6"/>
              <a:gd name="T11" fmla="*/ 3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"/>
              <a:gd name="T19" fmla="*/ 0 h 7"/>
              <a:gd name="T20" fmla="*/ 6 w 6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" h="7">
                <a:moveTo>
                  <a:pt x="0" y="3"/>
                </a:moveTo>
                <a:cubicBezTo>
                  <a:pt x="0" y="2"/>
                  <a:pt x="2" y="1"/>
                  <a:pt x="3" y="0"/>
                </a:cubicBezTo>
                <a:cubicBezTo>
                  <a:pt x="4" y="0"/>
                  <a:pt x="6" y="0"/>
                  <a:pt x="6" y="1"/>
                </a:cubicBezTo>
                <a:cubicBezTo>
                  <a:pt x="6" y="2"/>
                  <a:pt x="6" y="5"/>
                  <a:pt x="5" y="6"/>
                </a:cubicBezTo>
                <a:cubicBezTo>
                  <a:pt x="4" y="7"/>
                  <a:pt x="2" y="7"/>
                  <a:pt x="1" y="7"/>
                </a:cubicBezTo>
                <a:cubicBezTo>
                  <a:pt x="0" y="6"/>
                  <a:pt x="0" y="5"/>
                  <a:pt x="0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63" name="Freeform 3481"/>
          <p:cNvSpPr>
            <a:spLocks noChangeAspect="1"/>
          </p:cNvSpPr>
          <p:nvPr/>
        </p:nvSpPr>
        <p:spPr bwMode="auto">
          <a:xfrm>
            <a:off x="5529263" y="1544638"/>
            <a:ext cx="33338" cy="15875"/>
          </a:xfrm>
          <a:custGeom>
            <a:avLst/>
            <a:gdLst>
              <a:gd name="T0" fmla="*/ 1 w 17"/>
              <a:gd name="T1" fmla="*/ 6 h 9"/>
              <a:gd name="T2" fmla="*/ 5 w 17"/>
              <a:gd name="T3" fmla="*/ 9 h 9"/>
              <a:gd name="T4" fmla="*/ 20 w 17"/>
              <a:gd name="T5" fmla="*/ 9 h 9"/>
              <a:gd name="T6" fmla="*/ 20 w 17"/>
              <a:gd name="T7" fmla="*/ 7 h 9"/>
              <a:gd name="T8" fmla="*/ 16 w 17"/>
              <a:gd name="T9" fmla="*/ 3 h 9"/>
              <a:gd name="T10" fmla="*/ 12 w 17"/>
              <a:gd name="T11" fmla="*/ 1 h 9"/>
              <a:gd name="T12" fmla="*/ 9 w 17"/>
              <a:gd name="T13" fmla="*/ 7 h 9"/>
              <a:gd name="T14" fmla="*/ 1 w 17"/>
              <a:gd name="T15" fmla="*/ 6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"/>
              <a:gd name="T25" fmla="*/ 0 h 9"/>
              <a:gd name="T26" fmla="*/ 17 w 17"/>
              <a:gd name="T27" fmla="*/ 9 h 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" h="9">
                <a:moveTo>
                  <a:pt x="1" y="5"/>
                </a:moveTo>
                <a:cubicBezTo>
                  <a:pt x="0" y="6"/>
                  <a:pt x="3" y="7"/>
                  <a:pt x="4" y="8"/>
                </a:cubicBezTo>
                <a:cubicBezTo>
                  <a:pt x="8" y="8"/>
                  <a:pt x="12" y="9"/>
                  <a:pt x="16" y="8"/>
                </a:cubicBezTo>
                <a:cubicBezTo>
                  <a:pt x="17" y="8"/>
                  <a:pt x="16" y="7"/>
                  <a:pt x="16" y="6"/>
                </a:cubicBezTo>
                <a:cubicBezTo>
                  <a:pt x="15" y="5"/>
                  <a:pt x="14" y="4"/>
                  <a:pt x="13" y="3"/>
                </a:cubicBezTo>
                <a:cubicBezTo>
                  <a:pt x="12" y="3"/>
                  <a:pt x="11" y="0"/>
                  <a:pt x="10" y="1"/>
                </a:cubicBezTo>
                <a:cubicBezTo>
                  <a:pt x="8" y="2"/>
                  <a:pt x="9" y="5"/>
                  <a:pt x="7" y="6"/>
                </a:cubicBezTo>
                <a:cubicBezTo>
                  <a:pt x="5" y="7"/>
                  <a:pt x="3" y="5"/>
                  <a:pt x="1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64" name="Freeform 3482"/>
          <p:cNvSpPr>
            <a:spLocks noChangeAspect="1"/>
          </p:cNvSpPr>
          <p:nvPr/>
        </p:nvSpPr>
        <p:spPr bwMode="auto">
          <a:xfrm>
            <a:off x="3024791" y="5725646"/>
            <a:ext cx="90488" cy="85725"/>
          </a:xfrm>
          <a:custGeom>
            <a:avLst/>
            <a:gdLst>
              <a:gd name="T0" fmla="*/ 29 w 47"/>
              <a:gd name="T1" fmla="*/ 53 h 45"/>
              <a:gd name="T2" fmla="*/ 44 w 47"/>
              <a:gd name="T3" fmla="*/ 54 h 45"/>
              <a:gd name="T4" fmla="*/ 56 w 47"/>
              <a:gd name="T5" fmla="*/ 48 h 45"/>
              <a:gd name="T6" fmla="*/ 56 w 47"/>
              <a:gd name="T7" fmla="*/ 44 h 45"/>
              <a:gd name="T8" fmla="*/ 45 w 47"/>
              <a:gd name="T9" fmla="*/ 43 h 45"/>
              <a:gd name="T10" fmla="*/ 33 w 47"/>
              <a:gd name="T11" fmla="*/ 36 h 45"/>
              <a:gd name="T12" fmla="*/ 17 w 47"/>
              <a:gd name="T13" fmla="*/ 25 h 45"/>
              <a:gd name="T14" fmla="*/ 8 w 47"/>
              <a:gd name="T15" fmla="*/ 17 h 45"/>
              <a:gd name="T16" fmla="*/ 5 w 47"/>
              <a:gd name="T17" fmla="*/ 12 h 45"/>
              <a:gd name="T18" fmla="*/ 7 w 47"/>
              <a:gd name="T19" fmla="*/ 8 h 45"/>
              <a:gd name="T20" fmla="*/ 4 w 47"/>
              <a:gd name="T21" fmla="*/ 1 h 45"/>
              <a:gd name="T22" fmla="*/ 0 w 47"/>
              <a:gd name="T23" fmla="*/ 0 h 45"/>
              <a:gd name="T24" fmla="*/ 7 w 47"/>
              <a:gd name="T25" fmla="*/ 48 h 45"/>
              <a:gd name="T26" fmla="*/ 12 w 47"/>
              <a:gd name="T27" fmla="*/ 48 h 45"/>
              <a:gd name="T28" fmla="*/ 17 w 47"/>
              <a:gd name="T29" fmla="*/ 50 h 45"/>
              <a:gd name="T30" fmla="*/ 24 w 47"/>
              <a:gd name="T31" fmla="*/ 50 h 45"/>
              <a:gd name="T32" fmla="*/ 29 w 47"/>
              <a:gd name="T33" fmla="*/ 53 h 4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7"/>
              <a:gd name="T52" fmla="*/ 0 h 45"/>
              <a:gd name="T53" fmla="*/ 47 w 47"/>
              <a:gd name="T54" fmla="*/ 45 h 4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7" h="45">
                <a:moveTo>
                  <a:pt x="24" y="44"/>
                </a:moveTo>
                <a:cubicBezTo>
                  <a:pt x="28" y="44"/>
                  <a:pt x="32" y="45"/>
                  <a:pt x="36" y="45"/>
                </a:cubicBezTo>
                <a:cubicBezTo>
                  <a:pt x="40" y="44"/>
                  <a:pt x="43" y="43"/>
                  <a:pt x="46" y="40"/>
                </a:cubicBezTo>
                <a:cubicBezTo>
                  <a:pt x="47" y="40"/>
                  <a:pt x="47" y="38"/>
                  <a:pt x="46" y="37"/>
                </a:cubicBezTo>
                <a:cubicBezTo>
                  <a:pt x="43" y="36"/>
                  <a:pt x="40" y="37"/>
                  <a:pt x="37" y="36"/>
                </a:cubicBezTo>
                <a:cubicBezTo>
                  <a:pt x="33" y="35"/>
                  <a:pt x="30" y="32"/>
                  <a:pt x="27" y="30"/>
                </a:cubicBezTo>
                <a:cubicBezTo>
                  <a:pt x="22" y="27"/>
                  <a:pt x="18" y="25"/>
                  <a:pt x="14" y="21"/>
                </a:cubicBezTo>
                <a:cubicBezTo>
                  <a:pt x="11" y="19"/>
                  <a:pt x="9" y="16"/>
                  <a:pt x="7" y="14"/>
                </a:cubicBezTo>
                <a:cubicBezTo>
                  <a:pt x="6" y="13"/>
                  <a:pt x="4" y="12"/>
                  <a:pt x="4" y="10"/>
                </a:cubicBezTo>
                <a:cubicBezTo>
                  <a:pt x="4" y="9"/>
                  <a:pt x="7" y="9"/>
                  <a:pt x="6" y="7"/>
                </a:cubicBezTo>
                <a:cubicBezTo>
                  <a:pt x="6" y="5"/>
                  <a:pt x="5" y="3"/>
                  <a:pt x="3" y="1"/>
                </a:cubicBezTo>
                <a:cubicBezTo>
                  <a:pt x="2" y="1"/>
                  <a:pt x="1" y="0"/>
                  <a:pt x="0" y="0"/>
                </a:cubicBezTo>
                <a:cubicBezTo>
                  <a:pt x="2" y="13"/>
                  <a:pt x="4" y="27"/>
                  <a:pt x="6" y="40"/>
                </a:cubicBezTo>
                <a:cubicBezTo>
                  <a:pt x="7" y="40"/>
                  <a:pt x="9" y="40"/>
                  <a:pt x="10" y="40"/>
                </a:cubicBezTo>
                <a:cubicBezTo>
                  <a:pt x="12" y="41"/>
                  <a:pt x="13" y="42"/>
                  <a:pt x="14" y="42"/>
                </a:cubicBezTo>
                <a:cubicBezTo>
                  <a:pt x="16" y="42"/>
                  <a:pt x="18" y="42"/>
                  <a:pt x="20" y="42"/>
                </a:cubicBezTo>
                <a:cubicBezTo>
                  <a:pt x="21" y="43"/>
                  <a:pt x="23" y="43"/>
                  <a:pt x="24" y="4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65" name="Freeform 3483"/>
          <p:cNvSpPr>
            <a:spLocks noChangeAspect="1"/>
          </p:cNvSpPr>
          <p:nvPr/>
        </p:nvSpPr>
        <p:spPr bwMode="auto">
          <a:xfrm>
            <a:off x="3051778" y="5805021"/>
            <a:ext cx="20638" cy="12700"/>
          </a:xfrm>
          <a:custGeom>
            <a:avLst/>
            <a:gdLst>
              <a:gd name="T0" fmla="*/ 12 w 11"/>
              <a:gd name="T1" fmla="*/ 2 h 7"/>
              <a:gd name="T2" fmla="*/ 12 w 11"/>
              <a:gd name="T3" fmla="*/ 8 h 7"/>
              <a:gd name="T4" fmla="*/ 7 w 11"/>
              <a:gd name="T5" fmla="*/ 6 h 7"/>
              <a:gd name="T6" fmla="*/ 1 w 11"/>
              <a:gd name="T7" fmla="*/ 7 h 7"/>
              <a:gd name="T8" fmla="*/ 0 w 11"/>
              <a:gd name="T9" fmla="*/ 3 h 7"/>
              <a:gd name="T10" fmla="*/ 0 w 11"/>
              <a:gd name="T11" fmla="*/ 0 h 7"/>
              <a:gd name="T12" fmla="*/ 7 w 11"/>
              <a:gd name="T13" fmla="*/ 0 h 7"/>
              <a:gd name="T14" fmla="*/ 12 w 11"/>
              <a:gd name="T15" fmla="*/ 2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"/>
              <a:gd name="T25" fmla="*/ 0 h 7"/>
              <a:gd name="T26" fmla="*/ 11 w 11"/>
              <a:gd name="T27" fmla="*/ 7 h 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" h="7">
                <a:moveTo>
                  <a:pt x="10" y="2"/>
                </a:moveTo>
                <a:cubicBezTo>
                  <a:pt x="10" y="3"/>
                  <a:pt x="11" y="6"/>
                  <a:pt x="10" y="7"/>
                </a:cubicBezTo>
                <a:cubicBezTo>
                  <a:pt x="9" y="7"/>
                  <a:pt x="7" y="5"/>
                  <a:pt x="6" y="5"/>
                </a:cubicBezTo>
                <a:cubicBezTo>
                  <a:pt x="4" y="4"/>
                  <a:pt x="3" y="6"/>
                  <a:pt x="1" y="6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1"/>
                  <a:pt x="0" y="0"/>
                </a:cubicBezTo>
                <a:cubicBezTo>
                  <a:pt x="2" y="0"/>
                  <a:pt x="4" y="0"/>
                  <a:pt x="6" y="0"/>
                </a:cubicBezTo>
                <a:cubicBezTo>
                  <a:pt x="7" y="1"/>
                  <a:pt x="9" y="1"/>
                  <a:pt x="1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66" name="Freeform 3484"/>
          <p:cNvSpPr>
            <a:spLocks noChangeAspect="1"/>
          </p:cNvSpPr>
          <p:nvPr/>
        </p:nvSpPr>
        <p:spPr bwMode="auto">
          <a:xfrm>
            <a:off x="2935891" y="5689133"/>
            <a:ext cx="76200" cy="77788"/>
          </a:xfrm>
          <a:custGeom>
            <a:avLst/>
            <a:gdLst>
              <a:gd name="T0" fmla="*/ 48 w 40"/>
              <a:gd name="T1" fmla="*/ 14 h 41"/>
              <a:gd name="T2" fmla="*/ 43 w 40"/>
              <a:gd name="T3" fmla="*/ 18 h 41"/>
              <a:gd name="T4" fmla="*/ 30 w 40"/>
              <a:gd name="T5" fmla="*/ 22 h 41"/>
              <a:gd name="T6" fmla="*/ 28 w 40"/>
              <a:gd name="T7" fmla="*/ 32 h 41"/>
              <a:gd name="T8" fmla="*/ 30 w 40"/>
              <a:gd name="T9" fmla="*/ 45 h 41"/>
              <a:gd name="T10" fmla="*/ 23 w 40"/>
              <a:gd name="T11" fmla="*/ 49 h 41"/>
              <a:gd name="T12" fmla="*/ 13 w 40"/>
              <a:gd name="T13" fmla="*/ 41 h 41"/>
              <a:gd name="T14" fmla="*/ 10 w 40"/>
              <a:gd name="T15" fmla="*/ 36 h 41"/>
              <a:gd name="T16" fmla="*/ 13 w 40"/>
              <a:gd name="T17" fmla="*/ 33 h 41"/>
              <a:gd name="T18" fmla="*/ 13 w 40"/>
              <a:gd name="T19" fmla="*/ 38 h 41"/>
              <a:gd name="T20" fmla="*/ 17 w 40"/>
              <a:gd name="T21" fmla="*/ 37 h 41"/>
              <a:gd name="T22" fmla="*/ 20 w 40"/>
              <a:gd name="T23" fmla="*/ 31 h 41"/>
              <a:gd name="T24" fmla="*/ 24 w 40"/>
              <a:gd name="T25" fmla="*/ 24 h 41"/>
              <a:gd name="T26" fmla="*/ 19 w 40"/>
              <a:gd name="T27" fmla="*/ 22 h 41"/>
              <a:gd name="T28" fmla="*/ 18 w 40"/>
              <a:gd name="T29" fmla="*/ 19 h 41"/>
              <a:gd name="T30" fmla="*/ 6 w 40"/>
              <a:gd name="T31" fmla="*/ 19 h 41"/>
              <a:gd name="T32" fmla="*/ 5 w 40"/>
              <a:gd name="T33" fmla="*/ 22 h 41"/>
              <a:gd name="T34" fmla="*/ 1 w 40"/>
              <a:gd name="T35" fmla="*/ 18 h 41"/>
              <a:gd name="T36" fmla="*/ 1 w 40"/>
              <a:gd name="T37" fmla="*/ 16 h 41"/>
              <a:gd name="T38" fmla="*/ 5 w 40"/>
              <a:gd name="T39" fmla="*/ 13 h 41"/>
              <a:gd name="T40" fmla="*/ 4 w 40"/>
              <a:gd name="T41" fmla="*/ 8 h 41"/>
              <a:gd name="T42" fmla="*/ 1 w 40"/>
              <a:gd name="T43" fmla="*/ 5 h 41"/>
              <a:gd name="T44" fmla="*/ 5 w 40"/>
              <a:gd name="T45" fmla="*/ 0 h 41"/>
              <a:gd name="T46" fmla="*/ 11 w 40"/>
              <a:gd name="T47" fmla="*/ 11 h 41"/>
              <a:gd name="T48" fmla="*/ 37 w 40"/>
              <a:gd name="T49" fmla="*/ 11 h 41"/>
              <a:gd name="T50" fmla="*/ 48 w 40"/>
              <a:gd name="T51" fmla="*/ 14 h 4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0"/>
              <a:gd name="T79" fmla="*/ 0 h 41"/>
              <a:gd name="T80" fmla="*/ 40 w 40"/>
              <a:gd name="T81" fmla="*/ 41 h 41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0" h="41">
                <a:moveTo>
                  <a:pt x="40" y="12"/>
                </a:moveTo>
                <a:cubicBezTo>
                  <a:pt x="39" y="13"/>
                  <a:pt x="38" y="15"/>
                  <a:pt x="36" y="15"/>
                </a:cubicBezTo>
                <a:cubicBezTo>
                  <a:pt x="33" y="17"/>
                  <a:pt x="28" y="16"/>
                  <a:pt x="25" y="18"/>
                </a:cubicBezTo>
                <a:cubicBezTo>
                  <a:pt x="23" y="20"/>
                  <a:pt x="23" y="24"/>
                  <a:pt x="23" y="27"/>
                </a:cubicBezTo>
                <a:cubicBezTo>
                  <a:pt x="22" y="31"/>
                  <a:pt x="26" y="35"/>
                  <a:pt x="25" y="38"/>
                </a:cubicBezTo>
                <a:cubicBezTo>
                  <a:pt x="24" y="40"/>
                  <a:pt x="21" y="41"/>
                  <a:pt x="19" y="41"/>
                </a:cubicBezTo>
                <a:cubicBezTo>
                  <a:pt x="16" y="39"/>
                  <a:pt x="13" y="36"/>
                  <a:pt x="11" y="34"/>
                </a:cubicBezTo>
                <a:cubicBezTo>
                  <a:pt x="10" y="33"/>
                  <a:pt x="8" y="32"/>
                  <a:pt x="8" y="30"/>
                </a:cubicBezTo>
                <a:cubicBezTo>
                  <a:pt x="8" y="29"/>
                  <a:pt x="10" y="28"/>
                  <a:pt x="11" y="28"/>
                </a:cubicBezTo>
                <a:cubicBezTo>
                  <a:pt x="12" y="29"/>
                  <a:pt x="11" y="31"/>
                  <a:pt x="11" y="32"/>
                </a:cubicBezTo>
                <a:cubicBezTo>
                  <a:pt x="12" y="33"/>
                  <a:pt x="14" y="32"/>
                  <a:pt x="14" y="31"/>
                </a:cubicBezTo>
                <a:cubicBezTo>
                  <a:pt x="16" y="30"/>
                  <a:pt x="17" y="28"/>
                  <a:pt x="17" y="26"/>
                </a:cubicBezTo>
                <a:cubicBezTo>
                  <a:pt x="18" y="24"/>
                  <a:pt x="20" y="22"/>
                  <a:pt x="20" y="20"/>
                </a:cubicBezTo>
                <a:cubicBezTo>
                  <a:pt x="20" y="19"/>
                  <a:pt x="17" y="19"/>
                  <a:pt x="16" y="18"/>
                </a:cubicBezTo>
                <a:cubicBezTo>
                  <a:pt x="15" y="18"/>
                  <a:pt x="15" y="16"/>
                  <a:pt x="15" y="16"/>
                </a:cubicBezTo>
                <a:cubicBezTo>
                  <a:pt x="12" y="15"/>
                  <a:pt x="8" y="15"/>
                  <a:pt x="5" y="16"/>
                </a:cubicBezTo>
                <a:cubicBezTo>
                  <a:pt x="4" y="16"/>
                  <a:pt x="5" y="18"/>
                  <a:pt x="4" y="18"/>
                </a:cubicBezTo>
                <a:cubicBezTo>
                  <a:pt x="3" y="18"/>
                  <a:pt x="2" y="16"/>
                  <a:pt x="1" y="15"/>
                </a:cubicBezTo>
                <a:cubicBezTo>
                  <a:pt x="0" y="15"/>
                  <a:pt x="0" y="14"/>
                  <a:pt x="1" y="13"/>
                </a:cubicBezTo>
                <a:cubicBezTo>
                  <a:pt x="2" y="12"/>
                  <a:pt x="4" y="13"/>
                  <a:pt x="4" y="11"/>
                </a:cubicBezTo>
                <a:cubicBezTo>
                  <a:pt x="5" y="10"/>
                  <a:pt x="3" y="8"/>
                  <a:pt x="3" y="7"/>
                </a:cubicBezTo>
                <a:cubicBezTo>
                  <a:pt x="2" y="6"/>
                  <a:pt x="1" y="5"/>
                  <a:pt x="1" y="4"/>
                </a:cubicBezTo>
                <a:cubicBezTo>
                  <a:pt x="1" y="3"/>
                  <a:pt x="3" y="2"/>
                  <a:pt x="4" y="0"/>
                </a:cubicBezTo>
                <a:cubicBezTo>
                  <a:pt x="5" y="3"/>
                  <a:pt x="6" y="8"/>
                  <a:pt x="9" y="9"/>
                </a:cubicBezTo>
                <a:cubicBezTo>
                  <a:pt x="16" y="11"/>
                  <a:pt x="23" y="8"/>
                  <a:pt x="31" y="9"/>
                </a:cubicBezTo>
                <a:cubicBezTo>
                  <a:pt x="34" y="9"/>
                  <a:pt x="37" y="11"/>
                  <a:pt x="40" y="1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67" name="Freeform 3485"/>
          <p:cNvSpPr>
            <a:spLocks noChangeAspect="1"/>
          </p:cNvSpPr>
          <p:nvPr/>
        </p:nvSpPr>
        <p:spPr bwMode="auto">
          <a:xfrm>
            <a:off x="3005741" y="5805021"/>
            <a:ext cx="53975" cy="31750"/>
          </a:xfrm>
          <a:custGeom>
            <a:avLst/>
            <a:gdLst>
              <a:gd name="T0" fmla="*/ 1 w 28"/>
              <a:gd name="T1" fmla="*/ 7 h 17"/>
              <a:gd name="T2" fmla="*/ 16 w 28"/>
              <a:gd name="T3" fmla="*/ 2 h 17"/>
              <a:gd name="T4" fmla="*/ 24 w 28"/>
              <a:gd name="T5" fmla="*/ 1 h 17"/>
              <a:gd name="T6" fmla="*/ 23 w 28"/>
              <a:gd name="T7" fmla="*/ 5 h 17"/>
              <a:gd name="T8" fmla="*/ 17 w 28"/>
              <a:gd name="T9" fmla="*/ 5 h 17"/>
              <a:gd name="T10" fmla="*/ 26 w 28"/>
              <a:gd name="T11" fmla="*/ 6 h 17"/>
              <a:gd name="T12" fmla="*/ 23 w 28"/>
              <a:gd name="T13" fmla="*/ 8 h 17"/>
              <a:gd name="T14" fmla="*/ 30 w 28"/>
              <a:gd name="T15" fmla="*/ 12 h 17"/>
              <a:gd name="T16" fmla="*/ 32 w 28"/>
              <a:gd name="T17" fmla="*/ 19 h 17"/>
              <a:gd name="T18" fmla="*/ 27 w 28"/>
              <a:gd name="T19" fmla="*/ 14 h 17"/>
              <a:gd name="T20" fmla="*/ 21 w 28"/>
              <a:gd name="T21" fmla="*/ 14 h 17"/>
              <a:gd name="T22" fmla="*/ 19 w 28"/>
              <a:gd name="T23" fmla="*/ 7 h 17"/>
              <a:gd name="T24" fmla="*/ 16 w 28"/>
              <a:gd name="T25" fmla="*/ 8 h 17"/>
              <a:gd name="T26" fmla="*/ 11 w 28"/>
              <a:gd name="T27" fmla="*/ 8 h 17"/>
              <a:gd name="T28" fmla="*/ 16 w 28"/>
              <a:gd name="T29" fmla="*/ 15 h 17"/>
              <a:gd name="T30" fmla="*/ 10 w 28"/>
              <a:gd name="T31" fmla="*/ 15 h 17"/>
              <a:gd name="T32" fmla="*/ 7 w 28"/>
              <a:gd name="T33" fmla="*/ 8 h 17"/>
              <a:gd name="T34" fmla="*/ 1 w 28"/>
              <a:gd name="T35" fmla="*/ 7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17"/>
              <a:gd name="T56" fmla="*/ 28 w 28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17">
                <a:moveTo>
                  <a:pt x="1" y="6"/>
                </a:moveTo>
                <a:cubicBezTo>
                  <a:pt x="4" y="3"/>
                  <a:pt x="9" y="3"/>
                  <a:pt x="13" y="2"/>
                </a:cubicBezTo>
                <a:cubicBezTo>
                  <a:pt x="15" y="1"/>
                  <a:pt x="18" y="0"/>
                  <a:pt x="20" y="1"/>
                </a:cubicBezTo>
                <a:cubicBezTo>
                  <a:pt x="21" y="1"/>
                  <a:pt x="20" y="3"/>
                  <a:pt x="19" y="4"/>
                </a:cubicBezTo>
                <a:cubicBezTo>
                  <a:pt x="17" y="4"/>
                  <a:pt x="12" y="2"/>
                  <a:pt x="14" y="4"/>
                </a:cubicBezTo>
                <a:cubicBezTo>
                  <a:pt x="16" y="5"/>
                  <a:pt x="19" y="4"/>
                  <a:pt x="21" y="5"/>
                </a:cubicBezTo>
                <a:cubicBezTo>
                  <a:pt x="22" y="6"/>
                  <a:pt x="18" y="6"/>
                  <a:pt x="19" y="7"/>
                </a:cubicBezTo>
                <a:cubicBezTo>
                  <a:pt x="20" y="9"/>
                  <a:pt x="23" y="8"/>
                  <a:pt x="25" y="10"/>
                </a:cubicBezTo>
                <a:cubicBezTo>
                  <a:pt x="26" y="11"/>
                  <a:pt x="28" y="15"/>
                  <a:pt x="26" y="16"/>
                </a:cubicBezTo>
                <a:cubicBezTo>
                  <a:pt x="25" y="17"/>
                  <a:pt x="24" y="13"/>
                  <a:pt x="22" y="12"/>
                </a:cubicBezTo>
                <a:cubicBezTo>
                  <a:pt x="21" y="11"/>
                  <a:pt x="18" y="13"/>
                  <a:pt x="17" y="12"/>
                </a:cubicBezTo>
                <a:cubicBezTo>
                  <a:pt x="16" y="10"/>
                  <a:pt x="17" y="8"/>
                  <a:pt x="16" y="6"/>
                </a:cubicBezTo>
                <a:cubicBezTo>
                  <a:pt x="15" y="5"/>
                  <a:pt x="14" y="7"/>
                  <a:pt x="13" y="7"/>
                </a:cubicBezTo>
                <a:cubicBezTo>
                  <a:pt x="12" y="7"/>
                  <a:pt x="9" y="6"/>
                  <a:pt x="9" y="7"/>
                </a:cubicBezTo>
                <a:cubicBezTo>
                  <a:pt x="9" y="9"/>
                  <a:pt x="13" y="11"/>
                  <a:pt x="13" y="13"/>
                </a:cubicBezTo>
                <a:cubicBezTo>
                  <a:pt x="12" y="14"/>
                  <a:pt x="9" y="14"/>
                  <a:pt x="8" y="13"/>
                </a:cubicBezTo>
                <a:cubicBezTo>
                  <a:pt x="7" y="11"/>
                  <a:pt x="8" y="9"/>
                  <a:pt x="6" y="7"/>
                </a:cubicBezTo>
                <a:cubicBezTo>
                  <a:pt x="5" y="6"/>
                  <a:pt x="0" y="7"/>
                  <a:pt x="1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68" name="Freeform 3486"/>
          <p:cNvSpPr>
            <a:spLocks noChangeAspect="1"/>
          </p:cNvSpPr>
          <p:nvPr/>
        </p:nvSpPr>
        <p:spPr bwMode="auto">
          <a:xfrm>
            <a:off x="2916841" y="5749458"/>
            <a:ext cx="38100" cy="28575"/>
          </a:xfrm>
          <a:custGeom>
            <a:avLst/>
            <a:gdLst>
              <a:gd name="T0" fmla="*/ 10 w 20"/>
              <a:gd name="T1" fmla="*/ 0 h 15"/>
              <a:gd name="T2" fmla="*/ 18 w 20"/>
              <a:gd name="T3" fmla="*/ 5 h 15"/>
              <a:gd name="T4" fmla="*/ 23 w 20"/>
              <a:gd name="T5" fmla="*/ 10 h 15"/>
              <a:gd name="T6" fmla="*/ 20 w 20"/>
              <a:gd name="T7" fmla="*/ 16 h 15"/>
              <a:gd name="T8" fmla="*/ 16 w 20"/>
              <a:gd name="T9" fmla="*/ 12 h 15"/>
              <a:gd name="T10" fmla="*/ 14 w 20"/>
              <a:gd name="T11" fmla="*/ 18 h 15"/>
              <a:gd name="T12" fmla="*/ 12 w 20"/>
              <a:gd name="T13" fmla="*/ 13 h 15"/>
              <a:gd name="T14" fmla="*/ 8 w 20"/>
              <a:gd name="T15" fmla="*/ 14 h 15"/>
              <a:gd name="T16" fmla="*/ 7 w 20"/>
              <a:gd name="T17" fmla="*/ 7 h 15"/>
              <a:gd name="T18" fmla="*/ 0 w 20"/>
              <a:gd name="T19" fmla="*/ 1 h 15"/>
              <a:gd name="T20" fmla="*/ 2 w 20"/>
              <a:gd name="T21" fmla="*/ 0 h 15"/>
              <a:gd name="T22" fmla="*/ 8 w 20"/>
              <a:gd name="T23" fmla="*/ 2 h 15"/>
              <a:gd name="T24" fmla="*/ 10 w 20"/>
              <a:gd name="T25" fmla="*/ 0 h 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0"/>
              <a:gd name="T40" fmla="*/ 0 h 15"/>
              <a:gd name="T41" fmla="*/ 20 w 20"/>
              <a:gd name="T42" fmla="*/ 15 h 1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0" h="15">
                <a:moveTo>
                  <a:pt x="8" y="0"/>
                </a:moveTo>
                <a:cubicBezTo>
                  <a:pt x="11" y="1"/>
                  <a:pt x="13" y="2"/>
                  <a:pt x="15" y="4"/>
                </a:cubicBezTo>
                <a:cubicBezTo>
                  <a:pt x="17" y="5"/>
                  <a:pt x="19" y="6"/>
                  <a:pt x="19" y="8"/>
                </a:cubicBezTo>
                <a:cubicBezTo>
                  <a:pt x="20" y="10"/>
                  <a:pt x="19" y="12"/>
                  <a:pt x="17" y="13"/>
                </a:cubicBezTo>
                <a:cubicBezTo>
                  <a:pt x="16" y="13"/>
                  <a:pt x="15" y="10"/>
                  <a:pt x="13" y="10"/>
                </a:cubicBezTo>
                <a:cubicBezTo>
                  <a:pt x="12" y="11"/>
                  <a:pt x="13" y="14"/>
                  <a:pt x="12" y="15"/>
                </a:cubicBezTo>
                <a:cubicBezTo>
                  <a:pt x="10" y="15"/>
                  <a:pt x="11" y="12"/>
                  <a:pt x="10" y="11"/>
                </a:cubicBezTo>
                <a:cubicBezTo>
                  <a:pt x="9" y="11"/>
                  <a:pt x="7" y="13"/>
                  <a:pt x="7" y="12"/>
                </a:cubicBezTo>
                <a:cubicBezTo>
                  <a:pt x="5" y="10"/>
                  <a:pt x="7" y="8"/>
                  <a:pt x="6" y="6"/>
                </a:cubicBezTo>
                <a:cubicBezTo>
                  <a:pt x="5" y="4"/>
                  <a:pt x="2" y="3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7" y="2"/>
                </a:cubicBezTo>
                <a:cubicBezTo>
                  <a:pt x="8" y="2"/>
                  <a:pt x="8" y="0"/>
                  <a:pt x="8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69" name="Freeform 3487"/>
          <p:cNvSpPr>
            <a:spLocks noChangeAspect="1"/>
          </p:cNvSpPr>
          <p:nvPr/>
        </p:nvSpPr>
        <p:spPr bwMode="auto">
          <a:xfrm>
            <a:off x="2985103" y="5751046"/>
            <a:ext cx="14288" cy="28575"/>
          </a:xfrm>
          <a:custGeom>
            <a:avLst/>
            <a:gdLst>
              <a:gd name="T0" fmla="*/ 3 w 7"/>
              <a:gd name="T1" fmla="*/ 1 h 15"/>
              <a:gd name="T2" fmla="*/ 5 w 7"/>
              <a:gd name="T3" fmla="*/ 13 h 15"/>
              <a:gd name="T4" fmla="*/ 6 w 7"/>
              <a:gd name="T5" fmla="*/ 18 h 15"/>
              <a:gd name="T6" fmla="*/ 0 w 7"/>
              <a:gd name="T7" fmla="*/ 12 h 15"/>
              <a:gd name="T8" fmla="*/ 1 w 7"/>
              <a:gd name="T9" fmla="*/ 8 h 15"/>
              <a:gd name="T10" fmla="*/ 3 w 7"/>
              <a:gd name="T11" fmla="*/ 1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"/>
              <a:gd name="T19" fmla="*/ 0 h 15"/>
              <a:gd name="T20" fmla="*/ 7 w 7"/>
              <a:gd name="T21" fmla="*/ 15 h 1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" h="15">
                <a:moveTo>
                  <a:pt x="2" y="1"/>
                </a:moveTo>
                <a:cubicBezTo>
                  <a:pt x="4" y="4"/>
                  <a:pt x="3" y="8"/>
                  <a:pt x="4" y="11"/>
                </a:cubicBezTo>
                <a:cubicBezTo>
                  <a:pt x="4" y="12"/>
                  <a:pt x="7" y="15"/>
                  <a:pt x="5" y="15"/>
                </a:cubicBezTo>
                <a:cubicBezTo>
                  <a:pt x="3" y="14"/>
                  <a:pt x="2" y="12"/>
                  <a:pt x="0" y="10"/>
                </a:cubicBezTo>
                <a:cubicBezTo>
                  <a:pt x="0" y="9"/>
                  <a:pt x="1" y="8"/>
                  <a:pt x="1" y="7"/>
                </a:cubicBezTo>
                <a:cubicBezTo>
                  <a:pt x="1" y="5"/>
                  <a:pt x="0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70" name="Freeform 3488"/>
          <p:cNvSpPr>
            <a:spLocks noChangeAspect="1"/>
          </p:cNvSpPr>
          <p:nvPr/>
        </p:nvSpPr>
        <p:spPr bwMode="auto">
          <a:xfrm>
            <a:off x="2954941" y="5765333"/>
            <a:ext cx="15875" cy="17463"/>
          </a:xfrm>
          <a:custGeom>
            <a:avLst/>
            <a:gdLst>
              <a:gd name="T0" fmla="*/ 1 w 8"/>
              <a:gd name="T1" fmla="*/ 4 h 9"/>
              <a:gd name="T2" fmla="*/ 7 w 8"/>
              <a:gd name="T3" fmla="*/ 1 h 9"/>
              <a:gd name="T4" fmla="*/ 9 w 8"/>
              <a:gd name="T5" fmla="*/ 10 h 9"/>
              <a:gd name="T6" fmla="*/ 3 w 8"/>
              <a:gd name="T7" fmla="*/ 9 h 9"/>
              <a:gd name="T8" fmla="*/ 1 w 8"/>
              <a:gd name="T9" fmla="*/ 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9"/>
              <a:gd name="T17" fmla="*/ 8 w 8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9">
                <a:moveTo>
                  <a:pt x="1" y="3"/>
                </a:moveTo>
                <a:cubicBezTo>
                  <a:pt x="2" y="1"/>
                  <a:pt x="5" y="0"/>
                  <a:pt x="6" y="1"/>
                </a:cubicBezTo>
                <a:cubicBezTo>
                  <a:pt x="8" y="3"/>
                  <a:pt x="8" y="6"/>
                  <a:pt x="7" y="8"/>
                </a:cubicBezTo>
                <a:cubicBezTo>
                  <a:pt x="6" y="9"/>
                  <a:pt x="3" y="8"/>
                  <a:pt x="2" y="7"/>
                </a:cubicBezTo>
                <a:cubicBezTo>
                  <a:pt x="1" y="6"/>
                  <a:pt x="0" y="4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71" name="Freeform 3489"/>
          <p:cNvSpPr>
            <a:spLocks noChangeAspect="1"/>
          </p:cNvSpPr>
          <p:nvPr/>
        </p:nvSpPr>
        <p:spPr bwMode="auto">
          <a:xfrm>
            <a:off x="2972403" y="5770096"/>
            <a:ext cx="12700" cy="14288"/>
          </a:xfrm>
          <a:custGeom>
            <a:avLst/>
            <a:gdLst>
              <a:gd name="T0" fmla="*/ 2 w 7"/>
              <a:gd name="T1" fmla="*/ 1 h 7"/>
              <a:gd name="T2" fmla="*/ 7 w 7"/>
              <a:gd name="T3" fmla="*/ 5 h 7"/>
              <a:gd name="T4" fmla="*/ 7 w 7"/>
              <a:gd name="T5" fmla="*/ 9 h 7"/>
              <a:gd name="T6" fmla="*/ 2 w 7"/>
              <a:gd name="T7" fmla="*/ 5 h 7"/>
              <a:gd name="T8" fmla="*/ 2 w 7"/>
              <a:gd name="T9" fmla="*/ 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7"/>
              <a:gd name="T17" fmla="*/ 7 w 7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7">
                <a:moveTo>
                  <a:pt x="2" y="1"/>
                </a:moveTo>
                <a:cubicBezTo>
                  <a:pt x="3" y="0"/>
                  <a:pt x="5" y="2"/>
                  <a:pt x="6" y="4"/>
                </a:cubicBezTo>
                <a:cubicBezTo>
                  <a:pt x="6" y="5"/>
                  <a:pt x="7" y="7"/>
                  <a:pt x="6" y="7"/>
                </a:cubicBezTo>
                <a:cubicBezTo>
                  <a:pt x="4" y="7"/>
                  <a:pt x="3" y="6"/>
                  <a:pt x="2" y="4"/>
                </a:cubicBezTo>
                <a:cubicBezTo>
                  <a:pt x="1" y="3"/>
                  <a:pt x="0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72" name="Freeform 3490"/>
          <p:cNvSpPr>
            <a:spLocks noChangeAspect="1"/>
          </p:cNvSpPr>
          <p:nvPr/>
        </p:nvSpPr>
        <p:spPr bwMode="auto">
          <a:xfrm>
            <a:off x="2964466" y="5784383"/>
            <a:ext cx="19050" cy="9525"/>
          </a:xfrm>
          <a:custGeom>
            <a:avLst/>
            <a:gdLst>
              <a:gd name="T0" fmla="*/ 11 w 10"/>
              <a:gd name="T1" fmla="*/ 2 h 5"/>
              <a:gd name="T2" fmla="*/ 11 w 10"/>
              <a:gd name="T3" fmla="*/ 6 h 5"/>
              <a:gd name="T4" fmla="*/ 1 w 10"/>
              <a:gd name="T5" fmla="*/ 5 h 5"/>
              <a:gd name="T6" fmla="*/ 1 w 10"/>
              <a:gd name="T7" fmla="*/ 1 h 5"/>
              <a:gd name="T8" fmla="*/ 11 w 10"/>
              <a:gd name="T9" fmla="*/ 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"/>
              <a:gd name="T16" fmla="*/ 0 h 5"/>
              <a:gd name="T17" fmla="*/ 10 w 10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" h="5">
                <a:moveTo>
                  <a:pt x="9" y="2"/>
                </a:moveTo>
                <a:cubicBezTo>
                  <a:pt x="9" y="3"/>
                  <a:pt x="10" y="4"/>
                  <a:pt x="9" y="5"/>
                </a:cubicBezTo>
                <a:cubicBezTo>
                  <a:pt x="6" y="5"/>
                  <a:pt x="3" y="5"/>
                  <a:pt x="1" y="4"/>
                </a:cubicBezTo>
                <a:cubicBezTo>
                  <a:pt x="0" y="4"/>
                  <a:pt x="0" y="1"/>
                  <a:pt x="1" y="1"/>
                </a:cubicBezTo>
                <a:cubicBezTo>
                  <a:pt x="3" y="0"/>
                  <a:pt x="6" y="1"/>
                  <a:pt x="9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73" name="Freeform 3491"/>
          <p:cNvSpPr>
            <a:spLocks noChangeAspect="1"/>
          </p:cNvSpPr>
          <p:nvPr/>
        </p:nvSpPr>
        <p:spPr bwMode="auto">
          <a:xfrm>
            <a:off x="2985103" y="5805021"/>
            <a:ext cx="17463" cy="12700"/>
          </a:xfrm>
          <a:custGeom>
            <a:avLst/>
            <a:gdLst>
              <a:gd name="T0" fmla="*/ 6 w 9"/>
              <a:gd name="T1" fmla="*/ 0 h 7"/>
              <a:gd name="T2" fmla="*/ 1 w 9"/>
              <a:gd name="T3" fmla="*/ 3 h 7"/>
              <a:gd name="T4" fmla="*/ 9 w 9"/>
              <a:gd name="T5" fmla="*/ 8 h 7"/>
              <a:gd name="T6" fmla="*/ 7 w 9"/>
              <a:gd name="T7" fmla="*/ 5 h 7"/>
              <a:gd name="T8" fmla="*/ 9 w 9"/>
              <a:gd name="T9" fmla="*/ 1 h 7"/>
              <a:gd name="T10" fmla="*/ 6 w 9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"/>
              <a:gd name="T19" fmla="*/ 0 h 7"/>
              <a:gd name="T20" fmla="*/ 9 w 9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" h="7">
                <a:moveTo>
                  <a:pt x="5" y="0"/>
                </a:moveTo>
                <a:cubicBezTo>
                  <a:pt x="4" y="0"/>
                  <a:pt x="0" y="1"/>
                  <a:pt x="1" y="3"/>
                </a:cubicBezTo>
                <a:cubicBezTo>
                  <a:pt x="1" y="5"/>
                  <a:pt x="5" y="6"/>
                  <a:pt x="7" y="7"/>
                </a:cubicBezTo>
                <a:cubicBezTo>
                  <a:pt x="9" y="7"/>
                  <a:pt x="6" y="5"/>
                  <a:pt x="6" y="4"/>
                </a:cubicBezTo>
                <a:cubicBezTo>
                  <a:pt x="6" y="3"/>
                  <a:pt x="7" y="2"/>
                  <a:pt x="7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74" name="Freeform 3492"/>
          <p:cNvSpPr>
            <a:spLocks noChangeAspect="1"/>
          </p:cNvSpPr>
          <p:nvPr/>
        </p:nvSpPr>
        <p:spPr bwMode="auto">
          <a:xfrm>
            <a:off x="3005741" y="5803433"/>
            <a:ext cx="15875" cy="7938"/>
          </a:xfrm>
          <a:custGeom>
            <a:avLst/>
            <a:gdLst>
              <a:gd name="T0" fmla="*/ 1 w 8"/>
              <a:gd name="T1" fmla="*/ 1 h 4"/>
              <a:gd name="T2" fmla="*/ 1 w 8"/>
              <a:gd name="T3" fmla="*/ 5 h 4"/>
              <a:gd name="T4" fmla="*/ 9 w 8"/>
              <a:gd name="T5" fmla="*/ 3 h 4"/>
              <a:gd name="T6" fmla="*/ 7 w 8"/>
              <a:gd name="T7" fmla="*/ 1 h 4"/>
              <a:gd name="T8" fmla="*/ 1 w 8"/>
              <a:gd name="T9" fmla="*/ 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4"/>
              <a:gd name="T17" fmla="*/ 8 w 8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4">
                <a:moveTo>
                  <a:pt x="1" y="1"/>
                </a:moveTo>
                <a:cubicBezTo>
                  <a:pt x="0" y="2"/>
                  <a:pt x="0" y="4"/>
                  <a:pt x="1" y="4"/>
                </a:cubicBezTo>
                <a:cubicBezTo>
                  <a:pt x="3" y="4"/>
                  <a:pt x="6" y="3"/>
                  <a:pt x="7" y="2"/>
                </a:cubicBezTo>
                <a:cubicBezTo>
                  <a:pt x="8" y="2"/>
                  <a:pt x="6" y="1"/>
                  <a:pt x="6" y="1"/>
                </a:cubicBezTo>
                <a:cubicBezTo>
                  <a:pt x="4" y="1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75" name="Freeform 3493"/>
          <p:cNvSpPr>
            <a:spLocks noChangeAspect="1"/>
          </p:cNvSpPr>
          <p:nvPr/>
        </p:nvSpPr>
        <p:spPr bwMode="auto">
          <a:xfrm>
            <a:off x="2934303" y="5720883"/>
            <a:ext cx="31750" cy="30163"/>
          </a:xfrm>
          <a:custGeom>
            <a:avLst/>
            <a:gdLst>
              <a:gd name="T0" fmla="*/ 18 w 17"/>
              <a:gd name="T1" fmla="*/ 0 h 16"/>
              <a:gd name="T2" fmla="*/ 19 w 17"/>
              <a:gd name="T3" fmla="*/ 5 h 16"/>
              <a:gd name="T4" fmla="*/ 12 w 17"/>
              <a:gd name="T5" fmla="*/ 11 h 16"/>
              <a:gd name="T6" fmla="*/ 7 w 17"/>
              <a:gd name="T7" fmla="*/ 10 h 16"/>
              <a:gd name="T8" fmla="*/ 7 w 17"/>
              <a:gd name="T9" fmla="*/ 15 h 16"/>
              <a:gd name="T10" fmla="*/ 8 w 17"/>
              <a:gd name="T11" fmla="*/ 18 h 16"/>
              <a:gd name="T12" fmla="*/ 5 w 17"/>
              <a:gd name="T13" fmla="*/ 15 h 16"/>
              <a:gd name="T14" fmla="*/ 1 w 17"/>
              <a:gd name="T15" fmla="*/ 12 h 16"/>
              <a:gd name="T16" fmla="*/ 2 w 17"/>
              <a:gd name="T17" fmla="*/ 5 h 16"/>
              <a:gd name="T18" fmla="*/ 9 w 17"/>
              <a:gd name="T19" fmla="*/ 2 h 16"/>
              <a:gd name="T20" fmla="*/ 15 w 17"/>
              <a:gd name="T21" fmla="*/ 2 h 16"/>
              <a:gd name="T22" fmla="*/ 18 w 17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7"/>
              <a:gd name="T37" fmla="*/ 0 h 16"/>
              <a:gd name="T38" fmla="*/ 17 w 17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7" h="16">
                <a:moveTo>
                  <a:pt x="15" y="0"/>
                </a:moveTo>
                <a:cubicBezTo>
                  <a:pt x="16" y="1"/>
                  <a:pt x="17" y="3"/>
                  <a:pt x="16" y="4"/>
                </a:cubicBezTo>
                <a:cubicBezTo>
                  <a:pt x="15" y="6"/>
                  <a:pt x="12" y="8"/>
                  <a:pt x="10" y="9"/>
                </a:cubicBezTo>
                <a:cubicBezTo>
                  <a:pt x="9" y="9"/>
                  <a:pt x="7" y="7"/>
                  <a:pt x="6" y="8"/>
                </a:cubicBezTo>
                <a:cubicBezTo>
                  <a:pt x="5" y="9"/>
                  <a:pt x="6" y="11"/>
                  <a:pt x="6" y="13"/>
                </a:cubicBezTo>
                <a:cubicBezTo>
                  <a:pt x="6" y="14"/>
                  <a:pt x="8" y="15"/>
                  <a:pt x="7" y="15"/>
                </a:cubicBezTo>
                <a:cubicBezTo>
                  <a:pt x="6" y="16"/>
                  <a:pt x="5" y="14"/>
                  <a:pt x="4" y="13"/>
                </a:cubicBezTo>
                <a:cubicBezTo>
                  <a:pt x="3" y="13"/>
                  <a:pt x="1" y="12"/>
                  <a:pt x="1" y="10"/>
                </a:cubicBezTo>
                <a:cubicBezTo>
                  <a:pt x="0" y="8"/>
                  <a:pt x="0" y="6"/>
                  <a:pt x="2" y="4"/>
                </a:cubicBezTo>
                <a:cubicBezTo>
                  <a:pt x="3" y="2"/>
                  <a:pt x="6" y="2"/>
                  <a:pt x="8" y="2"/>
                </a:cubicBezTo>
                <a:cubicBezTo>
                  <a:pt x="10" y="1"/>
                  <a:pt x="11" y="2"/>
                  <a:pt x="13" y="2"/>
                </a:cubicBezTo>
                <a:cubicBezTo>
                  <a:pt x="14" y="1"/>
                  <a:pt x="14" y="0"/>
                  <a:pt x="1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76" name="Freeform 3494"/>
          <p:cNvSpPr>
            <a:spLocks noChangeAspect="1"/>
          </p:cNvSpPr>
          <p:nvPr/>
        </p:nvSpPr>
        <p:spPr bwMode="auto">
          <a:xfrm>
            <a:off x="2889853" y="5720883"/>
            <a:ext cx="42863" cy="23813"/>
          </a:xfrm>
          <a:custGeom>
            <a:avLst/>
            <a:gdLst>
              <a:gd name="T0" fmla="*/ 1 w 22"/>
              <a:gd name="T1" fmla="*/ 1 h 12"/>
              <a:gd name="T2" fmla="*/ 4 w 22"/>
              <a:gd name="T3" fmla="*/ 6 h 12"/>
              <a:gd name="T4" fmla="*/ 11 w 22"/>
              <a:gd name="T5" fmla="*/ 13 h 12"/>
              <a:gd name="T6" fmla="*/ 26 w 22"/>
              <a:gd name="T7" fmla="*/ 15 h 12"/>
              <a:gd name="T8" fmla="*/ 26 w 22"/>
              <a:gd name="T9" fmla="*/ 13 h 12"/>
              <a:gd name="T10" fmla="*/ 16 w 22"/>
              <a:gd name="T11" fmla="*/ 8 h 12"/>
              <a:gd name="T12" fmla="*/ 7 w 22"/>
              <a:gd name="T13" fmla="*/ 6 h 12"/>
              <a:gd name="T14" fmla="*/ 4 w 22"/>
              <a:gd name="T15" fmla="*/ 3 h 12"/>
              <a:gd name="T16" fmla="*/ 1 w 22"/>
              <a:gd name="T17" fmla="*/ 1 h 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2"/>
              <a:gd name="T28" fmla="*/ 0 h 12"/>
              <a:gd name="T29" fmla="*/ 22 w 22"/>
              <a:gd name="T30" fmla="*/ 12 h 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2" h="12">
                <a:moveTo>
                  <a:pt x="1" y="1"/>
                </a:moveTo>
                <a:cubicBezTo>
                  <a:pt x="0" y="3"/>
                  <a:pt x="2" y="4"/>
                  <a:pt x="3" y="5"/>
                </a:cubicBezTo>
                <a:cubicBezTo>
                  <a:pt x="4" y="7"/>
                  <a:pt x="7" y="9"/>
                  <a:pt x="9" y="10"/>
                </a:cubicBezTo>
                <a:cubicBezTo>
                  <a:pt x="13" y="11"/>
                  <a:pt x="17" y="12"/>
                  <a:pt x="21" y="12"/>
                </a:cubicBezTo>
                <a:cubicBezTo>
                  <a:pt x="22" y="12"/>
                  <a:pt x="21" y="10"/>
                  <a:pt x="21" y="10"/>
                </a:cubicBezTo>
                <a:cubicBezTo>
                  <a:pt x="18" y="8"/>
                  <a:pt x="16" y="7"/>
                  <a:pt x="13" y="6"/>
                </a:cubicBezTo>
                <a:cubicBezTo>
                  <a:pt x="11" y="6"/>
                  <a:pt x="8" y="6"/>
                  <a:pt x="6" y="5"/>
                </a:cubicBezTo>
                <a:cubicBezTo>
                  <a:pt x="5" y="4"/>
                  <a:pt x="5" y="3"/>
                  <a:pt x="3" y="2"/>
                </a:cubicBezTo>
                <a:cubicBezTo>
                  <a:pt x="3" y="1"/>
                  <a:pt x="1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77" name="Freeform 3495"/>
          <p:cNvSpPr>
            <a:spLocks noChangeAspect="1"/>
          </p:cNvSpPr>
          <p:nvPr/>
        </p:nvSpPr>
        <p:spPr bwMode="auto">
          <a:xfrm>
            <a:off x="2915253" y="5698658"/>
            <a:ext cx="22225" cy="36513"/>
          </a:xfrm>
          <a:custGeom>
            <a:avLst/>
            <a:gdLst>
              <a:gd name="T0" fmla="*/ 12 w 12"/>
              <a:gd name="T1" fmla="*/ 0 h 19"/>
              <a:gd name="T2" fmla="*/ 14 w 12"/>
              <a:gd name="T3" fmla="*/ 5 h 19"/>
              <a:gd name="T4" fmla="*/ 11 w 12"/>
              <a:gd name="T5" fmla="*/ 11 h 19"/>
              <a:gd name="T6" fmla="*/ 11 w 12"/>
              <a:gd name="T7" fmla="*/ 18 h 19"/>
              <a:gd name="T8" fmla="*/ 11 w 12"/>
              <a:gd name="T9" fmla="*/ 23 h 19"/>
              <a:gd name="T10" fmla="*/ 4 w 12"/>
              <a:gd name="T11" fmla="*/ 18 h 19"/>
              <a:gd name="T12" fmla="*/ 2 w 12"/>
              <a:gd name="T13" fmla="*/ 15 h 19"/>
              <a:gd name="T14" fmla="*/ 1 w 12"/>
              <a:gd name="T15" fmla="*/ 6 h 19"/>
              <a:gd name="T16" fmla="*/ 8 w 12"/>
              <a:gd name="T17" fmla="*/ 5 h 19"/>
              <a:gd name="T18" fmla="*/ 12 w 12"/>
              <a:gd name="T19" fmla="*/ 5 h 19"/>
              <a:gd name="T20" fmla="*/ 12 w 12"/>
              <a:gd name="T21" fmla="*/ 0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19"/>
              <a:gd name="T35" fmla="*/ 12 w 12"/>
              <a:gd name="T36" fmla="*/ 19 h 1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19">
                <a:moveTo>
                  <a:pt x="10" y="0"/>
                </a:moveTo>
                <a:cubicBezTo>
                  <a:pt x="11" y="0"/>
                  <a:pt x="12" y="3"/>
                  <a:pt x="12" y="4"/>
                </a:cubicBezTo>
                <a:cubicBezTo>
                  <a:pt x="12" y="6"/>
                  <a:pt x="9" y="7"/>
                  <a:pt x="9" y="9"/>
                </a:cubicBezTo>
                <a:cubicBezTo>
                  <a:pt x="8" y="11"/>
                  <a:pt x="9" y="13"/>
                  <a:pt x="9" y="15"/>
                </a:cubicBezTo>
                <a:cubicBezTo>
                  <a:pt x="9" y="16"/>
                  <a:pt x="10" y="19"/>
                  <a:pt x="9" y="19"/>
                </a:cubicBezTo>
                <a:cubicBezTo>
                  <a:pt x="6" y="19"/>
                  <a:pt x="4" y="17"/>
                  <a:pt x="3" y="15"/>
                </a:cubicBezTo>
                <a:cubicBezTo>
                  <a:pt x="2" y="15"/>
                  <a:pt x="2" y="13"/>
                  <a:pt x="2" y="12"/>
                </a:cubicBezTo>
                <a:cubicBezTo>
                  <a:pt x="2" y="10"/>
                  <a:pt x="0" y="7"/>
                  <a:pt x="1" y="5"/>
                </a:cubicBezTo>
                <a:cubicBezTo>
                  <a:pt x="2" y="4"/>
                  <a:pt x="5" y="5"/>
                  <a:pt x="7" y="4"/>
                </a:cubicBezTo>
                <a:cubicBezTo>
                  <a:pt x="8" y="4"/>
                  <a:pt x="9" y="5"/>
                  <a:pt x="10" y="4"/>
                </a:cubicBezTo>
                <a:cubicBezTo>
                  <a:pt x="11" y="3"/>
                  <a:pt x="9" y="1"/>
                  <a:pt x="1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78" name="Freeform 3496"/>
          <p:cNvSpPr>
            <a:spLocks noChangeAspect="1"/>
          </p:cNvSpPr>
          <p:nvPr/>
        </p:nvSpPr>
        <p:spPr bwMode="auto">
          <a:xfrm>
            <a:off x="2894616" y="5682783"/>
            <a:ext cx="9525" cy="11113"/>
          </a:xfrm>
          <a:custGeom>
            <a:avLst/>
            <a:gdLst>
              <a:gd name="T0" fmla="*/ 1 w 5"/>
              <a:gd name="T1" fmla="*/ 2 h 6"/>
              <a:gd name="T2" fmla="*/ 6 w 5"/>
              <a:gd name="T3" fmla="*/ 7 h 6"/>
              <a:gd name="T4" fmla="*/ 6 w 5"/>
              <a:gd name="T5" fmla="*/ 5 h 6"/>
              <a:gd name="T6" fmla="*/ 4 w 5"/>
              <a:gd name="T7" fmla="*/ 0 h 6"/>
              <a:gd name="T8" fmla="*/ 1 w 5"/>
              <a:gd name="T9" fmla="*/ 2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1" y="2"/>
                </a:moveTo>
                <a:cubicBezTo>
                  <a:pt x="1" y="4"/>
                  <a:pt x="3" y="5"/>
                  <a:pt x="5" y="6"/>
                </a:cubicBezTo>
                <a:cubicBezTo>
                  <a:pt x="5" y="6"/>
                  <a:pt x="5" y="5"/>
                  <a:pt x="5" y="4"/>
                </a:cubicBezTo>
                <a:cubicBezTo>
                  <a:pt x="5" y="3"/>
                  <a:pt x="4" y="1"/>
                  <a:pt x="3" y="0"/>
                </a:cubicBezTo>
                <a:cubicBezTo>
                  <a:pt x="2" y="0"/>
                  <a:pt x="0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79" name="Freeform 3497"/>
          <p:cNvSpPr>
            <a:spLocks noChangeAspect="1"/>
          </p:cNvSpPr>
          <p:nvPr/>
        </p:nvSpPr>
        <p:spPr bwMode="auto">
          <a:xfrm>
            <a:off x="2875566" y="5654208"/>
            <a:ext cx="12700" cy="17463"/>
          </a:xfrm>
          <a:custGeom>
            <a:avLst/>
            <a:gdLst>
              <a:gd name="T0" fmla="*/ 1 w 7"/>
              <a:gd name="T1" fmla="*/ 0 h 9"/>
              <a:gd name="T2" fmla="*/ 7 w 7"/>
              <a:gd name="T3" fmla="*/ 2 h 9"/>
              <a:gd name="T4" fmla="*/ 8 w 7"/>
              <a:gd name="T5" fmla="*/ 10 h 9"/>
              <a:gd name="T6" fmla="*/ 3 w 7"/>
              <a:gd name="T7" fmla="*/ 10 h 9"/>
              <a:gd name="T8" fmla="*/ 1 w 7"/>
              <a:gd name="T9" fmla="*/ 6 h 9"/>
              <a:gd name="T10" fmla="*/ 1 w 7"/>
              <a:gd name="T11" fmla="*/ 0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"/>
              <a:gd name="T19" fmla="*/ 0 h 9"/>
              <a:gd name="T20" fmla="*/ 7 w 7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" h="9">
                <a:moveTo>
                  <a:pt x="1" y="0"/>
                </a:moveTo>
                <a:cubicBezTo>
                  <a:pt x="3" y="0"/>
                  <a:pt x="5" y="1"/>
                  <a:pt x="6" y="2"/>
                </a:cubicBezTo>
                <a:cubicBezTo>
                  <a:pt x="7" y="4"/>
                  <a:pt x="7" y="6"/>
                  <a:pt x="7" y="8"/>
                </a:cubicBezTo>
                <a:cubicBezTo>
                  <a:pt x="6" y="9"/>
                  <a:pt x="4" y="8"/>
                  <a:pt x="3" y="8"/>
                </a:cubicBezTo>
                <a:cubicBezTo>
                  <a:pt x="2" y="7"/>
                  <a:pt x="2" y="6"/>
                  <a:pt x="1" y="5"/>
                </a:cubicBezTo>
                <a:cubicBezTo>
                  <a:pt x="1" y="3"/>
                  <a:pt x="0" y="1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80" name="Freeform 3498"/>
          <p:cNvSpPr>
            <a:spLocks noChangeAspect="1"/>
          </p:cNvSpPr>
          <p:nvPr/>
        </p:nvSpPr>
        <p:spPr bwMode="auto">
          <a:xfrm>
            <a:off x="2830513" y="5610225"/>
            <a:ext cx="25400" cy="47625"/>
          </a:xfrm>
          <a:custGeom>
            <a:avLst/>
            <a:gdLst>
              <a:gd name="T0" fmla="*/ 11 w 14"/>
              <a:gd name="T1" fmla="*/ 1 h 25"/>
              <a:gd name="T2" fmla="*/ 16 w 14"/>
              <a:gd name="T3" fmla="*/ 26 h 25"/>
              <a:gd name="T4" fmla="*/ 13 w 14"/>
              <a:gd name="T5" fmla="*/ 30 h 25"/>
              <a:gd name="T6" fmla="*/ 9 w 14"/>
              <a:gd name="T7" fmla="*/ 26 h 25"/>
              <a:gd name="T8" fmla="*/ 10 w 14"/>
              <a:gd name="T9" fmla="*/ 18 h 25"/>
              <a:gd name="T10" fmla="*/ 8 w 14"/>
              <a:gd name="T11" fmla="*/ 18 h 25"/>
              <a:gd name="T12" fmla="*/ 7 w 14"/>
              <a:gd name="T13" fmla="*/ 23 h 25"/>
              <a:gd name="T14" fmla="*/ 7 w 14"/>
              <a:gd name="T15" fmla="*/ 25 h 25"/>
              <a:gd name="T16" fmla="*/ 3 w 14"/>
              <a:gd name="T17" fmla="*/ 19 h 25"/>
              <a:gd name="T18" fmla="*/ 1 w 14"/>
              <a:gd name="T19" fmla="*/ 12 h 25"/>
              <a:gd name="T20" fmla="*/ 6 w 14"/>
              <a:gd name="T21" fmla="*/ 13 h 25"/>
              <a:gd name="T22" fmla="*/ 7 w 14"/>
              <a:gd name="T23" fmla="*/ 16 h 25"/>
              <a:gd name="T24" fmla="*/ 8 w 14"/>
              <a:gd name="T25" fmla="*/ 8 h 25"/>
              <a:gd name="T26" fmla="*/ 7 w 14"/>
              <a:gd name="T27" fmla="*/ 2 h 25"/>
              <a:gd name="T28" fmla="*/ 11 w 14"/>
              <a:gd name="T29" fmla="*/ 1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4"/>
              <a:gd name="T46" fmla="*/ 0 h 25"/>
              <a:gd name="T47" fmla="*/ 14 w 14"/>
              <a:gd name="T48" fmla="*/ 25 h 2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4" h="25">
                <a:moveTo>
                  <a:pt x="10" y="1"/>
                </a:moveTo>
                <a:cubicBezTo>
                  <a:pt x="12" y="8"/>
                  <a:pt x="13" y="15"/>
                  <a:pt x="14" y="22"/>
                </a:cubicBezTo>
                <a:cubicBezTo>
                  <a:pt x="14" y="23"/>
                  <a:pt x="12" y="25"/>
                  <a:pt x="11" y="25"/>
                </a:cubicBezTo>
                <a:cubicBezTo>
                  <a:pt x="9" y="25"/>
                  <a:pt x="8" y="23"/>
                  <a:pt x="8" y="22"/>
                </a:cubicBezTo>
                <a:cubicBezTo>
                  <a:pt x="8" y="20"/>
                  <a:pt x="10" y="18"/>
                  <a:pt x="9" y="15"/>
                </a:cubicBezTo>
                <a:cubicBezTo>
                  <a:pt x="9" y="15"/>
                  <a:pt x="8" y="14"/>
                  <a:pt x="7" y="15"/>
                </a:cubicBezTo>
                <a:cubicBezTo>
                  <a:pt x="6" y="16"/>
                  <a:pt x="6" y="17"/>
                  <a:pt x="6" y="19"/>
                </a:cubicBezTo>
                <a:cubicBezTo>
                  <a:pt x="6" y="20"/>
                  <a:pt x="7" y="22"/>
                  <a:pt x="6" y="21"/>
                </a:cubicBezTo>
                <a:cubicBezTo>
                  <a:pt x="4" y="20"/>
                  <a:pt x="3" y="18"/>
                  <a:pt x="3" y="16"/>
                </a:cubicBezTo>
                <a:cubicBezTo>
                  <a:pt x="2" y="15"/>
                  <a:pt x="0" y="12"/>
                  <a:pt x="1" y="10"/>
                </a:cubicBezTo>
                <a:cubicBezTo>
                  <a:pt x="1" y="9"/>
                  <a:pt x="4" y="11"/>
                  <a:pt x="5" y="11"/>
                </a:cubicBezTo>
                <a:cubicBezTo>
                  <a:pt x="5" y="12"/>
                  <a:pt x="6" y="13"/>
                  <a:pt x="6" y="13"/>
                </a:cubicBezTo>
                <a:cubicBezTo>
                  <a:pt x="7" y="11"/>
                  <a:pt x="7" y="9"/>
                  <a:pt x="7" y="7"/>
                </a:cubicBezTo>
                <a:cubicBezTo>
                  <a:pt x="7" y="6"/>
                  <a:pt x="5" y="4"/>
                  <a:pt x="6" y="2"/>
                </a:cubicBezTo>
                <a:cubicBezTo>
                  <a:pt x="6" y="1"/>
                  <a:pt x="9" y="0"/>
                  <a:pt x="1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81" name="Freeform 3499"/>
          <p:cNvSpPr>
            <a:spLocks noChangeAspect="1"/>
          </p:cNvSpPr>
          <p:nvPr/>
        </p:nvSpPr>
        <p:spPr bwMode="auto">
          <a:xfrm>
            <a:off x="2824163" y="5589588"/>
            <a:ext cx="9525" cy="25400"/>
          </a:xfrm>
          <a:custGeom>
            <a:avLst/>
            <a:gdLst>
              <a:gd name="T0" fmla="*/ 2 w 5"/>
              <a:gd name="T1" fmla="*/ 1 h 13"/>
              <a:gd name="T2" fmla="*/ 0 w 5"/>
              <a:gd name="T3" fmla="*/ 1 h 13"/>
              <a:gd name="T4" fmla="*/ 2 w 5"/>
              <a:gd name="T5" fmla="*/ 7 h 13"/>
              <a:gd name="T6" fmla="*/ 2 w 5"/>
              <a:gd name="T7" fmla="*/ 15 h 13"/>
              <a:gd name="T8" fmla="*/ 5 w 5"/>
              <a:gd name="T9" fmla="*/ 14 h 13"/>
              <a:gd name="T10" fmla="*/ 6 w 5"/>
              <a:gd name="T11" fmla="*/ 10 h 13"/>
              <a:gd name="T12" fmla="*/ 2 w 5"/>
              <a:gd name="T13" fmla="*/ 1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13"/>
              <a:gd name="T23" fmla="*/ 5 w 5"/>
              <a:gd name="T24" fmla="*/ 13 h 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13">
                <a:moveTo>
                  <a:pt x="2" y="1"/>
                </a:moveTo>
                <a:cubicBezTo>
                  <a:pt x="2" y="0"/>
                  <a:pt x="0" y="0"/>
                  <a:pt x="0" y="1"/>
                </a:cubicBezTo>
                <a:cubicBezTo>
                  <a:pt x="0" y="3"/>
                  <a:pt x="2" y="4"/>
                  <a:pt x="2" y="6"/>
                </a:cubicBezTo>
                <a:cubicBezTo>
                  <a:pt x="2" y="8"/>
                  <a:pt x="1" y="10"/>
                  <a:pt x="2" y="12"/>
                </a:cubicBezTo>
                <a:cubicBezTo>
                  <a:pt x="2" y="13"/>
                  <a:pt x="3" y="12"/>
                  <a:pt x="4" y="11"/>
                </a:cubicBezTo>
                <a:cubicBezTo>
                  <a:pt x="4" y="10"/>
                  <a:pt x="5" y="9"/>
                  <a:pt x="5" y="8"/>
                </a:cubicBezTo>
                <a:cubicBezTo>
                  <a:pt x="4" y="5"/>
                  <a:pt x="4" y="3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82" name="Freeform 3500"/>
          <p:cNvSpPr>
            <a:spLocks noChangeAspect="1"/>
          </p:cNvSpPr>
          <p:nvPr/>
        </p:nvSpPr>
        <p:spPr bwMode="auto">
          <a:xfrm>
            <a:off x="2836863" y="5597525"/>
            <a:ext cx="9525" cy="11113"/>
          </a:xfrm>
          <a:custGeom>
            <a:avLst/>
            <a:gdLst>
              <a:gd name="T0" fmla="*/ 0 w 5"/>
              <a:gd name="T1" fmla="*/ 4 h 6"/>
              <a:gd name="T2" fmla="*/ 5 w 5"/>
              <a:gd name="T3" fmla="*/ 7 h 6"/>
              <a:gd name="T4" fmla="*/ 5 w 5"/>
              <a:gd name="T5" fmla="*/ 4 h 6"/>
              <a:gd name="T6" fmla="*/ 4 w 5"/>
              <a:gd name="T7" fmla="*/ 0 h 6"/>
              <a:gd name="T8" fmla="*/ 0 w 5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"/>
              <a:gd name="T17" fmla="*/ 5 w 5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">
                <a:moveTo>
                  <a:pt x="0" y="3"/>
                </a:moveTo>
                <a:cubicBezTo>
                  <a:pt x="1" y="4"/>
                  <a:pt x="3" y="6"/>
                  <a:pt x="4" y="6"/>
                </a:cubicBezTo>
                <a:cubicBezTo>
                  <a:pt x="5" y="6"/>
                  <a:pt x="4" y="4"/>
                  <a:pt x="4" y="3"/>
                </a:cubicBezTo>
                <a:cubicBezTo>
                  <a:pt x="4" y="2"/>
                  <a:pt x="4" y="0"/>
                  <a:pt x="3" y="0"/>
                </a:cubicBezTo>
                <a:cubicBezTo>
                  <a:pt x="2" y="0"/>
                  <a:pt x="0" y="2"/>
                  <a:pt x="0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83" name="Freeform 3501"/>
          <p:cNvSpPr>
            <a:spLocks noChangeAspect="1"/>
          </p:cNvSpPr>
          <p:nvPr/>
        </p:nvSpPr>
        <p:spPr bwMode="auto">
          <a:xfrm>
            <a:off x="2825750" y="5394325"/>
            <a:ext cx="23813" cy="53975"/>
          </a:xfrm>
          <a:custGeom>
            <a:avLst/>
            <a:gdLst>
              <a:gd name="T0" fmla="*/ 6 w 12"/>
              <a:gd name="T1" fmla="*/ 1 h 28"/>
              <a:gd name="T2" fmla="*/ 3 w 12"/>
              <a:gd name="T3" fmla="*/ 10 h 28"/>
              <a:gd name="T4" fmla="*/ 5 w 12"/>
              <a:gd name="T5" fmla="*/ 22 h 28"/>
              <a:gd name="T6" fmla="*/ 1 w 12"/>
              <a:gd name="T7" fmla="*/ 32 h 28"/>
              <a:gd name="T8" fmla="*/ 11 w 12"/>
              <a:gd name="T9" fmla="*/ 33 h 28"/>
              <a:gd name="T10" fmla="*/ 13 w 12"/>
              <a:gd name="T11" fmla="*/ 26 h 28"/>
              <a:gd name="T12" fmla="*/ 11 w 12"/>
              <a:gd name="T13" fmla="*/ 21 h 28"/>
              <a:gd name="T14" fmla="*/ 14 w 12"/>
              <a:gd name="T15" fmla="*/ 19 h 28"/>
              <a:gd name="T16" fmla="*/ 10 w 12"/>
              <a:gd name="T17" fmla="*/ 15 h 28"/>
              <a:gd name="T18" fmla="*/ 13 w 12"/>
              <a:gd name="T19" fmla="*/ 12 h 28"/>
              <a:gd name="T20" fmla="*/ 15 w 12"/>
              <a:gd name="T21" fmla="*/ 10 h 28"/>
              <a:gd name="T22" fmla="*/ 11 w 12"/>
              <a:gd name="T23" fmla="*/ 2 h 28"/>
              <a:gd name="T24" fmla="*/ 6 w 12"/>
              <a:gd name="T25" fmla="*/ 1 h 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"/>
              <a:gd name="T40" fmla="*/ 0 h 28"/>
              <a:gd name="T41" fmla="*/ 12 w 12"/>
              <a:gd name="T42" fmla="*/ 28 h 2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" h="28">
                <a:moveTo>
                  <a:pt x="5" y="1"/>
                </a:moveTo>
                <a:cubicBezTo>
                  <a:pt x="3" y="3"/>
                  <a:pt x="3" y="6"/>
                  <a:pt x="2" y="8"/>
                </a:cubicBezTo>
                <a:cubicBezTo>
                  <a:pt x="2" y="11"/>
                  <a:pt x="4" y="14"/>
                  <a:pt x="4" y="18"/>
                </a:cubicBezTo>
                <a:cubicBezTo>
                  <a:pt x="4" y="21"/>
                  <a:pt x="0" y="23"/>
                  <a:pt x="1" y="26"/>
                </a:cubicBezTo>
                <a:cubicBezTo>
                  <a:pt x="2" y="28"/>
                  <a:pt x="6" y="28"/>
                  <a:pt x="9" y="27"/>
                </a:cubicBezTo>
                <a:cubicBezTo>
                  <a:pt x="10" y="26"/>
                  <a:pt x="10" y="23"/>
                  <a:pt x="10" y="21"/>
                </a:cubicBezTo>
                <a:cubicBezTo>
                  <a:pt x="11" y="20"/>
                  <a:pt x="9" y="18"/>
                  <a:pt x="9" y="17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4"/>
                  <a:pt x="9" y="14"/>
                  <a:pt x="8" y="12"/>
                </a:cubicBezTo>
                <a:cubicBezTo>
                  <a:pt x="8" y="11"/>
                  <a:pt x="9" y="10"/>
                  <a:pt x="10" y="10"/>
                </a:cubicBezTo>
                <a:cubicBezTo>
                  <a:pt x="10" y="9"/>
                  <a:pt x="12" y="9"/>
                  <a:pt x="12" y="8"/>
                </a:cubicBezTo>
                <a:cubicBezTo>
                  <a:pt x="12" y="6"/>
                  <a:pt x="11" y="4"/>
                  <a:pt x="9" y="2"/>
                </a:cubicBezTo>
                <a:cubicBezTo>
                  <a:pt x="8" y="1"/>
                  <a:pt x="6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84" name="Freeform 3502"/>
          <p:cNvSpPr>
            <a:spLocks noChangeAspect="1"/>
          </p:cNvSpPr>
          <p:nvPr/>
        </p:nvSpPr>
        <p:spPr bwMode="auto">
          <a:xfrm>
            <a:off x="2860675" y="5478463"/>
            <a:ext cx="12700" cy="15875"/>
          </a:xfrm>
          <a:custGeom>
            <a:avLst/>
            <a:gdLst>
              <a:gd name="T0" fmla="*/ 2 w 7"/>
              <a:gd name="T1" fmla="*/ 9 h 8"/>
              <a:gd name="T2" fmla="*/ 6 w 7"/>
              <a:gd name="T3" fmla="*/ 6 h 8"/>
              <a:gd name="T4" fmla="*/ 7 w 7"/>
              <a:gd name="T5" fmla="*/ 1 h 8"/>
              <a:gd name="T6" fmla="*/ 2 w 7"/>
              <a:gd name="T7" fmla="*/ 0 h 8"/>
              <a:gd name="T8" fmla="*/ 0 w 7"/>
              <a:gd name="T9" fmla="*/ 4 h 8"/>
              <a:gd name="T10" fmla="*/ 1 w 7"/>
              <a:gd name="T11" fmla="*/ 7 h 8"/>
              <a:gd name="T12" fmla="*/ 2 w 7"/>
              <a:gd name="T13" fmla="*/ 9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8"/>
              <a:gd name="T23" fmla="*/ 7 w 7"/>
              <a:gd name="T24" fmla="*/ 8 h 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8">
                <a:moveTo>
                  <a:pt x="2" y="7"/>
                </a:moveTo>
                <a:cubicBezTo>
                  <a:pt x="4" y="7"/>
                  <a:pt x="5" y="6"/>
                  <a:pt x="5" y="5"/>
                </a:cubicBezTo>
                <a:cubicBezTo>
                  <a:pt x="6" y="4"/>
                  <a:pt x="7" y="2"/>
                  <a:pt x="6" y="1"/>
                </a:cubicBezTo>
                <a:cubicBezTo>
                  <a:pt x="5" y="0"/>
                  <a:pt x="4" y="0"/>
                  <a:pt x="2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7"/>
                  <a:pt x="2" y="8"/>
                  <a:pt x="2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85" name="Freeform 3503"/>
          <p:cNvSpPr>
            <a:spLocks noChangeAspect="1"/>
          </p:cNvSpPr>
          <p:nvPr/>
        </p:nvSpPr>
        <p:spPr bwMode="auto">
          <a:xfrm>
            <a:off x="2859088" y="5505450"/>
            <a:ext cx="9525" cy="9525"/>
          </a:xfrm>
          <a:custGeom>
            <a:avLst/>
            <a:gdLst>
              <a:gd name="T0" fmla="*/ 0 w 5"/>
              <a:gd name="T1" fmla="*/ 1 h 5"/>
              <a:gd name="T2" fmla="*/ 1 w 5"/>
              <a:gd name="T3" fmla="*/ 5 h 5"/>
              <a:gd name="T4" fmla="*/ 5 w 5"/>
              <a:gd name="T5" fmla="*/ 4 h 5"/>
              <a:gd name="T6" fmla="*/ 2 w 5"/>
              <a:gd name="T7" fmla="*/ 1 h 5"/>
              <a:gd name="T8" fmla="*/ 0 w 5"/>
              <a:gd name="T9" fmla="*/ 1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0" y="1"/>
                </a:moveTo>
                <a:cubicBezTo>
                  <a:pt x="0" y="2"/>
                  <a:pt x="0" y="4"/>
                  <a:pt x="1" y="4"/>
                </a:cubicBezTo>
                <a:cubicBezTo>
                  <a:pt x="2" y="5"/>
                  <a:pt x="4" y="4"/>
                  <a:pt x="4" y="3"/>
                </a:cubicBezTo>
                <a:cubicBezTo>
                  <a:pt x="5" y="2"/>
                  <a:pt x="3" y="1"/>
                  <a:pt x="2" y="1"/>
                </a:cubicBezTo>
                <a:cubicBezTo>
                  <a:pt x="2" y="1"/>
                  <a:pt x="0" y="0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86" name="Freeform 3504"/>
          <p:cNvSpPr>
            <a:spLocks noChangeAspect="1"/>
          </p:cNvSpPr>
          <p:nvPr/>
        </p:nvSpPr>
        <p:spPr bwMode="auto">
          <a:xfrm>
            <a:off x="2835275" y="5480050"/>
            <a:ext cx="11113" cy="9525"/>
          </a:xfrm>
          <a:custGeom>
            <a:avLst/>
            <a:gdLst>
              <a:gd name="T0" fmla="*/ 1 w 6"/>
              <a:gd name="T1" fmla="*/ 1 h 5"/>
              <a:gd name="T2" fmla="*/ 6 w 6"/>
              <a:gd name="T3" fmla="*/ 2 h 5"/>
              <a:gd name="T4" fmla="*/ 1 w 6"/>
              <a:gd name="T5" fmla="*/ 5 h 5"/>
              <a:gd name="T6" fmla="*/ 1 w 6"/>
              <a:gd name="T7" fmla="*/ 1 h 5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5"/>
              <a:gd name="T14" fmla="*/ 6 w 6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5">
                <a:moveTo>
                  <a:pt x="1" y="1"/>
                </a:moveTo>
                <a:cubicBezTo>
                  <a:pt x="2" y="0"/>
                  <a:pt x="5" y="1"/>
                  <a:pt x="5" y="2"/>
                </a:cubicBezTo>
                <a:cubicBezTo>
                  <a:pt x="6" y="4"/>
                  <a:pt x="3" y="5"/>
                  <a:pt x="1" y="4"/>
                </a:cubicBezTo>
                <a:cubicBezTo>
                  <a:pt x="0" y="4"/>
                  <a:pt x="0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87" name="Freeform 3505"/>
          <p:cNvSpPr>
            <a:spLocks noChangeAspect="1"/>
          </p:cNvSpPr>
          <p:nvPr/>
        </p:nvSpPr>
        <p:spPr bwMode="auto">
          <a:xfrm>
            <a:off x="2330450" y="4186238"/>
            <a:ext cx="19050" cy="36513"/>
          </a:xfrm>
          <a:custGeom>
            <a:avLst/>
            <a:gdLst>
              <a:gd name="T0" fmla="*/ 0 w 10"/>
              <a:gd name="T1" fmla="*/ 2 h 19"/>
              <a:gd name="T2" fmla="*/ 2 w 10"/>
              <a:gd name="T3" fmla="*/ 0 h 19"/>
              <a:gd name="T4" fmla="*/ 11 w 10"/>
              <a:gd name="T5" fmla="*/ 11 h 19"/>
              <a:gd name="T6" fmla="*/ 12 w 10"/>
              <a:gd name="T7" fmla="*/ 17 h 19"/>
              <a:gd name="T8" fmla="*/ 8 w 10"/>
              <a:gd name="T9" fmla="*/ 22 h 19"/>
              <a:gd name="T10" fmla="*/ 4 w 10"/>
              <a:gd name="T11" fmla="*/ 19 h 19"/>
              <a:gd name="T12" fmla="*/ 2 w 10"/>
              <a:gd name="T13" fmla="*/ 17 h 19"/>
              <a:gd name="T14" fmla="*/ 6 w 10"/>
              <a:gd name="T15" fmla="*/ 13 h 19"/>
              <a:gd name="T16" fmla="*/ 4 w 10"/>
              <a:gd name="T17" fmla="*/ 7 h 19"/>
              <a:gd name="T18" fmla="*/ 0 w 10"/>
              <a:gd name="T19" fmla="*/ 2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"/>
              <a:gd name="T31" fmla="*/ 0 h 19"/>
              <a:gd name="T32" fmla="*/ 10 w 10"/>
              <a:gd name="T33" fmla="*/ 19 h 1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" h="19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5" y="3"/>
                  <a:pt x="7" y="6"/>
                  <a:pt x="9" y="9"/>
                </a:cubicBezTo>
                <a:cubicBezTo>
                  <a:pt x="10" y="11"/>
                  <a:pt x="10" y="12"/>
                  <a:pt x="10" y="14"/>
                </a:cubicBezTo>
                <a:cubicBezTo>
                  <a:pt x="10" y="15"/>
                  <a:pt x="9" y="17"/>
                  <a:pt x="7" y="18"/>
                </a:cubicBezTo>
                <a:cubicBezTo>
                  <a:pt x="6" y="19"/>
                  <a:pt x="4" y="18"/>
                  <a:pt x="3" y="16"/>
                </a:cubicBezTo>
                <a:cubicBezTo>
                  <a:pt x="2" y="16"/>
                  <a:pt x="2" y="15"/>
                  <a:pt x="2" y="14"/>
                </a:cubicBezTo>
                <a:cubicBezTo>
                  <a:pt x="3" y="13"/>
                  <a:pt x="5" y="12"/>
                  <a:pt x="5" y="11"/>
                </a:cubicBezTo>
                <a:cubicBezTo>
                  <a:pt x="5" y="9"/>
                  <a:pt x="4" y="8"/>
                  <a:pt x="3" y="6"/>
                </a:cubicBezTo>
                <a:cubicBezTo>
                  <a:pt x="2" y="5"/>
                  <a:pt x="0" y="4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88" name="Freeform 3506"/>
          <p:cNvSpPr>
            <a:spLocks noChangeAspect="1"/>
          </p:cNvSpPr>
          <p:nvPr/>
        </p:nvSpPr>
        <p:spPr bwMode="auto">
          <a:xfrm>
            <a:off x="3292475" y="4208463"/>
            <a:ext cx="14288" cy="22225"/>
          </a:xfrm>
          <a:custGeom>
            <a:avLst/>
            <a:gdLst>
              <a:gd name="T0" fmla="*/ 0 w 7"/>
              <a:gd name="T1" fmla="*/ 14 h 12"/>
              <a:gd name="T2" fmla="*/ 1 w 7"/>
              <a:gd name="T3" fmla="*/ 14 h 12"/>
              <a:gd name="T4" fmla="*/ 6 w 7"/>
              <a:gd name="T5" fmla="*/ 8 h 12"/>
              <a:gd name="T6" fmla="*/ 9 w 7"/>
              <a:gd name="T7" fmla="*/ 1 h 12"/>
              <a:gd name="T8" fmla="*/ 5 w 7"/>
              <a:gd name="T9" fmla="*/ 4 h 12"/>
              <a:gd name="T10" fmla="*/ 4 w 7"/>
              <a:gd name="T11" fmla="*/ 9 h 12"/>
              <a:gd name="T12" fmla="*/ 0 w 7"/>
              <a:gd name="T13" fmla="*/ 1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12"/>
              <a:gd name="T23" fmla="*/ 7 w 7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12">
                <a:moveTo>
                  <a:pt x="0" y="12"/>
                </a:moveTo>
                <a:cubicBezTo>
                  <a:pt x="0" y="12"/>
                  <a:pt x="1" y="12"/>
                  <a:pt x="1" y="12"/>
                </a:cubicBezTo>
                <a:cubicBezTo>
                  <a:pt x="3" y="11"/>
                  <a:pt x="4" y="9"/>
                  <a:pt x="5" y="7"/>
                </a:cubicBezTo>
                <a:cubicBezTo>
                  <a:pt x="6" y="5"/>
                  <a:pt x="7" y="3"/>
                  <a:pt x="7" y="1"/>
                </a:cubicBezTo>
                <a:cubicBezTo>
                  <a:pt x="7" y="0"/>
                  <a:pt x="5" y="2"/>
                  <a:pt x="4" y="3"/>
                </a:cubicBezTo>
                <a:cubicBezTo>
                  <a:pt x="3" y="5"/>
                  <a:pt x="3" y="6"/>
                  <a:pt x="3" y="8"/>
                </a:cubicBezTo>
                <a:cubicBezTo>
                  <a:pt x="2" y="9"/>
                  <a:pt x="0" y="10"/>
                  <a:pt x="0" y="1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89" name="Freeform 3507"/>
          <p:cNvSpPr>
            <a:spLocks noChangeAspect="1"/>
          </p:cNvSpPr>
          <p:nvPr/>
        </p:nvSpPr>
        <p:spPr bwMode="auto">
          <a:xfrm>
            <a:off x="3327400" y="4183063"/>
            <a:ext cx="15875" cy="9525"/>
          </a:xfrm>
          <a:custGeom>
            <a:avLst/>
            <a:gdLst>
              <a:gd name="T0" fmla="*/ 1 w 8"/>
              <a:gd name="T1" fmla="*/ 1 h 5"/>
              <a:gd name="T2" fmla="*/ 1 w 8"/>
              <a:gd name="T3" fmla="*/ 5 h 5"/>
              <a:gd name="T4" fmla="*/ 7 w 8"/>
              <a:gd name="T5" fmla="*/ 5 h 5"/>
              <a:gd name="T6" fmla="*/ 10 w 8"/>
              <a:gd name="T7" fmla="*/ 1 h 5"/>
              <a:gd name="T8" fmla="*/ 6 w 8"/>
              <a:gd name="T9" fmla="*/ 1 h 5"/>
              <a:gd name="T10" fmla="*/ 1 w 8"/>
              <a:gd name="T11" fmla="*/ 1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5"/>
              <a:gd name="T20" fmla="*/ 8 w 8"/>
              <a:gd name="T21" fmla="*/ 5 h 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5">
                <a:moveTo>
                  <a:pt x="1" y="1"/>
                </a:moveTo>
                <a:cubicBezTo>
                  <a:pt x="0" y="2"/>
                  <a:pt x="0" y="4"/>
                  <a:pt x="1" y="4"/>
                </a:cubicBezTo>
                <a:cubicBezTo>
                  <a:pt x="2" y="5"/>
                  <a:pt x="4" y="5"/>
                  <a:pt x="6" y="4"/>
                </a:cubicBezTo>
                <a:cubicBezTo>
                  <a:pt x="7" y="4"/>
                  <a:pt x="8" y="2"/>
                  <a:pt x="8" y="1"/>
                </a:cubicBezTo>
                <a:cubicBezTo>
                  <a:pt x="7" y="0"/>
                  <a:pt x="6" y="1"/>
                  <a:pt x="5" y="1"/>
                </a:cubicBezTo>
                <a:cubicBezTo>
                  <a:pt x="4" y="1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90" name="Freeform 3508"/>
          <p:cNvSpPr>
            <a:spLocks noChangeAspect="1"/>
          </p:cNvSpPr>
          <p:nvPr/>
        </p:nvSpPr>
        <p:spPr bwMode="auto">
          <a:xfrm>
            <a:off x="3319463" y="4184650"/>
            <a:ext cx="7938" cy="9525"/>
          </a:xfrm>
          <a:custGeom>
            <a:avLst/>
            <a:gdLst>
              <a:gd name="T0" fmla="*/ 0 w 4"/>
              <a:gd name="T1" fmla="*/ 2 h 5"/>
              <a:gd name="T2" fmla="*/ 3 w 4"/>
              <a:gd name="T3" fmla="*/ 5 h 5"/>
              <a:gd name="T4" fmla="*/ 4 w 4"/>
              <a:gd name="T5" fmla="*/ 0 h 5"/>
              <a:gd name="T6" fmla="*/ 0 w 4"/>
              <a:gd name="T7" fmla="*/ 2 h 5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5"/>
              <a:gd name="T14" fmla="*/ 4 w 4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5">
                <a:moveTo>
                  <a:pt x="0" y="2"/>
                </a:moveTo>
                <a:cubicBezTo>
                  <a:pt x="0" y="3"/>
                  <a:pt x="1" y="5"/>
                  <a:pt x="2" y="4"/>
                </a:cubicBezTo>
                <a:cubicBezTo>
                  <a:pt x="3" y="4"/>
                  <a:pt x="4" y="1"/>
                  <a:pt x="3" y="0"/>
                </a:cubicBezTo>
                <a:cubicBezTo>
                  <a:pt x="2" y="0"/>
                  <a:pt x="0" y="1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91" name="Freeform 3509"/>
          <p:cNvSpPr>
            <a:spLocks noChangeAspect="1"/>
          </p:cNvSpPr>
          <p:nvPr/>
        </p:nvSpPr>
        <p:spPr bwMode="auto">
          <a:xfrm>
            <a:off x="2987675" y="3889375"/>
            <a:ext cx="19050" cy="9525"/>
          </a:xfrm>
          <a:custGeom>
            <a:avLst/>
            <a:gdLst>
              <a:gd name="T0" fmla="*/ 4 w 10"/>
              <a:gd name="T1" fmla="*/ 1 h 5"/>
              <a:gd name="T2" fmla="*/ 1 w 10"/>
              <a:gd name="T3" fmla="*/ 5 h 5"/>
              <a:gd name="T4" fmla="*/ 10 w 10"/>
              <a:gd name="T5" fmla="*/ 5 h 5"/>
              <a:gd name="T6" fmla="*/ 11 w 10"/>
              <a:gd name="T7" fmla="*/ 1 h 5"/>
              <a:gd name="T8" fmla="*/ 6 w 10"/>
              <a:gd name="T9" fmla="*/ 1 h 5"/>
              <a:gd name="T10" fmla="*/ 4 w 10"/>
              <a:gd name="T11" fmla="*/ 1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5"/>
              <a:gd name="T20" fmla="*/ 10 w 10"/>
              <a:gd name="T21" fmla="*/ 5 h 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5">
                <a:moveTo>
                  <a:pt x="3" y="1"/>
                </a:moveTo>
                <a:cubicBezTo>
                  <a:pt x="2" y="1"/>
                  <a:pt x="0" y="3"/>
                  <a:pt x="1" y="4"/>
                </a:cubicBezTo>
                <a:cubicBezTo>
                  <a:pt x="3" y="5"/>
                  <a:pt x="6" y="5"/>
                  <a:pt x="8" y="4"/>
                </a:cubicBezTo>
                <a:cubicBezTo>
                  <a:pt x="9" y="4"/>
                  <a:pt x="10" y="2"/>
                  <a:pt x="9" y="1"/>
                </a:cubicBezTo>
                <a:cubicBezTo>
                  <a:pt x="8" y="0"/>
                  <a:pt x="7" y="1"/>
                  <a:pt x="5" y="1"/>
                </a:cubicBezTo>
                <a:cubicBezTo>
                  <a:pt x="4" y="1"/>
                  <a:pt x="3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92" name="Freeform 3510"/>
          <p:cNvSpPr>
            <a:spLocks noChangeAspect="1"/>
          </p:cNvSpPr>
          <p:nvPr/>
        </p:nvSpPr>
        <p:spPr bwMode="auto">
          <a:xfrm>
            <a:off x="3051175" y="3898900"/>
            <a:ext cx="20638" cy="20638"/>
          </a:xfrm>
          <a:custGeom>
            <a:avLst/>
            <a:gdLst>
              <a:gd name="T0" fmla="*/ 6 w 11"/>
              <a:gd name="T1" fmla="*/ 1 h 11"/>
              <a:gd name="T2" fmla="*/ 5 w 11"/>
              <a:gd name="T3" fmla="*/ 5 h 11"/>
              <a:gd name="T4" fmla="*/ 6 w 11"/>
              <a:gd name="T5" fmla="*/ 8 h 11"/>
              <a:gd name="T6" fmla="*/ 0 w 11"/>
              <a:gd name="T7" fmla="*/ 11 h 11"/>
              <a:gd name="T8" fmla="*/ 1 w 11"/>
              <a:gd name="T9" fmla="*/ 12 h 11"/>
              <a:gd name="T10" fmla="*/ 11 w 11"/>
              <a:gd name="T11" fmla="*/ 11 h 11"/>
              <a:gd name="T12" fmla="*/ 13 w 11"/>
              <a:gd name="T13" fmla="*/ 9 h 11"/>
              <a:gd name="T14" fmla="*/ 13 w 11"/>
              <a:gd name="T15" fmla="*/ 2 h 11"/>
              <a:gd name="T16" fmla="*/ 13 w 11"/>
              <a:gd name="T17" fmla="*/ 0 h 11"/>
              <a:gd name="T18" fmla="*/ 6 w 11"/>
              <a:gd name="T19" fmla="*/ 1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11"/>
              <a:gd name="T32" fmla="*/ 11 w 11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11">
                <a:moveTo>
                  <a:pt x="5" y="1"/>
                </a:moveTo>
                <a:cubicBezTo>
                  <a:pt x="4" y="1"/>
                  <a:pt x="4" y="3"/>
                  <a:pt x="4" y="4"/>
                </a:cubicBezTo>
                <a:cubicBezTo>
                  <a:pt x="5" y="5"/>
                  <a:pt x="6" y="7"/>
                  <a:pt x="5" y="7"/>
                </a:cubicBezTo>
                <a:cubicBezTo>
                  <a:pt x="4" y="9"/>
                  <a:pt x="2" y="8"/>
                  <a:pt x="0" y="9"/>
                </a:cubicBezTo>
                <a:cubicBezTo>
                  <a:pt x="0" y="9"/>
                  <a:pt x="0" y="10"/>
                  <a:pt x="1" y="10"/>
                </a:cubicBezTo>
                <a:cubicBezTo>
                  <a:pt x="3" y="11"/>
                  <a:pt x="6" y="10"/>
                  <a:pt x="9" y="9"/>
                </a:cubicBezTo>
                <a:cubicBezTo>
                  <a:pt x="9" y="9"/>
                  <a:pt x="11" y="9"/>
                  <a:pt x="11" y="8"/>
                </a:cubicBezTo>
                <a:cubicBezTo>
                  <a:pt x="11" y="6"/>
                  <a:pt x="11" y="4"/>
                  <a:pt x="11" y="2"/>
                </a:cubicBezTo>
                <a:cubicBezTo>
                  <a:pt x="11" y="2"/>
                  <a:pt x="11" y="1"/>
                  <a:pt x="11" y="0"/>
                </a:cubicBezTo>
                <a:cubicBezTo>
                  <a:pt x="9" y="0"/>
                  <a:pt x="6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93" name="Freeform 3511"/>
          <p:cNvSpPr>
            <a:spLocks noChangeAspect="1"/>
          </p:cNvSpPr>
          <p:nvPr/>
        </p:nvSpPr>
        <p:spPr bwMode="auto">
          <a:xfrm>
            <a:off x="2930525" y="3676650"/>
            <a:ext cx="46038" cy="17463"/>
          </a:xfrm>
          <a:custGeom>
            <a:avLst/>
            <a:gdLst>
              <a:gd name="T0" fmla="*/ 1 w 24"/>
              <a:gd name="T1" fmla="*/ 1 h 9"/>
              <a:gd name="T2" fmla="*/ 0 w 24"/>
              <a:gd name="T3" fmla="*/ 5 h 9"/>
              <a:gd name="T4" fmla="*/ 2 w 24"/>
              <a:gd name="T5" fmla="*/ 10 h 9"/>
              <a:gd name="T6" fmla="*/ 12 w 24"/>
              <a:gd name="T7" fmla="*/ 10 h 9"/>
              <a:gd name="T8" fmla="*/ 22 w 24"/>
              <a:gd name="T9" fmla="*/ 10 h 9"/>
              <a:gd name="T10" fmla="*/ 28 w 24"/>
              <a:gd name="T11" fmla="*/ 4 h 9"/>
              <a:gd name="T12" fmla="*/ 19 w 24"/>
              <a:gd name="T13" fmla="*/ 2 h 9"/>
              <a:gd name="T14" fmla="*/ 8 w 24"/>
              <a:gd name="T15" fmla="*/ 1 h 9"/>
              <a:gd name="T16" fmla="*/ 1 w 24"/>
              <a:gd name="T17" fmla="*/ 1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4"/>
              <a:gd name="T28" fmla="*/ 0 h 9"/>
              <a:gd name="T29" fmla="*/ 24 w 24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4" h="9">
                <a:moveTo>
                  <a:pt x="1" y="1"/>
                </a:moveTo>
                <a:cubicBezTo>
                  <a:pt x="0" y="1"/>
                  <a:pt x="0" y="3"/>
                  <a:pt x="0" y="4"/>
                </a:cubicBezTo>
                <a:cubicBezTo>
                  <a:pt x="0" y="6"/>
                  <a:pt x="1" y="8"/>
                  <a:pt x="2" y="8"/>
                </a:cubicBezTo>
                <a:cubicBezTo>
                  <a:pt x="5" y="9"/>
                  <a:pt x="7" y="8"/>
                  <a:pt x="10" y="8"/>
                </a:cubicBezTo>
                <a:cubicBezTo>
                  <a:pt x="13" y="8"/>
                  <a:pt x="16" y="9"/>
                  <a:pt x="18" y="8"/>
                </a:cubicBezTo>
                <a:cubicBezTo>
                  <a:pt x="20" y="7"/>
                  <a:pt x="24" y="5"/>
                  <a:pt x="23" y="3"/>
                </a:cubicBezTo>
                <a:cubicBezTo>
                  <a:pt x="22" y="1"/>
                  <a:pt x="18" y="2"/>
                  <a:pt x="16" y="2"/>
                </a:cubicBezTo>
                <a:cubicBezTo>
                  <a:pt x="13" y="1"/>
                  <a:pt x="10" y="1"/>
                  <a:pt x="7" y="1"/>
                </a:cubicBezTo>
                <a:cubicBezTo>
                  <a:pt x="5" y="0"/>
                  <a:pt x="3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94" name="Freeform 3512"/>
          <p:cNvSpPr>
            <a:spLocks noChangeAspect="1"/>
          </p:cNvSpPr>
          <p:nvPr/>
        </p:nvSpPr>
        <p:spPr bwMode="auto">
          <a:xfrm>
            <a:off x="2776538" y="3603625"/>
            <a:ext cx="20638" cy="14288"/>
          </a:xfrm>
          <a:custGeom>
            <a:avLst/>
            <a:gdLst>
              <a:gd name="T0" fmla="*/ 8 w 11"/>
              <a:gd name="T1" fmla="*/ 4 h 7"/>
              <a:gd name="T2" fmla="*/ 12 w 11"/>
              <a:gd name="T3" fmla="*/ 0 h 7"/>
              <a:gd name="T4" fmla="*/ 12 w 11"/>
              <a:gd name="T5" fmla="*/ 4 h 7"/>
              <a:gd name="T6" fmla="*/ 9 w 11"/>
              <a:gd name="T7" fmla="*/ 8 h 7"/>
              <a:gd name="T8" fmla="*/ 2 w 11"/>
              <a:gd name="T9" fmla="*/ 8 h 7"/>
              <a:gd name="T10" fmla="*/ 0 w 11"/>
              <a:gd name="T11" fmla="*/ 6 h 7"/>
              <a:gd name="T12" fmla="*/ 4 w 11"/>
              <a:gd name="T13" fmla="*/ 3 h 7"/>
              <a:gd name="T14" fmla="*/ 8 w 11"/>
              <a:gd name="T15" fmla="*/ 4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"/>
              <a:gd name="T25" fmla="*/ 0 h 7"/>
              <a:gd name="T26" fmla="*/ 11 w 11"/>
              <a:gd name="T27" fmla="*/ 7 h 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" h="7">
                <a:moveTo>
                  <a:pt x="7" y="3"/>
                </a:moveTo>
                <a:cubicBezTo>
                  <a:pt x="8" y="2"/>
                  <a:pt x="9" y="0"/>
                  <a:pt x="10" y="0"/>
                </a:cubicBezTo>
                <a:cubicBezTo>
                  <a:pt x="11" y="0"/>
                  <a:pt x="10" y="2"/>
                  <a:pt x="10" y="3"/>
                </a:cubicBezTo>
                <a:cubicBezTo>
                  <a:pt x="9" y="4"/>
                  <a:pt x="9" y="6"/>
                  <a:pt x="8" y="6"/>
                </a:cubicBezTo>
                <a:cubicBezTo>
                  <a:pt x="6" y="7"/>
                  <a:pt x="4" y="7"/>
                  <a:pt x="2" y="6"/>
                </a:cubicBezTo>
                <a:cubicBezTo>
                  <a:pt x="1" y="6"/>
                  <a:pt x="0" y="5"/>
                  <a:pt x="0" y="5"/>
                </a:cubicBezTo>
                <a:cubicBezTo>
                  <a:pt x="1" y="3"/>
                  <a:pt x="2" y="2"/>
                  <a:pt x="3" y="2"/>
                </a:cubicBezTo>
                <a:cubicBezTo>
                  <a:pt x="5" y="2"/>
                  <a:pt x="6" y="3"/>
                  <a:pt x="7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95" name="Freeform 3513"/>
          <p:cNvSpPr>
            <a:spLocks noChangeAspect="1"/>
          </p:cNvSpPr>
          <p:nvPr/>
        </p:nvSpPr>
        <p:spPr bwMode="auto">
          <a:xfrm>
            <a:off x="2754313" y="3641725"/>
            <a:ext cx="73025" cy="49213"/>
          </a:xfrm>
          <a:custGeom>
            <a:avLst/>
            <a:gdLst>
              <a:gd name="T0" fmla="*/ 44 w 39"/>
              <a:gd name="T1" fmla="*/ 31 h 26"/>
              <a:gd name="T2" fmla="*/ 45 w 39"/>
              <a:gd name="T3" fmla="*/ 29 h 26"/>
              <a:gd name="T4" fmla="*/ 39 w 39"/>
              <a:gd name="T5" fmla="*/ 23 h 26"/>
              <a:gd name="T6" fmla="*/ 44 w 39"/>
              <a:gd name="T7" fmla="*/ 18 h 26"/>
              <a:gd name="T8" fmla="*/ 42 w 39"/>
              <a:gd name="T9" fmla="*/ 14 h 26"/>
              <a:gd name="T10" fmla="*/ 45 w 39"/>
              <a:gd name="T11" fmla="*/ 11 h 26"/>
              <a:gd name="T12" fmla="*/ 44 w 39"/>
              <a:gd name="T13" fmla="*/ 2 h 26"/>
              <a:gd name="T14" fmla="*/ 37 w 39"/>
              <a:gd name="T15" fmla="*/ 4 h 26"/>
              <a:gd name="T16" fmla="*/ 32 w 39"/>
              <a:gd name="T17" fmla="*/ 1 h 26"/>
              <a:gd name="T18" fmla="*/ 21 w 39"/>
              <a:gd name="T19" fmla="*/ 1 h 26"/>
              <a:gd name="T20" fmla="*/ 18 w 39"/>
              <a:gd name="T21" fmla="*/ 6 h 26"/>
              <a:gd name="T22" fmla="*/ 19 w 39"/>
              <a:gd name="T23" fmla="*/ 8 h 26"/>
              <a:gd name="T24" fmla="*/ 26 w 39"/>
              <a:gd name="T25" fmla="*/ 8 h 26"/>
              <a:gd name="T26" fmla="*/ 27 w 39"/>
              <a:gd name="T27" fmla="*/ 17 h 26"/>
              <a:gd name="T28" fmla="*/ 34 w 39"/>
              <a:gd name="T29" fmla="*/ 23 h 26"/>
              <a:gd name="T30" fmla="*/ 28 w 39"/>
              <a:gd name="T31" fmla="*/ 23 h 26"/>
              <a:gd name="T32" fmla="*/ 11 w 39"/>
              <a:gd name="T33" fmla="*/ 21 h 26"/>
              <a:gd name="T34" fmla="*/ 5 w 39"/>
              <a:gd name="T35" fmla="*/ 20 h 26"/>
              <a:gd name="T36" fmla="*/ 0 w 39"/>
              <a:gd name="T37" fmla="*/ 24 h 26"/>
              <a:gd name="T38" fmla="*/ 5 w 39"/>
              <a:gd name="T39" fmla="*/ 27 h 26"/>
              <a:gd name="T40" fmla="*/ 12 w 39"/>
              <a:gd name="T41" fmla="*/ 30 h 26"/>
              <a:gd name="T42" fmla="*/ 22 w 39"/>
              <a:gd name="T43" fmla="*/ 27 h 26"/>
              <a:gd name="T44" fmla="*/ 29 w 39"/>
              <a:gd name="T45" fmla="*/ 29 h 26"/>
              <a:gd name="T46" fmla="*/ 37 w 39"/>
              <a:gd name="T47" fmla="*/ 27 h 26"/>
              <a:gd name="T48" fmla="*/ 44 w 39"/>
              <a:gd name="T49" fmla="*/ 31 h 2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9"/>
              <a:gd name="T76" fmla="*/ 0 h 26"/>
              <a:gd name="T77" fmla="*/ 39 w 39"/>
              <a:gd name="T78" fmla="*/ 26 h 2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9" h="26">
                <a:moveTo>
                  <a:pt x="37" y="26"/>
                </a:moveTo>
                <a:cubicBezTo>
                  <a:pt x="37" y="26"/>
                  <a:pt x="38" y="25"/>
                  <a:pt x="38" y="24"/>
                </a:cubicBezTo>
                <a:cubicBezTo>
                  <a:pt x="37" y="22"/>
                  <a:pt x="34" y="21"/>
                  <a:pt x="33" y="19"/>
                </a:cubicBezTo>
                <a:cubicBezTo>
                  <a:pt x="33" y="18"/>
                  <a:pt x="36" y="17"/>
                  <a:pt x="37" y="15"/>
                </a:cubicBezTo>
                <a:cubicBezTo>
                  <a:pt x="37" y="14"/>
                  <a:pt x="36" y="13"/>
                  <a:pt x="36" y="12"/>
                </a:cubicBezTo>
                <a:cubicBezTo>
                  <a:pt x="37" y="11"/>
                  <a:pt x="38" y="11"/>
                  <a:pt x="38" y="9"/>
                </a:cubicBezTo>
                <a:cubicBezTo>
                  <a:pt x="39" y="7"/>
                  <a:pt x="38" y="5"/>
                  <a:pt x="37" y="2"/>
                </a:cubicBezTo>
                <a:cubicBezTo>
                  <a:pt x="35" y="3"/>
                  <a:pt x="33" y="4"/>
                  <a:pt x="31" y="3"/>
                </a:cubicBezTo>
                <a:cubicBezTo>
                  <a:pt x="30" y="3"/>
                  <a:pt x="29" y="1"/>
                  <a:pt x="27" y="1"/>
                </a:cubicBezTo>
                <a:cubicBezTo>
                  <a:pt x="24" y="0"/>
                  <a:pt x="21" y="0"/>
                  <a:pt x="18" y="1"/>
                </a:cubicBezTo>
                <a:cubicBezTo>
                  <a:pt x="17" y="2"/>
                  <a:pt x="15" y="4"/>
                  <a:pt x="15" y="5"/>
                </a:cubicBezTo>
                <a:cubicBezTo>
                  <a:pt x="14" y="6"/>
                  <a:pt x="16" y="7"/>
                  <a:pt x="16" y="7"/>
                </a:cubicBezTo>
                <a:cubicBezTo>
                  <a:pt x="18" y="7"/>
                  <a:pt x="20" y="6"/>
                  <a:pt x="22" y="7"/>
                </a:cubicBezTo>
                <a:cubicBezTo>
                  <a:pt x="23" y="9"/>
                  <a:pt x="22" y="12"/>
                  <a:pt x="23" y="14"/>
                </a:cubicBezTo>
                <a:cubicBezTo>
                  <a:pt x="25" y="16"/>
                  <a:pt x="29" y="16"/>
                  <a:pt x="29" y="19"/>
                </a:cubicBezTo>
                <a:cubicBezTo>
                  <a:pt x="29" y="20"/>
                  <a:pt x="25" y="19"/>
                  <a:pt x="24" y="19"/>
                </a:cubicBezTo>
                <a:cubicBezTo>
                  <a:pt x="19" y="19"/>
                  <a:pt x="14" y="19"/>
                  <a:pt x="9" y="18"/>
                </a:cubicBezTo>
                <a:cubicBezTo>
                  <a:pt x="7" y="18"/>
                  <a:pt x="6" y="16"/>
                  <a:pt x="4" y="17"/>
                </a:cubicBezTo>
                <a:cubicBezTo>
                  <a:pt x="2" y="17"/>
                  <a:pt x="0" y="19"/>
                  <a:pt x="0" y="20"/>
                </a:cubicBezTo>
                <a:cubicBezTo>
                  <a:pt x="0" y="22"/>
                  <a:pt x="3" y="23"/>
                  <a:pt x="4" y="23"/>
                </a:cubicBezTo>
                <a:cubicBezTo>
                  <a:pt x="6" y="24"/>
                  <a:pt x="8" y="25"/>
                  <a:pt x="10" y="25"/>
                </a:cubicBezTo>
                <a:cubicBezTo>
                  <a:pt x="13" y="25"/>
                  <a:pt x="16" y="24"/>
                  <a:pt x="19" y="23"/>
                </a:cubicBezTo>
                <a:cubicBezTo>
                  <a:pt x="21" y="23"/>
                  <a:pt x="23" y="24"/>
                  <a:pt x="25" y="24"/>
                </a:cubicBezTo>
                <a:cubicBezTo>
                  <a:pt x="27" y="24"/>
                  <a:pt x="29" y="22"/>
                  <a:pt x="31" y="23"/>
                </a:cubicBezTo>
                <a:cubicBezTo>
                  <a:pt x="33" y="24"/>
                  <a:pt x="34" y="25"/>
                  <a:pt x="37" y="2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96" name="Freeform 3514"/>
          <p:cNvSpPr>
            <a:spLocks noChangeAspect="1"/>
          </p:cNvSpPr>
          <p:nvPr/>
        </p:nvSpPr>
        <p:spPr bwMode="auto">
          <a:xfrm>
            <a:off x="2659063" y="3679825"/>
            <a:ext cx="53975" cy="23813"/>
          </a:xfrm>
          <a:custGeom>
            <a:avLst/>
            <a:gdLst>
              <a:gd name="T0" fmla="*/ 22 w 29"/>
              <a:gd name="T1" fmla="*/ 1 h 12"/>
              <a:gd name="T2" fmla="*/ 33 w 29"/>
              <a:gd name="T3" fmla="*/ 9 h 12"/>
              <a:gd name="T4" fmla="*/ 33 w 29"/>
              <a:gd name="T5" fmla="*/ 13 h 12"/>
              <a:gd name="T6" fmla="*/ 23 w 29"/>
              <a:gd name="T7" fmla="*/ 11 h 12"/>
              <a:gd name="T8" fmla="*/ 19 w 29"/>
              <a:gd name="T9" fmla="*/ 15 h 12"/>
              <a:gd name="T10" fmla="*/ 7 w 29"/>
              <a:gd name="T11" fmla="*/ 9 h 12"/>
              <a:gd name="T12" fmla="*/ 0 w 29"/>
              <a:gd name="T13" fmla="*/ 5 h 12"/>
              <a:gd name="T14" fmla="*/ 5 w 29"/>
              <a:gd name="T15" fmla="*/ 0 h 12"/>
              <a:gd name="T16" fmla="*/ 18 w 29"/>
              <a:gd name="T17" fmla="*/ 1 h 12"/>
              <a:gd name="T18" fmla="*/ 22 w 29"/>
              <a:gd name="T19" fmla="*/ 1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"/>
              <a:gd name="T31" fmla="*/ 0 h 12"/>
              <a:gd name="T32" fmla="*/ 29 w 29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" h="12">
                <a:moveTo>
                  <a:pt x="19" y="1"/>
                </a:moveTo>
                <a:cubicBezTo>
                  <a:pt x="22" y="2"/>
                  <a:pt x="25" y="4"/>
                  <a:pt x="28" y="7"/>
                </a:cubicBezTo>
                <a:cubicBezTo>
                  <a:pt x="29" y="7"/>
                  <a:pt x="29" y="10"/>
                  <a:pt x="28" y="10"/>
                </a:cubicBezTo>
                <a:cubicBezTo>
                  <a:pt x="25" y="11"/>
                  <a:pt x="22" y="8"/>
                  <a:pt x="20" y="9"/>
                </a:cubicBezTo>
                <a:cubicBezTo>
                  <a:pt x="18" y="9"/>
                  <a:pt x="18" y="12"/>
                  <a:pt x="16" y="12"/>
                </a:cubicBezTo>
                <a:cubicBezTo>
                  <a:pt x="12" y="11"/>
                  <a:pt x="9" y="8"/>
                  <a:pt x="6" y="7"/>
                </a:cubicBezTo>
                <a:cubicBezTo>
                  <a:pt x="4" y="6"/>
                  <a:pt x="1" y="6"/>
                  <a:pt x="0" y="4"/>
                </a:cubicBezTo>
                <a:cubicBezTo>
                  <a:pt x="0" y="2"/>
                  <a:pt x="3" y="1"/>
                  <a:pt x="4" y="0"/>
                </a:cubicBezTo>
                <a:cubicBezTo>
                  <a:pt x="8" y="0"/>
                  <a:pt x="12" y="1"/>
                  <a:pt x="15" y="1"/>
                </a:cubicBezTo>
                <a:cubicBezTo>
                  <a:pt x="17" y="1"/>
                  <a:pt x="18" y="0"/>
                  <a:pt x="19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97" name="Freeform 3515"/>
          <p:cNvSpPr>
            <a:spLocks noChangeAspect="1"/>
          </p:cNvSpPr>
          <p:nvPr/>
        </p:nvSpPr>
        <p:spPr bwMode="auto">
          <a:xfrm>
            <a:off x="2513013" y="3548063"/>
            <a:ext cx="255588" cy="100013"/>
          </a:xfrm>
          <a:custGeom>
            <a:avLst/>
            <a:gdLst>
              <a:gd name="T0" fmla="*/ 155 w 134"/>
              <a:gd name="T1" fmla="*/ 52 h 52"/>
              <a:gd name="T2" fmla="*/ 160 w 134"/>
              <a:gd name="T3" fmla="*/ 55 h 52"/>
              <a:gd name="T4" fmla="*/ 150 w 134"/>
              <a:gd name="T5" fmla="*/ 58 h 52"/>
              <a:gd name="T6" fmla="*/ 138 w 134"/>
              <a:gd name="T7" fmla="*/ 62 h 52"/>
              <a:gd name="T8" fmla="*/ 120 w 134"/>
              <a:gd name="T9" fmla="*/ 61 h 52"/>
              <a:gd name="T10" fmla="*/ 115 w 134"/>
              <a:gd name="T11" fmla="*/ 63 h 52"/>
              <a:gd name="T12" fmla="*/ 105 w 134"/>
              <a:gd name="T13" fmla="*/ 62 h 52"/>
              <a:gd name="T14" fmla="*/ 106 w 134"/>
              <a:gd name="T15" fmla="*/ 59 h 52"/>
              <a:gd name="T16" fmla="*/ 114 w 134"/>
              <a:gd name="T17" fmla="*/ 52 h 52"/>
              <a:gd name="T18" fmla="*/ 112 w 134"/>
              <a:gd name="T19" fmla="*/ 48 h 52"/>
              <a:gd name="T20" fmla="*/ 101 w 134"/>
              <a:gd name="T21" fmla="*/ 47 h 52"/>
              <a:gd name="T22" fmla="*/ 94 w 134"/>
              <a:gd name="T23" fmla="*/ 41 h 52"/>
              <a:gd name="T24" fmla="*/ 93 w 134"/>
              <a:gd name="T25" fmla="*/ 30 h 52"/>
              <a:gd name="T26" fmla="*/ 83 w 134"/>
              <a:gd name="T27" fmla="*/ 30 h 52"/>
              <a:gd name="T28" fmla="*/ 71 w 134"/>
              <a:gd name="T29" fmla="*/ 27 h 52"/>
              <a:gd name="T30" fmla="*/ 66 w 134"/>
              <a:gd name="T31" fmla="*/ 21 h 52"/>
              <a:gd name="T32" fmla="*/ 58 w 134"/>
              <a:gd name="T33" fmla="*/ 22 h 52"/>
              <a:gd name="T34" fmla="*/ 50 w 134"/>
              <a:gd name="T35" fmla="*/ 19 h 52"/>
              <a:gd name="T36" fmla="*/ 41 w 134"/>
              <a:gd name="T37" fmla="*/ 18 h 52"/>
              <a:gd name="T38" fmla="*/ 43 w 134"/>
              <a:gd name="T39" fmla="*/ 16 h 52"/>
              <a:gd name="T40" fmla="*/ 47 w 134"/>
              <a:gd name="T41" fmla="*/ 13 h 52"/>
              <a:gd name="T42" fmla="*/ 36 w 134"/>
              <a:gd name="T43" fmla="*/ 10 h 52"/>
              <a:gd name="T44" fmla="*/ 24 w 134"/>
              <a:gd name="T45" fmla="*/ 15 h 52"/>
              <a:gd name="T46" fmla="*/ 14 w 134"/>
              <a:gd name="T47" fmla="*/ 21 h 52"/>
              <a:gd name="T48" fmla="*/ 7 w 134"/>
              <a:gd name="T49" fmla="*/ 27 h 52"/>
              <a:gd name="T50" fmla="*/ 0 w 134"/>
              <a:gd name="T51" fmla="*/ 24 h 52"/>
              <a:gd name="T52" fmla="*/ 6 w 134"/>
              <a:gd name="T53" fmla="*/ 21 h 52"/>
              <a:gd name="T54" fmla="*/ 10 w 134"/>
              <a:gd name="T55" fmla="*/ 12 h 52"/>
              <a:gd name="T56" fmla="*/ 24 w 134"/>
              <a:gd name="T57" fmla="*/ 5 h 52"/>
              <a:gd name="T58" fmla="*/ 41 w 134"/>
              <a:gd name="T59" fmla="*/ 0 h 52"/>
              <a:gd name="T60" fmla="*/ 55 w 134"/>
              <a:gd name="T61" fmla="*/ 2 h 52"/>
              <a:gd name="T62" fmla="*/ 65 w 134"/>
              <a:gd name="T63" fmla="*/ 4 h 52"/>
              <a:gd name="T64" fmla="*/ 68 w 134"/>
              <a:gd name="T65" fmla="*/ 6 h 52"/>
              <a:gd name="T66" fmla="*/ 76 w 134"/>
              <a:gd name="T67" fmla="*/ 7 h 52"/>
              <a:gd name="T68" fmla="*/ 82 w 134"/>
              <a:gd name="T69" fmla="*/ 16 h 52"/>
              <a:gd name="T70" fmla="*/ 96 w 134"/>
              <a:gd name="T71" fmla="*/ 17 h 52"/>
              <a:gd name="T72" fmla="*/ 102 w 134"/>
              <a:gd name="T73" fmla="*/ 25 h 52"/>
              <a:gd name="T74" fmla="*/ 105 w 134"/>
              <a:gd name="T75" fmla="*/ 24 h 52"/>
              <a:gd name="T76" fmla="*/ 99 w 134"/>
              <a:gd name="T77" fmla="*/ 17 h 52"/>
              <a:gd name="T78" fmla="*/ 101 w 134"/>
              <a:gd name="T79" fmla="*/ 16 h 52"/>
              <a:gd name="T80" fmla="*/ 109 w 134"/>
              <a:gd name="T81" fmla="*/ 24 h 52"/>
              <a:gd name="T82" fmla="*/ 109 w 134"/>
              <a:gd name="T83" fmla="*/ 28 h 52"/>
              <a:gd name="T84" fmla="*/ 117 w 134"/>
              <a:gd name="T85" fmla="*/ 29 h 52"/>
              <a:gd name="T86" fmla="*/ 127 w 134"/>
              <a:gd name="T87" fmla="*/ 35 h 52"/>
              <a:gd name="T88" fmla="*/ 131 w 134"/>
              <a:gd name="T89" fmla="*/ 40 h 52"/>
              <a:gd name="T90" fmla="*/ 139 w 134"/>
              <a:gd name="T91" fmla="*/ 41 h 52"/>
              <a:gd name="T92" fmla="*/ 135 w 134"/>
              <a:gd name="T93" fmla="*/ 47 h 52"/>
              <a:gd name="T94" fmla="*/ 145 w 134"/>
              <a:gd name="T95" fmla="*/ 46 h 52"/>
              <a:gd name="T96" fmla="*/ 154 w 134"/>
              <a:gd name="T97" fmla="*/ 48 h 52"/>
              <a:gd name="T98" fmla="*/ 155 w 134"/>
              <a:gd name="T99" fmla="*/ 52 h 5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34"/>
              <a:gd name="T151" fmla="*/ 0 h 52"/>
              <a:gd name="T152" fmla="*/ 134 w 134"/>
              <a:gd name="T153" fmla="*/ 52 h 5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34" h="52">
                <a:moveTo>
                  <a:pt x="129" y="43"/>
                </a:moveTo>
                <a:cubicBezTo>
                  <a:pt x="130" y="44"/>
                  <a:pt x="134" y="44"/>
                  <a:pt x="133" y="45"/>
                </a:cubicBezTo>
                <a:cubicBezTo>
                  <a:pt x="131" y="47"/>
                  <a:pt x="127" y="47"/>
                  <a:pt x="125" y="48"/>
                </a:cubicBezTo>
                <a:cubicBezTo>
                  <a:pt x="122" y="49"/>
                  <a:pt x="119" y="51"/>
                  <a:pt x="115" y="51"/>
                </a:cubicBezTo>
                <a:cubicBezTo>
                  <a:pt x="110" y="51"/>
                  <a:pt x="105" y="50"/>
                  <a:pt x="100" y="50"/>
                </a:cubicBezTo>
                <a:cubicBezTo>
                  <a:pt x="99" y="50"/>
                  <a:pt x="97" y="52"/>
                  <a:pt x="96" y="52"/>
                </a:cubicBezTo>
                <a:cubicBezTo>
                  <a:pt x="93" y="52"/>
                  <a:pt x="90" y="52"/>
                  <a:pt x="87" y="51"/>
                </a:cubicBezTo>
                <a:cubicBezTo>
                  <a:pt x="87" y="51"/>
                  <a:pt x="88" y="50"/>
                  <a:pt x="88" y="49"/>
                </a:cubicBezTo>
                <a:cubicBezTo>
                  <a:pt x="90" y="47"/>
                  <a:pt x="94" y="46"/>
                  <a:pt x="95" y="43"/>
                </a:cubicBezTo>
                <a:cubicBezTo>
                  <a:pt x="95" y="42"/>
                  <a:pt x="94" y="41"/>
                  <a:pt x="93" y="40"/>
                </a:cubicBezTo>
                <a:cubicBezTo>
                  <a:pt x="90" y="39"/>
                  <a:pt x="87" y="40"/>
                  <a:pt x="84" y="39"/>
                </a:cubicBezTo>
                <a:cubicBezTo>
                  <a:pt x="82" y="38"/>
                  <a:pt x="79" y="36"/>
                  <a:pt x="78" y="34"/>
                </a:cubicBezTo>
                <a:cubicBezTo>
                  <a:pt x="77" y="31"/>
                  <a:pt x="79" y="28"/>
                  <a:pt x="77" y="25"/>
                </a:cubicBezTo>
                <a:cubicBezTo>
                  <a:pt x="76" y="23"/>
                  <a:pt x="72" y="25"/>
                  <a:pt x="69" y="25"/>
                </a:cubicBezTo>
                <a:cubicBezTo>
                  <a:pt x="66" y="24"/>
                  <a:pt x="62" y="24"/>
                  <a:pt x="59" y="22"/>
                </a:cubicBezTo>
                <a:cubicBezTo>
                  <a:pt x="57" y="21"/>
                  <a:pt x="57" y="18"/>
                  <a:pt x="55" y="17"/>
                </a:cubicBezTo>
                <a:cubicBezTo>
                  <a:pt x="53" y="17"/>
                  <a:pt x="50" y="18"/>
                  <a:pt x="48" y="18"/>
                </a:cubicBezTo>
                <a:cubicBezTo>
                  <a:pt x="46" y="18"/>
                  <a:pt x="44" y="16"/>
                  <a:pt x="42" y="16"/>
                </a:cubicBezTo>
                <a:cubicBezTo>
                  <a:pt x="40" y="15"/>
                  <a:pt x="36" y="16"/>
                  <a:pt x="34" y="15"/>
                </a:cubicBezTo>
                <a:cubicBezTo>
                  <a:pt x="33" y="15"/>
                  <a:pt x="35" y="14"/>
                  <a:pt x="36" y="13"/>
                </a:cubicBezTo>
                <a:cubicBezTo>
                  <a:pt x="37" y="12"/>
                  <a:pt x="40" y="12"/>
                  <a:pt x="39" y="11"/>
                </a:cubicBezTo>
                <a:cubicBezTo>
                  <a:pt x="37" y="9"/>
                  <a:pt x="33" y="8"/>
                  <a:pt x="30" y="8"/>
                </a:cubicBezTo>
                <a:cubicBezTo>
                  <a:pt x="27" y="9"/>
                  <a:pt x="24" y="11"/>
                  <a:pt x="20" y="12"/>
                </a:cubicBezTo>
                <a:cubicBezTo>
                  <a:pt x="17" y="14"/>
                  <a:pt x="14" y="15"/>
                  <a:pt x="12" y="17"/>
                </a:cubicBezTo>
                <a:cubicBezTo>
                  <a:pt x="9" y="18"/>
                  <a:pt x="8" y="22"/>
                  <a:pt x="6" y="22"/>
                </a:cubicBezTo>
                <a:cubicBezTo>
                  <a:pt x="4" y="23"/>
                  <a:pt x="1" y="22"/>
                  <a:pt x="0" y="20"/>
                </a:cubicBezTo>
                <a:cubicBezTo>
                  <a:pt x="0" y="19"/>
                  <a:pt x="4" y="19"/>
                  <a:pt x="5" y="17"/>
                </a:cubicBezTo>
                <a:cubicBezTo>
                  <a:pt x="6" y="15"/>
                  <a:pt x="6" y="11"/>
                  <a:pt x="8" y="10"/>
                </a:cubicBezTo>
                <a:cubicBezTo>
                  <a:pt x="12" y="7"/>
                  <a:pt x="16" y="6"/>
                  <a:pt x="20" y="4"/>
                </a:cubicBezTo>
                <a:cubicBezTo>
                  <a:pt x="24" y="3"/>
                  <a:pt x="29" y="1"/>
                  <a:pt x="34" y="0"/>
                </a:cubicBezTo>
                <a:cubicBezTo>
                  <a:pt x="38" y="0"/>
                  <a:pt x="42" y="1"/>
                  <a:pt x="46" y="2"/>
                </a:cubicBezTo>
                <a:cubicBezTo>
                  <a:pt x="48" y="2"/>
                  <a:pt x="51" y="2"/>
                  <a:pt x="54" y="3"/>
                </a:cubicBezTo>
                <a:cubicBezTo>
                  <a:pt x="55" y="3"/>
                  <a:pt x="56" y="4"/>
                  <a:pt x="57" y="5"/>
                </a:cubicBezTo>
                <a:cubicBezTo>
                  <a:pt x="59" y="5"/>
                  <a:pt x="61" y="4"/>
                  <a:pt x="63" y="6"/>
                </a:cubicBezTo>
                <a:cubicBezTo>
                  <a:pt x="66" y="7"/>
                  <a:pt x="65" y="12"/>
                  <a:pt x="68" y="13"/>
                </a:cubicBezTo>
                <a:cubicBezTo>
                  <a:pt x="72" y="15"/>
                  <a:pt x="76" y="13"/>
                  <a:pt x="80" y="14"/>
                </a:cubicBezTo>
                <a:cubicBezTo>
                  <a:pt x="82" y="15"/>
                  <a:pt x="83" y="19"/>
                  <a:pt x="85" y="21"/>
                </a:cubicBezTo>
                <a:cubicBezTo>
                  <a:pt x="86" y="21"/>
                  <a:pt x="88" y="20"/>
                  <a:pt x="87" y="20"/>
                </a:cubicBezTo>
                <a:cubicBezTo>
                  <a:pt x="86" y="17"/>
                  <a:pt x="83" y="16"/>
                  <a:pt x="82" y="14"/>
                </a:cubicBezTo>
                <a:cubicBezTo>
                  <a:pt x="82" y="13"/>
                  <a:pt x="83" y="12"/>
                  <a:pt x="84" y="13"/>
                </a:cubicBezTo>
                <a:cubicBezTo>
                  <a:pt x="86" y="15"/>
                  <a:pt x="89" y="17"/>
                  <a:pt x="91" y="20"/>
                </a:cubicBezTo>
                <a:cubicBezTo>
                  <a:pt x="92" y="21"/>
                  <a:pt x="90" y="22"/>
                  <a:pt x="91" y="23"/>
                </a:cubicBezTo>
                <a:cubicBezTo>
                  <a:pt x="92" y="24"/>
                  <a:pt x="95" y="23"/>
                  <a:pt x="97" y="24"/>
                </a:cubicBezTo>
                <a:cubicBezTo>
                  <a:pt x="100" y="25"/>
                  <a:pt x="103" y="27"/>
                  <a:pt x="106" y="29"/>
                </a:cubicBezTo>
                <a:cubicBezTo>
                  <a:pt x="107" y="30"/>
                  <a:pt x="108" y="32"/>
                  <a:pt x="109" y="33"/>
                </a:cubicBezTo>
                <a:cubicBezTo>
                  <a:pt x="111" y="34"/>
                  <a:pt x="115" y="32"/>
                  <a:pt x="116" y="34"/>
                </a:cubicBezTo>
                <a:cubicBezTo>
                  <a:pt x="117" y="36"/>
                  <a:pt x="110" y="38"/>
                  <a:pt x="112" y="39"/>
                </a:cubicBezTo>
                <a:cubicBezTo>
                  <a:pt x="115" y="41"/>
                  <a:pt x="118" y="38"/>
                  <a:pt x="121" y="38"/>
                </a:cubicBezTo>
                <a:cubicBezTo>
                  <a:pt x="124" y="38"/>
                  <a:pt x="126" y="39"/>
                  <a:pt x="128" y="40"/>
                </a:cubicBezTo>
                <a:cubicBezTo>
                  <a:pt x="128" y="41"/>
                  <a:pt x="128" y="43"/>
                  <a:pt x="129" y="4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98" name="Freeform 3516"/>
          <p:cNvSpPr>
            <a:spLocks noChangeAspect="1"/>
          </p:cNvSpPr>
          <p:nvPr/>
        </p:nvSpPr>
        <p:spPr bwMode="auto">
          <a:xfrm>
            <a:off x="2551113" y="3589338"/>
            <a:ext cx="17463" cy="14288"/>
          </a:xfrm>
          <a:custGeom>
            <a:avLst/>
            <a:gdLst>
              <a:gd name="T0" fmla="*/ 6 w 9"/>
              <a:gd name="T1" fmla="*/ 0 h 8"/>
              <a:gd name="T2" fmla="*/ 10 w 9"/>
              <a:gd name="T3" fmla="*/ 7 h 8"/>
              <a:gd name="T4" fmla="*/ 1 w 9"/>
              <a:gd name="T5" fmla="*/ 8 h 8"/>
              <a:gd name="T6" fmla="*/ 2 w 9"/>
              <a:gd name="T7" fmla="*/ 5 h 8"/>
              <a:gd name="T8" fmla="*/ 1 w 9"/>
              <a:gd name="T9" fmla="*/ 1 h 8"/>
              <a:gd name="T10" fmla="*/ 6 w 9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"/>
              <a:gd name="T19" fmla="*/ 0 h 8"/>
              <a:gd name="T20" fmla="*/ 9 w 9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" h="8">
                <a:moveTo>
                  <a:pt x="5" y="0"/>
                </a:moveTo>
                <a:cubicBezTo>
                  <a:pt x="6" y="2"/>
                  <a:pt x="9" y="4"/>
                  <a:pt x="8" y="6"/>
                </a:cubicBezTo>
                <a:cubicBezTo>
                  <a:pt x="7" y="8"/>
                  <a:pt x="3" y="8"/>
                  <a:pt x="1" y="7"/>
                </a:cubicBezTo>
                <a:cubicBezTo>
                  <a:pt x="0" y="7"/>
                  <a:pt x="2" y="5"/>
                  <a:pt x="2" y="4"/>
                </a:cubicBezTo>
                <a:cubicBezTo>
                  <a:pt x="2" y="3"/>
                  <a:pt x="1" y="2"/>
                  <a:pt x="1" y="1"/>
                </a:cubicBezTo>
                <a:cubicBezTo>
                  <a:pt x="2" y="0"/>
                  <a:pt x="4" y="0"/>
                  <a:pt x="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199" name="Freeform 3517"/>
          <p:cNvSpPr>
            <a:spLocks noChangeAspect="1"/>
          </p:cNvSpPr>
          <p:nvPr/>
        </p:nvSpPr>
        <p:spPr bwMode="auto">
          <a:xfrm>
            <a:off x="2673350" y="3495675"/>
            <a:ext cx="14288" cy="22225"/>
          </a:xfrm>
          <a:custGeom>
            <a:avLst/>
            <a:gdLst>
              <a:gd name="T0" fmla="*/ 6 w 7"/>
              <a:gd name="T1" fmla="*/ 1 h 12"/>
              <a:gd name="T2" fmla="*/ 4 w 7"/>
              <a:gd name="T3" fmla="*/ 1 h 12"/>
              <a:gd name="T4" fmla="*/ 0 w 7"/>
              <a:gd name="T5" fmla="*/ 9 h 12"/>
              <a:gd name="T6" fmla="*/ 4 w 7"/>
              <a:gd name="T7" fmla="*/ 13 h 12"/>
              <a:gd name="T8" fmla="*/ 9 w 7"/>
              <a:gd name="T9" fmla="*/ 11 h 12"/>
              <a:gd name="T10" fmla="*/ 6 w 7"/>
              <a:gd name="T11" fmla="*/ 1 h 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"/>
              <a:gd name="T19" fmla="*/ 0 h 12"/>
              <a:gd name="T20" fmla="*/ 7 w 7"/>
              <a:gd name="T21" fmla="*/ 12 h 1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" h="12">
                <a:moveTo>
                  <a:pt x="5" y="1"/>
                </a:moveTo>
                <a:cubicBezTo>
                  <a:pt x="5" y="0"/>
                  <a:pt x="3" y="0"/>
                  <a:pt x="3" y="1"/>
                </a:cubicBezTo>
                <a:cubicBezTo>
                  <a:pt x="1" y="3"/>
                  <a:pt x="0" y="5"/>
                  <a:pt x="0" y="8"/>
                </a:cubicBezTo>
                <a:cubicBezTo>
                  <a:pt x="0" y="9"/>
                  <a:pt x="1" y="11"/>
                  <a:pt x="3" y="11"/>
                </a:cubicBezTo>
                <a:cubicBezTo>
                  <a:pt x="5" y="12"/>
                  <a:pt x="6" y="10"/>
                  <a:pt x="7" y="9"/>
                </a:cubicBezTo>
                <a:cubicBezTo>
                  <a:pt x="7" y="6"/>
                  <a:pt x="7" y="3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00" name="Freeform 3518"/>
          <p:cNvSpPr>
            <a:spLocks noChangeAspect="1"/>
          </p:cNvSpPr>
          <p:nvPr/>
        </p:nvSpPr>
        <p:spPr bwMode="auto">
          <a:xfrm>
            <a:off x="2659063" y="3448050"/>
            <a:ext cx="31750" cy="7938"/>
          </a:xfrm>
          <a:custGeom>
            <a:avLst/>
            <a:gdLst>
              <a:gd name="T0" fmla="*/ 18 w 17"/>
              <a:gd name="T1" fmla="*/ 0 h 4"/>
              <a:gd name="T2" fmla="*/ 19 w 17"/>
              <a:gd name="T3" fmla="*/ 3 h 4"/>
              <a:gd name="T4" fmla="*/ 13 w 17"/>
              <a:gd name="T5" fmla="*/ 3 h 4"/>
              <a:gd name="T6" fmla="*/ 5 w 17"/>
              <a:gd name="T7" fmla="*/ 5 h 4"/>
              <a:gd name="T8" fmla="*/ 1 w 17"/>
              <a:gd name="T9" fmla="*/ 1 h 4"/>
              <a:gd name="T10" fmla="*/ 7 w 17"/>
              <a:gd name="T11" fmla="*/ 1 h 4"/>
              <a:gd name="T12" fmla="*/ 14 w 17"/>
              <a:gd name="T13" fmla="*/ 0 h 4"/>
              <a:gd name="T14" fmla="*/ 18 w 17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"/>
              <a:gd name="T25" fmla="*/ 0 h 4"/>
              <a:gd name="T26" fmla="*/ 17 w 17"/>
              <a:gd name="T27" fmla="*/ 4 h 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" h="4">
                <a:moveTo>
                  <a:pt x="15" y="0"/>
                </a:moveTo>
                <a:cubicBezTo>
                  <a:pt x="16" y="1"/>
                  <a:pt x="17" y="2"/>
                  <a:pt x="16" y="2"/>
                </a:cubicBezTo>
                <a:cubicBezTo>
                  <a:pt x="15" y="3"/>
                  <a:pt x="13" y="2"/>
                  <a:pt x="11" y="2"/>
                </a:cubicBezTo>
                <a:cubicBezTo>
                  <a:pt x="9" y="2"/>
                  <a:pt x="7" y="4"/>
                  <a:pt x="4" y="4"/>
                </a:cubicBezTo>
                <a:cubicBezTo>
                  <a:pt x="3" y="4"/>
                  <a:pt x="0" y="2"/>
                  <a:pt x="1" y="1"/>
                </a:cubicBezTo>
                <a:cubicBezTo>
                  <a:pt x="2" y="0"/>
                  <a:pt x="4" y="1"/>
                  <a:pt x="6" y="1"/>
                </a:cubicBezTo>
                <a:cubicBezTo>
                  <a:pt x="8" y="1"/>
                  <a:pt x="10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01" name="Freeform 3519"/>
          <p:cNvSpPr>
            <a:spLocks noChangeAspect="1"/>
          </p:cNvSpPr>
          <p:nvPr/>
        </p:nvSpPr>
        <p:spPr bwMode="auto">
          <a:xfrm>
            <a:off x="2693988" y="3441700"/>
            <a:ext cx="14288" cy="36513"/>
          </a:xfrm>
          <a:custGeom>
            <a:avLst/>
            <a:gdLst>
              <a:gd name="T0" fmla="*/ 1 w 7"/>
              <a:gd name="T1" fmla="*/ 1 h 19"/>
              <a:gd name="T2" fmla="*/ 3 w 7"/>
              <a:gd name="T3" fmla="*/ 6 h 19"/>
              <a:gd name="T4" fmla="*/ 6 w 7"/>
              <a:gd name="T5" fmla="*/ 7 h 19"/>
              <a:gd name="T6" fmla="*/ 4 w 7"/>
              <a:gd name="T7" fmla="*/ 16 h 19"/>
              <a:gd name="T8" fmla="*/ 1 w 7"/>
              <a:gd name="T9" fmla="*/ 19 h 19"/>
              <a:gd name="T10" fmla="*/ 4 w 7"/>
              <a:gd name="T11" fmla="*/ 22 h 19"/>
              <a:gd name="T12" fmla="*/ 5 w 7"/>
              <a:gd name="T13" fmla="*/ 18 h 19"/>
              <a:gd name="T14" fmla="*/ 9 w 7"/>
              <a:gd name="T15" fmla="*/ 8 h 19"/>
              <a:gd name="T16" fmla="*/ 9 w 7"/>
              <a:gd name="T17" fmla="*/ 6 h 19"/>
              <a:gd name="T18" fmla="*/ 5 w 7"/>
              <a:gd name="T19" fmla="*/ 4 h 19"/>
              <a:gd name="T20" fmla="*/ 1 w 7"/>
              <a:gd name="T21" fmla="*/ 1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7"/>
              <a:gd name="T34" fmla="*/ 0 h 19"/>
              <a:gd name="T35" fmla="*/ 7 w 7"/>
              <a:gd name="T36" fmla="*/ 19 h 1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7" h="19">
                <a:moveTo>
                  <a:pt x="1" y="1"/>
                </a:moveTo>
                <a:cubicBezTo>
                  <a:pt x="0" y="2"/>
                  <a:pt x="1" y="4"/>
                  <a:pt x="2" y="5"/>
                </a:cubicBezTo>
                <a:cubicBezTo>
                  <a:pt x="3" y="6"/>
                  <a:pt x="5" y="5"/>
                  <a:pt x="5" y="6"/>
                </a:cubicBezTo>
                <a:cubicBezTo>
                  <a:pt x="6" y="9"/>
                  <a:pt x="4" y="11"/>
                  <a:pt x="3" y="13"/>
                </a:cubicBezTo>
                <a:cubicBezTo>
                  <a:pt x="3" y="14"/>
                  <a:pt x="1" y="15"/>
                  <a:pt x="1" y="16"/>
                </a:cubicBezTo>
                <a:cubicBezTo>
                  <a:pt x="1" y="17"/>
                  <a:pt x="2" y="19"/>
                  <a:pt x="3" y="18"/>
                </a:cubicBezTo>
                <a:cubicBezTo>
                  <a:pt x="4" y="18"/>
                  <a:pt x="4" y="16"/>
                  <a:pt x="4" y="15"/>
                </a:cubicBezTo>
                <a:cubicBezTo>
                  <a:pt x="5" y="12"/>
                  <a:pt x="6" y="10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6" y="4"/>
                  <a:pt x="5" y="4"/>
                  <a:pt x="4" y="3"/>
                </a:cubicBezTo>
                <a:cubicBezTo>
                  <a:pt x="3" y="2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02" name="Freeform 3520"/>
          <p:cNvSpPr>
            <a:spLocks noChangeAspect="1"/>
          </p:cNvSpPr>
          <p:nvPr/>
        </p:nvSpPr>
        <p:spPr bwMode="auto">
          <a:xfrm>
            <a:off x="2711450" y="3487738"/>
            <a:ext cx="14288" cy="22225"/>
          </a:xfrm>
          <a:custGeom>
            <a:avLst/>
            <a:gdLst>
              <a:gd name="T0" fmla="*/ 0 w 7"/>
              <a:gd name="T1" fmla="*/ 1 h 12"/>
              <a:gd name="T2" fmla="*/ 6 w 7"/>
              <a:gd name="T3" fmla="*/ 6 h 12"/>
              <a:gd name="T4" fmla="*/ 8 w 7"/>
              <a:gd name="T5" fmla="*/ 13 h 12"/>
              <a:gd name="T6" fmla="*/ 9 w 7"/>
              <a:gd name="T7" fmla="*/ 12 h 12"/>
              <a:gd name="T8" fmla="*/ 8 w 7"/>
              <a:gd name="T9" fmla="*/ 5 h 12"/>
              <a:gd name="T10" fmla="*/ 4 w 7"/>
              <a:gd name="T11" fmla="*/ 0 h 12"/>
              <a:gd name="T12" fmla="*/ 0 w 7"/>
              <a:gd name="T13" fmla="*/ 1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12"/>
              <a:gd name="T23" fmla="*/ 7 w 7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12">
                <a:moveTo>
                  <a:pt x="0" y="1"/>
                </a:moveTo>
                <a:cubicBezTo>
                  <a:pt x="1" y="3"/>
                  <a:pt x="4" y="3"/>
                  <a:pt x="5" y="5"/>
                </a:cubicBezTo>
                <a:cubicBezTo>
                  <a:pt x="6" y="7"/>
                  <a:pt x="5" y="9"/>
                  <a:pt x="6" y="11"/>
                </a:cubicBezTo>
                <a:cubicBezTo>
                  <a:pt x="6" y="12"/>
                  <a:pt x="7" y="11"/>
                  <a:pt x="7" y="10"/>
                </a:cubicBezTo>
                <a:cubicBezTo>
                  <a:pt x="7" y="8"/>
                  <a:pt x="7" y="6"/>
                  <a:pt x="6" y="4"/>
                </a:cubicBezTo>
                <a:cubicBezTo>
                  <a:pt x="6" y="2"/>
                  <a:pt x="4" y="1"/>
                  <a:pt x="3" y="0"/>
                </a:cubicBezTo>
                <a:cubicBezTo>
                  <a:pt x="2" y="0"/>
                  <a:pt x="0" y="0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03" name="Freeform 3521"/>
          <p:cNvSpPr>
            <a:spLocks noChangeAspect="1"/>
          </p:cNvSpPr>
          <p:nvPr/>
        </p:nvSpPr>
        <p:spPr bwMode="auto">
          <a:xfrm>
            <a:off x="2754313" y="2914650"/>
            <a:ext cx="12700" cy="9525"/>
          </a:xfrm>
          <a:custGeom>
            <a:avLst/>
            <a:gdLst>
              <a:gd name="T0" fmla="*/ 7 w 7"/>
              <a:gd name="T1" fmla="*/ 1 h 5"/>
              <a:gd name="T2" fmla="*/ 7 w 7"/>
              <a:gd name="T3" fmla="*/ 4 h 5"/>
              <a:gd name="T4" fmla="*/ 3 w 7"/>
              <a:gd name="T5" fmla="*/ 5 h 5"/>
              <a:gd name="T6" fmla="*/ 0 w 7"/>
              <a:gd name="T7" fmla="*/ 2 h 5"/>
              <a:gd name="T8" fmla="*/ 2 w 7"/>
              <a:gd name="T9" fmla="*/ 0 h 5"/>
              <a:gd name="T10" fmla="*/ 7 w 7"/>
              <a:gd name="T11" fmla="*/ 1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"/>
              <a:gd name="T19" fmla="*/ 0 h 5"/>
              <a:gd name="T20" fmla="*/ 7 w 7"/>
              <a:gd name="T21" fmla="*/ 5 h 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" h="5">
                <a:moveTo>
                  <a:pt x="6" y="1"/>
                </a:moveTo>
                <a:cubicBezTo>
                  <a:pt x="7" y="1"/>
                  <a:pt x="7" y="3"/>
                  <a:pt x="6" y="3"/>
                </a:cubicBezTo>
                <a:cubicBezTo>
                  <a:pt x="5" y="4"/>
                  <a:pt x="4" y="5"/>
                  <a:pt x="3" y="4"/>
                </a:cubicBezTo>
                <a:cubicBezTo>
                  <a:pt x="2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5" y="0"/>
                  <a:pt x="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04" name="Freeform 3522"/>
          <p:cNvSpPr>
            <a:spLocks noChangeAspect="1"/>
          </p:cNvSpPr>
          <p:nvPr/>
        </p:nvSpPr>
        <p:spPr bwMode="auto">
          <a:xfrm>
            <a:off x="2627313" y="2854325"/>
            <a:ext cx="36513" cy="12700"/>
          </a:xfrm>
          <a:custGeom>
            <a:avLst/>
            <a:gdLst>
              <a:gd name="T0" fmla="*/ 23 w 19"/>
              <a:gd name="T1" fmla="*/ 4 h 6"/>
              <a:gd name="T2" fmla="*/ 18 w 19"/>
              <a:gd name="T3" fmla="*/ 8 h 6"/>
              <a:gd name="T4" fmla="*/ 13 w 19"/>
              <a:gd name="T5" fmla="*/ 7 h 6"/>
              <a:gd name="T6" fmla="*/ 5 w 19"/>
              <a:gd name="T7" fmla="*/ 4 h 6"/>
              <a:gd name="T8" fmla="*/ 0 w 19"/>
              <a:gd name="T9" fmla="*/ 1 h 6"/>
              <a:gd name="T10" fmla="*/ 5 w 19"/>
              <a:gd name="T11" fmla="*/ 1 h 6"/>
              <a:gd name="T12" fmla="*/ 8 w 19"/>
              <a:gd name="T13" fmla="*/ 3 h 6"/>
              <a:gd name="T14" fmla="*/ 11 w 19"/>
              <a:gd name="T15" fmla="*/ 1 h 6"/>
              <a:gd name="T16" fmla="*/ 18 w 19"/>
              <a:gd name="T17" fmla="*/ 3 h 6"/>
              <a:gd name="T18" fmla="*/ 23 w 19"/>
              <a:gd name="T19" fmla="*/ 4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9"/>
              <a:gd name="T31" fmla="*/ 0 h 6"/>
              <a:gd name="T32" fmla="*/ 19 w 19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9" h="6">
                <a:moveTo>
                  <a:pt x="19" y="3"/>
                </a:moveTo>
                <a:cubicBezTo>
                  <a:pt x="19" y="5"/>
                  <a:pt x="17" y="6"/>
                  <a:pt x="15" y="6"/>
                </a:cubicBezTo>
                <a:cubicBezTo>
                  <a:pt x="14" y="6"/>
                  <a:pt x="12" y="5"/>
                  <a:pt x="11" y="5"/>
                </a:cubicBezTo>
                <a:cubicBezTo>
                  <a:pt x="8" y="4"/>
                  <a:pt x="6" y="4"/>
                  <a:pt x="4" y="3"/>
                </a:cubicBezTo>
                <a:cubicBezTo>
                  <a:pt x="3" y="3"/>
                  <a:pt x="0" y="2"/>
                  <a:pt x="0" y="1"/>
                </a:cubicBezTo>
                <a:cubicBezTo>
                  <a:pt x="0" y="0"/>
                  <a:pt x="3" y="1"/>
                  <a:pt x="4" y="1"/>
                </a:cubicBezTo>
                <a:cubicBezTo>
                  <a:pt x="5" y="1"/>
                  <a:pt x="6" y="2"/>
                  <a:pt x="7" y="2"/>
                </a:cubicBezTo>
                <a:cubicBezTo>
                  <a:pt x="8" y="2"/>
                  <a:pt x="9" y="2"/>
                  <a:pt x="9" y="1"/>
                </a:cubicBezTo>
                <a:cubicBezTo>
                  <a:pt x="11" y="1"/>
                  <a:pt x="13" y="1"/>
                  <a:pt x="15" y="2"/>
                </a:cubicBezTo>
                <a:cubicBezTo>
                  <a:pt x="16" y="2"/>
                  <a:pt x="19" y="2"/>
                  <a:pt x="19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05" name="Freeform 3523"/>
          <p:cNvSpPr>
            <a:spLocks noChangeAspect="1"/>
          </p:cNvSpPr>
          <p:nvPr/>
        </p:nvSpPr>
        <p:spPr bwMode="auto">
          <a:xfrm>
            <a:off x="2614613" y="2851150"/>
            <a:ext cx="7938" cy="6350"/>
          </a:xfrm>
          <a:custGeom>
            <a:avLst/>
            <a:gdLst>
              <a:gd name="T0" fmla="*/ 3 w 4"/>
              <a:gd name="T1" fmla="*/ 0 h 3"/>
              <a:gd name="T2" fmla="*/ 0 w 4"/>
              <a:gd name="T3" fmla="*/ 1 h 3"/>
              <a:gd name="T4" fmla="*/ 3 w 4"/>
              <a:gd name="T5" fmla="*/ 4 h 3"/>
              <a:gd name="T6" fmla="*/ 5 w 4"/>
              <a:gd name="T7" fmla="*/ 1 h 3"/>
              <a:gd name="T8" fmla="*/ 3 w 4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3"/>
                  <a:pt x="1" y="3"/>
                  <a:pt x="2" y="3"/>
                </a:cubicBezTo>
                <a:cubicBezTo>
                  <a:pt x="3" y="3"/>
                  <a:pt x="4" y="2"/>
                  <a:pt x="4" y="1"/>
                </a:cubicBezTo>
                <a:cubicBezTo>
                  <a:pt x="4" y="0"/>
                  <a:pt x="3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06" name="Freeform 3524"/>
          <p:cNvSpPr>
            <a:spLocks noChangeAspect="1"/>
          </p:cNvSpPr>
          <p:nvPr/>
        </p:nvSpPr>
        <p:spPr bwMode="auto">
          <a:xfrm>
            <a:off x="2501900" y="2782888"/>
            <a:ext cx="15875" cy="11113"/>
          </a:xfrm>
          <a:custGeom>
            <a:avLst/>
            <a:gdLst>
              <a:gd name="T0" fmla="*/ 1 w 8"/>
              <a:gd name="T1" fmla="*/ 5 h 6"/>
              <a:gd name="T2" fmla="*/ 3 w 8"/>
              <a:gd name="T3" fmla="*/ 7 h 6"/>
              <a:gd name="T4" fmla="*/ 10 w 8"/>
              <a:gd name="T5" fmla="*/ 2 h 6"/>
              <a:gd name="T6" fmla="*/ 9 w 8"/>
              <a:gd name="T7" fmla="*/ 1 h 6"/>
              <a:gd name="T8" fmla="*/ 1 w 8"/>
              <a:gd name="T9" fmla="*/ 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6"/>
              <a:gd name="T17" fmla="*/ 8 w 8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6">
                <a:moveTo>
                  <a:pt x="1" y="4"/>
                </a:moveTo>
                <a:cubicBezTo>
                  <a:pt x="0" y="5"/>
                  <a:pt x="1" y="6"/>
                  <a:pt x="2" y="6"/>
                </a:cubicBezTo>
                <a:cubicBezTo>
                  <a:pt x="4" y="5"/>
                  <a:pt x="6" y="3"/>
                  <a:pt x="8" y="2"/>
                </a:cubicBezTo>
                <a:cubicBezTo>
                  <a:pt x="8" y="1"/>
                  <a:pt x="7" y="0"/>
                  <a:pt x="7" y="1"/>
                </a:cubicBezTo>
                <a:cubicBezTo>
                  <a:pt x="5" y="1"/>
                  <a:pt x="3" y="3"/>
                  <a:pt x="1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07" name="Freeform 3525"/>
          <p:cNvSpPr>
            <a:spLocks noChangeAspect="1"/>
          </p:cNvSpPr>
          <p:nvPr/>
        </p:nvSpPr>
        <p:spPr bwMode="auto">
          <a:xfrm>
            <a:off x="2530475" y="2762250"/>
            <a:ext cx="6350" cy="4763"/>
          </a:xfrm>
          <a:custGeom>
            <a:avLst/>
            <a:gdLst>
              <a:gd name="T0" fmla="*/ 1 w 3"/>
              <a:gd name="T1" fmla="*/ 0 h 3"/>
              <a:gd name="T2" fmla="*/ 1 w 3"/>
              <a:gd name="T3" fmla="*/ 3 h 3"/>
              <a:gd name="T4" fmla="*/ 4 w 3"/>
              <a:gd name="T5" fmla="*/ 3 h 3"/>
              <a:gd name="T6" fmla="*/ 4 w 3"/>
              <a:gd name="T7" fmla="*/ 1 h 3"/>
              <a:gd name="T8" fmla="*/ 1 w 3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1" y="0"/>
                </a:moveTo>
                <a:cubicBezTo>
                  <a:pt x="1" y="1"/>
                  <a:pt x="0" y="2"/>
                  <a:pt x="1" y="3"/>
                </a:cubicBezTo>
                <a:cubicBezTo>
                  <a:pt x="1" y="3"/>
                  <a:pt x="2" y="3"/>
                  <a:pt x="3" y="3"/>
                </a:cubicBezTo>
                <a:cubicBezTo>
                  <a:pt x="3" y="2"/>
                  <a:pt x="3" y="2"/>
                  <a:pt x="3" y="1"/>
                </a:cubicBezTo>
                <a:cubicBezTo>
                  <a:pt x="3" y="1"/>
                  <a:pt x="2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08" name="Freeform 3526"/>
          <p:cNvSpPr>
            <a:spLocks noChangeAspect="1"/>
          </p:cNvSpPr>
          <p:nvPr/>
        </p:nvSpPr>
        <p:spPr bwMode="auto">
          <a:xfrm>
            <a:off x="2574925" y="2794000"/>
            <a:ext cx="7938" cy="6350"/>
          </a:xfrm>
          <a:custGeom>
            <a:avLst/>
            <a:gdLst>
              <a:gd name="T0" fmla="*/ 1 w 4"/>
              <a:gd name="T1" fmla="*/ 1 h 3"/>
              <a:gd name="T2" fmla="*/ 1 w 4"/>
              <a:gd name="T3" fmla="*/ 4 h 3"/>
              <a:gd name="T4" fmla="*/ 4 w 4"/>
              <a:gd name="T5" fmla="*/ 3 h 3"/>
              <a:gd name="T6" fmla="*/ 5 w 4"/>
              <a:gd name="T7" fmla="*/ 1 h 3"/>
              <a:gd name="T8" fmla="*/ 1 w 4"/>
              <a:gd name="T9" fmla="*/ 1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3"/>
              <a:gd name="T17" fmla="*/ 4 w 4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3">
                <a:moveTo>
                  <a:pt x="1" y="1"/>
                </a:moveTo>
                <a:cubicBezTo>
                  <a:pt x="0" y="1"/>
                  <a:pt x="0" y="2"/>
                  <a:pt x="1" y="3"/>
                </a:cubicBezTo>
                <a:cubicBezTo>
                  <a:pt x="2" y="3"/>
                  <a:pt x="3" y="3"/>
                  <a:pt x="3" y="2"/>
                </a:cubicBezTo>
                <a:cubicBezTo>
                  <a:pt x="4" y="2"/>
                  <a:pt x="4" y="1"/>
                  <a:pt x="4" y="1"/>
                </a:cubicBezTo>
                <a:cubicBezTo>
                  <a:pt x="3" y="0"/>
                  <a:pt x="2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09" name="Freeform 3527"/>
          <p:cNvSpPr>
            <a:spLocks noChangeAspect="1"/>
          </p:cNvSpPr>
          <p:nvPr/>
        </p:nvSpPr>
        <p:spPr bwMode="auto">
          <a:xfrm>
            <a:off x="3128963" y="2820988"/>
            <a:ext cx="41275" cy="49213"/>
          </a:xfrm>
          <a:custGeom>
            <a:avLst/>
            <a:gdLst>
              <a:gd name="T0" fmla="*/ 13 w 22"/>
              <a:gd name="T1" fmla="*/ 0 h 26"/>
              <a:gd name="T2" fmla="*/ 17 w 22"/>
              <a:gd name="T3" fmla="*/ 7 h 26"/>
              <a:gd name="T4" fmla="*/ 11 w 22"/>
              <a:gd name="T5" fmla="*/ 18 h 26"/>
              <a:gd name="T6" fmla="*/ 7 w 22"/>
              <a:gd name="T7" fmla="*/ 25 h 26"/>
              <a:gd name="T8" fmla="*/ 13 w 22"/>
              <a:gd name="T9" fmla="*/ 25 h 26"/>
              <a:gd name="T10" fmla="*/ 17 w 22"/>
              <a:gd name="T11" fmla="*/ 17 h 26"/>
              <a:gd name="T12" fmla="*/ 24 w 22"/>
              <a:gd name="T13" fmla="*/ 17 h 26"/>
              <a:gd name="T14" fmla="*/ 20 w 22"/>
              <a:gd name="T15" fmla="*/ 25 h 26"/>
              <a:gd name="T16" fmla="*/ 12 w 22"/>
              <a:gd name="T17" fmla="*/ 31 h 26"/>
              <a:gd name="T18" fmla="*/ 5 w 22"/>
              <a:gd name="T19" fmla="*/ 29 h 26"/>
              <a:gd name="T20" fmla="*/ 1 w 22"/>
              <a:gd name="T21" fmla="*/ 23 h 26"/>
              <a:gd name="T22" fmla="*/ 1 w 22"/>
              <a:gd name="T23" fmla="*/ 14 h 26"/>
              <a:gd name="T24" fmla="*/ 9 w 22"/>
              <a:gd name="T25" fmla="*/ 2 h 26"/>
              <a:gd name="T26" fmla="*/ 13 w 22"/>
              <a:gd name="T27" fmla="*/ 0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6"/>
              <a:gd name="T44" fmla="*/ 22 w 22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6">
                <a:moveTo>
                  <a:pt x="11" y="0"/>
                </a:moveTo>
                <a:cubicBezTo>
                  <a:pt x="13" y="1"/>
                  <a:pt x="15" y="4"/>
                  <a:pt x="14" y="6"/>
                </a:cubicBezTo>
                <a:cubicBezTo>
                  <a:pt x="14" y="10"/>
                  <a:pt x="11" y="12"/>
                  <a:pt x="9" y="15"/>
                </a:cubicBezTo>
                <a:cubicBezTo>
                  <a:pt x="8" y="17"/>
                  <a:pt x="6" y="19"/>
                  <a:pt x="6" y="21"/>
                </a:cubicBezTo>
                <a:cubicBezTo>
                  <a:pt x="7" y="22"/>
                  <a:pt x="10" y="22"/>
                  <a:pt x="11" y="21"/>
                </a:cubicBezTo>
                <a:cubicBezTo>
                  <a:pt x="12" y="20"/>
                  <a:pt x="12" y="16"/>
                  <a:pt x="14" y="14"/>
                </a:cubicBezTo>
                <a:cubicBezTo>
                  <a:pt x="15" y="13"/>
                  <a:pt x="19" y="12"/>
                  <a:pt x="20" y="14"/>
                </a:cubicBezTo>
                <a:cubicBezTo>
                  <a:pt x="22" y="16"/>
                  <a:pt x="19" y="19"/>
                  <a:pt x="17" y="21"/>
                </a:cubicBezTo>
                <a:cubicBezTo>
                  <a:pt x="15" y="23"/>
                  <a:pt x="13" y="25"/>
                  <a:pt x="10" y="26"/>
                </a:cubicBezTo>
                <a:cubicBezTo>
                  <a:pt x="8" y="26"/>
                  <a:pt x="6" y="25"/>
                  <a:pt x="4" y="24"/>
                </a:cubicBezTo>
                <a:cubicBezTo>
                  <a:pt x="3" y="23"/>
                  <a:pt x="1" y="21"/>
                  <a:pt x="1" y="19"/>
                </a:cubicBezTo>
                <a:cubicBezTo>
                  <a:pt x="0" y="17"/>
                  <a:pt x="0" y="14"/>
                  <a:pt x="1" y="12"/>
                </a:cubicBezTo>
                <a:cubicBezTo>
                  <a:pt x="3" y="8"/>
                  <a:pt x="5" y="5"/>
                  <a:pt x="8" y="2"/>
                </a:cubicBezTo>
                <a:cubicBezTo>
                  <a:pt x="9" y="1"/>
                  <a:pt x="10" y="0"/>
                  <a:pt x="1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10" name="Freeform 3528"/>
          <p:cNvSpPr>
            <a:spLocks noChangeAspect="1"/>
          </p:cNvSpPr>
          <p:nvPr/>
        </p:nvSpPr>
        <p:spPr bwMode="auto">
          <a:xfrm>
            <a:off x="3065463" y="2816225"/>
            <a:ext cx="53975" cy="38100"/>
          </a:xfrm>
          <a:custGeom>
            <a:avLst/>
            <a:gdLst>
              <a:gd name="T0" fmla="*/ 32 w 28"/>
              <a:gd name="T1" fmla="*/ 13 h 20"/>
              <a:gd name="T2" fmla="*/ 27 w 28"/>
              <a:gd name="T3" fmla="*/ 17 h 20"/>
              <a:gd name="T4" fmla="*/ 27 w 28"/>
              <a:gd name="T5" fmla="*/ 23 h 20"/>
              <a:gd name="T6" fmla="*/ 19 w 28"/>
              <a:gd name="T7" fmla="*/ 22 h 20"/>
              <a:gd name="T8" fmla="*/ 19 w 28"/>
              <a:gd name="T9" fmla="*/ 17 h 20"/>
              <a:gd name="T10" fmla="*/ 13 w 28"/>
              <a:gd name="T11" fmla="*/ 19 h 20"/>
              <a:gd name="T12" fmla="*/ 6 w 28"/>
              <a:gd name="T13" fmla="*/ 14 h 20"/>
              <a:gd name="T14" fmla="*/ 1 w 28"/>
              <a:gd name="T15" fmla="*/ 12 h 20"/>
              <a:gd name="T16" fmla="*/ 1 w 28"/>
              <a:gd name="T17" fmla="*/ 5 h 20"/>
              <a:gd name="T18" fmla="*/ 5 w 28"/>
              <a:gd name="T19" fmla="*/ 1 h 20"/>
              <a:gd name="T20" fmla="*/ 5 w 28"/>
              <a:gd name="T21" fmla="*/ 8 h 20"/>
              <a:gd name="T22" fmla="*/ 9 w 28"/>
              <a:gd name="T23" fmla="*/ 12 h 20"/>
              <a:gd name="T24" fmla="*/ 16 w 28"/>
              <a:gd name="T25" fmla="*/ 14 h 20"/>
              <a:gd name="T26" fmla="*/ 23 w 28"/>
              <a:gd name="T27" fmla="*/ 13 h 20"/>
              <a:gd name="T28" fmla="*/ 32 w 28"/>
              <a:gd name="T29" fmla="*/ 13 h 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8"/>
              <a:gd name="T46" fmla="*/ 0 h 20"/>
              <a:gd name="T47" fmla="*/ 28 w 28"/>
              <a:gd name="T48" fmla="*/ 20 h 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8" h="20">
                <a:moveTo>
                  <a:pt x="26" y="11"/>
                </a:moveTo>
                <a:cubicBezTo>
                  <a:pt x="28" y="13"/>
                  <a:pt x="23" y="13"/>
                  <a:pt x="22" y="14"/>
                </a:cubicBezTo>
                <a:cubicBezTo>
                  <a:pt x="21" y="16"/>
                  <a:pt x="23" y="18"/>
                  <a:pt x="22" y="19"/>
                </a:cubicBezTo>
                <a:cubicBezTo>
                  <a:pt x="20" y="20"/>
                  <a:pt x="18" y="19"/>
                  <a:pt x="16" y="18"/>
                </a:cubicBezTo>
                <a:cubicBezTo>
                  <a:pt x="16" y="17"/>
                  <a:pt x="17" y="15"/>
                  <a:pt x="16" y="14"/>
                </a:cubicBezTo>
                <a:cubicBezTo>
                  <a:pt x="14" y="14"/>
                  <a:pt x="13" y="16"/>
                  <a:pt x="11" y="16"/>
                </a:cubicBezTo>
                <a:cubicBezTo>
                  <a:pt x="8" y="16"/>
                  <a:pt x="7" y="13"/>
                  <a:pt x="5" y="12"/>
                </a:cubicBezTo>
                <a:cubicBezTo>
                  <a:pt x="3" y="11"/>
                  <a:pt x="2" y="11"/>
                  <a:pt x="1" y="10"/>
                </a:cubicBezTo>
                <a:cubicBezTo>
                  <a:pt x="0" y="8"/>
                  <a:pt x="1" y="6"/>
                  <a:pt x="1" y="4"/>
                </a:cubicBezTo>
                <a:cubicBezTo>
                  <a:pt x="2" y="3"/>
                  <a:pt x="3" y="0"/>
                  <a:pt x="4" y="1"/>
                </a:cubicBezTo>
                <a:cubicBezTo>
                  <a:pt x="5" y="2"/>
                  <a:pt x="3" y="5"/>
                  <a:pt x="4" y="7"/>
                </a:cubicBezTo>
                <a:cubicBezTo>
                  <a:pt x="4" y="8"/>
                  <a:pt x="5" y="9"/>
                  <a:pt x="7" y="10"/>
                </a:cubicBezTo>
                <a:cubicBezTo>
                  <a:pt x="9" y="11"/>
                  <a:pt x="11" y="11"/>
                  <a:pt x="13" y="12"/>
                </a:cubicBezTo>
                <a:cubicBezTo>
                  <a:pt x="15" y="12"/>
                  <a:pt x="17" y="11"/>
                  <a:pt x="19" y="11"/>
                </a:cubicBezTo>
                <a:cubicBezTo>
                  <a:pt x="22" y="11"/>
                  <a:pt x="25" y="9"/>
                  <a:pt x="26" y="1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11" name="Freeform 3529"/>
          <p:cNvSpPr>
            <a:spLocks noChangeAspect="1"/>
          </p:cNvSpPr>
          <p:nvPr/>
        </p:nvSpPr>
        <p:spPr bwMode="auto">
          <a:xfrm>
            <a:off x="3073400" y="2724150"/>
            <a:ext cx="63500" cy="28575"/>
          </a:xfrm>
          <a:custGeom>
            <a:avLst/>
            <a:gdLst>
              <a:gd name="T0" fmla="*/ 1 w 33"/>
              <a:gd name="T1" fmla="*/ 2 h 15"/>
              <a:gd name="T2" fmla="*/ 2 w 33"/>
              <a:gd name="T3" fmla="*/ 0 h 15"/>
              <a:gd name="T4" fmla="*/ 23 w 33"/>
              <a:gd name="T5" fmla="*/ 4 h 15"/>
              <a:gd name="T6" fmla="*/ 36 w 33"/>
              <a:gd name="T7" fmla="*/ 11 h 15"/>
              <a:gd name="T8" fmla="*/ 39 w 33"/>
              <a:gd name="T9" fmla="*/ 16 h 15"/>
              <a:gd name="T10" fmla="*/ 23 w 33"/>
              <a:gd name="T11" fmla="*/ 14 h 15"/>
              <a:gd name="T12" fmla="*/ 11 w 33"/>
              <a:gd name="T13" fmla="*/ 7 h 15"/>
              <a:gd name="T14" fmla="*/ 1 w 33"/>
              <a:gd name="T15" fmla="*/ 2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3"/>
              <a:gd name="T25" fmla="*/ 0 h 15"/>
              <a:gd name="T26" fmla="*/ 33 w 33"/>
              <a:gd name="T27" fmla="*/ 15 h 1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3" h="15">
                <a:moveTo>
                  <a:pt x="1" y="2"/>
                </a:moveTo>
                <a:cubicBezTo>
                  <a:pt x="0" y="1"/>
                  <a:pt x="1" y="0"/>
                  <a:pt x="2" y="0"/>
                </a:cubicBezTo>
                <a:cubicBezTo>
                  <a:pt x="7" y="0"/>
                  <a:pt x="13" y="2"/>
                  <a:pt x="19" y="3"/>
                </a:cubicBezTo>
                <a:cubicBezTo>
                  <a:pt x="23" y="5"/>
                  <a:pt x="27" y="7"/>
                  <a:pt x="30" y="9"/>
                </a:cubicBezTo>
                <a:cubicBezTo>
                  <a:pt x="32" y="10"/>
                  <a:pt x="33" y="13"/>
                  <a:pt x="32" y="13"/>
                </a:cubicBezTo>
                <a:cubicBezTo>
                  <a:pt x="28" y="15"/>
                  <a:pt x="23" y="13"/>
                  <a:pt x="19" y="12"/>
                </a:cubicBezTo>
                <a:cubicBezTo>
                  <a:pt x="16" y="11"/>
                  <a:pt x="13" y="8"/>
                  <a:pt x="9" y="6"/>
                </a:cubicBezTo>
                <a:cubicBezTo>
                  <a:pt x="7" y="4"/>
                  <a:pt x="3" y="3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12" name="Freeform 3530"/>
          <p:cNvSpPr>
            <a:spLocks noChangeAspect="1"/>
          </p:cNvSpPr>
          <p:nvPr/>
        </p:nvSpPr>
        <p:spPr bwMode="auto">
          <a:xfrm>
            <a:off x="3121025" y="2794000"/>
            <a:ext cx="11113" cy="17463"/>
          </a:xfrm>
          <a:custGeom>
            <a:avLst/>
            <a:gdLst>
              <a:gd name="T0" fmla="*/ 6 w 6"/>
              <a:gd name="T1" fmla="*/ 1 h 9"/>
              <a:gd name="T2" fmla="*/ 0 w 6"/>
              <a:gd name="T3" fmla="*/ 11 h 9"/>
              <a:gd name="T4" fmla="*/ 4 w 6"/>
              <a:gd name="T5" fmla="*/ 10 h 9"/>
              <a:gd name="T6" fmla="*/ 7 w 6"/>
              <a:gd name="T7" fmla="*/ 1 h 9"/>
              <a:gd name="T8" fmla="*/ 6 w 6"/>
              <a:gd name="T9" fmla="*/ 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9"/>
              <a:gd name="T17" fmla="*/ 6 w 6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9">
                <a:moveTo>
                  <a:pt x="5" y="1"/>
                </a:moveTo>
                <a:cubicBezTo>
                  <a:pt x="3" y="3"/>
                  <a:pt x="1" y="6"/>
                  <a:pt x="0" y="9"/>
                </a:cubicBezTo>
                <a:cubicBezTo>
                  <a:pt x="0" y="9"/>
                  <a:pt x="2" y="9"/>
                  <a:pt x="3" y="8"/>
                </a:cubicBezTo>
                <a:cubicBezTo>
                  <a:pt x="4" y="6"/>
                  <a:pt x="5" y="4"/>
                  <a:pt x="6" y="1"/>
                </a:cubicBezTo>
                <a:cubicBezTo>
                  <a:pt x="6" y="1"/>
                  <a:pt x="5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13" name="Freeform 3531"/>
          <p:cNvSpPr>
            <a:spLocks noChangeAspect="1"/>
          </p:cNvSpPr>
          <p:nvPr/>
        </p:nvSpPr>
        <p:spPr bwMode="auto">
          <a:xfrm>
            <a:off x="3182938" y="2668588"/>
            <a:ext cx="157163" cy="166688"/>
          </a:xfrm>
          <a:custGeom>
            <a:avLst/>
            <a:gdLst>
              <a:gd name="T0" fmla="*/ 63 w 83"/>
              <a:gd name="T1" fmla="*/ 2 h 88"/>
              <a:gd name="T2" fmla="*/ 56 w 83"/>
              <a:gd name="T3" fmla="*/ 7 h 88"/>
              <a:gd name="T4" fmla="*/ 55 w 83"/>
              <a:gd name="T5" fmla="*/ 16 h 88"/>
              <a:gd name="T6" fmla="*/ 44 w 83"/>
              <a:gd name="T7" fmla="*/ 30 h 88"/>
              <a:gd name="T8" fmla="*/ 43 w 83"/>
              <a:gd name="T9" fmla="*/ 38 h 88"/>
              <a:gd name="T10" fmla="*/ 50 w 83"/>
              <a:gd name="T11" fmla="*/ 29 h 88"/>
              <a:gd name="T12" fmla="*/ 56 w 83"/>
              <a:gd name="T13" fmla="*/ 35 h 88"/>
              <a:gd name="T14" fmla="*/ 50 w 83"/>
              <a:gd name="T15" fmla="*/ 39 h 88"/>
              <a:gd name="T16" fmla="*/ 63 w 83"/>
              <a:gd name="T17" fmla="*/ 47 h 88"/>
              <a:gd name="T18" fmla="*/ 69 w 83"/>
              <a:gd name="T19" fmla="*/ 47 h 88"/>
              <a:gd name="T20" fmla="*/ 74 w 83"/>
              <a:gd name="T21" fmla="*/ 45 h 88"/>
              <a:gd name="T22" fmla="*/ 79 w 83"/>
              <a:gd name="T23" fmla="*/ 44 h 88"/>
              <a:gd name="T24" fmla="*/ 86 w 83"/>
              <a:gd name="T25" fmla="*/ 45 h 88"/>
              <a:gd name="T26" fmla="*/ 78 w 83"/>
              <a:gd name="T27" fmla="*/ 56 h 88"/>
              <a:gd name="T28" fmla="*/ 79 w 83"/>
              <a:gd name="T29" fmla="*/ 66 h 88"/>
              <a:gd name="T30" fmla="*/ 88 w 83"/>
              <a:gd name="T31" fmla="*/ 62 h 88"/>
              <a:gd name="T32" fmla="*/ 88 w 83"/>
              <a:gd name="T33" fmla="*/ 67 h 88"/>
              <a:gd name="T34" fmla="*/ 79 w 83"/>
              <a:gd name="T35" fmla="*/ 72 h 88"/>
              <a:gd name="T36" fmla="*/ 81 w 83"/>
              <a:gd name="T37" fmla="*/ 75 h 88"/>
              <a:gd name="T38" fmla="*/ 79 w 83"/>
              <a:gd name="T39" fmla="*/ 81 h 88"/>
              <a:gd name="T40" fmla="*/ 82 w 83"/>
              <a:gd name="T41" fmla="*/ 80 h 88"/>
              <a:gd name="T42" fmla="*/ 91 w 83"/>
              <a:gd name="T43" fmla="*/ 73 h 88"/>
              <a:gd name="T44" fmla="*/ 92 w 83"/>
              <a:gd name="T45" fmla="*/ 76 h 88"/>
              <a:gd name="T46" fmla="*/ 88 w 83"/>
              <a:gd name="T47" fmla="*/ 87 h 88"/>
              <a:gd name="T48" fmla="*/ 95 w 83"/>
              <a:gd name="T49" fmla="*/ 80 h 88"/>
              <a:gd name="T50" fmla="*/ 93 w 83"/>
              <a:gd name="T51" fmla="*/ 91 h 88"/>
              <a:gd name="T52" fmla="*/ 88 w 83"/>
              <a:gd name="T53" fmla="*/ 103 h 88"/>
              <a:gd name="T54" fmla="*/ 80 w 83"/>
              <a:gd name="T55" fmla="*/ 103 h 88"/>
              <a:gd name="T56" fmla="*/ 80 w 83"/>
              <a:gd name="T57" fmla="*/ 94 h 88"/>
              <a:gd name="T58" fmla="*/ 72 w 83"/>
              <a:gd name="T59" fmla="*/ 101 h 88"/>
              <a:gd name="T60" fmla="*/ 76 w 83"/>
              <a:gd name="T61" fmla="*/ 88 h 88"/>
              <a:gd name="T62" fmla="*/ 75 w 83"/>
              <a:gd name="T63" fmla="*/ 79 h 88"/>
              <a:gd name="T64" fmla="*/ 70 w 83"/>
              <a:gd name="T65" fmla="*/ 78 h 88"/>
              <a:gd name="T66" fmla="*/ 68 w 83"/>
              <a:gd name="T67" fmla="*/ 88 h 88"/>
              <a:gd name="T68" fmla="*/ 60 w 83"/>
              <a:gd name="T69" fmla="*/ 91 h 88"/>
              <a:gd name="T70" fmla="*/ 54 w 83"/>
              <a:gd name="T71" fmla="*/ 98 h 88"/>
              <a:gd name="T72" fmla="*/ 45 w 83"/>
              <a:gd name="T73" fmla="*/ 98 h 88"/>
              <a:gd name="T74" fmla="*/ 57 w 83"/>
              <a:gd name="T75" fmla="*/ 88 h 88"/>
              <a:gd name="T76" fmla="*/ 61 w 83"/>
              <a:gd name="T77" fmla="*/ 80 h 88"/>
              <a:gd name="T78" fmla="*/ 52 w 83"/>
              <a:gd name="T79" fmla="*/ 85 h 88"/>
              <a:gd name="T80" fmla="*/ 44 w 83"/>
              <a:gd name="T81" fmla="*/ 79 h 88"/>
              <a:gd name="T82" fmla="*/ 27 w 83"/>
              <a:gd name="T83" fmla="*/ 82 h 88"/>
              <a:gd name="T84" fmla="*/ 13 w 83"/>
              <a:gd name="T85" fmla="*/ 80 h 88"/>
              <a:gd name="T86" fmla="*/ 4 w 83"/>
              <a:gd name="T87" fmla="*/ 82 h 88"/>
              <a:gd name="T88" fmla="*/ 0 w 83"/>
              <a:gd name="T89" fmla="*/ 75 h 88"/>
              <a:gd name="T90" fmla="*/ 11 w 83"/>
              <a:gd name="T91" fmla="*/ 66 h 88"/>
              <a:gd name="T92" fmla="*/ 18 w 83"/>
              <a:gd name="T93" fmla="*/ 61 h 88"/>
              <a:gd name="T94" fmla="*/ 5 w 83"/>
              <a:gd name="T95" fmla="*/ 61 h 88"/>
              <a:gd name="T96" fmla="*/ 13 w 83"/>
              <a:gd name="T97" fmla="*/ 54 h 88"/>
              <a:gd name="T98" fmla="*/ 23 w 83"/>
              <a:gd name="T99" fmla="*/ 53 h 88"/>
              <a:gd name="T100" fmla="*/ 21 w 83"/>
              <a:gd name="T101" fmla="*/ 47 h 88"/>
              <a:gd name="T102" fmla="*/ 21 w 83"/>
              <a:gd name="T103" fmla="*/ 42 h 88"/>
              <a:gd name="T104" fmla="*/ 31 w 83"/>
              <a:gd name="T105" fmla="*/ 31 h 88"/>
              <a:gd name="T106" fmla="*/ 36 w 83"/>
              <a:gd name="T107" fmla="*/ 20 h 88"/>
              <a:gd name="T108" fmla="*/ 43 w 83"/>
              <a:gd name="T109" fmla="*/ 8 h 88"/>
              <a:gd name="T110" fmla="*/ 52 w 83"/>
              <a:gd name="T111" fmla="*/ 1 h 88"/>
              <a:gd name="T112" fmla="*/ 58 w 83"/>
              <a:gd name="T113" fmla="*/ 1 h 88"/>
              <a:gd name="T114" fmla="*/ 63 w 83"/>
              <a:gd name="T115" fmla="*/ 2 h 8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3"/>
              <a:gd name="T175" fmla="*/ 0 h 88"/>
              <a:gd name="T176" fmla="*/ 83 w 83"/>
              <a:gd name="T177" fmla="*/ 88 h 8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3" h="88">
                <a:moveTo>
                  <a:pt x="53" y="2"/>
                </a:moveTo>
                <a:cubicBezTo>
                  <a:pt x="52" y="4"/>
                  <a:pt x="48" y="4"/>
                  <a:pt x="47" y="6"/>
                </a:cubicBezTo>
                <a:cubicBezTo>
                  <a:pt x="46" y="8"/>
                  <a:pt x="48" y="11"/>
                  <a:pt x="46" y="13"/>
                </a:cubicBezTo>
                <a:cubicBezTo>
                  <a:pt x="44" y="18"/>
                  <a:pt x="40" y="21"/>
                  <a:pt x="37" y="25"/>
                </a:cubicBezTo>
                <a:cubicBezTo>
                  <a:pt x="36" y="27"/>
                  <a:pt x="34" y="32"/>
                  <a:pt x="36" y="32"/>
                </a:cubicBezTo>
                <a:cubicBezTo>
                  <a:pt x="39" y="31"/>
                  <a:pt x="39" y="25"/>
                  <a:pt x="42" y="24"/>
                </a:cubicBezTo>
                <a:cubicBezTo>
                  <a:pt x="44" y="24"/>
                  <a:pt x="47" y="27"/>
                  <a:pt x="47" y="29"/>
                </a:cubicBezTo>
                <a:cubicBezTo>
                  <a:pt x="47" y="31"/>
                  <a:pt x="40" y="31"/>
                  <a:pt x="42" y="33"/>
                </a:cubicBezTo>
                <a:cubicBezTo>
                  <a:pt x="44" y="37"/>
                  <a:pt x="49" y="37"/>
                  <a:pt x="53" y="39"/>
                </a:cubicBezTo>
                <a:cubicBezTo>
                  <a:pt x="55" y="39"/>
                  <a:pt x="56" y="40"/>
                  <a:pt x="58" y="39"/>
                </a:cubicBezTo>
                <a:cubicBezTo>
                  <a:pt x="60" y="35"/>
                  <a:pt x="61" y="39"/>
                  <a:pt x="62" y="38"/>
                </a:cubicBezTo>
                <a:cubicBezTo>
                  <a:pt x="63" y="38"/>
                  <a:pt x="64" y="37"/>
                  <a:pt x="66" y="37"/>
                </a:cubicBezTo>
                <a:cubicBezTo>
                  <a:pt x="68" y="37"/>
                  <a:pt x="73" y="36"/>
                  <a:pt x="72" y="38"/>
                </a:cubicBezTo>
                <a:cubicBezTo>
                  <a:pt x="72" y="42"/>
                  <a:pt x="67" y="43"/>
                  <a:pt x="65" y="47"/>
                </a:cubicBezTo>
                <a:cubicBezTo>
                  <a:pt x="64" y="49"/>
                  <a:pt x="63" y="53"/>
                  <a:pt x="66" y="55"/>
                </a:cubicBezTo>
                <a:cubicBezTo>
                  <a:pt x="68" y="56"/>
                  <a:pt x="71" y="52"/>
                  <a:pt x="74" y="52"/>
                </a:cubicBezTo>
                <a:cubicBezTo>
                  <a:pt x="76" y="52"/>
                  <a:pt x="75" y="55"/>
                  <a:pt x="74" y="56"/>
                </a:cubicBezTo>
                <a:cubicBezTo>
                  <a:pt x="72" y="58"/>
                  <a:pt x="68" y="58"/>
                  <a:pt x="66" y="60"/>
                </a:cubicBezTo>
                <a:cubicBezTo>
                  <a:pt x="66" y="61"/>
                  <a:pt x="68" y="62"/>
                  <a:pt x="68" y="63"/>
                </a:cubicBezTo>
                <a:cubicBezTo>
                  <a:pt x="68" y="65"/>
                  <a:pt x="65" y="67"/>
                  <a:pt x="66" y="68"/>
                </a:cubicBezTo>
                <a:cubicBezTo>
                  <a:pt x="66" y="69"/>
                  <a:pt x="68" y="68"/>
                  <a:pt x="69" y="67"/>
                </a:cubicBezTo>
                <a:cubicBezTo>
                  <a:pt x="71" y="65"/>
                  <a:pt x="73" y="62"/>
                  <a:pt x="76" y="61"/>
                </a:cubicBezTo>
                <a:cubicBezTo>
                  <a:pt x="77" y="61"/>
                  <a:pt x="77" y="63"/>
                  <a:pt x="77" y="64"/>
                </a:cubicBezTo>
                <a:cubicBezTo>
                  <a:pt x="76" y="67"/>
                  <a:pt x="71" y="71"/>
                  <a:pt x="74" y="73"/>
                </a:cubicBezTo>
                <a:cubicBezTo>
                  <a:pt x="76" y="74"/>
                  <a:pt x="78" y="65"/>
                  <a:pt x="80" y="67"/>
                </a:cubicBezTo>
                <a:cubicBezTo>
                  <a:pt x="83" y="69"/>
                  <a:pt x="79" y="73"/>
                  <a:pt x="78" y="76"/>
                </a:cubicBezTo>
                <a:cubicBezTo>
                  <a:pt x="77" y="79"/>
                  <a:pt x="77" y="84"/>
                  <a:pt x="74" y="86"/>
                </a:cubicBezTo>
                <a:cubicBezTo>
                  <a:pt x="73" y="88"/>
                  <a:pt x="69" y="88"/>
                  <a:pt x="67" y="86"/>
                </a:cubicBezTo>
                <a:cubicBezTo>
                  <a:pt x="65" y="84"/>
                  <a:pt x="69" y="79"/>
                  <a:pt x="67" y="79"/>
                </a:cubicBezTo>
                <a:cubicBezTo>
                  <a:pt x="64" y="79"/>
                  <a:pt x="62" y="88"/>
                  <a:pt x="60" y="85"/>
                </a:cubicBezTo>
                <a:cubicBezTo>
                  <a:pt x="58" y="82"/>
                  <a:pt x="63" y="78"/>
                  <a:pt x="64" y="74"/>
                </a:cubicBezTo>
                <a:cubicBezTo>
                  <a:pt x="64" y="71"/>
                  <a:pt x="64" y="68"/>
                  <a:pt x="63" y="66"/>
                </a:cubicBezTo>
                <a:cubicBezTo>
                  <a:pt x="62" y="65"/>
                  <a:pt x="60" y="64"/>
                  <a:pt x="59" y="65"/>
                </a:cubicBezTo>
                <a:cubicBezTo>
                  <a:pt x="58" y="68"/>
                  <a:pt x="59" y="72"/>
                  <a:pt x="57" y="74"/>
                </a:cubicBezTo>
                <a:cubicBezTo>
                  <a:pt x="55" y="76"/>
                  <a:pt x="52" y="75"/>
                  <a:pt x="50" y="76"/>
                </a:cubicBezTo>
                <a:cubicBezTo>
                  <a:pt x="48" y="78"/>
                  <a:pt x="47" y="81"/>
                  <a:pt x="45" y="82"/>
                </a:cubicBezTo>
                <a:cubicBezTo>
                  <a:pt x="43" y="83"/>
                  <a:pt x="37" y="84"/>
                  <a:pt x="38" y="82"/>
                </a:cubicBezTo>
                <a:cubicBezTo>
                  <a:pt x="39" y="78"/>
                  <a:pt x="45" y="78"/>
                  <a:pt x="48" y="74"/>
                </a:cubicBezTo>
                <a:cubicBezTo>
                  <a:pt x="50" y="73"/>
                  <a:pt x="53" y="69"/>
                  <a:pt x="51" y="67"/>
                </a:cubicBezTo>
                <a:cubicBezTo>
                  <a:pt x="49" y="66"/>
                  <a:pt x="47" y="71"/>
                  <a:pt x="44" y="71"/>
                </a:cubicBezTo>
                <a:cubicBezTo>
                  <a:pt x="41" y="71"/>
                  <a:pt x="40" y="66"/>
                  <a:pt x="37" y="66"/>
                </a:cubicBezTo>
                <a:cubicBezTo>
                  <a:pt x="32" y="65"/>
                  <a:pt x="28" y="69"/>
                  <a:pt x="23" y="69"/>
                </a:cubicBezTo>
                <a:cubicBezTo>
                  <a:pt x="19" y="69"/>
                  <a:pt x="15" y="67"/>
                  <a:pt x="11" y="67"/>
                </a:cubicBezTo>
                <a:cubicBezTo>
                  <a:pt x="8" y="67"/>
                  <a:pt x="6" y="70"/>
                  <a:pt x="3" y="69"/>
                </a:cubicBezTo>
                <a:cubicBezTo>
                  <a:pt x="1" y="68"/>
                  <a:pt x="0" y="65"/>
                  <a:pt x="0" y="63"/>
                </a:cubicBezTo>
                <a:cubicBezTo>
                  <a:pt x="2" y="59"/>
                  <a:pt x="6" y="58"/>
                  <a:pt x="9" y="55"/>
                </a:cubicBezTo>
                <a:cubicBezTo>
                  <a:pt x="11" y="54"/>
                  <a:pt x="17" y="53"/>
                  <a:pt x="15" y="51"/>
                </a:cubicBezTo>
                <a:cubicBezTo>
                  <a:pt x="12" y="49"/>
                  <a:pt x="6" y="54"/>
                  <a:pt x="4" y="51"/>
                </a:cubicBezTo>
                <a:cubicBezTo>
                  <a:pt x="2" y="48"/>
                  <a:pt x="8" y="46"/>
                  <a:pt x="11" y="45"/>
                </a:cubicBezTo>
                <a:cubicBezTo>
                  <a:pt x="13" y="44"/>
                  <a:pt x="17" y="46"/>
                  <a:pt x="19" y="44"/>
                </a:cubicBezTo>
                <a:cubicBezTo>
                  <a:pt x="21" y="43"/>
                  <a:pt x="19" y="41"/>
                  <a:pt x="18" y="39"/>
                </a:cubicBezTo>
                <a:cubicBezTo>
                  <a:pt x="18" y="38"/>
                  <a:pt x="17" y="36"/>
                  <a:pt x="18" y="35"/>
                </a:cubicBezTo>
                <a:cubicBezTo>
                  <a:pt x="20" y="32"/>
                  <a:pt x="23" y="30"/>
                  <a:pt x="26" y="26"/>
                </a:cubicBezTo>
                <a:cubicBezTo>
                  <a:pt x="28" y="23"/>
                  <a:pt x="29" y="20"/>
                  <a:pt x="30" y="17"/>
                </a:cubicBezTo>
                <a:cubicBezTo>
                  <a:pt x="32" y="13"/>
                  <a:pt x="33" y="10"/>
                  <a:pt x="36" y="7"/>
                </a:cubicBezTo>
                <a:cubicBezTo>
                  <a:pt x="38" y="4"/>
                  <a:pt x="41" y="3"/>
                  <a:pt x="44" y="1"/>
                </a:cubicBezTo>
                <a:cubicBezTo>
                  <a:pt x="46" y="1"/>
                  <a:pt x="47" y="1"/>
                  <a:pt x="49" y="1"/>
                </a:cubicBezTo>
                <a:cubicBezTo>
                  <a:pt x="50" y="1"/>
                  <a:pt x="54" y="0"/>
                  <a:pt x="5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14" name="Freeform 3532"/>
          <p:cNvSpPr>
            <a:spLocks noChangeAspect="1"/>
          </p:cNvSpPr>
          <p:nvPr/>
        </p:nvSpPr>
        <p:spPr bwMode="auto">
          <a:xfrm>
            <a:off x="2824163" y="3006725"/>
            <a:ext cx="47625" cy="19050"/>
          </a:xfrm>
          <a:custGeom>
            <a:avLst/>
            <a:gdLst>
              <a:gd name="T0" fmla="*/ 1 w 25"/>
              <a:gd name="T1" fmla="*/ 8 h 10"/>
              <a:gd name="T2" fmla="*/ 1 w 25"/>
              <a:gd name="T3" fmla="*/ 11 h 10"/>
              <a:gd name="T4" fmla="*/ 7 w 25"/>
              <a:gd name="T5" fmla="*/ 11 h 10"/>
              <a:gd name="T6" fmla="*/ 22 w 25"/>
              <a:gd name="T7" fmla="*/ 6 h 10"/>
              <a:gd name="T8" fmla="*/ 29 w 25"/>
              <a:gd name="T9" fmla="*/ 4 h 10"/>
              <a:gd name="T10" fmla="*/ 26 w 25"/>
              <a:gd name="T11" fmla="*/ 4 h 10"/>
              <a:gd name="T12" fmla="*/ 20 w 25"/>
              <a:gd name="T13" fmla="*/ 4 h 10"/>
              <a:gd name="T14" fmla="*/ 24 w 25"/>
              <a:gd name="T15" fmla="*/ 1 h 10"/>
              <a:gd name="T16" fmla="*/ 20 w 25"/>
              <a:gd name="T17" fmla="*/ 1 h 10"/>
              <a:gd name="T18" fmla="*/ 11 w 25"/>
              <a:gd name="T19" fmla="*/ 4 h 10"/>
              <a:gd name="T20" fmla="*/ 6 w 25"/>
              <a:gd name="T21" fmla="*/ 5 h 10"/>
              <a:gd name="T22" fmla="*/ 1 w 25"/>
              <a:gd name="T23" fmla="*/ 8 h 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5"/>
              <a:gd name="T37" fmla="*/ 0 h 10"/>
              <a:gd name="T38" fmla="*/ 25 w 25"/>
              <a:gd name="T39" fmla="*/ 10 h 1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5" h="10">
                <a:moveTo>
                  <a:pt x="1" y="7"/>
                </a:moveTo>
                <a:cubicBezTo>
                  <a:pt x="1" y="7"/>
                  <a:pt x="0" y="8"/>
                  <a:pt x="1" y="9"/>
                </a:cubicBezTo>
                <a:cubicBezTo>
                  <a:pt x="2" y="10"/>
                  <a:pt x="4" y="10"/>
                  <a:pt x="6" y="9"/>
                </a:cubicBezTo>
                <a:cubicBezTo>
                  <a:pt x="10" y="8"/>
                  <a:pt x="14" y="7"/>
                  <a:pt x="18" y="5"/>
                </a:cubicBezTo>
                <a:cubicBezTo>
                  <a:pt x="20" y="5"/>
                  <a:pt x="22" y="4"/>
                  <a:pt x="24" y="3"/>
                </a:cubicBezTo>
                <a:cubicBezTo>
                  <a:pt x="25" y="3"/>
                  <a:pt x="22" y="3"/>
                  <a:pt x="22" y="3"/>
                </a:cubicBezTo>
                <a:cubicBezTo>
                  <a:pt x="20" y="3"/>
                  <a:pt x="18" y="4"/>
                  <a:pt x="17" y="3"/>
                </a:cubicBezTo>
                <a:cubicBezTo>
                  <a:pt x="17" y="2"/>
                  <a:pt x="21" y="2"/>
                  <a:pt x="20" y="1"/>
                </a:cubicBezTo>
                <a:cubicBezTo>
                  <a:pt x="20" y="0"/>
                  <a:pt x="18" y="1"/>
                  <a:pt x="17" y="1"/>
                </a:cubicBezTo>
                <a:cubicBezTo>
                  <a:pt x="14" y="2"/>
                  <a:pt x="12" y="2"/>
                  <a:pt x="9" y="3"/>
                </a:cubicBezTo>
                <a:cubicBezTo>
                  <a:pt x="8" y="3"/>
                  <a:pt x="6" y="3"/>
                  <a:pt x="5" y="4"/>
                </a:cubicBezTo>
                <a:cubicBezTo>
                  <a:pt x="4" y="5"/>
                  <a:pt x="2" y="5"/>
                  <a:pt x="1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15" name="Freeform 3533"/>
          <p:cNvSpPr>
            <a:spLocks noChangeAspect="1"/>
          </p:cNvSpPr>
          <p:nvPr/>
        </p:nvSpPr>
        <p:spPr bwMode="auto">
          <a:xfrm>
            <a:off x="2749550" y="2500313"/>
            <a:ext cx="28575" cy="28575"/>
          </a:xfrm>
          <a:custGeom>
            <a:avLst/>
            <a:gdLst>
              <a:gd name="T0" fmla="*/ 11 w 15"/>
              <a:gd name="T1" fmla="*/ 1 h 15"/>
              <a:gd name="T2" fmla="*/ 8 w 15"/>
              <a:gd name="T3" fmla="*/ 7 h 15"/>
              <a:gd name="T4" fmla="*/ 6 w 15"/>
              <a:gd name="T5" fmla="*/ 6 h 15"/>
              <a:gd name="T6" fmla="*/ 1 w 15"/>
              <a:gd name="T7" fmla="*/ 16 h 15"/>
              <a:gd name="T8" fmla="*/ 10 w 15"/>
              <a:gd name="T9" fmla="*/ 14 h 15"/>
              <a:gd name="T10" fmla="*/ 16 w 15"/>
              <a:gd name="T11" fmla="*/ 11 h 15"/>
              <a:gd name="T12" fmla="*/ 18 w 15"/>
              <a:gd name="T13" fmla="*/ 5 h 15"/>
              <a:gd name="T14" fmla="*/ 14 w 15"/>
              <a:gd name="T15" fmla="*/ 0 h 15"/>
              <a:gd name="T16" fmla="*/ 11 w 15"/>
              <a:gd name="T17" fmla="*/ 1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"/>
              <a:gd name="T28" fmla="*/ 0 h 15"/>
              <a:gd name="T29" fmla="*/ 15 w 15"/>
              <a:gd name="T30" fmla="*/ 15 h 1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" h="15">
                <a:moveTo>
                  <a:pt x="9" y="1"/>
                </a:moveTo>
                <a:cubicBezTo>
                  <a:pt x="8" y="2"/>
                  <a:pt x="8" y="5"/>
                  <a:pt x="7" y="6"/>
                </a:cubicBezTo>
                <a:cubicBezTo>
                  <a:pt x="7" y="6"/>
                  <a:pt x="5" y="4"/>
                  <a:pt x="5" y="5"/>
                </a:cubicBezTo>
                <a:cubicBezTo>
                  <a:pt x="3" y="7"/>
                  <a:pt x="0" y="10"/>
                  <a:pt x="1" y="13"/>
                </a:cubicBezTo>
                <a:cubicBezTo>
                  <a:pt x="2" y="15"/>
                  <a:pt x="6" y="12"/>
                  <a:pt x="8" y="12"/>
                </a:cubicBezTo>
                <a:cubicBezTo>
                  <a:pt x="10" y="11"/>
                  <a:pt x="12" y="10"/>
                  <a:pt x="13" y="9"/>
                </a:cubicBezTo>
                <a:cubicBezTo>
                  <a:pt x="14" y="7"/>
                  <a:pt x="15" y="5"/>
                  <a:pt x="15" y="4"/>
                </a:cubicBezTo>
                <a:cubicBezTo>
                  <a:pt x="15" y="2"/>
                  <a:pt x="13" y="1"/>
                  <a:pt x="12" y="0"/>
                </a:cubicBezTo>
                <a:cubicBezTo>
                  <a:pt x="11" y="0"/>
                  <a:pt x="10" y="0"/>
                  <a:pt x="9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16" name="Freeform 3534"/>
          <p:cNvSpPr>
            <a:spLocks noChangeAspect="1"/>
          </p:cNvSpPr>
          <p:nvPr/>
        </p:nvSpPr>
        <p:spPr bwMode="auto">
          <a:xfrm>
            <a:off x="2690813" y="2614613"/>
            <a:ext cx="28575" cy="17463"/>
          </a:xfrm>
          <a:custGeom>
            <a:avLst/>
            <a:gdLst>
              <a:gd name="T0" fmla="*/ 16 w 15"/>
              <a:gd name="T1" fmla="*/ 4 h 9"/>
              <a:gd name="T2" fmla="*/ 18 w 15"/>
              <a:gd name="T3" fmla="*/ 10 h 9"/>
              <a:gd name="T4" fmla="*/ 13 w 15"/>
              <a:gd name="T5" fmla="*/ 10 h 9"/>
              <a:gd name="T6" fmla="*/ 7 w 15"/>
              <a:gd name="T7" fmla="*/ 9 h 9"/>
              <a:gd name="T8" fmla="*/ 1 w 15"/>
              <a:gd name="T9" fmla="*/ 6 h 9"/>
              <a:gd name="T10" fmla="*/ 4 w 15"/>
              <a:gd name="T11" fmla="*/ 1 h 9"/>
              <a:gd name="T12" fmla="*/ 12 w 15"/>
              <a:gd name="T13" fmla="*/ 0 h 9"/>
              <a:gd name="T14" fmla="*/ 16 w 15"/>
              <a:gd name="T15" fmla="*/ 4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"/>
              <a:gd name="T25" fmla="*/ 0 h 9"/>
              <a:gd name="T26" fmla="*/ 15 w 15"/>
              <a:gd name="T27" fmla="*/ 9 h 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" h="9">
                <a:moveTo>
                  <a:pt x="13" y="3"/>
                </a:moveTo>
                <a:cubicBezTo>
                  <a:pt x="14" y="4"/>
                  <a:pt x="15" y="6"/>
                  <a:pt x="15" y="8"/>
                </a:cubicBezTo>
                <a:cubicBezTo>
                  <a:pt x="14" y="9"/>
                  <a:pt x="12" y="9"/>
                  <a:pt x="11" y="8"/>
                </a:cubicBezTo>
                <a:cubicBezTo>
                  <a:pt x="9" y="8"/>
                  <a:pt x="7" y="7"/>
                  <a:pt x="6" y="7"/>
                </a:cubicBezTo>
                <a:cubicBezTo>
                  <a:pt x="4" y="6"/>
                  <a:pt x="2" y="6"/>
                  <a:pt x="1" y="5"/>
                </a:cubicBezTo>
                <a:cubicBezTo>
                  <a:pt x="0" y="4"/>
                  <a:pt x="1" y="2"/>
                  <a:pt x="3" y="1"/>
                </a:cubicBezTo>
                <a:cubicBezTo>
                  <a:pt x="5" y="0"/>
                  <a:pt x="8" y="0"/>
                  <a:pt x="10" y="0"/>
                </a:cubicBezTo>
                <a:cubicBezTo>
                  <a:pt x="12" y="0"/>
                  <a:pt x="13" y="2"/>
                  <a:pt x="13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17" name="Freeform 3535"/>
          <p:cNvSpPr>
            <a:spLocks noChangeAspect="1"/>
          </p:cNvSpPr>
          <p:nvPr/>
        </p:nvSpPr>
        <p:spPr bwMode="auto">
          <a:xfrm>
            <a:off x="3033713" y="2347913"/>
            <a:ext cx="15875" cy="17463"/>
          </a:xfrm>
          <a:custGeom>
            <a:avLst/>
            <a:gdLst>
              <a:gd name="T0" fmla="*/ 6 w 8"/>
              <a:gd name="T1" fmla="*/ 0 h 9"/>
              <a:gd name="T2" fmla="*/ 9 w 8"/>
              <a:gd name="T3" fmla="*/ 5 h 9"/>
              <a:gd name="T4" fmla="*/ 3 w 8"/>
              <a:gd name="T5" fmla="*/ 11 h 9"/>
              <a:gd name="T6" fmla="*/ 1 w 8"/>
              <a:gd name="T7" fmla="*/ 9 h 9"/>
              <a:gd name="T8" fmla="*/ 6 w 8"/>
              <a:gd name="T9" fmla="*/ 0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9"/>
              <a:gd name="T17" fmla="*/ 8 w 8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9">
                <a:moveTo>
                  <a:pt x="5" y="0"/>
                </a:moveTo>
                <a:cubicBezTo>
                  <a:pt x="6" y="0"/>
                  <a:pt x="8" y="2"/>
                  <a:pt x="7" y="4"/>
                </a:cubicBezTo>
                <a:cubicBezTo>
                  <a:pt x="7" y="6"/>
                  <a:pt x="4" y="8"/>
                  <a:pt x="2" y="9"/>
                </a:cubicBezTo>
                <a:cubicBezTo>
                  <a:pt x="1" y="9"/>
                  <a:pt x="0" y="8"/>
                  <a:pt x="1" y="7"/>
                </a:cubicBezTo>
                <a:cubicBezTo>
                  <a:pt x="1" y="5"/>
                  <a:pt x="2" y="1"/>
                  <a:pt x="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18" name="Freeform 3536"/>
          <p:cNvSpPr>
            <a:spLocks noChangeAspect="1"/>
          </p:cNvSpPr>
          <p:nvPr/>
        </p:nvSpPr>
        <p:spPr bwMode="auto">
          <a:xfrm>
            <a:off x="3109913" y="2309813"/>
            <a:ext cx="11113" cy="17463"/>
          </a:xfrm>
          <a:custGeom>
            <a:avLst/>
            <a:gdLst>
              <a:gd name="T0" fmla="*/ 0 w 6"/>
              <a:gd name="T1" fmla="*/ 2 h 9"/>
              <a:gd name="T2" fmla="*/ 4 w 6"/>
              <a:gd name="T3" fmla="*/ 10 h 9"/>
              <a:gd name="T4" fmla="*/ 7 w 6"/>
              <a:gd name="T5" fmla="*/ 7 h 9"/>
              <a:gd name="T6" fmla="*/ 7 w 6"/>
              <a:gd name="T7" fmla="*/ 4 h 9"/>
              <a:gd name="T8" fmla="*/ 5 w 6"/>
              <a:gd name="T9" fmla="*/ 1 h 9"/>
              <a:gd name="T10" fmla="*/ 1 w 6"/>
              <a:gd name="T11" fmla="*/ 1 h 9"/>
              <a:gd name="T12" fmla="*/ 0 w 6"/>
              <a:gd name="T13" fmla="*/ 2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"/>
              <a:gd name="T22" fmla="*/ 0 h 9"/>
              <a:gd name="T23" fmla="*/ 6 w 6"/>
              <a:gd name="T24" fmla="*/ 9 h 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" h="9">
                <a:moveTo>
                  <a:pt x="0" y="2"/>
                </a:moveTo>
                <a:cubicBezTo>
                  <a:pt x="0" y="4"/>
                  <a:pt x="1" y="7"/>
                  <a:pt x="3" y="8"/>
                </a:cubicBezTo>
                <a:cubicBezTo>
                  <a:pt x="4" y="9"/>
                  <a:pt x="5" y="7"/>
                  <a:pt x="6" y="6"/>
                </a:cubicBezTo>
                <a:cubicBezTo>
                  <a:pt x="6" y="5"/>
                  <a:pt x="6" y="4"/>
                  <a:pt x="6" y="3"/>
                </a:cubicBezTo>
                <a:cubicBezTo>
                  <a:pt x="6" y="2"/>
                  <a:pt x="5" y="1"/>
                  <a:pt x="4" y="1"/>
                </a:cubicBezTo>
                <a:cubicBezTo>
                  <a:pt x="3" y="0"/>
                  <a:pt x="2" y="0"/>
                  <a:pt x="1" y="1"/>
                </a:cubicBezTo>
                <a:cubicBezTo>
                  <a:pt x="1" y="1"/>
                  <a:pt x="0" y="1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19" name="Freeform 3537"/>
          <p:cNvSpPr>
            <a:spLocks noChangeAspect="1"/>
          </p:cNvSpPr>
          <p:nvPr/>
        </p:nvSpPr>
        <p:spPr bwMode="auto">
          <a:xfrm>
            <a:off x="2859088" y="2239963"/>
            <a:ext cx="14288" cy="11113"/>
          </a:xfrm>
          <a:custGeom>
            <a:avLst/>
            <a:gdLst>
              <a:gd name="T0" fmla="*/ 1 w 8"/>
              <a:gd name="T1" fmla="*/ 0 h 6"/>
              <a:gd name="T2" fmla="*/ 0 w 8"/>
              <a:gd name="T3" fmla="*/ 2 h 6"/>
              <a:gd name="T4" fmla="*/ 7 w 8"/>
              <a:gd name="T5" fmla="*/ 7 h 6"/>
              <a:gd name="T6" fmla="*/ 8 w 8"/>
              <a:gd name="T7" fmla="*/ 1 h 6"/>
              <a:gd name="T8" fmla="*/ 1 w 8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6"/>
              <a:gd name="T17" fmla="*/ 8 w 8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6">
                <a:moveTo>
                  <a:pt x="1" y="0"/>
                </a:moveTo>
                <a:cubicBezTo>
                  <a:pt x="0" y="0"/>
                  <a:pt x="0" y="1"/>
                  <a:pt x="0" y="2"/>
                </a:cubicBezTo>
                <a:cubicBezTo>
                  <a:pt x="2" y="4"/>
                  <a:pt x="3" y="6"/>
                  <a:pt x="6" y="6"/>
                </a:cubicBezTo>
                <a:cubicBezTo>
                  <a:pt x="7" y="6"/>
                  <a:pt x="8" y="2"/>
                  <a:pt x="7" y="1"/>
                </a:cubicBezTo>
                <a:cubicBezTo>
                  <a:pt x="6" y="0"/>
                  <a:pt x="3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20" name="Freeform 3538"/>
          <p:cNvSpPr>
            <a:spLocks noChangeAspect="1"/>
          </p:cNvSpPr>
          <p:nvPr/>
        </p:nvSpPr>
        <p:spPr bwMode="auto">
          <a:xfrm>
            <a:off x="2830513" y="2244725"/>
            <a:ext cx="20638" cy="17463"/>
          </a:xfrm>
          <a:custGeom>
            <a:avLst/>
            <a:gdLst>
              <a:gd name="T0" fmla="*/ 2 w 11"/>
              <a:gd name="T1" fmla="*/ 0 h 9"/>
              <a:gd name="T2" fmla="*/ 0 w 11"/>
              <a:gd name="T3" fmla="*/ 2 h 9"/>
              <a:gd name="T4" fmla="*/ 7 w 11"/>
              <a:gd name="T5" fmla="*/ 11 h 9"/>
              <a:gd name="T6" fmla="*/ 13 w 11"/>
              <a:gd name="T7" fmla="*/ 7 h 9"/>
              <a:gd name="T8" fmla="*/ 12 w 11"/>
              <a:gd name="T9" fmla="*/ 1 h 9"/>
              <a:gd name="T10" fmla="*/ 7 w 11"/>
              <a:gd name="T11" fmla="*/ 0 h 9"/>
              <a:gd name="T12" fmla="*/ 2 w 11"/>
              <a:gd name="T13" fmla="*/ 0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"/>
              <a:gd name="T22" fmla="*/ 0 h 9"/>
              <a:gd name="T23" fmla="*/ 11 w 11"/>
              <a:gd name="T24" fmla="*/ 9 h 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" h="9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2" y="5"/>
                  <a:pt x="3" y="8"/>
                  <a:pt x="6" y="9"/>
                </a:cubicBezTo>
                <a:cubicBezTo>
                  <a:pt x="8" y="9"/>
                  <a:pt x="10" y="7"/>
                  <a:pt x="11" y="6"/>
                </a:cubicBezTo>
                <a:cubicBezTo>
                  <a:pt x="11" y="5"/>
                  <a:pt x="11" y="3"/>
                  <a:pt x="10" y="1"/>
                </a:cubicBezTo>
                <a:cubicBezTo>
                  <a:pt x="10" y="0"/>
                  <a:pt x="8" y="0"/>
                  <a:pt x="6" y="0"/>
                </a:cubicBezTo>
                <a:cubicBezTo>
                  <a:pt x="5" y="0"/>
                  <a:pt x="3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21" name="Freeform 3539"/>
          <p:cNvSpPr>
            <a:spLocks noChangeAspect="1"/>
          </p:cNvSpPr>
          <p:nvPr/>
        </p:nvSpPr>
        <p:spPr bwMode="auto">
          <a:xfrm>
            <a:off x="2782888" y="2282825"/>
            <a:ext cx="22225" cy="34925"/>
          </a:xfrm>
          <a:custGeom>
            <a:avLst/>
            <a:gdLst>
              <a:gd name="T0" fmla="*/ 11 w 12"/>
              <a:gd name="T1" fmla="*/ 1 h 18"/>
              <a:gd name="T2" fmla="*/ 13 w 12"/>
              <a:gd name="T3" fmla="*/ 4 h 18"/>
              <a:gd name="T4" fmla="*/ 13 w 12"/>
              <a:gd name="T5" fmla="*/ 10 h 18"/>
              <a:gd name="T6" fmla="*/ 6 w 12"/>
              <a:gd name="T7" fmla="*/ 21 h 18"/>
              <a:gd name="T8" fmla="*/ 1 w 12"/>
              <a:gd name="T9" fmla="*/ 17 h 18"/>
              <a:gd name="T10" fmla="*/ 1 w 12"/>
              <a:gd name="T11" fmla="*/ 9 h 18"/>
              <a:gd name="T12" fmla="*/ 7 w 12"/>
              <a:gd name="T13" fmla="*/ 1 h 18"/>
              <a:gd name="T14" fmla="*/ 11 w 12"/>
              <a:gd name="T15" fmla="*/ 1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2"/>
              <a:gd name="T25" fmla="*/ 0 h 18"/>
              <a:gd name="T26" fmla="*/ 12 w 12"/>
              <a:gd name="T27" fmla="*/ 18 h 1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2" h="18">
                <a:moveTo>
                  <a:pt x="9" y="1"/>
                </a:moveTo>
                <a:cubicBezTo>
                  <a:pt x="10" y="1"/>
                  <a:pt x="11" y="2"/>
                  <a:pt x="11" y="3"/>
                </a:cubicBezTo>
                <a:cubicBezTo>
                  <a:pt x="12" y="5"/>
                  <a:pt x="12" y="7"/>
                  <a:pt x="11" y="8"/>
                </a:cubicBezTo>
                <a:cubicBezTo>
                  <a:pt x="10" y="11"/>
                  <a:pt x="8" y="15"/>
                  <a:pt x="5" y="17"/>
                </a:cubicBezTo>
                <a:cubicBezTo>
                  <a:pt x="3" y="18"/>
                  <a:pt x="2" y="15"/>
                  <a:pt x="1" y="14"/>
                </a:cubicBezTo>
                <a:cubicBezTo>
                  <a:pt x="0" y="12"/>
                  <a:pt x="0" y="9"/>
                  <a:pt x="1" y="7"/>
                </a:cubicBezTo>
                <a:cubicBezTo>
                  <a:pt x="2" y="5"/>
                  <a:pt x="4" y="3"/>
                  <a:pt x="6" y="1"/>
                </a:cubicBezTo>
                <a:cubicBezTo>
                  <a:pt x="7" y="1"/>
                  <a:pt x="8" y="0"/>
                  <a:pt x="9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22" name="Freeform 3540"/>
          <p:cNvSpPr>
            <a:spLocks noChangeAspect="1"/>
          </p:cNvSpPr>
          <p:nvPr/>
        </p:nvSpPr>
        <p:spPr bwMode="auto">
          <a:xfrm>
            <a:off x="2706688" y="2266950"/>
            <a:ext cx="47625" cy="31750"/>
          </a:xfrm>
          <a:custGeom>
            <a:avLst/>
            <a:gdLst>
              <a:gd name="T0" fmla="*/ 26 w 25"/>
              <a:gd name="T1" fmla="*/ 0 h 17"/>
              <a:gd name="T2" fmla="*/ 30 w 25"/>
              <a:gd name="T3" fmla="*/ 1 h 17"/>
              <a:gd name="T4" fmla="*/ 29 w 25"/>
              <a:gd name="T5" fmla="*/ 5 h 17"/>
              <a:gd name="T6" fmla="*/ 19 w 25"/>
              <a:gd name="T7" fmla="*/ 12 h 17"/>
              <a:gd name="T8" fmla="*/ 13 w 25"/>
              <a:gd name="T9" fmla="*/ 19 h 17"/>
              <a:gd name="T10" fmla="*/ 7 w 25"/>
              <a:gd name="T11" fmla="*/ 16 h 17"/>
              <a:gd name="T12" fmla="*/ 2 w 25"/>
              <a:gd name="T13" fmla="*/ 20 h 17"/>
              <a:gd name="T14" fmla="*/ 1 w 25"/>
              <a:gd name="T15" fmla="*/ 18 h 17"/>
              <a:gd name="T16" fmla="*/ 1 w 25"/>
              <a:gd name="T17" fmla="*/ 13 h 17"/>
              <a:gd name="T18" fmla="*/ 10 w 25"/>
              <a:gd name="T19" fmla="*/ 4 h 17"/>
              <a:gd name="T20" fmla="*/ 11 w 25"/>
              <a:gd name="T21" fmla="*/ 0 h 17"/>
              <a:gd name="T22" fmla="*/ 16 w 25"/>
              <a:gd name="T23" fmla="*/ 4 h 17"/>
              <a:gd name="T24" fmla="*/ 20 w 25"/>
              <a:gd name="T25" fmla="*/ 1 h 17"/>
              <a:gd name="T26" fmla="*/ 23 w 25"/>
              <a:gd name="T27" fmla="*/ 1 h 17"/>
              <a:gd name="T28" fmla="*/ 26 w 25"/>
              <a:gd name="T29" fmla="*/ 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5"/>
              <a:gd name="T46" fmla="*/ 0 h 17"/>
              <a:gd name="T47" fmla="*/ 25 w 25"/>
              <a:gd name="T48" fmla="*/ 17 h 1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5" h="17">
                <a:moveTo>
                  <a:pt x="22" y="0"/>
                </a:moveTo>
                <a:cubicBezTo>
                  <a:pt x="23" y="0"/>
                  <a:pt x="25" y="0"/>
                  <a:pt x="25" y="1"/>
                </a:cubicBezTo>
                <a:cubicBezTo>
                  <a:pt x="25" y="2"/>
                  <a:pt x="25" y="4"/>
                  <a:pt x="24" y="4"/>
                </a:cubicBezTo>
                <a:cubicBezTo>
                  <a:pt x="22" y="7"/>
                  <a:pt x="19" y="8"/>
                  <a:pt x="16" y="10"/>
                </a:cubicBezTo>
                <a:cubicBezTo>
                  <a:pt x="14" y="11"/>
                  <a:pt x="13" y="14"/>
                  <a:pt x="11" y="16"/>
                </a:cubicBezTo>
                <a:cubicBezTo>
                  <a:pt x="9" y="16"/>
                  <a:pt x="8" y="14"/>
                  <a:pt x="6" y="14"/>
                </a:cubicBezTo>
                <a:cubicBezTo>
                  <a:pt x="4" y="15"/>
                  <a:pt x="4" y="17"/>
                  <a:pt x="2" y="17"/>
                </a:cubicBezTo>
                <a:cubicBezTo>
                  <a:pt x="1" y="17"/>
                  <a:pt x="1" y="16"/>
                  <a:pt x="1" y="15"/>
                </a:cubicBezTo>
                <a:cubicBezTo>
                  <a:pt x="0" y="14"/>
                  <a:pt x="0" y="12"/>
                  <a:pt x="1" y="11"/>
                </a:cubicBezTo>
                <a:cubicBezTo>
                  <a:pt x="2" y="8"/>
                  <a:pt x="6" y="6"/>
                  <a:pt x="8" y="3"/>
                </a:cubicBezTo>
                <a:cubicBezTo>
                  <a:pt x="8" y="2"/>
                  <a:pt x="8" y="0"/>
                  <a:pt x="9" y="0"/>
                </a:cubicBezTo>
                <a:cubicBezTo>
                  <a:pt x="11" y="0"/>
                  <a:pt x="11" y="3"/>
                  <a:pt x="13" y="3"/>
                </a:cubicBezTo>
                <a:cubicBezTo>
                  <a:pt x="14" y="3"/>
                  <a:pt x="16" y="1"/>
                  <a:pt x="17" y="1"/>
                </a:cubicBezTo>
                <a:cubicBezTo>
                  <a:pt x="18" y="1"/>
                  <a:pt x="19" y="1"/>
                  <a:pt x="19" y="1"/>
                </a:cubicBezTo>
                <a:cubicBezTo>
                  <a:pt x="20" y="1"/>
                  <a:pt x="21" y="0"/>
                  <a:pt x="2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23" name="Freeform 3541"/>
          <p:cNvSpPr>
            <a:spLocks noChangeAspect="1"/>
          </p:cNvSpPr>
          <p:nvPr/>
        </p:nvSpPr>
        <p:spPr bwMode="auto">
          <a:xfrm>
            <a:off x="2644775" y="2149475"/>
            <a:ext cx="153988" cy="112713"/>
          </a:xfrm>
          <a:custGeom>
            <a:avLst/>
            <a:gdLst>
              <a:gd name="T0" fmla="*/ 90 w 81"/>
              <a:gd name="T1" fmla="*/ 46 h 59"/>
              <a:gd name="T2" fmla="*/ 92 w 81"/>
              <a:gd name="T3" fmla="*/ 51 h 59"/>
              <a:gd name="T4" fmla="*/ 90 w 81"/>
              <a:gd name="T5" fmla="*/ 52 h 59"/>
              <a:gd name="T6" fmla="*/ 96 w 81"/>
              <a:gd name="T7" fmla="*/ 53 h 59"/>
              <a:gd name="T8" fmla="*/ 95 w 81"/>
              <a:gd name="T9" fmla="*/ 55 h 59"/>
              <a:gd name="T10" fmla="*/ 85 w 81"/>
              <a:gd name="T11" fmla="*/ 59 h 59"/>
              <a:gd name="T12" fmla="*/ 78 w 81"/>
              <a:gd name="T13" fmla="*/ 58 h 59"/>
              <a:gd name="T14" fmla="*/ 77 w 81"/>
              <a:gd name="T15" fmla="*/ 55 h 59"/>
              <a:gd name="T16" fmla="*/ 73 w 81"/>
              <a:gd name="T17" fmla="*/ 57 h 59"/>
              <a:gd name="T18" fmla="*/ 68 w 81"/>
              <a:gd name="T19" fmla="*/ 54 h 59"/>
              <a:gd name="T20" fmla="*/ 67 w 81"/>
              <a:gd name="T21" fmla="*/ 55 h 59"/>
              <a:gd name="T22" fmla="*/ 63 w 81"/>
              <a:gd name="T23" fmla="*/ 53 h 59"/>
              <a:gd name="T24" fmla="*/ 65 w 81"/>
              <a:gd name="T25" fmla="*/ 51 h 59"/>
              <a:gd name="T26" fmla="*/ 60 w 81"/>
              <a:gd name="T27" fmla="*/ 49 h 59"/>
              <a:gd name="T28" fmla="*/ 57 w 81"/>
              <a:gd name="T29" fmla="*/ 49 h 59"/>
              <a:gd name="T30" fmla="*/ 57 w 81"/>
              <a:gd name="T31" fmla="*/ 45 h 59"/>
              <a:gd name="T32" fmla="*/ 50 w 81"/>
              <a:gd name="T33" fmla="*/ 46 h 59"/>
              <a:gd name="T34" fmla="*/ 48 w 81"/>
              <a:gd name="T35" fmla="*/ 54 h 59"/>
              <a:gd name="T36" fmla="*/ 41 w 81"/>
              <a:gd name="T37" fmla="*/ 58 h 59"/>
              <a:gd name="T38" fmla="*/ 37 w 81"/>
              <a:gd name="T39" fmla="*/ 59 h 59"/>
              <a:gd name="T40" fmla="*/ 34 w 81"/>
              <a:gd name="T41" fmla="*/ 65 h 59"/>
              <a:gd name="T42" fmla="*/ 25 w 81"/>
              <a:gd name="T43" fmla="*/ 70 h 59"/>
              <a:gd name="T44" fmla="*/ 20 w 81"/>
              <a:gd name="T45" fmla="*/ 70 h 59"/>
              <a:gd name="T46" fmla="*/ 20 w 81"/>
              <a:gd name="T47" fmla="*/ 60 h 59"/>
              <a:gd name="T48" fmla="*/ 22 w 81"/>
              <a:gd name="T49" fmla="*/ 55 h 59"/>
              <a:gd name="T50" fmla="*/ 19 w 81"/>
              <a:gd name="T51" fmla="*/ 53 h 59"/>
              <a:gd name="T52" fmla="*/ 17 w 81"/>
              <a:gd name="T53" fmla="*/ 55 h 59"/>
              <a:gd name="T54" fmla="*/ 11 w 81"/>
              <a:gd name="T55" fmla="*/ 55 h 59"/>
              <a:gd name="T56" fmla="*/ 4 w 81"/>
              <a:gd name="T57" fmla="*/ 59 h 59"/>
              <a:gd name="T58" fmla="*/ 0 w 81"/>
              <a:gd name="T59" fmla="*/ 57 h 59"/>
              <a:gd name="T60" fmla="*/ 7 w 81"/>
              <a:gd name="T61" fmla="*/ 48 h 59"/>
              <a:gd name="T62" fmla="*/ 16 w 81"/>
              <a:gd name="T63" fmla="*/ 45 h 59"/>
              <a:gd name="T64" fmla="*/ 17 w 81"/>
              <a:gd name="T65" fmla="*/ 34 h 59"/>
              <a:gd name="T66" fmla="*/ 22 w 81"/>
              <a:gd name="T67" fmla="*/ 23 h 59"/>
              <a:gd name="T68" fmla="*/ 24 w 81"/>
              <a:gd name="T69" fmla="*/ 13 h 59"/>
              <a:gd name="T70" fmla="*/ 29 w 81"/>
              <a:gd name="T71" fmla="*/ 6 h 59"/>
              <a:gd name="T72" fmla="*/ 35 w 81"/>
              <a:gd name="T73" fmla="*/ 1 h 59"/>
              <a:gd name="T74" fmla="*/ 37 w 81"/>
              <a:gd name="T75" fmla="*/ 5 h 59"/>
              <a:gd name="T76" fmla="*/ 40 w 81"/>
              <a:gd name="T77" fmla="*/ 8 h 59"/>
              <a:gd name="T78" fmla="*/ 36 w 81"/>
              <a:gd name="T79" fmla="*/ 11 h 59"/>
              <a:gd name="T80" fmla="*/ 38 w 81"/>
              <a:gd name="T81" fmla="*/ 19 h 59"/>
              <a:gd name="T82" fmla="*/ 41 w 81"/>
              <a:gd name="T83" fmla="*/ 19 h 59"/>
              <a:gd name="T84" fmla="*/ 44 w 81"/>
              <a:gd name="T85" fmla="*/ 12 h 59"/>
              <a:gd name="T86" fmla="*/ 49 w 81"/>
              <a:gd name="T87" fmla="*/ 18 h 59"/>
              <a:gd name="T88" fmla="*/ 50 w 81"/>
              <a:gd name="T89" fmla="*/ 19 h 59"/>
              <a:gd name="T90" fmla="*/ 59 w 81"/>
              <a:gd name="T91" fmla="*/ 22 h 59"/>
              <a:gd name="T92" fmla="*/ 60 w 81"/>
              <a:gd name="T93" fmla="*/ 25 h 59"/>
              <a:gd name="T94" fmla="*/ 77 w 81"/>
              <a:gd name="T95" fmla="*/ 34 h 59"/>
              <a:gd name="T96" fmla="*/ 77 w 81"/>
              <a:gd name="T97" fmla="*/ 40 h 59"/>
              <a:gd name="T98" fmla="*/ 78 w 81"/>
              <a:gd name="T99" fmla="*/ 43 h 59"/>
              <a:gd name="T100" fmla="*/ 73 w 81"/>
              <a:gd name="T101" fmla="*/ 48 h 59"/>
              <a:gd name="T102" fmla="*/ 79 w 81"/>
              <a:gd name="T103" fmla="*/ 48 h 59"/>
              <a:gd name="T104" fmla="*/ 81 w 81"/>
              <a:gd name="T105" fmla="*/ 46 h 59"/>
              <a:gd name="T106" fmla="*/ 87 w 81"/>
              <a:gd name="T107" fmla="*/ 48 h 59"/>
              <a:gd name="T108" fmla="*/ 90 w 81"/>
              <a:gd name="T109" fmla="*/ 46 h 5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81"/>
              <a:gd name="T166" fmla="*/ 0 h 59"/>
              <a:gd name="T167" fmla="*/ 81 w 81"/>
              <a:gd name="T168" fmla="*/ 59 h 5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81" h="59">
                <a:moveTo>
                  <a:pt x="75" y="38"/>
                </a:moveTo>
                <a:cubicBezTo>
                  <a:pt x="77" y="38"/>
                  <a:pt x="77" y="40"/>
                  <a:pt x="77" y="42"/>
                </a:cubicBezTo>
                <a:cubicBezTo>
                  <a:pt x="77" y="43"/>
                  <a:pt x="74" y="43"/>
                  <a:pt x="75" y="43"/>
                </a:cubicBezTo>
                <a:cubicBezTo>
                  <a:pt x="76" y="44"/>
                  <a:pt x="79" y="43"/>
                  <a:pt x="80" y="44"/>
                </a:cubicBezTo>
                <a:cubicBezTo>
                  <a:pt x="81" y="44"/>
                  <a:pt x="80" y="45"/>
                  <a:pt x="79" y="46"/>
                </a:cubicBezTo>
                <a:cubicBezTo>
                  <a:pt x="77" y="47"/>
                  <a:pt x="74" y="49"/>
                  <a:pt x="71" y="49"/>
                </a:cubicBezTo>
                <a:cubicBezTo>
                  <a:pt x="69" y="50"/>
                  <a:pt x="67" y="49"/>
                  <a:pt x="65" y="48"/>
                </a:cubicBezTo>
                <a:cubicBezTo>
                  <a:pt x="64" y="48"/>
                  <a:pt x="64" y="47"/>
                  <a:pt x="64" y="46"/>
                </a:cubicBezTo>
                <a:cubicBezTo>
                  <a:pt x="63" y="46"/>
                  <a:pt x="62" y="47"/>
                  <a:pt x="61" y="47"/>
                </a:cubicBezTo>
                <a:cubicBezTo>
                  <a:pt x="60" y="46"/>
                  <a:pt x="59" y="45"/>
                  <a:pt x="57" y="45"/>
                </a:cubicBezTo>
                <a:cubicBezTo>
                  <a:pt x="56" y="45"/>
                  <a:pt x="57" y="47"/>
                  <a:pt x="56" y="46"/>
                </a:cubicBezTo>
                <a:cubicBezTo>
                  <a:pt x="55" y="46"/>
                  <a:pt x="54" y="45"/>
                  <a:pt x="53" y="44"/>
                </a:cubicBezTo>
                <a:cubicBezTo>
                  <a:pt x="53" y="43"/>
                  <a:pt x="55" y="42"/>
                  <a:pt x="54" y="42"/>
                </a:cubicBezTo>
                <a:cubicBezTo>
                  <a:pt x="53" y="41"/>
                  <a:pt x="51" y="41"/>
                  <a:pt x="50" y="41"/>
                </a:cubicBezTo>
                <a:cubicBezTo>
                  <a:pt x="49" y="41"/>
                  <a:pt x="48" y="42"/>
                  <a:pt x="48" y="41"/>
                </a:cubicBezTo>
                <a:cubicBezTo>
                  <a:pt x="48" y="40"/>
                  <a:pt x="50" y="38"/>
                  <a:pt x="48" y="37"/>
                </a:cubicBezTo>
                <a:cubicBezTo>
                  <a:pt x="46" y="36"/>
                  <a:pt x="44" y="36"/>
                  <a:pt x="42" y="38"/>
                </a:cubicBezTo>
                <a:cubicBezTo>
                  <a:pt x="40" y="40"/>
                  <a:pt x="41" y="43"/>
                  <a:pt x="40" y="45"/>
                </a:cubicBezTo>
                <a:cubicBezTo>
                  <a:pt x="38" y="47"/>
                  <a:pt x="36" y="47"/>
                  <a:pt x="34" y="48"/>
                </a:cubicBezTo>
                <a:cubicBezTo>
                  <a:pt x="33" y="48"/>
                  <a:pt x="32" y="48"/>
                  <a:pt x="31" y="49"/>
                </a:cubicBezTo>
                <a:cubicBezTo>
                  <a:pt x="29" y="50"/>
                  <a:pt x="29" y="53"/>
                  <a:pt x="28" y="54"/>
                </a:cubicBezTo>
                <a:cubicBezTo>
                  <a:pt x="26" y="56"/>
                  <a:pt x="23" y="57"/>
                  <a:pt x="21" y="58"/>
                </a:cubicBezTo>
                <a:cubicBezTo>
                  <a:pt x="20" y="59"/>
                  <a:pt x="18" y="59"/>
                  <a:pt x="17" y="58"/>
                </a:cubicBezTo>
                <a:cubicBezTo>
                  <a:pt x="16" y="55"/>
                  <a:pt x="17" y="53"/>
                  <a:pt x="17" y="50"/>
                </a:cubicBezTo>
                <a:cubicBezTo>
                  <a:pt x="17" y="49"/>
                  <a:pt x="18" y="47"/>
                  <a:pt x="18" y="46"/>
                </a:cubicBezTo>
                <a:cubicBezTo>
                  <a:pt x="18" y="45"/>
                  <a:pt x="17" y="44"/>
                  <a:pt x="16" y="44"/>
                </a:cubicBezTo>
                <a:cubicBezTo>
                  <a:pt x="15" y="44"/>
                  <a:pt x="15" y="46"/>
                  <a:pt x="14" y="46"/>
                </a:cubicBezTo>
                <a:cubicBezTo>
                  <a:pt x="12" y="47"/>
                  <a:pt x="11" y="46"/>
                  <a:pt x="9" y="46"/>
                </a:cubicBezTo>
                <a:cubicBezTo>
                  <a:pt x="7" y="47"/>
                  <a:pt x="5" y="49"/>
                  <a:pt x="3" y="49"/>
                </a:cubicBezTo>
                <a:cubicBezTo>
                  <a:pt x="2" y="49"/>
                  <a:pt x="0" y="48"/>
                  <a:pt x="0" y="47"/>
                </a:cubicBezTo>
                <a:cubicBezTo>
                  <a:pt x="1" y="44"/>
                  <a:pt x="3" y="42"/>
                  <a:pt x="6" y="40"/>
                </a:cubicBezTo>
                <a:cubicBezTo>
                  <a:pt x="8" y="39"/>
                  <a:pt x="12" y="40"/>
                  <a:pt x="13" y="37"/>
                </a:cubicBezTo>
                <a:cubicBezTo>
                  <a:pt x="15" y="35"/>
                  <a:pt x="14" y="31"/>
                  <a:pt x="14" y="28"/>
                </a:cubicBezTo>
                <a:cubicBezTo>
                  <a:pt x="15" y="25"/>
                  <a:pt x="17" y="22"/>
                  <a:pt x="18" y="19"/>
                </a:cubicBezTo>
                <a:cubicBezTo>
                  <a:pt x="18" y="16"/>
                  <a:pt x="19" y="14"/>
                  <a:pt x="20" y="11"/>
                </a:cubicBezTo>
                <a:cubicBezTo>
                  <a:pt x="21" y="9"/>
                  <a:pt x="22" y="7"/>
                  <a:pt x="24" y="5"/>
                </a:cubicBezTo>
                <a:cubicBezTo>
                  <a:pt x="25" y="4"/>
                  <a:pt x="26" y="1"/>
                  <a:pt x="29" y="1"/>
                </a:cubicBezTo>
                <a:cubicBezTo>
                  <a:pt x="30" y="0"/>
                  <a:pt x="30" y="3"/>
                  <a:pt x="31" y="4"/>
                </a:cubicBezTo>
                <a:cubicBezTo>
                  <a:pt x="32" y="5"/>
                  <a:pt x="33" y="6"/>
                  <a:pt x="33" y="7"/>
                </a:cubicBezTo>
                <a:cubicBezTo>
                  <a:pt x="32" y="8"/>
                  <a:pt x="30" y="8"/>
                  <a:pt x="30" y="9"/>
                </a:cubicBezTo>
                <a:cubicBezTo>
                  <a:pt x="30" y="11"/>
                  <a:pt x="31" y="14"/>
                  <a:pt x="32" y="16"/>
                </a:cubicBezTo>
                <a:cubicBezTo>
                  <a:pt x="32" y="16"/>
                  <a:pt x="34" y="17"/>
                  <a:pt x="34" y="16"/>
                </a:cubicBezTo>
                <a:cubicBezTo>
                  <a:pt x="35" y="14"/>
                  <a:pt x="35" y="11"/>
                  <a:pt x="37" y="10"/>
                </a:cubicBezTo>
                <a:cubicBezTo>
                  <a:pt x="39" y="10"/>
                  <a:pt x="40" y="13"/>
                  <a:pt x="41" y="15"/>
                </a:cubicBezTo>
                <a:cubicBezTo>
                  <a:pt x="42" y="15"/>
                  <a:pt x="42" y="16"/>
                  <a:pt x="42" y="16"/>
                </a:cubicBezTo>
                <a:cubicBezTo>
                  <a:pt x="44" y="17"/>
                  <a:pt x="47" y="17"/>
                  <a:pt x="49" y="18"/>
                </a:cubicBezTo>
                <a:cubicBezTo>
                  <a:pt x="50" y="18"/>
                  <a:pt x="49" y="20"/>
                  <a:pt x="50" y="21"/>
                </a:cubicBezTo>
                <a:cubicBezTo>
                  <a:pt x="54" y="24"/>
                  <a:pt x="60" y="24"/>
                  <a:pt x="64" y="28"/>
                </a:cubicBezTo>
                <a:cubicBezTo>
                  <a:pt x="65" y="29"/>
                  <a:pt x="63" y="31"/>
                  <a:pt x="64" y="33"/>
                </a:cubicBezTo>
                <a:cubicBezTo>
                  <a:pt x="64" y="34"/>
                  <a:pt x="66" y="35"/>
                  <a:pt x="65" y="36"/>
                </a:cubicBezTo>
                <a:cubicBezTo>
                  <a:pt x="65" y="38"/>
                  <a:pt x="61" y="38"/>
                  <a:pt x="61" y="40"/>
                </a:cubicBezTo>
                <a:cubicBezTo>
                  <a:pt x="61" y="42"/>
                  <a:pt x="64" y="40"/>
                  <a:pt x="66" y="40"/>
                </a:cubicBezTo>
                <a:cubicBezTo>
                  <a:pt x="67" y="40"/>
                  <a:pt x="67" y="38"/>
                  <a:pt x="68" y="38"/>
                </a:cubicBezTo>
                <a:cubicBezTo>
                  <a:pt x="70" y="38"/>
                  <a:pt x="71" y="40"/>
                  <a:pt x="73" y="40"/>
                </a:cubicBezTo>
                <a:cubicBezTo>
                  <a:pt x="74" y="40"/>
                  <a:pt x="74" y="38"/>
                  <a:pt x="75" y="3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24" name="Freeform 3542"/>
          <p:cNvSpPr>
            <a:spLocks noChangeAspect="1"/>
          </p:cNvSpPr>
          <p:nvPr/>
        </p:nvSpPr>
        <p:spPr bwMode="auto">
          <a:xfrm>
            <a:off x="2722563" y="2144713"/>
            <a:ext cx="25400" cy="20638"/>
          </a:xfrm>
          <a:custGeom>
            <a:avLst/>
            <a:gdLst>
              <a:gd name="T0" fmla="*/ 1 w 13"/>
              <a:gd name="T1" fmla="*/ 1 h 11"/>
              <a:gd name="T2" fmla="*/ 1 w 13"/>
              <a:gd name="T3" fmla="*/ 4 h 11"/>
              <a:gd name="T4" fmla="*/ 4 w 13"/>
              <a:gd name="T5" fmla="*/ 4 h 11"/>
              <a:gd name="T6" fmla="*/ 4 w 13"/>
              <a:gd name="T7" fmla="*/ 8 h 11"/>
              <a:gd name="T8" fmla="*/ 7 w 13"/>
              <a:gd name="T9" fmla="*/ 9 h 11"/>
              <a:gd name="T10" fmla="*/ 7 w 13"/>
              <a:gd name="T11" fmla="*/ 12 h 11"/>
              <a:gd name="T12" fmla="*/ 15 w 13"/>
              <a:gd name="T13" fmla="*/ 11 h 11"/>
              <a:gd name="T14" fmla="*/ 12 w 13"/>
              <a:gd name="T15" fmla="*/ 8 h 11"/>
              <a:gd name="T16" fmla="*/ 10 w 13"/>
              <a:gd name="T17" fmla="*/ 6 h 11"/>
              <a:gd name="T18" fmla="*/ 6 w 13"/>
              <a:gd name="T19" fmla="*/ 1 h 11"/>
              <a:gd name="T20" fmla="*/ 1 w 13"/>
              <a:gd name="T21" fmla="*/ 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3"/>
              <a:gd name="T34" fmla="*/ 0 h 11"/>
              <a:gd name="T35" fmla="*/ 13 w 13"/>
              <a:gd name="T36" fmla="*/ 11 h 11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3" h="11">
                <a:moveTo>
                  <a:pt x="1" y="1"/>
                </a:moveTo>
                <a:cubicBezTo>
                  <a:pt x="0" y="1"/>
                  <a:pt x="0" y="2"/>
                  <a:pt x="1" y="3"/>
                </a:cubicBezTo>
                <a:cubicBezTo>
                  <a:pt x="1" y="3"/>
                  <a:pt x="3" y="2"/>
                  <a:pt x="3" y="3"/>
                </a:cubicBezTo>
                <a:cubicBezTo>
                  <a:pt x="4" y="4"/>
                  <a:pt x="2" y="6"/>
                  <a:pt x="3" y="7"/>
                </a:cubicBezTo>
                <a:cubicBezTo>
                  <a:pt x="4" y="8"/>
                  <a:pt x="5" y="7"/>
                  <a:pt x="6" y="8"/>
                </a:cubicBezTo>
                <a:cubicBezTo>
                  <a:pt x="6" y="8"/>
                  <a:pt x="5" y="10"/>
                  <a:pt x="6" y="10"/>
                </a:cubicBezTo>
                <a:cubicBezTo>
                  <a:pt x="8" y="10"/>
                  <a:pt x="10" y="11"/>
                  <a:pt x="12" y="9"/>
                </a:cubicBezTo>
                <a:cubicBezTo>
                  <a:pt x="13" y="9"/>
                  <a:pt x="11" y="8"/>
                  <a:pt x="10" y="7"/>
                </a:cubicBezTo>
                <a:cubicBezTo>
                  <a:pt x="9" y="6"/>
                  <a:pt x="9" y="6"/>
                  <a:pt x="8" y="5"/>
                </a:cubicBezTo>
                <a:cubicBezTo>
                  <a:pt x="7" y="4"/>
                  <a:pt x="6" y="2"/>
                  <a:pt x="5" y="1"/>
                </a:cubicBezTo>
                <a:cubicBezTo>
                  <a:pt x="4" y="1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25" name="Freeform 3543"/>
          <p:cNvSpPr>
            <a:spLocks noChangeAspect="1"/>
          </p:cNvSpPr>
          <p:nvPr/>
        </p:nvSpPr>
        <p:spPr bwMode="auto">
          <a:xfrm>
            <a:off x="2682875" y="2057400"/>
            <a:ext cx="14288" cy="25400"/>
          </a:xfrm>
          <a:custGeom>
            <a:avLst/>
            <a:gdLst>
              <a:gd name="T0" fmla="*/ 5 w 7"/>
              <a:gd name="T1" fmla="*/ 0 h 14"/>
              <a:gd name="T2" fmla="*/ 8 w 7"/>
              <a:gd name="T3" fmla="*/ 3 h 14"/>
              <a:gd name="T4" fmla="*/ 8 w 7"/>
              <a:gd name="T5" fmla="*/ 13 h 14"/>
              <a:gd name="T6" fmla="*/ 5 w 7"/>
              <a:gd name="T7" fmla="*/ 16 h 14"/>
              <a:gd name="T8" fmla="*/ 3 w 7"/>
              <a:gd name="T9" fmla="*/ 14 h 14"/>
              <a:gd name="T10" fmla="*/ 3 w 7"/>
              <a:gd name="T11" fmla="*/ 9 h 14"/>
              <a:gd name="T12" fmla="*/ 0 w 7"/>
              <a:gd name="T13" fmla="*/ 5 h 14"/>
              <a:gd name="T14" fmla="*/ 3 w 7"/>
              <a:gd name="T15" fmla="*/ 2 h 14"/>
              <a:gd name="T16" fmla="*/ 5 w 7"/>
              <a:gd name="T17" fmla="*/ 0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"/>
              <a:gd name="T28" fmla="*/ 0 h 14"/>
              <a:gd name="T29" fmla="*/ 7 w 7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" h="14">
                <a:moveTo>
                  <a:pt x="4" y="0"/>
                </a:moveTo>
                <a:cubicBezTo>
                  <a:pt x="5" y="0"/>
                  <a:pt x="6" y="2"/>
                  <a:pt x="6" y="3"/>
                </a:cubicBezTo>
                <a:cubicBezTo>
                  <a:pt x="7" y="6"/>
                  <a:pt x="7" y="8"/>
                  <a:pt x="6" y="11"/>
                </a:cubicBezTo>
                <a:cubicBezTo>
                  <a:pt x="6" y="12"/>
                  <a:pt x="5" y="14"/>
                  <a:pt x="4" y="14"/>
                </a:cubicBezTo>
                <a:cubicBezTo>
                  <a:pt x="3" y="14"/>
                  <a:pt x="2" y="13"/>
                  <a:pt x="2" y="12"/>
                </a:cubicBezTo>
                <a:cubicBezTo>
                  <a:pt x="1" y="10"/>
                  <a:pt x="2" y="9"/>
                  <a:pt x="2" y="8"/>
                </a:cubicBezTo>
                <a:cubicBezTo>
                  <a:pt x="1" y="7"/>
                  <a:pt x="0" y="6"/>
                  <a:pt x="0" y="4"/>
                </a:cubicBezTo>
                <a:cubicBezTo>
                  <a:pt x="0" y="3"/>
                  <a:pt x="1" y="3"/>
                  <a:pt x="2" y="2"/>
                </a:cubicBezTo>
                <a:cubicBezTo>
                  <a:pt x="3" y="2"/>
                  <a:pt x="3" y="0"/>
                  <a:pt x="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26" name="Freeform 3544"/>
          <p:cNvSpPr>
            <a:spLocks noChangeAspect="1"/>
          </p:cNvSpPr>
          <p:nvPr/>
        </p:nvSpPr>
        <p:spPr bwMode="auto">
          <a:xfrm>
            <a:off x="2425700" y="1987550"/>
            <a:ext cx="93663" cy="66675"/>
          </a:xfrm>
          <a:custGeom>
            <a:avLst/>
            <a:gdLst>
              <a:gd name="T0" fmla="*/ 57 w 49"/>
              <a:gd name="T1" fmla="*/ 28 h 35"/>
              <a:gd name="T2" fmla="*/ 58 w 49"/>
              <a:gd name="T3" fmla="*/ 30 h 35"/>
              <a:gd name="T4" fmla="*/ 52 w 49"/>
              <a:gd name="T5" fmla="*/ 34 h 35"/>
              <a:gd name="T6" fmla="*/ 46 w 49"/>
              <a:gd name="T7" fmla="*/ 37 h 35"/>
              <a:gd name="T8" fmla="*/ 41 w 49"/>
              <a:gd name="T9" fmla="*/ 42 h 35"/>
              <a:gd name="T10" fmla="*/ 33 w 49"/>
              <a:gd name="T11" fmla="*/ 40 h 35"/>
              <a:gd name="T12" fmla="*/ 18 w 49"/>
              <a:gd name="T13" fmla="*/ 32 h 35"/>
              <a:gd name="T14" fmla="*/ 16 w 49"/>
              <a:gd name="T15" fmla="*/ 31 h 35"/>
              <a:gd name="T16" fmla="*/ 13 w 49"/>
              <a:gd name="T17" fmla="*/ 31 h 35"/>
              <a:gd name="T18" fmla="*/ 10 w 49"/>
              <a:gd name="T19" fmla="*/ 28 h 35"/>
              <a:gd name="T20" fmla="*/ 7 w 49"/>
              <a:gd name="T21" fmla="*/ 30 h 35"/>
              <a:gd name="T22" fmla="*/ 0 w 49"/>
              <a:gd name="T23" fmla="*/ 26 h 35"/>
              <a:gd name="T24" fmla="*/ 6 w 49"/>
              <a:gd name="T25" fmla="*/ 22 h 35"/>
              <a:gd name="T26" fmla="*/ 10 w 49"/>
              <a:gd name="T27" fmla="*/ 24 h 35"/>
              <a:gd name="T28" fmla="*/ 16 w 49"/>
              <a:gd name="T29" fmla="*/ 22 h 35"/>
              <a:gd name="T30" fmla="*/ 20 w 49"/>
              <a:gd name="T31" fmla="*/ 17 h 35"/>
              <a:gd name="T32" fmla="*/ 22 w 49"/>
              <a:gd name="T33" fmla="*/ 10 h 35"/>
              <a:gd name="T34" fmla="*/ 24 w 49"/>
              <a:gd name="T35" fmla="*/ 14 h 35"/>
              <a:gd name="T36" fmla="*/ 30 w 49"/>
              <a:gd name="T37" fmla="*/ 13 h 35"/>
              <a:gd name="T38" fmla="*/ 25 w 49"/>
              <a:gd name="T39" fmla="*/ 10 h 35"/>
              <a:gd name="T40" fmla="*/ 25 w 49"/>
              <a:gd name="T41" fmla="*/ 5 h 35"/>
              <a:gd name="T42" fmla="*/ 30 w 49"/>
              <a:gd name="T43" fmla="*/ 0 h 35"/>
              <a:gd name="T44" fmla="*/ 36 w 49"/>
              <a:gd name="T45" fmla="*/ 6 h 35"/>
              <a:gd name="T46" fmla="*/ 36 w 49"/>
              <a:gd name="T47" fmla="*/ 10 h 35"/>
              <a:gd name="T48" fmla="*/ 41 w 49"/>
              <a:gd name="T49" fmla="*/ 11 h 35"/>
              <a:gd name="T50" fmla="*/ 47 w 49"/>
              <a:gd name="T51" fmla="*/ 18 h 35"/>
              <a:gd name="T52" fmla="*/ 47 w 49"/>
              <a:gd name="T53" fmla="*/ 24 h 35"/>
              <a:gd name="T54" fmla="*/ 49 w 49"/>
              <a:gd name="T55" fmla="*/ 24 h 35"/>
              <a:gd name="T56" fmla="*/ 49 w 49"/>
              <a:gd name="T57" fmla="*/ 30 h 35"/>
              <a:gd name="T58" fmla="*/ 57 w 49"/>
              <a:gd name="T59" fmla="*/ 28 h 3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9"/>
              <a:gd name="T91" fmla="*/ 0 h 35"/>
              <a:gd name="T92" fmla="*/ 49 w 49"/>
              <a:gd name="T93" fmla="*/ 35 h 35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9" h="35">
                <a:moveTo>
                  <a:pt x="47" y="23"/>
                </a:moveTo>
                <a:cubicBezTo>
                  <a:pt x="47" y="23"/>
                  <a:pt x="49" y="25"/>
                  <a:pt x="48" y="25"/>
                </a:cubicBezTo>
                <a:cubicBezTo>
                  <a:pt x="47" y="27"/>
                  <a:pt x="44" y="27"/>
                  <a:pt x="43" y="28"/>
                </a:cubicBezTo>
                <a:cubicBezTo>
                  <a:pt x="41" y="29"/>
                  <a:pt x="40" y="30"/>
                  <a:pt x="38" y="31"/>
                </a:cubicBezTo>
                <a:cubicBezTo>
                  <a:pt x="37" y="32"/>
                  <a:pt x="36" y="34"/>
                  <a:pt x="34" y="35"/>
                </a:cubicBezTo>
                <a:cubicBezTo>
                  <a:pt x="32" y="35"/>
                  <a:pt x="29" y="34"/>
                  <a:pt x="27" y="33"/>
                </a:cubicBezTo>
                <a:cubicBezTo>
                  <a:pt x="23" y="32"/>
                  <a:pt x="19" y="29"/>
                  <a:pt x="15" y="27"/>
                </a:cubicBezTo>
                <a:cubicBezTo>
                  <a:pt x="14" y="27"/>
                  <a:pt x="14" y="26"/>
                  <a:pt x="13" y="26"/>
                </a:cubicBezTo>
                <a:cubicBezTo>
                  <a:pt x="13" y="25"/>
                  <a:pt x="12" y="26"/>
                  <a:pt x="11" y="26"/>
                </a:cubicBezTo>
                <a:cubicBezTo>
                  <a:pt x="10" y="25"/>
                  <a:pt x="9" y="23"/>
                  <a:pt x="8" y="23"/>
                </a:cubicBezTo>
                <a:cubicBezTo>
                  <a:pt x="7" y="23"/>
                  <a:pt x="7" y="25"/>
                  <a:pt x="6" y="25"/>
                </a:cubicBezTo>
                <a:cubicBezTo>
                  <a:pt x="4" y="25"/>
                  <a:pt x="1" y="24"/>
                  <a:pt x="0" y="22"/>
                </a:cubicBezTo>
                <a:cubicBezTo>
                  <a:pt x="0" y="20"/>
                  <a:pt x="3" y="18"/>
                  <a:pt x="5" y="18"/>
                </a:cubicBezTo>
                <a:cubicBezTo>
                  <a:pt x="6" y="18"/>
                  <a:pt x="7" y="20"/>
                  <a:pt x="8" y="20"/>
                </a:cubicBezTo>
                <a:cubicBezTo>
                  <a:pt x="9" y="20"/>
                  <a:pt x="11" y="19"/>
                  <a:pt x="13" y="18"/>
                </a:cubicBezTo>
                <a:cubicBezTo>
                  <a:pt x="14" y="17"/>
                  <a:pt x="16" y="16"/>
                  <a:pt x="17" y="14"/>
                </a:cubicBezTo>
                <a:cubicBezTo>
                  <a:pt x="18" y="12"/>
                  <a:pt x="16" y="9"/>
                  <a:pt x="18" y="8"/>
                </a:cubicBezTo>
                <a:cubicBezTo>
                  <a:pt x="19" y="7"/>
                  <a:pt x="19" y="11"/>
                  <a:pt x="20" y="12"/>
                </a:cubicBezTo>
                <a:cubicBezTo>
                  <a:pt x="22" y="12"/>
                  <a:pt x="24" y="13"/>
                  <a:pt x="25" y="11"/>
                </a:cubicBezTo>
                <a:cubicBezTo>
                  <a:pt x="25" y="10"/>
                  <a:pt x="22" y="10"/>
                  <a:pt x="21" y="8"/>
                </a:cubicBezTo>
                <a:cubicBezTo>
                  <a:pt x="21" y="7"/>
                  <a:pt x="21" y="5"/>
                  <a:pt x="21" y="4"/>
                </a:cubicBezTo>
                <a:cubicBezTo>
                  <a:pt x="22" y="2"/>
                  <a:pt x="24" y="0"/>
                  <a:pt x="25" y="0"/>
                </a:cubicBezTo>
                <a:cubicBezTo>
                  <a:pt x="28" y="1"/>
                  <a:pt x="29" y="3"/>
                  <a:pt x="30" y="5"/>
                </a:cubicBezTo>
                <a:cubicBezTo>
                  <a:pt x="31" y="6"/>
                  <a:pt x="30" y="7"/>
                  <a:pt x="30" y="8"/>
                </a:cubicBezTo>
                <a:cubicBezTo>
                  <a:pt x="31" y="9"/>
                  <a:pt x="33" y="8"/>
                  <a:pt x="34" y="9"/>
                </a:cubicBezTo>
                <a:cubicBezTo>
                  <a:pt x="36" y="11"/>
                  <a:pt x="38" y="13"/>
                  <a:pt x="39" y="15"/>
                </a:cubicBezTo>
                <a:cubicBezTo>
                  <a:pt x="39" y="17"/>
                  <a:pt x="38" y="19"/>
                  <a:pt x="39" y="20"/>
                </a:cubicBezTo>
                <a:cubicBezTo>
                  <a:pt x="39" y="21"/>
                  <a:pt x="41" y="19"/>
                  <a:pt x="41" y="20"/>
                </a:cubicBezTo>
                <a:cubicBezTo>
                  <a:pt x="42" y="21"/>
                  <a:pt x="40" y="24"/>
                  <a:pt x="41" y="25"/>
                </a:cubicBezTo>
                <a:cubicBezTo>
                  <a:pt x="43" y="26"/>
                  <a:pt x="45" y="23"/>
                  <a:pt x="47" y="2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27" name="Freeform 3545"/>
          <p:cNvSpPr>
            <a:spLocks noChangeAspect="1"/>
          </p:cNvSpPr>
          <p:nvPr/>
        </p:nvSpPr>
        <p:spPr bwMode="auto">
          <a:xfrm>
            <a:off x="2508250" y="2000250"/>
            <a:ext cx="12700" cy="15875"/>
          </a:xfrm>
          <a:custGeom>
            <a:avLst/>
            <a:gdLst>
              <a:gd name="T0" fmla="*/ 7 w 7"/>
              <a:gd name="T1" fmla="*/ 9 h 9"/>
              <a:gd name="T2" fmla="*/ 7 w 7"/>
              <a:gd name="T3" fmla="*/ 4 h 9"/>
              <a:gd name="T4" fmla="*/ 5 w 7"/>
              <a:gd name="T5" fmla="*/ 1 h 9"/>
              <a:gd name="T6" fmla="*/ 0 w 7"/>
              <a:gd name="T7" fmla="*/ 1 h 9"/>
              <a:gd name="T8" fmla="*/ 1 w 7"/>
              <a:gd name="T9" fmla="*/ 2 h 9"/>
              <a:gd name="T10" fmla="*/ 5 w 7"/>
              <a:gd name="T11" fmla="*/ 6 h 9"/>
              <a:gd name="T12" fmla="*/ 5 w 7"/>
              <a:gd name="T13" fmla="*/ 8 h 9"/>
              <a:gd name="T14" fmla="*/ 7 w 7"/>
              <a:gd name="T15" fmla="*/ 9 h 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"/>
              <a:gd name="T25" fmla="*/ 0 h 9"/>
              <a:gd name="T26" fmla="*/ 7 w 7"/>
              <a:gd name="T27" fmla="*/ 9 h 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" h="9">
                <a:moveTo>
                  <a:pt x="6" y="8"/>
                </a:moveTo>
                <a:cubicBezTo>
                  <a:pt x="7" y="7"/>
                  <a:pt x="7" y="5"/>
                  <a:pt x="6" y="4"/>
                </a:cubicBezTo>
                <a:cubicBezTo>
                  <a:pt x="6" y="2"/>
                  <a:pt x="5" y="1"/>
                  <a:pt x="4" y="1"/>
                </a:cubicBezTo>
                <a:cubicBezTo>
                  <a:pt x="3" y="0"/>
                  <a:pt x="1" y="0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2" y="3"/>
                  <a:pt x="3" y="3"/>
                  <a:pt x="4" y="5"/>
                </a:cubicBezTo>
                <a:cubicBezTo>
                  <a:pt x="4" y="5"/>
                  <a:pt x="3" y="6"/>
                  <a:pt x="4" y="7"/>
                </a:cubicBezTo>
                <a:cubicBezTo>
                  <a:pt x="4" y="8"/>
                  <a:pt x="5" y="9"/>
                  <a:pt x="6" y="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28" name="Freeform 3546"/>
          <p:cNvSpPr>
            <a:spLocks noChangeAspect="1"/>
          </p:cNvSpPr>
          <p:nvPr/>
        </p:nvSpPr>
        <p:spPr bwMode="auto">
          <a:xfrm>
            <a:off x="2403475" y="2025650"/>
            <a:ext cx="11113" cy="17463"/>
          </a:xfrm>
          <a:custGeom>
            <a:avLst/>
            <a:gdLst>
              <a:gd name="T0" fmla="*/ 5 w 6"/>
              <a:gd name="T1" fmla="*/ 1 h 9"/>
              <a:gd name="T2" fmla="*/ 7 w 6"/>
              <a:gd name="T3" fmla="*/ 6 h 9"/>
              <a:gd name="T4" fmla="*/ 2 w 6"/>
              <a:gd name="T5" fmla="*/ 10 h 9"/>
              <a:gd name="T6" fmla="*/ 2 w 6"/>
              <a:gd name="T7" fmla="*/ 2 h 9"/>
              <a:gd name="T8" fmla="*/ 5 w 6"/>
              <a:gd name="T9" fmla="*/ 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9"/>
              <a:gd name="T17" fmla="*/ 6 w 6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9">
                <a:moveTo>
                  <a:pt x="4" y="1"/>
                </a:moveTo>
                <a:cubicBezTo>
                  <a:pt x="5" y="2"/>
                  <a:pt x="6" y="4"/>
                  <a:pt x="6" y="5"/>
                </a:cubicBezTo>
                <a:cubicBezTo>
                  <a:pt x="5" y="7"/>
                  <a:pt x="3" y="9"/>
                  <a:pt x="2" y="8"/>
                </a:cubicBezTo>
                <a:cubicBezTo>
                  <a:pt x="0" y="7"/>
                  <a:pt x="1" y="4"/>
                  <a:pt x="2" y="2"/>
                </a:cubicBezTo>
                <a:cubicBezTo>
                  <a:pt x="2" y="1"/>
                  <a:pt x="3" y="0"/>
                  <a:pt x="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29" name="Freeform 3547"/>
          <p:cNvSpPr>
            <a:spLocks noChangeAspect="1"/>
          </p:cNvSpPr>
          <p:nvPr/>
        </p:nvSpPr>
        <p:spPr bwMode="auto">
          <a:xfrm>
            <a:off x="2366963" y="2038350"/>
            <a:ext cx="12700" cy="11113"/>
          </a:xfrm>
          <a:custGeom>
            <a:avLst/>
            <a:gdLst>
              <a:gd name="T0" fmla="*/ 7 w 7"/>
              <a:gd name="T1" fmla="*/ 1 h 6"/>
              <a:gd name="T2" fmla="*/ 6 w 7"/>
              <a:gd name="T3" fmla="*/ 6 h 6"/>
              <a:gd name="T4" fmla="*/ 0 w 7"/>
              <a:gd name="T5" fmla="*/ 5 h 6"/>
              <a:gd name="T6" fmla="*/ 2 w 7"/>
              <a:gd name="T7" fmla="*/ 2 h 6"/>
              <a:gd name="T8" fmla="*/ 7 w 7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6"/>
              <a:gd name="T17" fmla="*/ 7 w 7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6">
                <a:moveTo>
                  <a:pt x="6" y="1"/>
                </a:moveTo>
                <a:cubicBezTo>
                  <a:pt x="7" y="2"/>
                  <a:pt x="6" y="4"/>
                  <a:pt x="5" y="5"/>
                </a:cubicBezTo>
                <a:cubicBezTo>
                  <a:pt x="4" y="6"/>
                  <a:pt x="2" y="5"/>
                  <a:pt x="0" y="4"/>
                </a:cubicBezTo>
                <a:cubicBezTo>
                  <a:pt x="0" y="4"/>
                  <a:pt x="1" y="2"/>
                  <a:pt x="2" y="2"/>
                </a:cubicBezTo>
                <a:cubicBezTo>
                  <a:pt x="3" y="1"/>
                  <a:pt x="5" y="0"/>
                  <a:pt x="6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30" name="Freeform 3548"/>
          <p:cNvSpPr>
            <a:spLocks noChangeAspect="1"/>
          </p:cNvSpPr>
          <p:nvPr/>
        </p:nvSpPr>
        <p:spPr bwMode="auto">
          <a:xfrm>
            <a:off x="2308225" y="2044700"/>
            <a:ext cx="12700" cy="12700"/>
          </a:xfrm>
          <a:custGeom>
            <a:avLst/>
            <a:gdLst>
              <a:gd name="T0" fmla="*/ 1 w 7"/>
              <a:gd name="T1" fmla="*/ 0 h 6"/>
              <a:gd name="T2" fmla="*/ 7 w 7"/>
              <a:gd name="T3" fmla="*/ 3 h 6"/>
              <a:gd name="T4" fmla="*/ 5 w 7"/>
              <a:gd name="T5" fmla="*/ 7 h 6"/>
              <a:gd name="T6" fmla="*/ 0 w 7"/>
              <a:gd name="T7" fmla="*/ 1 h 6"/>
              <a:gd name="T8" fmla="*/ 1 w 7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6"/>
              <a:gd name="T17" fmla="*/ 7 w 7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6">
                <a:moveTo>
                  <a:pt x="1" y="0"/>
                </a:moveTo>
                <a:cubicBezTo>
                  <a:pt x="3" y="0"/>
                  <a:pt x="5" y="1"/>
                  <a:pt x="6" y="2"/>
                </a:cubicBezTo>
                <a:cubicBezTo>
                  <a:pt x="7" y="3"/>
                  <a:pt x="5" y="6"/>
                  <a:pt x="4" y="5"/>
                </a:cubicBezTo>
                <a:cubicBezTo>
                  <a:pt x="2" y="5"/>
                  <a:pt x="1" y="3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31" name="Freeform 3549"/>
          <p:cNvSpPr>
            <a:spLocks noChangeAspect="1"/>
          </p:cNvSpPr>
          <p:nvPr/>
        </p:nvSpPr>
        <p:spPr bwMode="auto">
          <a:xfrm>
            <a:off x="2497138" y="2001838"/>
            <a:ext cx="9525" cy="9525"/>
          </a:xfrm>
          <a:custGeom>
            <a:avLst/>
            <a:gdLst>
              <a:gd name="T0" fmla="*/ 0 w 5"/>
              <a:gd name="T1" fmla="*/ 1 h 5"/>
              <a:gd name="T2" fmla="*/ 5 w 5"/>
              <a:gd name="T3" fmla="*/ 2 h 5"/>
              <a:gd name="T4" fmla="*/ 4 w 5"/>
              <a:gd name="T5" fmla="*/ 6 h 5"/>
              <a:gd name="T6" fmla="*/ 0 w 5"/>
              <a:gd name="T7" fmla="*/ 1 h 5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5"/>
              <a:gd name="T14" fmla="*/ 5 w 5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5">
                <a:moveTo>
                  <a:pt x="0" y="1"/>
                </a:moveTo>
                <a:cubicBezTo>
                  <a:pt x="1" y="0"/>
                  <a:pt x="4" y="1"/>
                  <a:pt x="4" y="2"/>
                </a:cubicBezTo>
                <a:cubicBezTo>
                  <a:pt x="5" y="3"/>
                  <a:pt x="4" y="5"/>
                  <a:pt x="3" y="5"/>
                </a:cubicBezTo>
                <a:cubicBezTo>
                  <a:pt x="1" y="4"/>
                  <a:pt x="0" y="2"/>
                  <a:pt x="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32" name="Freeform 3550"/>
          <p:cNvSpPr>
            <a:spLocks noChangeAspect="1"/>
          </p:cNvSpPr>
          <p:nvPr/>
        </p:nvSpPr>
        <p:spPr bwMode="auto">
          <a:xfrm>
            <a:off x="1657350" y="2016125"/>
            <a:ext cx="9525" cy="14288"/>
          </a:xfrm>
          <a:custGeom>
            <a:avLst/>
            <a:gdLst>
              <a:gd name="T0" fmla="*/ 2 w 5"/>
              <a:gd name="T1" fmla="*/ 1 h 7"/>
              <a:gd name="T2" fmla="*/ 5 w 5"/>
              <a:gd name="T3" fmla="*/ 8 h 7"/>
              <a:gd name="T4" fmla="*/ 1 w 5"/>
              <a:gd name="T5" fmla="*/ 6 h 7"/>
              <a:gd name="T6" fmla="*/ 2 w 5"/>
              <a:gd name="T7" fmla="*/ 1 h 7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7"/>
              <a:gd name="T14" fmla="*/ 5 w 5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7">
                <a:moveTo>
                  <a:pt x="2" y="1"/>
                </a:moveTo>
                <a:cubicBezTo>
                  <a:pt x="4" y="1"/>
                  <a:pt x="5" y="4"/>
                  <a:pt x="4" y="6"/>
                </a:cubicBezTo>
                <a:cubicBezTo>
                  <a:pt x="4" y="7"/>
                  <a:pt x="1" y="6"/>
                  <a:pt x="1" y="5"/>
                </a:cubicBezTo>
                <a:cubicBezTo>
                  <a:pt x="0" y="3"/>
                  <a:pt x="1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33" name="Freeform 3551"/>
          <p:cNvSpPr>
            <a:spLocks noChangeAspect="1"/>
          </p:cNvSpPr>
          <p:nvPr/>
        </p:nvSpPr>
        <p:spPr bwMode="auto">
          <a:xfrm>
            <a:off x="1666875" y="2014538"/>
            <a:ext cx="12700" cy="17463"/>
          </a:xfrm>
          <a:custGeom>
            <a:avLst/>
            <a:gdLst>
              <a:gd name="T0" fmla="*/ 5 w 6"/>
              <a:gd name="T1" fmla="*/ 1 h 9"/>
              <a:gd name="T2" fmla="*/ 8 w 6"/>
              <a:gd name="T3" fmla="*/ 9 h 9"/>
              <a:gd name="T4" fmla="*/ 1 w 6"/>
              <a:gd name="T5" fmla="*/ 10 h 9"/>
              <a:gd name="T6" fmla="*/ 1 w 6"/>
              <a:gd name="T7" fmla="*/ 2 h 9"/>
              <a:gd name="T8" fmla="*/ 5 w 6"/>
              <a:gd name="T9" fmla="*/ 1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9"/>
              <a:gd name="T17" fmla="*/ 6 w 6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9">
                <a:moveTo>
                  <a:pt x="4" y="1"/>
                </a:moveTo>
                <a:cubicBezTo>
                  <a:pt x="5" y="2"/>
                  <a:pt x="6" y="5"/>
                  <a:pt x="6" y="7"/>
                </a:cubicBezTo>
                <a:cubicBezTo>
                  <a:pt x="5" y="8"/>
                  <a:pt x="2" y="9"/>
                  <a:pt x="1" y="8"/>
                </a:cubicBezTo>
                <a:cubicBezTo>
                  <a:pt x="0" y="6"/>
                  <a:pt x="0" y="4"/>
                  <a:pt x="1" y="2"/>
                </a:cubicBezTo>
                <a:cubicBezTo>
                  <a:pt x="1" y="1"/>
                  <a:pt x="3" y="0"/>
                  <a:pt x="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34" name="Freeform 3552"/>
          <p:cNvSpPr>
            <a:spLocks noChangeAspect="1"/>
          </p:cNvSpPr>
          <p:nvPr/>
        </p:nvSpPr>
        <p:spPr bwMode="auto">
          <a:xfrm>
            <a:off x="1676400" y="2000250"/>
            <a:ext cx="33338" cy="25400"/>
          </a:xfrm>
          <a:custGeom>
            <a:avLst/>
            <a:gdLst>
              <a:gd name="T0" fmla="*/ 15 w 17"/>
              <a:gd name="T1" fmla="*/ 0 h 14"/>
              <a:gd name="T2" fmla="*/ 21 w 17"/>
              <a:gd name="T3" fmla="*/ 5 h 14"/>
              <a:gd name="T4" fmla="*/ 12 w 17"/>
              <a:gd name="T5" fmla="*/ 11 h 14"/>
              <a:gd name="T6" fmla="*/ 5 w 17"/>
              <a:gd name="T7" fmla="*/ 15 h 14"/>
              <a:gd name="T8" fmla="*/ 1 w 17"/>
              <a:gd name="T9" fmla="*/ 10 h 14"/>
              <a:gd name="T10" fmla="*/ 2 w 17"/>
              <a:gd name="T11" fmla="*/ 6 h 14"/>
              <a:gd name="T12" fmla="*/ 11 w 17"/>
              <a:gd name="T13" fmla="*/ 6 h 14"/>
              <a:gd name="T14" fmla="*/ 15 w 17"/>
              <a:gd name="T15" fmla="*/ 0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7"/>
              <a:gd name="T25" fmla="*/ 0 h 14"/>
              <a:gd name="T26" fmla="*/ 17 w 17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7" h="14">
                <a:moveTo>
                  <a:pt x="12" y="0"/>
                </a:moveTo>
                <a:cubicBezTo>
                  <a:pt x="14" y="0"/>
                  <a:pt x="17" y="2"/>
                  <a:pt x="17" y="4"/>
                </a:cubicBezTo>
                <a:cubicBezTo>
                  <a:pt x="16" y="7"/>
                  <a:pt x="13" y="8"/>
                  <a:pt x="10" y="10"/>
                </a:cubicBezTo>
                <a:cubicBezTo>
                  <a:pt x="8" y="11"/>
                  <a:pt x="6" y="14"/>
                  <a:pt x="4" y="13"/>
                </a:cubicBezTo>
                <a:cubicBezTo>
                  <a:pt x="2" y="13"/>
                  <a:pt x="1" y="11"/>
                  <a:pt x="1" y="9"/>
                </a:cubicBezTo>
                <a:cubicBezTo>
                  <a:pt x="0" y="8"/>
                  <a:pt x="1" y="6"/>
                  <a:pt x="2" y="5"/>
                </a:cubicBezTo>
                <a:cubicBezTo>
                  <a:pt x="4" y="4"/>
                  <a:pt x="7" y="6"/>
                  <a:pt x="9" y="5"/>
                </a:cubicBezTo>
                <a:cubicBezTo>
                  <a:pt x="10" y="4"/>
                  <a:pt x="10" y="0"/>
                  <a:pt x="1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35" name="Freeform 3553"/>
          <p:cNvSpPr>
            <a:spLocks noChangeAspect="1"/>
          </p:cNvSpPr>
          <p:nvPr/>
        </p:nvSpPr>
        <p:spPr bwMode="auto">
          <a:xfrm>
            <a:off x="2649538" y="1824038"/>
            <a:ext cx="573088" cy="484188"/>
          </a:xfrm>
          <a:custGeom>
            <a:avLst/>
            <a:gdLst>
              <a:gd name="T0" fmla="*/ 264 w 301"/>
              <a:gd name="T1" fmla="*/ 259 h 254"/>
              <a:gd name="T2" fmla="*/ 263 w 301"/>
              <a:gd name="T3" fmla="*/ 279 h 254"/>
              <a:gd name="T4" fmla="*/ 275 w 301"/>
              <a:gd name="T5" fmla="*/ 303 h 254"/>
              <a:gd name="T6" fmla="*/ 227 w 301"/>
              <a:gd name="T7" fmla="*/ 282 h 254"/>
              <a:gd name="T8" fmla="*/ 213 w 301"/>
              <a:gd name="T9" fmla="*/ 265 h 254"/>
              <a:gd name="T10" fmla="*/ 195 w 301"/>
              <a:gd name="T11" fmla="*/ 250 h 254"/>
              <a:gd name="T12" fmla="*/ 180 w 301"/>
              <a:gd name="T13" fmla="*/ 243 h 254"/>
              <a:gd name="T14" fmla="*/ 176 w 301"/>
              <a:gd name="T15" fmla="*/ 238 h 254"/>
              <a:gd name="T16" fmla="*/ 138 w 301"/>
              <a:gd name="T17" fmla="*/ 247 h 254"/>
              <a:gd name="T18" fmla="*/ 140 w 301"/>
              <a:gd name="T19" fmla="*/ 219 h 254"/>
              <a:gd name="T20" fmla="*/ 186 w 301"/>
              <a:gd name="T21" fmla="*/ 215 h 254"/>
              <a:gd name="T22" fmla="*/ 217 w 301"/>
              <a:gd name="T23" fmla="*/ 169 h 254"/>
              <a:gd name="T24" fmla="*/ 198 w 301"/>
              <a:gd name="T25" fmla="*/ 134 h 254"/>
              <a:gd name="T26" fmla="*/ 183 w 301"/>
              <a:gd name="T27" fmla="*/ 130 h 254"/>
              <a:gd name="T28" fmla="*/ 178 w 301"/>
              <a:gd name="T29" fmla="*/ 119 h 254"/>
              <a:gd name="T30" fmla="*/ 157 w 301"/>
              <a:gd name="T31" fmla="*/ 95 h 254"/>
              <a:gd name="T32" fmla="*/ 132 w 301"/>
              <a:gd name="T33" fmla="*/ 92 h 254"/>
              <a:gd name="T34" fmla="*/ 116 w 301"/>
              <a:gd name="T35" fmla="*/ 107 h 254"/>
              <a:gd name="T36" fmla="*/ 95 w 301"/>
              <a:gd name="T37" fmla="*/ 106 h 254"/>
              <a:gd name="T38" fmla="*/ 47 w 301"/>
              <a:gd name="T39" fmla="*/ 101 h 254"/>
              <a:gd name="T40" fmla="*/ 34 w 301"/>
              <a:gd name="T41" fmla="*/ 97 h 254"/>
              <a:gd name="T42" fmla="*/ 19 w 301"/>
              <a:gd name="T43" fmla="*/ 73 h 254"/>
              <a:gd name="T44" fmla="*/ 2 w 301"/>
              <a:gd name="T45" fmla="*/ 62 h 254"/>
              <a:gd name="T46" fmla="*/ 61 w 301"/>
              <a:gd name="T47" fmla="*/ 1 h 254"/>
              <a:gd name="T48" fmla="*/ 54 w 301"/>
              <a:gd name="T49" fmla="*/ 30 h 254"/>
              <a:gd name="T50" fmla="*/ 50 w 301"/>
              <a:gd name="T51" fmla="*/ 71 h 254"/>
              <a:gd name="T52" fmla="*/ 70 w 301"/>
              <a:gd name="T53" fmla="*/ 68 h 254"/>
              <a:gd name="T54" fmla="*/ 79 w 301"/>
              <a:gd name="T55" fmla="*/ 48 h 254"/>
              <a:gd name="T56" fmla="*/ 74 w 301"/>
              <a:gd name="T57" fmla="*/ 25 h 254"/>
              <a:gd name="T58" fmla="*/ 79 w 301"/>
              <a:gd name="T59" fmla="*/ 12 h 254"/>
              <a:gd name="T60" fmla="*/ 131 w 301"/>
              <a:gd name="T61" fmla="*/ 8 h 254"/>
              <a:gd name="T62" fmla="*/ 124 w 301"/>
              <a:gd name="T63" fmla="*/ 48 h 254"/>
              <a:gd name="T64" fmla="*/ 150 w 301"/>
              <a:gd name="T65" fmla="*/ 42 h 254"/>
              <a:gd name="T66" fmla="*/ 155 w 301"/>
              <a:gd name="T67" fmla="*/ 41 h 254"/>
              <a:gd name="T68" fmla="*/ 191 w 301"/>
              <a:gd name="T69" fmla="*/ 35 h 254"/>
              <a:gd name="T70" fmla="*/ 201 w 301"/>
              <a:gd name="T71" fmla="*/ 48 h 254"/>
              <a:gd name="T72" fmla="*/ 211 w 301"/>
              <a:gd name="T73" fmla="*/ 59 h 254"/>
              <a:gd name="T74" fmla="*/ 221 w 301"/>
              <a:gd name="T75" fmla="*/ 74 h 254"/>
              <a:gd name="T76" fmla="*/ 252 w 301"/>
              <a:gd name="T77" fmla="*/ 70 h 254"/>
              <a:gd name="T78" fmla="*/ 245 w 301"/>
              <a:gd name="T79" fmla="*/ 83 h 254"/>
              <a:gd name="T80" fmla="*/ 239 w 301"/>
              <a:gd name="T81" fmla="*/ 96 h 254"/>
              <a:gd name="T82" fmla="*/ 264 w 301"/>
              <a:gd name="T83" fmla="*/ 84 h 254"/>
              <a:gd name="T84" fmla="*/ 266 w 301"/>
              <a:gd name="T85" fmla="*/ 96 h 254"/>
              <a:gd name="T86" fmla="*/ 264 w 301"/>
              <a:gd name="T87" fmla="*/ 109 h 254"/>
              <a:gd name="T88" fmla="*/ 271 w 301"/>
              <a:gd name="T89" fmla="*/ 113 h 254"/>
              <a:gd name="T90" fmla="*/ 279 w 301"/>
              <a:gd name="T91" fmla="*/ 120 h 254"/>
              <a:gd name="T92" fmla="*/ 283 w 301"/>
              <a:gd name="T93" fmla="*/ 133 h 254"/>
              <a:gd name="T94" fmla="*/ 293 w 301"/>
              <a:gd name="T95" fmla="*/ 145 h 254"/>
              <a:gd name="T96" fmla="*/ 303 w 301"/>
              <a:gd name="T97" fmla="*/ 162 h 254"/>
              <a:gd name="T98" fmla="*/ 325 w 301"/>
              <a:gd name="T99" fmla="*/ 168 h 254"/>
              <a:gd name="T100" fmla="*/ 331 w 301"/>
              <a:gd name="T101" fmla="*/ 184 h 254"/>
              <a:gd name="T102" fmla="*/ 356 w 301"/>
              <a:gd name="T103" fmla="*/ 181 h 254"/>
              <a:gd name="T104" fmla="*/ 348 w 301"/>
              <a:gd name="T105" fmla="*/ 201 h 254"/>
              <a:gd name="T106" fmla="*/ 329 w 301"/>
              <a:gd name="T107" fmla="*/ 208 h 254"/>
              <a:gd name="T108" fmla="*/ 308 w 301"/>
              <a:gd name="T109" fmla="*/ 216 h 254"/>
              <a:gd name="T110" fmla="*/ 300 w 301"/>
              <a:gd name="T111" fmla="*/ 198 h 254"/>
              <a:gd name="T112" fmla="*/ 273 w 301"/>
              <a:gd name="T113" fmla="*/ 193 h 254"/>
              <a:gd name="T114" fmla="*/ 277 w 301"/>
              <a:gd name="T115" fmla="*/ 213 h 254"/>
              <a:gd name="T116" fmla="*/ 301 w 301"/>
              <a:gd name="T117" fmla="*/ 243 h 254"/>
              <a:gd name="T118" fmla="*/ 296 w 301"/>
              <a:gd name="T119" fmla="*/ 279 h 2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01"/>
              <a:gd name="T181" fmla="*/ 0 h 254"/>
              <a:gd name="T182" fmla="*/ 301 w 301"/>
              <a:gd name="T183" fmla="*/ 254 h 25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01" h="254">
                <a:moveTo>
                  <a:pt x="248" y="236"/>
                </a:moveTo>
                <a:cubicBezTo>
                  <a:pt x="245" y="237"/>
                  <a:pt x="243" y="234"/>
                  <a:pt x="241" y="233"/>
                </a:cubicBezTo>
                <a:cubicBezTo>
                  <a:pt x="239" y="232"/>
                  <a:pt x="238" y="230"/>
                  <a:pt x="236" y="229"/>
                </a:cubicBezTo>
                <a:cubicBezTo>
                  <a:pt x="235" y="229"/>
                  <a:pt x="234" y="231"/>
                  <a:pt x="233" y="230"/>
                </a:cubicBezTo>
                <a:cubicBezTo>
                  <a:pt x="231" y="230"/>
                  <a:pt x="231" y="227"/>
                  <a:pt x="230" y="227"/>
                </a:cubicBezTo>
                <a:cubicBezTo>
                  <a:pt x="228" y="225"/>
                  <a:pt x="225" y="226"/>
                  <a:pt x="224" y="224"/>
                </a:cubicBezTo>
                <a:cubicBezTo>
                  <a:pt x="222" y="222"/>
                  <a:pt x="223" y="217"/>
                  <a:pt x="220" y="216"/>
                </a:cubicBezTo>
                <a:cubicBezTo>
                  <a:pt x="217" y="215"/>
                  <a:pt x="221" y="222"/>
                  <a:pt x="218" y="222"/>
                </a:cubicBezTo>
                <a:cubicBezTo>
                  <a:pt x="215" y="222"/>
                  <a:pt x="215" y="217"/>
                  <a:pt x="213" y="216"/>
                </a:cubicBezTo>
                <a:cubicBezTo>
                  <a:pt x="212" y="215"/>
                  <a:pt x="211" y="216"/>
                  <a:pt x="209" y="216"/>
                </a:cubicBezTo>
                <a:cubicBezTo>
                  <a:pt x="208" y="216"/>
                  <a:pt x="206" y="214"/>
                  <a:pt x="206" y="216"/>
                </a:cubicBezTo>
                <a:cubicBezTo>
                  <a:pt x="207" y="219"/>
                  <a:pt x="210" y="222"/>
                  <a:pt x="213" y="225"/>
                </a:cubicBezTo>
                <a:cubicBezTo>
                  <a:pt x="214" y="226"/>
                  <a:pt x="217" y="227"/>
                  <a:pt x="219" y="228"/>
                </a:cubicBezTo>
                <a:cubicBezTo>
                  <a:pt x="220" y="229"/>
                  <a:pt x="218" y="231"/>
                  <a:pt x="219" y="232"/>
                </a:cubicBezTo>
                <a:cubicBezTo>
                  <a:pt x="221" y="234"/>
                  <a:pt x="225" y="234"/>
                  <a:pt x="227" y="236"/>
                </a:cubicBezTo>
                <a:cubicBezTo>
                  <a:pt x="229" y="238"/>
                  <a:pt x="229" y="241"/>
                  <a:pt x="231" y="242"/>
                </a:cubicBezTo>
                <a:cubicBezTo>
                  <a:pt x="232" y="243"/>
                  <a:pt x="234" y="242"/>
                  <a:pt x="235" y="243"/>
                </a:cubicBezTo>
                <a:cubicBezTo>
                  <a:pt x="236" y="244"/>
                  <a:pt x="237" y="246"/>
                  <a:pt x="236" y="247"/>
                </a:cubicBezTo>
                <a:cubicBezTo>
                  <a:pt x="235" y="248"/>
                  <a:pt x="232" y="246"/>
                  <a:pt x="232" y="247"/>
                </a:cubicBezTo>
                <a:cubicBezTo>
                  <a:pt x="232" y="249"/>
                  <a:pt x="236" y="251"/>
                  <a:pt x="235" y="252"/>
                </a:cubicBezTo>
                <a:cubicBezTo>
                  <a:pt x="234" y="254"/>
                  <a:pt x="231" y="253"/>
                  <a:pt x="229" y="252"/>
                </a:cubicBezTo>
                <a:cubicBezTo>
                  <a:pt x="227" y="252"/>
                  <a:pt x="225" y="250"/>
                  <a:pt x="223" y="249"/>
                </a:cubicBezTo>
                <a:cubicBezTo>
                  <a:pt x="221" y="248"/>
                  <a:pt x="218" y="246"/>
                  <a:pt x="215" y="245"/>
                </a:cubicBezTo>
                <a:cubicBezTo>
                  <a:pt x="213" y="244"/>
                  <a:pt x="210" y="245"/>
                  <a:pt x="207" y="245"/>
                </a:cubicBezTo>
                <a:cubicBezTo>
                  <a:pt x="205" y="244"/>
                  <a:pt x="202" y="244"/>
                  <a:pt x="200" y="243"/>
                </a:cubicBezTo>
                <a:cubicBezTo>
                  <a:pt x="198" y="242"/>
                  <a:pt x="197" y="239"/>
                  <a:pt x="195" y="237"/>
                </a:cubicBezTo>
                <a:cubicBezTo>
                  <a:pt x="194" y="236"/>
                  <a:pt x="194" y="233"/>
                  <a:pt x="193" y="233"/>
                </a:cubicBezTo>
                <a:cubicBezTo>
                  <a:pt x="191" y="233"/>
                  <a:pt x="190" y="235"/>
                  <a:pt x="189" y="235"/>
                </a:cubicBezTo>
                <a:cubicBezTo>
                  <a:pt x="187" y="235"/>
                  <a:pt x="186" y="234"/>
                  <a:pt x="184" y="233"/>
                </a:cubicBezTo>
                <a:cubicBezTo>
                  <a:pt x="183" y="232"/>
                  <a:pt x="181" y="232"/>
                  <a:pt x="180" y="231"/>
                </a:cubicBezTo>
                <a:cubicBezTo>
                  <a:pt x="179" y="230"/>
                  <a:pt x="181" y="229"/>
                  <a:pt x="180" y="228"/>
                </a:cubicBezTo>
                <a:cubicBezTo>
                  <a:pt x="179" y="228"/>
                  <a:pt x="178" y="229"/>
                  <a:pt x="177" y="229"/>
                </a:cubicBezTo>
                <a:cubicBezTo>
                  <a:pt x="175" y="228"/>
                  <a:pt x="174" y="226"/>
                  <a:pt x="173" y="225"/>
                </a:cubicBezTo>
                <a:cubicBezTo>
                  <a:pt x="172" y="224"/>
                  <a:pt x="168" y="223"/>
                  <a:pt x="170" y="222"/>
                </a:cubicBezTo>
                <a:cubicBezTo>
                  <a:pt x="172" y="220"/>
                  <a:pt x="175" y="222"/>
                  <a:pt x="178" y="221"/>
                </a:cubicBezTo>
                <a:cubicBezTo>
                  <a:pt x="179" y="221"/>
                  <a:pt x="179" y="219"/>
                  <a:pt x="178" y="218"/>
                </a:cubicBezTo>
                <a:cubicBezTo>
                  <a:pt x="177" y="217"/>
                  <a:pt x="175" y="217"/>
                  <a:pt x="174" y="217"/>
                </a:cubicBezTo>
                <a:cubicBezTo>
                  <a:pt x="172" y="216"/>
                  <a:pt x="172" y="214"/>
                  <a:pt x="171" y="214"/>
                </a:cubicBezTo>
                <a:cubicBezTo>
                  <a:pt x="170" y="213"/>
                  <a:pt x="170" y="216"/>
                  <a:pt x="169" y="216"/>
                </a:cubicBezTo>
                <a:cubicBezTo>
                  <a:pt x="168" y="215"/>
                  <a:pt x="168" y="213"/>
                  <a:pt x="167" y="212"/>
                </a:cubicBezTo>
                <a:cubicBezTo>
                  <a:pt x="166" y="211"/>
                  <a:pt x="164" y="213"/>
                  <a:pt x="163" y="212"/>
                </a:cubicBezTo>
                <a:cubicBezTo>
                  <a:pt x="162" y="211"/>
                  <a:pt x="163" y="209"/>
                  <a:pt x="163" y="208"/>
                </a:cubicBezTo>
                <a:cubicBezTo>
                  <a:pt x="162" y="206"/>
                  <a:pt x="159" y="206"/>
                  <a:pt x="158" y="205"/>
                </a:cubicBezTo>
                <a:cubicBezTo>
                  <a:pt x="158" y="203"/>
                  <a:pt x="159" y="200"/>
                  <a:pt x="159" y="198"/>
                </a:cubicBezTo>
                <a:cubicBezTo>
                  <a:pt x="159" y="198"/>
                  <a:pt x="157" y="198"/>
                  <a:pt x="157" y="198"/>
                </a:cubicBezTo>
                <a:cubicBezTo>
                  <a:pt x="155" y="200"/>
                  <a:pt x="155" y="202"/>
                  <a:pt x="154" y="204"/>
                </a:cubicBezTo>
                <a:cubicBezTo>
                  <a:pt x="153" y="205"/>
                  <a:pt x="154" y="203"/>
                  <a:pt x="154" y="202"/>
                </a:cubicBezTo>
                <a:cubicBezTo>
                  <a:pt x="154" y="201"/>
                  <a:pt x="156" y="198"/>
                  <a:pt x="155" y="197"/>
                </a:cubicBezTo>
                <a:cubicBezTo>
                  <a:pt x="153" y="197"/>
                  <a:pt x="152" y="201"/>
                  <a:pt x="150" y="202"/>
                </a:cubicBezTo>
                <a:cubicBezTo>
                  <a:pt x="149" y="202"/>
                  <a:pt x="150" y="200"/>
                  <a:pt x="150" y="199"/>
                </a:cubicBezTo>
                <a:cubicBezTo>
                  <a:pt x="150" y="197"/>
                  <a:pt x="151" y="195"/>
                  <a:pt x="150" y="194"/>
                </a:cubicBezTo>
                <a:cubicBezTo>
                  <a:pt x="149" y="194"/>
                  <a:pt x="149" y="197"/>
                  <a:pt x="148" y="197"/>
                </a:cubicBezTo>
                <a:cubicBezTo>
                  <a:pt x="147" y="196"/>
                  <a:pt x="148" y="194"/>
                  <a:pt x="147" y="193"/>
                </a:cubicBezTo>
                <a:cubicBezTo>
                  <a:pt x="145" y="192"/>
                  <a:pt x="144" y="191"/>
                  <a:pt x="142" y="191"/>
                </a:cubicBezTo>
                <a:cubicBezTo>
                  <a:pt x="141" y="192"/>
                  <a:pt x="141" y="195"/>
                  <a:pt x="142" y="196"/>
                </a:cubicBezTo>
                <a:cubicBezTo>
                  <a:pt x="143" y="197"/>
                  <a:pt x="147" y="196"/>
                  <a:pt x="147" y="198"/>
                </a:cubicBezTo>
                <a:cubicBezTo>
                  <a:pt x="147" y="200"/>
                  <a:pt x="145" y="202"/>
                  <a:pt x="143" y="202"/>
                </a:cubicBezTo>
                <a:cubicBezTo>
                  <a:pt x="141" y="202"/>
                  <a:pt x="140" y="200"/>
                  <a:pt x="138" y="200"/>
                </a:cubicBezTo>
                <a:cubicBezTo>
                  <a:pt x="136" y="199"/>
                  <a:pt x="134" y="197"/>
                  <a:pt x="132" y="198"/>
                </a:cubicBezTo>
                <a:cubicBezTo>
                  <a:pt x="131" y="199"/>
                  <a:pt x="133" y="201"/>
                  <a:pt x="132" y="202"/>
                </a:cubicBezTo>
                <a:cubicBezTo>
                  <a:pt x="130" y="203"/>
                  <a:pt x="127" y="202"/>
                  <a:pt x="125" y="203"/>
                </a:cubicBezTo>
                <a:cubicBezTo>
                  <a:pt x="124" y="203"/>
                  <a:pt x="125" y="205"/>
                  <a:pt x="124" y="206"/>
                </a:cubicBezTo>
                <a:cubicBezTo>
                  <a:pt x="122" y="207"/>
                  <a:pt x="118" y="206"/>
                  <a:pt x="115" y="206"/>
                </a:cubicBezTo>
                <a:cubicBezTo>
                  <a:pt x="113" y="205"/>
                  <a:pt x="112" y="203"/>
                  <a:pt x="110" y="202"/>
                </a:cubicBezTo>
                <a:cubicBezTo>
                  <a:pt x="109" y="202"/>
                  <a:pt x="107" y="203"/>
                  <a:pt x="106" y="202"/>
                </a:cubicBezTo>
                <a:cubicBezTo>
                  <a:pt x="105" y="200"/>
                  <a:pt x="104" y="197"/>
                  <a:pt x="104" y="194"/>
                </a:cubicBezTo>
                <a:cubicBezTo>
                  <a:pt x="104" y="192"/>
                  <a:pt x="105" y="190"/>
                  <a:pt x="107" y="189"/>
                </a:cubicBezTo>
                <a:cubicBezTo>
                  <a:pt x="110" y="187"/>
                  <a:pt x="113" y="189"/>
                  <a:pt x="115" y="188"/>
                </a:cubicBezTo>
                <a:cubicBezTo>
                  <a:pt x="116" y="187"/>
                  <a:pt x="115" y="186"/>
                  <a:pt x="116" y="184"/>
                </a:cubicBezTo>
                <a:cubicBezTo>
                  <a:pt x="116" y="184"/>
                  <a:pt x="116" y="182"/>
                  <a:pt x="117" y="182"/>
                </a:cubicBezTo>
                <a:cubicBezTo>
                  <a:pt x="120" y="182"/>
                  <a:pt x="122" y="182"/>
                  <a:pt x="125" y="182"/>
                </a:cubicBezTo>
                <a:cubicBezTo>
                  <a:pt x="127" y="182"/>
                  <a:pt x="128" y="183"/>
                  <a:pt x="129" y="183"/>
                </a:cubicBezTo>
                <a:cubicBezTo>
                  <a:pt x="131" y="183"/>
                  <a:pt x="133" y="182"/>
                  <a:pt x="135" y="183"/>
                </a:cubicBezTo>
                <a:cubicBezTo>
                  <a:pt x="137" y="183"/>
                  <a:pt x="139" y="184"/>
                  <a:pt x="141" y="184"/>
                </a:cubicBezTo>
                <a:cubicBezTo>
                  <a:pt x="142" y="184"/>
                  <a:pt x="144" y="183"/>
                  <a:pt x="145" y="183"/>
                </a:cubicBezTo>
                <a:cubicBezTo>
                  <a:pt x="146" y="183"/>
                  <a:pt x="148" y="184"/>
                  <a:pt x="149" y="183"/>
                </a:cubicBezTo>
                <a:cubicBezTo>
                  <a:pt x="151" y="182"/>
                  <a:pt x="152" y="180"/>
                  <a:pt x="155" y="179"/>
                </a:cubicBezTo>
                <a:cubicBezTo>
                  <a:pt x="156" y="179"/>
                  <a:pt x="159" y="181"/>
                  <a:pt x="160" y="180"/>
                </a:cubicBezTo>
                <a:cubicBezTo>
                  <a:pt x="161" y="178"/>
                  <a:pt x="160" y="175"/>
                  <a:pt x="158" y="173"/>
                </a:cubicBezTo>
                <a:cubicBezTo>
                  <a:pt x="157" y="172"/>
                  <a:pt x="153" y="171"/>
                  <a:pt x="153" y="169"/>
                </a:cubicBezTo>
                <a:cubicBezTo>
                  <a:pt x="153" y="167"/>
                  <a:pt x="156" y="164"/>
                  <a:pt x="158" y="162"/>
                </a:cubicBezTo>
                <a:cubicBezTo>
                  <a:pt x="162" y="159"/>
                  <a:pt x="167" y="157"/>
                  <a:pt x="170" y="154"/>
                </a:cubicBezTo>
                <a:cubicBezTo>
                  <a:pt x="172" y="152"/>
                  <a:pt x="173" y="149"/>
                  <a:pt x="175" y="147"/>
                </a:cubicBezTo>
                <a:cubicBezTo>
                  <a:pt x="176" y="145"/>
                  <a:pt x="181" y="144"/>
                  <a:pt x="181" y="141"/>
                </a:cubicBezTo>
                <a:cubicBezTo>
                  <a:pt x="182" y="138"/>
                  <a:pt x="178" y="136"/>
                  <a:pt x="177" y="133"/>
                </a:cubicBezTo>
                <a:cubicBezTo>
                  <a:pt x="176" y="131"/>
                  <a:pt x="176" y="129"/>
                  <a:pt x="177" y="127"/>
                </a:cubicBezTo>
                <a:cubicBezTo>
                  <a:pt x="177" y="126"/>
                  <a:pt x="178" y="125"/>
                  <a:pt x="178" y="124"/>
                </a:cubicBezTo>
                <a:cubicBezTo>
                  <a:pt x="176" y="123"/>
                  <a:pt x="174" y="123"/>
                  <a:pt x="172" y="122"/>
                </a:cubicBezTo>
                <a:cubicBezTo>
                  <a:pt x="171" y="122"/>
                  <a:pt x="169" y="121"/>
                  <a:pt x="168" y="120"/>
                </a:cubicBezTo>
                <a:cubicBezTo>
                  <a:pt x="167" y="119"/>
                  <a:pt x="168" y="117"/>
                  <a:pt x="168" y="116"/>
                </a:cubicBezTo>
                <a:cubicBezTo>
                  <a:pt x="167" y="114"/>
                  <a:pt x="167" y="112"/>
                  <a:pt x="165" y="112"/>
                </a:cubicBezTo>
                <a:cubicBezTo>
                  <a:pt x="164" y="112"/>
                  <a:pt x="166" y="115"/>
                  <a:pt x="165" y="117"/>
                </a:cubicBezTo>
                <a:cubicBezTo>
                  <a:pt x="164" y="118"/>
                  <a:pt x="162" y="118"/>
                  <a:pt x="161" y="117"/>
                </a:cubicBezTo>
                <a:cubicBezTo>
                  <a:pt x="159" y="116"/>
                  <a:pt x="160" y="113"/>
                  <a:pt x="159" y="111"/>
                </a:cubicBezTo>
                <a:cubicBezTo>
                  <a:pt x="159" y="111"/>
                  <a:pt x="157" y="112"/>
                  <a:pt x="157" y="112"/>
                </a:cubicBezTo>
                <a:cubicBezTo>
                  <a:pt x="156" y="110"/>
                  <a:pt x="156" y="109"/>
                  <a:pt x="157" y="107"/>
                </a:cubicBezTo>
                <a:cubicBezTo>
                  <a:pt x="157" y="106"/>
                  <a:pt x="160" y="104"/>
                  <a:pt x="158" y="104"/>
                </a:cubicBezTo>
                <a:cubicBezTo>
                  <a:pt x="156" y="105"/>
                  <a:pt x="155" y="107"/>
                  <a:pt x="153" y="108"/>
                </a:cubicBezTo>
                <a:cubicBezTo>
                  <a:pt x="153" y="108"/>
                  <a:pt x="152" y="105"/>
                  <a:pt x="152" y="106"/>
                </a:cubicBezTo>
                <a:cubicBezTo>
                  <a:pt x="151" y="107"/>
                  <a:pt x="153" y="110"/>
                  <a:pt x="151" y="111"/>
                </a:cubicBezTo>
                <a:cubicBezTo>
                  <a:pt x="147" y="114"/>
                  <a:pt x="142" y="116"/>
                  <a:pt x="137" y="116"/>
                </a:cubicBezTo>
                <a:cubicBezTo>
                  <a:pt x="135" y="116"/>
                  <a:pt x="136" y="112"/>
                  <a:pt x="137" y="111"/>
                </a:cubicBezTo>
                <a:cubicBezTo>
                  <a:pt x="138" y="109"/>
                  <a:pt x="140" y="107"/>
                  <a:pt x="142" y="106"/>
                </a:cubicBezTo>
                <a:cubicBezTo>
                  <a:pt x="144" y="104"/>
                  <a:pt x="148" y="105"/>
                  <a:pt x="150" y="103"/>
                </a:cubicBezTo>
                <a:cubicBezTo>
                  <a:pt x="152" y="102"/>
                  <a:pt x="149" y="100"/>
                  <a:pt x="148" y="99"/>
                </a:cubicBezTo>
                <a:cubicBezTo>
                  <a:pt x="147" y="98"/>
                  <a:pt x="144" y="99"/>
                  <a:pt x="143" y="97"/>
                </a:cubicBezTo>
                <a:cubicBezTo>
                  <a:pt x="142" y="96"/>
                  <a:pt x="145" y="92"/>
                  <a:pt x="143" y="92"/>
                </a:cubicBezTo>
                <a:cubicBezTo>
                  <a:pt x="141" y="90"/>
                  <a:pt x="137" y="95"/>
                  <a:pt x="135" y="94"/>
                </a:cubicBezTo>
                <a:cubicBezTo>
                  <a:pt x="133" y="92"/>
                  <a:pt x="138" y="89"/>
                  <a:pt x="137" y="87"/>
                </a:cubicBezTo>
                <a:cubicBezTo>
                  <a:pt x="137" y="85"/>
                  <a:pt x="134" y="88"/>
                  <a:pt x="132" y="89"/>
                </a:cubicBezTo>
                <a:cubicBezTo>
                  <a:pt x="131" y="90"/>
                  <a:pt x="130" y="94"/>
                  <a:pt x="130" y="92"/>
                </a:cubicBezTo>
                <a:cubicBezTo>
                  <a:pt x="129" y="88"/>
                  <a:pt x="132" y="83"/>
                  <a:pt x="131" y="79"/>
                </a:cubicBezTo>
                <a:cubicBezTo>
                  <a:pt x="130" y="77"/>
                  <a:pt x="128" y="82"/>
                  <a:pt x="126" y="82"/>
                </a:cubicBezTo>
                <a:cubicBezTo>
                  <a:pt x="124" y="82"/>
                  <a:pt x="124" y="79"/>
                  <a:pt x="122" y="78"/>
                </a:cubicBezTo>
                <a:cubicBezTo>
                  <a:pt x="121" y="77"/>
                  <a:pt x="119" y="77"/>
                  <a:pt x="118" y="76"/>
                </a:cubicBezTo>
                <a:cubicBezTo>
                  <a:pt x="118" y="74"/>
                  <a:pt x="122" y="69"/>
                  <a:pt x="119" y="70"/>
                </a:cubicBezTo>
                <a:cubicBezTo>
                  <a:pt x="117" y="70"/>
                  <a:pt x="117" y="75"/>
                  <a:pt x="115" y="76"/>
                </a:cubicBezTo>
                <a:cubicBezTo>
                  <a:pt x="113" y="77"/>
                  <a:pt x="114" y="72"/>
                  <a:pt x="112" y="72"/>
                </a:cubicBezTo>
                <a:cubicBezTo>
                  <a:pt x="110" y="72"/>
                  <a:pt x="109" y="76"/>
                  <a:pt x="110" y="77"/>
                </a:cubicBezTo>
                <a:cubicBezTo>
                  <a:pt x="112" y="80"/>
                  <a:pt x="117" y="78"/>
                  <a:pt x="119" y="81"/>
                </a:cubicBezTo>
                <a:cubicBezTo>
                  <a:pt x="121" y="83"/>
                  <a:pt x="120" y="87"/>
                  <a:pt x="118" y="88"/>
                </a:cubicBezTo>
                <a:cubicBezTo>
                  <a:pt x="115" y="90"/>
                  <a:pt x="110" y="90"/>
                  <a:pt x="106" y="89"/>
                </a:cubicBezTo>
                <a:cubicBezTo>
                  <a:pt x="105" y="89"/>
                  <a:pt x="105" y="85"/>
                  <a:pt x="103" y="85"/>
                </a:cubicBezTo>
                <a:cubicBezTo>
                  <a:pt x="98" y="83"/>
                  <a:pt x="93" y="83"/>
                  <a:pt x="87" y="83"/>
                </a:cubicBezTo>
                <a:cubicBezTo>
                  <a:pt x="86" y="83"/>
                  <a:pt x="89" y="85"/>
                  <a:pt x="90" y="85"/>
                </a:cubicBezTo>
                <a:cubicBezTo>
                  <a:pt x="92" y="87"/>
                  <a:pt x="95" y="87"/>
                  <a:pt x="97" y="89"/>
                </a:cubicBezTo>
                <a:cubicBezTo>
                  <a:pt x="98" y="90"/>
                  <a:pt x="95" y="91"/>
                  <a:pt x="93" y="91"/>
                </a:cubicBezTo>
                <a:cubicBezTo>
                  <a:pt x="90" y="90"/>
                  <a:pt x="88" y="87"/>
                  <a:pt x="85" y="86"/>
                </a:cubicBezTo>
                <a:cubicBezTo>
                  <a:pt x="83" y="84"/>
                  <a:pt x="81" y="81"/>
                  <a:pt x="79" y="80"/>
                </a:cubicBezTo>
                <a:cubicBezTo>
                  <a:pt x="77" y="79"/>
                  <a:pt x="75" y="79"/>
                  <a:pt x="73" y="79"/>
                </a:cubicBezTo>
                <a:cubicBezTo>
                  <a:pt x="72" y="79"/>
                  <a:pt x="75" y="80"/>
                  <a:pt x="76" y="81"/>
                </a:cubicBezTo>
                <a:cubicBezTo>
                  <a:pt x="78" y="83"/>
                  <a:pt x="82" y="84"/>
                  <a:pt x="83" y="87"/>
                </a:cubicBezTo>
                <a:cubicBezTo>
                  <a:pt x="83" y="88"/>
                  <a:pt x="80" y="88"/>
                  <a:pt x="79" y="88"/>
                </a:cubicBezTo>
                <a:cubicBezTo>
                  <a:pt x="74" y="88"/>
                  <a:pt x="70" y="86"/>
                  <a:pt x="66" y="86"/>
                </a:cubicBezTo>
                <a:cubicBezTo>
                  <a:pt x="62" y="86"/>
                  <a:pt x="58" y="87"/>
                  <a:pt x="55" y="86"/>
                </a:cubicBezTo>
                <a:cubicBezTo>
                  <a:pt x="53" y="85"/>
                  <a:pt x="56" y="81"/>
                  <a:pt x="54" y="80"/>
                </a:cubicBezTo>
                <a:cubicBezTo>
                  <a:pt x="52" y="80"/>
                  <a:pt x="53" y="84"/>
                  <a:pt x="52" y="85"/>
                </a:cubicBezTo>
                <a:cubicBezTo>
                  <a:pt x="49" y="86"/>
                  <a:pt x="46" y="83"/>
                  <a:pt x="43" y="84"/>
                </a:cubicBezTo>
                <a:cubicBezTo>
                  <a:pt x="42" y="84"/>
                  <a:pt x="46" y="86"/>
                  <a:pt x="45" y="86"/>
                </a:cubicBezTo>
                <a:cubicBezTo>
                  <a:pt x="43" y="87"/>
                  <a:pt x="41" y="85"/>
                  <a:pt x="39" y="84"/>
                </a:cubicBezTo>
                <a:cubicBezTo>
                  <a:pt x="38" y="83"/>
                  <a:pt x="36" y="82"/>
                  <a:pt x="35" y="80"/>
                </a:cubicBezTo>
                <a:cubicBezTo>
                  <a:pt x="34" y="79"/>
                  <a:pt x="36" y="76"/>
                  <a:pt x="35" y="76"/>
                </a:cubicBezTo>
                <a:cubicBezTo>
                  <a:pt x="33" y="76"/>
                  <a:pt x="35" y="79"/>
                  <a:pt x="33" y="80"/>
                </a:cubicBezTo>
                <a:cubicBezTo>
                  <a:pt x="33" y="81"/>
                  <a:pt x="31" y="80"/>
                  <a:pt x="31" y="80"/>
                </a:cubicBezTo>
                <a:cubicBezTo>
                  <a:pt x="30" y="79"/>
                  <a:pt x="31" y="77"/>
                  <a:pt x="30" y="76"/>
                </a:cubicBezTo>
                <a:cubicBezTo>
                  <a:pt x="30" y="76"/>
                  <a:pt x="29" y="76"/>
                  <a:pt x="28" y="76"/>
                </a:cubicBezTo>
                <a:cubicBezTo>
                  <a:pt x="28" y="78"/>
                  <a:pt x="30" y="80"/>
                  <a:pt x="28" y="81"/>
                </a:cubicBezTo>
                <a:cubicBezTo>
                  <a:pt x="26" y="81"/>
                  <a:pt x="23" y="79"/>
                  <a:pt x="20" y="78"/>
                </a:cubicBezTo>
                <a:cubicBezTo>
                  <a:pt x="19" y="78"/>
                  <a:pt x="18" y="80"/>
                  <a:pt x="17" y="80"/>
                </a:cubicBezTo>
                <a:cubicBezTo>
                  <a:pt x="16" y="79"/>
                  <a:pt x="17" y="77"/>
                  <a:pt x="16" y="76"/>
                </a:cubicBezTo>
                <a:cubicBezTo>
                  <a:pt x="14" y="74"/>
                  <a:pt x="11" y="73"/>
                  <a:pt x="10" y="71"/>
                </a:cubicBezTo>
                <a:cubicBezTo>
                  <a:pt x="8" y="69"/>
                  <a:pt x="8" y="66"/>
                  <a:pt x="7" y="63"/>
                </a:cubicBezTo>
                <a:cubicBezTo>
                  <a:pt x="7" y="63"/>
                  <a:pt x="6" y="61"/>
                  <a:pt x="7" y="61"/>
                </a:cubicBezTo>
                <a:cubicBezTo>
                  <a:pt x="10" y="61"/>
                  <a:pt x="13" y="61"/>
                  <a:pt x="16" y="61"/>
                </a:cubicBezTo>
                <a:cubicBezTo>
                  <a:pt x="19" y="62"/>
                  <a:pt x="20" y="64"/>
                  <a:pt x="23" y="65"/>
                </a:cubicBezTo>
                <a:cubicBezTo>
                  <a:pt x="25" y="65"/>
                  <a:pt x="30" y="67"/>
                  <a:pt x="31" y="64"/>
                </a:cubicBezTo>
                <a:cubicBezTo>
                  <a:pt x="31" y="61"/>
                  <a:pt x="26" y="61"/>
                  <a:pt x="24" y="59"/>
                </a:cubicBezTo>
                <a:cubicBezTo>
                  <a:pt x="23" y="59"/>
                  <a:pt x="24" y="57"/>
                  <a:pt x="23" y="57"/>
                </a:cubicBezTo>
                <a:cubicBezTo>
                  <a:pt x="21" y="57"/>
                  <a:pt x="18" y="58"/>
                  <a:pt x="16" y="58"/>
                </a:cubicBezTo>
                <a:cubicBezTo>
                  <a:pt x="11" y="58"/>
                  <a:pt x="6" y="58"/>
                  <a:pt x="1" y="56"/>
                </a:cubicBezTo>
                <a:cubicBezTo>
                  <a:pt x="0" y="56"/>
                  <a:pt x="1" y="54"/>
                  <a:pt x="2" y="52"/>
                </a:cubicBezTo>
                <a:cubicBezTo>
                  <a:pt x="3" y="49"/>
                  <a:pt x="4" y="46"/>
                  <a:pt x="5" y="43"/>
                </a:cubicBezTo>
                <a:cubicBezTo>
                  <a:pt x="6" y="41"/>
                  <a:pt x="8" y="40"/>
                  <a:pt x="9" y="37"/>
                </a:cubicBezTo>
                <a:cubicBezTo>
                  <a:pt x="10" y="35"/>
                  <a:pt x="8" y="32"/>
                  <a:pt x="9" y="30"/>
                </a:cubicBezTo>
                <a:cubicBezTo>
                  <a:pt x="10" y="27"/>
                  <a:pt x="14" y="26"/>
                  <a:pt x="16" y="23"/>
                </a:cubicBezTo>
                <a:cubicBezTo>
                  <a:pt x="19" y="20"/>
                  <a:pt x="20" y="16"/>
                  <a:pt x="23" y="13"/>
                </a:cubicBezTo>
                <a:cubicBezTo>
                  <a:pt x="27" y="9"/>
                  <a:pt x="32" y="6"/>
                  <a:pt x="37" y="4"/>
                </a:cubicBezTo>
                <a:cubicBezTo>
                  <a:pt x="41" y="2"/>
                  <a:pt x="46" y="1"/>
                  <a:pt x="51" y="1"/>
                </a:cubicBezTo>
                <a:cubicBezTo>
                  <a:pt x="55" y="0"/>
                  <a:pt x="59" y="1"/>
                  <a:pt x="63" y="1"/>
                </a:cubicBezTo>
                <a:cubicBezTo>
                  <a:pt x="65" y="1"/>
                  <a:pt x="67" y="0"/>
                  <a:pt x="68" y="1"/>
                </a:cubicBezTo>
                <a:cubicBezTo>
                  <a:pt x="69" y="2"/>
                  <a:pt x="68" y="4"/>
                  <a:pt x="67" y="5"/>
                </a:cubicBezTo>
                <a:cubicBezTo>
                  <a:pt x="65" y="6"/>
                  <a:pt x="61" y="7"/>
                  <a:pt x="59" y="8"/>
                </a:cubicBezTo>
                <a:cubicBezTo>
                  <a:pt x="57" y="9"/>
                  <a:pt x="54" y="10"/>
                  <a:pt x="53" y="12"/>
                </a:cubicBezTo>
                <a:cubicBezTo>
                  <a:pt x="51" y="14"/>
                  <a:pt x="52" y="17"/>
                  <a:pt x="51" y="19"/>
                </a:cubicBezTo>
                <a:cubicBezTo>
                  <a:pt x="49" y="22"/>
                  <a:pt x="46" y="23"/>
                  <a:pt x="45" y="25"/>
                </a:cubicBezTo>
                <a:cubicBezTo>
                  <a:pt x="45" y="28"/>
                  <a:pt x="48" y="30"/>
                  <a:pt x="48" y="32"/>
                </a:cubicBezTo>
                <a:cubicBezTo>
                  <a:pt x="48" y="35"/>
                  <a:pt x="45" y="37"/>
                  <a:pt x="45" y="39"/>
                </a:cubicBezTo>
                <a:cubicBezTo>
                  <a:pt x="44" y="41"/>
                  <a:pt x="44" y="44"/>
                  <a:pt x="45" y="45"/>
                </a:cubicBezTo>
                <a:cubicBezTo>
                  <a:pt x="47" y="48"/>
                  <a:pt x="51" y="50"/>
                  <a:pt x="53" y="52"/>
                </a:cubicBezTo>
                <a:cubicBezTo>
                  <a:pt x="54" y="53"/>
                  <a:pt x="57" y="53"/>
                  <a:pt x="56" y="54"/>
                </a:cubicBezTo>
                <a:cubicBezTo>
                  <a:pt x="55" y="56"/>
                  <a:pt x="51" y="56"/>
                  <a:pt x="49" y="57"/>
                </a:cubicBezTo>
                <a:cubicBezTo>
                  <a:pt x="46" y="58"/>
                  <a:pt x="44" y="58"/>
                  <a:pt x="42" y="59"/>
                </a:cubicBezTo>
                <a:cubicBezTo>
                  <a:pt x="40" y="60"/>
                  <a:pt x="38" y="62"/>
                  <a:pt x="38" y="64"/>
                </a:cubicBezTo>
                <a:cubicBezTo>
                  <a:pt x="38" y="65"/>
                  <a:pt x="41" y="63"/>
                  <a:pt x="42" y="62"/>
                </a:cubicBezTo>
                <a:cubicBezTo>
                  <a:pt x="45" y="62"/>
                  <a:pt x="47" y="60"/>
                  <a:pt x="50" y="59"/>
                </a:cubicBezTo>
                <a:cubicBezTo>
                  <a:pt x="51" y="59"/>
                  <a:pt x="53" y="58"/>
                  <a:pt x="54" y="59"/>
                </a:cubicBezTo>
                <a:cubicBezTo>
                  <a:pt x="55" y="61"/>
                  <a:pt x="53" y="63"/>
                  <a:pt x="53" y="65"/>
                </a:cubicBezTo>
                <a:cubicBezTo>
                  <a:pt x="53" y="66"/>
                  <a:pt x="55" y="67"/>
                  <a:pt x="55" y="66"/>
                </a:cubicBezTo>
                <a:cubicBezTo>
                  <a:pt x="57" y="63"/>
                  <a:pt x="57" y="60"/>
                  <a:pt x="58" y="57"/>
                </a:cubicBezTo>
                <a:cubicBezTo>
                  <a:pt x="58" y="56"/>
                  <a:pt x="59" y="55"/>
                  <a:pt x="60" y="54"/>
                </a:cubicBezTo>
                <a:cubicBezTo>
                  <a:pt x="61" y="52"/>
                  <a:pt x="62" y="50"/>
                  <a:pt x="61" y="49"/>
                </a:cubicBezTo>
                <a:cubicBezTo>
                  <a:pt x="59" y="46"/>
                  <a:pt x="56" y="46"/>
                  <a:pt x="53" y="45"/>
                </a:cubicBezTo>
                <a:cubicBezTo>
                  <a:pt x="52" y="44"/>
                  <a:pt x="49" y="42"/>
                  <a:pt x="50" y="41"/>
                </a:cubicBezTo>
                <a:cubicBezTo>
                  <a:pt x="51" y="38"/>
                  <a:pt x="54" y="35"/>
                  <a:pt x="57" y="34"/>
                </a:cubicBezTo>
                <a:cubicBezTo>
                  <a:pt x="58" y="33"/>
                  <a:pt x="60" y="36"/>
                  <a:pt x="61" y="37"/>
                </a:cubicBezTo>
                <a:cubicBezTo>
                  <a:pt x="63" y="38"/>
                  <a:pt x="64" y="40"/>
                  <a:pt x="66" y="40"/>
                </a:cubicBezTo>
                <a:cubicBezTo>
                  <a:pt x="67" y="41"/>
                  <a:pt x="67" y="38"/>
                  <a:pt x="66" y="38"/>
                </a:cubicBezTo>
                <a:cubicBezTo>
                  <a:pt x="65" y="36"/>
                  <a:pt x="62" y="37"/>
                  <a:pt x="61" y="35"/>
                </a:cubicBezTo>
                <a:cubicBezTo>
                  <a:pt x="60" y="34"/>
                  <a:pt x="63" y="32"/>
                  <a:pt x="62" y="31"/>
                </a:cubicBezTo>
                <a:cubicBezTo>
                  <a:pt x="62" y="30"/>
                  <a:pt x="59" y="32"/>
                  <a:pt x="58" y="31"/>
                </a:cubicBezTo>
                <a:cubicBezTo>
                  <a:pt x="57" y="31"/>
                  <a:pt x="57" y="29"/>
                  <a:pt x="57" y="28"/>
                </a:cubicBezTo>
                <a:cubicBezTo>
                  <a:pt x="57" y="24"/>
                  <a:pt x="55" y="20"/>
                  <a:pt x="57" y="18"/>
                </a:cubicBezTo>
                <a:cubicBezTo>
                  <a:pt x="58" y="16"/>
                  <a:pt x="60" y="20"/>
                  <a:pt x="62" y="21"/>
                </a:cubicBezTo>
                <a:cubicBezTo>
                  <a:pt x="65" y="22"/>
                  <a:pt x="68" y="25"/>
                  <a:pt x="71" y="25"/>
                </a:cubicBezTo>
                <a:cubicBezTo>
                  <a:pt x="72" y="25"/>
                  <a:pt x="72" y="23"/>
                  <a:pt x="71" y="22"/>
                </a:cubicBezTo>
                <a:cubicBezTo>
                  <a:pt x="68" y="20"/>
                  <a:pt x="64" y="20"/>
                  <a:pt x="61" y="17"/>
                </a:cubicBezTo>
                <a:cubicBezTo>
                  <a:pt x="60" y="16"/>
                  <a:pt x="64" y="16"/>
                  <a:pt x="65" y="16"/>
                </a:cubicBezTo>
                <a:cubicBezTo>
                  <a:pt x="68" y="16"/>
                  <a:pt x="71" y="19"/>
                  <a:pt x="73" y="17"/>
                </a:cubicBezTo>
                <a:cubicBezTo>
                  <a:pt x="75" y="15"/>
                  <a:pt x="69" y="16"/>
                  <a:pt x="67" y="14"/>
                </a:cubicBezTo>
                <a:cubicBezTo>
                  <a:pt x="66" y="13"/>
                  <a:pt x="65" y="11"/>
                  <a:pt x="66" y="10"/>
                </a:cubicBezTo>
                <a:cubicBezTo>
                  <a:pt x="68" y="9"/>
                  <a:pt x="69" y="12"/>
                  <a:pt x="71" y="12"/>
                </a:cubicBezTo>
                <a:cubicBezTo>
                  <a:pt x="72" y="11"/>
                  <a:pt x="73" y="8"/>
                  <a:pt x="74" y="8"/>
                </a:cubicBezTo>
                <a:cubicBezTo>
                  <a:pt x="76" y="7"/>
                  <a:pt x="78" y="9"/>
                  <a:pt x="80" y="9"/>
                </a:cubicBezTo>
                <a:cubicBezTo>
                  <a:pt x="81" y="8"/>
                  <a:pt x="79" y="6"/>
                  <a:pt x="80" y="6"/>
                </a:cubicBezTo>
                <a:cubicBezTo>
                  <a:pt x="85" y="4"/>
                  <a:pt x="89" y="2"/>
                  <a:pt x="94" y="2"/>
                </a:cubicBezTo>
                <a:cubicBezTo>
                  <a:pt x="99" y="1"/>
                  <a:pt x="104" y="1"/>
                  <a:pt x="108" y="3"/>
                </a:cubicBezTo>
                <a:cubicBezTo>
                  <a:pt x="109" y="3"/>
                  <a:pt x="109" y="6"/>
                  <a:pt x="109" y="7"/>
                </a:cubicBezTo>
                <a:cubicBezTo>
                  <a:pt x="109" y="9"/>
                  <a:pt x="107" y="11"/>
                  <a:pt x="108" y="13"/>
                </a:cubicBezTo>
                <a:cubicBezTo>
                  <a:pt x="109" y="15"/>
                  <a:pt x="112" y="14"/>
                  <a:pt x="113" y="16"/>
                </a:cubicBezTo>
                <a:cubicBezTo>
                  <a:pt x="114" y="17"/>
                  <a:pt x="112" y="19"/>
                  <a:pt x="112" y="21"/>
                </a:cubicBezTo>
                <a:cubicBezTo>
                  <a:pt x="112" y="23"/>
                  <a:pt x="114" y="24"/>
                  <a:pt x="113" y="25"/>
                </a:cubicBezTo>
                <a:cubicBezTo>
                  <a:pt x="110" y="29"/>
                  <a:pt x="104" y="30"/>
                  <a:pt x="101" y="34"/>
                </a:cubicBezTo>
                <a:cubicBezTo>
                  <a:pt x="100" y="35"/>
                  <a:pt x="106" y="32"/>
                  <a:pt x="107" y="34"/>
                </a:cubicBezTo>
                <a:cubicBezTo>
                  <a:pt x="108" y="36"/>
                  <a:pt x="104" y="38"/>
                  <a:pt x="103" y="40"/>
                </a:cubicBezTo>
                <a:cubicBezTo>
                  <a:pt x="103" y="41"/>
                  <a:pt x="103" y="44"/>
                  <a:pt x="105" y="44"/>
                </a:cubicBezTo>
                <a:cubicBezTo>
                  <a:pt x="107" y="43"/>
                  <a:pt x="108" y="40"/>
                  <a:pt x="110" y="38"/>
                </a:cubicBezTo>
                <a:cubicBezTo>
                  <a:pt x="111" y="37"/>
                  <a:pt x="111" y="36"/>
                  <a:pt x="113" y="35"/>
                </a:cubicBezTo>
                <a:cubicBezTo>
                  <a:pt x="114" y="35"/>
                  <a:pt x="115" y="37"/>
                  <a:pt x="116" y="36"/>
                </a:cubicBezTo>
                <a:cubicBezTo>
                  <a:pt x="117" y="35"/>
                  <a:pt x="115" y="32"/>
                  <a:pt x="116" y="32"/>
                </a:cubicBezTo>
                <a:cubicBezTo>
                  <a:pt x="118" y="32"/>
                  <a:pt x="118" y="35"/>
                  <a:pt x="120" y="36"/>
                </a:cubicBezTo>
                <a:cubicBezTo>
                  <a:pt x="122" y="37"/>
                  <a:pt x="125" y="33"/>
                  <a:pt x="125" y="35"/>
                </a:cubicBezTo>
                <a:cubicBezTo>
                  <a:pt x="126" y="37"/>
                  <a:pt x="122" y="40"/>
                  <a:pt x="123" y="43"/>
                </a:cubicBezTo>
                <a:cubicBezTo>
                  <a:pt x="124" y="45"/>
                  <a:pt x="127" y="44"/>
                  <a:pt x="128" y="43"/>
                </a:cubicBezTo>
                <a:cubicBezTo>
                  <a:pt x="129" y="42"/>
                  <a:pt x="125" y="39"/>
                  <a:pt x="127" y="38"/>
                </a:cubicBezTo>
                <a:cubicBezTo>
                  <a:pt x="128" y="37"/>
                  <a:pt x="130" y="40"/>
                  <a:pt x="132" y="41"/>
                </a:cubicBezTo>
                <a:cubicBezTo>
                  <a:pt x="133" y="42"/>
                  <a:pt x="134" y="45"/>
                  <a:pt x="134" y="44"/>
                </a:cubicBezTo>
                <a:cubicBezTo>
                  <a:pt x="134" y="42"/>
                  <a:pt x="133" y="40"/>
                  <a:pt x="132" y="38"/>
                </a:cubicBezTo>
                <a:cubicBezTo>
                  <a:pt x="131" y="36"/>
                  <a:pt x="128" y="35"/>
                  <a:pt x="129" y="34"/>
                </a:cubicBezTo>
                <a:cubicBezTo>
                  <a:pt x="131" y="33"/>
                  <a:pt x="133" y="36"/>
                  <a:pt x="135" y="36"/>
                </a:cubicBezTo>
                <a:cubicBezTo>
                  <a:pt x="137" y="37"/>
                  <a:pt x="140" y="38"/>
                  <a:pt x="143" y="37"/>
                </a:cubicBezTo>
                <a:cubicBezTo>
                  <a:pt x="144" y="37"/>
                  <a:pt x="141" y="36"/>
                  <a:pt x="140" y="35"/>
                </a:cubicBezTo>
                <a:cubicBezTo>
                  <a:pt x="137" y="34"/>
                  <a:pt x="133" y="35"/>
                  <a:pt x="132" y="32"/>
                </a:cubicBezTo>
                <a:cubicBezTo>
                  <a:pt x="132" y="30"/>
                  <a:pt x="136" y="28"/>
                  <a:pt x="138" y="27"/>
                </a:cubicBezTo>
                <a:cubicBezTo>
                  <a:pt x="140" y="26"/>
                  <a:pt x="143" y="24"/>
                  <a:pt x="145" y="25"/>
                </a:cubicBezTo>
                <a:cubicBezTo>
                  <a:pt x="150" y="25"/>
                  <a:pt x="155" y="27"/>
                  <a:pt x="159" y="29"/>
                </a:cubicBezTo>
                <a:cubicBezTo>
                  <a:pt x="160" y="29"/>
                  <a:pt x="161" y="32"/>
                  <a:pt x="162" y="31"/>
                </a:cubicBezTo>
                <a:cubicBezTo>
                  <a:pt x="163" y="31"/>
                  <a:pt x="162" y="27"/>
                  <a:pt x="163" y="28"/>
                </a:cubicBezTo>
                <a:cubicBezTo>
                  <a:pt x="167" y="29"/>
                  <a:pt x="170" y="31"/>
                  <a:pt x="171" y="35"/>
                </a:cubicBezTo>
                <a:cubicBezTo>
                  <a:pt x="172" y="37"/>
                  <a:pt x="168" y="38"/>
                  <a:pt x="166" y="39"/>
                </a:cubicBezTo>
                <a:cubicBezTo>
                  <a:pt x="164" y="41"/>
                  <a:pt x="162" y="42"/>
                  <a:pt x="161" y="44"/>
                </a:cubicBezTo>
                <a:cubicBezTo>
                  <a:pt x="161" y="45"/>
                  <a:pt x="162" y="46"/>
                  <a:pt x="162" y="46"/>
                </a:cubicBezTo>
                <a:cubicBezTo>
                  <a:pt x="164" y="44"/>
                  <a:pt x="165" y="41"/>
                  <a:pt x="168" y="40"/>
                </a:cubicBezTo>
                <a:cubicBezTo>
                  <a:pt x="171" y="39"/>
                  <a:pt x="175" y="37"/>
                  <a:pt x="177" y="40"/>
                </a:cubicBezTo>
                <a:cubicBezTo>
                  <a:pt x="179" y="42"/>
                  <a:pt x="175" y="44"/>
                  <a:pt x="173" y="46"/>
                </a:cubicBezTo>
                <a:cubicBezTo>
                  <a:pt x="171" y="47"/>
                  <a:pt x="168" y="47"/>
                  <a:pt x="168" y="48"/>
                </a:cubicBezTo>
                <a:cubicBezTo>
                  <a:pt x="167" y="50"/>
                  <a:pt x="172" y="48"/>
                  <a:pt x="172" y="49"/>
                </a:cubicBezTo>
                <a:cubicBezTo>
                  <a:pt x="172" y="51"/>
                  <a:pt x="169" y="53"/>
                  <a:pt x="169" y="55"/>
                </a:cubicBezTo>
                <a:cubicBezTo>
                  <a:pt x="169" y="56"/>
                  <a:pt x="171" y="56"/>
                  <a:pt x="172" y="56"/>
                </a:cubicBezTo>
                <a:cubicBezTo>
                  <a:pt x="174" y="54"/>
                  <a:pt x="174" y="51"/>
                  <a:pt x="176" y="49"/>
                </a:cubicBezTo>
                <a:cubicBezTo>
                  <a:pt x="178" y="47"/>
                  <a:pt x="181" y="43"/>
                  <a:pt x="181" y="45"/>
                </a:cubicBezTo>
                <a:cubicBezTo>
                  <a:pt x="182" y="48"/>
                  <a:pt x="178" y="50"/>
                  <a:pt x="177" y="53"/>
                </a:cubicBezTo>
                <a:cubicBezTo>
                  <a:pt x="176" y="54"/>
                  <a:pt x="175" y="58"/>
                  <a:pt x="176" y="58"/>
                </a:cubicBezTo>
                <a:cubicBezTo>
                  <a:pt x="179" y="56"/>
                  <a:pt x="179" y="48"/>
                  <a:pt x="182" y="50"/>
                </a:cubicBezTo>
                <a:cubicBezTo>
                  <a:pt x="185" y="51"/>
                  <a:pt x="179" y="56"/>
                  <a:pt x="180" y="59"/>
                </a:cubicBezTo>
                <a:cubicBezTo>
                  <a:pt x="182" y="61"/>
                  <a:pt x="183" y="53"/>
                  <a:pt x="185" y="54"/>
                </a:cubicBezTo>
                <a:cubicBezTo>
                  <a:pt x="187" y="56"/>
                  <a:pt x="181" y="63"/>
                  <a:pt x="184" y="62"/>
                </a:cubicBezTo>
                <a:cubicBezTo>
                  <a:pt x="188" y="62"/>
                  <a:pt x="189" y="57"/>
                  <a:pt x="190" y="54"/>
                </a:cubicBezTo>
                <a:cubicBezTo>
                  <a:pt x="192" y="52"/>
                  <a:pt x="192" y="48"/>
                  <a:pt x="194" y="47"/>
                </a:cubicBezTo>
                <a:cubicBezTo>
                  <a:pt x="196" y="46"/>
                  <a:pt x="200" y="47"/>
                  <a:pt x="202" y="49"/>
                </a:cubicBezTo>
                <a:cubicBezTo>
                  <a:pt x="203" y="50"/>
                  <a:pt x="199" y="54"/>
                  <a:pt x="201" y="54"/>
                </a:cubicBezTo>
                <a:cubicBezTo>
                  <a:pt x="202" y="55"/>
                  <a:pt x="202" y="50"/>
                  <a:pt x="204" y="50"/>
                </a:cubicBezTo>
                <a:cubicBezTo>
                  <a:pt x="207" y="50"/>
                  <a:pt x="209" y="53"/>
                  <a:pt x="210" y="55"/>
                </a:cubicBezTo>
                <a:cubicBezTo>
                  <a:pt x="211" y="55"/>
                  <a:pt x="211" y="57"/>
                  <a:pt x="210" y="58"/>
                </a:cubicBezTo>
                <a:cubicBezTo>
                  <a:pt x="209" y="59"/>
                  <a:pt x="207" y="60"/>
                  <a:pt x="205" y="61"/>
                </a:cubicBezTo>
                <a:cubicBezTo>
                  <a:pt x="203" y="62"/>
                  <a:pt x="200" y="60"/>
                  <a:pt x="198" y="61"/>
                </a:cubicBezTo>
                <a:cubicBezTo>
                  <a:pt x="196" y="62"/>
                  <a:pt x="196" y="65"/>
                  <a:pt x="195" y="67"/>
                </a:cubicBezTo>
                <a:cubicBezTo>
                  <a:pt x="194" y="69"/>
                  <a:pt x="191" y="72"/>
                  <a:pt x="193" y="73"/>
                </a:cubicBezTo>
                <a:cubicBezTo>
                  <a:pt x="195" y="74"/>
                  <a:pt x="197" y="70"/>
                  <a:pt x="199" y="69"/>
                </a:cubicBezTo>
                <a:cubicBezTo>
                  <a:pt x="201" y="67"/>
                  <a:pt x="204" y="66"/>
                  <a:pt x="206" y="67"/>
                </a:cubicBezTo>
                <a:cubicBezTo>
                  <a:pt x="208" y="67"/>
                  <a:pt x="203" y="70"/>
                  <a:pt x="204" y="69"/>
                </a:cubicBezTo>
                <a:cubicBezTo>
                  <a:pt x="206" y="68"/>
                  <a:pt x="208" y="67"/>
                  <a:pt x="210" y="65"/>
                </a:cubicBezTo>
                <a:cubicBezTo>
                  <a:pt x="211" y="64"/>
                  <a:pt x="212" y="61"/>
                  <a:pt x="213" y="61"/>
                </a:cubicBezTo>
                <a:cubicBezTo>
                  <a:pt x="215" y="62"/>
                  <a:pt x="215" y="65"/>
                  <a:pt x="214" y="67"/>
                </a:cubicBezTo>
                <a:cubicBezTo>
                  <a:pt x="213" y="69"/>
                  <a:pt x="210" y="71"/>
                  <a:pt x="207" y="72"/>
                </a:cubicBezTo>
                <a:cubicBezTo>
                  <a:pt x="205" y="73"/>
                  <a:pt x="202" y="73"/>
                  <a:pt x="200" y="74"/>
                </a:cubicBezTo>
                <a:cubicBezTo>
                  <a:pt x="198" y="75"/>
                  <a:pt x="197" y="77"/>
                  <a:pt x="196" y="79"/>
                </a:cubicBezTo>
                <a:cubicBezTo>
                  <a:pt x="196" y="80"/>
                  <a:pt x="198" y="80"/>
                  <a:pt x="199" y="80"/>
                </a:cubicBezTo>
                <a:cubicBezTo>
                  <a:pt x="200" y="79"/>
                  <a:pt x="200" y="76"/>
                  <a:pt x="202" y="75"/>
                </a:cubicBezTo>
                <a:cubicBezTo>
                  <a:pt x="203" y="74"/>
                  <a:pt x="205" y="75"/>
                  <a:pt x="205" y="76"/>
                </a:cubicBezTo>
                <a:cubicBezTo>
                  <a:pt x="206" y="78"/>
                  <a:pt x="203" y="80"/>
                  <a:pt x="203" y="82"/>
                </a:cubicBezTo>
                <a:cubicBezTo>
                  <a:pt x="203" y="83"/>
                  <a:pt x="205" y="82"/>
                  <a:pt x="206" y="81"/>
                </a:cubicBezTo>
                <a:cubicBezTo>
                  <a:pt x="207" y="79"/>
                  <a:pt x="207" y="75"/>
                  <a:pt x="209" y="73"/>
                </a:cubicBezTo>
                <a:cubicBezTo>
                  <a:pt x="212" y="70"/>
                  <a:pt x="216" y="68"/>
                  <a:pt x="220" y="67"/>
                </a:cubicBezTo>
                <a:cubicBezTo>
                  <a:pt x="221" y="66"/>
                  <a:pt x="221" y="69"/>
                  <a:pt x="220" y="70"/>
                </a:cubicBezTo>
                <a:cubicBezTo>
                  <a:pt x="218" y="72"/>
                  <a:pt x="214" y="73"/>
                  <a:pt x="212" y="75"/>
                </a:cubicBezTo>
                <a:cubicBezTo>
                  <a:pt x="211" y="76"/>
                  <a:pt x="212" y="78"/>
                  <a:pt x="213" y="77"/>
                </a:cubicBezTo>
                <a:cubicBezTo>
                  <a:pt x="218" y="75"/>
                  <a:pt x="222" y="71"/>
                  <a:pt x="227" y="69"/>
                </a:cubicBezTo>
                <a:cubicBezTo>
                  <a:pt x="228" y="69"/>
                  <a:pt x="228" y="71"/>
                  <a:pt x="229" y="72"/>
                </a:cubicBezTo>
                <a:cubicBezTo>
                  <a:pt x="231" y="73"/>
                  <a:pt x="235" y="73"/>
                  <a:pt x="235" y="75"/>
                </a:cubicBezTo>
                <a:cubicBezTo>
                  <a:pt x="236" y="77"/>
                  <a:pt x="232" y="78"/>
                  <a:pt x="230" y="79"/>
                </a:cubicBezTo>
                <a:cubicBezTo>
                  <a:pt x="228" y="80"/>
                  <a:pt x="225" y="79"/>
                  <a:pt x="222" y="80"/>
                </a:cubicBezTo>
                <a:cubicBezTo>
                  <a:pt x="220" y="81"/>
                  <a:pt x="218" y="83"/>
                  <a:pt x="216" y="85"/>
                </a:cubicBezTo>
                <a:cubicBezTo>
                  <a:pt x="215" y="85"/>
                  <a:pt x="215" y="87"/>
                  <a:pt x="216" y="87"/>
                </a:cubicBezTo>
                <a:cubicBezTo>
                  <a:pt x="220" y="86"/>
                  <a:pt x="222" y="84"/>
                  <a:pt x="226" y="83"/>
                </a:cubicBezTo>
                <a:cubicBezTo>
                  <a:pt x="227" y="82"/>
                  <a:pt x="231" y="80"/>
                  <a:pt x="231" y="81"/>
                </a:cubicBezTo>
                <a:cubicBezTo>
                  <a:pt x="230" y="84"/>
                  <a:pt x="227" y="85"/>
                  <a:pt x="224" y="87"/>
                </a:cubicBezTo>
                <a:cubicBezTo>
                  <a:pt x="223" y="88"/>
                  <a:pt x="221" y="88"/>
                  <a:pt x="220" y="89"/>
                </a:cubicBezTo>
                <a:cubicBezTo>
                  <a:pt x="219" y="89"/>
                  <a:pt x="220" y="91"/>
                  <a:pt x="220" y="91"/>
                </a:cubicBezTo>
                <a:cubicBezTo>
                  <a:pt x="224" y="90"/>
                  <a:pt x="227" y="88"/>
                  <a:pt x="230" y="86"/>
                </a:cubicBezTo>
                <a:cubicBezTo>
                  <a:pt x="233" y="85"/>
                  <a:pt x="235" y="82"/>
                  <a:pt x="238" y="80"/>
                </a:cubicBezTo>
                <a:cubicBezTo>
                  <a:pt x="239" y="80"/>
                  <a:pt x="240" y="81"/>
                  <a:pt x="241" y="81"/>
                </a:cubicBezTo>
                <a:cubicBezTo>
                  <a:pt x="243" y="83"/>
                  <a:pt x="246" y="85"/>
                  <a:pt x="248" y="87"/>
                </a:cubicBezTo>
                <a:cubicBezTo>
                  <a:pt x="249" y="88"/>
                  <a:pt x="250" y="91"/>
                  <a:pt x="248" y="91"/>
                </a:cubicBezTo>
                <a:cubicBezTo>
                  <a:pt x="244" y="92"/>
                  <a:pt x="240" y="90"/>
                  <a:pt x="235" y="91"/>
                </a:cubicBezTo>
                <a:cubicBezTo>
                  <a:pt x="232" y="91"/>
                  <a:pt x="229" y="92"/>
                  <a:pt x="226" y="94"/>
                </a:cubicBezTo>
                <a:cubicBezTo>
                  <a:pt x="225" y="95"/>
                  <a:pt x="229" y="94"/>
                  <a:pt x="230" y="95"/>
                </a:cubicBezTo>
                <a:cubicBezTo>
                  <a:pt x="233" y="95"/>
                  <a:pt x="236" y="97"/>
                  <a:pt x="239" y="97"/>
                </a:cubicBezTo>
                <a:cubicBezTo>
                  <a:pt x="243" y="98"/>
                  <a:pt x="247" y="97"/>
                  <a:pt x="250" y="98"/>
                </a:cubicBezTo>
                <a:cubicBezTo>
                  <a:pt x="252" y="99"/>
                  <a:pt x="253" y="100"/>
                  <a:pt x="253" y="101"/>
                </a:cubicBezTo>
                <a:cubicBezTo>
                  <a:pt x="253" y="102"/>
                  <a:pt x="251" y="103"/>
                  <a:pt x="251" y="103"/>
                </a:cubicBezTo>
                <a:cubicBezTo>
                  <a:pt x="248" y="103"/>
                  <a:pt x="245" y="103"/>
                  <a:pt x="243" y="103"/>
                </a:cubicBezTo>
                <a:cubicBezTo>
                  <a:pt x="240" y="102"/>
                  <a:pt x="237" y="100"/>
                  <a:pt x="233" y="100"/>
                </a:cubicBezTo>
                <a:cubicBezTo>
                  <a:pt x="231" y="100"/>
                  <a:pt x="228" y="101"/>
                  <a:pt x="226" y="102"/>
                </a:cubicBezTo>
                <a:cubicBezTo>
                  <a:pt x="225" y="103"/>
                  <a:pt x="224" y="106"/>
                  <a:pt x="226" y="106"/>
                </a:cubicBezTo>
                <a:cubicBezTo>
                  <a:pt x="228" y="107"/>
                  <a:pt x="231" y="104"/>
                  <a:pt x="234" y="104"/>
                </a:cubicBezTo>
                <a:cubicBezTo>
                  <a:pt x="235" y="104"/>
                  <a:pt x="238" y="104"/>
                  <a:pt x="238" y="105"/>
                </a:cubicBezTo>
                <a:cubicBezTo>
                  <a:pt x="239" y="107"/>
                  <a:pt x="236" y="107"/>
                  <a:pt x="235" y="108"/>
                </a:cubicBezTo>
                <a:cubicBezTo>
                  <a:pt x="233" y="108"/>
                  <a:pt x="230" y="106"/>
                  <a:pt x="230" y="108"/>
                </a:cubicBezTo>
                <a:cubicBezTo>
                  <a:pt x="231" y="110"/>
                  <a:pt x="238" y="110"/>
                  <a:pt x="236" y="111"/>
                </a:cubicBezTo>
                <a:cubicBezTo>
                  <a:pt x="233" y="113"/>
                  <a:pt x="228" y="110"/>
                  <a:pt x="224" y="111"/>
                </a:cubicBezTo>
                <a:cubicBezTo>
                  <a:pt x="223" y="112"/>
                  <a:pt x="223" y="114"/>
                  <a:pt x="224" y="114"/>
                </a:cubicBezTo>
                <a:cubicBezTo>
                  <a:pt x="227" y="115"/>
                  <a:pt x="231" y="112"/>
                  <a:pt x="233" y="114"/>
                </a:cubicBezTo>
                <a:cubicBezTo>
                  <a:pt x="235" y="116"/>
                  <a:pt x="224" y="116"/>
                  <a:pt x="226" y="117"/>
                </a:cubicBezTo>
                <a:cubicBezTo>
                  <a:pt x="232" y="119"/>
                  <a:pt x="239" y="116"/>
                  <a:pt x="245" y="118"/>
                </a:cubicBezTo>
                <a:cubicBezTo>
                  <a:pt x="249" y="119"/>
                  <a:pt x="236" y="117"/>
                  <a:pt x="235" y="120"/>
                </a:cubicBezTo>
                <a:cubicBezTo>
                  <a:pt x="234" y="122"/>
                  <a:pt x="242" y="119"/>
                  <a:pt x="244" y="121"/>
                </a:cubicBezTo>
                <a:cubicBezTo>
                  <a:pt x="245" y="123"/>
                  <a:pt x="238" y="123"/>
                  <a:pt x="238" y="126"/>
                </a:cubicBezTo>
                <a:cubicBezTo>
                  <a:pt x="238" y="128"/>
                  <a:pt x="242" y="123"/>
                  <a:pt x="244" y="123"/>
                </a:cubicBezTo>
                <a:cubicBezTo>
                  <a:pt x="245" y="124"/>
                  <a:pt x="242" y="127"/>
                  <a:pt x="244" y="127"/>
                </a:cubicBezTo>
                <a:cubicBezTo>
                  <a:pt x="246" y="128"/>
                  <a:pt x="249" y="122"/>
                  <a:pt x="251" y="124"/>
                </a:cubicBezTo>
                <a:cubicBezTo>
                  <a:pt x="253" y="126"/>
                  <a:pt x="247" y="129"/>
                  <a:pt x="249" y="132"/>
                </a:cubicBezTo>
                <a:cubicBezTo>
                  <a:pt x="250" y="133"/>
                  <a:pt x="252" y="127"/>
                  <a:pt x="253" y="128"/>
                </a:cubicBezTo>
                <a:cubicBezTo>
                  <a:pt x="255" y="130"/>
                  <a:pt x="251" y="136"/>
                  <a:pt x="253" y="135"/>
                </a:cubicBezTo>
                <a:cubicBezTo>
                  <a:pt x="256" y="135"/>
                  <a:pt x="255" y="127"/>
                  <a:pt x="258" y="128"/>
                </a:cubicBezTo>
                <a:cubicBezTo>
                  <a:pt x="261" y="128"/>
                  <a:pt x="256" y="137"/>
                  <a:pt x="258" y="136"/>
                </a:cubicBezTo>
                <a:cubicBezTo>
                  <a:pt x="262" y="136"/>
                  <a:pt x="260" y="130"/>
                  <a:pt x="262" y="127"/>
                </a:cubicBezTo>
                <a:cubicBezTo>
                  <a:pt x="263" y="126"/>
                  <a:pt x="266" y="127"/>
                  <a:pt x="266" y="128"/>
                </a:cubicBezTo>
                <a:cubicBezTo>
                  <a:pt x="267" y="131"/>
                  <a:pt x="262" y="132"/>
                  <a:pt x="263" y="134"/>
                </a:cubicBezTo>
                <a:cubicBezTo>
                  <a:pt x="264" y="137"/>
                  <a:pt x="269" y="135"/>
                  <a:pt x="271" y="137"/>
                </a:cubicBezTo>
                <a:cubicBezTo>
                  <a:pt x="272" y="137"/>
                  <a:pt x="272" y="139"/>
                  <a:pt x="271" y="140"/>
                </a:cubicBezTo>
                <a:cubicBezTo>
                  <a:pt x="270" y="141"/>
                  <a:pt x="266" y="139"/>
                  <a:pt x="265" y="141"/>
                </a:cubicBezTo>
                <a:cubicBezTo>
                  <a:pt x="264" y="143"/>
                  <a:pt x="267" y="145"/>
                  <a:pt x="268" y="145"/>
                </a:cubicBezTo>
                <a:cubicBezTo>
                  <a:pt x="271" y="146"/>
                  <a:pt x="273" y="142"/>
                  <a:pt x="276" y="142"/>
                </a:cubicBezTo>
                <a:cubicBezTo>
                  <a:pt x="277" y="142"/>
                  <a:pt x="278" y="144"/>
                  <a:pt x="279" y="144"/>
                </a:cubicBezTo>
                <a:cubicBezTo>
                  <a:pt x="281" y="144"/>
                  <a:pt x="283" y="140"/>
                  <a:pt x="284" y="142"/>
                </a:cubicBezTo>
                <a:cubicBezTo>
                  <a:pt x="284" y="144"/>
                  <a:pt x="281" y="146"/>
                  <a:pt x="280" y="148"/>
                </a:cubicBezTo>
                <a:cubicBezTo>
                  <a:pt x="279" y="150"/>
                  <a:pt x="276" y="151"/>
                  <a:pt x="276" y="153"/>
                </a:cubicBezTo>
                <a:cubicBezTo>
                  <a:pt x="276" y="154"/>
                  <a:pt x="278" y="154"/>
                  <a:pt x="279" y="154"/>
                </a:cubicBezTo>
                <a:cubicBezTo>
                  <a:pt x="280" y="153"/>
                  <a:pt x="280" y="149"/>
                  <a:pt x="282" y="150"/>
                </a:cubicBezTo>
                <a:cubicBezTo>
                  <a:pt x="284" y="150"/>
                  <a:pt x="282" y="154"/>
                  <a:pt x="283" y="155"/>
                </a:cubicBezTo>
                <a:cubicBezTo>
                  <a:pt x="285" y="155"/>
                  <a:pt x="284" y="150"/>
                  <a:pt x="286" y="150"/>
                </a:cubicBezTo>
                <a:cubicBezTo>
                  <a:pt x="287" y="150"/>
                  <a:pt x="288" y="154"/>
                  <a:pt x="289" y="153"/>
                </a:cubicBezTo>
                <a:cubicBezTo>
                  <a:pt x="291" y="153"/>
                  <a:pt x="289" y="149"/>
                  <a:pt x="290" y="149"/>
                </a:cubicBezTo>
                <a:cubicBezTo>
                  <a:pt x="292" y="148"/>
                  <a:pt x="295" y="150"/>
                  <a:pt x="297" y="151"/>
                </a:cubicBezTo>
                <a:cubicBezTo>
                  <a:pt x="298" y="152"/>
                  <a:pt x="301" y="154"/>
                  <a:pt x="300" y="156"/>
                </a:cubicBezTo>
                <a:cubicBezTo>
                  <a:pt x="298" y="158"/>
                  <a:pt x="292" y="155"/>
                  <a:pt x="292" y="158"/>
                </a:cubicBezTo>
                <a:cubicBezTo>
                  <a:pt x="292" y="160"/>
                  <a:pt x="299" y="159"/>
                  <a:pt x="299" y="162"/>
                </a:cubicBezTo>
                <a:cubicBezTo>
                  <a:pt x="299" y="164"/>
                  <a:pt x="295" y="163"/>
                  <a:pt x="292" y="163"/>
                </a:cubicBezTo>
                <a:cubicBezTo>
                  <a:pt x="290" y="163"/>
                  <a:pt x="288" y="162"/>
                  <a:pt x="286" y="163"/>
                </a:cubicBezTo>
                <a:cubicBezTo>
                  <a:pt x="285" y="163"/>
                  <a:pt x="282" y="164"/>
                  <a:pt x="283" y="165"/>
                </a:cubicBezTo>
                <a:cubicBezTo>
                  <a:pt x="284" y="167"/>
                  <a:pt x="288" y="166"/>
                  <a:pt x="290" y="167"/>
                </a:cubicBezTo>
                <a:cubicBezTo>
                  <a:pt x="291" y="168"/>
                  <a:pt x="288" y="169"/>
                  <a:pt x="287" y="169"/>
                </a:cubicBezTo>
                <a:cubicBezTo>
                  <a:pt x="285" y="169"/>
                  <a:pt x="280" y="167"/>
                  <a:pt x="280" y="169"/>
                </a:cubicBezTo>
                <a:cubicBezTo>
                  <a:pt x="281" y="172"/>
                  <a:pt x="288" y="172"/>
                  <a:pt x="288" y="176"/>
                </a:cubicBezTo>
                <a:cubicBezTo>
                  <a:pt x="288" y="178"/>
                  <a:pt x="283" y="174"/>
                  <a:pt x="281" y="175"/>
                </a:cubicBezTo>
                <a:cubicBezTo>
                  <a:pt x="280" y="175"/>
                  <a:pt x="282" y="177"/>
                  <a:pt x="282" y="177"/>
                </a:cubicBezTo>
                <a:cubicBezTo>
                  <a:pt x="280" y="178"/>
                  <a:pt x="277" y="178"/>
                  <a:pt x="275" y="177"/>
                </a:cubicBezTo>
                <a:cubicBezTo>
                  <a:pt x="274" y="177"/>
                  <a:pt x="275" y="172"/>
                  <a:pt x="274" y="173"/>
                </a:cubicBezTo>
                <a:cubicBezTo>
                  <a:pt x="272" y="175"/>
                  <a:pt x="272" y="179"/>
                  <a:pt x="272" y="181"/>
                </a:cubicBezTo>
                <a:cubicBezTo>
                  <a:pt x="272" y="184"/>
                  <a:pt x="274" y="189"/>
                  <a:pt x="271" y="191"/>
                </a:cubicBezTo>
                <a:cubicBezTo>
                  <a:pt x="270" y="193"/>
                  <a:pt x="268" y="190"/>
                  <a:pt x="266" y="188"/>
                </a:cubicBezTo>
                <a:cubicBezTo>
                  <a:pt x="265" y="187"/>
                  <a:pt x="264" y="184"/>
                  <a:pt x="263" y="184"/>
                </a:cubicBezTo>
                <a:cubicBezTo>
                  <a:pt x="261" y="183"/>
                  <a:pt x="261" y="187"/>
                  <a:pt x="260" y="187"/>
                </a:cubicBezTo>
                <a:cubicBezTo>
                  <a:pt x="258" y="187"/>
                  <a:pt x="258" y="185"/>
                  <a:pt x="257" y="183"/>
                </a:cubicBezTo>
                <a:cubicBezTo>
                  <a:pt x="257" y="182"/>
                  <a:pt x="258" y="181"/>
                  <a:pt x="257" y="180"/>
                </a:cubicBezTo>
                <a:cubicBezTo>
                  <a:pt x="257" y="179"/>
                  <a:pt x="255" y="179"/>
                  <a:pt x="255" y="177"/>
                </a:cubicBezTo>
                <a:cubicBezTo>
                  <a:pt x="254" y="175"/>
                  <a:pt x="254" y="173"/>
                  <a:pt x="255" y="172"/>
                </a:cubicBezTo>
                <a:cubicBezTo>
                  <a:pt x="256" y="169"/>
                  <a:pt x="260" y="170"/>
                  <a:pt x="261" y="168"/>
                </a:cubicBezTo>
                <a:cubicBezTo>
                  <a:pt x="262" y="167"/>
                  <a:pt x="263" y="163"/>
                  <a:pt x="262" y="163"/>
                </a:cubicBezTo>
                <a:cubicBezTo>
                  <a:pt x="258" y="164"/>
                  <a:pt x="256" y="167"/>
                  <a:pt x="253" y="169"/>
                </a:cubicBezTo>
                <a:cubicBezTo>
                  <a:pt x="252" y="169"/>
                  <a:pt x="250" y="171"/>
                  <a:pt x="250" y="170"/>
                </a:cubicBezTo>
                <a:cubicBezTo>
                  <a:pt x="249" y="168"/>
                  <a:pt x="251" y="166"/>
                  <a:pt x="250" y="165"/>
                </a:cubicBezTo>
                <a:cubicBezTo>
                  <a:pt x="249" y="164"/>
                  <a:pt x="246" y="166"/>
                  <a:pt x="244" y="165"/>
                </a:cubicBezTo>
                <a:cubicBezTo>
                  <a:pt x="243" y="165"/>
                  <a:pt x="241" y="164"/>
                  <a:pt x="240" y="162"/>
                </a:cubicBezTo>
                <a:cubicBezTo>
                  <a:pt x="239" y="161"/>
                  <a:pt x="241" y="158"/>
                  <a:pt x="240" y="157"/>
                </a:cubicBezTo>
                <a:cubicBezTo>
                  <a:pt x="237" y="156"/>
                  <a:pt x="233" y="156"/>
                  <a:pt x="231" y="158"/>
                </a:cubicBezTo>
                <a:cubicBezTo>
                  <a:pt x="230" y="160"/>
                  <a:pt x="235" y="161"/>
                  <a:pt x="235" y="164"/>
                </a:cubicBezTo>
                <a:cubicBezTo>
                  <a:pt x="235" y="165"/>
                  <a:pt x="233" y="165"/>
                  <a:pt x="231" y="164"/>
                </a:cubicBezTo>
                <a:cubicBezTo>
                  <a:pt x="230" y="163"/>
                  <a:pt x="229" y="160"/>
                  <a:pt x="228" y="161"/>
                </a:cubicBezTo>
                <a:cubicBezTo>
                  <a:pt x="226" y="162"/>
                  <a:pt x="228" y="164"/>
                  <a:pt x="228" y="166"/>
                </a:cubicBezTo>
                <a:cubicBezTo>
                  <a:pt x="229" y="168"/>
                  <a:pt x="234" y="169"/>
                  <a:pt x="233" y="171"/>
                </a:cubicBezTo>
                <a:cubicBezTo>
                  <a:pt x="232" y="173"/>
                  <a:pt x="227" y="173"/>
                  <a:pt x="225" y="172"/>
                </a:cubicBezTo>
                <a:cubicBezTo>
                  <a:pt x="223" y="170"/>
                  <a:pt x="224" y="166"/>
                  <a:pt x="221" y="165"/>
                </a:cubicBezTo>
                <a:cubicBezTo>
                  <a:pt x="220" y="165"/>
                  <a:pt x="220" y="168"/>
                  <a:pt x="221" y="170"/>
                </a:cubicBezTo>
                <a:cubicBezTo>
                  <a:pt x="221" y="172"/>
                  <a:pt x="222" y="176"/>
                  <a:pt x="224" y="177"/>
                </a:cubicBezTo>
                <a:cubicBezTo>
                  <a:pt x="226" y="178"/>
                  <a:pt x="229" y="176"/>
                  <a:pt x="231" y="177"/>
                </a:cubicBezTo>
                <a:cubicBezTo>
                  <a:pt x="233" y="180"/>
                  <a:pt x="232" y="184"/>
                  <a:pt x="233" y="187"/>
                </a:cubicBezTo>
                <a:cubicBezTo>
                  <a:pt x="233" y="190"/>
                  <a:pt x="231" y="193"/>
                  <a:pt x="233" y="195"/>
                </a:cubicBezTo>
                <a:cubicBezTo>
                  <a:pt x="234" y="196"/>
                  <a:pt x="235" y="191"/>
                  <a:pt x="237" y="191"/>
                </a:cubicBezTo>
                <a:cubicBezTo>
                  <a:pt x="239" y="191"/>
                  <a:pt x="241" y="193"/>
                  <a:pt x="243" y="194"/>
                </a:cubicBezTo>
                <a:cubicBezTo>
                  <a:pt x="244" y="195"/>
                  <a:pt x="247" y="194"/>
                  <a:pt x="248" y="195"/>
                </a:cubicBezTo>
                <a:cubicBezTo>
                  <a:pt x="249" y="197"/>
                  <a:pt x="246" y="200"/>
                  <a:pt x="247" y="202"/>
                </a:cubicBezTo>
                <a:cubicBezTo>
                  <a:pt x="248" y="203"/>
                  <a:pt x="250" y="201"/>
                  <a:pt x="251" y="202"/>
                </a:cubicBezTo>
                <a:cubicBezTo>
                  <a:pt x="252" y="203"/>
                  <a:pt x="251" y="205"/>
                  <a:pt x="251" y="206"/>
                </a:cubicBezTo>
                <a:cubicBezTo>
                  <a:pt x="251" y="208"/>
                  <a:pt x="252" y="210"/>
                  <a:pt x="253" y="212"/>
                </a:cubicBezTo>
                <a:cubicBezTo>
                  <a:pt x="255" y="216"/>
                  <a:pt x="258" y="218"/>
                  <a:pt x="259" y="222"/>
                </a:cubicBezTo>
                <a:cubicBezTo>
                  <a:pt x="259" y="224"/>
                  <a:pt x="256" y="224"/>
                  <a:pt x="254" y="223"/>
                </a:cubicBezTo>
                <a:cubicBezTo>
                  <a:pt x="252" y="222"/>
                  <a:pt x="250" y="217"/>
                  <a:pt x="249" y="219"/>
                </a:cubicBezTo>
                <a:cubicBezTo>
                  <a:pt x="248" y="224"/>
                  <a:pt x="252" y="228"/>
                  <a:pt x="252" y="233"/>
                </a:cubicBezTo>
                <a:cubicBezTo>
                  <a:pt x="251" y="234"/>
                  <a:pt x="248" y="231"/>
                  <a:pt x="247" y="232"/>
                </a:cubicBezTo>
                <a:cubicBezTo>
                  <a:pt x="246" y="233"/>
                  <a:pt x="249" y="236"/>
                  <a:pt x="248" y="23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36" name="Freeform 3554"/>
          <p:cNvSpPr>
            <a:spLocks noChangeAspect="1"/>
          </p:cNvSpPr>
          <p:nvPr/>
        </p:nvSpPr>
        <p:spPr bwMode="auto">
          <a:xfrm>
            <a:off x="2889250" y="2054225"/>
            <a:ext cx="49213" cy="47625"/>
          </a:xfrm>
          <a:custGeom>
            <a:avLst/>
            <a:gdLst>
              <a:gd name="T0" fmla="*/ 29 w 26"/>
              <a:gd name="T1" fmla="*/ 2 h 25"/>
              <a:gd name="T2" fmla="*/ 31 w 26"/>
              <a:gd name="T3" fmla="*/ 5 h 25"/>
              <a:gd name="T4" fmla="*/ 29 w 26"/>
              <a:gd name="T5" fmla="*/ 20 h 25"/>
              <a:gd name="T6" fmla="*/ 17 w 26"/>
              <a:gd name="T7" fmla="*/ 29 h 25"/>
              <a:gd name="T8" fmla="*/ 4 w 26"/>
              <a:gd name="T9" fmla="*/ 28 h 25"/>
              <a:gd name="T10" fmla="*/ 0 w 26"/>
              <a:gd name="T11" fmla="*/ 23 h 25"/>
              <a:gd name="T12" fmla="*/ 4 w 26"/>
              <a:gd name="T13" fmla="*/ 11 h 25"/>
              <a:gd name="T14" fmla="*/ 11 w 26"/>
              <a:gd name="T15" fmla="*/ 2 h 25"/>
              <a:gd name="T16" fmla="*/ 20 w 26"/>
              <a:gd name="T17" fmla="*/ 0 h 25"/>
              <a:gd name="T18" fmla="*/ 29 w 26"/>
              <a:gd name="T19" fmla="*/ 2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6"/>
              <a:gd name="T31" fmla="*/ 0 h 25"/>
              <a:gd name="T32" fmla="*/ 26 w 26"/>
              <a:gd name="T33" fmla="*/ 25 h 2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6" h="25">
                <a:moveTo>
                  <a:pt x="24" y="2"/>
                </a:moveTo>
                <a:cubicBezTo>
                  <a:pt x="25" y="2"/>
                  <a:pt x="26" y="3"/>
                  <a:pt x="26" y="4"/>
                </a:cubicBezTo>
                <a:cubicBezTo>
                  <a:pt x="25" y="9"/>
                  <a:pt x="26" y="14"/>
                  <a:pt x="24" y="17"/>
                </a:cubicBezTo>
                <a:cubicBezTo>
                  <a:pt x="22" y="21"/>
                  <a:pt x="18" y="23"/>
                  <a:pt x="14" y="24"/>
                </a:cubicBezTo>
                <a:cubicBezTo>
                  <a:pt x="11" y="25"/>
                  <a:pt x="6" y="24"/>
                  <a:pt x="3" y="23"/>
                </a:cubicBezTo>
                <a:cubicBezTo>
                  <a:pt x="1" y="23"/>
                  <a:pt x="0" y="21"/>
                  <a:pt x="0" y="19"/>
                </a:cubicBezTo>
                <a:cubicBezTo>
                  <a:pt x="0" y="16"/>
                  <a:pt x="1" y="12"/>
                  <a:pt x="3" y="9"/>
                </a:cubicBezTo>
                <a:cubicBezTo>
                  <a:pt x="4" y="7"/>
                  <a:pt x="6" y="4"/>
                  <a:pt x="9" y="2"/>
                </a:cubicBezTo>
                <a:cubicBezTo>
                  <a:pt x="11" y="1"/>
                  <a:pt x="14" y="0"/>
                  <a:pt x="17" y="0"/>
                </a:cubicBezTo>
                <a:cubicBezTo>
                  <a:pt x="19" y="0"/>
                  <a:pt x="22" y="1"/>
                  <a:pt x="2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37" name="Freeform 3555"/>
          <p:cNvSpPr>
            <a:spLocks noChangeAspect="1"/>
          </p:cNvSpPr>
          <p:nvPr/>
        </p:nvSpPr>
        <p:spPr bwMode="auto">
          <a:xfrm>
            <a:off x="2941638" y="2060575"/>
            <a:ext cx="31750" cy="20638"/>
          </a:xfrm>
          <a:custGeom>
            <a:avLst/>
            <a:gdLst>
              <a:gd name="T0" fmla="*/ 3 w 16"/>
              <a:gd name="T1" fmla="*/ 2 h 11"/>
              <a:gd name="T2" fmla="*/ 1 w 16"/>
              <a:gd name="T3" fmla="*/ 5 h 11"/>
              <a:gd name="T4" fmla="*/ 3 w 16"/>
              <a:gd name="T5" fmla="*/ 12 h 11"/>
              <a:gd name="T6" fmla="*/ 11 w 16"/>
              <a:gd name="T7" fmla="*/ 11 h 11"/>
              <a:gd name="T8" fmla="*/ 17 w 16"/>
              <a:gd name="T9" fmla="*/ 12 h 11"/>
              <a:gd name="T10" fmla="*/ 19 w 16"/>
              <a:gd name="T11" fmla="*/ 5 h 11"/>
              <a:gd name="T12" fmla="*/ 12 w 16"/>
              <a:gd name="T13" fmla="*/ 2 h 11"/>
              <a:gd name="T14" fmla="*/ 7 w 16"/>
              <a:gd name="T15" fmla="*/ 0 h 11"/>
              <a:gd name="T16" fmla="*/ 3 w 16"/>
              <a:gd name="T17" fmla="*/ 2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6"/>
              <a:gd name="T28" fmla="*/ 0 h 11"/>
              <a:gd name="T29" fmla="*/ 16 w 16"/>
              <a:gd name="T30" fmla="*/ 11 h 1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6" h="11">
                <a:moveTo>
                  <a:pt x="2" y="2"/>
                </a:moveTo>
                <a:cubicBezTo>
                  <a:pt x="1" y="2"/>
                  <a:pt x="1" y="3"/>
                  <a:pt x="1" y="4"/>
                </a:cubicBezTo>
                <a:cubicBezTo>
                  <a:pt x="1" y="6"/>
                  <a:pt x="0" y="9"/>
                  <a:pt x="2" y="10"/>
                </a:cubicBezTo>
                <a:cubicBezTo>
                  <a:pt x="4" y="11"/>
                  <a:pt x="7" y="9"/>
                  <a:pt x="9" y="9"/>
                </a:cubicBezTo>
                <a:cubicBezTo>
                  <a:pt x="11" y="9"/>
                  <a:pt x="13" y="11"/>
                  <a:pt x="14" y="10"/>
                </a:cubicBezTo>
                <a:cubicBezTo>
                  <a:pt x="16" y="9"/>
                  <a:pt x="16" y="6"/>
                  <a:pt x="15" y="4"/>
                </a:cubicBezTo>
                <a:cubicBezTo>
                  <a:pt x="14" y="2"/>
                  <a:pt x="12" y="3"/>
                  <a:pt x="10" y="2"/>
                </a:cubicBezTo>
                <a:cubicBezTo>
                  <a:pt x="9" y="2"/>
                  <a:pt x="8" y="1"/>
                  <a:pt x="6" y="0"/>
                </a:cubicBezTo>
                <a:cubicBezTo>
                  <a:pt x="4" y="0"/>
                  <a:pt x="3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38" name="Freeform 3556"/>
          <p:cNvSpPr>
            <a:spLocks noChangeAspect="1"/>
          </p:cNvSpPr>
          <p:nvPr/>
        </p:nvSpPr>
        <p:spPr bwMode="auto">
          <a:xfrm>
            <a:off x="2938463" y="2039938"/>
            <a:ext cx="9525" cy="17463"/>
          </a:xfrm>
          <a:custGeom>
            <a:avLst/>
            <a:gdLst>
              <a:gd name="T0" fmla="*/ 1 w 5"/>
              <a:gd name="T1" fmla="*/ 1 h 9"/>
              <a:gd name="T2" fmla="*/ 0 w 5"/>
              <a:gd name="T3" fmla="*/ 5 h 9"/>
              <a:gd name="T4" fmla="*/ 2 w 5"/>
              <a:gd name="T5" fmla="*/ 10 h 9"/>
              <a:gd name="T6" fmla="*/ 5 w 5"/>
              <a:gd name="T7" fmla="*/ 7 h 9"/>
              <a:gd name="T8" fmla="*/ 5 w 5"/>
              <a:gd name="T9" fmla="*/ 2 h 9"/>
              <a:gd name="T10" fmla="*/ 1 w 5"/>
              <a:gd name="T11" fmla="*/ 1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"/>
              <a:gd name="T19" fmla="*/ 0 h 9"/>
              <a:gd name="T20" fmla="*/ 5 w 5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" h="9">
                <a:moveTo>
                  <a:pt x="1" y="1"/>
                </a:moveTo>
                <a:cubicBezTo>
                  <a:pt x="0" y="1"/>
                  <a:pt x="0" y="3"/>
                  <a:pt x="0" y="4"/>
                </a:cubicBezTo>
                <a:cubicBezTo>
                  <a:pt x="0" y="5"/>
                  <a:pt x="1" y="8"/>
                  <a:pt x="2" y="8"/>
                </a:cubicBezTo>
                <a:cubicBezTo>
                  <a:pt x="3" y="9"/>
                  <a:pt x="4" y="7"/>
                  <a:pt x="4" y="6"/>
                </a:cubicBezTo>
                <a:cubicBezTo>
                  <a:pt x="5" y="4"/>
                  <a:pt x="4" y="3"/>
                  <a:pt x="4" y="2"/>
                </a:cubicBezTo>
                <a:cubicBezTo>
                  <a:pt x="3" y="1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39" name="Freeform 3557"/>
          <p:cNvSpPr>
            <a:spLocks noChangeAspect="1"/>
          </p:cNvSpPr>
          <p:nvPr/>
        </p:nvSpPr>
        <p:spPr bwMode="auto">
          <a:xfrm>
            <a:off x="2846388" y="2011363"/>
            <a:ext cx="36513" cy="28575"/>
          </a:xfrm>
          <a:custGeom>
            <a:avLst/>
            <a:gdLst>
              <a:gd name="T0" fmla="*/ 18 w 19"/>
              <a:gd name="T1" fmla="*/ 0 h 15"/>
              <a:gd name="T2" fmla="*/ 23 w 19"/>
              <a:gd name="T3" fmla="*/ 2 h 15"/>
              <a:gd name="T4" fmla="*/ 15 w 19"/>
              <a:gd name="T5" fmla="*/ 8 h 15"/>
              <a:gd name="T6" fmla="*/ 10 w 19"/>
              <a:gd name="T7" fmla="*/ 16 h 15"/>
              <a:gd name="T8" fmla="*/ 2 w 19"/>
              <a:gd name="T9" fmla="*/ 17 h 15"/>
              <a:gd name="T10" fmla="*/ 0 w 19"/>
              <a:gd name="T11" fmla="*/ 13 h 15"/>
              <a:gd name="T12" fmla="*/ 8 w 19"/>
              <a:gd name="T13" fmla="*/ 7 h 15"/>
              <a:gd name="T14" fmla="*/ 15 w 19"/>
              <a:gd name="T15" fmla="*/ 2 h 15"/>
              <a:gd name="T16" fmla="*/ 18 w 19"/>
              <a:gd name="T17" fmla="*/ 0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9"/>
              <a:gd name="T28" fmla="*/ 0 h 15"/>
              <a:gd name="T29" fmla="*/ 19 w 19"/>
              <a:gd name="T30" fmla="*/ 15 h 1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9" h="15">
                <a:moveTo>
                  <a:pt x="15" y="0"/>
                </a:moveTo>
                <a:cubicBezTo>
                  <a:pt x="17" y="0"/>
                  <a:pt x="19" y="1"/>
                  <a:pt x="19" y="2"/>
                </a:cubicBezTo>
                <a:cubicBezTo>
                  <a:pt x="17" y="5"/>
                  <a:pt x="14" y="5"/>
                  <a:pt x="12" y="7"/>
                </a:cubicBezTo>
                <a:cubicBezTo>
                  <a:pt x="11" y="9"/>
                  <a:pt x="10" y="11"/>
                  <a:pt x="8" y="13"/>
                </a:cubicBezTo>
                <a:cubicBezTo>
                  <a:pt x="6" y="14"/>
                  <a:pt x="4" y="15"/>
                  <a:pt x="2" y="14"/>
                </a:cubicBezTo>
                <a:cubicBezTo>
                  <a:pt x="1" y="14"/>
                  <a:pt x="0" y="12"/>
                  <a:pt x="0" y="11"/>
                </a:cubicBezTo>
                <a:cubicBezTo>
                  <a:pt x="2" y="9"/>
                  <a:pt x="5" y="8"/>
                  <a:pt x="7" y="6"/>
                </a:cubicBezTo>
                <a:cubicBezTo>
                  <a:pt x="8" y="5"/>
                  <a:pt x="10" y="3"/>
                  <a:pt x="12" y="2"/>
                </a:cubicBezTo>
                <a:cubicBezTo>
                  <a:pt x="13" y="1"/>
                  <a:pt x="14" y="0"/>
                  <a:pt x="1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40" name="Freeform 3558"/>
          <p:cNvSpPr>
            <a:spLocks noChangeAspect="1"/>
          </p:cNvSpPr>
          <p:nvPr/>
        </p:nvSpPr>
        <p:spPr bwMode="auto">
          <a:xfrm>
            <a:off x="2868613" y="1997075"/>
            <a:ext cx="25400" cy="12700"/>
          </a:xfrm>
          <a:custGeom>
            <a:avLst/>
            <a:gdLst>
              <a:gd name="T0" fmla="*/ 1 w 14"/>
              <a:gd name="T1" fmla="*/ 5 h 6"/>
              <a:gd name="T2" fmla="*/ 11 w 14"/>
              <a:gd name="T3" fmla="*/ 1 h 6"/>
              <a:gd name="T4" fmla="*/ 16 w 14"/>
              <a:gd name="T5" fmla="*/ 3 h 6"/>
              <a:gd name="T6" fmla="*/ 9 w 14"/>
              <a:gd name="T7" fmla="*/ 5 h 6"/>
              <a:gd name="T8" fmla="*/ 1 w 14"/>
              <a:gd name="T9" fmla="*/ 5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"/>
              <a:gd name="T16" fmla="*/ 0 h 6"/>
              <a:gd name="T17" fmla="*/ 14 w 14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" h="6">
                <a:moveTo>
                  <a:pt x="1" y="4"/>
                </a:moveTo>
                <a:cubicBezTo>
                  <a:pt x="3" y="1"/>
                  <a:pt x="7" y="1"/>
                  <a:pt x="10" y="1"/>
                </a:cubicBezTo>
                <a:cubicBezTo>
                  <a:pt x="12" y="0"/>
                  <a:pt x="14" y="1"/>
                  <a:pt x="14" y="2"/>
                </a:cubicBezTo>
                <a:cubicBezTo>
                  <a:pt x="13" y="4"/>
                  <a:pt x="10" y="4"/>
                  <a:pt x="8" y="4"/>
                </a:cubicBezTo>
                <a:cubicBezTo>
                  <a:pt x="6" y="4"/>
                  <a:pt x="0" y="6"/>
                  <a:pt x="1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41" name="Freeform 3559"/>
          <p:cNvSpPr>
            <a:spLocks noChangeAspect="1"/>
          </p:cNvSpPr>
          <p:nvPr/>
        </p:nvSpPr>
        <p:spPr bwMode="auto">
          <a:xfrm>
            <a:off x="2835275" y="1995488"/>
            <a:ext cx="20638" cy="9525"/>
          </a:xfrm>
          <a:custGeom>
            <a:avLst/>
            <a:gdLst>
              <a:gd name="T0" fmla="*/ 1 w 11"/>
              <a:gd name="T1" fmla="*/ 2 h 5"/>
              <a:gd name="T2" fmla="*/ 5 w 11"/>
              <a:gd name="T3" fmla="*/ 6 h 5"/>
              <a:gd name="T4" fmla="*/ 13 w 11"/>
              <a:gd name="T5" fmla="*/ 4 h 5"/>
              <a:gd name="T6" fmla="*/ 11 w 11"/>
              <a:gd name="T7" fmla="*/ 1 h 5"/>
              <a:gd name="T8" fmla="*/ 1 w 11"/>
              <a:gd name="T9" fmla="*/ 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"/>
              <a:gd name="T16" fmla="*/ 0 h 5"/>
              <a:gd name="T17" fmla="*/ 11 w 11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" h="5">
                <a:moveTo>
                  <a:pt x="1" y="2"/>
                </a:moveTo>
                <a:cubicBezTo>
                  <a:pt x="0" y="3"/>
                  <a:pt x="2" y="5"/>
                  <a:pt x="4" y="5"/>
                </a:cubicBezTo>
                <a:cubicBezTo>
                  <a:pt x="6" y="5"/>
                  <a:pt x="9" y="4"/>
                  <a:pt x="11" y="3"/>
                </a:cubicBezTo>
                <a:cubicBezTo>
                  <a:pt x="11" y="2"/>
                  <a:pt x="10" y="1"/>
                  <a:pt x="9" y="1"/>
                </a:cubicBezTo>
                <a:cubicBezTo>
                  <a:pt x="6" y="1"/>
                  <a:pt x="3" y="0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42" name="Freeform 3560"/>
          <p:cNvSpPr>
            <a:spLocks noChangeAspect="1"/>
          </p:cNvSpPr>
          <p:nvPr/>
        </p:nvSpPr>
        <p:spPr bwMode="auto">
          <a:xfrm>
            <a:off x="2854325" y="2052638"/>
            <a:ext cx="14288" cy="14288"/>
          </a:xfrm>
          <a:custGeom>
            <a:avLst/>
            <a:gdLst>
              <a:gd name="T0" fmla="*/ 1 w 7"/>
              <a:gd name="T1" fmla="*/ 3 h 7"/>
              <a:gd name="T2" fmla="*/ 1 w 7"/>
              <a:gd name="T3" fmla="*/ 8 h 7"/>
              <a:gd name="T4" fmla="*/ 5 w 7"/>
              <a:gd name="T5" fmla="*/ 6 h 7"/>
              <a:gd name="T6" fmla="*/ 8 w 7"/>
              <a:gd name="T7" fmla="*/ 3 h 7"/>
              <a:gd name="T8" fmla="*/ 1 w 7"/>
              <a:gd name="T9" fmla="*/ 3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7"/>
              <a:gd name="T17" fmla="*/ 7 w 7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7">
                <a:moveTo>
                  <a:pt x="1" y="2"/>
                </a:moveTo>
                <a:cubicBezTo>
                  <a:pt x="0" y="3"/>
                  <a:pt x="0" y="5"/>
                  <a:pt x="1" y="6"/>
                </a:cubicBezTo>
                <a:cubicBezTo>
                  <a:pt x="1" y="7"/>
                  <a:pt x="3" y="6"/>
                  <a:pt x="4" y="5"/>
                </a:cubicBezTo>
                <a:cubicBezTo>
                  <a:pt x="5" y="4"/>
                  <a:pt x="7" y="3"/>
                  <a:pt x="6" y="2"/>
                </a:cubicBezTo>
                <a:cubicBezTo>
                  <a:pt x="5" y="0"/>
                  <a:pt x="2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43" name="Freeform 3561"/>
          <p:cNvSpPr>
            <a:spLocks noChangeAspect="1"/>
          </p:cNvSpPr>
          <p:nvPr/>
        </p:nvSpPr>
        <p:spPr bwMode="auto">
          <a:xfrm>
            <a:off x="2690813" y="1981200"/>
            <a:ext cx="22225" cy="11113"/>
          </a:xfrm>
          <a:custGeom>
            <a:avLst/>
            <a:gdLst>
              <a:gd name="T0" fmla="*/ 2 w 12"/>
              <a:gd name="T1" fmla="*/ 1 h 6"/>
              <a:gd name="T2" fmla="*/ 6 w 12"/>
              <a:gd name="T3" fmla="*/ 6 h 6"/>
              <a:gd name="T4" fmla="*/ 13 w 12"/>
              <a:gd name="T5" fmla="*/ 6 h 6"/>
              <a:gd name="T6" fmla="*/ 12 w 12"/>
              <a:gd name="T7" fmla="*/ 1 h 6"/>
              <a:gd name="T8" fmla="*/ 2 w 12"/>
              <a:gd name="T9" fmla="*/ 1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6"/>
              <a:gd name="T17" fmla="*/ 12 w 12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6">
                <a:moveTo>
                  <a:pt x="2" y="1"/>
                </a:moveTo>
                <a:cubicBezTo>
                  <a:pt x="0" y="2"/>
                  <a:pt x="4" y="5"/>
                  <a:pt x="5" y="5"/>
                </a:cubicBezTo>
                <a:cubicBezTo>
                  <a:pt x="7" y="6"/>
                  <a:pt x="9" y="6"/>
                  <a:pt x="11" y="5"/>
                </a:cubicBezTo>
                <a:cubicBezTo>
                  <a:pt x="12" y="4"/>
                  <a:pt x="11" y="2"/>
                  <a:pt x="10" y="1"/>
                </a:cubicBezTo>
                <a:cubicBezTo>
                  <a:pt x="7" y="0"/>
                  <a:pt x="4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44" name="Freeform 3562"/>
          <p:cNvSpPr>
            <a:spLocks noChangeAspect="1"/>
          </p:cNvSpPr>
          <p:nvPr/>
        </p:nvSpPr>
        <p:spPr bwMode="auto">
          <a:xfrm>
            <a:off x="2860675" y="1824038"/>
            <a:ext cx="96838" cy="49213"/>
          </a:xfrm>
          <a:custGeom>
            <a:avLst/>
            <a:gdLst>
              <a:gd name="T0" fmla="*/ 25 w 51"/>
              <a:gd name="T1" fmla="*/ 6 h 26"/>
              <a:gd name="T2" fmla="*/ 39 w 51"/>
              <a:gd name="T3" fmla="*/ 5 h 26"/>
              <a:gd name="T4" fmla="*/ 50 w 51"/>
              <a:gd name="T5" fmla="*/ 12 h 26"/>
              <a:gd name="T6" fmla="*/ 56 w 51"/>
              <a:gd name="T7" fmla="*/ 16 h 26"/>
              <a:gd name="T8" fmla="*/ 61 w 51"/>
              <a:gd name="T9" fmla="*/ 24 h 26"/>
              <a:gd name="T10" fmla="*/ 60 w 51"/>
              <a:gd name="T11" fmla="*/ 27 h 26"/>
              <a:gd name="T12" fmla="*/ 49 w 51"/>
              <a:gd name="T13" fmla="*/ 24 h 26"/>
              <a:gd name="T14" fmla="*/ 33 w 51"/>
              <a:gd name="T15" fmla="*/ 25 h 26"/>
              <a:gd name="T16" fmla="*/ 19 w 51"/>
              <a:gd name="T17" fmla="*/ 30 h 26"/>
              <a:gd name="T18" fmla="*/ 12 w 51"/>
              <a:gd name="T19" fmla="*/ 30 h 26"/>
              <a:gd name="T20" fmla="*/ 7 w 51"/>
              <a:gd name="T21" fmla="*/ 24 h 26"/>
              <a:gd name="T22" fmla="*/ 8 w 51"/>
              <a:gd name="T23" fmla="*/ 17 h 26"/>
              <a:gd name="T24" fmla="*/ 7 w 51"/>
              <a:gd name="T25" fmla="*/ 16 h 26"/>
              <a:gd name="T26" fmla="*/ 0 w 51"/>
              <a:gd name="T27" fmla="*/ 14 h 26"/>
              <a:gd name="T28" fmla="*/ 5 w 51"/>
              <a:gd name="T29" fmla="*/ 1 h 26"/>
              <a:gd name="T30" fmla="*/ 10 w 51"/>
              <a:gd name="T31" fmla="*/ 1 h 26"/>
              <a:gd name="T32" fmla="*/ 25 w 51"/>
              <a:gd name="T33" fmla="*/ 6 h 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1"/>
              <a:gd name="T52" fmla="*/ 0 h 26"/>
              <a:gd name="T53" fmla="*/ 51 w 51"/>
              <a:gd name="T54" fmla="*/ 26 h 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1" h="26">
                <a:moveTo>
                  <a:pt x="21" y="5"/>
                </a:moveTo>
                <a:cubicBezTo>
                  <a:pt x="25" y="6"/>
                  <a:pt x="29" y="3"/>
                  <a:pt x="33" y="4"/>
                </a:cubicBezTo>
                <a:cubicBezTo>
                  <a:pt x="37" y="4"/>
                  <a:pt x="39" y="8"/>
                  <a:pt x="42" y="10"/>
                </a:cubicBezTo>
                <a:cubicBezTo>
                  <a:pt x="43" y="11"/>
                  <a:pt x="46" y="12"/>
                  <a:pt x="47" y="13"/>
                </a:cubicBezTo>
                <a:cubicBezTo>
                  <a:pt x="49" y="15"/>
                  <a:pt x="50" y="18"/>
                  <a:pt x="51" y="20"/>
                </a:cubicBezTo>
                <a:cubicBezTo>
                  <a:pt x="51" y="21"/>
                  <a:pt x="51" y="23"/>
                  <a:pt x="50" y="23"/>
                </a:cubicBezTo>
                <a:cubicBezTo>
                  <a:pt x="47" y="23"/>
                  <a:pt x="44" y="21"/>
                  <a:pt x="41" y="20"/>
                </a:cubicBezTo>
                <a:cubicBezTo>
                  <a:pt x="36" y="20"/>
                  <a:pt x="32" y="20"/>
                  <a:pt x="28" y="21"/>
                </a:cubicBezTo>
                <a:cubicBezTo>
                  <a:pt x="24" y="21"/>
                  <a:pt x="20" y="24"/>
                  <a:pt x="16" y="25"/>
                </a:cubicBezTo>
                <a:cubicBezTo>
                  <a:pt x="14" y="25"/>
                  <a:pt x="12" y="26"/>
                  <a:pt x="10" y="25"/>
                </a:cubicBezTo>
                <a:cubicBezTo>
                  <a:pt x="8" y="24"/>
                  <a:pt x="7" y="22"/>
                  <a:pt x="6" y="20"/>
                </a:cubicBezTo>
                <a:cubicBezTo>
                  <a:pt x="6" y="18"/>
                  <a:pt x="7" y="16"/>
                  <a:pt x="7" y="14"/>
                </a:cubicBezTo>
                <a:cubicBezTo>
                  <a:pt x="7" y="14"/>
                  <a:pt x="6" y="13"/>
                  <a:pt x="6" y="13"/>
                </a:cubicBezTo>
                <a:cubicBezTo>
                  <a:pt x="4" y="12"/>
                  <a:pt x="1" y="14"/>
                  <a:pt x="0" y="12"/>
                </a:cubicBezTo>
                <a:cubicBezTo>
                  <a:pt x="0" y="8"/>
                  <a:pt x="2" y="5"/>
                  <a:pt x="4" y="1"/>
                </a:cubicBezTo>
                <a:cubicBezTo>
                  <a:pt x="5" y="0"/>
                  <a:pt x="7" y="1"/>
                  <a:pt x="8" y="1"/>
                </a:cubicBezTo>
                <a:cubicBezTo>
                  <a:pt x="13" y="2"/>
                  <a:pt x="17" y="5"/>
                  <a:pt x="21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45" name="Freeform 3563"/>
          <p:cNvSpPr>
            <a:spLocks noChangeAspect="1"/>
          </p:cNvSpPr>
          <p:nvPr/>
        </p:nvSpPr>
        <p:spPr bwMode="auto">
          <a:xfrm>
            <a:off x="2549525" y="1808163"/>
            <a:ext cx="123825" cy="96838"/>
          </a:xfrm>
          <a:custGeom>
            <a:avLst/>
            <a:gdLst>
              <a:gd name="T0" fmla="*/ 74 w 65"/>
              <a:gd name="T1" fmla="*/ 6 h 50"/>
              <a:gd name="T2" fmla="*/ 78 w 65"/>
              <a:gd name="T3" fmla="*/ 7 h 50"/>
              <a:gd name="T4" fmla="*/ 68 w 65"/>
              <a:gd name="T5" fmla="*/ 16 h 50"/>
              <a:gd name="T6" fmla="*/ 58 w 65"/>
              <a:gd name="T7" fmla="*/ 27 h 50"/>
              <a:gd name="T8" fmla="*/ 46 w 65"/>
              <a:gd name="T9" fmla="*/ 39 h 50"/>
              <a:gd name="T10" fmla="*/ 28 w 65"/>
              <a:gd name="T11" fmla="*/ 35 h 50"/>
              <a:gd name="T12" fmla="*/ 20 w 65"/>
              <a:gd name="T13" fmla="*/ 37 h 50"/>
              <a:gd name="T14" fmla="*/ 20 w 65"/>
              <a:gd name="T15" fmla="*/ 39 h 50"/>
              <a:gd name="T16" fmla="*/ 26 w 65"/>
              <a:gd name="T17" fmla="*/ 41 h 50"/>
              <a:gd name="T18" fmla="*/ 28 w 65"/>
              <a:gd name="T19" fmla="*/ 46 h 50"/>
              <a:gd name="T20" fmla="*/ 14 w 65"/>
              <a:gd name="T21" fmla="*/ 60 h 50"/>
              <a:gd name="T22" fmla="*/ 11 w 65"/>
              <a:gd name="T23" fmla="*/ 59 h 50"/>
              <a:gd name="T24" fmla="*/ 1 w 65"/>
              <a:gd name="T25" fmla="*/ 59 h 50"/>
              <a:gd name="T26" fmla="*/ 4 w 65"/>
              <a:gd name="T27" fmla="*/ 54 h 50"/>
              <a:gd name="T28" fmla="*/ 4 w 65"/>
              <a:gd name="T29" fmla="*/ 44 h 50"/>
              <a:gd name="T30" fmla="*/ 0 w 65"/>
              <a:gd name="T31" fmla="*/ 39 h 50"/>
              <a:gd name="T32" fmla="*/ 4 w 65"/>
              <a:gd name="T33" fmla="*/ 23 h 50"/>
              <a:gd name="T34" fmla="*/ 4 w 65"/>
              <a:gd name="T35" fmla="*/ 20 h 50"/>
              <a:gd name="T36" fmla="*/ 6 w 65"/>
              <a:gd name="T37" fmla="*/ 12 h 50"/>
              <a:gd name="T38" fmla="*/ 16 w 65"/>
              <a:gd name="T39" fmla="*/ 15 h 50"/>
              <a:gd name="T40" fmla="*/ 18 w 65"/>
              <a:gd name="T41" fmla="*/ 13 h 50"/>
              <a:gd name="T42" fmla="*/ 11 w 65"/>
              <a:gd name="T43" fmla="*/ 6 h 50"/>
              <a:gd name="T44" fmla="*/ 17 w 65"/>
              <a:gd name="T45" fmla="*/ 4 h 50"/>
              <a:gd name="T46" fmla="*/ 31 w 65"/>
              <a:gd name="T47" fmla="*/ 1 h 50"/>
              <a:gd name="T48" fmla="*/ 34 w 65"/>
              <a:gd name="T49" fmla="*/ 4 h 50"/>
              <a:gd name="T50" fmla="*/ 38 w 65"/>
              <a:gd name="T51" fmla="*/ 1 h 50"/>
              <a:gd name="T52" fmla="*/ 52 w 65"/>
              <a:gd name="T53" fmla="*/ 2 h 50"/>
              <a:gd name="T54" fmla="*/ 53 w 65"/>
              <a:gd name="T55" fmla="*/ 6 h 50"/>
              <a:gd name="T56" fmla="*/ 59 w 65"/>
              <a:gd name="T57" fmla="*/ 2 h 50"/>
              <a:gd name="T58" fmla="*/ 74 w 65"/>
              <a:gd name="T59" fmla="*/ 6 h 5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5"/>
              <a:gd name="T91" fmla="*/ 0 h 50"/>
              <a:gd name="T92" fmla="*/ 65 w 65"/>
              <a:gd name="T93" fmla="*/ 50 h 50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5" h="50">
                <a:moveTo>
                  <a:pt x="62" y="5"/>
                </a:moveTo>
                <a:cubicBezTo>
                  <a:pt x="63" y="5"/>
                  <a:pt x="65" y="5"/>
                  <a:pt x="65" y="6"/>
                </a:cubicBezTo>
                <a:cubicBezTo>
                  <a:pt x="63" y="9"/>
                  <a:pt x="60" y="11"/>
                  <a:pt x="57" y="13"/>
                </a:cubicBezTo>
                <a:cubicBezTo>
                  <a:pt x="54" y="16"/>
                  <a:pt x="51" y="19"/>
                  <a:pt x="48" y="22"/>
                </a:cubicBezTo>
                <a:cubicBezTo>
                  <a:pt x="45" y="26"/>
                  <a:pt x="42" y="31"/>
                  <a:pt x="38" y="32"/>
                </a:cubicBezTo>
                <a:cubicBezTo>
                  <a:pt x="33" y="33"/>
                  <a:pt x="28" y="30"/>
                  <a:pt x="23" y="29"/>
                </a:cubicBezTo>
                <a:cubicBezTo>
                  <a:pt x="21" y="29"/>
                  <a:pt x="19" y="29"/>
                  <a:pt x="17" y="30"/>
                </a:cubicBezTo>
                <a:cubicBezTo>
                  <a:pt x="16" y="30"/>
                  <a:pt x="17" y="31"/>
                  <a:pt x="17" y="32"/>
                </a:cubicBezTo>
                <a:cubicBezTo>
                  <a:pt x="18" y="33"/>
                  <a:pt x="21" y="33"/>
                  <a:pt x="22" y="34"/>
                </a:cubicBezTo>
                <a:cubicBezTo>
                  <a:pt x="23" y="35"/>
                  <a:pt x="24" y="36"/>
                  <a:pt x="23" y="38"/>
                </a:cubicBezTo>
                <a:cubicBezTo>
                  <a:pt x="21" y="42"/>
                  <a:pt x="16" y="46"/>
                  <a:pt x="12" y="49"/>
                </a:cubicBezTo>
                <a:cubicBezTo>
                  <a:pt x="11" y="50"/>
                  <a:pt x="10" y="49"/>
                  <a:pt x="9" y="48"/>
                </a:cubicBezTo>
                <a:cubicBezTo>
                  <a:pt x="7" y="48"/>
                  <a:pt x="4" y="49"/>
                  <a:pt x="1" y="48"/>
                </a:cubicBezTo>
                <a:cubicBezTo>
                  <a:pt x="0" y="47"/>
                  <a:pt x="2" y="46"/>
                  <a:pt x="3" y="44"/>
                </a:cubicBezTo>
                <a:cubicBezTo>
                  <a:pt x="3" y="42"/>
                  <a:pt x="4" y="39"/>
                  <a:pt x="3" y="36"/>
                </a:cubicBezTo>
                <a:cubicBezTo>
                  <a:pt x="3" y="34"/>
                  <a:pt x="0" y="34"/>
                  <a:pt x="0" y="32"/>
                </a:cubicBezTo>
                <a:cubicBezTo>
                  <a:pt x="0" y="28"/>
                  <a:pt x="2" y="23"/>
                  <a:pt x="3" y="19"/>
                </a:cubicBezTo>
                <a:cubicBezTo>
                  <a:pt x="3" y="18"/>
                  <a:pt x="3" y="17"/>
                  <a:pt x="3" y="16"/>
                </a:cubicBezTo>
                <a:cubicBezTo>
                  <a:pt x="4" y="14"/>
                  <a:pt x="3" y="11"/>
                  <a:pt x="5" y="10"/>
                </a:cubicBezTo>
                <a:cubicBezTo>
                  <a:pt x="8" y="9"/>
                  <a:pt x="10" y="12"/>
                  <a:pt x="13" y="12"/>
                </a:cubicBezTo>
                <a:cubicBezTo>
                  <a:pt x="14" y="12"/>
                  <a:pt x="15" y="11"/>
                  <a:pt x="15" y="11"/>
                </a:cubicBezTo>
                <a:cubicBezTo>
                  <a:pt x="13" y="8"/>
                  <a:pt x="9" y="8"/>
                  <a:pt x="9" y="5"/>
                </a:cubicBezTo>
                <a:cubicBezTo>
                  <a:pt x="9" y="3"/>
                  <a:pt x="12" y="4"/>
                  <a:pt x="14" y="3"/>
                </a:cubicBezTo>
                <a:cubicBezTo>
                  <a:pt x="18" y="2"/>
                  <a:pt x="22" y="1"/>
                  <a:pt x="26" y="1"/>
                </a:cubicBezTo>
                <a:cubicBezTo>
                  <a:pt x="27" y="1"/>
                  <a:pt x="27" y="3"/>
                  <a:pt x="28" y="3"/>
                </a:cubicBezTo>
                <a:cubicBezTo>
                  <a:pt x="29" y="3"/>
                  <a:pt x="30" y="1"/>
                  <a:pt x="32" y="1"/>
                </a:cubicBezTo>
                <a:cubicBezTo>
                  <a:pt x="35" y="0"/>
                  <a:pt x="39" y="0"/>
                  <a:pt x="43" y="2"/>
                </a:cubicBezTo>
                <a:cubicBezTo>
                  <a:pt x="44" y="2"/>
                  <a:pt x="43" y="5"/>
                  <a:pt x="44" y="5"/>
                </a:cubicBezTo>
                <a:cubicBezTo>
                  <a:pt x="46" y="5"/>
                  <a:pt x="47" y="2"/>
                  <a:pt x="49" y="2"/>
                </a:cubicBezTo>
                <a:cubicBezTo>
                  <a:pt x="54" y="1"/>
                  <a:pt x="58" y="3"/>
                  <a:pt x="62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46" name="Freeform 3564"/>
          <p:cNvSpPr>
            <a:spLocks noChangeAspect="1"/>
          </p:cNvSpPr>
          <p:nvPr/>
        </p:nvSpPr>
        <p:spPr bwMode="auto">
          <a:xfrm>
            <a:off x="2411413" y="1820863"/>
            <a:ext cx="120650" cy="109538"/>
          </a:xfrm>
          <a:custGeom>
            <a:avLst/>
            <a:gdLst>
              <a:gd name="T0" fmla="*/ 52 w 64"/>
              <a:gd name="T1" fmla="*/ 26 h 58"/>
              <a:gd name="T2" fmla="*/ 56 w 64"/>
              <a:gd name="T3" fmla="*/ 20 h 58"/>
              <a:gd name="T4" fmla="*/ 69 w 64"/>
              <a:gd name="T5" fmla="*/ 14 h 58"/>
              <a:gd name="T6" fmla="*/ 66 w 64"/>
              <a:gd name="T7" fmla="*/ 10 h 58"/>
              <a:gd name="T8" fmla="*/ 74 w 64"/>
              <a:gd name="T9" fmla="*/ 4 h 58"/>
              <a:gd name="T10" fmla="*/ 70 w 64"/>
              <a:gd name="T11" fmla="*/ 0 h 58"/>
              <a:gd name="T12" fmla="*/ 56 w 64"/>
              <a:gd name="T13" fmla="*/ 4 h 58"/>
              <a:gd name="T14" fmla="*/ 46 w 64"/>
              <a:gd name="T15" fmla="*/ 6 h 58"/>
              <a:gd name="T16" fmla="*/ 39 w 64"/>
              <a:gd name="T17" fmla="*/ 4 h 58"/>
              <a:gd name="T18" fmla="*/ 34 w 64"/>
              <a:gd name="T19" fmla="*/ 5 h 58"/>
              <a:gd name="T20" fmla="*/ 31 w 64"/>
              <a:gd name="T21" fmla="*/ 2 h 58"/>
              <a:gd name="T22" fmla="*/ 24 w 64"/>
              <a:gd name="T23" fmla="*/ 6 h 58"/>
              <a:gd name="T24" fmla="*/ 30 w 64"/>
              <a:gd name="T25" fmla="*/ 10 h 58"/>
              <a:gd name="T26" fmla="*/ 28 w 64"/>
              <a:gd name="T27" fmla="*/ 12 h 58"/>
              <a:gd name="T28" fmla="*/ 19 w 64"/>
              <a:gd name="T29" fmla="*/ 8 h 58"/>
              <a:gd name="T30" fmla="*/ 18 w 64"/>
              <a:gd name="T31" fmla="*/ 12 h 58"/>
              <a:gd name="T32" fmla="*/ 26 w 64"/>
              <a:gd name="T33" fmla="*/ 17 h 58"/>
              <a:gd name="T34" fmla="*/ 33 w 64"/>
              <a:gd name="T35" fmla="*/ 17 h 58"/>
              <a:gd name="T36" fmla="*/ 28 w 64"/>
              <a:gd name="T37" fmla="*/ 23 h 58"/>
              <a:gd name="T38" fmla="*/ 32 w 64"/>
              <a:gd name="T39" fmla="*/ 27 h 58"/>
              <a:gd name="T40" fmla="*/ 24 w 64"/>
              <a:gd name="T41" fmla="*/ 35 h 58"/>
              <a:gd name="T42" fmla="*/ 15 w 64"/>
              <a:gd name="T43" fmla="*/ 33 h 58"/>
              <a:gd name="T44" fmla="*/ 10 w 64"/>
              <a:gd name="T45" fmla="*/ 26 h 58"/>
              <a:gd name="T46" fmla="*/ 5 w 64"/>
              <a:gd name="T47" fmla="*/ 26 h 58"/>
              <a:gd name="T48" fmla="*/ 0 w 64"/>
              <a:gd name="T49" fmla="*/ 33 h 58"/>
              <a:gd name="T50" fmla="*/ 2 w 64"/>
              <a:gd name="T51" fmla="*/ 42 h 58"/>
              <a:gd name="T52" fmla="*/ 10 w 64"/>
              <a:gd name="T53" fmla="*/ 45 h 58"/>
              <a:gd name="T54" fmla="*/ 15 w 64"/>
              <a:gd name="T55" fmla="*/ 46 h 58"/>
              <a:gd name="T56" fmla="*/ 24 w 64"/>
              <a:gd name="T57" fmla="*/ 52 h 58"/>
              <a:gd name="T58" fmla="*/ 26 w 64"/>
              <a:gd name="T59" fmla="*/ 58 h 58"/>
              <a:gd name="T60" fmla="*/ 32 w 64"/>
              <a:gd name="T61" fmla="*/ 61 h 58"/>
              <a:gd name="T62" fmla="*/ 33 w 64"/>
              <a:gd name="T63" fmla="*/ 68 h 58"/>
              <a:gd name="T64" fmla="*/ 39 w 64"/>
              <a:gd name="T65" fmla="*/ 68 h 58"/>
              <a:gd name="T66" fmla="*/ 43 w 64"/>
              <a:gd name="T67" fmla="*/ 69 h 58"/>
              <a:gd name="T68" fmla="*/ 49 w 64"/>
              <a:gd name="T69" fmla="*/ 64 h 58"/>
              <a:gd name="T70" fmla="*/ 47 w 64"/>
              <a:gd name="T71" fmla="*/ 58 h 58"/>
              <a:gd name="T72" fmla="*/ 52 w 64"/>
              <a:gd name="T73" fmla="*/ 61 h 58"/>
              <a:gd name="T74" fmla="*/ 62 w 64"/>
              <a:gd name="T75" fmla="*/ 61 h 58"/>
              <a:gd name="T76" fmla="*/ 69 w 64"/>
              <a:gd name="T77" fmla="*/ 56 h 58"/>
              <a:gd name="T78" fmla="*/ 68 w 64"/>
              <a:gd name="T79" fmla="*/ 46 h 58"/>
              <a:gd name="T80" fmla="*/ 75 w 64"/>
              <a:gd name="T81" fmla="*/ 40 h 58"/>
              <a:gd name="T82" fmla="*/ 74 w 64"/>
              <a:gd name="T83" fmla="*/ 36 h 58"/>
              <a:gd name="T84" fmla="*/ 65 w 64"/>
              <a:gd name="T85" fmla="*/ 36 h 58"/>
              <a:gd name="T86" fmla="*/ 68 w 64"/>
              <a:gd name="T87" fmla="*/ 31 h 58"/>
              <a:gd name="T88" fmla="*/ 65 w 64"/>
              <a:gd name="T89" fmla="*/ 25 h 58"/>
              <a:gd name="T90" fmla="*/ 59 w 64"/>
              <a:gd name="T91" fmla="*/ 23 h 58"/>
              <a:gd name="T92" fmla="*/ 52 w 64"/>
              <a:gd name="T93" fmla="*/ 26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64"/>
              <a:gd name="T142" fmla="*/ 0 h 58"/>
              <a:gd name="T143" fmla="*/ 64 w 64"/>
              <a:gd name="T144" fmla="*/ 58 h 5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64" h="58">
                <a:moveTo>
                  <a:pt x="44" y="22"/>
                </a:moveTo>
                <a:cubicBezTo>
                  <a:pt x="42" y="21"/>
                  <a:pt x="45" y="18"/>
                  <a:pt x="47" y="17"/>
                </a:cubicBezTo>
                <a:cubicBezTo>
                  <a:pt x="50" y="14"/>
                  <a:pt x="55" y="15"/>
                  <a:pt x="58" y="12"/>
                </a:cubicBezTo>
                <a:cubicBezTo>
                  <a:pt x="59" y="11"/>
                  <a:pt x="56" y="9"/>
                  <a:pt x="56" y="8"/>
                </a:cubicBezTo>
                <a:cubicBezTo>
                  <a:pt x="58" y="6"/>
                  <a:pt x="62" y="5"/>
                  <a:pt x="62" y="3"/>
                </a:cubicBezTo>
                <a:cubicBezTo>
                  <a:pt x="63" y="1"/>
                  <a:pt x="60" y="0"/>
                  <a:pt x="59" y="0"/>
                </a:cubicBezTo>
                <a:cubicBezTo>
                  <a:pt x="55" y="1"/>
                  <a:pt x="51" y="3"/>
                  <a:pt x="47" y="3"/>
                </a:cubicBezTo>
                <a:cubicBezTo>
                  <a:pt x="44" y="4"/>
                  <a:pt x="42" y="6"/>
                  <a:pt x="39" y="5"/>
                </a:cubicBezTo>
                <a:cubicBezTo>
                  <a:pt x="37" y="5"/>
                  <a:pt x="35" y="3"/>
                  <a:pt x="33" y="3"/>
                </a:cubicBezTo>
                <a:cubicBezTo>
                  <a:pt x="32" y="2"/>
                  <a:pt x="31" y="4"/>
                  <a:pt x="29" y="4"/>
                </a:cubicBezTo>
                <a:cubicBezTo>
                  <a:pt x="28" y="4"/>
                  <a:pt x="27" y="2"/>
                  <a:pt x="26" y="2"/>
                </a:cubicBezTo>
                <a:cubicBezTo>
                  <a:pt x="24" y="3"/>
                  <a:pt x="20" y="3"/>
                  <a:pt x="20" y="5"/>
                </a:cubicBezTo>
                <a:cubicBezTo>
                  <a:pt x="20" y="7"/>
                  <a:pt x="24" y="6"/>
                  <a:pt x="25" y="8"/>
                </a:cubicBezTo>
                <a:cubicBezTo>
                  <a:pt x="26" y="8"/>
                  <a:pt x="25" y="10"/>
                  <a:pt x="24" y="10"/>
                </a:cubicBezTo>
                <a:cubicBezTo>
                  <a:pt x="21" y="10"/>
                  <a:pt x="20" y="7"/>
                  <a:pt x="16" y="7"/>
                </a:cubicBezTo>
                <a:cubicBezTo>
                  <a:pt x="15" y="7"/>
                  <a:pt x="14" y="9"/>
                  <a:pt x="15" y="10"/>
                </a:cubicBezTo>
                <a:cubicBezTo>
                  <a:pt x="17" y="12"/>
                  <a:pt x="19" y="13"/>
                  <a:pt x="22" y="14"/>
                </a:cubicBezTo>
                <a:cubicBezTo>
                  <a:pt x="24" y="15"/>
                  <a:pt x="27" y="12"/>
                  <a:pt x="28" y="14"/>
                </a:cubicBezTo>
                <a:cubicBezTo>
                  <a:pt x="28" y="16"/>
                  <a:pt x="24" y="17"/>
                  <a:pt x="24" y="19"/>
                </a:cubicBezTo>
                <a:cubicBezTo>
                  <a:pt x="23" y="21"/>
                  <a:pt x="28" y="22"/>
                  <a:pt x="27" y="23"/>
                </a:cubicBezTo>
                <a:cubicBezTo>
                  <a:pt x="26" y="26"/>
                  <a:pt x="23" y="28"/>
                  <a:pt x="20" y="29"/>
                </a:cubicBezTo>
                <a:cubicBezTo>
                  <a:pt x="18" y="30"/>
                  <a:pt x="15" y="30"/>
                  <a:pt x="13" y="28"/>
                </a:cubicBezTo>
                <a:cubicBezTo>
                  <a:pt x="11" y="27"/>
                  <a:pt x="10" y="23"/>
                  <a:pt x="8" y="22"/>
                </a:cubicBezTo>
                <a:cubicBezTo>
                  <a:pt x="7" y="21"/>
                  <a:pt x="5" y="21"/>
                  <a:pt x="4" y="22"/>
                </a:cubicBezTo>
                <a:cubicBezTo>
                  <a:pt x="2" y="23"/>
                  <a:pt x="0" y="26"/>
                  <a:pt x="0" y="28"/>
                </a:cubicBezTo>
                <a:cubicBezTo>
                  <a:pt x="0" y="31"/>
                  <a:pt x="1" y="33"/>
                  <a:pt x="2" y="35"/>
                </a:cubicBezTo>
                <a:cubicBezTo>
                  <a:pt x="4" y="36"/>
                  <a:pt x="6" y="38"/>
                  <a:pt x="8" y="38"/>
                </a:cubicBezTo>
                <a:cubicBezTo>
                  <a:pt x="9" y="39"/>
                  <a:pt x="12" y="38"/>
                  <a:pt x="13" y="39"/>
                </a:cubicBezTo>
                <a:cubicBezTo>
                  <a:pt x="16" y="40"/>
                  <a:pt x="18" y="42"/>
                  <a:pt x="20" y="44"/>
                </a:cubicBezTo>
                <a:cubicBezTo>
                  <a:pt x="21" y="45"/>
                  <a:pt x="21" y="48"/>
                  <a:pt x="22" y="49"/>
                </a:cubicBezTo>
                <a:cubicBezTo>
                  <a:pt x="24" y="51"/>
                  <a:pt x="26" y="50"/>
                  <a:pt x="27" y="51"/>
                </a:cubicBezTo>
                <a:cubicBezTo>
                  <a:pt x="28" y="53"/>
                  <a:pt x="27" y="56"/>
                  <a:pt x="28" y="57"/>
                </a:cubicBezTo>
                <a:cubicBezTo>
                  <a:pt x="29" y="58"/>
                  <a:pt x="31" y="57"/>
                  <a:pt x="33" y="57"/>
                </a:cubicBezTo>
                <a:cubicBezTo>
                  <a:pt x="34" y="57"/>
                  <a:pt x="35" y="58"/>
                  <a:pt x="36" y="58"/>
                </a:cubicBezTo>
                <a:cubicBezTo>
                  <a:pt x="38" y="57"/>
                  <a:pt x="40" y="56"/>
                  <a:pt x="41" y="54"/>
                </a:cubicBezTo>
                <a:cubicBezTo>
                  <a:pt x="42" y="52"/>
                  <a:pt x="39" y="50"/>
                  <a:pt x="40" y="49"/>
                </a:cubicBezTo>
                <a:cubicBezTo>
                  <a:pt x="41" y="47"/>
                  <a:pt x="42" y="51"/>
                  <a:pt x="44" y="51"/>
                </a:cubicBezTo>
                <a:cubicBezTo>
                  <a:pt x="46" y="52"/>
                  <a:pt x="49" y="52"/>
                  <a:pt x="52" y="51"/>
                </a:cubicBezTo>
                <a:cubicBezTo>
                  <a:pt x="54" y="51"/>
                  <a:pt x="57" y="50"/>
                  <a:pt x="58" y="47"/>
                </a:cubicBezTo>
                <a:cubicBezTo>
                  <a:pt x="59" y="45"/>
                  <a:pt x="56" y="42"/>
                  <a:pt x="57" y="39"/>
                </a:cubicBezTo>
                <a:cubicBezTo>
                  <a:pt x="58" y="37"/>
                  <a:pt x="62" y="36"/>
                  <a:pt x="63" y="34"/>
                </a:cubicBezTo>
                <a:cubicBezTo>
                  <a:pt x="64" y="33"/>
                  <a:pt x="64" y="30"/>
                  <a:pt x="62" y="30"/>
                </a:cubicBezTo>
                <a:cubicBezTo>
                  <a:pt x="60" y="28"/>
                  <a:pt x="57" y="31"/>
                  <a:pt x="55" y="30"/>
                </a:cubicBezTo>
                <a:cubicBezTo>
                  <a:pt x="54" y="29"/>
                  <a:pt x="57" y="27"/>
                  <a:pt x="57" y="26"/>
                </a:cubicBezTo>
                <a:cubicBezTo>
                  <a:pt x="57" y="24"/>
                  <a:pt x="56" y="22"/>
                  <a:pt x="55" y="21"/>
                </a:cubicBezTo>
                <a:cubicBezTo>
                  <a:pt x="54" y="20"/>
                  <a:pt x="51" y="19"/>
                  <a:pt x="50" y="19"/>
                </a:cubicBezTo>
                <a:cubicBezTo>
                  <a:pt x="47" y="19"/>
                  <a:pt x="46" y="24"/>
                  <a:pt x="44" y="2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47" name="Freeform 3565"/>
          <p:cNvSpPr>
            <a:spLocks noChangeAspect="1"/>
          </p:cNvSpPr>
          <p:nvPr/>
        </p:nvSpPr>
        <p:spPr bwMode="auto">
          <a:xfrm>
            <a:off x="2481263" y="1808163"/>
            <a:ext cx="39688" cy="17463"/>
          </a:xfrm>
          <a:custGeom>
            <a:avLst/>
            <a:gdLst>
              <a:gd name="T0" fmla="*/ 4 w 21"/>
              <a:gd name="T1" fmla="*/ 9 h 9"/>
              <a:gd name="T2" fmla="*/ 1 w 21"/>
              <a:gd name="T3" fmla="*/ 10 h 9"/>
              <a:gd name="T4" fmla="*/ 7 w 21"/>
              <a:gd name="T5" fmla="*/ 11 h 9"/>
              <a:gd name="T6" fmla="*/ 15 w 21"/>
              <a:gd name="T7" fmla="*/ 9 h 9"/>
              <a:gd name="T8" fmla="*/ 21 w 21"/>
              <a:gd name="T9" fmla="*/ 6 h 9"/>
              <a:gd name="T10" fmla="*/ 23 w 21"/>
              <a:gd name="T11" fmla="*/ 2 h 9"/>
              <a:gd name="T12" fmla="*/ 17 w 21"/>
              <a:gd name="T13" fmla="*/ 4 h 9"/>
              <a:gd name="T14" fmla="*/ 8 w 21"/>
              <a:gd name="T15" fmla="*/ 6 h 9"/>
              <a:gd name="T16" fmla="*/ 4 w 21"/>
              <a:gd name="T17" fmla="*/ 9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1"/>
              <a:gd name="T28" fmla="*/ 0 h 9"/>
              <a:gd name="T29" fmla="*/ 21 w 21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1" h="9">
                <a:moveTo>
                  <a:pt x="3" y="7"/>
                </a:moveTo>
                <a:cubicBezTo>
                  <a:pt x="2" y="7"/>
                  <a:pt x="0" y="8"/>
                  <a:pt x="1" y="8"/>
                </a:cubicBezTo>
                <a:cubicBezTo>
                  <a:pt x="3" y="9"/>
                  <a:pt x="4" y="9"/>
                  <a:pt x="6" y="9"/>
                </a:cubicBezTo>
                <a:cubicBezTo>
                  <a:pt x="8" y="8"/>
                  <a:pt x="11" y="8"/>
                  <a:pt x="13" y="7"/>
                </a:cubicBezTo>
                <a:cubicBezTo>
                  <a:pt x="15" y="7"/>
                  <a:pt x="16" y="6"/>
                  <a:pt x="18" y="5"/>
                </a:cubicBezTo>
                <a:cubicBezTo>
                  <a:pt x="19" y="4"/>
                  <a:pt x="21" y="2"/>
                  <a:pt x="19" y="2"/>
                </a:cubicBezTo>
                <a:cubicBezTo>
                  <a:pt x="18" y="0"/>
                  <a:pt x="16" y="2"/>
                  <a:pt x="14" y="3"/>
                </a:cubicBezTo>
                <a:cubicBezTo>
                  <a:pt x="11" y="4"/>
                  <a:pt x="9" y="4"/>
                  <a:pt x="7" y="5"/>
                </a:cubicBezTo>
                <a:cubicBezTo>
                  <a:pt x="6" y="6"/>
                  <a:pt x="4" y="6"/>
                  <a:pt x="3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48" name="Freeform 3566"/>
          <p:cNvSpPr>
            <a:spLocks noChangeAspect="1"/>
          </p:cNvSpPr>
          <p:nvPr/>
        </p:nvSpPr>
        <p:spPr bwMode="auto">
          <a:xfrm>
            <a:off x="2520950" y="1847850"/>
            <a:ext cx="14288" cy="15875"/>
          </a:xfrm>
          <a:custGeom>
            <a:avLst/>
            <a:gdLst>
              <a:gd name="T0" fmla="*/ 6 w 7"/>
              <a:gd name="T1" fmla="*/ 1 h 9"/>
              <a:gd name="T2" fmla="*/ 9 w 7"/>
              <a:gd name="T3" fmla="*/ 4 h 9"/>
              <a:gd name="T4" fmla="*/ 6 w 7"/>
              <a:gd name="T5" fmla="*/ 9 h 9"/>
              <a:gd name="T6" fmla="*/ 1 w 7"/>
              <a:gd name="T7" fmla="*/ 9 h 9"/>
              <a:gd name="T8" fmla="*/ 1 w 7"/>
              <a:gd name="T9" fmla="*/ 3 h 9"/>
              <a:gd name="T10" fmla="*/ 6 w 7"/>
              <a:gd name="T11" fmla="*/ 1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"/>
              <a:gd name="T19" fmla="*/ 0 h 9"/>
              <a:gd name="T20" fmla="*/ 7 w 7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" h="9">
                <a:moveTo>
                  <a:pt x="5" y="1"/>
                </a:moveTo>
                <a:cubicBezTo>
                  <a:pt x="6" y="1"/>
                  <a:pt x="7" y="3"/>
                  <a:pt x="7" y="4"/>
                </a:cubicBezTo>
                <a:cubicBezTo>
                  <a:pt x="7" y="6"/>
                  <a:pt x="6" y="7"/>
                  <a:pt x="5" y="8"/>
                </a:cubicBezTo>
                <a:cubicBezTo>
                  <a:pt x="4" y="8"/>
                  <a:pt x="2" y="9"/>
                  <a:pt x="1" y="8"/>
                </a:cubicBezTo>
                <a:cubicBezTo>
                  <a:pt x="0" y="6"/>
                  <a:pt x="0" y="4"/>
                  <a:pt x="1" y="3"/>
                </a:cubicBezTo>
                <a:cubicBezTo>
                  <a:pt x="2" y="1"/>
                  <a:pt x="3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49" name="Freeform 3567"/>
          <p:cNvSpPr>
            <a:spLocks noChangeAspect="1"/>
          </p:cNvSpPr>
          <p:nvPr/>
        </p:nvSpPr>
        <p:spPr bwMode="auto">
          <a:xfrm>
            <a:off x="2551113" y="1746250"/>
            <a:ext cx="71438" cy="47625"/>
          </a:xfrm>
          <a:custGeom>
            <a:avLst/>
            <a:gdLst>
              <a:gd name="T0" fmla="*/ 44 w 37"/>
              <a:gd name="T1" fmla="*/ 16 h 25"/>
              <a:gd name="T2" fmla="*/ 41 w 37"/>
              <a:gd name="T3" fmla="*/ 28 h 25"/>
              <a:gd name="T4" fmla="*/ 38 w 37"/>
              <a:gd name="T5" fmla="*/ 30 h 25"/>
              <a:gd name="T6" fmla="*/ 26 w 37"/>
              <a:gd name="T7" fmla="*/ 29 h 25"/>
              <a:gd name="T8" fmla="*/ 19 w 37"/>
              <a:gd name="T9" fmla="*/ 29 h 25"/>
              <a:gd name="T10" fmla="*/ 17 w 37"/>
              <a:gd name="T11" fmla="*/ 25 h 25"/>
              <a:gd name="T12" fmla="*/ 13 w 37"/>
              <a:gd name="T13" fmla="*/ 26 h 25"/>
              <a:gd name="T14" fmla="*/ 9 w 37"/>
              <a:gd name="T15" fmla="*/ 24 h 25"/>
              <a:gd name="T16" fmla="*/ 9 w 37"/>
              <a:gd name="T17" fmla="*/ 20 h 25"/>
              <a:gd name="T18" fmla="*/ 5 w 37"/>
              <a:gd name="T19" fmla="*/ 20 h 25"/>
              <a:gd name="T20" fmla="*/ 4 w 37"/>
              <a:gd name="T21" fmla="*/ 18 h 25"/>
              <a:gd name="T22" fmla="*/ 0 w 37"/>
              <a:gd name="T23" fmla="*/ 18 h 25"/>
              <a:gd name="T24" fmla="*/ 4 w 37"/>
              <a:gd name="T25" fmla="*/ 13 h 25"/>
              <a:gd name="T26" fmla="*/ 12 w 37"/>
              <a:gd name="T27" fmla="*/ 8 h 25"/>
              <a:gd name="T28" fmla="*/ 22 w 37"/>
              <a:gd name="T29" fmla="*/ 1 h 25"/>
              <a:gd name="T30" fmla="*/ 29 w 37"/>
              <a:gd name="T31" fmla="*/ 0 h 25"/>
              <a:gd name="T32" fmla="*/ 39 w 37"/>
              <a:gd name="T33" fmla="*/ 4 h 25"/>
              <a:gd name="T34" fmla="*/ 45 w 37"/>
              <a:gd name="T35" fmla="*/ 10 h 25"/>
              <a:gd name="T36" fmla="*/ 44 w 37"/>
              <a:gd name="T37" fmla="*/ 16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7"/>
              <a:gd name="T58" fmla="*/ 0 h 25"/>
              <a:gd name="T59" fmla="*/ 37 w 37"/>
              <a:gd name="T60" fmla="*/ 25 h 2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7" h="25">
                <a:moveTo>
                  <a:pt x="36" y="13"/>
                </a:moveTo>
                <a:cubicBezTo>
                  <a:pt x="35" y="16"/>
                  <a:pt x="35" y="20"/>
                  <a:pt x="34" y="23"/>
                </a:cubicBezTo>
                <a:cubicBezTo>
                  <a:pt x="34" y="24"/>
                  <a:pt x="32" y="24"/>
                  <a:pt x="31" y="25"/>
                </a:cubicBezTo>
                <a:cubicBezTo>
                  <a:pt x="28" y="25"/>
                  <a:pt x="25" y="25"/>
                  <a:pt x="21" y="24"/>
                </a:cubicBezTo>
                <a:cubicBezTo>
                  <a:pt x="20" y="24"/>
                  <a:pt x="18" y="24"/>
                  <a:pt x="16" y="24"/>
                </a:cubicBezTo>
                <a:cubicBezTo>
                  <a:pt x="15" y="23"/>
                  <a:pt x="15" y="21"/>
                  <a:pt x="14" y="21"/>
                </a:cubicBezTo>
                <a:cubicBezTo>
                  <a:pt x="13" y="21"/>
                  <a:pt x="12" y="22"/>
                  <a:pt x="11" y="22"/>
                </a:cubicBezTo>
                <a:cubicBezTo>
                  <a:pt x="9" y="22"/>
                  <a:pt x="8" y="21"/>
                  <a:pt x="7" y="20"/>
                </a:cubicBezTo>
                <a:cubicBezTo>
                  <a:pt x="6" y="19"/>
                  <a:pt x="8" y="17"/>
                  <a:pt x="7" y="17"/>
                </a:cubicBezTo>
                <a:cubicBezTo>
                  <a:pt x="6" y="16"/>
                  <a:pt x="5" y="17"/>
                  <a:pt x="4" y="17"/>
                </a:cubicBezTo>
                <a:cubicBezTo>
                  <a:pt x="3" y="17"/>
                  <a:pt x="3" y="15"/>
                  <a:pt x="3" y="15"/>
                </a:cubicBezTo>
                <a:cubicBezTo>
                  <a:pt x="2" y="15"/>
                  <a:pt x="0" y="16"/>
                  <a:pt x="0" y="15"/>
                </a:cubicBezTo>
                <a:cubicBezTo>
                  <a:pt x="0" y="13"/>
                  <a:pt x="1" y="12"/>
                  <a:pt x="3" y="11"/>
                </a:cubicBezTo>
                <a:cubicBezTo>
                  <a:pt x="5" y="9"/>
                  <a:pt x="8" y="8"/>
                  <a:pt x="10" y="7"/>
                </a:cubicBezTo>
                <a:cubicBezTo>
                  <a:pt x="13" y="5"/>
                  <a:pt x="15" y="2"/>
                  <a:pt x="18" y="1"/>
                </a:cubicBezTo>
                <a:cubicBezTo>
                  <a:pt x="20" y="0"/>
                  <a:pt x="22" y="0"/>
                  <a:pt x="24" y="0"/>
                </a:cubicBezTo>
                <a:cubicBezTo>
                  <a:pt x="27" y="0"/>
                  <a:pt x="30" y="1"/>
                  <a:pt x="32" y="3"/>
                </a:cubicBezTo>
                <a:cubicBezTo>
                  <a:pt x="34" y="4"/>
                  <a:pt x="36" y="6"/>
                  <a:pt x="37" y="8"/>
                </a:cubicBezTo>
                <a:cubicBezTo>
                  <a:pt x="37" y="10"/>
                  <a:pt x="36" y="11"/>
                  <a:pt x="36" y="1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50" name="Freeform 3568"/>
          <p:cNvSpPr>
            <a:spLocks noChangeAspect="1"/>
          </p:cNvSpPr>
          <p:nvPr/>
        </p:nvSpPr>
        <p:spPr bwMode="auto">
          <a:xfrm>
            <a:off x="2597150" y="1730375"/>
            <a:ext cx="11113" cy="14288"/>
          </a:xfrm>
          <a:custGeom>
            <a:avLst/>
            <a:gdLst>
              <a:gd name="T0" fmla="*/ 1 w 6"/>
              <a:gd name="T1" fmla="*/ 1 h 7"/>
              <a:gd name="T2" fmla="*/ 1 w 6"/>
              <a:gd name="T3" fmla="*/ 6 h 7"/>
              <a:gd name="T4" fmla="*/ 6 w 6"/>
              <a:gd name="T5" fmla="*/ 8 h 7"/>
              <a:gd name="T6" fmla="*/ 6 w 6"/>
              <a:gd name="T7" fmla="*/ 1 h 7"/>
              <a:gd name="T8" fmla="*/ 1 w 6"/>
              <a:gd name="T9" fmla="*/ 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7"/>
              <a:gd name="T17" fmla="*/ 6 w 6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7">
                <a:moveTo>
                  <a:pt x="1" y="1"/>
                </a:moveTo>
                <a:cubicBezTo>
                  <a:pt x="0" y="2"/>
                  <a:pt x="0" y="4"/>
                  <a:pt x="1" y="5"/>
                </a:cubicBezTo>
                <a:cubicBezTo>
                  <a:pt x="2" y="6"/>
                  <a:pt x="4" y="7"/>
                  <a:pt x="5" y="6"/>
                </a:cubicBezTo>
                <a:cubicBezTo>
                  <a:pt x="6" y="5"/>
                  <a:pt x="6" y="2"/>
                  <a:pt x="5" y="1"/>
                </a:cubicBezTo>
                <a:cubicBezTo>
                  <a:pt x="4" y="0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51" name="Freeform 3569"/>
          <p:cNvSpPr>
            <a:spLocks noChangeAspect="1"/>
          </p:cNvSpPr>
          <p:nvPr/>
        </p:nvSpPr>
        <p:spPr bwMode="auto">
          <a:xfrm>
            <a:off x="2546350" y="1744663"/>
            <a:ext cx="23813" cy="15875"/>
          </a:xfrm>
          <a:custGeom>
            <a:avLst/>
            <a:gdLst>
              <a:gd name="T0" fmla="*/ 15 w 13"/>
              <a:gd name="T1" fmla="*/ 2 h 9"/>
              <a:gd name="T2" fmla="*/ 13 w 13"/>
              <a:gd name="T3" fmla="*/ 4 h 9"/>
              <a:gd name="T4" fmla="*/ 9 w 13"/>
              <a:gd name="T5" fmla="*/ 2 h 9"/>
              <a:gd name="T6" fmla="*/ 6 w 13"/>
              <a:gd name="T7" fmla="*/ 8 h 9"/>
              <a:gd name="T8" fmla="*/ 1 w 13"/>
              <a:gd name="T9" fmla="*/ 9 h 9"/>
              <a:gd name="T10" fmla="*/ 2 w 13"/>
              <a:gd name="T11" fmla="*/ 3 h 9"/>
              <a:gd name="T12" fmla="*/ 7 w 13"/>
              <a:gd name="T13" fmla="*/ 2 h 9"/>
              <a:gd name="T14" fmla="*/ 12 w 13"/>
              <a:gd name="T15" fmla="*/ 0 h 9"/>
              <a:gd name="T16" fmla="*/ 15 w 13"/>
              <a:gd name="T17" fmla="*/ 2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9"/>
              <a:gd name="T29" fmla="*/ 13 w 13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9">
                <a:moveTo>
                  <a:pt x="13" y="2"/>
                </a:moveTo>
                <a:cubicBezTo>
                  <a:pt x="13" y="3"/>
                  <a:pt x="12" y="4"/>
                  <a:pt x="11" y="4"/>
                </a:cubicBezTo>
                <a:cubicBezTo>
                  <a:pt x="10" y="4"/>
                  <a:pt x="9" y="2"/>
                  <a:pt x="8" y="2"/>
                </a:cubicBezTo>
                <a:cubicBezTo>
                  <a:pt x="6" y="3"/>
                  <a:pt x="7" y="6"/>
                  <a:pt x="5" y="7"/>
                </a:cubicBezTo>
                <a:cubicBezTo>
                  <a:pt x="4" y="8"/>
                  <a:pt x="2" y="9"/>
                  <a:pt x="1" y="8"/>
                </a:cubicBezTo>
                <a:cubicBezTo>
                  <a:pt x="0" y="7"/>
                  <a:pt x="1" y="5"/>
                  <a:pt x="2" y="3"/>
                </a:cubicBezTo>
                <a:cubicBezTo>
                  <a:pt x="3" y="2"/>
                  <a:pt x="5" y="3"/>
                  <a:pt x="6" y="2"/>
                </a:cubicBezTo>
                <a:cubicBezTo>
                  <a:pt x="7" y="2"/>
                  <a:pt x="8" y="0"/>
                  <a:pt x="10" y="0"/>
                </a:cubicBezTo>
                <a:cubicBezTo>
                  <a:pt x="11" y="0"/>
                  <a:pt x="12" y="1"/>
                  <a:pt x="13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52" name="Freeform 3570"/>
          <p:cNvSpPr>
            <a:spLocks noChangeAspect="1"/>
          </p:cNvSpPr>
          <p:nvPr/>
        </p:nvSpPr>
        <p:spPr bwMode="auto">
          <a:xfrm>
            <a:off x="2317750" y="1824038"/>
            <a:ext cx="58738" cy="42863"/>
          </a:xfrm>
          <a:custGeom>
            <a:avLst/>
            <a:gdLst>
              <a:gd name="T0" fmla="*/ 35 w 31"/>
              <a:gd name="T1" fmla="*/ 5 h 22"/>
              <a:gd name="T2" fmla="*/ 37 w 31"/>
              <a:gd name="T3" fmla="*/ 9 h 22"/>
              <a:gd name="T4" fmla="*/ 24 w 31"/>
              <a:gd name="T5" fmla="*/ 21 h 22"/>
              <a:gd name="T6" fmla="*/ 23 w 31"/>
              <a:gd name="T7" fmla="*/ 26 h 22"/>
              <a:gd name="T8" fmla="*/ 18 w 31"/>
              <a:gd name="T9" fmla="*/ 20 h 22"/>
              <a:gd name="T10" fmla="*/ 10 w 31"/>
              <a:gd name="T11" fmla="*/ 12 h 22"/>
              <a:gd name="T12" fmla="*/ 1 w 31"/>
              <a:gd name="T13" fmla="*/ 9 h 22"/>
              <a:gd name="T14" fmla="*/ 5 w 31"/>
              <a:gd name="T15" fmla="*/ 5 h 22"/>
              <a:gd name="T16" fmla="*/ 13 w 31"/>
              <a:gd name="T17" fmla="*/ 4 h 22"/>
              <a:gd name="T18" fmla="*/ 20 w 31"/>
              <a:gd name="T19" fmla="*/ 4 h 22"/>
              <a:gd name="T20" fmla="*/ 26 w 31"/>
              <a:gd name="T21" fmla="*/ 0 h 22"/>
              <a:gd name="T22" fmla="*/ 35 w 31"/>
              <a:gd name="T23" fmla="*/ 5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1"/>
              <a:gd name="T37" fmla="*/ 0 h 22"/>
              <a:gd name="T38" fmla="*/ 31 w 31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1" h="22">
                <a:moveTo>
                  <a:pt x="29" y="4"/>
                </a:moveTo>
                <a:cubicBezTo>
                  <a:pt x="30" y="4"/>
                  <a:pt x="31" y="6"/>
                  <a:pt x="31" y="7"/>
                </a:cubicBezTo>
                <a:cubicBezTo>
                  <a:pt x="28" y="11"/>
                  <a:pt x="23" y="14"/>
                  <a:pt x="20" y="17"/>
                </a:cubicBezTo>
                <a:cubicBezTo>
                  <a:pt x="20" y="18"/>
                  <a:pt x="21" y="22"/>
                  <a:pt x="19" y="21"/>
                </a:cubicBezTo>
                <a:cubicBezTo>
                  <a:pt x="17" y="21"/>
                  <a:pt x="16" y="18"/>
                  <a:pt x="15" y="16"/>
                </a:cubicBezTo>
                <a:cubicBezTo>
                  <a:pt x="13" y="14"/>
                  <a:pt x="11" y="11"/>
                  <a:pt x="8" y="10"/>
                </a:cubicBezTo>
                <a:cubicBezTo>
                  <a:pt x="6" y="8"/>
                  <a:pt x="3" y="9"/>
                  <a:pt x="1" y="7"/>
                </a:cubicBezTo>
                <a:cubicBezTo>
                  <a:pt x="0" y="6"/>
                  <a:pt x="3" y="5"/>
                  <a:pt x="4" y="4"/>
                </a:cubicBezTo>
                <a:cubicBezTo>
                  <a:pt x="6" y="3"/>
                  <a:pt x="9" y="3"/>
                  <a:pt x="11" y="3"/>
                </a:cubicBezTo>
                <a:cubicBezTo>
                  <a:pt x="13" y="2"/>
                  <a:pt x="15" y="3"/>
                  <a:pt x="17" y="3"/>
                </a:cubicBezTo>
                <a:cubicBezTo>
                  <a:pt x="19" y="3"/>
                  <a:pt x="20" y="0"/>
                  <a:pt x="22" y="0"/>
                </a:cubicBezTo>
                <a:cubicBezTo>
                  <a:pt x="25" y="1"/>
                  <a:pt x="27" y="2"/>
                  <a:pt x="29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53" name="Freeform 3571"/>
          <p:cNvSpPr>
            <a:spLocks noChangeAspect="1"/>
          </p:cNvSpPr>
          <p:nvPr/>
        </p:nvSpPr>
        <p:spPr bwMode="auto">
          <a:xfrm>
            <a:off x="2046288" y="1841500"/>
            <a:ext cx="369888" cy="207963"/>
          </a:xfrm>
          <a:custGeom>
            <a:avLst/>
            <a:gdLst>
              <a:gd name="T0" fmla="*/ 189 w 194"/>
              <a:gd name="T1" fmla="*/ 37 h 109"/>
              <a:gd name="T2" fmla="*/ 190 w 194"/>
              <a:gd name="T3" fmla="*/ 60 h 109"/>
              <a:gd name="T4" fmla="*/ 211 w 194"/>
              <a:gd name="T5" fmla="*/ 76 h 109"/>
              <a:gd name="T6" fmla="*/ 231 w 194"/>
              <a:gd name="T7" fmla="*/ 87 h 109"/>
              <a:gd name="T8" fmla="*/ 221 w 194"/>
              <a:gd name="T9" fmla="*/ 96 h 109"/>
              <a:gd name="T10" fmla="*/ 203 w 194"/>
              <a:gd name="T11" fmla="*/ 97 h 109"/>
              <a:gd name="T12" fmla="*/ 193 w 194"/>
              <a:gd name="T13" fmla="*/ 100 h 109"/>
              <a:gd name="T14" fmla="*/ 198 w 194"/>
              <a:gd name="T15" fmla="*/ 111 h 109"/>
              <a:gd name="T16" fmla="*/ 211 w 194"/>
              <a:gd name="T17" fmla="*/ 109 h 109"/>
              <a:gd name="T18" fmla="*/ 187 w 194"/>
              <a:gd name="T19" fmla="*/ 123 h 109"/>
              <a:gd name="T20" fmla="*/ 169 w 194"/>
              <a:gd name="T21" fmla="*/ 120 h 109"/>
              <a:gd name="T22" fmla="*/ 156 w 194"/>
              <a:gd name="T23" fmla="*/ 113 h 109"/>
              <a:gd name="T24" fmla="*/ 153 w 194"/>
              <a:gd name="T25" fmla="*/ 106 h 109"/>
              <a:gd name="T26" fmla="*/ 126 w 194"/>
              <a:gd name="T27" fmla="*/ 119 h 109"/>
              <a:gd name="T28" fmla="*/ 107 w 194"/>
              <a:gd name="T29" fmla="*/ 126 h 109"/>
              <a:gd name="T30" fmla="*/ 79 w 194"/>
              <a:gd name="T31" fmla="*/ 130 h 109"/>
              <a:gd name="T32" fmla="*/ 52 w 194"/>
              <a:gd name="T33" fmla="*/ 119 h 109"/>
              <a:gd name="T34" fmla="*/ 34 w 194"/>
              <a:gd name="T35" fmla="*/ 111 h 109"/>
              <a:gd name="T36" fmla="*/ 17 w 194"/>
              <a:gd name="T37" fmla="*/ 103 h 109"/>
              <a:gd name="T38" fmla="*/ 20 w 194"/>
              <a:gd name="T39" fmla="*/ 88 h 109"/>
              <a:gd name="T40" fmla="*/ 50 w 194"/>
              <a:gd name="T41" fmla="*/ 83 h 109"/>
              <a:gd name="T42" fmla="*/ 79 w 194"/>
              <a:gd name="T43" fmla="*/ 85 h 109"/>
              <a:gd name="T44" fmla="*/ 91 w 194"/>
              <a:gd name="T45" fmla="*/ 81 h 109"/>
              <a:gd name="T46" fmla="*/ 56 w 194"/>
              <a:gd name="T47" fmla="*/ 71 h 109"/>
              <a:gd name="T48" fmla="*/ 23 w 194"/>
              <a:gd name="T49" fmla="*/ 73 h 109"/>
              <a:gd name="T50" fmla="*/ 8 w 194"/>
              <a:gd name="T51" fmla="*/ 65 h 109"/>
              <a:gd name="T52" fmla="*/ 35 w 194"/>
              <a:gd name="T53" fmla="*/ 56 h 109"/>
              <a:gd name="T54" fmla="*/ 50 w 194"/>
              <a:gd name="T55" fmla="*/ 52 h 109"/>
              <a:gd name="T56" fmla="*/ 20 w 194"/>
              <a:gd name="T57" fmla="*/ 56 h 109"/>
              <a:gd name="T58" fmla="*/ 11 w 194"/>
              <a:gd name="T59" fmla="*/ 56 h 109"/>
              <a:gd name="T60" fmla="*/ 5 w 194"/>
              <a:gd name="T61" fmla="*/ 49 h 109"/>
              <a:gd name="T62" fmla="*/ 13 w 194"/>
              <a:gd name="T63" fmla="*/ 37 h 109"/>
              <a:gd name="T64" fmla="*/ 16 w 194"/>
              <a:gd name="T65" fmla="*/ 25 h 109"/>
              <a:gd name="T66" fmla="*/ 47 w 194"/>
              <a:gd name="T67" fmla="*/ 8 h 109"/>
              <a:gd name="T68" fmla="*/ 74 w 194"/>
              <a:gd name="T69" fmla="*/ 1 h 109"/>
              <a:gd name="T70" fmla="*/ 78 w 194"/>
              <a:gd name="T71" fmla="*/ 14 h 109"/>
              <a:gd name="T72" fmla="*/ 70 w 194"/>
              <a:gd name="T73" fmla="*/ 23 h 109"/>
              <a:gd name="T74" fmla="*/ 84 w 194"/>
              <a:gd name="T75" fmla="*/ 19 h 109"/>
              <a:gd name="T76" fmla="*/ 112 w 194"/>
              <a:gd name="T77" fmla="*/ 17 h 109"/>
              <a:gd name="T78" fmla="*/ 101 w 194"/>
              <a:gd name="T79" fmla="*/ 31 h 109"/>
              <a:gd name="T80" fmla="*/ 113 w 194"/>
              <a:gd name="T81" fmla="*/ 31 h 109"/>
              <a:gd name="T82" fmla="*/ 127 w 194"/>
              <a:gd name="T83" fmla="*/ 24 h 109"/>
              <a:gd name="T84" fmla="*/ 131 w 194"/>
              <a:gd name="T85" fmla="*/ 11 h 109"/>
              <a:gd name="T86" fmla="*/ 142 w 194"/>
              <a:gd name="T87" fmla="*/ 36 h 109"/>
              <a:gd name="T88" fmla="*/ 160 w 194"/>
              <a:gd name="T89" fmla="*/ 43 h 109"/>
              <a:gd name="T90" fmla="*/ 156 w 194"/>
              <a:gd name="T91" fmla="*/ 14 h 109"/>
              <a:gd name="T92" fmla="*/ 171 w 194"/>
              <a:gd name="T93" fmla="*/ 6 h 109"/>
              <a:gd name="T94" fmla="*/ 191 w 194"/>
              <a:gd name="T95" fmla="*/ 14 h 1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94"/>
              <a:gd name="T145" fmla="*/ 0 h 109"/>
              <a:gd name="T146" fmla="*/ 194 w 194"/>
              <a:gd name="T147" fmla="*/ 109 h 10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94" h="109">
                <a:moveTo>
                  <a:pt x="159" y="12"/>
                </a:moveTo>
                <a:cubicBezTo>
                  <a:pt x="160" y="14"/>
                  <a:pt x="159" y="17"/>
                  <a:pt x="159" y="20"/>
                </a:cubicBezTo>
                <a:cubicBezTo>
                  <a:pt x="159" y="24"/>
                  <a:pt x="157" y="27"/>
                  <a:pt x="157" y="31"/>
                </a:cubicBezTo>
                <a:cubicBezTo>
                  <a:pt x="158" y="34"/>
                  <a:pt x="160" y="36"/>
                  <a:pt x="162" y="38"/>
                </a:cubicBezTo>
                <a:cubicBezTo>
                  <a:pt x="162" y="40"/>
                  <a:pt x="163" y="41"/>
                  <a:pt x="162" y="42"/>
                </a:cubicBezTo>
                <a:cubicBezTo>
                  <a:pt x="162" y="45"/>
                  <a:pt x="158" y="47"/>
                  <a:pt x="158" y="50"/>
                </a:cubicBezTo>
                <a:cubicBezTo>
                  <a:pt x="158" y="54"/>
                  <a:pt x="161" y="56"/>
                  <a:pt x="164" y="59"/>
                </a:cubicBezTo>
                <a:cubicBezTo>
                  <a:pt x="166" y="61"/>
                  <a:pt x="169" y="62"/>
                  <a:pt x="172" y="63"/>
                </a:cubicBezTo>
                <a:cubicBezTo>
                  <a:pt x="173" y="64"/>
                  <a:pt x="175" y="62"/>
                  <a:pt x="176" y="63"/>
                </a:cubicBezTo>
                <a:cubicBezTo>
                  <a:pt x="179" y="64"/>
                  <a:pt x="181" y="67"/>
                  <a:pt x="184" y="69"/>
                </a:cubicBezTo>
                <a:cubicBezTo>
                  <a:pt x="185" y="70"/>
                  <a:pt x="185" y="72"/>
                  <a:pt x="186" y="72"/>
                </a:cubicBezTo>
                <a:cubicBezTo>
                  <a:pt x="188" y="73"/>
                  <a:pt x="191" y="71"/>
                  <a:pt x="192" y="72"/>
                </a:cubicBezTo>
                <a:cubicBezTo>
                  <a:pt x="194" y="73"/>
                  <a:pt x="193" y="76"/>
                  <a:pt x="192" y="78"/>
                </a:cubicBezTo>
                <a:cubicBezTo>
                  <a:pt x="191" y="80"/>
                  <a:pt x="190" y="83"/>
                  <a:pt x="188" y="83"/>
                </a:cubicBezTo>
                <a:cubicBezTo>
                  <a:pt x="186" y="84"/>
                  <a:pt x="185" y="81"/>
                  <a:pt x="184" y="80"/>
                </a:cubicBezTo>
                <a:cubicBezTo>
                  <a:pt x="182" y="80"/>
                  <a:pt x="182" y="83"/>
                  <a:pt x="181" y="83"/>
                </a:cubicBezTo>
                <a:cubicBezTo>
                  <a:pt x="179" y="82"/>
                  <a:pt x="178" y="80"/>
                  <a:pt x="176" y="80"/>
                </a:cubicBezTo>
                <a:cubicBezTo>
                  <a:pt x="174" y="79"/>
                  <a:pt x="171" y="79"/>
                  <a:pt x="169" y="81"/>
                </a:cubicBezTo>
                <a:cubicBezTo>
                  <a:pt x="168" y="82"/>
                  <a:pt x="171" y="84"/>
                  <a:pt x="169" y="85"/>
                </a:cubicBezTo>
                <a:cubicBezTo>
                  <a:pt x="167" y="86"/>
                  <a:pt x="165" y="84"/>
                  <a:pt x="164" y="83"/>
                </a:cubicBezTo>
                <a:cubicBezTo>
                  <a:pt x="163" y="83"/>
                  <a:pt x="161" y="82"/>
                  <a:pt x="161" y="83"/>
                </a:cubicBezTo>
                <a:cubicBezTo>
                  <a:pt x="161" y="84"/>
                  <a:pt x="162" y="85"/>
                  <a:pt x="162" y="87"/>
                </a:cubicBezTo>
                <a:cubicBezTo>
                  <a:pt x="163" y="89"/>
                  <a:pt x="161" y="92"/>
                  <a:pt x="162" y="94"/>
                </a:cubicBezTo>
                <a:cubicBezTo>
                  <a:pt x="162" y="95"/>
                  <a:pt x="164" y="93"/>
                  <a:pt x="165" y="92"/>
                </a:cubicBezTo>
                <a:cubicBezTo>
                  <a:pt x="167" y="91"/>
                  <a:pt x="167" y="90"/>
                  <a:pt x="169" y="89"/>
                </a:cubicBezTo>
                <a:cubicBezTo>
                  <a:pt x="170" y="88"/>
                  <a:pt x="172" y="88"/>
                  <a:pt x="174" y="88"/>
                </a:cubicBezTo>
                <a:cubicBezTo>
                  <a:pt x="175" y="89"/>
                  <a:pt x="176" y="90"/>
                  <a:pt x="176" y="91"/>
                </a:cubicBezTo>
                <a:cubicBezTo>
                  <a:pt x="176" y="93"/>
                  <a:pt x="176" y="96"/>
                  <a:pt x="175" y="98"/>
                </a:cubicBezTo>
                <a:cubicBezTo>
                  <a:pt x="173" y="100"/>
                  <a:pt x="169" y="101"/>
                  <a:pt x="167" y="101"/>
                </a:cubicBezTo>
                <a:cubicBezTo>
                  <a:pt x="163" y="102"/>
                  <a:pt x="160" y="103"/>
                  <a:pt x="156" y="102"/>
                </a:cubicBezTo>
                <a:cubicBezTo>
                  <a:pt x="153" y="102"/>
                  <a:pt x="150" y="101"/>
                  <a:pt x="147" y="100"/>
                </a:cubicBezTo>
                <a:cubicBezTo>
                  <a:pt x="146" y="100"/>
                  <a:pt x="145" y="100"/>
                  <a:pt x="144" y="100"/>
                </a:cubicBezTo>
                <a:cubicBezTo>
                  <a:pt x="143" y="100"/>
                  <a:pt x="141" y="101"/>
                  <a:pt x="141" y="100"/>
                </a:cubicBezTo>
                <a:cubicBezTo>
                  <a:pt x="140" y="99"/>
                  <a:pt x="142" y="96"/>
                  <a:pt x="141" y="95"/>
                </a:cubicBezTo>
                <a:cubicBezTo>
                  <a:pt x="140" y="94"/>
                  <a:pt x="138" y="95"/>
                  <a:pt x="136" y="94"/>
                </a:cubicBezTo>
                <a:cubicBezTo>
                  <a:pt x="134" y="94"/>
                  <a:pt x="132" y="95"/>
                  <a:pt x="130" y="94"/>
                </a:cubicBezTo>
                <a:cubicBezTo>
                  <a:pt x="129" y="94"/>
                  <a:pt x="129" y="93"/>
                  <a:pt x="128" y="92"/>
                </a:cubicBezTo>
                <a:cubicBezTo>
                  <a:pt x="128" y="91"/>
                  <a:pt x="129" y="90"/>
                  <a:pt x="128" y="89"/>
                </a:cubicBezTo>
                <a:cubicBezTo>
                  <a:pt x="128" y="89"/>
                  <a:pt x="127" y="88"/>
                  <a:pt x="127" y="88"/>
                </a:cubicBezTo>
                <a:cubicBezTo>
                  <a:pt x="124" y="89"/>
                  <a:pt x="122" y="91"/>
                  <a:pt x="120" y="92"/>
                </a:cubicBezTo>
                <a:cubicBezTo>
                  <a:pt x="117" y="94"/>
                  <a:pt x="116" y="96"/>
                  <a:pt x="113" y="98"/>
                </a:cubicBezTo>
                <a:cubicBezTo>
                  <a:pt x="111" y="99"/>
                  <a:pt x="108" y="99"/>
                  <a:pt x="105" y="99"/>
                </a:cubicBezTo>
                <a:cubicBezTo>
                  <a:pt x="104" y="100"/>
                  <a:pt x="102" y="99"/>
                  <a:pt x="100" y="99"/>
                </a:cubicBezTo>
                <a:cubicBezTo>
                  <a:pt x="97" y="100"/>
                  <a:pt x="96" y="102"/>
                  <a:pt x="94" y="103"/>
                </a:cubicBezTo>
                <a:cubicBezTo>
                  <a:pt x="92" y="104"/>
                  <a:pt x="90" y="105"/>
                  <a:pt x="89" y="105"/>
                </a:cubicBezTo>
                <a:cubicBezTo>
                  <a:pt x="87" y="106"/>
                  <a:pt x="85" y="107"/>
                  <a:pt x="82" y="107"/>
                </a:cubicBezTo>
                <a:cubicBezTo>
                  <a:pt x="79" y="107"/>
                  <a:pt x="76" y="106"/>
                  <a:pt x="73" y="107"/>
                </a:cubicBezTo>
                <a:cubicBezTo>
                  <a:pt x="71" y="107"/>
                  <a:pt x="68" y="108"/>
                  <a:pt x="66" y="108"/>
                </a:cubicBezTo>
                <a:cubicBezTo>
                  <a:pt x="61" y="108"/>
                  <a:pt x="56" y="109"/>
                  <a:pt x="51" y="108"/>
                </a:cubicBezTo>
                <a:cubicBezTo>
                  <a:pt x="49" y="108"/>
                  <a:pt x="47" y="106"/>
                  <a:pt x="45" y="105"/>
                </a:cubicBezTo>
                <a:cubicBezTo>
                  <a:pt x="44" y="103"/>
                  <a:pt x="43" y="101"/>
                  <a:pt x="43" y="99"/>
                </a:cubicBezTo>
                <a:cubicBezTo>
                  <a:pt x="43" y="98"/>
                  <a:pt x="45" y="96"/>
                  <a:pt x="45" y="94"/>
                </a:cubicBezTo>
                <a:cubicBezTo>
                  <a:pt x="44" y="93"/>
                  <a:pt x="41" y="93"/>
                  <a:pt x="40" y="92"/>
                </a:cubicBezTo>
                <a:cubicBezTo>
                  <a:pt x="36" y="92"/>
                  <a:pt x="32" y="93"/>
                  <a:pt x="28" y="92"/>
                </a:cubicBezTo>
                <a:cubicBezTo>
                  <a:pt x="25" y="92"/>
                  <a:pt x="23" y="91"/>
                  <a:pt x="20" y="90"/>
                </a:cubicBezTo>
                <a:cubicBezTo>
                  <a:pt x="18" y="89"/>
                  <a:pt x="16" y="90"/>
                  <a:pt x="15" y="89"/>
                </a:cubicBezTo>
                <a:cubicBezTo>
                  <a:pt x="14" y="88"/>
                  <a:pt x="15" y="87"/>
                  <a:pt x="14" y="86"/>
                </a:cubicBezTo>
                <a:cubicBezTo>
                  <a:pt x="13" y="83"/>
                  <a:pt x="10" y="82"/>
                  <a:pt x="9" y="80"/>
                </a:cubicBezTo>
                <a:cubicBezTo>
                  <a:pt x="9" y="78"/>
                  <a:pt x="8" y="77"/>
                  <a:pt x="9" y="76"/>
                </a:cubicBezTo>
                <a:cubicBezTo>
                  <a:pt x="11" y="74"/>
                  <a:pt x="14" y="74"/>
                  <a:pt x="17" y="73"/>
                </a:cubicBezTo>
                <a:cubicBezTo>
                  <a:pt x="20" y="72"/>
                  <a:pt x="23" y="72"/>
                  <a:pt x="26" y="71"/>
                </a:cubicBezTo>
                <a:cubicBezTo>
                  <a:pt x="30" y="71"/>
                  <a:pt x="33" y="71"/>
                  <a:pt x="36" y="71"/>
                </a:cubicBezTo>
                <a:cubicBezTo>
                  <a:pt x="38" y="70"/>
                  <a:pt x="40" y="69"/>
                  <a:pt x="42" y="69"/>
                </a:cubicBezTo>
                <a:cubicBezTo>
                  <a:pt x="46" y="68"/>
                  <a:pt x="49" y="69"/>
                  <a:pt x="52" y="69"/>
                </a:cubicBezTo>
                <a:cubicBezTo>
                  <a:pt x="54" y="69"/>
                  <a:pt x="56" y="69"/>
                  <a:pt x="57" y="69"/>
                </a:cubicBezTo>
                <a:cubicBezTo>
                  <a:pt x="60" y="70"/>
                  <a:pt x="63" y="71"/>
                  <a:pt x="66" y="71"/>
                </a:cubicBezTo>
                <a:cubicBezTo>
                  <a:pt x="67" y="71"/>
                  <a:pt x="68" y="70"/>
                  <a:pt x="69" y="70"/>
                </a:cubicBezTo>
                <a:cubicBezTo>
                  <a:pt x="71" y="69"/>
                  <a:pt x="74" y="70"/>
                  <a:pt x="76" y="70"/>
                </a:cubicBezTo>
                <a:cubicBezTo>
                  <a:pt x="77" y="70"/>
                  <a:pt x="77" y="68"/>
                  <a:pt x="76" y="67"/>
                </a:cubicBezTo>
                <a:cubicBezTo>
                  <a:pt x="73" y="66"/>
                  <a:pt x="69" y="65"/>
                  <a:pt x="65" y="64"/>
                </a:cubicBezTo>
                <a:cubicBezTo>
                  <a:pt x="61" y="63"/>
                  <a:pt x="57" y="62"/>
                  <a:pt x="53" y="61"/>
                </a:cubicBezTo>
                <a:cubicBezTo>
                  <a:pt x="51" y="60"/>
                  <a:pt x="49" y="59"/>
                  <a:pt x="47" y="59"/>
                </a:cubicBezTo>
                <a:cubicBezTo>
                  <a:pt x="44" y="60"/>
                  <a:pt x="43" y="62"/>
                  <a:pt x="40" y="63"/>
                </a:cubicBezTo>
                <a:cubicBezTo>
                  <a:pt x="36" y="64"/>
                  <a:pt x="33" y="63"/>
                  <a:pt x="29" y="63"/>
                </a:cubicBezTo>
                <a:cubicBezTo>
                  <a:pt x="25" y="62"/>
                  <a:pt x="22" y="61"/>
                  <a:pt x="19" y="61"/>
                </a:cubicBezTo>
                <a:cubicBezTo>
                  <a:pt x="16" y="60"/>
                  <a:pt x="14" y="61"/>
                  <a:pt x="12" y="61"/>
                </a:cubicBezTo>
                <a:cubicBezTo>
                  <a:pt x="10" y="60"/>
                  <a:pt x="8" y="59"/>
                  <a:pt x="7" y="57"/>
                </a:cubicBezTo>
                <a:cubicBezTo>
                  <a:pt x="6" y="56"/>
                  <a:pt x="6" y="55"/>
                  <a:pt x="7" y="54"/>
                </a:cubicBezTo>
                <a:cubicBezTo>
                  <a:pt x="9" y="52"/>
                  <a:pt x="12" y="51"/>
                  <a:pt x="15" y="50"/>
                </a:cubicBezTo>
                <a:cubicBezTo>
                  <a:pt x="17" y="49"/>
                  <a:pt x="20" y="48"/>
                  <a:pt x="23" y="48"/>
                </a:cubicBezTo>
                <a:cubicBezTo>
                  <a:pt x="25" y="47"/>
                  <a:pt x="27" y="48"/>
                  <a:pt x="29" y="47"/>
                </a:cubicBezTo>
                <a:cubicBezTo>
                  <a:pt x="31" y="47"/>
                  <a:pt x="32" y="46"/>
                  <a:pt x="34" y="46"/>
                </a:cubicBezTo>
                <a:cubicBezTo>
                  <a:pt x="36" y="45"/>
                  <a:pt x="38" y="46"/>
                  <a:pt x="40" y="45"/>
                </a:cubicBezTo>
                <a:cubicBezTo>
                  <a:pt x="41" y="45"/>
                  <a:pt x="43" y="44"/>
                  <a:pt x="42" y="43"/>
                </a:cubicBezTo>
                <a:cubicBezTo>
                  <a:pt x="40" y="42"/>
                  <a:pt x="38" y="43"/>
                  <a:pt x="35" y="43"/>
                </a:cubicBezTo>
                <a:cubicBezTo>
                  <a:pt x="33" y="43"/>
                  <a:pt x="30" y="44"/>
                  <a:pt x="28" y="44"/>
                </a:cubicBezTo>
                <a:cubicBezTo>
                  <a:pt x="24" y="45"/>
                  <a:pt x="21" y="47"/>
                  <a:pt x="17" y="47"/>
                </a:cubicBezTo>
                <a:cubicBezTo>
                  <a:pt x="17" y="47"/>
                  <a:pt x="17" y="45"/>
                  <a:pt x="16" y="45"/>
                </a:cubicBezTo>
                <a:cubicBezTo>
                  <a:pt x="14" y="45"/>
                  <a:pt x="14" y="47"/>
                  <a:pt x="13" y="47"/>
                </a:cubicBezTo>
                <a:cubicBezTo>
                  <a:pt x="11" y="48"/>
                  <a:pt x="9" y="48"/>
                  <a:pt x="9" y="47"/>
                </a:cubicBezTo>
                <a:cubicBezTo>
                  <a:pt x="9" y="45"/>
                  <a:pt x="13" y="45"/>
                  <a:pt x="13" y="42"/>
                </a:cubicBezTo>
                <a:cubicBezTo>
                  <a:pt x="14" y="42"/>
                  <a:pt x="12" y="41"/>
                  <a:pt x="11" y="41"/>
                </a:cubicBezTo>
                <a:cubicBezTo>
                  <a:pt x="9" y="40"/>
                  <a:pt x="6" y="41"/>
                  <a:pt x="4" y="41"/>
                </a:cubicBezTo>
                <a:cubicBezTo>
                  <a:pt x="3" y="41"/>
                  <a:pt x="1" y="42"/>
                  <a:pt x="1" y="41"/>
                </a:cubicBezTo>
                <a:cubicBezTo>
                  <a:pt x="0" y="39"/>
                  <a:pt x="0" y="37"/>
                  <a:pt x="1" y="36"/>
                </a:cubicBezTo>
                <a:cubicBezTo>
                  <a:pt x="4" y="33"/>
                  <a:pt x="8" y="33"/>
                  <a:pt x="11" y="31"/>
                </a:cubicBezTo>
                <a:cubicBezTo>
                  <a:pt x="12" y="30"/>
                  <a:pt x="15" y="28"/>
                  <a:pt x="16" y="26"/>
                </a:cubicBezTo>
                <a:cubicBezTo>
                  <a:pt x="16" y="25"/>
                  <a:pt x="15" y="24"/>
                  <a:pt x="14" y="24"/>
                </a:cubicBezTo>
                <a:cubicBezTo>
                  <a:pt x="14" y="23"/>
                  <a:pt x="12" y="22"/>
                  <a:pt x="13" y="21"/>
                </a:cubicBezTo>
                <a:cubicBezTo>
                  <a:pt x="14" y="18"/>
                  <a:pt x="17" y="17"/>
                  <a:pt x="19" y="15"/>
                </a:cubicBezTo>
                <a:cubicBezTo>
                  <a:pt x="21" y="14"/>
                  <a:pt x="23" y="14"/>
                  <a:pt x="25" y="13"/>
                </a:cubicBezTo>
                <a:cubicBezTo>
                  <a:pt x="29" y="11"/>
                  <a:pt x="34" y="9"/>
                  <a:pt x="39" y="7"/>
                </a:cubicBezTo>
                <a:cubicBezTo>
                  <a:pt x="41" y="6"/>
                  <a:pt x="43" y="6"/>
                  <a:pt x="46" y="5"/>
                </a:cubicBezTo>
                <a:cubicBezTo>
                  <a:pt x="49" y="4"/>
                  <a:pt x="52" y="2"/>
                  <a:pt x="55" y="1"/>
                </a:cubicBezTo>
                <a:cubicBezTo>
                  <a:pt x="57" y="0"/>
                  <a:pt x="60" y="0"/>
                  <a:pt x="62" y="1"/>
                </a:cubicBezTo>
                <a:cubicBezTo>
                  <a:pt x="64" y="1"/>
                  <a:pt x="66" y="1"/>
                  <a:pt x="67" y="3"/>
                </a:cubicBezTo>
                <a:cubicBezTo>
                  <a:pt x="67" y="5"/>
                  <a:pt x="65" y="7"/>
                  <a:pt x="65" y="10"/>
                </a:cubicBezTo>
                <a:cubicBezTo>
                  <a:pt x="64" y="10"/>
                  <a:pt x="66" y="12"/>
                  <a:pt x="65" y="12"/>
                </a:cubicBezTo>
                <a:cubicBezTo>
                  <a:pt x="64" y="13"/>
                  <a:pt x="62" y="13"/>
                  <a:pt x="61" y="14"/>
                </a:cubicBezTo>
                <a:cubicBezTo>
                  <a:pt x="59" y="15"/>
                  <a:pt x="56" y="16"/>
                  <a:pt x="55" y="19"/>
                </a:cubicBezTo>
                <a:cubicBezTo>
                  <a:pt x="55" y="20"/>
                  <a:pt x="57" y="19"/>
                  <a:pt x="58" y="19"/>
                </a:cubicBezTo>
                <a:cubicBezTo>
                  <a:pt x="60" y="19"/>
                  <a:pt x="62" y="17"/>
                  <a:pt x="64" y="17"/>
                </a:cubicBezTo>
                <a:cubicBezTo>
                  <a:pt x="66" y="17"/>
                  <a:pt x="69" y="19"/>
                  <a:pt x="71" y="19"/>
                </a:cubicBezTo>
                <a:cubicBezTo>
                  <a:pt x="72" y="18"/>
                  <a:pt x="70" y="17"/>
                  <a:pt x="70" y="16"/>
                </a:cubicBezTo>
                <a:cubicBezTo>
                  <a:pt x="72" y="13"/>
                  <a:pt x="73" y="9"/>
                  <a:pt x="76" y="8"/>
                </a:cubicBezTo>
                <a:cubicBezTo>
                  <a:pt x="79" y="7"/>
                  <a:pt x="82" y="10"/>
                  <a:pt x="85" y="11"/>
                </a:cubicBezTo>
                <a:cubicBezTo>
                  <a:pt x="88" y="12"/>
                  <a:pt x="91" y="12"/>
                  <a:pt x="93" y="14"/>
                </a:cubicBezTo>
                <a:cubicBezTo>
                  <a:pt x="94" y="15"/>
                  <a:pt x="94" y="17"/>
                  <a:pt x="93" y="18"/>
                </a:cubicBezTo>
                <a:cubicBezTo>
                  <a:pt x="90" y="21"/>
                  <a:pt x="85" y="23"/>
                  <a:pt x="82" y="26"/>
                </a:cubicBezTo>
                <a:cubicBezTo>
                  <a:pt x="81" y="26"/>
                  <a:pt x="84" y="26"/>
                  <a:pt x="84" y="26"/>
                </a:cubicBezTo>
                <a:cubicBezTo>
                  <a:pt x="86" y="26"/>
                  <a:pt x="87" y="27"/>
                  <a:pt x="89" y="27"/>
                </a:cubicBezTo>
                <a:cubicBezTo>
                  <a:pt x="90" y="26"/>
                  <a:pt x="89" y="24"/>
                  <a:pt x="90" y="24"/>
                </a:cubicBezTo>
                <a:cubicBezTo>
                  <a:pt x="91" y="24"/>
                  <a:pt x="92" y="26"/>
                  <a:pt x="94" y="26"/>
                </a:cubicBezTo>
                <a:cubicBezTo>
                  <a:pt x="95" y="25"/>
                  <a:pt x="95" y="22"/>
                  <a:pt x="96" y="21"/>
                </a:cubicBezTo>
                <a:cubicBezTo>
                  <a:pt x="98" y="19"/>
                  <a:pt x="99" y="18"/>
                  <a:pt x="101" y="18"/>
                </a:cubicBezTo>
                <a:cubicBezTo>
                  <a:pt x="103" y="18"/>
                  <a:pt x="104" y="21"/>
                  <a:pt x="106" y="20"/>
                </a:cubicBezTo>
                <a:cubicBezTo>
                  <a:pt x="108" y="19"/>
                  <a:pt x="108" y="17"/>
                  <a:pt x="108" y="15"/>
                </a:cubicBezTo>
                <a:cubicBezTo>
                  <a:pt x="108" y="13"/>
                  <a:pt x="104" y="12"/>
                  <a:pt x="105" y="10"/>
                </a:cubicBezTo>
                <a:cubicBezTo>
                  <a:pt x="105" y="9"/>
                  <a:pt x="107" y="9"/>
                  <a:pt x="109" y="9"/>
                </a:cubicBezTo>
                <a:cubicBezTo>
                  <a:pt x="112" y="10"/>
                  <a:pt x="115" y="11"/>
                  <a:pt x="117" y="13"/>
                </a:cubicBezTo>
                <a:cubicBezTo>
                  <a:pt x="119" y="16"/>
                  <a:pt x="122" y="19"/>
                  <a:pt x="122" y="22"/>
                </a:cubicBezTo>
                <a:cubicBezTo>
                  <a:pt x="122" y="25"/>
                  <a:pt x="118" y="27"/>
                  <a:pt x="118" y="30"/>
                </a:cubicBezTo>
                <a:cubicBezTo>
                  <a:pt x="118" y="33"/>
                  <a:pt x="121" y="36"/>
                  <a:pt x="123" y="38"/>
                </a:cubicBezTo>
                <a:cubicBezTo>
                  <a:pt x="124" y="39"/>
                  <a:pt x="125" y="40"/>
                  <a:pt x="127" y="40"/>
                </a:cubicBezTo>
                <a:cubicBezTo>
                  <a:pt x="129" y="40"/>
                  <a:pt x="132" y="38"/>
                  <a:pt x="133" y="36"/>
                </a:cubicBezTo>
                <a:cubicBezTo>
                  <a:pt x="134" y="35"/>
                  <a:pt x="133" y="33"/>
                  <a:pt x="132" y="31"/>
                </a:cubicBezTo>
                <a:cubicBezTo>
                  <a:pt x="131" y="30"/>
                  <a:pt x="129" y="30"/>
                  <a:pt x="128" y="28"/>
                </a:cubicBezTo>
                <a:cubicBezTo>
                  <a:pt x="128" y="23"/>
                  <a:pt x="130" y="17"/>
                  <a:pt x="130" y="12"/>
                </a:cubicBezTo>
                <a:cubicBezTo>
                  <a:pt x="131" y="9"/>
                  <a:pt x="131" y="5"/>
                  <a:pt x="132" y="2"/>
                </a:cubicBezTo>
                <a:cubicBezTo>
                  <a:pt x="133" y="1"/>
                  <a:pt x="135" y="1"/>
                  <a:pt x="136" y="2"/>
                </a:cubicBezTo>
                <a:cubicBezTo>
                  <a:pt x="138" y="2"/>
                  <a:pt x="140" y="5"/>
                  <a:pt x="142" y="5"/>
                </a:cubicBezTo>
                <a:cubicBezTo>
                  <a:pt x="144" y="5"/>
                  <a:pt x="143" y="2"/>
                  <a:pt x="144" y="2"/>
                </a:cubicBezTo>
                <a:cubicBezTo>
                  <a:pt x="147" y="3"/>
                  <a:pt x="150" y="6"/>
                  <a:pt x="153" y="8"/>
                </a:cubicBezTo>
                <a:cubicBezTo>
                  <a:pt x="155" y="9"/>
                  <a:pt x="158" y="10"/>
                  <a:pt x="159" y="1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54" name="Freeform 3572"/>
          <p:cNvSpPr>
            <a:spLocks noChangeAspect="1"/>
          </p:cNvSpPr>
          <p:nvPr/>
        </p:nvSpPr>
        <p:spPr bwMode="auto">
          <a:xfrm>
            <a:off x="1908175" y="1792288"/>
            <a:ext cx="242888" cy="150813"/>
          </a:xfrm>
          <a:custGeom>
            <a:avLst/>
            <a:gdLst>
              <a:gd name="T0" fmla="*/ 153 w 128"/>
              <a:gd name="T1" fmla="*/ 28 h 79"/>
              <a:gd name="T2" fmla="*/ 151 w 128"/>
              <a:gd name="T3" fmla="*/ 23 h 79"/>
              <a:gd name="T4" fmla="*/ 141 w 128"/>
              <a:gd name="T5" fmla="*/ 19 h 79"/>
              <a:gd name="T6" fmla="*/ 133 w 128"/>
              <a:gd name="T7" fmla="*/ 11 h 79"/>
              <a:gd name="T8" fmla="*/ 123 w 128"/>
              <a:gd name="T9" fmla="*/ 8 h 79"/>
              <a:gd name="T10" fmla="*/ 116 w 128"/>
              <a:gd name="T11" fmla="*/ 11 h 79"/>
              <a:gd name="T12" fmla="*/ 110 w 128"/>
              <a:gd name="T13" fmla="*/ 16 h 79"/>
              <a:gd name="T14" fmla="*/ 106 w 128"/>
              <a:gd name="T15" fmla="*/ 14 h 79"/>
              <a:gd name="T16" fmla="*/ 106 w 128"/>
              <a:gd name="T17" fmla="*/ 11 h 79"/>
              <a:gd name="T18" fmla="*/ 103 w 128"/>
              <a:gd name="T19" fmla="*/ 10 h 79"/>
              <a:gd name="T20" fmla="*/ 100 w 128"/>
              <a:gd name="T21" fmla="*/ 13 h 79"/>
              <a:gd name="T22" fmla="*/ 98 w 128"/>
              <a:gd name="T23" fmla="*/ 10 h 79"/>
              <a:gd name="T24" fmla="*/ 87 w 128"/>
              <a:gd name="T25" fmla="*/ 6 h 79"/>
              <a:gd name="T26" fmla="*/ 80 w 128"/>
              <a:gd name="T27" fmla="*/ 1 h 79"/>
              <a:gd name="T28" fmla="*/ 69 w 128"/>
              <a:gd name="T29" fmla="*/ 5 h 79"/>
              <a:gd name="T30" fmla="*/ 53 w 128"/>
              <a:gd name="T31" fmla="*/ 5 h 79"/>
              <a:gd name="T32" fmla="*/ 37 w 128"/>
              <a:gd name="T33" fmla="*/ 5 h 79"/>
              <a:gd name="T34" fmla="*/ 35 w 128"/>
              <a:gd name="T35" fmla="*/ 6 h 79"/>
              <a:gd name="T36" fmla="*/ 38 w 128"/>
              <a:gd name="T37" fmla="*/ 16 h 79"/>
              <a:gd name="T38" fmla="*/ 39 w 128"/>
              <a:gd name="T39" fmla="*/ 22 h 79"/>
              <a:gd name="T40" fmla="*/ 38 w 128"/>
              <a:gd name="T41" fmla="*/ 25 h 79"/>
              <a:gd name="T42" fmla="*/ 35 w 128"/>
              <a:gd name="T43" fmla="*/ 30 h 79"/>
              <a:gd name="T44" fmla="*/ 25 w 128"/>
              <a:gd name="T45" fmla="*/ 37 h 79"/>
              <a:gd name="T46" fmla="*/ 23 w 128"/>
              <a:gd name="T47" fmla="*/ 38 h 79"/>
              <a:gd name="T48" fmla="*/ 26 w 128"/>
              <a:gd name="T49" fmla="*/ 42 h 79"/>
              <a:gd name="T50" fmla="*/ 23 w 128"/>
              <a:gd name="T51" fmla="*/ 46 h 79"/>
              <a:gd name="T52" fmla="*/ 19 w 128"/>
              <a:gd name="T53" fmla="*/ 46 h 79"/>
              <a:gd name="T54" fmla="*/ 17 w 128"/>
              <a:gd name="T55" fmla="*/ 54 h 79"/>
              <a:gd name="T56" fmla="*/ 13 w 128"/>
              <a:gd name="T57" fmla="*/ 54 h 79"/>
              <a:gd name="T58" fmla="*/ 6 w 128"/>
              <a:gd name="T59" fmla="*/ 65 h 79"/>
              <a:gd name="T60" fmla="*/ 4 w 128"/>
              <a:gd name="T61" fmla="*/ 69 h 79"/>
              <a:gd name="T62" fmla="*/ 0 w 128"/>
              <a:gd name="T63" fmla="*/ 71 h 79"/>
              <a:gd name="T64" fmla="*/ 4 w 128"/>
              <a:gd name="T65" fmla="*/ 72 h 79"/>
              <a:gd name="T66" fmla="*/ 12 w 128"/>
              <a:gd name="T67" fmla="*/ 71 h 79"/>
              <a:gd name="T68" fmla="*/ 18 w 128"/>
              <a:gd name="T69" fmla="*/ 73 h 79"/>
              <a:gd name="T70" fmla="*/ 23 w 128"/>
              <a:gd name="T71" fmla="*/ 77 h 79"/>
              <a:gd name="T72" fmla="*/ 25 w 128"/>
              <a:gd name="T73" fmla="*/ 83 h 79"/>
              <a:gd name="T74" fmla="*/ 27 w 128"/>
              <a:gd name="T75" fmla="*/ 91 h 79"/>
              <a:gd name="T76" fmla="*/ 35 w 128"/>
              <a:gd name="T77" fmla="*/ 95 h 79"/>
              <a:gd name="T78" fmla="*/ 38 w 128"/>
              <a:gd name="T79" fmla="*/ 91 h 79"/>
              <a:gd name="T80" fmla="*/ 49 w 128"/>
              <a:gd name="T81" fmla="*/ 87 h 79"/>
              <a:gd name="T82" fmla="*/ 50 w 128"/>
              <a:gd name="T83" fmla="*/ 83 h 79"/>
              <a:gd name="T84" fmla="*/ 53 w 128"/>
              <a:gd name="T85" fmla="*/ 87 h 79"/>
              <a:gd name="T86" fmla="*/ 60 w 128"/>
              <a:gd name="T87" fmla="*/ 85 h 79"/>
              <a:gd name="T88" fmla="*/ 66 w 128"/>
              <a:gd name="T89" fmla="*/ 83 h 79"/>
              <a:gd name="T90" fmla="*/ 71 w 128"/>
              <a:gd name="T91" fmla="*/ 73 h 79"/>
              <a:gd name="T92" fmla="*/ 71 w 128"/>
              <a:gd name="T93" fmla="*/ 67 h 79"/>
              <a:gd name="T94" fmla="*/ 78 w 128"/>
              <a:gd name="T95" fmla="*/ 64 h 79"/>
              <a:gd name="T96" fmla="*/ 87 w 128"/>
              <a:gd name="T97" fmla="*/ 61 h 79"/>
              <a:gd name="T98" fmla="*/ 94 w 128"/>
              <a:gd name="T99" fmla="*/ 57 h 79"/>
              <a:gd name="T100" fmla="*/ 96 w 128"/>
              <a:gd name="T101" fmla="*/ 51 h 79"/>
              <a:gd name="T102" fmla="*/ 110 w 128"/>
              <a:gd name="T103" fmla="*/ 44 h 79"/>
              <a:gd name="T104" fmla="*/ 122 w 128"/>
              <a:gd name="T105" fmla="*/ 40 h 79"/>
              <a:gd name="T106" fmla="*/ 131 w 128"/>
              <a:gd name="T107" fmla="*/ 35 h 79"/>
              <a:gd name="T108" fmla="*/ 139 w 128"/>
              <a:gd name="T109" fmla="*/ 32 h 79"/>
              <a:gd name="T110" fmla="*/ 148 w 128"/>
              <a:gd name="T111" fmla="*/ 31 h 79"/>
              <a:gd name="T112" fmla="*/ 153 w 128"/>
              <a:gd name="T113" fmla="*/ 28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28"/>
              <a:gd name="T172" fmla="*/ 0 h 79"/>
              <a:gd name="T173" fmla="*/ 128 w 128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28" h="79">
                <a:moveTo>
                  <a:pt x="128" y="23"/>
                </a:moveTo>
                <a:cubicBezTo>
                  <a:pt x="128" y="21"/>
                  <a:pt x="127" y="20"/>
                  <a:pt x="126" y="19"/>
                </a:cubicBezTo>
                <a:cubicBezTo>
                  <a:pt x="124" y="18"/>
                  <a:pt x="121" y="18"/>
                  <a:pt x="118" y="16"/>
                </a:cubicBezTo>
                <a:cubicBezTo>
                  <a:pt x="116" y="14"/>
                  <a:pt x="114" y="10"/>
                  <a:pt x="111" y="9"/>
                </a:cubicBezTo>
                <a:cubicBezTo>
                  <a:pt x="109" y="7"/>
                  <a:pt x="106" y="7"/>
                  <a:pt x="103" y="7"/>
                </a:cubicBezTo>
                <a:cubicBezTo>
                  <a:pt x="101" y="7"/>
                  <a:pt x="99" y="8"/>
                  <a:pt x="97" y="9"/>
                </a:cubicBezTo>
                <a:cubicBezTo>
                  <a:pt x="95" y="10"/>
                  <a:pt x="94" y="12"/>
                  <a:pt x="92" y="13"/>
                </a:cubicBezTo>
                <a:cubicBezTo>
                  <a:pt x="91" y="13"/>
                  <a:pt x="89" y="13"/>
                  <a:pt x="89" y="12"/>
                </a:cubicBezTo>
                <a:cubicBezTo>
                  <a:pt x="88" y="11"/>
                  <a:pt x="90" y="10"/>
                  <a:pt x="89" y="9"/>
                </a:cubicBezTo>
                <a:cubicBezTo>
                  <a:pt x="89" y="8"/>
                  <a:pt x="87" y="8"/>
                  <a:pt x="86" y="8"/>
                </a:cubicBezTo>
                <a:cubicBezTo>
                  <a:pt x="85" y="8"/>
                  <a:pt x="85" y="11"/>
                  <a:pt x="84" y="11"/>
                </a:cubicBezTo>
                <a:cubicBezTo>
                  <a:pt x="83" y="11"/>
                  <a:pt x="83" y="9"/>
                  <a:pt x="82" y="8"/>
                </a:cubicBezTo>
                <a:cubicBezTo>
                  <a:pt x="79" y="7"/>
                  <a:pt x="76" y="7"/>
                  <a:pt x="73" y="5"/>
                </a:cubicBezTo>
                <a:cubicBezTo>
                  <a:pt x="71" y="4"/>
                  <a:pt x="70" y="1"/>
                  <a:pt x="67" y="1"/>
                </a:cubicBezTo>
                <a:cubicBezTo>
                  <a:pt x="64" y="0"/>
                  <a:pt x="61" y="3"/>
                  <a:pt x="58" y="4"/>
                </a:cubicBezTo>
                <a:cubicBezTo>
                  <a:pt x="54" y="4"/>
                  <a:pt x="49" y="4"/>
                  <a:pt x="44" y="4"/>
                </a:cubicBezTo>
                <a:cubicBezTo>
                  <a:pt x="40" y="4"/>
                  <a:pt x="35" y="4"/>
                  <a:pt x="31" y="4"/>
                </a:cubicBezTo>
                <a:cubicBezTo>
                  <a:pt x="30" y="4"/>
                  <a:pt x="29" y="4"/>
                  <a:pt x="29" y="5"/>
                </a:cubicBezTo>
                <a:cubicBezTo>
                  <a:pt x="29" y="8"/>
                  <a:pt x="31" y="10"/>
                  <a:pt x="32" y="13"/>
                </a:cubicBezTo>
                <a:cubicBezTo>
                  <a:pt x="32" y="15"/>
                  <a:pt x="33" y="16"/>
                  <a:pt x="33" y="18"/>
                </a:cubicBezTo>
                <a:cubicBezTo>
                  <a:pt x="33" y="19"/>
                  <a:pt x="33" y="20"/>
                  <a:pt x="32" y="21"/>
                </a:cubicBezTo>
                <a:cubicBezTo>
                  <a:pt x="31" y="22"/>
                  <a:pt x="30" y="23"/>
                  <a:pt x="29" y="25"/>
                </a:cubicBezTo>
                <a:cubicBezTo>
                  <a:pt x="27" y="27"/>
                  <a:pt x="24" y="29"/>
                  <a:pt x="21" y="31"/>
                </a:cubicBezTo>
                <a:cubicBezTo>
                  <a:pt x="21" y="31"/>
                  <a:pt x="19" y="31"/>
                  <a:pt x="19" y="32"/>
                </a:cubicBezTo>
                <a:cubicBezTo>
                  <a:pt x="19" y="33"/>
                  <a:pt x="22" y="33"/>
                  <a:pt x="22" y="35"/>
                </a:cubicBezTo>
                <a:cubicBezTo>
                  <a:pt x="22" y="36"/>
                  <a:pt x="20" y="37"/>
                  <a:pt x="19" y="38"/>
                </a:cubicBezTo>
                <a:cubicBezTo>
                  <a:pt x="18" y="39"/>
                  <a:pt x="17" y="37"/>
                  <a:pt x="16" y="38"/>
                </a:cubicBezTo>
                <a:cubicBezTo>
                  <a:pt x="15" y="40"/>
                  <a:pt x="16" y="43"/>
                  <a:pt x="14" y="45"/>
                </a:cubicBezTo>
                <a:cubicBezTo>
                  <a:pt x="13" y="46"/>
                  <a:pt x="12" y="45"/>
                  <a:pt x="11" y="45"/>
                </a:cubicBezTo>
                <a:cubicBezTo>
                  <a:pt x="8" y="48"/>
                  <a:pt x="7" y="51"/>
                  <a:pt x="5" y="54"/>
                </a:cubicBezTo>
                <a:cubicBezTo>
                  <a:pt x="4" y="56"/>
                  <a:pt x="4" y="57"/>
                  <a:pt x="3" y="57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0"/>
                  <a:pt x="2" y="60"/>
                  <a:pt x="3" y="60"/>
                </a:cubicBezTo>
                <a:cubicBezTo>
                  <a:pt x="5" y="60"/>
                  <a:pt x="7" y="58"/>
                  <a:pt x="10" y="59"/>
                </a:cubicBezTo>
                <a:cubicBezTo>
                  <a:pt x="12" y="59"/>
                  <a:pt x="13" y="60"/>
                  <a:pt x="15" y="61"/>
                </a:cubicBezTo>
                <a:cubicBezTo>
                  <a:pt x="16" y="62"/>
                  <a:pt x="18" y="63"/>
                  <a:pt x="19" y="64"/>
                </a:cubicBezTo>
                <a:cubicBezTo>
                  <a:pt x="20" y="66"/>
                  <a:pt x="21" y="67"/>
                  <a:pt x="21" y="69"/>
                </a:cubicBezTo>
                <a:cubicBezTo>
                  <a:pt x="22" y="71"/>
                  <a:pt x="21" y="74"/>
                  <a:pt x="23" y="76"/>
                </a:cubicBezTo>
                <a:cubicBezTo>
                  <a:pt x="24" y="78"/>
                  <a:pt x="27" y="79"/>
                  <a:pt x="29" y="79"/>
                </a:cubicBezTo>
                <a:cubicBezTo>
                  <a:pt x="30" y="79"/>
                  <a:pt x="30" y="77"/>
                  <a:pt x="32" y="76"/>
                </a:cubicBezTo>
                <a:cubicBezTo>
                  <a:pt x="34" y="74"/>
                  <a:pt x="38" y="74"/>
                  <a:pt x="41" y="72"/>
                </a:cubicBezTo>
                <a:cubicBezTo>
                  <a:pt x="41" y="71"/>
                  <a:pt x="41" y="69"/>
                  <a:pt x="42" y="69"/>
                </a:cubicBezTo>
                <a:cubicBezTo>
                  <a:pt x="43" y="69"/>
                  <a:pt x="43" y="72"/>
                  <a:pt x="44" y="72"/>
                </a:cubicBezTo>
                <a:cubicBezTo>
                  <a:pt x="46" y="72"/>
                  <a:pt x="48" y="72"/>
                  <a:pt x="50" y="71"/>
                </a:cubicBezTo>
                <a:cubicBezTo>
                  <a:pt x="52" y="71"/>
                  <a:pt x="54" y="71"/>
                  <a:pt x="55" y="69"/>
                </a:cubicBezTo>
                <a:cubicBezTo>
                  <a:pt x="57" y="67"/>
                  <a:pt x="59" y="64"/>
                  <a:pt x="59" y="61"/>
                </a:cubicBezTo>
                <a:cubicBezTo>
                  <a:pt x="60" y="59"/>
                  <a:pt x="59" y="58"/>
                  <a:pt x="59" y="56"/>
                </a:cubicBezTo>
                <a:cubicBezTo>
                  <a:pt x="61" y="55"/>
                  <a:pt x="63" y="54"/>
                  <a:pt x="65" y="53"/>
                </a:cubicBezTo>
                <a:cubicBezTo>
                  <a:pt x="67" y="52"/>
                  <a:pt x="71" y="53"/>
                  <a:pt x="73" y="51"/>
                </a:cubicBezTo>
                <a:cubicBezTo>
                  <a:pt x="75" y="50"/>
                  <a:pt x="77" y="48"/>
                  <a:pt x="79" y="47"/>
                </a:cubicBezTo>
                <a:cubicBezTo>
                  <a:pt x="80" y="45"/>
                  <a:pt x="79" y="43"/>
                  <a:pt x="80" y="42"/>
                </a:cubicBezTo>
                <a:cubicBezTo>
                  <a:pt x="84" y="40"/>
                  <a:pt x="88" y="39"/>
                  <a:pt x="92" y="37"/>
                </a:cubicBezTo>
                <a:cubicBezTo>
                  <a:pt x="95" y="36"/>
                  <a:pt x="98" y="35"/>
                  <a:pt x="102" y="33"/>
                </a:cubicBezTo>
                <a:cubicBezTo>
                  <a:pt x="105" y="32"/>
                  <a:pt x="107" y="30"/>
                  <a:pt x="110" y="29"/>
                </a:cubicBezTo>
                <a:cubicBezTo>
                  <a:pt x="112" y="28"/>
                  <a:pt x="114" y="27"/>
                  <a:pt x="116" y="27"/>
                </a:cubicBezTo>
                <a:cubicBezTo>
                  <a:pt x="119" y="26"/>
                  <a:pt x="122" y="27"/>
                  <a:pt x="124" y="26"/>
                </a:cubicBezTo>
                <a:cubicBezTo>
                  <a:pt x="126" y="25"/>
                  <a:pt x="127" y="24"/>
                  <a:pt x="128" y="2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55" name="Freeform 3573"/>
          <p:cNvSpPr>
            <a:spLocks noChangeAspect="1"/>
          </p:cNvSpPr>
          <p:nvPr/>
        </p:nvSpPr>
        <p:spPr bwMode="auto">
          <a:xfrm>
            <a:off x="2125663" y="1690688"/>
            <a:ext cx="260350" cy="114300"/>
          </a:xfrm>
          <a:custGeom>
            <a:avLst/>
            <a:gdLst>
              <a:gd name="T0" fmla="*/ 140 w 137"/>
              <a:gd name="T1" fmla="*/ 29 h 60"/>
              <a:gd name="T2" fmla="*/ 128 w 137"/>
              <a:gd name="T3" fmla="*/ 31 h 60"/>
              <a:gd name="T4" fmla="*/ 128 w 137"/>
              <a:gd name="T5" fmla="*/ 20 h 60"/>
              <a:gd name="T6" fmla="*/ 127 w 137"/>
              <a:gd name="T7" fmla="*/ 12 h 60"/>
              <a:gd name="T8" fmla="*/ 126 w 137"/>
              <a:gd name="T9" fmla="*/ 0 h 60"/>
              <a:gd name="T10" fmla="*/ 108 w 137"/>
              <a:gd name="T11" fmla="*/ 11 h 60"/>
              <a:gd name="T12" fmla="*/ 108 w 137"/>
              <a:gd name="T13" fmla="*/ 19 h 60"/>
              <a:gd name="T14" fmla="*/ 104 w 137"/>
              <a:gd name="T15" fmla="*/ 28 h 60"/>
              <a:gd name="T16" fmla="*/ 115 w 137"/>
              <a:gd name="T17" fmla="*/ 32 h 60"/>
              <a:gd name="T18" fmla="*/ 107 w 137"/>
              <a:gd name="T19" fmla="*/ 37 h 60"/>
              <a:gd name="T20" fmla="*/ 92 w 137"/>
              <a:gd name="T21" fmla="*/ 35 h 60"/>
              <a:gd name="T22" fmla="*/ 87 w 137"/>
              <a:gd name="T23" fmla="*/ 31 h 60"/>
              <a:gd name="T24" fmla="*/ 75 w 137"/>
              <a:gd name="T25" fmla="*/ 31 h 60"/>
              <a:gd name="T26" fmla="*/ 72 w 137"/>
              <a:gd name="T27" fmla="*/ 20 h 60"/>
              <a:gd name="T28" fmla="*/ 62 w 137"/>
              <a:gd name="T29" fmla="*/ 17 h 60"/>
              <a:gd name="T30" fmla="*/ 56 w 137"/>
              <a:gd name="T31" fmla="*/ 13 h 60"/>
              <a:gd name="T32" fmla="*/ 47 w 137"/>
              <a:gd name="T33" fmla="*/ 11 h 60"/>
              <a:gd name="T34" fmla="*/ 32 w 137"/>
              <a:gd name="T35" fmla="*/ 17 h 60"/>
              <a:gd name="T36" fmla="*/ 42 w 137"/>
              <a:gd name="T37" fmla="*/ 19 h 60"/>
              <a:gd name="T38" fmla="*/ 29 w 137"/>
              <a:gd name="T39" fmla="*/ 19 h 60"/>
              <a:gd name="T40" fmla="*/ 17 w 137"/>
              <a:gd name="T41" fmla="*/ 29 h 60"/>
              <a:gd name="T42" fmla="*/ 37 w 137"/>
              <a:gd name="T43" fmla="*/ 28 h 60"/>
              <a:gd name="T44" fmla="*/ 29 w 137"/>
              <a:gd name="T45" fmla="*/ 30 h 60"/>
              <a:gd name="T46" fmla="*/ 14 w 137"/>
              <a:gd name="T47" fmla="*/ 31 h 60"/>
              <a:gd name="T48" fmla="*/ 8 w 137"/>
              <a:gd name="T49" fmla="*/ 38 h 60"/>
              <a:gd name="T50" fmla="*/ 30 w 137"/>
              <a:gd name="T51" fmla="*/ 35 h 60"/>
              <a:gd name="T52" fmla="*/ 29 w 137"/>
              <a:gd name="T53" fmla="*/ 38 h 60"/>
              <a:gd name="T54" fmla="*/ 7 w 137"/>
              <a:gd name="T55" fmla="*/ 42 h 60"/>
              <a:gd name="T56" fmla="*/ 1 w 137"/>
              <a:gd name="T57" fmla="*/ 47 h 60"/>
              <a:gd name="T58" fmla="*/ 18 w 137"/>
              <a:gd name="T59" fmla="*/ 47 h 60"/>
              <a:gd name="T60" fmla="*/ 28 w 137"/>
              <a:gd name="T61" fmla="*/ 53 h 60"/>
              <a:gd name="T62" fmla="*/ 34 w 137"/>
              <a:gd name="T63" fmla="*/ 48 h 60"/>
              <a:gd name="T64" fmla="*/ 43 w 137"/>
              <a:gd name="T65" fmla="*/ 50 h 60"/>
              <a:gd name="T66" fmla="*/ 47 w 137"/>
              <a:gd name="T67" fmla="*/ 44 h 60"/>
              <a:gd name="T68" fmla="*/ 50 w 137"/>
              <a:gd name="T69" fmla="*/ 47 h 60"/>
              <a:gd name="T70" fmla="*/ 62 w 137"/>
              <a:gd name="T71" fmla="*/ 49 h 60"/>
              <a:gd name="T72" fmla="*/ 69 w 137"/>
              <a:gd name="T73" fmla="*/ 49 h 60"/>
              <a:gd name="T74" fmla="*/ 81 w 137"/>
              <a:gd name="T75" fmla="*/ 47 h 60"/>
              <a:gd name="T76" fmla="*/ 77 w 137"/>
              <a:gd name="T77" fmla="*/ 54 h 60"/>
              <a:gd name="T78" fmla="*/ 60 w 137"/>
              <a:gd name="T79" fmla="*/ 55 h 60"/>
              <a:gd name="T80" fmla="*/ 51 w 137"/>
              <a:gd name="T81" fmla="*/ 58 h 60"/>
              <a:gd name="T82" fmla="*/ 40 w 137"/>
              <a:gd name="T83" fmla="*/ 65 h 60"/>
              <a:gd name="T84" fmla="*/ 62 w 137"/>
              <a:gd name="T85" fmla="*/ 71 h 60"/>
              <a:gd name="T86" fmla="*/ 83 w 137"/>
              <a:gd name="T87" fmla="*/ 65 h 60"/>
              <a:gd name="T88" fmla="*/ 103 w 137"/>
              <a:gd name="T89" fmla="*/ 56 h 60"/>
              <a:gd name="T90" fmla="*/ 120 w 137"/>
              <a:gd name="T91" fmla="*/ 56 h 60"/>
              <a:gd name="T92" fmla="*/ 130 w 137"/>
              <a:gd name="T93" fmla="*/ 58 h 60"/>
              <a:gd name="T94" fmla="*/ 148 w 137"/>
              <a:gd name="T95" fmla="*/ 50 h 60"/>
              <a:gd name="T96" fmla="*/ 158 w 137"/>
              <a:gd name="T97" fmla="*/ 42 h 60"/>
              <a:gd name="T98" fmla="*/ 158 w 137"/>
              <a:gd name="T99" fmla="*/ 26 h 60"/>
              <a:gd name="T100" fmla="*/ 145 w 137"/>
              <a:gd name="T101" fmla="*/ 26 h 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37"/>
              <a:gd name="T154" fmla="*/ 0 h 60"/>
              <a:gd name="T155" fmla="*/ 137 w 137"/>
              <a:gd name="T156" fmla="*/ 60 h 6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37" h="60">
                <a:moveTo>
                  <a:pt x="119" y="29"/>
                </a:moveTo>
                <a:cubicBezTo>
                  <a:pt x="117" y="30"/>
                  <a:pt x="118" y="25"/>
                  <a:pt x="117" y="24"/>
                </a:cubicBezTo>
                <a:cubicBezTo>
                  <a:pt x="116" y="23"/>
                  <a:pt x="114" y="22"/>
                  <a:pt x="113" y="23"/>
                </a:cubicBezTo>
                <a:cubicBezTo>
                  <a:pt x="111" y="23"/>
                  <a:pt x="109" y="27"/>
                  <a:pt x="107" y="26"/>
                </a:cubicBezTo>
                <a:cubicBezTo>
                  <a:pt x="106" y="24"/>
                  <a:pt x="110" y="22"/>
                  <a:pt x="110" y="20"/>
                </a:cubicBezTo>
                <a:cubicBezTo>
                  <a:pt x="110" y="18"/>
                  <a:pt x="107" y="19"/>
                  <a:pt x="107" y="17"/>
                </a:cubicBezTo>
                <a:cubicBezTo>
                  <a:pt x="106" y="16"/>
                  <a:pt x="108" y="15"/>
                  <a:pt x="108" y="14"/>
                </a:cubicBezTo>
                <a:cubicBezTo>
                  <a:pt x="108" y="13"/>
                  <a:pt x="106" y="12"/>
                  <a:pt x="106" y="10"/>
                </a:cubicBezTo>
                <a:cubicBezTo>
                  <a:pt x="106" y="8"/>
                  <a:pt x="108" y="6"/>
                  <a:pt x="108" y="3"/>
                </a:cubicBezTo>
                <a:cubicBezTo>
                  <a:pt x="108" y="2"/>
                  <a:pt x="107" y="0"/>
                  <a:pt x="105" y="0"/>
                </a:cubicBezTo>
                <a:cubicBezTo>
                  <a:pt x="103" y="0"/>
                  <a:pt x="101" y="3"/>
                  <a:pt x="98" y="4"/>
                </a:cubicBezTo>
                <a:cubicBezTo>
                  <a:pt x="96" y="6"/>
                  <a:pt x="93" y="7"/>
                  <a:pt x="90" y="9"/>
                </a:cubicBezTo>
                <a:cubicBezTo>
                  <a:pt x="88" y="10"/>
                  <a:pt x="86" y="12"/>
                  <a:pt x="86" y="14"/>
                </a:cubicBezTo>
                <a:cubicBezTo>
                  <a:pt x="86" y="16"/>
                  <a:pt x="89" y="15"/>
                  <a:pt x="90" y="16"/>
                </a:cubicBezTo>
                <a:cubicBezTo>
                  <a:pt x="92" y="17"/>
                  <a:pt x="95" y="18"/>
                  <a:pt x="94" y="20"/>
                </a:cubicBezTo>
                <a:cubicBezTo>
                  <a:pt x="93" y="22"/>
                  <a:pt x="88" y="20"/>
                  <a:pt x="87" y="23"/>
                </a:cubicBezTo>
                <a:cubicBezTo>
                  <a:pt x="86" y="24"/>
                  <a:pt x="90" y="24"/>
                  <a:pt x="91" y="24"/>
                </a:cubicBezTo>
                <a:cubicBezTo>
                  <a:pt x="93" y="25"/>
                  <a:pt x="95" y="25"/>
                  <a:pt x="96" y="27"/>
                </a:cubicBezTo>
                <a:cubicBezTo>
                  <a:pt x="97" y="28"/>
                  <a:pt x="96" y="30"/>
                  <a:pt x="95" y="31"/>
                </a:cubicBezTo>
                <a:cubicBezTo>
                  <a:pt x="93" y="32"/>
                  <a:pt x="91" y="31"/>
                  <a:pt x="89" y="31"/>
                </a:cubicBezTo>
                <a:cubicBezTo>
                  <a:pt x="87" y="31"/>
                  <a:pt x="85" y="31"/>
                  <a:pt x="83" y="31"/>
                </a:cubicBezTo>
                <a:cubicBezTo>
                  <a:pt x="81" y="30"/>
                  <a:pt x="79" y="29"/>
                  <a:pt x="77" y="29"/>
                </a:cubicBezTo>
                <a:cubicBezTo>
                  <a:pt x="75" y="29"/>
                  <a:pt x="74" y="32"/>
                  <a:pt x="72" y="31"/>
                </a:cubicBezTo>
                <a:cubicBezTo>
                  <a:pt x="71" y="30"/>
                  <a:pt x="75" y="28"/>
                  <a:pt x="73" y="26"/>
                </a:cubicBezTo>
                <a:cubicBezTo>
                  <a:pt x="72" y="25"/>
                  <a:pt x="70" y="26"/>
                  <a:pt x="68" y="26"/>
                </a:cubicBezTo>
                <a:cubicBezTo>
                  <a:pt x="66" y="26"/>
                  <a:pt x="63" y="28"/>
                  <a:pt x="63" y="26"/>
                </a:cubicBezTo>
                <a:cubicBezTo>
                  <a:pt x="63" y="25"/>
                  <a:pt x="68" y="25"/>
                  <a:pt x="67" y="23"/>
                </a:cubicBezTo>
                <a:cubicBezTo>
                  <a:pt x="67" y="20"/>
                  <a:pt x="63" y="19"/>
                  <a:pt x="60" y="17"/>
                </a:cubicBezTo>
                <a:cubicBezTo>
                  <a:pt x="59" y="16"/>
                  <a:pt x="59" y="14"/>
                  <a:pt x="57" y="14"/>
                </a:cubicBezTo>
                <a:cubicBezTo>
                  <a:pt x="56" y="13"/>
                  <a:pt x="54" y="14"/>
                  <a:pt x="52" y="14"/>
                </a:cubicBezTo>
                <a:cubicBezTo>
                  <a:pt x="50" y="15"/>
                  <a:pt x="47" y="17"/>
                  <a:pt x="46" y="15"/>
                </a:cubicBezTo>
                <a:cubicBezTo>
                  <a:pt x="44" y="15"/>
                  <a:pt x="47" y="13"/>
                  <a:pt x="47" y="11"/>
                </a:cubicBezTo>
                <a:cubicBezTo>
                  <a:pt x="47" y="11"/>
                  <a:pt x="48" y="9"/>
                  <a:pt x="47" y="9"/>
                </a:cubicBezTo>
                <a:cubicBezTo>
                  <a:pt x="44" y="9"/>
                  <a:pt x="42" y="9"/>
                  <a:pt x="39" y="9"/>
                </a:cubicBezTo>
                <a:cubicBezTo>
                  <a:pt x="37" y="10"/>
                  <a:pt x="34" y="10"/>
                  <a:pt x="32" y="11"/>
                </a:cubicBezTo>
                <a:cubicBezTo>
                  <a:pt x="30" y="12"/>
                  <a:pt x="27" y="12"/>
                  <a:pt x="27" y="14"/>
                </a:cubicBezTo>
                <a:cubicBezTo>
                  <a:pt x="27" y="16"/>
                  <a:pt x="30" y="15"/>
                  <a:pt x="32" y="16"/>
                </a:cubicBezTo>
                <a:cubicBezTo>
                  <a:pt x="33" y="16"/>
                  <a:pt x="36" y="15"/>
                  <a:pt x="35" y="16"/>
                </a:cubicBezTo>
                <a:cubicBezTo>
                  <a:pt x="35" y="17"/>
                  <a:pt x="33" y="18"/>
                  <a:pt x="32" y="18"/>
                </a:cubicBezTo>
                <a:cubicBezTo>
                  <a:pt x="29" y="18"/>
                  <a:pt x="27" y="15"/>
                  <a:pt x="24" y="16"/>
                </a:cubicBezTo>
                <a:cubicBezTo>
                  <a:pt x="21" y="16"/>
                  <a:pt x="18" y="18"/>
                  <a:pt x="16" y="20"/>
                </a:cubicBezTo>
                <a:cubicBezTo>
                  <a:pt x="15" y="21"/>
                  <a:pt x="12" y="24"/>
                  <a:pt x="14" y="24"/>
                </a:cubicBezTo>
                <a:cubicBezTo>
                  <a:pt x="17" y="26"/>
                  <a:pt x="20" y="23"/>
                  <a:pt x="23" y="23"/>
                </a:cubicBezTo>
                <a:cubicBezTo>
                  <a:pt x="26" y="23"/>
                  <a:pt x="29" y="22"/>
                  <a:pt x="31" y="23"/>
                </a:cubicBezTo>
                <a:cubicBezTo>
                  <a:pt x="32" y="23"/>
                  <a:pt x="33" y="25"/>
                  <a:pt x="32" y="25"/>
                </a:cubicBezTo>
                <a:cubicBezTo>
                  <a:pt x="30" y="26"/>
                  <a:pt x="27" y="25"/>
                  <a:pt x="24" y="25"/>
                </a:cubicBezTo>
                <a:cubicBezTo>
                  <a:pt x="22" y="25"/>
                  <a:pt x="20" y="26"/>
                  <a:pt x="18" y="26"/>
                </a:cubicBezTo>
                <a:cubicBezTo>
                  <a:pt x="16" y="27"/>
                  <a:pt x="13" y="26"/>
                  <a:pt x="12" y="26"/>
                </a:cubicBezTo>
                <a:cubicBezTo>
                  <a:pt x="10" y="27"/>
                  <a:pt x="8" y="28"/>
                  <a:pt x="7" y="30"/>
                </a:cubicBezTo>
                <a:cubicBezTo>
                  <a:pt x="7" y="30"/>
                  <a:pt x="7" y="32"/>
                  <a:pt x="7" y="32"/>
                </a:cubicBezTo>
                <a:cubicBezTo>
                  <a:pt x="10" y="32"/>
                  <a:pt x="13" y="32"/>
                  <a:pt x="16" y="32"/>
                </a:cubicBezTo>
                <a:cubicBezTo>
                  <a:pt x="19" y="31"/>
                  <a:pt x="22" y="29"/>
                  <a:pt x="25" y="29"/>
                </a:cubicBezTo>
                <a:cubicBezTo>
                  <a:pt x="26" y="29"/>
                  <a:pt x="29" y="29"/>
                  <a:pt x="29" y="30"/>
                </a:cubicBezTo>
                <a:cubicBezTo>
                  <a:pt x="28" y="32"/>
                  <a:pt x="25" y="31"/>
                  <a:pt x="24" y="32"/>
                </a:cubicBezTo>
                <a:cubicBezTo>
                  <a:pt x="21" y="33"/>
                  <a:pt x="17" y="35"/>
                  <a:pt x="14" y="35"/>
                </a:cubicBezTo>
                <a:cubicBezTo>
                  <a:pt x="11" y="36"/>
                  <a:pt x="9" y="35"/>
                  <a:pt x="6" y="35"/>
                </a:cubicBezTo>
                <a:cubicBezTo>
                  <a:pt x="4" y="35"/>
                  <a:pt x="3" y="35"/>
                  <a:pt x="1" y="36"/>
                </a:cubicBezTo>
                <a:cubicBezTo>
                  <a:pt x="0" y="37"/>
                  <a:pt x="0" y="39"/>
                  <a:pt x="1" y="39"/>
                </a:cubicBezTo>
                <a:cubicBezTo>
                  <a:pt x="3" y="41"/>
                  <a:pt x="6" y="42"/>
                  <a:pt x="9" y="42"/>
                </a:cubicBezTo>
                <a:cubicBezTo>
                  <a:pt x="11" y="42"/>
                  <a:pt x="13" y="39"/>
                  <a:pt x="15" y="39"/>
                </a:cubicBezTo>
                <a:cubicBezTo>
                  <a:pt x="16" y="40"/>
                  <a:pt x="16" y="43"/>
                  <a:pt x="18" y="44"/>
                </a:cubicBezTo>
                <a:cubicBezTo>
                  <a:pt x="19" y="45"/>
                  <a:pt x="21" y="45"/>
                  <a:pt x="23" y="44"/>
                </a:cubicBezTo>
                <a:cubicBezTo>
                  <a:pt x="24" y="43"/>
                  <a:pt x="22" y="41"/>
                  <a:pt x="23" y="40"/>
                </a:cubicBezTo>
                <a:cubicBezTo>
                  <a:pt x="24" y="39"/>
                  <a:pt x="27" y="39"/>
                  <a:pt x="28" y="40"/>
                </a:cubicBezTo>
                <a:cubicBezTo>
                  <a:pt x="29" y="42"/>
                  <a:pt x="25" y="45"/>
                  <a:pt x="27" y="45"/>
                </a:cubicBezTo>
                <a:cubicBezTo>
                  <a:pt x="30" y="46"/>
                  <a:pt x="34" y="44"/>
                  <a:pt x="36" y="42"/>
                </a:cubicBezTo>
                <a:cubicBezTo>
                  <a:pt x="37" y="41"/>
                  <a:pt x="36" y="39"/>
                  <a:pt x="37" y="37"/>
                </a:cubicBezTo>
                <a:cubicBezTo>
                  <a:pt x="37" y="36"/>
                  <a:pt x="38" y="37"/>
                  <a:pt x="39" y="37"/>
                </a:cubicBezTo>
                <a:cubicBezTo>
                  <a:pt x="41" y="37"/>
                  <a:pt x="42" y="35"/>
                  <a:pt x="44" y="36"/>
                </a:cubicBezTo>
                <a:cubicBezTo>
                  <a:pt x="45" y="36"/>
                  <a:pt x="42" y="38"/>
                  <a:pt x="42" y="39"/>
                </a:cubicBezTo>
                <a:cubicBezTo>
                  <a:pt x="41" y="39"/>
                  <a:pt x="39" y="41"/>
                  <a:pt x="40" y="42"/>
                </a:cubicBezTo>
                <a:cubicBezTo>
                  <a:pt x="44" y="43"/>
                  <a:pt x="48" y="42"/>
                  <a:pt x="52" y="41"/>
                </a:cubicBezTo>
                <a:cubicBezTo>
                  <a:pt x="54" y="41"/>
                  <a:pt x="54" y="39"/>
                  <a:pt x="56" y="39"/>
                </a:cubicBezTo>
                <a:cubicBezTo>
                  <a:pt x="57" y="39"/>
                  <a:pt x="57" y="41"/>
                  <a:pt x="58" y="41"/>
                </a:cubicBezTo>
                <a:cubicBezTo>
                  <a:pt x="59" y="41"/>
                  <a:pt x="60" y="41"/>
                  <a:pt x="61" y="41"/>
                </a:cubicBezTo>
                <a:cubicBezTo>
                  <a:pt x="64" y="40"/>
                  <a:pt x="66" y="39"/>
                  <a:pt x="68" y="39"/>
                </a:cubicBezTo>
                <a:cubicBezTo>
                  <a:pt x="69" y="39"/>
                  <a:pt x="72" y="39"/>
                  <a:pt x="71" y="40"/>
                </a:cubicBezTo>
                <a:cubicBezTo>
                  <a:pt x="70" y="42"/>
                  <a:pt x="67" y="44"/>
                  <a:pt x="64" y="45"/>
                </a:cubicBezTo>
                <a:cubicBezTo>
                  <a:pt x="62" y="46"/>
                  <a:pt x="60" y="44"/>
                  <a:pt x="57" y="45"/>
                </a:cubicBezTo>
                <a:cubicBezTo>
                  <a:pt x="55" y="45"/>
                  <a:pt x="52" y="45"/>
                  <a:pt x="50" y="46"/>
                </a:cubicBezTo>
                <a:cubicBezTo>
                  <a:pt x="48" y="47"/>
                  <a:pt x="47" y="48"/>
                  <a:pt x="45" y="48"/>
                </a:cubicBezTo>
                <a:cubicBezTo>
                  <a:pt x="44" y="48"/>
                  <a:pt x="43" y="48"/>
                  <a:pt x="43" y="48"/>
                </a:cubicBezTo>
                <a:cubicBezTo>
                  <a:pt x="39" y="49"/>
                  <a:pt x="36" y="50"/>
                  <a:pt x="33" y="52"/>
                </a:cubicBezTo>
                <a:cubicBezTo>
                  <a:pt x="33" y="52"/>
                  <a:pt x="33" y="54"/>
                  <a:pt x="33" y="54"/>
                </a:cubicBezTo>
                <a:cubicBezTo>
                  <a:pt x="35" y="57"/>
                  <a:pt x="38" y="59"/>
                  <a:pt x="40" y="59"/>
                </a:cubicBezTo>
                <a:cubicBezTo>
                  <a:pt x="44" y="60"/>
                  <a:pt x="48" y="60"/>
                  <a:pt x="52" y="59"/>
                </a:cubicBezTo>
                <a:cubicBezTo>
                  <a:pt x="55" y="59"/>
                  <a:pt x="57" y="56"/>
                  <a:pt x="61" y="55"/>
                </a:cubicBezTo>
                <a:cubicBezTo>
                  <a:pt x="63" y="54"/>
                  <a:pt x="66" y="55"/>
                  <a:pt x="69" y="54"/>
                </a:cubicBezTo>
                <a:cubicBezTo>
                  <a:pt x="71" y="53"/>
                  <a:pt x="71" y="49"/>
                  <a:pt x="73" y="48"/>
                </a:cubicBezTo>
                <a:cubicBezTo>
                  <a:pt x="78" y="47"/>
                  <a:pt x="82" y="48"/>
                  <a:pt x="86" y="47"/>
                </a:cubicBezTo>
                <a:cubicBezTo>
                  <a:pt x="90" y="46"/>
                  <a:pt x="92" y="42"/>
                  <a:pt x="95" y="42"/>
                </a:cubicBezTo>
                <a:cubicBezTo>
                  <a:pt x="97" y="42"/>
                  <a:pt x="98" y="47"/>
                  <a:pt x="100" y="47"/>
                </a:cubicBezTo>
                <a:cubicBezTo>
                  <a:pt x="102" y="47"/>
                  <a:pt x="103" y="43"/>
                  <a:pt x="106" y="43"/>
                </a:cubicBezTo>
                <a:cubicBezTo>
                  <a:pt x="108" y="43"/>
                  <a:pt x="107" y="48"/>
                  <a:pt x="109" y="48"/>
                </a:cubicBezTo>
                <a:cubicBezTo>
                  <a:pt x="112" y="48"/>
                  <a:pt x="114" y="44"/>
                  <a:pt x="116" y="43"/>
                </a:cubicBezTo>
                <a:cubicBezTo>
                  <a:pt x="119" y="42"/>
                  <a:pt x="122" y="43"/>
                  <a:pt x="124" y="42"/>
                </a:cubicBezTo>
                <a:cubicBezTo>
                  <a:pt x="126" y="41"/>
                  <a:pt x="125" y="38"/>
                  <a:pt x="126" y="37"/>
                </a:cubicBezTo>
                <a:cubicBezTo>
                  <a:pt x="127" y="35"/>
                  <a:pt x="131" y="37"/>
                  <a:pt x="132" y="35"/>
                </a:cubicBezTo>
                <a:cubicBezTo>
                  <a:pt x="133" y="32"/>
                  <a:pt x="135" y="29"/>
                  <a:pt x="136" y="25"/>
                </a:cubicBezTo>
                <a:cubicBezTo>
                  <a:pt x="137" y="24"/>
                  <a:pt x="133" y="23"/>
                  <a:pt x="132" y="22"/>
                </a:cubicBezTo>
                <a:cubicBezTo>
                  <a:pt x="129" y="21"/>
                  <a:pt x="127" y="18"/>
                  <a:pt x="125" y="18"/>
                </a:cubicBezTo>
                <a:cubicBezTo>
                  <a:pt x="123" y="18"/>
                  <a:pt x="122" y="20"/>
                  <a:pt x="121" y="22"/>
                </a:cubicBezTo>
                <a:cubicBezTo>
                  <a:pt x="120" y="24"/>
                  <a:pt x="122" y="28"/>
                  <a:pt x="119" y="2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56" name="Freeform 3574"/>
          <p:cNvSpPr>
            <a:spLocks noChangeAspect="1"/>
          </p:cNvSpPr>
          <p:nvPr/>
        </p:nvSpPr>
        <p:spPr bwMode="auto">
          <a:xfrm>
            <a:off x="2032000" y="1662113"/>
            <a:ext cx="166688" cy="79375"/>
          </a:xfrm>
          <a:custGeom>
            <a:avLst/>
            <a:gdLst>
              <a:gd name="T0" fmla="*/ 92 w 88"/>
              <a:gd name="T1" fmla="*/ 0 h 42"/>
              <a:gd name="T2" fmla="*/ 104 w 88"/>
              <a:gd name="T3" fmla="*/ 7 h 42"/>
              <a:gd name="T4" fmla="*/ 103 w 88"/>
              <a:gd name="T5" fmla="*/ 10 h 42"/>
              <a:gd name="T6" fmla="*/ 95 w 88"/>
              <a:gd name="T7" fmla="*/ 12 h 42"/>
              <a:gd name="T8" fmla="*/ 92 w 88"/>
              <a:gd name="T9" fmla="*/ 12 h 42"/>
              <a:gd name="T10" fmla="*/ 94 w 88"/>
              <a:gd name="T11" fmla="*/ 20 h 42"/>
              <a:gd name="T12" fmla="*/ 88 w 88"/>
              <a:gd name="T13" fmla="*/ 20 h 42"/>
              <a:gd name="T14" fmla="*/ 91 w 88"/>
              <a:gd name="T15" fmla="*/ 25 h 42"/>
              <a:gd name="T16" fmla="*/ 79 w 88"/>
              <a:gd name="T17" fmla="*/ 26 h 42"/>
              <a:gd name="T18" fmla="*/ 74 w 88"/>
              <a:gd name="T19" fmla="*/ 35 h 42"/>
              <a:gd name="T20" fmla="*/ 67 w 88"/>
              <a:gd name="T21" fmla="*/ 37 h 42"/>
              <a:gd name="T22" fmla="*/ 62 w 88"/>
              <a:gd name="T23" fmla="*/ 31 h 42"/>
              <a:gd name="T24" fmla="*/ 66 w 88"/>
              <a:gd name="T25" fmla="*/ 25 h 42"/>
              <a:gd name="T26" fmla="*/ 68 w 88"/>
              <a:gd name="T27" fmla="*/ 21 h 42"/>
              <a:gd name="T28" fmla="*/ 62 w 88"/>
              <a:gd name="T29" fmla="*/ 23 h 42"/>
              <a:gd name="T30" fmla="*/ 56 w 88"/>
              <a:gd name="T31" fmla="*/ 29 h 42"/>
              <a:gd name="T32" fmla="*/ 51 w 88"/>
              <a:gd name="T33" fmla="*/ 30 h 42"/>
              <a:gd name="T34" fmla="*/ 56 w 88"/>
              <a:gd name="T35" fmla="*/ 36 h 42"/>
              <a:gd name="T36" fmla="*/ 48 w 88"/>
              <a:gd name="T37" fmla="*/ 39 h 42"/>
              <a:gd name="T38" fmla="*/ 45 w 88"/>
              <a:gd name="T39" fmla="*/ 38 h 42"/>
              <a:gd name="T40" fmla="*/ 44 w 88"/>
              <a:gd name="T41" fmla="*/ 36 h 42"/>
              <a:gd name="T42" fmla="*/ 43 w 88"/>
              <a:gd name="T43" fmla="*/ 38 h 42"/>
              <a:gd name="T44" fmla="*/ 37 w 88"/>
              <a:gd name="T45" fmla="*/ 48 h 42"/>
              <a:gd name="T46" fmla="*/ 29 w 88"/>
              <a:gd name="T47" fmla="*/ 48 h 42"/>
              <a:gd name="T48" fmla="*/ 29 w 88"/>
              <a:gd name="T49" fmla="*/ 38 h 42"/>
              <a:gd name="T50" fmla="*/ 26 w 88"/>
              <a:gd name="T51" fmla="*/ 37 h 42"/>
              <a:gd name="T52" fmla="*/ 23 w 88"/>
              <a:gd name="T53" fmla="*/ 45 h 42"/>
              <a:gd name="T54" fmla="*/ 19 w 88"/>
              <a:gd name="T55" fmla="*/ 45 h 42"/>
              <a:gd name="T56" fmla="*/ 12 w 88"/>
              <a:gd name="T57" fmla="*/ 42 h 42"/>
              <a:gd name="T58" fmla="*/ 5 w 88"/>
              <a:gd name="T59" fmla="*/ 46 h 42"/>
              <a:gd name="T60" fmla="*/ 0 w 88"/>
              <a:gd name="T61" fmla="*/ 43 h 42"/>
              <a:gd name="T62" fmla="*/ 5 w 88"/>
              <a:gd name="T63" fmla="*/ 36 h 42"/>
              <a:gd name="T64" fmla="*/ 14 w 88"/>
              <a:gd name="T65" fmla="*/ 32 h 42"/>
              <a:gd name="T66" fmla="*/ 19 w 88"/>
              <a:gd name="T67" fmla="*/ 33 h 42"/>
              <a:gd name="T68" fmla="*/ 26 w 88"/>
              <a:gd name="T69" fmla="*/ 25 h 42"/>
              <a:gd name="T70" fmla="*/ 37 w 88"/>
              <a:gd name="T71" fmla="*/ 20 h 42"/>
              <a:gd name="T72" fmla="*/ 51 w 88"/>
              <a:gd name="T73" fmla="*/ 11 h 42"/>
              <a:gd name="T74" fmla="*/ 56 w 88"/>
              <a:gd name="T75" fmla="*/ 6 h 42"/>
              <a:gd name="T76" fmla="*/ 67 w 88"/>
              <a:gd name="T77" fmla="*/ 5 h 42"/>
              <a:gd name="T78" fmla="*/ 74 w 88"/>
              <a:gd name="T79" fmla="*/ 5 h 42"/>
              <a:gd name="T80" fmla="*/ 81 w 88"/>
              <a:gd name="T81" fmla="*/ 8 h 42"/>
              <a:gd name="T82" fmla="*/ 86 w 88"/>
              <a:gd name="T83" fmla="*/ 7 h 42"/>
              <a:gd name="T84" fmla="*/ 86 w 88"/>
              <a:gd name="T85" fmla="*/ 2 h 42"/>
              <a:gd name="T86" fmla="*/ 92 w 88"/>
              <a:gd name="T87" fmla="*/ 0 h 4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8"/>
              <a:gd name="T133" fmla="*/ 0 h 42"/>
              <a:gd name="T134" fmla="*/ 88 w 88"/>
              <a:gd name="T135" fmla="*/ 42 h 4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8" h="42">
                <a:moveTo>
                  <a:pt x="77" y="0"/>
                </a:moveTo>
                <a:cubicBezTo>
                  <a:pt x="81" y="1"/>
                  <a:pt x="85" y="3"/>
                  <a:pt x="87" y="6"/>
                </a:cubicBezTo>
                <a:cubicBezTo>
                  <a:pt x="88" y="6"/>
                  <a:pt x="87" y="8"/>
                  <a:pt x="86" y="8"/>
                </a:cubicBezTo>
                <a:cubicBezTo>
                  <a:pt x="84" y="9"/>
                  <a:pt x="82" y="10"/>
                  <a:pt x="80" y="10"/>
                </a:cubicBezTo>
                <a:cubicBezTo>
                  <a:pt x="79" y="11"/>
                  <a:pt x="77" y="9"/>
                  <a:pt x="77" y="10"/>
                </a:cubicBezTo>
                <a:cubicBezTo>
                  <a:pt x="77" y="13"/>
                  <a:pt x="80" y="15"/>
                  <a:pt x="79" y="17"/>
                </a:cubicBezTo>
                <a:cubicBezTo>
                  <a:pt x="79" y="19"/>
                  <a:pt x="75" y="16"/>
                  <a:pt x="74" y="17"/>
                </a:cubicBezTo>
                <a:cubicBezTo>
                  <a:pt x="73" y="18"/>
                  <a:pt x="77" y="20"/>
                  <a:pt x="76" y="21"/>
                </a:cubicBezTo>
                <a:cubicBezTo>
                  <a:pt x="74" y="23"/>
                  <a:pt x="69" y="21"/>
                  <a:pt x="66" y="22"/>
                </a:cubicBezTo>
                <a:cubicBezTo>
                  <a:pt x="64" y="24"/>
                  <a:pt x="64" y="27"/>
                  <a:pt x="62" y="29"/>
                </a:cubicBezTo>
                <a:cubicBezTo>
                  <a:pt x="60" y="30"/>
                  <a:pt x="58" y="31"/>
                  <a:pt x="56" y="31"/>
                </a:cubicBezTo>
                <a:cubicBezTo>
                  <a:pt x="54" y="30"/>
                  <a:pt x="53" y="28"/>
                  <a:pt x="52" y="26"/>
                </a:cubicBezTo>
                <a:cubicBezTo>
                  <a:pt x="52" y="24"/>
                  <a:pt x="54" y="23"/>
                  <a:pt x="55" y="21"/>
                </a:cubicBezTo>
                <a:cubicBezTo>
                  <a:pt x="56" y="20"/>
                  <a:pt x="58" y="18"/>
                  <a:pt x="57" y="18"/>
                </a:cubicBezTo>
                <a:cubicBezTo>
                  <a:pt x="56" y="17"/>
                  <a:pt x="54" y="18"/>
                  <a:pt x="52" y="19"/>
                </a:cubicBezTo>
                <a:cubicBezTo>
                  <a:pt x="50" y="21"/>
                  <a:pt x="49" y="23"/>
                  <a:pt x="47" y="24"/>
                </a:cubicBezTo>
                <a:cubicBezTo>
                  <a:pt x="46" y="25"/>
                  <a:pt x="43" y="24"/>
                  <a:pt x="43" y="25"/>
                </a:cubicBezTo>
                <a:cubicBezTo>
                  <a:pt x="43" y="27"/>
                  <a:pt x="47" y="28"/>
                  <a:pt x="47" y="30"/>
                </a:cubicBezTo>
                <a:cubicBezTo>
                  <a:pt x="46" y="32"/>
                  <a:pt x="42" y="33"/>
                  <a:pt x="40" y="33"/>
                </a:cubicBezTo>
                <a:cubicBezTo>
                  <a:pt x="39" y="34"/>
                  <a:pt x="39" y="32"/>
                  <a:pt x="38" y="32"/>
                </a:cubicBezTo>
                <a:cubicBezTo>
                  <a:pt x="38" y="31"/>
                  <a:pt x="38" y="29"/>
                  <a:pt x="37" y="30"/>
                </a:cubicBezTo>
                <a:cubicBezTo>
                  <a:pt x="36" y="30"/>
                  <a:pt x="36" y="32"/>
                  <a:pt x="36" y="32"/>
                </a:cubicBezTo>
                <a:cubicBezTo>
                  <a:pt x="34" y="35"/>
                  <a:pt x="34" y="38"/>
                  <a:pt x="31" y="40"/>
                </a:cubicBezTo>
                <a:cubicBezTo>
                  <a:pt x="29" y="41"/>
                  <a:pt x="25" y="42"/>
                  <a:pt x="24" y="40"/>
                </a:cubicBezTo>
                <a:cubicBezTo>
                  <a:pt x="22" y="38"/>
                  <a:pt x="25" y="35"/>
                  <a:pt x="24" y="32"/>
                </a:cubicBezTo>
                <a:cubicBezTo>
                  <a:pt x="24" y="31"/>
                  <a:pt x="22" y="31"/>
                  <a:pt x="22" y="31"/>
                </a:cubicBezTo>
                <a:cubicBezTo>
                  <a:pt x="20" y="33"/>
                  <a:pt x="21" y="36"/>
                  <a:pt x="19" y="38"/>
                </a:cubicBezTo>
                <a:cubicBezTo>
                  <a:pt x="18" y="39"/>
                  <a:pt x="17" y="39"/>
                  <a:pt x="16" y="38"/>
                </a:cubicBezTo>
                <a:cubicBezTo>
                  <a:pt x="13" y="38"/>
                  <a:pt x="12" y="35"/>
                  <a:pt x="10" y="35"/>
                </a:cubicBezTo>
                <a:cubicBezTo>
                  <a:pt x="7" y="35"/>
                  <a:pt x="6" y="39"/>
                  <a:pt x="4" y="39"/>
                </a:cubicBezTo>
                <a:cubicBezTo>
                  <a:pt x="2" y="40"/>
                  <a:pt x="0" y="38"/>
                  <a:pt x="0" y="36"/>
                </a:cubicBezTo>
                <a:cubicBezTo>
                  <a:pt x="0" y="34"/>
                  <a:pt x="2" y="31"/>
                  <a:pt x="4" y="30"/>
                </a:cubicBezTo>
                <a:cubicBezTo>
                  <a:pt x="7" y="28"/>
                  <a:pt x="9" y="27"/>
                  <a:pt x="12" y="27"/>
                </a:cubicBezTo>
                <a:cubicBezTo>
                  <a:pt x="13" y="27"/>
                  <a:pt x="15" y="29"/>
                  <a:pt x="16" y="28"/>
                </a:cubicBezTo>
                <a:cubicBezTo>
                  <a:pt x="19" y="27"/>
                  <a:pt x="20" y="23"/>
                  <a:pt x="22" y="21"/>
                </a:cubicBezTo>
                <a:cubicBezTo>
                  <a:pt x="25" y="19"/>
                  <a:pt x="28" y="19"/>
                  <a:pt x="31" y="17"/>
                </a:cubicBezTo>
                <a:cubicBezTo>
                  <a:pt x="35" y="15"/>
                  <a:pt x="39" y="12"/>
                  <a:pt x="43" y="9"/>
                </a:cubicBezTo>
                <a:cubicBezTo>
                  <a:pt x="44" y="8"/>
                  <a:pt x="45" y="6"/>
                  <a:pt x="47" y="5"/>
                </a:cubicBezTo>
                <a:cubicBezTo>
                  <a:pt x="50" y="4"/>
                  <a:pt x="53" y="4"/>
                  <a:pt x="56" y="4"/>
                </a:cubicBezTo>
                <a:cubicBezTo>
                  <a:pt x="58" y="3"/>
                  <a:pt x="60" y="3"/>
                  <a:pt x="62" y="4"/>
                </a:cubicBezTo>
                <a:cubicBezTo>
                  <a:pt x="64" y="4"/>
                  <a:pt x="66" y="7"/>
                  <a:pt x="68" y="7"/>
                </a:cubicBezTo>
                <a:cubicBezTo>
                  <a:pt x="70" y="8"/>
                  <a:pt x="71" y="7"/>
                  <a:pt x="72" y="6"/>
                </a:cubicBezTo>
                <a:cubicBezTo>
                  <a:pt x="73" y="5"/>
                  <a:pt x="71" y="3"/>
                  <a:pt x="72" y="2"/>
                </a:cubicBezTo>
                <a:cubicBezTo>
                  <a:pt x="73" y="0"/>
                  <a:pt x="75" y="0"/>
                  <a:pt x="77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57" name="Freeform 3575"/>
          <p:cNvSpPr>
            <a:spLocks noChangeAspect="1"/>
          </p:cNvSpPr>
          <p:nvPr/>
        </p:nvSpPr>
        <p:spPr bwMode="auto">
          <a:xfrm>
            <a:off x="2097088" y="1727200"/>
            <a:ext cx="39688" cy="28575"/>
          </a:xfrm>
          <a:custGeom>
            <a:avLst/>
            <a:gdLst>
              <a:gd name="T0" fmla="*/ 1 w 21"/>
              <a:gd name="T1" fmla="*/ 11 h 15"/>
              <a:gd name="T2" fmla="*/ 1 w 21"/>
              <a:gd name="T3" fmla="*/ 13 h 15"/>
              <a:gd name="T4" fmla="*/ 10 w 21"/>
              <a:gd name="T5" fmla="*/ 18 h 15"/>
              <a:gd name="T6" fmla="*/ 14 w 21"/>
              <a:gd name="T7" fmla="*/ 12 h 15"/>
              <a:gd name="T8" fmla="*/ 25 w 21"/>
              <a:gd name="T9" fmla="*/ 4 h 15"/>
              <a:gd name="T10" fmla="*/ 24 w 21"/>
              <a:gd name="T11" fmla="*/ 1 h 15"/>
              <a:gd name="T12" fmla="*/ 18 w 21"/>
              <a:gd name="T13" fmla="*/ 4 h 15"/>
              <a:gd name="T14" fmla="*/ 10 w 21"/>
              <a:gd name="T15" fmla="*/ 6 h 15"/>
              <a:gd name="T16" fmla="*/ 1 w 21"/>
              <a:gd name="T17" fmla="*/ 11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1"/>
              <a:gd name="T28" fmla="*/ 0 h 15"/>
              <a:gd name="T29" fmla="*/ 21 w 21"/>
              <a:gd name="T30" fmla="*/ 15 h 1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1" h="15">
                <a:moveTo>
                  <a:pt x="1" y="9"/>
                </a:moveTo>
                <a:cubicBezTo>
                  <a:pt x="0" y="9"/>
                  <a:pt x="0" y="11"/>
                  <a:pt x="1" y="11"/>
                </a:cubicBezTo>
                <a:cubicBezTo>
                  <a:pt x="3" y="13"/>
                  <a:pt x="5" y="15"/>
                  <a:pt x="8" y="15"/>
                </a:cubicBezTo>
                <a:cubicBezTo>
                  <a:pt x="10" y="15"/>
                  <a:pt x="11" y="12"/>
                  <a:pt x="12" y="10"/>
                </a:cubicBezTo>
                <a:cubicBezTo>
                  <a:pt x="15" y="8"/>
                  <a:pt x="19" y="6"/>
                  <a:pt x="21" y="3"/>
                </a:cubicBezTo>
                <a:cubicBezTo>
                  <a:pt x="21" y="2"/>
                  <a:pt x="21" y="1"/>
                  <a:pt x="20" y="1"/>
                </a:cubicBezTo>
                <a:cubicBezTo>
                  <a:pt x="18" y="0"/>
                  <a:pt x="17" y="2"/>
                  <a:pt x="15" y="3"/>
                </a:cubicBezTo>
                <a:cubicBezTo>
                  <a:pt x="13" y="4"/>
                  <a:pt x="10" y="4"/>
                  <a:pt x="8" y="5"/>
                </a:cubicBezTo>
                <a:cubicBezTo>
                  <a:pt x="5" y="6"/>
                  <a:pt x="3" y="7"/>
                  <a:pt x="1" y="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58" name="Freeform 3576"/>
          <p:cNvSpPr>
            <a:spLocks noChangeAspect="1"/>
          </p:cNvSpPr>
          <p:nvPr/>
        </p:nvSpPr>
        <p:spPr bwMode="auto">
          <a:xfrm>
            <a:off x="2201863" y="1690688"/>
            <a:ext cx="30163" cy="9525"/>
          </a:xfrm>
          <a:custGeom>
            <a:avLst/>
            <a:gdLst>
              <a:gd name="T0" fmla="*/ 2 w 16"/>
              <a:gd name="T1" fmla="*/ 0 h 5"/>
              <a:gd name="T2" fmla="*/ 1 w 16"/>
              <a:gd name="T3" fmla="*/ 4 h 5"/>
              <a:gd name="T4" fmla="*/ 15 w 16"/>
              <a:gd name="T5" fmla="*/ 6 h 5"/>
              <a:gd name="T6" fmla="*/ 19 w 16"/>
              <a:gd name="T7" fmla="*/ 2 h 5"/>
              <a:gd name="T8" fmla="*/ 13 w 16"/>
              <a:gd name="T9" fmla="*/ 1 h 5"/>
              <a:gd name="T10" fmla="*/ 7 w 16"/>
              <a:gd name="T11" fmla="*/ 1 h 5"/>
              <a:gd name="T12" fmla="*/ 2 w 16"/>
              <a:gd name="T13" fmla="*/ 0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5"/>
              <a:gd name="T23" fmla="*/ 16 w 16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5">
                <a:moveTo>
                  <a:pt x="2" y="0"/>
                </a:moveTo>
                <a:cubicBezTo>
                  <a:pt x="1" y="1"/>
                  <a:pt x="0" y="3"/>
                  <a:pt x="1" y="3"/>
                </a:cubicBezTo>
                <a:cubicBezTo>
                  <a:pt x="4" y="5"/>
                  <a:pt x="9" y="5"/>
                  <a:pt x="13" y="5"/>
                </a:cubicBezTo>
                <a:cubicBezTo>
                  <a:pt x="14" y="5"/>
                  <a:pt x="16" y="3"/>
                  <a:pt x="16" y="2"/>
                </a:cubicBezTo>
                <a:cubicBezTo>
                  <a:pt x="15" y="1"/>
                  <a:pt x="13" y="1"/>
                  <a:pt x="11" y="1"/>
                </a:cubicBezTo>
                <a:cubicBezTo>
                  <a:pt x="9" y="0"/>
                  <a:pt x="7" y="1"/>
                  <a:pt x="6" y="1"/>
                </a:cubicBezTo>
                <a:cubicBezTo>
                  <a:pt x="4" y="1"/>
                  <a:pt x="3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59" name="Freeform 3577"/>
          <p:cNvSpPr>
            <a:spLocks noChangeAspect="1"/>
          </p:cNvSpPr>
          <p:nvPr/>
        </p:nvSpPr>
        <p:spPr bwMode="auto">
          <a:xfrm>
            <a:off x="2214563" y="1639888"/>
            <a:ext cx="26988" cy="19050"/>
          </a:xfrm>
          <a:custGeom>
            <a:avLst/>
            <a:gdLst>
              <a:gd name="T0" fmla="*/ 0 w 14"/>
              <a:gd name="T1" fmla="*/ 2 h 10"/>
              <a:gd name="T2" fmla="*/ 0 w 14"/>
              <a:gd name="T3" fmla="*/ 5 h 10"/>
              <a:gd name="T4" fmla="*/ 7 w 14"/>
              <a:gd name="T5" fmla="*/ 8 h 10"/>
              <a:gd name="T6" fmla="*/ 10 w 14"/>
              <a:gd name="T7" fmla="*/ 12 h 10"/>
              <a:gd name="T8" fmla="*/ 16 w 14"/>
              <a:gd name="T9" fmla="*/ 8 h 10"/>
              <a:gd name="T10" fmla="*/ 13 w 14"/>
              <a:gd name="T11" fmla="*/ 4 h 10"/>
              <a:gd name="T12" fmla="*/ 11 w 14"/>
              <a:gd name="T13" fmla="*/ 1 h 10"/>
              <a:gd name="T14" fmla="*/ 4 w 14"/>
              <a:gd name="T15" fmla="*/ 1 h 10"/>
              <a:gd name="T16" fmla="*/ 0 w 14"/>
              <a:gd name="T17" fmla="*/ 2 h 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10"/>
              <a:gd name="T29" fmla="*/ 14 w 14"/>
              <a:gd name="T30" fmla="*/ 10 h 1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10">
                <a:moveTo>
                  <a:pt x="0" y="2"/>
                </a:moveTo>
                <a:cubicBezTo>
                  <a:pt x="0" y="3"/>
                  <a:pt x="0" y="4"/>
                  <a:pt x="0" y="4"/>
                </a:cubicBezTo>
                <a:cubicBezTo>
                  <a:pt x="2" y="6"/>
                  <a:pt x="4" y="6"/>
                  <a:pt x="6" y="7"/>
                </a:cubicBezTo>
                <a:cubicBezTo>
                  <a:pt x="7" y="8"/>
                  <a:pt x="7" y="10"/>
                  <a:pt x="8" y="10"/>
                </a:cubicBezTo>
                <a:cubicBezTo>
                  <a:pt x="10" y="9"/>
                  <a:pt x="13" y="9"/>
                  <a:pt x="13" y="7"/>
                </a:cubicBezTo>
                <a:cubicBezTo>
                  <a:pt x="14" y="6"/>
                  <a:pt x="12" y="4"/>
                  <a:pt x="11" y="3"/>
                </a:cubicBezTo>
                <a:cubicBezTo>
                  <a:pt x="10" y="2"/>
                  <a:pt x="10" y="1"/>
                  <a:pt x="9" y="1"/>
                </a:cubicBezTo>
                <a:cubicBezTo>
                  <a:pt x="7" y="0"/>
                  <a:pt x="5" y="1"/>
                  <a:pt x="3" y="1"/>
                </a:cubicBezTo>
                <a:cubicBezTo>
                  <a:pt x="2" y="1"/>
                  <a:pt x="1" y="1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60" name="Freeform 3578"/>
          <p:cNvSpPr>
            <a:spLocks noChangeAspect="1"/>
          </p:cNvSpPr>
          <p:nvPr/>
        </p:nvSpPr>
        <p:spPr bwMode="auto">
          <a:xfrm>
            <a:off x="2244725" y="1635125"/>
            <a:ext cx="80963" cy="39688"/>
          </a:xfrm>
          <a:custGeom>
            <a:avLst/>
            <a:gdLst>
              <a:gd name="T0" fmla="*/ 2 w 42"/>
              <a:gd name="T1" fmla="*/ 7 h 21"/>
              <a:gd name="T2" fmla="*/ 0 w 42"/>
              <a:gd name="T3" fmla="*/ 17 h 21"/>
              <a:gd name="T4" fmla="*/ 6 w 42"/>
              <a:gd name="T5" fmla="*/ 23 h 21"/>
              <a:gd name="T6" fmla="*/ 12 w 42"/>
              <a:gd name="T7" fmla="*/ 25 h 21"/>
              <a:gd name="T8" fmla="*/ 23 w 42"/>
              <a:gd name="T9" fmla="*/ 20 h 21"/>
              <a:gd name="T10" fmla="*/ 29 w 42"/>
              <a:gd name="T11" fmla="*/ 21 h 21"/>
              <a:gd name="T12" fmla="*/ 34 w 42"/>
              <a:gd name="T13" fmla="*/ 20 h 21"/>
              <a:gd name="T14" fmla="*/ 41 w 42"/>
              <a:gd name="T15" fmla="*/ 17 h 21"/>
              <a:gd name="T16" fmla="*/ 41 w 42"/>
              <a:gd name="T17" fmla="*/ 13 h 21"/>
              <a:gd name="T18" fmla="*/ 34 w 42"/>
              <a:gd name="T19" fmla="*/ 12 h 21"/>
              <a:gd name="T20" fmla="*/ 29 w 42"/>
              <a:gd name="T21" fmla="*/ 11 h 21"/>
              <a:gd name="T22" fmla="*/ 36 w 42"/>
              <a:gd name="T23" fmla="*/ 7 h 21"/>
              <a:gd name="T24" fmla="*/ 46 w 42"/>
              <a:gd name="T25" fmla="*/ 7 h 21"/>
              <a:gd name="T26" fmla="*/ 50 w 42"/>
              <a:gd name="T27" fmla="*/ 2 h 21"/>
              <a:gd name="T28" fmla="*/ 45 w 42"/>
              <a:gd name="T29" fmla="*/ 0 h 21"/>
              <a:gd name="T30" fmla="*/ 32 w 42"/>
              <a:gd name="T31" fmla="*/ 1 h 21"/>
              <a:gd name="T32" fmla="*/ 19 w 42"/>
              <a:gd name="T33" fmla="*/ 4 h 21"/>
              <a:gd name="T34" fmla="*/ 11 w 42"/>
              <a:gd name="T35" fmla="*/ 6 h 21"/>
              <a:gd name="T36" fmla="*/ 2 w 42"/>
              <a:gd name="T37" fmla="*/ 7 h 2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2"/>
              <a:gd name="T58" fmla="*/ 0 h 21"/>
              <a:gd name="T59" fmla="*/ 42 w 42"/>
              <a:gd name="T60" fmla="*/ 21 h 2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2" h="21">
                <a:moveTo>
                  <a:pt x="2" y="6"/>
                </a:moveTo>
                <a:cubicBezTo>
                  <a:pt x="0" y="8"/>
                  <a:pt x="0" y="11"/>
                  <a:pt x="0" y="14"/>
                </a:cubicBezTo>
                <a:cubicBezTo>
                  <a:pt x="1" y="16"/>
                  <a:pt x="3" y="18"/>
                  <a:pt x="5" y="19"/>
                </a:cubicBezTo>
                <a:cubicBezTo>
                  <a:pt x="7" y="20"/>
                  <a:pt x="9" y="21"/>
                  <a:pt x="10" y="21"/>
                </a:cubicBezTo>
                <a:cubicBezTo>
                  <a:pt x="13" y="20"/>
                  <a:pt x="16" y="17"/>
                  <a:pt x="19" y="17"/>
                </a:cubicBezTo>
                <a:cubicBezTo>
                  <a:pt x="21" y="17"/>
                  <a:pt x="22" y="18"/>
                  <a:pt x="24" y="18"/>
                </a:cubicBezTo>
                <a:cubicBezTo>
                  <a:pt x="26" y="19"/>
                  <a:pt x="27" y="18"/>
                  <a:pt x="28" y="17"/>
                </a:cubicBezTo>
                <a:cubicBezTo>
                  <a:pt x="30" y="17"/>
                  <a:pt x="32" y="16"/>
                  <a:pt x="34" y="14"/>
                </a:cubicBezTo>
                <a:cubicBezTo>
                  <a:pt x="34" y="13"/>
                  <a:pt x="35" y="12"/>
                  <a:pt x="34" y="11"/>
                </a:cubicBezTo>
                <a:cubicBezTo>
                  <a:pt x="32" y="10"/>
                  <a:pt x="30" y="11"/>
                  <a:pt x="28" y="10"/>
                </a:cubicBezTo>
                <a:cubicBezTo>
                  <a:pt x="27" y="10"/>
                  <a:pt x="23" y="10"/>
                  <a:pt x="24" y="9"/>
                </a:cubicBezTo>
                <a:cubicBezTo>
                  <a:pt x="25" y="7"/>
                  <a:pt x="28" y="7"/>
                  <a:pt x="30" y="6"/>
                </a:cubicBezTo>
                <a:cubicBezTo>
                  <a:pt x="33" y="6"/>
                  <a:pt x="35" y="6"/>
                  <a:pt x="38" y="6"/>
                </a:cubicBezTo>
                <a:cubicBezTo>
                  <a:pt x="39" y="5"/>
                  <a:pt x="42" y="4"/>
                  <a:pt x="41" y="2"/>
                </a:cubicBezTo>
                <a:cubicBezTo>
                  <a:pt x="41" y="1"/>
                  <a:pt x="39" y="1"/>
                  <a:pt x="37" y="0"/>
                </a:cubicBezTo>
                <a:cubicBezTo>
                  <a:pt x="33" y="0"/>
                  <a:pt x="30" y="1"/>
                  <a:pt x="26" y="1"/>
                </a:cubicBezTo>
                <a:cubicBezTo>
                  <a:pt x="23" y="2"/>
                  <a:pt x="20" y="2"/>
                  <a:pt x="16" y="3"/>
                </a:cubicBezTo>
                <a:cubicBezTo>
                  <a:pt x="14" y="4"/>
                  <a:pt x="11" y="4"/>
                  <a:pt x="9" y="5"/>
                </a:cubicBezTo>
                <a:cubicBezTo>
                  <a:pt x="6" y="6"/>
                  <a:pt x="4" y="5"/>
                  <a:pt x="2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61" name="Freeform 3579"/>
          <p:cNvSpPr>
            <a:spLocks noChangeAspect="1"/>
          </p:cNvSpPr>
          <p:nvPr/>
        </p:nvSpPr>
        <p:spPr bwMode="auto">
          <a:xfrm>
            <a:off x="2254250" y="1604963"/>
            <a:ext cx="76200" cy="25400"/>
          </a:xfrm>
          <a:custGeom>
            <a:avLst/>
            <a:gdLst>
              <a:gd name="T0" fmla="*/ 42 w 40"/>
              <a:gd name="T1" fmla="*/ 1 h 13"/>
              <a:gd name="T2" fmla="*/ 47 w 40"/>
              <a:gd name="T3" fmla="*/ 7 h 13"/>
              <a:gd name="T4" fmla="*/ 47 w 40"/>
              <a:gd name="T5" fmla="*/ 15 h 13"/>
              <a:gd name="T6" fmla="*/ 42 w 40"/>
              <a:gd name="T7" fmla="*/ 15 h 13"/>
              <a:gd name="T8" fmla="*/ 36 w 40"/>
              <a:gd name="T9" fmla="*/ 15 h 13"/>
              <a:gd name="T10" fmla="*/ 29 w 40"/>
              <a:gd name="T11" fmla="*/ 12 h 13"/>
              <a:gd name="T12" fmla="*/ 25 w 40"/>
              <a:gd name="T13" fmla="*/ 16 h 13"/>
              <a:gd name="T14" fmla="*/ 20 w 40"/>
              <a:gd name="T15" fmla="*/ 15 h 13"/>
              <a:gd name="T16" fmla="*/ 16 w 40"/>
              <a:gd name="T17" fmla="*/ 11 h 13"/>
              <a:gd name="T18" fmla="*/ 7 w 40"/>
              <a:gd name="T19" fmla="*/ 15 h 13"/>
              <a:gd name="T20" fmla="*/ 1 w 40"/>
              <a:gd name="T21" fmla="*/ 15 h 13"/>
              <a:gd name="T22" fmla="*/ 2 w 40"/>
              <a:gd name="T23" fmla="*/ 10 h 13"/>
              <a:gd name="T24" fmla="*/ 18 w 40"/>
              <a:gd name="T25" fmla="*/ 6 h 13"/>
              <a:gd name="T26" fmla="*/ 25 w 40"/>
              <a:gd name="T27" fmla="*/ 6 h 13"/>
              <a:gd name="T28" fmla="*/ 34 w 40"/>
              <a:gd name="T29" fmla="*/ 1 h 13"/>
              <a:gd name="T30" fmla="*/ 42 w 40"/>
              <a:gd name="T31" fmla="*/ 1 h 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0"/>
              <a:gd name="T49" fmla="*/ 0 h 13"/>
              <a:gd name="T50" fmla="*/ 40 w 40"/>
              <a:gd name="T51" fmla="*/ 13 h 1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0" h="13">
                <a:moveTo>
                  <a:pt x="35" y="1"/>
                </a:moveTo>
                <a:cubicBezTo>
                  <a:pt x="37" y="2"/>
                  <a:pt x="39" y="4"/>
                  <a:pt x="39" y="6"/>
                </a:cubicBezTo>
                <a:cubicBezTo>
                  <a:pt x="40" y="8"/>
                  <a:pt x="40" y="11"/>
                  <a:pt x="39" y="12"/>
                </a:cubicBezTo>
                <a:cubicBezTo>
                  <a:pt x="38" y="13"/>
                  <a:pt x="36" y="12"/>
                  <a:pt x="35" y="12"/>
                </a:cubicBezTo>
                <a:cubicBezTo>
                  <a:pt x="33" y="12"/>
                  <a:pt x="31" y="13"/>
                  <a:pt x="30" y="12"/>
                </a:cubicBezTo>
                <a:cubicBezTo>
                  <a:pt x="28" y="12"/>
                  <a:pt x="26" y="9"/>
                  <a:pt x="24" y="10"/>
                </a:cubicBezTo>
                <a:cubicBezTo>
                  <a:pt x="23" y="10"/>
                  <a:pt x="22" y="12"/>
                  <a:pt x="21" y="13"/>
                </a:cubicBezTo>
                <a:cubicBezTo>
                  <a:pt x="19" y="13"/>
                  <a:pt x="18" y="12"/>
                  <a:pt x="17" y="12"/>
                </a:cubicBezTo>
                <a:cubicBezTo>
                  <a:pt x="15" y="11"/>
                  <a:pt x="15" y="9"/>
                  <a:pt x="13" y="9"/>
                </a:cubicBezTo>
                <a:cubicBezTo>
                  <a:pt x="10" y="9"/>
                  <a:pt x="9" y="11"/>
                  <a:pt x="6" y="12"/>
                </a:cubicBezTo>
                <a:cubicBezTo>
                  <a:pt x="5" y="13"/>
                  <a:pt x="2" y="13"/>
                  <a:pt x="1" y="12"/>
                </a:cubicBezTo>
                <a:cubicBezTo>
                  <a:pt x="0" y="11"/>
                  <a:pt x="1" y="9"/>
                  <a:pt x="2" y="8"/>
                </a:cubicBezTo>
                <a:cubicBezTo>
                  <a:pt x="6" y="6"/>
                  <a:pt x="11" y="6"/>
                  <a:pt x="15" y="5"/>
                </a:cubicBezTo>
                <a:cubicBezTo>
                  <a:pt x="17" y="5"/>
                  <a:pt x="19" y="5"/>
                  <a:pt x="21" y="5"/>
                </a:cubicBezTo>
                <a:cubicBezTo>
                  <a:pt x="24" y="4"/>
                  <a:pt x="26" y="2"/>
                  <a:pt x="28" y="1"/>
                </a:cubicBezTo>
                <a:cubicBezTo>
                  <a:pt x="30" y="0"/>
                  <a:pt x="33" y="0"/>
                  <a:pt x="3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62" name="Freeform 3580"/>
          <p:cNvSpPr>
            <a:spLocks noChangeAspect="1"/>
          </p:cNvSpPr>
          <p:nvPr/>
        </p:nvSpPr>
        <p:spPr bwMode="auto">
          <a:xfrm>
            <a:off x="2382838" y="1754188"/>
            <a:ext cx="28575" cy="22225"/>
          </a:xfrm>
          <a:custGeom>
            <a:avLst/>
            <a:gdLst>
              <a:gd name="T0" fmla="*/ 8 w 15"/>
              <a:gd name="T1" fmla="*/ 1 h 12"/>
              <a:gd name="T2" fmla="*/ 14 w 15"/>
              <a:gd name="T3" fmla="*/ 1 h 12"/>
              <a:gd name="T4" fmla="*/ 17 w 15"/>
              <a:gd name="T5" fmla="*/ 9 h 12"/>
              <a:gd name="T6" fmla="*/ 11 w 15"/>
              <a:gd name="T7" fmla="*/ 14 h 12"/>
              <a:gd name="T8" fmla="*/ 5 w 15"/>
              <a:gd name="T9" fmla="*/ 12 h 12"/>
              <a:gd name="T10" fmla="*/ 0 w 15"/>
              <a:gd name="T11" fmla="*/ 9 h 12"/>
              <a:gd name="T12" fmla="*/ 5 w 15"/>
              <a:gd name="T13" fmla="*/ 2 h 12"/>
              <a:gd name="T14" fmla="*/ 8 w 15"/>
              <a:gd name="T15" fmla="*/ 1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"/>
              <a:gd name="T25" fmla="*/ 0 h 12"/>
              <a:gd name="T26" fmla="*/ 15 w 15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" h="12">
                <a:moveTo>
                  <a:pt x="7" y="1"/>
                </a:moveTo>
                <a:cubicBezTo>
                  <a:pt x="9" y="1"/>
                  <a:pt x="11" y="0"/>
                  <a:pt x="12" y="1"/>
                </a:cubicBezTo>
                <a:cubicBezTo>
                  <a:pt x="14" y="3"/>
                  <a:pt x="15" y="6"/>
                  <a:pt x="14" y="8"/>
                </a:cubicBezTo>
                <a:cubicBezTo>
                  <a:pt x="14" y="10"/>
                  <a:pt x="11" y="11"/>
                  <a:pt x="9" y="12"/>
                </a:cubicBezTo>
                <a:cubicBezTo>
                  <a:pt x="7" y="12"/>
                  <a:pt x="5" y="11"/>
                  <a:pt x="4" y="10"/>
                </a:cubicBezTo>
                <a:cubicBezTo>
                  <a:pt x="2" y="9"/>
                  <a:pt x="0" y="9"/>
                  <a:pt x="0" y="8"/>
                </a:cubicBezTo>
                <a:cubicBezTo>
                  <a:pt x="1" y="5"/>
                  <a:pt x="3" y="3"/>
                  <a:pt x="4" y="2"/>
                </a:cubicBezTo>
                <a:cubicBezTo>
                  <a:pt x="5" y="1"/>
                  <a:pt x="6" y="1"/>
                  <a:pt x="7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63" name="Freeform 3581"/>
          <p:cNvSpPr>
            <a:spLocks noChangeAspect="1"/>
          </p:cNvSpPr>
          <p:nvPr/>
        </p:nvSpPr>
        <p:spPr bwMode="auto">
          <a:xfrm>
            <a:off x="2393950" y="1651000"/>
            <a:ext cx="28575" cy="31750"/>
          </a:xfrm>
          <a:custGeom>
            <a:avLst/>
            <a:gdLst>
              <a:gd name="T0" fmla="*/ 4 w 15"/>
              <a:gd name="T1" fmla="*/ 1 h 17"/>
              <a:gd name="T2" fmla="*/ 12 w 15"/>
              <a:gd name="T3" fmla="*/ 7 h 17"/>
              <a:gd name="T4" fmla="*/ 18 w 15"/>
              <a:gd name="T5" fmla="*/ 15 h 17"/>
              <a:gd name="T6" fmla="*/ 12 w 15"/>
              <a:gd name="T7" fmla="*/ 19 h 17"/>
              <a:gd name="T8" fmla="*/ 6 w 15"/>
              <a:gd name="T9" fmla="*/ 13 h 17"/>
              <a:gd name="T10" fmla="*/ 0 w 15"/>
              <a:gd name="T11" fmla="*/ 4 h 17"/>
              <a:gd name="T12" fmla="*/ 0 w 15"/>
              <a:gd name="T13" fmla="*/ 1 h 17"/>
              <a:gd name="T14" fmla="*/ 4 w 15"/>
              <a:gd name="T15" fmla="*/ 1 h 1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"/>
              <a:gd name="T25" fmla="*/ 0 h 17"/>
              <a:gd name="T26" fmla="*/ 15 w 15"/>
              <a:gd name="T27" fmla="*/ 17 h 1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" h="17">
                <a:moveTo>
                  <a:pt x="3" y="1"/>
                </a:moveTo>
                <a:cubicBezTo>
                  <a:pt x="6" y="2"/>
                  <a:pt x="8" y="4"/>
                  <a:pt x="10" y="6"/>
                </a:cubicBezTo>
                <a:cubicBezTo>
                  <a:pt x="12" y="8"/>
                  <a:pt x="15" y="10"/>
                  <a:pt x="15" y="13"/>
                </a:cubicBezTo>
                <a:cubicBezTo>
                  <a:pt x="15" y="15"/>
                  <a:pt x="11" y="17"/>
                  <a:pt x="10" y="16"/>
                </a:cubicBezTo>
                <a:cubicBezTo>
                  <a:pt x="7" y="16"/>
                  <a:pt x="6" y="13"/>
                  <a:pt x="5" y="11"/>
                </a:cubicBezTo>
                <a:cubicBezTo>
                  <a:pt x="3" y="8"/>
                  <a:pt x="1" y="6"/>
                  <a:pt x="0" y="3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3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64" name="Freeform 3582"/>
          <p:cNvSpPr>
            <a:spLocks noChangeAspect="1"/>
          </p:cNvSpPr>
          <p:nvPr/>
        </p:nvSpPr>
        <p:spPr bwMode="auto">
          <a:xfrm>
            <a:off x="2405063" y="1697038"/>
            <a:ext cx="36513" cy="19050"/>
          </a:xfrm>
          <a:custGeom>
            <a:avLst/>
            <a:gdLst>
              <a:gd name="T0" fmla="*/ 13 w 19"/>
              <a:gd name="T1" fmla="*/ 2 h 10"/>
              <a:gd name="T2" fmla="*/ 22 w 19"/>
              <a:gd name="T3" fmla="*/ 10 h 10"/>
              <a:gd name="T4" fmla="*/ 16 w 19"/>
              <a:gd name="T5" fmla="*/ 12 h 10"/>
              <a:gd name="T6" fmla="*/ 7 w 19"/>
              <a:gd name="T7" fmla="*/ 10 h 10"/>
              <a:gd name="T8" fmla="*/ 1 w 19"/>
              <a:gd name="T9" fmla="*/ 2 h 10"/>
              <a:gd name="T10" fmla="*/ 13 w 19"/>
              <a:gd name="T11" fmla="*/ 2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9"/>
              <a:gd name="T19" fmla="*/ 0 h 10"/>
              <a:gd name="T20" fmla="*/ 19 w 19"/>
              <a:gd name="T21" fmla="*/ 10 h 1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9" h="10">
                <a:moveTo>
                  <a:pt x="11" y="2"/>
                </a:moveTo>
                <a:cubicBezTo>
                  <a:pt x="14" y="3"/>
                  <a:pt x="18" y="5"/>
                  <a:pt x="18" y="8"/>
                </a:cubicBezTo>
                <a:cubicBezTo>
                  <a:pt x="19" y="10"/>
                  <a:pt x="15" y="10"/>
                  <a:pt x="13" y="10"/>
                </a:cubicBezTo>
                <a:cubicBezTo>
                  <a:pt x="11" y="10"/>
                  <a:pt x="8" y="10"/>
                  <a:pt x="6" y="8"/>
                </a:cubicBezTo>
                <a:cubicBezTo>
                  <a:pt x="4" y="7"/>
                  <a:pt x="0" y="4"/>
                  <a:pt x="1" y="2"/>
                </a:cubicBezTo>
                <a:cubicBezTo>
                  <a:pt x="4" y="0"/>
                  <a:pt x="8" y="1"/>
                  <a:pt x="1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65" name="Freeform 3583"/>
          <p:cNvSpPr>
            <a:spLocks noChangeAspect="1"/>
          </p:cNvSpPr>
          <p:nvPr/>
        </p:nvSpPr>
        <p:spPr bwMode="auto">
          <a:xfrm>
            <a:off x="2408238" y="1716088"/>
            <a:ext cx="41275" cy="11113"/>
          </a:xfrm>
          <a:custGeom>
            <a:avLst/>
            <a:gdLst>
              <a:gd name="T0" fmla="*/ 24 w 21"/>
              <a:gd name="T1" fmla="*/ 0 h 6"/>
              <a:gd name="T2" fmla="*/ 26 w 21"/>
              <a:gd name="T3" fmla="*/ 1 h 6"/>
              <a:gd name="T4" fmla="*/ 20 w 21"/>
              <a:gd name="T5" fmla="*/ 6 h 6"/>
              <a:gd name="T6" fmla="*/ 7 w 21"/>
              <a:gd name="T7" fmla="*/ 7 h 6"/>
              <a:gd name="T8" fmla="*/ 1 w 21"/>
              <a:gd name="T9" fmla="*/ 6 h 6"/>
              <a:gd name="T10" fmla="*/ 1 w 21"/>
              <a:gd name="T11" fmla="*/ 2 h 6"/>
              <a:gd name="T12" fmla="*/ 15 w 21"/>
              <a:gd name="T13" fmla="*/ 1 h 6"/>
              <a:gd name="T14" fmla="*/ 24 w 21"/>
              <a:gd name="T15" fmla="*/ 0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1"/>
              <a:gd name="T25" fmla="*/ 0 h 6"/>
              <a:gd name="T26" fmla="*/ 21 w 21"/>
              <a:gd name="T27" fmla="*/ 6 h 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" h="6">
                <a:moveTo>
                  <a:pt x="19" y="0"/>
                </a:moveTo>
                <a:cubicBezTo>
                  <a:pt x="20" y="0"/>
                  <a:pt x="21" y="1"/>
                  <a:pt x="21" y="1"/>
                </a:cubicBezTo>
                <a:cubicBezTo>
                  <a:pt x="20" y="3"/>
                  <a:pt x="18" y="4"/>
                  <a:pt x="16" y="5"/>
                </a:cubicBezTo>
                <a:cubicBezTo>
                  <a:pt x="13" y="6"/>
                  <a:pt x="9" y="6"/>
                  <a:pt x="6" y="6"/>
                </a:cubicBezTo>
                <a:cubicBezTo>
                  <a:pt x="4" y="6"/>
                  <a:pt x="2" y="6"/>
                  <a:pt x="1" y="5"/>
                </a:cubicBezTo>
                <a:cubicBezTo>
                  <a:pt x="0" y="4"/>
                  <a:pt x="0" y="2"/>
                  <a:pt x="1" y="2"/>
                </a:cubicBezTo>
                <a:cubicBezTo>
                  <a:pt x="4" y="0"/>
                  <a:pt x="8" y="2"/>
                  <a:pt x="12" y="1"/>
                </a:cubicBezTo>
                <a:cubicBezTo>
                  <a:pt x="14" y="1"/>
                  <a:pt x="17" y="0"/>
                  <a:pt x="19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66" name="Freeform 3584"/>
          <p:cNvSpPr>
            <a:spLocks noChangeAspect="1"/>
          </p:cNvSpPr>
          <p:nvPr/>
        </p:nvSpPr>
        <p:spPr bwMode="auto">
          <a:xfrm>
            <a:off x="2414588" y="1727200"/>
            <a:ext cx="36513" cy="11113"/>
          </a:xfrm>
          <a:custGeom>
            <a:avLst/>
            <a:gdLst>
              <a:gd name="T0" fmla="*/ 10 w 19"/>
              <a:gd name="T1" fmla="*/ 2 h 6"/>
              <a:gd name="T2" fmla="*/ 18 w 19"/>
              <a:gd name="T3" fmla="*/ 0 h 6"/>
              <a:gd name="T4" fmla="*/ 22 w 19"/>
              <a:gd name="T5" fmla="*/ 1 h 6"/>
              <a:gd name="T6" fmla="*/ 12 w 19"/>
              <a:gd name="T7" fmla="*/ 4 h 6"/>
              <a:gd name="T8" fmla="*/ 5 w 19"/>
              <a:gd name="T9" fmla="*/ 7 h 6"/>
              <a:gd name="T10" fmla="*/ 1 w 19"/>
              <a:gd name="T11" fmla="*/ 5 h 6"/>
              <a:gd name="T12" fmla="*/ 10 w 19"/>
              <a:gd name="T13" fmla="*/ 2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"/>
              <a:gd name="T22" fmla="*/ 0 h 6"/>
              <a:gd name="T23" fmla="*/ 19 w 19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" h="6">
                <a:moveTo>
                  <a:pt x="8" y="2"/>
                </a:moveTo>
                <a:cubicBezTo>
                  <a:pt x="10" y="2"/>
                  <a:pt x="13" y="0"/>
                  <a:pt x="15" y="0"/>
                </a:cubicBezTo>
                <a:cubicBezTo>
                  <a:pt x="16" y="0"/>
                  <a:pt x="19" y="0"/>
                  <a:pt x="18" y="1"/>
                </a:cubicBezTo>
                <a:cubicBezTo>
                  <a:pt x="16" y="2"/>
                  <a:pt x="13" y="2"/>
                  <a:pt x="10" y="3"/>
                </a:cubicBezTo>
                <a:cubicBezTo>
                  <a:pt x="8" y="4"/>
                  <a:pt x="6" y="6"/>
                  <a:pt x="4" y="6"/>
                </a:cubicBezTo>
                <a:cubicBezTo>
                  <a:pt x="3" y="6"/>
                  <a:pt x="0" y="4"/>
                  <a:pt x="1" y="4"/>
                </a:cubicBezTo>
                <a:cubicBezTo>
                  <a:pt x="3" y="2"/>
                  <a:pt x="6" y="3"/>
                  <a:pt x="8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67" name="Freeform 3585"/>
          <p:cNvSpPr>
            <a:spLocks noChangeAspect="1"/>
          </p:cNvSpPr>
          <p:nvPr/>
        </p:nvSpPr>
        <p:spPr bwMode="auto">
          <a:xfrm>
            <a:off x="2427288" y="1731963"/>
            <a:ext cx="26988" cy="14288"/>
          </a:xfrm>
          <a:custGeom>
            <a:avLst/>
            <a:gdLst>
              <a:gd name="T0" fmla="*/ 0 w 14"/>
              <a:gd name="T1" fmla="*/ 6 h 7"/>
              <a:gd name="T2" fmla="*/ 5 w 14"/>
              <a:gd name="T3" fmla="*/ 8 h 7"/>
              <a:gd name="T4" fmla="*/ 11 w 14"/>
              <a:gd name="T5" fmla="*/ 4 h 7"/>
              <a:gd name="T6" fmla="*/ 17 w 14"/>
              <a:gd name="T7" fmla="*/ 1 h 7"/>
              <a:gd name="T8" fmla="*/ 15 w 14"/>
              <a:gd name="T9" fmla="*/ 0 h 7"/>
              <a:gd name="T10" fmla="*/ 5 w 14"/>
              <a:gd name="T11" fmla="*/ 3 h 7"/>
              <a:gd name="T12" fmla="*/ 0 w 14"/>
              <a:gd name="T13" fmla="*/ 6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7"/>
              <a:gd name="T23" fmla="*/ 14 w 14"/>
              <a:gd name="T24" fmla="*/ 7 h 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7">
                <a:moveTo>
                  <a:pt x="0" y="5"/>
                </a:moveTo>
                <a:cubicBezTo>
                  <a:pt x="0" y="7"/>
                  <a:pt x="3" y="6"/>
                  <a:pt x="4" y="6"/>
                </a:cubicBezTo>
                <a:cubicBezTo>
                  <a:pt x="6" y="5"/>
                  <a:pt x="7" y="4"/>
                  <a:pt x="9" y="3"/>
                </a:cubicBezTo>
                <a:cubicBezTo>
                  <a:pt x="11" y="2"/>
                  <a:pt x="13" y="2"/>
                  <a:pt x="14" y="1"/>
                </a:cubicBezTo>
                <a:cubicBezTo>
                  <a:pt x="14" y="0"/>
                  <a:pt x="13" y="0"/>
                  <a:pt x="12" y="0"/>
                </a:cubicBezTo>
                <a:cubicBezTo>
                  <a:pt x="9" y="0"/>
                  <a:pt x="6" y="1"/>
                  <a:pt x="4" y="2"/>
                </a:cubicBezTo>
                <a:cubicBezTo>
                  <a:pt x="2" y="3"/>
                  <a:pt x="0" y="4"/>
                  <a:pt x="0" y="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68" name="Freeform 3586"/>
          <p:cNvSpPr>
            <a:spLocks noChangeAspect="1"/>
          </p:cNvSpPr>
          <p:nvPr/>
        </p:nvSpPr>
        <p:spPr bwMode="auto">
          <a:xfrm>
            <a:off x="2435225" y="1700213"/>
            <a:ext cx="112713" cy="76200"/>
          </a:xfrm>
          <a:custGeom>
            <a:avLst/>
            <a:gdLst>
              <a:gd name="T0" fmla="*/ 26 w 59"/>
              <a:gd name="T1" fmla="*/ 34 h 40"/>
              <a:gd name="T2" fmla="*/ 24 w 59"/>
              <a:gd name="T3" fmla="*/ 37 h 40"/>
              <a:gd name="T4" fmla="*/ 28 w 59"/>
              <a:gd name="T5" fmla="*/ 40 h 40"/>
              <a:gd name="T6" fmla="*/ 24 w 59"/>
              <a:gd name="T7" fmla="*/ 41 h 40"/>
              <a:gd name="T8" fmla="*/ 25 w 59"/>
              <a:gd name="T9" fmla="*/ 47 h 40"/>
              <a:gd name="T10" fmla="*/ 31 w 59"/>
              <a:gd name="T11" fmla="*/ 47 h 40"/>
              <a:gd name="T12" fmla="*/ 36 w 59"/>
              <a:gd name="T13" fmla="*/ 44 h 40"/>
              <a:gd name="T14" fmla="*/ 40 w 59"/>
              <a:gd name="T15" fmla="*/ 47 h 40"/>
              <a:gd name="T16" fmla="*/ 46 w 59"/>
              <a:gd name="T17" fmla="*/ 47 h 40"/>
              <a:gd name="T18" fmla="*/ 55 w 59"/>
              <a:gd name="T19" fmla="*/ 46 h 40"/>
              <a:gd name="T20" fmla="*/ 55 w 59"/>
              <a:gd name="T21" fmla="*/ 42 h 40"/>
              <a:gd name="T22" fmla="*/ 60 w 59"/>
              <a:gd name="T23" fmla="*/ 43 h 40"/>
              <a:gd name="T24" fmla="*/ 58 w 59"/>
              <a:gd name="T25" fmla="*/ 38 h 40"/>
              <a:gd name="T26" fmla="*/ 58 w 59"/>
              <a:gd name="T27" fmla="*/ 34 h 40"/>
              <a:gd name="T28" fmla="*/ 61 w 59"/>
              <a:gd name="T29" fmla="*/ 31 h 40"/>
              <a:gd name="T30" fmla="*/ 66 w 59"/>
              <a:gd name="T31" fmla="*/ 35 h 40"/>
              <a:gd name="T32" fmla="*/ 69 w 59"/>
              <a:gd name="T33" fmla="*/ 29 h 40"/>
              <a:gd name="T34" fmla="*/ 65 w 59"/>
              <a:gd name="T35" fmla="*/ 25 h 40"/>
              <a:gd name="T36" fmla="*/ 69 w 59"/>
              <a:gd name="T37" fmla="*/ 17 h 40"/>
              <a:gd name="T38" fmla="*/ 70 w 59"/>
              <a:gd name="T39" fmla="*/ 11 h 40"/>
              <a:gd name="T40" fmla="*/ 71 w 59"/>
              <a:gd name="T41" fmla="*/ 5 h 40"/>
              <a:gd name="T42" fmla="*/ 65 w 59"/>
              <a:gd name="T43" fmla="*/ 0 h 40"/>
              <a:gd name="T44" fmla="*/ 60 w 59"/>
              <a:gd name="T45" fmla="*/ 1 h 40"/>
              <a:gd name="T46" fmla="*/ 57 w 59"/>
              <a:gd name="T47" fmla="*/ 6 h 40"/>
              <a:gd name="T48" fmla="*/ 47 w 59"/>
              <a:gd name="T49" fmla="*/ 1 h 40"/>
              <a:gd name="T50" fmla="*/ 34 w 59"/>
              <a:gd name="T51" fmla="*/ 2 h 40"/>
              <a:gd name="T52" fmla="*/ 31 w 59"/>
              <a:gd name="T53" fmla="*/ 7 h 40"/>
              <a:gd name="T54" fmla="*/ 36 w 59"/>
              <a:gd name="T55" fmla="*/ 8 h 40"/>
              <a:gd name="T56" fmla="*/ 35 w 59"/>
              <a:gd name="T57" fmla="*/ 12 h 40"/>
              <a:gd name="T58" fmla="*/ 41 w 59"/>
              <a:gd name="T59" fmla="*/ 12 h 40"/>
              <a:gd name="T60" fmla="*/ 39 w 59"/>
              <a:gd name="T61" fmla="*/ 17 h 40"/>
              <a:gd name="T62" fmla="*/ 42 w 59"/>
              <a:gd name="T63" fmla="*/ 22 h 40"/>
              <a:gd name="T64" fmla="*/ 32 w 59"/>
              <a:gd name="T65" fmla="*/ 18 h 40"/>
              <a:gd name="T66" fmla="*/ 26 w 59"/>
              <a:gd name="T67" fmla="*/ 8 h 40"/>
              <a:gd name="T68" fmla="*/ 18 w 59"/>
              <a:gd name="T69" fmla="*/ 6 h 40"/>
              <a:gd name="T70" fmla="*/ 13 w 59"/>
              <a:gd name="T71" fmla="*/ 12 h 40"/>
              <a:gd name="T72" fmla="*/ 19 w 59"/>
              <a:gd name="T73" fmla="*/ 14 h 40"/>
              <a:gd name="T74" fmla="*/ 16 w 59"/>
              <a:gd name="T75" fmla="*/ 18 h 40"/>
              <a:gd name="T76" fmla="*/ 20 w 59"/>
              <a:gd name="T77" fmla="*/ 18 h 40"/>
              <a:gd name="T78" fmla="*/ 22 w 59"/>
              <a:gd name="T79" fmla="*/ 24 h 40"/>
              <a:gd name="T80" fmla="*/ 14 w 59"/>
              <a:gd name="T81" fmla="*/ 23 h 40"/>
              <a:gd name="T82" fmla="*/ 7 w 59"/>
              <a:gd name="T83" fmla="*/ 28 h 40"/>
              <a:gd name="T84" fmla="*/ 1 w 59"/>
              <a:gd name="T85" fmla="*/ 29 h 40"/>
              <a:gd name="T86" fmla="*/ 1 w 59"/>
              <a:gd name="T87" fmla="*/ 34 h 40"/>
              <a:gd name="T88" fmla="*/ 13 w 59"/>
              <a:gd name="T89" fmla="*/ 31 h 40"/>
              <a:gd name="T90" fmla="*/ 18 w 59"/>
              <a:gd name="T91" fmla="*/ 29 h 40"/>
              <a:gd name="T92" fmla="*/ 26 w 59"/>
              <a:gd name="T93" fmla="*/ 29 h 40"/>
              <a:gd name="T94" fmla="*/ 34 w 59"/>
              <a:gd name="T95" fmla="*/ 26 h 40"/>
              <a:gd name="T96" fmla="*/ 43 w 59"/>
              <a:gd name="T97" fmla="*/ 26 h 40"/>
              <a:gd name="T98" fmla="*/ 39 w 59"/>
              <a:gd name="T99" fmla="*/ 29 h 40"/>
              <a:gd name="T100" fmla="*/ 34 w 59"/>
              <a:gd name="T101" fmla="*/ 32 h 40"/>
              <a:gd name="T102" fmla="*/ 26 w 59"/>
              <a:gd name="T103" fmla="*/ 34 h 4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9"/>
              <a:gd name="T157" fmla="*/ 0 h 40"/>
              <a:gd name="T158" fmla="*/ 59 w 59"/>
              <a:gd name="T159" fmla="*/ 40 h 4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9" h="40">
                <a:moveTo>
                  <a:pt x="22" y="28"/>
                </a:moveTo>
                <a:cubicBezTo>
                  <a:pt x="21" y="28"/>
                  <a:pt x="19" y="31"/>
                  <a:pt x="20" y="31"/>
                </a:cubicBezTo>
                <a:cubicBezTo>
                  <a:pt x="20" y="33"/>
                  <a:pt x="23" y="32"/>
                  <a:pt x="23" y="33"/>
                </a:cubicBezTo>
                <a:cubicBezTo>
                  <a:pt x="23" y="34"/>
                  <a:pt x="21" y="33"/>
                  <a:pt x="20" y="34"/>
                </a:cubicBezTo>
                <a:cubicBezTo>
                  <a:pt x="20" y="35"/>
                  <a:pt x="19" y="38"/>
                  <a:pt x="21" y="39"/>
                </a:cubicBezTo>
                <a:cubicBezTo>
                  <a:pt x="22" y="40"/>
                  <a:pt x="25" y="40"/>
                  <a:pt x="26" y="39"/>
                </a:cubicBezTo>
                <a:cubicBezTo>
                  <a:pt x="28" y="39"/>
                  <a:pt x="28" y="37"/>
                  <a:pt x="30" y="37"/>
                </a:cubicBezTo>
                <a:cubicBezTo>
                  <a:pt x="31" y="37"/>
                  <a:pt x="32" y="39"/>
                  <a:pt x="33" y="39"/>
                </a:cubicBezTo>
                <a:cubicBezTo>
                  <a:pt x="34" y="39"/>
                  <a:pt x="36" y="39"/>
                  <a:pt x="38" y="39"/>
                </a:cubicBezTo>
                <a:cubicBezTo>
                  <a:pt x="40" y="39"/>
                  <a:pt x="43" y="39"/>
                  <a:pt x="46" y="38"/>
                </a:cubicBezTo>
                <a:cubicBezTo>
                  <a:pt x="47" y="38"/>
                  <a:pt x="45" y="36"/>
                  <a:pt x="46" y="35"/>
                </a:cubicBezTo>
                <a:cubicBezTo>
                  <a:pt x="47" y="35"/>
                  <a:pt x="49" y="37"/>
                  <a:pt x="50" y="36"/>
                </a:cubicBezTo>
                <a:cubicBezTo>
                  <a:pt x="51" y="35"/>
                  <a:pt x="48" y="34"/>
                  <a:pt x="48" y="32"/>
                </a:cubicBezTo>
                <a:cubicBezTo>
                  <a:pt x="48" y="31"/>
                  <a:pt x="48" y="29"/>
                  <a:pt x="48" y="28"/>
                </a:cubicBezTo>
                <a:cubicBezTo>
                  <a:pt x="49" y="27"/>
                  <a:pt x="50" y="25"/>
                  <a:pt x="51" y="26"/>
                </a:cubicBezTo>
                <a:cubicBezTo>
                  <a:pt x="53" y="26"/>
                  <a:pt x="54" y="30"/>
                  <a:pt x="55" y="29"/>
                </a:cubicBezTo>
                <a:cubicBezTo>
                  <a:pt x="57" y="29"/>
                  <a:pt x="57" y="26"/>
                  <a:pt x="57" y="24"/>
                </a:cubicBezTo>
                <a:cubicBezTo>
                  <a:pt x="57" y="22"/>
                  <a:pt x="54" y="22"/>
                  <a:pt x="54" y="21"/>
                </a:cubicBezTo>
                <a:cubicBezTo>
                  <a:pt x="54" y="18"/>
                  <a:pt x="56" y="17"/>
                  <a:pt x="57" y="14"/>
                </a:cubicBezTo>
                <a:cubicBezTo>
                  <a:pt x="57" y="13"/>
                  <a:pt x="58" y="11"/>
                  <a:pt x="58" y="9"/>
                </a:cubicBezTo>
                <a:cubicBezTo>
                  <a:pt x="58" y="7"/>
                  <a:pt x="59" y="5"/>
                  <a:pt x="59" y="4"/>
                </a:cubicBezTo>
                <a:cubicBezTo>
                  <a:pt x="58" y="2"/>
                  <a:pt x="56" y="1"/>
                  <a:pt x="54" y="0"/>
                </a:cubicBezTo>
                <a:cubicBezTo>
                  <a:pt x="53" y="0"/>
                  <a:pt x="51" y="1"/>
                  <a:pt x="50" y="1"/>
                </a:cubicBezTo>
                <a:cubicBezTo>
                  <a:pt x="49" y="2"/>
                  <a:pt x="48" y="5"/>
                  <a:pt x="47" y="5"/>
                </a:cubicBezTo>
                <a:cubicBezTo>
                  <a:pt x="44" y="5"/>
                  <a:pt x="42" y="1"/>
                  <a:pt x="39" y="1"/>
                </a:cubicBezTo>
                <a:cubicBezTo>
                  <a:pt x="36" y="0"/>
                  <a:pt x="32" y="1"/>
                  <a:pt x="28" y="2"/>
                </a:cubicBezTo>
                <a:cubicBezTo>
                  <a:pt x="27" y="3"/>
                  <a:pt x="25" y="4"/>
                  <a:pt x="26" y="6"/>
                </a:cubicBezTo>
                <a:cubicBezTo>
                  <a:pt x="26" y="7"/>
                  <a:pt x="29" y="6"/>
                  <a:pt x="30" y="7"/>
                </a:cubicBezTo>
                <a:cubicBezTo>
                  <a:pt x="31" y="8"/>
                  <a:pt x="28" y="9"/>
                  <a:pt x="29" y="10"/>
                </a:cubicBezTo>
                <a:cubicBezTo>
                  <a:pt x="30" y="11"/>
                  <a:pt x="33" y="9"/>
                  <a:pt x="34" y="10"/>
                </a:cubicBezTo>
                <a:cubicBezTo>
                  <a:pt x="35" y="11"/>
                  <a:pt x="32" y="12"/>
                  <a:pt x="32" y="14"/>
                </a:cubicBezTo>
                <a:cubicBezTo>
                  <a:pt x="32" y="15"/>
                  <a:pt x="36" y="17"/>
                  <a:pt x="35" y="18"/>
                </a:cubicBezTo>
                <a:cubicBezTo>
                  <a:pt x="32" y="18"/>
                  <a:pt x="29" y="17"/>
                  <a:pt x="27" y="15"/>
                </a:cubicBezTo>
                <a:cubicBezTo>
                  <a:pt x="25" y="13"/>
                  <a:pt x="25" y="9"/>
                  <a:pt x="22" y="7"/>
                </a:cubicBezTo>
                <a:cubicBezTo>
                  <a:pt x="20" y="6"/>
                  <a:pt x="18" y="5"/>
                  <a:pt x="15" y="5"/>
                </a:cubicBezTo>
                <a:cubicBezTo>
                  <a:pt x="13" y="6"/>
                  <a:pt x="10" y="8"/>
                  <a:pt x="11" y="10"/>
                </a:cubicBezTo>
                <a:cubicBezTo>
                  <a:pt x="11" y="12"/>
                  <a:pt x="15" y="10"/>
                  <a:pt x="16" y="12"/>
                </a:cubicBezTo>
                <a:cubicBezTo>
                  <a:pt x="16" y="13"/>
                  <a:pt x="12" y="14"/>
                  <a:pt x="13" y="15"/>
                </a:cubicBezTo>
                <a:cubicBezTo>
                  <a:pt x="14" y="17"/>
                  <a:pt x="16" y="14"/>
                  <a:pt x="17" y="15"/>
                </a:cubicBezTo>
                <a:cubicBezTo>
                  <a:pt x="19" y="16"/>
                  <a:pt x="19" y="19"/>
                  <a:pt x="18" y="20"/>
                </a:cubicBezTo>
                <a:cubicBezTo>
                  <a:pt x="16" y="21"/>
                  <a:pt x="14" y="18"/>
                  <a:pt x="12" y="19"/>
                </a:cubicBezTo>
                <a:cubicBezTo>
                  <a:pt x="10" y="19"/>
                  <a:pt x="8" y="22"/>
                  <a:pt x="6" y="23"/>
                </a:cubicBezTo>
                <a:cubicBezTo>
                  <a:pt x="5" y="24"/>
                  <a:pt x="2" y="23"/>
                  <a:pt x="1" y="24"/>
                </a:cubicBezTo>
                <a:cubicBezTo>
                  <a:pt x="0" y="25"/>
                  <a:pt x="0" y="28"/>
                  <a:pt x="1" y="28"/>
                </a:cubicBezTo>
                <a:cubicBezTo>
                  <a:pt x="5" y="29"/>
                  <a:pt x="8" y="27"/>
                  <a:pt x="11" y="26"/>
                </a:cubicBezTo>
                <a:cubicBezTo>
                  <a:pt x="13" y="25"/>
                  <a:pt x="14" y="24"/>
                  <a:pt x="15" y="24"/>
                </a:cubicBezTo>
                <a:cubicBezTo>
                  <a:pt x="17" y="24"/>
                  <a:pt x="20" y="24"/>
                  <a:pt x="22" y="24"/>
                </a:cubicBezTo>
                <a:cubicBezTo>
                  <a:pt x="24" y="24"/>
                  <a:pt x="26" y="23"/>
                  <a:pt x="28" y="22"/>
                </a:cubicBezTo>
                <a:cubicBezTo>
                  <a:pt x="31" y="22"/>
                  <a:pt x="33" y="21"/>
                  <a:pt x="36" y="22"/>
                </a:cubicBezTo>
                <a:cubicBezTo>
                  <a:pt x="37" y="23"/>
                  <a:pt x="33" y="23"/>
                  <a:pt x="32" y="24"/>
                </a:cubicBezTo>
                <a:cubicBezTo>
                  <a:pt x="30" y="25"/>
                  <a:pt x="30" y="27"/>
                  <a:pt x="28" y="27"/>
                </a:cubicBezTo>
                <a:cubicBezTo>
                  <a:pt x="26" y="28"/>
                  <a:pt x="24" y="28"/>
                  <a:pt x="22" y="2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69" name="Freeform 3587"/>
          <p:cNvSpPr>
            <a:spLocks noChangeAspect="1"/>
          </p:cNvSpPr>
          <p:nvPr/>
        </p:nvSpPr>
        <p:spPr bwMode="auto">
          <a:xfrm>
            <a:off x="2471738" y="1697038"/>
            <a:ext cx="25400" cy="9525"/>
          </a:xfrm>
          <a:custGeom>
            <a:avLst/>
            <a:gdLst>
              <a:gd name="T0" fmla="*/ 0 w 13"/>
              <a:gd name="T1" fmla="*/ 5 h 5"/>
              <a:gd name="T2" fmla="*/ 0 w 13"/>
              <a:gd name="T3" fmla="*/ 6 h 5"/>
              <a:gd name="T4" fmla="*/ 6 w 13"/>
              <a:gd name="T5" fmla="*/ 6 h 5"/>
              <a:gd name="T6" fmla="*/ 15 w 13"/>
              <a:gd name="T7" fmla="*/ 1 h 5"/>
              <a:gd name="T8" fmla="*/ 12 w 13"/>
              <a:gd name="T9" fmla="*/ 1 h 5"/>
              <a:gd name="T10" fmla="*/ 6 w 13"/>
              <a:gd name="T11" fmla="*/ 1 h 5"/>
              <a:gd name="T12" fmla="*/ 4 w 13"/>
              <a:gd name="T13" fmla="*/ 4 h 5"/>
              <a:gd name="T14" fmla="*/ 0 w 13"/>
              <a:gd name="T15" fmla="*/ 5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3"/>
              <a:gd name="T25" fmla="*/ 0 h 5"/>
              <a:gd name="T26" fmla="*/ 13 w 13"/>
              <a:gd name="T27" fmla="*/ 5 h 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3" h="5">
                <a:moveTo>
                  <a:pt x="0" y="4"/>
                </a:moveTo>
                <a:cubicBezTo>
                  <a:pt x="0" y="4"/>
                  <a:pt x="0" y="5"/>
                  <a:pt x="0" y="5"/>
                </a:cubicBezTo>
                <a:cubicBezTo>
                  <a:pt x="2" y="5"/>
                  <a:pt x="3" y="5"/>
                  <a:pt x="5" y="5"/>
                </a:cubicBezTo>
                <a:cubicBezTo>
                  <a:pt x="7" y="4"/>
                  <a:pt x="10" y="3"/>
                  <a:pt x="12" y="1"/>
                </a:cubicBezTo>
                <a:cubicBezTo>
                  <a:pt x="13" y="1"/>
                  <a:pt x="11" y="1"/>
                  <a:pt x="10" y="1"/>
                </a:cubicBezTo>
                <a:cubicBezTo>
                  <a:pt x="9" y="1"/>
                  <a:pt x="7" y="0"/>
                  <a:pt x="5" y="1"/>
                </a:cubicBezTo>
                <a:cubicBezTo>
                  <a:pt x="4" y="1"/>
                  <a:pt x="4" y="3"/>
                  <a:pt x="3" y="3"/>
                </a:cubicBezTo>
                <a:cubicBezTo>
                  <a:pt x="2" y="4"/>
                  <a:pt x="1" y="3"/>
                  <a:pt x="0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70" name="Freeform 3588"/>
          <p:cNvSpPr>
            <a:spLocks noChangeAspect="1"/>
          </p:cNvSpPr>
          <p:nvPr/>
        </p:nvSpPr>
        <p:spPr bwMode="auto">
          <a:xfrm>
            <a:off x="2468563" y="1643063"/>
            <a:ext cx="30163" cy="11113"/>
          </a:xfrm>
          <a:custGeom>
            <a:avLst/>
            <a:gdLst>
              <a:gd name="T0" fmla="*/ 0 w 16"/>
              <a:gd name="T1" fmla="*/ 4 h 6"/>
              <a:gd name="T2" fmla="*/ 6 w 16"/>
              <a:gd name="T3" fmla="*/ 7 h 6"/>
              <a:gd name="T4" fmla="*/ 13 w 16"/>
              <a:gd name="T5" fmla="*/ 4 h 6"/>
              <a:gd name="T6" fmla="*/ 18 w 16"/>
              <a:gd name="T7" fmla="*/ 5 h 6"/>
              <a:gd name="T8" fmla="*/ 12 w 16"/>
              <a:gd name="T9" fmla="*/ 1 h 6"/>
              <a:gd name="T10" fmla="*/ 6 w 16"/>
              <a:gd name="T11" fmla="*/ 1 h 6"/>
              <a:gd name="T12" fmla="*/ 0 w 16"/>
              <a:gd name="T13" fmla="*/ 4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"/>
              <a:gd name="T22" fmla="*/ 0 h 6"/>
              <a:gd name="T23" fmla="*/ 16 w 16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" h="6">
                <a:moveTo>
                  <a:pt x="0" y="3"/>
                </a:moveTo>
                <a:cubicBezTo>
                  <a:pt x="0" y="5"/>
                  <a:pt x="3" y="6"/>
                  <a:pt x="5" y="6"/>
                </a:cubicBezTo>
                <a:cubicBezTo>
                  <a:pt x="7" y="6"/>
                  <a:pt x="9" y="4"/>
                  <a:pt x="11" y="3"/>
                </a:cubicBezTo>
                <a:cubicBezTo>
                  <a:pt x="13" y="3"/>
                  <a:pt x="16" y="5"/>
                  <a:pt x="15" y="4"/>
                </a:cubicBezTo>
                <a:cubicBezTo>
                  <a:pt x="14" y="2"/>
                  <a:pt x="12" y="1"/>
                  <a:pt x="10" y="1"/>
                </a:cubicBezTo>
                <a:cubicBezTo>
                  <a:pt x="9" y="0"/>
                  <a:pt x="7" y="0"/>
                  <a:pt x="5" y="1"/>
                </a:cubicBezTo>
                <a:cubicBezTo>
                  <a:pt x="3" y="1"/>
                  <a:pt x="0" y="1"/>
                  <a:pt x="0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71" name="Freeform 3589"/>
          <p:cNvSpPr>
            <a:spLocks noChangeAspect="1"/>
          </p:cNvSpPr>
          <p:nvPr/>
        </p:nvSpPr>
        <p:spPr bwMode="auto">
          <a:xfrm>
            <a:off x="2414588" y="1574800"/>
            <a:ext cx="123825" cy="79375"/>
          </a:xfrm>
          <a:custGeom>
            <a:avLst/>
            <a:gdLst>
              <a:gd name="T0" fmla="*/ 68 w 65"/>
              <a:gd name="T1" fmla="*/ 33 h 42"/>
              <a:gd name="T2" fmla="*/ 77 w 65"/>
              <a:gd name="T3" fmla="*/ 39 h 42"/>
              <a:gd name="T4" fmla="*/ 73 w 65"/>
              <a:gd name="T5" fmla="*/ 45 h 42"/>
              <a:gd name="T6" fmla="*/ 62 w 65"/>
              <a:gd name="T7" fmla="*/ 49 h 42"/>
              <a:gd name="T8" fmla="*/ 56 w 65"/>
              <a:gd name="T9" fmla="*/ 44 h 42"/>
              <a:gd name="T10" fmla="*/ 52 w 65"/>
              <a:gd name="T11" fmla="*/ 36 h 42"/>
              <a:gd name="T12" fmla="*/ 44 w 65"/>
              <a:gd name="T13" fmla="*/ 35 h 42"/>
              <a:gd name="T14" fmla="*/ 34 w 65"/>
              <a:gd name="T15" fmla="*/ 35 h 42"/>
              <a:gd name="T16" fmla="*/ 29 w 65"/>
              <a:gd name="T17" fmla="*/ 31 h 42"/>
              <a:gd name="T18" fmla="*/ 16 w 65"/>
              <a:gd name="T19" fmla="*/ 36 h 42"/>
              <a:gd name="T20" fmla="*/ 6 w 65"/>
              <a:gd name="T21" fmla="*/ 30 h 42"/>
              <a:gd name="T22" fmla="*/ 8 w 65"/>
              <a:gd name="T23" fmla="*/ 25 h 42"/>
              <a:gd name="T24" fmla="*/ 19 w 65"/>
              <a:gd name="T25" fmla="*/ 27 h 42"/>
              <a:gd name="T26" fmla="*/ 26 w 65"/>
              <a:gd name="T27" fmla="*/ 27 h 42"/>
              <a:gd name="T28" fmla="*/ 25 w 65"/>
              <a:gd name="T29" fmla="*/ 23 h 42"/>
              <a:gd name="T30" fmla="*/ 28 w 65"/>
              <a:gd name="T31" fmla="*/ 20 h 42"/>
              <a:gd name="T32" fmla="*/ 18 w 65"/>
              <a:gd name="T33" fmla="*/ 19 h 42"/>
              <a:gd name="T34" fmla="*/ 20 w 65"/>
              <a:gd name="T35" fmla="*/ 15 h 42"/>
              <a:gd name="T36" fmla="*/ 16 w 65"/>
              <a:gd name="T37" fmla="*/ 15 h 42"/>
              <a:gd name="T38" fmla="*/ 10 w 65"/>
              <a:gd name="T39" fmla="*/ 19 h 42"/>
              <a:gd name="T40" fmla="*/ 11 w 65"/>
              <a:gd name="T41" fmla="*/ 13 h 42"/>
              <a:gd name="T42" fmla="*/ 10 w 65"/>
              <a:gd name="T43" fmla="*/ 12 h 42"/>
              <a:gd name="T44" fmla="*/ 5 w 65"/>
              <a:gd name="T45" fmla="*/ 15 h 42"/>
              <a:gd name="T46" fmla="*/ 0 w 65"/>
              <a:gd name="T47" fmla="*/ 8 h 42"/>
              <a:gd name="T48" fmla="*/ 6 w 65"/>
              <a:gd name="T49" fmla="*/ 5 h 42"/>
              <a:gd name="T50" fmla="*/ 6 w 65"/>
              <a:gd name="T51" fmla="*/ 1 h 42"/>
              <a:gd name="T52" fmla="*/ 13 w 65"/>
              <a:gd name="T53" fmla="*/ 5 h 42"/>
              <a:gd name="T54" fmla="*/ 24 w 65"/>
              <a:gd name="T55" fmla="*/ 0 h 42"/>
              <a:gd name="T56" fmla="*/ 35 w 65"/>
              <a:gd name="T57" fmla="*/ 2 h 42"/>
              <a:gd name="T58" fmla="*/ 38 w 65"/>
              <a:gd name="T59" fmla="*/ 11 h 42"/>
              <a:gd name="T60" fmla="*/ 40 w 65"/>
              <a:gd name="T61" fmla="*/ 14 h 42"/>
              <a:gd name="T62" fmla="*/ 48 w 65"/>
              <a:gd name="T63" fmla="*/ 11 h 42"/>
              <a:gd name="T64" fmla="*/ 56 w 65"/>
              <a:gd name="T65" fmla="*/ 17 h 42"/>
              <a:gd name="T66" fmla="*/ 56 w 65"/>
              <a:gd name="T67" fmla="*/ 20 h 42"/>
              <a:gd name="T68" fmla="*/ 66 w 65"/>
              <a:gd name="T69" fmla="*/ 19 h 42"/>
              <a:gd name="T70" fmla="*/ 71 w 65"/>
              <a:gd name="T71" fmla="*/ 26 h 42"/>
              <a:gd name="T72" fmla="*/ 68 w 65"/>
              <a:gd name="T73" fmla="*/ 33 h 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5"/>
              <a:gd name="T112" fmla="*/ 0 h 42"/>
              <a:gd name="T113" fmla="*/ 65 w 65"/>
              <a:gd name="T114" fmla="*/ 42 h 4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5" h="42">
                <a:moveTo>
                  <a:pt x="57" y="28"/>
                </a:moveTo>
                <a:cubicBezTo>
                  <a:pt x="59" y="30"/>
                  <a:pt x="63" y="30"/>
                  <a:pt x="64" y="33"/>
                </a:cubicBezTo>
                <a:cubicBezTo>
                  <a:pt x="65" y="35"/>
                  <a:pt x="63" y="38"/>
                  <a:pt x="61" y="38"/>
                </a:cubicBezTo>
                <a:cubicBezTo>
                  <a:pt x="58" y="38"/>
                  <a:pt x="54" y="39"/>
                  <a:pt x="52" y="41"/>
                </a:cubicBezTo>
                <a:cubicBezTo>
                  <a:pt x="50" y="42"/>
                  <a:pt x="48" y="38"/>
                  <a:pt x="47" y="37"/>
                </a:cubicBezTo>
                <a:cubicBezTo>
                  <a:pt x="45" y="35"/>
                  <a:pt x="45" y="31"/>
                  <a:pt x="43" y="30"/>
                </a:cubicBezTo>
                <a:cubicBezTo>
                  <a:pt x="42" y="28"/>
                  <a:pt x="39" y="29"/>
                  <a:pt x="37" y="29"/>
                </a:cubicBezTo>
                <a:cubicBezTo>
                  <a:pt x="34" y="29"/>
                  <a:pt x="31" y="29"/>
                  <a:pt x="28" y="29"/>
                </a:cubicBezTo>
                <a:cubicBezTo>
                  <a:pt x="26" y="28"/>
                  <a:pt x="26" y="26"/>
                  <a:pt x="24" y="26"/>
                </a:cubicBezTo>
                <a:cubicBezTo>
                  <a:pt x="20" y="27"/>
                  <a:pt x="17" y="30"/>
                  <a:pt x="13" y="30"/>
                </a:cubicBezTo>
                <a:cubicBezTo>
                  <a:pt x="10" y="30"/>
                  <a:pt x="7" y="27"/>
                  <a:pt x="5" y="25"/>
                </a:cubicBezTo>
                <a:cubicBezTo>
                  <a:pt x="4" y="24"/>
                  <a:pt x="5" y="21"/>
                  <a:pt x="7" y="21"/>
                </a:cubicBezTo>
                <a:cubicBezTo>
                  <a:pt x="10" y="21"/>
                  <a:pt x="13" y="23"/>
                  <a:pt x="16" y="23"/>
                </a:cubicBezTo>
                <a:cubicBezTo>
                  <a:pt x="18" y="24"/>
                  <a:pt x="20" y="24"/>
                  <a:pt x="22" y="23"/>
                </a:cubicBezTo>
                <a:cubicBezTo>
                  <a:pt x="23" y="22"/>
                  <a:pt x="21" y="20"/>
                  <a:pt x="21" y="19"/>
                </a:cubicBezTo>
                <a:cubicBezTo>
                  <a:pt x="21" y="18"/>
                  <a:pt x="24" y="17"/>
                  <a:pt x="23" y="17"/>
                </a:cubicBezTo>
                <a:cubicBezTo>
                  <a:pt x="20" y="16"/>
                  <a:pt x="17" y="18"/>
                  <a:pt x="15" y="16"/>
                </a:cubicBezTo>
                <a:cubicBezTo>
                  <a:pt x="14" y="15"/>
                  <a:pt x="17" y="14"/>
                  <a:pt x="17" y="13"/>
                </a:cubicBezTo>
                <a:cubicBezTo>
                  <a:pt x="17" y="12"/>
                  <a:pt x="15" y="12"/>
                  <a:pt x="13" y="13"/>
                </a:cubicBezTo>
                <a:cubicBezTo>
                  <a:pt x="11" y="14"/>
                  <a:pt x="10" y="17"/>
                  <a:pt x="8" y="16"/>
                </a:cubicBezTo>
                <a:cubicBezTo>
                  <a:pt x="6" y="16"/>
                  <a:pt x="9" y="13"/>
                  <a:pt x="9" y="11"/>
                </a:cubicBezTo>
                <a:cubicBezTo>
                  <a:pt x="9" y="10"/>
                  <a:pt x="9" y="9"/>
                  <a:pt x="8" y="10"/>
                </a:cubicBezTo>
                <a:cubicBezTo>
                  <a:pt x="6" y="10"/>
                  <a:pt x="5" y="13"/>
                  <a:pt x="4" y="13"/>
                </a:cubicBezTo>
                <a:cubicBezTo>
                  <a:pt x="2" y="12"/>
                  <a:pt x="0" y="9"/>
                  <a:pt x="0" y="7"/>
                </a:cubicBezTo>
                <a:cubicBezTo>
                  <a:pt x="1" y="5"/>
                  <a:pt x="4" y="6"/>
                  <a:pt x="5" y="4"/>
                </a:cubicBezTo>
                <a:cubicBezTo>
                  <a:pt x="6" y="3"/>
                  <a:pt x="4" y="1"/>
                  <a:pt x="5" y="1"/>
                </a:cubicBezTo>
                <a:cubicBezTo>
                  <a:pt x="7" y="1"/>
                  <a:pt x="8" y="4"/>
                  <a:pt x="11" y="4"/>
                </a:cubicBezTo>
                <a:cubicBezTo>
                  <a:pt x="14" y="4"/>
                  <a:pt x="17" y="0"/>
                  <a:pt x="20" y="0"/>
                </a:cubicBezTo>
                <a:cubicBezTo>
                  <a:pt x="23" y="0"/>
                  <a:pt x="26" y="0"/>
                  <a:pt x="29" y="2"/>
                </a:cubicBezTo>
                <a:cubicBezTo>
                  <a:pt x="31" y="4"/>
                  <a:pt x="31" y="6"/>
                  <a:pt x="32" y="9"/>
                </a:cubicBezTo>
                <a:cubicBezTo>
                  <a:pt x="33" y="10"/>
                  <a:pt x="32" y="12"/>
                  <a:pt x="33" y="12"/>
                </a:cubicBezTo>
                <a:cubicBezTo>
                  <a:pt x="35" y="12"/>
                  <a:pt x="38" y="9"/>
                  <a:pt x="40" y="9"/>
                </a:cubicBezTo>
                <a:cubicBezTo>
                  <a:pt x="43" y="9"/>
                  <a:pt x="45" y="12"/>
                  <a:pt x="47" y="14"/>
                </a:cubicBezTo>
                <a:cubicBezTo>
                  <a:pt x="48" y="15"/>
                  <a:pt x="47" y="16"/>
                  <a:pt x="47" y="17"/>
                </a:cubicBezTo>
                <a:cubicBezTo>
                  <a:pt x="50" y="17"/>
                  <a:pt x="53" y="15"/>
                  <a:pt x="55" y="16"/>
                </a:cubicBezTo>
                <a:cubicBezTo>
                  <a:pt x="57" y="17"/>
                  <a:pt x="58" y="20"/>
                  <a:pt x="59" y="22"/>
                </a:cubicBezTo>
                <a:cubicBezTo>
                  <a:pt x="59" y="24"/>
                  <a:pt x="56" y="26"/>
                  <a:pt x="57" y="2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72" name="Freeform 3590"/>
          <p:cNvSpPr>
            <a:spLocks noChangeAspect="1"/>
          </p:cNvSpPr>
          <p:nvPr/>
        </p:nvSpPr>
        <p:spPr bwMode="auto">
          <a:xfrm>
            <a:off x="2551113" y="1539875"/>
            <a:ext cx="28575" cy="25400"/>
          </a:xfrm>
          <a:custGeom>
            <a:avLst/>
            <a:gdLst>
              <a:gd name="T0" fmla="*/ 6 w 15"/>
              <a:gd name="T1" fmla="*/ 1 h 13"/>
              <a:gd name="T2" fmla="*/ 1 w 15"/>
              <a:gd name="T3" fmla="*/ 10 h 13"/>
              <a:gd name="T4" fmla="*/ 8 w 15"/>
              <a:gd name="T5" fmla="*/ 12 h 13"/>
              <a:gd name="T6" fmla="*/ 12 w 15"/>
              <a:gd name="T7" fmla="*/ 16 h 13"/>
              <a:gd name="T8" fmla="*/ 16 w 15"/>
              <a:gd name="T9" fmla="*/ 12 h 13"/>
              <a:gd name="T10" fmla="*/ 16 w 15"/>
              <a:gd name="T11" fmla="*/ 4 h 13"/>
              <a:gd name="T12" fmla="*/ 10 w 15"/>
              <a:gd name="T13" fmla="*/ 4 h 13"/>
              <a:gd name="T14" fmla="*/ 6 w 15"/>
              <a:gd name="T15" fmla="*/ 1 h 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5"/>
              <a:gd name="T25" fmla="*/ 0 h 13"/>
              <a:gd name="T26" fmla="*/ 15 w 15"/>
              <a:gd name="T27" fmla="*/ 13 h 1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5" h="13">
                <a:moveTo>
                  <a:pt x="5" y="1"/>
                </a:moveTo>
                <a:cubicBezTo>
                  <a:pt x="2" y="2"/>
                  <a:pt x="0" y="5"/>
                  <a:pt x="1" y="8"/>
                </a:cubicBezTo>
                <a:cubicBezTo>
                  <a:pt x="1" y="10"/>
                  <a:pt x="5" y="9"/>
                  <a:pt x="7" y="10"/>
                </a:cubicBezTo>
                <a:cubicBezTo>
                  <a:pt x="8" y="11"/>
                  <a:pt x="9" y="13"/>
                  <a:pt x="10" y="13"/>
                </a:cubicBezTo>
                <a:cubicBezTo>
                  <a:pt x="12" y="13"/>
                  <a:pt x="13" y="11"/>
                  <a:pt x="13" y="10"/>
                </a:cubicBezTo>
                <a:cubicBezTo>
                  <a:pt x="14" y="8"/>
                  <a:pt x="15" y="5"/>
                  <a:pt x="13" y="3"/>
                </a:cubicBezTo>
                <a:cubicBezTo>
                  <a:pt x="12" y="2"/>
                  <a:pt x="10" y="4"/>
                  <a:pt x="8" y="3"/>
                </a:cubicBezTo>
                <a:cubicBezTo>
                  <a:pt x="7" y="3"/>
                  <a:pt x="6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73" name="Freeform 3591"/>
          <p:cNvSpPr>
            <a:spLocks noChangeAspect="1"/>
          </p:cNvSpPr>
          <p:nvPr/>
        </p:nvSpPr>
        <p:spPr bwMode="auto">
          <a:xfrm>
            <a:off x="2559050" y="1598613"/>
            <a:ext cx="66675" cy="55563"/>
          </a:xfrm>
          <a:custGeom>
            <a:avLst/>
            <a:gdLst>
              <a:gd name="T0" fmla="*/ 6 w 35"/>
              <a:gd name="T1" fmla="*/ 0 h 29"/>
              <a:gd name="T2" fmla="*/ 22 w 35"/>
              <a:gd name="T3" fmla="*/ 5 h 29"/>
              <a:gd name="T4" fmla="*/ 28 w 35"/>
              <a:gd name="T5" fmla="*/ 8 h 29"/>
              <a:gd name="T6" fmla="*/ 34 w 35"/>
              <a:gd name="T7" fmla="*/ 11 h 29"/>
              <a:gd name="T8" fmla="*/ 41 w 35"/>
              <a:gd name="T9" fmla="*/ 16 h 29"/>
              <a:gd name="T10" fmla="*/ 36 w 35"/>
              <a:gd name="T11" fmla="*/ 21 h 29"/>
              <a:gd name="T12" fmla="*/ 37 w 35"/>
              <a:gd name="T13" fmla="*/ 28 h 29"/>
              <a:gd name="T14" fmla="*/ 24 w 35"/>
              <a:gd name="T15" fmla="*/ 33 h 29"/>
              <a:gd name="T16" fmla="*/ 18 w 35"/>
              <a:gd name="T17" fmla="*/ 30 h 29"/>
              <a:gd name="T18" fmla="*/ 10 w 35"/>
              <a:gd name="T19" fmla="*/ 35 h 29"/>
              <a:gd name="T20" fmla="*/ 8 w 35"/>
              <a:gd name="T21" fmla="*/ 29 h 29"/>
              <a:gd name="T22" fmla="*/ 4 w 35"/>
              <a:gd name="T23" fmla="*/ 24 h 29"/>
              <a:gd name="T24" fmla="*/ 0 w 35"/>
              <a:gd name="T25" fmla="*/ 12 h 29"/>
              <a:gd name="T26" fmla="*/ 2 w 35"/>
              <a:gd name="T27" fmla="*/ 2 h 29"/>
              <a:gd name="T28" fmla="*/ 6 w 35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5"/>
              <a:gd name="T46" fmla="*/ 0 h 29"/>
              <a:gd name="T47" fmla="*/ 35 w 35"/>
              <a:gd name="T48" fmla="*/ 29 h 29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5" h="29">
                <a:moveTo>
                  <a:pt x="5" y="0"/>
                </a:moveTo>
                <a:cubicBezTo>
                  <a:pt x="10" y="0"/>
                  <a:pt x="14" y="2"/>
                  <a:pt x="18" y="4"/>
                </a:cubicBezTo>
                <a:cubicBezTo>
                  <a:pt x="20" y="5"/>
                  <a:pt x="21" y="6"/>
                  <a:pt x="23" y="7"/>
                </a:cubicBezTo>
                <a:cubicBezTo>
                  <a:pt x="25" y="8"/>
                  <a:pt x="26" y="9"/>
                  <a:pt x="28" y="9"/>
                </a:cubicBezTo>
                <a:cubicBezTo>
                  <a:pt x="30" y="10"/>
                  <a:pt x="33" y="10"/>
                  <a:pt x="34" y="13"/>
                </a:cubicBezTo>
                <a:cubicBezTo>
                  <a:pt x="35" y="14"/>
                  <a:pt x="31" y="15"/>
                  <a:pt x="30" y="17"/>
                </a:cubicBezTo>
                <a:cubicBezTo>
                  <a:pt x="30" y="19"/>
                  <a:pt x="32" y="22"/>
                  <a:pt x="31" y="23"/>
                </a:cubicBezTo>
                <a:cubicBezTo>
                  <a:pt x="28" y="26"/>
                  <a:pt x="24" y="26"/>
                  <a:pt x="20" y="27"/>
                </a:cubicBezTo>
                <a:cubicBezTo>
                  <a:pt x="18" y="27"/>
                  <a:pt x="16" y="25"/>
                  <a:pt x="15" y="25"/>
                </a:cubicBezTo>
                <a:cubicBezTo>
                  <a:pt x="12" y="26"/>
                  <a:pt x="11" y="29"/>
                  <a:pt x="8" y="29"/>
                </a:cubicBezTo>
                <a:cubicBezTo>
                  <a:pt x="7" y="29"/>
                  <a:pt x="8" y="26"/>
                  <a:pt x="7" y="24"/>
                </a:cubicBezTo>
                <a:cubicBezTo>
                  <a:pt x="6" y="23"/>
                  <a:pt x="4" y="22"/>
                  <a:pt x="3" y="20"/>
                </a:cubicBezTo>
                <a:cubicBezTo>
                  <a:pt x="1" y="17"/>
                  <a:pt x="0" y="14"/>
                  <a:pt x="0" y="10"/>
                </a:cubicBezTo>
                <a:cubicBezTo>
                  <a:pt x="0" y="8"/>
                  <a:pt x="1" y="5"/>
                  <a:pt x="2" y="2"/>
                </a:cubicBezTo>
                <a:cubicBezTo>
                  <a:pt x="2" y="1"/>
                  <a:pt x="4" y="0"/>
                  <a:pt x="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74" name="Freeform 3592"/>
          <p:cNvSpPr>
            <a:spLocks noChangeAspect="1"/>
          </p:cNvSpPr>
          <p:nvPr/>
        </p:nvSpPr>
        <p:spPr bwMode="auto">
          <a:xfrm>
            <a:off x="2587625" y="1655763"/>
            <a:ext cx="66675" cy="17463"/>
          </a:xfrm>
          <a:custGeom>
            <a:avLst/>
            <a:gdLst>
              <a:gd name="T0" fmla="*/ 11 w 35"/>
              <a:gd name="T1" fmla="*/ 0 h 9"/>
              <a:gd name="T2" fmla="*/ 1 w 35"/>
              <a:gd name="T3" fmla="*/ 2 h 9"/>
              <a:gd name="T4" fmla="*/ 2 w 35"/>
              <a:gd name="T5" fmla="*/ 9 h 9"/>
              <a:gd name="T6" fmla="*/ 22 w 35"/>
              <a:gd name="T7" fmla="*/ 9 h 9"/>
              <a:gd name="T8" fmla="*/ 35 w 35"/>
              <a:gd name="T9" fmla="*/ 10 h 9"/>
              <a:gd name="T10" fmla="*/ 38 w 35"/>
              <a:gd name="T11" fmla="*/ 5 h 9"/>
              <a:gd name="T12" fmla="*/ 41 w 35"/>
              <a:gd name="T13" fmla="*/ 2 h 9"/>
              <a:gd name="T14" fmla="*/ 36 w 35"/>
              <a:gd name="T15" fmla="*/ 0 h 9"/>
              <a:gd name="T16" fmla="*/ 30 w 35"/>
              <a:gd name="T17" fmla="*/ 1 h 9"/>
              <a:gd name="T18" fmla="*/ 16 w 35"/>
              <a:gd name="T19" fmla="*/ 0 h 9"/>
              <a:gd name="T20" fmla="*/ 11 w 35"/>
              <a:gd name="T21" fmla="*/ 0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"/>
              <a:gd name="T34" fmla="*/ 0 h 9"/>
              <a:gd name="T35" fmla="*/ 35 w 35"/>
              <a:gd name="T36" fmla="*/ 9 h 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" h="9">
                <a:moveTo>
                  <a:pt x="9" y="0"/>
                </a:moveTo>
                <a:cubicBezTo>
                  <a:pt x="6" y="0"/>
                  <a:pt x="3" y="0"/>
                  <a:pt x="1" y="2"/>
                </a:cubicBezTo>
                <a:cubicBezTo>
                  <a:pt x="0" y="3"/>
                  <a:pt x="0" y="6"/>
                  <a:pt x="2" y="7"/>
                </a:cubicBezTo>
                <a:cubicBezTo>
                  <a:pt x="7" y="8"/>
                  <a:pt x="13" y="7"/>
                  <a:pt x="18" y="7"/>
                </a:cubicBezTo>
                <a:cubicBezTo>
                  <a:pt x="22" y="7"/>
                  <a:pt x="25" y="9"/>
                  <a:pt x="29" y="8"/>
                </a:cubicBezTo>
                <a:cubicBezTo>
                  <a:pt x="30" y="7"/>
                  <a:pt x="31" y="5"/>
                  <a:pt x="32" y="4"/>
                </a:cubicBezTo>
                <a:cubicBezTo>
                  <a:pt x="33" y="3"/>
                  <a:pt x="35" y="3"/>
                  <a:pt x="34" y="2"/>
                </a:cubicBezTo>
                <a:cubicBezTo>
                  <a:pt x="34" y="0"/>
                  <a:pt x="32" y="0"/>
                  <a:pt x="30" y="0"/>
                </a:cubicBezTo>
                <a:cubicBezTo>
                  <a:pt x="28" y="0"/>
                  <a:pt x="27" y="1"/>
                  <a:pt x="25" y="1"/>
                </a:cubicBezTo>
                <a:cubicBezTo>
                  <a:pt x="21" y="1"/>
                  <a:pt x="17" y="0"/>
                  <a:pt x="13" y="0"/>
                </a:cubicBezTo>
                <a:cubicBezTo>
                  <a:pt x="11" y="0"/>
                  <a:pt x="10" y="0"/>
                  <a:pt x="9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75" name="Freeform 3593"/>
          <p:cNvSpPr>
            <a:spLocks noChangeAspect="1"/>
          </p:cNvSpPr>
          <p:nvPr/>
        </p:nvSpPr>
        <p:spPr bwMode="auto">
          <a:xfrm>
            <a:off x="2692400" y="1660525"/>
            <a:ext cx="23813" cy="17463"/>
          </a:xfrm>
          <a:custGeom>
            <a:avLst/>
            <a:gdLst>
              <a:gd name="T0" fmla="*/ 4 w 12"/>
              <a:gd name="T1" fmla="*/ 1 h 9"/>
              <a:gd name="T2" fmla="*/ 0 w 12"/>
              <a:gd name="T3" fmla="*/ 5 h 9"/>
              <a:gd name="T4" fmla="*/ 5 w 12"/>
              <a:gd name="T5" fmla="*/ 10 h 9"/>
              <a:gd name="T6" fmla="*/ 11 w 12"/>
              <a:gd name="T7" fmla="*/ 10 h 9"/>
              <a:gd name="T8" fmla="*/ 14 w 12"/>
              <a:gd name="T9" fmla="*/ 4 h 9"/>
              <a:gd name="T10" fmla="*/ 8 w 12"/>
              <a:gd name="T11" fmla="*/ 2 h 9"/>
              <a:gd name="T12" fmla="*/ 4 w 12"/>
              <a:gd name="T13" fmla="*/ 1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"/>
              <a:gd name="T22" fmla="*/ 0 h 9"/>
              <a:gd name="T23" fmla="*/ 12 w 12"/>
              <a:gd name="T24" fmla="*/ 9 h 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" h="9">
                <a:moveTo>
                  <a:pt x="3" y="1"/>
                </a:moveTo>
                <a:cubicBezTo>
                  <a:pt x="2" y="1"/>
                  <a:pt x="0" y="3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5" y="9"/>
                  <a:pt x="8" y="9"/>
                  <a:pt x="9" y="8"/>
                </a:cubicBezTo>
                <a:cubicBezTo>
                  <a:pt x="11" y="7"/>
                  <a:pt x="12" y="5"/>
                  <a:pt x="11" y="3"/>
                </a:cubicBezTo>
                <a:cubicBezTo>
                  <a:pt x="10" y="2"/>
                  <a:pt x="8" y="2"/>
                  <a:pt x="6" y="2"/>
                </a:cubicBezTo>
                <a:cubicBezTo>
                  <a:pt x="5" y="1"/>
                  <a:pt x="4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76" name="Freeform 3594"/>
          <p:cNvSpPr>
            <a:spLocks noChangeAspect="1"/>
          </p:cNvSpPr>
          <p:nvPr/>
        </p:nvSpPr>
        <p:spPr bwMode="auto">
          <a:xfrm>
            <a:off x="2563813" y="1684338"/>
            <a:ext cx="336550" cy="120650"/>
          </a:xfrm>
          <a:custGeom>
            <a:avLst/>
            <a:gdLst>
              <a:gd name="T0" fmla="*/ 205 w 177"/>
              <a:gd name="T1" fmla="*/ 42 h 63"/>
              <a:gd name="T2" fmla="*/ 210 w 177"/>
              <a:gd name="T3" fmla="*/ 51 h 63"/>
              <a:gd name="T4" fmla="*/ 202 w 177"/>
              <a:gd name="T5" fmla="*/ 59 h 63"/>
              <a:gd name="T6" fmla="*/ 210 w 177"/>
              <a:gd name="T7" fmla="*/ 62 h 63"/>
              <a:gd name="T8" fmla="*/ 200 w 177"/>
              <a:gd name="T9" fmla="*/ 62 h 63"/>
              <a:gd name="T10" fmla="*/ 201 w 177"/>
              <a:gd name="T11" fmla="*/ 70 h 63"/>
              <a:gd name="T12" fmla="*/ 187 w 177"/>
              <a:gd name="T13" fmla="*/ 69 h 63"/>
              <a:gd name="T14" fmla="*/ 168 w 177"/>
              <a:gd name="T15" fmla="*/ 72 h 63"/>
              <a:gd name="T16" fmla="*/ 158 w 177"/>
              <a:gd name="T17" fmla="*/ 71 h 63"/>
              <a:gd name="T18" fmla="*/ 140 w 177"/>
              <a:gd name="T19" fmla="*/ 71 h 63"/>
              <a:gd name="T20" fmla="*/ 135 w 177"/>
              <a:gd name="T21" fmla="*/ 71 h 63"/>
              <a:gd name="T22" fmla="*/ 128 w 177"/>
              <a:gd name="T23" fmla="*/ 74 h 63"/>
              <a:gd name="T24" fmla="*/ 121 w 177"/>
              <a:gd name="T25" fmla="*/ 72 h 63"/>
              <a:gd name="T26" fmla="*/ 115 w 177"/>
              <a:gd name="T27" fmla="*/ 74 h 63"/>
              <a:gd name="T28" fmla="*/ 93 w 177"/>
              <a:gd name="T29" fmla="*/ 63 h 63"/>
              <a:gd name="T30" fmla="*/ 86 w 177"/>
              <a:gd name="T31" fmla="*/ 65 h 63"/>
              <a:gd name="T32" fmla="*/ 72 w 177"/>
              <a:gd name="T33" fmla="*/ 70 h 63"/>
              <a:gd name="T34" fmla="*/ 60 w 177"/>
              <a:gd name="T35" fmla="*/ 69 h 63"/>
              <a:gd name="T36" fmla="*/ 50 w 177"/>
              <a:gd name="T37" fmla="*/ 55 h 63"/>
              <a:gd name="T38" fmla="*/ 50 w 177"/>
              <a:gd name="T39" fmla="*/ 52 h 63"/>
              <a:gd name="T40" fmla="*/ 56 w 177"/>
              <a:gd name="T41" fmla="*/ 41 h 63"/>
              <a:gd name="T42" fmla="*/ 50 w 177"/>
              <a:gd name="T43" fmla="*/ 29 h 63"/>
              <a:gd name="T44" fmla="*/ 42 w 177"/>
              <a:gd name="T45" fmla="*/ 24 h 63"/>
              <a:gd name="T46" fmla="*/ 20 w 177"/>
              <a:gd name="T47" fmla="*/ 24 h 63"/>
              <a:gd name="T48" fmla="*/ 22 w 177"/>
              <a:gd name="T49" fmla="*/ 19 h 63"/>
              <a:gd name="T50" fmla="*/ 8 w 177"/>
              <a:gd name="T51" fmla="*/ 16 h 63"/>
              <a:gd name="T52" fmla="*/ 4 w 177"/>
              <a:gd name="T53" fmla="*/ 13 h 63"/>
              <a:gd name="T54" fmla="*/ 6 w 177"/>
              <a:gd name="T55" fmla="*/ 8 h 63"/>
              <a:gd name="T56" fmla="*/ 10 w 177"/>
              <a:gd name="T57" fmla="*/ 1 h 63"/>
              <a:gd name="T58" fmla="*/ 29 w 177"/>
              <a:gd name="T59" fmla="*/ 1 h 63"/>
              <a:gd name="T60" fmla="*/ 43 w 177"/>
              <a:gd name="T61" fmla="*/ 4 h 63"/>
              <a:gd name="T62" fmla="*/ 48 w 177"/>
              <a:gd name="T63" fmla="*/ 11 h 63"/>
              <a:gd name="T64" fmla="*/ 52 w 177"/>
              <a:gd name="T65" fmla="*/ 12 h 63"/>
              <a:gd name="T66" fmla="*/ 72 w 177"/>
              <a:gd name="T67" fmla="*/ 10 h 63"/>
              <a:gd name="T68" fmla="*/ 80 w 177"/>
              <a:gd name="T69" fmla="*/ 18 h 63"/>
              <a:gd name="T70" fmla="*/ 71 w 177"/>
              <a:gd name="T71" fmla="*/ 18 h 63"/>
              <a:gd name="T72" fmla="*/ 91 w 177"/>
              <a:gd name="T73" fmla="*/ 21 h 63"/>
              <a:gd name="T74" fmla="*/ 93 w 177"/>
              <a:gd name="T75" fmla="*/ 27 h 63"/>
              <a:gd name="T76" fmla="*/ 66 w 177"/>
              <a:gd name="T77" fmla="*/ 21 h 63"/>
              <a:gd name="T78" fmla="*/ 77 w 177"/>
              <a:gd name="T79" fmla="*/ 29 h 63"/>
              <a:gd name="T80" fmla="*/ 71 w 177"/>
              <a:gd name="T81" fmla="*/ 35 h 63"/>
              <a:gd name="T82" fmla="*/ 85 w 177"/>
              <a:gd name="T83" fmla="*/ 35 h 63"/>
              <a:gd name="T84" fmla="*/ 87 w 177"/>
              <a:gd name="T85" fmla="*/ 41 h 63"/>
              <a:gd name="T86" fmla="*/ 84 w 177"/>
              <a:gd name="T87" fmla="*/ 45 h 63"/>
              <a:gd name="T88" fmla="*/ 91 w 177"/>
              <a:gd name="T89" fmla="*/ 48 h 63"/>
              <a:gd name="T90" fmla="*/ 95 w 177"/>
              <a:gd name="T91" fmla="*/ 43 h 63"/>
              <a:gd name="T92" fmla="*/ 104 w 177"/>
              <a:gd name="T93" fmla="*/ 46 h 63"/>
              <a:gd name="T94" fmla="*/ 111 w 177"/>
              <a:gd name="T95" fmla="*/ 46 h 63"/>
              <a:gd name="T96" fmla="*/ 125 w 177"/>
              <a:gd name="T97" fmla="*/ 47 h 63"/>
              <a:gd name="T98" fmla="*/ 135 w 177"/>
              <a:gd name="T99" fmla="*/ 49 h 63"/>
              <a:gd name="T100" fmla="*/ 144 w 177"/>
              <a:gd name="T101" fmla="*/ 41 h 63"/>
              <a:gd name="T102" fmla="*/ 162 w 177"/>
              <a:gd name="T103" fmla="*/ 35 h 63"/>
              <a:gd name="T104" fmla="*/ 181 w 177"/>
              <a:gd name="T105" fmla="*/ 34 h 63"/>
              <a:gd name="T106" fmla="*/ 196 w 177"/>
              <a:gd name="T107" fmla="*/ 37 h 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77"/>
              <a:gd name="T163" fmla="*/ 0 h 63"/>
              <a:gd name="T164" fmla="*/ 177 w 177"/>
              <a:gd name="T165" fmla="*/ 63 h 6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77" h="63">
                <a:moveTo>
                  <a:pt x="173" y="33"/>
                </a:moveTo>
                <a:cubicBezTo>
                  <a:pt x="174" y="33"/>
                  <a:pt x="170" y="35"/>
                  <a:pt x="171" y="35"/>
                </a:cubicBezTo>
                <a:cubicBezTo>
                  <a:pt x="173" y="36"/>
                  <a:pt x="176" y="34"/>
                  <a:pt x="176" y="35"/>
                </a:cubicBezTo>
                <a:cubicBezTo>
                  <a:pt x="177" y="37"/>
                  <a:pt x="176" y="40"/>
                  <a:pt x="175" y="42"/>
                </a:cubicBezTo>
                <a:cubicBezTo>
                  <a:pt x="173" y="44"/>
                  <a:pt x="169" y="44"/>
                  <a:pt x="168" y="46"/>
                </a:cubicBezTo>
                <a:cubicBezTo>
                  <a:pt x="167" y="47"/>
                  <a:pt x="168" y="49"/>
                  <a:pt x="169" y="49"/>
                </a:cubicBezTo>
                <a:cubicBezTo>
                  <a:pt x="171" y="49"/>
                  <a:pt x="173" y="45"/>
                  <a:pt x="174" y="46"/>
                </a:cubicBezTo>
                <a:cubicBezTo>
                  <a:pt x="176" y="46"/>
                  <a:pt x="176" y="49"/>
                  <a:pt x="175" y="51"/>
                </a:cubicBezTo>
                <a:cubicBezTo>
                  <a:pt x="174" y="52"/>
                  <a:pt x="172" y="54"/>
                  <a:pt x="171" y="54"/>
                </a:cubicBezTo>
                <a:cubicBezTo>
                  <a:pt x="169" y="54"/>
                  <a:pt x="169" y="50"/>
                  <a:pt x="167" y="51"/>
                </a:cubicBezTo>
                <a:cubicBezTo>
                  <a:pt x="166" y="51"/>
                  <a:pt x="167" y="53"/>
                  <a:pt x="167" y="54"/>
                </a:cubicBezTo>
                <a:cubicBezTo>
                  <a:pt x="168" y="55"/>
                  <a:pt x="169" y="57"/>
                  <a:pt x="168" y="58"/>
                </a:cubicBezTo>
                <a:cubicBezTo>
                  <a:pt x="167" y="59"/>
                  <a:pt x="164" y="58"/>
                  <a:pt x="162" y="58"/>
                </a:cubicBezTo>
                <a:cubicBezTo>
                  <a:pt x="160" y="58"/>
                  <a:pt x="158" y="57"/>
                  <a:pt x="156" y="57"/>
                </a:cubicBezTo>
                <a:cubicBezTo>
                  <a:pt x="154" y="57"/>
                  <a:pt x="152" y="59"/>
                  <a:pt x="150" y="60"/>
                </a:cubicBezTo>
                <a:cubicBezTo>
                  <a:pt x="147" y="60"/>
                  <a:pt x="143" y="61"/>
                  <a:pt x="140" y="60"/>
                </a:cubicBezTo>
                <a:cubicBezTo>
                  <a:pt x="137" y="58"/>
                  <a:pt x="138" y="52"/>
                  <a:pt x="135" y="52"/>
                </a:cubicBezTo>
                <a:cubicBezTo>
                  <a:pt x="133" y="52"/>
                  <a:pt x="135" y="58"/>
                  <a:pt x="132" y="59"/>
                </a:cubicBezTo>
                <a:cubicBezTo>
                  <a:pt x="130" y="61"/>
                  <a:pt x="126" y="59"/>
                  <a:pt x="123" y="59"/>
                </a:cubicBezTo>
                <a:cubicBezTo>
                  <a:pt x="121" y="59"/>
                  <a:pt x="119" y="60"/>
                  <a:pt x="117" y="59"/>
                </a:cubicBezTo>
                <a:cubicBezTo>
                  <a:pt x="116" y="59"/>
                  <a:pt x="116" y="56"/>
                  <a:pt x="115" y="56"/>
                </a:cubicBezTo>
                <a:cubicBezTo>
                  <a:pt x="114" y="56"/>
                  <a:pt x="114" y="59"/>
                  <a:pt x="113" y="59"/>
                </a:cubicBezTo>
                <a:cubicBezTo>
                  <a:pt x="111" y="59"/>
                  <a:pt x="111" y="55"/>
                  <a:pt x="110" y="56"/>
                </a:cubicBezTo>
                <a:cubicBezTo>
                  <a:pt x="108" y="57"/>
                  <a:pt x="109" y="61"/>
                  <a:pt x="107" y="61"/>
                </a:cubicBezTo>
                <a:cubicBezTo>
                  <a:pt x="105" y="61"/>
                  <a:pt x="105" y="58"/>
                  <a:pt x="103" y="58"/>
                </a:cubicBezTo>
                <a:cubicBezTo>
                  <a:pt x="102" y="57"/>
                  <a:pt x="102" y="60"/>
                  <a:pt x="101" y="60"/>
                </a:cubicBezTo>
                <a:cubicBezTo>
                  <a:pt x="99" y="60"/>
                  <a:pt x="98" y="57"/>
                  <a:pt x="96" y="58"/>
                </a:cubicBezTo>
                <a:cubicBezTo>
                  <a:pt x="95" y="58"/>
                  <a:pt x="97" y="61"/>
                  <a:pt x="96" y="61"/>
                </a:cubicBezTo>
                <a:cubicBezTo>
                  <a:pt x="90" y="62"/>
                  <a:pt x="83" y="63"/>
                  <a:pt x="78" y="61"/>
                </a:cubicBezTo>
                <a:cubicBezTo>
                  <a:pt x="76" y="60"/>
                  <a:pt x="80" y="54"/>
                  <a:pt x="78" y="52"/>
                </a:cubicBezTo>
                <a:cubicBezTo>
                  <a:pt x="76" y="51"/>
                  <a:pt x="76" y="56"/>
                  <a:pt x="74" y="56"/>
                </a:cubicBezTo>
                <a:cubicBezTo>
                  <a:pt x="73" y="57"/>
                  <a:pt x="73" y="53"/>
                  <a:pt x="72" y="54"/>
                </a:cubicBezTo>
                <a:cubicBezTo>
                  <a:pt x="70" y="54"/>
                  <a:pt x="72" y="58"/>
                  <a:pt x="70" y="58"/>
                </a:cubicBezTo>
                <a:cubicBezTo>
                  <a:pt x="67" y="59"/>
                  <a:pt x="63" y="59"/>
                  <a:pt x="60" y="58"/>
                </a:cubicBezTo>
                <a:cubicBezTo>
                  <a:pt x="57" y="57"/>
                  <a:pt x="56" y="52"/>
                  <a:pt x="53" y="52"/>
                </a:cubicBezTo>
                <a:cubicBezTo>
                  <a:pt x="52" y="52"/>
                  <a:pt x="52" y="57"/>
                  <a:pt x="50" y="57"/>
                </a:cubicBezTo>
                <a:cubicBezTo>
                  <a:pt x="48" y="57"/>
                  <a:pt x="45" y="55"/>
                  <a:pt x="43" y="53"/>
                </a:cubicBezTo>
                <a:cubicBezTo>
                  <a:pt x="42" y="51"/>
                  <a:pt x="42" y="48"/>
                  <a:pt x="42" y="46"/>
                </a:cubicBezTo>
                <a:cubicBezTo>
                  <a:pt x="43" y="45"/>
                  <a:pt x="45" y="45"/>
                  <a:pt x="45" y="44"/>
                </a:cubicBezTo>
                <a:cubicBezTo>
                  <a:pt x="45" y="43"/>
                  <a:pt x="42" y="44"/>
                  <a:pt x="42" y="43"/>
                </a:cubicBezTo>
                <a:cubicBezTo>
                  <a:pt x="41" y="41"/>
                  <a:pt x="42" y="38"/>
                  <a:pt x="43" y="36"/>
                </a:cubicBezTo>
                <a:cubicBezTo>
                  <a:pt x="44" y="35"/>
                  <a:pt x="46" y="35"/>
                  <a:pt x="47" y="34"/>
                </a:cubicBezTo>
                <a:cubicBezTo>
                  <a:pt x="47" y="32"/>
                  <a:pt x="47" y="30"/>
                  <a:pt x="47" y="29"/>
                </a:cubicBezTo>
                <a:cubicBezTo>
                  <a:pt x="46" y="27"/>
                  <a:pt x="44" y="26"/>
                  <a:pt x="42" y="24"/>
                </a:cubicBezTo>
                <a:cubicBezTo>
                  <a:pt x="41" y="23"/>
                  <a:pt x="42" y="20"/>
                  <a:pt x="41" y="19"/>
                </a:cubicBezTo>
                <a:cubicBezTo>
                  <a:pt x="39" y="18"/>
                  <a:pt x="37" y="20"/>
                  <a:pt x="35" y="20"/>
                </a:cubicBezTo>
                <a:cubicBezTo>
                  <a:pt x="30" y="19"/>
                  <a:pt x="25" y="18"/>
                  <a:pt x="20" y="18"/>
                </a:cubicBezTo>
                <a:cubicBezTo>
                  <a:pt x="19" y="18"/>
                  <a:pt x="18" y="20"/>
                  <a:pt x="17" y="20"/>
                </a:cubicBezTo>
                <a:cubicBezTo>
                  <a:pt x="16" y="20"/>
                  <a:pt x="14" y="19"/>
                  <a:pt x="14" y="18"/>
                </a:cubicBezTo>
                <a:cubicBezTo>
                  <a:pt x="15" y="17"/>
                  <a:pt x="19" y="17"/>
                  <a:pt x="18" y="16"/>
                </a:cubicBezTo>
                <a:cubicBezTo>
                  <a:pt x="16" y="14"/>
                  <a:pt x="13" y="16"/>
                  <a:pt x="10" y="15"/>
                </a:cubicBezTo>
                <a:cubicBezTo>
                  <a:pt x="9" y="15"/>
                  <a:pt x="7" y="15"/>
                  <a:pt x="7" y="13"/>
                </a:cubicBezTo>
                <a:cubicBezTo>
                  <a:pt x="6" y="12"/>
                  <a:pt x="10" y="12"/>
                  <a:pt x="9" y="12"/>
                </a:cubicBezTo>
                <a:cubicBezTo>
                  <a:pt x="8" y="10"/>
                  <a:pt x="5" y="12"/>
                  <a:pt x="3" y="11"/>
                </a:cubicBezTo>
                <a:cubicBezTo>
                  <a:pt x="2" y="10"/>
                  <a:pt x="0" y="9"/>
                  <a:pt x="0" y="8"/>
                </a:cubicBezTo>
                <a:cubicBezTo>
                  <a:pt x="1" y="6"/>
                  <a:pt x="5" y="9"/>
                  <a:pt x="5" y="7"/>
                </a:cubicBezTo>
                <a:cubicBezTo>
                  <a:pt x="6" y="6"/>
                  <a:pt x="1" y="5"/>
                  <a:pt x="2" y="4"/>
                </a:cubicBezTo>
                <a:cubicBezTo>
                  <a:pt x="3" y="2"/>
                  <a:pt x="6" y="2"/>
                  <a:pt x="8" y="1"/>
                </a:cubicBezTo>
                <a:cubicBezTo>
                  <a:pt x="10" y="1"/>
                  <a:pt x="13" y="0"/>
                  <a:pt x="15" y="0"/>
                </a:cubicBezTo>
                <a:cubicBezTo>
                  <a:pt x="18" y="0"/>
                  <a:pt x="21" y="0"/>
                  <a:pt x="24" y="1"/>
                </a:cubicBezTo>
                <a:cubicBezTo>
                  <a:pt x="27" y="2"/>
                  <a:pt x="29" y="4"/>
                  <a:pt x="32" y="4"/>
                </a:cubicBezTo>
                <a:cubicBezTo>
                  <a:pt x="33" y="4"/>
                  <a:pt x="34" y="3"/>
                  <a:pt x="36" y="3"/>
                </a:cubicBezTo>
                <a:cubicBezTo>
                  <a:pt x="37" y="4"/>
                  <a:pt x="39" y="5"/>
                  <a:pt x="40" y="6"/>
                </a:cubicBezTo>
                <a:cubicBezTo>
                  <a:pt x="41" y="7"/>
                  <a:pt x="40" y="8"/>
                  <a:pt x="40" y="9"/>
                </a:cubicBezTo>
                <a:cubicBezTo>
                  <a:pt x="39" y="11"/>
                  <a:pt x="35" y="14"/>
                  <a:pt x="37" y="15"/>
                </a:cubicBezTo>
                <a:cubicBezTo>
                  <a:pt x="40" y="15"/>
                  <a:pt x="41" y="11"/>
                  <a:pt x="43" y="10"/>
                </a:cubicBezTo>
                <a:cubicBezTo>
                  <a:pt x="45" y="9"/>
                  <a:pt x="48" y="11"/>
                  <a:pt x="50" y="11"/>
                </a:cubicBezTo>
                <a:cubicBezTo>
                  <a:pt x="53" y="11"/>
                  <a:pt x="56" y="8"/>
                  <a:pt x="60" y="8"/>
                </a:cubicBezTo>
                <a:cubicBezTo>
                  <a:pt x="63" y="8"/>
                  <a:pt x="66" y="11"/>
                  <a:pt x="68" y="13"/>
                </a:cubicBezTo>
                <a:cubicBezTo>
                  <a:pt x="69" y="14"/>
                  <a:pt x="67" y="15"/>
                  <a:pt x="67" y="15"/>
                </a:cubicBezTo>
                <a:cubicBezTo>
                  <a:pt x="64" y="15"/>
                  <a:pt x="62" y="13"/>
                  <a:pt x="59" y="13"/>
                </a:cubicBezTo>
                <a:cubicBezTo>
                  <a:pt x="59" y="13"/>
                  <a:pt x="59" y="15"/>
                  <a:pt x="59" y="15"/>
                </a:cubicBezTo>
                <a:cubicBezTo>
                  <a:pt x="64" y="17"/>
                  <a:pt x="68" y="17"/>
                  <a:pt x="72" y="17"/>
                </a:cubicBezTo>
                <a:cubicBezTo>
                  <a:pt x="74" y="17"/>
                  <a:pt x="75" y="17"/>
                  <a:pt x="76" y="17"/>
                </a:cubicBezTo>
                <a:cubicBezTo>
                  <a:pt x="77" y="17"/>
                  <a:pt x="79" y="17"/>
                  <a:pt x="79" y="17"/>
                </a:cubicBezTo>
                <a:cubicBezTo>
                  <a:pt x="80" y="19"/>
                  <a:pt x="80" y="21"/>
                  <a:pt x="78" y="22"/>
                </a:cubicBezTo>
                <a:cubicBezTo>
                  <a:pt x="75" y="23"/>
                  <a:pt x="71" y="22"/>
                  <a:pt x="67" y="21"/>
                </a:cubicBezTo>
                <a:cubicBezTo>
                  <a:pt x="63" y="21"/>
                  <a:pt x="59" y="18"/>
                  <a:pt x="55" y="17"/>
                </a:cubicBezTo>
                <a:cubicBezTo>
                  <a:pt x="55" y="17"/>
                  <a:pt x="55" y="19"/>
                  <a:pt x="55" y="20"/>
                </a:cubicBezTo>
                <a:cubicBezTo>
                  <a:pt x="58" y="22"/>
                  <a:pt x="63" y="21"/>
                  <a:pt x="64" y="24"/>
                </a:cubicBezTo>
                <a:cubicBezTo>
                  <a:pt x="65" y="26"/>
                  <a:pt x="59" y="25"/>
                  <a:pt x="57" y="27"/>
                </a:cubicBezTo>
                <a:cubicBezTo>
                  <a:pt x="56" y="27"/>
                  <a:pt x="58" y="29"/>
                  <a:pt x="59" y="29"/>
                </a:cubicBezTo>
                <a:cubicBezTo>
                  <a:pt x="62" y="29"/>
                  <a:pt x="65" y="26"/>
                  <a:pt x="68" y="26"/>
                </a:cubicBezTo>
                <a:cubicBezTo>
                  <a:pt x="70" y="26"/>
                  <a:pt x="70" y="28"/>
                  <a:pt x="71" y="29"/>
                </a:cubicBezTo>
                <a:cubicBezTo>
                  <a:pt x="73" y="30"/>
                  <a:pt x="76" y="29"/>
                  <a:pt x="77" y="31"/>
                </a:cubicBezTo>
                <a:cubicBezTo>
                  <a:pt x="77" y="32"/>
                  <a:pt x="75" y="34"/>
                  <a:pt x="73" y="34"/>
                </a:cubicBezTo>
                <a:cubicBezTo>
                  <a:pt x="72" y="35"/>
                  <a:pt x="71" y="34"/>
                  <a:pt x="70" y="35"/>
                </a:cubicBezTo>
                <a:cubicBezTo>
                  <a:pt x="70" y="35"/>
                  <a:pt x="70" y="37"/>
                  <a:pt x="70" y="37"/>
                </a:cubicBezTo>
                <a:cubicBezTo>
                  <a:pt x="72" y="37"/>
                  <a:pt x="74" y="35"/>
                  <a:pt x="75" y="36"/>
                </a:cubicBezTo>
                <a:cubicBezTo>
                  <a:pt x="77" y="37"/>
                  <a:pt x="75" y="39"/>
                  <a:pt x="76" y="40"/>
                </a:cubicBezTo>
                <a:cubicBezTo>
                  <a:pt x="77" y="40"/>
                  <a:pt x="79" y="41"/>
                  <a:pt x="79" y="40"/>
                </a:cubicBezTo>
                <a:cubicBezTo>
                  <a:pt x="80" y="39"/>
                  <a:pt x="79" y="37"/>
                  <a:pt x="79" y="36"/>
                </a:cubicBezTo>
                <a:cubicBezTo>
                  <a:pt x="80" y="35"/>
                  <a:pt x="81" y="34"/>
                  <a:pt x="82" y="34"/>
                </a:cubicBezTo>
                <a:cubicBezTo>
                  <a:pt x="84" y="35"/>
                  <a:pt x="85" y="38"/>
                  <a:pt x="87" y="38"/>
                </a:cubicBezTo>
                <a:cubicBezTo>
                  <a:pt x="89" y="39"/>
                  <a:pt x="89" y="36"/>
                  <a:pt x="90" y="36"/>
                </a:cubicBezTo>
                <a:cubicBezTo>
                  <a:pt x="91" y="36"/>
                  <a:pt x="92" y="38"/>
                  <a:pt x="93" y="38"/>
                </a:cubicBezTo>
                <a:cubicBezTo>
                  <a:pt x="94" y="37"/>
                  <a:pt x="94" y="34"/>
                  <a:pt x="95" y="34"/>
                </a:cubicBezTo>
                <a:cubicBezTo>
                  <a:pt x="98" y="35"/>
                  <a:pt x="101" y="37"/>
                  <a:pt x="104" y="39"/>
                </a:cubicBezTo>
                <a:cubicBezTo>
                  <a:pt x="104" y="39"/>
                  <a:pt x="103" y="41"/>
                  <a:pt x="104" y="41"/>
                </a:cubicBezTo>
                <a:cubicBezTo>
                  <a:pt x="107" y="42"/>
                  <a:pt x="111" y="43"/>
                  <a:pt x="113" y="41"/>
                </a:cubicBezTo>
                <a:cubicBezTo>
                  <a:pt x="114" y="40"/>
                  <a:pt x="107" y="38"/>
                  <a:pt x="108" y="37"/>
                </a:cubicBezTo>
                <a:cubicBezTo>
                  <a:pt x="111" y="34"/>
                  <a:pt x="116" y="35"/>
                  <a:pt x="120" y="34"/>
                </a:cubicBezTo>
                <a:cubicBezTo>
                  <a:pt x="124" y="33"/>
                  <a:pt x="129" y="31"/>
                  <a:pt x="133" y="30"/>
                </a:cubicBezTo>
                <a:cubicBezTo>
                  <a:pt x="134" y="29"/>
                  <a:pt x="135" y="29"/>
                  <a:pt x="135" y="29"/>
                </a:cubicBezTo>
                <a:cubicBezTo>
                  <a:pt x="137" y="29"/>
                  <a:pt x="139" y="30"/>
                  <a:pt x="141" y="30"/>
                </a:cubicBezTo>
                <a:cubicBezTo>
                  <a:pt x="144" y="30"/>
                  <a:pt x="148" y="28"/>
                  <a:pt x="151" y="28"/>
                </a:cubicBezTo>
                <a:cubicBezTo>
                  <a:pt x="155" y="28"/>
                  <a:pt x="160" y="28"/>
                  <a:pt x="164" y="29"/>
                </a:cubicBezTo>
                <a:cubicBezTo>
                  <a:pt x="165" y="29"/>
                  <a:pt x="164" y="31"/>
                  <a:pt x="164" y="31"/>
                </a:cubicBezTo>
                <a:cubicBezTo>
                  <a:pt x="167" y="32"/>
                  <a:pt x="171" y="31"/>
                  <a:pt x="173" y="3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77" name="Freeform 3595"/>
          <p:cNvSpPr>
            <a:spLocks noChangeAspect="1"/>
          </p:cNvSpPr>
          <p:nvPr/>
        </p:nvSpPr>
        <p:spPr bwMode="auto">
          <a:xfrm>
            <a:off x="2693988" y="1689100"/>
            <a:ext cx="14288" cy="23813"/>
          </a:xfrm>
          <a:custGeom>
            <a:avLst/>
            <a:gdLst>
              <a:gd name="T0" fmla="*/ 0 w 7"/>
              <a:gd name="T1" fmla="*/ 2 h 13"/>
              <a:gd name="T2" fmla="*/ 8 w 7"/>
              <a:gd name="T3" fmla="*/ 1 h 13"/>
              <a:gd name="T4" fmla="*/ 6 w 7"/>
              <a:gd name="T5" fmla="*/ 14 h 13"/>
              <a:gd name="T6" fmla="*/ 4 w 7"/>
              <a:gd name="T7" fmla="*/ 13 h 13"/>
              <a:gd name="T8" fmla="*/ 0 w 7"/>
              <a:gd name="T9" fmla="*/ 2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13"/>
              <a:gd name="T17" fmla="*/ 7 w 7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13">
                <a:moveTo>
                  <a:pt x="0" y="2"/>
                </a:moveTo>
                <a:cubicBezTo>
                  <a:pt x="1" y="2"/>
                  <a:pt x="5" y="0"/>
                  <a:pt x="6" y="1"/>
                </a:cubicBezTo>
                <a:cubicBezTo>
                  <a:pt x="6" y="4"/>
                  <a:pt x="7" y="8"/>
                  <a:pt x="5" y="12"/>
                </a:cubicBezTo>
                <a:cubicBezTo>
                  <a:pt x="5" y="13"/>
                  <a:pt x="3" y="12"/>
                  <a:pt x="3" y="11"/>
                </a:cubicBezTo>
                <a:cubicBezTo>
                  <a:pt x="1" y="8"/>
                  <a:pt x="0" y="5"/>
                  <a:pt x="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78" name="Freeform 3596"/>
          <p:cNvSpPr>
            <a:spLocks noChangeAspect="1"/>
          </p:cNvSpPr>
          <p:nvPr/>
        </p:nvSpPr>
        <p:spPr bwMode="auto">
          <a:xfrm>
            <a:off x="2620963" y="1473200"/>
            <a:ext cx="214313" cy="166688"/>
          </a:xfrm>
          <a:custGeom>
            <a:avLst/>
            <a:gdLst>
              <a:gd name="T0" fmla="*/ 63 w 113"/>
              <a:gd name="T1" fmla="*/ 5 h 87"/>
              <a:gd name="T2" fmla="*/ 81 w 113"/>
              <a:gd name="T3" fmla="*/ 31 h 87"/>
              <a:gd name="T4" fmla="*/ 100 w 113"/>
              <a:gd name="T5" fmla="*/ 43 h 87"/>
              <a:gd name="T6" fmla="*/ 111 w 113"/>
              <a:gd name="T7" fmla="*/ 37 h 87"/>
              <a:gd name="T8" fmla="*/ 111 w 113"/>
              <a:gd name="T9" fmla="*/ 49 h 87"/>
              <a:gd name="T10" fmla="*/ 118 w 113"/>
              <a:gd name="T11" fmla="*/ 54 h 87"/>
              <a:gd name="T12" fmla="*/ 127 w 113"/>
              <a:gd name="T13" fmla="*/ 58 h 87"/>
              <a:gd name="T14" fmla="*/ 112 w 113"/>
              <a:gd name="T15" fmla="*/ 74 h 87"/>
              <a:gd name="T16" fmla="*/ 104 w 113"/>
              <a:gd name="T17" fmla="*/ 76 h 87"/>
              <a:gd name="T18" fmla="*/ 92 w 113"/>
              <a:gd name="T19" fmla="*/ 76 h 87"/>
              <a:gd name="T20" fmla="*/ 90 w 113"/>
              <a:gd name="T21" fmla="*/ 92 h 87"/>
              <a:gd name="T22" fmla="*/ 79 w 113"/>
              <a:gd name="T23" fmla="*/ 99 h 87"/>
              <a:gd name="T24" fmla="*/ 63 w 113"/>
              <a:gd name="T25" fmla="*/ 92 h 87"/>
              <a:gd name="T26" fmla="*/ 59 w 113"/>
              <a:gd name="T27" fmla="*/ 97 h 87"/>
              <a:gd name="T28" fmla="*/ 42 w 113"/>
              <a:gd name="T29" fmla="*/ 101 h 87"/>
              <a:gd name="T30" fmla="*/ 41 w 113"/>
              <a:gd name="T31" fmla="*/ 92 h 87"/>
              <a:gd name="T32" fmla="*/ 29 w 113"/>
              <a:gd name="T33" fmla="*/ 84 h 87"/>
              <a:gd name="T34" fmla="*/ 24 w 113"/>
              <a:gd name="T35" fmla="*/ 78 h 87"/>
              <a:gd name="T36" fmla="*/ 54 w 113"/>
              <a:gd name="T37" fmla="*/ 70 h 87"/>
              <a:gd name="T38" fmla="*/ 47 w 113"/>
              <a:gd name="T39" fmla="*/ 68 h 87"/>
              <a:gd name="T40" fmla="*/ 41 w 113"/>
              <a:gd name="T41" fmla="*/ 62 h 87"/>
              <a:gd name="T42" fmla="*/ 25 w 113"/>
              <a:gd name="T43" fmla="*/ 64 h 87"/>
              <a:gd name="T44" fmla="*/ 8 w 113"/>
              <a:gd name="T45" fmla="*/ 59 h 87"/>
              <a:gd name="T46" fmla="*/ 20 w 113"/>
              <a:gd name="T47" fmla="*/ 54 h 87"/>
              <a:gd name="T48" fmla="*/ 1 w 113"/>
              <a:gd name="T49" fmla="*/ 47 h 87"/>
              <a:gd name="T50" fmla="*/ 24 w 113"/>
              <a:gd name="T51" fmla="*/ 47 h 87"/>
              <a:gd name="T52" fmla="*/ 17 w 113"/>
              <a:gd name="T53" fmla="*/ 42 h 87"/>
              <a:gd name="T54" fmla="*/ 11 w 113"/>
              <a:gd name="T55" fmla="*/ 33 h 87"/>
              <a:gd name="T56" fmla="*/ 35 w 113"/>
              <a:gd name="T57" fmla="*/ 30 h 87"/>
              <a:gd name="T58" fmla="*/ 22 w 113"/>
              <a:gd name="T59" fmla="*/ 22 h 87"/>
              <a:gd name="T60" fmla="*/ 38 w 113"/>
              <a:gd name="T61" fmla="*/ 17 h 87"/>
              <a:gd name="T62" fmla="*/ 49 w 113"/>
              <a:gd name="T63" fmla="*/ 10 h 87"/>
              <a:gd name="T64" fmla="*/ 33 w 113"/>
              <a:gd name="T65" fmla="*/ 5 h 8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13"/>
              <a:gd name="T100" fmla="*/ 0 h 87"/>
              <a:gd name="T101" fmla="*/ 113 w 113"/>
              <a:gd name="T102" fmla="*/ 87 h 8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13" h="87">
                <a:moveTo>
                  <a:pt x="31" y="2"/>
                </a:moveTo>
                <a:cubicBezTo>
                  <a:pt x="39" y="2"/>
                  <a:pt x="47" y="0"/>
                  <a:pt x="53" y="4"/>
                </a:cubicBezTo>
                <a:cubicBezTo>
                  <a:pt x="59" y="7"/>
                  <a:pt x="59" y="16"/>
                  <a:pt x="62" y="21"/>
                </a:cubicBezTo>
                <a:cubicBezTo>
                  <a:pt x="64" y="23"/>
                  <a:pt x="66" y="25"/>
                  <a:pt x="68" y="26"/>
                </a:cubicBezTo>
                <a:cubicBezTo>
                  <a:pt x="71" y="27"/>
                  <a:pt x="74" y="25"/>
                  <a:pt x="76" y="26"/>
                </a:cubicBezTo>
                <a:cubicBezTo>
                  <a:pt x="80" y="28"/>
                  <a:pt x="80" y="35"/>
                  <a:pt x="84" y="36"/>
                </a:cubicBezTo>
                <a:cubicBezTo>
                  <a:pt x="86" y="37"/>
                  <a:pt x="83" y="30"/>
                  <a:pt x="85" y="29"/>
                </a:cubicBezTo>
                <a:cubicBezTo>
                  <a:pt x="88" y="28"/>
                  <a:pt x="92" y="28"/>
                  <a:pt x="93" y="31"/>
                </a:cubicBezTo>
                <a:cubicBezTo>
                  <a:pt x="94" y="33"/>
                  <a:pt x="89" y="34"/>
                  <a:pt x="89" y="36"/>
                </a:cubicBezTo>
                <a:cubicBezTo>
                  <a:pt x="89" y="38"/>
                  <a:pt x="94" y="39"/>
                  <a:pt x="93" y="41"/>
                </a:cubicBezTo>
                <a:cubicBezTo>
                  <a:pt x="93" y="44"/>
                  <a:pt x="84" y="47"/>
                  <a:pt x="87" y="49"/>
                </a:cubicBezTo>
                <a:cubicBezTo>
                  <a:pt x="90" y="51"/>
                  <a:pt x="94" y="45"/>
                  <a:pt x="99" y="45"/>
                </a:cubicBezTo>
                <a:cubicBezTo>
                  <a:pt x="100" y="45"/>
                  <a:pt x="101" y="48"/>
                  <a:pt x="103" y="48"/>
                </a:cubicBezTo>
                <a:cubicBezTo>
                  <a:pt x="104" y="49"/>
                  <a:pt x="105" y="47"/>
                  <a:pt x="106" y="48"/>
                </a:cubicBezTo>
                <a:cubicBezTo>
                  <a:pt x="108" y="50"/>
                  <a:pt x="113" y="54"/>
                  <a:pt x="111" y="56"/>
                </a:cubicBezTo>
                <a:cubicBezTo>
                  <a:pt x="107" y="60"/>
                  <a:pt x="100" y="59"/>
                  <a:pt x="94" y="61"/>
                </a:cubicBezTo>
                <a:cubicBezTo>
                  <a:pt x="92" y="62"/>
                  <a:pt x="91" y="64"/>
                  <a:pt x="90" y="65"/>
                </a:cubicBezTo>
                <a:cubicBezTo>
                  <a:pt x="89" y="65"/>
                  <a:pt x="88" y="62"/>
                  <a:pt x="87" y="63"/>
                </a:cubicBezTo>
                <a:cubicBezTo>
                  <a:pt x="84" y="66"/>
                  <a:pt x="84" y="73"/>
                  <a:pt x="80" y="73"/>
                </a:cubicBezTo>
                <a:cubicBezTo>
                  <a:pt x="76" y="73"/>
                  <a:pt x="79" y="66"/>
                  <a:pt x="77" y="63"/>
                </a:cubicBezTo>
                <a:cubicBezTo>
                  <a:pt x="76" y="62"/>
                  <a:pt x="75" y="65"/>
                  <a:pt x="75" y="66"/>
                </a:cubicBezTo>
                <a:cubicBezTo>
                  <a:pt x="74" y="70"/>
                  <a:pt x="77" y="74"/>
                  <a:pt x="75" y="76"/>
                </a:cubicBezTo>
                <a:cubicBezTo>
                  <a:pt x="74" y="78"/>
                  <a:pt x="71" y="73"/>
                  <a:pt x="69" y="74"/>
                </a:cubicBezTo>
                <a:cubicBezTo>
                  <a:pt x="66" y="76"/>
                  <a:pt x="69" y="82"/>
                  <a:pt x="66" y="82"/>
                </a:cubicBezTo>
                <a:cubicBezTo>
                  <a:pt x="62" y="83"/>
                  <a:pt x="60" y="78"/>
                  <a:pt x="57" y="76"/>
                </a:cubicBezTo>
                <a:cubicBezTo>
                  <a:pt x="55" y="75"/>
                  <a:pt x="52" y="74"/>
                  <a:pt x="53" y="76"/>
                </a:cubicBezTo>
                <a:cubicBezTo>
                  <a:pt x="54" y="79"/>
                  <a:pt x="62" y="80"/>
                  <a:pt x="60" y="83"/>
                </a:cubicBezTo>
                <a:cubicBezTo>
                  <a:pt x="58" y="86"/>
                  <a:pt x="53" y="79"/>
                  <a:pt x="49" y="80"/>
                </a:cubicBezTo>
                <a:cubicBezTo>
                  <a:pt x="47" y="80"/>
                  <a:pt x="51" y="85"/>
                  <a:pt x="49" y="86"/>
                </a:cubicBezTo>
                <a:cubicBezTo>
                  <a:pt x="45" y="87"/>
                  <a:pt x="40" y="85"/>
                  <a:pt x="35" y="84"/>
                </a:cubicBezTo>
                <a:cubicBezTo>
                  <a:pt x="32" y="83"/>
                  <a:pt x="26" y="83"/>
                  <a:pt x="26" y="79"/>
                </a:cubicBezTo>
                <a:cubicBezTo>
                  <a:pt x="25" y="76"/>
                  <a:pt x="35" y="79"/>
                  <a:pt x="34" y="76"/>
                </a:cubicBezTo>
                <a:cubicBezTo>
                  <a:pt x="34" y="73"/>
                  <a:pt x="28" y="76"/>
                  <a:pt x="25" y="74"/>
                </a:cubicBezTo>
                <a:cubicBezTo>
                  <a:pt x="24" y="73"/>
                  <a:pt x="24" y="72"/>
                  <a:pt x="24" y="70"/>
                </a:cubicBezTo>
                <a:cubicBezTo>
                  <a:pt x="24" y="69"/>
                  <a:pt x="27" y="69"/>
                  <a:pt x="26" y="68"/>
                </a:cubicBezTo>
                <a:cubicBezTo>
                  <a:pt x="25" y="66"/>
                  <a:pt x="19" y="67"/>
                  <a:pt x="20" y="65"/>
                </a:cubicBezTo>
                <a:cubicBezTo>
                  <a:pt x="22" y="61"/>
                  <a:pt x="27" y="59"/>
                  <a:pt x="31" y="58"/>
                </a:cubicBezTo>
                <a:cubicBezTo>
                  <a:pt x="35" y="57"/>
                  <a:pt x="40" y="58"/>
                  <a:pt x="45" y="58"/>
                </a:cubicBezTo>
                <a:cubicBezTo>
                  <a:pt x="46" y="58"/>
                  <a:pt x="50" y="57"/>
                  <a:pt x="49" y="56"/>
                </a:cubicBezTo>
                <a:cubicBezTo>
                  <a:pt x="46" y="55"/>
                  <a:pt x="42" y="57"/>
                  <a:pt x="39" y="56"/>
                </a:cubicBezTo>
                <a:cubicBezTo>
                  <a:pt x="38" y="55"/>
                  <a:pt x="42" y="54"/>
                  <a:pt x="41" y="52"/>
                </a:cubicBezTo>
                <a:cubicBezTo>
                  <a:pt x="40" y="51"/>
                  <a:pt x="37" y="50"/>
                  <a:pt x="34" y="51"/>
                </a:cubicBezTo>
                <a:cubicBezTo>
                  <a:pt x="31" y="51"/>
                  <a:pt x="29" y="54"/>
                  <a:pt x="26" y="55"/>
                </a:cubicBezTo>
                <a:cubicBezTo>
                  <a:pt x="24" y="55"/>
                  <a:pt x="23" y="53"/>
                  <a:pt x="21" y="53"/>
                </a:cubicBezTo>
                <a:cubicBezTo>
                  <a:pt x="18" y="53"/>
                  <a:pt x="15" y="57"/>
                  <a:pt x="12" y="56"/>
                </a:cubicBezTo>
                <a:cubicBezTo>
                  <a:pt x="9" y="55"/>
                  <a:pt x="5" y="51"/>
                  <a:pt x="7" y="49"/>
                </a:cubicBezTo>
                <a:cubicBezTo>
                  <a:pt x="10" y="46"/>
                  <a:pt x="16" y="49"/>
                  <a:pt x="20" y="48"/>
                </a:cubicBezTo>
                <a:cubicBezTo>
                  <a:pt x="22" y="47"/>
                  <a:pt x="19" y="45"/>
                  <a:pt x="17" y="45"/>
                </a:cubicBezTo>
                <a:cubicBezTo>
                  <a:pt x="14" y="45"/>
                  <a:pt x="10" y="48"/>
                  <a:pt x="6" y="47"/>
                </a:cubicBezTo>
                <a:cubicBezTo>
                  <a:pt x="3" y="46"/>
                  <a:pt x="2" y="42"/>
                  <a:pt x="1" y="39"/>
                </a:cubicBezTo>
                <a:cubicBezTo>
                  <a:pt x="0" y="38"/>
                  <a:pt x="0" y="35"/>
                  <a:pt x="2" y="35"/>
                </a:cubicBezTo>
                <a:cubicBezTo>
                  <a:pt x="8" y="35"/>
                  <a:pt x="14" y="40"/>
                  <a:pt x="20" y="39"/>
                </a:cubicBezTo>
                <a:cubicBezTo>
                  <a:pt x="22" y="39"/>
                  <a:pt x="25" y="35"/>
                  <a:pt x="23" y="34"/>
                </a:cubicBezTo>
                <a:cubicBezTo>
                  <a:pt x="20" y="32"/>
                  <a:pt x="17" y="35"/>
                  <a:pt x="14" y="35"/>
                </a:cubicBezTo>
                <a:cubicBezTo>
                  <a:pt x="11" y="34"/>
                  <a:pt x="9" y="33"/>
                  <a:pt x="8" y="31"/>
                </a:cubicBezTo>
                <a:cubicBezTo>
                  <a:pt x="7" y="30"/>
                  <a:pt x="8" y="28"/>
                  <a:pt x="9" y="27"/>
                </a:cubicBezTo>
                <a:cubicBezTo>
                  <a:pt x="12" y="25"/>
                  <a:pt x="16" y="25"/>
                  <a:pt x="20" y="25"/>
                </a:cubicBezTo>
                <a:cubicBezTo>
                  <a:pt x="23" y="25"/>
                  <a:pt x="27" y="27"/>
                  <a:pt x="29" y="25"/>
                </a:cubicBezTo>
                <a:cubicBezTo>
                  <a:pt x="30" y="23"/>
                  <a:pt x="26" y="22"/>
                  <a:pt x="24" y="21"/>
                </a:cubicBezTo>
                <a:cubicBezTo>
                  <a:pt x="22" y="20"/>
                  <a:pt x="18" y="20"/>
                  <a:pt x="18" y="18"/>
                </a:cubicBezTo>
                <a:cubicBezTo>
                  <a:pt x="19" y="15"/>
                  <a:pt x="22" y="13"/>
                  <a:pt x="25" y="13"/>
                </a:cubicBezTo>
                <a:cubicBezTo>
                  <a:pt x="28" y="12"/>
                  <a:pt x="30" y="15"/>
                  <a:pt x="32" y="14"/>
                </a:cubicBezTo>
                <a:cubicBezTo>
                  <a:pt x="36" y="14"/>
                  <a:pt x="40" y="12"/>
                  <a:pt x="43" y="10"/>
                </a:cubicBezTo>
                <a:cubicBezTo>
                  <a:pt x="44" y="9"/>
                  <a:pt x="42" y="8"/>
                  <a:pt x="41" y="8"/>
                </a:cubicBezTo>
                <a:cubicBezTo>
                  <a:pt x="37" y="7"/>
                  <a:pt x="33" y="9"/>
                  <a:pt x="29" y="8"/>
                </a:cubicBezTo>
                <a:cubicBezTo>
                  <a:pt x="28" y="8"/>
                  <a:pt x="28" y="5"/>
                  <a:pt x="28" y="4"/>
                </a:cubicBezTo>
                <a:cubicBezTo>
                  <a:pt x="28" y="3"/>
                  <a:pt x="30" y="2"/>
                  <a:pt x="3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79" name="Freeform 3597"/>
          <p:cNvSpPr>
            <a:spLocks noChangeAspect="1"/>
          </p:cNvSpPr>
          <p:nvPr/>
        </p:nvSpPr>
        <p:spPr bwMode="auto">
          <a:xfrm>
            <a:off x="2709863" y="1389063"/>
            <a:ext cx="625475" cy="339725"/>
          </a:xfrm>
          <a:custGeom>
            <a:avLst/>
            <a:gdLst>
              <a:gd name="T0" fmla="*/ 68 w 328"/>
              <a:gd name="T1" fmla="*/ 99 h 178"/>
              <a:gd name="T2" fmla="*/ 88 w 328"/>
              <a:gd name="T3" fmla="*/ 120 h 178"/>
              <a:gd name="T4" fmla="*/ 77 w 328"/>
              <a:gd name="T5" fmla="*/ 130 h 178"/>
              <a:gd name="T6" fmla="*/ 100 w 328"/>
              <a:gd name="T7" fmla="*/ 137 h 178"/>
              <a:gd name="T8" fmla="*/ 70 w 328"/>
              <a:gd name="T9" fmla="*/ 133 h 178"/>
              <a:gd name="T10" fmla="*/ 40 w 328"/>
              <a:gd name="T11" fmla="*/ 155 h 178"/>
              <a:gd name="T12" fmla="*/ 71 w 328"/>
              <a:gd name="T13" fmla="*/ 145 h 178"/>
              <a:gd name="T14" fmla="*/ 60 w 328"/>
              <a:gd name="T15" fmla="*/ 164 h 178"/>
              <a:gd name="T16" fmla="*/ 68 w 328"/>
              <a:gd name="T17" fmla="*/ 174 h 178"/>
              <a:gd name="T18" fmla="*/ 96 w 328"/>
              <a:gd name="T19" fmla="*/ 167 h 178"/>
              <a:gd name="T20" fmla="*/ 54 w 328"/>
              <a:gd name="T21" fmla="*/ 177 h 178"/>
              <a:gd name="T22" fmla="*/ 30 w 328"/>
              <a:gd name="T23" fmla="*/ 176 h 178"/>
              <a:gd name="T24" fmla="*/ 22 w 328"/>
              <a:gd name="T25" fmla="*/ 185 h 178"/>
              <a:gd name="T26" fmla="*/ 11 w 328"/>
              <a:gd name="T27" fmla="*/ 201 h 178"/>
              <a:gd name="T28" fmla="*/ 20 w 328"/>
              <a:gd name="T29" fmla="*/ 208 h 178"/>
              <a:gd name="T30" fmla="*/ 48 w 328"/>
              <a:gd name="T31" fmla="*/ 208 h 178"/>
              <a:gd name="T32" fmla="*/ 60 w 328"/>
              <a:gd name="T33" fmla="*/ 206 h 178"/>
              <a:gd name="T34" fmla="*/ 85 w 328"/>
              <a:gd name="T35" fmla="*/ 198 h 178"/>
              <a:gd name="T36" fmla="*/ 94 w 328"/>
              <a:gd name="T37" fmla="*/ 196 h 178"/>
              <a:gd name="T38" fmla="*/ 108 w 328"/>
              <a:gd name="T39" fmla="*/ 213 h 178"/>
              <a:gd name="T40" fmla="*/ 151 w 328"/>
              <a:gd name="T41" fmla="*/ 198 h 178"/>
              <a:gd name="T42" fmla="*/ 131 w 328"/>
              <a:gd name="T43" fmla="*/ 182 h 178"/>
              <a:gd name="T44" fmla="*/ 103 w 328"/>
              <a:gd name="T45" fmla="*/ 180 h 178"/>
              <a:gd name="T46" fmla="*/ 126 w 328"/>
              <a:gd name="T47" fmla="*/ 179 h 178"/>
              <a:gd name="T48" fmla="*/ 172 w 328"/>
              <a:gd name="T49" fmla="*/ 161 h 178"/>
              <a:gd name="T50" fmla="*/ 199 w 328"/>
              <a:gd name="T51" fmla="*/ 142 h 178"/>
              <a:gd name="T52" fmla="*/ 171 w 328"/>
              <a:gd name="T53" fmla="*/ 127 h 178"/>
              <a:gd name="T54" fmla="*/ 209 w 328"/>
              <a:gd name="T55" fmla="*/ 129 h 178"/>
              <a:gd name="T56" fmla="*/ 209 w 328"/>
              <a:gd name="T57" fmla="*/ 115 h 178"/>
              <a:gd name="T58" fmla="*/ 225 w 328"/>
              <a:gd name="T59" fmla="*/ 106 h 178"/>
              <a:gd name="T60" fmla="*/ 245 w 328"/>
              <a:gd name="T61" fmla="*/ 96 h 178"/>
              <a:gd name="T62" fmla="*/ 308 w 328"/>
              <a:gd name="T63" fmla="*/ 72 h 178"/>
              <a:gd name="T64" fmla="*/ 332 w 328"/>
              <a:gd name="T65" fmla="*/ 54 h 178"/>
              <a:gd name="T66" fmla="*/ 342 w 328"/>
              <a:gd name="T67" fmla="*/ 47 h 178"/>
              <a:gd name="T68" fmla="*/ 384 w 328"/>
              <a:gd name="T69" fmla="*/ 22 h 178"/>
              <a:gd name="T70" fmla="*/ 342 w 328"/>
              <a:gd name="T71" fmla="*/ 11 h 178"/>
              <a:gd name="T72" fmla="*/ 324 w 328"/>
              <a:gd name="T73" fmla="*/ 6 h 178"/>
              <a:gd name="T74" fmla="*/ 268 w 328"/>
              <a:gd name="T75" fmla="*/ 7 h 178"/>
              <a:gd name="T76" fmla="*/ 240 w 328"/>
              <a:gd name="T77" fmla="*/ 14 h 178"/>
              <a:gd name="T78" fmla="*/ 192 w 328"/>
              <a:gd name="T79" fmla="*/ 2 h 178"/>
              <a:gd name="T80" fmla="*/ 174 w 328"/>
              <a:gd name="T81" fmla="*/ 12 h 178"/>
              <a:gd name="T82" fmla="*/ 155 w 328"/>
              <a:gd name="T83" fmla="*/ 18 h 178"/>
              <a:gd name="T84" fmla="*/ 133 w 328"/>
              <a:gd name="T85" fmla="*/ 18 h 178"/>
              <a:gd name="T86" fmla="*/ 150 w 328"/>
              <a:gd name="T87" fmla="*/ 35 h 178"/>
              <a:gd name="T88" fmla="*/ 121 w 328"/>
              <a:gd name="T89" fmla="*/ 35 h 178"/>
              <a:gd name="T90" fmla="*/ 78 w 328"/>
              <a:gd name="T91" fmla="*/ 23 h 178"/>
              <a:gd name="T92" fmla="*/ 70 w 328"/>
              <a:gd name="T93" fmla="*/ 38 h 178"/>
              <a:gd name="T94" fmla="*/ 84 w 328"/>
              <a:gd name="T95" fmla="*/ 60 h 178"/>
              <a:gd name="T96" fmla="*/ 42 w 328"/>
              <a:gd name="T97" fmla="*/ 70 h 178"/>
              <a:gd name="T98" fmla="*/ 91 w 328"/>
              <a:gd name="T99" fmla="*/ 66 h 178"/>
              <a:gd name="T100" fmla="*/ 76 w 328"/>
              <a:gd name="T101" fmla="*/ 79 h 178"/>
              <a:gd name="T102" fmla="*/ 108 w 328"/>
              <a:gd name="T103" fmla="*/ 81 h 178"/>
              <a:gd name="T104" fmla="*/ 127 w 328"/>
              <a:gd name="T105" fmla="*/ 85 h 178"/>
              <a:gd name="T106" fmla="*/ 183 w 328"/>
              <a:gd name="T107" fmla="*/ 54 h 178"/>
              <a:gd name="T108" fmla="*/ 197 w 328"/>
              <a:gd name="T109" fmla="*/ 71 h 178"/>
              <a:gd name="T110" fmla="*/ 145 w 328"/>
              <a:gd name="T111" fmla="*/ 82 h 178"/>
              <a:gd name="T112" fmla="*/ 141 w 328"/>
              <a:gd name="T113" fmla="*/ 88 h 178"/>
              <a:gd name="T114" fmla="*/ 123 w 328"/>
              <a:gd name="T115" fmla="*/ 107 h 178"/>
              <a:gd name="T116" fmla="*/ 118 w 328"/>
              <a:gd name="T117" fmla="*/ 111 h 17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8"/>
              <a:gd name="T178" fmla="*/ 0 h 178"/>
              <a:gd name="T179" fmla="*/ 328 w 328"/>
              <a:gd name="T180" fmla="*/ 178 h 17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8" h="178">
                <a:moveTo>
                  <a:pt x="82" y="78"/>
                </a:moveTo>
                <a:cubicBezTo>
                  <a:pt x="78" y="76"/>
                  <a:pt x="75" y="76"/>
                  <a:pt x="71" y="76"/>
                </a:cubicBezTo>
                <a:cubicBezTo>
                  <a:pt x="67" y="76"/>
                  <a:pt x="63" y="74"/>
                  <a:pt x="58" y="75"/>
                </a:cubicBezTo>
                <a:cubicBezTo>
                  <a:pt x="57" y="75"/>
                  <a:pt x="56" y="77"/>
                  <a:pt x="55" y="78"/>
                </a:cubicBezTo>
                <a:cubicBezTo>
                  <a:pt x="55" y="79"/>
                  <a:pt x="57" y="81"/>
                  <a:pt x="57" y="82"/>
                </a:cubicBezTo>
                <a:cubicBezTo>
                  <a:pt x="57" y="83"/>
                  <a:pt x="55" y="83"/>
                  <a:pt x="54" y="84"/>
                </a:cubicBezTo>
                <a:cubicBezTo>
                  <a:pt x="54" y="85"/>
                  <a:pt x="53" y="87"/>
                  <a:pt x="54" y="88"/>
                </a:cubicBezTo>
                <a:cubicBezTo>
                  <a:pt x="57" y="90"/>
                  <a:pt x="60" y="90"/>
                  <a:pt x="63" y="91"/>
                </a:cubicBezTo>
                <a:cubicBezTo>
                  <a:pt x="65" y="92"/>
                  <a:pt x="67" y="93"/>
                  <a:pt x="69" y="95"/>
                </a:cubicBezTo>
                <a:cubicBezTo>
                  <a:pt x="70" y="96"/>
                  <a:pt x="71" y="98"/>
                  <a:pt x="73" y="100"/>
                </a:cubicBezTo>
                <a:cubicBezTo>
                  <a:pt x="74" y="101"/>
                  <a:pt x="76" y="102"/>
                  <a:pt x="78" y="104"/>
                </a:cubicBezTo>
                <a:cubicBezTo>
                  <a:pt x="79" y="105"/>
                  <a:pt x="82" y="107"/>
                  <a:pt x="80" y="107"/>
                </a:cubicBezTo>
                <a:cubicBezTo>
                  <a:pt x="78" y="108"/>
                  <a:pt x="75" y="106"/>
                  <a:pt x="72" y="105"/>
                </a:cubicBezTo>
                <a:cubicBezTo>
                  <a:pt x="70" y="105"/>
                  <a:pt x="67" y="104"/>
                  <a:pt x="65" y="104"/>
                </a:cubicBezTo>
                <a:cubicBezTo>
                  <a:pt x="64" y="105"/>
                  <a:pt x="63" y="107"/>
                  <a:pt x="64" y="108"/>
                </a:cubicBezTo>
                <a:cubicBezTo>
                  <a:pt x="66" y="110"/>
                  <a:pt x="69" y="111"/>
                  <a:pt x="71" y="111"/>
                </a:cubicBezTo>
                <a:cubicBezTo>
                  <a:pt x="76" y="111"/>
                  <a:pt x="81" y="110"/>
                  <a:pt x="86" y="110"/>
                </a:cubicBezTo>
                <a:cubicBezTo>
                  <a:pt x="89" y="110"/>
                  <a:pt x="92" y="109"/>
                  <a:pt x="95" y="110"/>
                </a:cubicBezTo>
                <a:cubicBezTo>
                  <a:pt x="96" y="110"/>
                  <a:pt x="96" y="113"/>
                  <a:pt x="95" y="113"/>
                </a:cubicBezTo>
                <a:cubicBezTo>
                  <a:pt x="91" y="115"/>
                  <a:pt x="87" y="113"/>
                  <a:pt x="83" y="114"/>
                </a:cubicBezTo>
                <a:cubicBezTo>
                  <a:pt x="82" y="115"/>
                  <a:pt x="87" y="115"/>
                  <a:pt x="88" y="117"/>
                </a:cubicBezTo>
                <a:cubicBezTo>
                  <a:pt x="88" y="117"/>
                  <a:pt x="88" y="119"/>
                  <a:pt x="87" y="119"/>
                </a:cubicBezTo>
                <a:cubicBezTo>
                  <a:pt x="84" y="119"/>
                  <a:pt x="81" y="116"/>
                  <a:pt x="77" y="115"/>
                </a:cubicBezTo>
                <a:cubicBezTo>
                  <a:pt x="73" y="114"/>
                  <a:pt x="69" y="115"/>
                  <a:pt x="66" y="114"/>
                </a:cubicBezTo>
                <a:cubicBezTo>
                  <a:pt x="63" y="113"/>
                  <a:pt x="61" y="111"/>
                  <a:pt x="58" y="111"/>
                </a:cubicBezTo>
                <a:cubicBezTo>
                  <a:pt x="57" y="111"/>
                  <a:pt x="55" y="112"/>
                  <a:pt x="53" y="113"/>
                </a:cubicBezTo>
                <a:cubicBezTo>
                  <a:pt x="49" y="114"/>
                  <a:pt x="44" y="113"/>
                  <a:pt x="40" y="114"/>
                </a:cubicBezTo>
                <a:cubicBezTo>
                  <a:pt x="39" y="115"/>
                  <a:pt x="40" y="118"/>
                  <a:pt x="40" y="119"/>
                </a:cubicBezTo>
                <a:cubicBezTo>
                  <a:pt x="38" y="121"/>
                  <a:pt x="35" y="121"/>
                  <a:pt x="33" y="123"/>
                </a:cubicBezTo>
                <a:cubicBezTo>
                  <a:pt x="32" y="125"/>
                  <a:pt x="32" y="127"/>
                  <a:pt x="33" y="129"/>
                </a:cubicBezTo>
                <a:cubicBezTo>
                  <a:pt x="35" y="130"/>
                  <a:pt x="37" y="130"/>
                  <a:pt x="39" y="130"/>
                </a:cubicBezTo>
                <a:cubicBezTo>
                  <a:pt x="41" y="130"/>
                  <a:pt x="42" y="128"/>
                  <a:pt x="44" y="128"/>
                </a:cubicBezTo>
                <a:cubicBezTo>
                  <a:pt x="45" y="128"/>
                  <a:pt x="44" y="130"/>
                  <a:pt x="45" y="130"/>
                </a:cubicBezTo>
                <a:cubicBezTo>
                  <a:pt x="47" y="130"/>
                  <a:pt x="49" y="129"/>
                  <a:pt x="51" y="128"/>
                </a:cubicBezTo>
                <a:cubicBezTo>
                  <a:pt x="54" y="126"/>
                  <a:pt x="56" y="123"/>
                  <a:pt x="59" y="121"/>
                </a:cubicBezTo>
                <a:cubicBezTo>
                  <a:pt x="60" y="120"/>
                  <a:pt x="61" y="120"/>
                  <a:pt x="61" y="121"/>
                </a:cubicBezTo>
                <a:cubicBezTo>
                  <a:pt x="61" y="123"/>
                  <a:pt x="58" y="125"/>
                  <a:pt x="58" y="126"/>
                </a:cubicBezTo>
                <a:cubicBezTo>
                  <a:pt x="59" y="128"/>
                  <a:pt x="65" y="126"/>
                  <a:pt x="64" y="128"/>
                </a:cubicBezTo>
                <a:cubicBezTo>
                  <a:pt x="62" y="129"/>
                  <a:pt x="58" y="127"/>
                  <a:pt x="56" y="129"/>
                </a:cubicBezTo>
                <a:cubicBezTo>
                  <a:pt x="53" y="130"/>
                  <a:pt x="51" y="133"/>
                  <a:pt x="50" y="136"/>
                </a:cubicBezTo>
                <a:cubicBezTo>
                  <a:pt x="50" y="137"/>
                  <a:pt x="53" y="135"/>
                  <a:pt x="53" y="136"/>
                </a:cubicBezTo>
                <a:cubicBezTo>
                  <a:pt x="54" y="137"/>
                  <a:pt x="53" y="138"/>
                  <a:pt x="53" y="139"/>
                </a:cubicBezTo>
                <a:cubicBezTo>
                  <a:pt x="53" y="140"/>
                  <a:pt x="52" y="141"/>
                  <a:pt x="53" y="142"/>
                </a:cubicBezTo>
                <a:cubicBezTo>
                  <a:pt x="53" y="143"/>
                  <a:pt x="55" y="141"/>
                  <a:pt x="55" y="142"/>
                </a:cubicBezTo>
                <a:cubicBezTo>
                  <a:pt x="56" y="143"/>
                  <a:pt x="56" y="145"/>
                  <a:pt x="57" y="145"/>
                </a:cubicBezTo>
                <a:cubicBezTo>
                  <a:pt x="59" y="146"/>
                  <a:pt x="62" y="146"/>
                  <a:pt x="64" y="146"/>
                </a:cubicBezTo>
                <a:cubicBezTo>
                  <a:pt x="68" y="145"/>
                  <a:pt x="71" y="143"/>
                  <a:pt x="74" y="142"/>
                </a:cubicBezTo>
                <a:cubicBezTo>
                  <a:pt x="77" y="139"/>
                  <a:pt x="80" y="135"/>
                  <a:pt x="84" y="132"/>
                </a:cubicBezTo>
                <a:cubicBezTo>
                  <a:pt x="84" y="132"/>
                  <a:pt x="86" y="131"/>
                  <a:pt x="86" y="132"/>
                </a:cubicBezTo>
                <a:cubicBezTo>
                  <a:pt x="85" y="135"/>
                  <a:pt x="82" y="137"/>
                  <a:pt x="80" y="139"/>
                </a:cubicBezTo>
                <a:cubicBezTo>
                  <a:pt x="78" y="141"/>
                  <a:pt x="76" y="143"/>
                  <a:pt x="74" y="145"/>
                </a:cubicBezTo>
                <a:cubicBezTo>
                  <a:pt x="73" y="146"/>
                  <a:pt x="71" y="147"/>
                  <a:pt x="69" y="148"/>
                </a:cubicBezTo>
                <a:cubicBezTo>
                  <a:pt x="66" y="148"/>
                  <a:pt x="62" y="147"/>
                  <a:pt x="59" y="148"/>
                </a:cubicBezTo>
                <a:cubicBezTo>
                  <a:pt x="58" y="149"/>
                  <a:pt x="60" y="152"/>
                  <a:pt x="59" y="151"/>
                </a:cubicBezTo>
                <a:cubicBezTo>
                  <a:pt x="54" y="151"/>
                  <a:pt x="49" y="150"/>
                  <a:pt x="45" y="147"/>
                </a:cubicBezTo>
                <a:cubicBezTo>
                  <a:pt x="42" y="145"/>
                  <a:pt x="42" y="139"/>
                  <a:pt x="39" y="136"/>
                </a:cubicBezTo>
                <a:cubicBezTo>
                  <a:pt x="37" y="134"/>
                  <a:pt x="34" y="135"/>
                  <a:pt x="32" y="135"/>
                </a:cubicBezTo>
                <a:cubicBezTo>
                  <a:pt x="28" y="136"/>
                  <a:pt x="25" y="136"/>
                  <a:pt x="22" y="138"/>
                </a:cubicBezTo>
                <a:cubicBezTo>
                  <a:pt x="20" y="139"/>
                  <a:pt x="21" y="142"/>
                  <a:pt x="22" y="143"/>
                </a:cubicBezTo>
                <a:cubicBezTo>
                  <a:pt x="22" y="145"/>
                  <a:pt x="24" y="145"/>
                  <a:pt x="25" y="146"/>
                </a:cubicBezTo>
                <a:cubicBezTo>
                  <a:pt x="25" y="147"/>
                  <a:pt x="25" y="149"/>
                  <a:pt x="26" y="149"/>
                </a:cubicBezTo>
                <a:cubicBezTo>
                  <a:pt x="28" y="150"/>
                  <a:pt x="30" y="148"/>
                  <a:pt x="31" y="149"/>
                </a:cubicBezTo>
                <a:cubicBezTo>
                  <a:pt x="32" y="150"/>
                  <a:pt x="34" y="151"/>
                  <a:pt x="33" y="153"/>
                </a:cubicBezTo>
                <a:cubicBezTo>
                  <a:pt x="32" y="154"/>
                  <a:pt x="30" y="153"/>
                  <a:pt x="29" y="153"/>
                </a:cubicBezTo>
                <a:cubicBezTo>
                  <a:pt x="25" y="154"/>
                  <a:pt x="21" y="153"/>
                  <a:pt x="18" y="154"/>
                </a:cubicBezTo>
                <a:cubicBezTo>
                  <a:pt x="16" y="154"/>
                  <a:pt x="14" y="155"/>
                  <a:pt x="13" y="155"/>
                </a:cubicBezTo>
                <a:cubicBezTo>
                  <a:pt x="9" y="157"/>
                  <a:pt x="4" y="158"/>
                  <a:pt x="1" y="161"/>
                </a:cubicBezTo>
                <a:cubicBezTo>
                  <a:pt x="0" y="163"/>
                  <a:pt x="0" y="165"/>
                  <a:pt x="1" y="167"/>
                </a:cubicBezTo>
                <a:cubicBezTo>
                  <a:pt x="2" y="169"/>
                  <a:pt x="5" y="172"/>
                  <a:pt x="8" y="172"/>
                </a:cubicBezTo>
                <a:cubicBezTo>
                  <a:pt x="9" y="172"/>
                  <a:pt x="8" y="167"/>
                  <a:pt x="9" y="167"/>
                </a:cubicBezTo>
                <a:cubicBezTo>
                  <a:pt x="11" y="168"/>
                  <a:pt x="9" y="174"/>
                  <a:pt x="10" y="172"/>
                </a:cubicBezTo>
                <a:cubicBezTo>
                  <a:pt x="12" y="170"/>
                  <a:pt x="10" y="167"/>
                  <a:pt x="12" y="164"/>
                </a:cubicBezTo>
                <a:cubicBezTo>
                  <a:pt x="12" y="164"/>
                  <a:pt x="13" y="165"/>
                  <a:pt x="13" y="166"/>
                </a:cubicBezTo>
                <a:cubicBezTo>
                  <a:pt x="14" y="168"/>
                  <a:pt x="12" y="171"/>
                  <a:pt x="13" y="173"/>
                </a:cubicBezTo>
                <a:cubicBezTo>
                  <a:pt x="13" y="174"/>
                  <a:pt x="16" y="174"/>
                  <a:pt x="17" y="173"/>
                </a:cubicBezTo>
                <a:cubicBezTo>
                  <a:pt x="19" y="172"/>
                  <a:pt x="21" y="169"/>
                  <a:pt x="23" y="169"/>
                </a:cubicBezTo>
                <a:cubicBezTo>
                  <a:pt x="25" y="169"/>
                  <a:pt x="26" y="173"/>
                  <a:pt x="27" y="173"/>
                </a:cubicBezTo>
                <a:cubicBezTo>
                  <a:pt x="30" y="173"/>
                  <a:pt x="31" y="169"/>
                  <a:pt x="33" y="169"/>
                </a:cubicBezTo>
                <a:cubicBezTo>
                  <a:pt x="34" y="169"/>
                  <a:pt x="32" y="172"/>
                  <a:pt x="33" y="173"/>
                </a:cubicBezTo>
                <a:cubicBezTo>
                  <a:pt x="35" y="174"/>
                  <a:pt x="38" y="173"/>
                  <a:pt x="40" y="173"/>
                </a:cubicBezTo>
                <a:cubicBezTo>
                  <a:pt x="41" y="174"/>
                  <a:pt x="41" y="176"/>
                  <a:pt x="42" y="176"/>
                </a:cubicBezTo>
                <a:cubicBezTo>
                  <a:pt x="45" y="176"/>
                  <a:pt x="48" y="176"/>
                  <a:pt x="51" y="175"/>
                </a:cubicBezTo>
                <a:cubicBezTo>
                  <a:pt x="52" y="174"/>
                  <a:pt x="48" y="174"/>
                  <a:pt x="48" y="173"/>
                </a:cubicBezTo>
                <a:cubicBezTo>
                  <a:pt x="47" y="172"/>
                  <a:pt x="47" y="170"/>
                  <a:pt x="48" y="169"/>
                </a:cubicBezTo>
                <a:cubicBezTo>
                  <a:pt x="49" y="169"/>
                  <a:pt x="49" y="171"/>
                  <a:pt x="50" y="171"/>
                </a:cubicBezTo>
                <a:cubicBezTo>
                  <a:pt x="53" y="171"/>
                  <a:pt x="55" y="169"/>
                  <a:pt x="58" y="169"/>
                </a:cubicBezTo>
                <a:cubicBezTo>
                  <a:pt x="59" y="169"/>
                  <a:pt x="59" y="171"/>
                  <a:pt x="60" y="171"/>
                </a:cubicBezTo>
                <a:cubicBezTo>
                  <a:pt x="63" y="172"/>
                  <a:pt x="66" y="173"/>
                  <a:pt x="69" y="171"/>
                </a:cubicBezTo>
                <a:cubicBezTo>
                  <a:pt x="70" y="170"/>
                  <a:pt x="68" y="166"/>
                  <a:pt x="69" y="164"/>
                </a:cubicBezTo>
                <a:cubicBezTo>
                  <a:pt x="70" y="164"/>
                  <a:pt x="71" y="164"/>
                  <a:pt x="71" y="165"/>
                </a:cubicBezTo>
                <a:cubicBezTo>
                  <a:pt x="72" y="167"/>
                  <a:pt x="71" y="171"/>
                  <a:pt x="72" y="173"/>
                </a:cubicBezTo>
                <a:cubicBezTo>
                  <a:pt x="73" y="174"/>
                  <a:pt x="76" y="173"/>
                  <a:pt x="77" y="173"/>
                </a:cubicBezTo>
                <a:cubicBezTo>
                  <a:pt x="79" y="172"/>
                  <a:pt x="81" y="170"/>
                  <a:pt x="81" y="168"/>
                </a:cubicBezTo>
                <a:cubicBezTo>
                  <a:pt x="81" y="167"/>
                  <a:pt x="79" y="167"/>
                  <a:pt x="78" y="166"/>
                </a:cubicBezTo>
                <a:cubicBezTo>
                  <a:pt x="78" y="165"/>
                  <a:pt x="77" y="163"/>
                  <a:pt x="78" y="163"/>
                </a:cubicBezTo>
                <a:cubicBezTo>
                  <a:pt x="80" y="163"/>
                  <a:pt x="83" y="164"/>
                  <a:pt x="84" y="166"/>
                </a:cubicBezTo>
                <a:cubicBezTo>
                  <a:pt x="85" y="167"/>
                  <a:pt x="82" y="170"/>
                  <a:pt x="83" y="171"/>
                </a:cubicBezTo>
                <a:cubicBezTo>
                  <a:pt x="85" y="173"/>
                  <a:pt x="88" y="171"/>
                  <a:pt x="90" y="171"/>
                </a:cubicBezTo>
                <a:cubicBezTo>
                  <a:pt x="91" y="171"/>
                  <a:pt x="93" y="171"/>
                  <a:pt x="93" y="172"/>
                </a:cubicBezTo>
                <a:cubicBezTo>
                  <a:pt x="93" y="173"/>
                  <a:pt x="88" y="176"/>
                  <a:pt x="90" y="177"/>
                </a:cubicBezTo>
                <a:cubicBezTo>
                  <a:pt x="93" y="178"/>
                  <a:pt x="95" y="175"/>
                  <a:pt x="98" y="175"/>
                </a:cubicBezTo>
                <a:cubicBezTo>
                  <a:pt x="101" y="174"/>
                  <a:pt x="105" y="174"/>
                  <a:pt x="108" y="173"/>
                </a:cubicBezTo>
                <a:cubicBezTo>
                  <a:pt x="110" y="173"/>
                  <a:pt x="112" y="169"/>
                  <a:pt x="114" y="169"/>
                </a:cubicBezTo>
                <a:cubicBezTo>
                  <a:pt x="116" y="169"/>
                  <a:pt x="116" y="174"/>
                  <a:pt x="117" y="173"/>
                </a:cubicBezTo>
                <a:cubicBezTo>
                  <a:pt x="121" y="172"/>
                  <a:pt x="124" y="168"/>
                  <a:pt x="126" y="165"/>
                </a:cubicBezTo>
                <a:cubicBezTo>
                  <a:pt x="127" y="162"/>
                  <a:pt x="128" y="157"/>
                  <a:pt x="126" y="157"/>
                </a:cubicBezTo>
                <a:cubicBezTo>
                  <a:pt x="122" y="156"/>
                  <a:pt x="120" y="162"/>
                  <a:pt x="116" y="163"/>
                </a:cubicBezTo>
                <a:cubicBezTo>
                  <a:pt x="114" y="163"/>
                  <a:pt x="113" y="160"/>
                  <a:pt x="113" y="159"/>
                </a:cubicBezTo>
                <a:cubicBezTo>
                  <a:pt x="113" y="157"/>
                  <a:pt x="116" y="155"/>
                  <a:pt x="115" y="154"/>
                </a:cubicBezTo>
                <a:cubicBezTo>
                  <a:pt x="114" y="152"/>
                  <a:pt x="111" y="151"/>
                  <a:pt x="109" y="151"/>
                </a:cubicBezTo>
                <a:cubicBezTo>
                  <a:pt x="107" y="151"/>
                  <a:pt x="106" y="153"/>
                  <a:pt x="104" y="153"/>
                </a:cubicBezTo>
                <a:cubicBezTo>
                  <a:pt x="104" y="153"/>
                  <a:pt x="105" y="151"/>
                  <a:pt x="104" y="151"/>
                </a:cubicBezTo>
                <a:cubicBezTo>
                  <a:pt x="101" y="150"/>
                  <a:pt x="98" y="149"/>
                  <a:pt x="95" y="150"/>
                </a:cubicBezTo>
                <a:cubicBezTo>
                  <a:pt x="92" y="150"/>
                  <a:pt x="90" y="154"/>
                  <a:pt x="87" y="154"/>
                </a:cubicBezTo>
                <a:cubicBezTo>
                  <a:pt x="85" y="154"/>
                  <a:pt x="85" y="151"/>
                  <a:pt x="86" y="150"/>
                </a:cubicBezTo>
                <a:cubicBezTo>
                  <a:pt x="87" y="148"/>
                  <a:pt x="90" y="150"/>
                  <a:pt x="92" y="148"/>
                </a:cubicBezTo>
                <a:cubicBezTo>
                  <a:pt x="92" y="148"/>
                  <a:pt x="89" y="148"/>
                  <a:pt x="89" y="147"/>
                </a:cubicBezTo>
                <a:cubicBezTo>
                  <a:pt x="88" y="146"/>
                  <a:pt x="88" y="142"/>
                  <a:pt x="90" y="142"/>
                </a:cubicBezTo>
                <a:cubicBezTo>
                  <a:pt x="92" y="142"/>
                  <a:pt x="93" y="146"/>
                  <a:pt x="95" y="147"/>
                </a:cubicBezTo>
                <a:cubicBezTo>
                  <a:pt x="98" y="148"/>
                  <a:pt x="102" y="149"/>
                  <a:pt x="105" y="149"/>
                </a:cubicBezTo>
                <a:cubicBezTo>
                  <a:pt x="109" y="150"/>
                  <a:pt x="113" y="150"/>
                  <a:pt x="117" y="150"/>
                </a:cubicBezTo>
                <a:cubicBezTo>
                  <a:pt x="121" y="149"/>
                  <a:pt x="126" y="148"/>
                  <a:pt x="129" y="145"/>
                </a:cubicBezTo>
                <a:cubicBezTo>
                  <a:pt x="130" y="144"/>
                  <a:pt x="127" y="142"/>
                  <a:pt x="127" y="140"/>
                </a:cubicBezTo>
                <a:cubicBezTo>
                  <a:pt x="128" y="138"/>
                  <a:pt x="130" y="134"/>
                  <a:pt x="132" y="133"/>
                </a:cubicBezTo>
                <a:cubicBezTo>
                  <a:pt x="136" y="132"/>
                  <a:pt x="140" y="134"/>
                  <a:pt x="143" y="134"/>
                </a:cubicBezTo>
                <a:cubicBezTo>
                  <a:pt x="145" y="134"/>
                  <a:pt x="147" y="132"/>
                  <a:pt x="149" y="132"/>
                </a:cubicBezTo>
                <a:cubicBezTo>
                  <a:pt x="151" y="132"/>
                  <a:pt x="152" y="134"/>
                  <a:pt x="153" y="134"/>
                </a:cubicBezTo>
                <a:cubicBezTo>
                  <a:pt x="157" y="131"/>
                  <a:pt x="163" y="128"/>
                  <a:pt x="163" y="123"/>
                </a:cubicBezTo>
                <a:cubicBezTo>
                  <a:pt x="162" y="119"/>
                  <a:pt x="148" y="122"/>
                  <a:pt x="151" y="118"/>
                </a:cubicBezTo>
                <a:cubicBezTo>
                  <a:pt x="154" y="114"/>
                  <a:pt x="162" y="121"/>
                  <a:pt x="166" y="118"/>
                </a:cubicBezTo>
                <a:cubicBezTo>
                  <a:pt x="169" y="117"/>
                  <a:pt x="171" y="113"/>
                  <a:pt x="169" y="111"/>
                </a:cubicBezTo>
                <a:cubicBezTo>
                  <a:pt x="167" y="108"/>
                  <a:pt x="162" y="111"/>
                  <a:pt x="158" y="110"/>
                </a:cubicBezTo>
                <a:cubicBezTo>
                  <a:pt x="158" y="109"/>
                  <a:pt x="159" y="107"/>
                  <a:pt x="158" y="107"/>
                </a:cubicBezTo>
                <a:cubicBezTo>
                  <a:pt x="154" y="106"/>
                  <a:pt x="149" y="108"/>
                  <a:pt x="145" y="107"/>
                </a:cubicBezTo>
                <a:cubicBezTo>
                  <a:pt x="143" y="107"/>
                  <a:pt x="141" y="106"/>
                  <a:pt x="142" y="106"/>
                </a:cubicBezTo>
                <a:cubicBezTo>
                  <a:pt x="146" y="105"/>
                  <a:pt x="154" y="108"/>
                  <a:pt x="154" y="104"/>
                </a:cubicBezTo>
                <a:cubicBezTo>
                  <a:pt x="155" y="100"/>
                  <a:pt x="146" y="104"/>
                  <a:pt x="142" y="102"/>
                </a:cubicBezTo>
                <a:cubicBezTo>
                  <a:pt x="140" y="101"/>
                  <a:pt x="148" y="102"/>
                  <a:pt x="151" y="102"/>
                </a:cubicBezTo>
                <a:cubicBezTo>
                  <a:pt x="154" y="102"/>
                  <a:pt x="158" y="103"/>
                  <a:pt x="161" y="104"/>
                </a:cubicBezTo>
                <a:cubicBezTo>
                  <a:pt x="166" y="105"/>
                  <a:pt x="170" y="108"/>
                  <a:pt x="174" y="107"/>
                </a:cubicBezTo>
                <a:cubicBezTo>
                  <a:pt x="176" y="106"/>
                  <a:pt x="174" y="101"/>
                  <a:pt x="172" y="101"/>
                </a:cubicBezTo>
                <a:cubicBezTo>
                  <a:pt x="167" y="99"/>
                  <a:pt x="160" y="102"/>
                  <a:pt x="154" y="100"/>
                </a:cubicBezTo>
                <a:cubicBezTo>
                  <a:pt x="152" y="100"/>
                  <a:pt x="153" y="96"/>
                  <a:pt x="154" y="96"/>
                </a:cubicBezTo>
                <a:cubicBezTo>
                  <a:pt x="156" y="95"/>
                  <a:pt x="159" y="96"/>
                  <a:pt x="162" y="96"/>
                </a:cubicBezTo>
                <a:cubicBezTo>
                  <a:pt x="166" y="96"/>
                  <a:pt x="170" y="96"/>
                  <a:pt x="174" y="96"/>
                </a:cubicBezTo>
                <a:cubicBezTo>
                  <a:pt x="177" y="96"/>
                  <a:pt x="181" y="96"/>
                  <a:pt x="184" y="95"/>
                </a:cubicBezTo>
                <a:cubicBezTo>
                  <a:pt x="186" y="94"/>
                  <a:pt x="185" y="90"/>
                  <a:pt x="184" y="90"/>
                </a:cubicBezTo>
                <a:cubicBezTo>
                  <a:pt x="180" y="88"/>
                  <a:pt x="175" y="91"/>
                  <a:pt x="171" y="89"/>
                </a:cubicBezTo>
                <a:cubicBezTo>
                  <a:pt x="169" y="88"/>
                  <a:pt x="173" y="85"/>
                  <a:pt x="175" y="85"/>
                </a:cubicBezTo>
                <a:cubicBezTo>
                  <a:pt x="179" y="84"/>
                  <a:pt x="183" y="86"/>
                  <a:pt x="187" y="88"/>
                </a:cubicBezTo>
                <a:cubicBezTo>
                  <a:pt x="190" y="89"/>
                  <a:pt x="192" y="93"/>
                  <a:pt x="195" y="93"/>
                </a:cubicBezTo>
                <a:cubicBezTo>
                  <a:pt x="201" y="93"/>
                  <a:pt x="206" y="91"/>
                  <a:pt x="210" y="89"/>
                </a:cubicBezTo>
                <a:cubicBezTo>
                  <a:pt x="212" y="88"/>
                  <a:pt x="216" y="85"/>
                  <a:pt x="214" y="83"/>
                </a:cubicBezTo>
                <a:cubicBezTo>
                  <a:pt x="212" y="81"/>
                  <a:pt x="207" y="83"/>
                  <a:pt x="204" y="82"/>
                </a:cubicBezTo>
                <a:cubicBezTo>
                  <a:pt x="204" y="82"/>
                  <a:pt x="204" y="80"/>
                  <a:pt x="204" y="80"/>
                </a:cubicBezTo>
                <a:cubicBezTo>
                  <a:pt x="210" y="79"/>
                  <a:pt x="217" y="82"/>
                  <a:pt x="222" y="79"/>
                </a:cubicBezTo>
                <a:cubicBezTo>
                  <a:pt x="225" y="77"/>
                  <a:pt x="214" y="75"/>
                  <a:pt x="217" y="73"/>
                </a:cubicBezTo>
                <a:cubicBezTo>
                  <a:pt x="220" y="72"/>
                  <a:pt x="223" y="76"/>
                  <a:pt x="227" y="76"/>
                </a:cubicBezTo>
                <a:cubicBezTo>
                  <a:pt x="230" y="76"/>
                  <a:pt x="232" y="73"/>
                  <a:pt x="235" y="71"/>
                </a:cubicBezTo>
                <a:cubicBezTo>
                  <a:pt x="242" y="68"/>
                  <a:pt x="249" y="64"/>
                  <a:pt x="256" y="60"/>
                </a:cubicBezTo>
                <a:cubicBezTo>
                  <a:pt x="261" y="57"/>
                  <a:pt x="266" y="54"/>
                  <a:pt x="271" y="52"/>
                </a:cubicBezTo>
                <a:cubicBezTo>
                  <a:pt x="274" y="51"/>
                  <a:pt x="277" y="51"/>
                  <a:pt x="280" y="50"/>
                </a:cubicBezTo>
                <a:cubicBezTo>
                  <a:pt x="283" y="49"/>
                  <a:pt x="286" y="47"/>
                  <a:pt x="287" y="45"/>
                </a:cubicBezTo>
                <a:cubicBezTo>
                  <a:pt x="288" y="43"/>
                  <a:pt x="284" y="45"/>
                  <a:pt x="283" y="45"/>
                </a:cubicBezTo>
                <a:cubicBezTo>
                  <a:pt x="280" y="45"/>
                  <a:pt x="278" y="45"/>
                  <a:pt x="276" y="45"/>
                </a:cubicBezTo>
                <a:cubicBezTo>
                  <a:pt x="270" y="46"/>
                  <a:pt x="264" y="48"/>
                  <a:pt x="258" y="49"/>
                </a:cubicBezTo>
                <a:cubicBezTo>
                  <a:pt x="250" y="51"/>
                  <a:pt x="242" y="52"/>
                  <a:pt x="233" y="53"/>
                </a:cubicBezTo>
                <a:cubicBezTo>
                  <a:pt x="232" y="53"/>
                  <a:pt x="234" y="51"/>
                  <a:pt x="236" y="50"/>
                </a:cubicBezTo>
                <a:cubicBezTo>
                  <a:pt x="246" y="47"/>
                  <a:pt x="257" y="45"/>
                  <a:pt x="268" y="43"/>
                </a:cubicBezTo>
                <a:cubicBezTo>
                  <a:pt x="274" y="41"/>
                  <a:pt x="280" y="40"/>
                  <a:pt x="285" y="39"/>
                </a:cubicBezTo>
                <a:cubicBezTo>
                  <a:pt x="289" y="38"/>
                  <a:pt x="294" y="38"/>
                  <a:pt x="297" y="37"/>
                </a:cubicBezTo>
                <a:cubicBezTo>
                  <a:pt x="302" y="35"/>
                  <a:pt x="306" y="33"/>
                  <a:pt x="310" y="31"/>
                </a:cubicBezTo>
                <a:cubicBezTo>
                  <a:pt x="314" y="29"/>
                  <a:pt x="319" y="27"/>
                  <a:pt x="322" y="25"/>
                </a:cubicBezTo>
                <a:cubicBezTo>
                  <a:pt x="325" y="23"/>
                  <a:pt x="328" y="20"/>
                  <a:pt x="327" y="18"/>
                </a:cubicBezTo>
                <a:cubicBezTo>
                  <a:pt x="327" y="16"/>
                  <a:pt x="323" y="18"/>
                  <a:pt x="320" y="18"/>
                </a:cubicBezTo>
                <a:cubicBezTo>
                  <a:pt x="317" y="17"/>
                  <a:pt x="313" y="14"/>
                  <a:pt x="310" y="13"/>
                </a:cubicBezTo>
                <a:cubicBezTo>
                  <a:pt x="305" y="12"/>
                  <a:pt x="301" y="13"/>
                  <a:pt x="296" y="12"/>
                </a:cubicBezTo>
                <a:cubicBezTo>
                  <a:pt x="295" y="12"/>
                  <a:pt x="293" y="10"/>
                  <a:pt x="292" y="9"/>
                </a:cubicBezTo>
                <a:cubicBezTo>
                  <a:pt x="291" y="8"/>
                  <a:pt x="292" y="5"/>
                  <a:pt x="291" y="5"/>
                </a:cubicBezTo>
                <a:cubicBezTo>
                  <a:pt x="288" y="5"/>
                  <a:pt x="287" y="8"/>
                  <a:pt x="285" y="9"/>
                </a:cubicBezTo>
                <a:cubicBezTo>
                  <a:pt x="282" y="10"/>
                  <a:pt x="279" y="10"/>
                  <a:pt x="276" y="11"/>
                </a:cubicBezTo>
                <a:cubicBezTo>
                  <a:pt x="267" y="12"/>
                  <a:pt x="257" y="14"/>
                  <a:pt x="248" y="14"/>
                </a:cubicBezTo>
                <a:cubicBezTo>
                  <a:pt x="246" y="14"/>
                  <a:pt x="250" y="11"/>
                  <a:pt x="252" y="11"/>
                </a:cubicBezTo>
                <a:cubicBezTo>
                  <a:pt x="258" y="9"/>
                  <a:pt x="265" y="9"/>
                  <a:pt x="272" y="7"/>
                </a:cubicBezTo>
                <a:cubicBezTo>
                  <a:pt x="273" y="7"/>
                  <a:pt x="271" y="5"/>
                  <a:pt x="270" y="5"/>
                </a:cubicBezTo>
                <a:cubicBezTo>
                  <a:pt x="264" y="4"/>
                  <a:pt x="258" y="4"/>
                  <a:pt x="253" y="4"/>
                </a:cubicBezTo>
                <a:cubicBezTo>
                  <a:pt x="248" y="4"/>
                  <a:pt x="244" y="3"/>
                  <a:pt x="240" y="3"/>
                </a:cubicBezTo>
                <a:cubicBezTo>
                  <a:pt x="238" y="2"/>
                  <a:pt x="236" y="0"/>
                  <a:pt x="234" y="0"/>
                </a:cubicBezTo>
                <a:cubicBezTo>
                  <a:pt x="230" y="0"/>
                  <a:pt x="225" y="0"/>
                  <a:pt x="222" y="1"/>
                </a:cubicBezTo>
                <a:cubicBezTo>
                  <a:pt x="220" y="2"/>
                  <a:pt x="225" y="5"/>
                  <a:pt x="223" y="6"/>
                </a:cubicBezTo>
                <a:cubicBezTo>
                  <a:pt x="221" y="7"/>
                  <a:pt x="218" y="6"/>
                  <a:pt x="216" y="5"/>
                </a:cubicBezTo>
                <a:cubicBezTo>
                  <a:pt x="214" y="5"/>
                  <a:pt x="213" y="2"/>
                  <a:pt x="211" y="2"/>
                </a:cubicBezTo>
                <a:cubicBezTo>
                  <a:pt x="208" y="1"/>
                  <a:pt x="204" y="3"/>
                  <a:pt x="200" y="4"/>
                </a:cubicBezTo>
                <a:cubicBezTo>
                  <a:pt x="199" y="4"/>
                  <a:pt x="197" y="5"/>
                  <a:pt x="197" y="7"/>
                </a:cubicBezTo>
                <a:cubicBezTo>
                  <a:pt x="197" y="9"/>
                  <a:pt x="201" y="10"/>
                  <a:pt x="200" y="12"/>
                </a:cubicBezTo>
                <a:cubicBezTo>
                  <a:pt x="200" y="14"/>
                  <a:pt x="197" y="14"/>
                  <a:pt x="196" y="13"/>
                </a:cubicBezTo>
                <a:cubicBezTo>
                  <a:pt x="193" y="11"/>
                  <a:pt x="191" y="8"/>
                  <a:pt x="188" y="6"/>
                </a:cubicBezTo>
                <a:cubicBezTo>
                  <a:pt x="187" y="4"/>
                  <a:pt x="185" y="3"/>
                  <a:pt x="183" y="2"/>
                </a:cubicBezTo>
                <a:cubicBezTo>
                  <a:pt x="179" y="1"/>
                  <a:pt x="176" y="2"/>
                  <a:pt x="172" y="2"/>
                </a:cubicBezTo>
                <a:cubicBezTo>
                  <a:pt x="168" y="2"/>
                  <a:pt x="164" y="1"/>
                  <a:pt x="160" y="2"/>
                </a:cubicBezTo>
                <a:cubicBezTo>
                  <a:pt x="159" y="3"/>
                  <a:pt x="157" y="5"/>
                  <a:pt x="158" y="6"/>
                </a:cubicBezTo>
                <a:cubicBezTo>
                  <a:pt x="163" y="10"/>
                  <a:pt x="171" y="11"/>
                  <a:pt x="176" y="16"/>
                </a:cubicBezTo>
                <a:cubicBezTo>
                  <a:pt x="178" y="18"/>
                  <a:pt x="172" y="18"/>
                  <a:pt x="170" y="17"/>
                </a:cubicBezTo>
                <a:cubicBezTo>
                  <a:pt x="164" y="15"/>
                  <a:pt x="158" y="9"/>
                  <a:pt x="152" y="7"/>
                </a:cubicBezTo>
                <a:cubicBezTo>
                  <a:pt x="149" y="6"/>
                  <a:pt x="147" y="10"/>
                  <a:pt x="145" y="10"/>
                </a:cubicBezTo>
                <a:cubicBezTo>
                  <a:pt x="142" y="10"/>
                  <a:pt x="140" y="8"/>
                  <a:pt x="137" y="7"/>
                </a:cubicBezTo>
                <a:cubicBezTo>
                  <a:pt x="136" y="6"/>
                  <a:pt x="134" y="4"/>
                  <a:pt x="132" y="4"/>
                </a:cubicBezTo>
                <a:cubicBezTo>
                  <a:pt x="130" y="5"/>
                  <a:pt x="128" y="7"/>
                  <a:pt x="129" y="8"/>
                </a:cubicBezTo>
                <a:cubicBezTo>
                  <a:pt x="129" y="11"/>
                  <a:pt x="134" y="12"/>
                  <a:pt x="134" y="15"/>
                </a:cubicBezTo>
                <a:cubicBezTo>
                  <a:pt x="134" y="17"/>
                  <a:pt x="130" y="16"/>
                  <a:pt x="129" y="15"/>
                </a:cubicBezTo>
                <a:cubicBezTo>
                  <a:pt x="127" y="14"/>
                  <a:pt x="127" y="10"/>
                  <a:pt x="124" y="9"/>
                </a:cubicBezTo>
                <a:cubicBezTo>
                  <a:pt x="122" y="8"/>
                  <a:pt x="116" y="6"/>
                  <a:pt x="115" y="9"/>
                </a:cubicBezTo>
                <a:cubicBezTo>
                  <a:pt x="114" y="12"/>
                  <a:pt x="120" y="14"/>
                  <a:pt x="122" y="17"/>
                </a:cubicBezTo>
                <a:cubicBezTo>
                  <a:pt x="123" y="17"/>
                  <a:pt x="122" y="19"/>
                  <a:pt x="121" y="19"/>
                </a:cubicBezTo>
                <a:cubicBezTo>
                  <a:pt x="117" y="18"/>
                  <a:pt x="114" y="15"/>
                  <a:pt x="111" y="15"/>
                </a:cubicBezTo>
                <a:cubicBezTo>
                  <a:pt x="109" y="15"/>
                  <a:pt x="107" y="16"/>
                  <a:pt x="106" y="18"/>
                </a:cubicBezTo>
                <a:cubicBezTo>
                  <a:pt x="106" y="18"/>
                  <a:pt x="108" y="19"/>
                  <a:pt x="107" y="20"/>
                </a:cubicBezTo>
                <a:cubicBezTo>
                  <a:pt x="106" y="21"/>
                  <a:pt x="104" y="19"/>
                  <a:pt x="103" y="20"/>
                </a:cubicBezTo>
                <a:cubicBezTo>
                  <a:pt x="103" y="22"/>
                  <a:pt x="105" y="23"/>
                  <a:pt x="106" y="23"/>
                </a:cubicBezTo>
                <a:cubicBezTo>
                  <a:pt x="112" y="26"/>
                  <a:pt x="119" y="27"/>
                  <a:pt x="125" y="29"/>
                </a:cubicBezTo>
                <a:cubicBezTo>
                  <a:pt x="126" y="30"/>
                  <a:pt x="126" y="32"/>
                  <a:pt x="125" y="32"/>
                </a:cubicBezTo>
                <a:cubicBezTo>
                  <a:pt x="119" y="32"/>
                  <a:pt x="114" y="31"/>
                  <a:pt x="108" y="30"/>
                </a:cubicBezTo>
                <a:cubicBezTo>
                  <a:pt x="106" y="29"/>
                  <a:pt x="104" y="26"/>
                  <a:pt x="102" y="25"/>
                </a:cubicBezTo>
                <a:cubicBezTo>
                  <a:pt x="101" y="25"/>
                  <a:pt x="99" y="24"/>
                  <a:pt x="99" y="25"/>
                </a:cubicBezTo>
                <a:cubicBezTo>
                  <a:pt x="99" y="27"/>
                  <a:pt x="103" y="28"/>
                  <a:pt x="101" y="29"/>
                </a:cubicBezTo>
                <a:cubicBezTo>
                  <a:pt x="99" y="31"/>
                  <a:pt x="96" y="31"/>
                  <a:pt x="94" y="29"/>
                </a:cubicBezTo>
                <a:cubicBezTo>
                  <a:pt x="92" y="29"/>
                  <a:pt x="94" y="26"/>
                  <a:pt x="94" y="25"/>
                </a:cubicBezTo>
                <a:cubicBezTo>
                  <a:pt x="92" y="24"/>
                  <a:pt x="90" y="23"/>
                  <a:pt x="88" y="22"/>
                </a:cubicBezTo>
                <a:cubicBezTo>
                  <a:pt x="84" y="21"/>
                  <a:pt x="79" y="20"/>
                  <a:pt x="75" y="19"/>
                </a:cubicBezTo>
                <a:cubicBezTo>
                  <a:pt x="71" y="19"/>
                  <a:pt x="68" y="18"/>
                  <a:pt x="65" y="19"/>
                </a:cubicBezTo>
                <a:cubicBezTo>
                  <a:pt x="62" y="19"/>
                  <a:pt x="60" y="19"/>
                  <a:pt x="58" y="21"/>
                </a:cubicBezTo>
                <a:cubicBezTo>
                  <a:pt x="57" y="22"/>
                  <a:pt x="58" y="25"/>
                  <a:pt x="59" y="26"/>
                </a:cubicBezTo>
                <a:cubicBezTo>
                  <a:pt x="61" y="27"/>
                  <a:pt x="65" y="27"/>
                  <a:pt x="67" y="28"/>
                </a:cubicBezTo>
                <a:cubicBezTo>
                  <a:pt x="70" y="29"/>
                  <a:pt x="78" y="30"/>
                  <a:pt x="75" y="31"/>
                </a:cubicBezTo>
                <a:cubicBezTo>
                  <a:pt x="70" y="33"/>
                  <a:pt x="64" y="32"/>
                  <a:pt x="58" y="32"/>
                </a:cubicBezTo>
                <a:cubicBezTo>
                  <a:pt x="54" y="32"/>
                  <a:pt x="51" y="32"/>
                  <a:pt x="48" y="33"/>
                </a:cubicBezTo>
                <a:cubicBezTo>
                  <a:pt x="45" y="35"/>
                  <a:pt x="44" y="37"/>
                  <a:pt x="43" y="40"/>
                </a:cubicBezTo>
                <a:cubicBezTo>
                  <a:pt x="41" y="42"/>
                  <a:pt x="39" y="46"/>
                  <a:pt x="41" y="48"/>
                </a:cubicBezTo>
                <a:cubicBezTo>
                  <a:pt x="44" y="52"/>
                  <a:pt x="50" y="54"/>
                  <a:pt x="56" y="54"/>
                </a:cubicBezTo>
                <a:cubicBezTo>
                  <a:pt x="61" y="55"/>
                  <a:pt x="65" y="51"/>
                  <a:pt x="70" y="50"/>
                </a:cubicBezTo>
                <a:cubicBezTo>
                  <a:pt x="72" y="50"/>
                  <a:pt x="78" y="49"/>
                  <a:pt x="77" y="50"/>
                </a:cubicBezTo>
                <a:cubicBezTo>
                  <a:pt x="73" y="53"/>
                  <a:pt x="68" y="53"/>
                  <a:pt x="64" y="55"/>
                </a:cubicBezTo>
                <a:cubicBezTo>
                  <a:pt x="61" y="56"/>
                  <a:pt x="58" y="58"/>
                  <a:pt x="55" y="59"/>
                </a:cubicBezTo>
                <a:cubicBezTo>
                  <a:pt x="51" y="59"/>
                  <a:pt x="47" y="58"/>
                  <a:pt x="43" y="58"/>
                </a:cubicBezTo>
                <a:cubicBezTo>
                  <a:pt x="40" y="58"/>
                  <a:pt x="37" y="57"/>
                  <a:pt x="35" y="58"/>
                </a:cubicBezTo>
                <a:cubicBezTo>
                  <a:pt x="34" y="58"/>
                  <a:pt x="33" y="61"/>
                  <a:pt x="34" y="61"/>
                </a:cubicBezTo>
                <a:cubicBezTo>
                  <a:pt x="38" y="64"/>
                  <a:pt x="44" y="66"/>
                  <a:pt x="49" y="68"/>
                </a:cubicBezTo>
                <a:cubicBezTo>
                  <a:pt x="51" y="69"/>
                  <a:pt x="53" y="69"/>
                  <a:pt x="55" y="68"/>
                </a:cubicBezTo>
                <a:cubicBezTo>
                  <a:pt x="60" y="65"/>
                  <a:pt x="63" y="60"/>
                  <a:pt x="68" y="57"/>
                </a:cubicBezTo>
                <a:cubicBezTo>
                  <a:pt x="70" y="55"/>
                  <a:pt x="73" y="55"/>
                  <a:pt x="76" y="55"/>
                </a:cubicBezTo>
                <a:cubicBezTo>
                  <a:pt x="82" y="55"/>
                  <a:pt x="88" y="54"/>
                  <a:pt x="94" y="54"/>
                </a:cubicBezTo>
                <a:cubicBezTo>
                  <a:pt x="96" y="54"/>
                  <a:pt x="100" y="54"/>
                  <a:pt x="99" y="55"/>
                </a:cubicBezTo>
                <a:cubicBezTo>
                  <a:pt x="96" y="57"/>
                  <a:pt x="92" y="56"/>
                  <a:pt x="89" y="56"/>
                </a:cubicBezTo>
                <a:cubicBezTo>
                  <a:pt x="84" y="57"/>
                  <a:pt x="79" y="56"/>
                  <a:pt x="75" y="58"/>
                </a:cubicBezTo>
                <a:cubicBezTo>
                  <a:pt x="70" y="59"/>
                  <a:pt x="66" y="62"/>
                  <a:pt x="63" y="66"/>
                </a:cubicBezTo>
                <a:cubicBezTo>
                  <a:pt x="62" y="67"/>
                  <a:pt x="62" y="70"/>
                  <a:pt x="63" y="70"/>
                </a:cubicBezTo>
                <a:cubicBezTo>
                  <a:pt x="66" y="72"/>
                  <a:pt x="70" y="70"/>
                  <a:pt x="74" y="71"/>
                </a:cubicBezTo>
                <a:cubicBezTo>
                  <a:pt x="76" y="71"/>
                  <a:pt x="78" y="74"/>
                  <a:pt x="81" y="73"/>
                </a:cubicBezTo>
                <a:cubicBezTo>
                  <a:pt x="83" y="71"/>
                  <a:pt x="82" y="67"/>
                  <a:pt x="85" y="65"/>
                </a:cubicBezTo>
                <a:cubicBezTo>
                  <a:pt x="86" y="65"/>
                  <a:pt x="88" y="67"/>
                  <a:pt x="90" y="67"/>
                </a:cubicBezTo>
                <a:cubicBezTo>
                  <a:pt x="93" y="67"/>
                  <a:pt x="96" y="65"/>
                  <a:pt x="100" y="66"/>
                </a:cubicBezTo>
                <a:cubicBezTo>
                  <a:pt x="101" y="66"/>
                  <a:pt x="98" y="68"/>
                  <a:pt x="97" y="68"/>
                </a:cubicBezTo>
                <a:cubicBezTo>
                  <a:pt x="95" y="69"/>
                  <a:pt x="91" y="68"/>
                  <a:pt x="89" y="70"/>
                </a:cubicBezTo>
                <a:cubicBezTo>
                  <a:pt x="88" y="70"/>
                  <a:pt x="89" y="72"/>
                  <a:pt x="90" y="72"/>
                </a:cubicBezTo>
                <a:cubicBezTo>
                  <a:pt x="95" y="72"/>
                  <a:pt x="101" y="72"/>
                  <a:pt x="106" y="71"/>
                </a:cubicBezTo>
                <a:cubicBezTo>
                  <a:pt x="113" y="68"/>
                  <a:pt x="121" y="66"/>
                  <a:pt x="127" y="60"/>
                </a:cubicBezTo>
                <a:cubicBezTo>
                  <a:pt x="129" y="59"/>
                  <a:pt x="126" y="54"/>
                  <a:pt x="127" y="52"/>
                </a:cubicBezTo>
                <a:cubicBezTo>
                  <a:pt x="128" y="50"/>
                  <a:pt x="131" y="52"/>
                  <a:pt x="132" y="52"/>
                </a:cubicBezTo>
                <a:cubicBezTo>
                  <a:pt x="137" y="50"/>
                  <a:pt x="141" y="47"/>
                  <a:pt x="146" y="45"/>
                </a:cubicBezTo>
                <a:cubicBezTo>
                  <a:pt x="148" y="45"/>
                  <a:pt x="150" y="44"/>
                  <a:pt x="152" y="45"/>
                </a:cubicBezTo>
                <a:cubicBezTo>
                  <a:pt x="153" y="47"/>
                  <a:pt x="149" y="46"/>
                  <a:pt x="147" y="47"/>
                </a:cubicBezTo>
                <a:cubicBezTo>
                  <a:pt x="143" y="49"/>
                  <a:pt x="139" y="52"/>
                  <a:pt x="136" y="54"/>
                </a:cubicBezTo>
                <a:cubicBezTo>
                  <a:pt x="134" y="56"/>
                  <a:pt x="128" y="60"/>
                  <a:pt x="131" y="62"/>
                </a:cubicBezTo>
                <a:cubicBezTo>
                  <a:pt x="135" y="64"/>
                  <a:pt x="140" y="60"/>
                  <a:pt x="145" y="60"/>
                </a:cubicBezTo>
                <a:cubicBezTo>
                  <a:pt x="151" y="59"/>
                  <a:pt x="158" y="59"/>
                  <a:pt x="164" y="59"/>
                </a:cubicBezTo>
                <a:cubicBezTo>
                  <a:pt x="166" y="59"/>
                  <a:pt x="172" y="57"/>
                  <a:pt x="171" y="59"/>
                </a:cubicBezTo>
                <a:cubicBezTo>
                  <a:pt x="168" y="62"/>
                  <a:pt x="164" y="62"/>
                  <a:pt x="161" y="63"/>
                </a:cubicBezTo>
                <a:cubicBezTo>
                  <a:pt x="156" y="64"/>
                  <a:pt x="150" y="62"/>
                  <a:pt x="145" y="63"/>
                </a:cubicBezTo>
                <a:cubicBezTo>
                  <a:pt x="140" y="63"/>
                  <a:pt x="136" y="64"/>
                  <a:pt x="131" y="65"/>
                </a:cubicBezTo>
                <a:cubicBezTo>
                  <a:pt x="128" y="66"/>
                  <a:pt x="124" y="66"/>
                  <a:pt x="121" y="68"/>
                </a:cubicBezTo>
                <a:cubicBezTo>
                  <a:pt x="120" y="68"/>
                  <a:pt x="122" y="70"/>
                  <a:pt x="123" y="70"/>
                </a:cubicBezTo>
                <a:cubicBezTo>
                  <a:pt x="127" y="70"/>
                  <a:pt x="131" y="68"/>
                  <a:pt x="135" y="68"/>
                </a:cubicBezTo>
                <a:cubicBezTo>
                  <a:pt x="136" y="68"/>
                  <a:pt x="139" y="69"/>
                  <a:pt x="138" y="70"/>
                </a:cubicBezTo>
                <a:cubicBezTo>
                  <a:pt x="135" y="71"/>
                  <a:pt x="131" y="71"/>
                  <a:pt x="128" y="72"/>
                </a:cubicBezTo>
                <a:cubicBezTo>
                  <a:pt x="125" y="73"/>
                  <a:pt x="121" y="73"/>
                  <a:pt x="117" y="73"/>
                </a:cubicBezTo>
                <a:cubicBezTo>
                  <a:pt x="113" y="74"/>
                  <a:pt x="110" y="74"/>
                  <a:pt x="106" y="75"/>
                </a:cubicBezTo>
                <a:cubicBezTo>
                  <a:pt x="101" y="75"/>
                  <a:pt x="95" y="74"/>
                  <a:pt x="90" y="76"/>
                </a:cubicBezTo>
                <a:cubicBezTo>
                  <a:pt x="89" y="76"/>
                  <a:pt x="92" y="77"/>
                  <a:pt x="94" y="78"/>
                </a:cubicBezTo>
                <a:cubicBezTo>
                  <a:pt x="96" y="80"/>
                  <a:pt x="99" y="82"/>
                  <a:pt x="101" y="84"/>
                </a:cubicBezTo>
                <a:cubicBezTo>
                  <a:pt x="102" y="85"/>
                  <a:pt x="101" y="88"/>
                  <a:pt x="102" y="89"/>
                </a:cubicBezTo>
                <a:cubicBezTo>
                  <a:pt x="108" y="91"/>
                  <a:pt x="115" y="90"/>
                  <a:pt x="121" y="91"/>
                </a:cubicBezTo>
                <a:cubicBezTo>
                  <a:pt x="123" y="91"/>
                  <a:pt x="127" y="91"/>
                  <a:pt x="126" y="92"/>
                </a:cubicBezTo>
                <a:cubicBezTo>
                  <a:pt x="121" y="93"/>
                  <a:pt x="117" y="92"/>
                  <a:pt x="112" y="93"/>
                </a:cubicBezTo>
                <a:cubicBezTo>
                  <a:pt x="109" y="93"/>
                  <a:pt x="106" y="94"/>
                  <a:pt x="102" y="94"/>
                </a:cubicBezTo>
                <a:cubicBezTo>
                  <a:pt x="101" y="94"/>
                  <a:pt x="99" y="93"/>
                  <a:pt x="98" y="92"/>
                </a:cubicBezTo>
                <a:cubicBezTo>
                  <a:pt x="95" y="89"/>
                  <a:pt x="93" y="86"/>
                  <a:pt x="90" y="83"/>
                </a:cubicBezTo>
                <a:cubicBezTo>
                  <a:pt x="87" y="81"/>
                  <a:pt x="85" y="79"/>
                  <a:pt x="82" y="7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80" name="Freeform 3598"/>
          <p:cNvSpPr>
            <a:spLocks noChangeAspect="1"/>
          </p:cNvSpPr>
          <p:nvPr/>
        </p:nvSpPr>
        <p:spPr bwMode="auto">
          <a:xfrm>
            <a:off x="2898775" y="1720850"/>
            <a:ext cx="20638" cy="23813"/>
          </a:xfrm>
          <a:custGeom>
            <a:avLst/>
            <a:gdLst>
              <a:gd name="T0" fmla="*/ 11 w 11"/>
              <a:gd name="T1" fmla="*/ 1 h 12"/>
              <a:gd name="T2" fmla="*/ 1 w 11"/>
              <a:gd name="T3" fmla="*/ 11 h 12"/>
              <a:gd name="T4" fmla="*/ 4 w 11"/>
              <a:gd name="T5" fmla="*/ 15 h 12"/>
              <a:gd name="T6" fmla="*/ 7 w 11"/>
              <a:gd name="T7" fmla="*/ 10 h 12"/>
              <a:gd name="T8" fmla="*/ 12 w 11"/>
              <a:gd name="T9" fmla="*/ 13 h 12"/>
              <a:gd name="T10" fmla="*/ 9 w 11"/>
              <a:gd name="T11" fmla="*/ 8 h 12"/>
              <a:gd name="T12" fmla="*/ 13 w 11"/>
              <a:gd name="T13" fmla="*/ 3 h 12"/>
              <a:gd name="T14" fmla="*/ 11 w 11"/>
              <a:gd name="T15" fmla="*/ 1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"/>
              <a:gd name="T25" fmla="*/ 0 h 12"/>
              <a:gd name="T26" fmla="*/ 11 w 11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" h="12">
                <a:moveTo>
                  <a:pt x="9" y="1"/>
                </a:moveTo>
                <a:cubicBezTo>
                  <a:pt x="6" y="3"/>
                  <a:pt x="3" y="6"/>
                  <a:pt x="1" y="9"/>
                </a:cubicBezTo>
                <a:cubicBezTo>
                  <a:pt x="0" y="10"/>
                  <a:pt x="2" y="12"/>
                  <a:pt x="3" y="12"/>
                </a:cubicBezTo>
                <a:cubicBezTo>
                  <a:pt x="4" y="11"/>
                  <a:pt x="5" y="9"/>
                  <a:pt x="6" y="8"/>
                </a:cubicBezTo>
                <a:cubicBezTo>
                  <a:pt x="7" y="8"/>
                  <a:pt x="9" y="11"/>
                  <a:pt x="10" y="10"/>
                </a:cubicBezTo>
                <a:cubicBezTo>
                  <a:pt x="11" y="9"/>
                  <a:pt x="8" y="8"/>
                  <a:pt x="8" y="6"/>
                </a:cubicBezTo>
                <a:cubicBezTo>
                  <a:pt x="9" y="5"/>
                  <a:pt x="11" y="4"/>
                  <a:pt x="11" y="2"/>
                </a:cubicBezTo>
                <a:cubicBezTo>
                  <a:pt x="11" y="1"/>
                  <a:pt x="10" y="0"/>
                  <a:pt x="9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81" name="Freeform 3599"/>
          <p:cNvSpPr>
            <a:spLocks noChangeAspect="1"/>
          </p:cNvSpPr>
          <p:nvPr/>
        </p:nvSpPr>
        <p:spPr bwMode="auto">
          <a:xfrm>
            <a:off x="2798763" y="1589088"/>
            <a:ext cx="25400" cy="14288"/>
          </a:xfrm>
          <a:custGeom>
            <a:avLst/>
            <a:gdLst>
              <a:gd name="T0" fmla="*/ 10 w 13"/>
              <a:gd name="T1" fmla="*/ 0 h 7"/>
              <a:gd name="T2" fmla="*/ 15 w 13"/>
              <a:gd name="T3" fmla="*/ 3 h 7"/>
              <a:gd name="T4" fmla="*/ 5 w 13"/>
              <a:gd name="T5" fmla="*/ 6 h 7"/>
              <a:gd name="T6" fmla="*/ 1 w 13"/>
              <a:gd name="T7" fmla="*/ 8 h 7"/>
              <a:gd name="T8" fmla="*/ 4 w 13"/>
              <a:gd name="T9" fmla="*/ 3 h 7"/>
              <a:gd name="T10" fmla="*/ 10 w 13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3"/>
              <a:gd name="T19" fmla="*/ 0 h 7"/>
              <a:gd name="T20" fmla="*/ 13 w 13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3" h="7">
                <a:moveTo>
                  <a:pt x="8" y="0"/>
                </a:moveTo>
                <a:cubicBezTo>
                  <a:pt x="10" y="0"/>
                  <a:pt x="13" y="1"/>
                  <a:pt x="12" y="2"/>
                </a:cubicBezTo>
                <a:cubicBezTo>
                  <a:pt x="10" y="4"/>
                  <a:pt x="7" y="4"/>
                  <a:pt x="4" y="5"/>
                </a:cubicBezTo>
                <a:cubicBezTo>
                  <a:pt x="3" y="5"/>
                  <a:pt x="1" y="7"/>
                  <a:pt x="1" y="6"/>
                </a:cubicBezTo>
                <a:cubicBezTo>
                  <a:pt x="0" y="4"/>
                  <a:pt x="2" y="3"/>
                  <a:pt x="3" y="2"/>
                </a:cubicBezTo>
                <a:cubicBezTo>
                  <a:pt x="5" y="1"/>
                  <a:pt x="6" y="0"/>
                  <a:pt x="8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82" name="Freeform 3600"/>
          <p:cNvSpPr>
            <a:spLocks noChangeAspect="1"/>
          </p:cNvSpPr>
          <p:nvPr/>
        </p:nvSpPr>
        <p:spPr bwMode="auto">
          <a:xfrm>
            <a:off x="2633663" y="1512888"/>
            <a:ext cx="25400" cy="6350"/>
          </a:xfrm>
          <a:custGeom>
            <a:avLst/>
            <a:gdLst>
              <a:gd name="T0" fmla="*/ 12 w 13"/>
              <a:gd name="T1" fmla="*/ 0 h 3"/>
              <a:gd name="T2" fmla="*/ 15 w 13"/>
              <a:gd name="T3" fmla="*/ 3 h 3"/>
              <a:gd name="T4" fmla="*/ 7 w 13"/>
              <a:gd name="T5" fmla="*/ 3 h 3"/>
              <a:gd name="T6" fmla="*/ 1 w 13"/>
              <a:gd name="T7" fmla="*/ 3 h 3"/>
              <a:gd name="T8" fmla="*/ 5 w 13"/>
              <a:gd name="T9" fmla="*/ 0 h 3"/>
              <a:gd name="T10" fmla="*/ 12 w 13"/>
              <a:gd name="T11" fmla="*/ 0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3"/>
              <a:gd name="T19" fmla="*/ 0 h 3"/>
              <a:gd name="T20" fmla="*/ 13 w 13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3" h="3">
                <a:moveTo>
                  <a:pt x="10" y="0"/>
                </a:moveTo>
                <a:cubicBezTo>
                  <a:pt x="11" y="0"/>
                  <a:pt x="13" y="2"/>
                  <a:pt x="12" y="2"/>
                </a:cubicBezTo>
                <a:cubicBezTo>
                  <a:pt x="11" y="3"/>
                  <a:pt x="8" y="2"/>
                  <a:pt x="6" y="2"/>
                </a:cubicBezTo>
                <a:cubicBezTo>
                  <a:pt x="5" y="2"/>
                  <a:pt x="2" y="3"/>
                  <a:pt x="1" y="2"/>
                </a:cubicBezTo>
                <a:cubicBezTo>
                  <a:pt x="0" y="1"/>
                  <a:pt x="3" y="0"/>
                  <a:pt x="4" y="0"/>
                </a:cubicBezTo>
                <a:cubicBezTo>
                  <a:pt x="6" y="0"/>
                  <a:pt x="8" y="0"/>
                  <a:pt x="1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83" name="Freeform 3601"/>
          <p:cNvSpPr>
            <a:spLocks noChangeAspect="1"/>
          </p:cNvSpPr>
          <p:nvPr/>
        </p:nvSpPr>
        <p:spPr bwMode="auto">
          <a:xfrm>
            <a:off x="3068638" y="1368425"/>
            <a:ext cx="1228725" cy="1014413"/>
          </a:xfrm>
          <a:custGeom>
            <a:avLst/>
            <a:gdLst>
              <a:gd name="T0" fmla="*/ 702 w 645"/>
              <a:gd name="T1" fmla="*/ 88 h 532"/>
              <a:gd name="T2" fmla="*/ 726 w 645"/>
              <a:gd name="T3" fmla="*/ 98 h 532"/>
              <a:gd name="T4" fmla="*/ 685 w 645"/>
              <a:gd name="T5" fmla="*/ 112 h 532"/>
              <a:gd name="T6" fmla="*/ 683 w 645"/>
              <a:gd name="T7" fmla="*/ 136 h 532"/>
              <a:gd name="T8" fmla="*/ 661 w 645"/>
              <a:gd name="T9" fmla="*/ 174 h 532"/>
              <a:gd name="T10" fmla="*/ 684 w 645"/>
              <a:gd name="T11" fmla="*/ 193 h 532"/>
              <a:gd name="T12" fmla="*/ 665 w 645"/>
              <a:gd name="T13" fmla="*/ 207 h 532"/>
              <a:gd name="T14" fmla="*/ 671 w 645"/>
              <a:gd name="T15" fmla="*/ 223 h 532"/>
              <a:gd name="T16" fmla="*/ 674 w 645"/>
              <a:gd name="T17" fmla="*/ 251 h 532"/>
              <a:gd name="T18" fmla="*/ 646 w 645"/>
              <a:gd name="T19" fmla="*/ 256 h 532"/>
              <a:gd name="T20" fmla="*/ 678 w 645"/>
              <a:gd name="T21" fmla="*/ 274 h 532"/>
              <a:gd name="T22" fmla="*/ 641 w 645"/>
              <a:gd name="T23" fmla="*/ 291 h 532"/>
              <a:gd name="T24" fmla="*/ 637 w 645"/>
              <a:gd name="T25" fmla="*/ 303 h 532"/>
              <a:gd name="T26" fmla="*/ 598 w 645"/>
              <a:gd name="T27" fmla="*/ 297 h 532"/>
              <a:gd name="T28" fmla="*/ 594 w 645"/>
              <a:gd name="T29" fmla="*/ 310 h 532"/>
              <a:gd name="T30" fmla="*/ 599 w 645"/>
              <a:gd name="T31" fmla="*/ 324 h 532"/>
              <a:gd name="T32" fmla="*/ 629 w 645"/>
              <a:gd name="T33" fmla="*/ 340 h 532"/>
              <a:gd name="T34" fmla="*/ 640 w 645"/>
              <a:gd name="T35" fmla="*/ 362 h 532"/>
              <a:gd name="T36" fmla="*/ 622 w 645"/>
              <a:gd name="T37" fmla="*/ 376 h 532"/>
              <a:gd name="T38" fmla="*/ 554 w 645"/>
              <a:gd name="T39" fmla="*/ 336 h 532"/>
              <a:gd name="T40" fmla="*/ 584 w 645"/>
              <a:gd name="T41" fmla="*/ 359 h 532"/>
              <a:gd name="T42" fmla="*/ 540 w 645"/>
              <a:gd name="T43" fmla="*/ 380 h 532"/>
              <a:gd name="T44" fmla="*/ 580 w 645"/>
              <a:gd name="T45" fmla="*/ 383 h 532"/>
              <a:gd name="T46" fmla="*/ 598 w 645"/>
              <a:gd name="T47" fmla="*/ 405 h 532"/>
              <a:gd name="T48" fmla="*/ 487 w 645"/>
              <a:gd name="T49" fmla="*/ 429 h 532"/>
              <a:gd name="T50" fmla="*/ 434 w 645"/>
              <a:gd name="T51" fmla="*/ 492 h 532"/>
              <a:gd name="T52" fmla="*/ 406 w 645"/>
              <a:gd name="T53" fmla="*/ 500 h 532"/>
              <a:gd name="T54" fmla="*/ 377 w 645"/>
              <a:gd name="T55" fmla="*/ 531 h 532"/>
              <a:gd name="T56" fmla="*/ 344 w 645"/>
              <a:gd name="T57" fmla="*/ 590 h 532"/>
              <a:gd name="T58" fmla="*/ 299 w 645"/>
              <a:gd name="T59" fmla="*/ 614 h 532"/>
              <a:gd name="T60" fmla="*/ 238 w 645"/>
              <a:gd name="T61" fmla="*/ 565 h 532"/>
              <a:gd name="T62" fmla="*/ 210 w 645"/>
              <a:gd name="T63" fmla="*/ 494 h 532"/>
              <a:gd name="T64" fmla="*/ 208 w 645"/>
              <a:gd name="T65" fmla="*/ 437 h 532"/>
              <a:gd name="T66" fmla="*/ 253 w 645"/>
              <a:gd name="T67" fmla="*/ 392 h 532"/>
              <a:gd name="T68" fmla="*/ 222 w 645"/>
              <a:gd name="T69" fmla="*/ 370 h 532"/>
              <a:gd name="T70" fmla="*/ 217 w 645"/>
              <a:gd name="T71" fmla="*/ 352 h 532"/>
              <a:gd name="T72" fmla="*/ 193 w 645"/>
              <a:gd name="T73" fmla="*/ 270 h 532"/>
              <a:gd name="T74" fmla="*/ 85 w 645"/>
              <a:gd name="T75" fmla="*/ 221 h 532"/>
              <a:gd name="T76" fmla="*/ 50 w 645"/>
              <a:gd name="T77" fmla="*/ 211 h 532"/>
              <a:gd name="T78" fmla="*/ 34 w 645"/>
              <a:gd name="T79" fmla="*/ 195 h 532"/>
              <a:gd name="T80" fmla="*/ 65 w 645"/>
              <a:gd name="T81" fmla="*/ 181 h 532"/>
              <a:gd name="T82" fmla="*/ 37 w 645"/>
              <a:gd name="T83" fmla="*/ 148 h 532"/>
              <a:gd name="T84" fmla="*/ 122 w 645"/>
              <a:gd name="T85" fmla="*/ 106 h 532"/>
              <a:gd name="T86" fmla="*/ 132 w 645"/>
              <a:gd name="T87" fmla="*/ 79 h 532"/>
              <a:gd name="T88" fmla="*/ 254 w 645"/>
              <a:gd name="T89" fmla="*/ 43 h 532"/>
              <a:gd name="T90" fmla="*/ 300 w 645"/>
              <a:gd name="T91" fmla="*/ 55 h 532"/>
              <a:gd name="T92" fmla="*/ 362 w 645"/>
              <a:gd name="T93" fmla="*/ 61 h 532"/>
              <a:gd name="T94" fmla="*/ 388 w 645"/>
              <a:gd name="T95" fmla="*/ 32 h 532"/>
              <a:gd name="T96" fmla="*/ 407 w 645"/>
              <a:gd name="T97" fmla="*/ 20 h 532"/>
              <a:gd name="T98" fmla="*/ 458 w 645"/>
              <a:gd name="T99" fmla="*/ 11 h 532"/>
              <a:gd name="T100" fmla="*/ 592 w 645"/>
              <a:gd name="T101" fmla="*/ 7 h 532"/>
              <a:gd name="T102" fmla="*/ 522 w 645"/>
              <a:gd name="T103" fmla="*/ 25 h 532"/>
              <a:gd name="T104" fmla="*/ 655 w 645"/>
              <a:gd name="T105" fmla="*/ 30 h 532"/>
              <a:gd name="T106" fmla="*/ 508 w 645"/>
              <a:gd name="T107" fmla="*/ 55 h 532"/>
              <a:gd name="T108" fmla="*/ 622 w 645"/>
              <a:gd name="T109" fmla="*/ 52 h 532"/>
              <a:gd name="T110" fmla="*/ 634 w 645"/>
              <a:gd name="T111" fmla="*/ 85 h 532"/>
              <a:gd name="T112" fmla="*/ 701 w 645"/>
              <a:gd name="T113" fmla="*/ 66 h 53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45"/>
              <a:gd name="T172" fmla="*/ 0 h 532"/>
              <a:gd name="T173" fmla="*/ 645 w 645"/>
              <a:gd name="T174" fmla="*/ 532 h 53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45" h="532">
                <a:moveTo>
                  <a:pt x="645" y="54"/>
                </a:moveTo>
                <a:cubicBezTo>
                  <a:pt x="638" y="61"/>
                  <a:pt x="627" y="60"/>
                  <a:pt x="618" y="65"/>
                </a:cubicBezTo>
                <a:cubicBezTo>
                  <a:pt x="616" y="66"/>
                  <a:pt x="619" y="70"/>
                  <a:pt x="616" y="70"/>
                </a:cubicBezTo>
                <a:cubicBezTo>
                  <a:pt x="610" y="72"/>
                  <a:pt x="605" y="74"/>
                  <a:pt x="601" y="75"/>
                </a:cubicBezTo>
                <a:cubicBezTo>
                  <a:pt x="596" y="76"/>
                  <a:pt x="590" y="73"/>
                  <a:pt x="585" y="73"/>
                </a:cubicBezTo>
                <a:cubicBezTo>
                  <a:pt x="579" y="80"/>
                  <a:pt x="567" y="73"/>
                  <a:pt x="558" y="76"/>
                </a:cubicBezTo>
                <a:cubicBezTo>
                  <a:pt x="556" y="76"/>
                  <a:pt x="556" y="80"/>
                  <a:pt x="558" y="80"/>
                </a:cubicBezTo>
                <a:cubicBezTo>
                  <a:pt x="563" y="78"/>
                  <a:pt x="569" y="81"/>
                  <a:pt x="574" y="80"/>
                </a:cubicBezTo>
                <a:cubicBezTo>
                  <a:pt x="579" y="80"/>
                  <a:pt x="583" y="78"/>
                  <a:pt x="588" y="78"/>
                </a:cubicBezTo>
                <a:cubicBezTo>
                  <a:pt x="594" y="78"/>
                  <a:pt x="601" y="79"/>
                  <a:pt x="605" y="82"/>
                </a:cubicBezTo>
                <a:cubicBezTo>
                  <a:pt x="601" y="86"/>
                  <a:pt x="594" y="87"/>
                  <a:pt x="589" y="88"/>
                </a:cubicBezTo>
                <a:cubicBezTo>
                  <a:pt x="584" y="89"/>
                  <a:pt x="579" y="88"/>
                  <a:pt x="574" y="88"/>
                </a:cubicBezTo>
                <a:cubicBezTo>
                  <a:pt x="571" y="88"/>
                  <a:pt x="566" y="86"/>
                  <a:pt x="563" y="88"/>
                </a:cubicBezTo>
                <a:cubicBezTo>
                  <a:pt x="560" y="90"/>
                  <a:pt x="555" y="95"/>
                  <a:pt x="558" y="97"/>
                </a:cubicBezTo>
                <a:cubicBezTo>
                  <a:pt x="562" y="99"/>
                  <a:pt x="566" y="93"/>
                  <a:pt x="571" y="93"/>
                </a:cubicBezTo>
                <a:cubicBezTo>
                  <a:pt x="576" y="92"/>
                  <a:pt x="583" y="89"/>
                  <a:pt x="586" y="92"/>
                </a:cubicBezTo>
                <a:cubicBezTo>
                  <a:pt x="589" y="94"/>
                  <a:pt x="583" y="99"/>
                  <a:pt x="580" y="100"/>
                </a:cubicBezTo>
                <a:cubicBezTo>
                  <a:pt x="578" y="101"/>
                  <a:pt x="574" y="98"/>
                  <a:pt x="571" y="99"/>
                </a:cubicBezTo>
                <a:cubicBezTo>
                  <a:pt x="568" y="101"/>
                  <a:pt x="566" y="105"/>
                  <a:pt x="565" y="109"/>
                </a:cubicBezTo>
                <a:cubicBezTo>
                  <a:pt x="565" y="111"/>
                  <a:pt x="570" y="111"/>
                  <a:pt x="569" y="113"/>
                </a:cubicBezTo>
                <a:cubicBezTo>
                  <a:pt x="567" y="117"/>
                  <a:pt x="564" y="120"/>
                  <a:pt x="560" y="122"/>
                </a:cubicBezTo>
                <a:cubicBezTo>
                  <a:pt x="558" y="123"/>
                  <a:pt x="554" y="119"/>
                  <a:pt x="553" y="121"/>
                </a:cubicBezTo>
                <a:cubicBezTo>
                  <a:pt x="550" y="126"/>
                  <a:pt x="549" y="132"/>
                  <a:pt x="547" y="137"/>
                </a:cubicBezTo>
                <a:cubicBezTo>
                  <a:pt x="546" y="141"/>
                  <a:pt x="542" y="144"/>
                  <a:pt x="542" y="148"/>
                </a:cubicBezTo>
                <a:cubicBezTo>
                  <a:pt x="542" y="151"/>
                  <a:pt x="548" y="145"/>
                  <a:pt x="551" y="145"/>
                </a:cubicBezTo>
                <a:cubicBezTo>
                  <a:pt x="557" y="145"/>
                  <a:pt x="562" y="147"/>
                  <a:pt x="568" y="150"/>
                </a:cubicBezTo>
                <a:cubicBezTo>
                  <a:pt x="569" y="151"/>
                  <a:pt x="570" y="154"/>
                  <a:pt x="568" y="154"/>
                </a:cubicBezTo>
                <a:cubicBezTo>
                  <a:pt x="563" y="154"/>
                  <a:pt x="558" y="149"/>
                  <a:pt x="553" y="150"/>
                </a:cubicBezTo>
                <a:cubicBezTo>
                  <a:pt x="551" y="150"/>
                  <a:pt x="552" y="155"/>
                  <a:pt x="554" y="156"/>
                </a:cubicBezTo>
                <a:cubicBezTo>
                  <a:pt x="559" y="159"/>
                  <a:pt x="564" y="160"/>
                  <a:pt x="570" y="161"/>
                </a:cubicBezTo>
                <a:cubicBezTo>
                  <a:pt x="572" y="162"/>
                  <a:pt x="574" y="158"/>
                  <a:pt x="576" y="160"/>
                </a:cubicBezTo>
                <a:cubicBezTo>
                  <a:pt x="578" y="163"/>
                  <a:pt x="580" y="170"/>
                  <a:pt x="577" y="171"/>
                </a:cubicBezTo>
                <a:cubicBezTo>
                  <a:pt x="570" y="172"/>
                  <a:pt x="564" y="170"/>
                  <a:pt x="557" y="169"/>
                </a:cubicBezTo>
                <a:cubicBezTo>
                  <a:pt x="553" y="169"/>
                  <a:pt x="542" y="167"/>
                  <a:pt x="539" y="168"/>
                </a:cubicBezTo>
                <a:cubicBezTo>
                  <a:pt x="537" y="169"/>
                  <a:pt x="551" y="170"/>
                  <a:pt x="554" y="172"/>
                </a:cubicBezTo>
                <a:cubicBezTo>
                  <a:pt x="555" y="173"/>
                  <a:pt x="545" y="174"/>
                  <a:pt x="542" y="175"/>
                </a:cubicBezTo>
                <a:cubicBezTo>
                  <a:pt x="539" y="175"/>
                  <a:pt x="540" y="172"/>
                  <a:pt x="537" y="172"/>
                </a:cubicBezTo>
                <a:cubicBezTo>
                  <a:pt x="534" y="172"/>
                  <a:pt x="530" y="173"/>
                  <a:pt x="531" y="175"/>
                </a:cubicBezTo>
                <a:cubicBezTo>
                  <a:pt x="532" y="179"/>
                  <a:pt x="541" y="180"/>
                  <a:pt x="541" y="184"/>
                </a:cubicBezTo>
                <a:cubicBezTo>
                  <a:pt x="547" y="186"/>
                  <a:pt x="554" y="184"/>
                  <a:pt x="559" y="186"/>
                </a:cubicBezTo>
                <a:cubicBezTo>
                  <a:pt x="561" y="187"/>
                  <a:pt x="559" y="190"/>
                  <a:pt x="557" y="191"/>
                </a:cubicBezTo>
                <a:cubicBezTo>
                  <a:pt x="551" y="191"/>
                  <a:pt x="546" y="189"/>
                  <a:pt x="540" y="190"/>
                </a:cubicBezTo>
                <a:cubicBezTo>
                  <a:pt x="539" y="191"/>
                  <a:pt x="539" y="193"/>
                  <a:pt x="540" y="194"/>
                </a:cubicBezTo>
                <a:cubicBezTo>
                  <a:pt x="546" y="196"/>
                  <a:pt x="556" y="192"/>
                  <a:pt x="561" y="196"/>
                </a:cubicBezTo>
                <a:cubicBezTo>
                  <a:pt x="564" y="198"/>
                  <a:pt x="564" y="206"/>
                  <a:pt x="562" y="209"/>
                </a:cubicBezTo>
                <a:cubicBezTo>
                  <a:pt x="559" y="212"/>
                  <a:pt x="555" y="207"/>
                  <a:pt x="551" y="205"/>
                </a:cubicBezTo>
                <a:cubicBezTo>
                  <a:pt x="546" y="203"/>
                  <a:pt x="542" y="199"/>
                  <a:pt x="536" y="198"/>
                </a:cubicBezTo>
                <a:cubicBezTo>
                  <a:pt x="534" y="198"/>
                  <a:pt x="531" y="201"/>
                  <a:pt x="532" y="202"/>
                </a:cubicBezTo>
                <a:cubicBezTo>
                  <a:pt x="537" y="206"/>
                  <a:pt x="547" y="204"/>
                  <a:pt x="550" y="210"/>
                </a:cubicBezTo>
                <a:cubicBezTo>
                  <a:pt x="552" y="214"/>
                  <a:pt x="539" y="209"/>
                  <a:pt x="538" y="213"/>
                </a:cubicBezTo>
                <a:cubicBezTo>
                  <a:pt x="537" y="217"/>
                  <a:pt x="546" y="211"/>
                  <a:pt x="549" y="213"/>
                </a:cubicBezTo>
                <a:cubicBezTo>
                  <a:pt x="551" y="214"/>
                  <a:pt x="549" y="217"/>
                  <a:pt x="549" y="219"/>
                </a:cubicBezTo>
                <a:cubicBezTo>
                  <a:pt x="548" y="220"/>
                  <a:pt x="545" y="222"/>
                  <a:pt x="546" y="222"/>
                </a:cubicBezTo>
                <a:cubicBezTo>
                  <a:pt x="551" y="224"/>
                  <a:pt x="557" y="222"/>
                  <a:pt x="562" y="224"/>
                </a:cubicBezTo>
                <a:cubicBezTo>
                  <a:pt x="563" y="224"/>
                  <a:pt x="565" y="227"/>
                  <a:pt x="565" y="228"/>
                </a:cubicBezTo>
                <a:cubicBezTo>
                  <a:pt x="564" y="230"/>
                  <a:pt x="561" y="231"/>
                  <a:pt x="559" y="231"/>
                </a:cubicBezTo>
                <a:cubicBezTo>
                  <a:pt x="554" y="230"/>
                  <a:pt x="550" y="227"/>
                  <a:pt x="546" y="226"/>
                </a:cubicBezTo>
                <a:cubicBezTo>
                  <a:pt x="543" y="225"/>
                  <a:pt x="539" y="226"/>
                  <a:pt x="536" y="225"/>
                </a:cubicBezTo>
                <a:cubicBezTo>
                  <a:pt x="534" y="225"/>
                  <a:pt x="533" y="228"/>
                  <a:pt x="533" y="230"/>
                </a:cubicBezTo>
                <a:cubicBezTo>
                  <a:pt x="532" y="234"/>
                  <a:pt x="531" y="239"/>
                  <a:pt x="534" y="242"/>
                </a:cubicBezTo>
                <a:cubicBezTo>
                  <a:pt x="536" y="244"/>
                  <a:pt x="534" y="235"/>
                  <a:pt x="537" y="235"/>
                </a:cubicBezTo>
                <a:cubicBezTo>
                  <a:pt x="542" y="235"/>
                  <a:pt x="544" y="239"/>
                  <a:pt x="551" y="240"/>
                </a:cubicBezTo>
                <a:cubicBezTo>
                  <a:pt x="552" y="242"/>
                  <a:pt x="549" y="246"/>
                  <a:pt x="549" y="248"/>
                </a:cubicBezTo>
                <a:cubicBezTo>
                  <a:pt x="545" y="250"/>
                  <a:pt x="541" y="248"/>
                  <a:pt x="537" y="249"/>
                </a:cubicBezTo>
                <a:cubicBezTo>
                  <a:pt x="535" y="250"/>
                  <a:pt x="533" y="253"/>
                  <a:pt x="531" y="252"/>
                </a:cubicBezTo>
                <a:cubicBezTo>
                  <a:pt x="524" y="252"/>
                  <a:pt x="516" y="249"/>
                  <a:pt x="510" y="246"/>
                </a:cubicBezTo>
                <a:cubicBezTo>
                  <a:pt x="508" y="245"/>
                  <a:pt x="510" y="241"/>
                  <a:pt x="507" y="241"/>
                </a:cubicBezTo>
                <a:cubicBezTo>
                  <a:pt x="505" y="241"/>
                  <a:pt x="505" y="247"/>
                  <a:pt x="503" y="246"/>
                </a:cubicBezTo>
                <a:cubicBezTo>
                  <a:pt x="499" y="246"/>
                  <a:pt x="498" y="238"/>
                  <a:pt x="494" y="238"/>
                </a:cubicBezTo>
                <a:cubicBezTo>
                  <a:pt x="492" y="241"/>
                  <a:pt x="497" y="244"/>
                  <a:pt x="498" y="247"/>
                </a:cubicBezTo>
                <a:cubicBezTo>
                  <a:pt x="498" y="248"/>
                  <a:pt x="493" y="250"/>
                  <a:pt x="490" y="253"/>
                </a:cubicBezTo>
                <a:cubicBezTo>
                  <a:pt x="485" y="256"/>
                  <a:pt x="478" y="246"/>
                  <a:pt x="473" y="249"/>
                </a:cubicBezTo>
                <a:cubicBezTo>
                  <a:pt x="470" y="251"/>
                  <a:pt x="478" y="252"/>
                  <a:pt x="484" y="254"/>
                </a:cubicBezTo>
                <a:cubicBezTo>
                  <a:pt x="480" y="255"/>
                  <a:pt x="474" y="253"/>
                  <a:pt x="472" y="256"/>
                </a:cubicBezTo>
                <a:cubicBezTo>
                  <a:pt x="478" y="257"/>
                  <a:pt x="490" y="256"/>
                  <a:pt x="495" y="258"/>
                </a:cubicBezTo>
                <a:cubicBezTo>
                  <a:pt x="497" y="258"/>
                  <a:pt x="495" y="260"/>
                  <a:pt x="494" y="261"/>
                </a:cubicBezTo>
                <a:cubicBezTo>
                  <a:pt x="488" y="262"/>
                  <a:pt x="478" y="259"/>
                  <a:pt x="472" y="261"/>
                </a:cubicBezTo>
                <a:cubicBezTo>
                  <a:pt x="474" y="264"/>
                  <a:pt x="478" y="263"/>
                  <a:pt x="480" y="264"/>
                </a:cubicBezTo>
                <a:cubicBezTo>
                  <a:pt x="483" y="264"/>
                  <a:pt x="480" y="268"/>
                  <a:pt x="491" y="264"/>
                </a:cubicBezTo>
                <a:cubicBezTo>
                  <a:pt x="495" y="265"/>
                  <a:pt x="501" y="266"/>
                  <a:pt x="499" y="270"/>
                </a:cubicBezTo>
                <a:cubicBezTo>
                  <a:pt x="496" y="274"/>
                  <a:pt x="489" y="270"/>
                  <a:pt x="484" y="271"/>
                </a:cubicBezTo>
                <a:cubicBezTo>
                  <a:pt x="483" y="274"/>
                  <a:pt x="490" y="272"/>
                  <a:pt x="491" y="274"/>
                </a:cubicBezTo>
                <a:cubicBezTo>
                  <a:pt x="492" y="275"/>
                  <a:pt x="488" y="278"/>
                  <a:pt x="490" y="278"/>
                </a:cubicBezTo>
                <a:cubicBezTo>
                  <a:pt x="493" y="279"/>
                  <a:pt x="496" y="273"/>
                  <a:pt x="498" y="273"/>
                </a:cubicBezTo>
                <a:cubicBezTo>
                  <a:pt x="508" y="275"/>
                  <a:pt x="516" y="278"/>
                  <a:pt x="524" y="283"/>
                </a:cubicBezTo>
                <a:cubicBezTo>
                  <a:pt x="526" y="284"/>
                  <a:pt x="519" y="286"/>
                  <a:pt x="518" y="289"/>
                </a:cubicBezTo>
                <a:cubicBezTo>
                  <a:pt x="519" y="292"/>
                  <a:pt x="529" y="286"/>
                  <a:pt x="530" y="288"/>
                </a:cubicBezTo>
                <a:cubicBezTo>
                  <a:pt x="532" y="291"/>
                  <a:pt x="523" y="296"/>
                  <a:pt x="525" y="299"/>
                </a:cubicBezTo>
                <a:cubicBezTo>
                  <a:pt x="527" y="301"/>
                  <a:pt x="530" y="294"/>
                  <a:pt x="533" y="295"/>
                </a:cubicBezTo>
                <a:cubicBezTo>
                  <a:pt x="535" y="295"/>
                  <a:pt x="534" y="299"/>
                  <a:pt x="533" y="301"/>
                </a:cubicBezTo>
                <a:cubicBezTo>
                  <a:pt x="532" y="302"/>
                  <a:pt x="527" y="299"/>
                  <a:pt x="528" y="301"/>
                </a:cubicBezTo>
                <a:cubicBezTo>
                  <a:pt x="528" y="305"/>
                  <a:pt x="535" y="307"/>
                  <a:pt x="534" y="311"/>
                </a:cubicBezTo>
                <a:cubicBezTo>
                  <a:pt x="534" y="313"/>
                  <a:pt x="529" y="314"/>
                  <a:pt x="526" y="313"/>
                </a:cubicBezTo>
                <a:cubicBezTo>
                  <a:pt x="523" y="312"/>
                  <a:pt x="525" y="305"/>
                  <a:pt x="522" y="305"/>
                </a:cubicBezTo>
                <a:cubicBezTo>
                  <a:pt x="519" y="305"/>
                  <a:pt x="521" y="312"/>
                  <a:pt x="518" y="313"/>
                </a:cubicBezTo>
                <a:cubicBezTo>
                  <a:pt x="514" y="314"/>
                  <a:pt x="509" y="312"/>
                  <a:pt x="506" y="309"/>
                </a:cubicBezTo>
                <a:cubicBezTo>
                  <a:pt x="502" y="305"/>
                  <a:pt x="503" y="298"/>
                  <a:pt x="499" y="294"/>
                </a:cubicBezTo>
                <a:cubicBezTo>
                  <a:pt x="497" y="292"/>
                  <a:pt x="494" y="294"/>
                  <a:pt x="491" y="293"/>
                </a:cubicBezTo>
                <a:cubicBezTo>
                  <a:pt x="486" y="292"/>
                  <a:pt x="479" y="289"/>
                  <a:pt x="474" y="287"/>
                </a:cubicBezTo>
                <a:cubicBezTo>
                  <a:pt x="470" y="285"/>
                  <a:pt x="467" y="280"/>
                  <a:pt x="462" y="280"/>
                </a:cubicBezTo>
                <a:cubicBezTo>
                  <a:pt x="460" y="280"/>
                  <a:pt x="466" y="285"/>
                  <a:pt x="465" y="286"/>
                </a:cubicBezTo>
                <a:cubicBezTo>
                  <a:pt x="464" y="288"/>
                  <a:pt x="460" y="288"/>
                  <a:pt x="461" y="289"/>
                </a:cubicBezTo>
                <a:cubicBezTo>
                  <a:pt x="464" y="291"/>
                  <a:pt x="468" y="292"/>
                  <a:pt x="472" y="293"/>
                </a:cubicBezTo>
                <a:cubicBezTo>
                  <a:pt x="477" y="294"/>
                  <a:pt x="481" y="293"/>
                  <a:pt x="485" y="294"/>
                </a:cubicBezTo>
                <a:cubicBezTo>
                  <a:pt x="487" y="295"/>
                  <a:pt x="488" y="298"/>
                  <a:pt x="487" y="299"/>
                </a:cubicBezTo>
                <a:cubicBezTo>
                  <a:pt x="482" y="301"/>
                  <a:pt x="474" y="303"/>
                  <a:pt x="469" y="303"/>
                </a:cubicBezTo>
                <a:cubicBezTo>
                  <a:pt x="467" y="303"/>
                  <a:pt x="468" y="299"/>
                  <a:pt x="466" y="299"/>
                </a:cubicBezTo>
                <a:cubicBezTo>
                  <a:pt x="463" y="300"/>
                  <a:pt x="459" y="302"/>
                  <a:pt x="458" y="305"/>
                </a:cubicBezTo>
                <a:cubicBezTo>
                  <a:pt x="464" y="306"/>
                  <a:pt x="461" y="309"/>
                  <a:pt x="460" y="311"/>
                </a:cubicBezTo>
                <a:cubicBezTo>
                  <a:pt x="458" y="314"/>
                  <a:pt x="447" y="314"/>
                  <a:pt x="450" y="316"/>
                </a:cubicBezTo>
                <a:cubicBezTo>
                  <a:pt x="455" y="316"/>
                  <a:pt x="462" y="316"/>
                  <a:pt x="468" y="316"/>
                </a:cubicBezTo>
                <a:cubicBezTo>
                  <a:pt x="469" y="316"/>
                  <a:pt x="479" y="316"/>
                  <a:pt x="478" y="317"/>
                </a:cubicBezTo>
                <a:cubicBezTo>
                  <a:pt x="474" y="319"/>
                  <a:pt x="458" y="318"/>
                  <a:pt x="456" y="323"/>
                </a:cubicBezTo>
                <a:cubicBezTo>
                  <a:pt x="460" y="324"/>
                  <a:pt x="466" y="324"/>
                  <a:pt x="468" y="325"/>
                </a:cubicBezTo>
                <a:cubicBezTo>
                  <a:pt x="471" y="321"/>
                  <a:pt x="478" y="320"/>
                  <a:pt x="483" y="319"/>
                </a:cubicBezTo>
                <a:cubicBezTo>
                  <a:pt x="488" y="318"/>
                  <a:pt x="493" y="318"/>
                  <a:pt x="497" y="318"/>
                </a:cubicBezTo>
                <a:cubicBezTo>
                  <a:pt x="505" y="319"/>
                  <a:pt x="513" y="321"/>
                  <a:pt x="521" y="322"/>
                </a:cubicBezTo>
                <a:cubicBezTo>
                  <a:pt x="523" y="323"/>
                  <a:pt x="529" y="320"/>
                  <a:pt x="527" y="323"/>
                </a:cubicBezTo>
                <a:cubicBezTo>
                  <a:pt x="521" y="328"/>
                  <a:pt x="515" y="327"/>
                  <a:pt x="508" y="330"/>
                </a:cubicBezTo>
                <a:cubicBezTo>
                  <a:pt x="508" y="335"/>
                  <a:pt x="501" y="334"/>
                  <a:pt x="498" y="337"/>
                </a:cubicBezTo>
                <a:cubicBezTo>
                  <a:pt x="493" y="342"/>
                  <a:pt x="488" y="348"/>
                  <a:pt x="481" y="351"/>
                </a:cubicBezTo>
                <a:cubicBezTo>
                  <a:pt x="472" y="355"/>
                  <a:pt x="461" y="355"/>
                  <a:pt x="451" y="357"/>
                </a:cubicBezTo>
                <a:cubicBezTo>
                  <a:pt x="444" y="359"/>
                  <a:pt x="437" y="362"/>
                  <a:pt x="430" y="363"/>
                </a:cubicBezTo>
                <a:cubicBezTo>
                  <a:pt x="426" y="364"/>
                  <a:pt x="422" y="364"/>
                  <a:pt x="418" y="363"/>
                </a:cubicBezTo>
                <a:cubicBezTo>
                  <a:pt x="414" y="362"/>
                  <a:pt x="410" y="356"/>
                  <a:pt x="406" y="357"/>
                </a:cubicBezTo>
                <a:cubicBezTo>
                  <a:pt x="403" y="358"/>
                  <a:pt x="413" y="363"/>
                  <a:pt x="411" y="366"/>
                </a:cubicBezTo>
                <a:cubicBezTo>
                  <a:pt x="409" y="370"/>
                  <a:pt x="400" y="369"/>
                  <a:pt x="397" y="373"/>
                </a:cubicBezTo>
                <a:cubicBezTo>
                  <a:pt x="391" y="379"/>
                  <a:pt x="391" y="389"/>
                  <a:pt x="386" y="395"/>
                </a:cubicBezTo>
                <a:cubicBezTo>
                  <a:pt x="382" y="400"/>
                  <a:pt x="375" y="400"/>
                  <a:pt x="370" y="403"/>
                </a:cubicBezTo>
                <a:cubicBezTo>
                  <a:pt x="367" y="405"/>
                  <a:pt x="366" y="411"/>
                  <a:pt x="362" y="410"/>
                </a:cubicBezTo>
                <a:cubicBezTo>
                  <a:pt x="358" y="409"/>
                  <a:pt x="348" y="413"/>
                  <a:pt x="344" y="410"/>
                </a:cubicBezTo>
                <a:cubicBezTo>
                  <a:pt x="342" y="408"/>
                  <a:pt x="354" y="404"/>
                  <a:pt x="352" y="402"/>
                </a:cubicBezTo>
                <a:cubicBezTo>
                  <a:pt x="349" y="399"/>
                  <a:pt x="344" y="400"/>
                  <a:pt x="341" y="402"/>
                </a:cubicBezTo>
                <a:cubicBezTo>
                  <a:pt x="338" y="404"/>
                  <a:pt x="339" y="408"/>
                  <a:pt x="338" y="411"/>
                </a:cubicBezTo>
                <a:cubicBezTo>
                  <a:pt x="338" y="413"/>
                  <a:pt x="339" y="415"/>
                  <a:pt x="338" y="416"/>
                </a:cubicBezTo>
                <a:cubicBezTo>
                  <a:pt x="335" y="417"/>
                  <a:pt x="330" y="415"/>
                  <a:pt x="327" y="416"/>
                </a:cubicBezTo>
                <a:cubicBezTo>
                  <a:pt x="323" y="416"/>
                  <a:pt x="318" y="416"/>
                  <a:pt x="316" y="419"/>
                </a:cubicBezTo>
                <a:cubicBezTo>
                  <a:pt x="315" y="421"/>
                  <a:pt x="321" y="424"/>
                  <a:pt x="319" y="425"/>
                </a:cubicBezTo>
                <a:cubicBezTo>
                  <a:pt x="316" y="428"/>
                  <a:pt x="308" y="423"/>
                  <a:pt x="307" y="427"/>
                </a:cubicBezTo>
                <a:cubicBezTo>
                  <a:pt x="305" y="432"/>
                  <a:pt x="316" y="437"/>
                  <a:pt x="314" y="442"/>
                </a:cubicBezTo>
                <a:cubicBezTo>
                  <a:pt x="313" y="446"/>
                  <a:pt x="303" y="438"/>
                  <a:pt x="302" y="442"/>
                </a:cubicBezTo>
                <a:cubicBezTo>
                  <a:pt x="300" y="447"/>
                  <a:pt x="310" y="450"/>
                  <a:pt x="309" y="456"/>
                </a:cubicBezTo>
                <a:cubicBezTo>
                  <a:pt x="309" y="460"/>
                  <a:pt x="302" y="459"/>
                  <a:pt x="299" y="462"/>
                </a:cubicBezTo>
                <a:cubicBezTo>
                  <a:pt x="295" y="466"/>
                  <a:pt x="292" y="470"/>
                  <a:pt x="290" y="474"/>
                </a:cubicBezTo>
                <a:cubicBezTo>
                  <a:pt x="288" y="480"/>
                  <a:pt x="289" y="486"/>
                  <a:pt x="287" y="491"/>
                </a:cubicBezTo>
                <a:cubicBezTo>
                  <a:pt x="285" y="496"/>
                  <a:pt x="280" y="499"/>
                  <a:pt x="278" y="503"/>
                </a:cubicBezTo>
                <a:cubicBezTo>
                  <a:pt x="276" y="507"/>
                  <a:pt x="275" y="512"/>
                  <a:pt x="274" y="517"/>
                </a:cubicBezTo>
                <a:cubicBezTo>
                  <a:pt x="273" y="521"/>
                  <a:pt x="275" y="527"/>
                  <a:pt x="271" y="530"/>
                </a:cubicBezTo>
                <a:cubicBezTo>
                  <a:pt x="266" y="532"/>
                  <a:pt x="259" y="531"/>
                  <a:pt x="254" y="527"/>
                </a:cubicBezTo>
                <a:cubicBezTo>
                  <a:pt x="250" y="524"/>
                  <a:pt x="252" y="516"/>
                  <a:pt x="249" y="511"/>
                </a:cubicBezTo>
                <a:cubicBezTo>
                  <a:pt x="247" y="509"/>
                  <a:pt x="244" y="511"/>
                  <a:pt x="241" y="511"/>
                </a:cubicBezTo>
                <a:cubicBezTo>
                  <a:pt x="235" y="511"/>
                  <a:pt x="227" y="515"/>
                  <a:pt x="221" y="512"/>
                </a:cubicBezTo>
                <a:cubicBezTo>
                  <a:pt x="216" y="510"/>
                  <a:pt x="214" y="504"/>
                  <a:pt x="211" y="499"/>
                </a:cubicBezTo>
                <a:cubicBezTo>
                  <a:pt x="206" y="493"/>
                  <a:pt x="200" y="488"/>
                  <a:pt x="197" y="481"/>
                </a:cubicBezTo>
                <a:cubicBezTo>
                  <a:pt x="195" y="478"/>
                  <a:pt x="199" y="474"/>
                  <a:pt x="198" y="470"/>
                </a:cubicBezTo>
                <a:cubicBezTo>
                  <a:pt x="197" y="467"/>
                  <a:pt x="193" y="466"/>
                  <a:pt x="192" y="463"/>
                </a:cubicBezTo>
                <a:cubicBezTo>
                  <a:pt x="189" y="460"/>
                  <a:pt x="189" y="456"/>
                  <a:pt x="187" y="452"/>
                </a:cubicBezTo>
                <a:cubicBezTo>
                  <a:pt x="185" y="447"/>
                  <a:pt x="182" y="442"/>
                  <a:pt x="181" y="437"/>
                </a:cubicBezTo>
                <a:cubicBezTo>
                  <a:pt x="180" y="431"/>
                  <a:pt x="184" y="426"/>
                  <a:pt x="182" y="421"/>
                </a:cubicBezTo>
                <a:cubicBezTo>
                  <a:pt x="182" y="417"/>
                  <a:pt x="177" y="415"/>
                  <a:pt x="175" y="411"/>
                </a:cubicBezTo>
                <a:cubicBezTo>
                  <a:pt x="173" y="408"/>
                  <a:pt x="171" y="404"/>
                  <a:pt x="172" y="400"/>
                </a:cubicBezTo>
                <a:cubicBezTo>
                  <a:pt x="173" y="396"/>
                  <a:pt x="180" y="394"/>
                  <a:pt x="179" y="390"/>
                </a:cubicBezTo>
                <a:cubicBezTo>
                  <a:pt x="179" y="386"/>
                  <a:pt x="172" y="388"/>
                  <a:pt x="170" y="385"/>
                </a:cubicBezTo>
                <a:cubicBezTo>
                  <a:pt x="169" y="382"/>
                  <a:pt x="170" y="379"/>
                  <a:pt x="170" y="376"/>
                </a:cubicBezTo>
                <a:cubicBezTo>
                  <a:pt x="171" y="372"/>
                  <a:pt x="170" y="367"/>
                  <a:pt x="173" y="364"/>
                </a:cubicBezTo>
                <a:cubicBezTo>
                  <a:pt x="175" y="362"/>
                  <a:pt x="181" y="365"/>
                  <a:pt x="184" y="363"/>
                </a:cubicBezTo>
                <a:cubicBezTo>
                  <a:pt x="186" y="361"/>
                  <a:pt x="184" y="356"/>
                  <a:pt x="187" y="354"/>
                </a:cubicBezTo>
                <a:cubicBezTo>
                  <a:pt x="192" y="352"/>
                  <a:pt x="198" y="357"/>
                  <a:pt x="202" y="354"/>
                </a:cubicBezTo>
                <a:cubicBezTo>
                  <a:pt x="206" y="351"/>
                  <a:pt x="206" y="344"/>
                  <a:pt x="207" y="339"/>
                </a:cubicBezTo>
                <a:cubicBezTo>
                  <a:pt x="209" y="335"/>
                  <a:pt x="212" y="330"/>
                  <a:pt x="211" y="326"/>
                </a:cubicBezTo>
                <a:cubicBezTo>
                  <a:pt x="211" y="324"/>
                  <a:pt x="208" y="323"/>
                  <a:pt x="206" y="323"/>
                </a:cubicBezTo>
                <a:cubicBezTo>
                  <a:pt x="202" y="322"/>
                  <a:pt x="198" y="323"/>
                  <a:pt x="195" y="322"/>
                </a:cubicBezTo>
                <a:cubicBezTo>
                  <a:pt x="188" y="321"/>
                  <a:pt x="182" y="319"/>
                  <a:pt x="176" y="317"/>
                </a:cubicBezTo>
                <a:cubicBezTo>
                  <a:pt x="174" y="315"/>
                  <a:pt x="168" y="312"/>
                  <a:pt x="170" y="310"/>
                </a:cubicBezTo>
                <a:cubicBezTo>
                  <a:pt x="174" y="306"/>
                  <a:pt x="180" y="308"/>
                  <a:pt x="185" y="308"/>
                </a:cubicBezTo>
                <a:cubicBezTo>
                  <a:pt x="195" y="310"/>
                  <a:pt x="204" y="320"/>
                  <a:pt x="213" y="317"/>
                </a:cubicBezTo>
                <a:cubicBezTo>
                  <a:pt x="219" y="315"/>
                  <a:pt x="208" y="306"/>
                  <a:pt x="204" y="302"/>
                </a:cubicBezTo>
                <a:cubicBezTo>
                  <a:pt x="201" y="298"/>
                  <a:pt x="196" y="296"/>
                  <a:pt x="193" y="293"/>
                </a:cubicBezTo>
                <a:cubicBezTo>
                  <a:pt x="190" y="291"/>
                  <a:pt x="190" y="285"/>
                  <a:pt x="186" y="285"/>
                </a:cubicBezTo>
                <a:cubicBezTo>
                  <a:pt x="183" y="285"/>
                  <a:pt x="184" y="292"/>
                  <a:pt x="181" y="293"/>
                </a:cubicBezTo>
                <a:cubicBezTo>
                  <a:pt x="174" y="293"/>
                  <a:pt x="166" y="292"/>
                  <a:pt x="161" y="287"/>
                </a:cubicBezTo>
                <a:cubicBezTo>
                  <a:pt x="158" y="284"/>
                  <a:pt x="162" y="279"/>
                  <a:pt x="164" y="275"/>
                </a:cubicBezTo>
                <a:cubicBezTo>
                  <a:pt x="165" y="271"/>
                  <a:pt x="171" y="268"/>
                  <a:pt x="171" y="264"/>
                </a:cubicBezTo>
                <a:cubicBezTo>
                  <a:pt x="172" y="258"/>
                  <a:pt x="169" y="253"/>
                  <a:pt x="167" y="247"/>
                </a:cubicBezTo>
                <a:cubicBezTo>
                  <a:pt x="165" y="240"/>
                  <a:pt x="164" y="232"/>
                  <a:pt x="161" y="225"/>
                </a:cubicBezTo>
                <a:cubicBezTo>
                  <a:pt x="156" y="217"/>
                  <a:pt x="148" y="212"/>
                  <a:pt x="142" y="204"/>
                </a:cubicBezTo>
                <a:cubicBezTo>
                  <a:pt x="141" y="202"/>
                  <a:pt x="142" y="198"/>
                  <a:pt x="139" y="197"/>
                </a:cubicBezTo>
                <a:cubicBezTo>
                  <a:pt x="133" y="193"/>
                  <a:pt x="125" y="191"/>
                  <a:pt x="118" y="189"/>
                </a:cubicBezTo>
                <a:cubicBezTo>
                  <a:pt x="110" y="187"/>
                  <a:pt x="102" y="184"/>
                  <a:pt x="93" y="183"/>
                </a:cubicBezTo>
                <a:cubicBezTo>
                  <a:pt x="86" y="182"/>
                  <a:pt x="79" y="183"/>
                  <a:pt x="71" y="184"/>
                </a:cubicBezTo>
                <a:cubicBezTo>
                  <a:pt x="67" y="184"/>
                  <a:pt x="61" y="183"/>
                  <a:pt x="57" y="185"/>
                </a:cubicBezTo>
                <a:cubicBezTo>
                  <a:pt x="55" y="186"/>
                  <a:pt x="58" y="191"/>
                  <a:pt x="56" y="191"/>
                </a:cubicBezTo>
                <a:cubicBezTo>
                  <a:pt x="49" y="193"/>
                  <a:pt x="41" y="192"/>
                  <a:pt x="34" y="189"/>
                </a:cubicBezTo>
                <a:cubicBezTo>
                  <a:pt x="31" y="188"/>
                  <a:pt x="28" y="184"/>
                  <a:pt x="29" y="182"/>
                </a:cubicBezTo>
                <a:cubicBezTo>
                  <a:pt x="32" y="178"/>
                  <a:pt x="43" y="181"/>
                  <a:pt x="42" y="176"/>
                </a:cubicBezTo>
                <a:cubicBezTo>
                  <a:pt x="41" y="171"/>
                  <a:pt x="32" y="175"/>
                  <a:pt x="28" y="173"/>
                </a:cubicBezTo>
                <a:cubicBezTo>
                  <a:pt x="26" y="172"/>
                  <a:pt x="27" y="168"/>
                  <a:pt x="25" y="168"/>
                </a:cubicBezTo>
                <a:cubicBezTo>
                  <a:pt x="22" y="168"/>
                  <a:pt x="20" y="175"/>
                  <a:pt x="17" y="174"/>
                </a:cubicBezTo>
                <a:cubicBezTo>
                  <a:pt x="14" y="173"/>
                  <a:pt x="11" y="168"/>
                  <a:pt x="13" y="166"/>
                </a:cubicBezTo>
                <a:cubicBezTo>
                  <a:pt x="17" y="162"/>
                  <a:pt x="23" y="162"/>
                  <a:pt x="28" y="162"/>
                </a:cubicBezTo>
                <a:cubicBezTo>
                  <a:pt x="34" y="161"/>
                  <a:pt x="40" y="163"/>
                  <a:pt x="47" y="163"/>
                </a:cubicBezTo>
                <a:cubicBezTo>
                  <a:pt x="54" y="164"/>
                  <a:pt x="62" y="167"/>
                  <a:pt x="68" y="163"/>
                </a:cubicBezTo>
                <a:cubicBezTo>
                  <a:pt x="71" y="162"/>
                  <a:pt x="63" y="158"/>
                  <a:pt x="64" y="155"/>
                </a:cubicBezTo>
                <a:cubicBezTo>
                  <a:pt x="65" y="151"/>
                  <a:pt x="77" y="149"/>
                  <a:pt x="74" y="148"/>
                </a:cubicBezTo>
                <a:cubicBezTo>
                  <a:pt x="68" y="145"/>
                  <a:pt x="61" y="150"/>
                  <a:pt x="54" y="151"/>
                </a:cubicBezTo>
                <a:cubicBezTo>
                  <a:pt x="49" y="151"/>
                  <a:pt x="43" y="152"/>
                  <a:pt x="37" y="151"/>
                </a:cubicBezTo>
                <a:cubicBezTo>
                  <a:pt x="31" y="151"/>
                  <a:pt x="24" y="150"/>
                  <a:pt x="18" y="148"/>
                </a:cubicBezTo>
                <a:cubicBezTo>
                  <a:pt x="12" y="147"/>
                  <a:pt x="6" y="145"/>
                  <a:pt x="2" y="140"/>
                </a:cubicBezTo>
                <a:cubicBezTo>
                  <a:pt x="0" y="138"/>
                  <a:pt x="0" y="132"/>
                  <a:pt x="3" y="131"/>
                </a:cubicBezTo>
                <a:cubicBezTo>
                  <a:pt x="11" y="126"/>
                  <a:pt x="22" y="125"/>
                  <a:pt x="31" y="123"/>
                </a:cubicBezTo>
                <a:cubicBezTo>
                  <a:pt x="36" y="121"/>
                  <a:pt x="41" y="119"/>
                  <a:pt x="47" y="118"/>
                </a:cubicBezTo>
                <a:cubicBezTo>
                  <a:pt x="56" y="117"/>
                  <a:pt x="66" y="119"/>
                  <a:pt x="75" y="116"/>
                </a:cubicBezTo>
                <a:cubicBezTo>
                  <a:pt x="81" y="114"/>
                  <a:pt x="86" y="110"/>
                  <a:pt x="90" y="105"/>
                </a:cubicBezTo>
                <a:cubicBezTo>
                  <a:pt x="92" y="103"/>
                  <a:pt x="89" y="100"/>
                  <a:pt x="90" y="98"/>
                </a:cubicBezTo>
                <a:cubicBezTo>
                  <a:pt x="93" y="94"/>
                  <a:pt x="104" y="92"/>
                  <a:pt x="102" y="88"/>
                </a:cubicBezTo>
                <a:cubicBezTo>
                  <a:pt x="99" y="83"/>
                  <a:pt x="92" y="90"/>
                  <a:pt x="87" y="91"/>
                </a:cubicBezTo>
                <a:cubicBezTo>
                  <a:pt x="83" y="91"/>
                  <a:pt x="80" y="91"/>
                  <a:pt x="77" y="91"/>
                </a:cubicBezTo>
                <a:cubicBezTo>
                  <a:pt x="74" y="91"/>
                  <a:pt x="66" y="91"/>
                  <a:pt x="68" y="89"/>
                </a:cubicBezTo>
                <a:cubicBezTo>
                  <a:pt x="73" y="82"/>
                  <a:pt x="82" y="80"/>
                  <a:pt x="89" y="77"/>
                </a:cubicBezTo>
                <a:cubicBezTo>
                  <a:pt x="96" y="73"/>
                  <a:pt x="102" y="68"/>
                  <a:pt x="110" y="66"/>
                </a:cubicBezTo>
                <a:cubicBezTo>
                  <a:pt x="115" y="64"/>
                  <a:pt x="122" y="68"/>
                  <a:pt x="127" y="65"/>
                </a:cubicBezTo>
                <a:cubicBezTo>
                  <a:pt x="134" y="62"/>
                  <a:pt x="138" y="54"/>
                  <a:pt x="145" y="50"/>
                </a:cubicBezTo>
                <a:cubicBezTo>
                  <a:pt x="153" y="46"/>
                  <a:pt x="163" y="44"/>
                  <a:pt x="172" y="41"/>
                </a:cubicBezTo>
                <a:cubicBezTo>
                  <a:pt x="181" y="39"/>
                  <a:pt x="189" y="36"/>
                  <a:pt x="198" y="35"/>
                </a:cubicBezTo>
                <a:cubicBezTo>
                  <a:pt x="203" y="34"/>
                  <a:pt x="209" y="32"/>
                  <a:pt x="212" y="36"/>
                </a:cubicBezTo>
                <a:cubicBezTo>
                  <a:pt x="215" y="40"/>
                  <a:pt x="208" y="48"/>
                  <a:pt x="213" y="51"/>
                </a:cubicBezTo>
                <a:cubicBezTo>
                  <a:pt x="216" y="53"/>
                  <a:pt x="217" y="42"/>
                  <a:pt x="221" y="42"/>
                </a:cubicBezTo>
                <a:cubicBezTo>
                  <a:pt x="229" y="42"/>
                  <a:pt x="234" y="50"/>
                  <a:pt x="241" y="52"/>
                </a:cubicBezTo>
                <a:cubicBezTo>
                  <a:pt x="243" y="52"/>
                  <a:pt x="238" y="47"/>
                  <a:pt x="240" y="46"/>
                </a:cubicBezTo>
                <a:cubicBezTo>
                  <a:pt x="243" y="44"/>
                  <a:pt x="250" y="50"/>
                  <a:pt x="250" y="46"/>
                </a:cubicBezTo>
                <a:cubicBezTo>
                  <a:pt x="250" y="40"/>
                  <a:pt x="238" y="38"/>
                  <a:pt x="240" y="32"/>
                </a:cubicBezTo>
                <a:cubicBezTo>
                  <a:pt x="241" y="27"/>
                  <a:pt x="250" y="32"/>
                  <a:pt x="255" y="33"/>
                </a:cubicBezTo>
                <a:cubicBezTo>
                  <a:pt x="264" y="35"/>
                  <a:pt x="274" y="36"/>
                  <a:pt x="282" y="40"/>
                </a:cubicBezTo>
                <a:cubicBezTo>
                  <a:pt x="286" y="42"/>
                  <a:pt x="287" y="48"/>
                  <a:pt x="291" y="49"/>
                </a:cubicBezTo>
                <a:cubicBezTo>
                  <a:pt x="294" y="51"/>
                  <a:pt x="299" y="53"/>
                  <a:pt x="302" y="51"/>
                </a:cubicBezTo>
                <a:cubicBezTo>
                  <a:pt x="304" y="50"/>
                  <a:pt x="300" y="45"/>
                  <a:pt x="300" y="43"/>
                </a:cubicBezTo>
                <a:cubicBezTo>
                  <a:pt x="301" y="40"/>
                  <a:pt x="301" y="37"/>
                  <a:pt x="303" y="37"/>
                </a:cubicBezTo>
                <a:cubicBezTo>
                  <a:pt x="306" y="35"/>
                  <a:pt x="319" y="40"/>
                  <a:pt x="317" y="37"/>
                </a:cubicBezTo>
                <a:cubicBezTo>
                  <a:pt x="312" y="32"/>
                  <a:pt x="292" y="32"/>
                  <a:pt x="296" y="27"/>
                </a:cubicBezTo>
                <a:cubicBezTo>
                  <a:pt x="303" y="26"/>
                  <a:pt x="314" y="27"/>
                  <a:pt x="323" y="27"/>
                </a:cubicBezTo>
                <a:cubicBezTo>
                  <a:pt x="328" y="26"/>
                  <a:pt x="344" y="26"/>
                  <a:pt x="339" y="25"/>
                </a:cubicBezTo>
                <a:cubicBezTo>
                  <a:pt x="330" y="23"/>
                  <a:pt x="320" y="26"/>
                  <a:pt x="312" y="24"/>
                </a:cubicBezTo>
                <a:cubicBezTo>
                  <a:pt x="306" y="22"/>
                  <a:pt x="291" y="20"/>
                  <a:pt x="293" y="14"/>
                </a:cubicBezTo>
                <a:cubicBezTo>
                  <a:pt x="301" y="12"/>
                  <a:pt x="313" y="17"/>
                  <a:pt x="319" y="11"/>
                </a:cubicBezTo>
                <a:cubicBezTo>
                  <a:pt x="327" y="11"/>
                  <a:pt x="331" y="16"/>
                  <a:pt x="339" y="17"/>
                </a:cubicBezTo>
                <a:cubicBezTo>
                  <a:pt x="345" y="18"/>
                  <a:pt x="351" y="18"/>
                  <a:pt x="358" y="18"/>
                </a:cubicBezTo>
                <a:cubicBezTo>
                  <a:pt x="362" y="17"/>
                  <a:pt x="369" y="18"/>
                  <a:pt x="370" y="14"/>
                </a:cubicBezTo>
                <a:cubicBezTo>
                  <a:pt x="372" y="11"/>
                  <a:pt x="359" y="15"/>
                  <a:pt x="361" y="12"/>
                </a:cubicBezTo>
                <a:cubicBezTo>
                  <a:pt x="364" y="7"/>
                  <a:pt x="368" y="6"/>
                  <a:pt x="373" y="6"/>
                </a:cubicBezTo>
                <a:cubicBezTo>
                  <a:pt x="376" y="5"/>
                  <a:pt x="380" y="9"/>
                  <a:pt x="382" y="9"/>
                </a:cubicBezTo>
                <a:cubicBezTo>
                  <a:pt x="385" y="8"/>
                  <a:pt x="378" y="4"/>
                  <a:pt x="381" y="3"/>
                </a:cubicBezTo>
                <a:cubicBezTo>
                  <a:pt x="388" y="1"/>
                  <a:pt x="403" y="2"/>
                  <a:pt x="410" y="2"/>
                </a:cubicBezTo>
                <a:cubicBezTo>
                  <a:pt x="416" y="2"/>
                  <a:pt x="422" y="2"/>
                  <a:pt x="429" y="2"/>
                </a:cubicBezTo>
                <a:cubicBezTo>
                  <a:pt x="440" y="2"/>
                  <a:pt x="451" y="0"/>
                  <a:pt x="463" y="1"/>
                </a:cubicBezTo>
                <a:cubicBezTo>
                  <a:pt x="473" y="2"/>
                  <a:pt x="483" y="3"/>
                  <a:pt x="493" y="6"/>
                </a:cubicBezTo>
                <a:cubicBezTo>
                  <a:pt x="497" y="7"/>
                  <a:pt x="507" y="11"/>
                  <a:pt x="507" y="15"/>
                </a:cubicBezTo>
                <a:cubicBezTo>
                  <a:pt x="503" y="19"/>
                  <a:pt x="496" y="18"/>
                  <a:pt x="492" y="19"/>
                </a:cubicBezTo>
                <a:cubicBezTo>
                  <a:pt x="485" y="21"/>
                  <a:pt x="477" y="19"/>
                  <a:pt x="470" y="19"/>
                </a:cubicBezTo>
                <a:cubicBezTo>
                  <a:pt x="461" y="19"/>
                  <a:pt x="453" y="19"/>
                  <a:pt x="444" y="19"/>
                </a:cubicBezTo>
                <a:cubicBezTo>
                  <a:pt x="441" y="19"/>
                  <a:pt x="432" y="20"/>
                  <a:pt x="435" y="21"/>
                </a:cubicBezTo>
                <a:cubicBezTo>
                  <a:pt x="444" y="22"/>
                  <a:pt x="453" y="22"/>
                  <a:pt x="462" y="22"/>
                </a:cubicBezTo>
                <a:cubicBezTo>
                  <a:pt x="475" y="23"/>
                  <a:pt x="488" y="24"/>
                  <a:pt x="500" y="24"/>
                </a:cubicBezTo>
                <a:cubicBezTo>
                  <a:pt x="506" y="24"/>
                  <a:pt x="511" y="20"/>
                  <a:pt x="517" y="20"/>
                </a:cubicBezTo>
                <a:cubicBezTo>
                  <a:pt x="523" y="20"/>
                  <a:pt x="529" y="20"/>
                  <a:pt x="534" y="20"/>
                </a:cubicBezTo>
                <a:cubicBezTo>
                  <a:pt x="538" y="21"/>
                  <a:pt x="544" y="21"/>
                  <a:pt x="546" y="25"/>
                </a:cubicBezTo>
                <a:cubicBezTo>
                  <a:pt x="545" y="31"/>
                  <a:pt x="537" y="32"/>
                  <a:pt x="531" y="34"/>
                </a:cubicBezTo>
                <a:cubicBezTo>
                  <a:pt x="524" y="36"/>
                  <a:pt x="517" y="35"/>
                  <a:pt x="509" y="36"/>
                </a:cubicBezTo>
                <a:cubicBezTo>
                  <a:pt x="502" y="37"/>
                  <a:pt x="495" y="39"/>
                  <a:pt x="488" y="40"/>
                </a:cubicBezTo>
                <a:cubicBezTo>
                  <a:pt x="475" y="40"/>
                  <a:pt x="463" y="38"/>
                  <a:pt x="450" y="40"/>
                </a:cubicBezTo>
                <a:cubicBezTo>
                  <a:pt x="441" y="40"/>
                  <a:pt x="431" y="43"/>
                  <a:pt x="423" y="46"/>
                </a:cubicBezTo>
                <a:cubicBezTo>
                  <a:pt x="420" y="46"/>
                  <a:pt x="416" y="50"/>
                  <a:pt x="418" y="51"/>
                </a:cubicBezTo>
                <a:cubicBezTo>
                  <a:pt x="431" y="54"/>
                  <a:pt x="444" y="53"/>
                  <a:pt x="457" y="53"/>
                </a:cubicBezTo>
                <a:cubicBezTo>
                  <a:pt x="469" y="54"/>
                  <a:pt x="482" y="55"/>
                  <a:pt x="494" y="55"/>
                </a:cubicBezTo>
                <a:cubicBezTo>
                  <a:pt x="501" y="54"/>
                  <a:pt x="507" y="53"/>
                  <a:pt x="513" y="50"/>
                </a:cubicBezTo>
                <a:cubicBezTo>
                  <a:pt x="516" y="49"/>
                  <a:pt x="516" y="45"/>
                  <a:pt x="518" y="43"/>
                </a:cubicBezTo>
                <a:cubicBezTo>
                  <a:pt x="523" y="41"/>
                  <a:pt x="529" y="39"/>
                  <a:pt x="534" y="41"/>
                </a:cubicBezTo>
                <a:cubicBezTo>
                  <a:pt x="537" y="43"/>
                  <a:pt x="540" y="48"/>
                  <a:pt x="539" y="52"/>
                </a:cubicBezTo>
                <a:cubicBezTo>
                  <a:pt x="537" y="57"/>
                  <a:pt x="530" y="60"/>
                  <a:pt x="525" y="64"/>
                </a:cubicBezTo>
                <a:cubicBezTo>
                  <a:pt x="519" y="79"/>
                  <a:pt x="507" y="80"/>
                  <a:pt x="500" y="89"/>
                </a:cubicBezTo>
                <a:cubicBezTo>
                  <a:pt x="507" y="90"/>
                  <a:pt x="519" y="77"/>
                  <a:pt x="528" y="71"/>
                </a:cubicBezTo>
                <a:cubicBezTo>
                  <a:pt x="537" y="66"/>
                  <a:pt x="544" y="62"/>
                  <a:pt x="552" y="56"/>
                </a:cubicBezTo>
                <a:cubicBezTo>
                  <a:pt x="555" y="54"/>
                  <a:pt x="556" y="49"/>
                  <a:pt x="559" y="50"/>
                </a:cubicBezTo>
                <a:cubicBezTo>
                  <a:pt x="563" y="50"/>
                  <a:pt x="557" y="57"/>
                  <a:pt x="560" y="58"/>
                </a:cubicBezTo>
                <a:cubicBezTo>
                  <a:pt x="564" y="60"/>
                  <a:pt x="567" y="54"/>
                  <a:pt x="571" y="54"/>
                </a:cubicBezTo>
                <a:cubicBezTo>
                  <a:pt x="574" y="54"/>
                  <a:pt x="581" y="57"/>
                  <a:pt x="584" y="55"/>
                </a:cubicBezTo>
                <a:cubicBezTo>
                  <a:pt x="591" y="54"/>
                  <a:pt x="595" y="47"/>
                  <a:pt x="602" y="46"/>
                </a:cubicBezTo>
                <a:cubicBezTo>
                  <a:pt x="609" y="44"/>
                  <a:pt x="617" y="46"/>
                  <a:pt x="624" y="47"/>
                </a:cubicBezTo>
                <a:cubicBezTo>
                  <a:pt x="631" y="48"/>
                  <a:pt x="635" y="50"/>
                  <a:pt x="645" y="5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84" name="Freeform 3602"/>
          <p:cNvSpPr>
            <a:spLocks noChangeAspect="1"/>
          </p:cNvSpPr>
          <p:nvPr/>
        </p:nvSpPr>
        <p:spPr bwMode="auto">
          <a:xfrm>
            <a:off x="3376613" y="1973263"/>
            <a:ext cx="66675" cy="47625"/>
          </a:xfrm>
          <a:custGeom>
            <a:avLst/>
            <a:gdLst>
              <a:gd name="T0" fmla="*/ 7 w 35"/>
              <a:gd name="T1" fmla="*/ 0 h 25"/>
              <a:gd name="T2" fmla="*/ 23 w 35"/>
              <a:gd name="T3" fmla="*/ 4 h 25"/>
              <a:gd name="T4" fmla="*/ 34 w 35"/>
              <a:gd name="T5" fmla="*/ 11 h 25"/>
              <a:gd name="T6" fmla="*/ 41 w 35"/>
              <a:gd name="T7" fmla="*/ 14 h 25"/>
              <a:gd name="T8" fmla="*/ 36 w 35"/>
              <a:gd name="T9" fmla="*/ 25 h 25"/>
              <a:gd name="T10" fmla="*/ 18 w 35"/>
              <a:gd name="T11" fmla="*/ 29 h 25"/>
              <a:gd name="T12" fmla="*/ 10 w 35"/>
              <a:gd name="T13" fmla="*/ 26 h 25"/>
              <a:gd name="T14" fmla="*/ 18 w 35"/>
              <a:gd name="T15" fmla="*/ 22 h 25"/>
              <a:gd name="T16" fmla="*/ 2 w 35"/>
              <a:gd name="T17" fmla="*/ 19 h 25"/>
              <a:gd name="T18" fmla="*/ 4 w 35"/>
              <a:gd name="T19" fmla="*/ 14 h 25"/>
              <a:gd name="T20" fmla="*/ 4 w 35"/>
              <a:gd name="T21" fmla="*/ 10 h 25"/>
              <a:gd name="T22" fmla="*/ 8 w 35"/>
              <a:gd name="T23" fmla="*/ 10 h 25"/>
              <a:gd name="T24" fmla="*/ 4 w 35"/>
              <a:gd name="T25" fmla="*/ 5 h 25"/>
              <a:gd name="T26" fmla="*/ 7 w 35"/>
              <a:gd name="T27" fmla="*/ 0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5"/>
              <a:gd name="T43" fmla="*/ 0 h 25"/>
              <a:gd name="T44" fmla="*/ 35 w 35"/>
              <a:gd name="T45" fmla="*/ 25 h 2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5" h="25">
                <a:moveTo>
                  <a:pt x="6" y="0"/>
                </a:moveTo>
                <a:cubicBezTo>
                  <a:pt x="11" y="0"/>
                  <a:pt x="15" y="1"/>
                  <a:pt x="19" y="3"/>
                </a:cubicBezTo>
                <a:cubicBezTo>
                  <a:pt x="22" y="4"/>
                  <a:pt x="24" y="7"/>
                  <a:pt x="28" y="9"/>
                </a:cubicBezTo>
                <a:cubicBezTo>
                  <a:pt x="30" y="11"/>
                  <a:pt x="34" y="10"/>
                  <a:pt x="34" y="12"/>
                </a:cubicBezTo>
                <a:cubicBezTo>
                  <a:pt x="35" y="15"/>
                  <a:pt x="33" y="19"/>
                  <a:pt x="30" y="21"/>
                </a:cubicBezTo>
                <a:cubicBezTo>
                  <a:pt x="26" y="24"/>
                  <a:pt x="20" y="24"/>
                  <a:pt x="15" y="24"/>
                </a:cubicBezTo>
                <a:cubicBezTo>
                  <a:pt x="13" y="25"/>
                  <a:pt x="8" y="25"/>
                  <a:pt x="8" y="22"/>
                </a:cubicBezTo>
                <a:cubicBezTo>
                  <a:pt x="8" y="20"/>
                  <a:pt x="17" y="20"/>
                  <a:pt x="15" y="18"/>
                </a:cubicBezTo>
                <a:cubicBezTo>
                  <a:pt x="12" y="15"/>
                  <a:pt x="6" y="18"/>
                  <a:pt x="2" y="16"/>
                </a:cubicBezTo>
                <a:cubicBezTo>
                  <a:pt x="0" y="15"/>
                  <a:pt x="3" y="13"/>
                  <a:pt x="3" y="12"/>
                </a:cubicBezTo>
                <a:cubicBezTo>
                  <a:pt x="3" y="10"/>
                  <a:pt x="3" y="9"/>
                  <a:pt x="3" y="8"/>
                </a:cubicBezTo>
                <a:cubicBezTo>
                  <a:pt x="4" y="7"/>
                  <a:pt x="7" y="9"/>
                  <a:pt x="7" y="8"/>
                </a:cubicBezTo>
                <a:cubicBezTo>
                  <a:pt x="7" y="6"/>
                  <a:pt x="3" y="6"/>
                  <a:pt x="3" y="4"/>
                </a:cubicBezTo>
                <a:cubicBezTo>
                  <a:pt x="3" y="2"/>
                  <a:pt x="5" y="0"/>
                  <a:pt x="6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85" name="Freeform 3603"/>
          <p:cNvSpPr>
            <a:spLocks noChangeAspect="1"/>
          </p:cNvSpPr>
          <p:nvPr/>
        </p:nvSpPr>
        <p:spPr bwMode="auto">
          <a:xfrm>
            <a:off x="3136900" y="1665288"/>
            <a:ext cx="55563" cy="14288"/>
          </a:xfrm>
          <a:custGeom>
            <a:avLst/>
            <a:gdLst>
              <a:gd name="T0" fmla="*/ 6 w 29"/>
              <a:gd name="T1" fmla="*/ 1 h 7"/>
              <a:gd name="T2" fmla="*/ 1 w 29"/>
              <a:gd name="T3" fmla="*/ 4 h 7"/>
              <a:gd name="T4" fmla="*/ 12 w 29"/>
              <a:gd name="T5" fmla="*/ 6 h 7"/>
              <a:gd name="T6" fmla="*/ 25 w 29"/>
              <a:gd name="T7" fmla="*/ 8 h 7"/>
              <a:gd name="T8" fmla="*/ 35 w 29"/>
              <a:gd name="T9" fmla="*/ 9 h 7"/>
              <a:gd name="T10" fmla="*/ 35 w 29"/>
              <a:gd name="T11" fmla="*/ 6 h 7"/>
              <a:gd name="T12" fmla="*/ 24 w 29"/>
              <a:gd name="T13" fmla="*/ 1 h 7"/>
              <a:gd name="T14" fmla="*/ 13 w 29"/>
              <a:gd name="T15" fmla="*/ 3 h 7"/>
              <a:gd name="T16" fmla="*/ 6 w 29"/>
              <a:gd name="T17" fmla="*/ 1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9"/>
              <a:gd name="T28" fmla="*/ 0 h 7"/>
              <a:gd name="T29" fmla="*/ 29 w 29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9" h="7">
                <a:moveTo>
                  <a:pt x="5" y="1"/>
                </a:moveTo>
                <a:cubicBezTo>
                  <a:pt x="4" y="2"/>
                  <a:pt x="0" y="2"/>
                  <a:pt x="1" y="3"/>
                </a:cubicBezTo>
                <a:cubicBezTo>
                  <a:pt x="4" y="5"/>
                  <a:pt x="7" y="4"/>
                  <a:pt x="10" y="5"/>
                </a:cubicBezTo>
                <a:cubicBezTo>
                  <a:pt x="14" y="5"/>
                  <a:pt x="17" y="6"/>
                  <a:pt x="21" y="6"/>
                </a:cubicBezTo>
                <a:cubicBezTo>
                  <a:pt x="24" y="6"/>
                  <a:pt x="26" y="7"/>
                  <a:pt x="29" y="7"/>
                </a:cubicBezTo>
                <a:cubicBezTo>
                  <a:pt x="29" y="6"/>
                  <a:pt x="29" y="5"/>
                  <a:pt x="29" y="5"/>
                </a:cubicBezTo>
                <a:cubicBezTo>
                  <a:pt x="26" y="3"/>
                  <a:pt x="23" y="1"/>
                  <a:pt x="20" y="1"/>
                </a:cubicBezTo>
                <a:cubicBezTo>
                  <a:pt x="17" y="0"/>
                  <a:pt x="14" y="2"/>
                  <a:pt x="11" y="2"/>
                </a:cubicBezTo>
                <a:cubicBezTo>
                  <a:pt x="9" y="2"/>
                  <a:pt x="7" y="1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86" name="Freeform 3604"/>
          <p:cNvSpPr>
            <a:spLocks noChangeAspect="1"/>
          </p:cNvSpPr>
          <p:nvPr/>
        </p:nvSpPr>
        <p:spPr bwMode="auto">
          <a:xfrm>
            <a:off x="3089275" y="1663700"/>
            <a:ext cx="26988" cy="7938"/>
          </a:xfrm>
          <a:custGeom>
            <a:avLst/>
            <a:gdLst>
              <a:gd name="T0" fmla="*/ 9 w 14"/>
              <a:gd name="T1" fmla="*/ 1 h 4"/>
              <a:gd name="T2" fmla="*/ 16 w 14"/>
              <a:gd name="T3" fmla="*/ 3 h 4"/>
              <a:gd name="T4" fmla="*/ 16 w 14"/>
              <a:gd name="T5" fmla="*/ 5 h 4"/>
              <a:gd name="T6" fmla="*/ 5 w 14"/>
              <a:gd name="T7" fmla="*/ 5 h 4"/>
              <a:gd name="T8" fmla="*/ 1 w 14"/>
              <a:gd name="T9" fmla="*/ 3 h 4"/>
              <a:gd name="T10" fmla="*/ 9 w 14"/>
              <a:gd name="T11" fmla="*/ 1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4"/>
              <a:gd name="T19" fmla="*/ 0 h 4"/>
              <a:gd name="T20" fmla="*/ 14 w 14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4" h="4">
                <a:moveTo>
                  <a:pt x="7" y="1"/>
                </a:moveTo>
                <a:cubicBezTo>
                  <a:pt x="9" y="1"/>
                  <a:pt x="11" y="1"/>
                  <a:pt x="13" y="2"/>
                </a:cubicBezTo>
                <a:cubicBezTo>
                  <a:pt x="14" y="2"/>
                  <a:pt x="14" y="4"/>
                  <a:pt x="13" y="4"/>
                </a:cubicBezTo>
                <a:cubicBezTo>
                  <a:pt x="10" y="4"/>
                  <a:pt x="7" y="4"/>
                  <a:pt x="4" y="4"/>
                </a:cubicBezTo>
                <a:cubicBezTo>
                  <a:pt x="3" y="4"/>
                  <a:pt x="0" y="2"/>
                  <a:pt x="1" y="2"/>
                </a:cubicBezTo>
                <a:cubicBezTo>
                  <a:pt x="2" y="0"/>
                  <a:pt x="5" y="1"/>
                  <a:pt x="7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87" name="Freeform 3605"/>
          <p:cNvSpPr>
            <a:spLocks noChangeAspect="1"/>
          </p:cNvSpPr>
          <p:nvPr/>
        </p:nvSpPr>
        <p:spPr bwMode="auto">
          <a:xfrm>
            <a:off x="3062288" y="1670050"/>
            <a:ext cx="25400" cy="7938"/>
          </a:xfrm>
          <a:custGeom>
            <a:avLst/>
            <a:gdLst>
              <a:gd name="T0" fmla="*/ 4 w 13"/>
              <a:gd name="T1" fmla="*/ 0 h 4"/>
              <a:gd name="T2" fmla="*/ 12 w 13"/>
              <a:gd name="T3" fmla="*/ 1 h 4"/>
              <a:gd name="T4" fmla="*/ 16 w 13"/>
              <a:gd name="T5" fmla="*/ 3 h 4"/>
              <a:gd name="T6" fmla="*/ 12 w 13"/>
              <a:gd name="T7" fmla="*/ 5 h 4"/>
              <a:gd name="T8" fmla="*/ 5 w 13"/>
              <a:gd name="T9" fmla="*/ 3 h 4"/>
              <a:gd name="T10" fmla="*/ 0 w 13"/>
              <a:gd name="T11" fmla="*/ 1 h 4"/>
              <a:gd name="T12" fmla="*/ 4 w 13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4"/>
              <a:gd name="T23" fmla="*/ 13 w 13"/>
              <a:gd name="T24" fmla="*/ 4 h 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4">
                <a:moveTo>
                  <a:pt x="3" y="0"/>
                </a:moveTo>
                <a:cubicBezTo>
                  <a:pt x="5" y="0"/>
                  <a:pt x="8" y="0"/>
                  <a:pt x="10" y="1"/>
                </a:cubicBezTo>
                <a:cubicBezTo>
                  <a:pt x="11" y="1"/>
                  <a:pt x="13" y="1"/>
                  <a:pt x="13" y="2"/>
                </a:cubicBezTo>
                <a:cubicBezTo>
                  <a:pt x="13" y="3"/>
                  <a:pt x="11" y="4"/>
                  <a:pt x="10" y="4"/>
                </a:cubicBezTo>
                <a:cubicBezTo>
                  <a:pt x="8" y="4"/>
                  <a:pt x="6" y="3"/>
                  <a:pt x="4" y="2"/>
                </a:cubicBezTo>
                <a:cubicBezTo>
                  <a:pt x="3" y="2"/>
                  <a:pt x="1" y="2"/>
                  <a:pt x="0" y="1"/>
                </a:cubicBezTo>
                <a:cubicBezTo>
                  <a:pt x="0" y="0"/>
                  <a:pt x="2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88" name="Freeform 3606"/>
          <p:cNvSpPr>
            <a:spLocks noChangeAspect="1"/>
          </p:cNvSpPr>
          <p:nvPr/>
        </p:nvSpPr>
        <p:spPr bwMode="auto">
          <a:xfrm>
            <a:off x="3479800" y="1430338"/>
            <a:ext cx="34925" cy="22225"/>
          </a:xfrm>
          <a:custGeom>
            <a:avLst/>
            <a:gdLst>
              <a:gd name="T0" fmla="*/ 1 w 18"/>
              <a:gd name="T1" fmla="*/ 0 h 12"/>
              <a:gd name="T2" fmla="*/ 1 w 18"/>
              <a:gd name="T3" fmla="*/ 6 h 12"/>
              <a:gd name="T4" fmla="*/ 16 w 18"/>
              <a:gd name="T5" fmla="*/ 12 h 12"/>
              <a:gd name="T6" fmla="*/ 22 w 18"/>
              <a:gd name="T7" fmla="*/ 12 h 12"/>
              <a:gd name="T8" fmla="*/ 17 w 18"/>
              <a:gd name="T9" fmla="*/ 8 h 12"/>
              <a:gd name="T10" fmla="*/ 9 w 18"/>
              <a:gd name="T11" fmla="*/ 5 h 12"/>
              <a:gd name="T12" fmla="*/ 1 w 18"/>
              <a:gd name="T13" fmla="*/ 0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"/>
              <a:gd name="T22" fmla="*/ 0 h 12"/>
              <a:gd name="T23" fmla="*/ 18 w 18"/>
              <a:gd name="T24" fmla="*/ 12 h 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" h="12">
                <a:moveTo>
                  <a:pt x="1" y="0"/>
                </a:moveTo>
                <a:cubicBezTo>
                  <a:pt x="0" y="1"/>
                  <a:pt x="0" y="4"/>
                  <a:pt x="1" y="5"/>
                </a:cubicBezTo>
                <a:cubicBezTo>
                  <a:pt x="5" y="8"/>
                  <a:pt x="9" y="9"/>
                  <a:pt x="13" y="10"/>
                </a:cubicBezTo>
                <a:cubicBezTo>
                  <a:pt x="14" y="11"/>
                  <a:pt x="17" y="12"/>
                  <a:pt x="18" y="10"/>
                </a:cubicBezTo>
                <a:cubicBezTo>
                  <a:pt x="18" y="9"/>
                  <a:pt x="16" y="8"/>
                  <a:pt x="14" y="7"/>
                </a:cubicBezTo>
                <a:cubicBezTo>
                  <a:pt x="12" y="6"/>
                  <a:pt x="10" y="5"/>
                  <a:pt x="7" y="4"/>
                </a:cubicBezTo>
                <a:cubicBezTo>
                  <a:pt x="5" y="3"/>
                  <a:pt x="4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89" name="Freeform 3607"/>
          <p:cNvSpPr>
            <a:spLocks noChangeAspect="1"/>
          </p:cNvSpPr>
          <p:nvPr/>
        </p:nvSpPr>
        <p:spPr bwMode="auto">
          <a:xfrm>
            <a:off x="3586163" y="1423988"/>
            <a:ext cx="55563" cy="26988"/>
          </a:xfrm>
          <a:custGeom>
            <a:avLst/>
            <a:gdLst>
              <a:gd name="T0" fmla="*/ 2 w 29"/>
              <a:gd name="T1" fmla="*/ 0 h 14"/>
              <a:gd name="T2" fmla="*/ 10 w 29"/>
              <a:gd name="T3" fmla="*/ 0 h 14"/>
              <a:gd name="T4" fmla="*/ 21 w 29"/>
              <a:gd name="T5" fmla="*/ 1 h 14"/>
              <a:gd name="T6" fmla="*/ 34 w 29"/>
              <a:gd name="T7" fmla="*/ 5 h 14"/>
              <a:gd name="T8" fmla="*/ 35 w 29"/>
              <a:gd name="T9" fmla="*/ 7 h 14"/>
              <a:gd name="T10" fmla="*/ 29 w 29"/>
              <a:gd name="T11" fmla="*/ 10 h 14"/>
              <a:gd name="T12" fmla="*/ 31 w 29"/>
              <a:gd name="T13" fmla="*/ 13 h 14"/>
              <a:gd name="T14" fmla="*/ 28 w 29"/>
              <a:gd name="T15" fmla="*/ 17 h 14"/>
              <a:gd name="T16" fmla="*/ 8 w 29"/>
              <a:gd name="T17" fmla="*/ 6 h 14"/>
              <a:gd name="T18" fmla="*/ 1 w 29"/>
              <a:gd name="T19" fmla="*/ 1 h 14"/>
              <a:gd name="T20" fmla="*/ 2 w 29"/>
              <a:gd name="T21" fmla="*/ 0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9"/>
              <a:gd name="T34" fmla="*/ 0 h 14"/>
              <a:gd name="T35" fmla="*/ 29 w 29"/>
              <a:gd name="T36" fmla="*/ 14 h 1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9" h="14">
                <a:moveTo>
                  <a:pt x="2" y="0"/>
                </a:moveTo>
                <a:cubicBezTo>
                  <a:pt x="4" y="0"/>
                  <a:pt x="6" y="0"/>
                  <a:pt x="8" y="0"/>
                </a:cubicBezTo>
                <a:cubicBezTo>
                  <a:pt x="11" y="0"/>
                  <a:pt x="14" y="0"/>
                  <a:pt x="17" y="1"/>
                </a:cubicBezTo>
                <a:cubicBezTo>
                  <a:pt x="21" y="2"/>
                  <a:pt x="24" y="3"/>
                  <a:pt x="28" y="4"/>
                </a:cubicBezTo>
                <a:cubicBezTo>
                  <a:pt x="28" y="4"/>
                  <a:pt x="29" y="5"/>
                  <a:pt x="29" y="6"/>
                </a:cubicBezTo>
                <a:cubicBezTo>
                  <a:pt x="28" y="7"/>
                  <a:pt x="25" y="6"/>
                  <a:pt x="24" y="8"/>
                </a:cubicBezTo>
                <a:cubicBezTo>
                  <a:pt x="23" y="9"/>
                  <a:pt x="26" y="10"/>
                  <a:pt x="26" y="11"/>
                </a:cubicBezTo>
                <a:cubicBezTo>
                  <a:pt x="25" y="12"/>
                  <a:pt x="24" y="14"/>
                  <a:pt x="23" y="14"/>
                </a:cubicBezTo>
                <a:cubicBezTo>
                  <a:pt x="17" y="12"/>
                  <a:pt x="12" y="8"/>
                  <a:pt x="7" y="5"/>
                </a:cubicBezTo>
                <a:cubicBezTo>
                  <a:pt x="5" y="4"/>
                  <a:pt x="2" y="3"/>
                  <a:pt x="1" y="1"/>
                </a:cubicBezTo>
                <a:cubicBezTo>
                  <a:pt x="0" y="1"/>
                  <a:pt x="1" y="1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90" name="Freeform 3608"/>
          <p:cNvSpPr>
            <a:spLocks noChangeAspect="1"/>
          </p:cNvSpPr>
          <p:nvPr/>
        </p:nvSpPr>
        <p:spPr bwMode="auto">
          <a:xfrm>
            <a:off x="3573463" y="1408113"/>
            <a:ext cx="12700" cy="12700"/>
          </a:xfrm>
          <a:custGeom>
            <a:avLst/>
            <a:gdLst>
              <a:gd name="T0" fmla="*/ 1 w 7"/>
              <a:gd name="T1" fmla="*/ 0 h 6"/>
              <a:gd name="T2" fmla="*/ 1 w 7"/>
              <a:gd name="T3" fmla="*/ 5 h 6"/>
              <a:gd name="T4" fmla="*/ 8 w 7"/>
              <a:gd name="T5" fmla="*/ 5 h 6"/>
              <a:gd name="T6" fmla="*/ 1 w 7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7"/>
              <a:gd name="T13" fmla="*/ 0 h 6"/>
              <a:gd name="T14" fmla="*/ 7 w 7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" h="6">
                <a:moveTo>
                  <a:pt x="1" y="0"/>
                </a:moveTo>
                <a:cubicBezTo>
                  <a:pt x="0" y="1"/>
                  <a:pt x="0" y="3"/>
                  <a:pt x="1" y="4"/>
                </a:cubicBezTo>
                <a:cubicBezTo>
                  <a:pt x="3" y="5"/>
                  <a:pt x="7" y="6"/>
                  <a:pt x="7" y="4"/>
                </a:cubicBezTo>
                <a:cubicBezTo>
                  <a:pt x="7" y="1"/>
                  <a:pt x="4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91" name="Freeform 3609"/>
          <p:cNvSpPr>
            <a:spLocks noChangeAspect="1"/>
          </p:cNvSpPr>
          <p:nvPr/>
        </p:nvSpPr>
        <p:spPr bwMode="auto">
          <a:xfrm>
            <a:off x="3600450" y="1393825"/>
            <a:ext cx="38100" cy="26988"/>
          </a:xfrm>
          <a:custGeom>
            <a:avLst/>
            <a:gdLst>
              <a:gd name="T0" fmla="*/ 1 w 20"/>
              <a:gd name="T1" fmla="*/ 9 h 14"/>
              <a:gd name="T2" fmla="*/ 11 w 20"/>
              <a:gd name="T3" fmla="*/ 17 h 14"/>
              <a:gd name="T4" fmla="*/ 23 w 20"/>
              <a:gd name="T5" fmla="*/ 13 h 14"/>
              <a:gd name="T6" fmla="*/ 16 w 20"/>
              <a:gd name="T7" fmla="*/ 7 h 14"/>
              <a:gd name="T8" fmla="*/ 11 w 20"/>
              <a:gd name="T9" fmla="*/ 1 h 14"/>
              <a:gd name="T10" fmla="*/ 5 w 20"/>
              <a:gd name="T11" fmla="*/ 5 h 14"/>
              <a:gd name="T12" fmla="*/ 8 w 20"/>
              <a:gd name="T13" fmla="*/ 10 h 14"/>
              <a:gd name="T14" fmla="*/ 1 w 20"/>
              <a:gd name="T15" fmla="*/ 9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0"/>
              <a:gd name="T25" fmla="*/ 0 h 14"/>
              <a:gd name="T26" fmla="*/ 20 w 20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0" h="14">
                <a:moveTo>
                  <a:pt x="1" y="7"/>
                </a:moveTo>
                <a:cubicBezTo>
                  <a:pt x="2" y="10"/>
                  <a:pt x="6" y="13"/>
                  <a:pt x="9" y="14"/>
                </a:cubicBezTo>
                <a:cubicBezTo>
                  <a:pt x="12" y="14"/>
                  <a:pt x="17" y="14"/>
                  <a:pt x="19" y="11"/>
                </a:cubicBezTo>
                <a:cubicBezTo>
                  <a:pt x="20" y="9"/>
                  <a:pt x="15" y="8"/>
                  <a:pt x="13" y="6"/>
                </a:cubicBezTo>
                <a:cubicBezTo>
                  <a:pt x="12" y="4"/>
                  <a:pt x="11" y="1"/>
                  <a:pt x="9" y="1"/>
                </a:cubicBezTo>
                <a:cubicBezTo>
                  <a:pt x="7" y="0"/>
                  <a:pt x="5" y="2"/>
                  <a:pt x="4" y="4"/>
                </a:cubicBezTo>
                <a:cubicBezTo>
                  <a:pt x="4" y="6"/>
                  <a:pt x="8" y="7"/>
                  <a:pt x="7" y="8"/>
                </a:cubicBezTo>
                <a:cubicBezTo>
                  <a:pt x="5" y="9"/>
                  <a:pt x="0" y="5"/>
                  <a:pt x="1" y="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92" name="Freeform 3610"/>
          <p:cNvSpPr>
            <a:spLocks noChangeAspect="1"/>
          </p:cNvSpPr>
          <p:nvPr/>
        </p:nvSpPr>
        <p:spPr bwMode="auto">
          <a:xfrm>
            <a:off x="4148138" y="1697038"/>
            <a:ext cx="9525" cy="39688"/>
          </a:xfrm>
          <a:custGeom>
            <a:avLst/>
            <a:gdLst>
              <a:gd name="T0" fmla="*/ 2 w 5"/>
              <a:gd name="T1" fmla="*/ 1 h 21"/>
              <a:gd name="T2" fmla="*/ 0 w 5"/>
              <a:gd name="T3" fmla="*/ 7 h 21"/>
              <a:gd name="T4" fmla="*/ 4 w 5"/>
              <a:gd name="T5" fmla="*/ 24 h 21"/>
              <a:gd name="T6" fmla="*/ 6 w 5"/>
              <a:gd name="T7" fmla="*/ 24 h 21"/>
              <a:gd name="T8" fmla="*/ 5 w 5"/>
              <a:gd name="T9" fmla="*/ 5 h 21"/>
              <a:gd name="T10" fmla="*/ 2 w 5"/>
              <a:gd name="T11" fmla="*/ 1 h 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"/>
              <a:gd name="T19" fmla="*/ 0 h 21"/>
              <a:gd name="T20" fmla="*/ 5 w 5"/>
              <a:gd name="T21" fmla="*/ 21 h 2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" h="21">
                <a:moveTo>
                  <a:pt x="2" y="1"/>
                </a:moveTo>
                <a:cubicBezTo>
                  <a:pt x="0" y="2"/>
                  <a:pt x="0" y="4"/>
                  <a:pt x="0" y="6"/>
                </a:cubicBezTo>
                <a:cubicBezTo>
                  <a:pt x="0" y="11"/>
                  <a:pt x="1" y="16"/>
                  <a:pt x="3" y="20"/>
                </a:cubicBezTo>
                <a:cubicBezTo>
                  <a:pt x="3" y="21"/>
                  <a:pt x="5" y="20"/>
                  <a:pt x="5" y="20"/>
                </a:cubicBezTo>
                <a:cubicBezTo>
                  <a:pt x="5" y="14"/>
                  <a:pt x="5" y="9"/>
                  <a:pt x="4" y="4"/>
                </a:cubicBezTo>
                <a:cubicBezTo>
                  <a:pt x="4" y="3"/>
                  <a:pt x="3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93" name="Freeform 3611"/>
          <p:cNvSpPr>
            <a:spLocks noChangeAspect="1"/>
          </p:cNvSpPr>
          <p:nvPr/>
        </p:nvSpPr>
        <p:spPr bwMode="auto">
          <a:xfrm>
            <a:off x="4149725" y="1757363"/>
            <a:ext cx="36513" cy="22225"/>
          </a:xfrm>
          <a:custGeom>
            <a:avLst/>
            <a:gdLst>
              <a:gd name="T0" fmla="*/ 1 w 19"/>
              <a:gd name="T1" fmla="*/ 2 h 12"/>
              <a:gd name="T2" fmla="*/ 1 w 19"/>
              <a:gd name="T3" fmla="*/ 12 h 12"/>
              <a:gd name="T4" fmla="*/ 11 w 19"/>
              <a:gd name="T5" fmla="*/ 12 h 12"/>
              <a:gd name="T6" fmla="*/ 19 w 19"/>
              <a:gd name="T7" fmla="*/ 12 h 12"/>
              <a:gd name="T8" fmla="*/ 23 w 19"/>
              <a:gd name="T9" fmla="*/ 8 h 12"/>
              <a:gd name="T10" fmla="*/ 22 w 19"/>
              <a:gd name="T11" fmla="*/ 6 h 12"/>
              <a:gd name="T12" fmla="*/ 17 w 19"/>
              <a:gd name="T13" fmla="*/ 8 h 12"/>
              <a:gd name="T14" fmla="*/ 12 w 19"/>
              <a:gd name="T15" fmla="*/ 5 h 12"/>
              <a:gd name="T16" fmla="*/ 15 w 19"/>
              <a:gd name="T17" fmla="*/ 2 h 12"/>
              <a:gd name="T18" fmla="*/ 13 w 19"/>
              <a:gd name="T19" fmla="*/ 0 h 12"/>
              <a:gd name="T20" fmla="*/ 10 w 19"/>
              <a:gd name="T21" fmla="*/ 5 h 12"/>
              <a:gd name="T22" fmla="*/ 6 w 19"/>
              <a:gd name="T23" fmla="*/ 1 h 12"/>
              <a:gd name="T24" fmla="*/ 1 w 19"/>
              <a:gd name="T25" fmla="*/ 2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9"/>
              <a:gd name="T40" fmla="*/ 0 h 12"/>
              <a:gd name="T41" fmla="*/ 19 w 19"/>
              <a:gd name="T42" fmla="*/ 12 h 1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9" h="12">
                <a:moveTo>
                  <a:pt x="1" y="2"/>
                </a:moveTo>
                <a:cubicBezTo>
                  <a:pt x="2" y="4"/>
                  <a:pt x="1" y="8"/>
                  <a:pt x="1" y="10"/>
                </a:cubicBezTo>
                <a:cubicBezTo>
                  <a:pt x="2" y="12"/>
                  <a:pt x="7" y="10"/>
                  <a:pt x="9" y="10"/>
                </a:cubicBezTo>
                <a:cubicBezTo>
                  <a:pt x="11" y="10"/>
                  <a:pt x="14" y="11"/>
                  <a:pt x="16" y="10"/>
                </a:cubicBezTo>
                <a:cubicBezTo>
                  <a:pt x="17" y="10"/>
                  <a:pt x="18" y="9"/>
                  <a:pt x="19" y="7"/>
                </a:cubicBezTo>
                <a:cubicBezTo>
                  <a:pt x="19" y="7"/>
                  <a:pt x="19" y="5"/>
                  <a:pt x="18" y="5"/>
                </a:cubicBezTo>
                <a:cubicBezTo>
                  <a:pt x="17" y="5"/>
                  <a:pt x="16" y="8"/>
                  <a:pt x="14" y="7"/>
                </a:cubicBezTo>
                <a:cubicBezTo>
                  <a:pt x="13" y="7"/>
                  <a:pt x="11" y="6"/>
                  <a:pt x="10" y="4"/>
                </a:cubicBezTo>
                <a:cubicBezTo>
                  <a:pt x="10" y="3"/>
                  <a:pt x="12" y="3"/>
                  <a:pt x="12" y="2"/>
                </a:cubicBezTo>
                <a:cubicBezTo>
                  <a:pt x="12" y="1"/>
                  <a:pt x="12" y="0"/>
                  <a:pt x="11" y="0"/>
                </a:cubicBezTo>
                <a:cubicBezTo>
                  <a:pt x="9" y="1"/>
                  <a:pt x="10" y="4"/>
                  <a:pt x="8" y="4"/>
                </a:cubicBezTo>
                <a:cubicBezTo>
                  <a:pt x="7" y="4"/>
                  <a:pt x="7" y="1"/>
                  <a:pt x="5" y="1"/>
                </a:cubicBezTo>
                <a:cubicBezTo>
                  <a:pt x="4" y="1"/>
                  <a:pt x="0" y="0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94" name="Freeform 3612"/>
          <p:cNvSpPr>
            <a:spLocks noChangeAspect="1"/>
          </p:cNvSpPr>
          <p:nvPr/>
        </p:nvSpPr>
        <p:spPr bwMode="auto">
          <a:xfrm>
            <a:off x="4117975" y="1773238"/>
            <a:ext cx="12700" cy="15875"/>
          </a:xfrm>
          <a:custGeom>
            <a:avLst/>
            <a:gdLst>
              <a:gd name="T0" fmla="*/ 2 w 7"/>
              <a:gd name="T1" fmla="*/ 1 h 9"/>
              <a:gd name="T2" fmla="*/ 1 w 7"/>
              <a:gd name="T3" fmla="*/ 9 h 9"/>
              <a:gd name="T4" fmla="*/ 6 w 7"/>
              <a:gd name="T5" fmla="*/ 9 h 9"/>
              <a:gd name="T6" fmla="*/ 8 w 7"/>
              <a:gd name="T7" fmla="*/ 7 h 9"/>
              <a:gd name="T8" fmla="*/ 6 w 7"/>
              <a:gd name="T9" fmla="*/ 4 h 9"/>
              <a:gd name="T10" fmla="*/ 7 w 7"/>
              <a:gd name="T11" fmla="*/ 2 h 9"/>
              <a:gd name="T12" fmla="*/ 2 w 7"/>
              <a:gd name="T13" fmla="*/ 1 h 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9"/>
              <a:gd name="T23" fmla="*/ 7 w 7"/>
              <a:gd name="T24" fmla="*/ 9 h 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9">
                <a:moveTo>
                  <a:pt x="2" y="1"/>
                </a:moveTo>
                <a:cubicBezTo>
                  <a:pt x="1" y="3"/>
                  <a:pt x="0" y="6"/>
                  <a:pt x="1" y="8"/>
                </a:cubicBezTo>
                <a:cubicBezTo>
                  <a:pt x="2" y="9"/>
                  <a:pt x="4" y="9"/>
                  <a:pt x="5" y="8"/>
                </a:cubicBezTo>
                <a:cubicBezTo>
                  <a:pt x="6" y="8"/>
                  <a:pt x="7" y="7"/>
                  <a:pt x="7" y="6"/>
                </a:cubicBezTo>
                <a:cubicBezTo>
                  <a:pt x="7" y="5"/>
                  <a:pt x="6" y="5"/>
                  <a:pt x="5" y="4"/>
                </a:cubicBezTo>
                <a:cubicBezTo>
                  <a:pt x="5" y="3"/>
                  <a:pt x="6" y="2"/>
                  <a:pt x="6" y="2"/>
                </a:cubicBezTo>
                <a:cubicBezTo>
                  <a:pt x="5" y="1"/>
                  <a:pt x="3" y="0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95" name="Freeform 3613"/>
          <p:cNvSpPr>
            <a:spLocks noChangeAspect="1"/>
          </p:cNvSpPr>
          <p:nvPr/>
        </p:nvSpPr>
        <p:spPr bwMode="auto">
          <a:xfrm>
            <a:off x="4087813" y="1801813"/>
            <a:ext cx="36513" cy="19050"/>
          </a:xfrm>
          <a:custGeom>
            <a:avLst/>
            <a:gdLst>
              <a:gd name="T0" fmla="*/ 1 w 19"/>
              <a:gd name="T1" fmla="*/ 1 h 10"/>
              <a:gd name="T2" fmla="*/ 1 w 19"/>
              <a:gd name="T3" fmla="*/ 5 h 10"/>
              <a:gd name="T4" fmla="*/ 8 w 19"/>
              <a:gd name="T5" fmla="*/ 7 h 10"/>
              <a:gd name="T6" fmla="*/ 13 w 19"/>
              <a:gd name="T7" fmla="*/ 10 h 10"/>
              <a:gd name="T8" fmla="*/ 22 w 19"/>
              <a:gd name="T9" fmla="*/ 10 h 10"/>
              <a:gd name="T10" fmla="*/ 19 w 19"/>
              <a:gd name="T11" fmla="*/ 5 h 10"/>
              <a:gd name="T12" fmla="*/ 16 w 19"/>
              <a:gd name="T13" fmla="*/ 2 h 10"/>
              <a:gd name="T14" fmla="*/ 1 w 19"/>
              <a:gd name="T15" fmla="*/ 1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9"/>
              <a:gd name="T25" fmla="*/ 0 h 10"/>
              <a:gd name="T26" fmla="*/ 19 w 19"/>
              <a:gd name="T27" fmla="*/ 10 h 1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9" h="10">
                <a:moveTo>
                  <a:pt x="1" y="1"/>
                </a:moveTo>
                <a:cubicBezTo>
                  <a:pt x="0" y="1"/>
                  <a:pt x="0" y="3"/>
                  <a:pt x="1" y="4"/>
                </a:cubicBezTo>
                <a:cubicBezTo>
                  <a:pt x="2" y="6"/>
                  <a:pt x="5" y="6"/>
                  <a:pt x="7" y="6"/>
                </a:cubicBezTo>
                <a:cubicBezTo>
                  <a:pt x="8" y="7"/>
                  <a:pt x="9" y="8"/>
                  <a:pt x="11" y="8"/>
                </a:cubicBezTo>
                <a:cubicBezTo>
                  <a:pt x="13" y="9"/>
                  <a:pt x="16" y="10"/>
                  <a:pt x="18" y="8"/>
                </a:cubicBezTo>
                <a:cubicBezTo>
                  <a:pt x="19" y="7"/>
                  <a:pt x="17" y="6"/>
                  <a:pt x="16" y="4"/>
                </a:cubicBezTo>
                <a:cubicBezTo>
                  <a:pt x="15" y="3"/>
                  <a:pt x="14" y="2"/>
                  <a:pt x="13" y="2"/>
                </a:cubicBezTo>
                <a:cubicBezTo>
                  <a:pt x="9" y="1"/>
                  <a:pt x="5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96" name="Freeform 3614"/>
          <p:cNvSpPr>
            <a:spLocks noChangeAspect="1"/>
          </p:cNvSpPr>
          <p:nvPr/>
        </p:nvSpPr>
        <p:spPr bwMode="auto">
          <a:xfrm>
            <a:off x="4022725" y="1868488"/>
            <a:ext cx="63500" cy="30163"/>
          </a:xfrm>
          <a:custGeom>
            <a:avLst/>
            <a:gdLst>
              <a:gd name="T0" fmla="*/ 1 w 33"/>
              <a:gd name="T1" fmla="*/ 1 h 16"/>
              <a:gd name="T2" fmla="*/ 1 w 33"/>
              <a:gd name="T3" fmla="*/ 5 h 16"/>
              <a:gd name="T4" fmla="*/ 11 w 33"/>
              <a:gd name="T5" fmla="*/ 11 h 16"/>
              <a:gd name="T6" fmla="*/ 19 w 33"/>
              <a:gd name="T7" fmla="*/ 12 h 16"/>
              <a:gd name="T8" fmla="*/ 36 w 33"/>
              <a:gd name="T9" fmla="*/ 19 h 16"/>
              <a:gd name="T10" fmla="*/ 36 w 33"/>
              <a:gd name="T11" fmla="*/ 17 h 16"/>
              <a:gd name="T12" fmla="*/ 25 w 33"/>
              <a:gd name="T13" fmla="*/ 11 h 16"/>
              <a:gd name="T14" fmla="*/ 28 w 33"/>
              <a:gd name="T15" fmla="*/ 10 h 16"/>
              <a:gd name="T16" fmla="*/ 39 w 33"/>
              <a:gd name="T17" fmla="*/ 13 h 16"/>
              <a:gd name="T18" fmla="*/ 38 w 33"/>
              <a:gd name="T19" fmla="*/ 10 h 16"/>
              <a:gd name="T20" fmla="*/ 22 w 33"/>
              <a:gd name="T21" fmla="*/ 4 h 16"/>
              <a:gd name="T22" fmla="*/ 11 w 33"/>
              <a:gd name="T23" fmla="*/ 1 h 16"/>
              <a:gd name="T24" fmla="*/ 1 w 33"/>
              <a:gd name="T25" fmla="*/ 1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"/>
              <a:gd name="T40" fmla="*/ 0 h 16"/>
              <a:gd name="T41" fmla="*/ 33 w 33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" h="16">
                <a:moveTo>
                  <a:pt x="1" y="1"/>
                </a:moveTo>
                <a:cubicBezTo>
                  <a:pt x="0" y="1"/>
                  <a:pt x="0" y="3"/>
                  <a:pt x="1" y="4"/>
                </a:cubicBezTo>
                <a:cubicBezTo>
                  <a:pt x="3" y="6"/>
                  <a:pt x="6" y="8"/>
                  <a:pt x="9" y="9"/>
                </a:cubicBezTo>
                <a:cubicBezTo>
                  <a:pt x="11" y="10"/>
                  <a:pt x="14" y="9"/>
                  <a:pt x="16" y="10"/>
                </a:cubicBezTo>
                <a:cubicBezTo>
                  <a:pt x="21" y="12"/>
                  <a:pt x="25" y="15"/>
                  <a:pt x="30" y="16"/>
                </a:cubicBezTo>
                <a:cubicBezTo>
                  <a:pt x="30" y="16"/>
                  <a:pt x="30" y="14"/>
                  <a:pt x="30" y="14"/>
                </a:cubicBezTo>
                <a:cubicBezTo>
                  <a:pt x="27" y="12"/>
                  <a:pt x="23" y="11"/>
                  <a:pt x="21" y="9"/>
                </a:cubicBezTo>
                <a:cubicBezTo>
                  <a:pt x="20" y="8"/>
                  <a:pt x="22" y="8"/>
                  <a:pt x="23" y="8"/>
                </a:cubicBezTo>
                <a:cubicBezTo>
                  <a:pt x="26" y="9"/>
                  <a:pt x="29" y="11"/>
                  <a:pt x="32" y="11"/>
                </a:cubicBezTo>
                <a:cubicBezTo>
                  <a:pt x="33" y="11"/>
                  <a:pt x="32" y="9"/>
                  <a:pt x="31" y="8"/>
                </a:cubicBezTo>
                <a:cubicBezTo>
                  <a:pt x="27" y="6"/>
                  <a:pt x="22" y="4"/>
                  <a:pt x="18" y="3"/>
                </a:cubicBezTo>
                <a:cubicBezTo>
                  <a:pt x="15" y="2"/>
                  <a:pt x="12" y="1"/>
                  <a:pt x="9" y="1"/>
                </a:cubicBezTo>
                <a:cubicBezTo>
                  <a:pt x="6" y="1"/>
                  <a:pt x="4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97" name="Freeform 3615"/>
          <p:cNvSpPr>
            <a:spLocks noChangeAspect="1"/>
          </p:cNvSpPr>
          <p:nvPr/>
        </p:nvSpPr>
        <p:spPr bwMode="auto">
          <a:xfrm>
            <a:off x="4003675" y="1847850"/>
            <a:ext cx="60325" cy="11113"/>
          </a:xfrm>
          <a:custGeom>
            <a:avLst/>
            <a:gdLst>
              <a:gd name="T0" fmla="*/ 5 w 32"/>
              <a:gd name="T1" fmla="*/ 1 h 6"/>
              <a:gd name="T2" fmla="*/ 1 w 32"/>
              <a:gd name="T3" fmla="*/ 5 h 6"/>
              <a:gd name="T4" fmla="*/ 14 w 32"/>
              <a:gd name="T5" fmla="*/ 7 h 6"/>
              <a:gd name="T6" fmla="*/ 31 w 32"/>
              <a:gd name="T7" fmla="*/ 7 h 6"/>
              <a:gd name="T8" fmla="*/ 37 w 32"/>
              <a:gd name="T9" fmla="*/ 6 h 6"/>
              <a:gd name="T10" fmla="*/ 30 w 32"/>
              <a:gd name="T11" fmla="*/ 5 h 6"/>
              <a:gd name="T12" fmla="*/ 14 w 32"/>
              <a:gd name="T13" fmla="*/ 4 h 6"/>
              <a:gd name="T14" fmla="*/ 13 w 32"/>
              <a:gd name="T15" fmla="*/ 2 h 6"/>
              <a:gd name="T16" fmla="*/ 28 w 32"/>
              <a:gd name="T17" fmla="*/ 4 h 6"/>
              <a:gd name="T18" fmla="*/ 28 w 32"/>
              <a:gd name="T19" fmla="*/ 1 h 6"/>
              <a:gd name="T20" fmla="*/ 14 w 32"/>
              <a:gd name="T21" fmla="*/ 0 h 6"/>
              <a:gd name="T22" fmla="*/ 5 w 32"/>
              <a:gd name="T23" fmla="*/ 1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6"/>
              <a:gd name="T38" fmla="*/ 32 w 32"/>
              <a:gd name="T39" fmla="*/ 6 h 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6">
                <a:moveTo>
                  <a:pt x="4" y="1"/>
                </a:moveTo>
                <a:cubicBezTo>
                  <a:pt x="3" y="2"/>
                  <a:pt x="0" y="4"/>
                  <a:pt x="1" y="4"/>
                </a:cubicBezTo>
                <a:cubicBezTo>
                  <a:pt x="5" y="6"/>
                  <a:pt x="9" y="6"/>
                  <a:pt x="12" y="6"/>
                </a:cubicBezTo>
                <a:cubicBezTo>
                  <a:pt x="17" y="6"/>
                  <a:pt x="21" y="6"/>
                  <a:pt x="26" y="6"/>
                </a:cubicBezTo>
                <a:cubicBezTo>
                  <a:pt x="28" y="6"/>
                  <a:pt x="32" y="6"/>
                  <a:pt x="31" y="5"/>
                </a:cubicBezTo>
                <a:cubicBezTo>
                  <a:pt x="29" y="4"/>
                  <a:pt x="27" y="4"/>
                  <a:pt x="25" y="4"/>
                </a:cubicBezTo>
                <a:cubicBezTo>
                  <a:pt x="21" y="4"/>
                  <a:pt x="16" y="4"/>
                  <a:pt x="12" y="3"/>
                </a:cubicBezTo>
                <a:cubicBezTo>
                  <a:pt x="11" y="3"/>
                  <a:pt x="10" y="2"/>
                  <a:pt x="11" y="2"/>
                </a:cubicBezTo>
                <a:cubicBezTo>
                  <a:pt x="15" y="1"/>
                  <a:pt x="20" y="3"/>
                  <a:pt x="24" y="3"/>
                </a:cubicBezTo>
                <a:cubicBezTo>
                  <a:pt x="25" y="3"/>
                  <a:pt x="25" y="1"/>
                  <a:pt x="24" y="1"/>
                </a:cubicBezTo>
                <a:cubicBezTo>
                  <a:pt x="20" y="0"/>
                  <a:pt x="16" y="0"/>
                  <a:pt x="12" y="0"/>
                </a:cubicBezTo>
                <a:cubicBezTo>
                  <a:pt x="9" y="0"/>
                  <a:pt x="6" y="0"/>
                  <a:pt x="4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98" name="Freeform 3616"/>
          <p:cNvSpPr>
            <a:spLocks noChangeAspect="1"/>
          </p:cNvSpPr>
          <p:nvPr/>
        </p:nvSpPr>
        <p:spPr bwMode="auto">
          <a:xfrm>
            <a:off x="4024313" y="1860550"/>
            <a:ext cx="58738" cy="15875"/>
          </a:xfrm>
          <a:custGeom>
            <a:avLst/>
            <a:gdLst>
              <a:gd name="T0" fmla="*/ 1 w 31"/>
              <a:gd name="T1" fmla="*/ 1 h 8"/>
              <a:gd name="T2" fmla="*/ 2 w 31"/>
              <a:gd name="T3" fmla="*/ 4 h 8"/>
              <a:gd name="T4" fmla="*/ 19 w 31"/>
              <a:gd name="T5" fmla="*/ 4 h 8"/>
              <a:gd name="T6" fmla="*/ 27 w 31"/>
              <a:gd name="T7" fmla="*/ 9 h 8"/>
              <a:gd name="T8" fmla="*/ 36 w 31"/>
              <a:gd name="T9" fmla="*/ 9 h 8"/>
              <a:gd name="T10" fmla="*/ 33 w 31"/>
              <a:gd name="T11" fmla="*/ 6 h 8"/>
              <a:gd name="T12" fmla="*/ 35 w 31"/>
              <a:gd name="T13" fmla="*/ 3 h 8"/>
              <a:gd name="T14" fmla="*/ 30 w 31"/>
              <a:gd name="T15" fmla="*/ 0 h 8"/>
              <a:gd name="T16" fmla="*/ 18 w 31"/>
              <a:gd name="T17" fmla="*/ 1 h 8"/>
              <a:gd name="T18" fmla="*/ 1 w 31"/>
              <a:gd name="T19" fmla="*/ 1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1"/>
              <a:gd name="T31" fmla="*/ 0 h 8"/>
              <a:gd name="T32" fmla="*/ 31 w 31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1" h="8">
                <a:moveTo>
                  <a:pt x="1" y="1"/>
                </a:moveTo>
                <a:cubicBezTo>
                  <a:pt x="0" y="1"/>
                  <a:pt x="2" y="3"/>
                  <a:pt x="2" y="3"/>
                </a:cubicBezTo>
                <a:cubicBezTo>
                  <a:pt x="7" y="4"/>
                  <a:pt x="12" y="2"/>
                  <a:pt x="16" y="3"/>
                </a:cubicBezTo>
                <a:cubicBezTo>
                  <a:pt x="19" y="4"/>
                  <a:pt x="21" y="6"/>
                  <a:pt x="23" y="7"/>
                </a:cubicBezTo>
                <a:cubicBezTo>
                  <a:pt x="25" y="7"/>
                  <a:pt x="28" y="8"/>
                  <a:pt x="30" y="7"/>
                </a:cubicBezTo>
                <a:cubicBezTo>
                  <a:pt x="31" y="7"/>
                  <a:pt x="28" y="6"/>
                  <a:pt x="28" y="5"/>
                </a:cubicBezTo>
                <a:cubicBezTo>
                  <a:pt x="27" y="4"/>
                  <a:pt x="30" y="3"/>
                  <a:pt x="29" y="2"/>
                </a:cubicBezTo>
                <a:cubicBezTo>
                  <a:pt x="28" y="1"/>
                  <a:pt x="27" y="0"/>
                  <a:pt x="25" y="0"/>
                </a:cubicBezTo>
                <a:cubicBezTo>
                  <a:pt x="22" y="0"/>
                  <a:pt x="19" y="1"/>
                  <a:pt x="15" y="1"/>
                </a:cubicBezTo>
                <a:cubicBezTo>
                  <a:pt x="10" y="1"/>
                  <a:pt x="6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299" name="Freeform 3617"/>
          <p:cNvSpPr>
            <a:spLocks noChangeAspect="1"/>
          </p:cNvSpPr>
          <p:nvPr/>
        </p:nvSpPr>
        <p:spPr bwMode="auto">
          <a:xfrm>
            <a:off x="3946525" y="1944688"/>
            <a:ext cx="63500" cy="23813"/>
          </a:xfrm>
          <a:custGeom>
            <a:avLst/>
            <a:gdLst>
              <a:gd name="T0" fmla="*/ 6 w 33"/>
              <a:gd name="T1" fmla="*/ 10 h 13"/>
              <a:gd name="T2" fmla="*/ 13 w 33"/>
              <a:gd name="T3" fmla="*/ 5 h 13"/>
              <a:gd name="T4" fmla="*/ 22 w 33"/>
              <a:gd name="T5" fmla="*/ 3 h 13"/>
              <a:gd name="T6" fmla="*/ 29 w 33"/>
              <a:gd name="T7" fmla="*/ 0 h 13"/>
              <a:gd name="T8" fmla="*/ 36 w 33"/>
              <a:gd name="T9" fmla="*/ 2 h 13"/>
              <a:gd name="T10" fmla="*/ 34 w 33"/>
              <a:gd name="T11" fmla="*/ 6 h 13"/>
              <a:gd name="T12" fmla="*/ 39 w 33"/>
              <a:gd name="T13" fmla="*/ 10 h 13"/>
              <a:gd name="T14" fmla="*/ 25 w 33"/>
              <a:gd name="T15" fmla="*/ 13 h 13"/>
              <a:gd name="T16" fmla="*/ 22 w 33"/>
              <a:gd name="T17" fmla="*/ 12 h 13"/>
              <a:gd name="T18" fmla="*/ 15 w 33"/>
              <a:gd name="T19" fmla="*/ 14 h 13"/>
              <a:gd name="T20" fmla="*/ 8 w 33"/>
              <a:gd name="T21" fmla="*/ 15 h 13"/>
              <a:gd name="T22" fmla="*/ 1 w 33"/>
              <a:gd name="T23" fmla="*/ 14 h 13"/>
              <a:gd name="T24" fmla="*/ 2 w 33"/>
              <a:gd name="T25" fmla="*/ 12 h 13"/>
              <a:gd name="T26" fmla="*/ 6 w 33"/>
              <a:gd name="T27" fmla="*/ 10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3"/>
              <a:gd name="T43" fmla="*/ 0 h 13"/>
              <a:gd name="T44" fmla="*/ 33 w 33"/>
              <a:gd name="T45" fmla="*/ 13 h 1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3" h="13">
                <a:moveTo>
                  <a:pt x="5" y="9"/>
                </a:moveTo>
                <a:cubicBezTo>
                  <a:pt x="7" y="8"/>
                  <a:pt x="8" y="5"/>
                  <a:pt x="11" y="4"/>
                </a:cubicBezTo>
                <a:cubicBezTo>
                  <a:pt x="13" y="3"/>
                  <a:pt x="16" y="4"/>
                  <a:pt x="18" y="3"/>
                </a:cubicBezTo>
                <a:cubicBezTo>
                  <a:pt x="20" y="3"/>
                  <a:pt x="22" y="0"/>
                  <a:pt x="24" y="0"/>
                </a:cubicBezTo>
                <a:cubicBezTo>
                  <a:pt x="26" y="0"/>
                  <a:pt x="29" y="1"/>
                  <a:pt x="30" y="2"/>
                </a:cubicBezTo>
                <a:cubicBezTo>
                  <a:pt x="31" y="3"/>
                  <a:pt x="28" y="4"/>
                  <a:pt x="28" y="5"/>
                </a:cubicBezTo>
                <a:cubicBezTo>
                  <a:pt x="29" y="7"/>
                  <a:pt x="33" y="8"/>
                  <a:pt x="32" y="9"/>
                </a:cubicBezTo>
                <a:cubicBezTo>
                  <a:pt x="29" y="11"/>
                  <a:pt x="25" y="10"/>
                  <a:pt x="21" y="11"/>
                </a:cubicBezTo>
                <a:cubicBezTo>
                  <a:pt x="20" y="11"/>
                  <a:pt x="19" y="10"/>
                  <a:pt x="18" y="10"/>
                </a:cubicBezTo>
                <a:cubicBezTo>
                  <a:pt x="16" y="10"/>
                  <a:pt x="14" y="11"/>
                  <a:pt x="12" y="12"/>
                </a:cubicBezTo>
                <a:cubicBezTo>
                  <a:pt x="10" y="12"/>
                  <a:pt x="9" y="12"/>
                  <a:pt x="7" y="13"/>
                </a:cubicBezTo>
                <a:cubicBezTo>
                  <a:pt x="5" y="13"/>
                  <a:pt x="3" y="13"/>
                  <a:pt x="1" y="12"/>
                </a:cubicBezTo>
                <a:cubicBezTo>
                  <a:pt x="0" y="12"/>
                  <a:pt x="1" y="10"/>
                  <a:pt x="2" y="10"/>
                </a:cubicBezTo>
                <a:cubicBezTo>
                  <a:pt x="3" y="9"/>
                  <a:pt x="4" y="10"/>
                  <a:pt x="5" y="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00" name="Freeform 3618"/>
          <p:cNvSpPr>
            <a:spLocks noChangeAspect="1"/>
          </p:cNvSpPr>
          <p:nvPr/>
        </p:nvSpPr>
        <p:spPr bwMode="auto">
          <a:xfrm>
            <a:off x="1633538" y="2689225"/>
            <a:ext cx="93663" cy="88900"/>
          </a:xfrm>
          <a:custGeom>
            <a:avLst/>
            <a:gdLst>
              <a:gd name="T0" fmla="*/ 4 w 49"/>
              <a:gd name="T1" fmla="*/ 1 h 47"/>
              <a:gd name="T2" fmla="*/ 30 w 49"/>
              <a:gd name="T3" fmla="*/ 12 h 47"/>
              <a:gd name="T4" fmla="*/ 36 w 49"/>
              <a:gd name="T5" fmla="*/ 13 h 47"/>
              <a:gd name="T6" fmla="*/ 41 w 49"/>
              <a:gd name="T7" fmla="*/ 25 h 47"/>
              <a:gd name="T8" fmla="*/ 41 w 49"/>
              <a:gd name="T9" fmla="*/ 30 h 47"/>
              <a:gd name="T10" fmla="*/ 52 w 49"/>
              <a:gd name="T11" fmla="*/ 33 h 47"/>
              <a:gd name="T12" fmla="*/ 57 w 49"/>
              <a:gd name="T13" fmla="*/ 46 h 47"/>
              <a:gd name="T14" fmla="*/ 57 w 49"/>
              <a:gd name="T15" fmla="*/ 54 h 47"/>
              <a:gd name="T16" fmla="*/ 47 w 49"/>
              <a:gd name="T17" fmla="*/ 55 h 47"/>
              <a:gd name="T18" fmla="*/ 35 w 49"/>
              <a:gd name="T19" fmla="*/ 48 h 47"/>
              <a:gd name="T20" fmla="*/ 39 w 49"/>
              <a:gd name="T21" fmla="*/ 42 h 47"/>
              <a:gd name="T22" fmla="*/ 29 w 49"/>
              <a:gd name="T23" fmla="*/ 42 h 47"/>
              <a:gd name="T24" fmla="*/ 24 w 49"/>
              <a:gd name="T25" fmla="*/ 38 h 47"/>
              <a:gd name="T26" fmla="*/ 23 w 49"/>
              <a:gd name="T27" fmla="*/ 32 h 47"/>
              <a:gd name="T28" fmla="*/ 17 w 49"/>
              <a:gd name="T29" fmla="*/ 27 h 47"/>
              <a:gd name="T30" fmla="*/ 12 w 49"/>
              <a:gd name="T31" fmla="*/ 20 h 47"/>
              <a:gd name="T32" fmla="*/ 12 w 49"/>
              <a:gd name="T33" fmla="*/ 15 h 47"/>
              <a:gd name="T34" fmla="*/ 5 w 49"/>
              <a:gd name="T35" fmla="*/ 15 h 47"/>
              <a:gd name="T36" fmla="*/ 8 w 49"/>
              <a:gd name="T37" fmla="*/ 10 h 47"/>
              <a:gd name="T38" fmla="*/ 2 w 49"/>
              <a:gd name="T39" fmla="*/ 7 h 47"/>
              <a:gd name="T40" fmla="*/ 0 w 49"/>
              <a:gd name="T41" fmla="*/ 2 h 47"/>
              <a:gd name="T42" fmla="*/ 4 w 49"/>
              <a:gd name="T43" fmla="*/ 1 h 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9"/>
              <a:gd name="T67" fmla="*/ 0 h 47"/>
              <a:gd name="T68" fmla="*/ 49 w 49"/>
              <a:gd name="T69" fmla="*/ 47 h 4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9" h="47">
                <a:moveTo>
                  <a:pt x="3" y="1"/>
                </a:moveTo>
                <a:cubicBezTo>
                  <a:pt x="11" y="3"/>
                  <a:pt x="18" y="7"/>
                  <a:pt x="25" y="10"/>
                </a:cubicBezTo>
                <a:cubicBezTo>
                  <a:pt x="27" y="11"/>
                  <a:pt x="29" y="10"/>
                  <a:pt x="30" y="11"/>
                </a:cubicBezTo>
                <a:cubicBezTo>
                  <a:pt x="33" y="14"/>
                  <a:pt x="33" y="18"/>
                  <a:pt x="34" y="21"/>
                </a:cubicBezTo>
                <a:cubicBezTo>
                  <a:pt x="34" y="23"/>
                  <a:pt x="33" y="24"/>
                  <a:pt x="34" y="25"/>
                </a:cubicBezTo>
                <a:cubicBezTo>
                  <a:pt x="37" y="27"/>
                  <a:pt x="41" y="26"/>
                  <a:pt x="43" y="28"/>
                </a:cubicBezTo>
                <a:cubicBezTo>
                  <a:pt x="46" y="31"/>
                  <a:pt x="47" y="35"/>
                  <a:pt x="47" y="39"/>
                </a:cubicBezTo>
                <a:cubicBezTo>
                  <a:pt x="48" y="41"/>
                  <a:pt x="49" y="44"/>
                  <a:pt x="47" y="45"/>
                </a:cubicBezTo>
                <a:cubicBezTo>
                  <a:pt x="45" y="47"/>
                  <a:pt x="42" y="47"/>
                  <a:pt x="39" y="46"/>
                </a:cubicBezTo>
                <a:cubicBezTo>
                  <a:pt x="35" y="45"/>
                  <a:pt x="31" y="43"/>
                  <a:pt x="29" y="40"/>
                </a:cubicBezTo>
                <a:cubicBezTo>
                  <a:pt x="28" y="38"/>
                  <a:pt x="33" y="36"/>
                  <a:pt x="32" y="35"/>
                </a:cubicBezTo>
                <a:cubicBezTo>
                  <a:pt x="30" y="33"/>
                  <a:pt x="26" y="35"/>
                  <a:pt x="24" y="35"/>
                </a:cubicBezTo>
                <a:cubicBezTo>
                  <a:pt x="22" y="34"/>
                  <a:pt x="20" y="33"/>
                  <a:pt x="20" y="32"/>
                </a:cubicBezTo>
                <a:cubicBezTo>
                  <a:pt x="19" y="30"/>
                  <a:pt x="20" y="28"/>
                  <a:pt x="19" y="27"/>
                </a:cubicBezTo>
                <a:cubicBezTo>
                  <a:pt x="18" y="25"/>
                  <a:pt x="15" y="24"/>
                  <a:pt x="14" y="23"/>
                </a:cubicBezTo>
                <a:cubicBezTo>
                  <a:pt x="12" y="21"/>
                  <a:pt x="11" y="19"/>
                  <a:pt x="10" y="17"/>
                </a:cubicBezTo>
                <a:cubicBezTo>
                  <a:pt x="9" y="16"/>
                  <a:pt x="11" y="14"/>
                  <a:pt x="10" y="13"/>
                </a:cubicBezTo>
                <a:cubicBezTo>
                  <a:pt x="8" y="12"/>
                  <a:pt x="5" y="15"/>
                  <a:pt x="4" y="13"/>
                </a:cubicBezTo>
                <a:cubicBezTo>
                  <a:pt x="3" y="12"/>
                  <a:pt x="7" y="10"/>
                  <a:pt x="7" y="8"/>
                </a:cubicBezTo>
                <a:cubicBezTo>
                  <a:pt x="6" y="7"/>
                  <a:pt x="3" y="8"/>
                  <a:pt x="2" y="6"/>
                </a:cubicBezTo>
                <a:cubicBezTo>
                  <a:pt x="1" y="5"/>
                  <a:pt x="0" y="4"/>
                  <a:pt x="0" y="2"/>
                </a:cubicBezTo>
                <a:cubicBezTo>
                  <a:pt x="0" y="2"/>
                  <a:pt x="3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01" name="Freeform 3619"/>
          <p:cNvSpPr>
            <a:spLocks noChangeAspect="1"/>
          </p:cNvSpPr>
          <p:nvPr/>
        </p:nvSpPr>
        <p:spPr bwMode="auto">
          <a:xfrm>
            <a:off x="1550988" y="2576513"/>
            <a:ext cx="33338" cy="36513"/>
          </a:xfrm>
          <a:custGeom>
            <a:avLst/>
            <a:gdLst>
              <a:gd name="T0" fmla="*/ 21 w 17"/>
              <a:gd name="T1" fmla="*/ 4 h 19"/>
              <a:gd name="T2" fmla="*/ 16 w 17"/>
              <a:gd name="T3" fmla="*/ 13 h 19"/>
              <a:gd name="T4" fmla="*/ 12 w 17"/>
              <a:gd name="T5" fmla="*/ 22 h 19"/>
              <a:gd name="T6" fmla="*/ 5 w 17"/>
              <a:gd name="T7" fmla="*/ 23 h 19"/>
              <a:gd name="T8" fmla="*/ 1 w 17"/>
              <a:gd name="T9" fmla="*/ 18 h 19"/>
              <a:gd name="T10" fmla="*/ 2 w 17"/>
              <a:gd name="T11" fmla="*/ 7 h 19"/>
              <a:gd name="T12" fmla="*/ 2 w 17"/>
              <a:gd name="T13" fmla="*/ 1 h 19"/>
              <a:gd name="T14" fmla="*/ 15 w 17"/>
              <a:gd name="T15" fmla="*/ 4 h 19"/>
              <a:gd name="T16" fmla="*/ 21 w 17"/>
              <a:gd name="T17" fmla="*/ 4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7"/>
              <a:gd name="T28" fmla="*/ 0 h 19"/>
              <a:gd name="T29" fmla="*/ 17 w 17"/>
              <a:gd name="T30" fmla="*/ 19 h 1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7" h="19">
                <a:moveTo>
                  <a:pt x="17" y="3"/>
                </a:moveTo>
                <a:cubicBezTo>
                  <a:pt x="17" y="6"/>
                  <a:pt x="14" y="8"/>
                  <a:pt x="13" y="11"/>
                </a:cubicBezTo>
                <a:cubicBezTo>
                  <a:pt x="12" y="13"/>
                  <a:pt x="12" y="16"/>
                  <a:pt x="10" y="18"/>
                </a:cubicBezTo>
                <a:cubicBezTo>
                  <a:pt x="9" y="19"/>
                  <a:pt x="6" y="19"/>
                  <a:pt x="4" y="19"/>
                </a:cubicBezTo>
                <a:cubicBezTo>
                  <a:pt x="3" y="18"/>
                  <a:pt x="1" y="17"/>
                  <a:pt x="1" y="15"/>
                </a:cubicBezTo>
                <a:cubicBezTo>
                  <a:pt x="1" y="12"/>
                  <a:pt x="2" y="9"/>
                  <a:pt x="2" y="6"/>
                </a:cubicBezTo>
                <a:cubicBezTo>
                  <a:pt x="2" y="5"/>
                  <a:pt x="0" y="2"/>
                  <a:pt x="2" y="1"/>
                </a:cubicBezTo>
                <a:cubicBezTo>
                  <a:pt x="5" y="0"/>
                  <a:pt x="9" y="2"/>
                  <a:pt x="12" y="3"/>
                </a:cubicBezTo>
                <a:cubicBezTo>
                  <a:pt x="13" y="3"/>
                  <a:pt x="16" y="2"/>
                  <a:pt x="17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02" name="Freeform 3620"/>
          <p:cNvSpPr>
            <a:spLocks noChangeAspect="1"/>
          </p:cNvSpPr>
          <p:nvPr/>
        </p:nvSpPr>
        <p:spPr bwMode="auto">
          <a:xfrm>
            <a:off x="1557338" y="2611438"/>
            <a:ext cx="28575" cy="42863"/>
          </a:xfrm>
          <a:custGeom>
            <a:avLst/>
            <a:gdLst>
              <a:gd name="T0" fmla="*/ 12 w 15"/>
              <a:gd name="T1" fmla="*/ 1 h 23"/>
              <a:gd name="T2" fmla="*/ 1 w 15"/>
              <a:gd name="T3" fmla="*/ 4 h 23"/>
              <a:gd name="T4" fmla="*/ 6 w 15"/>
              <a:gd name="T5" fmla="*/ 7 h 23"/>
              <a:gd name="T6" fmla="*/ 7 w 15"/>
              <a:gd name="T7" fmla="*/ 15 h 23"/>
              <a:gd name="T8" fmla="*/ 16 w 15"/>
              <a:gd name="T9" fmla="*/ 26 h 23"/>
              <a:gd name="T10" fmla="*/ 17 w 15"/>
              <a:gd name="T11" fmla="*/ 23 h 23"/>
              <a:gd name="T12" fmla="*/ 12 w 15"/>
              <a:gd name="T13" fmla="*/ 18 h 23"/>
              <a:gd name="T14" fmla="*/ 10 w 15"/>
              <a:gd name="T15" fmla="*/ 7 h 23"/>
              <a:gd name="T16" fmla="*/ 12 w 15"/>
              <a:gd name="T17" fmla="*/ 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"/>
              <a:gd name="T28" fmla="*/ 0 h 23"/>
              <a:gd name="T29" fmla="*/ 15 w 15"/>
              <a:gd name="T30" fmla="*/ 23 h 2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" h="23">
                <a:moveTo>
                  <a:pt x="10" y="1"/>
                </a:moveTo>
                <a:cubicBezTo>
                  <a:pt x="7" y="0"/>
                  <a:pt x="3" y="1"/>
                  <a:pt x="1" y="3"/>
                </a:cubicBezTo>
                <a:cubicBezTo>
                  <a:pt x="0" y="4"/>
                  <a:pt x="4" y="4"/>
                  <a:pt x="5" y="6"/>
                </a:cubicBezTo>
                <a:cubicBezTo>
                  <a:pt x="6" y="8"/>
                  <a:pt x="5" y="11"/>
                  <a:pt x="6" y="13"/>
                </a:cubicBezTo>
                <a:cubicBezTo>
                  <a:pt x="8" y="17"/>
                  <a:pt x="10" y="20"/>
                  <a:pt x="13" y="22"/>
                </a:cubicBezTo>
                <a:cubicBezTo>
                  <a:pt x="13" y="23"/>
                  <a:pt x="15" y="21"/>
                  <a:pt x="14" y="20"/>
                </a:cubicBezTo>
                <a:cubicBezTo>
                  <a:pt x="13" y="18"/>
                  <a:pt x="11" y="17"/>
                  <a:pt x="10" y="15"/>
                </a:cubicBezTo>
                <a:cubicBezTo>
                  <a:pt x="9" y="12"/>
                  <a:pt x="8" y="9"/>
                  <a:pt x="8" y="6"/>
                </a:cubicBezTo>
                <a:cubicBezTo>
                  <a:pt x="8" y="4"/>
                  <a:pt x="11" y="2"/>
                  <a:pt x="10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03" name="Freeform 3621"/>
          <p:cNvSpPr>
            <a:spLocks noChangeAspect="1"/>
          </p:cNvSpPr>
          <p:nvPr/>
        </p:nvSpPr>
        <p:spPr bwMode="auto">
          <a:xfrm>
            <a:off x="804863" y="2228850"/>
            <a:ext cx="65088" cy="30163"/>
          </a:xfrm>
          <a:custGeom>
            <a:avLst/>
            <a:gdLst>
              <a:gd name="T0" fmla="*/ 5 w 34"/>
              <a:gd name="T1" fmla="*/ 2 h 16"/>
              <a:gd name="T2" fmla="*/ 1 w 34"/>
              <a:gd name="T3" fmla="*/ 13 h 16"/>
              <a:gd name="T4" fmla="*/ 10 w 34"/>
              <a:gd name="T5" fmla="*/ 13 h 16"/>
              <a:gd name="T6" fmla="*/ 17 w 34"/>
              <a:gd name="T7" fmla="*/ 12 h 16"/>
              <a:gd name="T8" fmla="*/ 24 w 34"/>
              <a:gd name="T9" fmla="*/ 15 h 16"/>
              <a:gd name="T10" fmla="*/ 30 w 34"/>
              <a:gd name="T11" fmla="*/ 19 h 16"/>
              <a:gd name="T12" fmla="*/ 41 w 34"/>
              <a:gd name="T13" fmla="*/ 13 h 16"/>
              <a:gd name="T14" fmla="*/ 30 w 34"/>
              <a:gd name="T15" fmla="*/ 8 h 16"/>
              <a:gd name="T16" fmla="*/ 28 w 34"/>
              <a:gd name="T17" fmla="*/ 5 h 16"/>
              <a:gd name="T18" fmla="*/ 23 w 34"/>
              <a:gd name="T19" fmla="*/ 5 h 16"/>
              <a:gd name="T20" fmla="*/ 16 w 34"/>
              <a:gd name="T21" fmla="*/ 8 h 16"/>
              <a:gd name="T22" fmla="*/ 7 w 34"/>
              <a:gd name="T23" fmla="*/ 8 h 16"/>
              <a:gd name="T24" fmla="*/ 5 w 34"/>
              <a:gd name="T25" fmla="*/ 2 h 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6"/>
              <a:gd name="T41" fmla="*/ 34 w 34"/>
              <a:gd name="T42" fmla="*/ 16 h 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6">
                <a:moveTo>
                  <a:pt x="4" y="2"/>
                </a:moveTo>
                <a:cubicBezTo>
                  <a:pt x="2" y="4"/>
                  <a:pt x="0" y="8"/>
                  <a:pt x="1" y="11"/>
                </a:cubicBezTo>
                <a:cubicBezTo>
                  <a:pt x="2" y="13"/>
                  <a:pt x="6" y="11"/>
                  <a:pt x="8" y="11"/>
                </a:cubicBezTo>
                <a:cubicBezTo>
                  <a:pt x="10" y="11"/>
                  <a:pt x="12" y="10"/>
                  <a:pt x="14" y="10"/>
                </a:cubicBezTo>
                <a:cubicBezTo>
                  <a:pt x="16" y="11"/>
                  <a:pt x="18" y="12"/>
                  <a:pt x="20" y="13"/>
                </a:cubicBezTo>
                <a:cubicBezTo>
                  <a:pt x="21" y="14"/>
                  <a:pt x="23" y="16"/>
                  <a:pt x="25" y="16"/>
                </a:cubicBezTo>
                <a:cubicBezTo>
                  <a:pt x="29" y="15"/>
                  <a:pt x="34" y="14"/>
                  <a:pt x="34" y="11"/>
                </a:cubicBezTo>
                <a:cubicBezTo>
                  <a:pt x="34" y="7"/>
                  <a:pt x="28" y="9"/>
                  <a:pt x="25" y="7"/>
                </a:cubicBezTo>
                <a:cubicBezTo>
                  <a:pt x="24" y="7"/>
                  <a:pt x="24" y="5"/>
                  <a:pt x="23" y="4"/>
                </a:cubicBezTo>
                <a:cubicBezTo>
                  <a:pt x="22" y="3"/>
                  <a:pt x="20" y="3"/>
                  <a:pt x="19" y="4"/>
                </a:cubicBezTo>
                <a:cubicBezTo>
                  <a:pt x="17" y="4"/>
                  <a:pt x="15" y="6"/>
                  <a:pt x="13" y="7"/>
                </a:cubicBezTo>
                <a:cubicBezTo>
                  <a:pt x="11" y="7"/>
                  <a:pt x="8" y="8"/>
                  <a:pt x="6" y="7"/>
                </a:cubicBezTo>
                <a:cubicBezTo>
                  <a:pt x="5" y="6"/>
                  <a:pt x="6" y="0"/>
                  <a:pt x="4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04" name="Freeform 3622"/>
          <p:cNvSpPr>
            <a:spLocks noChangeAspect="1"/>
          </p:cNvSpPr>
          <p:nvPr/>
        </p:nvSpPr>
        <p:spPr bwMode="auto">
          <a:xfrm>
            <a:off x="1549400" y="2505075"/>
            <a:ext cx="34925" cy="57150"/>
          </a:xfrm>
          <a:custGeom>
            <a:avLst/>
            <a:gdLst>
              <a:gd name="T0" fmla="*/ 13 w 18"/>
              <a:gd name="T1" fmla="*/ 4 h 30"/>
              <a:gd name="T2" fmla="*/ 21 w 18"/>
              <a:gd name="T3" fmla="*/ 17 h 30"/>
              <a:gd name="T4" fmla="*/ 22 w 18"/>
              <a:gd name="T5" fmla="*/ 31 h 30"/>
              <a:gd name="T6" fmla="*/ 20 w 18"/>
              <a:gd name="T7" fmla="*/ 35 h 30"/>
              <a:gd name="T8" fmla="*/ 12 w 18"/>
              <a:gd name="T9" fmla="*/ 26 h 30"/>
              <a:gd name="T10" fmla="*/ 7 w 18"/>
              <a:gd name="T11" fmla="*/ 24 h 30"/>
              <a:gd name="T12" fmla="*/ 10 w 18"/>
              <a:gd name="T13" fmla="*/ 17 h 30"/>
              <a:gd name="T14" fmla="*/ 6 w 18"/>
              <a:gd name="T15" fmla="*/ 14 h 30"/>
              <a:gd name="T16" fmla="*/ 11 w 18"/>
              <a:gd name="T17" fmla="*/ 8 h 30"/>
              <a:gd name="T18" fmla="*/ 1 w 18"/>
              <a:gd name="T19" fmla="*/ 10 h 30"/>
              <a:gd name="T20" fmla="*/ 6 w 18"/>
              <a:gd name="T21" fmla="*/ 1 h 30"/>
              <a:gd name="T22" fmla="*/ 13 w 18"/>
              <a:gd name="T23" fmla="*/ 4 h 3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8"/>
              <a:gd name="T37" fmla="*/ 0 h 30"/>
              <a:gd name="T38" fmla="*/ 18 w 18"/>
              <a:gd name="T39" fmla="*/ 30 h 3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8" h="30">
                <a:moveTo>
                  <a:pt x="11" y="3"/>
                </a:moveTo>
                <a:cubicBezTo>
                  <a:pt x="14" y="6"/>
                  <a:pt x="15" y="10"/>
                  <a:pt x="17" y="14"/>
                </a:cubicBezTo>
                <a:cubicBezTo>
                  <a:pt x="18" y="18"/>
                  <a:pt x="18" y="22"/>
                  <a:pt x="18" y="26"/>
                </a:cubicBezTo>
                <a:cubicBezTo>
                  <a:pt x="18" y="27"/>
                  <a:pt x="17" y="30"/>
                  <a:pt x="16" y="29"/>
                </a:cubicBezTo>
                <a:cubicBezTo>
                  <a:pt x="13" y="28"/>
                  <a:pt x="12" y="24"/>
                  <a:pt x="10" y="22"/>
                </a:cubicBezTo>
                <a:cubicBezTo>
                  <a:pt x="8" y="21"/>
                  <a:pt x="6" y="22"/>
                  <a:pt x="6" y="20"/>
                </a:cubicBezTo>
                <a:cubicBezTo>
                  <a:pt x="5" y="18"/>
                  <a:pt x="8" y="16"/>
                  <a:pt x="8" y="14"/>
                </a:cubicBezTo>
                <a:cubicBezTo>
                  <a:pt x="8" y="12"/>
                  <a:pt x="4" y="13"/>
                  <a:pt x="5" y="12"/>
                </a:cubicBezTo>
                <a:cubicBezTo>
                  <a:pt x="5" y="10"/>
                  <a:pt x="10" y="9"/>
                  <a:pt x="9" y="7"/>
                </a:cubicBezTo>
                <a:cubicBezTo>
                  <a:pt x="7" y="5"/>
                  <a:pt x="3" y="10"/>
                  <a:pt x="1" y="8"/>
                </a:cubicBezTo>
                <a:cubicBezTo>
                  <a:pt x="0" y="6"/>
                  <a:pt x="3" y="2"/>
                  <a:pt x="5" y="1"/>
                </a:cubicBezTo>
                <a:cubicBezTo>
                  <a:pt x="7" y="0"/>
                  <a:pt x="10" y="1"/>
                  <a:pt x="1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05" name="Freeform 3623"/>
          <p:cNvSpPr>
            <a:spLocks noChangeAspect="1"/>
          </p:cNvSpPr>
          <p:nvPr/>
        </p:nvSpPr>
        <p:spPr bwMode="auto">
          <a:xfrm>
            <a:off x="1558925" y="2479675"/>
            <a:ext cx="28575" cy="25400"/>
          </a:xfrm>
          <a:custGeom>
            <a:avLst/>
            <a:gdLst>
              <a:gd name="T0" fmla="*/ 1 w 15"/>
              <a:gd name="T1" fmla="*/ 2 h 13"/>
              <a:gd name="T2" fmla="*/ 1 w 15"/>
              <a:gd name="T3" fmla="*/ 15 h 13"/>
              <a:gd name="T4" fmla="*/ 10 w 15"/>
              <a:gd name="T5" fmla="*/ 14 h 13"/>
              <a:gd name="T6" fmla="*/ 10 w 15"/>
              <a:gd name="T7" fmla="*/ 10 h 13"/>
              <a:gd name="T8" fmla="*/ 14 w 15"/>
              <a:gd name="T9" fmla="*/ 12 h 13"/>
              <a:gd name="T10" fmla="*/ 17 w 15"/>
              <a:gd name="T11" fmla="*/ 12 h 13"/>
              <a:gd name="T12" fmla="*/ 12 w 15"/>
              <a:gd name="T13" fmla="*/ 5 h 13"/>
              <a:gd name="T14" fmla="*/ 6 w 15"/>
              <a:gd name="T15" fmla="*/ 4 h 13"/>
              <a:gd name="T16" fmla="*/ 1 w 15"/>
              <a:gd name="T17" fmla="*/ 2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"/>
              <a:gd name="T28" fmla="*/ 0 h 13"/>
              <a:gd name="T29" fmla="*/ 15 w 15"/>
              <a:gd name="T30" fmla="*/ 13 h 1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" h="13">
                <a:moveTo>
                  <a:pt x="1" y="2"/>
                </a:moveTo>
                <a:cubicBezTo>
                  <a:pt x="0" y="5"/>
                  <a:pt x="0" y="9"/>
                  <a:pt x="1" y="12"/>
                </a:cubicBezTo>
                <a:cubicBezTo>
                  <a:pt x="2" y="13"/>
                  <a:pt x="6" y="12"/>
                  <a:pt x="8" y="11"/>
                </a:cubicBezTo>
                <a:cubicBezTo>
                  <a:pt x="9" y="10"/>
                  <a:pt x="6" y="8"/>
                  <a:pt x="8" y="8"/>
                </a:cubicBezTo>
                <a:cubicBezTo>
                  <a:pt x="9" y="7"/>
                  <a:pt x="10" y="10"/>
                  <a:pt x="12" y="10"/>
                </a:cubicBezTo>
                <a:cubicBezTo>
                  <a:pt x="12" y="10"/>
                  <a:pt x="15" y="11"/>
                  <a:pt x="14" y="10"/>
                </a:cubicBezTo>
                <a:cubicBezTo>
                  <a:pt x="14" y="7"/>
                  <a:pt x="12" y="5"/>
                  <a:pt x="10" y="4"/>
                </a:cubicBezTo>
                <a:cubicBezTo>
                  <a:pt x="9" y="3"/>
                  <a:pt x="7" y="3"/>
                  <a:pt x="5" y="3"/>
                </a:cubicBezTo>
                <a:cubicBezTo>
                  <a:pt x="4" y="3"/>
                  <a:pt x="2" y="0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06" name="Freeform 3624"/>
          <p:cNvSpPr>
            <a:spLocks noChangeAspect="1"/>
          </p:cNvSpPr>
          <p:nvPr/>
        </p:nvSpPr>
        <p:spPr bwMode="auto">
          <a:xfrm>
            <a:off x="1543050" y="2486025"/>
            <a:ext cx="14288" cy="28575"/>
          </a:xfrm>
          <a:custGeom>
            <a:avLst/>
            <a:gdLst>
              <a:gd name="T0" fmla="*/ 4 w 7"/>
              <a:gd name="T1" fmla="*/ 1 h 15"/>
              <a:gd name="T2" fmla="*/ 3 w 7"/>
              <a:gd name="T3" fmla="*/ 11 h 15"/>
              <a:gd name="T4" fmla="*/ 3 w 7"/>
              <a:gd name="T5" fmla="*/ 18 h 15"/>
              <a:gd name="T6" fmla="*/ 8 w 7"/>
              <a:gd name="T7" fmla="*/ 11 h 15"/>
              <a:gd name="T8" fmla="*/ 8 w 7"/>
              <a:gd name="T9" fmla="*/ 5 h 15"/>
              <a:gd name="T10" fmla="*/ 6 w 7"/>
              <a:gd name="T11" fmla="*/ 1 h 15"/>
              <a:gd name="T12" fmla="*/ 4 w 7"/>
              <a:gd name="T13" fmla="*/ 1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15"/>
              <a:gd name="T23" fmla="*/ 7 w 7"/>
              <a:gd name="T24" fmla="*/ 15 h 1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15">
                <a:moveTo>
                  <a:pt x="3" y="1"/>
                </a:moveTo>
                <a:cubicBezTo>
                  <a:pt x="2" y="4"/>
                  <a:pt x="2" y="6"/>
                  <a:pt x="2" y="9"/>
                </a:cubicBezTo>
                <a:cubicBezTo>
                  <a:pt x="2" y="11"/>
                  <a:pt x="0" y="15"/>
                  <a:pt x="2" y="15"/>
                </a:cubicBezTo>
                <a:cubicBezTo>
                  <a:pt x="4" y="14"/>
                  <a:pt x="5" y="11"/>
                  <a:pt x="6" y="9"/>
                </a:cubicBezTo>
                <a:cubicBezTo>
                  <a:pt x="7" y="7"/>
                  <a:pt x="6" y="5"/>
                  <a:pt x="6" y="4"/>
                </a:cubicBezTo>
                <a:cubicBezTo>
                  <a:pt x="6" y="3"/>
                  <a:pt x="6" y="2"/>
                  <a:pt x="5" y="1"/>
                </a:cubicBezTo>
                <a:cubicBezTo>
                  <a:pt x="5" y="0"/>
                  <a:pt x="3" y="0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07" name="Freeform 3625"/>
          <p:cNvSpPr>
            <a:spLocks noChangeAspect="1"/>
          </p:cNvSpPr>
          <p:nvPr/>
        </p:nvSpPr>
        <p:spPr bwMode="auto">
          <a:xfrm>
            <a:off x="1527175" y="2470150"/>
            <a:ext cx="15875" cy="38100"/>
          </a:xfrm>
          <a:custGeom>
            <a:avLst/>
            <a:gdLst>
              <a:gd name="T0" fmla="*/ 1 w 9"/>
              <a:gd name="T1" fmla="*/ 0 h 20"/>
              <a:gd name="T2" fmla="*/ 1 w 9"/>
              <a:gd name="T3" fmla="*/ 4 h 20"/>
              <a:gd name="T4" fmla="*/ 3 w 9"/>
              <a:gd name="T5" fmla="*/ 17 h 20"/>
              <a:gd name="T6" fmla="*/ 6 w 9"/>
              <a:gd name="T7" fmla="*/ 24 h 20"/>
              <a:gd name="T8" fmla="*/ 10 w 9"/>
              <a:gd name="T9" fmla="*/ 16 h 20"/>
              <a:gd name="T10" fmla="*/ 8 w 9"/>
              <a:gd name="T11" fmla="*/ 4 h 20"/>
              <a:gd name="T12" fmla="*/ 4 w 9"/>
              <a:gd name="T13" fmla="*/ 1 h 20"/>
              <a:gd name="T14" fmla="*/ 1 w 9"/>
              <a:gd name="T15" fmla="*/ 0 h 2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"/>
              <a:gd name="T25" fmla="*/ 0 h 20"/>
              <a:gd name="T26" fmla="*/ 9 w 9"/>
              <a:gd name="T27" fmla="*/ 20 h 2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" h="20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1" y="7"/>
                  <a:pt x="3" y="10"/>
                  <a:pt x="3" y="14"/>
                </a:cubicBezTo>
                <a:cubicBezTo>
                  <a:pt x="4" y="16"/>
                  <a:pt x="3" y="20"/>
                  <a:pt x="5" y="20"/>
                </a:cubicBezTo>
                <a:cubicBezTo>
                  <a:pt x="7" y="19"/>
                  <a:pt x="8" y="15"/>
                  <a:pt x="9" y="13"/>
                </a:cubicBezTo>
                <a:cubicBezTo>
                  <a:pt x="9" y="10"/>
                  <a:pt x="8" y="6"/>
                  <a:pt x="7" y="3"/>
                </a:cubicBezTo>
                <a:cubicBezTo>
                  <a:pt x="7" y="2"/>
                  <a:pt x="6" y="2"/>
                  <a:pt x="4" y="1"/>
                </a:cubicBezTo>
                <a:cubicBezTo>
                  <a:pt x="3" y="0"/>
                  <a:pt x="2" y="0"/>
                  <a:pt x="1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08" name="Freeform 3626"/>
          <p:cNvSpPr>
            <a:spLocks noChangeAspect="1"/>
          </p:cNvSpPr>
          <p:nvPr/>
        </p:nvSpPr>
        <p:spPr bwMode="auto">
          <a:xfrm>
            <a:off x="1509713" y="2444750"/>
            <a:ext cx="38100" cy="28575"/>
          </a:xfrm>
          <a:custGeom>
            <a:avLst/>
            <a:gdLst>
              <a:gd name="T0" fmla="*/ 1 w 20"/>
              <a:gd name="T1" fmla="*/ 2 h 15"/>
              <a:gd name="T2" fmla="*/ 1 w 20"/>
              <a:gd name="T3" fmla="*/ 6 h 15"/>
              <a:gd name="T4" fmla="*/ 10 w 20"/>
              <a:gd name="T5" fmla="*/ 17 h 15"/>
              <a:gd name="T6" fmla="*/ 11 w 20"/>
              <a:gd name="T7" fmla="*/ 13 h 15"/>
              <a:gd name="T8" fmla="*/ 11 w 20"/>
              <a:gd name="T9" fmla="*/ 11 h 15"/>
              <a:gd name="T10" fmla="*/ 22 w 20"/>
              <a:gd name="T11" fmla="*/ 14 h 15"/>
              <a:gd name="T12" fmla="*/ 22 w 20"/>
              <a:gd name="T13" fmla="*/ 10 h 15"/>
              <a:gd name="T14" fmla="*/ 13 w 20"/>
              <a:gd name="T15" fmla="*/ 6 h 15"/>
              <a:gd name="T16" fmla="*/ 17 w 20"/>
              <a:gd name="T17" fmla="*/ 6 h 15"/>
              <a:gd name="T18" fmla="*/ 23 w 20"/>
              <a:gd name="T19" fmla="*/ 7 h 15"/>
              <a:gd name="T20" fmla="*/ 22 w 20"/>
              <a:gd name="T21" fmla="*/ 2 h 15"/>
              <a:gd name="T22" fmla="*/ 13 w 20"/>
              <a:gd name="T23" fmla="*/ 0 h 15"/>
              <a:gd name="T24" fmla="*/ 5 w 20"/>
              <a:gd name="T25" fmla="*/ 2 h 15"/>
              <a:gd name="T26" fmla="*/ 1 w 20"/>
              <a:gd name="T27" fmla="*/ 2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0"/>
              <a:gd name="T43" fmla="*/ 0 h 15"/>
              <a:gd name="T44" fmla="*/ 20 w 20"/>
              <a:gd name="T45" fmla="*/ 15 h 1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0" h="15">
                <a:moveTo>
                  <a:pt x="1" y="2"/>
                </a:moveTo>
                <a:cubicBezTo>
                  <a:pt x="0" y="3"/>
                  <a:pt x="0" y="4"/>
                  <a:pt x="1" y="5"/>
                </a:cubicBezTo>
                <a:cubicBezTo>
                  <a:pt x="3" y="8"/>
                  <a:pt x="5" y="12"/>
                  <a:pt x="8" y="14"/>
                </a:cubicBezTo>
                <a:cubicBezTo>
                  <a:pt x="9" y="15"/>
                  <a:pt x="9" y="12"/>
                  <a:pt x="9" y="11"/>
                </a:cubicBezTo>
                <a:cubicBezTo>
                  <a:pt x="9" y="11"/>
                  <a:pt x="8" y="9"/>
                  <a:pt x="9" y="9"/>
                </a:cubicBezTo>
                <a:cubicBezTo>
                  <a:pt x="12" y="10"/>
                  <a:pt x="15" y="12"/>
                  <a:pt x="18" y="12"/>
                </a:cubicBezTo>
                <a:cubicBezTo>
                  <a:pt x="19" y="12"/>
                  <a:pt x="19" y="9"/>
                  <a:pt x="18" y="8"/>
                </a:cubicBezTo>
                <a:cubicBezTo>
                  <a:pt x="16" y="6"/>
                  <a:pt x="13" y="6"/>
                  <a:pt x="11" y="5"/>
                </a:cubicBezTo>
                <a:cubicBezTo>
                  <a:pt x="10" y="4"/>
                  <a:pt x="13" y="5"/>
                  <a:pt x="14" y="5"/>
                </a:cubicBezTo>
                <a:cubicBezTo>
                  <a:pt x="16" y="5"/>
                  <a:pt x="17" y="7"/>
                  <a:pt x="19" y="6"/>
                </a:cubicBezTo>
                <a:cubicBezTo>
                  <a:pt x="20" y="6"/>
                  <a:pt x="19" y="3"/>
                  <a:pt x="18" y="2"/>
                </a:cubicBezTo>
                <a:cubicBezTo>
                  <a:pt x="17" y="1"/>
                  <a:pt x="14" y="0"/>
                  <a:pt x="11" y="0"/>
                </a:cubicBezTo>
                <a:cubicBezTo>
                  <a:pt x="9" y="0"/>
                  <a:pt x="7" y="2"/>
                  <a:pt x="4" y="2"/>
                </a:cubicBezTo>
                <a:cubicBezTo>
                  <a:pt x="3" y="3"/>
                  <a:pt x="2" y="2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09" name="Freeform 3627"/>
          <p:cNvSpPr>
            <a:spLocks noChangeAspect="1"/>
          </p:cNvSpPr>
          <p:nvPr/>
        </p:nvSpPr>
        <p:spPr bwMode="auto">
          <a:xfrm>
            <a:off x="1595438" y="2517775"/>
            <a:ext cx="19050" cy="26988"/>
          </a:xfrm>
          <a:custGeom>
            <a:avLst/>
            <a:gdLst>
              <a:gd name="T0" fmla="*/ 4 w 10"/>
              <a:gd name="T1" fmla="*/ 4 h 14"/>
              <a:gd name="T2" fmla="*/ 1 w 10"/>
              <a:gd name="T3" fmla="*/ 12 h 14"/>
              <a:gd name="T4" fmla="*/ 8 w 10"/>
              <a:gd name="T5" fmla="*/ 16 h 14"/>
              <a:gd name="T6" fmla="*/ 12 w 10"/>
              <a:gd name="T7" fmla="*/ 6 h 14"/>
              <a:gd name="T8" fmla="*/ 11 w 10"/>
              <a:gd name="T9" fmla="*/ 1 h 14"/>
              <a:gd name="T10" fmla="*/ 4 w 10"/>
              <a:gd name="T11" fmla="*/ 4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14"/>
              <a:gd name="T20" fmla="*/ 10 w 10"/>
              <a:gd name="T21" fmla="*/ 14 h 1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14">
                <a:moveTo>
                  <a:pt x="3" y="3"/>
                </a:moveTo>
                <a:cubicBezTo>
                  <a:pt x="1" y="5"/>
                  <a:pt x="0" y="8"/>
                  <a:pt x="1" y="10"/>
                </a:cubicBezTo>
                <a:cubicBezTo>
                  <a:pt x="2" y="12"/>
                  <a:pt x="5" y="14"/>
                  <a:pt x="7" y="13"/>
                </a:cubicBezTo>
                <a:cubicBezTo>
                  <a:pt x="10" y="12"/>
                  <a:pt x="9" y="8"/>
                  <a:pt x="10" y="5"/>
                </a:cubicBezTo>
                <a:cubicBezTo>
                  <a:pt x="10" y="4"/>
                  <a:pt x="10" y="1"/>
                  <a:pt x="9" y="1"/>
                </a:cubicBezTo>
                <a:cubicBezTo>
                  <a:pt x="7" y="0"/>
                  <a:pt x="4" y="1"/>
                  <a:pt x="3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10" name="Freeform 3628"/>
          <p:cNvSpPr>
            <a:spLocks noChangeAspect="1"/>
          </p:cNvSpPr>
          <p:nvPr/>
        </p:nvSpPr>
        <p:spPr bwMode="auto">
          <a:xfrm>
            <a:off x="1576388" y="2506663"/>
            <a:ext cx="11113" cy="12700"/>
          </a:xfrm>
          <a:custGeom>
            <a:avLst/>
            <a:gdLst>
              <a:gd name="T0" fmla="*/ 4 w 6"/>
              <a:gd name="T1" fmla="*/ 1 h 7"/>
              <a:gd name="T2" fmla="*/ 0 w 6"/>
              <a:gd name="T3" fmla="*/ 3 h 7"/>
              <a:gd name="T4" fmla="*/ 4 w 6"/>
              <a:gd name="T5" fmla="*/ 7 h 7"/>
              <a:gd name="T6" fmla="*/ 7 w 6"/>
              <a:gd name="T7" fmla="*/ 5 h 7"/>
              <a:gd name="T8" fmla="*/ 4 w 6"/>
              <a:gd name="T9" fmla="*/ 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7"/>
              <a:gd name="T17" fmla="*/ 6 w 6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7">
                <a:moveTo>
                  <a:pt x="3" y="1"/>
                </a:moveTo>
                <a:cubicBezTo>
                  <a:pt x="2" y="0"/>
                  <a:pt x="0" y="2"/>
                  <a:pt x="0" y="3"/>
                </a:cubicBezTo>
                <a:cubicBezTo>
                  <a:pt x="0" y="4"/>
                  <a:pt x="2" y="6"/>
                  <a:pt x="3" y="6"/>
                </a:cubicBezTo>
                <a:cubicBezTo>
                  <a:pt x="4" y="7"/>
                  <a:pt x="6" y="5"/>
                  <a:pt x="6" y="4"/>
                </a:cubicBezTo>
                <a:cubicBezTo>
                  <a:pt x="6" y="2"/>
                  <a:pt x="5" y="1"/>
                  <a:pt x="3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11" name="Freeform 3629"/>
          <p:cNvSpPr>
            <a:spLocks noChangeAspect="1"/>
          </p:cNvSpPr>
          <p:nvPr/>
        </p:nvSpPr>
        <p:spPr bwMode="auto">
          <a:xfrm>
            <a:off x="1281113" y="2362200"/>
            <a:ext cx="28575" cy="23813"/>
          </a:xfrm>
          <a:custGeom>
            <a:avLst/>
            <a:gdLst>
              <a:gd name="T0" fmla="*/ 1 w 15"/>
              <a:gd name="T1" fmla="*/ 12 h 13"/>
              <a:gd name="T2" fmla="*/ 5 w 15"/>
              <a:gd name="T3" fmla="*/ 15 h 13"/>
              <a:gd name="T4" fmla="*/ 18 w 15"/>
              <a:gd name="T5" fmla="*/ 1 h 13"/>
              <a:gd name="T6" fmla="*/ 17 w 15"/>
              <a:gd name="T7" fmla="*/ 0 h 13"/>
              <a:gd name="T8" fmla="*/ 1 w 15"/>
              <a:gd name="T9" fmla="*/ 12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"/>
              <a:gd name="T16" fmla="*/ 0 h 13"/>
              <a:gd name="T17" fmla="*/ 15 w 1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" h="13">
                <a:moveTo>
                  <a:pt x="1" y="10"/>
                </a:moveTo>
                <a:cubicBezTo>
                  <a:pt x="0" y="11"/>
                  <a:pt x="3" y="13"/>
                  <a:pt x="4" y="13"/>
                </a:cubicBezTo>
                <a:cubicBezTo>
                  <a:pt x="8" y="10"/>
                  <a:pt x="11" y="5"/>
                  <a:pt x="15" y="1"/>
                </a:cubicBezTo>
                <a:cubicBezTo>
                  <a:pt x="15" y="1"/>
                  <a:pt x="15" y="0"/>
                  <a:pt x="14" y="0"/>
                </a:cubicBezTo>
                <a:cubicBezTo>
                  <a:pt x="10" y="3"/>
                  <a:pt x="5" y="6"/>
                  <a:pt x="1" y="1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12" name="Freeform 3630"/>
          <p:cNvSpPr>
            <a:spLocks noChangeAspect="1"/>
          </p:cNvSpPr>
          <p:nvPr/>
        </p:nvSpPr>
        <p:spPr bwMode="auto">
          <a:xfrm>
            <a:off x="1100138" y="2454275"/>
            <a:ext cx="65088" cy="41275"/>
          </a:xfrm>
          <a:custGeom>
            <a:avLst/>
            <a:gdLst>
              <a:gd name="T0" fmla="*/ 1 w 34"/>
              <a:gd name="T1" fmla="*/ 7 h 21"/>
              <a:gd name="T2" fmla="*/ 0 w 34"/>
              <a:gd name="T3" fmla="*/ 14 h 21"/>
              <a:gd name="T4" fmla="*/ 2 w 34"/>
              <a:gd name="T5" fmla="*/ 20 h 21"/>
              <a:gd name="T6" fmla="*/ 2 w 34"/>
              <a:gd name="T7" fmla="*/ 26 h 21"/>
              <a:gd name="T8" fmla="*/ 8 w 34"/>
              <a:gd name="T9" fmla="*/ 22 h 21"/>
              <a:gd name="T10" fmla="*/ 14 w 34"/>
              <a:gd name="T11" fmla="*/ 25 h 21"/>
              <a:gd name="T12" fmla="*/ 25 w 34"/>
              <a:gd name="T13" fmla="*/ 16 h 21"/>
              <a:gd name="T14" fmla="*/ 39 w 34"/>
              <a:gd name="T15" fmla="*/ 10 h 21"/>
              <a:gd name="T16" fmla="*/ 37 w 34"/>
              <a:gd name="T17" fmla="*/ 1 h 21"/>
              <a:gd name="T18" fmla="*/ 30 w 34"/>
              <a:gd name="T19" fmla="*/ 1 h 21"/>
              <a:gd name="T20" fmla="*/ 23 w 34"/>
              <a:gd name="T21" fmla="*/ 4 h 21"/>
              <a:gd name="T22" fmla="*/ 18 w 34"/>
              <a:gd name="T23" fmla="*/ 1 h 21"/>
              <a:gd name="T24" fmla="*/ 16 w 34"/>
              <a:gd name="T25" fmla="*/ 9 h 21"/>
              <a:gd name="T26" fmla="*/ 13 w 34"/>
              <a:gd name="T27" fmla="*/ 12 h 21"/>
              <a:gd name="T28" fmla="*/ 13 w 34"/>
              <a:gd name="T29" fmla="*/ 6 h 21"/>
              <a:gd name="T30" fmla="*/ 6 w 34"/>
              <a:gd name="T31" fmla="*/ 6 h 21"/>
              <a:gd name="T32" fmla="*/ 1 w 34"/>
              <a:gd name="T33" fmla="*/ 7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4"/>
              <a:gd name="T52" fmla="*/ 0 h 21"/>
              <a:gd name="T53" fmla="*/ 34 w 34"/>
              <a:gd name="T54" fmla="*/ 21 h 2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4" h="21">
                <a:moveTo>
                  <a:pt x="1" y="6"/>
                </a:moveTo>
                <a:cubicBezTo>
                  <a:pt x="0" y="8"/>
                  <a:pt x="0" y="9"/>
                  <a:pt x="0" y="11"/>
                </a:cubicBezTo>
                <a:cubicBezTo>
                  <a:pt x="0" y="13"/>
                  <a:pt x="1" y="14"/>
                  <a:pt x="2" y="16"/>
                </a:cubicBezTo>
                <a:cubicBezTo>
                  <a:pt x="2" y="17"/>
                  <a:pt x="0" y="20"/>
                  <a:pt x="2" y="21"/>
                </a:cubicBezTo>
                <a:cubicBezTo>
                  <a:pt x="4" y="21"/>
                  <a:pt x="5" y="18"/>
                  <a:pt x="7" y="18"/>
                </a:cubicBezTo>
                <a:cubicBezTo>
                  <a:pt x="9" y="18"/>
                  <a:pt x="10" y="21"/>
                  <a:pt x="12" y="20"/>
                </a:cubicBezTo>
                <a:cubicBezTo>
                  <a:pt x="15" y="19"/>
                  <a:pt x="18" y="15"/>
                  <a:pt x="21" y="13"/>
                </a:cubicBezTo>
                <a:cubicBezTo>
                  <a:pt x="25" y="11"/>
                  <a:pt x="30" y="11"/>
                  <a:pt x="32" y="8"/>
                </a:cubicBezTo>
                <a:cubicBezTo>
                  <a:pt x="34" y="7"/>
                  <a:pt x="33" y="3"/>
                  <a:pt x="31" y="1"/>
                </a:cubicBezTo>
                <a:cubicBezTo>
                  <a:pt x="30" y="0"/>
                  <a:pt x="27" y="0"/>
                  <a:pt x="25" y="1"/>
                </a:cubicBezTo>
                <a:cubicBezTo>
                  <a:pt x="23" y="1"/>
                  <a:pt x="21" y="3"/>
                  <a:pt x="19" y="3"/>
                </a:cubicBezTo>
                <a:cubicBezTo>
                  <a:pt x="18" y="3"/>
                  <a:pt x="16" y="0"/>
                  <a:pt x="15" y="1"/>
                </a:cubicBezTo>
                <a:cubicBezTo>
                  <a:pt x="13" y="2"/>
                  <a:pt x="14" y="5"/>
                  <a:pt x="13" y="7"/>
                </a:cubicBezTo>
                <a:cubicBezTo>
                  <a:pt x="13" y="8"/>
                  <a:pt x="13" y="11"/>
                  <a:pt x="11" y="10"/>
                </a:cubicBezTo>
                <a:cubicBezTo>
                  <a:pt x="10" y="9"/>
                  <a:pt x="12" y="6"/>
                  <a:pt x="11" y="5"/>
                </a:cubicBezTo>
                <a:cubicBezTo>
                  <a:pt x="9" y="4"/>
                  <a:pt x="7" y="5"/>
                  <a:pt x="5" y="5"/>
                </a:cubicBezTo>
                <a:cubicBezTo>
                  <a:pt x="4" y="6"/>
                  <a:pt x="2" y="5"/>
                  <a:pt x="1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13" name="Freeform 3631"/>
          <p:cNvSpPr>
            <a:spLocks noChangeAspect="1"/>
          </p:cNvSpPr>
          <p:nvPr/>
        </p:nvSpPr>
        <p:spPr bwMode="auto">
          <a:xfrm>
            <a:off x="1146175" y="2435225"/>
            <a:ext cx="30163" cy="17463"/>
          </a:xfrm>
          <a:custGeom>
            <a:avLst/>
            <a:gdLst>
              <a:gd name="T0" fmla="*/ 12 w 16"/>
              <a:gd name="T1" fmla="*/ 0 h 9"/>
              <a:gd name="T2" fmla="*/ 1 w 16"/>
              <a:gd name="T3" fmla="*/ 7 h 9"/>
              <a:gd name="T4" fmla="*/ 6 w 16"/>
              <a:gd name="T5" fmla="*/ 11 h 9"/>
              <a:gd name="T6" fmla="*/ 18 w 16"/>
              <a:gd name="T7" fmla="*/ 6 h 9"/>
              <a:gd name="T8" fmla="*/ 13 w 16"/>
              <a:gd name="T9" fmla="*/ 2 h 9"/>
              <a:gd name="T10" fmla="*/ 12 w 16"/>
              <a:gd name="T11" fmla="*/ 0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"/>
              <a:gd name="T19" fmla="*/ 0 h 9"/>
              <a:gd name="T20" fmla="*/ 16 w 16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" h="9">
                <a:moveTo>
                  <a:pt x="10" y="0"/>
                </a:moveTo>
                <a:cubicBezTo>
                  <a:pt x="7" y="2"/>
                  <a:pt x="3" y="3"/>
                  <a:pt x="1" y="6"/>
                </a:cubicBezTo>
                <a:cubicBezTo>
                  <a:pt x="0" y="7"/>
                  <a:pt x="3" y="9"/>
                  <a:pt x="5" y="9"/>
                </a:cubicBezTo>
                <a:cubicBezTo>
                  <a:pt x="8" y="9"/>
                  <a:pt x="13" y="8"/>
                  <a:pt x="15" y="5"/>
                </a:cubicBezTo>
                <a:cubicBezTo>
                  <a:pt x="16" y="4"/>
                  <a:pt x="12" y="3"/>
                  <a:pt x="11" y="2"/>
                </a:cubicBezTo>
                <a:cubicBezTo>
                  <a:pt x="10" y="2"/>
                  <a:pt x="10" y="0"/>
                  <a:pt x="1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14" name="Freeform 3632"/>
          <p:cNvSpPr>
            <a:spLocks noChangeAspect="1"/>
          </p:cNvSpPr>
          <p:nvPr/>
        </p:nvSpPr>
        <p:spPr bwMode="auto">
          <a:xfrm>
            <a:off x="846138" y="2549525"/>
            <a:ext cx="36513" cy="23813"/>
          </a:xfrm>
          <a:custGeom>
            <a:avLst/>
            <a:gdLst>
              <a:gd name="T0" fmla="*/ 23 w 19"/>
              <a:gd name="T1" fmla="*/ 0 h 12"/>
              <a:gd name="T2" fmla="*/ 23 w 19"/>
              <a:gd name="T3" fmla="*/ 8 h 12"/>
              <a:gd name="T4" fmla="*/ 10 w 19"/>
              <a:gd name="T5" fmla="*/ 10 h 12"/>
              <a:gd name="T6" fmla="*/ 2 w 19"/>
              <a:gd name="T7" fmla="*/ 15 h 12"/>
              <a:gd name="T8" fmla="*/ 1 w 19"/>
              <a:gd name="T9" fmla="*/ 11 h 12"/>
              <a:gd name="T10" fmla="*/ 8 w 19"/>
              <a:gd name="T11" fmla="*/ 4 h 12"/>
              <a:gd name="T12" fmla="*/ 16 w 19"/>
              <a:gd name="T13" fmla="*/ 3 h 12"/>
              <a:gd name="T14" fmla="*/ 23 w 19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9"/>
              <a:gd name="T25" fmla="*/ 0 h 12"/>
              <a:gd name="T26" fmla="*/ 19 w 19"/>
              <a:gd name="T27" fmla="*/ 12 h 1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9" h="12">
                <a:moveTo>
                  <a:pt x="19" y="0"/>
                </a:moveTo>
                <a:cubicBezTo>
                  <a:pt x="19" y="2"/>
                  <a:pt x="19" y="4"/>
                  <a:pt x="19" y="6"/>
                </a:cubicBezTo>
                <a:cubicBezTo>
                  <a:pt x="16" y="7"/>
                  <a:pt x="12" y="7"/>
                  <a:pt x="8" y="8"/>
                </a:cubicBezTo>
                <a:cubicBezTo>
                  <a:pt x="6" y="9"/>
                  <a:pt x="5" y="12"/>
                  <a:pt x="2" y="12"/>
                </a:cubicBezTo>
                <a:cubicBezTo>
                  <a:pt x="1" y="12"/>
                  <a:pt x="0" y="10"/>
                  <a:pt x="1" y="9"/>
                </a:cubicBezTo>
                <a:cubicBezTo>
                  <a:pt x="2" y="6"/>
                  <a:pt x="5" y="4"/>
                  <a:pt x="7" y="3"/>
                </a:cubicBezTo>
                <a:cubicBezTo>
                  <a:pt x="9" y="2"/>
                  <a:pt x="11" y="2"/>
                  <a:pt x="13" y="2"/>
                </a:cubicBezTo>
                <a:cubicBezTo>
                  <a:pt x="15" y="1"/>
                  <a:pt x="17" y="0"/>
                  <a:pt x="19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15" name="Freeform 3633"/>
          <p:cNvSpPr>
            <a:spLocks noChangeAspect="1"/>
          </p:cNvSpPr>
          <p:nvPr/>
        </p:nvSpPr>
        <p:spPr bwMode="auto">
          <a:xfrm>
            <a:off x="769938" y="2581275"/>
            <a:ext cx="39688" cy="28575"/>
          </a:xfrm>
          <a:custGeom>
            <a:avLst/>
            <a:gdLst>
              <a:gd name="T0" fmla="*/ 24 w 21"/>
              <a:gd name="T1" fmla="*/ 7 h 15"/>
              <a:gd name="T2" fmla="*/ 1 w 21"/>
              <a:gd name="T3" fmla="*/ 17 h 15"/>
              <a:gd name="T4" fmla="*/ 2 w 21"/>
              <a:gd name="T5" fmla="*/ 13 h 15"/>
              <a:gd name="T6" fmla="*/ 11 w 21"/>
              <a:gd name="T7" fmla="*/ 10 h 15"/>
              <a:gd name="T8" fmla="*/ 17 w 21"/>
              <a:gd name="T9" fmla="*/ 6 h 15"/>
              <a:gd name="T10" fmla="*/ 11 w 21"/>
              <a:gd name="T11" fmla="*/ 2 h 15"/>
              <a:gd name="T12" fmla="*/ 21 w 21"/>
              <a:gd name="T13" fmla="*/ 1 h 15"/>
              <a:gd name="T14" fmla="*/ 20 w 21"/>
              <a:gd name="T15" fmla="*/ 6 h 15"/>
              <a:gd name="T16" fmla="*/ 24 w 21"/>
              <a:gd name="T17" fmla="*/ 7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1"/>
              <a:gd name="T28" fmla="*/ 0 h 15"/>
              <a:gd name="T29" fmla="*/ 21 w 21"/>
              <a:gd name="T30" fmla="*/ 15 h 1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1" h="15">
                <a:moveTo>
                  <a:pt x="20" y="6"/>
                </a:moveTo>
                <a:cubicBezTo>
                  <a:pt x="14" y="10"/>
                  <a:pt x="7" y="12"/>
                  <a:pt x="1" y="14"/>
                </a:cubicBezTo>
                <a:cubicBezTo>
                  <a:pt x="0" y="15"/>
                  <a:pt x="1" y="12"/>
                  <a:pt x="2" y="11"/>
                </a:cubicBezTo>
                <a:cubicBezTo>
                  <a:pt x="4" y="10"/>
                  <a:pt x="7" y="9"/>
                  <a:pt x="9" y="8"/>
                </a:cubicBezTo>
                <a:cubicBezTo>
                  <a:pt x="11" y="7"/>
                  <a:pt x="14" y="7"/>
                  <a:pt x="14" y="5"/>
                </a:cubicBezTo>
                <a:cubicBezTo>
                  <a:pt x="14" y="3"/>
                  <a:pt x="8" y="3"/>
                  <a:pt x="9" y="2"/>
                </a:cubicBezTo>
                <a:cubicBezTo>
                  <a:pt x="11" y="0"/>
                  <a:pt x="15" y="0"/>
                  <a:pt x="18" y="1"/>
                </a:cubicBezTo>
                <a:cubicBezTo>
                  <a:pt x="19" y="1"/>
                  <a:pt x="16" y="3"/>
                  <a:pt x="17" y="5"/>
                </a:cubicBezTo>
                <a:cubicBezTo>
                  <a:pt x="17" y="6"/>
                  <a:pt x="21" y="6"/>
                  <a:pt x="20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16" name="Freeform 3634"/>
          <p:cNvSpPr>
            <a:spLocks noChangeAspect="1"/>
          </p:cNvSpPr>
          <p:nvPr/>
        </p:nvSpPr>
        <p:spPr bwMode="auto">
          <a:xfrm>
            <a:off x="738188" y="2592388"/>
            <a:ext cx="31750" cy="26988"/>
          </a:xfrm>
          <a:custGeom>
            <a:avLst/>
            <a:gdLst>
              <a:gd name="T0" fmla="*/ 0 w 17"/>
              <a:gd name="T1" fmla="*/ 17 h 14"/>
              <a:gd name="T2" fmla="*/ 12 w 17"/>
              <a:gd name="T3" fmla="*/ 9 h 14"/>
              <a:gd name="T4" fmla="*/ 20 w 17"/>
              <a:gd name="T5" fmla="*/ 2 h 14"/>
              <a:gd name="T6" fmla="*/ 14 w 17"/>
              <a:gd name="T7" fmla="*/ 1 h 14"/>
              <a:gd name="T8" fmla="*/ 12 w 17"/>
              <a:gd name="T9" fmla="*/ 9 h 14"/>
              <a:gd name="T10" fmla="*/ 6 w 17"/>
              <a:gd name="T11" fmla="*/ 9 h 14"/>
              <a:gd name="T12" fmla="*/ 0 w 17"/>
              <a:gd name="T13" fmla="*/ 17 h 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"/>
              <a:gd name="T22" fmla="*/ 0 h 14"/>
              <a:gd name="T23" fmla="*/ 17 w 17"/>
              <a:gd name="T24" fmla="*/ 14 h 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" h="14">
                <a:moveTo>
                  <a:pt x="0" y="14"/>
                </a:moveTo>
                <a:cubicBezTo>
                  <a:pt x="4" y="14"/>
                  <a:pt x="7" y="10"/>
                  <a:pt x="10" y="7"/>
                </a:cubicBezTo>
                <a:cubicBezTo>
                  <a:pt x="13" y="6"/>
                  <a:pt x="16" y="5"/>
                  <a:pt x="17" y="2"/>
                </a:cubicBezTo>
                <a:cubicBezTo>
                  <a:pt x="17" y="0"/>
                  <a:pt x="14" y="0"/>
                  <a:pt x="12" y="1"/>
                </a:cubicBezTo>
                <a:cubicBezTo>
                  <a:pt x="11" y="2"/>
                  <a:pt x="12" y="5"/>
                  <a:pt x="10" y="7"/>
                </a:cubicBezTo>
                <a:cubicBezTo>
                  <a:pt x="9" y="8"/>
                  <a:pt x="6" y="6"/>
                  <a:pt x="5" y="7"/>
                </a:cubicBezTo>
                <a:cubicBezTo>
                  <a:pt x="3" y="9"/>
                  <a:pt x="1" y="11"/>
                  <a:pt x="0" y="1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17" name="Freeform 3635"/>
          <p:cNvSpPr>
            <a:spLocks noChangeAspect="1"/>
          </p:cNvSpPr>
          <p:nvPr/>
        </p:nvSpPr>
        <p:spPr bwMode="auto">
          <a:xfrm>
            <a:off x="581025" y="2635250"/>
            <a:ext cx="36513" cy="19050"/>
          </a:xfrm>
          <a:custGeom>
            <a:avLst/>
            <a:gdLst>
              <a:gd name="T0" fmla="*/ 21 w 19"/>
              <a:gd name="T1" fmla="*/ 1 h 10"/>
              <a:gd name="T2" fmla="*/ 22 w 19"/>
              <a:gd name="T3" fmla="*/ 6 h 10"/>
              <a:gd name="T4" fmla="*/ 13 w 19"/>
              <a:gd name="T5" fmla="*/ 8 h 10"/>
              <a:gd name="T6" fmla="*/ 2 w 19"/>
              <a:gd name="T7" fmla="*/ 10 h 10"/>
              <a:gd name="T8" fmla="*/ 18 w 19"/>
              <a:gd name="T9" fmla="*/ 4 h 10"/>
              <a:gd name="T10" fmla="*/ 21 w 19"/>
              <a:gd name="T11" fmla="*/ 1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9"/>
              <a:gd name="T19" fmla="*/ 0 h 10"/>
              <a:gd name="T20" fmla="*/ 19 w 19"/>
              <a:gd name="T21" fmla="*/ 10 h 1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9" h="10">
                <a:moveTo>
                  <a:pt x="17" y="1"/>
                </a:moveTo>
                <a:cubicBezTo>
                  <a:pt x="18" y="1"/>
                  <a:pt x="19" y="4"/>
                  <a:pt x="18" y="5"/>
                </a:cubicBezTo>
                <a:cubicBezTo>
                  <a:pt x="17" y="7"/>
                  <a:pt x="13" y="6"/>
                  <a:pt x="11" y="7"/>
                </a:cubicBezTo>
                <a:cubicBezTo>
                  <a:pt x="8" y="8"/>
                  <a:pt x="0" y="10"/>
                  <a:pt x="2" y="8"/>
                </a:cubicBezTo>
                <a:cubicBezTo>
                  <a:pt x="6" y="5"/>
                  <a:pt x="11" y="5"/>
                  <a:pt x="15" y="3"/>
                </a:cubicBezTo>
                <a:cubicBezTo>
                  <a:pt x="16" y="2"/>
                  <a:pt x="16" y="0"/>
                  <a:pt x="17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18" name="Freeform 3636"/>
          <p:cNvSpPr>
            <a:spLocks noChangeAspect="1"/>
          </p:cNvSpPr>
          <p:nvPr/>
        </p:nvSpPr>
        <p:spPr bwMode="auto">
          <a:xfrm>
            <a:off x="560388" y="2647950"/>
            <a:ext cx="11113" cy="11113"/>
          </a:xfrm>
          <a:custGeom>
            <a:avLst/>
            <a:gdLst>
              <a:gd name="T0" fmla="*/ 4 w 6"/>
              <a:gd name="T1" fmla="*/ 0 h 6"/>
              <a:gd name="T2" fmla="*/ 1 w 6"/>
              <a:gd name="T3" fmla="*/ 2 h 6"/>
              <a:gd name="T4" fmla="*/ 4 w 6"/>
              <a:gd name="T5" fmla="*/ 6 h 6"/>
              <a:gd name="T6" fmla="*/ 7 w 6"/>
              <a:gd name="T7" fmla="*/ 2 h 6"/>
              <a:gd name="T8" fmla="*/ 4 w 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"/>
              <a:gd name="T17" fmla="*/ 6 w 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">
                <a:moveTo>
                  <a:pt x="3" y="0"/>
                </a:moveTo>
                <a:cubicBezTo>
                  <a:pt x="2" y="0"/>
                  <a:pt x="0" y="1"/>
                  <a:pt x="1" y="2"/>
                </a:cubicBezTo>
                <a:cubicBezTo>
                  <a:pt x="1" y="4"/>
                  <a:pt x="2" y="6"/>
                  <a:pt x="3" y="5"/>
                </a:cubicBezTo>
                <a:cubicBezTo>
                  <a:pt x="5" y="5"/>
                  <a:pt x="6" y="3"/>
                  <a:pt x="6" y="2"/>
                </a:cubicBezTo>
                <a:cubicBezTo>
                  <a:pt x="6" y="0"/>
                  <a:pt x="4" y="0"/>
                  <a:pt x="3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19" name="Freeform 3637"/>
          <p:cNvSpPr>
            <a:spLocks noChangeAspect="1"/>
          </p:cNvSpPr>
          <p:nvPr/>
        </p:nvSpPr>
        <p:spPr bwMode="auto">
          <a:xfrm>
            <a:off x="541338" y="2654300"/>
            <a:ext cx="19050" cy="15875"/>
          </a:xfrm>
          <a:custGeom>
            <a:avLst/>
            <a:gdLst>
              <a:gd name="T0" fmla="*/ 6 w 10"/>
              <a:gd name="T1" fmla="*/ 1 h 8"/>
              <a:gd name="T2" fmla="*/ 6 w 10"/>
              <a:gd name="T3" fmla="*/ 4 h 8"/>
              <a:gd name="T4" fmla="*/ 1 w 10"/>
              <a:gd name="T5" fmla="*/ 7 h 8"/>
              <a:gd name="T6" fmla="*/ 8 w 10"/>
              <a:gd name="T7" fmla="*/ 6 h 8"/>
              <a:gd name="T8" fmla="*/ 11 w 10"/>
              <a:gd name="T9" fmla="*/ 1 h 8"/>
              <a:gd name="T10" fmla="*/ 6 w 10"/>
              <a:gd name="T11" fmla="*/ 1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8"/>
              <a:gd name="T20" fmla="*/ 10 w 10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8">
                <a:moveTo>
                  <a:pt x="5" y="1"/>
                </a:moveTo>
                <a:cubicBezTo>
                  <a:pt x="4" y="1"/>
                  <a:pt x="5" y="2"/>
                  <a:pt x="5" y="3"/>
                </a:cubicBezTo>
                <a:cubicBezTo>
                  <a:pt x="4" y="4"/>
                  <a:pt x="0" y="5"/>
                  <a:pt x="1" y="6"/>
                </a:cubicBezTo>
                <a:cubicBezTo>
                  <a:pt x="2" y="8"/>
                  <a:pt x="5" y="6"/>
                  <a:pt x="7" y="5"/>
                </a:cubicBezTo>
                <a:cubicBezTo>
                  <a:pt x="8" y="5"/>
                  <a:pt x="10" y="3"/>
                  <a:pt x="9" y="1"/>
                </a:cubicBezTo>
                <a:cubicBezTo>
                  <a:pt x="8" y="0"/>
                  <a:pt x="6" y="0"/>
                  <a:pt x="5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20" name="Freeform 3638"/>
          <p:cNvSpPr>
            <a:spLocks noChangeAspect="1"/>
          </p:cNvSpPr>
          <p:nvPr/>
        </p:nvSpPr>
        <p:spPr bwMode="auto">
          <a:xfrm>
            <a:off x="514350" y="2654300"/>
            <a:ext cx="14288" cy="14288"/>
          </a:xfrm>
          <a:custGeom>
            <a:avLst/>
            <a:gdLst>
              <a:gd name="T0" fmla="*/ 6 w 7"/>
              <a:gd name="T1" fmla="*/ 0 h 7"/>
              <a:gd name="T2" fmla="*/ 8 w 7"/>
              <a:gd name="T3" fmla="*/ 4 h 7"/>
              <a:gd name="T4" fmla="*/ 3 w 7"/>
              <a:gd name="T5" fmla="*/ 8 h 7"/>
              <a:gd name="T6" fmla="*/ 0 w 7"/>
              <a:gd name="T7" fmla="*/ 6 h 7"/>
              <a:gd name="T8" fmla="*/ 3 w 7"/>
              <a:gd name="T9" fmla="*/ 3 h 7"/>
              <a:gd name="T10" fmla="*/ 3 w 7"/>
              <a:gd name="T11" fmla="*/ 1 h 7"/>
              <a:gd name="T12" fmla="*/ 6 w 7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7"/>
              <a:gd name="T23" fmla="*/ 7 w 7"/>
              <a:gd name="T24" fmla="*/ 7 h 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7">
                <a:moveTo>
                  <a:pt x="5" y="0"/>
                </a:moveTo>
                <a:cubicBezTo>
                  <a:pt x="6" y="1"/>
                  <a:pt x="7" y="2"/>
                  <a:pt x="6" y="3"/>
                </a:cubicBezTo>
                <a:cubicBezTo>
                  <a:pt x="6" y="5"/>
                  <a:pt x="4" y="6"/>
                  <a:pt x="2" y="6"/>
                </a:cubicBezTo>
                <a:cubicBezTo>
                  <a:pt x="1" y="7"/>
                  <a:pt x="0" y="6"/>
                  <a:pt x="0" y="5"/>
                </a:cubicBezTo>
                <a:cubicBezTo>
                  <a:pt x="0" y="4"/>
                  <a:pt x="2" y="3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3" y="0"/>
                  <a:pt x="4" y="0"/>
                  <a:pt x="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21" name="Freeform 3639"/>
          <p:cNvSpPr>
            <a:spLocks noChangeAspect="1"/>
          </p:cNvSpPr>
          <p:nvPr/>
        </p:nvSpPr>
        <p:spPr bwMode="auto">
          <a:xfrm>
            <a:off x="430213" y="2657475"/>
            <a:ext cx="17463" cy="14288"/>
          </a:xfrm>
          <a:custGeom>
            <a:avLst/>
            <a:gdLst>
              <a:gd name="T0" fmla="*/ 2 w 9"/>
              <a:gd name="T1" fmla="*/ 0 h 8"/>
              <a:gd name="T2" fmla="*/ 11 w 9"/>
              <a:gd name="T3" fmla="*/ 8 h 8"/>
              <a:gd name="T4" fmla="*/ 9 w 9"/>
              <a:gd name="T5" fmla="*/ 8 h 8"/>
              <a:gd name="T6" fmla="*/ 0 w 9"/>
              <a:gd name="T7" fmla="*/ 1 h 8"/>
              <a:gd name="T8" fmla="*/ 2 w 9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"/>
              <a:gd name="T16" fmla="*/ 0 h 8"/>
              <a:gd name="T17" fmla="*/ 9 w 9"/>
              <a:gd name="T18" fmla="*/ 8 h 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" h="8">
                <a:moveTo>
                  <a:pt x="2" y="0"/>
                </a:moveTo>
                <a:cubicBezTo>
                  <a:pt x="5" y="2"/>
                  <a:pt x="7" y="4"/>
                  <a:pt x="9" y="7"/>
                </a:cubicBezTo>
                <a:cubicBezTo>
                  <a:pt x="9" y="7"/>
                  <a:pt x="7" y="8"/>
                  <a:pt x="7" y="7"/>
                </a:cubicBezTo>
                <a:cubicBezTo>
                  <a:pt x="4" y="6"/>
                  <a:pt x="2" y="4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22" name="Freeform 3640"/>
          <p:cNvSpPr>
            <a:spLocks noChangeAspect="1"/>
          </p:cNvSpPr>
          <p:nvPr/>
        </p:nvSpPr>
        <p:spPr bwMode="auto">
          <a:xfrm>
            <a:off x="396875" y="2643188"/>
            <a:ext cx="22225" cy="11113"/>
          </a:xfrm>
          <a:custGeom>
            <a:avLst/>
            <a:gdLst>
              <a:gd name="T0" fmla="*/ 12 w 12"/>
              <a:gd name="T1" fmla="*/ 4 h 6"/>
              <a:gd name="T2" fmla="*/ 13 w 12"/>
              <a:gd name="T3" fmla="*/ 1 h 6"/>
              <a:gd name="T4" fmla="*/ 7 w 12"/>
              <a:gd name="T5" fmla="*/ 2 h 6"/>
              <a:gd name="T6" fmla="*/ 2 w 12"/>
              <a:gd name="T7" fmla="*/ 6 h 6"/>
              <a:gd name="T8" fmla="*/ 12 w 12"/>
              <a:gd name="T9" fmla="*/ 4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6"/>
              <a:gd name="T17" fmla="*/ 12 w 12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6">
                <a:moveTo>
                  <a:pt x="10" y="3"/>
                </a:moveTo>
                <a:cubicBezTo>
                  <a:pt x="11" y="3"/>
                  <a:pt x="12" y="1"/>
                  <a:pt x="11" y="1"/>
                </a:cubicBezTo>
                <a:cubicBezTo>
                  <a:pt x="9" y="0"/>
                  <a:pt x="8" y="1"/>
                  <a:pt x="6" y="2"/>
                </a:cubicBezTo>
                <a:cubicBezTo>
                  <a:pt x="5" y="3"/>
                  <a:pt x="0" y="5"/>
                  <a:pt x="2" y="5"/>
                </a:cubicBezTo>
                <a:cubicBezTo>
                  <a:pt x="5" y="6"/>
                  <a:pt x="8" y="4"/>
                  <a:pt x="10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23" name="Freeform 3641"/>
          <p:cNvSpPr>
            <a:spLocks noChangeAspect="1"/>
          </p:cNvSpPr>
          <p:nvPr/>
        </p:nvSpPr>
        <p:spPr bwMode="auto">
          <a:xfrm>
            <a:off x="860425" y="2359025"/>
            <a:ext cx="38100" cy="26988"/>
          </a:xfrm>
          <a:custGeom>
            <a:avLst/>
            <a:gdLst>
              <a:gd name="T0" fmla="*/ 1 w 20"/>
              <a:gd name="T1" fmla="*/ 5 h 14"/>
              <a:gd name="T2" fmla="*/ 1 w 20"/>
              <a:gd name="T3" fmla="*/ 10 h 14"/>
              <a:gd name="T4" fmla="*/ 12 w 20"/>
              <a:gd name="T5" fmla="*/ 17 h 14"/>
              <a:gd name="T6" fmla="*/ 17 w 20"/>
              <a:gd name="T7" fmla="*/ 13 h 14"/>
              <a:gd name="T8" fmla="*/ 20 w 20"/>
              <a:gd name="T9" fmla="*/ 13 h 14"/>
              <a:gd name="T10" fmla="*/ 24 w 20"/>
              <a:gd name="T11" fmla="*/ 2 h 14"/>
              <a:gd name="T12" fmla="*/ 20 w 20"/>
              <a:gd name="T13" fmla="*/ 1 h 14"/>
              <a:gd name="T14" fmla="*/ 11 w 20"/>
              <a:gd name="T15" fmla="*/ 6 h 14"/>
              <a:gd name="T16" fmla="*/ 1 w 20"/>
              <a:gd name="T17" fmla="*/ 5 h 1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0"/>
              <a:gd name="T28" fmla="*/ 0 h 14"/>
              <a:gd name="T29" fmla="*/ 20 w 20"/>
              <a:gd name="T30" fmla="*/ 14 h 1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0" h="14">
                <a:moveTo>
                  <a:pt x="1" y="4"/>
                </a:moveTo>
                <a:cubicBezTo>
                  <a:pt x="0" y="4"/>
                  <a:pt x="1" y="7"/>
                  <a:pt x="1" y="8"/>
                </a:cubicBezTo>
                <a:cubicBezTo>
                  <a:pt x="4" y="10"/>
                  <a:pt x="6" y="13"/>
                  <a:pt x="10" y="14"/>
                </a:cubicBezTo>
                <a:cubicBezTo>
                  <a:pt x="11" y="14"/>
                  <a:pt x="13" y="12"/>
                  <a:pt x="14" y="11"/>
                </a:cubicBezTo>
                <a:cubicBezTo>
                  <a:pt x="15" y="11"/>
                  <a:pt x="17" y="12"/>
                  <a:pt x="17" y="11"/>
                </a:cubicBezTo>
                <a:cubicBezTo>
                  <a:pt x="19" y="8"/>
                  <a:pt x="20" y="5"/>
                  <a:pt x="20" y="2"/>
                </a:cubicBezTo>
                <a:cubicBezTo>
                  <a:pt x="20" y="1"/>
                  <a:pt x="18" y="0"/>
                  <a:pt x="17" y="1"/>
                </a:cubicBezTo>
                <a:cubicBezTo>
                  <a:pt x="14" y="1"/>
                  <a:pt x="12" y="4"/>
                  <a:pt x="9" y="5"/>
                </a:cubicBezTo>
                <a:cubicBezTo>
                  <a:pt x="6" y="5"/>
                  <a:pt x="4" y="3"/>
                  <a:pt x="1" y="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24" name="Freeform 3642"/>
          <p:cNvSpPr>
            <a:spLocks noChangeAspect="1"/>
          </p:cNvSpPr>
          <p:nvPr/>
        </p:nvSpPr>
        <p:spPr bwMode="auto">
          <a:xfrm>
            <a:off x="722313" y="3573463"/>
            <a:ext cx="17463" cy="15875"/>
          </a:xfrm>
          <a:custGeom>
            <a:avLst/>
            <a:gdLst>
              <a:gd name="T0" fmla="*/ 1 w 9"/>
              <a:gd name="T1" fmla="*/ 1 h 8"/>
              <a:gd name="T2" fmla="*/ 1 w 9"/>
              <a:gd name="T3" fmla="*/ 7 h 8"/>
              <a:gd name="T4" fmla="*/ 7 w 9"/>
              <a:gd name="T5" fmla="*/ 9 h 8"/>
              <a:gd name="T6" fmla="*/ 9 w 9"/>
              <a:gd name="T7" fmla="*/ 3 h 8"/>
              <a:gd name="T8" fmla="*/ 1 w 9"/>
              <a:gd name="T9" fmla="*/ 1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"/>
              <a:gd name="T16" fmla="*/ 0 h 8"/>
              <a:gd name="T17" fmla="*/ 9 w 9"/>
              <a:gd name="T18" fmla="*/ 8 h 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" h="8">
                <a:moveTo>
                  <a:pt x="1" y="1"/>
                </a:moveTo>
                <a:cubicBezTo>
                  <a:pt x="0" y="2"/>
                  <a:pt x="0" y="5"/>
                  <a:pt x="1" y="6"/>
                </a:cubicBezTo>
                <a:cubicBezTo>
                  <a:pt x="2" y="7"/>
                  <a:pt x="5" y="8"/>
                  <a:pt x="6" y="7"/>
                </a:cubicBezTo>
                <a:cubicBezTo>
                  <a:pt x="8" y="6"/>
                  <a:pt x="9" y="3"/>
                  <a:pt x="7" y="2"/>
                </a:cubicBezTo>
                <a:cubicBezTo>
                  <a:pt x="6" y="0"/>
                  <a:pt x="3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25" name="Freeform 3643"/>
          <p:cNvSpPr>
            <a:spLocks noChangeAspect="1"/>
          </p:cNvSpPr>
          <p:nvPr/>
        </p:nvSpPr>
        <p:spPr bwMode="auto">
          <a:xfrm>
            <a:off x="757238" y="3589338"/>
            <a:ext cx="19050" cy="12700"/>
          </a:xfrm>
          <a:custGeom>
            <a:avLst/>
            <a:gdLst>
              <a:gd name="T0" fmla="*/ 1 w 10"/>
              <a:gd name="T1" fmla="*/ 2 h 7"/>
              <a:gd name="T2" fmla="*/ 7 w 10"/>
              <a:gd name="T3" fmla="*/ 0 h 7"/>
              <a:gd name="T4" fmla="*/ 12 w 10"/>
              <a:gd name="T5" fmla="*/ 7 h 7"/>
              <a:gd name="T6" fmla="*/ 6 w 10"/>
              <a:gd name="T7" fmla="*/ 7 h 7"/>
              <a:gd name="T8" fmla="*/ 1 w 10"/>
              <a:gd name="T9" fmla="*/ 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"/>
              <a:gd name="T16" fmla="*/ 0 h 7"/>
              <a:gd name="T17" fmla="*/ 10 w 10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" h="7">
                <a:moveTo>
                  <a:pt x="1" y="2"/>
                </a:moveTo>
                <a:cubicBezTo>
                  <a:pt x="1" y="0"/>
                  <a:pt x="4" y="0"/>
                  <a:pt x="6" y="0"/>
                </a:cubicBezTo>
                <a:cubicBezTo>
                  <a:pt x="8" y="1"/>
                  <a:pt x="10" y="4"/>
                  <a:pt x="10" y="6"/>
                </a:cubicBezTo>
                <a:cubicBezTo>
                  <a:pt x="10" y="7"/>
                  <a:pt x="7" y="6"/>
                  <a:pt x="5" y="6"/>
                </a:cubicBezTo>
                <a:cubicBezTo>
                  <a:pt x="3" y="5"/>
                  <a:pt x="0" y="4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26" name="Freeform 3644"/>
          <p:cNvSpPr>
            <a:spLocks noChangeAspect="1"/>
          </p:cNvSpPr>
          <p:nvPr/>
        </p:nvSpPr>
        <p:spPr bwMode="auto">
          <a:xfrm>
            <a:off x="792163" y="3609975"/>
            <a:ext cx="17463" cy="12700"/>
          </a:xfrm>
          <a:custGeom>
            <a:avLst/>
            <a:gdLst>
              <a:gd name="T0" fmla="*/ 1 w 9"/>
              <a:gd name="T1" fmla="*/ 1 h 7"/>
              <a:gd name="T2" fmla="*/ 7 w 9"/>
              <a:gd name="T3" fmla="*/ 2 h 7"/>
              <a:gd name="T4" fmla="*/ 11 w 9"/>
              <a:gd name="T5" fmla="*/ 7 h 7"/>
              <a:gd name="T6" fmla="*/ 4 w 9"/>
              <a:gd name="T7" fmla="*/ 8 h 7"/>
              <a:gd name="T8" fmla="*/ 1 w 9"/>
              <a:gd name="T9" fmla="*/ 5 h 7"/>
              <a:gd name="T10" fmla="*/ 1 w 9"/>
              <a:gd name="T11" fmla="*/ 1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"/>
              <a:gd name="T19" fmla="*/ 0 h 7"/>
              <a:gd name="T20" fmla="*/ 9 w 9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" h="7">
                <a:moveTo>
                  <a:pt x="1" y="1"/>
                </a:moveTo>
                <a:cubicBezTo>
                  <a:pt x="3" y="0"/>
                  <a:pt x="4" y="1"/>
                  <a:pt x="6" y="2"/>
                </a:cubicBezTo>
                <a:cubicBezTo>
                  <a:pt x="7" y="3"/>
                  <a:pt x="9" y="4"/>
                  <a:pt x="9" y="6"/>
                </a:cubicBezTo>
                <a:cubicBezTo>
                  <a:pt x="8" y="7"/>
                  <a:pt x="5" y="7"/>
                  <a:pt x="3" y="7"/>
                </a:cubicBezTo>
                <a:cubicBezTo>
                  <a:pt x="2" y="6"/>
                  <a:pt x="2" y="5"/>
                  <a:pt x="1" y="4"/>
                </a:cubicBezTo>
                <a:cubicBezTo>
                  <a:pt x="1" y="3"/>
                  <a:pt x="0" y="1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27" name="Freeform 3645"/>
          <p:cNvSpPr>
            <a:spLocks noChangeAspect="1"/>
          </p:cNvSpPr>
          <p:nvPr/>
        </p:nvSpPr>
        <p:spPr bwMode="auto">
          <a:xfrm>
            <a:off x="801688" y="3633788"/>
            <a:ext cx="33338" cy="36513"/>
          </a:xfrm>
          <a:custGeom>
            <a:avLst/>
            <a:gdLst>
              <a:gd name="T0" fmla="*/ 5 w 17"/>
              <a:gd name="T1" fmla="*/ 0 h 19"/>
              <a:gd name="T2" fmla="*/ 6 w 17"/>
              <a:gd name="T3" fmla="*/ 4 h 19"/>
              <a:gd name="T4" fmla="*/ 0 w 17"/>
              <a:gd name="T5" fmla="*/ 10 h 19"/>
              <a:gd name="T6" fmla="*/ 4 w 17"/>
              <a:gd name="T7" fmla="*/ 16 h 19"/>
              <a:gd name="T8" fmla="*/ 4 w 17"/>
              <a:gd name="T9" fmla="*/ 23 h 19"/>
              <a:gd name="T10" fmla="*/ 14 w 17"/>
              <a:gd name="T11" fmla="*/ 17 h 19"/>
              <a:gd name="T12" fmla="*/ 20 w 17"/>
              <a:gd name="T13" fmla="*/ 12 h 19"/>
              <a:gd name="T14" fmla="*/ 17 w 17"/>
              <a:gd name="T15" fmla="*/ 8 h 19"/>
              <a:gd name="T16" fmla="*/ 16 w 17"/>
              <a:gd name="T17" fmla="*/ 5 h 19"/>
              <a:gd name="T18" fmla="*/ 5 w 17"/>
              <a:gd name="T19" fmla="*/ 0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"/>
              <a:gd name="T31" fmla="*/ 0 h 19"/>
              <a:gd name="T32" fmla="*/ 17 w 17"/>
              <a:gd name="T33" fmla="*/ 19 h 1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" h="19">
                <a:moveTo>
                  <a:pt x="4" y="0"/>
                </a:moveTo>
                <a:cubicBezTo>
                  <a:pt x="3" y="0"/>
                  <a:pt x="5" y="2"/>
                  <a:pt x="5" y="3"/>
                </a:cubicBezTo>
                <a:cubicBezTo>
                  <a:pt x="4" y="5"/>
                  <a:pt x="1" y="6"/>
                  <a:pt x="0" y="8"/>
                </a:cubicBezTo>
                <a:cubicBezTo>
                  <a:pt x="0" y="10"/>
                  <a:pt x="2" y="11"/>
                  <a:pt x="3" y="13"/>
                </a:cubicBezTo>
                <a:cubicBezTo>
                  <a:pt x="3" y="15"/>
                  <a:pt x="2" y="19"/>
                  <a:pt x="3" y="19"/>
                </a:cubicBezTo>
                <a:cubicBezTo>
                  <a:pt x="6" y="19"/>
                  <a:pt x="8" y="16"/>
                  <a:pt x="11" y="14"/>
                </a:cubicBezTo>
                <a:cubicBezTo>
                  <a:pt x="13" y="13"/>
                  <a:pt x="15" y="12"/>
                  <a:pt x="16" y="10"/>
                </a:cubicBezTo>
                <a:cubicBezTo>
                  <a:pt x="17" y="9"/>
                  <a:pt x="15" y="8"/>
                  <a:pt x="14" y="7"/>
                </a:cubicBezTo>
                <a:cubicBezTo>
                  <a:pt x="14" y="6"/>
                  <a:pt x="14" y="4"/>
                  <a:pt x="13" y="4"/>
                </a:cubicBezTo>
                <a:cubicBezTo>
                  <a:pt x="10" y="2"/>
                  <a:pt x="8" y="0"/>
                  <a:pt x="4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28" name="Freeform 3646"/>
          <p:cNvSpPr>
            <a:spLocks noChangeAspect="1"/>
          </p:cNvSpPr>
          <p:nvPr/>
        </p:nvSpPr>
        <p:spPr bwMode="auto">
          <a:xfrm>
            <a:off x="3194653" y="5682783"/>
            <a:ext cx="38100" cy="30163"/>
          </a:xfrm>
          <a:custGeom>
            <a:avLst/>
            <a:gdLst>
              <a:gd name="T0" fmla="*/ 7 w 20"/>
              <a:gd name="T1" fmla="*/ 18 h 16"/>
              <a:gd name="T2" fmla="*/ 23 w 20"/>
              <a:gd name="T3" fmla="*/ 2 h 16"/>
              <a:gd name="T4" fmla="*/ 20 w 20"/>
              <a:gd name="T5" fmla="*/ 0 h 16"/>
              <a:gd name="T6" fmla="*/ 13 w 20"/>
              <a:gd name="T7" fmla="*/ 2 h 16"/>
              <a:gd name="T8" fmla="*/ 7 w 20"/>
              <a:gd name="T9" fmla="*/ 1 h 16"/>
              <a:gd name="T10" fmla="*/ 7 w 20"/>
              <a:gd name="T11" fmla="*/ 4 h 16"/>
              <a:gd name="T12" fmla="*/ 5 w 20"/>
              <a:gd name="T13" fmla="*/ 6 h 16"/>
              <a:gd name="T14" fmla="*/ 11 w 20"/>
              <a:gd name="T15" fmla="*/ 7 h 16"/>
              <a:gd name="T16" fmla="*/ 6 w 20"/>
              <a:gd name="T17" fmla="*/ 12 h 16"/>
              <a:gd name="T18" fmla="*/ 0 w 20"/>
              <a:gd name="T19" fmla="*/ 15 h 16"/>
              <a:gd name="T20" fmla="*/ 7 w 20"/>
              <a:gd name="T21" fmla="*/ 18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0"/>
              <a:gd name="T34" fmla="*/ 0 h 16"/>
              <a:gd name="T35" fmla="*/ 20 w 20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0" h="16">
                <a:moveTo>
                  <a:pt x="6" y="15"/>
                </a:moveTo>
                <a:cubicBezTo>
                  <a:pt x="11" y="12"/>
                  <a:pt x="15" y="7"/>
                  <a:pt x="19" y="2"/>
                </a:cubicBezTo>
                <a:cubicBezTo>
                  <a:pt x="20" y="1"/>
                  <a:pt x="18" y="0"/>
                  <a:pt x="17" y="0"/>
                </a:cubicBezTo>
                <a:cubicBezTo>
                  <a:pt x="15" y="0"/>
                  <a:pt x="13" y="2"/>
                  <a:pt x="11" y="2"/>
                </a:cubicBezTo>
                <a:cubicBezTo>
                  <a:pt x="9" y="2"/>
                  <a:pt x="8" y="1"/>
                  <a:pt x="6" y="1"/>
                </a:cubicBezTo>
                <a:cubicBezTo>
                  <a:pt x="6" y="1"/>
                  <a:pt x="7" y="3"/>
                  <a:pt x="6" y="3"/>
                </a:cubicBezTo>
                <a:cubicBezTo>
                  <a:pt x="6" y="4"/>
                  <a:pt x="4" y="4"/>
                  <a:pt x="4" y="5"/>
                </a:cubicBezTo>
                <a:cubicBezTo>
                  <a:pt x="6" y="6"/>
                  <a:pt x="9" y="4"/>
                  <a:pt x="9" y="6"/>
                </a:cubicBezTo>
                <a:cubicBezTo>
                  <a:pt x="10" y="8"/>
                  <a:pt x="6" y="9"/>
                  <a:pt x="5" y="10"/>
                </a:cubicBezTo>
                <a:cubicBezTo>
                  <a:pt x="3" y="11"/>
                  <a:pt x="0" y="11"/>
                  <a:pt x="0" y="13"/>
                </a:cubicBezTo>
                <a:cubicBezTo>
                  <a:pt x="1" y="15"/>
                  <a:pt x="4" y="16"/>
                  <a:pt x="6" y="1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29" name="Freeform 3647"/>
          <p:cNvSpPr>
            <a:spLocks noChangeAspect="1"/>
          </p:cNvSpPr>
          <p:nvPr/>
        </p:nvSpPr>
        <p:spPr bwMode="auto">
          <a:xfrm>
            <a:off x="3224816" y="5682783"/>
            <a:ext cx="44450" cy="33338"/>
          </a:xfrm>
          <a:custGeom>
            <a:avLst/>
            <a:gdLst>
              <a:gd name="T0" fmla="*/ 1 w 23"/>
              <a:gd name="T1" fmla="*/ 11 h 17"/>
              <a:gd name="T2" fmla="*/ 22 w 23"/>
              <a:gd name="T3" fmla="*/ 1 h 17"/>
              <a:gd name="T4" fmla="*/ 28 w 23"/>
              <a:gd name="T5" fmla="*/ 5 h 17"/>
              <a:gd name="T6" fmla="*/ 23 w 23"/>
              <a:gd name="T7" fmla="*/ 9 h 17"/>
              <a:gd name="T8" fmla="*/ 18 w 23"/>
              <a:gd name="T9" fmla="*/ 10 h 17"/>
              <a:gd name="T10" fmla="*/ 12 w 23"/>
              <a:gd name="T11" fmla="*/ 14 h 17"/>
              <a:gd name="T12" fmla="*/ 7 w 23"/>
              <a:gd name="T13" fmla="*/ 15 h 17"/>
              <a:gd name="T14" fmla="*/ 7 w 23"/>
              <a:gd name="T15" fmla="*/ 19 h 17"/>
              <a:gd name="T16" fmla="*/ 1 w 23"/>
              <a:gd name="T17" fmla="*/ 20 h 17"/>
              <a:gd name="T18" fmla="*/ 1 w 23"/>
              <a:gd name="T19" fmla="*/ 11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3"/>
              <a:gd name="T31" fmla="*/ 0 h 17"/>
              <a:gd name="T32" fmla="*/ 23 w 23"/>
              <a:gd name="T33" fmla="*/ 17 h 1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3" h="17">
                <a:moveTo>
                  <a:pt x="1" y="9"/>
                </a:moveTo>
                <a:cubicBezTo>
                  <a:pt x="6" y="5"/>
                  <a:pt x="12" y="2"/>
                  <a:pt x="18" y="1"/>
                </a:cubicBezTo>
                <a:cubicBezTo>
                  <a:pt x="20" y="0"/>
                  <a:pt x="22" y="2"/>
                  <a:pt x="23" y="4"/>
                </a:cubicBezTo>
                <a:cubicBezTo>
                  <a:pt x="23" y="6"/>
                  <a:pt x="21" y="6"/>
                  <a:pt x="19" y="7"/>
                </a:cubicBezTo>
                <a:cubicBezTo>
                  <a:pt x="18" y="7"/>
                  <a:pt x="16" y="7"/>
                  <a:pt x="15" y="8"/>
                </a:cubicBezTo>
                <a:cubicBezTo>
                  <a:pt x="13" y="9"/>
                  <a:pt x="12" y="10"/>
                  <a:pt x="10" y="11"/>
                </a:cubicBezTo>
                <a:cubicBezTo>
                  <a:pt x="9" y="12"/>
                  <a:pt x="7" y="11"/>
                  <a:pt x="6" y="12"/>
                </a:cubicBezTo>
                <a:cubicBezTo>
                  <a:pt x="5" y="12"/>
                  <a:pt x="6" y="14"/>
                  <a:pt x="6" y="15"/>
                </a:cubicBezTo>
                <a:cubicBezTo>
                  <a:pt x="4" y="15"/>
                  <a:pt x="2" y="17"/>
                  <a:pt x="1" y="16"/>
                </a:cubicBezTo>
                <a:cubicBezTo>
                  <a:pt x="0" y="14"/>
                  <a:pt x="0" y="10"/>
                  <a:pt x="1" y="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30" name="Freeform 3648"/>
          <p:cNvSpPr>
            <a:spLocks noChangeAspect="1"/>
          </p:cNvSpPr>
          <p:nvPr/>
        </p:nvSpPr>
        <p:spPr bwMode="auto">
          <a:xfrm>
            <a:off x="3718528" y="5773271"/>
            <a:ext cx="50800" cy="33338"/>
          </a:xfrm>
          <a:custGeom>
            <a:avLst/>
            <a:gdLst>
              <a:gd name="T0" fmla="*/ 32 w 26"/>
              <a:gd name="T1" fmla="*/ 19 h 18"/>
              <a:gd name="T2" fmla="*/ 27 w 26"/>
              <a:gd name="T3" fmla="*/ 11 h 18"/>
              <a:gd name="T4" fmla="*/ 18 w 26"/>
              <a:gd name="T5" fmla="*/ 2 h 18"/>
              <a:gd name="T6" fmla="*/ 7 w 26"/>
              <a:gd name="T7" fmla="*/ 0 h 18"/>
              <a:gd name="T8" fmla="*/ 0 w 26"/>
              <a:gd name="T9" fmla="*/ 0 h 18"/>
              <a:gd name="T10" fmla="*/ 10 w 26"/>
              <a:gd name="T11" fmla="*/ 5 h 18"/>
              <a:gd name="T12" fmla="*/ 23 w 26"/>
              <a:gd name="T13" fmla="*/ 15 h 18"/>
              <a:gd name="T14" fmla="*/ 30 w 26"/>
              <a:gd name="T15" fmla="*/ 21 h 18"/>
              <a:gd name="T16" fmla="*/ 32 w 26"/>
              <a:gd name="T17" fmla="*/ 19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6"/>
              <a:gd name="T28" fmla="*/ 0 h 18"/>
              <a:gd name="T29" fmla="*/ 26 w 26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6" h="18">
                <a:moveTo>
                  <a:pt x="26" y="16"/>
                </a:moveTo>
                <a:cubicBezTo>
                  <a:pt x="25" y="13"/>
                  <a:pt x="24" y="11"/>
                  <a:pt x="22" y="9"/>
                </a:cubicBezTo>
                <a:cubicBezTo>
                  <a:pt x="20" y="6"/>
                  <a:pt x="18" y="4"/>
                  <a:pt x="15" y="2"/>
                </a:cubicBezTo>
                <a:cubicBezTo>
                  <a:pt x="12" y="1"/>
                  <a:pt x="9" y="1"/>
                  <a:pt x="6" y="0"/>
                </a:cubicBezTo>
                <a:cubicBezTo>
                  <a:pt x="4" y="0"/>
                  <a:pt x="2" y="0"/>
                  <a:pt x="0" y="0"/>
                </a:cubicBezTo>
                <a:cubicBezTo>
                  <a:pt x="3" y="2"/>
                  <a:pt x="5" y="2"/>
                  <a:pt x="8" y="4"/>
                </a:cubicBezTo>
                <a:cubicBezTo>
                  <a:pt x="12" y="7"/>
                  <a:pt x="16" y="10"/>
                  <a:pt x="19" y="13"/>
                </a:cubicBezTo>
                <a:cubicBezTo>
                  <a:pt x="21" y="14"/>
                  <a:pt x="23" y="16"/>
                  <a:pt x="24" y="18"/>
                </a:cubicBezTo>
                <a:cubicBezTo>
                  <a:pt x="25" y="17"/>
                  <a:pt x="26" y="17"/>
                  <a:pt x="26" y="1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31" name="Freeform 3649"/>
          <p:cNvSpPr>
            <a:spLocks noChangeAspect="1"/>
          </p:cNvSpPr>
          <p:nvPr/>
        </p:nvSpPr>
        <p:spPr bwMode="auto">
          <a:xfrm>
            <a:off x="7142163" y="4079875"/>
            <a:ext cx="19050" cy="17463"/>
          </a:xfrm>
          <a:custGeom>
            <a:avLst/>
            <a:gdLst>
              <a:gd name="T0" fmla="*/ 1 w 10"/>
              <a:gd name="T1" fmla="*/ 4 h 9"/>
              <a:gd name="T2" fmla="*/ 7 w 10"/>
              <a:gd name="T3" fmla="*/ 1 h 9"/>
              <a:gd name="T4" fmla="*/ 11 w 10"/>
              <a:gd name="T5" fmla="*/ 9 h 9"/>
              <a:gd name="T6" fmla="*/ 5 w 10"/>
              <a:gd name="T7" fmla="*/ 7 h 9"/>
              <a:gd name="T8" fmla="*/ 1 w 10"/>
              <a:gd name="T9" fmla="*/ 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"/>
              <a:gd name="T16" fmla="*/ 0 h 9"/>
              <a:gd name="T17" fmla="*/ 10 w 10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" h="9">
                <a:moveTo>
                  <a:pt x="1" y="3"/>
                </a:moveTo>
                <a:cubicBezTo>
                  <a:pt x="2" y="1"/>
                  <a:pt x="5" y="0"/>
                  <a:pt x="6" y="1"/>
                </a:cubicBezTo>
                <a:cubicBezTo>
                  <a:pt x="8" y="2"/>
                  <a:pt x="10" y="5"/>
                  <a:pt x="9" y="7"/>
                </a:cubicBezTo>
                <a:cubicBezTo>
                  <a:pt x="8" y="9"/>
                  <a:pt x="5" y="7"/>
                  <a:pt x="4" y="6"/>
                </a:cubicBezTo>
                <a:cubicBezTo>
                  <a:pt x="2" y="5"/>
                  <a:pt x="0" y="4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32" name="Freeform 3650"/>
          <p:cNvSpPr>
            <a:spLocks noChangeAspect="1"/>
          </p:cNvSpPr>
          <p:nvPr/>
        </p:nvSpPr>
        <p:spPr bwMode="auto">
          <a:xfrm>
            <a:off x="7473950" y="3941763"/>
            <a:ext cx="119063" cy="109538"/>
          </a:xfrm>
          <a:custGeom>
            <a:avLst/>
            <a:gdLst>
              <a:gd name="T0" fmla="*/ 69 w 63"/>
              <a:gd name="T1" fmla="*/ 56 h 58"/>
              <a:gd name="T2" fmla="*/ 69 w 63"/>
              <a:gd name="T3" fmla="*/ 45 h 58"/>
              <a:gd name="T4" fmla="*/ 75 w 63"/>
              <a:gd name="T5" fmla="*/ 38 h 58"/>
              <a:gd name="T6" fmla="*/ 70 w 63"/>
              <a:gd name="T7" fmla="*/ 29 h 58"/>
              <a:gd name="T8" fmla="*/ 69 w 63"/>
              <a:gd name="T9" fmla="*/ 17 h 58"/>
              <a:gd name="T10" fmla="*/ 64 w 63"/>
              <a:gd name="T11" fmla="*/ 17 h 58"/>
              <a:gd name="T12" fmla="*/ 69 w 63"/>
              <a:gd name="T13" fmla="*/ 11 h 58"/>
              <a:gd name="T14" fmla="*/ 64 w 63"/>
              <a:gd name="T15" fmla="*/ 5 h 58"/>
              <a:gd name="T16" fmla="*/ 57 w 63"/>
              <a:gd name="T17" fmla="*/ 1 h 58"/>
              <a:gd name="T18" fmla="*/ 54 w 63"/>
              <a:gd name="T19" fmla="*/ 8 h 58"/>
              <a:gd name="T20" fmla="*/ 49 w 63"/>
              <a:gd name="T21" fmla="*/ 6 h 58"/>
              <a:gd name="T22" fmla="*/ 48 w 63"/>
              <a:gd name="T23" fmla="*/ 10 h 58"/>
              <a:gd name="T24" fmla="*/ 43 w 63"/>
              <a:gd name="T25" fmla="*/ 8 h 58"/>
              <a:gd name="T26" fmla="*/ 40 w 63"/>
              <a:gd name="T27" fmla="*/ 18 h 58"/>
              <a:gd name="T28" fmla="*/ 36 w 63"/>
              <a:gd name="T29" fmla="*/ 17 h 58"/>
              <a:gd name="T30" fmla="*/ 35 w 63"/>
              <a:gd name="T31" fmla="*/ 24 h 58"/>
              <a:gd name="T32" fmla="*/ 27 w 63"/>
              <a:gd name="T33" fmla="*/ 25 h 58"/>
              <a:gd name="T34" fmla="*/ 30 w 63"/>
              <a:gd name="T35" fmla="*/ 18 h 58"/>
              <a:gd name="T36" fmla="*/ 23 w 63"/>
              <a:gd name="T37" fmla="*/ 17 h 58"/>
              <a:gd name="T38" fmla="*/ 17 w 63"/>
              <a:gd name="T39" fmla="*/ 21 h 58"/>
              <a:gd name="T40" fmla="*/ 10 w 63"/>
              <a:gd name="T41" fmla="*/ 25 h 58"/>
              <a:gd name="T42" fmla="*/ 1 w 63"/>
              <a:gd name="T43" fmla="*/ 37 h 58"/>
              <a:gd name="T44" fmla="*/ 2 w 63"/>
              <a:gd name="T45" fmla="*/ 45 h 58"/>
              <a:gd name="T46" fmla="*/ 13 w 63"/>
              <a:gd name="T47" fmla="*/ 31 h 58"/>
              <a:gd name="T48" fmla="*/ 14 w 63"/>
              <a:gd name="T49" fmla="*/ 36 h 58"/>
              <a:gd name="T50" fmla="*/ 19 w 63"/>
              <a:gd name="T51" fmla="*/ 30 h 58"/>
              <a:gd name="T52" fmla="*/ 24 w 63"/>
              <a:gd name="T53" fmla="*/ 36 h 58"/>
              <a:gd name="T54" fmla="*/ 27 w 63"/>
              <a:gd name="T55" fmla="*/ 30 h 58"/>
              <a:gd name="T56" fmla="*/ 38 w 63"/>
              <a:gd name="T57" fmla="*/ 36 h 58"/>
              <a:gd name="T58" fmla="*/ 32 w 63"/>
              <a:gd name="T59" fmla="*/ 43 h 58"/>
              <a:gd name="T60" fmla="*/ 37 w 63"/>
              <a:gd name="T61" fmla="*/ 56 h 58"/>
              <a:gd name="T62" fmla="*/ 49 w 63"/>
              <a:gd name="T63" fmla="*/ 63 h 58"/>
              <a:gd name="T64" fmla="*/ 54 w 63"/>
              <a:gd name="T65" fmla="*/ 58 h 58"/>
              <a:gd name="T66" fmla="*/ 56 w 63"/>
              <a:gd name="T67" fmla="*/ 68 h 58"/>
              <a:gd name="T68" fmla="*/ 61 w 63"/>
              <a:gd name="T69" fmla="*/ 59 h 58"/>
              <a:gd name="T70" fmla="*/ 57 w 63"/>
              <a:gd name="T71" fmla="*/ 51 h 58"/>
              <a:gd name="T72" fmla="*/ 55 w 63"/>
              <a:gd name="T73" fmla="*/ 44 h 58"/>
              <a:gd name="T74" fmla="*/ 62 w 63"/>
              <a:gd name="T75" fmla="*/ 38 h 58"/>
              <a:gd name="T76" fmla="*/ 64 w 63"/>
              <a:gd name="T77" fmla="*/ 51 h 58"/>
              <a:gd name="T78" fmla="*/ 69 w 63"/>
              <a:gd name="T79" fmla="*/ 56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63"/>
              <a:gd name="T121" fmla="*/ 0 h 58"/>
              <a:gd name="T122" fmla="*/ 63 w 63"/>
              <a:gd name="T123" fmla="*/ 58 h 5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63" h="58">
                <a:moveTo>
                  <a:pt x="58" y="47"/>
                </a:moveTo>
                <a:cubicBezTo>
                  <a:pt x="59" y="44"/>
                  <a:pt x="57" y="41"/>
                  <a:pt x="58" y="38"/>
                </a:cubicBezTo>
                <a:cubicBezTo>
                  <a:pt x="59" y="35"/>
                  <a:pt x="63" y="35"/>
                  <a:pt x="63" y="32"/>
                </a:cubicBezTo>
                <a:cubicBezTo>
                  <a:pt x="63" y="29"/>
                  <a:pt x="60" y="27"/>
                  <a:pt x="59" y="24"/>
                </a:cubicBezTo>
                <a:cubicBezTo>
                  <a:pt x="58" y="21"/>
                  <a:pt x="59" y="17"/>
                  <a:pt x="58" y="14"/>
                </a:cubicBezTo>
                <a:cubicBezTo>
                  <a:pt x="57" y="13"/>
                  <a:pt x="54" y="16"/>
                  <a:pt x="54" y="14"/>
                </a:cubicBezTo>
                <a:cubicBezTo>
                  <a:pt x="54" y="12"/>
                  <a:pt x="58" y="11"/>
                  <a:pt x="58" y="9"/>
                </a:cubicBezTo>
                <a:cubicBezTo>
                  <a:pt x="58" y="7"/>
                  <a:pt x="56" y="5"/>
                  <a:pt x="54" y="4"/>
                </a:cubicBezTo>
                <a:cubicBezTo>
                  <a:pt x="53" y="2"/>
                  <a:pt x="50" y="0"/>
                  <a:pt x="48" y="1"/>
                </a:cubicBezTo>
                <a:cubicBezTo>
                  <a:pt x="46" y="2"/>
                  <a:pt x="47" y="6"/>
                  <a:pt x="45" y="7"/>
                </a:cubicBezTo>
                <a:cubicBezTo>
                  <a:pt x="44" y="8"/>
                  <a:pt x="42" y="5"/>
                  <a:pt x="41" y="5"/>
                </a:cubicBezTo>
                <a:cubicBezTo>
                  <a:pt x="40" y="6"/>
                  <a:pt x="41" y="8"/>
                  <a:pt x="40" y="8"/>
                </a:cubicBezTo>
                <a:cubicBezTo>
                  <a:pt x="39" y="8"/>
                  <a:pt x="37" y="6"/>
                  <a:pt x="36" y="7"/>
                </a:cubicBezTo>
                <a:cubicBezTo>
                  <a:pt x="35" y="9"/>
                  <a:pt x="36" y="12"/>
                  <a:pt x="34" y="15"/>
                </a:cubicBezTo>
                <a:cubicBezTo>
                  <a:pt x="33" y="16"/>
                  <a:pt x="31" y="13"/>
                  <a:pt x="30" y="14"/>
                </a:cubicBezTo>
                <a:cubicBezTo>
                  <a:pt x="29" y="15"/>
                  <a:pt x="30" y="18"/>
                  <a:pt x="29" y="20"/>
                </a:cubicBezTo>
                <a:cubicBezTo>
                  <a:pt x="27" y="21"/>
                  <a:pt x="24" y="23"/>
                  <a:pt x="23" y="21"/>
                </a:cubicBezTo>
                <a:cubicBezTo>
                  <a:pt x="21" y="19"/>
                  <a:pt x="26" y="17"/>
                  <a:pt x="25" y="15"/>
                </a:cubicBezTo>
                <a:cubicBezTo>
                  <a:pt x="24" y="13"/>
                  <a:pt x="21" y="14"/>
                  <a:pt x="19" y="14"/>
                </a:cubicBezTo>
                <a:cubicBezTo>
                  <a:pt x="17" y="15"/>
                  <a:pt x="16" y="17"/>
                  <a:pt x="14" y="18"/>
                </a:cubicBezTo>
                <a:cubicBezTo>
                  <a:pt x="12" y="20"/>
                  <a:pt x="9" y="20"/>
                  <a:pt x="8" y="21"/>
                </a:cubicBezTo>
                <a:cubicBezTo>
                  <a:pt x="5" y="24"/>
                  <a:pt x="3" y="27"/>
                  <a:pt x="1" y="31"/>
                </a:cubicBezTo>
                <a:cubicBezTo>
                  <a:pt x="1" y="33"/>
                  <a:pt x="0" y="39"/>
                  <a:pt x="2" y="38"/>
                </a:cubicBezTo>
                <a:cubicBezTo>
                  <a:pt x="6" y="35"/>
                  <a:pt x="7" y="29"/>
                  <a:pt x="11" y="26"/>
                </a:cubicBezTo>
                <a:cubicBezTo>
                  <a:pt x="12" y="25"/>
                  <a:pt x="10" y="30"/>
                  <a:pt x="12" y="30"/>
                </a:cubicBezTo>
                <a:cubicBezTo>
                  <a:pt x="14" y="30"/>
                  <a:pt x="14" y="25"/>
                  <a:pt x="16" y="25"/>
                </a:cubicBezTo>
                <a:cubicBezTo>
                  <a:pt x="18" y="25"/>
                  <a:pt x="18" y="30"/>
                  <a:pt x="20" y="30"/>
                </a:cubicBezTo>
                <a:cubicBezTo>
                  <a:pt x="22" y="30"/>
                  <a:pt x="21" y="25"/>
                  <a:pt x="23" y="25"/>
                </a:cubicBezTo>
                <a:cubicBezTo>
                  <a:pt x="26" y="25"/>
                  <a:pt x="31" y="27"/>
                  <a:pt x="32" y="30"/>
                </a:cubicBezTo>
                <a:cubicBezTo>
                  <a:pt x="33" y="32"/>
                  <a:pt x="28" y="34"/>
                  <a:pt x="27" y="36"/>
                </a:cubicBezTo>
                <a:cubicBezTo>
                  <a:pt x="27" y="40"/>
                  <a:pt x="28" y="44"/>
                  <a:pt x="31" y="47"/>
                </a:cubicBezTo>
                <a:cubicBezTo>
                  <a:pt x="33" y="50"/>
                  <a:pt x="37" y="52"/>
                  <a:pt x="41" y="53"/>
                </a:cubicBezTo>
                <a:cubicBezTo>
                  <a:pt x="43" y="53"/>
                  <a:pt x="43" y="48"/>
                  <a:pt x="45" y="49"/>
                </a:cubicBezTo>
                <a:cubicBezTo>
                  <a:pt x="47" y="51"/>
                  <a:pt x="44" y="57"/>
                  <a:pt x="47" y="57"/>
                </a:cubicBezTo>
                <a:cubicBezTo>
                  <a:pt x="49" y="58"/>
                  <a:pt x="51" y="53"/>
                  <a:pt x="51" y="50"/>
                </a:cubicBezTo>
                <a:cubicBezTo>
                  <a:pt x="51" y="48"/>
                  <a:pt x="49" y="45"/>
                  <a:pt x="48" y="43"/>
                </a:cubicBezTo>
                <a:cubicBezTo>
                  <a:pt x="48" y="41"/>
                  <a:pt x="45" y="39"/>
                  <a:pt x="46" y="37"/>
                </a:cubicBezTo>
                <a:cubicBezTo>
                  <a:pt x="46" y="35"/>
                  <a:pt x="50" y="30"/>
                  <a:pt x="52" y="32"/>
                </a:cubicBezTo>
                <a:cubicBezTo>
                  <a:pt x="55" y="34"/>
                  <a:pt x="53" y="39"/>
                  <a:pt x="54" y="43"/>
                </a:cubicBezTo>
                <a:cubicBezTo>
                  <a:pt x="55" y="45"/>
                  <a:pt x="57" y="48"/>
                  <a:pt x="58" y="4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33" name="Freeform 3651"/>
          <p:cNvSpPr>
            <a:spLocks noChangeAspect="1"/>
          </p:cNvSpPr>
          <p:nvPr/>
        </p:nvSpPr>
        <p:spPr bwMode="auto">
          <a:xfrm>
            <a:off x="2479675" y="3875088"/>
            <a:ext cx="4763" cy="4763"/>
          </a:xfrm>
          <a:custGeom>
            <a:avLst/>
            <a:gdLst>
              <a:gd name="T0" fmla="*/ 2 w 3"/>
              <a:gd name="T1" fmla="*/ 2 h 3"/>
              <a:gd name="T2" fmla="*/ 3 w 3"/>
              <a:gd name="T3" fmla="*/ 3 h 3"/>
              <a:gd name="T4" fmla="*/ 1 w 3"/>
              <a:gd name="T5" fmla="*/ 2 h 3"/>
              <a:gd name="T6" fmla="*/ 1 w 3"/>
              <a:gd name="T7" fmla="*/ 1 h 3"/>
              <a:gd name="T8" fmla="*/ 2 w 3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3" y="2"/>
                  <a:pt x="3" y="2"/>
                  <a:pt x="3" y="3"/>
                </a:cubicBezTo>
                <a:cubicBezTo>
                  <a:pt x="2" y="3"/>
                  <a:pt x="2" y="3"/>
                  <a:pt x="1" y="2"/>
                </a:cubicBezTo>
                <a:cubicBezTo>
                  <a:pt x="1" y="2"/>
                  <a:pt x="0" y="1"/>
                  <a:pt x="1" y="1"/>
                </a:cubicBezTo>
                <a:cubicBezTo>
                  <a:pt x="1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34" name="Freeform 3652"/>
          <p:cNvSpPr>
            <a:spLocks noChangeAspect="1"/>
          </p:cNvSpPr>
          <p:nvPr/>
        </p:nvSpPr>
        <p:spPr bwMode="auto">
          <a:xfrm>
            <a:off x="3124803" y="5797083"/>
            <a:ext cx="23813" cy="9525"/>
          </a:xfrm>
          <a:custGeom>
            <a:avLst/>
            <a:gdLst>
              <a:gd name="T0" fmla="*/ 1 w 13"/>
              <a:gd name="T1" fmla="*/ 4 h 5"/>
              <a:gd name="T2" fmla="*/ 5 w 13"/>
              <a:gd name="T3" fmla="*/ 1 h 5"/>
              <a:gd name="T4" fmla="*/ 14 w 13"/>
              <a:gd name="T5" fmla="*/ 1 h 5"/>
              <a:gd name="T6" fmla="*/ 12 w 13"/>
              <a:gd name="T7" fmla="*/ 4 h 5"/>
              <a:gd name="T8" fmla="*/ 6 w 13"/>
              <a:gd name="T9" fmla="*/ 4 h 5"/>
              <a:gd name="T10" fmla="*/ 3 w 13"/>
              <a:gd name="T11" fmla="*/ 6 h 5"/>
              <a:gd name="T12" fmla="*/ 1 w 13"/>
              <a:gd name="T13" fmla="*/ 4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5"/>
              <a:gd name="T23" fmla="*/ 13 w 13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5">
                <a:moveTo>
                  <a:pt x="1" y="3"/>
                </a:moveTo>
                <a:cubicBezTo>
                  <a:pt x="1" y="2"/>
                  <a:pt x="3" y="1"/>
                  <a:pt x="4" y="1"/>
                </a:cubicBezTo>
                <a:cubicBezTo>
                  <a:pt x="7" y="1"/>
                  <a:pt x="10" y="0"/>
                  <a:pt x="12" y="1"/>
                </a:cubicBezTo>
                <a:cubicBezTo>
                  <a:pt x="13" y="2"/>
                  <a:pt x="11" y="3"/>
                  <a:pt x="10" y="3"/>
                </a:cubicBezTo>
                <a:cubicBezTo>
                  <a:pt x="8" y="4"/>
                  <a:pt x="7" y="3"/>
                  <a:pt x="5" y="3"/>
                </a:cubicBezTo>
                <a:cubicBezTo>
                  <a:pt x="4" y="3"/>
                  <a:pt x="4" y="5"/>
                  <a:pt x="3" y="5"/>
                </a:cubicBezTo>
                <a:cubicBezTo>
                  <a:pt x="2" y="4"/>
                  <a:pt x="0" y="4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35" name="Freeform 2582"/>
          <p:cNvSpPr>
            <a:spLocks noChangeAspect="1"/>
          </p:cNvSpPr>
          <p:nvPr/>
        </p:nvSpPr>
        <p:spPr bwMode="auto">
          <a:xfrm>
            <a:off x="4421982" y="2687638"/>
            <a:ext cx="298450" cy="285750"/>
          </a:xfrm>
          <a:custGeom>
            <a:avLst/>
            <a:gdLst>
              <a:gd name="T0" fmla="*/ 181 w 156"/>
              <a:gd name="T1" fmla="*/ 150 h 150"/>
              <a:gd name="T2" fmla="*/ 171 w 156"/>
              <a:gd name="T3" fmla="*/ 142 h 150"/>
              <a:gd name="T4" fmla="*/ 168 w 156"/>
              <a:gd name="T5" fmla="*/ 128 h 150"/>
              <a:gd name="T6" fmla="*/ 172 w 156"/>
              <a:gd name="T7" fmla="*/ 118 h 150"/>
              <a:gd name="T8" fmla="*/ 172 w 156"/>
              <a:gd name="T9" fmla="*/ 109 h 150"/>
              <a:gd name="T10" fmla="*/ 166 w 156"/>
              <a:gd name="T11" fmla="*/ 100 h 150"/>
              <a:gd name="T12" fmla="*/ 159 w 156"/>
              <a:gd name="T13" fmla="*/ 98 h 150"/>
              <a:gd name="T14" fmla="*/ 166 w 156"/>
              <a:gd name="T15" fmla="*/ 85 h 150"/>
              <a:gd name="T16" fmla="*/ 171 w 156"/>
              <a:gd name="T17" fmla="*/ 77 h 150"/>
              <a:gd name="T18" fmla="*/ 180 w 156"/>
              <a:gd name="T19" fmla="*/ 68 h 150"/>
              <a:gd name="T20" fmla="*/ 184 w 156"/>
              <a:gd name="T21" fmla="*/ 48 h 150"/>
              <a:gd name="T22" fmla="*/ 176 w 156"/>
              <a:gd name="T23" fmla="*/ 40 h 150"/>
              <a:gd name="T24" fmla="*/ 164 w 156"/>
              <a:gd name="T25" fmla="*/ 35 h 150"/>
              <a:gd name="T26" fmla="*/ 154 w 156"/>
              <a:gd name="T27" fmla="*/ 32 h 150"/>
              <a:gd name="T28" fmla="*/ 141 w 156"/>
              <a:gd name="T29" fmla="*/ 26 h 150"/>
              <a:gd name="T30" fmla="*/ 131 w 156"/>
              <a:gd name="T31" fmla="*/ 23 h 150"/>
              <a:gd name="T32" fmla="*/ 123 w 156"/>
              <a:gd name="T33" fmla="*/ 16 h 150"/>
              <a:gd name="T34" fmla="*/ 114 w 156"/>
              <a:gd name="T35" fmla="*/ 8 h 150"/>
              <a:gd name="T36" fmla="*/ 106 w 156"/>
              <a:gd name="T37" fmla="*/ 1 h 150"/>
              <a:gd name="T38" fmla="*/ 94 w 156"/>
              <a:gd name="T39" fmla="*/ 22 h 150"/>
              <a:gd name="T40" fmla="*/ 71 w 156"/>
              <a:gd name="T41" fmla="*/ 30 h 150"/>
              <a:gd name="T42" fmla="*/ 71 w 156"/>
              <a:gd name="T43" fmla="*/ 37 h 150"/>
              <a:gd name="T44" fmla="*/ 53 w 156"/>
              <a:gd name="T45" fmla="*/ 37 h 150"/>
              <a:gd name="T46" fmla="*/ 47 w 156"/>
              <a:gd name="T47" fmla="*/ 30 h 150"/>
              <a:gd name="T48" fmla="*/ 46 w 156"/>
              <a:gd name="T49" fmla="*/ 42 h 150"/>
              <a:gd name="T50" fmla="*/ 43 w 156"/>
              <a:gd name="T51" fmla="*/ 53 h 150"/>
              <a:gd name="T52" fmla="*/ 28 w 156"/>
              <a:gd name="T53" fmla="*/ 50 h 150"/>
              <a:gd name="T54" fmla="*/ 17 w 156"/>
              <a:gd name="T55" fmla="*/ 52 h 150"/>
              <a:gd name="T56" fmla="*/ 2 w 156"/>
              <a:gd name="T57" fmla="*/ 54 h 150"/>
              <a:gd name="T58" fmla="*/ 8 w 156"/>
              <a:gd name="T59" fmla="*/ 64 h 150"/>
              <a:gd name="T60" fmla="*/ 7 w 156"/>
              <a:gd name="T61" fmla="*/ 71 h 150"/>
              <a:gd name="T62" fmla="*/ 25 w 156"/>
              <a:gd name="T63" fmla="*/ 76 h 150"/>
              <a:gd name="T64" fmla="*/ 34 w 156"/>
              <a:gd name="T65" fmla="*/ 77 h 150"/>
              <a:gd name="T66" fmla="*/ 41 w 156"/>
              <a:gd name="T67" fmla="*/ 80 h 150"/>
              <a:gd name="T68" fmla="*/ 39 w 156"/>
              <a:gd name="T69" fmla="*/ 90 h 150"/>
              <a:gd name="T70" fmla="*/ 49 w 156"/>
              <a:gd name="T71" fmla="*/ 101 h 150"/>
              <a:gd name="T72" fmla="*/ 54 w 156"/>
              <a:gd name="T73" fmla="*/ 107 h 150"/>
              <a:gd name="T74" fmla="*/ 58 w 156"/>
              <a:gd name="T75" fmla="*/ 116 h 150"/>
              <a:gd name="T76" fmla="*/ 53 w 156"/>
              <a:gd name="T77" fmla="*/ 118 h 150"/>
              <a:gd name="T78" fmla="*/ 55 w 156"/>
              <a:gd name="T79" fmla="*/ 133 h 150"/>
              <a:gd name="T80" fmla="*/ 51 w 156"/>
              <a:gd name="T81" fmla="*/ 154 h 150"/>
              <a:gd name="T82" fmla="*/ 49 w 156"/>
              <a:gd name="T83" fmla="*/ 163 h 150"/>
              <a:gd name="T84" fmla="*/ 66 w 156"/>
              <a:gd name="T85" fmla="*/ 173 h 150"/>
              <a:gd name="T86" fmla="*/ 81 w 156"/>
              <a:gd name="T87" fmla="*/ 170 h 150"/>
              <a:gd name="T88" fmla="*/ 102 w 156"/>
              <a:gd name="T89" fmla="*/ 179 h 150"/>
              <a:gd name="T90" fmla="*/ 113 w 156"/>
              <a:gd name="T91" fmla="*/ 170 h 150"/>
              <a:gd name="T92" fmla="*/ 131 w 156"/>
              <a:gd name="T93" fmla="*/ 160 h 150"/>
              <a:gd name="T94" fmla="*/ 143 w 156"/>
              <a:gd name="T95" fmla="*/ 157 h 150"/>
              <a:gd name="T96" fmla="*/ 159 w 156"/>
              <a:gd name="T97" fmla="*/ 167 h 150"/>
              <a:gd name="T98" fmla="*/ 171 w 156"/>
              <a:gd name="T99" fmla="*/ 160 h 15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56"/>
              <a:gd name="T151" fmla="*/ 0 h 150"/>
              <a:gd name="T152" fmla="*/ 156 w 156"/>
              <a:gd name="T153" fmla="*/ 150 h 150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56" h="150">
                <a:moveTo>
                  <a:pt x="147" y="129"/>
                </a:moveTo>
                <a:cubicBezTo>
                  <a:pt x="147" y="128"/>
                  <a:pt x="146" y="127"/>
                  <a:pt x="146" y="126"/>
                </a:cubicBezTo>
                <a:cubicBezTo>
                  <a:pt x="147" y="125"/>
                  <a:pt x="149" y="126"/>
                  <a:pt x="150" y="125"/>
                </a:cubicBezTo>
                <a:cubicBezTo>
                  <a:pt x="151" y="124"/>
                  <a:pt x="151" y="123"/>
                  <a:pt x="151" y="122"/>
                </a:cubicBezTo>
                <a:cubicBezTo>
                  <a:pt x="150" y="121"/>
                  <a:pt x="148" y="122"/>
                  <a:pt x="147" y="122"/>
                </a:cubicBezTo>
                <a:cubicBezTo>
                  <a:pt x="145" y="121"/>
                  <a:pt x="143" y="120"/>
                  <a:pt x="142" y="118"/>
                </a:cubicBezTo>
                <a:cubicBezTo>
                  <a:pt x="141" y="117"/>
                  <a:pt x="142" y="115"/>
                  <a:pt x="142" y="113"/>
                </a:cubicBezTo>
                <a:cubicBezTo>
                  <a:pt x="142" y="112"/>
                  <a:pt x="143" y="111"/>
                  <a:pt x="142" y="109"/>
                </a:cubicBezTo>
                <a:cubicBezTo>
                  <a:pt x="142" y="108"/>
                  <a:pt x="139" y="108"/>
                  <a:pt x="139" y="107"/>
                </a:cubicBezTo>
                <a:cubicBezTo>
                  <a:pt x="139" y="106"/>
                  <a:pt x="140" y="105"/>
                  <a:pt x="140" y="104"/>
                </a:cubicBezTo>
                <a:cubicBezTo>
                  <a:pt x="141" y="103"/>
                  <a:pt x="143" y="103"/>
                  <a:pt x="144" y="102"/>
                </a:cubicBezTo>
                <a:cubicBezTo>
                  <a:pt x="144" y="101"/>
                  <a:pt x="143" y="99"/>
                  <a:pt x="143" y="98"/>
                </a:cubicBezTo>
                <a:cubicBezTo>
                  <a:pt x="142" y="97"/>
                  <a:pt x="140" y="96"/>
                  <a:pt x="139" y="94"/>
                </a:cubicBezTo>
                <a:cubicBezTo>
                  <a:pt x="139" y="94"/>
                  <a:pt x="139" y="93"/>
                  <a:pt x="140" y="92"/>
                </a:cubicBezTo>
                <a:cubicBezTo>
                  <a:pt x="140" y="92"/>
                  <a:pt x="142" y="92"/>
                  <a:pt x="143" y="91"/>
                </a:cubicBezTo>
                <a:cubicBezTo>
                  <a:pt x="142" y="90"/>
                  <a:pt x="141" y="89"/>
                  <a:pt x="140" y="88"/>
                </a:cubicBezTo>
                <a:cubicBezTo>
                  <a:pt x="140" y="87"/>
                  <a:pt x="140" y="85"/>
                  <a:pt x="140" y="84"/>
                </a:cubicBezTo>
                <a:cubicBezTo>
                  <a:pt x="139" y="84"/>
                  <a:pt x="139" y="83"/>
                  <a:pt x="138" y="83"/>
                </a:cubicBezTo>
                <a:cubicBezTo>
                  <a:pt x="137" y="83"/>
                  <a:pt x="136" y="83"/>
                  <a:pt x="135" y="83"/>
                </a:cubicBezTo>
                <a:cubicBezTo>
                  <a:pt x="134" y="84"/>
                  <a:pt x="133" y="87"/>
                  <a:pt x="131" y="87"/>
                </a:cubicBezTo>
                <a:cubicBezTo>
                  <a:pt x="130" y="86"/>
                  <a:pt x="131" y="84"/>
                  <a:pt x="132" y="82"/>
                </a:cubicBezTo>
                <a:cubicBezTo>
                  <a:pt x="132" y="81"/>
                  <a:pt x="132" y="79"/>
                  <a:pt x="133" y="78"/>
                </a:cubicBezTo>
                <a:cubicBezTo>
                  <a:pt x="133" y="77"/>
                  <a:pt x="134" y="75"/>
                  <a:pt x="135" y="74"/>
                </a:cubicBezTo>
                <a:cubicBezTo>
                  <a:pt x="135" y="73"/>
                  <a:pt x="137" y="72"/>
                  <a:pt x="138" y="71"/>
                </a:cubicBezTo>
                <a:cubicBezTo>
                  <a:pt x="139" y="70"/>
                  <a:pt x="141" y="68"/>
                  <a:pt x="142" y="67"/>
                </a:cubicBezTo>
                <a:cubicBezTo>
                  <a:pt x="142" y="66"/>
                  <a:pt x="140" y="66"/>
                  <a:pt x="140" y="65"/>
                </a:cubicBezTo>
                <a:cubicBezTo>
                  <a:pt x="140" y="65"/>
                  <a:pt x="141" y="64"/>
                  <a:pt x="142" y="64"/>
                </a:cubicBezTo>
                <a:cubicBezTo>
                  <a:pt x="143" y="63"/>
                  <a:pt x="144" y="65"/>
                  <a:pt x="146" y="65"/>
                </a:cubicBezTo>
                <a:cubicBezTo>
                  <a:pt x="147" y="65"/>
                  <a:pt x="148" y="64"/>
                  <a:pt x="149" y="63"/>
                </a:cubicBezTo>
                <a:cubicBezTo>
                  <a:pt x="149" y="61"/>
                  <a:pt x="149" y="59"/>
                  <a:pt x="149" y="57"/>
                </a:cubicBezTo>
                <a:cubicBezTo>
                  <a:pt x="149" y="55"/>
                  <a:pt x="149" y="53"/>
                  <a:pt x="149" y="52"/>
                </a:cubicBezTo>
                <a:cubicBezTo>
                  <a:pt x="149" y="50"/>
                  <a:pt x="150" y="48"/>
                  <a:pt x="151" y="46"/>
                </a:cubicBezTo>
                <a:cubicBezTo>
                  <a:pt x="152" y="44"/>
                  <a:pt x="152" y="42"/>
                  <a:pt x="153" y="40"/>
                </a:cubicBezTo>
                <a:cubicBezTo>
                  <a:pt x="154" y="39"/>
                  <a:pt x="156" y="39"/>
                  <a:pt x="156" y="37"/>
                </a:cubicBezTo>
                <a:cubicBezTo>
                  <a:pt x="155" y="36"/>
                  <a:pt x="152" y="36"/>
                  <a:pt x="150" y="36"/>
                </a:cubicBezTo>
                <a:cubicBezTo>
                  <a:pt x="149" y="35"/>
                  <a:pt x="148" y="34"/>
                  <a:pt x="146" y="33"/>
                </a:cubicBezTo>
                <a:cubicBezTo>
                  <a:pt x="145" y="33"/>
                  <a:pt x="144" y="34"/>
                  <a:pt x="143" y="34"/>
                </a:cubicBezTo>
                <a:cubicBezTo>
                  <a:pt x="141" y="33"/>
                  <a:pt x="140" y="33"/>
                  <a:pt x="139" y="32"/>
                </a:cubicBezTo>
                <a:cubicBezTo>
                  <a:pt x="138" y="31"/>
                  <a:pt x="137" y="30"/>
                  <a:pt x="136" y="29"/>
                </a:cubicBezTo>
                <a:cubicBezTo>
                  <a:pt x="135" y="29"/>
                  <a:pt x="135" y="28"/>
                  <a:pt x="134" y="28"/>
                </a:cubicBezTo>
                <a:cubicBezTo>
                  <a:pt x="133" y="28"/>
                  <a:pt x="132" y="28"/>
                  <a:pt x="131" y="28"/>
                </a:cubicBezTo>
                <a:cubicBezTo>
                  <a:pt x="130" y="28"/>
                  <a:pt x="129" y="27"/>
                  <a:pt x="128" y="27"/>
                </a:cubicBezTo>
                <a:cubicBezTo>
                  <a:pt x="127" y="27"/>
                  <a:pt x="126" y="27"/>
                  <a:pt x="125" y="27"/>
                </a:cubicBezTo>
                <a:cubicBezTo>
                  <a:pt x="124" y="26"/>
                  <a:pt x="122" y="26"/>
                  <a:pt x="121" y="25"/>
                </a:cubicBezTo>
                <a:cubicBezTo>
                  <a:pt x="120" y="24"/>
                  <a:pt x="118" y="23"/>
                  <a:pt x="117" y="22"/>
                </a:cubicBezTo>
                <a:cubicBezTo>
                  <a:pt x="116" y="21"/>
                  <a:pt x="116" y="19"/>
                  <a:pt x="115" y="19"/>
                </a:cubicBezTo>
                <a:cubicBezTo>
                  <a:pt x="114" y="18"/>
                  <a:pt x="113" y="19"/>
                  <a:pt x="113" y="19"/>
                </a:cubicBezTo>
                <a:cubicBezTo>
                  <a:pt x="111" y="19"/>
                  <a:pt x="110" y="20"/>
                  <a:pt x="109" y="19"/>
                </a:cubicBezTo>
                <a:cubicBezTo>
                  <a:pt x="108" y="19"/>
                  <a:pt x="109" y="17"/>
                  <a:pt x="108" y="16"/>
                </a:cubicBezTo>
                <a:cubicBezTo>
                  <a:pt x="108" y="15"/>
                  <a:pt x="108" y="13"/>
                  <a:pt x="106" y="13"/>
                </a:cubicBezTo>
                <a:cubicBezTo>
                  <a:pt x="105" y="12"/>
                  <a:pt x="104" y="13"/>
                  <a:pt x="102" y="13"/>
                </a:cubicBezTo>
                <a:cubicBezTo>
                  <a:pt x="102" y="12"/>
                  <a:pt x="101" y="11"/>
                  <a:pt x="101" y="11"/>
                </a:cubicBezTo>
                <a:cubicBezTo>
                  <a:pt x="100" y="10"/>
                  <a:pt x="98" y="11"/>
                  <a:pt x="97" y="10"/>
                </a:cubicBezTo>
                <a:cubicBezTo>
                  <a:pt x="96" y="9"/>
                  <a:pt x="96" y="7"/>
                  <a:pt x="95" y="7"/>
                </a:cubicBezTo>
                <a:cubicBezTo>
                  <a:pt x="94" y="6"/>
                  <a:pt x="93" y="6"/>
                  <a:pt x="92" y="6"/>
                </a:cubicBezTo>
                <a:cubicBezTo>
                  <a:pt x="91" y="6"/>
                  <a:pt x="90" y="6"/>
                  <a:pt x="90" y="5"/>
                </a:cubicBezTo>
                <a:cubicBezTo>
                  <a:pt x="89" y="4"/>
                  <a:pt x="88" y="2"/>
                  <a:pt x="88" y="1"/>
                </a:cubicBezTo>
                <a:cubicBezTo>
                  <a:pt x="84" y="2"/>
                  <a:pt x="79" y="0"/>
                  <a:pt x="77" y="3"/>
                </a:cubicBezTo>
                <a:cubicBezTo>
                  <a:pt x="75" y="7"/>
                  <a:pt x="76" y="12"/>
                  <a:pt x="76" y="16"/>
                </a:cubicBezTo>
                <a:cubicBezTo>
                  <a:pt x="76" y="17"/>
                  <a:pt x="78" y="18"/>
                  <a:pt x="78" y="18"/>
                </a:cubicBezTo>
                <a:cubicBezTo>
                  <a:pt x="76" y="19"/>
                  <a:pt x="75" y="18"/>
                  <a:pt x="73" y="18"/>
                </a:cubicBezTo>
                <a:cubicBezTo>
                  <a:pt x="71" y="19"/>
                  <a:pt x="69" y="20"/>
                  <a:pt x="67" y="21"/>
                </a:cubicBezTo>
                <a:cubicBezTo>
                  <a:pt x="64" y="23"/>
                  <a:pt x="61" y="23"/>
                  <a:pt x="59" y="25"/>
                </a:cubicBezTo>
                <a:cubicBezTo>
                  <a:pt x="58" y="26"/>
                  <a:pt x="58" y="27"/>
                  <a:pt x="59" y="28"/>
                </a:cubicBezTo>
                <a:cubicBezTo>
                  <a:pt x="60" y="29"/>
                  <a:pt x="63" y="28"/>
                  <a:pt x="63" y="29"/>
                </a:cubicBezTo>
                <a:cubicBezTo>
                  <a:pt x="63" y="31"/>
                  <a:pt x="60" y="30"/>
                  <a:pt x="59" y="31"/>
                </a:cubicBezTo>
                <a:cubicBezTo>
                  <a:pt x="56" y="31"/>
                  <a:pt x="54" y="31"/>
                  <a:pt x="51" y="30"/>
                </a:cubicBezTo>
                <a:cubicBezTo>
                  <a:pt x="49" y="30"/>
                  <a:pt x="47" y="29"/>
                  <a:pt x="46" y="30"/>
                </a:cubicBezTo>
                <a:cubicBezTo>
                  <a:pt x="45" y="30"/>
                  <a:pt x="44" y="31"/>
                  <a:pt x="44" y="31"/>
                </a:cubicBezTo>
                <a:cubicBezTo>
                  <a:pt x="43" y="31"/>
                  <a:pt x="43" y="29"/>
                  <a:pt x="43" y="28"/>
                </a:cubicBezTo>
                <a:cubicBezTo>
                  <a:pt x="43" y="27"/>
                  <a:pt x="44" y="26"/>
                  <a:pt x="43" y="25"/>
                </a:cubicBezTo>
                <a:cubicBezTo>
                  <a:pt x="42" y="24"/>
                  <a:pt x="40" y="25"/>
                  <a:pt x="39" y="25"/>
                </a:cubicBezTo>
                <a:cubicBezTo>
                  <a:pt x="38" y="25"/>
                  <a:pt x="36" y="23"/>
                  <a:pt x="36" y="24"/>
                </a:cubicBezTo>
                <a:cubicBezTo>
                  <a:pt x="35" y="25"/>
                  <a:pt x="36" y="28"/>
                  <a:pt x="36" y="29"/>
                </a:cubicBezTo>
                <a:cubicBezTo>
                  <a:pt x="36" y="31"/>
                  <a:pt x="38" y="33"/>
                  <a:pt x="38" y="35"/>
                </a:cubicBezTo>
                <a:cubicBezTo>
                  <a:pt x="39" y="37"/>
                  <a:pt x="39" y="40"/>
                  <a:pt x="40" y="42"/>
                </a:cubicBezTo>
                <a:cubicBezTo>
                  <a:pt x="40" y="42"/>
                  <a:pt x="41" y="43"/>
                  <a:pt x="40" y="44"/>
                </a:cubicBezTo>
                <a:cubicBezTo>
                  <a:pt x="39" y="45"/>
                  <a:pt x="37" y="44"/>
                  <a:pt x="36" y="44"/>
                </a:cubicBezTo>
                <a:cubicBezTo>
                  <a:pt x="34" y="44"/>
                  <a:pt x="32" y="43"/>
                  <a:pt x="30" y="43"/>
                </a:cubicBezTo>
                <a:cubicBezTo>
                  <a:pt x="29" y="43"/>
                  <a:pt x="28" y="46"/>
                  <a:pt x="27" y="46"/>
                </a:cubicBezTo>
                <a:cubicBezTo>
                  <a:pt x="25" y="46"/>
                  <a:pt x="24" y="43"/>
                  <a:pt x="23" y="42"/>
                </a:cubicBezTo>
                <a:cubicBezTo>
                  <a:pt x="22" y="41"/>
                  <a:pt x="22" y="40"/>
                  <a:pt x="21" y="40"/>
                </a:cubicBezTo>
                <a:cubicBezTo>
                  <a:pt x="19" y="40"/>
                  <a:pt x="17" y="40"/>
                  <a:pt x="15" y="40"/>
                </a:cubicBezTo>
                <a:cubicBezTo>
                  <a:pt x="15" y="41"/>
                  <a:pt x="15" y="43"/>
                  <a:pt x="14" y="43"/>
                </a:cubicBezTo>
                <a:cubicBezTo>
                  <a:pt x="14" y="44"/>
                  <a:pt x="13" y="43"/>
                  <a:pt x="12" y="43"/>
                </a:cubicBezTo>
                <a:cubicBezTo>
                  <a:pt x="10" y="43"/>
                  <a:pt x="9" y="43"/>
                  <a:pt x="8" y="43"/>
                </a:cubicBezTo>
                <a:cubicBezTo>
                  <a:pt x="6" y="43"/>
                  <a:pt x="4" y="44"/>
                  <a:pt x="2" y="45"/>
                </a:cubicBezTo>
                <a:cubicBezTo>
                  <a:pt x="1" y="46"/>
                  <a:pt x="0" y="47"/>
                  <a:pt x="0" y="49"/>
                </a:cubicBezTo>
                <a:cubicBezTo>
                  <a:pt x="1" y="50"/>
                  <a:pt x="3" y="50"/>
                  <a:pt x="4" y="51"/>
                </a:cubicBezTo>
                <a:cubicBezTo>
                  <a:pt x="5" y="51"/>
                  <a:pt x="7" y="52"/>
                  <a:pt x="7" y="53"/>
                </a:cubicBezTo>
                <a:cubicBezTo>
                  <a:pt x="5" y="54"/>
                  <a:pt x="2" y="52"/>
                  <a:pt x="1" y="54"/>
                </a:cubicBezTo>
                <a:cubicBezTo>
                  <a:pt x="0" y="55"/>
                  <a:pt x="3" y="55"/>
                  <a:pt x="4" y="56"/>
                </a:cubicBezTo>
                <a:cubicBezTo>
                  <a:pt x="5" y="57"/>
                  <a:pt x="4" y="59"/>
                  <a:pt x="6" y="59"/>
                </a:cubicBezTo>
                <a:cubicBezTo>
                  <a:pt x="7" y="60"/>
                  <a:pt x="9" y="57"/>
                  <a:pt x="10" y="57"/>
                </a:cubicBezTo>
                <a:cubicBezTo>
                  <a:pt x="13" y="57"/>
                  <a:pt x="16" y="59"/>
                  <a:pt x="18" y="60"/>
                </a:cubicBezTo>
                <a:cubicBezTo>
                  <a:pt x="19" y="61"/>
                  <a:pt x="20" y="63"/>
                  <a:pt x="21" y="63"/>
                </a:cubicBezTo>
                <a:cubicBezTo>
                  <a:pt x="22" y="64"/>
                  <a:pt x="24" y="62"/>
                  <a:pt x="25" y="62"/>
                </a:cubicBezTo>
                <a:cubicBezTo>
                  <a:pt x="26" y="62"/>
                  <a:pt x="25" y="64"/>
                  <a:pt x="25" y="64"/>
                </a:cubicBezTo>
                <a:cubicBezTo>
                  <a:pt x="26" y="64"/>
                  <a:pt x="27" y="63"/>
                  <a:pt x="28" y="64"/>
                </a:cubicBezTo>
                <a:cubicBezTo>
                  <a:pt x="28" y="65"/>
                  <a:pt x="27" y="67"/>
                  <a:pt x="28" y="67"/>
                </a:cubicBezTo>
                <a:cubicBezTo>
                  <a:pt x="28" y="68"/>
                  <a:pt x="30" y="67"/>
                  <a:pt x="31" y="67"/>
                </a:cubicBezTo>
                <a:cubicBezTo>
                  <a:pt x="32" y="67"/>
                  <a:pt x="34" y="66"/>
                  <a:pt x="34" y="67"/>
                </a:cubicBezTo>
                <a:cubicBezTo>
                  <a:pt x="34" y="69"/>
                  <a:pt x="31" y="69"/>
                  <a:pt x="31" y="70"/>
                </a:cubicBezTo>
                <a:cubicBezTo>
                  <a:pt x="31" y="71"/>
                  <a:pt x="33" y="71"/>
                  <a:pt x="34" y="72"/>
                </a:cubicBezTo>
                <a:cubicBezTo>
                  <a:pt x="34" y="73"/>
                  <a:pt x="32" y="74"/>
                  <a:pt x="32" y="75"/>
                </a:cubicBezTo>
                <a:cubicBezTo>
                  <a:pt x="33" y="77"/>
                  <a:pt x="35" y="77"/>
                  <a:pt x="35" y="78"/>
                </a:cubicBezTo>
                <a:cubicBezTo>
                  <a:pt x="36" y="79"/>
                  <a:pt x="36" y="81"/>
                  <a:pt x="37" y="82"/>
                </a:cubicBezTo>
                <a:cubicBezTo>
                  <a:pt x="38" y="83"/>
                  <a:pt x="40" y="84"/>
                  <a:pt x="41" y="84"/>
                </a:cubicBezTo>
                <a:cubicBezTo>
                  <a:pt x="43" y="85"/>
                  <a:pt x="44" y="83"/>
                  <a:pt x="45" y="84"/>
                </a:cubicBezTo>
                <a:cubicBezTo>
                  <a:pt x="46" y="85"/>
                  <a:pt x="44" y="86"/>
                  <a:pt x="44" y="87"/>
                </a:cubicBezTo>
                <a:cubicBezTo>
                  <a:pt x="44" y="88"/>
                  <a:pt x="45" y="89"/>
                  <a:pt x="45" y="89"/>
                </a:cubicBezTo>
                <a:cubicBezTo>
                  <a:pt x="45" y="91"/>
                  <a:pt x="45" y="92"/>
                  <a:pt x="44" y="93"/>
                </a:cubicBezTo>
                <a:cubicBezTo>
                  <a:pt x="44" y="94"/>
                  <a:pt x="43" y="94"/>
                  <a:pt x="44" y="95"/>
                </a:cubicBezTo>
                <a:cubicBezTo>
                  <a:pt x="45" y="96"/>
                  <a:pt x="47" y="96"/>
                  <a:pt x="48" y="97"/>
                </a:cubicBezTo>
                <a:cubicBezTo>
                  <a:pt x="49" y="99"/>
                  <a:pt x="51" y="102"/>
                  <a:pt x="49" y="103"/>
                </a:cubicBezTo>
                <a:cubicBezTo>
                  <a:pt x="48" y="103"/>
                  <a:pt x="47" y="100"/>
                  <a:pt x="46" y="99"/>
                </a:cubicBezTo>
                <a:cubicBezTo>
                  <a:pt x="46" y="98"/>
                  <a:pt x="45" y="97"/>
                  <a:pt x="44" y="98"/>
                </a:cubicBezTo>
                <a:cubicBezTo>
                  <a:pt x="43" y="100"/>
                  <a:pt x="43" y="103"/>
                  <a:pt x="43" y="105"/>
                </a:cubicBezTo>
                <a:cubicBezTo>
                  <a:pt x="43" y="107"/>
                  <a:pt x="42" y="110"/>
                  <a:pt x="42" y="112"/>
                </a:cubicBezTo>
                <a:cubicBezTo>
                  <a:pt x="43" y="113"/>
                  <a:pt x="45" y="110"/>
                  <a:pt x="46" y="111"/>
                </a:cubicBezTo>
                <a:cubicBezTo>
                  <a:pt x="46" y="112"/>
                  <a:pt x="44" y="113"/>
                  <a:pt x="43" y="114"/>
                </a:cubicBezTo>
                <a:cubicBezTo>
                  <a:pt x="43" y="117"/>
                  <a:pt x="42" y="119"/>
                  <a:pt x="42" y="121"/>
                </a:cubicBezTo>
                <a:cubicBezTo>
                  <a:pt x="42" y="123"/>
                  <a:pt x="42" y="126"/>
                  <a:pt x="42" y="128"/>
                </a:cubicBezTo>
                <a:cubicBezTo>
                  <a:pt x="41" y="129"/>
                  <a:pt x="40" y="130"/>
                  <a:pt x="39" y="132"/>
                </a:cubicBezTo>
                <a:cubicBezTo>
                  <a:pt x="38" y="133"/>
                  <a:pt x="37" y="134"/>
                  <a:pt x="36" y="135"/>
                </a:cubicBezTo>
                <a:cubicBezTo>
                  <a:pt x="38" y="135"/>
                  <a:pt x="40" y="135"/>
                  <a:pt x="41" y="136"/>
                </a:cubicBezTo>
                <a:cubicBezTo>
                  <a:pt x="43" y="137"/>
                  <a:pt x="42" y="139"/>
                  <a:pt x="44" y="140"/>
                </a:cubicBezTo>
                <a:cubicBezTo>
                  <a:pt x="45" y="141"/>
                  <a:pt x="47" y="141"/>
                  <a:pt x="49" y="141"/>
                </a:cubicBezTo>
                <a:cubicBezTo>
                  <a:pt x="51" y="142"/>
                  <a:pt x="53" y="143"/>
                  <a:pt x="55" y="144"/>
                </a:cubicBezTo>
                <a:cubicBezTo>
                  <a:pt x="57" y="144"/>
                  <a:pt x="59" y="144"/>
                  <a:pt x="61" y="145"/>
                </a:cubicBezTo>
                <a:cubicBezTo>
                  <a:pt x="63" y="145"/>
                  <a:pt x="65" y="145"/>
                  <a:pt x="66" y="144"/>
                </a:cubicBezTo>
                <a:cubicBezTo>
                  <a:pt x="67" y="144"/>
                  <a:pt x="67" y="142"/>
                  <a:pt x="67" y="142"/>
                </a:cubicBezTo>
                <a:cubicBezTo>
                  <a:pt x="70" y="143"/>
                  <a:pt x="73" y="145"/>
                  <a:pt x="75" y="146"/>
                </a:cubicBezTo>
                <a:cubicBezTo>
                  <a:pt x="77" y="147"/>
                  <a:pt x="78" y="148"/>
                  <a:pt x="80" y="149"/>
                </a:cubicBezTo>
                <a:cubicBezTo>
                  <a:pt x="82" y="149"/>
                  <a:pt x="83" y="149"/>
                  <a:pt x="85" y="149"/>
                </a:cubicBezTo>
                <a:cubicBezTo>
                  <a:pt x="87" y="150"/>
                  <a:pt x="90" y="150"/>
                  <a:pt x="92" y="150"/>
                </a:cubicBezTo>
                <a:cubicBezTo>
                  <a:pt x="93" y="150"/>
                  <a:pt x="94" y="149"/>
                  <a:pt x="95" y="149"/>
                </a:cubicBezTo>
                <a:cubicBezTo>
                  <a:pt x="95" y="146"/>
                  <a:pt x="94" y="144"/>
                  <a:pt x="94" y="142"/>
                </a:cubicBezTo>
                <a:cubicBezTo>
                  <a:pt x="95" y="140"/>
                  <a:pt x="96" y="139"/>
                  <a:pt x="98" y="137"/>
                </a:cubicBezTo>
                <a:cubicBezTo>
                  <a:pt x="100" y="135"/>
                  <a:pt x="103" y="133"/>
                  <a:pt x="106" y="132"/>
                </a:cubicBezTo>
                <a:cubicBezTo>
                  <a:pt x="107" y="132"/>
                  <a:pt x="108" y="133"/>
                  <a:pt x="109" y="133"/>
                </a:cubicBezTo>
                <a:cubicBezTo>
                  <a:pt x="110" y="133"/>
                  <a:pt x="112" y="132"/>
                  <a:pt x="113" y="132"/>
                </a:cubicBezTo>
                <a:cubicBezTo>
                  <a:pt x="114" y="132"/>
                  <a:pt x="115" y="135"/>
                  <a:pt x="116" y="135"/>
                </a:cubicBezTo>
                <a:cubicBezTo>
                  <a:pt x="117" y="135"/>
                  <a:pt x="117" y="131"/>
                  <a:pt x="119" y="131"/>
                </a:cubicBezTo>
                <a:cubicBezTo>
                  <a:pt x="121" y="131"/>
                  <a:pt x="122" y="133"/>
                  <a:pt x="123" y="135"/>
                </a:cubicBezTo>
                <a:cubicBezTo>
                  <a:pt x="125" y="136"/>
                  <a:pt x="125" y="138"/>
                  <a:pt x="127" y="139"/>
                </a:cubicBezTo>
                <a:cubicBezTo>
                  <a:pt x="129" y="140"/>
                  <a:pt x="130" y="139"/>
                  <a:pt x="132" y="139"/>
                </a:cubicBezTo>
                <a:cubicBezTo>
                  <a:pt x="134" y="139"/>
                  <a:pt x="136" y="139"/>
                  <a:pt x="138" y="138"/>
                </a:cubicBezTo>
                <a:cubicBezTo>
                  <a:pt x="139" y="138"/>
                  <a:pt x="137" y="136"/>
                  <a:pt x="138" y="135"/>
                </a:cubicBezTo>
                <a:cubicBezTo>
                  <a:pt x="139" y="134"/>
                  <a:pt x="140" y="134"/>
                  <a:pt x="142" y="133"/>
                </a:cubicBezTo>
                <a:cubicBezTo>
                  <a:pt x="143" y="132"/>
                  <a:pt x="145" y="130"/>
                  <a:pt x="147" y="129"/>
                </a:cubicBezTo>
                <a:close/>
              </a:path>
            </a:pathLst>
          </a:custGeom>
          <a:solidFill>
            <a:srgbClr val="9C2200"/>
          </a:solidFill>
          <a:ln w="3175" cap="rnd">
            <a:solidFill>
              <a:schemeClr val="bg1"/>
            </a:solidFill>
            <a:round/>
            <a:headEnd/>
            <a:tailEnd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/>
          <a:lstStyle/>
          <a:p>
            <a:endParaRPr lang="en-US" altLang="en-US" sz="240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2336" name="Straight Connector 2335"/>
          <p:cNvCxnSpPr>
            <a:stCxn id="1335" idx="1"/>
          </p:cNvCxnSpPr>
          <p:nvPr/>
        </p:nvCxnSpPr>
        <p:spPr bwMode="auto">
          <a:xfrm flipV="1">
            <a:off x="4632325" y="1143000"/>
            <a:ext cx="971550" cy="1536835"/>
          </a:xfrm>
          <a:prstGeom prst="line">
            <a:avLst/>
          </a:prstGeom>
          <a:solidFill>
            <a:schemeClr val="accent1"/>
          </a:solidFill>
          <a:ln w="31750" cap="rnd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337" name="TextBox 2336"/>
          <p:cNvSpPr txBox="1"/>
          <p:nvPr/>
        </p:nvSpPr>
        <p:spPr>
          <a:xfrm>
            <a:off x="6132553" y="802355"/>
            <a:ext cx="2825749" cy="738664"/>
          </a:xfrm>
          <a:prstGeom prst="rect">
            <a:avLst/>
          </a:prstGeom>
          <a:ln>
            <a:solidFill>
              <a:srgbClr val="A02408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prstClr val="black"/>
                </a:solidFill>
              </a:rPr>
              <a:t>The IUSSP was established in 1928. First session held in the same year </a:t>
            </a:r>
            <a:r>
              <a:rPr lang="en-US" sz="1400" b="1" dirty="0" smtClean="0">
                <a:solidFill>
                  <a:prstClr val="black"/>
                </a:solidFill>
              </a:rPr>
              <a:t>(Headquarters - Paris, France)</a:t>
            </a:r>
            <a:endParaRPr lang="en-US" sz="1400" b="1" dirty="0">
              <a:solidFill>
                <a:prstClr val="black"/>
              </a:solidFill>
            </a:endParaRPr>
          </a:p>
        </p:txBody>
      </p:sp>
      <p:cxnSp>
        <p:nvCxnSpPr>
          <p:cNvPr id="2338" name="Straight Connector 2337"/>
          <p:cNvCxnSpPr/>
          <p:nvPr/>
        </p:nvCxnSpPr>
        <p:spPr bwMode="auto">
          <a:xfrm>
            <a:off x="5611813" y="1143000"/>
            <a:ext cx="490537" cy="0"/>
          </a:xfrm>
          <a:prstGeom prst="line">
            <a:avLst/>
          </a:prstGeom>
          <a:solidFill>
            <a:schemeClr val="accent1"/>
          </a:solidFill>
          <a:ln w="31750" cap="rnd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339" name="Freeform 2641"/>
          <p:cNvSpPr>
            <a:spLocks noChangeAspect="1"/>
          </p:cNvSpPr>
          <p:nvPr/>
        </p:nvSpPr>
        <p:spPr bwMode="auto">
          <a:xfrm>
            <a:off x="7485063" y="3101182"/>
            <a:ext cx="88900" cy="131763"/>
          </a:xfrm>
          <a:custGeom>
            <a:avLst/>
            <a:gdLst>
              <a:gd name="T0" fmla="*/ 0 w 47"/>
              <a:gd name="T1" fmla="*/ 16 h 69"/>
              <a:gd name="T2" fmla="*/ 6 w 47"/>
              <a:gd name="T3" fmla="*/ 12 h 69"/>
              <a:gd name="T4" fmla="*/ 10 w 47"/>
              <a:gd name="T5" fmla="*/ 7 h 69"/>
              <a:gd name="T6" fmla="*/ 15 w 47"/>
              <a:gd name="T7" fmla="*/ 6 h 69"/>
              <a:gd name="T8" fmla="*/ 24 w 47"/>
              <a:gd name="T9" fmla="*/ 6 h 69"/>
              <a:gd name="T10" fmla="*/ 29 w 47"/>
              <a:gd name="T11" fmla="*/ 0 h 69"/>
              <a:gd name="T12" fmla="*/ 35 w 47"/>
              <a:gd name="T13" fmla="*/ 10 h 69"/>
              <a:gd name="T14" fmla="*/ 46 w 47"/>
              <a:gd name="T15" fmla="*/ 26 h 69"/>
              <a:gd name="T16" fmla="*/ 50 w 47"/>
              <a:gd name="T17" fmla="*/ 43 h 69"/>
              <a:gd name="T18" fmla="*/ 51 w 47"/>
              <a:gd name="T19" fmla="*/ 51 h 69"/>
              <a:gd name="T20" fmla="*/ 54 w 47"/>
              <a:gd name="T21" fmla="*/ 49 h 69"/>
              <a:gd name="T22" fmla="*/ 54 w 47"/>
              <a:gd name="T23" fmla="*/ 66 h 69"/>
              <a:gd name="T24" fmla="*/ 44 w 47"/>
              <a:gd name="T25" fmla="*/ 67 h 69"/>
              <a:gd name="T26" fmla="*/ 43 w 47"/>
              <a:gd name="T27" fmla="*/ 73 h 69"/>
              <a:gd name="T28" fmla="*/ 35 w 47"/>
              <a:gd name="T29" fmla="*/ 70 h 69"/>
              <a:gd name="T30" fmla="*/ 36 w 47"/>
              <a:gd name="T31" fmla="*/ 75 h 69"/>
              <a:gd name="T32" fmla="*/ 32 w 47"/>
              <a:gd name="T33" fmla="*/ 71 h 69"/>
              <a:gd name="T34" fmla="*/ 32 w 47"/>
              <a:gd name="T35" fmla="*/ 77 h 69"/>
              <a:gd name="T36" fmla="*/ 27 w 47"/>
              <a:gd name="T37" fmla="*/ 72 h 69"/>
              <a:gd name="T38" fmla="*/ 27 w 47"/>
              <a:gd name="T39" fmla="*/ 77 h 69"/>
              <a:gd name="T40" fmla="*/ 24 w 47"/>
              <a:gd name="T41" fmla="*/ 78 h 69"/>
              <a:gd name="T42" fmla="*/ 24 w 47"/>
              <a:gd name="T43" fmla="*/ 73 h 69"/>
              <a:gd name="T44" fmla="*/ 19 w 47"/>
              <a:gd name="T45" fmla="*/ 79 h 69"/>
              <a:gd name="T46" fmla="*/ 18 w 47"/>
              <a:gd name="T47" fmla="*/ 77 h 69"/>
              <a:gd name="T48" fmla="*/ 13 w 47"/>
              <a:gd name="T49" fmla="*/ 83 h 69"/>
              <a:gd name="T50" fmla="*/ 11 w 47"/>
              <a:gd name="T51" fmla="*/ 76 h 69"/>
              <a:gd name="T52" fmla="*/ 13 w 47"/>
              <a:gd name="T53" fmla="*/ 72 h 69"/>
              <a:gd name="T54" fmla="*/ 10 w 47"/>
              <a:gd name="T55" fmla="*/ 65 h 69"/>
              <a:gd name="T56" fmla="*/ 12 w 47"/>
              <a:gd name="T57" fmla="*/ 59 h 69"/>
              <a:gd name="T58" fmla="*/ 10 w 47"/>
              <a:gd name="T59" fmla="*/ 59 h 69"/>
              <a:gd name="T60" fmla="*/ 11 w 47"/>
              <a:gd name="T61" fmla="*/ 51 h 69"/>
              <a:gd name="T62" fmla="*/ 7 w 47"/>
              <a:gd name="T63" fmla="*/ 35 h 69"/>
              <a:gd name="T64" fmla="*/ 1 w 47"/>
              <a:gd name="T65" fmla="*/ 34 h 69"/>
              <a:gd name="T66" fmla="*/ 4 w 47"/>
              <a:gd name="T67" fmla="*/ 30 h 69"/>
              <a:gd name="T68" fmla="*/ 10 w 47"/>
              <a:gd name="T69" fmla="*/ 30 h 69"/>
              <a:gd name="T70" fmla="*/ 8 w 47"/>
              <a:gd name="T71" fmla="*/ 23 h 69"/>
              <a:gd name="T72" fmla="*/ 5 w 47"/>
              <a:gd name="T73" fmla="*/ 18 h 69"/>
              <a:gd name="T74" fmla="*/ 1 w 47"/>
              <a:gd name="T75" fmla="*/ 18 h 69"/>
              <a:gd name="T76" fmla="*/ 0 w 47"/>
              <a:gd name="T77" fmla="*/ 16 h 6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7"/>
              <a:gd name="T118" fmla="*/ 0 h 69"/>
              <a:gd name="T119" fmla="*/ 47 w 47"/>
              <a:gd name="T120" fmla="*/ 69 h 6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7" h="69">
                <a:moveTo>
                  <a:pt x="0" y="13"/>
                </a:moveTo>
                <a:cubicBezTo>
                  <a:pt x="2" y="12"/>
                  <a:pt x="4" y="11"/>
                  <a:pt x="5" y="10"/>
                </a:cubicBezTo>
                <a:cubicBezTo>
                  <a:pt x="7" y="9"/>
                  <a:pt x="7" y="7"/>
                  <a:pt x="8" y="6"/>
                </a:cubicBezTo>
                <a:cubicBezTo>
                  <a:pt x="9" y="5"/>
                  <a:pt x="11" y="5"/>
                  <a:pt x="13" y="5"/>
                </a:cubicBezTo>
                <a:cubicBezTo>
                  <a:pt x="15" y="4"/>
                  <a:pt x="18" y="6"/>
                  <a:pt x="20" y="5"/>
                </a:cubicBezTo>
                <a:cubicBezTo>
                  <a:pt x="22" y="4"/>
                  <a:pt x="23" y="2"/>
                  <a:pt x="24" y="0"/>
                </a:cubicBezTo>
                <a:cubicBezTo>
                  <a:pt x="25" y="3"/>
                  <a:pt x="27" y="6"/>
                  <a:pt x="29" y="8"/>
                </a:cubicBezTo>
                <a:cubicBezTo>
                  <a:pt x="32" y="13"/>
                  <a:pt x="36" y="17"/>
                  <a:pt x="39" y="22"/>
                </a:cubicBezTo>
                <a:cubicBezTo>
                  <a:pt x="41" y="26"/>
                  <a:pt x="41" y="31"/>
                  <a:pt x="42" y="36"/>
                </a:cubicBezTo>
                <a:cubicBezTo>
                  <a:pt x="43" y="38"/>
                  <a:pt x="42" y="40"/>
                  <a:pt x="43" y="42"/>
                </a:cubicBezTo>
                <a:cubicBezTo>
                  <a:pt x="43" y="43"/>
                  <a:pt x="45" y="40"/>
                  <a:pt x="45" y="41"/>
                </a:cubicBezTo>
                <a:cubicBezTo>
                  <a:pt x="46" y="46"/>
                  <a:pt x="47" y="51"/>
                  <a:pt x="45" y="55"/>
                </a:cubicBezTo>
                <a:cubicBezTo>
                  <a:pt x="43" y="58"/>
                  <a:pt x="39" y="55"/>
                  <a:pt x="37" y="56"/>
                </a:cubicBezTo>
                <a:cubicBezTo>
                  <a:pt x="36" y="57"/>
                  <a:pt x="38" y="61"/>
                  <a:pt x="36" y="61"/>
                </a:cubicBezTo>
                <a:cubicBezTo>
                  <a:pt x="34" y="62"/>
                  <a:pt x="32" y="58"/>
                  <a:pt x="29" y="58"/>
                </a:cubicBezTo>
                <a:cubicBezTo>
                  <a:pt x="28" y="59"/>
                  <a:pt x="30" y="61"/>
                  <a:pt x="30" y="62"/>
                </a:cubicBezTo>
                <a:cubicBezTo>
                  <a:pt x="28" y="62"/>
                  <a:pt x="28" y="58"/>
                  <a:pt x="27" y="59"/>
                </a:cubicBezTo>
                <a:cubicBezTo>
                  <a:pt x="26" y="60"/>
                  <a:pt x="27" y="63"/>
                  <a:pt x="27" y="64"/>
                </a:cubicBezTo>
                <a:cubicBezTo>
                  <a:pt x="25" y="64"/>
                  <a:pt x="25" y="61"/>
                  <a:pt x="23" y="60"/>
                </a:cubicBezTo>
                <a:cubicBezTo>
                  <a:pt x="22" y="60"/>
                  <a:pt x="24" y="63"/>
                  <a:pt x="23" y="64"/>
                </a:cubicBezTo>
                <a:cubicBezTo>
                  <a:pt x="23" y="65"/>
                  <a:pt x="21" y="65"/>
                  <a:pt x="20" y="65"/>
                </a:cubicBezTo>
                <a:cubicBezTo>
                  <a:pt x="20" y="64"/>
                  <a:pt x="21" y="61"/>
                  <a:pt x="20" y="61"/>
                </a:cubicBezTo>
                <a:cubicBezTo>
                  <a:pt x="18" y="62"/>
                  <a:pt x="18" y="65"/>
                  <a:pt x="16" y="66"/>
                </a:cubicBezTo>
                <a:cubicBezTo>
                  <a:pt x="15" y="67"/>
                  <a:pt x="15" y="64"/>
                  <a:pt x="15" y="64"/>
                </a:cubicBezTo>
                <a:cubicBezTo>
                  <a:pt x="13" y="65"/>
                  <a:pt x="13" y="69"/>
                  <a:pt x="11" y="69"/>
                </a:cubicBezTo>
                <a:cubicBezTo>
                  <a:pt x="9" y="68"/>
                  <a:pt x="9" y="65"/>
                  <a:pt x="9" y="63"/>
                </a:cubicBezTo>
                <a:cubicBezTo>
                  <a:pt x="9" y="62"/>
                  <a:pt x="11" y="61"/>
                  <a:pt x="11" y="60"/>
                </a:cubicBezTo>
                <a:cubicBezTo>
                  <a:pt x="11" y="58"/>
                  <a:pt x="9" y="56"/>
                  <a:pt x="8" y="54"/>
                </a:cubicBezTo>
                <a:cubicBezTo>
                  <a:pt x="8" y="52"/>
                  <a:pt x="10" y="51"/>
                  <a:pt x="10" y="49"/>
                </a:cubicBezTo>
                <a:cubicBezTo>
                  <a:pt x="10" y="48"/>
                  <a:pt x="8" y="49"/>
                  <a:pt x="8" y="49"/>
                </a:cubicBezTo>
                <a:cubicBezTo>
                  <a:pt x="8" y="46"/>
                  <a:pt x="10" y="44"/>
                  <a:pt x="9" y="42"/>
                </a:cubicBezTo>
                <a:cubicBezTo>
                  <a:pt x="9" y="37"/>
                  <a:pt x="8" y="33"/>
                  <a:pt x="6" y="29"/>
                </a:cubicBezTo>
                <a:cubicBezTo>
                  <a:pt x="5" y="28"/>
                  <a:pt x="2" y="30"/>
                  <a:pt x="1" y="28"/>
                </a:cubicBezTo>
                <a:cubicBezTo>
                  <a:pt x="0" y="27"/>
                  <a:pt x="2" y="25"/>
                  <a:pt x="3" y="25"/>
                </a:cubicBezTo>
                <a:cubicBezTo>
                  <a:pt x="5" y="24"/>
                  <a:pt x="7" y="26"/>
                  <a:pt x="8" y="25"/>
                </a:cubicBezTo>
                <a:cubicBezTo>
                  <a:pt x="9" y="23"/>
                  <a:pt x="8" y="21"/>
                  <a:pt x="7" y="19"/>
                </a:cubicBezTo>
                <a:cubicBezTo>
                  <a:pt x="6" y="17"/>
                  <a:pt x="5" y="16"/>
                  <a:pt x="4" y="15"/>
                </a:cubicBezTo>
                <a:cubicBezTo>
                  <a:pt x="3" y="14"/>
                  <a:pt x="2" y="15"/>
                  <a:pt x="1" y="15"/>
                </a:cubicBezTo>
                <a:cubicBezTo>
                  <a:pt x="1" y="14"/>
                  <a:pt x="1" y="13"/>
                  <a:pt x="0" y="13"/>
                </a:cubicBezTo>
                <a:close/>
              </a:path>
            </a:pathLst>
          </a:custGeom>
          <a:solidFill>
            <a:srgbClr val="9C2200"/>
          </a:solidFill>
          <a:ln w="3175" cap="rnd">
            <a:solidFill>
              <a:schemeClr val="bg1"/>
            </a:solidFill>
            <a:round/>
            <a:headEnd/>
            <a:tailEnd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/>
          <a:lstStyle/>
          <a:p>
            <a:endParaRPr lang="en-US" altLang="en-US" sz="240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2340" name="Freeform 2551"/>
          <p:cNvSpPr>
            <a:spLocks noChangeAspect="1"/>
          </p:cNvSpPr>
          <p:nvPr/>
        </p:nvSpPr>
        <p:spPr bwMode="auto">
          <a:xfrm>
            <a:off x="4222750" y="3176588"/>
            <a:ext cx="285750" cy="247650"/>
          </a:xfrm>
          <a:custGeom>
            <a:avLst/>
            <a:gdLst>
              <a:gd name="T0" fmla="*/ 166 w 150"/>
              <a:gd name="T1" fmla="*/ 17 h 130"/>
              <a:gd name="T2" fmla="*/ 157 w 150"/>
              <a:gd name="T3" fmla="*/ 16 h 130"/>
              <a:gd name="T4" fmla="*/ 151 w 150"/>
              <a:gd name="T5" fmla="*/ 12 h 130"/>
              <a:gd name="T6" fmla="*/ 142 w 150"/>
              <a:gd name="T7" fmla="*/ 13 h 130"/>
              <a:gd name="T8" fmla="*/ 128 w 150"/>
              <a:gd name="T9" fmla="*/ 14 h 130"/>
              <a:gd name="T10" fmla="*/ 121 w 150"/>
              <a:gd name="T11" fmla="*/ 6 h 130"/>
              <a:gd name="T12" fmla="*/ 122 w 150"/>
              <a:gd name="T13" fmla="*/ 1 h 130"/>
              <a:gd name="T14" fmla="*/ 112 w 150"/>
              <a:gd name="T15" fmla="*/ 4 h 130"/>
              <a:gd name="T16" fmla="*/ 106 w 150"/>
              <a:gd name="T17" fmla="*/ 14 h 130"/>
              <a:gd name="T18" fmla="*/ 98 w 150"/>
              <a:gd name="T19" fmla="*/ 31 h 130"/>
              <a:gd name="T20" fmla="*/ 91 w 150"/>
              <a:gd name="T21" fmla="*/ 42 h 130"/>
              <a:gd name="T22" fmla="*/ 78 w 150"/>
              <a:gd name="T23" fmla="*/ 48 h 130"/>
              <a:gd name="T24" fmla="*/ 70 w 150"/>
              <a:gd name="T25" fmla="*/ 54 h 130"/>
              <a:gd name="T26" fmla="*/ 59 w 150"/>
              <a:gd name="T27" fmla="*/ 65 h 130"/>
              <a:gd name="T28" fmla="*/ 59 w 150"/>
              <a:gd name="T29" fmla="*/ 70 h 130"/>
              <a:gd name="T30" fmla="*/ 52 w 150"/>
              <a:gd name="T31" fmla="*/ 82 h 130"/>
              <a:gd name="T32" fmla="*/ 50 w 150"/>
              <a:gd name="T33" fmla="*/ 101 h 130"/>
              <a:gd name="T34" fmla="*/ 55 w 150"/>
              <a:gd name="T35" fmla="*/ 108 h 130"/>
              <a:gd name="T36" fmla="*/ 46 w 150"/>
              <a:gd name="T37" fmla="*/ 120 h 130"/>
              <a:gd name="T38" fmla="*/ 42 w 150"/>
              <a:gd name="T39" fmla="*/ 126 h 130"/>
              <a:gd name="T40" fmla="*/ 30 w 150"/>
              <a:gd name="T41" fmla="*/ 136 h 130"/>
              <a:gd name="T42" fmla="*/ 25 w 150"/>
              <a:gd name="T43" fmla="*/ 144 h 130"/>
              <a:gd name="T44" fmla="*/ 18 w 150"/>
              <a:gd name="T45" fmla="*/ 144 h 130"/>
              <a:gd name="T46" fmla="*/ 6 w 150"/>
              <a:gd name="T47" fmla="*/ 150 h 130"/>
              <a:gd name="T48" fmla="*/ 0 w 150"/>
              <a:gd name="T49" fmla="*/ 156 h 130"/>
              <a:gd name="T50" fmla="*/ 67 w 150"/>
              <a:gd name="T51" fmla="*/ 156 h 130"/>
              <a:gd name="T52" fmla="*/ 67 w 150"/>
              <a:gd name="T53" fmla="*/ 138 h 130"/>
              <a:gd name="T54" fmla="*/ 79 w 150"/>
              <a:gd name="T55" fmla="*/ 128 h 130"/>
              <a:gd name="T56" fmla="*/ 89 w 150"/>
              <a:gd name="T57" fmla="*/ 122 h 130"/>
              <a:gd name="T58" fmla="*/ 97 w 150"/>
              <a:gd name="T59" fmla="*/ 120 h 130"/>
              <a:gd name="T60" fmla="*/ 101 w 150"/>
              <a:gd name="T61" fmla="*/ 116 h 130"/>
              <a:gd name="T62" fmla="*/ 110 w 150"/>
              <a:gd name="T63" fmla="*/ 116 h 130"/>
              <a:gd name="T64" fmla="*/ 120 w 150"/>
              <a:gd name="T65" fmla="*/ 114 h 130"/>
              <a:gd name="T66" fmla="*/ 127 w 150"/>
              <a:gd name="T67" fmla="*/ 103 h 130"/>
              <a:gd name="T68" fmla="*/ 142 w 150"/>
              <a:gd name="T69" fmla="*/ 100 h 130"/>
              <a:gd name="T70" fmla="*/ 145 w 150"/>
              <a:gd name="T71" fmla="*/ 95 h 130"/>
              <a:gd name="T72" fmla="*/ 139 w 150"/>
              <a:gd name="T73" fmla="*/ 90 h 130"/>
              <a:gd name="T74" fmla="*/ 144 w 150"/>
              <a:gd name="T75" fmla="*/ 83 h 130"/>
              <a:gd name="T76" fmla="*/ 155 w 150"/>
              <a:gd name="T77" fmla="*/ 80 h 130"/>
              <a:gd name="T78" fmla="*/ 169 w 150"/>
              <a:gd name="T79" fmla="*/ 77 h 130"/>
              <a:gd name="T80" fmla="*/ 176 w 150"/>
              <a:gd name="T81" fmla="*/ 76 h 130"/>
              <a:gd name="T82" fmla="*/ 180 w 150"/>
              <a:gd name="T83" fmla="*/ 67 h 130"/>
              <a:gd name="T84" fmla="*/ 175 w 150"/>
              <a:gd name="T85" fmla="*/ 62 h 130"/>
              <a:gd name="T86" fmla="*/ 175 w 150"/>
              <a:gd name="T87" fmla="*/ 58 h 130"/>
              <a:gd name="T88" fmla="*/ 172 w 150"/>
              <a:gd name="T89" fmla="*/ 53 h 130"/>
              <a:gd name="T90" fmla="*/ 173 w 150"/>
              <a:gd name="T91" fmla="*/ 40 h 130"/>
              <a:gd name="T92" fmla="*/ 172 w 150"/>
              <a:gd name="T93" fmla="*/ 24 h 130"/>
              <a:gd name="T94" fmla="*/ 166 w 150"/>
              <a:gd name="T95" fmla="*/ 17 h 1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0"/>
              <a:gd name="T145" fmla="*/ 0 h 130"/>
              <a:gd name="T146" fmla="*/ 150 w 150"/>
              <a:gd name="T147" fmla="*/ 130 h 1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0" h="130">
                <a:moveTo>
                  <a:pt x="138" y="14"/>
                </a:moveTo>
                <a:lnTo>
                  <a:pt x="131" y="13"/>
                </a:lnTo>
                <a:cubicBezTo>
                  <a:pt x="129" y="13"/>
                  <a:pt x="128" y="10"/>
                  <a:pt x="126" y="10"/>
                </a:cubicBezTo>
                <a:cubicBezTo>
                  <a:pt x="124" y="9"/>
                  <a:pt x="121" y="11"/>
                  <a:pt x="118" y="11"/>
                </a:cubicBezTo>
                <a:cubicBezTo>
                  <a:pt x="115" y="12"/>
                  <a:pt x="111" y="13"/>
                  <a:pt x="107" y="12"/>
                </a:cubicBezTo>
                <a:cubicBezTo>
                  <a:pt x="104" y="11"/>
                  <a:pt x="102" y="8"/>
                  <a:pt x="101" y="5"/>
                </a:cubicBezTo>
                <a:cubicBezTo>
                  <a:pt x="100" y="4"/>
                  <a:pt x="103" y="2"/>
                  <a:pt x="102" y="1"/>
                </a:cubicBezTo>
                <a:cubicBezTo>
                  <a:pt x="99" y="0"/>
                  <a:pt x="95" y="1"/>
                  <a:pt x="93" y="3"/>
                </a:cubicBezTo>
                <a:cubicBezTo>
                  <a:pt x="91" y="5"/>
                  <a:pt x="90" y="9"/>
                  <a:pt x="88" y="12"/>
                </a:cubicBezTo>
                <a:cubicBezTo>
                  <a:pt x="86" y="16"/>
                  <a:pt x="85" y="21"/>
                  <a:pt x="82" y="26"/>
                </a:cubicBezTo>
                <a:cubicBezTo>
                  <a:pt x="80" y="29"/>
                  <a:pt x="79" y="33"/>
                  <a:pt x="76" y="35"/>
                </a:cubicBezTo>
                <a:cubicBezTo>
                  <a:pt x="73" y="38"/>
                  <a:pt x="68" y="38"/>
                  <a:pt x="65" y="40"/>
                </a:cubicBezTo>
                <a:cubicBezTo>
                  <a:pt x="62" y="41"/>
                  <a:pt x="60" y="43"/>
                  <a:pt x="58" y="45"/>
                </a:cubicBezTo>
                <a:cubicBezTo>
                  <a:pt x="55" y="48"/>
                  <a:pt x="51" y="51"/>
                  <a:pt x="49" y="54"/>
                </a:cubicBezTo>
                <a:cubicBezTo>
                  <a:pt x="48" y="55"/>
                  <a:pt x="49" y="57"/>
                  <a:pt x="49" y="58"/>
                </a:cubicBezTo>
                <a:cubicBezTo>
                  <a:pt x="47" y="62"/>
                  <a:pt x="44" y="64"/>
                  <a:pt x="43" y="68"/>
                </a:cubicBezTo>
                <a:cubicBezTo>
                  <a:pt x="41" y="73"/>
                  <a:pt x="41" y="79"/>
                  <a:pt x="42" y="84"/>
                </a:cubicBezTo>
                <a:cubicBezTo>
                  <a:pt x="43" y="86"/>
                  <a:pt x="46" y="88"/>
                  <a:pt x="46" y="90"/>
                </a:cubicBezTo>
                <a:cubicBezTo>
                  <a:pt x="44" y="94"/>
                  <a:pt x="40" y="96"/>
                  <a:pt x="38" y="100"/>
                </a:cubicBezTo>
                <a:cubicBezTo>
                  <a:pt x="37" y="101"/>
                  <a:pt x="37" y="104"/>
                  <a:pt x="35" y="105"/>
                </a:cubicBezTo>
                <a:cubicBezTo>
                  <a:pt x="33" y="108"/>
                  <a:pt x="28" y="110"/>
                  <a:pt x="25" y="113"/>
                </a:cubicBezTo>
                <a:cubicBezTo>
                  <a:pt x="23" y="115"/>
                  <a:pt x="23" y="118"/>
                  <a:pt x="21" y="120"/>
                </a:cubicBezTo>
                <a:cubicBezTo>
                  <a:pt x="19" y="121"/>
                  <a:pt x="17" y="119"/>
                  <a:pt x="15" y="120"/>
                </a:cubicBezTo>
                <a:cubicBezTo>
                  <a:pt x="12" y="121"/>
                  <a:pt x="8" y="123"/>
                  <a:pt x="5" y="125"/>
                </a:cubicBezTo>
                <a:cubicBezTo>
                  <a:pt x="3" y="126"/>
                  <a:pt x="2" y="128"/>
                  <a:pt x="0" y="130"/>
                </a:cubicBezTo>
                <a:lnTo>
                  <a:pt x="56" y="130"/>
                </a:lnTo>
                <a:lnTo>
                  <a:pt x="56" y="115"/>
                </a:lnTo>
                <a:cubicBezTo>
                  <a:pt x="56" y="112"/>
                  <a:pt x="63" y="110"/>
                  <a:pt x="66" y="107"/>
                </a:cubicBezTo>
                <a:cubicBezTo>
                  <a:pt x="68" y="105"/>
                  <a:pt x="71" y="103"/>
                  <a:pt x="74" y="102"/>
                </a:cubicBezTo>
                <a:cubicBezTo>
                  <a:pt x="76" y="101"/>
                  <a:pt x="79" y="102"/>
                  <a:pt x="81" y="100"/>
                </a:cubicBezTo>
                <a:cubicBezTo>
                  <a:pt x="82" y="100"/>
                  <a:pt x="82" y="97"/>
                  <a:pt x="84" y="97"/>
                </a:cubicBezTo>
                <a:cubicBezTo>
                  <a:pt x="86" y="96"/>
                  <a:pt x="89" y="97"/>
                  <a:pt x="92" y="97"/>
                </a:cubicBezTo>
                <a:cubicBezTo>
                  <a:pt x="95" y="96"/>
                  <a:pt x="98" y="96"/>
                  <a:pt x="100" y="95"/>
                </a:cubicBezTo>
                <a:cubicBezTo>
                  <a:pt x="103" y="92"/>
                  <a:pt x="103" y="88"/>
                  <a:pt x="106" y="86"/>
                </a:cubicBezTo>
                <a:cubicBezTo>
                  <a:pt x="109" y="83"/>
                  <a:pt x="114" y="84"/>
                  <a:pt x="118" y="83"/>
                </a:cubicBezTo>
                <a:cubicBezTo>
                  <a:pt x="120" y="82"/>
                  <a:pt x="121" y="80"/>
                  <a:pt x="121" y="79"/>
                </a:cubicBezTo>
                <a:cubicBezTo>
                  <a:pt x="120" y="77"/>
                  <a:pt x="116" y="77"/>
                  <a:pt x="116" y="75"/>
                </a:cubicBezTo>
                <a:cubicBezTo>
                  <a:pt x="116" y="73"/>
                  <a:pt x="118" y="70"/>
                  <a:pt x="120" y="69"/>
                </a:cubicBezTo>
                <a:cubicBezTo>
                  <a:pt x="123" y="67"/>
                  <a:pt x="126" y="67"/>
                  <a:pt x="129" y="67"/>
                </a:cubicBezTo>
                <a:cubicBezTo>
                  <a:pt x="133" y="66"/>
                  <a:pt x="137" y="64"/>
                  <a:pt x="141" y="64"/>
                </a:cubicBezTo>
                <a:cubicBezTo>
                  <a:pt x="143" y="63"/>
                  <a:pt x="145" y="64"/>
                  <a:pt x="147" y="63"/>
                </a:cubicBezTo>
                <a:cubicBezTo>
                  <a:pt x="148" y="61"/>
                  <a:pt x="150" y="59"/>
                  <a:pt x="150" y="56"/>
                </a:cubicBezTo>
                <a:cubicBezTo>
                  <a:pt x="150" y="54"/>
                  <a:pt x="147" y="54"/>
                  <a:pt x="146" y="52"/>
                </a:cubicBezTo>
                <a:cubicBezTo>
                  <a:pt x="146" y="51"/>
                  <a:pt x="147" y="49"/>
                  <a:pt x="146" y="48"/>
                </a:cubicBezTo>
                <a:cubicBezTo>
                  <a:pt x="146" y="46"/>
                  <a:pt x="144" y="46"/>
                  <a:pt x="143" y="44"/>
                </a:cubicBezTo>
                <a:cubicBezTo>
                  <a:pt x="143" y="41"/>
                  <a:pt x="144" y="37"/>
                  <a:pt x="144" y="33"/>
                </a:cubicBezTo>
                <a:cubicBezTo>
                  <a:pt x="144" y="29"/>
                  <a:pt x="144" y="24"/>
                  <a:pt x="143" y="20"/>
                </a:cubicBezTo>
                <a:cubicBezTo>
                  <a:pt x="142" y="18"/>
                  <a:pt x="140" y="16"/>
                  <a:pt x="138" y="14"/>
                </a:cubicBezTo>
                <a:close/>
              </a:path>
            </a:pathLst>
          </a:custGeom>
          <a:solidFill>
            <a:srgbClr val="9C2200"/>
          </a:solidFill>
          <a:ln w="3175" cap="rnd">
            <a:solidFill>
              <a:schemeClr val="bg1"/>
            </a:solidFill>
            <a:round/>
            <a:headEnd/>
            <a:tailEnd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/>
          <a:lstStyle/>
          <a:p>
            <a:endParaRPr lang="en-US" altLang="en-US" sz="240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2341" name="Freeform 2625"/>
          <p:cNvSpPr>
            <a:spLocks noChangeAspect="1"/>
          </p:cNvSpPr>
          <p:nvPr/>
        </p:nvSpPr>
        <p:spPr bwMode="auto">
          <a:xfrm>
            <a:off x="6254749" y="2616201"/>
            <a:ext cx="1357313" cy="1028700"/>
          </a:xfrm>
          <a:custGeom>
            <a:avLst/>
            <a:gdLst>
              <a:gd name="T0" fmla="*/ 49 w 713"/>
              <a:gd name="T1" fmla="*/ 254 h 540"/>
              <a:gd name="T2" fmla="*/ 1 w 713"/>
              <a:gd name="T3" fmla="*/ 276 h 540"/>
              <a:gd name="T4" fmla="*/ 20 w 713"/>
              <a:gd name="T5" fmla="*/ 326 h 540"/>
              <a:gd name="T6" fmla="*/ 54 w 713"/>
              <a:gd name="T7" fmla="*/ 359 h 540"/>
              <a:gd name="T8" fmla="*/ 88 w 713"/>
              <a:gd name="T9" fmla="*/ 401 h 540"/>
              <a:gd name="T10" fmla="*/ 89 w 713"/>
              <a:gd name="T11" fmla="*/ 437 h 540"/>
              <a:gd name="T12" fmla="*/ 132 w 713"/>
              <a:gd name="T13" fmla="*/ 463 h 540"/>
              <a:gd name="T14" fmla="*/ 176 w 713"/>
              <a:gd name="T15" fmla="*/ 491 h 540"/>
              <a:gd name="T16" fmla="*/ 219 w 713"/>
              <a:gd name="T17" fmla="*/ 509 h 540"/>
              <a:gd name="T18" fmla="*/ 252 w 713"/>
              <a:gd name="T19" fmla="*/ 510 h 540"/>
              <a:gd name="T20" fmla="*/ 287 w 713"/>
              <a:gd name="T21" fmla="*/ 509 h 540"/>
              <a:gd name="T22" fmla="*/ 330 w 713"/>
              <a:gd name="T23" fmla="*/ 481 h 540"/>
              <a:gd name="T24" fmla="*/ 363 w 713"/>
              <a:gd name="T25" fmla="*/ 499 h 540"/>
              <a:gd name="T26" fmla="*/ 396 w 713"/>
              <a:gd name="T27" fmla="*/ 538 h 540"/>
              <a:gd name="T28" fmla="*/ 392 w 713"/>
              <a:gd name="T29" fmla="*/ 576 h 540"/>
              <a:gd name="T30" fmla="*/ 421 w 713"/>
              <a:gd name="T31" fmla="*/ 613 h 540"/>
              <a:gd name="T32" fmla="*/ 451 w 713"/>
              <a:gd name="T33" fmla="*/ 625 h 540"/>
              <a:gd name="T34" fmla="*/ 462 w 713"/>
              <a:gd name="T35" fmla="*/ 602 h 540"/>
              <a:gd name="T36" fmla="*/ 488 w 713"/>
              <a:gd name="T37" fmla="*/ 602 h 540"/>
              <a:gd name="T38" fmla="*/ 523 w 713"/>
              <a:gd name="T39" fmla="*/ 601 h 540"/>
              <a:gd name="T40" fmla="*/ 570 w 713"/>
              <a:gd name="T41" fmla="*/ 622 h 540"/>
              <a:gd name="T42" fmla="*/ 583 w 713"/>
              <a:gd name="T43" fmla="*/ 628 h 540"/>
              <a:gd name="T44" fmla="*/ 621 w 713"/>
              <a:gd name="T45" fmla="*/ 613 h 540"/>
              <a:gd name="T46" fmla="*/ 651 w 713"/>
              <a:gd name="T47" fmla="*/ 605 h 540"/>
              <a:gd name="T48" fmla="*/ 710 w 713"/>
              <a:gd name="T49" fmla="*/ 541 h 540"/>
              <a:gd name="T50" fmla="*/ 733 w 713"/>
              <a:gd name="T51" fmla="*/ 491 h 540"/>
              <a:gd name="T52" fmla="*/ 709 w 713"/>
              <a:gd name="T53" fmla="*/ 460 h 540"/>
              <a:gd name="T54" fmla="*/ 706 w 713"/>
              <a:gd name="T55" fmla="*/ 426 h 540"/>
              <a:gd name="T56" fmla="*/ 710 w 713"/>
              <a:gd name="T57" fmla="*/ 412 h 540"/>
              <a:gd name="T58" fmla="*/ 693 w 713"/>
              <a:gd name="T59" fmla="*/ 355 h 540"/>
              <a:gd name="T60" fmla="*/ 716 w 713"/>
              <a:gd name="T61" fmla="*/ 334 h 540"/>
              <a:gd name="T62" fmla="*/ 696 w 713"/>
              <a:gd name="T63" fmla="*/ 317 h 540"/>
              <a:gd name="T64" fmla="*/ 644 w 713"/>
              <a:gd name="T65" fmla="*/ 305 h 540"/>
              <a:gd name="T66" fmla="*/ 705 w 713"/>
              <a:gd name="T67" fmla="*/ 266 h 540"/>
              <a:gd name="T68" fmla="*/ 717 w 713"/>
              <a:gd name="T69" fmla="*/ 282 h 540"/>
              <a:gd name="T70" fmla="*/ 771 w 713"/>
              <a:gd name="T71" fmla="*/ 244 h 540"/>
              <a:gd name="T72" fmla="*/ 807 w 713"/>
              <a:gd name="T73" fmla="*/ 215 h 540"/>
              <a:gd name="T74" fmla="*/ 815 w 713"/>
              <a:gd name="T75" fmla="*/ 180 h 540"/>
              <a:gd name="T76" fmla="*/ 850 w 713"/>
              <a:gd name="T77" fmla="*/ 145 h 540"/>
              <a:gd name="T78" fmla="*/ 791 w 713"/>
              <a:gd name="T79" fmla="*/ 110 h 540"/>
              <a:gd name="T80" fmla="*/ 739 w 713"/>
              <a:gd name="T81" fmla="*/ 71 h 540"/>
              <a:gd name="T82" fmla="*/ 710 w 713"/>
              <a:gd name="T83" fmla="*/ 23 h 540"/>
              <a:gd name="T84" fmla="*/ 630 w 713"/>
              <a:gd name="T85" fmla="*/ 7 h 540"/>
              <a:gd name="T86" fmla="*/ 622 w 713"/>
              <a:gd name="T87" fmla="*/ 71 h 540"/>
              <a:gd name="T88" fmla="*/ 586 w 713"/>
              <a:gd name="T89" fmla="*/ 120 h 540"/>
              <a:gd name="T90" fmla="*/ 643 w 713"/>
              <a:gd name="T91" fmla="*/ 145 h 540"/>
              <a:gd name="T92" fmla="*/ 598 w 713"/>
              <a:gd name="T93" fmla="*/ 162 h 540"/>
              <a:gd name="T94" fmla="*/ 540 w 713"/>
              <a:gd name="T95" fmla="*/ 194 h 540"/>
              <a:gd name="T96" fmla="*/ 442 w 713"/>
              <a:gd name="T97" fmla="*/ 241 h 540"/>
              <a:gd name="T98" fmla="*/ 324 w 713"/>
              <a:gd name="T99" fmla="*/ 223 h 540"/>
              <a:gd name="T100" fmla="*/ 265 w 713"/>
              <a:gd name="T101" fmla="*/ 176 h 540"/>
              <a:gd name="T102" fmla="*/ 224 w 713"/>
              <a:gd name="T103" fmla="*/ 134 h 540"/>
              <a:gd name="T104" fmla="*/ 179 w 713"/>
              <a:gd name="T105" fmla="*/ 98 h 540"/>
              <a:gd name="T106" fmla="*/ 149 w 713"/>
              <a:gd name="T107" fmla="*/ 119 h 540"/>
              <a:gd name="T108" fmla="*/ 109 w 713"/>
              <a:gd name="T109" fmla="*/ 174 h 540"/>
              <a:gd name="T110" fmla="*/ 91 w 713"/>
              <a:gd name="T111" fmla="*/ 212 h 5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13"/>
              <a:gd name="T169" fmla="*/ 0 h 540"/>
              <a:gd name="T170" fmla="*/ 713 w 713"/>
              <a:gd name="T171" fmla="*/ 540 h 54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13" h="540">
                <a:moveTo>
                  <a:pt x="72" y="191"/>
                </a:moveTo>
                <a:cubicBezTo>
                  <a:pt x="72" y="191"/>
                  <a:pt x="74" y="193"/>
                  <a:pt x="74" y="193"/>
                </a:cubicBezTo>
                <a:cubicBezTo>
                  <a:pt x="73" y="194"/>
                  <a:pt x="71" y="194"/>
                  <a:pt x="70" y="196"/>
                </a:cubicBezTo>
                <a:cubicBezTo>
                  <a:pt x="68" y="197"/>
                  <a:pt x="69" y="200"/>
                  <a:pt x="67" y="201"/>
                </a:cubicBezTo>
                <a:cubicBezTo>
                  <a:pt x="65" y="201"/>
                  <a:pt x="64" y="198"/>
                  <a:pt x="63" y="199"/>
                </a:cubicBezTo>
                <a:cubicBezTo>
                  <a:pt x="59" y="200"/>
                  <a:pt x="57" y="203"/>
                  <a:pt x="55" y="206"/>
                </a:cubicBezTo>
                <a:cubicBezTo>
                  <a:pt x="53" y="207"/>
                  <a:pt x="54" y="211"/>
                  <a:pt x="52" y="212"/>
                </a:cubicBezTo>
                <a:cubicBezTo>
                  <a:pt x="49" y="213"/>
                  <a:pt x="45" y="211"/>
                  <a:pt x="41" y="212"/>
                </a:cubicBezTo>
                <a:cubicBezTo>
                  <a:pt x="39" y="212"/>
                  <a:pt x="37" y="212"/>
                  <a:pt x="36" y="213"/>
                </a:cubicBezTo>
                <a:cubicBezTo>
                  <a:pt x="33" y="216"/>
                  <a:pt x="35" y="220"/>
                  <a:pt x="32" y="223"/>
                </a:cubicBezTo>
                <a:cubicBezTo>
                  <a:pt x="30" y="225"/>
                  <a:pt x="26" y="226"/>
                  <a:pt x="23" y="225"/>
                </a:cubicBezTo>
                <a:cubicBezTo>
                  <a:pt x="22" y="225"/>
                  <a:pt x="24" y="221"/>
                  <a:pt x="22" y="220"/>
                </a:cubicBezTo>
                <a:cubicBezTo>
                  <a:pt x="20" y="220"/>
                  <a:pt x="19" y="223"/>
                  <a:pt x="18" y="224"/>
                </a:cubicBezTo>
                <a:cubicBezTo>
                  <a:pt x="16" y="224"/>
                  <a:pt x="14" y="222"/>
                  <a:pt x="13" y="223"/>
                </a:cubicBezTo>
                <a:cubicBezTo>
                  <a:pt x="11" y="224"/>
                  <a:pt x="9" y="226"/>
                  <a:pt x="7" y="227"/>
                </a:cubicBezTo>
                <a:cubicBezTo>
                  <a:pt x="5" y="228"/>
                  <a:pt x="2" y="228"/>
                  <a:pt x="1" y="230"/>
                </a:cubicBezTo>
                <a:cubicBezTo>
                  <a:pt x="0" y="232"/>
                  <a:pt x="1" y="236"/>
                  <a:pt x="1" y="239"/>
                </a:cubicBezTo>
                <a:cubicBezTo>
                  <a:pt x="1" y="240"/>
                  <a:pt x="3" y="243"/>
                  <a:pt x="3" y="245"/>
                </a:cubicBezTo>
                <a:cubicBezTo>
                  <a:pt x="3" y="246"/>
                  <a:pt x="3" y="247"/>
                  <a:pt x="2" y="248"/>
                </a:cubicBezTo>
                <a:cubicBezTo>
                  <a:pt x="2" y="250"/>
                  <a:pt x="1" y="253"/>
                  <a:pt x="2" y="253"/>
                </a:cubicBezTo>
                <a:cubicBezTo>
                  <a:pt x="5" y="253"/>
                  <a:pt x="8" y="249"/>
                  <a:pt x="11" y="249"/>
                </a:cubicBezTo>
                <a:cubicBezTo>
                  <a:pt x="14" y="250"/>
                  <a:pt x="16" y="254"/>
                  <a:pt x="17" y="256"/>
                </a:cubicBezTo>
                <a:cubicBezTo>
                  <a:pt x="19" y="260"/>
                  <a:pt x="22" y="264"/>
                  <a:pt x="22" y="269"/>
                </a:cubicBezTo>
                <a:cubicBezTo>
                  <a:pt x="22" y="271"/>
                  <a:pt x="18" y="271"/>
                  <a:pt x="17" y="272"/>
                </a:cubicBezTo>
                <a:cubicBezTo>
                  <a:pt x="16" y="274"/>
                  <a:pt x="15" y="275"/>
                  <a:pt x="15" y="276"/>
                </a:cubicBezTo>
                <a:cubicBezTo>
                  <a:pt x="15" y="277"/>
                  <a:pt x="15" y="278"/>
                  <a:pt x="16" y="278"/>
                </a:cubicBezTo>
                <a:cubicBezTo>
                  <a:pt x="18" y="279"/>
                  <a:pt x="20" y="280"/>
                  <a:pt x="22" y="281"/>
                </a:cubicBezTo>
                <a:cubicBezTo>
                  <a:pt x="23" y="281"/>
                  <a:pt x="24" y="279"/>
                  <a:pt x="25" y="279"/>
                </a:cubicBezTo>
                <a:cubicBezTo>
                  <a:pt x="29" y="282"/>
                  <a:pt x="32" y="285"/>
                  <a:pt x="34" y="289"/>
                </a:cubicBezTo>
                <a:cubicBezTo>
                  <a:pt x="35" y="290"/>
                  <a:pt x="33" y="293"/>
                  <a:pt x="34" y="295"/>
                </a:cubicBezTo>
                <a:cubicBezTo>
                  <a:pt x="34" y="296"/>
                  <a:pt x="35" y="298"/>
                  <a:pt x="36" y="299"/>
                </a:cubicBezTo>
                <a:cubicBezTo>
                  <a:pt x="39" y="300"/>
                  <a:pt x="42" y="298"/>
                  <a:pt x="45" y="299"/>
                </a:cubicBezTo>
                <a:cubicBezTo>
                  <a:pt x="46" y="300"/>
                  <a:pt x="45" y="303"/>
                  <a:pt x="46" y="304"/>
                </a:cubicBezTo>
                <a:cubicBezTo>
                  <a:pt x="49" y="305"/>
                  <a:pt x="52" y="305"/>
                  <a:pt x="55" y="305"/>
                </a:cubicBezTo>
                <a:cubicBezTo>
                  <a:pt x="57" y="305"/>
                  <a:pt x="59" y="303"/>
                  <a:pt x="61" y="304"/>
                </a:cubicBezTo>
                <a:cubicBezTo>
                  <a:pt x="63" y="306"/>
                  <a:pt x="62" y="310"/>
                  <a:pt x="64" y="312"/>
                </a:cubicBezTo>
                <a:cubicBezTo>
                  <a:pt x="66" y="315"/>
                  <a:pt x="69" y="316"/>
                  <a:pt x="71" y="319"/>
                </a:cubicBezTo>
                <a:cubicBezTo>
                  <a:pt x="72" y="321"/>
                  <a:pt x="74" y="322"/>
                  <a:pt x="74" y="325"/>
                </a:cubicBezTo>
                <a:cubicBezTo>
                  <a:pt x="73" y="326"/>
                  <a:pt x="69" y="323"/>
                  <a:pt x="69" y="325"/>
                </a:cubicBezTo>
                <a:cubicBezTo>
                  <a:pt x="69" y="328"/>
                  <a:pt x="71" y="331"/>
                  <a:pt x="73" y="334"/>
                </a:cubicBezTo>
                <a:cubicBezTo>
                  <a:pt x="74" y="336"/>
                  <a:pt x="77" y="337"/>
                  <a:pt x="79" y="339"/>
                </a:cubicBezTo>
                <a:cubicBezTo>
                  <a:pt x="82" y="342"/>
                  <a:pt x="86" y="345"/>
                  <a:pt x="86" y="348"/>
                </a:cubicBezTo>
                <a:cubicBezTo>
                  <a:pt x="86" y="352"/>
                  <a:pt x="81" y="354"/>
                  <a:pt x="78" y="355"/>
                </a:cubicBezTo>
                <a:cubicBezTo>
                  <a:pt x="76" y="355"/>
                  <a:pt x="75" y="353"/>
                  <a:pt x="74" y="352"/>
                </a:cubicBezTo>
                <a:cubicBezTo>
                  <a:pt x="74" y="351"/>
                  <a:pt x="75" y="349"/>
                  <a:pt x="74" y="349"/>
                </a:cubicBezTo>
                <a:cubicBezTo>
                  <a:pt x="73" y="349"/>
                  <a:pt x="72" y="351"/>
                  <a:pt x="71" y="352"/>
                </a:cubicBezTo>
                <a:cubicBezTo>
                  <a:pt x="70" y="353"/>
                  <a:pt x="70" y="354"/>
                  <a:pt x="70" y="355"/>
                </a:cubicBezTo>
                <a:cubicBezTo>
                  <a:pt x="71" y="358"/>
                  <a:pt x="73" y="361"/>
                  <a:pt x="74" y="364"/>
                </a:cubicBezTo>
                <a:cubicBezTo>
                  <a:pt x="75" y="366"/>
                  <a:pt x="75" y="369"/>
                  <a:pt x="77" y="370"/>
                </a:cubicBezTo>
                <a:cubicBezTo>
                  <a:pt x="78" y="371"/>
                  <a:pt x="80" y="369"/>
                  <a:pt x="81" y="370"/>
                </a:cubicBezTo>
                <a:cubicBezTo>
                  <a:pt x="84" y="372"/>
                  <a:pt x="84" y="375"/>
                  <a:pt x="87" y="377"/>
                </a:cubicBezTo>
                <a:cubicBezTo>
                  <a:pt x="88" y="378"/>
                  <a:pt x="90" y="377"/>
                  <a:pt x="92" y="377"/>
                </a:cubicBezTo>
                <a:cubicBezTo>
                  <a:pt x="95" y="379"/>
                  <a:pt x="98" y="382"/>
                  <a:pt x="101" y="384"/>
                </a:cubicBezTo>
                <a:cubicBezTo>
                  <a:pt x="103" y="385"/>
                  <a:pt x="104" y="386"/>
                  <a:pt x="106" y="387"/>
                </a:cubicBezTo>
                <a:cubicBezTo>
                  <a:pt x="107" y="388"/>
                  <a:pt x="108" y="391"/>
                  <a:pt x="110" y="390"/>
                </a:cubicBezTo>
                <a:cubicBezTo>
                  <a:pt x="111" y="390"/>
                  <a:pt x="109" y="387"/>
                  <a:pt x="110" y="386"/>
                </a:cubicBezTo>
                <a:cubicBezTo>
                  <a:pt x="111" y="385"/>
                  <a:pt x="113" y="386"/>
                  <a:pt x="114" y="386"/>
                </a:cubicBezTo>
                <a:cubicBezTo>
                  <a:pt x="116" y="387"/>
                  <a:pt x="119" y="388"/>
                  <a:pt x="122" y="389"/>
                </a:cubicBezTo>
                <a:cubicBezTo>
                  <a:pt x="125" y="391"/>
                  <a:pt x="129" y="394"/>
                  <a:pt x="132" y="396"/>
                </a:cubicBezTo>
                <a:cubicBezTo>
                  <a:pt x="134" y="398"/>
                  <a:pt x="135" y="402"/>
                  <a:pt x="138" y="403"/>
                </a:cubicBezTo>
                <a:cubicBezTo>
                  <a:pt x="140" y="403"/>
                  <a:pt x="140" y="399"/>
                  <a:pt x="141" y="399"/>
                </a:cubicBezTo>
                <a:cubicBezTo>
                  <a:pt x="142" y="398"/>
                  <a:pt x="144" y="398"/>
                  <a:pt x="145" y="399"/>
                </a:cubicBezTo>
                <a:cubicBezTo>
                  <a:pt x="146" y="401"/>
                  <a:pt x="144" y="403"/>
                  <a:pt x="145" y="405"/>
                </a:cubicBezTo>
                <a:cubicBezTo>
                  <a:pt x="145" y="407"/>
                  <a:pt x="146" y="408"/>
                  <a:pt x="147" y="409"/>
                </a:cubicBezTo>
                <a:cubicBezTo>
                  <a:pt x="150" y="410"/>
                  <a:pt x="155" y="409"/>
                  <a:pt x="158" y="410"/>
                </a:cubicBezTo>
                <a:cubicBezTo>
                  <a:pt x="159" y="411"/>
                  <a:pt x="157" y="414"/>
                  <a:pt x="158" y="415"/>
                </a:cubicBezTo>
                <a:cubicBezTo>
                  <a:pt x="159" y="416"/>
                  <a:pt x="162" y="415"/>
                  <a:pt x="164" y="416"/>
                </a:cubicBezTo>
                <a:cubicBezTo>
                  <a:pt x="166" y="417"/>
                  <a:pt x="166" y="420"/>
                  <a:pt x="168" y="421"/>
                </a:cubicBezTo>
                <a:cubicBezTo>
                  <a:pt x="169" y="422"/>
                  <a:pt x="171" y="419"/>
                  <a:pt x="172" y="420"/>
                </a:cubicBezTo>
                <a:cubicBezTo>
                  <a:pt x="173" y="420"/>
                  <a:pt x="173" y="423"/>
                  <a:pt x="175" y="423"/>
                </a:cubicBezTo>
                <a:cubicBezTo>
                  <a:pt x="176" y="423"/>
                  <a:pt x="177" y="420"/>
                  <a:pt x="179" y="420"/>
                </a:cubicBezTo>
                <a:cubicBezTo>
                  <a:pt x="181" y="420"/>
                  <a:pt x="181" y="423"/>
                  <a:pt x="183" y="424"/>
                </a:cubicBezTo>
                <a:cubicBezTo>
                  <a:pt x="184" y="425"/>
                  <a:pt x="186" y="426"/>
                  <a:pt x="187" y="426"/>
                </a:cubicBezTo>
                <a:cubicBezTo>
                  <a:pt x="189" y="426"/>
                  <a:pt x="191" y="424"/>
                  <a:pt x="193" y="423"/>
                </a:cubicBezTo>
                <a:cubicBezTo>
                  <a:pt x="194" y="423"/>
                  <a:pt x="195" y="424"/>
                  <a:pt x="196" y="424"/>
                </a:cubicBezTo>
                <a:cubicBezTo>
                  <a:pt x="198" y="422"/>
                  <a:pt x="199" y="420"/>
                  <a:pt x="201" y="419"/>
                </a:cubicBezTo>
                <a:cubicBezTo>
                  <a:pt x="202" y="419"/>
                  <a:pt x="204" y="418"/>
                  <a:pt x="205" y="419"/>
                </a:cubicBezTo>
                <a:cubicBezTo>
                  <a:pt x="206" y="421"/>
                  <a:pt x="205" y="424"/>
                  <a:pt x="205" y="426"/>
                </a:cubicBezTo>
                <a:cubicBezTo>
                  <a:pt x="205" y="429"/>
                  <a:pt x="206" y="431"/>
                  <a:pt x="206" y="433"/>
                </a:cubicBezTo>
                <a:cubicBezTo>
                  <a:pt x="208" y="431"/>
                  <a:pt x="210" y="427"/>
                  <a:pt x="210" y="425"/>
                </a:cubicBezTo>
                <a:cubicBezTo>
                  <a:pt x="211" y="423"/>
                  <a:pt x="210" y="422"/>
                  <a:pt x="211" y="420"/>
                </a:cubicBezTo>
                <a:cubicBezTo>
                  <a:pt x="212" y="419"/>
                  <a:pt x="214" y="418"/>
                  <a:pt x="215" y="417"/>
                </a:cubicBezTo>
                <a:cubicBezTo>
                  <a:pt x="217" y="417"/>
                  <a:pt x="218" y="418"/>
                  <a:pt x="219" y="418"/>
                </a:cubicBezTo>
                <a:cubicBezTo>
                  <a:pt x="221" y="418"/>
                  <a:pt x="222" y="416"/>
                  <a:pt x="223" y="417"/>
                </a:cubicBezTo>
                <a:cubicBezTo>
                  <a:pt x="225" y="417"/>
                  <a:pt x="226" y="419"/>
                  <a:pt x="227" y="420"/>
                </a:cubicBezTo>
                <a:cubicBezTo>
                  <a:pt x="229" y="421"/>
                  <a:pt x="231" y="421"/>
                  <a:pt x="234" y="421"/>
                </a:cubicBezTo>
                <a:cubicBezTo>
                  <a:pt x="235" y="421"/>
                  <a:pt x="237" y="420"/>
                  <a:pt x="238" y="420"/>
                </a:cubicBezTo>
                <a:cubicBezTo>
                  <a:pt x="239" y="421"/>
                  <a:pt x="239" y="423"/>
                  <a:pt x="239" y="424"/>
                </a:cubicBezTo>
                <a:cubicBezTo>
                  <a:pt x="242" y="424"/>
                  <a:pt x="244" y="423"/>
                  <a:pt x="247" y="423"/>
                </a:cubicBezTo>
                <a:cubicBezTo>
                  <a:pt x="249" y="422"/>
                  <a:pt x="252" y="424"/>
                  <a:pt x="253" y="423"/>
                </a:cubicBezTo>
                <a:cubicBezTo>
                  <a:pt x="254" y="422"/>
                  <a:pt x="251" y="419"/>
                  <a:pt x="252" y="418"/>
                </a:cubicBezTo>
                <a:cubicBezTo>
                  <a:pt x="253" y="416"/>
                  <a:pt x="256" y="416"/>
                  <a:pt x="258" y="414"/>
                </a:cubicBezTo>
                <a:cubicBezTo>
                  <a:pt x="259" y="413"/>
                  <a:pt x="258" y="410"/>
                  <a:pt x="259" y="409"/>
                </a:cubicBezTo>
                <a:cubicBezTo>
                  <a:pt x="262" y="407"/>
                  <a:pt x="266" y="409"/>
                  <a:pt x="269" y="408"/>
                </a:cubicBezTo>
                <a:cubicBezTo>
                  <a:pt x="270" y="407"/>
                  <a:pt x="268" y="405"/>
                  <a:pt x="268" y="404"/>
                </a:cubicBezTo>
                <a:cubicBezTo>
                  <a:pt x="270" y="402"/>
                  <a:pt x="273" y="401"/>
                  <a:pt x="275" y="401"/>
                </a:cubicBezTo>
                <a:cubicBezTo>
                  <a:pt x="278" y="401"/>
                  <a:pt x="280" y="404"/>
                  <a:pt x="283" y="404"/>
                </a:cubicBezTo>
                <a:cubicBezTo>
                  <a:pt x="284" y="405"/>
                  <a:pt x="284" y="403"/>
                  <a:pt x="285" y="403"/>
                </a:cubicBezTo>
                <a:cubicBezTo>
                  <a:pt x="287" y="401"/>
                  <a:pt x="289" y="399"/>
                  <a:pt x="292" y="398"/>
                </a:cubicBezTo>
                <a:cubicBezTo>
                  <a:pt x="294" y="398"/>
                  <a:pt x="296" y="400"/>
                  <a:pt x="297" y="401"/>
                </a:cubicBezTo>
                <a:cubicBezTo>
                  <a:pt x="298" y="403"/>
                  <a:pt x="300" y="405"/>
                  <a:pt x="300" y="408"/>
                </a:cubicBezTo>
                <a:cubicBezTo>
                  <a:pt x="299" y="410"/>
                  <a:pt x="295" y="411"/>
                  <a:pt x="295" y="414"/>
                </a:cubicBezTo>
                <a:cubicBezTo>
                  <a:pt x="295" y="415"/>
                  <a:pt x="298" y="413"/>
                  <a:pt x="300" y="414"/>
                </a:cubicBezTo>
                <a:cubicBezTo>
                  <a:pt x="301" y="414"/>
                  <a:pt x="302" y="416"/>
                  <a:pt x="303" y="416"/>
                </a:cubicBezTo>
                <a:cubicBezTo>
                  <a:pt x="305" y="417"/>
                  <a:pt x="308" y="415"/>
                  <a:pt x="310" y="416"/>
                </a:cubicBezTo>
                <a:cubicBezTo>
                  <a:pt x="311" y="416"/>
                  <a:pt x="311" y="418"/>
                  <a:pt x="312" y="419"/>
                </a:cubicBezTo>
                <a:cubicBezTo>
                  <a:pt x="312" y="418"/>
                  <a:pt x="312" y="414"/>
                  <a:pt x="313" y="414"/>
                </a:cubicBezTo>
                <a:cubicBezTo>
                  <a:pt x="316" y="414"/>
                  <a:pt x="318" y="417"/>
                  <a:pt x="320" y="419"/>
                </a:cubicBezTo>
                <a:cubicBezTo>
                  <a:pt x="321" y="422"/>
                  <a:pt x="320" y="426"/>
                  <a:pt x="322" y="428"/>
                </a:cubicBezTo>
                <a:cubicBezTo>
                  <a:pt x="323" y="429"/>
                  <a:pt x="326" y="427"/>
                  <a:pt x="326" y="428"/>
                </a:cubicBezTo>
                <a:cubicBezTo>
                  <a:pt x="328" y="432"/>
                  <a:pt x="327" y="437"/>
                  <a:pt x="328" y="442"/>
                </a:cubicBezTo>
                <a:cubicBezTo>
                  <a:pt x="328" y="444"/>
                  <a:pt x="330" y="446"/>
                  <a:pt x="330" y="448"/>
                </a:cubicBezTo>
                <a:cubicBezTo>
                  <a:pt x="329" y="449"/>
                  <a:pt x="327" y="448"/>
                  <a:pt x="327" y="448"/>
                </a:cubicBezTo>
                <a:cubicBezTo>
                  <a:pt x="327" y="451"/>
                  <a:pt x="330" y="452"/>
                  <a:pt x="329" y="454"/>
                </a:cubicBezTo>
                <a:cubicBezTo>
                  <a:pt x="328" y="458"/>
                  <a:pt x="324" y="459"/>
                  <a:pt x="322" y="462"/>
                </a:cubicBezTo>
                <a:cubicBezTo>
                  <a:pt x="320" y="467"/>
                  <a:pt x="316" y="469"/>
                  <a:pt x="316" y="473"/>
                </a:cubicBezTo>
                <a:cubicBezTo>
                  <a:pt x="315" y="476"/>
                  <a:pt x="320" y="475"/>
                  <a:pt x="321" y="478"/>
                </a:cubicBezTo>
                <a:cubicBezTo>
                  <a:pt x="321" y="480"/>
                  <a:pt x="317" y="480"/>
                  <a:pt x="318" y="482"/>
                </a:cubicBezTo>
                <a:cubicBezTo>
                  <a:pt x="318" y="484"/>
                  <a:pt x="320" y="485"/>
                  <a:pt x="321" y="485"/>
                </a:cubicBezTo>
                <a:cubicBezTo>
                  <a:pt x="323" y="484"/>
                  <a:pt x="324" y="481"/>
                  <a:pt x="327" y="480"/>
                </a:cubicBezTo>
                <a:cubicBezTo>
                  <a:pt x="330" y="479"/>
                  <a:pt x="334" y="480"/>
                  <a:pt x="337" y="479"/>
                </a:cubicBezTo>
                <a:cubicBezTo>
                  <a:pt x="339" y="480"/>
                  <a:pt x="334" y="481"/>
                  <a:pt x="334" y="483"/>
                </a:cubicBezTo>
                <a:cubicBezTo>
                  <a:pt x="333" y="487"/>
                  <a:pt x="333" y="491"/>
                  <a:pt x="335" y="494"/>
                </a:cubicBezTo>
                <a:cubicBezTo>
                  <a:pt x="337" y="496"/>
                  <a:pt x="341" y="495"/>
                  <a:pt x="343" y="497"/>
                </a:cubicBezTo>
                <a:cubicBezTo>
                  <a:pt x="344" y="498"/>
                  <a:pt x="340" y="498"/>
                  <a:pt x="340" y="499"/>
                </a:cubicBezTo>
                <a:cubicBezTo>
                  <a:pt x="340" y="501"/>
                  <a:pt x="343" y="502"/>
                  <a:pt x="342" y="504"/>
                </a:cubicBezTo>
                <a:cubicBezTo>
                  <a:pt x="342" y="506"/>
                  <a:pt x="338" y="509"/>
                  <a:pt x="340" y="511"/>
                </a:cubicBezTo>
                <a:cubicBezTo>
                  <a:pt x="343" y="513"/>
                  <a:pt x="348" y="509"/>
                  <a:pt x="351" y="511"/>
                </a:cubicBezTo>
                <a:cubicBezTo>
                  <a:pt x="352" y="512"/>
                  <a:pt x="350" y="516"/>
                  <a:pt x="351" y="517"/>
                </a:cubicBezTo>
                <a:cubicBezTo>
                  <a:pt x="352" y="518"/>
                  <a:pt x="354" y="517"/>
                  <a:pt x="355" y="517"/>
                </a:cubicBezTo>
                <a:cubicBezTo>
                  <a:pt x="359" y="516"/>
                  <a:pt x="362" y="514"/>
                  <a:pt x="366" y="515"/>
                </a:cubicBezTo>
                <a:cubicBezTo>
                  <a:pt x="367" y="515"/>
                  <a:pt x="366" y="516"/>
                  <a:pt x="366" y="517"/>
                </a:cubicBezTo>
                <a:cubicBezTo>
                  <a:pt x="367" y="518"/>
                  <a:pt x="366" y="520"/>
                  <a:pt x="367" y="521"/>
                </a:cubicBezTo>
                <a:cubicBezTo>
                  <a:pt x="368" y="522"/>
                  <a:pt x="369" y="522"/>
                  <a:pt x="370" y="522"/>
                </a:cubicBezTo>
                <a:cubicBezTo>
                  <a:pt x="371" y="522"/>
                  <a:pt x="373" y="522"/>
                  <a:pt x="374" y="522"/>
                </a:cubicBezTo>
                <a:cubicBezTo>
                  <a:pt x="374" y="521"/>
                  <a:pt x="376" y="521"/>
                  <a:pt x="376" y="521"/>
                </a:cubicBezTo>
                <a:cubicBezTo>
                  <a:pt x="376" y="519"/>
                  <a:pt x="375" y="518"/>
                  <a:pt x="374" y="516"/>
                </a:cubicBezTo>
                <a:cubicBezTo>
                  <a:pt x="374" y="515"/>
                  <a:pt x="373" y="513"/>
                  <a:pt x="372" y="511"/>
                </a:cubicBezTo>
                <a:cubicBezTo>
                  <a:pt x="371" y="510"/>
                  <a:pt x="371" y="508"/>
                  <a:pt x="371" y="507"/>
                </a:cubicBezTo>
                <a:cubicBezTo>
                  <a:pt x="371" y="506"/>
                  <a:pt x="372" y="505"/>
                  <a:pt x="373" y="504"/>
                </a:cubicBezTo>
                <a:cubicBezTo>
                  <a:pt x="374" y="504"/>
                  <a:pt x="375" y="505"/>
                  <a:pt x="376" y="506"/>
                </a:cubicBezTo>
                <a:cubicBezTo>
                  <a:pt x="377" y="506"/>
                  <a:pt x="378" y="506"/>
                  <a:pt x="379" y="506"/>
                </a:cubicBezTo>
                <a:cubicBezTo>
                  <a:pt x="380" y="504"/>
                  <a:pt x="380" y="503"/>
                  <a:pt x="381" y="502"/>
                </a:cubicBezTo>
                <a:cubicBezTo>
                  <a:pt x="382" y="501"/>
                  <a:pt x="384" y="501"/>
                  <a:pt x="385" y="502"/>
                </a:cubicBezTo>
                <a:cubicBezTo>
                  <a:pt x="386" y="503"/>
                  <a:pt x="385" y="505"/>
                  <a:pt x="386" y="506"/>
                </a:cubicBezTo>
                <a:cubicBezTo>
                  <a:pt x="387" y="506"/>
                  <a:pt x="388" y="506"/>
                  <a:pt x="390" y="506"/>
                </a:cubicBezTo>
                <a:cubicBezTo>
                  <a:pt x="391" y="505"/>
                  <a:pt x="391" y="502"/>
                  <a:pt x="393" y="502"/>
                </a:cubicBezTo>
                <a:cubicBezTo>
                  <a:pt x="394" y="502"/>
                  <a:pt x="394" y="505"/>
                  <a:pt x="395" y="505"/>
                </a:cubicBezTo>
                <a:cubicBezTo>
                  <a:pt x="396" y="505"/>
                  <a:pt x="397" y="503"/>
                  <a:pt x="398" y="502"/>
                </a:cubicBezTo>
                <a:cubicBezTo>
                  <a:pt x="399" y="502"/>
                  <a:pt x="400" y="504"/>
                  <a:pt x="401" y="504"/>
                </a:cubicBezTo>
                <a:cubicBezTo>
                  <a:pt x="402" y="503"/>
                  <a:pt x="401" y="501"/>
                  <a:pt x="403" y="501"/>
                </a:cubicBezTo>
                <a:cubicBezTo>
                  <a:pt x="404" y="500"/>
                  <a:pt x="405" y="503"/>
                  <a:pt x="407" y="502"/>
                </a:cubicBezTo>
                <a:cubicBezTo>
                  <a:pt x="408" y="502"/>
                  <a:pt x="407" y="500"/>
                  <a:pt x="407" y="500"/>
                </a:cubicBezTo>
                <a:cubicBezTo>
                  <a:pt x="409" y="498"/>
                  <a:pt x="411" y="496"/>
                  <a:pt x="413" y="494"/>
                </a:cubicBezTo>
                <a:cubicBezTo>
                  <a:pt x="415" y="493"/>
                  <a:pt x="417" y="490"/>
                  <a:pt x="419" y="491"/>
                </a:cubicBezTo>
                <a:cubicBezTo>
                  <a:pt x="422" y="492"/>
                  <a:pt x="421" y="496"/>
                  <a:pt x="423" y="498"/>
                </a:cubicBezTo>
                <a:cubicBezTo>
                  <a:pt x="424" y="498"/>
                  <a:pt x="425" y="497"/>
                  <a:pt x="427" y="497"/>
                </a:cubicBezTo>
                <a:cubicBezTo>
                  <a:pt x="428" y="497"/>
                  <a:pt x="429" y="499"/>
                  <a:pt x="431" y="499"/>
                </a:cubicBezTo>
                <a:cubicBezTo>
                  <a:pt x="432" y="499"/>
                  <a:pt x="433" y="498"/>
                  <a:pt x="434" y="498"/>
                </a:cubicBezTo>
                <a:cubicBezTo>
                  <a:pt x="435" y="498"/>
                  <a:pt x="436" y="500"/>
                  <a:pt x="436" y="501"/>
                </a:cubicBezTo>
                <a:cubicBezTo>
                  <a:pt x="436" y="503"/>
                  <a:pt x="433" y="504"/>
                  <a:pt x="433" y="506"/>
                </a:cubicBezTo>
                <a:cubicBezTo>
                  <a:pt x="435" y="508"/>
                  <a:pt x="436" y="511"/>
                  <a:pt x="437" y="513"/>
                </a:cubicBezTo>
                <a:cubicBezTo>
                  <a:pt x="439" y="513"/>
                  <a:pt x="441" y="515"/>
                  <a:pt x="444" y="516"/>
                </a:cubicBezTo>
                <a:cubicBezTo>
                  <a:pt x="446" y="517"/>
                  <a:pt x="449" y="518"/>
                  <a:pt x="451" y="519"/>
                </a:cubicBezTo>
                <a:cubicBezTo>
                  <a:pt x="454" y="518"/>
                  <a:pt x="457" y="516"/>
                  <a:pt x="460" y="516"/>
                </a:cubicBezTo>
                <a:cubicBezTo>
                  <a:pt x="462" y="516"/>
                  <a:pt x="464" y="518"/>
                  <a:pt x="466" y="518"/>
                </a:cubicBezTo>
                <a:cubicBezTo>
                  <a:pt x="468" y="517"/>
                  <a:pt x="469" y="514"/>
                  <a:pt x="471" y="514"/>
                </a:cubicBezTo>
                <a:cubicBezTo>
                  <a:pt x="473" y="514"/>
                  <a:pt x="475" y="516"/>
                  <a:pt x="475" y="518"/>
                </a:cubicBezTo>
                <a:cubicBezTo>
                  <a:pt x="475" y="519"/>
                  <a:pt x="472" y="518"/>
                  <a:pt x="472" y="520"/>
                </a:cubicBezTo>
                <a:cubicBezTo>
                  <a:pt x="471" y="522"/>
                  <a:pt x="471" y="526"/>
                  <a:pt x="472" y="528"/>
                </a:cubicBezTo>
                <a:cubicBezTo>
                  <a:pt x="473" y="532"/>
                  <a:pt x="474" y="536"/>
                  <a:pt x="477" y="539"/>
                </a:cubicBezTo>
                <a:cubicBezTo>
                  <a:pt x="479" y="540"/>
                  <a:pt x="482" y="539"/>
                  <a:pt x="483" y="538"/>
                </a:cubicBezTo>
                <a:cubicBezTo>
                  <a:pt x="485" y="537"/>
                  <a:pt x="486" y="534"/>
                  <a:pt x="485" y="533"/>
                </a:cubicBezTo>
                <a:cubicBezTo>
                  <a:pt x="484" y="530"/>
                  <a:pt x="481" y="530"/>
                  <a:pt x="480" y="527"/>
                </a:cubicBezTo>
                <a:cubicBezTo>
                  <a:pt x="480" y="525"/>
                  <a:pt x="480" y="522"/>
                  <a:pt x="482" y="521"/>
                </a:cubicBezTo>
                <a:cubicBezTo>
                  <a:pt x="483" y="520"/>
                  <a:pt x="485" y="523"/>
                  <a:pt x="486" y="523"/>
                </a:cubicBezTo>
                <a:cubicBezTo>
                  <a:pt x="488" y="522"/>
                  <a:pt x="489" y="521"/>
                  <a:pt x="490" y="520"/>
                </a:cubicBezTo>
                <a:cubicBezTo>
                  <a:pt x="490" y="520"/>
                  <a:pt x="490" y="518"/>
                  <a:pt x="491" y="518"/>
                </a:cubicBezTo>
                <a:cubicBezTo>
                  <a:pt x="492" y="518"/>
                  <a:pt x="493" y="520"/>
                  <a:pt x="494" y="520"/>
                </a:cubicBezTo>
                <a:cubicBezTo>
                  <a:pt x="497" y="519"/>
                  <a:pt x="499" y="518"/>
                  <a:pt x="501" y="517"/>
                </a:cubicBezTo>
                <a:cubicBezTo>
                  <a:pt x="502" y="517"/>
                  <a:pt x="504" y="516"/>
                  <a:pt x="505" y="515"/>
                </a:cubicBezTo>
                <a:cubicBezTo>
                  <a:pt x="507" y="514"/>
                  <a:pt x="508" y="514"/>
                  <a:pt x="510" y="514"/>
                </a:cubicBezTo>
                <a:cubicBezTo>
                  <a:pt x="510" y="514"/>
                  <a:pt x="511" y="515"/>
                  <a:pt x="512" y="515"/>
                </a:cubicBezTo>
                <a:cubicBezTo>
                  <a:pt x="514" y="514"/>
                  <a:pt x="516" y="512"/>
                  <a:pt x="518" y="511"/>
                </a:cubicBezTo>
                <a:cubicBezTo>
                  <a:pt x="519" y="511"/>
                  <a:pt x="522" y="512"/>
                  <a:pt x="522" y="510"/>
                </a:cubicBezTo>
                <a:cubicBezTo>
                  <a:pt x="522" y="507"/>
                  <a:pt x="519" y="505"/>
                  <a:pt x="519" y="501"/>
                </a:cubicBezTo>
                <a:cubicBezTo>
                  <a:pt x="519" y="500"/>
                  <a:pt x="521" y="502"/>
                  <a:pt x="522" y="501"/>
                </a:cubicBezTo>
                <a:cubicBezTo>
                  <a:pt x="522" y="501"/>
                  <a:pt x="521" y="497"/>
                  <a:pt x="522" y="498"/>
                </a:cubicBezTo>
                <a:cubicBezTo>
                  <a:pt x="524" y="500"/>
                  <a:pt x="525" y="505"/>
                  <a:pt x="528" y="506"/>
                </a:cubicBezTo>
                <a:cubicBezTo>
                  <a:pt x="529" y="507"/>
                  <a:pt x="530" y="504"/>
                  <a:pt x="532" y="503"/>
                </a:cubicBezTo>
                <a:cubicBezTo>
                  <a:pt x="534" y="501"/>
                  <a:pt x="537" y="500"/>
                  <a:pt x="539" y="500"/>
                </a:cubicBezTo>
                <a:cubicBezTo>
                  <a:pt x="541" y="500"/>
                  <a:pt x="541" y="504"/>
                  <a:pt x="543" y="504"/>
                </a:cubicBezTo>
                <a:cubicBezTo>
                  <a:pt x="544" y="504"/>
                  <a:pt x="545" y="501"/>
                  <a:pt x="547" y="501"/>
                </a:cubicBezTo>
                <a:cubicBezTo>
                  <a:pt x="550" y="499"/>
                  <a:pt x="554" y="500"/>
                  <a:pt x="557" y="498"/>
                </a:cubicBezTo>
                <a:cubicBezTo>
                  <a:pt x="560" y="496"/>
                  <a:pt x="559" y="492"/>
                  <a:pt x="561" y="489"/>
                </a:cubicBezTo>
                <a:cubicBezTo>
                  <a:pt x="564" y="485"/>
                  <a:pt x="569" y="482"/>
                  <a:pt x="573" y="478"/>
                </a:cubicBezTo>
                <a:cubicBezTo>
                  <a:pt x="576" y="475"/>
                  <a:pt x="579" y="472"/>
                  <a:pt x="582" y="468"/>
                </a:cubicBezTo>
                <a:cubicBezTo>
                  <a:pt x="584" y="465"/>
                  <a:pt x="585" y="461"/>
                  <a:pt x="587" y="459"/>
                </a:cubicBezTo>
                <a:cubicBezTo>
                  <a:pt x="589" y="458"/>
                  <a:pt x="592" y="460"/>
                  <a:pt x="593" y="459"/>
                </a:cubicBezTo>
                <a:cubicBezTo>
                  <a:pt x="594" y="457"/>
                  <a:pt x="593" y="454"/>
                  <a:pt x="592" y="451"/>
                </a:cubicBezTo>
                <a:cubicBezTo>
                  <a:pt x="592" y="450"/>
                  <a:pt x="588" y="450"/>
                  <a:pt x="589" y="449"/>
                </a:cubicBezTo>
                <a:cubicBezTo>
                  <a:pt x="590" y="445"/>
                  <a:pt x="594" y="443"/>
                  <a:pt x="596" y="440"/>
                </a:cubicBezTo>
                <a:cubicBezTo>
                  <a:pt x="598" y="435"/>
                  <a:pt x="599" y="429"/>
                  <a:pt x="602" y="424"/>
                </a:cubicBezTo>
                <a:cubicBezTo>
                  <a:pt x="603" y="421"/>
                  <a:pt x="604" y="418"/>
                  <a:pt x="607" y="417"/>
                </a:cubicBezTo>
                <a:cubicBezTo>
                  <a:pt x="608" y="416"/>
                  <a:pt x="608" y="420"/>
                  <a:pt x="609" y="420"/>
                </a:cubicBezTo>
                <a:cubicBezTo>
                  <a:pt x="611" y="420"/>
                  <a:pt x="611" y="418"/>
                  <a:pt x="611" y="416"/>
                </a:cubicBezTo>
                <a:cubicBezTo>
                  <a:pt x="611" y="414"/>
                  <a:pt x="608" y="413"/>
                  <a:pt x="608" y="411"/>
                </a:cubicBezTo>
                <a:cubicBezTo>
                  <a:pt x="608" y="410"/>
                  <a:pt x="611" y="410"/>
                  <a:pt x="611" y="409"/>
                </a:cubicBezTo>
                <a:cubicBezTo>
                  <a:pt x="611" y="407"/>
                  <a:pt x="608" y="405"/>
                  <a:pt x="609" y="403"/>
                </a:cubicBezTo>
                <a:cubicBezTo>
                  <a:pt x="609" y="401"/>
                  <a:pt x="612" y="404"/>
                  <a:pt x="613" y="402"/>
                </a:cubicBezTo>
                <a:cubicBezTo>
                  <a:pt x="615" y="400"/>
                  <a:pt x="616" y="397"/>
                  <a:pt x="614" y="394"/>
                </a:cubicBezTo>
                <a:cubicBezTo>
                  <a:pt x="614" y="393"/>
                  <a:pt x="610" y="397"/>
                  <a:pt x="610" y="395"/>
                </a:cubicBezTo>
                <a:cubicBezTo>
                  <a:pt x="609" y="394"/>
                  <a:pt x="614" y="392"/>
                  <a:pt x="613" y="391"/>
                </a:cubicBezTo>
                <a:cubicBezTo>
                  <a:pt x="611" y="388"/>
                  <a:pt x="607" y="386"/>
                  <a:pt x="603" y="386"/>
                </a:cubicBezTo>
                <a:cubicBezTo>
                  <a:pt x="602" y="385"/>
                  <a:pt x="601" y="388"/>
                  <a:pt x="600" y="388"/>
                </a:cubicBezTo>
                <a:cubicBezTo>
                  <a:pt x="597" y="388"/>
                  <a:pt x="590" y="387"/>
                  <a:pt x="591" y="383"/>
                </a:cubicBezTo>
                <a:cubicBezTo>
                  <a:pt x="591" y="380"/>
                  <a:pt x="597" y="386"/>
                  <a:pt x="600" y="384"/>
                </a:cubicBezTo>
                <a:cubicBezTo>
                  <a:pt x="603" y="383"/>
                  <a:pt x="604" y="378"/>
                  <a:pt x="607" y="376"/>
                </a:cubicBezTo>
                <a:cubicBezTo>
                  <a:pt x="608" y="375"/>
                  <a:pt x="611" y="376"/>
                  <a:pt x="610" y="375"/>
                </a:cubicBezTo>
                <a:cubicBezTo>
                  <a:pt x="609" y="372"/>
                  <a:pt x="606" y="370"/>
                  <a:pt x="604" y="367"/>
                </a:cubicBezTo>
                <a:cubicBezTo>
                  <a:pt x="603" y="366"/>
                  <a:pt x="602" y="366"/>
                  <a:pt x="601" y="365"/>
                </a:cubicBezTo>
                <a:cubicBezTo>
                  <a:pt x="599" y="364"/>
                  <a:pt x="597" y="362"/>
                  <a:pt x="595" y="361"/>
                </a:cubicBezTo>
                <a:cubicBezTo>
                  <a:pt x="593" y="359"/>
                  <a:pt x="590" y="359"/>
                  <a:pt x="588" y="357"/>
                </a:cubicBezTo>
                <a:cubicBezTo>
                  <a:pt x="587" y="356"/>
                  <a:pt x="589" y="355"/>
                  <a:pt x="589" y="355"/>
                </a:cubicBezTo>
                <a:cubicBezTo>
                  <a:pt x="593" y="356"/>
                  <a:pt x="595" y="359"/>
                  <a:pt x="598" y="360"/>
                </a:cubicBezTo>
                <a:cubicBezTo>
                  <a:pt x="599" y="361"/>
                  <a:pt x="602" y="360"/>
                  <a:pt x="603" y="361"/>
                </a:cubicBezTo>
                <a:cubicBezTo>
                  <a:pt x="606" y="362"/>
                  <a:pt x="607" y="365"/>
                  <a:pt x="609" y="365"/>
                </a:cubicBezTo>
                <a:cubicBezTo>
                  <a:pt x="610" y="366"/>
                  <a:pt x="612" y="364"/>
                  <a:pt x="612" y="363"/>
                </a:cubicBezTo>
                <a:cubicBezTo>
                  <a:pt x="610" y="360"/>
                  <a:pt x="608" y="359"/>
                  <a:pt x="606" y="357"/>
                </a:cubicBezTo>
                <a:cubicBezTo>
                  <a:pt x="602" y="355"/>
                  <a:pt x="598" y="353"/>
                  <a:pt x="594" y="351"/>
                </a:cubicBezTo>
                <a:cubicBezTo>
                  <a:pt x="593" y="349"/>
                  <a:pt x="592" y="347"/>
                  <a:pt x="592" y="346"/>
                </a:cubicBezTo>
                <a:cubicBezTo>
                  <a:pt x="591" y="345"/>
                  <a:pt x="592" y="344"/>
                  <a:pt x="592" y="343"/>
                </a:cubicBezTo>
                <a:cubicBezTo>
                  <a:pt x="591" y="341"/>
                  <a:pt x="589" y="340"/>
                  <a:pt x="589" y="338"/>
                </a:cubicBezTo>
                <a:cubicBezTo>
                  <a:pt x="587" y="335"/>
                  <a:pt x="587" y="331"/>
                  <a:pt x="585" y="329"/>
                </a:cubicBezTo>
                <a:cubicBezTo>
                  <a:pt x="583" y="326"/>
                  <a:pt x="580" y="323"/>
                  <a:pt x="578" y="320"/>
                </a:cubicBezTo>
                <a:cubicBezTo>
                  <a:pt x="576" y="319"/>
                  <a:pt x="573" y="318"/>
                  <a:pt x="571" y="316"/>
                </a:cubicBezTo>
                <a:cubicBezTo>
                  <a:pt x="570" y="316"/>
                  <a:pt x="568" y="315"/>
                  <a:pt x="567" y="314"/>
                </a:cubicBezTo>
                <a:cubicBezTo>
                  <a:pt x="567" y="312"/>
                  <a:pt x="569" y="310"/>
                  <a:pt x="569" y="309"/>
                </a:cubicBezTo>
                <a:cubicBezTo>
                  <a:pt x="570" y="307"/>
                  <a:pt x="570" y="304"/>
                  <a:pt x="571" y="303"/>
                </a:cubicBezTo>
                <a:cubicBezTo>
                  <a:pt x="573" y="300"/>
                  <a:pt x="577" y="299"/>
                  <a:pt x="578" y="296"/>
                </a:cubicBezTo>
                <a:cubicBezTo>
                  <a:pt x="578" y="294"/>
                  <a:pt x="574" y="293"/>
                  <a:pt x="574" y="292"/>
                </a:cubicBezTo>
                <a:cubicBezTo>
                  <a:pt x="575" y="290"/>
                  <a:pt x="578" y="290"/>
                  <a:pt x="579" y="290"/>
                </a:cubicBezTo>
                <a:cubicBezTo>
                  <a:pt x="581" y="290"/>
                  <a:pt x="582" y="293"/>
                  <a:pt x="583" y="292"/>
                </a:cubicBezTo>
                <a:cubicBezTo>
                  <a:pt x="584" y="290"/>
                  <a:pt x="581" y="287"/>
                  <a:pt x="582" y="285"/>
                </a:cubicBezTo>
                <a:cubicBezTo>
                  <a:pt x="584" y="283"/>
                  <a:pt x="587" y="282"/>
                  <a:pt x="590" y="281"/>
                </a:cubicBezTo>
                <a:cubicBezTo>
                  <a:pt x="591" y="281"/>
                  <a:pt x="591" y="284"/>
                  <a:pt x="592" y="283"/>
                </a:cubicBezTo>
                <a:cubicBezTo>
                  <a:pt x="594" y="282"/>
                  <a:pt x="594" y="280"/>
                  <a:pt x="595" y="278"/>
                </a:cubicBezTo>
                <a:cubicBezTo>
                  <a:pt x="596" y="278"/>
                  <a:pt x="597" y="278"/>
                  <a:pt x="597" y="278"/>
                </a:cubicBezTo>
                <a:cubicBezTo>
                  <a:pt x="598" y="279"/>
                  <a:pt x="597" y="281"/>
                  <a:pt x="599" y="281"/>
                </a:cubicBezTo>
                <a:cubicBezTo>
                  <a:pt x="600" y="281"/>
                  <a:pt x="602" y="280"/>
                  <a:pt x="603" y="278"/>
                </a:cubicBezTo>
                <a:cubicBezTo>
                  <a:pt x="603" y="277"/>
                  <a:pt x="601" y="276"/>
                  <a:pt x="601" y="274"/>
                </a:cubicBezTo>
                <a:cubicBezTo>
                  <a:pt x="601" y="273"/>
                  <a:pt x="602" y="273"/>
                  <a:pt x="602" y="272"/>
                </a:cubicBezTo>
                <a:cubicBezTo>
                  <a:pt x="602" y="270"/>
                  <a:pt x="603" y="268"/>
                  <a:pt x="602" y="267"/>
                </a:cubicBezTo>
                <a:cubicBezTo>
                  <a:pt x="600" y="266"/>
                  <a:pt x="597" y="268"/>
                  <a:pt x="595" y="268"/>
                </a:cubicBezTo>
                <a:cubicBezTo>
                  <a:pt x="593" y="268"/>
                  <a:pt x="590" y="269"/>
                  <a:pt x="588" y="269"/>
                </a:cubicBezTo>
                <a:cubicBezTo>
                  <a:pt x="585" y="268"/>
                  <a:pt x="583" y="264"/>
                  <a:pt x="580" y="264"/>
                </a:cubicBezTo>
                <a:cubicBezTo>
                  <a:pt x="578" y="263"/>
                  <a:pt x="575" y="263"/>
                  <a:pt x="573" y="265"/>
                </a:cubicBezTo>
                <a:cubicBezTo>
                  <a:pt x="570" y="267"/>
                  <a:pt x="570" y="272"/>
                  <a:pt x="567" y="274"/>
                </a:cubicBezTo>
                <a:cubicBezTo>
                  <a:pt x="566" y="275"/>
                  <a:pt x="565" y="273"/>
                  <a:pt x="564" y="272"/>
                </a:cubicBezTo>
                <a:cubicBezTo>
                  <a:pt x="561" y="271"/>
                  <a:pt x="558" y="271"/>
                  <a:pt x="557" y="269"/>
                </a:cubicBezTo>
                <a:cubicBezTo>
                  <a:pt x="556" y="268"/>
                  <a:pt x="557" y="267"/>
                  <a:pt x="557" y="265"/>
                </a:cubicBezTo>
                <a:cubicBezTo>
                  <a:pt x="556" y="263"/>
                  <a:pt x="557" y="261"/>
                  <a:pt x="555" y="260"/>
                </a:cubicBezTo>
                <a:cubicBezTo>
                  <a:pt x="552" y="259"/>
                  <a:pt x="548" y="261"/>
                  <a:pt x="545" y="260"/>
                </a:cubicBezTo>
                <a:cubicBezTo>
                  <a:pt x="542" y="259"/>
                  <a:pt x="538" y="257"/>
                  <a:pt x="537" y="254"/>
                </a:cubicBezTo>
                <a:cubicBezTo>
                  <a:pt x="536" y="250"/>
                  <a:pt x="538" y="245"/>
                  <a:pt x="541" y="243"/>
                </a:cubicBezTo>
                <a:cubicBezTo>
                  <a:pt x="543" y="241"/>
                  <a:pt x="545" y="245"/>
                  <a:pt x="548" y="246"/>
                </a:cubicBezTo>
                <a:cubicBezTo>
                  <a:pt x="550" y="246"/>
                  <a:pt x="553" y="246"/>
                  <a:pt x="555" y="244"/>
                </a:cubicBezTo>
                <a:cubicBezTo>
                  <a:pt x="557" y="241"/>
                  <a:pt x="556" y="236"/>
                  <a:pt x="559" y="233"/>
                </a:cubicBezTo>
                <a:cubicBezTo>
                  <a:pt x="561" y="230"/>
                  <a:pt x="566" y="229"/>
                  <a:pt x="569" y="225"/>
                </a:cubicBezTo>
                <a:cubicBezTo>
                  <a:pt x="571" y="222"/>
                  <a:pt x="571" y="217"/>
                  <a:pt x="574" y="214"/>
                </a:cubicBezTo>
                <a:cubicBezTo>
                  <a:pt x="577" y="213"/>
                  <a:pt x="580" y="214"/>
                  <a:pt x="583" y="215"/>
                </a:cubicBezTo>
                <a:cubicBezTo>
                  <a:pt x="586" y="216"/>
                  <a:pt x="588" y="219"/>
                  <a:pt x="588" y="222"/>
                </a:cubicBezTo>
                <a:cubicBezTo>
                  <a:pt x="589" y="225"/>
                  <a:pt x="588" y="229"/>
                  <a:pt x="586" y="231"/>
                </a:cubicBezTo>
                <a:cubicBezTo>
                  <a:pt x="585" y="232"/>
                  <a:pt x="583" y="231"/>
                  <a:pt x="582" y="232"/>
                </a:cubicBezTo>
                <a:cubicBezTo>
                  <a:pt x="581" y="234"/>
                  <a:pt x="579" y="238"/>
                  <a:pt x="581" y="240"/>
                </a:cubicBezTo>
                <a:cubicBezTo>
                  <a:pt x="582" y="242"/>
                  <a:pt x="586" y="238"/>
                  <a:pt x="586" y="240"/>
                </a:cubicBezTo>
                <a:cubicBezTo>
                  <a:pt x="587" y="243"/>
                  <a:pt x="582" y="243"/>
                  <a:pt x="581" y="246"/>
                </a:cubicBezTo>
                <a:cubicBezTo>
                  <a:pt x="580" y="247"/>
                  <a:pt x="580" y="250"/>
                  <a:pt x="581" y="250"/>
                </a:cubicBezTo>
                <a:cubicBezTo>
                  <a:pt x="585" y="250"/>
                  <a:pt x="588" y="247"/>
                  <a:pt x="591" y="244"/>
                </a:cubicBezTo>
                <a:cubicBezTo>
                  <a:pt x="594" y="242"/>
                  <a:pt x="595" y="237"/>
                  <a:pt x="598" y="235"/>
                </a:cubicBezTo>
                <a:cubicBezTo>
                  <a:pt x="601" y="233"/>
                  <a:pt x="604" y="233"/>
                  <a:pt x="608" y="232"/>
                </a:cubicBezTo>
                <a:cubicBezTo>
                  <a:pt x="610" y="232"/>
                  <a:pt x="613" y="231"/>
                  <a:pt x="616" y="231"/>
                </a:cubicBezTo>
                <a:cubicBezTo>
                  <a:pt x="620" y="227"/>
                  <a:pt x="624" y="223"/>
                  <a:pt x="628" y="219"/>
                </a:cubicBezTo>
                <a:cubicBezTo>
                  <a:pt x="630" y="217"/>
                  <a:pt x="632" y="217"/>
                  <a:pt x="633" y="215"/>
                </a:cubicBezTo>
                <a:cubicBezTo>
                  <a:pt x="635" y="214"/>
                  <a:pt x="637" y="211"/>
                  <a:pt x="637" y="209"/>
                </a:cubicBezTo>
                <a:cubicBezTo>
                  <a:pt x="638" y="206"/>
                  <a:pt x="636" y="204"/>
                  <a:pt x="637" y="202"/>
                </a:cubicBezTo>
                <a:cubicBezTo>
                  <a:pt x="638" y="200"/>
                  <a:pt x="640" y="200"/>
                  <a:pt x="642" y="200"/>
                </a:cubicBezTo>
                <a:cubicBezTo>
                  <a:pt x="643" y="200"/>
                  <a:pt x="643" y="202"/>
                  <a:pt x="643" y="203"/>
                </a:cubicBezTo>
                <a:cubicBezTo>
                  <a:pt x="645" y="204"/>
                  <a:pt x="646" y="205"/>
                  <a:pt x="648" y="205"/>
                </a:cubicBezTo>
                <a:cubicBezTo>
                  <a:pt x="650" y="205"/>
                  <a:pt x="653" y="206"/>
                  <a:pt x="655" y="205"/>
                </a:cubicBezTo>
                <a:cubicBezTo>
                  <a:pt x="656" y="204"/>
                  <a:pt x="655" y="202"/>
                  <a:pt x="655" y="201"/>
                </a:cubicBezTo>
                <a:cubicBezTo>
                  <a:pt x="655" y="200"/>
                  <a:pt x="654" y="198"/>
                  <a:pt x="655" y="197"/>
                </a:cubicBezTo>
                <a:cubicBezTo>
                  <a:pt x="657" y="196"/>
                  <a:pt x="661" y="199"/>
                  <a:pt x="663" y="197"/>
                </a:cubicBezTo>
                <a:cubicBezTo>
                  <a:pt x="667" y="195"/>
                  <a:pt x="667" y="190"/>
                  <a:pt x="669" y="186"/>
                </a:cubicBezTo>
                <a:cubicBezTo>
                  <a:pt x="670" y="186"/>
                  <a:pt x="672" y="187"/>
                  <a:pt x="672" y="186"/>
                </a:cubicBezTo>
                <a:cubicBezTo>
                  <a:pt x="673" y="184"/>
                  <a:pt x="672" y="181"/>
                  <a:pt x="673" y="179"/>
                </a:cubicBezTo>
                <a:cubicBezTo>
                  <a:pt x="674" y="178"/>
                  <a:pt x="676" y="178"/>
                  <a:pt x="677" y="179"/>
                </a:cubicBezTo>
                <a:cubicBezTo>
                  <a:pt x="678" y="181"/>
                  <a:pt x="678" y="183"/>
                  <a:pt x="678" y="185"/>
                </a:cubicBezTo>
                <a:cubicBezTo>
                  <a:pt x="679" y="186"/>
                  <a:pt x="680" y="187"/>
                  <a:pt x="681" y="189"/>
                </a:cubicBezTo>
                <a:cubicBezTo>
                  <a:pt x="681" y="187"/>
                  <a:pt x="681" y="185"/>
                  <a:pt x="682" y="184"/>
                </a:cubicBezTo>
                <a:cubicBezTo>
                  <a:pt x="683" y="182"/>
                  <a:pt x="686" y="183"/>
                  <a:pt x="686" y="181"/>
                </a:cubicBezTo>
                <a:cubicBezTo>
                  <a:pt x="687" y="175"/>
                  <a:pt x="688" y="169"/>
                  <a:pt x="686" y="164"/>
                </a:cubicBezTo>
                <a:cubicBezTo>
                  <a:pt x="686" y="160"/>
                  <a:pt x="682" y="156"/>
                  <a:pt x="681" y="152"/>
                </a:cubicBezTo>
                <a:cubicBezTo>
                  <a:pt x="680" y="152"/>
                  <a:pt x="679" y="150"/>
                  <a:pt x="680" y="150"/>
                </a:cubicBezTo>
                <a:cubicBezTo>
                  <a:pt x="681" y="148"/>
                  <a:pt x="684" y="148"/>
                  <a:pt x="686" y="147"/>
                </a:cubicBezTo>
                <a:cubicBezTo>
                  <a:pt x="687" y="145"/>
                  <a:pt x="687" y="142"/>
                  <a:pt x="689" y="141"/>
                </a:cubicBezTo>
                <a:cubicBezTo>
                  <a:pt x="692" y="141"/>
                  <a:pt x="695" y="144"/>
                  <a:pt x="699" y="145"/>
                </a:cubicBezTo>
                <a:cubicBezTo>
                  <a:pt x="700" y="145"/>
                  <a:pt x="702" y="145"/>
                  <a:pt x="703" y="144"/>
                </a:cubicBezTo>
                <a:cubicBezTo>
                  <a:pt x="705" y="143"/>
                  <a:pt x="704" y="140"/>
                  <a:pt x="704" y="139"/>
                </a:cubicBezTo>
                <a:cubicBezTo>
                  <a:pt x="705" y="137"/>
                  <a:pt x="707" y="137"/>
                  <a:pt x="707" y="136"/>
                </a:cubicBezTo>
                <a:cubicBezTo>
                  <a:pt x="708" y="134"/>
                  <a:pt x="708" y="131"/>
                  <a:pt x="708" y="129"/>
                </a:cubicBezTo>
                <a:cubicBezTo>
                  <a:pt x="709" y="126"/>
                  <a:pt x="709" y="124"/>
                  <a:pt x="709" y="121"/>
                </a:cubicBezTo>
                <a:cubicBezTo>
                  <a:pt x="709" y="117"/>
                  <a:pt x="708" y="113"/>
                  <a:pt x="709" y="109"/>
                </a:cubicBezTo>
                <a:cubicBezTo>
                  <a:pt x="709" y="107"/>
                  <a:pt x="713" y="105"/>
                  <a:pt x="713" y="102"/>
                </a:cubicBezTo>
                <a:cubicBezTo>
                  <a:pt x="713" y="99"/>
                  <a:pt x="711" y="96"/>
                  <a:pt x="710" y="93"/>
                </a:cubicBezTo>
                <a:cubicBezTo>
                  <a:pt x="709" y="92"/>
                  <a:pt x="711" y="88"/>
                  <a:pt x="709" y="88"/>
                </a:cubicBezTo>
                <a:cubicBezTo>
                  <a:pt x="702" y="89"/>
                  <a:pt x="696" y="92"/>
                  <a:pt x="689" y="94"/>
                </a:cubicBezTo>
                <a:cubicBezTo>
                  <a:pt x="687" y="95"/>
                  <a:pt x="687" y="100"/>
                  <a:pt x="685" y="100"/>
                </a:cubicBezTo>
                <a:cubicBezTo>
                  <a:pt x="679" y="100"/>
                  <a:pt x="672" y="101"/>
                  <a:pt x="666" y="100"/>
                </a:cubicBezTo>
                <a:cubicBezTo>
                  <a:pt x="663" y="100"/>
                  <a:pt x="661" y="95"/>
                  <a:pt x="660" y="92"/>
                </a:cubicBezTo>
                <a:cubicBezTo>
                  <a:pt x="659" y="90"/>
                  <a:pt x="660" y="88"/>
                  <a:pt x="660" y="87"/>
                </a:cubicBezTo>
                <a:cubicBezTo>
                  <a:pt x="659" y="84"/>
                  <a:pt x="659" y="81"/>
                  <a:pt x="658" y="79"/>
                </a:cubicBezTo>
                <a:cubicBezTo>
                  <a:pt x="656" y="78"/>
                  <a:pt x="653" y="79"/>
                  <a:pt x="652" y="78"/>
                </a:cubicBezTo>
                <a:cubicBezTo>
                  <a:pt x="648" y="75"/>
                  <a:pt x="646" y="70"/>
                  <a:pt x="642" y="68"/>
                </a:cubicBezTo>
                <a:cubicBezTo>
                  <a:pt x="640" y="67"/>
                  <a:pt x="639" y="70"/>
                  <a:pt x="637" y="70"/>
                </a:cubicBezTo>
                <a:cubicBezTo>
                  <a:pt x="634" y="70"/>
                  <a:pt x="632" y="67"/>
                  <a:pt x="629" y="67"/>
                </a:cubicBezTo>
                <a:cubicBezTo>
                  <a:pt x="626" y="65"/>
                  <a:pt x="622" y="66"/>
                  <a:pt x="619" y="65"/>
                </a:cubicBezTo>
                <a:cubicBezTo>
                  <a:pt x="617" y="64"/>
                  <a:pt x="616" y="61"/>
                  <a:pt x="616" y="59"/>
                </a:cubicBezTo>
                <a:cubicBezTo>
                  <a:pt x="615" y="58"/>
                  <a:pt x="617" y="57"/>
                  <a:pt x="617" y="56"/>
                </a:cubicBezTo>
                <a:cubicBezTo>
                  <a:pt x="616" y="55"/>
                  <a:pt x="613" y="56"/>
                  <a:pt x="612" y="54"/>
                </a:cubicBezTo>
                <a:cubicBezTo>
                  <a:pt x="611" y="50"/>
                  <a:pt x="609" y="47"/>
                  <a:pt x="607" y="43"/>
                </a:cubicBezTo>
                <a:cubicBezTo>
                  <a:pt x="606" y="42"/>
                  <a:pt x="604" y="41"/>
                  <a:pt x="603" y="39"/>
                </a:cubicBezTo>
                <a:cubicBezTo>
                  <a:pt x="602" y="38"/>
                  <a:pt x="603" y="36"/>
                  <a:pt x="602" y="35"/>
                </a:cubicBezTo>
                <a:cubicBezTo>
                  <a:pt x="599" y="31"/>
                  <a:pt x="595" y="28"/>
                  <a:pt x="593" y="24"/>
                </a:cubicBezTo>
                <a:cubicBezTo>
                  <a:pt x="592" y="23"/>
                  <a:pt x="594" y="22"/>
                  <a:pt x="594" y="21"/>
                </a:cubicBezTo>
                <a:cubicBezTo>
                  <a:pt x="594" y="20"/>
                  <a:pt x="592" y="20"/>
                  <a:pt x="592" y="19"/>
                </a:cubicBezTo>
                <a:cubicBezTo>
                  <a:pt x="590" y="17"/>
                  <a:pt x="590" y="13"/>
                  <a:pt x="588" y="11"/>
                </a:cubicBezTo>
                <a:cubicBezTo>
                  <a:pt x="584" y="8"/>
                  <a:pt x="579" y="5"/>
                  <a:pt x="575" y="3"/>
                </a:cubicBezTo>
                <a:cubicBezTo>
                  <a:pt x="574" y="3"/>
                  <a:pt x="573" y="4"/>
                  <a:pt x="571" y="4"/>
                </a:cubicBezTo>
                <a:cubicBezTo>
                  <a:pt x="570" y="4"/>
                  <a:pt x="568" y="4"/>
                  <a:pt x="567" y="3"/>
                </a:cubicBezTo>
                <a:cubicBezTo>
                  <a:pt x="563" y="2"/>
                  <a:pt x="560" y="0"/>
                  <a:pt x="556" y="0"/>
                </a:cubicBezTo>
                <a:cubicBezTo>
                  <a:pt x="550" y="0"/>
                  <a:pt x="544" y="1"/>
                  <a:pt x="539" y="2"/>
                </a:cubicBezTo>
                <a:cubicBezTo>
                  <a:pt x="536" y="3"/>
                  <a:pt x="534" y="5"/>
                  <a:pt x="532" y="6"/>
                </a:cubicBezTo>
                <a:cubicBezTo>
                  <a:pt x="530" y="6"/>
                  <a:pt x="527" y="4"/>
                  <a:pt x="525" y="6"/>
                </a:cubicBezTo>
                <a:cubicBezTo>
                  <a:pt x="522" y="7"/>
                  <a:pt x="519" y="10"/>
                  <a:pt x="518" y="14"/>
                </a:cubicBezTo>
                <a:cubicBezTo>
                  <a:pt x="517" y="15"/>
                  <a:pt x="519" y="17"/>
                  <a:pt x="521" y="18"/>
                </a:cubicBezTo>
                <a:cubicBezTo>
                  <a:pt x="523" y="18"/>
                  <a:pt x="525" y="13"/>
                  <a:pt x="527" y="15"/>
                </a:cubicBezTo>
                <a:cubicBezTo>
                  <a:pt x="529" y="18"/>
                  <a:pt x="529" y="23"/>
                  <a:pt x="528" y="27"/>
                </a:cubicBezTo>
                <a:cubicBezTo>
                  <a:pt x="527" y="31"/>
                  <a:pt x="523" y="32"/>
                  <a:pt x="522" y="35"/>
                </a:cubicBezTo>
                <a:cubicBezTo>
                  <a:pt x="520" y="40"/>
                  <a:pt x="522" y="44"/>
                  <a:pt x="522" y="48"/>
                </a:cubicBezTo>
                <a:cubicBezTo>
                  <a:pt x="521" y="51"/>
                  <a:pt x="519" y="53"/>
                  <a:pt x="518" y="55"/>
                </a:cubicBezTo>
                <a:cubicBezTo>
                  <a:pt x="518" y="56"/>
                  <a:pt x="520" y="58"/>
                  <a:pt x="519" y="59"/>
                </a:cubicBezTo>
                <a:cubicBezTo>
                  <a:pt x="516" y="62"/>
                  <a:pt x="510" y="64"/>
                  <a:pt x="506" y="67"/>
                </a:cubicBezTo>
                <a:cubicBezTo>
                  <a:pt x="501" y="66"/>
                  <a:pt x="495" y="65"/>
                  <a:pt x="490" y="63"/>
                </a:cubicBezTo>
                <a:cubicBezTo>
                  <a:pt x="489" y="67"/>
                  <a:pt x="486" y="71"/>
                  <a:pt x="485" y="76"/>
                </a:cubicBezTo>
                <a:cubicBezTo>
                  <a:pt x="484" y="79"/>
                  <a:pt x="485" y="82"/>
                  <a:pt x="485" y="85"/>
                </a:cubicBezTo>
                <a:cubicBezTo>
                  <a:pt x="485" y="87"/>
                  <a:pt x="486" y="90"/>
                  <a:pt x="485" y="92"/>
                </a:cubicBezTo>
                <a:cubicBezTo>
                  <a:pt x="485" y="93"/>
                  <a:pt x="483" y="93"/>
                  <a:pt x="483" y="94"/>
                </a:cubicBezTo>
                <a:cubicBezTo>
                  <a:pt x="483" y="95"/>
                  <a:pt x="483" y="97"/>
                  <a:pt x="484" y="98"/>
                </a:cubicBezTo>
                <a:cubicBezTo>
                  <a:pt x="485" y="100"/>
                  <a:pt x="487" y="100"/>
                  <a:pt x="489" y="100"/>
                </a:cubicBezTo>
                <a:cubicBezTo>
                  <a:pt x="492" y="100"/>
                  <a:pt x="495" y="96"/>
                  <a:pt x="499" y="96"/>
                </a:cubicBezTo>
                <a:cubicBezTo>
                  <a:pt x="502" y="97"/>
                  <a:pt x="502" y="102"/>
                  <a:pt x="505" y="102"/>
                </a:cubicBezTo>
                <a:cubicBezTo>
                  <a:pt x="507" y="102"/>
                  <a:pt x="508" y="98"/>
                  <a:pt x="510" y="96"/>
                </a:cubicBezTo>
                <a:cubicBezTo>
                  <a:pt x="510" y="95"/>
                  <a:pt x="509" y="93"/>
                  <a:pt x="510" y="93"/>
                </a:cubicBezTo>
                <a:cubicBezTo>
                  <a:pt x="514" y="93"/>
                  <a:pt x="518" y="94"/>
                  <a:pt x="522" y="96"/>
                </a:cubicBezTo>
                <a:cubicBezTo>
                  <a:pt x="524" y="100"/>
                  <a:pt x="530" y="104"/>
                  <a:pt x="533" y="107"/>
                </a:cubicBezTo>
                <a:cubicBezTo>
                  <a:pt x="536" y="110"/>
                  <a:pt x="539" y="112"/>
                  <a:pt x="540" y="116"/>
                </a:cubicBezTo>
                <a:cubicBezTo>
                  <a:pt x="539" y="117"/>
                  <a:pt x="537" y="120"/>
                  <a:pt x="536" y="121"/>
                </a:cubicBezTo>
                <a:cubicBezTo>
                  <a:pt x="533" y="122"/>
                  <a:pt x="531" y="118"/>
                  <a:pt x="528" y="118"/>
                </a:cubicBezTo>
                <a:cubicBezTo>
                  <a:pt x="525" y="118"/>
                  <a:pt x="522" y="118"/>
                  <a:pt x="520" y="119"/>
                </a:cubicBezTo>
                <a:cubicBezTo>
                  <a:pt x="518" y="120"/>
                  <a:pt x="517" y="122"/>
                  <a:pt x="516" y="123"/>
                </a:cubicBezTo>
                <a:cubicBezTo>
                  <a:pt x="514" y="123"/>
                  <a:pt x="513" y="120"/>
                  <a:pt x="512" y="121"/>
                </a:cubicBezTo>
                <a:cubicBezTo>
                  <a:pt x="511" y="122"/>
                  <a:pt x="513" y="126"/>
                  <a:pt x="511" y="127"/>
                </a:cubicBezTo>
                <a:cubicBezTo>
                  <a:pt x="509" y="128"/>
                  <a:pt x="508" y="124"/>
                  <a:pt x="506" y="124"/>
                </a:cubicBezTo>
                <a:cubicBezTo>
                  <a:pt x="503" y="126"/>
                  <a:pt x="500" y="128"/>
                  <a:pt x="499" y="131"/>
                </a:cubicBezTo>
                <a:cubicBezTo>
                  <a:pt x="498" y="132"/>
                  <a:pt x="500" y="134"/>
                  <a:pt x="499" y="135"/>
                </a:cubicBezTo>
                <a:cubicBezTo>
                  <a:pt x="497" y="138"/>
                  <a:pt x="495" y="140"/>
                  <a:pt x="492" y="141"/>
                </a:cubicBezTo>
                <a:cubicBezTo>
                  <a:pt x="489" y="142"/>
                  <a:pt x="486" y="139"/>
                  <a:pt x="483" y="140"/>
                </a:cubicBezTo>
                <a:cubicBezTo>
                  <a:pt x="480" y="142"/>
                  <a:pt x="480" y="147"/>
                  <a:pt x="477" y="149"/>
                </a:cubicBezTo>
                <a:cubicBezTo>
                  <a:pt x="474" y="151"/>
                  <a:pt x="470" y="153"/>
                  <a:pt x="467" y="152"/>
                </a:cubicBezTo>
                <a:cubicBezTo>
                  <a:pt x="464" y="152"/>
                  <a:pt x="462" y="148"/>
                  <a:pt x="458" y="147"/>
                </a:cubicBezTo>
                <a:cubicBezTo>
                  <a:pt x="456" y="146"/>
                  <a:pt x="452" y="146"/>
                  <a:pt x="450" y="147"/>
                </a:cubicBezTo>
                <a:cubicBezTo>
                  <a:pt x="448" y="149"/>
                  <a:pt x="447" y="152"/>
                  <a:pt x="447" y="155"/>
                </a:cubicBezTo>
                <a:cubicBezTo>
                  <a:pt x="447" y="157"/>
                  <a:pt x="448" y="160"/>
                  <a:pt x="450" y="162"/>
                </a:cubicBezTo>
                <a:cubicBezTo>
                  <a:pt x="451" y="163"/>
                  <a:pt x="455" y="162"/>
                  <a:pt x="454" y="164"/>
                </a:cubicBezTo>
                <a:cubicBezTo>
                  <a:pt x="453" y="169"/>
                  <a:pt x="448" y="171"/>
                  <a:pt x="445" y="176"/>
                </a:cubicBezTo>
                <a:cubicBezTo>
                  <a:pt x="443" y="179"/>
                  <a:pt x="442" y="182"/>
                  <a:pt x="439" y="185"/>
                </a:cubicBezTo>
                <a:cubicBezTo>
                  <a:pt x="435" y="188"/>
                  <a:pt x="431" y="192"/>
                  <a:pt x="426" y="192"/>
                </a:cubicBezTo>
                <a:cubicBezTo>
                  <a:pt x="423" y="193"/>
                  <a:pt x="420" y="190"/>
                  <a:pt x="416" y="190"/>
                </a:cubicBezTo>
                <a:cubicBezTo>
                  <a:pt x="409" y="189"/>
                  <a:pt x="402" y="189"/>
                  <a:pt x="396" y="191"/>
                </a:cubicBezTo>
                <a:cubicBezTo>
                  <a:pt x="389" y="194"/>
                  <a:pt x="385" y="202"/>
                  <a:pt x="378" y="204"/>
                </a:cubicBezTo>
                <a:cubicBezTo>
                  <a:pt x="375" y="205"/>
                  <a:pt x="372" y="202"/>
                  <a:pt x="369" y="201"/>
                </a:cubicBezTo>
                <a:cubicBezTo>
                  <a:pt x="367" y="199"/>
                  <a:pt x="363" y="201"/>
                  <a:pt x="360" y="200"/>
                </a:cubicBezTo>
                <a:cubicBezTo>
                  <a:pt x="353" y="198"/>
                  <a:pt x="346" y="196"/>
                  <a:pt x="340" y="193"/>
                </a:cubicBezTo>
                <a:cubicBezTo>
                  <a:pt x="338" y="192"/>
                  <a:pt x="337" y="188"/>
                  <a:pt x="335" y="188"/>
                </a:cubicBezTo>
                <a:cubicBezTo>
                  <a:pt x="329" y="186"/>
                  <a:pt x="322" y="185"/>
                  <a:pt x="315" y="185"/>
                </a:cubicBezTo>
                <a:cubicBezTo>
                  <a:pt x="311" y="185"/>
                  <a:pt x="308" y="188"/>
                  <a:pt x="304" y="188"/>
                </a:cubicBezTo>
                <a:cubicBezTo>
                  <a:pt x="298" y="188"/>
                  <a:pt x="293" y="186"/>
                  <a:pt x="288" y="185"/>
                </a:cubicBezTo>
                <a:cubicBezTo>
                  <a:pt x="285" y="185"/>
                  <a:pt x="283" y="187"/>
                  <a:pt x="280" y="187"/>
                </a:cubicBezTo>
                <a:cubicBezTo>
                  <a:pt x="277" y="187"/>
                  <a:pt x="273" y="187"/>
                  <a:pt x="270" y="186"/>
                </a:cubicBezTo>
                <a:cubicBezTo>
                  <a:pt x="268" y="186"/>
                  <a:pt x="269" y="183"/>
                  <a:pt x="267" y="182"/>
                </a:cubicBezTo>
                <a:cubicBezTo>
                  <a:pt x="266" y="181"/>
                  <a:pt x="264" y="180"/>
                  <a:pt x="263" y="179"/>
                </a:cubicBezTo>
                <a:cubicBezTo>
                  <a:pt x="261" y="175"/>
                  <a:pt x="261" y="170"/>
                  <a:pt x="258" y="166"/>
                </a:cubicBezTo>
                <a:cubicBezTo>
                  <a:pt x="256" y="164"/>
                  <a:pt x="253" y="166"/>
                  <a:pt x="252" y="164"/>
                </a:cubicBezTo>
                <a:cubicBezTo>
                  <a:pt x="251" y="163"/>
                  <a:pt x="253" y="161"/>
                  <a:pt x="252" y="160"/>
                </a:cubicBezTo>
                <a:cubicBezTo>
                  <a:pt x="250" y="159"/>
                  <a:pt x="247" y="161"/>
                  <a:pt x="244" y="160"/>
                </a:cubicBezTo>
                <a:cubicBezTo>
                  <a:pt x="240" y="158"/>
                  <a:pt x="237" y="155"/>
                  <a:pt x="233" y="153"/>
                </a:cubicBezTo>
                <a:cubicBezTo>
                  <a:pt x="229" y="150"/>
                  <a:pt x="226" y="147"/>
                  <a:pt x="221" y="147"/>
                </a:cubicBezTo>
                <a:cubicBezTo>
                  <a:pt x="217" y="146"/>
                  <a:pt x="212" y="149"/>
                  <a:pt x="208" y="149"/>
                </a:cubicBezTo>
                <a:cubicBezTo>
                  <a:pt x="205" y="149"/>
                  <a:pt x="202" y="147"/>
                  <a:pt x="200" y="146"/>
                </a:cubicBezTo>
                <a:cubicBezTo>
                  <a:pt x="197" y="146"/>
                  <a:pt x="195" y="145"/>
                  <a:pt x="193" y="144"/>
                </a:cubicBezTo>
                <a:cubicBezTo>
                  <a:pt x="192" y="143"/>
                  <a:pt x="192" y="141"/>
                  <a:pt x="192" y="140"/>
                </a:cubicBezTo>
                <a:cubicBezTo>
                  <a:pt x="192" y="135"/>
                  <a:pt x="194" y="130"/>
                  <a:pt x="192" y="125"/>
                </a:cubicBezTo>
                <a:cubicBezTo>
                  <a:pt x="192" y="123"/>
                  <a:pt x="193" y="122"/>
                  <a:pt x="193" y="120"/>
                </a:cubicBezTo>
                <a:cubicBezTo>
                  <a:pt x="193" y="118"/>
                  <a:pt x="194" y="116"/>
                  <a:pt x="193" y="114"/>
                </a:cubicBezTo>
                <a:cubicBezTo>
                  <a:pt x="192" y="112"/>
                  <a:pt x="188" y="114"/>
                  <a:pt x="187" y="112"/>
                </a:cubicBezTo>
                <a:cubicBezTo>
                  <a:pt x="186" y="110"/>
                  <a:pt x="186" y="106"/>
                  <a:pt x="185" y="103"/>
                </a:cubicBezTo>
                <a:cubicBezTo>
                  <a:pt x="183" y="101"/>
                  <a:pt x="180" y="99"/>
                  <a:pt x="178" y="98"/>
                </a:cubicBezTo>
                <a:cubicBezTo>
                  <a:pt x="176" y="97"/>
                  <a:pt x="173" y="99"/>
                  <a:pt x="172" y="98"/>
                </a:cubicBezTo>
                <a:cubicBezTo>
                  <a:pt x="170" y="98"/>
                  <a:pt x="171" y="95"/>
                  <a:pt x="170" y="95"/>
                </a:cubicBezTo>
                <a:cubicBezTo>
                  <a:pt x="168" y="95"/>
                  <a:pt x="167" y="98"/>
                  <a:pt x="165" y="97"/>
                </a:cubicBezTo>
                <a:cubicBezTo>
                  <a:pt x="162" y="97"/>
                  <a:pt x="161" y="94"/>
                  <a:pt x="159" y="92"/>
                </a:cubicBezTo>
                <a:cubicBezTo>
                  <a:pt x="157" y="91"/>
                  <a:pt x="155" y="90"/>
                  <a:pt x="153" y="88"/>
                </a:cubicBezTo>
                <a:cubicBezTo>
                  <a:pt x="152" y="86"/>
                  <a:pt x="150" y="84"/>
                  <a:pt x="149" y="82"/>
                </a:cubicBezTo>
                <a:cubicBezTo>
                  <a:pt x="148" y="82"/>
                  <a:pt x="147" y="81"/>
                  <a:pt x="147" y="80"/>
                </a:cubicBezTo>
                <a:cubicBezTo>
                  <a:pt x="147" y="78"/>
                  <a:pt x="148" y="77"/>
                  <a:pt x="148" y="75"/>
                </a:cubicBezTo>
                <a:cubicBezTo>
                  <a:pt x="145" y="75"/>
                  <a:pt x="142" y="75"/>
                  <a:pt x="140" y="75"/>
                </a:cubicBezTo>
                <a:cubicBezTo>
                  <a:pt x="138" y="76"/>
                  <a:pt x="136" y="76"/>
                  <a:pt x="135" y="78"/>
                </a:cubicBezTo>
                <a:cubicBezTo>
                  <a:pt x="134" y="80"/>
                  <a:pt x="135" y="81"/>
                  <a:pt x="135" y="83"/>
                </a:cubicBezTo>
                <a:cubicBezTo>
                  <a:pt x="135" y="85"/>
                  <a:pt x="136" y="87"/>
                  <a:pt x="134" y="88"/>
                </a:cubicBezTo>
                <a:cubicBezTo>
                  <a:pt x="132" y="89"/>
                  <a:pt x="127" y="86"/>
                  <a:pt x="125" y="88"/>
                </a:cubicBezTo>
                <a:cubicBezTo>
                  <a:pt x="123" y="91"/>
                  <a:pt x="123" y="96"/>
                  <a:pt x="124" y="99"/>
                </a:cubicBezTo>
                <a:cubicBezTo>
                  <a:pt x="124" y="103"/>
                  <a:pt x="127" y="106"/>
                  <a:pt x="127" y="110"/>
                </a:cubicBezTo>
                <a:cubicBezTo>
                  <a:pt x="126" y="112"/>
                  <a:pt x="124" y="112"/>
                  <a:pt x="122" y="113"/>
                </a:cubicBezTo>
                <a:cubicBezTo>
                  <a:pt x="118" y="114"/>
                  <a:pt x="113" y="115"/>
                  <a:pt x="109" y="114"/>
                </a:cubicBezTo>
                <a:cubicBezTo>
                  <a:pt x="105" y="114"/>
                  <a:pt x="100" y="109"/>
                  <a:pt x="96" y="111"/>
                </a:cubicBezTo>
                <a:cubicBezTo>
                  <a:pt x="92" y="113"/>
                  <a:pt x="93" y="119"/>
                  <a:pt x="93" y="123"/>
                </a:cubicBezTo>
                <a:cubicBezTo>
                  <a:pt x="92" y="128"/>
                  <a:pt x="91" y="133"/>
                  <a:pt x="92" y="138"/>
                </a:cubicBezTo>
                <a:cubicBezTo>
                  <a:pt x="92" y="141"/>
                  <a:pt x="95" y="142"/>
                  <a:pt x="95" y="144"/>
                </a:cubicBezTo>
                <a:cubicBezTo>
                  <a:pt x="94" y="145"/>
                  <a:pt x="92" y="145"/>
                  <a:pt x="91" y="145"/>
                </a:cubicBezTo>
                <a:cubicBezTo>
                  <a:pt x="89" y="144"/>
                  <a:pt x="87" y="142"/>
                  <a:pt x="84" y="142"/>
                </a:cubicBezTo>
                <a:cubicBezTo>
                  <a:pt x="81" y="142"/>
                  <a:pt x="79" y="145"/>
                  <a:pt x="76" y="145"/>
                </a:cubicBezTo>
                <a:cubicBezTo>
                  <a:pt x="72" y="146"/>
                  <a:pt x="68" y="146"/>
                  <a:pt x="65" y="147"/>
                </a:cubicBezTo>
                <a:cubicBezTo>
                  <a:pt x="64" y="147"/>
                  <a:pt x="61" y="148"/>
                  <a:pt x="62" y="149"/>
                </a:cubicBezTo>
                <a:cubicBezTo>
                  <a:pt x="64" y="151"/>
                  <a:pt x="67" y="149"/>
                  <a:pt x="68" y="151"/>
                </a:cubicBezTo>
                <a:cubicBezTo>
                  <a:pt x="69" y="151"/>
                  <a:pt x="68" y="153"/>
                  <a:pt x="68" y="154"/>
                </a:cubicBezTo>
                <a:cubicBezTo>
                  <a:pt x="68" y="157"/>
                  <a:pt x="68" y="161"/>
                  <a:pt x="69" y="164"/>
                </a:cubicBezTo>
                <a:cubicBezTo>
                  <a:pt x="71" y="169"/>
                  <a:pt x="75" y="172"/>
                  <a:pt x="76" y="177"/>
                </a:cubicBezTo>
                <a:cubicBezTo>
                  <a:pt x="76" y="180"/>
                  <a:pt x="72" y="182"/>
                  <a:pt x="71" y="184"/>
                </a:cubicBezTo>
                <a:cubicBezTo>
                  <a:pt x="71" y="186"/>
                  <a:pt x="71" y="189"/>
                  <a:pt x="72" y="191"/>
                </a:cubicBezTo>
                <a:close/>
              </a:path>
            </a:pathLst>
          </a:custGeom>
          <a:solidFill>
            <a:srgbClr val="9C2200"/>
          </a:solidFill>
          <a:ln w="3175" cap="rnd">
            <a:solidFill>
              <a:schemeClr val="bg1"/>
            </a:solidFill>
            <a:round/>
            <a:headEnd/>
            <a:tailEnd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/>
          <a:lstStyle/>
          <a:p>
            <a:endParaRPr lang="en-US" altLang="en-US" sz="240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2342" name="Freeform 2526"/>
          <p:cNvSpPr>
            <a:spLocks noChangeAspect="1"/>
          </p:cNvSpPr>
          <p:nvPr/>
        </p:nvSpPr>
        <p:spPr bwMode="auto">
          <a:xfrm>
            <a:off x="2759075" y="4048920"/>
            <a:ext cx="942975" cy="1101725"/>
          </a:xfrm>
          <a:custGeom>
            <a:avLst/>
            <a:gdLst>
              <a:gd name="T0" fmla="*/ 344 w 495"/>
              <a:gd name="T1" fmla="*/ 671 h 578"/>
              <a:gd name="T2" fmla="*/ 317 w 495"/>
              <a:gd name="T3" fmla="*/ 652 h 578"/>
              <a:gd name="T4" fmla="*/ 269 w 495"/>
              <a:gd name="T5" fmla="*/ 628 h 578"/>
              <a:gd name="T6" fmla="*/ 320 w 495"/>
              <a:gd name="T7" fmla="*/ 561 h 578"/>
              <a:gd name="T8" fmla="*/ 311 w 495"/>
              <a:gd name="T9" fmla="*/ 525 h 578"/>
              <a:gd name="T10" fmla="*/ 280 w 495"/>
              <a:gd name="T11" fmla="*/ 479 h 578"/>
              <a:gd name="T12" fmla="*/ 248 w 495"/>
              <a:gd name="T13" fmla="*/ 439 h 578"/>
              <a:gd name="T14" fmla="*/ 244 w 495"/>
              <a:gd name="T15" fmla="*/ 377 h 578"/>
              <a:gd name="T16" fmla="*/ 212 w 495"/>
              <a:gd name="T17" fmla="*/ 348 h 578"/>
              <a:gd name="T18" fmla="*/ 175 w 495"/>
              <a:gd name="T19" fmla="*/ 319 h 578"/>
              <a:gd name="T20" fmla="*/ 130 w 495"/>
              <a:gd name="T21" fmla="*/ 275 h 578"/>
              <a:gd name="T22" fmla="*/ 82 w 495"/>
              <a:gd name="T23" fmla="*/ 282 h 578"/>
              <a:gd name="T24" fmla="*/ 50 w 495"/>
              <a:gd name="T25" fmla="*/ 257 h 578"/>
              <a:gd name="T26" fmla="*/ 4 w 495"/>
              <a:gd name="T27" fmla="*/ 239 h 578"/>
              <a:gd name="T28" fmla="*/ 18 w 495"/>
              <a:gd name="T29" fmla="*/ 189 h 578"/>
              <a:gd name="T30" fmla="*/ 61 w 495"/>
              <a:gd name="T31" fmla="*/ 166 h 578"/>
              <a:gd name="T32" fmla="*/ 62 w 495"/>
              <a:gd name="T33" fmla="*/ 78 h 578"/>
              <a:gd name="T34" fmla="*/ 85 w 495"/>
              <a:gd name="T35" fmla="*/ 60 h 578"/>
              <a:gd name="T36" fmla="*/ 106 w 495"/>
              <a:gd name="T37" fmla="*/ 68 h 578"/>
              <a:gd name="T38" fmla="*/ 145 w 495"/>
              <a:gd name="T39" fmla="*/ 67 h 578"/>
              <a:gd name="T40" fmla="*/ 160 w 495"/>
              <a:gd name="T41" fmla="*/ 48 h 578"/>
              <a:gd name="T42" fmla="*/ 148 w 495"/>
              <a:gd name="T43" fmla="*/ 25 h 578"/>
              <a:gd name="T44" fmla="*/ 172 w 495"/>
              <a:gd name="T45" fmla="*/ 22 h 578"/>
              <a:gd name="T46" fmla="*/ 209 w 495"/>
              <a:gd name="T47" fmla="*/ 1 h 578"/>
              <a:gd name="T48" fmla="*/ 221 w 495"/>
              <a:gd name="T49" fmla="*/ 23 h 578"/>
              <a:gd name="T50" fmla="*/ 224 w 495"/>
              <a:gd name="T51" fmla="*/ 62 h 578"/>
              <a:gd name="T52" fmla="*/ 242 w 495"/>
              <a:gd name="T53" fmla="*/ 65 h 578"/>
              <a:gd name="T54" fmla="*/ 270 w 495"/>
              <a:gd name="T55" fmla="*/ 58 h 578"/>
              <a:gd name="T56" fmla="*/ 288 w 495"/>
              <a:gd name="T57" fmla="*/ 46 h 578"/>
              <a:gd name="T58" fmla="*/ 313 w 495"/>
              <a:gd name="T59" fmla="*/ 54 h 578"/>
              <a:gd name="T60" fmla="*/ 342 w 495"/>
              <a:gd name="T61" fmla="*/ 18 h 578"/>
              <a:gd name="T62" fmla="*/ 361 w 495"/>
              <a:gd name="T63" fmla="*/ 61 h 578"/>
              <a:gd name="T64" fmla="*/ 353 w 495"/>
              <a:gd name="T65" fmla="*/ 84 h 578"/>
              <a:gd name="T66" fmla="*/ 310 w 495"/>
              <a:gd name="T67" fmla="*/ 121 h 578"/>
              <a:gd name="T68" fmla="*/ 332 w 495"/>
              <a:gd name="T69" fmla="*/ 131 h 578"/>
              <a:gd name="T70" fmla="*/ 354 w 495"/>
              <a:gd name="T71" fmla="*/ 98 h 578"/>
              <a:gd name="T72" fmla="*/ 383 w 495"/>
              <a:gd name="T73" fmla="*/ 108 h 578"/>
              <a:gd name="T74" fmla="*/ 372 w 495"/>
              <a:gd name="T75" fmla="*/ 122 h 578"/>
              <a:gd name="T76" fmla="*/ 377 w 495"/>
              <a:gd name="T77" fmla="*/ 122 h 578"/>
              <a:gd name="T78" fmla="*/ 416 w 495"/>
              <a:gd name="T79" fmla="*/ 108 h 578"/>
              <a:gd name="T80" fmla="*/ 448 w 495"/>
              <a:gd name="T81" fmla="*/ 128 h 578"/>
              <a:gd name="T82" fmla="*/ 492 w 495"/>
              <a:gd name="T83" fmla="*/ 137 h 578"/>
              <a:gd name="T84" fmla="*/ 554 w 495"/>
              <a:gd name="T85" fmla="*/ 172 h 578"/>
              <a:gd name="T86" fmla="*/ 593 w 495"/>
              <a:gd name="T87" fmla="*/ 213 h 578"/>
              <a:gd name="T88" fmla="*/ 553 w 495"/>
              <a:gd name="T89" fmla="*/ 297 h 578"/>
              <a:gd name="T90" fmla="*/ 534 w 495"/>
              <a:gd name="T91" fmla="*/ 349 h 578"/>
              <a:gd name="T92" fmla="*/ 522 w 495"/>
              <a:gd name="T93" fmla="*/ 438 h 578"/>
              <a:gd name="T94" fmla="*/ 491 w 495"/>
              <a:gd name="T95" fmla="*/ 495 h 578"/>
              <a:gd name="T96" fmla="*/ 454 w 495"/>
              <a:gd name="T97" fmla="*/ 497 h 578"/>
              <a:gd name="T98" fmla="*/ 397 w 495"/>
              <a:gd name="T99" fmla="*/ 546 h 578"/>
              <a:gd name="T100" fmla="*/ 397 w 495"/>
              <a:gd name="T101" fmla="*/ 599 h 578"/>
              <a:gd name="T102" fmla="*/ 358 w 495"/>
              <a:gd name="T103" fmla="*/ 657 h 578"/>
              <a:gd name="T104" fmla="*/ 361 w 495"/>
              <a:gd name="T105" fmla="*/ 624 h 578"/>
              <a:gd name="T106" fmla="*/ 347 w 495"/>
              <a:gd name="T107" fmla="*/ 675 h 57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95"/>
              <a:gd name="T163" fmla="*/ 0 h 578"/>
              <a:gd name="T164" fmla="*/ 495 w 495"/>
              <a:gd name="T165" fmla="*/ 578 h 57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95" h="578">
                <a:moveTo>
                  <a:pt x="281" y="578"/>
                </a:moveTo>
                <a:cubicBezTo>
                  <a:pt x="280" y="577"/>
                  <a:pt x="278" y="576"/>
                  <a:pt x="277" y="575"/>
                </a:cubicBezTo>
                <a:cubicBezTo>
                  <a:pt x="277" y="573"/>
                  <a:pt x="278" y="571"/>
                  <a:pt x="279" y="570"/>
                </a:cubicBezTo>
                <a:cubicBezTo>
                  <a:pt x="280" y="567"/>
                  <a:pt x="280" y="565"/>
                  <a:pt x="282" y="563"/>
                </a:cubicBezTo>
                <a:cubicBezTo>
                  <a:pt x="283" y="562"/>
                  <a:pt x="285" y="563"/>
                  <a:pt x="285" y="563"/>
                </a:cubicBezTo>
                <a:cubicBezTo>
                  <a:pt x="286" y="562"/>
                  <a:pt x="286" y="560"/>
                  <a:pt x="287" y="559"/>
                </a:cubicBezTo>
                <a:cubicBezTo>
                  <a:pt x="287" y="556"/>
                  <a:pt x="289" y="553"/>
                  <a:pt x="287" y="552"/>
                </a:cubicBezTo>
                <a:cubicBezTo>
                  <a:pt x="285" y="551"/>
                  <a:pt x="286" y="556"/>
                  <a:pt x="285" y="558"/>
                </a:cubicBezTo>
                <a:cubicBezTo>
                  <a:pt x="283" y="559"/>
                  <a:pt x="281" y="559"/>
                  <a:pt x="279" y="559"/>
                </a:cubicBezTo>
                <a:cubicBezTo>
                  <a:pt x="278" y="559"/>
                  <a:pt x="277" y="558"/>
                  <a:pt x="276" y="557"/>
                </a:cubicBezTo>
                <a:cubicBezTo>
                  <a:pt x="275" y="556"/>
                  <a:pt x="275" y="554"/>
                  <a:pt x="274" y="553"/>
                </a:cubicBezTo>
                <a:cubicBezTo>
                  <a:pt x="271" y="549"/>
                  <a:pt x="268" y="545"/>
                  <a:pt x="264" y="543"/>
                </a:cubicBezTo>
                <a:cubicBezTo>
                  <a:pt x="260" y="541"/>
                  <a:pt x="256" y="541"/>
                  <a:pt x="253" y="539"/>
                </a:cubicBezTo>
                <a:cubicBezTo>
                  <a:pt x="251" y="537"/>
                  <a:pt x="250" y="534"/>
                  <a:pt x="247" y="532"/>
                </a:cubicBezTo>
                <a:cubicBezTo>
                  <a:pt x="247" y="532"/>
                  <a:pt x="247" y="533"/>
                  <a:pt x="246" y="534"/>
                </a:cubicBezTo>
                <a:cubicBezTo>
                  <a:pt x="245" y="534"/>
                  <a:pt x="244" y="536"/>
                  <a:pt x="243" y="536"/>
                </a:cubicBezTo>
                <a:cubicBezTo>
                  <a:pt x="239" y="531"/>
                  <a:pt x="239" y="523"/>
                  <a:pt x="234" y="520"/>
                </a:cubicBezTo>
                <a:cubicBezTo>
                  <a:pt x="232" y="518"/>
                  <a:pt x="227" y="522"/>
                  <a:pt x="224" y="523"/>
                </a:cubicBezTo>
                <a:cubicBezTo>
                  <a:pt x="228" y="518"/>
                  <a:pt x="232" y="514"/>
                  <a:pt x="235" y="509"/>
                </a:cubicBezTo>
                <a:cubicBezTo>
                  <a:pt x="238" y="504"/>
                  <a:pt x="239" y="498"/>
                  <a:pt x="242" y="494"/>
                </a:cubicBezTo>
                <a:cubicBezTo>
                  <a:pt x="244" y="491"/>
                  <a:pt x="248" y="491"/>
                  <a:pt x="250" y="489"/>
                </a:cubicBezTo>
                <a:cubicBezTo>
                  <a:pt x="252" y="487"/>
                  <a:pt x="253" y="484"/>
                  <a:pt x="255" y="482"/>
                </a:cubicBezTo>
                <a:cubicBezTo>
                  <a:pt x="259" y="479"/>
                  <a:pt x="265" y="479"/>
                  <a:pt x="267" y="476"/>
                </a:cubicBezTo>
                <a:cubicBezTo>
                  <a:pt x="269" y="473"/>
                  <a:pt x="267" y="470"/>
                  <a:pt x="267" y="467"/>
                </a:cubicBezTo>
                <a:cubicBezTo>
                  <a:pt x="267" y="464"/>
                  <a:pt x="269" y="462"/>
                  <a:pt x="268" y="460"/>
                </a:cubicBezTo>
                <a:cubicBezTo>
                  <a:pt x="268" y="458"/>
                  <a:pt x="265" y="455"/>
                  <a:pt x="264" y="453"/>
                </a:cubicBezTo>
                <a:cubicBezTo>
                  <a:pt x="263" y="452"/>
                  <a:pt x="262" y="451"/>
                  <a:pt x="261" y="451"/>
                </a:cubicBezTo>
                <a:cubicBezTo>
                  <a:pt x="259" y="451"/>
                  <a:pt x="257" y="451"/>
                  <a:pt x="256" y="451"/>
                </a:cubicBezTo>
                <a:cubicBezTo>
                  <a:pt x="256" y="449"/>
                  <a:pt x="256" y="447"/>
                  <a:pt x="256" y="445"/>
                </a:cubicBezTo>
                <a:cubicBezTo>
                  <a:pt x="257" y="443"/>
                  <a:pt x="258" y="440"/>
                  <a:pt x="259" y="437"/>
                </a:cubicBezTo>
                <a:cubicBezTo>
                  <a:pt x="259" y="434"/>
                  <a:pt x="261" y="430"/>
                  <a:pt x="261" y="426"/>
                </a:cubicBezTo>
                <a:cubicBezTo>
                  <a:pt x="260" y="424"/>
                  <a:pt x="257" y="423"/>
                  <a:pt x="255" y="423"/>
                </a:cubicBezTo>
                <a:cubicBezTo>
                  <a:pt x="251" y="422"/>
                  <a:pt x="247" y="427"/>
                  <a:pt x="244" y="425"/>
                </a:cubicBezTo>
                <a:cubicBezTo>
                  <a:pt x="241" y="424"/>
                  <a:pt x="239" y="420"/>
                  <a:pt x="239" y="417"/>
                </a:cubicBezTo>
                <a:cubicBezTo>
                  <a:pt x="238" y="413"/>
                  <a:pt x="242" y="408"/>
                  <a:pt x="241" y="403"/>
                </a:cubicBezTo>
                <a:cubicBezTo>
                  <a:pt x="240" y="401"/>
                  <a:pt x="236" y="400"/>
                  <a:pt x="233" y="399"/>
                </a:cubicBezTo>
                <a:cubicBezTo>
                  <a:pt x="229" y="398"/>
                  <a:pt x="225" y="399"/>
                  <a:pt x="222" y="398"/>
                </a:cubicBezTo>
                <a:cubicBezTo>
                  <a:pt x="219" y="398"/>
                  <a:pt x="216" y="399"/>
                  <a:pt x="213" y="398"/>
                </a:cubicBezTo>
                <a:cubicBezTo>
                  <a:pt x="212" y="398"/>
                  <a:pt x="213" y="396"/>
                  <a:pt x="213" y="395"/>
                </a:cubicBezTo>
                <a:cubicBezTo>
                  <a:pt x="213" y="390"/>
                  <a:pt x="214" y="386"/>
                  <a:pt x="213" y="381"/>
                </a:cubicBezTo>
                <a:cubicBezTo>
                  <a:pt x="212" y="378"/>
                  <a:pt x="208" y="378"/>
                  <a:pt x="207" y="375"/>
                </a:cubicBezTo>
                <a:cubicBezTo>
                  <a:pt x="206" y="372"/>
                  <a:pt x="207" y="369"/>
                  <a:pt x="207" y="366"/>
                </a:cubicBezTo>
                <a:cubicBezTo>
                  <a:pt x="208" y="362"/>
                  <a:pt x="210" y="357"/>
                  <a:pt x="211" y="353"/>
                </a:cubicBezTo>
                <a:cubicBezTo>
                  <a:pt x="212" y="348"/>
                  <a:pt x="212" y="344"/>
                  <a:pt x="212" y="339"/>
                </a:cubicBezTo>
                <a:cubicBezTo>
                  <a:pt x="211" y="335"/>
                  <a:pt x="211" y="331"/>
                  <a:pt x="208" y="328"/>
                </a:cubicBezTo>
                <a:cubicBezTo>
                  <a:pt x="207" y="326"/>
                  <a:pt x="202" y="327"/>
                  <a:pt x="201" y="325"/>
                </a:cubicBezTo>
                <a:cubicBezTo>
                  <a:pt x="200" y="322"/>
                  <a:pt x="203" y="320"/>
                  <a:pt x="203" y="317"/>
                </a:cubicBezTo>
                <a:cubicBezTo>
                  <a:pt x="204" y="316"/>
                  <a:pt x="203" y="315"/>
                  <a:pt x="203" y="314"/>
                </a:cubicBezTo>
                <a:cubicBezTo>
                  <a:pt x="203" y="313"/>
                  <a:pt x="202" y="314"/>
                  <a:pt x="202" y="314"/>
                </a:cubicBezTo>
                <a:cubicBezTo>
                  <a:pt x="194" y="314"/>
                  <a:pt x="186" y="314"/>
                  <a:pt x="179" y="314"/>
                </a:cubicBezTo>
                <a:cubicBezTo>
                  <a:pt x="178" y="314"/>
                  <a:pt x="179" y="313"/>
                  <a:pt x="179" y="312"/>
                </a:cubicBezTo>
                <a:cubicBezTo>
                  <a:pt x="177" y="307"/>
                  <a:pt x="174" y="303"/>
                  <a:pt x="174" y="298"/>
                </a:cubicBezTo>
                <a:cubicBezTo>
                  <a:pt x="174" y="296"/>
                  <a:pt x="177" y="297"/>
                  <a:pt x="177" y="296"/>
                </a:cubicBezTo>
                <a:cubicBezTo>
                  <a:pt x="178" y="294"/>
                  <a:pt x="178" y="292"/>
                  <a:pt x="177" y="290"/>
                </a:cubicBezTo>
                <a:cubicBezTo>
                  <a:pt x="177" y="288"/>
                  <a:pt x="175" y="286"/>
                  <a:pt x="174" y="284"/>
                </a:cubicBezTo>
                <a:cubicBezTo>
                  <a:pt x="174" y="281"/>
                  <a:pt x="176" y="277"/>
                  <a:pt x="174" y="275"/>
                </a:cubicBezTo>
                <a:cubicBezTo>
                  <a:pt x="173" y="274"/>
                  <a:pt x="169" y="273"/>
                  <a:pt x="166" y="273"/>
                </a:cubicBezTo>
                <a:cubicBezTo>
                  <a:pt x="162" y="272"/>
                  <a:pt x="159" y="273"/>
                  <a:pt x="155" y="272"/>
                </a:cubicBezTo>
                <a:cubicBezTo>
                  <a:pt x="153" y="271"/>
                  <a:pt x="153" y="267"/>
                  <a:pt x="151" y="266"/>
                </a:cubicBezTo>
                <a:cubicBezTo>
                  <a:pt x="149" y="266"/>
                  <a:pt x="148" y="267"/>
                  <a:pt x="146" y="266"/>
                </a:cubicBezTo>
                <a:cubicBezTo>
                  <a:pt x="144" y="265"/>
                  <a:pt x="144" y="261"/>
                  <a:pt x="142" y="260"/>
                </a:cubicBezTo>
                <a:cubicBezTo>
                  <a:pt x="139" y="259"/>
                  <a:pt x="137" y="260"/>
                  <a:pt x="134" y="260"/>
                </a:cubicBezTo>
                <a:cubicBezTo>
                  <a:pt x="131" y="259"/>
                  <a:pt x="126" y="260"/>
                  <a:pt x="123" y="258"/>
                </a:cubicBezTo>
                <a:cubicBezTo>
                  <a:pt x="120" y="254"/>
                  <a:pt x="116" y="249"/>
                  <a:pt x="113" y="245"/>
                </a:cubicBezTo>
                <a:cubicBezTo>
                  <a:pt x="112" y="243"/>
                  <a:pt x="112" y="241"/>
                  <a:pt x="111" y="239"/>
                </a:cubicBezTo>
                <a:cubicBezTo>
                  <a:pt x="110" y="236"/>
                  <a:pt x="111" y="233"/>
                  <a:pt x="108" y="229"/>
                </a:cubicBezTo>
                <a:cubicBezTo>
                  <a:pt x="108" y="226"/>
                  <a:pt x="112" y="220"/>
                  <a:pt x="109" y="218"/>
                </a:cubicBezTo>
                <a:cubicBezTo>
                  <a:pt x="105" y="219"/>
                  <a:pt x="100" y="217"/>
                  <a:pt x="95" y="219"/>
                </a:cubicBezTo>
                <a:cubicBezTo>
                  <a:pt x="92" y="220"/>
                  <a:pt x="91" y="224"/>
                  <a:pt x="88" y="225"/>
                </a:cubicBezTo>
                <a:cubicBezTo>
                  <a:pt x="86" y="226"/>
                  <a:pt x="83" y="226"/>
                  <a:pt x="82" y="227"/>
                </a:cubicBezTo>
                <a:cubicBezTo>
                  <a:pt x="79" y="228"/>
                  <a:pt x="78" y="231"/>
                  <a:pt x="76" y="232"/>
                </a:cubicBezTo>
                <a:cubicBezTo>
                  <a:pt x="73" y="234"/>
                  <a:pt x="71" y="235"/>
                  <a:pt x="68" y="235"/>
                </a:cubicBezTo>
                <a:cubicBezTo>
                  <a:pt x="66" y="236"/>
                  <a:pt x="64" y="235"/>
                  <a:pt x="63" y="235"/>
                </a:cubicBezTo>
                <a:cubicBezTo>
                  <a:pt x="61" y="235"/>
                  <a:pt x="59" y="234"/>
                  <a:pt x="58" y="234"/>
                </a:cubicBezTo>
                <a:cubicBezTo>
                  <a:pt x="57" y="234"/>
                  <a:pt x="55" y="235"/>
                  <a:pt x="54" y="235"/>
                </a:cubicBezTo>
                <a:cubicBezTo>
                  <a:pt x="51" y="235"/>
                  <a:pt x="47" y="238"/>
                  <a:pt x="46" y="235"/>
                </a:cubicBezTo>
                <a:cubicBezTo>
                  <a:pt x="43" y="229"/>
                  <a:pt x="45" y="221"/>
                  <a:pt x="44" y="214"/>
                </a:cubicBezTo>
                <a:cubicBezTo>
                  <a:pt x="44" y="214"/>
                  <a:pt x="43" y="214"/>
                  <a:pt x="42" y="214"/>
                </a:cubicBezTo>
                <a:cubicBezTo>
                  <a:pt x="39" y="217"/>
                  <a:pt x="38" y="221"/>
                  <a:pt x="34" y="223"/>
                </a:cubicBezTo>
                <a:cubicBezTo>
                  <a:pt x="32" y="224"/>
                  <a:pt x="28" y="224"/>
                  <a:pt x="25" y="223"/>
                </a:cubicBezTo>
                <a:cubicBezTo>
                  <a:pt x="23" y="221"/>
                  <a:pt x="24" y="217"/>
                  <a:pt x="22" y="215"/>
                </a:cubicBezTo>
                <a:cubicBezTo>
                  <a:pt x="20" y="213"/>
                  <a:pt x="15" y="215"/>
                  <a:pt x="14" y="213"/>
                </a:cubicBezTo>
                <a:cubicBezTo>
                  <a:pt x="12" y="211"/>
                  <a:pt x="16" y="208"/>
                  <a:pt x="15" y="206"/>
                </a:cubicBezTo>
                <a:cubicBezTo>
                  <a:pt x="12" y="203"/>
                  <a:pt x="5" y="203"/>
                  <a:pt x="3" y="199"/>
                </a:cubicBezTo>
                <a:cubicBezTo>
                  <a:pt x="1" y="197"/>
                  <a:pt x="2" y="193"/>
                  <a:pt x="2" y="190"/>
                </a:cubicBezTo>
                <a:cubicBezTo>
                  <a:pt x="2" y="188"/>
                  <a:pt x="2" y="185"/>
                  <a:pt x="2" y="182"/>
                </a:cubicBezTo>
                <a:cubicBezTo>
                  <a:pt x="2" y="180"/>
                  <a:pt x="0" y="177"/>
                  <a:pt x="2" y="175"/>
                </a:cubicBezTo>
                <a:cubicBezTo>
                  <a:pt x="4" y="172"/>
                  <a:pt x="10" y="172"/>
                  <a:pt x="12" y="168"/>
                </a:cubicBezTo>
                <a:cubicBezTo>
                  <a:pt x="13" y="167"/>
                  <a:pt x="9" y="166"/>
                  <a:pt x="10" y="164"/>
                </a:cubicBezTo>
                <a:cubicBezTo>
                  <a:pt x="10" y="161"/>
                  <a:pt x="14" y="160"/>
                  <a:pt x="15" y="157"/>
                </a:cubicBezTo>
                <a:cubicBezTo>
                  <a:pt x="16" y="154"/>
                  <a:pt x="14" y="152"/>
                  <a:pt x="15" y="150"/>
                </a:cubicBezTo>
                <a:cubicBezTo>
                  <a:pt x="17" y="146"/>
                  <a:pt x="21" y="144"/>
                  <a:pt x="24" y="142"/>
                </a:cubicBezTo>
                <a:cubicBezTo>
                  <a:pt x="26" y="142"/>
                  <a:pt x="28" y="143"/>
                  <a:pt x="29" y="142"/>
                </a:cubicBezTo>
                <a:cubicBezTo>
                  <a:pt x="33" y="142"/>
                  <a:pt x="36" y="140"/>
                  <a:pt x="39" y="139"/>
                </a:cubicBezTo>
                <a:cubicBezTo>
                  <a:pt x="41" y="139"/>
                  <a:pt x="44" y="137"/>
                  <a:pt x="46" y="137"/>
                </a:cubicBezTo>
                <a:cubicBezTo>
                  <a:pt x="48" y="137"/>
                  <a:pt x="49" y="138"/>
                  <a:pt x="51" y="138"/>
                </a:cubicBezTo>
                <a:cubicBezTo>
                  <a:pt x="53" y="125"/>
                  <a:pt x="55" y="110"/>
                  <a:pt x="57" y="97"/>
                </a:cubicBezTo>
                <a:cubicBezTo>
                  <a:pt x="58" y="94"/>
                  <a:pt x="58" y="92"/>
                  <a:pt x="59" y="90"/>
                </a:cubicBezTo>
                <a:cubicBezTo>
                  <a:pt x="57" y="88"/>
                  <a:pt x="55" y="87"/>
                  <a:pt x="54" y="85"/>
                </a:cubicBezTo>
                <a:cubicBezTo>
                  <a:pt x="52" y="84"/>
                  <a:pt x="50" y="83"/>
                  <a:pt x="49" y="82"/>
                </a:cubicBezTo>
                <a:cubicBezTo>
                  <a:pt x="49" y="77"/>
                  <a:pt x="49" y="72"/>
                  <a:pt x="49" y="67"/>
                </a:cubicBezTo>
                <a:cubicBezTo>
                  <a:pt x="50" y="66"/>
                  <a:pt x="51" y="66"/>
                  <a:pt x="52" y="65"/>
                </a:cubicBezTo>
                <a:cubicBezTo>
                  <a:pt x="55" y="65"/>
                  <a:pt x="57" y="66"/>
                  <a:pt x="59" y="65"/>
                </a:cubicBezTo>
                <a:cubicBezTo>
                  <a:pt x="60" y="65"/>
                  <a:pt x="59" y="64"/>
                  <a:pt x="59" y="63"/>
                </a:cubicBezTo>
                <a:cubicBezTo>
                  <a:pt x="58" y="61"/>
                  <a:pt x="58" y="60"/>
                  <a:pt x="57" y="59"/>
                </a:cubicBezTo>
                <a:cubicBezTo>
                  <a:pt x="56" y="58"/>
                  <a:pt x="55" y="59"/>
                  <a:pt x="54" y="59"/>
                </a:cubicBezTo>
                <a:cubicBezTo>
                  <a:pt x="53" y="56"/>
                  <a:pt x="53" y="54"/>
                  <a:pt x="53" y="51"/>
                </a:cubicBezTo>
                <a:cubicBezTo>
                  <a:pt x="59" y="51"/>
                  <a:pt x="65" y="50"/>
                  <a:pt x="71" y="50"/>
                </a:cubicBezTo>
                <a:cubicBezTo>
                  <a:pt x="71" y="49"/>
                  <a:pt x="71" y="48"/>
                  <a:pt x="72" y="48"/>
                </a:cubicBezTo>
                <a:cubicBezTo>
                  <a:pt x="73" y="48"/>
                  <a:pt x="74" y="49"/>
                  <a:pt x="76" y="50"/>
                </a:cubicBezTo>
                <a:cubicBezTo>
                  <a:pt x="77" y="48"/>
                  <a:pt x="77" y="45"/>
                  <a:pt x="79" y="45"/>
                </a:cubicBezTo>
                <a:cubicBezTo>
                  <a:pt x="80" y="44"/>
                  <a:pt x="80" y="47"/>
                  <a:pt x="81" y="48"/>
                </a:cubicBezTo>
                <a:cubicBezTo>
                  <a:pt x="83" y="52"/>
                  <a:pt x="84" y="56"/>
                  <a:pt x="86" y="60"/>
                </a:cubicBezTo>
                <a:cubicBezTo>
                  <a:pt x="87" y="59"/>
                  <a:pt x="87" y="58"/>
                  <a:pt x="88" y="57"/>
                </a:cubicBezTo>
                <a:cubicBezTo>
                  <a:pt x="91" y="60"/>
                  <a:pt x="93" y="64"/>
                  <a:pt x="96" y="65"/>
                </a:cubicBezTo>
                <a:cubicBezTo>
                  <a:pt x="98" y="67"/>
                  <a:pt x="101" y="66"/>
                  <a:pt x="104" y="65"/>
                </a:cubicBezTo>
                <a:cubicBezTo>
                  <a:pt x="107" y="63"/>
                  <a:pt x="110" y="60"/>
                  <a:pt x="113" y="58"/>
                </a:cubicBezTo>
                <a:cubicBezTo>
                  <a:pt x="114" y="57"/>
                  <a:pt x="115" y="57"/>
                  <a:pt x="116" y="56"/>
                </a:cubicBezTo>
                <a:cubicBezTo>
                  <a:pt x="117" y="56"/>
                  <a:pt x="118" y="54"/>
                  <a:pt x="119" y="54"/>
                </a:cubicBezTo>
                <a:cubicBezTo>
                  <a:pt x="120" y="54"/>
                  <a:pt x="120" y="56"/>
                  <a:pt x="121" y="56"/>
                </a:cubicBezTo>
                <a:cubicBezTo>
                  <a:pt x="122" y="56"/>
                  <a:pt x="122" y="55"/>
                  <a:pt x="122" y="54"/>
                </a:cubicBezTo>
                <a:cubicBezTo>
                  <a:pt x="123" y="52"/>
                  <a:pt x="121" y="50"/>
                  <a:pt x="122" y="48"/>
                </a:cubicBezTo>
                <a:cubicBezTo>
                  <a:pt x="123" y="47"/>
                  <a:pt x="126" y="48"/>
                  <a:pt x="128" y="47"/>
                </a:cubicBezTo>
                <a:cubicBezTo>
                  <a:pt x="128" y="46"/>
                  <a:pt x="127" y="45"/>
                  <a:pt x="128" y="45"/>
                </a:cubicBezTo>
                <a:cubicBezTo>
                  <a:pt x="129" y="43"/>
                  <a:pt x="132" y="43"/>
                  <a:pt x="133" y="42"/>
                </a:cubicBezTo>
                <a:cubicBezTo>
                  <a:pt x="134" y="41"/>
                  <a:pt x="134" y="40"/>
                  <a:pt x="133" y="40"/>
                </a:cubicBezTo>
                <a:cubicBezTo>
                  <a:pt x="130" y="39"/>
                  <a:pt x="127" y="40"/>
                  <a:pt x="124" y="40"/>
                </a:cubicBezTo>
                <a:cubicBezTo>
                  <a:pt x="123" y="40"/>
                  <a:pt x="122" y="39"/>
                  <a:pt x="122" y="38"/>
                </a:cubicBezTo>
                <a:cubicBezTo>
                  <a:pt x="121" y="37"/>
                  <a:pt x="122" y="35"/>
                  <a:pt x="122" y="34"/>
                </a:cubicBezTo>
                <a:cubicBezTo>
                  <a:pt x="121" y="34"/>
                  <a:pt x="120" y="33"/>
                  <a:pt x="120" y="32"/>
                </a:cubicBezTo>
                <a:cubicBezTo>
                  <a:pt x="121" y="30"/>
                  <a:pt x="123" y="29"/>
                  <a:pt x="123" y="27"/>
                </a:cubicBezTo>
                <a:cubicBezTo>
                  <a:pt x="124" y="25"/>
                  <a:pt x="124" y="23"/>
                  <a:pt x="123" y="21"/>
                </a:cubicBezTo>
                <a:cubicBezTo>
                  <a:pt x="122" y="19"/>
                  <a:pt x="119" y="20"/>
                  <a:pt x="118" y="18"/>
                </a:cubicBezTo>
                <a:cubicBezTo>
                  <a:pt x="118" y="17"/>
                  <a:pt x="120" y="17"/>
                  <a:pt x="122" y="17"/>
                </a:cubicBezTo>
                <a:cubicBezTo>
                  <a:pt x="125" y="17"/>
                  <a:pt x="127" y="20"/>
                  <a:pt x="130" y="20"/>
                </a:cubicBezTo>
                <a:cubicBezTo>
                  <a:pt x="132" y="21"/>
                  <a:pt x="133" y="20"/>
                  <a:pt x="134" y="20"/>
                </a:cubicBezTo>
                <a:cubicBezTo>
                  <a:pt x="137" y="21"/>
                  <a:pt x="139" y="22"/>
                  <a:pt x="141" y="22"/>
                </a:cubicBezTo>
                <a:cubicBezTo>
                  <a:pt x="142" y="21"/>
                  <a:pt x="141" y="19"/>
                  <a:pt x="143" y="18"/>
                </a:cubicBezTo>
                <a:cubicBezTo>
                  <a:pt x="147" y="17"/>
                  <a:pt x="152" y="18"/>
                  <a:pt x="156" y="17"/>
                </a:cubicBezTo>
                <a:cubicBezTo>
                  <a:pt x="158" y="16"/>
                  <a:pt x="158" y="14"/>
                  <a:pt x="160" y="13"/>
                </a:cubicBezTo>
                <a:cubicBezTo>
                  <a:pt x="162" y="12"/>
                  <a:pt x="164" y="13"/>
                  <a:pt x="165" y="12"/>
                </a:cubicBezTo>
                <a:cubicBezTo>
                  <a:pt x="166" y="11"/>
                  <a:pt x="167" y="9"/>
                  <a:pt x="167" y="7"/>
                </a:cubicBezTo>
                <a:cubicBezTo>
                  <a:pt x="168" y="5"/>
                  <a:pt x="167" y="2"/>
                  <a:pt x="167" y="1"/>
                </a:cubicBezTo>
                <a:cubicBezTo>
                  <a:pt x="170" y="1"/>
                  <a:pt x="172" y="0"/>
                  <a:pt x="174" y="1"/>
                </a:cubicBezTo>
                <a:cubicBezTo>
                  <a:pt x="176" y="1"/>
                  <a:pt x="175" y="4"/>
                  <a:pt x="175" y="5"/>
                </a:cubicBezTo>
                <a:cubicBezTo>
                  <a:pt x="175" y="6"/>
                  <a:pt x="173" y="7"/>
                  <a:pt x="173" y="8"/>
                </a:cubicBezTo>
                <a:cubicBezTo>
                  <a:pt x="173" y="9"/>
                  <a:pt x="173" y="11"/>
                  <a:pt x="174" y="11"/>
                </a:cubicBezTo>
                <a:cubicBezTo>
                  <a:pt x="176" y="12"/>
                  <a:pt x="178" y="10"/>
                  <a:pt x="180" y="11"/>
                </a:cubicBezTo>
                <a:cubicBezTo>
                  <a:pt x="181" y="12"/>
                  <a:pt x="179" y="15"/>
                  <a:pt x="180" y="17"/>
                </a:cubicBezTo>
                <a:cubicBezTo>
                  <a:pt x="181" y="18"/>
                  <a:pt x="184" y="17"/>
                  <a:pt x="184" y="19"/>
                </a:cubicBezTo>
                <a:cubicBezTo>
                  <a:pt x="182" y="21"/>
                  <a:pt x="177" y="21"/>
                  <a:pt x="176" y="24"/>
                </a:cubicBezTo>
                <a:cubicBezTo>
                  <a:pt x="176" y="28"/>
                  <a:pt x="176" y="34"/>
                  <a:pt x="176" y="38"/>
                </a:cubicBezTo>
                <a:cubicBezTo>
                  <a:pt x="176" y="40"/>
                  <a:pt x="179" y="40"/>
                  <a:pt x="179" y="41"/>
                </a:cubicBezTo>
                <a:cubicBezTo>
                  <a:pt x="180" y="42"/>
                  <a:pt x="179" y="45"/>
                  <a:pt x="179" y="46"/>
                </a:cubicBezTo>
                <a:cubicBezTo>
                  <a:pt x="179" y="48"/>
                  <a:pt x="180" y="49"/>
                  <a:pt x="181" y="49"/>
                </a:cubicBezTo>
                <a:cubicBezTo>
                  <a:pt x="182" y="51"/>
                  <a:pt x="185" y="51"/>
                  <a:pt x="187" y="52"/>
                </a:cubicBezTo>
                <a:cubicBezTo>
                  <a:pt x="188" y="53"/>
                  <a:pt x="186" y="55"/>
                  <a:pt x="187" y="56"/>
                </a:cubicBezTo>
                <a:cubicBezTo>
                  <a:pt x="188" y="57"/>
                  <a:pt x="189" y="59"/>
                  <a:pt x="191" y="59"/>
                </a:cubicBezTo>
                <a:cubicBezTo>
                  <a:pt x="192" y="60"/>
                  <a:pt x="194" y="61"/>
                  <a:pt x="195" y="60"/>
                </a:cubicBezTo>
                <a:cubicBezTo>
                  <a:pt x="196" y="59"/>
                  <a:pt x="194" y="57"/>
                  <a:pt x="194" y="56"/>
                </a:cubicBezTo>
                <a:cubicBezTo>
                  <a:pt x="195" y="54"/>
                  <a:pt x="197" y="53"/>
                  <a:pt x="199" y="52"/>
                </a:cubicBezTo>
                <a:cubicBezTo>
                  <a:pt x="200" y="52"/>
                  <a:pt x="201" y="54"/>
                  <a:pt x="202" y="54"/>
                </a:cubicBezTo>
                <a:cubicBezTo>
                  <a:pt x="203" y="53"/>
                  <a:pt x="202" y="50"/>
                  <a:pt x="204" y="49"/>
                </a:cubicBezTo>
                <a:cubicBezTo>
                  <a:pt x="205" y="49"/>
                  <a:pt x="206" y="50"/>
                  <a:pt x="208" y="49"/>
                </a:cubicBezTo>
                <a:cubicBezTo>
                  <a:pt x="209" y="49"/>
                  <a:pt x="209" y="47"/>
                  <a:pt x="210" y="47"/>
                </a:cubicBezTo>
                <a:cubicBezTo>
                  <a:pt x="212" y="47"/>
                  <a:pt x="213" y="48"/>
                  <a:pt x="214" y="48"/>
                </a:cubicBezTo>
                <a:cubicBezTo>
                  <a:pt x="216" y="49"/>
                  <a:pt x="218" y="48"/>
                  <a:pt x="220" y="48"/>
                </a:cubicBezTo>
                <a:cubicBezTo>
                  <a:pt x="221" y="48"/>
                  <a:pt x="224" y="48"/>
                  <a:pt x="225" y="48"/>
                </a:cubicBezTo>
                <a:cubicBezTo>
                  <a:pt x="227" y="48"/>
                  <a:pt x="229" y="47"/>
                  <a:pt x="229" y="46"/>
                </a:cubicBezTo>
                <a:cubicBezTo>
                  <a:pt x="229" y="44"/>
                  <a:pt x="225" y="45"/>
                  <a:pt x="225" y="43"/>
                </a:cubicBezTo>
                <a:cubicBezTo>
                  <a:pt x="225" y="41"/>
                  <a:pt x="227" y="39"/>
                  <a:pt x="229" y="38"/>
                </a:cubicBezTo>
                <a:cubicBezTo>
                  <a:pt x="231" y="38"/>
                  <a:pt x="232" y="40"/>
                  <a:pt x="234" y="40"/>
                </a:cubicBezTo>
                <a:cubicBezTo>
                  <a:pt x="235" y="40"/>
                  <a:pt x="237" y="39"/>
                  <a:pt x="238" y="39"/>
                </a:cubicBezTo>
                <a:cubicBezTo>
                  <a:pt x="239" y="39"/>
                  <a:pt x="240" y="37"/>
                  <a:pt x="240" y="38"/>
                </a:cubicBezTo>
                <a:cubicBezTo>
                  <a:pt x="242" y="38"/>
                  <a:pt x="242" y="40"/>
                  <a:pt x="242" y="41"/>
                </a:cubicBezTo>
                <a:cubicBezTo>
                  <a:pt x="244" y="43"/>
                  <a:pt x="245" y="44"/>
                  <a:pt x="247" y="45"/>
                </a:cubicBezTo>
                <a:cubicBezTo>
                  <a:pt x="249" y="46"/>
                  <a:pt x="251" y="46"/>
                  <a:pt x="252" y="45"/>
                </a:cubicBezTo>
                <a:cubicBezTo>
                  <a:pt x="253" y="45"/>
                  <a:pt x="254" y="43"/>
                  <a:pt x="255" y="43"/>
                </a:cubicBezTo>
                <a:cubicBezTo>
                  <a:pt x="257" y="42"/>
                  <a:pt x="258" y="42"/>
                  <a:pt x="259" y="43"/>
                </a:cubicBezTo>
                <a:cubicBezTo>
                  <a:pt x="260" y="43"/>
                  <a:pt x="260" y="45"/>
                  <a:pt x="261" y="45"/>
                </a:cubicBezTo>
                <a:cubicBezTo>
                  <a:pt x="262" y="46"/>
                  <a:pt x="265" y="46"/>
                  <a:pt x="267" y="45"/>
                </a:cubicBezTo>
                <a:cubicBezTo>
                  <a:pt x="269" y="44"/>
                  <a:pt x="270" y="41"/>
                  <a:pt x="270" y="39"/>
                </a:cubicBezTo>
                <a:cubicBezTo>
                  <a:pt x="271" y="36"/>
                  <a:pt x="271" y="33"/>
                  <a:pt x="272" y="29"/>
                </a:cubicBezTo>
                <a:cubicBezTo>
                  <a:pt x="273" y="27"/>
                  <a:pt x="275" y="24"/>
                  <a:pt x="277" y="22"/>
                </a:cubicBezTo>
                <a:cubicBezTo>
                  <a:pt x="279" y="20"/>
                  <a:pt x="281" y="19"/>
                  <a:pt x="284" y="17"/>
                </a:cubicBezTo>
                <a:cubicBezTo>
                  <a:pt x="285" y="16"/>
                  <a:pt x="284" y="15"/>
                  <a:pt x="285" y="15"/>
                </a:cubicBezTo>
                <a:cubicBezTo>
                  <a:pt x="287" y="15"/>
                  <a:pt x="288" y="17"/>
                  <a:pt x="288" y="18"/>
                </a:cubicBezTo>
                <a:cubicBezTo>
                  <a:pt x="289" y="21"/>
                  <a:pt x="287" y="24"/>
                  <a:pt x="288" y="27"/>
                </a:cubicBezTo>
                <a:cubicBezTo>
                  <a:pt x="289" y="29"/>
                  <a:pt x="290" y="30"/>
                  <a:pt x="291" y="32"/>
                </a:cubicBezTo>
                <a:cubicBezTo>
                  <a:pt x="293" y="36"/>
                  <a:pt x="294" y="41"/>
                  <a:pt x="295" y="45"/>
                </a:cubicBezTo>
                <a:cubicBezTo>
                  <a:pt x="296" y="47"/>
                  <a:pt x="295" y="49"/>
                  <a:pt x="296" y="51"/>
                </a:cubicBezTo>
                <a:cubicBezTo>
                  <a:pt x="297" y="52"/>
                  <a:pt x="300" y="50"/>
                  <a:pt x="301" y="51"/>
                </a:cubicBezTo>
                <a:cubicBezTo>
                  <a:pt x="302" y="52"/>
                  <a:pt x="297" y="53"/>
                  <a:pt x="298" y="54"/>
                </a:cubicBezTo>
                <a:cubicBezTo>
                  <a:pt x="299" y="55"/>
                  <a:pt x="302" y="54"/>
                  <a:pt x="303" y="56"/>
                </a:cubicBezTo>
                <a:cubicBezTo>
                  <a:pt x="303" y="57"/>
                  <a:pt x="299" y="55"/>
                  <a:pt x="299" y="56"/>
                </a:cubicBezTo>
                <a:cubicBezTo>
                  <a:pt x="299" y="58"/>
                  <a:pt x="302" y="58"/>
                  <a:pt x="302" y="59"/>
                </a:cubicBezTo>
                <a:cubicBezTo>
                  <a:pt x="302" y="61"/>
                  <a:pt x="300" y="62"/>
                  <a:pt x="299" y="64"/>
                </a:cubicBezTo>
                <a:cubicBezTo>
                  <a:pt x="297" y="66"/>
                  <a:pt x="296" y="68"/>
                  <a:pt x="294" y="70"/>
                </a:cubicBezTo>
                <a:cubicBezTo>
                  <a:pt x="293" y="72"/>
                  <a:pt x="291" y="73"/>
                  <a:pt x="290" y="74"/>
                </a:cubicBezTo>
                <a:cubicBezTo>
                  <a:pt x="288" y="76"/>
                  <a:pt x="287" y="78"/>
                  <a:pt x="285" y="80"/>
                </a:cubicBezTo>
                <a:cubicBezTo>
                  <a:pt x="284" y="83"/>
                  <a:pt x="283" y="87"/>
                  <a:pt x="281" y="90"/>
                </a:cubicBezTo>
                <a:cubicBezTo>
                  <a:pt x="279" y="92"/>
                  <a:pt x="278" y="94"/>
                  <a:pt x="275" y="95"/>
                </a:cubicBezTo>
                <a:cubicBezTo>
                  <a:pt x="272" y="97"/>
                  <a:pt x="268" y="98"/>
                  <a:pt x="264" y="99"/>
                </a:cubicBezTo>
                <a:cubicBezTo>
                  <a:pt x="262" y="100"/>
                  <a:pt x="260" y="101"/>
                  <a:pt x="258" y="101"/>
                </a:cubicBezTo>
                <a:cubicBezTo>
                  <a:pt x="260" y="102"/>
                  <a:pt x="263" y="103"/>
                  <a:pt x="265" y="103"/>
                </a:cubicBezTo>
                <a:cubicBezTo>
                  <a:pt x="268" y="102"/>
                  <a:pt x="270" y="100"/>
                  <a:pt x="273" y="99"/>
                </a:cubicBezTo>
                <a:cubicBezTo>
                  <a:pt x="273" y="98"/>
                  <a:pt x="275" y="98"/>
                  <a:pt x="275" y="99"/>
                </a:cubicBezTo>
                <a:cubicBezTo>
                  <a:pt x="275" y="102"/>
                  <a:pt x="273" y="105"/>
                  <a:pt x="274" y="108"/>
                </a:cubicBezTo>
                <a:cubicBezTo>
                  <a:pt x="274" y="111"/>
                  <a:pt x="277" y="112"/>
                  <a:pt x="279" y="115"/>
                </a:cubicBezTo>
                <a:cubicBezTo>
                  <a:pt x="278" y="113"/>
                  <a:pt x="277" y="111"/>
                  <a:pt x="277" y="109"/>
                </a:cubicBezTo>
                <a:cubicBezTo>
                  <a:pt x="276" y="106"/>
                  <a:pt x="276" y="103"/>
                  <a:pt x="277" y="100"/>
                </a:cubicBezTo>
                <a:cubicBezTo>
                  <a:pt x="278" y="99"/>
                  <a:pt x="281" y="99"/>
                  <a:pt x="282" y="98"/>
                </a:cubicBezTo>
                <a:cubicBezTo>
                  <a:pt x="284" y="96"/>
                  <a:pt x="286" y="94"/>
                  <a:pt x="288" y="92"/>
                </a:cubicBezTo>
                <a:cubicBezTo>
                  <a:pt x="289" y="90"/>
                  <a:pt x="289" y="87"/>
                  <a:pt x="291" y="85"/>
                </a:cubicBezTo>
                <a:cubicBezTo>
                  <a:pt x="292" y="84"/>
                  <a:pt x="295" y="86"/>
                  <a:pt x="296" y="85"/>
                </a:cubicBezTo>
                <a:cubicBezTo>
                  <a:pt x="296" y="84"/>
                  <a:pt x="295" y="83"/>
                  <a:pt x="295" y="82"/>
                </a:cubicBezTo>
                <a:cubicBezTo>
                  <a:pt x="295" y="80"/>
                  <a:pt x="296" y="79"/>
                  <a:pt x="297" y="78"/>
                </a:cubicBezTo>
                <a:cubicBezTo>
                  <a:pt x="299" y="78"/>
                  <a:pt x="301" y="78"/>
                  <a:pt x="302" y="78"/>
                </a:cubicBezTo>
                <a:cubicBezTo>
                  <a:pt x="304" y="79"/>
                  <a:pt x="304" y="81"/>
                  <a:pt x="306" y="81"/>
                </a:cubicBezTo>
                <a:cubicBezTo>
                  <a:pt x="310" y="81"/>
                  <a:pt x="314" y="79"/>
                  <a:pt x="318" y="79"/>
                </a:cubicBezTo>
                <a:cubicBezTo>
                  <a:pt x="319" y="79"/>
                  <a:pt x="321" y="78"/>
                  <a:pt x="321" y="79"/>
                </a:cubicBezTo>
                <a:cubicBezTo>
                  <a:pt x="321" y="83"/>
                  <a:pt x="320" y="87"/>
                  <a:pt x="319" y="90"/>
                </a:cubicBezTo>
                <a:cubicBezTo>
                  <a:pt x="318" y="93"/>
                  <a:pt x="318" y="95"/>
                  <a:pt x="317" y="97"/>
                </a:cubicBezTo>
                <a:cubicBezTo>
                  <a:pt x="316" y="99"/>
                  <a:pt x="314" y="100"/>
                  <a:pt x="313" y="100"/>
                </a:cubicBezTo>
                <a:cubicBezTo>
                  <a:pt x="307" y="101"/>
                  <a:pt x="301" y="99"/>
                  <a:pt x="296" y="100"/>
                </a:cubicBezTo>
                <a:cubicBezTo>
                  <a:pt x="294" y="101"/>
                  <a:pt x="292" y="103"/>
                  <a:pt x="291" y="104"/>
                </a:cubicBezTo>
                <a:cubicBezTo>
                  <a:pt x="294" y="104"/>
                  <a:pt x="298" y="103"/>
                  <a:pt x="302" y="103"/>
                </a:cubicBezTo>
                <a:cubicBezTo>
                  <a:pt x="305" y="103"/>
                  <a:pt x="307" y="102"/>
                  <a:pt x="310" y="102"/>
                </a:cubicBezTo>
                <a:cubicBezTo>
                  <a:pt x="310" y="105"/>
                  <a:pt x="309" y="108"/>
                  <a:pt x="308" y="111"/>
                </a:cubicBezTo>
                <a:cubicBezTo>
                  <a:pt x="308" y="113"/>
                  <a:pt x="305" y="114"/>
                  <a:pt x="305" y="117"/>
                </a:cubicBezTo>
                <a:cubicBezTo>
                  <a:pt x="304" y="120"/>
                  <a:pt x="306" y="123"/>
                  <a:pt x="307" y="126"/>
                </a:cubicBezTo>
                <a:cubicBezTo>
                  <a:pt x="307" y="123"/>
                  <a:pt x="307" y="121"/>
                  <a:pt x="308" y="118"/>
                </a:cubicBezTo>
                <a:cubicBezTo>
                  <a:pt x="308" y="117"/>
                  <a:pt x="309" y="115"/>
                  <a:pt x="309" y="114"/>
                </a:cubicBezTo>
                <a:cubicBezTo>
                  <a:pt x="311" y="110"/>
                  <a:pt x="312" y="106"/>
                  <a:pt x="314" y="102"/>
                </a:cubicBezTo>
                <a:cubicBezTo>
                  <a:pt x="315" y="100"/>
                  <a:pt x="318" y="100"/>
                  <a:pt x="320" y="98"/>
                </a:cubicBezTo>
                <a:cubicBezTo>
                  <a:pt x="321" y="97"/>
                  <a:pt x="323" y="95"/>
                  <a:pt x="324" y="93"/>
                </a:cubicBezTo>
                <a:cubicBezTo>
                  <a:pt x="325" y="90"/>
                  <a:pt x="324" y="87"/>
                  <a:pt x="326" y="85"/>
                </a:cubicBezTo>
                <a:cubicBezTo>
                  <a:pt x="328" y="83"/>
                  <a:pt x="330" y="85"/>
                  <a:pt x="332" y="85"/>
                </a:cubicBezTo>
                <a:cubicBezTo>
                  <a:pt x="335" y="85"/>
                  <a:pt x="338" y="84"/>
                  <a:pt x="340" y="85"/>
                </a:cubicBezTo>
                <a:cubicBezTo>
                  <a:pt x="343" y="86"/>
                  <a:pt x="345" y="89"/>
                  <a:pt x="347" y="90"/>
                </a:cubicBezTo>
                <a:cubicBezTo>
                  <a:pt x="352" y="92"/>
                  <a:pt x="357" y="92"/>
                  <a:pt x="361" y="94"/>
                </a:cubicBezTo>
                <a:cubicBezTo>
                  <a:pt x="362" y="94"/>
                  <a:pt x="360" y="97"/>
                  <a:pt x="361" y="97"/>
                </a:cubicBezTo>
                <a:cubicBezTo>
                  <a:pt x="362" y="98"/>
                  <a:pt x="363" y="95"/>
                  <a:pt x="364" y="95"/>
                </a:cubicBezTo>
                <a:cubicBezTo>
                  <a:pt x="365" y="95"/>
                  <a:pt x="366" y="96"/>
                  <a:pt x="367" y="97"/>
                </a:cubicBezTo>
                <a:cubicBezTo>
                  <a:pt x="369" y="98"/>
                  <a:pt x="370" y="99"/>
                  <a:pt x="371" y="100"/>
                </a:cubicBezTo>
                <a:cubicBezTo>
                  <a:pt x="372" y="102"/>
                  <a:pt x="373" y="105"/>
                  <a:pt x="373" y="107"/>
                </a:cubicBezTo>
                <a:cubicBezTo>
                  <a:pt x="373" y="109"/>
                  <a:pt x="371" y="112"/>
                  <a:pt x="372" y="114"/>
                </a:cubicBezTo>
                <a:cubicBezTo>
                  <a:pt x="372" y="115"/>
                  <a:pt x="375" y="116"/>
                  <a:pt x="376" y="115"/>
                </a:cubicBezTo>
                <a:cubicBezTo>
                  <a:pt x="379" y="114"/>
                  <a:pt x="381" y="111"/>
                  <a:pt x="384" y="110"/>
                </a:cubicBezTo>
                <a:cubicBezTo>
                  <a:pt x="386" y="109"/>
                  <a:pt x="389" y="110"/>
                  <a:pt x="391" y="110"/>
                </a:cubicBezTo>
                <a:cubicBezTo>
                  <a:pt x="392" y="110"/>
                  <a:pt x="394" y="111"/>
                  <a:pt x="396" y="111"/>
                </a:cubicBezTo>
                <a:cubicBezTo>
                  <a:pt x="400" y="112"/>
                  <a:pt x="405" y="113"/>
                  <a:pt x="410" y="114"/>
                </a:cubicBezTo>
                <a:cubicBezTo>
                  <a:pt x="414" y="114"/>
                  <a:pt x="419" y="113"/>
                  <a:pt x="423" y="114"/>
                </a:cubicBezTo>
                <a:cubicBezTo>
                  <a:pt x="427" y="114"/>
                  <a:pt x="431" y="115"/>
                  <a:pt x="435" y="117"/>
                </a:cubicBezTo>
                <a:cubicBezTo>
                  <a:pt x="440" y="120"/>
                  <a:pt x="444" y="124"/>
                  <a:pt x="448" y="128"/>
                </a:cubicBezTo>
                <a:cubicBezTo>
                  <a:pt x="451" y="130"/>
                  <a:pt x="451" y="134"/>
                  <a:pt x="453" y="137"/>
                </a:cubicBezTo>
                <a:cubicBezTo>
                  <a:pt x="455" y="138"/>
                  <a:pt x="457" y="137"/>
                  <a:pt x="459" y="138"/>
                </a:cubicBezTo>
                <a:cubicBezTo>
                  <a:pt x="460" y="139"/>
                  <a:pt x="460" y="141"/>
                  <a:pt x="462" y="143"/>
                </a:cubicBezTo>
                <a:cubicBezTo>
                  <a:pt x="463" y="144"/>
                  <a:pt x="465" y="144"/>
                  <a:pt x="466" y="145"/>
                </a:cubicBezTo>
                <a:cubicBezTo>
                  <a:pt x="468" y="146"/>
                  <a:pt x="470" y="148"/>
                  <a:pt x="472" y="148"/>
                </a:cubicBezTo>
                <a:cubicBezTo>
                  <a:pt x="476" y="149"/>
                  <a:pt x="481" y="146"/>
                  <a:pt x="485" y="147"/>
                </a:cubicBezTo>
                <a:cubicBezTo>
                  <a:pt x="488" y="149"/>
                  <a:pt x="489" y="153"/>
                  <a:pt x="490" y="156"/>
                </a:cubicBezTo>
                <a:cubicBezTo>
                  <a:pt x="491" y="158"/>
                  <a:pt x="490" y="160"/>
                  <a:pt x="490" y="162"/>
                </a:cubicBezTo>
                <a:cubicBezTo>
                  <a:pt x="491" y="167"/>
                  <a:pt x="494" y="172"/>
                  <a:pt x="494" y="177"/>
                </a:cubicBezTo>
                <a:cubicBezTo>
                  <a:pt x="495" y="181"/>
                  <a:pt x="495" y="185"/>
                  <a:pt x="494" y="188"/>
                </a:cubicBezTo>
                <a:cubicBezTo>
                  <a:pt x="494" y="192"/>
                  <a:pt x="494" y="196"/>
                  <a:pt x="492" y="200"/>
                </a:cubicBezTo>
                <a:cubicBezTo>
                  <a:pt x="490" y="204"/>
                  <a:pt x="485" y="207"/>
                  <a:pt x="483" y="212"/>
                </a:cubicBezTo>
                <a:cubicBezTo>
                  <a:pt x="481" y="216"/>
                  <a:pt x="481" y="221"/>
                  <a:pt x="478" y="224"/>
                </a:cubicBezTo>
                <a:cubicBezTo>
                  <a:pt x="476" y="228"/>
                  <a:pt x="470" y="230"/>
                  <a:pt x="467" y="234"/>
                </a:cubicBezTo>
                <a:cubicBezTo>
                  <a:pt x="464" y="238"/>
                  <a:pt x="463" y="243"/>
                  <a:pt x="461" y="247"/>
                </a:cubicBezTo>
                <a:cubicBezTo>
                  <a:pt x="459" y="251"/>
                  <a:pt x="458" y="256"/>
                  <a:pt x="454" y="260"/>
                </a:cubicBezTo>
                <a:cubicBezTo>
                  <a:pt x="453" y="261"/>
                  <a:pt x="449" y="258"/>
                  <a:pt x="448" y="260"/>
                </a:cubicBezTo>
                <a:cubicBezTo>
                  <a:pt x="446" y="263"/>
                  <a:pt x="447" y="267"/>
                  <a:pt x="446" y="271"/>
                </a:cubicBezTo>
                <a:cubicBezTo>
                  <a:pt x="445" y="273"/>
                  <a:pt x="443" y="275"/>
                  <a:pt x="443" y="277"/>
                </a:cubicBezTo>
                <a:cubicBezTo>
                  <a:pt x="443" y="278"/>
                  <a:pt x="446" y="279"/>
                  <a:pt x="446" y="281"/>
                </a:cubicBezTo>
                <a:cubicBezTo>
                  <a:pt x="447" y="284"/>
                  <a:pt x="445" y="287"/>
                  <a:pt x="445" y="291"/>
                </a:cubicBezTo>
                <a:cubicBezTo>
                  <a:pt x="445" y="296"/>
                  <a:pt x="448" y="300"/>
                  <a:pt x="447" y="305"/>
                </a:cubicBezTo>
                <a:cubicBezTo>
                  <a:pt x="447" y="313"/>
                  <a:pt x="443" y="320"/>
                  <a:pt x="443" y="328"/>
                </a:cubicBezTo>
                <a:cubicBezTo>
                  <a:pt x="442" y="330"/>
                  <a:pt x="445" y="332"/>
                  <a:pt x="444" y="334"/>
                </a:cubicBezTo>
                <a:cubicBezTo>
                  <a:pt x="444" y="336"/>
                  <a:pt x="441" y="337"/>
                  <a:pt x="441" y="339"/>
                </a:cubicBezTo>
                <a:cubicBezTo>
                  <a:pt x="440" y="344"/>
                  <a:pt x="441" y="350"/>
                  <a:pt x="440" y="356"/>
                </a:cubicBezTo>
                <a:cubicBezTo>
                  <a:pt x="439" y="359"/>
                  <a:pt x="436" y="362"/>
                  <a:pt x="435" y="365"/>
                </a:cubicBezTo>
                <a:cubicBezTo>
                  <a:pt x="433" y="368"/>
                  <a:pt x="431" y="371"/>
                  <a:pt x="430" y="375"/>
                </a:cubicBezTo>
                <a:cubicBezTo>
                  <a:pt x="428" y="378"/>
                  <a:pt x="426" y="381"/>
                  <a:pt x="424" y="385"/>
                </a:cubicBezTo>
                <a:cubicBezTo>
                  <a:pt x="423" y="387"/>
                  <a:pt x="422" y="389"/>
                  <a:pt x="422" y="391"/>
                </a:cubicBezTo>
                <a:cubicBezTo>
                  <a:pt x="422" y="394"/>
                  <a:pt x="424" y="397"/>
                  <a:pt x="422" y="399"/>
                </a:cubicBezTo>
                <a:cubicBezTo>
                  <a:pt x="420" y="402"/>
                  <a:pt x="415" y="403"/>
                  <a:pt x="412" y="406"/>
                </a:cubicBezTo>
                <a:cubicBezTo>
                  <a:pt x="410" y="407"/>
                  <a:pt x="411" y="411"/>
                  <a:pt x="409" y="412"/>
                </a:cubicBezTo>
                <a:cubicBezTo>
                  <a:pt x="407" y="413"/>
                  <a:pt x="404" y="413"/>
                  <a:pt x="401" y="412"/>
                </a:cubicBezTo>
                <a:cubicBezTo>
                  <a:pt x="400" y="412"/>
                  <a:pt x="399" y="409"/>
                  <a:pt x="397" y="409"/>
                </a:cubicBezTo>
                <a:cubicBezTo>
                  <a:pt x="396" y="409"/>
                  <a:pt x="397" y="412"/>
                  <a:pt x="396" y="412"/>
                </a:cubicBezTo>
                <a:cubicBezTo>
                  <a:pt x="394" y="414"/>
                  <a:pt x="391" y="415"/>
                  <a:pt x="388" y="415"/>
                </a:cubicBezTo>
                <a:cubicBezTo>
                  <a:pt x="386" y="415"/>
                  <a:pt x="384" y="412"/>
                  <a:pt x="382" y="412"/>
                </a:cubicBezTo>
                <a:cubicBezTo>
                  <a:pt x="380" y="412"/>
                  <a:pt x="379" y="413"/>
                  <a:pt x="378" y="414"/>
                </a:cubicBezTo>
                <a:cubicBezTo>
                  <a:pt x="375" y="416"/>
                  <a:pt x="374" y="419"/>
                  <a:pt x="372" y="421"/>
                </a:cubicBezTo>
                <a:cubicBezTo>
                  <a:pt x="371" y="422"/>
                  <a:pt x="369" y="424"/>
                  <a:pt x="367" y="425"/>
                </a:cubicBezTo>
                <a:cubicBezTo>
                  <a:pt x="364" y="426"/>
                  <a:pt x="360" y="425"/>
                  <a:pt x="358" y="426"/>
                </a:cubicBezTo>
                <a:cubicBezTo>
                  <a:pt x="352" y="429"/>
                  <a:pt x="348" y="435"/>
                  <a:pt x="343" y="439"/>
                </a:cubicBezTo>
                <a:cubicBezTo>
                  <a:pt x="341" y="441"/>
                  <a:pt x="339" y="443"/>
                  <a:pt x="338" y="445"/>
                </a:cubicBezTo>
                <a:cubicBezTo>
                  <a:pt x="335" y="448"/>
                  <a:pt x="332" y="451"/>
                  <a:pt x="331" y="455"/>
                </a:cubicBezTo>
                <a:cubicBezTo>
                  <a:pt x="330" y="457"/>
                  <a:pt x="331" y="460"/>
                  <a:pt x="331" y="463"/>
                </a:cubicBezTo>
                <a:cubicBezTo>
                  <a:pt x="331" y="464"/>
                  <a:pt x="329" y="465"/>
                  <a:pt x="329" y="466"/>
                </a:cubicBezTo>
                <a:cubicBezTo>
                  <a:pt x="330" y="469"/>
                  <a:pt x="333" y="472"/>
                  <a:pt x="334" y="476"/>
                </a:cubicBezTo>
                <a:cubicBezTo>
                  <a:pt x="334" y="482"/>
                  <a:pt x="334" y="488"/>
                  <a:pt x="332" y="494"/>
                </a:cubicBezTo>
                <a:cubicBezTo>
                  <a:pt x="332" y="495"/>
                  <a:pt x="329" y="494"/>
                  <a:pt x="329" y="495"/>
                </a:cubicBezTo>
                <a:cubicBezTo>
                  <a:pt x="329" y="497"/>
                  <a:pt x="332" y="498"/>
                  <a:pt x="331" y="499"/>
                </a:cubicBezTo>
                <a:cubicBezTo>
                  <a:pt x="329" y="502"/>
                  <a:pt x="323" y="504"/>
                  <a:pt x="321" y="507"/>
                </a:cubicBezTo>
                <a:cubicBezTo>
                  <a:pt x="317" y="513"/>
                  <a:pt x="315" y="521"/>
                  <a:pt x="312" y="528"/>
                </a:cubicBezTo>
                <a:cubicBezTo>
                  <a:pt x="311" y="532"/>
                  <a:pt x="310" y="537"/>
                  <a:pt x="307" y="541"/>
                </a:cubicBezTo>
                <a:cubicBezTo>
                  <a:pt x="304" y="545"/>
                  <a:pt x="300" y="548"/>
                  <a:pt x="296" y="551"/>
                </a:cubicBezTo>
                <a:cubicBezTo>
                  <a:pt x="295" y="552"/>
                  <a:pt x="293" y="550"/>
                  <a:pt x="293" y="549"/>
                </a:cubicBezTo>
                <a:cubicBezTo>
                  <a:pt x="294" y="547"/>
                  <a:pt x="296" y="548"/>
                  <a:pt x="298" y="547"/>
                </a:cubicBezTo>
                <a:cubicBezTo>
                  <a:pt x="300" y="545"/>
                  <a:pt x="302" y="544"/>
                  <a:pt x="303" y="541"/>
                </a:cubicBezTo>
                <a:cubicBezTo>
                  <a:pt x="304" y="540"/>
                  <a:pt x="302" y="538"/>
                  <a:pt x="303" y="537"/>
                </a:cubicBezTo>
                <a:cubicBezTo>
                  <a:pt x="304" y="536"/>
                  <a:pt x="306" y="537"/>
                  <a:pt x="306" y="536"/>
                </a:cubicBezTo>
                <a:cubicBezTo>
                  <a:pt x="308" y="533"/>
                  <a:pt x="310" y="529"/>
                  <a:pt x="310" y="525"/>
                </a:cubicBezTo>
                <a:cubicBezTo>
                  <a:pt x="309" y="523"/>
                  <a:pt x="307" y="527"/>
                  <a:pt x="305" y="526"/>
                </a:cubicBezTo>
                <a:cubicBezTo>
                  <a:pt x="303" y="525"/>
                  <a:pt x="303" y="521"/>
                  <a:pt x="301" y="520"/>
                </a:cubicBezTo>
                <a:cubicBezTo>
                  <a:pt x="299" y="520"/>
                  <a:pt x="299" y="523"/>
                  <a:pt x="300" y="525"/>
                </a:cubicBezTo>
                <a:cubicBezTo>
                  <a:pt x="300" y="526"/>
                  <a:pt x="303" y="527"/>
                  <a:pt x="303" y="528"/>
                </a:cubicBezTo>
                <a:cubicBezTo>
                  <a:pt x="302" y="533"/>
                  <a:pt x="297" y="536"/>
                  <a:pt x="295" y="540"/>
                </a:cubicBezTo>
                <a:cubicBezTo>
                  <a:pt x="294" y="543"/>
                  <a:pt x="292" y="546"/>
                  <a:pt x="291" y="549"/>
                </a:cubicBezTo>
                <a:cubicBezTo>
                  <a:pt x="291" y="550"/>
                  <a:pt x="294" y="551"/>
                  <a:pt x="293" y="553"/>
                </a:cubicBezTo>
                <a:cubicBezTo>
                  <a:pt x="293" y="556"/>
                  <a:pt x="290" y="559"/>
                  <a:pt x="289" y="562"/>
                </a:cubicBezTo>
                <a:cubicBezTo>
                  <a:pt x="287" y="565"/>
                  <a:pt x="287" y="568"/>
                  <a:pt x="285" y="571"/>
                </a:cubicBezTo>
                <a:cubicBezTo>
                  <a:pt x="284" y="573"/>
                  <a:pt x="282" y="576"/>
                  <a:pt x="281" y="578"/>
                </a:cubicBezTo>
                <a:close/>
              </a:path>
            </a:pathLst>
          </a:custGeom>
          <a:solidFill>
            <a:srgbClr val="9C2200"/>
          </a:solidFill>
          <a:ln w="3175" cap="rnd">
            <a:solidFill>
              <a:schemeClr val="bg1"/>
            </a:solidFill>
            <a:round/>
            <a:headEnd/>
            <a:tailEnd/>
          </a:ln>
          <a:effectLst>
            <a:innerShdw blurRad="63500" dist="50800" dir="10800000">
              <a:prstClr val="black">
                <a:alpha val="50000"/>
              </a:prstClr>
            </a:innerShdw>
          </a:effec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43" name="Rectangle 2342"/>
          <p:cNvSpPr/>
          <p:nvPr/>
        </p:nvSpPr>
        <p:spPr>
          <a:xfrm>
            <a:off x="49104" y="4988609"/>
            <a:ext cx="265124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dirty="0" smtClean="0">
                <a:solidFill>
                  <a:prstClr val="black"/>
                </a:solidFill>
                <a:latin typeface="Lucida Grande"/>
              </a:rPr>
              <a:t>Last 20 years of </a:t>
            </a:r>
            <a:r>
              <a:rPr lang="en-ZA" dirty="0" smtClean="0">
                <a:solidFill>
                  <a:srgbClr val="9E250A"/>
                </a:solidFill>
                <a:latin typeface="Lucida Grande"/>
              </a:rPr>
              <a:t>IPC </a:t>
            </a:r>
            <a:r>
              <a:rPr lang="en-ZA" dirty="0" smtClean="0">
                <a:solidFill>
                  <a:prstClr val="black"/>
                </a:solidFill>
                <a:latin typeface="Lucida Grande"/>
              </a:rPr>
              <a:t>conferences</a:t>
            </a:r>
          </a:p>
        </p:txBody>
      </p:sp>
      <p:sp>
        <p:nvSpPr>
          <p:cNvPr id="2344" name="Rectangle 2343"/>
          <p:cNvSpPr/>
          <p:nvPr/>
        </p:nvSpPr>
        <p:spPr>
          <a:xfrm>
            <a:off x="5911850" y="4644390"/>
            <a:ext cx="4572000" cy="1200329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ZA" sz="1200" dirty="0" smtClean="0">
              <a:solidFill>
                <a:prstClr val="black"/>
              </a:solidFill>
            </a:endParaRPr>
          </a:p>
          <a:p>
            <a:endParaRPr lang="en-ZA" sz="1200" dirty="0" smtClean="0">
              <a:solidFill>
                <a:prstClr val="black"/>
              </a:solidFill>
            </a:endParaRPr>
          </a:p>
          <a:p>
            <a:endParaRPr lang="en-ZA" sz="1200" dirty="0" smtClean="0">
              <a:solidFill>
                <a:prstClr val="black"/>
              </a:solidFill>
            </a:endParaRPr>
          </a:p>
          <a:p>
            <a:endParaRPr lang="en-ZA" sz="1200" dirty="0" smtClean="0">
              <a:solidFill>
                <a:prstClr val="black"/>
              </a:solidFill>
            </a:endParaRPr>
          </a:p>
          <a:p>
            <a:endParaRPr lang="en-ZA" sz="1200" dirty="0" smtClean="0">
              <a:solidFill>
                <a:prstClr val="black"/>
              </a:solidFill>
            </a:endParaRPr>
          </a:p>
          <a:p>
            <a:endParaRPr lang="en-ZA" sz="1200" dirty="0">
              <a:solidFill>
                <a:prstClr val="black"/>
              </a:solidFill>
            </a:endParaRPr>
          </a:p>
        </p:txBody>
      </p:sp>
      <p:sp>
        <p:nvSpPr>
          <p:cNvPr id="2345" name="TextBox 2344"/>
          <p:cNvSpPr txBox="1"/>
          <p:nvPr/>
        </p:nvSpPr>
        <p:spPr>
          <a:xfrm>
            <a:off x="27046" y="141390"/>
            <a:ext cx="73308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IUSSP Population Conferences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grpSp>
        <p:nvGrpSpPr>
          <p:cNvPr id="2346" name="Group 2345"/>
          <p:cNvGrpSpPr/>
          <p:nvPr/>
        </p:nvGrpSpPr>
        <p:grpSpPr>
          <a:xfrm>
            <a:off x="4933950" y="4818063"/>
            <a:ext cx="392113" cy="374650"/>
            <a:chOff x="5086350" y="4970463"/>
            <a:chExt cx="392113" cy="374650"/>
          </a:xfrm>
        </p:grpSpPr>
        <p:sp>
          <p:nvSpPr>
            <p:cNvPr id="2347" name="Freeform 2511"/>
            <p:cNvSpPr>
              <a:spLocks noChangeAspect="1"/>
            </p:cNvSpPr>
            <p:nvPr/>
          </p:nvSpPr>
          <p:spPr bwMode="auto">
            <a:xfrm>
              <a:off x="5086350" y="4970463"/>
              <a:ext cx="392113" cy="374650"/>
            </a:xfrm>
            <a:custGeom>
              <a:avLst/>
              <a:gdLst>
                <a:gd name="T0" fmla="*/ 235 w 206"/>
                <a:gd name="T1" fmla="*/ 85 h 197"/>
                <a:gd name="T2" fmla="*/ 229 w 206"/>
                <a:gd name="T3" fmla="*/ 95 h 197"/>
                <a:gd name="T4" fmla="*/ 215 w 206"/>
                <a:gd name="T5" fmla="*/ 86 h 197"/>
                <a:gd name="T6" fmla="*/ 218 w 206"/>
                <a:gd name="T7" fmla="*/ 71 h 197"/>
                <a:gd name="T8" fmla="*/ 235 w 206"/>
                <a:gd name="T9" fmla="*/ 72 h 197"/>
                <a:gd name="T10" fmla="*/ 233 w 206"/>
                <a:gd name="T11" fmla="*/ 62 h 197"/>
                <a:gd name="T12" fmla="*/ 231 w 206"/>
                <a:gd name="T13" fmla="*/ 36 h 197"/>
                <a:gd name="T14" fmla="*/ 229 w 206"/>
                <a:gd name="T15" fmla="*/ 19 h 197"/>
                <a:gd name="T16" fmla="*/ 225 w 206"/>
                <a:gd name="T17" fmla="*/ 5 h 197"/>
                <a:gd name="T18" fmla="*/ 218 w 206"/>
                <a:gd name="T19" fmla="*/ 2 h 197"/>
                <a:gd name="T20" fmla="*/ 201 w 206"/>
                <a:gd name="T21" fmla="*/ 1 h 197"/>
                <a:gd name="T22" fmla="*/ 188 w 206"/>
                <a:gd name="T23" fmla="*/ 4 h 197"/>
                <a:gd name="T24" fmla="*/ 175 w 206"/>
                <a:gd name="T25" fmla="*/ 12 h 197"/>
                <a:gd name="T26" fmla="*/ 158 w 206"/>
                <a:gd name="T27" fmla="*/ 36 h 197"/>
                <a:gd name="T28" fmla="*/ 143 w 206"/>
                <a:gd name="T29" fmla="*/ 46 h 197"/>
                <a:gd name="T30" fmla="*/ 138 w 206"/>
                <a:gd name="T31" fmla="*/ 63 h 197"/>
                <a:gd name="T32" fmla="*/ 122 w 206"/>
                <a:gd name="T33" fmla="*/ 66 h 197"/>
                <a:gd name="T34" fmla="*/ 109 w 206"/>
                <a:gd name="T35" fmla="*/ 56 h 197"/>
                <a:gd name="T36" fmla="*/ 97 w 206"/>
                <a:gd name="T37" fmla="*/ 59 h 197"/>
                <a:gd name="T38" fmla="*/ 89 w 206"/>
                <a:gd name="T39" fmla="*/ 74 h 197"/>
                <a:gd name="T40" fmla="*/ 79 w 206"/>
                <a:gd name="T41" fmla="*/ 84 h 197"/>
                <a:gd name="T42" fmla="*/ 62 w 206"/>
                <a:gd name="T43" fmla="*/ 85 h 197"/>
                <a:gd name="T44" fmla="*/ 65 w 206"/>
                <a:gd name="T45" fmla="*/ 69 h 197"/>
                <a:gd name="T46" fmla="*/ 59 w 206"/>
                <a:gd name="T47" fmla="*/ 53 h 197"/>
                <a:gd name="T48" fmla="*/ 53 w 206"/>
                <a:gd name="T49" fmla="*/ 115 h 197"/>
                <a:gd name="T50" fmla="*/ 44 w 206"/>
                <a:gd name="T51" fmla="*/ 121 h 197"/>
                <a:gd name="T52" fmla="*/ 34 w 206"/>
                <a:gd name="T53" fmla="*/ 122 h 197"/>
                <a:gd name="T54" fmla="*/ 16 w 206"/>
                <a:gd name="T55" fmla="*/ 121 h 197"/>
                <a:gd name="T56" fmla="*/ 8 w 206"/>
                <a:gd name="T57" fmla="*/ 108 h 197"/>
                <a:gd name="T58" fmla="*/ 5 w 206"/>
                <a:gd name="T59" fmla="*/ 117 h 197"/>
                <a:gd name="T60" fmla="*/ 4 w 206"/>
                <a:gd name="T61" fmla="*/ 129 h 197"/>
                <a:gd name="T62" fmla="*/ 19 w 206"/>
                <a:gd name="T63" fmla="*/ 168 h 197"/>
                <a:gd name="T64" fmla="*/ 25 w 206"/>
                <a:gd name="T65" fmla="*/ 195 h 197"/>
                <a:gd name="T66" fmla="*/ 20 w 206"/>
                <a:gd name="T67" fmla="*/ 199 h 197"/>
                <a:gd name="T68" fmla="*/ 26 w 206"/>
                <a:gd name="T69" fmla="*/ 217 h 197"/>
                <a:gd name="T70" fmla="*/ 34 w 206"/>
                <a:gd name="T71" fmla="*/ 224 h 197"/>
                <a:gd name="T72" fmla="*/ 49 w 206"/>
                <a:gd name="T73" fmla="*/ 235 h 197"/>
                <a:gd name="T74" fmla="*/ 65 w 206"/>
                <a:gd name="T75" fmla="*/ 225 h 197"/>
                <a:gd name="T76" fmla="*/ 80 w 206"/>
                <a:gd name="T77" fmla="*/ 222 h 197"/>
                <a:gd name="T78" fmla="*/ 100 w 206"/>
                <a:gd name="T79" fmla="*/ 222 h 197"/>
                <a:gd name="T80" fmla="*/ 121 w 206"/>
                <a:gd name="T81" fmla="*/ 222 h 197"/>
                <a:gd name="T82" fmla="*/ 134 w 206"/>
                <a:gd name="T83" fmla="*/ 218 h 197"/>
                <a:gd name="T84" fmla="*/ 147 w 206"/>
                <a:gd name="T85" fmla="*/ 213 h 197"/>
                <a:gd name="T86" fmla="*/ 169 w 206"/>
                <a:gd name="T87" fmla="*/ 200 h 197"/>
                <a:gd name="T88" fmla="*/ 191 w 206"/>
                <a:gd name="T89" fmla="*/ 177 h 197"/>
                <a:gd name="T90" fmla="*/ 206 w 206"/>
                <a:gd name="T91" fmla="*/ 161 h 197"/>
                <a:gd name="T92" fmla="*/ 219 w 206"/>
                <a:gd name="T93" fmla="*/ 133 h 197"/>
                <a:gd name="T94" fmla="*/ 235 w 206"/>
                <a:gd name="T95" fmla="*/ 121 h 197"/>
                <a:gd name="T96" fmla="*/ 243 w 206"/>
                <a:gd name="T97" fmla="*/ 97 h 19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197"/>
                <a:gd name="T149" fmla="*/ 206 w 206"/>
                <a:gd name="T150" fmla="*/ 197 h 19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197">
                  <a:moveTo>
                    <a:pt x="206" y="72"/>
                  </a:moveTo>
                  <a:lnTo>
                    <a:pt x="196" y="71"/>
                  </a:lnTo>
                  <a:cubicBezTo>
                    <a:pt x="196" y="74"/>
                    <a:pt x="195" y="76"/>
                    <a:pt x="194" y="77"/>
                  </a:cubicBezTo>
                  <a:cubicBezTo>
                    <a:pt x="193" y="78"/>
                    <a:pt x="192" y="79"/>
                    <a:pt x="191" y="79"/>
                  </a:cubicBezTo>
                  <a:cubicBezTo>
                    <a:pt x="189" y="79"/>
                    <a:pt x="186" y="78"/>
                    <a:pt x="185" y="77"/>
                  </a:cubicBezTo>
                  <a:cubicBezTo>
                    <a:pt x="182" y="76"/>
                    <a:pt x="180" y="74"/>
                    <a:pt x="179" y="72"/>
                  </a:cubicBezTo>
                  <a:cubicBezTo>
                    <a:pt x="178" y="70"/>
                    <a:pt x="178" y="67"/>
                    <a:pt x="179" y="65"/>
                  </a:cubicBezTo>
                  <a:cubicBezTo>
                    <a:pt x="179" y="63"/>
                    <a:pt x="181" y="61"/>
                    <a:pt x="182" y="59"/>
                  </a:cubicBezTo>
                  <a:cubicBezTo>
                    <a:pt x="184" y="57"/>
                    <a:pt x="185" y="55"/>
                    <a:pt x="187" y="55"/>
                  </a:cubicBezTo>
                  <a:cubicBezTo>
                    <a:pt x="190" y="55"/>
                    <a:pt x="193" y="58"/>
                    <a:pt x="196" y="60"/>
                  </a:cubicBezTo>
                  <a:cubicBezTo>
                    <a:pt x="195" y="58"/>
                    <a:pt x="194" y="57"/>
                    <a:pt x="194" y="56"/>
                  </a:cubicBezTo>
                  <a:cubicBezTo>
                    <a:pt x="194" y="55"/>
                    <a:pt x="194" y="54"/>
                    <a:pt x="194" y="52"/>
                  </a:cubicBezTo>
                  <a:cubicBezTo>
                    <a:pt x="195" y="47"/>
                    <a:pt x="195" y="42"/>
                    <a:pt x="195" y="37"/>
                  </a:cubicBezTo>
                  <a:cubicBezTo>
                    <a:pt x="195" y="35"/>
                    <a:pt x="194" y="32"/>
                    <a:pt x="193" y="30"/>
                  </a:cubicBezTo>
                  <a:cubicBezTo>
                    <a:pt x="192" y="27"/>
                    <a:pt x="191" y="25"/>
                    <a:pt x="191" y="22"/>
                  </a:cubicBezTo>
                  <a:cubicBezTo>
                    <a:pt x="190" y="20"/>
                    <a:pt x="191" y="18"/>
                    <a:pt x="191" y="16"/>
                  </a:cubicBezTo>
                  <a:cubicBezTo>
                    <a:pt x="191" y="15"/>
                    <a:pt x="189" y="13"/>
                    <a:pt x="189" y="12"/>
                  </a:cubicBezTo>
                  <a:cubicBezTo>
                    <a:pt x="188" y="9"/>
                    <a:pt x="188" y="7"/>
                    <a:pt x="188" y="4"/>
                  </a:cubicBezTo>
                  <a:cubicBezTo>
                    <a:pt x="187" y="4"/>
                    <a:pt x="187" y="5"/>
                    <a:pt x="186" y="4"/>
                  </a:cubicBezTo>
                  <a:cubicBezTo>
                    <a:pt x="185" y="4"/>
                    <a:pt x="184" y="2"/>
                    <a:pt x="182" y="2"/>
                  </a:cubicBezTo>
                  <a:cubicBezTo>
                    <a:pt x="180" y="2"/>
                    <a:pt x="178" y="2"/>
                    <a:pt x="177" y="2"/>
                  </a:cubicBezTo>
                  <a:cubicBezTo>
                    <a:pt x="174" y="2"/>
                    <a:pt x="171" y="1"/>
                    <a:pt x="168" y="1"/>
                  </a:cubicBezTo>
                  <a:cubicBezTo>
                    <a:pt x="166" y="0"/>
                    <a:pt x="164" y="0"/>
                    <a:pt x="161" y="0"/>
                  </a:cubicBezTo>
                  <a:cubicBezTo>
                    <a:pt x="160" y="1"/>
                    <a:pt x="158" y="2"/>
                    <a:pt x="157" y="3"/>
                  </a:cubicBezTo>
                  <a:cubicBezTo>
                    <a:pt x="156" y="4"/>
                    <a:pt x="154" y="5"/>
                    <a:pt x="153" y="5"/>
                  </a:cubicBezTo>
                  <a:cubicBezTo>
                    <a:pt x="150" y="7"/>
                    <a:pt x="148" y="9"/>
                    <a:pt x="146" y="10"/>
                  </a:cubicBezTo>
                  <a:cubicBezTo>
                    <a:pt x="142" y="14"/>
                    <a:pt x="137" y="17"/>
                    <a:pt x="134" y="21"/>
                  </a:cubicBezTo>
                  <a:cubicBezTo>
                    <a:pt x="133" y="23"/>
                    <a:pt x="134" y="27"/>
                    <a:pt x="132" y="30"/>
                  </a:cubicBezTo>
                  <a:cubicBezTo>
                    <a:pt x="131" y="32"/>
                    <a:pt x="129" y="34"/>
                    <a:pt x="126" y="36"/>
                  </a:cubicBezTo>
                  <a:cubicBezTo>
                    <a:pt x="124" y="37"/>
                    <a:pt x="121" y="37"/>
                    <a:pt x="119" y="38"/>
                  </a:cubicBezTo>
                  <a:cubicBezTo>
                    <a:pt x="117" y="41"/>
                    <a:pt x="118" y="44"/>
                    <a:pt x="117" y="47"/>
                  </a:cubicBezTo>
                  <a:cubicBezTo>
                    <a:pt x="116" y="49"/>
                    <a:pt x="116" y="51"/>
                    <a:pt x="115" y="53"/>
                  </a:cubicBezTo>
                  <a:cubicBezTo>
                    <a:pt x="112" y="54"/>
                    <a:pt x="109" y="54"/>
                    <a:pt x="106" y="54"/>
                  </a:cubicBezTo>
                  <a:cubicBezTo>
                    <a:pt x="105" y="55"/>
                    <a:pt x="104" y="55"/>
                    <a:pt x="102" y="55"/>
                  </a:cubicBezTo>
                  <a:cubicBezTo>
                    <a:pt x="100" y="55"/>
                    <a:pt x="97" y="54"/>
                    <a:pt x="95" y="53"/>
                  </a:cubicBezTo>
                  <a:cubicBezTo>
                    <a:pt x="93" y="51"/>
                    <a:pt x="93" y="48"/>
                    <a:pt x="91" y="47"/>
                  </a:cubicBezTo>
                  <a:cubicBezTo>
                    <a:pt x="90" y="46"/>
                    <a:pt x="88" y="46"/>
                    <a:pt x="86" y="47"/>
                  </a:cubicBezTo>
                  <a:cubicBezTo>
                    <a:pt x="84" y="47"/>
                    <a:pt x="82" y="48"/>
                    <a:pt x="81" y="49"/>
                  </a:cubicBezTo>
                  <a:cubicBezTo>
                    <a:pt x="80" y="52"/>
                    <a:pt x="80" y="55"/>
                    <a:pt x="78" y="57"/>
                  </a:cubicBezTo>
                  <a:cubicBezTo>
                    <a:pt x="77" y="59"/>
                    <a:pt x="76" y="61"/>
                    <a:pt x="74" y="62"/>
                  </a:cubicBezTo>
                  <a:cubicBezTo>
                    <a:pt x="72" y="64"/>
                    <a:pt x="69" y="65"/>
                    <a:pt x="67" y="67"/>
                  </a:cubicBezTo>
                  <a:cubicBezTo>
                    <a:pt x="66" y="67"/>
                    <a:pt x="67" y="70"/>
                    <a:pt x="66" y="70"/>
                  </a:cubicBezTo>
                  <a:cubicBezTo>
                    <a:pt x="63" y="71"/>
                    <a:pt x="60" y="69"/>
                    <a:pt x="57" y="69"/>
                  </a:cubicBezTo>
                  <a:cubicBezTo>
                    <a:pt x="55" y="70"/>
                    <a:pt x="53" y="72"/>
                    <a:pt x="52" y="71"/>
                  </a:cubicBezTo>
                  <a:cubicBezTo>
                    <a:pt x="50" y="70"/>
                    <a:pt x="50" y="68"/>
                    <a:pt x="50" y="66"/>
                  </a:cubicBezTo>
                  <a:cubicBezTo>
                    <a:pt x="51" y="63"/>
                    <a:pt x="54" y="61"/>
                    <a:pt x="54" y="58"/>
                  </a:cubicBezTo>
                  <a:cubicBezTo>
                    <a:pt x="54" y="56"/>
                    <a:pt x="52" y="55"/>
                    <a:pt x="51" y="53"/>
                  </a:cubicBezTo>
                  <a:cubicBezTo>
                    <a:pt x="50" y="50"/>
                    <a:pt x="51" y="47"/>
                    <a:pt x="49" y="44"/>
                  </a:cubicBezTo>
                  <a:cubicBezTo>
                    <a:pt x="48" y="42"/>
                    <a:pt x="46" y="41"/>
                    <a:pt x="45" y="40"/>
                  </a:cubicBezTo>
                  <a:lnTo>
                    <a:pt x="44" y="96"/>
                  </a:lnTo>
                  <a:cubicBezTo>
                    <a:pt x="43" y="97"/>
                    <a:pt x="42" y="98"/>
                    <a:pt x="41" y="99"/>
                  </a:cubicBezTo>
                  <a:cubicBezTo>
                    <a:pt x="39" y="100"/>
                    <a:pt x="38" y="100"/>
                    <a:pt x="37" y="101"/>
                  </a:cubicBezTo>
                  <a:cubicBezTo>
                    <a:pt x="36" y="102"/>
                    <a:pt x="35" y="104"/>
                    <a:pt x="34" y="104"/>
                  </a:cubicBezTo>
                  <a:cubicBezTo>
                    <a:pt x="32" y="105"/>
                    <a:pt x="30" y="102"/>
                    <a:pt x="28" y="102"/>
                  </a:cubicBezTo>
                  <a:cubicBezTo>
                    <a:pt x="25" y="102"/>
                    <a:pt x="23" y="104"/>
                    <a:pt x="20" y="104"/>
                  </a:cubicBezTo>
                  <a:cubicBezTo>
                    <a:pt x="18" y="103"/>
                    <a:pt x="15" y="103"/>
                    <a:pt x="13" y="101"/>
                  </a:cubicBezTo>
                  <a:cubicBezTo>
                    <a:pt x="11" y="100"/>
                    <a:pt x="12" y="97"/>
                    <a:pt x="11" y="95"/>
                  </a:cubicBezTo>
                  <a:cubicBezTo>
                    <a:pt x="10" y="93"/>
                    <a:pt x="9" y="90"/>
                    <a:pt x="7" y="90"/>
                  </a:cubicBezTo>
                  <a:cubicBezTo>
                    <a:pt x="6" y="89"/>
                    <a:pt x="4" y="91"/>
                    <a:pt x="4" y="92"/>
                  </a:cubicBezTo>
                  <a:cubicBezTo>
                    <a:pt x="3" y="94"/>
                    <a:pt x="4" y="96"/>
                    <a:pt x="4" y="98"/>
                  </a:cubicBezTo>
                  <a:cubicBezTo>
                    <a:pt x="3" y="98"/>
                    <a:pt x="1" y="98"/>
                    <a:pt x="0" y="98"/>
                  </a:cubicBezTo>
                  <a:cubicBezTo>
                    <a:pt x="1" y="102"/>
                    <a:pt x="2" y="104"/>
                    <a:pt x="3" y="108"/>
                  </a:cubicBezTo>
                  <a:cubicBezTo>
                    <a:pt x="5" y="112"/>
                    <a:pt x="6" y="116"/>
                    <a:pt x="8" y="120"/>
                  </a:cubicBezTo>
                  <a:cubicBezTo>
                    <a:pt x="11" y="127"/>
                    <a:pt x="14" y="133"/>
                    <a:pt x="16" y="140"/>
                  </a:cubicBezTo>
                  <a:cubicBezTo>
                    <a:pt x="18" y="144"/>
                    <a:pt x="21" y="148"/>
                    <a:pt x="22" y="153"/>
                  </a:cubicBezTo>
                  <a:cubicBezTo>
                    <a:pt x="22" y="156"/>
                    <a:pt x="23" y="160"/>
                    <a:pt x="21" y="163"/>
                  </a:cubicBezTo>
                  <a:cubicBezTo>
                    <a:pt x="20" y="164"/>
                    <a:pt x="18" y="159"/>
                    <a:pt x="17" y="160"/>
                  </a:cubicBezTo>
                  <a:cubicBezTo>
                    <a:pt x="15" y="161"/>
                    <a:pt x="16" y="164"/>
                    <a:pt x="17" y="166"/>
                  </a:cubicBezTo>
                  <a:cubicBezTo>
                    <a:pt x="18" y="170"/>
                    <a:pt x="21" y="173"/>
                    <a:pt x="22" y="177"/>
                  </a:cubicBezTo>
                  <a:cubicBezTo>
                    <a:pt x="23" y="178"/>
                    <a:pt x="22" y="180"/>
                    <a:pt x="22" y="181"/>
                  </a:cubicBezTo>
                  <a:cubicBezTo>
                    <a:pt x="23" y="182"/>
                    <a:pt x="24" y="182"/>
                    <a:pt x="25" y="183"/>
                  </a:cubicBezTo>
                  <a:cubicBezTo>
                    <a:pt x="26" y="184"/>
                    <a:pt x="27" y="186"/>
                    <a:pt x="28" y="187"/>
                  </a:cubicBezTo>
                  <a:cubicBezTo>
                    <a:pt x="31" y="189"/>
                    <a:pt x="33" y="190"/>
                    <a:pt x="36" y="192"/>
                  </a:cubicBezTo>
                  <a:cubicBezTo>
                    <a:pt x="38" y="193"/>
                    <a:pt x="39" y="196"/>
                    <a:pt x="41" y="196"/>
                  </a:cubicBezTo>
                  <a:cubicBezTo>
                    <a:pt x="43" y="197"/>
                    <a:pt x="44" y="194"/>
                    <a:pt x="45" y="193"/>
                  </a:cubicBezTo>
                  <a:cubicBezTo>
                    <a:pt x="48" y="191"/>
                    <a:pt x="51" y="189"/>
                    <a:pt x="54" y="188"/>
                  </a:cubicBezTo>
                  <a:cubicBezTo>
                    <a:pt x="57" y="188"/>
                    <a:pt x="60" y="189"/>
                    <a:pt x="62" y="188"/>
                  </a:cubicBezTo>
                  <a:cubicBezTo>
                    <a:pt x="64" y="188"/>
                    <a:pt x="65" y="186"/>
                    <a:pt x="67" y="185"/>
                  </a:cubicBezTo>
                  <a:cubicBezTo>
                    <a:pt x="69" y="184"/>
                    <a:pt x="70" y="182"/>
                    <a:pt x="72" y="182"/>
                  </a:cubicBezTo>
                  <a:cubicBezTo>
                    <a:pt x="75" y="182"/>
                    <a:pt x="79" y="185"/>
                    <a:pt x="83" y="185"/>
                  </a:cubicBezTo>
                  <a:cubicBezTo>
                    <a:pt x="85" y="185"/>
                    <a:pt x="86" y="181"/>
                    <a:pt x="87" y="181"/>
                  </a:cubicBezTo>
                  <a:cubicBezTo>
                    <a:pt x="92" y="181"/>
                    <a:pt x="96" y="185"/>
                    <a:pt x="101" y="185"/>
                  </a:cubicBezTo>
                  <a:cubicBezTo>
                    <a:pt x="103" y="185"/>
                    <a:pt x="102" y="182"/>
                    <a:pt x="104" y="182"/>
                  </a:cubicBezTo>
                  <a:cubicBezTo>
                    <a:pt x="106" y="181"/>
                    <a:pt x="109" y="183"/>
                    <a:pt x="112" y="182"/>
                  </a:cubicBezTo>
                  <a:cubicBezTo>
                    <a:pt x="113" y="182"/>
                    <a:pt x="113" y="179"/>
                    <a:pt x="114" y="178"/>
                  </a:cubicBezTo>
                  <a:cubicBezTo>
                    <a:pt x="117" y="177"/>
                    <a:pt x="120" y="179"/>
                    <a:pt x="123" y="178"/>
                  </a:cubicBezTo>
                  <a:cubicBezTo>
                    <a:pt x="126" y="177"/>
                    <a:pt x="128" y="176"/>
                    <a:pt x="131" y="174"/>
                  </a:cubicBezTo>
                  <a:cubicBezTo>
                    <a:pt x="135" y="172"/>
                    <a:pt x="138" y="169"/>
                    <a:pt x="141" y="167"/>
                  </a:cubicBezTo>
                  <a:cubicBezTo>
                    <a:pt x="144" y="164"/>
                    <a:pt x="146" y="161"/>
                    <a:pt x="149" y="158"/>
                  </a:cubicBezTo>
                  <a:cubicBezTo>
                    <a:pt x="153" y="154"/>
                    <a:pt x="156" y="151"/>
                    <a:pt x="159" y="148"/>
                  </a:cubicBezTo>
                  <a:cubicBezTo>
                    <a:pt x="160" y="146"/>
                    <a:pt x="162" y="144"/>
                    <a:pt x="164" y="143"/>
                  </a:cubicBezTo>
                  <a:cubicBezTo>
                    <a:pt x="167" y="140"/>
                    <a:pt x="170" y="137"/>
                    <a:pt x="172" y="134"/>
                  </a:cubicBezTo>
                  <a:cubicBezTo>
                    <a:pt x="175" y="131"/>
                    <a:pt x="177" y="126"/>
                    <a:pt x="178" y="122"/>
                  </a:cubicBezTo>
                  <a:cubicBezTo>
                    <a:pt x="180" y="118"/>
                    <a:pt x="181" y="114"/>
                    <a:pt x="183" y="111"/>
                  </a:cubicBezTo>
                  <a:cubicBezTo>
                    <a:pt x="184" y="109"/>
                    <a:pt x="186" y="107"/>
                    <a:pt x="188" y="106"/>
                  </a:cubicBezTo>
                  <a:cubicBezTo>
                    <a:pt x="190" y="104"/>
                    <a:pt x="194" y="103"/>
                    <a:pt x="196" y="101"/>
                  </a:cubicBezTo>
                  <a:cubicBezTo>
                    <a:pt x="198" y="98"/>
                    <a:pt x="199" y="96"/>
                    <a:pt x="200" y="93"/>
                  </a:cubicBezTo>
                  <a:cubicBezTo>
                    <a:pt x="201" y="89"/>
                    <a:pt x="202" y="85"/>
                    <a:pt x="203" y="81"/>
                  </a:cubicBezTo>
                  <a:cubicBezTo>
                    <a:pt x="204" y="78"/>
                    <a:pt x="205" y="75"/>
                    <a:pt x="206" y="7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348" name="Freeform 2512"/>
            <p:cNvSpPr>
              <a:spLocks noChangeAspect="1"/>
            </p:cNvSpPr>
            <p:nvPr/>
          </p:nvSpPr>
          <p:spPr bwMode="auto">
            <a:xfrm>
              <a:off x="5424488" y="5075238"/>
              <a:ext cx="34925" cy="46038"/>
            </a:xfrm>
            <a:custGeom>
              <a:avLst/>
              <a:gdLst>
                <a:gd name="T0" fmla="*/ 22 w 18"/>
                <a:gd name="T1" fmla="*/ 19 h 24"/>
                <a:gd name="T2" fmla="*/ 22 w 18"/>
                <a:gd name="T3" fmla="*/ 13 h 24"/>
                <a:gd name="T4" fmla="*/ 22 w 18"/>
                <a:gd name="T5" fmla="*/ 6 h 24"/>
                <a:gd name="T6" fmla="*/ 11 w 18"/>
                <a:gd name="T7" fmla="*/ 0 h 24"/>
                <a:gd name="T8" fmla="*/ 5 w 18"/>
                <a:gd name="T9" fmla="*/ 5 h 24"/>
                <a:gd name="T10" fmla="*/ 1 w 18"/>
                <a:gd name="T11" fmla="*/ 12 h 24"/>
                <a:gd name="T12" fmla="*/ 1 w 18"/>
                <a:gd name="T13" fmla="*/ 21 h 24"/>
                <a:gd name="T14" fmla="*/ 9 w 18"/>
                <a:gd name="T15" fmla="*/ 27 h 24"/>
                <a:gd name="T16" fmla="*/ 16 w 18"/>
                <a:gd name="T17" fmla="*/ 29 h 24"/>
                <a:gd name="T18" fmla="*/ 20 w 18"/>
                <a:gd name="T19" fmla="*/ 27 h 24"/>
                <a:gd name="T20" fmla="*/ 22 w 18"/>
                <a:gd name="T21" fmla="*/ 19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18" y="16"/>
                  </a:moveTo>
                  <a:cubicBezTo>
                    <a:pt x="18" y="14"/>
                    <a:pt x="18" y="13"/>
                    <a:pt x="18" y="11"/>
                  </a:cubicBezTo>
                  <a:cubicBezTo>
                    <a:pt x="18" y="9"/>
                    <a:pt x="17" y="7"/>
                    <a:pt x="18" y="5"/>
                  </a:cubicBezTo>
                  <a:cubicBezTo>
                    <a:pt x="15" y="3"/>
                    <a:pt x="12" y="0"/>
                    <a:pt x="9" y="0"/>
                  </a:cubicBezTo>
                  <a:cubicBezTo>
                    <a:pt x="7" y="0"/>
                    <a:pt x="6" y="2"/>
                    <a:pt x="4" y="4"/>
                  </a:cubicBezTo>
                  <a:cubicBezTo>
                    <a:pt x="3" y="6"/>
                    <a:pt x="1" y="8"/>
                    <a:pt x="1" y="10"/>
                  </a:cubicBezTo>
                  <a:cubicBezTo>
                    <a:pt x="0" y="12"/>
                    <a:pt x="0" y="15"/>
                    <a:pt x="1" y="17"/>
                  </a:cubicBezTo>
                  <a:cubicBezTo>
                    <a:pt x="2" y="19"/>
                    <a:pt x="4" y="21"/>
                    <a:pt x="7" y="22"/>
                  </a:cubicBezTo>
                  <a:cubicBezTo>
                    <a:pt x="8" y="23"/>
                    <a:pt x="11" y="24"/>
                    <a:pt x="13" y="24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7" y="21"/>
                    <a:pt x="18" y="19"/>
                    <a:pt x="18" y="16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349" name="Freeform 2660"/>
            <p:cNvSpPr>
              <a:spLocks noChangeAspect="1"/>
            </p:cNvSpPr>
            <p:nvPr/>
          </p:nvSpPr>
          <p:spPr bwMode="auto">
            <a:xfrm>
              <a:off x="5335588" y="5156200"/>
              <a:ext cx="57150" cy="61913"/>
            </a:xfrm>
            <a:custGeom>
              <a:avLst/>
              <a:gdLst>
                <a:gd name="T0" fmla="*/ 23 w 30"/>
                <a:gd name="T1" fmla="*/ 0 h 32"/>
                <a:gd name="T2" fmla="*/ 35 w 30"/>
                <a:gd name="T3" fmla="*/ 11 h 32"/>
                <a:gd name="T4" fmla="*/ 35 w 30"/>
                <a:gd name="T5" fmla="*/ 18 h 32"/>
                <a:gd name="T6" fmla="*/ 29 w 30"/>
                <a:gd name="T7" fmla="*/ 28 h 32"/>
                <a:gd name="T8" fmla="*/ 25 w 30"/>
                <a:gd name="T9" fmla="*/ 29 h 32"/>
                <a:gd name="T10" fmla="*/ 19 w 30"/>
                <a:gd name="T11" fmla="*/ 29 h 32"/>
                <a:gd name="T12" fmla="*/ 14 w 30"/>
                <a:gd name="T13" fmla="*/ 38 h 32"/>
                <a:gd name="T14" fmla="*/ 10 w 30"/>
                <a:gd name="T15" fmla="*/ 38 h 32"/>
                <a:gd name="T16" fmla="*/ 5 w 30"/>
                <a:gd name="T17" fmla="*/ 32 h 32"/>
                <a:gd name="T18" fmla="*/ 1 w 30"/>
                <a:gd name="T19" fmla="*/ 26 h 32"/>
                <a:gd name="T20" fmla="*/ 1 w 30"/>
                <a:gd name="T21" fmla="*/ 18 h 32"/>
                <a:gd name="T22" fmla="*/ 7 w 30"/>
                <a:gd name="T23" fmla="*/ 15 h 32"/>
                <a:gd name="T24" fmla="*/ 13 w 30"/>
                <a:gd name="T25" fmla="*/ 6 h 32"/>
                <a:gd name="T26" fmla="*/ 19 w 30"/>
                <a:gd name="T27" fmla="*/ 4 h 32"/>
                <a:gd name="T28" fmla="*/ 23 w 30"/>
                <a:gd name="T29" fmla="*/ 0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32"/>
                <a:gd name="T47" fmla="*/ 30 w 30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32">
                  <a:moveTo>
                    <a:pt x="19" y="0"/>
                  </a:moveTo>
                  <a:cubicBezTo>
                    <a:pt x="23" y="2"/>
                    <a:pt x="26" y="6"/>
                    <a:pt x="29" y="9"/>
                  </a:cubicBezTo>
                  <a:cubicBezTo>
                    <a:pt x="30" y="11"/>
                    <a:pt x="30" y="13"/>
                    <a:pt x="29" y="15"/>
                  </a:cubicBezTo>
                  <a:cubicBezTo>
                    <a:pt x="28" y="18"/>
                    <a:pt x="26" y="20"/>
                    <a:pt x="24" y="23"/>
                  </a:cubicBezTo>
                  <a:cubicBezTo>
                    <a:pt x="23" y="24"/>
                    <a:pt x="22" y="24"/>
                    <a:pt x="21" y="24"/>
                  </a:cubicBezTo>
                  <a:cubicBezTo>
                    <a:pt x="19" y="24"/>
                    <a:pt x="17" y="23"/>
                    <a:pt x="16" y="24"/>
                  </a:cubicBezTo>
                  <a:cubicBezTo>
                    <a:pt x="14" y="26"/>
                    <a:pt x="14" y="30"/>
                    <a:pt x="12" y="31"/>
                  </a:cubicBezTo>
                  <a:cubicBezTo>
                    <a:pt x="11" y="32"/>
                    <a:pt x="9" y="32"/>
                    <a:pt x="8" y="31"/>
                  </a:cubicBezTo>
                  <a:cubicBezTo>
                    <a:pt x="6" y="30"/>
                    <a:pt x="5" y="28"/>
                    <a:pt x="4" y="26"/>
                  </a:cubicBezTo>
                  <a:cubicBezTo>
                    <a:pt x="3" y="24"/>
                    <a:pt x="2" y="23"/>
                    <a:pt x="1" y="21"/>
                  </a:cubicBezTo>
                  <a:cubicBezTo>
                    <a:pt x="1" y="19"/>
                    <a:pt x="0" y="17"/>
                    <a:pt x="1" y="15"/>
                  </a:cubicBezTo>
                  <a:cubicBezTo>
                    <a:pt x="2" y="14"/>
                    <a:pt x="5" y="14"/>
                    <a:pt x="6" y="12"/>
                  </a:cubicBezTo>
                  <a:cubicBezTo>
                    <a:pt x="8" y="10"/>
                    <a:pt x="8" y="7"/>
                    <a:pt x="11" y="5"/>
                  </a:cubicBezTo>
                  <a:cubicBezTo>
                    <a:pt x="12" y="4"/>
                    <a:pt x="14" y="4"/>
                    <a:pt x="16" y="3"/>
                  </a:cubicBezTo>
                  <a:cubicBezTo>
                    <a:pt x="17" y="3"/>
                    <a:pt x="18" y="0"/>
                    <a:pt x="19" y="0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350" name="Freeform 3130"/>
          <p:cNvSpPr>
            <a:spLocks noChangeAspect="1"/>
          </p:cNvSpPr>
          <p:nvPr/>
        </p:nvSpPr>
        <p:spPr bwMode="auto">
          <a:xfrm>
            <a:off x="8122253" y="5793908"/>
            <a:ext cx="4763" cy="4763"/>
          </a:xfrm>
          <a:custGeom>
            <a:avLst/>
            <a:gdLst>
              <a:gd name="T0" fmla="*/ 3 w 2"/>
              <a:gd name="T1" fmla="*/ 2 h 3"/>
              <a:gd name="T2" fmla="*/ 2 w 2"/>
              <a:gd name="T3" fmla="*/ 3 h 3"/>
              <a:gd name="T4" fmla="*/ 0 w 2"/>
              <a:gd name="T5" fmla="*/ 2 h 3"/>
              <a:gd name="T6" fmla="*/ 2 w 2"/>
              <a:gd name="T7" fmla="*/ 0 h 3"/>
              <a:gd name="T8" fmla="*/ 3 w 2"/>
              <a:gd name="T9" fmla="*/ 2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"/>
              <a:gd name="T17" fmla="*/ 2 w 2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">
                <a:moveTo>
                  <a:pt x="2" y="2"/>
                </a:moveTo>
                <a:cubicBezTo>
                  <a:pt x="2" y="2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51" name="Freeform 3219"/>
          <p:cNvSpPr>
            <a:spLocks noChangeAspect="1"/>
          </p:cNvSpPr>
          <p:nvPr/>
        </p:nvSpPr>
        <p:spPr bwMode="auto">
          <a:xfrm>
            <a:off x="2926366" y="5785971"/>
            <a:ext cx="9525" cy="3175"/>
          </a:xfrm>
          <a:custGeom>
            <a:avLst/>
            <a:gdLst>
              <a:gd name="T0" fmla="*/ 2 w 5"/>
              <a:gd name="T1" fmla="*/ 2 h 2"/>
              <a:gd name="T2" fmla="*/ 0 w 5"/>
              <a:gd name="T3" fmla="*/ 1 h 2"/>
              <a:gd name="T4" fmla="*/ 2 w 5"/>
              <a:gd name="T5" fmla="*/ 0 h 2"/>
              <a:gd name="T6" fmla="*/ 6 w 5"/>
              <a:gd name="T7" fmla="*/ 1 h 2"/>
              <a:gd name="T8" fmla="*/ 2 w 5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2"/>
              <a:gd name="T17" fmla="*/ 5 w 5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2">
                <a:moveTo>
                  <a:pt x="2" y="2"/>
                </a:moveTo>
                <a:cubicBezTo>
                  <a:pt x="1" y="2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3" y="0"/>
                  <a:pt x="5" y="0"/>
                  <a:pt x="5" y="1"/>
                </a:cubicBezTo>
                <a:cubicBezTo>
                  <a:pt x="4" y="2"/>
                  <a:pt x="3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352" name="Freeform 3268"/>
          <p:cNvSpPr>
            <a:spLocks noChangeAspect="1"/>
          </p:cNvSpPr>
          <p:nvPr/>
        </p:nvSpPr>
        <p:spPr bwMode="auto">
          <a:xfrm>
            <a:off x="3069241" y="5833596"/>
            <a:ext cx="3175" cy="7938"/>
          </a:xfrm>
          <a:custGeom>
            <a:avLst/>
            <a:gdLst>
              <a:gd name="T0" fmla="*/ 2 w 2"/>
              <a:gd name="T1" fmla="*/ 3 h 4"/>
              <a:gd name="T2" fmla="*/ 1 w 2"/>
              <a:gd name="T3" fmla="*/ 5 h 4"/>
              <a:gd name="T4" fmla="*/ 0 w 2"/>
              <a:gd name="T5" fmla="*/ 3 h 4"/>
              <a:gd name="T6" fmla="*/ 1 w 2"/>
              <a:gd name="T7" fmla="*/ 0 h 4"/>
              <a:gd name="T8" fmla="*/ 2 w 2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2"/>
                </a:moveTo>
                <a:cubicBezTo>
                  <a:pt x="2" y="3"/>
                  <a:pt x="2" y="4"/>
                  <a:pt x="1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1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53" name="Freeform 3269"/>
          <p:cNvSpPr>
            <a:spLocks noChangeAspect="1"/>
          </p:cNvSpPr>
          <p:nvPr/>
        </p:nvSpPr>
        <p:spPr bwMode="auto">
          <a:xfrm>
            <a:off x="2977166" y="5801846"/>
            <a:ext cx="6350" cy="3175"/>
          </a:xfrm>
          <a:custGeom>
            <a:avLst/>
            <a:gdLst>
              <a:gd name="T0" fmla="*/ 3 w 3"/>
              <a:gd name="T1" fmla="*/ 0 h 2"/>
              <a:gd name="T2" fmla="*/ 4 w 3"/>
              <a:gd name="T3" fmla="*/ 1 h 2"/>
              <a:gd name="T4" fmla="*/ 3 w 3"/>
              <a:gd name="T5" fmla="*/ 2 h 2"/>
              <a:gd name="T6" fmla="*/ 0 w 3"/>
              <a:gd name="T7" fmla="*/ 1 h 2"/>
              <a:gd name="T8" fmla="*/ 3 w 3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2" y="0"/>
                </a:moveTo>
                <a:cubicBezTo>
                  <a:pt x="3" y="0"/>
                  <a:pt x="3" y="1"/>
                  <a:pt x="3" y="1"/>
                </a:cubicBezTo>
                <a:cubicBezTo>
                  <a:pt x="3" y="2"/>
                  <a:pt x="2" y="2"/>
                  <a:pt x="2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354" name="Freeform 3397"/>
          <p:cNvSpPr>
            <a:spLocks noChangeAspect="1"/>
          </p:cNvSpPr>
          <p:nvPr/>
        </p:nvSpPr>
        <p:spPr bwMode="auto">
          <a:xfrm>
            <a:off x="3072416" y="5816133"/>
            <a:ext cx="6350" cy="6350"/>
          </a:xfrm>
          <a:custGeom>
            <a:avLst/>
            <a:gdLst>
              <a:gd name="T0" fmla="*/ 3 w 3"/>
              <a:gd name="T1" fmla="*/ 3 h 3"/>
              <a:gd name="T2" fmla="*/ 1 w 3"/>
              <a:gd name="T3" fmla="*/ 3 h 3"/>
              <a:gd name="T4" fmla="*/ 1 w 3"/>
              <a:gd name="T5" fmla="*/ 1 h 3"/>
              <a:gd name="T6" fmla="*/ 3 w 3"/>
              <a:gd name="T7" fmla="*/ 0 h 3"/>
              <a:gd name="T8" fmla="*/ 3 w 3"/>
              <a:gd name="T9" fmla="*/ 3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3"/>
              <a:gd name="T17" fmla="*/ 3 w 3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3">
                <a:moveTo>
                  <a:pt x="2" y="2"/>
                </a:moveTo>
                <a:cubicBezTo>
                  <a:pt x="2" y="2"/>
                  <a:pt x="1" y="3"/>
                  <a:pt x="1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55" name="Freeform 3398"/>
          <p:cNvSpPr>
            <a:spLocks noChangeAspect="1"/>
          </p:cNvSpPr>
          <p:nvPr/>
        </p:nvSpPr>
        <p:spPr bwMode="auto">
          <a:xfrm>
            <a:off x="3061303" y="5841533"/>
            <a:ext cx="6350" cy="3175"/>
          </a:xfrm>
          <a:custGeom>
            <a:avLst/>
            <a:gdLst>
              <a:gd name="T0" fmla="*/ 1 w 3"/>
              <a:gd name="T1" fmla="*/ 2 h 2"/>
              <a:gd name="T2" fmla="*/ 0 w 3"/>
              <a:gd name="T3" fmla="*/ 2 h 2"/>
              <a:gd name="T4" fmla="*/ 1 w 3"/>
              <a:gd name="T5" fmla="*/ 0 h 2"/>
              <a:gd name="T6" fmla="*/ 3 w 3"/>
              <a:gd name="T7" fmla="*/ 0 h 2"/>
              <a:gd name="T8" fmla="*/ 1 w 3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2"/>
              <a:gd name="T17" fmla="*/ 3 w 3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2">
                <a:moveTo>
                  <a:pt x="1" y="2"/>
                </a:move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3" y="1"/>
                  <a:pt x="2" y="1"/>
                  <a:pt x="1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56" name="Freeform 3483"/>
          <p:cNvSpPr>
            <a:spLocks noChangeAspect="1"/>
          </p:cNvSpPr>
          <p:nvPr/>
        </p:nvSpPr>
        <p:spPr bwMode="auto">
          <a:xfrm>
            <a:off x="3051778" y="5805021"/>
            <a:ext cx="20638" cy="12700"/>
          </a:xfrm>
          <a:custGeom>
            <a:avLst/>
            <a:gdLst>
              <a:gd name="T0" fmla="*/ 12 w 11"/>
              <a:gd name="T1" fmla="*/ 2 h 7"/>
              <a:gd name="T2" fmla="*/ 12 w 11"/>
              <a:gd name="T3" fmla="*/ 8 h 7"/>
              <a:gd name="T4" fmla="*/ 7 w 11"/>
              <a:gd name="T5" fmla="*/ 6 h 7"/>
              <a:gd name="T6" fmla="*/ 1 w 11"/>
              <a:gd name="T7" fmla="*/ 7 h 7"/>
              <a:gd name="T8" fmla="*/ 0 w 11"/>
              <a:gd name="T9" fmla="*/ 3 h 7"/>
              <a:gd name="T10" fmla="*/ 0 w 11"/>
              <a:gd name="T11" fmla="*/ 0 h 7"/>
              <a:gd name="T12" fmla="*/ 7 w 11"/>
              <a:gd name="T13" fmla="*/ 0 h 7"/>
              <a:gd name="T14" fmla="*/ 12 w 11"/>
              <a:gd name="T15" fmla="*/ 2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"/>
              <a:gd name="T25" fmla="*/ 0 h 7"/>
              <a:gd name="T26" fmla="*/ 11 w 11"/>
              <a:gd name="T27" fmla="*/ 7 h 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" h="7">
                <a:moveTo>
                  <a:pt x="10" y="2"/>
                </a:moveTo>
                <a:cubicBezTo>
                  <a:pt x="10" y="3"/>
                  <a:pt x="11" y="6"/>
                  <a:pt x="10" y="7"/>
                </a:cubicBezTo>
                <a:cubicBezTo>
                  <a:pt x="9" y="7"/>
                  <a:pt x="7" y="5"/>
                  <a:pt x="6" y="5"/>
                </a:cubicBezTo>
                <a:cubicBezTo>
                  <a:pt x="4" y="4"/>
                  <a:pt x="3" y="6"/>
                  <a:pt x="1" y="6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1"/>
                  <a:pt x="0" y="0"/>
                </a:cubicBezTo>
                <a:cubicBezTo>
                  <a:pt x="2" y="0"/>
                  <a:pt x="4" y="0"/>
                  <a:pt x="6" y="0"/>
                </a:cubicBezTo>
                <a:cubicBezTo>
                  <a:pt x="7" y="1"/>
                  <a:pt x="9" y="1"/>
                  <a:pt x="10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57" name="Freeform 3485"/>
          <p:cNvSpPr>
            <a:spLocks noChangeAspect="1"/>
          </p:cNvSpPr>
          <p:nvPr/>
        </p:nvSpPr>
        <p:spPr bwMode="auto">
          <a:xfrm>
            <a:off x="3005741" y="5805021"/>
            <a:ext cx="53975" cy="31750"/>
          </a:xfrm>
          <a:custGeom>
            <a:avLst/>
            <a:gdLst>
              <a:gd name="T0" fmla="*/ 1 w 28"/>
              <a:gd name="T1" fmla="*/ 7 h 17"/>
              <a:gd name="T2" fmla="*/ 16 w 28"/>
              <a:gd name="T3" fmla="*/ 2 h 17"/>
              <a:gd name="T4" fmla="*/ 24 w 28"/>
              <a:gd name="T5" fmla="*/ 1 h 17"/>
              <a:gd name="T6" fmla="*/ 23 w 28"/>
              <a:gd name="T7" fmla="*/ 5 h 17"/>
              <a:gd name="T8" fmla="*/ 17 w 28"/>
              <a:gd name="T9" fmla="*/ 5 h 17"/>
              <a:gd name="T10" fmla="*/ 26 w 28"/>
              <a:gd name="T11" fmla="*/ 6 h 17"/>
              <a:gd name="T12" fmla="*/ 23 w 28"/>
              <a:gd name="T13" fmla="*/ 8 h 17"/>
              <a:gd name="T14" fmla="*/ 30 w 28"/>
              <a:gd name="T15" fmla="*/ 12 h 17"/>
              <a:gd name="T16" fmla="*/ 32 w 28"/>
              <a:gd name="T17" fmla="*/ 19 h 17"/>
              <a:gd name="T18" fmla="*/ 27 w 28"/>
              <a:gd name="T19" fmla="*/ 14 h 17"/>
              <a:gd name="T20" fmla="*/ 21 w 28"/>
              <a:gd name="T21" fmla="*/ 14 h 17"/>
              <a:gd name="T22" fmla="*/ 19 w 28"/>
              <a:gd name="T23" fmla="*/ 7 h 17"/>
              <a:gd name="T24" fmla="*/ 16 w 28"/>
              <a:gd name="T25" fmla="*/ 8 h 17"/>
              <a:gd name="T26" fmla="*/ 11 w 28"/>
              <a:gd name="T27" fmla="*/ 8 h 17"/>
              <a:gd name="T28" fmla="*/ 16 w 28"/>
              <a:gd name="T29" fmla="*/ 15 h 17"/>
              <a:gd name="T30" fmla="*/ 10 w 28"/>
              <a:gd name="T31" fmla="*/ 15 h 17"/>
              <a:gd name="T32" fmla="*/ 7 w 28"/>
              <a:gd name="T33" fmla="*/ 8 h 17"/>
              <a:gd name="T34" fmla="*/ 1 w 28"/>
              <a:gd name="T35" fmla="*/ 7 h 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8"/>
              <a:gd name="T55" fmla="*/ 0 h 17"/>
              <a:gd name="T56" fmla="*/ 28 w 28"/>
              <a:gd name="T57" fmla="*/ 17 h 17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8" h="17">
                <a:moveTo>
                  <a:pt x="1" y="6"/>
                </a:moveTo>
                <a:cubicBezTo>
                  <a:pt x="4" y="3"/>
                  <a:pt x="9" y="3"/>
                  <a:pt x="13" y="2"/>
                </a:cubicBezTo>
                <a:cubicBezTo>
                  <a:pt x="15" y="1"/>
                  <a:pt x="18" y="0"/>
                  <a:pt x="20" y="1"/>
                </a:cubicBezTo>
                <a:cubicBezTo>
                  <a:pt x="21" y="1"/>
                  <a:pt x="20" y="3"/>
                  <a:pt x="19" y="4"/>
                </a:cubicBezTo>
                <a:cubicBezTo>
                  <a:pt x="17" y="4"/>
                  <a:pt x="12" y="2"/>
                  <a:pt x="14" y="4"/>
                </a:cubicBezTo>
                <a:cubicBezTo>
                  <a:pt x="16" y="5"/>
                  <a:pt x="19" y="4"/>
                  <a:pt x="21" y="5"/>
                </a:cubicBezTo>
                <a:cubicBezTo>
                  <a:pt x="22" y="6"/>
                  <a:pt x="18" y="6"/>
                  <a:pt x="19" y="7"/>
                </a:cubicBezTo>
                <a:cubicBezTo>
                  <a:pt x="20" y="9"/>
                  <a:pt x="23" y="8"/>
                  <a:pt x="25" y="10"/>
                </a:cubicBezTo>
                <a:cubicBezTo>
                  <a:pt x="26" y="11"/>
                  <a:pt x="28" y="15"/>
                  <a:pt x="26" y="16"/>
                </a:cubicBezTo>
                <a:cubicBezTo>
                  <a:pt x="25" y="17"/>
                  <a:pt x="24" y="13"/>
                  <a:pt x="22" y="12"/>
                </a:cubicBezTo>
                <a:cubicBezTo>
                  <a:pt x="21" y="11"/>
                  <a:pt x="18" y="13"/>
                  <a:pt x="17" y="12"/>
                </a:cubicBezTo>
                <a:cubicBezTo>
                  <a:pt x="16" y="10"/>
                  <a:pt x="17" y="8"/>
                  <a:pt x="16" y="6"/>
                </a:cubicBezTo>
                <a:cubicBezTo>
                  <a:pt x="15" y="5"/>
                  <a:pt x="14" y="7"/>
                  <a:pt x="13" y="7"/>
                </a:cubicBezTo>
                <a:cubicBezTo>
                  <a:pt x="12" y="7"/>
                  <a:pt x="9" y="6"/>
                  <a:pt x="9" y="7"/>
                </a:cubicBezTo>
                <a:cubicBezTo>
                  <a:pt x="9" y="9"/>
                  <a:pt x="13" y="11"/>
                  <a:pt x="13" y="13"/>
                </a:cubicBezTo>
                <a:cubicBezTo>
                  <a:pt x="12" y="14"/>
                  <a:pt x="9" y="14"/>
                  <a:pt x="8" y="13"/>
                </a:cubicBezTo>
                <a:cubicBezTo>
                  <a:pt x="7" y="11"/>
                  <a:pt x="8" y="9"/>
                  <a:pt x="6" y="7"/>
                </a:cubicBezTo>
                <a:cubicBezTo>
                  <a:pt x="5" y="6"/>
                  <a:pt x="0" y="7"/>
                  <a:pt x="1" y="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58" name="Freeform 3488"/>
          <p:cNvSpPr>
            <a:spLocks noChangeAspect="1"/>
          </p:cNvSpPr>
          <p:nvPr/>
        </p:nvSpPr>
        <p:spPr bwMode="auto">
          <a:xfrm>
            <a:off x="2954941" y="5765333"/>
            <a:ext cx="15875" cy="17463"/>
          </a:xfrm>
          <a:custGeom>
            <a:avLst/>
            <a:gdLst>
              <a:gd name="T0" fmla="*/ 1 w 8"/>
              <a:gd name="T1" fmla="*/ 4 h 9"/>
              <a:gd name="T2" fmla="*/ 7 w 8"/>
              <a:gd name="T3" fmla="*/ 1 h 9"/>
              <a:gd name="T4" fmla="*/ 9 w 8"/>
              <a:gd name="T5" fmla="*/ 10 h 9"/>
              <a:gd name="T6" fmla="*/ 3 w 8"/>
              <a:gd name="T7" fmla="*/ 9 h 9"/>
              <a:gd name="T8" fmla="*/ 1 w 8"/>
              <a:gd name="T9" fmla="*/ 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9"/>
              <a:gd name="T17" fmla="*/ 8 w 8"/>
              <a:gd name="T18" fmla="*/ 9 h 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9">
                <a:moveTo>
                  <a:pt x="1" y="3"/>
                </a:moveTo>
                <a:cubicBezTo>
                  <a:pt x="2" y="1"/>
                  <a:pt x="5" y="0"/>
                  <a:pt x="6" y="1"/>
                </a:cubicBezTo>
                <a:cubicBezTo>
                  <a:pt x="8" y="3"/>
                  <a:pt x="8" y="6"/>
                  <a:pt x="7" y="8"/>
                </a:cubicBezTo>
                <a:cubicBezTo>
                  <a:pt x="6" y="9"/>
                  <a:pt x="3" y="8"/>
                  <a:pt x="2" y="7"/>
                </a:cubicBezTo>
                <a:cubicBezTo>
                  <a:pt x="1" y="6"/>
                  <a:pt x="0" y="4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359" name="Freeform 3489"/>
          <p:cNvSpPr>
            <a:spLocks noChangeAspect="1"/>
          </p:cNvSpPr>
          <p:nvPr/>
        </p:nvSpPr>
        <p:spPr bwMode="auto">
          <a:xfrm>
            <a:off x="2972403" y="5770096"/>
            <a:ext cx="12700" cy="14288"/>
          </a:xfrm>
          <a:custGeom>
            <a:avLst/>
            <a:gdLst>
              <a:gd name="T0" fmla="*/ 2 w 7"/>
              <a:gd name="T1" fmla="*/ 1 h 7"/>
              <a:gd name="T2" fmla="*/ 7 w 7"/>
              <a:gd name="T3" fmla="*/ 5 h 7"/>
              <a:gd name="T4" fmla="*/ 7 w 7"/>
              <a:gd name="T5" fmla="*/ 9 h 7"/>
              <a:gd name="T6" fmla="*/ 2 w 7"/>
              <a:gd name="T7" fmla="*/ 5 h 7"/>
              <a:gd name="T8" fmla="*/ 2 w 7"/>
              <a:gd name="T9" fmla="*/ 1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7"/>
              <a:gd name="T17" fmla="*/ 7 w 7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7">
                <a:moveTo>
                  <a:pt x="2" y="1"/>
                </a:moveTo>
                <a:cubicBezTo>
                  <a:pt x="3" y="0"/>
                  <a:pt x="5" y="2"/>
                  <a:pt x="6" y="4"/>
                </a:cubicBezTo>
                <a:cubicBezTo>
                  <a:pt x="6" y="5"/>
                  <a:pt x="7" y="7"/>
                  <a:pt x="6" y="7"/>
                </a:cubicBezTo>
                <a:cubicBezTo>
                  <a:pt x="4" y="7"/>
                  <a:pt x="3" y="6"/>
                  <a:pt x="2" y="4"/>
                </a:cubicBezTo>
                <a:cubicBezTo>
                  <a:pt x="1" y="3"/>
                  <a:pt x="0" y="1"/>
                  <a:pt x="2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360" name="Freeform 3490"/>
          <p:cNvSpPr>
            <a:spLocks noChangeAspect="1"/>
          </p:cNvSpPr>
          <p:nvPr/>
        </p:nvSpPr>
        <p:spPr bwMode="auto">
          <a:xfrm>
            <a:off x="2964466" y="5784383"/>
            <a:ext cx="19050" cy="9525"/>
          </a:xfrm>
          <a:custGeom>
            <a:avLst/>
            <a:gdLst>
              <a:gd name="T0" fmla="*/ 11 w 10"/>
              <a:gd name="T1" fmla="*/ 2 h 5"/>
              <a:gd name="T2" fmla="*/ 11 w 10"/>
              <a:gd name="T3" fmla="*/ 6 h 5"/>
              <a:gd name="T4" fmla="*/ 1 w 10"/>
              <a:gd name="T5" fmla="*/ 5 h 5"/>
              <a:gd name="T6" fmla="*/ 1 w 10"/>
              <a:gd name="T7" fmla="*/ 1 h 5"/>
              <a:gd name="T8" fmla="*/ 11 w 10"/>
              <a:gd name="T9" fmla="*/ 2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"/>
              <a:gd name="T16" fmla="*/ 0 h 5"/>
              <a:gd name="T17" fmla="*/ 10 w 10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" h="5">
                <a:moveTo>
                  <a:pt x="9" y="2"/>
                </a:moveTo>
                <a:cubicBezTo>
                  <a:pt x="9" y="3"/>
                  <a:pt x="10" y="4"/>
                  <a:pt x="9" y="5"/>
                </a:cubicBezTo>
                <a:cubicBezTo>
                  <a:pt x="6" y="5"/>
                  <a:pt x="3" y="5"/>
                  <a:pt x="1" y="4"/>
                </a:cubicBezTo>
                <a:cubicBezTo>
                  <a:pt x="0" y="4"/>
                  <a:pt x="0" y="1"/>
                  <a:pt x="1" y="1"/>
                </a:cubicBezTo>
                <a:cubicBezTo>
                  <a:pt x="3" y="0"/>
                  <a:pt x="6" y="1"/>
                  <a:pt x="9" y="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361" name="Freeform 3491"/>
          <p:cNvSpPr>
            <a:spLocks noChangeAspect="1"/>
          </p:cNvSpPr>
          <p:nvPr/>
        </p:nvSpPr>
        <p:spPr bwMode="auto">
          <a:xfrm>
            <a:off x="2985103" y="5805021"/>
            <a:ext cx="17463" cy="12700"/>
          </a:xfrm>
          <a:custGeom>
            <a:avLst/>
            <a:gdLst>
              <a:gd name="T0" fmla="*/ 6 w 9"/>
              <a:gd name="T1" fmla="*/ 0 h 7"/>
              <a:gd name="T2" fmla="*/ 1 w 9"/>
              <a:gd name="T3" fmla="*/ 3 h 7"/>
              <a:gd name="T4" fmla="*/ 9 w 9"/>
              <a:gd name="T5" fmla="*/ 8 h 7"/>
              <a:gd name="T6" fmla="*/ 7 w 9"/>
              <a:gd name="T7" fmla="*/ 5 h 7"/>
              <a:gd name="T8" fmla="*/ 9 w 9"/>
              <a:gd name="T9" fmla="*/ 1 h 7"/>
              <a:gd name="T10" fmla="*/ 6 w 9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"/>
              <a:gd name="T19" fmla="*/ 0 h 7"/>
              <a:gd name="T20" fmla="*/ 9 w 9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" h="7">
                <a:moveTo>
                  <a:pt x="5" y="0"/>
                </a:moveTo>
                <a:cubicBezTo>
                  <a:pt x="4" y="0"/>
                  <a:pt x="0" y="1"/>
                  <a:pt x="1" y="3"/>
                </a:cubicBezTo>
                <a:cubicBezTo>
                  <a:pt x="1" y="5"/>
                  <a:pt x="5" y="6"/>
                  <a:pt x="7" y="7"/>
                </a:cubicBezTo>
                <a:cubicBezTo>
                  <a:pt x="9" y="7"/>
                  <a:pt x="6" y="5"/>
                  <a:pt x="6" y="4"/>
                </a:cubicBezTo>
                <a:cubicBezTo>
                  <a:pt x="6" y="3"/>
                  <a:pt x="7" y="2"/>
                  <a:pt x="7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362" name="Freeform 3492"/>
          <p:cNvSpPr>
            <a:spLocks noChangeAspect="1"/>
          </p:cNvSpPr>
          <p:nvPr/>
        </p:nvSpPr>
        <p:spPr bwMode="auto">
          <a:xfrm>
            <a:off x="3005741" y="5803433"/>
            <a:ext cx="15875" cy="7938"/>
          </a:xfrm>
          <a:custGeom>
            <a:avLst/>
            <a:gdLst>
              <a:gd name="T0" fmla="*/ 1 w 8"/>
              <a:gd name="T1" fmla="*/ 1 h 4"/>
              <a:gd name="T2" fmla="*/ 1 w 8"/>
              <a:gd name="T3" fmla="*/ 5 h 4"/>
              <a:gd name="T4" fmla="*/ 9 w 8"/>
              <a:gd name="T5" fmla="*/ 3 h 4"/>
              <a:gd name="T6" fmla="*/ 7 w 8"/>
              <a:gd name="T7" fmla="*/ 1 h 4"/>
              <a:gd name="T8" fmla="*/ 1 w 8"/>
              <a:gd name="T9" fmla="*/ 1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"/>
              <a:gd name="T16" fmla="*/ 0 h 4"/>
              <a:gd name="T17" fmla="*/ 8 w 8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" h="4">
                <a:moveTo>
                  <a:pt x="1" y="1"/>
                </a:moveTo>
                <a:cubicBezTo>
                  <a:pt x="0" y="2"/>
                  <a:pt x="0" y="4"/>
                  <a:pt x="1" y="4"/>
                </a:cubicBezTo>
                <a:cubicBezTo>
                  <a:pt x="3" y="4"/>
                  <a:pt x="6" y="3"/>
                  <a:pt x="7" y="2"/>
                </a:cubicBezTo>
                <a:cubicBezTo>
                  <a:pt x="8" y="2"/>
                  <a:pt x="6" y="1"/>
                  <a:pt x="6" y="1"/>
                </a:cubicBezTo>
                <a:cubicBezTo>
                  <a:pt x="4" y="1"/>
                  <a:pt x="2" y="0"/>
                  <a:pt x="1" y="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63" name="Freeform 3648"/>
          <p:cNvSpPr>
            <a:spLocks noChangeAspect="1"/>
          </p:cNvSpPr>
          <p:nvPr/>
        </p:nvSpPr>
        <p:spPr bwMode="auto">
          <a:xfrm>
            <a:off x="3718528" y="5773271"/>
            <a:ext cx="50800" cy="33338"/>
          </a:xfrm>
          <a:custGeom>
            <a:avLst/>
            <a:gdLst>
              <a:gd name="T0" fmla="*/ 32 w 26"/>
              <a:gd name="T1" fmla="*/ 19 h 18"/>
              <a:gd name="T2" fmla="*/ 27 w 26"/>
              <a:gd name="T3" fmla="*/ 11 h 18"/>
              <a:gd name="T4" fmla="*/ 18 w 26"/>
              <a:gd name="T5" fmla="*/ 2 h 18"/>
              <a:gd name="T6" fmla="*/ 7 w 26"/>
              <a:gd name="T7" fmla="*/ 0 h 18"/>
              <a:gd name="T8" fmla="*/ 0 w 26"/>
              <a:gd name="T9" fmla="*/ 0 h 18"/>
              <a:gd name="T10" fmla="*/ 10 w 26"/>
              <a:gd name="T11" fmla="*/ 5 h 18"/>
              <a:gd name="T12" fmla="*/ 23 w 26"/>
              <a:gd name="T13" fmla="*/ 15 h 18"/>
              <a:gd name="T14" fmla="*/ 30 w 26"/>
              <a:gd name="T15" fmla="*/ 21 h 18"/>
              <a:gd name="T16" fmla="*/ 32 w 26"/>
              <a:gd name="T17" fmla="*/ 19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6"/>
              <a:gd name="T28" fmla="*/ 0 h 18"/>
              <a:gd name="T29" fmla="*/ 26 w 26"/>
              <a:gd name="T30" fmla="*/ 18 h 1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6" h="18">
                <a:moveTo>
                  <a:pt x="26" y="16"/>
                </a:moveTo>
                <a:cubicBezTo>
                  <a:pt x="25" y="13"/>
                  <a:pt x="24" y="11"/>
                  <a:pt x="22" y="9"/>
                </a:cubicBezTo>
                <a:cubicBezTo>
                  <a:pt x="20" y="6"/>
                  <a:pt x="18" y="4"/>
                  <a:pt x="15" y="2"/>
                </a:cubicBezTo>
                <a:cubicBezTo>
                  <a:pt x="12" y="1"/>
                  <a:pt x="9" y="1"/>
                  <a:pt x="6" y="0"/>
                </a:cubicBezTo>
                <a:cubicBezTo>
                  <a:pt x="4" y="0"/>
                  <a:pt x="2" y="0"/>
                  <a:pt x="0" y="0"/>
                </a:cubicBezTo>
                <a:cubicBezTo>
                  <a:pt x="3" y="2"/>
                  <a:pt x="5" y="2"/>
                  <a:pt x="8" y="4"/>
                </a:cubicBezTo>
                <a:cubicBezTo>
                  <a:pt x="12" y="7"/>
                  <a:pt x="16" y="10"/>
                  <a:pt x="19" y="13"/>
                </a:cubicBezTo>
                <a:cubicBezTo>
                  <a:pt x="21" y="14"/>
                  <a:pt x="23" y="16"/>
                  <a:pt x="24" y="18"/>
                </a:cubicBezTo>
                <a:cubicBezTo>
                  <a:pt x="25" y="17"/>
                  <a:pt x="26" y="17"/>
                  <a:pt x="26" y="1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64" name="Freeform 3652"/>
          <p:cNvSpPr>
            <a:spLocks noChangeAspect="1"/>
          </p:cNvSpPr>
          <p:nvPr/>
        </p:nvSpPr>
        <p:spPr bwMode="auto">
          <a:xfrm>
            <a:off x="3124803" y="5797083"/>
            <a:ext cx="23813" cy="9525"/>
          </a:xfrm>
          <a:custGeom>
            <a:avLst/>
            <a:gdLst>
              <a:gd name="T0" fmla="*/ 1 w 13"/>
              <a:gd name="T1" fmla="*/ 4 h 5"/>
              <a:gd name="T2" fmla="*/ 5 w 13"/>
              <a:gd name="T3" fmla="*/ 1 h 5"/>
              <a:gd name="T4" fmla="*/ 14 w 13"/>
              <a:gd name="T5" fmla="*/ 1 h 5"/>
              <a:gd name="T6" fmla="*/ 12 w 13"/>
              <a:gd name="T7" fmla="*/ 4 h 5"/>
              <a:gd name="T8" fmla="*/ 6 w 13"/>
              <a:gd name="T9" fmla="*/ 4 h 5"/>
              <a:gd name="T10" fmla="*/ 3 w 13"/>
              <a:gd name="T11" fmla="*/ 6 h 5"/>
              <a:gd name="T12" fmla="*/ 1 w 13"/>
              <a:gd name="T13" fmla="*/ 4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"/>
              <a:gd name="T22" fmla="*/ 0 h 5"/>
              <a:gd name="T23" fmla="*/ 13 w 13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" h="5">
                <a:moveTo>
                  <a:pt x="1" y="3"/>
                </a:moveTo>
                <a:cubicBezTo>
                  <a:pt x="1" y="2"/>
                  <a:pt x="3" y="1"/>
                  <a:pt x="4" y="1"/>
                </a:cubicBezTo>
                <a:cubicBezTo>
                  <a:pt x="7" y="1"/>
                  <a:pt x="10" y="0"/>
                  <a:pt x="12" y="1"/>
                </a:cubicBezTo>
                <a:cubicBezTo>
                  <a:pt x="13" y="2"/>
                  <a:pt x="11" y="3"/>
                  <a:pt x="10" y="3"/>
                </a:cubicBezTo>
                <a:cubicBezTo>
                  <a:pt x="8" y="4"/>
                  <a:pt x="7" y="3"/>
                  <a:pt x="5" y="3"/>
                </a:cubicBezTo>
                <a:cubicBezTo>
                  <a:pt x="4" y="3"/>
                  <a:pt x="4" y="5"/>
                  <a:pt x="3" y="5"/>
                </a:cubicBezTo>
                <a:cubicBezTo>
                  <a:pt x="2" y="4"/>
                  <a:pt x="0" y="4"/>
                  <a:pt x="1" y="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rnd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2365" name="Rectangle 2364"/>
          <p:cNvSpPr/>
          <p:nvPr/>
        </p:nvSpPr>
        <p:spPr>
          <a:xfrm>
            <a:off x="-22250" y="6072783"/>
            <a:ext cx="16045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200" dirty="0" smtClean="0">
                <a:solidFill>
                  <a:prstClr val="black"/>
                </a:solidFill>
                <a:latin typeface="Arial"/>
                <a:cs typeface="Arial"/>
              </a:rPr>
              <a:t>Beijing, </a:t>
            </a:r>
            <a:r>
              <a:rPr lang="en-ZA" sz="1200" b="1" dirty="0" smtClean="0">
                <a:solidFill>
                  <a:prstClr val="black"/>
                </a:solidFill>
                <a:latin typeface="Arial"/>
                <a:cs typeface="Arial"/>
              </a:rPr>
              <a:t>CHINA</a:t>
            </a:r>
            <a:r>
              <a:rPr lang="en-ZA" sz="1200" dirty="0" smtClean="0">
                <a:solidFill>
                  <a:prstClr val="black"/>
                </a:solidFill>
                <a:latin typeface="Arial"/>
                <a:cs typeface="Arial"/>
              </a:rPr>
              <a:t> 1997   </a:t>
            </a:r>
          </a:p>
        </p:txBody>
      </p:sp>
      <p:sp>
        <p:nvSpPr>
          <p:cNvPr id="2366" name="Rectangle 2365"/>
          <p:cNvSpPr/>
          <p:nvPr/>
        </p:nvSpPr>
        <p:spPr>
          <a:xfrm>
            <a:off x="1597422" y="6072783"/>
            <a:ext cx="161301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200" dirty="0">
                <a:solidFill>
                  <a:prstClr val="black"/>
                </a:solidFill>
                <a:latin typeface="Arial"/>
                <a:cs typeface="Arial"/>
              </a:rPr>
              <a:t>Bahia, </a:t>
            </a:r>
            <a:r>
              <a:rPr lang="en-ZA" sz="1200" b="1" dirty="0" smtClean="0">
                <a:solidFill>
                  <a:prstClr val="black"/>
                </a:solidFill>
                <a:latin typeface="Arial"/>
                <a:cs typeface="Arial"/>
              </a:rPr>
              <a:t>BRAZIL</a:t>
            </a:r>
            <a:r>
              <a:rPr lang="en-ZA" sz="1200" dirty="0" smtClean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lang="en-ZA" sz="1200" dirty="0">
                <a:solidFill>
                  <a:prstClr val="black"/>
                </a:solidFill>
                <a:latin typeface="Arial"/>
                <a:cs typeface="Arial"/>
              </a:rPr>
              <a:t>2001     </a:t>
            </a:r>
          </a:p>
        </p:txBody>
      </p:sp>
      <p:sp>
        <p:nvSpPr>
          <p:cNvPr id="2367" name="France"/>
          <p:cNvSpPr/>
          <p:nvPr/>
        </p:nvSpPr>
        <p:spPr>
          <a:xfrm>
            <a:off x="3261171" y="6095475"/>
            <a:ext cx="16727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200" dirty="0">
                <a:solidFill>
                  <a:prstClr val="black"/>
                </a:solidFill>
                <a:latin typeface="Arial"/>
                <a:cs typeface="Arial"/>
              </a:rPr>
              <a:t>Tours, </a:t>
            </a:r>
            <a:r>
              <a:rPr lang="en-ZA" sz="1200" b="1" dirty="0" smtClean="0">
                <a:solidFill>
                  <a:prstClr val="black"/>
                </a:solidFill>
                <a:latin typeface="Arial"/>
                <a:cs typeface="Arial"/>
              </a:rPr>
              <a:t>FRANCE</a:t>
            </a:r>
            <a:r>
              <a:rPr lang="en-ZA" sz="1200" dirty="0" smtClean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lang="en-ZA" sz="1200" dirty="0">
                <a:solidFill>
                  <a:prstClr val="black"/>
                </a:solidFill>
                <a:latin typeface="Arial"/>
                <a:cs typeface="Arial"/>
              </a:rPr>
              <a:t>2005     </a:t>
            </a:r>
          </a:p>
        </p:txBody>
      </p:sp>
      <p:sp>
        <p:nvSpPr>
          <p:cNvPr id="2368" name="Morocco"/>
          <p:cNvSpPr/>
          <p:nvPr/>
        </p:nvSpPr>
        <p:spPr>
          <a:xfrm>
            <a:off x="5004048" y="6093296"/>
            <a:ext cx="224562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200" dirty="0">
                <a:solidFill>
                  <a:prstClr val="black"/>
                </a:solidFill>
                <a:latin typeface="Arial"/>
                <a:cs typeface="Arial"/>
              </a:rPr>
              <a:t>Marrakech, </a:t>
            </a:r>
            <a:r>
              <a:rPr lang="en-ZA" sz="1200" b="1" dirty="0" smtClean="0">
                <a:solidFill>
                  <a:prstClr val="black"/>
                </a:solidFill>
                <a:latin typeface="Arial"/>
                <a:cs typeface="Arial"/>
              </a:rPr>
              <a:t>MOROCCO</a:t>
            </a:r>
            <a:r>
              <a:rPr lang="en-ZA" sz="1200" dirty="0" smtClean="0">
                <a:solidFill>
                  <a:prstClr val="black"/>
                </a:solidFill>
                <a:latin typeface="Arial"/>
                <a:cs typeface="Arial"/>
              </a:rPr>
              <a:t>  </a:t>
            </a:r>
            <a:r>
              <a:rPr lang="en-ZA" sz="1200" dirty="0">
                <a:solidFill>
                  <a:prstClr val="black"/>
                </a:solidFill>
                <a:latin typeface="Arial"/>
                <a:cs typeface="Arial"/>
              </a:rPr>
              <a:t>2009     </a:t>
            </a:r>
          </a:p>
        </p:txBody>
      </p:sp>
      <p:sp>
        <p:nvSpPr>
          <p:cNvPr id="2369" name="Rectangle 2368"/>
          <p:cNvSpPr/>
          <p:nvPr/>
        </p:nvSpPr>
        <p:spPr>
          <a:xfrm>
            <a:off x="7236296" y="6093296"/>
            <a:ext cx="20064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ZA" sz="1200" dirty="0">
                <a:solidFill>
                  <a:prstClr val="black"/>
                </a:solidFill>
                <a:latin typeface="Arial"/>
                <a:cs typeface="Arial"/>
              </a:rPr>
              <a:t>Busan, </a:t>
            </a:r>
            <a:r>
              <a:rPr lang="en-ZA" sz="1200" b="1" dirty="0" smtClean="0">
                <a:solidFill>
                  <a:prstClr val="black"/>
                </a:solidFill>
                <a:latin typeface="Arial"/>
                <a:cs typeface="Arial"/>
              </a:rPr>
              <a:t>South Korea </a:t>
            </a:r>
            <a:r>
              <a:rPr lang="en-ZA" sz="1200" dirty="0" smtClean="0">
                <a:solidFill>
                  <a:prstClr val="black"/>
                </a:solidFill>
                <a:latin typeface="Arial"/>
                <a:cs typeface="Arial"/>
              </a:rPr>
              <a:t>2013    </a:t>
            </a:r>
            <a:endParaRPr lang="en-ZA" sz="12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cxnSp>
        <p:nvCxnSpPr>
          <p:cNvPr id="2370" name="Straight Connector 2369"/>
          <p:cNvCxnSpPr/>
          <p:nvPr/>
        </p:nvCxnSpPr>
        <p:spPr>
          <a:xfrm>
            <a:off x="7262299" y="6093296"/>
            <a:ext cx="0" cy="21602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71" name="Straight Connector 2370"/>
          <p:cNvCxnSpPr/>
          <p:nvPr/>
        </p:nvCxnSpPr>
        <p:spPr>
          <a:xfrm>
            <a:off x="4993653" y="6093296"/>
            <a:ext cx="0" cy="21602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72" name="Straight Connector 2371"/>
          <p:cNvCxnSpPr/>
          <p:nvPr/>
        </p:nvCxnSpPr>
        <p:spPr>
          <a:xfrm>
            <a:off x="3301859" y="6093296"/>
            <a:ext cx="0" cy="21602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73" name="Straight Connector 2372"/>
          <p:cNvCxnSpPr/>
          <p:nvPr/>
        </p:nvCxnSpPr>
        <p:spPr>
          <a:xfrm>
            <a:off x="1645675" y="6093296"/>
            <a:ext cx="0" cy="21602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1007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3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3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5" grpId="0" animBg="1"/>
      <p:bldP spid="2339" grpId="0" animBg="1"/>
      <p:bldP spid="2340" grpId="0" animBg="1"/>
      <p:bldP spid="2341" grpId="0" animBg="1"/>
      <p:bldP spid="2342" grpId="0" animBg="1"/>
      <p:bldP spid="2345" grpId="0"/>
      <p:bldP spid="2365" grpId="0"/>
      <p:bldP spid="2366" grpId="0"/>
      <p:bldP spid="2367" grpId="0"/>
      <p:bldP spid="2368" grpId="0"/>
      <p:bldP spid="236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roup 1174"/>
          <p:cNvGrpSpPr/>
          <p:nvPr/>
        </p:nvGrpSpPr>
        <p:grpSpPr>
          <a:xfrm>
            <a:off x="314325" y="720249"/>
            <a:ext cx="10169525" cy="5147151"/>
            <a:chOff x="314325" y="720249"/>
            <a:chExt cx="10169525" cy="5147151"/>
          </a:xfrm>
        </p:grpSpPr>
        <p:grpSp>
          <p:nvGrpSpPr>
            <p:cNvPr id="1176" name="Group 1175"/>
            <p:cNvGrpSpPr/>
            <p:nvPr/>
          </p:nvGrpSpPr>
          <p:grpSpPr>
            <a:xfrm>
              <a:off x="5405438" y="720249"/>
              <a:ext cx="5078412" cy="5124470"/>
              <a:chOff x="5405438" y="720249"/>
              <a:chExt cx="5078412" cy="5124470"/>
            </a:xfrm>
          </p:grpSpPr>
          <p:sp>
            <p:nvSpPr>
              <p:cNvPr id="2207" name="Freeform 2509"/>
              <p:cNvSpPr>
                <a:spLocks noChangeAspect="1"/>
              </p:cNvSpPr>
              <p:nvPr/>
            </p:nvSpPr>
            <p:spPr bwMode="auto">
              <a:xfrm>
                <a:off x="7700963" y="4205288"/>
                <a:ext cx="241300" cy="244475"/>
              </a:xfrm>
              <a:custGeom>
                <a:avLst/>
                <a:gdLst>
                  <a:gd name="T0" fmla="*/ 141 w 127"/>
                  <a:gd name="T1" fmla="*/ 146 h 128"/>
                  <a:gd name="T2" fmla="*/ 121 w 127"/>
                  <a:gd name="T3" fmla="*/ 138 h 128"/>
                  <a:gd name="T4" fmla="*/ 121 w 127"/>
                  <a:gd name="T5" fmla="*/ 130 h 128"/>
                  <a:gd name="T6" fmla="*/ 115 w 127"/>
                  <a:gd name="T7" fmla="*/ 120 h 128"/>
                  <a:gd name="T8" fmla="*/ 117 w 127"/>
                  <a:gd name="T9" fmla="*/ 113 h 128"/>
                  <a:gd name="T10" fmla="*/ 111 w 127"/>
                  <a:gd name="T11" fmla="*/ 100 h 128"/>
                  <a:gd name="T12" fmla="*/ 101 w 127"/>
                  <a:gd name="T13" fmla="*/ 84 h 128"/>
                  <a:gd name="T14" fmla="*/ 73 w 127"/>
                  <a:gd name="T15" fmla="*/ 72 h 128"/>
                  <a:gd name="T16" fmla="*/ 56 w 127"/>
                  <a:gd name="T17" fmla="*/ 67 h 128"/>
                  <a:gd name="T18" fmla="*/ 51 w 127"/>
                  <a:gd name="T19" fmla="*/ 64 h 128"/>
                  <a:gd name="T20" fmla="*/ 42 w 127"/>
                  <a:gd name="T21" fmla="*/ 54 h 128"/>
                  <a:gd name="T22" fmla="*/ 42 w 127"/>
                  <a:gd name="T23" fmla="*/ 46 h 128"/>
                  <a:gd name="T24" fmla="*/ 37 w 127"/>
                  <a:gd name="T25" fmla="*/ 60 h 128"/>
                  <a:gd name="T26" fmla="*/ 29 w 127"/>
                  <a:gd name="T27" fmla="*/ 64 h 128"/>
                  <a:gd name="T28" fmla="*/ 29 w 127"/>
                  <a:gd name="T29" fmla="*/ 57 h 128"/>
                  <a:gd name="T30" fmla="*/ 16 w 127"/>
                  <a:gd name="T31" fmla="*/ 45 h 128"/>
                  <a:gd name="T32" fmla="*/ 30 w 127"/>
                  <a:gd name="T33" fmla="*/ 42 h 128"/>
                  <a:gd name="T34" fmla="*/ 38 w 127"/>
                  <a:gd name="T35" fmla="*/ 41 h 128"/>
                  <a:gd name="T36" fmla="*/ 44 w 127"/>
                  <a:gd name="T37" fmla="*/ 31 h 128"/>
                  <a:gd name="T38" fmla="*/ 20 w 127"/>
                  <a:gd name="T39" fmla="*/ 34 h 128"/>
                  <a:gd name="T40" fmla="*/ 11 w 127"/>
                  <a:gd name="T41" fmla="*/ 20 h 128"/>
                  <a:gd name="T42" fmla="*/ 5 w 127"/>
                  <a:gd name="T43" fmla="*/ 14 h 128"/>
                  <a:gd name="T44" fmla="*/ 19 w 127"/>
                  <a:gd name="T45" fmla="*/ 4 h 128"/>
                  <a:gd name="T46" fmla="*/ 39 w 127"/>
                  <a:gd name="T47" fmla="*/ 7 h 128"/>
                  <a:gd name="T48" fmla="*/ 51 w 127"/>
                  <a:gd name="T49" fmla="*/ 17 h 128"/>
                  <a:gd name="T50" fmla="*/ 54 w 127"/>
                  <a:gd name="T51" fmla="*/ 45 h 128"/>
                  <a:gd name="T52" fmla="*/ 56 w 127"/>
                  <a:gd name="T53" fmla="*/ 41 h 128"/>
                  <a:gd name="T54" fmla="*/ 66 w 127"/>
                  <a:gd name="T55" fmla="*/ 54 h 128"/>
                  <a:gd name="T56" fmla="*/ 81 w 127"/>
                  <a:gd name="T57" fmla="*/ 34 h 128"/>
                  <a:gd name="T58" fmla="*/ 95 w 127"/>
                  <a:gd name="T59" fmla="*/ 25 h 128"/>
                  <a:gd name="T60" fmla="*/ 113 w 127"/>
                  <a:gd name="T61" fmla="*/ 22 h 128"/>
                  <a:gd name="T62" fmla="*/ 139 w 127"/>
                  <a:gd name="T63" fmla="*/ 36 h 128"/>
                  <a:gd name="T64" fmla="*/ 152 w 127"/>
                  <a:gd name="T65" fmla="*/ 105 h 128"/>
                  <a:gd name="T66" fmla="*/ 151 w 127"/>
                  <a:gd name="T67" fmla="*/ 115 h 12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7"/>
                  <a:gd name="T103" fmla="*/ 0 h 128"/>
                  <a:gd name="T104" fmla="*/ 127 w 127"/>
                  <a:gd name="T105" fmla="*/ 128 h 12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7" h="128">
                    <a:moveTo>
                      <a:pt x="124" y="128"/>
                    </a:moveTo>
                    <a:cubicBezTo>
                      <a:pt x="122" y="127"/>
                      <a:pt x="120" y="124"/>
                      <a:pt x="118" y="121"/>
                    </a:cubicBezTo>
                    <a:cubicBezTo>
                      <a:pt x="116" y="119"/>
                      <a:pt x="114" y="116"/>
                      <a:pt x="110" y="115"/>
                    </a:cubicBezTo>
                    <a:cubicBezTo>
                      <a:pt x="107" y="114"/>
                      <a:pt x="104" y="115"/>
                      <a:pt x="101" y="115"/>
                    </a:cubicBezTo>
                    <a:cubicBezTo>
                      <a:pt x="100" y="115"/>
                      <a:pt x="98" y="115"/>
                      <a:pt x="98" y="114"/>
                    </a:cubicBezTo>
                    <a:cubicBezTo>
                      <a:pt x="98" y="112"/>
                      <a:pt x="100" y="110"/>
                      <a:pt x="101" y="108"/>
                    </a:cubicBezTo>
                    <a:cubicBezTo>
                      <a:pt x="101" y="107"/>
                      <a:pt x="101" y="105"/>
                      <a:pt x="100" y="103"/>
                    </a:cubicBezTo>
                    <a:cubicBezTo>
                      <a:pt x="99" y="102"/>
                      <a:pt x="97" y="102"/>
                      <a:pt x="96" y="100"/>
                    </a:cubicBezTo>
                    <a:cubicBezTo>
                      <a:pt x="95" y="99"/>
                      <a:pt x="94" y="97"/>
                      <a:pt x="95" y="95"/>
                    </a:cubicBezTo>
                    <a:cubicBezTo>
                      <a:pt x="95" y="94"/>
                      <a:pt x="98" y="95"/>
                      <a:pt x="98" y="94"/>
                    </a:cubicBezTo>
                    <a:cubicBezTo>
                      <a:pt x="99" y="93"/>
                      <a:pt x="97" y="93"/>
                      <a:pt x="96" y="92"/>
                    </a:cubicBezTo>
                    <a:cubicBezTo>
                      <a:pt x="95" y="89"/>
                      <a:pt x="94" y="86"/>
                      <a:pt x="93" y="83"/>
                    </a:cubicBezTo>
                    <a:cubicBezTo>
                      <a:pt x="92" y="80"/>
                      <a:pt x="90" y="78"/>
                      <a:pt x="89" y="76"/>
                    </a:cubicBezTo>
                    <a:cubicBezTo>
                      <a:pt x="87" y="74"/>
                      <a:pt x="86" y="72"/>
                      <a:pt x="84" y="70"/>
                    </a:cubicBezTo>
                    <a:cubicBezTo>
                      <a:pt x="81" y="68"/>
                      <a:pt x="77" y="67"/>
                      <a:pt x="74" y="65"/>
                    </a:cubicBezTo>
                    <a:cubicBezTo>
                      <a:pt x="70" y="63"/>
                      <a:pt x="66" y="61"/>
                      <a:pt x="61" y="60"/>
                    </a:cubicBezTo>
                    <a:cubicBezTo>
                      <a:pt x="59" y="59"/>
                      <a:pt x="57" y="60"/>
                      <a:pt x="55" y="60"/>
                    </a:cubicBezTo>
                    <a:cubicBezTo>
                      <a:pt x="52" y="59"/>
                      <a:pt x="49" y="58"/>
                      <a:pt x="47" y="56"/>
                    </a:cubicBezTo>
                    <a:cubicBezTo>
                      <a:pt x="46" y="55"/>
                      <a:pt x="48" y="53"/>
                      <a:pt x="47" y="52"/>
                    </a:cubicBezTo>
                    <a:cubicBezTo>
                      <a:pt x="46" y="51"/>
                      <a:pt x="45" y="54"/>
                      <a:pt x="43" y="53"/>
                    </a:cubicBezTo>
                    <a:cubicBezTo>
                      <a:pt x="41" y="53"/>
                      <a:pt x="40" y="52"/>
                      <a:pt x="39" y="51"/>
                    </a:cubicBezTo>
                    <a:cubicBezTo>
                      <a:pt x="37" y="49"/>
                      <a:pt x="35" y="47"/>
                      <a:pt x="35" y="45"/>
                    </a:cubicBezTo>
                    <a:cubicBezTo>
                      <a:pt x="34" y="43"/>
                      <a:pt x="37" y="42"/>
                      <a:pt x="37" y="40"/>
                    </a:cubicBezTo>
                    <a:cubicBezTo>
                      <a:pt x="37" y="39"/>
                      <a:pt x="36" y="37"/>
                      <a:pt x="35" y="38"/>
                    </a:cubicBezTo>
                    <a:cubicBezTo>
                      <a:pt x="34" y="40"/>
                      <a:pt x="33" y="43"/>
                      <a:pt x="32" y="45"/>
                    </a:cubicBezTo>
                    <a:cubicBezTo>
                      <a:pt x="32" y="47"/>
                      <a:pt x="32" y="48"/>
                      <a:pt x="31" y="50"/>
                    </a:cubicBezTo>
                    <a:cubicBezTo>
                      <a:pt x="30" y="52"/>
                      <a:pt x="28" y="53"/>
                      <a:pt x="27" y="54"/>
                    </a:cubicBezTo>
                    <a:cubicBezTo>
                      <a:pt x="26" y="54"/>
                      <a:pt x="24" y="54"/>
                      <a:pt x="24" y="53"/>
                    </a:cubicBezTo>
                    <a:cubicBezTo>
                      <a:pt x="22" y="52"/>
                      <a:pt x="22" y="50"/>
                      <a:pt x="22" y="48"/>
                    </a:cubicBezTo>
                    <a:cubicBezTo>
                      <a:pt x="22" y="47"/>
                      <a:pt x="25" y="48"/>
                      <a:pt x="24" y="47"/>
                    </a:cubicBezTo>
                    <a:cubicBezTo>
                      <a:pt x="23" y="44"/>
                      <a:pt x="22" y="41"/>
                      <a:pt x="19" y="39"/>
                    </a:cubicBezTo>
                    <a:cubicBezTo>
                      <a:pt x="18" y="37"/>
                      <a:pt x="15" y="38"/>
                      <a:pt x="13" y="37"/>
                    </a:cubicBezTo>
                    <a:cubicBezTo>
                      <a:pt x="13" y="36"/>
                      <a:pt x="15" y="35"/>
                      <a:pt x="17" y="35"/>
                    </a:cubicBezTo>
                    <a:cubicBezTo>
                      <a:pt x="19" y="34"/>
                      <a:pt x="22" y="36"/>
                      <a:pt x="25" y="35"/>
                    </a:cubicBezTo>
                    <a:cubicBezTo>
                      <a:pt x="27" y="35"/>
                      <a:pt x="27" y="31"/>
                      <a:pt x="29" y="31"/>
                    </a:cubicBezTo>
                    <a:cubicBezTo>
                      <a:pt x="30" y="31"/>
                      <a:pt x="31" y="33"/>
                      <a:pt x="32" y="34"/>
                    </a:cubicBezTo>
                    <a:cubicBezTo>
                      <a:pt x="33" y="34"/>
                      <a:pt x="35" y="33"/>
                      <a:pt x="35" y="32"/>
                    </a:cubicBezTo>
                    <a:cubicBezTo>
                      <a:pt x="36" y="31"/>
                      <a:pt x="38" y="28"/>
                      <a:pt x="37" y="26"/>
                    </a:cubicBezTo>
                    <a:cubicBezTo>
                      <a:pt x="36" y="25"/>
                      <a:pt x="33" y="27"/>
                      <a:pt x="32" y="27"/>
                    </a:cubicBezTo>
                    <a:cubicBezTo>
                      <a:pt x="27" y="27"/>
                      <a:pt x="22" y="29"/>
                      <a:pt x="17" y="28"/>
                    </a:cubicBezTo>
                    <a:cubicBezTo>
                      <a:pt x="15" y="27"/>
                      <a:pt x="15" y="25"/>
                      <a:pt x="14" y="23"/>
                    </a:cubicBezTo>
                    <a:cubicBezTo>
                      <a:pt x="13" y="21"/>
                      <a:pt x="11" y="18"/>
                      <a:pt x="9" y="17"/>
                    </a:cubicBezTo>
                    <a:cubicBezTo>
                      <a:pt x="7" y="16"/>
                      <a:pt x="3" y="18"/>
                      <a:pt x="1" y="17"/>
                    </a:cubicBezTo>
                    <a:cubicBezTo>
                      <a:pt x="0" y="15"/>
                      <a:pt x="3" y="14"/>
                      <a:pt x="4" y="12"/>
                    </a:cubicBezTo>
                    <a:cubicBezTo>
                      <a:pt x="5" y="11"/>
                      <a:pt x="5" y="8"/>
                      <a:pt x="6" y="7"/>
                    </a:cubicBezTo>
                    <a:cubicBezTo>
                      <a:pt x="9" y="4"/>
                      <a:pt x="13" y="4"/>
                      <a:pt x="16" y="3"/>
                    </a:cubicBezTo>
                    <a:cubicBezTo>
                      <a:pt x="18" y="2"/>
                      <a:pt x="20" y="0"/>
                      <a:pt x="23" y="1"/>
                    </a:cubicBezTo>
                    <a:cubicBezTo>
                      <a:pt x="27" y="1"/>
                      <a:pt x="30" y="4"/>
                      <a:pt x="33" y="6"/>
                    </a:cubicBezTo>
                    <a:cubicBezTo>
                      <a:pt x="35" y="6"/>
                      <a:pt x="37" y="4"/>
                      <a:pt x="39" y="5"/>
                    </a:cubicBezTo>
                    <a:cubicBezTo>
                      <a:pt x="41" y="7"/>
                      <a:pt x="43" y="11"/>
                      <a:pt x="43" y="14"/>
                    </a:cubicBezTo>
                    <a:cubicBezTo>
                      <a:pt x="44" y="18"/>
                      <a:pt x="40" y="22"/>
                      <a:pt x="41" y="26"/>
                    </a:cubicBezTo>
                    <a:cubicBezTo>
                      <a:pt x="41" y="30"/>
                      <a:pt x="43" y="34"/>
                      <a:pt x="45" y="37"/>
                    </a:cubicBezTo>
                    <a:cubicBezTo>
                      <a:pt x="46" y="38"/>
                      <a:pt x="46" y="35"/>
                      <a:pt x="46" y="34"/>
                    </a:cubicBezTo>
                    <a:cubicBezTo>
                      <a:pt x="46" y="33"/>
                      <a:pt x="47" y="33"/>
                      <a:pt x="47" y="34"/>
                    </a:cubicBezTo>
                    <a:cubicBezTo>
                      <a:pt x="48" y="36"/>
                      <a:pt x="47" y="40"/>
                      <a:pt x="49" y="42"/>
                    </a:cubicBezTo>
                    <a:cubicBezTo>
                      <a:pt x="50" y="44"/>
                      <a:pt x="53" y="46"/>
                      <a:pt x="55" y="45"/>
                    </a:cubicBezTo>
                    <a:cubicBezTo>
                      <a:pt x="60" y="43"/>
                      <a:pt x="64" y="38"/>
                      <a:pt x="67" y="33"/>
                    </a:cubicBezTo>
                    <a:cubicBezTo>
                      <a:pt x="68" y="32"/>
                      <a:pt x="67" y="29"/>
                      <a:pt x="68" y="28"/>
                    </a:cubicBezTo>
                    <a:cubicBezTo>
                      <a:pt x="71" y="27"/>
                      <a:pt x="74" y="29"/>
                      <a:pt x="76" y="28"/>
                    </a:cubicBezTo>
                    <a:cubicBezTo>
                      <a:pt x="78" y="27"/>
                      <a:pt x="77" y="23"/>
                      <a:pt x="79" y="21"/>
                    </a:cubicBezTo>
                    <a:cubicBezTo>
                      <a:pt x="81" y="19"/>
                      <a:pt x="84" y="18"/>
                      <a:pt x="87" y="17"/>
                    </a:cubicBezTo>
                    <a:cubicBezTo>
                      <a:pt x="89" y="17"/>
                      <a:pt x="92" y="17"/>
                      <a:pt x="94" y="18"/>
                    </a:cubicBezTo>
                    <a:cubicBezTo>
                      <a:pt x="100" y="22"/>
                      <a:pt x="105" y="27"/>
                      <a:pt x="111" y="30"/>
                    </a:cubicBezTo>
                    <a:cubicBezTo>
                      <a:pt x="112" y="31"/>
                      <a:pt x="115" y="29"/>
                      <a:pt x="116" y="30"/>
                    </a:cubicBezTo>
                    <a:cubicBezTo>
                      <a:pt x="120" y="31"/>
                      <a:pt x="124" y="32"/>
                      <a:pt x="127" y="34"/>
                    </a:cubicBezTo>
                    <a:lnTo>
                      <a:pt x="127" y="87"/>
                    </a:lnTo>
                    <a:cubicBezTo>
                      <a:pt x="127" y="89"/>
                      <a:pt x="124" y="90"/>
                      <a:pt x="124" y="92"/>
                    </a:cubicBezTo>
                    <a:cubicBezTo>
                      <a:pt x="124" y="93"/>
                      <a:pt x="126" y="95"/>
                      <a:pt x="126" y="96"/>
                    </a:cubicBezTo>
                    <a:lnTo>
                      <a:pt x="124" y="128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8" name="Freeform 2510"/>
              <p:cNvSpPr>
                <a:spLocks noChangeAspect="1"/>
              </p:cNvSpPr>
              <p:nvPr/>
            </p:nvSpPr>
            <p:spPr bwMode="auto">
              <a:xfrm>
                <a:off x="7512050" y="4445000"/>
                <a:ext cx="42863" cy="42863"/>
              </a:xfrm>
              <a:custGeom>
                <a:avLst/>
                <a:gdLst>
                  <a:gd name="T0" fmla="*/ 23 w 23"/>
                  <a:gd name="T1" fmla="*/ 0 h 23"/>
                  <a:gd name="T2" fmla="*/ 19 w 23"/>
                  <a:gd name="T3" fmla="*/ 5 h 23"/>
                  <a:gd name="T4" fmla="*/ 11 w 23"/>
                  <a:gd name="T5" fmla="*/ 7 h 23"/>
                  <a:gd name="T6" fmla="*/ 5 w 23"/>
                  <a:gd name="T7" fmla="*/ 12 h 23"/>
                  <a:gd name="T8" fmla="*/ 4 w 23"/>
                  <a:gd name="T9" fmla="*/ 20 h 23"/>
                  <a:gd name="T10" fmla="*/ 0 w 23"/>
                  <a:gd name="T11" fmla="*/ 25 h 23"/>
                  <a:gd name="T12" fmla="*/ 4 w 23"/>
                  <a:gd name="T13" fmla="*/ 26 h 23"/>
                  <a:gd name="T14" fmla="*/ 13 w 23"/>
                  <a:gd name="T15" fmla="*/ 22 h 23"/>
                  <a:gd name="T16" fmla="*/ 16 w 23"/>
                  <a:gd name="T17" fmla="*/ 21 h 23"/>
                  <a:gd name="T18" fmla="*/ 23 w 23"/>
                  <a:gd name="T19" fmla="*/ 14 h 23"/>
                  <a:gd name="T20" fmla="*/ 27 w 23"/>
                  <a:gd name="T21" fmla="*/ 9 h 23"/>
                  <a:gd name="T22" fmla="*/ 27 w 23"/>
                  <a:gd name="T23" fmla="*/ 4 h 23"/>
                  <a:gd name="T24" fmla="*/ 23 w 23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23"/>
                  <a:gd name="T41" fmla="*/ 23 w 23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23">
                    <a:moveTo>
                      <a:pt x="20" y="0"/>
                    </a:moveTo>
                    <a:cubicBezTo>
                      <a:pt x="19" y="2"/>
                      <a:pt x="18" y="3"/>
                      <a:pt x="16" y="4"/>
                    </a:cubicBezTo>
                    <a:cubicBezTo>
                      <a:pt x="14" y="5"/>
                      <a:pt x="11" y="5"/>
                      <a:pt x="9" y="6"/>
                    </a:cubicBezTo>
                    <a:cubicBezTo>
                      <a:pt x="7" y="7"/>
                      <a:pt x="5" y="8"/>
                      <a:pt x="4" y="10"/>
                    </a:cubicBezTo>
                    <a:cubicBezTo>
                      <a:pt x="3" y="12"/>
                      <a:pt x="4" y="15"/>
                      <a:pt x="3" y="17"/>
                    </a:cubicBezTo>
                    <a:cubicBezTo>
                      <a:pt x="3" y="18"/>
                      <a:pt x="1" y="20"/>
                      <a:pt x="0" y="21"/>
                    </a:cubicBezTo>
                    <a:cubicBezTo>
                      <a:pt x="0" y="22"/>
                      <a:pt x="2" y="23"/>
                      <a:pt x="3" y="22"/>
                    </a:cubicBezTo>
                    <a:cubicBezTo>
                      <a:pt x="6" y="22"/>
                      <a:pt x="8" y="20"/>
                      <a:pt x="11" y="19"/>
                    </a:cubicBezTo>
                    <a:cubicBezTo>
                      <a:pt x="12" y="18"/>
                      <a:pt x="13" y="19"/>
                      <a:pt x="14" y="18"/>
                    </a:cubicBezTo>
                    <a:cubicBezTo>
                      <a:pt x="16" y="17"/>
                      <a:pt x="18" y="14"/>
                      <a:pt x="20" y="12"/>
                    </a:cubicBezTo>
                    <a:cubicBezTo>
                      <a:pt x="21" y="11"/>
                      <a:pt x="22" y="10"/>
                      <a:pt x="23" y="8"/>
                    </a:cubicBezTo>
                    <a:cubicBezTo>
                      <a:pt x="23" y="7"/>
                      <a:pt x="23" y="5"/>
                      <a:pt x="23" y="3"/>
                    </a:cubicBezTo>
                    <a:cubicBezTo>
                      <a:pt x="22" y="2"/>
                      <a:pt x="21" y="1"/>
                      <a:pt x="20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9" name="Freeform 2663"/>
              <p:cNvSpPr>
                <a:spLocks noChangeAspect="1"/>
              </p:cNvSpPr>
              <p:nvPr/>
            </p:nvSpPr>
            <p:spPr bwMode="auto">
              <a:xfrm>
                <a:off x="5484813" y="4351338"/>
                <a:ext cx="11113" cy="23813"/>
              </a:xfrm>
              <a:custGeom>
                <a:avLst/>
                <a:gdLst>
                  <a:gd name="T0" fmla="*/ 2 w 6"/>
                  <a:gd name="T1" fmla="*/ 1 h 13"/>
                  <a:gd name="T2" fmla="*/ 7 w 6"/>
                  <a:gd name="T3" fmla="*/ 13 h 13"/>
                  <a:gd name="T4" fmla="*/ 1 w 6"/>
                  <a:gd name="T5" fmla="*/ 9 h 13"/>
                  <a:gd name="T6" fmla="*/ 2 w 6"/>
                  <a:gd name="T7" fmla="*/ 1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3"/>
                  <a:gd name="T14" fmla="*/ 6 w 6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3">
                    <a:moveTo>
                      <a:pt x="2" y="1"/>
                    </a:moveTo>
                    <a:cubicBezTo>
                      <a:pt x="5" y="3"/>
                      <a:pt x="6" y="8"/>
                      <a:pt x="6" y="11"/>
                    </a:cubicBezTo>
                    <a:cubicBezTo>
                      <a:pt x="5" y="13"/>
                      <a:pt x="2" y="10"/>
                      <a:pt x="1" y="8"/>
                    </a:cubicBezTo>
                    <a:cubicBezTo>
                      <a:pt x="0" y="6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0" name="Freeform 2713"/>
              <p:cNvSpPr>
                <a:spLocks noChangeAspect="1"/>
              </p:cNvSpPr>
              <p:nvPr/>
            </p:nvSpPr>
            <p:spPr bwMode="auto">
              <a:xfrm>
                <a:off x="5573713" y="4530725"/>
                <a:ext cx="180975" cy="387350"/>
              </a:xfrm>
              <a:custGeom>
                <a:avLst/>
                <a:gdLst>
                  <a:gd name="T0" fmla="*/ 102 w 95"/>
                  <a:gd name="T1" fmla="*/ 16 h 204"/>
                  <a:gd name="T2" fmla="*/ 112 w 95"/>
                  <a:gd name="T3" fmla="*/ 50 h 204"/>
                  <a:gd name="T4" fmla="*/ 110 w 95"/>
                  <a:gd name="T5" fmla="*/ 72 h 204"/>
                  <a:gd name="T6" fmla="*/ 100 w 95"/>
                  <a:gd name="T7" fmla="*/ 67 h 204"/>
                  <a:gd name="T8" fmla="*/ 97 w 95"/>
                  <a:gd name="T9" fmla="*/ 99 h 204"/>
                  <a:gd name="T10" fmla="*/ 91 w 95"/>
                  <a:gd name="T11" fmla="*/ 128 h 204"/>
                  <a:gd name="T12" fmla="*/ 78 w 95"/>
                  <a:gd name="T13" fmla="*/ 163 h 204"/>
                  <a:gd name="T14" fmla="*/ 65 w 95"/>
                  <a:gd name="T15" fmla="*/ 209 h 204"/>
                  <a:gd name="T16" fmla="*/ 50 w 95"/>
                  <a:gd name="T17" fmla="*/ 236 h 204"/>
                  <a:gd name="T18" fmla="*/ 36 w 95"/>
                  <a:gd name="T19" fmla="*/ 243 h 204"/>
                  <a:gd name="T20" fmla="*/ 5 w 95"/>
                  <a:gd name="T21" fmla="*/ 222 h 204"/>
                  <a:gd name="T22" fmla="*/ 7 w 95"/>
                  <a:gd name="T23" fmla="*/ 205 h 204"/>
                  <a:gd name="T24" fmla="*/ 0 w 95"/>
                  <a:gd name="T25" fmla="*/ 179 h 204"/>
                  <a:gd name="T26" fmla="*/ 10 w 95"/>
                  <a:gd name="T27" fmla="*/ 164 h 204"/>
                  <a:gd name="T28" fmla="*/ 18 w 95"/>
                  <a:gd name="T29" fmla="*/ 146 h 204"/>
                  <a:gd name="T30" fmla="*/ 16 w 95"/>
                  <a:gd name="T31" fmla="*/ 126 h 204"/>
                  <a:gd name="T32" fmla="*/ 13 w 95"/>
                  <a:gd name="T33" fmla="*/ 108 h 204"/>
                  <a:gd name="T34" fmla="*/ 13 w 95"/>
                  <a:gd name="T35" fmla="*/ 98 h 204"/>
                  <a:gd name="T36" fmla="*/ 23 w 95"/>
                  <a:gd name="T37" fmla="*/ 74 h 204"/>
                  <a:gd name="T38" fmla="*/ 36 w 95"/>
                  <a:gd name="T39" fmla="*/ 72 h 204"/>
                  <a:gd name="T40" fmla="*/ 48 w 95"/>
                  <a:gd name="T41" fmla="*/ 69 h 204"/>
                  <a:gd name="T42" fmla="*/ 52 w 95"/>
                  <a:gd name="T43" fmla="*/ 63 h 204"/>
                  <a:gd name="T44" fmla="*/ 62 w 95"/>
                  <a:gd name="T45" fmla="*/ 60 h 204"/>
                  <a:gd name="T46" fmla="*/ 67 w 95"/>
                  <a:gd name="T47" fmla="*/ 57 h 204"/>
                  <a:gd name="T48" fmla="*/ 76 w 95"/>
                  <a:gd name="T49" fmla="*/ 53 h 204"/>
                  <a:gd name="T50" fmla="*/ 72 w 95"/>
                  <a:gd name="T51" fmla="*/ 44 h 204"/>
                  <a:gd name="T52" fmla="*/ 77 w 95"/>
                  <a:gd name="T53" fmla="*/ 41 h 204"/>
                  <a:gd name="T54" fmla="*/ 74 w 95"/>
                  <a:gd name="T55" fmla="*/ 28 h 204"/>
                  <a:gd name="T56" fmla="*/ 82 w 95"/>
                  <a:gd name="T57" fmla="*/ 29 h 204"/>
                  <a:gd name="T58" fmla="*/ 89 w 95"/>
                  <a:gd name="T59" fmla="*/ 20 h 204"/>
                  <a:gd name="T60" fmla="*/ 86 w 95"/>
                  <a:gd name="T61" fmla="*/ 10 h 204"/>
                  <a:gd name="T62" fmla="*/ 97 w 95"/>
                  <a:gd name="T63" fmla="*/ 1 h 20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204"/>
                  <a:gd name="T98" fmla="*/ 95 w 95"/>
                  <a:gd name="T99" fmla="*/ 204 h 20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204">
                    <a:moveTo>
                      <a:pt x="81" y="1"/>
                    </a:moveTo>
                    <a:cubicBezTo>
                      <a:pt x="85" y="3"/>
                      <a:pt x="84" y="9"/>
                      <a:pt x="85" y="13"/>
                    </a:cubicBezTo>
                    <a:cubicBezTo>
                      <a:pt x="86" y="17"/>
                      <a:pt x="88" y="22"/>
                      <a:pt x="90" y="26"/>
                    </a:cubicBezTo>
                    <a:cubicBezTo>
                      <a:pt x="91" y="31"/>
                      <a:pt x="92" y="37"/>
                      <a:pt x="93" y="42"/>
                    </a:cubicBezTo>
                    <a:cubicBezTo>
                      <a:pt x="94" y="45"/>
                      <a:pt x="94" y="48"/>
                      <a:pt x="94" y="51"/>
                    </a:cubicBezTo>
                    <a:cubicBezTo>
                      <a:pt x="94" y="54"/>
                      <a:pt x="95" y="61"/>
                      <a:pt x="92" y="60"/>
                    </a:cubicBezTo>
                    <a:cubicBezTo>
                      <a:pt x="87" y="59"/>
                      <a:pt x="87" y="51"/>
                      <a:pt x="83" y="49"/>
                    </a:cubicBezTo>
                    <a:cubicBezTo>
                      <a:pt x="81" y="48"/>
                      <a:pt x="83" y="54"/>
                      <a:pt x="83" y="56"/>
                    </a:cubicBezTo>
                    <a:cubicBezTo>
                      <a:pt x="83" y="61"/>
                      <a:pt x="86" y="65"/>
                      <a:pt x="85" y="70"/>
                    </a:cubicBezTo>
                    <a:cubicBezTo>
                      <a:pt x="85" y="75"/>
                      <a:pt x="82" y="79"/>
                      <a:pt x="81" y="83"/>
                    </a:cubicBezTo>
                    <a:cubicBezTo>
                      <a:pt x="80" y="85"/>
                      <a:pt x="81" y="87"/>
                      <a:pt x="81" y="89"/>
                    </a:cubicBezTo>
                    <a:cubicBezTo>
                      <a:pt x="80" y="95"/>
                      <a:pt x="79" y="101"/>
                      <a:pt x="76" y="107"/>
                    </a:cubicBezTo>
                    <a:cubicBezTo>
                      <a:pt x="74" y="111"/>
                      <a:pt x="69" y="112"/>
                      <a:pt x="67" y="117"/>
                    </a:cubicBezTo>
                    <a:cubicBezTo>
                      <a:pt x="65" y="123"/>
                      <a:pt x="67" y="130"/>
                      <a:pt x="65" y="136"/>
                    </a:cubicBezTo>
                    <a:cubicBezTo>
                      <a:pt x="63" y="145"/>
                      <a:pt x="60" y="153"/>
                      <a:pt x="58" y="161"/>
                    </a:cubicBezTo>
                    <a:cubicBezTo>
                      <a:pt x="56" y="166"/>
                      <a:pt x="55" y="170"/>
                      <a:pt x="54" y="175"/>
                    </a:cubicBezTo>
                    <a:cubicBezTo>
                      <a:pt x="52" y="181"/>
                      <a:pt x="52" y="187"/>
                      <a:pt x="49" y="192"/>
                    </a:cubicBezTo>
                    <a:cubicBezTo>
                      <a:pt x="48" y="195"/>
                      <a:pt x="45" y="196"/>
                      <a:pt x="42" y="197"/>
                    </a:cubicBezTo>
                    <a:cubicBezTo>
                      <a:pt x="39" y="199"/>
                      <a:pt x="35" y="197"/>
                      <a:pt x="32" y="198"/>
                    </a:cubicBezTo>
                    <a:cubicBezTo>
                      <a:pt x="31" y="199"/>
                      <a:pt x="32" y="204"/>
                      <a:pt x="30" y="203"/>
                    </a:cubicBezTo>
                    <a:cubicBezTo>
                      <a:pt x="23" y="203"/>
                      <a:pt x="16" y="200"/>
                      <a:pt x="10" y="197"/>
                    </a:cubicBezTo>
                    <a:cubicBezTo>
                      <a:pt x="7" y="194"/>
                      <a:pt x="5" y="190"/>
                      <a:pt x="4" y="186"/>
                    </a:cubicBezTo>
                    <a:cubicBezTo>
                      <a:pt x="3" y="183"/>
                      <a:pt x="4" y="180"/>
                      <a:pt x="4" y="176"/>
                    </a:cubicBezTo>
                    <a:cubicBezTo>
                      <a:pt x="4" y="174"/>
                      <a:pt x="6" y="173"/>
                      <a:pt x="6" y="171"/>
                    </a:cubicBezTo>
                    <a:cubicBezTo>
                      <a:pt x="5" y="168"/>
                      <a:pt x="2" y="165"/>
                      <a:pt x="1" y="162"/>
                    </a:cubicBezTo>
                    <a:cubicBezTo>
                      <a:pt x="0" y="158"/>
                      <a:pt x="0" y="154"/>
                      <a:pt x="0" y="150"/>
                    </a:cubicBezTo>
                    <a:cubicBezTo>
                      <a:pt x="0" y="147"/>
                      <a:pt x="1" y="144"/>
                      <a:pt x="3" y="141"/>
                    </a:cubicBezTo>
                    <a:cubicBezTo>
                      <a:pt x="4" y="139"/>
                      <a:pt x="7" y="139"/>
                      <a:pt x="8" y="137"/>
                    </a:cubicBezTo>
                    <a:cubicBezTo>
                      <a:pt x="9" y="135"/>
                      <a:pt x="9" y="132"/>
                      <a:pt x="10" y="130"/>
                    </a:cubicBezTo>
                    <a:cubicBezTo>
                      <a:pt x="11" y="127"/>
                      <a:pt x="13" y="124"/>
                      <a:pt x="15" y="122"/>
                    </a:cubicBezTo>
                    <a:cubicBezTo>
                      <a:pt x="16" y="119"/>
                      <a:pt x="17" y="117"/>
                      <a:pt x="17" y="115"/>
                    </a:cubicBezTo>
                    <a:cubicBezTo>
                      <a:pt x="17" y="111"/>
                      <a:pt x="14" y="108"/>
                      <a:pt x="13" y="105"/>
                    </a:cubicBezTo>
                    <a:cubicBezTo>
                      <a:pt x="13" y="103"/>
                      <a:pt x="13" y="101"/>
                      <a:pt x="13" y="99"/>
                    </a:cubicBezTo>
                    <a:cubicBezTo>
                      <a:pt x="13" y="96"/>
                      <a:pt x="11" y="93"/>
                      <a:pt x="11" y="90"/>
                    </a:cubicBezTo>
                    <a:cubicBezTo>
                      <a:pt x="11" y="89"/>
                      <a:pt x="12" y="88"/>
                      <a:pt x="12" y="87"/>
                    </a:cubicBezTo>
                    <a:cubicBezTo>
                      <a:pt x="12" y="85"/>
                      <a:pt x="10" y="84"/>
                      <a:pt x="11" y="82"/>
                    </a:cubicBezTo>
                    <a:cubicBezTo>
                      <a:pt x="12" y="77"/>
                      <a:pt x="16" y="74"/>
                      <a:pt x="18" y="70"/>
                    </a:cubicBezTo>
                    <a:cubicBezTo>
                      <a:pt x="19" y="67"/>
                      <a:pt x="17" y="64"/>
                      <a:pt x="19" y="62"/>
                    </a:cubicBezTo>
                    <a:cubicBezTo>
                      <a:pt x="20" y="61"/>
                      <a:pt x="23" y="62"/>
                      <a:pt x="25" y="62"/>
                    </a:cubicBezTo>
                    <a:cubicBezTo>
                      <a:pt x="27" y="62"/>
                      <a:pt x="28" y="61"/>
                      <a:pt x="30" y="60"/>
                    </a:cubicBezTo>
                    <a:cubicBezTo>
                      <a:pt x="32" y="59"/>
                      <a:pt x="34" y="57"/>
                      <a:pt x="37" y="56"/>
                    </a:cubicBezTo>
                    <a:cubicBezTo>
                      <a:pt x="38" y="56"/>
                      <a:pt x="39" y="57"/>
                      <a:pt x="40" y="58"/>
                    </a:cubicBezTo>
                    <a:cubicBezTo>
                      <a:pt x="42" y="59"/>
                      <a:pt x="45" y="64"/>
                      <a:pt x="47" y="62"/>
                    </a:cubicBezTo>
                    <a:cubicBezTo>
                      <a:pt x="48" y="59"/>
                      <a:pt x="42" y="56"/>
                      <a:pt x="43" y="53"/>
                    </a:cubicBezTo>
                    <a:cubicBezTo>
                      <a:pt x="43" y="51"/>
                      <a:pt x="46" y="51"/>
                      <a:pt x="49" y="50"/>
                    </a:cubicBezTo>
                    <a:cubicBezTo>
                      <a:pt x="50" y="50"/>
                      <a:pt x="51" y="50"/>
                      <a:pt x="52" y="50"/>
                    </a:cubicBezTo>
                    <a:cubicBezTo>
                      <a:pt x="54" y="48"/>
                      <a:pt x="52" y="43"/>
                      <a:pt x="55" y="42"/>
                    </a:cubicBezTo>
                    <a:cubicBezTo>
                      <a:pt x="56" y="42"/>
                      <a:pt x="54" y="49"/>
                      <a:pt x="56" y="48"/>
                    </a:cubicBezTo>
                    <a:cubicBezTo>
                      <a:pt x="58" y="47"/>
                      <a:pt x="58" y="42"/>
                      <a:pt x="60" y="41"/>
                    </a:cubicBezTo>
                    <a:cubicBezTo>
                      <a:pt x="61" y="40"/>
                      <a:pt x="62" y="45"/>
                      <a:pt x="63" y="44"/>
                    </a:cubicBezTo>
                    <a:cubicBezTo>
                      <a:pt x="65" y="43"/>
                      <a:pt x="64" y="40"/>
                      <a:pt x="63" y="39"/>
                    </a:cubicBezTo>
                    <a:cubicBezTo>
                      <a:pt x="63" y="38"/>
                      <a:pt x="61" y="38"/>
                      <a:pt x="60" y="37"/>
                    </a:cubicBezTo>
                    <a:cubicBezTo>
                      <a:pt x="59" y="36"/>
                      <a:pt x="59" y="34"/>
                      <a:pt x="60" y="34"/>
                    </a:cubicBezTo>
                    <a:cubicBezTo>
                      <a:pt x="61" y="33"/>
                      <a:pt x="64" y="35"/>
                      <a:pt x="64" y="34"/>
                    </a:cubicBezTo>
                    <a:cubicBezTo>
                      <a:pt x="65" y="32"/>
                      <a:pt x="62" y="31"/>
                      <a:pt x="62" y="29"/>
                    </a:cubicBezTo>
                    <a:cubicBezTo>
                      <a:pt x="62" y="27"/>
                      <a:pt x="61" y="24"/>
                      <a:pt x="62" y="23"/>
                    </a:cubicBezTo>
                    <a:cubicBezTo>
                      <a:pt x="64" y="23"/>
                      <a:pt x="64" y="27"/>
                      <a:pt x="66" y="27"/>
                    </a:cubicBezTo>
                    <a:cubicBezTo>
                      <a:pt x="67" y="27"/>
                      <a:pt x="67" y="25"/>
                      <a:pt x="68" y="24"/>
                    </a:cubicBezTo>
                    <a:cubicBezTo>
                      <a:pt x="69" y="23"/>
                      <a:pt x="71" y="22"/>
                      <a:pt x="72" y="21"/>
                    </a:cubicBezTo>
                    <a:cubicBezTo>
                      <a:pt x="73" y="20"/>
                      <a:pt x="73" y="18"/>
                      <a:pt x="74" y="17"/>
                    </a:cubicBezTo>
                    <a:cubicBezTo>
                      <a:pt x="74" y="15"/>
                      <a:pt x="74" y="13"/>
                      <a:pt x="74" y="12"/>
                    </a:cubicBezTo>
                    <a:cubicBezTo>
                      <a:pt x="73" y="10"/>
                      <a:pt x="71" y="9"/>
                      <a:pt x="72" y="8"/>
                    </a:cubicBezTo>
                    <a:cubicBezTo>
                      <a:pt x="72" y="6"/>
                      <a:pt x="74" y="8"/>
                      <a:pt x="75" y="8"/>
                    </a:cubicBezTo>
                    <a:cubicBezTo>
                      <a:pt x="77" y="6"/>
                      <a:pt x="79" y="0"/>
                      <a:pt x="81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1" name="Freeform 2714"/>
              <p:cNvSpPr>
                <a:spLocks noChangeAspect="1"/>
              </p:cNvSpPr>
              <p:nvPr/>
            </p:nvSpPr>
            <p:spPr bwMode="auto">
              <a:xfrm>
                <a:off x="5580063" y="4516438"/>
                <a:ext cx="4763" cy="11113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4 h 6"/>
                  <a:gd name="T4" fmla="*/ 1 w 3"/>
                  <a:gd name="T5" fmla="*/ 7 h 6"/>
                  <a:gd name="T6" fmla="*/ 2 w 3"/>
                  <a:gd name="T7" fmla="*/ 4 h 6"/>
                  <a:gd name="T8" fmla="*/ 1 w 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6"/>
                  <a:gd name="T17" fmla="*/ 3 w 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6">
                    <a:moveTo>
                      <a:pt x="1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4"/>
                      <a:pt x="0" y="6"/>
                      <a:pt x="1" y="6"/>
                    </a:cubicBezTo>
                    <a:cubicBezTo>
                      <a:pt x="3" y="6"/>
                      <a:pt x="2" y="4"/>
                      <a:pt x="2" y="3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2715"/>
              <p:cNvSpPr>
                <a:spLocks noChangeAspect="1"/>
              </p:cNvSpPr>
              <p:nvPr/>
            </p:nvSpPr>
            <p:spPr bwMode="auto">
              <a:xfrm>
                <a:off x="5603875" y="4532313"/>
                <a:ext cx="9525" cy="11113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4 h 6"/>
                  <a:gd name="T4" fmla="*/ 4 w 5"/>
                  <a:gd name="T5" fmla="*/ 7 h 6"/>
                  <a:gd name="T6" fmla="*/ 4 w 5"/>
                  <a:gd name="T7" fmla="*/ 2 h 6"/>
                  <a:gd name="T8" fmla="*/ 1 w 5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"/>
                  <a:gd name="T17" fmla="*/ 5 w 5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">
                    <a:moveTo>
                      <a:pt x="1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4"/>
                      <a:pt x="2" y="6"/>
                      <a:pt x="3" y="6"/>
                    </a:cubicBezTo>
                    <a:cubicBezTo>
                      <a:pt x="5" y="5"/>
                      <a:pt x="4" y="3"/>
                      <a:pt x="3" y="2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3" name="Freeform 2716"/>
              <p:cNvSpPr>
                <a:spLocks noChangeAspect="1"/>
              </p:cNvSpPr>
              <p:nvPr/>
            </p:nvSpPr>
            <p:spPr bwMode="auto">
              <a:xfrm>
                <a:off x="5622925" y="4549775"/>
                <a:ext cx="9525" cy="11113"/>
              </a:xfrm>
              <a:custGeom>
                <a:avLst/>
                <a:gdLst>
                  <a:gd name="T0" fmla="*/ 1 w 5"/>
                  <a:gd name="T1" fmla="*/ 0 h 6"/>
                  <a:gd name="T2" fmla="*/ 1 w 5"/>
                  <a:gd name="T3" fmla="*/ 4 h 6"/>
                  <a:gd name="T4" fmla="*/ 4 w 5"/>
                  <a:gd name="T5" fmla="*/ 7 h 6"/>
                  <a:gd name="T6" fmla="*/ 4 w 5"/>
                  <a:gd name="T7" fmla="*/ 2 h 6"/>
                  <a:gd name="T8" fmla="*/ 1 w 5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"/>
                  <a:gd name="T17" fmla="*/ 5 w 5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4"/>
                      <a:pt x="2" y="6"/>
                      <a:pt x="3" y="6"/>
                    </a:cubicBezTo>
                    <a:cubicBezTo>
                      <a:pt x="5" y="5"/>
                      <a:pt x="4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4" name="Freeform 2717"/>
              <p:cNvSpPr>
                <a:spLocks noChangeAspect="1"/>
              </p:cNvSpPr>
              <p:nvPr/>
            </p:nvSpPr>
            <p:spPr bwMode="auto">
              <a:xfrm>
                <a:off x="5697538" y="4560888"/>
                <a:ext cx="7938" cy="12700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3 h 7"/>
                  <a:gd name="T4" fmla="*/ 4 w 4"/>
                  <a:gd name="T5" fmla="*/ 7 h 7"/>
                  <a:gd name="T6" fmla="*/ 4 w 4"/>
                  <a:gd name="T7" fmla="*/ 2 h 7"/>
                  <a:gd name="T8" fmla="*/ 0 w 4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7"/>
                  <a:gd name="T17" fmla="*/ 4 w 4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7">
                    <a:moveTo>
                      <a:pt x="0" y="1"/>
                    </a:moveTo>
                    <a:cubicBezTo>
                      <a:pt x="0" y="1"/>
                      <a:pt x="0" y="3"/>
                      <a:pt x="0" y="3"/>
                    </a:cubicBezTo>
                    <a:cubicBezTo>
                      <a:pt x="1" y="5"/>
                      <a:pt x="2" y="7"/>
                      <a:pt x="3" y="6"/>
                    </a:cubicBez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5" name="Freeform 2718"/>
              <p:cNvSpPr>
                <a:spLocks noChangeAspect="1"/>
              </p:cNvSpPr>
              <p:nvPr/>
            </p:nvSpPr>
            <p:spPr bwMode="auto">
              <a:xfrm>
                <a:off x="5911850" y="4752975"/>
                <a:ext cx="11113" cy="22225"/>
              </a:xfrm>
              <a:custGeom>
                <a:avLst/>
                <a:gdLst>
                  <a:gd name="T0" fmla="*/ 4 w 6"/>
                  <a:gd name="T1" fmla="*/ 1 h 12"/>
                  <a:gd name="T2" fmla="*/ 7 w 6"/>
                  <a:gd name="T3" fmla="*/ 8 h 12"/>
                  <a:gd name="T4" fmla="*/ 4 w 6"/>
                  <a:gd name="T5" fmla="*/ 13 h 12"/>
                  <a:gd name="T6" fmla="*/ 0 w 6"/>
                  <a:gd name="T7" fmla="*/ 7 h 12"/>
                  <a:gd name="T8" fmla="*/ 4 w 6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2"/>
                  <a:gd name="T17" fmla="*/ 6 w 6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2">
                    <a:moveTo>
                      <a:pt x="3" y="1"/>
                    </a:moveTo>
                    <a:cubicBezTo>
                      <a:pt x="6" y="1"/>
                      <a:pt x="6" y="5"/>
                      <a:pt x="6" y="7"/>
                    </a:cubicBezTo>
                    <a:cubicBezTo>
                      <a:pt x="6" y="9"/>
                      <a:pt x="5" y="12"/>
                      <a:pt x="3" y="11"/>
                    </a:cubicBezTo>
                    <a:cubicBezTo>
                      <a:pt x="1" y="11"/>
                      <a:pt x="0" y="8"/>
                      <a:pt x="0" y="6"/>
                    </a:cubicBezTo>
                    <a:cubicBezTo>
                      <a:pt x="0" y="4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6" name="Freeform 2719"/>
              <p:cNvSpPr>
                <a:spLocks noChangeAspect="1"/>
              </p:cNvSpPr>
              <p:nvPr/>
            </p:nvSpPr>
            <p:spPr bwMode="auto">
              <a:xfrm>
                <a:off x="5861050" y="4781550"/>
                <a:ext cx="14288" cy="15875"/>
              </a:xfrm>
              <a:custGeom>
                <a:avLst/>
                <a:gdLst>
                  <a:gd name="T0" fmla="*/ 3 w 7"/>
                  <a:gd name="T1" fmla="*/ 0 h 8"/>
                  <a:gd name="T2" fmla="*/ 9 w 7"/>
                  <a:gd name="T3" fmla="*/ 6 h 8"/>
                  <a:gd name="T4" fmla="*/ 8 w 7"/>
                  <a:gd name="T5" fmla="*/ 10 h 8"/>
                  <a:gd name="T6" fmla="*/ 1 w 7"/>
                  <a:gd name="T7" fmla="*/ 7 h 8"/>
                  <a:gd name="T8" fmla="*/ 3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2" y="0"/>
                    </a:moveTo>
                    <a:cubicBezTo>
                      <a:pt x="4" y="0"/>
                      <a:pt x="6" y="3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7" name="Freeform 2926"/>
              <p:cNvSpPr>
                <a:spLocks noChangeAspect="1"/>
              </p:cNvSpPr>
              <p:nvPr/>
            </p:nvSpPr>
            <p:spPr bwMode="auto">
              <a:xfrm>
                <a:off x="7078663" y="4356100"/>
                <a:ext cx="227013" cy="82550"/>
              </a:xfrm>
              <a:custGeom>
                <a:avLst/>
                <a:gdLst>
                  <a:gd name="T0" fmla="*/ 11 w 119"/>
                  <a:gd name="T1" fmla="*/ 2 h 43"/>
                  <a:gd name="T2" fmla="*/ 25 w 119"/>
                  <a:gd name="T3" fmla="*/ 4 h 43"/>
                  <a:gd name="T4" fmla="*/ 25 w 119"/>
                  <a:gd name="T5" fmla="*/ 1 h 43"/>
                  <a:gd name="T6" fmla="*/ 32 w 119"/>
                  <a:gd name="T7" fmla="*/ 2 h 43"/>
                  <a:gd name="T8" fmla="*/ 38 w 119"/>
                  <a:gd name="T9" fmla="*/ 7 h 43"/>
                  <a:gd name="T10" fmla="*/ 48 w 119"/>
                  <a:gd name="T11" fmla="*/ 8 h 43"/>
                  <a:gd name="T12" fmla="*/ 53 w 119"/>
                  <a:gd name="T13" fmla="*/ 17 h 43"/>
                  <a:gd name="T14" fmla="*/ 83 w 119"/>
                  <a:gd name="T15" fmla="*/ 19 h 43"/>
                  <a:gd name="T16" fmla="*/ 85 w 119"/>
                  <a:gd name="T17" fmla="*/ 12 h 43"/>
                  <a:gd name="T18" fmla="*/ 97 w 119"/>
                  <a:gd name="T19" fmla="*/ 16 h 43"/>
                  <a:gd name="T20" fmla="*/ 111 w 119"/>
                  <a:gd name="T21" fmla="*/ 21 h 43"/>
                  <a:gd name="T22" fmla="*/ 113 w 119"/>
                  <a:gd name="T23" fmla="*/ 30 h 43"/>
                  <a:gd name="T24" fmla="*/ 126 w 119"/>
                  <a:gd name="T25" fmla="*/ 34 h 43"/>
                  <a:gd name="T26" fmla="*/ 137 w 119"/>
                  <a:gd name="T27" fmla="*/ 34 h 43"/>
                  <a:gd name="T28" fmla="*/ 137 w 119"/>
                  <a:gd name="T29" fmla="*/ 46 h 43"/>
                  <a:gd name="T30" fmla="*/ 141 w 119"/>
                  <a:gd name="T31" fmla="*/ 52 h 43"/>
                  <a:gd name="T32" fmla="*/ 120 w 119"/>
                  <a:gd name="T33" fmla="*/ 46 h 43"/>
                  <a:gd name="T34" fmla="*/ 113 w 119"/>
                  <a:gd name="T35" fmla="*/ 47 h 43"/>
                  <a:gd name="T36" fmla="*/ 94 w 119"/>
                  <a:gd name="T37" fmla="*/ 44 h 43"/>
                  <a:gd name="T38" fmla="*/ 89 w 119"/>
                  <a:gd name="T39" fmla="*/ 45 h 43"/>
                  <a:gd name="T40" fmla="*/ 71 w 119"/>
                  <a:gd name="T41" fmla="*/ 36 h 43"/>
                  <a:gd name="T42" fmla="*/ 56 w 119"/>
                  <a:gd name="T43" fmla="*/ 34 h 43"/>
                  <a:gd name="T44" fmla="*/ 42 w 119"/>
                  <a:gd name="T45" fmla="*/ 35 h 43"/>
                  <a:gd name="T46" fmla="*/ 28 w 119"/>
                  <a:gd name="T47" fmla="*/ 28 h 43"/>
                  <a:gd name="T48" fmla="*/ 17 w 119"/>
                  <a:gd name="T49" fmla="*/ 27 h 43"/>
                  <a:gd name="T50" fmla="*/ 17 w 119"/>
                  <a:gd name="T51" fmla="*/ 21 h 43"/>
                  <a:gd name="T52" fmla="*/ 1 w 119"/>
                  <a:gd name="T53" fmla="*/ 15 h 43"/>
                  <a:gd name="T54" fmla="*/ 10 w 119"/>
                  <a:gd name="T55" fmla="*/ 6 h 43"/>
                  <a:gd name="T56" fmla="*/ 11 w 119"/>
                  <a:gd name="T57" fmla="*/ 2 h 4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9"/>
                  <a:gd name="T88" fmla="*/ 0 h 43"/>
                  <a:gd name="T89" fmla="*/ 119 w 119"/>
                  <a:gd name="T90" fmla="*/ 43 h 4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9" h="43">
                    <a:moveTo>
                      <a:pt x="9" y="2"/>
                    </a:moveTo>
                    <a:cubicBezTo>
                      <a:pt x="13" y="1"/>
                      <a:pt x="17" y="4"/>
                      <a:pt x="21" y="3"/>
                    </a:cubicBezTo>
                    <a:cubicBezTo>
                      <a:pt x="22" y="3"/>
                      <a:pt x="21" y="1"/>
                      <a:pt x="21" y="1"/>
                    </a:cubicBezTo>
                    <a:cubicBezTo>
                      <a:pt x="23" y="0"/>
                      <a:pt x="25" y="1"/>
                      <a:pt x="27" y="2"/>
                    </a:cubicBezTo>
                    <a:cubicBezTo>
                      <a:pt x="29" y="3"/>
                      <a:pt x="30" y="6"/>
                      <a:pt x="32" y="6"/>
                    </a:cubicBezTo>
                    <a:cubicBezTo>
                      <a:pt x="35" y="7"/>
                      <a:pt x="38" y="6"/>
                      <a:pt x="40" y="7"/>
                    </a:cubicBezTo>
                    <a:cubicBezTo>
                      <a:pt x="42" y="9"/>
                      <a:pt x="41" y="14"/>
                      <a:pt x="44" y="14"/>
                    </a:cubicBezTo>
                    <a:cubicBezTo>
                      <a:pt x="52" y="17"/>
                      <a:pt x="61" y="17"/>
                      <a:pt x="69" y="16"/>
                    </a:cubicBezTo>
                    <a:cubicBezTo>
                      <a:pt x="71" y="15"/>
                      <a:pt x="68" y="10"/>
                      <a:pt x="71" y="10"/>
                    </a:cubicBezTo>
                    <a:cubicBezTo>
                      <a:pt x="74" y="9"/>
                      <a:pt x="78" y="11"/>
                      <a:pt x="81" y="13"/>
                    </a:cubicBezTo>
                    <a:cubicBezTo>
                      <a:pt x="85" y="14"/>
                      <a:pt x="89" y="15"/>
                      <a:pt x="92" y="17"/>
                    </a:cubicBezTo>
                    <a:cubicBezTo>
                      <a:pt x="94" y="19"/>
                      <a:pt x="92" y="23"/>
                      <a:pt x="94" y="25"/>
                    </a:cubicBezTo>
                    <a:cubicBezTo>
                      <a:pt x="97" y="27"/>
                      <a:pt x="101" y="28"/>
                      <a:pt x="105" y="28"/>
                    </a:cubicBezTo>
                    <a:cubicBezTo>
                      <a:pt x="108" y="29"/>
                      <a:pt x="112" y="26"/>
                      <a:pt x="114" y="28"/>
                    </a:cubicBezTo>
                    <a:cubicBezTo>
                      <a:pt x="116" y="31"/>
                      <a:pt x="114" y="35"/>
                      <a:pt x="114" y="38"/>
                    </a:cubicBezTo>
                    <a:cubicBezTo>
                      <a:pt x="115" y="40"/>
                      <a:pt x="119" y="43"/>
                      <a:pt x="117" y="43"/>
                    </a:cubicBezTo>
                    <a:cubicBezTo>
                      <a:pt x="111" y="43"/>
                      <a:pt x="106" y="39"/>
                      <a:pt x="100" y="38"/>
                    </a:cubicBezTo>
                    <a:cubicBezTo>
                      <a:pt x="98" y="38"/>
                      <a:pt x="96" y="39"/>
                      <a:pt x="94" y="39"/>
                    </a:cubicBezTo>
                    <a:cubicBezTo>
                      <a:pt x="88" y="39"/>
                      <a:pt x="84" y="37"/>
                      <a:pt x="78" y="36"/>
                    </a:cubicBezTo>
                    <a:cubicBezTo>
                      <a:pt x="77" y="36"/>
                      <a:pt x="75" y="38"/>
                      <a:pt x="74" y="37"/>
                    </a:cubicBezTo>
                    <a:cubicBezTo>
                      <a:pt x="69" y="36"/>
                      <a:pt x="64" y="32"/>
                      <a:pt x="59" y="30"/>
                    </a:cubicBezTo>
                    <a:cubicBezTo>
                      <a:pt x="55" y="29"/>
                      <a:pt x="51" y="28"/>
                      <a:pt x="47" y="28"/>
                    </a:cubicBezTo>
                    <a:cubicBezTo>
                      <a:pt x="43" y="28"/>
                      <a:pt x="39" y="30"/>
                      <a:pt x="35" y="29"/>
                    </a:cubicBezTo>
                    <a:cubicBezTo>
                      <a:pt x="31" y="28"/>
                      <a:pt x="27" y="25"/>
                      <a:pt x="23" y="23"/>
                    </a:cubicBezTo>
                    <a:cubicBezTo>
                      <a:pt x="20" y="22"/>
                      <a:pt x="17" y="23"/>
                      <a:pt x="14" y="22"/>
                    </a:cubicBezTo>
                    <a:cubicBezTo>
                      <a:pt x="13" y="21"/>
                      <a:pt x="16" y="18"/>
                      <a:pt x="14" y="17"/>
                    </a:cubicBezTo>
                    <a:cubicBezTo>
                      <a:pt x="11" y="14"/>
                      <a:pt x="4" y="16"/>
                      <a:pt x="1" y="12"/>
                    </a:cubicBezTo>
                    <a:cubicBezTo>
                      <a:pt x="0" y="9"/>
                      <a:pt x="6" y="8"/>
                      <a:pt x="8" y="5"/>
                    </a:cubicBezTo>
                    <a:cubicBezTo>
                      <a:pt x="9" y="4"/>
                      <a:pt x="7" y="2"/>
                      <a:pt x="9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8" name="Freeform 2928"/>
              <p:cNvSpPr>
                <a:spLocks noChangeAspect="1"/>
              </p:cNvSpPr>
              <p:nvPr/>
            </p:nvSpPr>
            <p:spPr bwMode="auto">
              <a:xfrm>
                <a:off x="7262813" y="4384675"/>
                <a:ext cx="30163" cy="12700"/>
              </a:xfrm>
              <a:custGeom>
                <a:avLst/>
                <a:gdLst>
                  <a:gd name="T0" fmla="*/ 1 w 16"/>
                  <a:gd name="T1" fmla="*/ 1 h 6"/>
                  <a:gd name="T2" fmla="*/ 18 w 16"/>
                  <a:gd name="T3" fmla="*/ 1 h 6"/>
                  <a:gd name="T4" fmla="*/ 14 w 16"/>
                  <a:gd name="T5" fmla="*/ 5 h 6"/>
                  <a:gd name="T6" fmla="*/ 4 w 16"/>
                  <a:gd name="T7" fmla="*/ 7 h 6"/>
                  <a:gd name="T8" fmla="*/ 1 w 16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6"/>
                  <a:gd name="T17" fmla="*/ 16 w 1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6">
                    <a:moveTo>
                      <a:pt x="1" y="1"/>
                    </a:moveTo>
                    <a:cubicBezTo>
                      <a:pt x="5" y="0"/>
                      <a:pt x="10" y="0"/>
                      <a:pt x="15" y="1"/>
                    </a:cubicBezTo>
                    <a:cubicBezTo>
                      <a:pt x="16" y="1"/>
                      <a:pt x="13" y="4"/>
                      <a:pt x="12" y="4"/>
                    </a:cubicBezTo>
                    <a:cubicBezTo>
                      <a:pt x="9" y="5"/>
                      <a:pt x="6" y="6"/>
                      <a:pt x="3" y="5"/>
                    </a:cubicBezTo>
                    <a:cubicBezTo>
                      <a:pt x="1" y="5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9" name="Freeform 2931"/>
              <p:cNvSpPr>
                <a:spLocks noChangeAspect="1"/>
              </p:cNvSpPr>
              <p:nvPr/>
            </p:nvSpPr>
            <p:spPr bwMode="auto">
              <a:xfrm>
                <a:off x="7300913" y="4419600"/>
                <a:ext cx="30163" cy="22225"/>
              </a:xfrm>
              <a:custGeom>
                <a:avLst/>
                <a:gdLst>
                  <a:gd name="T0" fmla="*/ 1 w 16"/>
                  <a:gd name="T1" fmla="*/ 1 h 12"/>
                  <a:gd name="T2" fmla="*/ 8 w 16"/>
                  <a:gd name="T3" fmla="*/ 2 h 12"/>
                  <a:gd name="T4" fmla="*/ 14 w 16"/>
                  <a:gd name="T5" fmla="*/ 2 h 12"/>
                  <a:gd name="T6" fmla="*/ 19 w 16"/>
                  <a:gd name="T7" fmla="*/ 6 h 12"/>
                  <a:gd name="T8" fmla="*/ 11 w 16"/>
                  <a:gd name="T9" fmla="*/ 11 h 12"/>
                  <a:gd name="T10" fmla="*/ 10 w 16"/>
                  <a:gd name="T11" fmla="*/ 14 h 12"/>
                  <a:gd name="T12" fmla="*/ 7 w 16"/>
                  <a:gd name="T13" fmla="*/ 7 h 12"/>
                  <a:gd name="T14" fmla="*/ 1 w 16"/>
                  <a:gd name="T15" fmla="*/ 6 h 12"/>
                  <a:gd name="T16" fmla="*/ 1 w 16"/>
                  <a:gd name="T17" fmla="*/ 1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"/>
                  <a:gd name="T29" fmla="*/ 16 w 16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">
                    <a:moveTo>
                      <a:pt x="1" y="1"/>
                    </a:moveTo>
                    <a:cubicBezTo>
                      <a:pt x="3" y="0"/>
                      <a:pt x="5" y="1"/>
                      <a:pt x="7" y="2"/>
                    </a:cubicBezTo>
                    <a:cubicBezTo>
                      <a:pt x="9" y="2"/>
                      <a:pt x="10" y="1"/>
                      <a:pt x="12" y="2"/>
                    </a:cubicBezTo>
                    <a:cubicBezTo>
                      <a:pt x="13" y="2"/>
                      <a:pt x="16" y="4"/>
                      <a:pt x="16" y="5"/>
                    </a:cubicBezTo>
                    <a:cubicBezTo>
                      <a:pt x="15" y="8"/>
                      <a:pt x="11" y="7"/>
                      <a:pt x="9" y="9"/>
                    </a:cubicBezTo>
                    <a:cubicBezTo>
                      <a:pt x="9" y="10"/>
                      <a:pt x="9" y="12"/>
                      <a:pt x="8" y="12"/>
                    </a:cubicBezTo>
                    <a:cubicBezTo>
                      <a:pt x="7" y="11"/>
                      <a:pt x="7" y="8"/>
                      <a:pt x="6" y="6"/>
                    </a:cubicBezTo>
                    <a:cubicBezTo>
                      <a:pt x="5" y="5"/>
                      <a:pt x="2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0" name="Freeform 2932"/>
              <p:cNvSpPr>
                <a:spLocks noChangeAspect="1"/>
              </p:cNvSpPr>
              <p:nvPr/>
            </p:nvSpPr>
            <p:spPr bwMode="auto">
              <a:xfrm>
                <a:off x="7326313" y="4422775"/>
                <a:ext cx="26988" cy="22225"/>
              </a:xfrm>
              <a:custGeom>
                <a:avLst/>
                <a:gdLst>
                  <a:gd name="T0" fmla="*/ 10 w 14"/>
                  <a:gd name="T1" fmla="*/ 0 h 11"/>
                  <a:gd name="T2" fmla="*/ 16 w 14"/>
                  <a:gd name="T3" fmla="*/ 4 h 11"/>
                  <a:gd name="T4" fmla="*/ 13 w 14"/>
                  <a:gd name="T5" fmla="*/ 14 h 11"/>
                  <a:gd name="T6" fmla="*/ 1 w 14"/>
                  <a:gd name="T7" fmla="*/ 10 h 11"/>
                  <a:gd name="T8" fmla="*/ 6 w 14"/>
                  <a:gd name="T9" fmla="*/ 9 h 11"/>
                  <a:gd name="T10" fmla="*/ 6 w 14"/>
                  <a:gd name="T11" fmla="*/ 4 h 11"/>
                  <a:gd name="T12" fmla="*/ 10 w 14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1"/>
                  <a:gd name="T23" fmla="*/ 14 w 1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1">
                    <a:moveTo>
                      <a:pt x="8" y="0"/>
                    </a:moveTo>
                    <a:cubicBezTo>
                      <a:pt x="10" y="0"/>
                      <a:pt x="13" y="1"/>
                      <a:pt x="13" y="3"/>
                    </a:cubicBezTo>
                    <a:cubicBezTo>
                      <a:pt x="14" y="5"/>
                      <a:pt x="12" y="8"/>
                      <a:pt x="11" y="11"/>
                    </a:cubicBezTo>
                    <a:cubicBezTo>
                      <a:pt x="8" y="10"/>
                      <a:pt x="4" y="10"/>
                      <a:pt x="1" y="8"/>
                    </a:cubicBezTo>
                    <a:cubicBezTo>
                      <a:pt x="0" y="8"/>
                      <a:pt x="4" y="8"/>
                      <a:pt x="5" y="7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1"/>
                      <a:pt x="7" y="0"/>
                      <a:pt x="8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1" name="Freeform 2933"/>
              <p:cNvSpPr>
                <a:spLocks noChangeAspect="1"/>
              </p:cNvSpPr>
              <p:nvPr/>
            </p:nvSpPr>
            <p:spPr bwMode="auto">
              <a:xfrm>
                <a:off x="7351713" y="4419600"/>
                <a:ext cx="60325" cy="28575"/>
              </a:xfrm>
              <a:custGeom>
                <a:avLst/>
                <a:gdLst>
                  <a:gd name="T0" fmla="*/ 2 w 32"/>
                  <a:gd name="T1" fmla="*/ 8 h 15"/>
                  <a:gd name="T2" fmla="*/ 1 w 32"/>
                  <a:gd name="T3" fmla="*/ 17 h 15"/>
                  <a:gd name="T4" fmla="*/ 7 w 32"/>
                  <a:gd name="T5" fmla="*/ 17 h 15"/>
                  <a:gd name="T6" fmla="*/ 19 w 32"/>
                  <a:gd name="T7" fmla="*/ 14 h 15"/>
                  <a:gd name="T8" fmla="*/ 28 w 32"/>
                  <a:gd name="T9" fmla="*/ 13 h 15"/>
                  <a:gd name="T10" fmla="*/ 36 w 32"/>
                  <a:gd name="T11" fmla="*/ 11 h 15"/>
                  <a:gd name="T12" fmla="*/ 38 w 32"/>
                  <a:gd name="T13" fmla="*/ 11 h 15"/>
                  <a:gd name="T14" fmla="*/ 34 w 32"/>
                  <a:gd name="T15" fmla="*/ 4 h 15"/>
                  <a:gd name="T16" fmla="*/ 26 w 32"/>
                  <a:gd name="T17" fmla="*/ 4 h 15"/>
                  <a:gd name="T18" fmla="*/ 21 w 32"/>
                  <a:gd name="T19" fmla="*/ 0 h 15"/>
                  <a:gd name="T20" fmla="*/ 17 w 32"/>
                  <a:gd name="T21" fmla="*/ 1 h 15"/>
                  <a:gd name="T22" fmla="*/ 19 w 32"/>
                  <a:gd name="T23" fmla="*/ 6 h 15"/>
                  <a:gd name="T24" fmla="*/ 23 w 32"/>
                  <a:gd name="T25" fmla="*/ 8 h 15"/>
                  <a:gd name="T26" fmla="*/ 18 w 32"/>
                  <a:gd name="T27" fmla="*/ 10 h 15"/>
                  <a:gd name="T28" fmla="*/ 12 w 32"/>
                  <a:gd name="T29" fmla="*/ 6 h 15"/>
                  <a:gd name="T30" fmla="*/ 7 w 32"/>
                  <a:gd name="T31" fmla="*/ 6 h 15"/>
                  <a:gd name="T32" fmla="*/ 2 w 32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15"/>
                  <a:gd name="T53" fmla="*/ 32 w 3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15">
                    <a:moveTo>
                      <a:pt x="2" y="7"/>
                    </a:moveTo>
                    <a:cubicBezTo>
                      <a:pt x="1" y="9"/>
                      <a:pt x="0" y="12"/>
                      <a:pt x="1" y="14"/>
                    </a:cubicBezTo>
                    <a:cubicBezTo>
                      <a:pt x="2" y="15"/>
                      <a:pt x="5" y="15"/>
                      <a:pt x="6" y="14"/>
                    </a:cubicBezTo>
                    <a:cubicBezTo>
                      <a:pt x="10" y="14"/>
                      <a:pt x="13" y="13"/>
                      <a:pt x="16" y="12"/>
                    </a:cubicBezTo>
                    <a:cubicBezTo>
                      <a:pt x="19" y="12"/>
                      <a:pt x="21" y="11"/>
                      <a:pt x="24" y="11"/>
                    </a:cubicBezTo>
                    <a:cubicBezTo>
                      <a:pt x="26" y="10"/>
                      <a:pt x="28" y="9"/>
                      <a:pt x="30" y="9"/>
                    </a:cubicBezTo>
                    <a:cubicBezTo>
                      <a:pt x="30" y="9"/>
                      <a:pt x="32" y="9"/>
                      <a:pt x="32" y="9"/>
                    </a:cubicBezTo>
                    <a:cubicBezTo>
                      <a:pt x="31" y="7"/>
                      <a:pt x="30" y="5"/>
                      <a:pt x="29" y="3"/>
                    </a:cubicBezTo>
                    <a:cubicBezTo>
                      <a:pt x="27" y="2"/>
                      <a:pt x="24" y="3"/>
                      <a:pt x="22" y="3"/>
                    </a:cubicBezTo>
                    <a:cubicBezTo>
                      <a:pt x="20" y="2"/>
                      <a:pt x="19" y="1"/>
                      <a:pt x="18" y="0"/>
                    </a:cubicBezTo>
                    <a:cubicBezTo>
                      <a:pt x="16" y="0"/>
                      <a:pt x="14" y="0"/>
                      <a:pt x="14" y="1"/>
                    </a:cubicBezTo>
                    <a:cubicBezTo>
                      <a:pt x="13" y="2"/>
                      <a:pt x="15" y="4"/>
                      <a:pt x="16" y="5"/>
                    </a:cubicBezTo>
                    <a:cubicBezTo>
                      <a:pt x="17" y="6"/>
                      <a:pt x="20" y="6"/>
                      <a:pt x="19" y="7"/>
                    </a:cubicBezTo>
                    <a:cubicBezTo>
                      <a:pt x="19" y="9"/>
                      <a:pt x="16" y="9"/>
                      <a:pt x="15" y="8"/>
                    </a:cubicBezTo>
                    <a:cubicBezTo>
                      <a:pt x="13" y="8"/>
                      <a:pt x="12" y="5"/>
                      <a:pt x="10" y="5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4" y="6"/>
                      <a:pt x="2" y="5"/>
                      <a:pt x="2" y="7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2" name="Freeform 2934"/>
              <p:cNvSpPr>
                <a:spLocks noChangeAspect="1"/>
              </p:cNvSpPr>
              <p:nvPr/>
            </p:nvSpPr>
            <p:spPr bwMode="auto">
              <a:xfrm>
                <a:off x="7400925" y="4454525"/>
                <a:ext cx="52388" cy="30163"/>
              </a:xfrm>
              <a:custGeom>
                <a:avLst/>
                <a:gdLst>
                  <a:gd name="T0" fmla="*/ 4 w 27"/>
                  <a:gd name="T1" fmla="*/ 2 h 16"/>
                  <a:gd name="T2" fmla="*/ 16 w 27"/>
                  <a:gd name="T3" fmla="*/ 1 h 16"/>
                  <a:gd name="T4" fmla="*/ 26 w 27"/>
                  <a:gd name="T5" fmla="*/ 7 h 16"/>
                  <a:gd name="T6" fmla="*/ 33 w 27"/>
                  <a:gd name="T7" fmla="*/ 14 h 16"/>
                  <a:gd name="T8" fmla="*/ 27 w 27"/>
                  <a:gd name="T9" fmla="*/ 19 h 16"/>
                  <a:gd name="T10" fmla="*/ 18 w 27"/>
                  <a:gd name="T11" fmla="*/ 14 h 16"/>
                  <a:gd name="T12" fmla="*/ 9 w 27"/>
                  <a:gd name="T13" fmla="*/ 10 h 16"/>
                  <a:gd name="T14" fmla="*/ 1 w 27"/>
                  <a:gd name="T15" fmla="*/ 7 h 16"/>
                  <a:gd name="T16" fmla="*/ 4 w 27"/>
                  <a:gd name="T17" fmla="*/ 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16"/>
                  <a:gd name="T29" fmla="*/ 27 w 27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16">
                    <a:moveTo>
                      <a:pt x="3" y="2"/>
                    </a:moveTo>
                    <a:cubicBezTo>
                      <a:pt x="6" y="1"/>
                      <a:pt x="10" y="0"/>
                      <a:pt x="13" y="1"/>
                    </a:cubicBezTo>
                    <a:cubicBezTo>
                      <a:pt x="16" y="2"/>
                      <a:pt x="19" y="4"/>
                      <a:pt x="21" y="6"/>
                    </a:cubicBezTo>
                    <a:cubicBezTo>
                      <a:pt x="23" y="7"/>
                      <a:pt x="26" y="9"/>
                      <a:pt x="27" y="12"/>
                    </a:cubicBezTo>
                    <a:cubicBezTo>
                      <a:pt x="27" y="14"/>
                      <a:pt x="24" y="16"/>
                      <a:pt x="22" y="16"/>
                    </a:cubicBezTo>
                    <a:cubicBezTo>
                      <a:pt x="19" y="16"/>
                      <a:pt x="17" y="13"/>
                      <a:pt x="15" y="12"/>
                    </a:cubicBezTo>
                    <a:cubicBezTo>
                      <a:pt x="12" y="11"/>
                      <a:pt x="10" y="9"/>
                      <a:pt x="7" y="8"/>
                    </a:cubicBezTo>
                    <a:cubicBezTo>
                      <a:pt x="5" y="7"/>
                      <a:pt x="2" y="8"/>
                      <a:pt x="1" y="6"/>
                    </a:cubicBezTo>
                    <a:cubicBezTo>
                      <a:pt x="0" y="5"/>
                      <a:pt x="2" y="3"/>
                      <a:pt x="3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3" name="Freeform 2935"/>
              <p:cNvSpPr>
                <a:spLocks noChangeAspect="1"/>
              </p:cNvSpPr>
              <p:nvPr/>
            </p:nvSpPr>
            <p:spPr bwMode="auto">
              <a:xfrm>
                <a:off x="7424738" y="4422775"/>
                <a:ext cx="88900" cy="23813"/>
              </a:xfrm>
              <a:custGeom>
                <a:avLst/>
                <a:gdLst>
                  <a:gd name="T0" fmla="*/ 12 w 47"/>
                  <a:gd name="T1" fmla="*/ 0 h 12"/>
                  <a:gd name="T2" fmla="*/ 23 w 47"/>
                  <a:gd name="T3" fmla="*/ 4 h 12"/>
                  <a:gd name="T4" fmla="*/ 27 w 47"/>
                  <a:gd name="T5" fmla="*/ 8 h 12"/>
                  <a:gd name="T6" fmla="*/ 33 w 47"/>
                  <a:gd name="T7" fmla="*/ 4 h 12"/>
                  <a:gd name="T8" fmla="*/ 41 w 47"/>
                  <a:gd name="T9" fmla="*/ 8 h 12"/>
                  <a:gd name="T10" fmla="*/ 45 w 47"/>
                  <a:gd name="T11" fmla="*/ 4 h 12"/>
                  <a:gd name="T12" fmla="*/ 50 w 47"/>
                  <a:gd name="T13" fmla="*/ 1 h 12"/>
                  <a:gd name="T14" fmla="*/ 52 w 47"/>
                  <a:gd name="T15" fmla="*/ 3 h 12"/>
                  <a:gd name="T16" fmla="*/ 56 w 47"/>
                  <a:gd name="T17" fmla="*/ 1 h 12"/>
                  <a:gd name="T18" fmla="*/ 51 w 47"/>
                  <a:gd name="T19" fmla="*/ 5 h 12"/>
                  <a:gd name="T20" fmla="*/ 46 w 47"/>
                  <a:gd name="T21" fmla="*/ 6 h 12"/>
                  <a:gd name="T22" fmla="*/ 42 w 47"/>
                  <a:gd name="T23" fmla="*/ 9 h 12"/>
                  <a:gd name="T24" fmla="*/ 32 w 47"/>
                  <a:gd name="T25" fmla="*/ 11 h 12"/>
                  <a:gd name="T26" fmla="*/ 27 w 47"/>
                  <a:gd name="T27" fmla="*/ 11 h 12"/>
                  <a:gd name="T28" fmla="*/ 19 w 47"/>
                  <a:gd name="T29" fmla="*/ 15 h 12"/>
                  <a:gd name="T30" fmla="*/ 1 w 47"/>
                  <a:gd name="T31" fmla="*/ 9 h 12"/>
                  <a:gd name="T32" fmla="*/ 5 w 47"/>
                  <a:gd name="T33" fmla="*/ 4 h 12"/>
                  <a:gd name="T34" fmla="*/ 12 w 47"/>
                  <a:gd name="T35" fmla="*/ 0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7"/>
                  <a:gd name="T55" fmla="*/ 0 h 12"/>
                  <a:gd name="T56" fmla="*/ 47 w 47"/>
                  <a:gd name="T57" fmla="*/ 12 h 1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7" h="12">
                    <a:moveTo>
                      <a:pt x="10" y="0"/>
                    </a:moveTo>
                    <a:cubicBezTo>
                      <a:pt x="13" y="1"/>
                      <a:pt x="16" y="2"/>
                      <a:pt x="19" y="3"/>
                    </a:cubicBezTo>
                    <a:cubicBezTo>
                      <a:pt x="20" y="4"/>
                      <a:pt x="21" y="6"/>
                      <a:pt x="23" y="6"/>
                    </a:cubicBezTo>
                    <a:cubicBezTo>
                      <a:pt x="25" y="6"/>
                      <a:pt x="26" y="3"/>
                      <a:pt x="28" y="3"/>
                    </a:cubicBezTo>
                    <a:cubicBezTo>
                      <a:pt x="30" y="3"/>
                      <a:pt x="32" y="6"/>
                      <a:pt x="34" y="6"/>
                    </a:cubicBezTo>
                    <a:cubicBezTo>
                      <a:pt x="36" y="6"/>
                      <a:pt x="37" y="4"/>
                      <a:pt x="38" y="3"/>
                    </a:cubicBezTo>
                    <a:cubicBezTo>
                      <a:pt x="39" y="2"/>
                      <a:pt x="40" y="1"/>
                      <a:pt x="42" y="1"/>
                    </a:cubicBezTo>
                    <a:cubicBezTo>
                      <a:pt x="42" y="1"/>
                      <a:pt x="43" y="2"/>
                      <a:pt x="44" y="2"/>
                    </a:cubicBezTo>
                    <a:cubicBezTo>
                      <a:pt x="45" y="2"/>
                      <a:pt x="47" y="0"/>
                      <a:pt x="47" y="1"/>
                    </a:cubicBezTo>
                    <a:cubicBezTo>
                      <a:pt x="46" y="2"/>
                      <a:pt x="45" y="3"/>
                      <a:pt x="43" y="4"/>
                    </a:cubicBezTo>
                    <a:cubicBezTo>
                      <a:pt x="42" y="4"/>
                      <a:pt x="40" y="5"/>
                      <a:pt x="39" y="5"/>
                    </a:cubicBezTo>
                    <a:cubicBezTo>
                      <a:pt x="38" y="6"/>
                      <a:pt x="37" y="7"/>
                      <a:pt x="35" y="7"/>
                    </a:cubicBezTo>
                    <a:cubicBezTo>
                      <a:pt x="32" y="8"/>
                      <a:pt x="30" y="9"/>
                      <a:pt x="27" y="9"/>
                    </a:cubicBezTo>
                    <a:cubicBezTo>
                      <a:pt x="25" y="10"/>
                      <a:pt x="24" y="9"/>
                      <a:pt x="23" y="9"/>
                    </a:cubicBezTo>
                    <a:cubicBezTo>
                      <a:pt x="20" y="10"/>
                      <a:pt x="18" y="12"/>
                      <a:pt x="16" y="12"/>
                    </a:cubicBezTo>
                    <a:cubicBezTo>
                      <a:pt x="11" y="11"/>
                      <a:pt x="5" y="10"/>
                      <a:pt x="1" y="7"/>
                    </a:cubicBezTo>
                    <a:cubicBezTo>
                      <a:pt x="0" y="6"/>
                      <a:pt x="2" y="4"/>
                      <a:pt x="4" y="3"/>
                    </a:cubicBezTo>
                    <a:cubicBezTo>
                      <a:pt x="5" y="1"/>
                      <a:pt x="8" y="0"/>
                      <a:pt x="10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4" name="Freeform 2936"/>
              <p:cNvSpPr>
                <a:spLocks noChangeAspect="1"/>
              </p:cNvSpPr>
              <p:nvPr/>
            </p:nvSpPr>
            <p:spPr bwMode="auto">
              <a:xfrm>
                <a:off x="7881938" y="4654550"/>
                <a:ext cx="9525" cy="9525"/>
              </a:xfrm>
              <a:custGeom>
                <a:avLst/>
                <a:gdLst>
                  <a:gd name="T0" fmla="*/ 5 w 5"/>
                  <a:gd name="T1" fmla="*/ 5 h 5"/>
                  <a:gd name="T2" fmla="*/ 1 w 5"/>
                  <a:gd name="T3" fmla="*/ 5 h 5"/>
                  <a:gd name="T4" fmla="*/ 0 w 5"/>
                  <a:gd name="T5" fmla="*/ 2 h 5"/>
                  <a:gd name="T6" fmla="*/ 4 w 5"/>
                  <a:gd name="T7" fmla="*/ 0 h 5"/>
                  <a:gd name="T8" fmla="*/ 5 w 5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5"/>
                  <a:gd name="T17" fmla="*/ 5 w 5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5">
                    <a:moveTo>
                      <a:pt x="4" y="4"/>
                    </a:moveTo>
                    <a:cubicBezTo>
                      <a:pt x="3" y="4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5" name="Freeform 2937"/>
              <p:cNvSpPr>
                <a:spLocks noChangeAspect="1"/>
              </p:cNvSpPr>
              <p:nvPr/>
            </p:nvSpPr>
            <p:spPr bwMode="auto">
              <a:xfrm>
                <a:off x="7227888" y="4913313"/>
                <a:ext cx="6350" cy="17463"/>
              </a:xfrm>
              <a:custGeom>
                <a:avLst/>
                <a:gdLst>
                  <a:gd name="T0" fmla="*/ 4 w 3"/>
                  <a:gd name="T1" fmla="*/ 6 h 9"/>
                  <a:gd name="T2" fmla="*/ 3 w 3"/>
                  <a:gd name="T3" fmla="*/ 11 h 9"/>
                  <a:gd name="T4" fmla="*/ 1 w 3"/>
                  <a:gd name="T5" fmla="*/ 6 h 9"/>
                  <a:gd name="T6" fmla="*/ 1 w 3"/>
                  <a:gd name="T7" fmla="*/ 0 h 9"/>
                  <a:gd name="T8" fmla="*/ 4 w 3"/>
                  <a:gd name="T9" fmla="*/ 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5"/>
                    </a:moveTo>
                    <a:cubicBezTo>
                      <a:pt x="3" y="7"/>
                      <a:pt x="3" y="9"/>
                      <a:pt x="2" y="9"/>
                    </a:cubicBezTo>
                    <a:cubicBezTo>
                      <a:pt x="2" y="9"/>
                      <a:pt x="1" y="6"/>
                      <a:pt x="1" y="5"/>
                    </a:cubicBezTo>
                    <a:cubicBezTo>
                      <a:pt x="1" y="3"/>
                      <a:pt x="0" y="0"/>
                      <a:pt x="1" y="0"/>
                    </a:cubicBezTo>
                    <a:cubicBezTo>
                      <a:pt x="2" y="0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6" name="Freeform 2938"/>
              <p:cNvSpPr>
                <a:spLocks noChangeAspect="1"/>
              </p:cNvSpPr>
              <p:nvPr/>
            </p:nvSpPr>
            <p:spPr bwMode="auto">
              <a:xfrm>
                <a:off x="7239000" y="4911725"/>
                <a:ext cx="6350" cy="19050"/>
              </a:xfrm>
              <a:custGeom>
                <a:avLst/>
                <a:gdLst>
                  <a:gd name="T0" fmla="*/ 4 w 3"/>
                  <a:gd name="T1" fmla="*/ 7 h 10"/>
                  <a:gd name="T2" fmla="*/ 4 w 3"/>
                  <a:gd name="T3" fmla="*/ 12 h 10"/>
                  <a:gd name="T4" fmla="*/ 1 w 3"/>
                  <a:gd name="T5" fmla="*/ 7 h 10"/>
                  <a:gd name="T6" fmla="*/ 1 w 3"/>
                  <a:gd name="T7" fmla="*/ 1 h 10"/>
                  <a:gd name="T8" fmla="*/ 4 w 3"/>
                  <a:gd name="T9" fmla="*/ 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0"/>
                  <a:gd name="T17" fmla="*/ 3 w 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0">
                    <a:moveTo>
                      <a:pt x="3" y="6"/>
                    </a:moveTo>
                    <a:cubicBezTo>
                      <a:pt x="3" y="7"/>
                      <a:pt x="3" y="10"/>
                      <a:pt x="3" y="10"/>
                    </a:cubicBezTo>
                    <a:cubicBezTo>
                      <a:pt x="2" y="9"/>
                      <a:pt x="1" y="7"/>
                      <a:pt x="1" y="6"/>
                    </a:cubicBezTo>
                    <a:cubicBezTo>
                      <a:pt x="1" y="4"/>
                      <a:pt x="0" y="0"/>
                      <a:pt x="1" y="1"/>
                    </a:cubicBezTo>
                    <a:cubicBezTo>
                      <a:pt x="2" y="1"/>
                      <a:pt x="2" y="4"/>
                      <a:pt x="3" y="6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7" name="Freeform 2939"/>
              <p:cNvSpPr>
                <a:spLocks noChangeAspect="1"/>
              </p:cNvSpPr>
              <p:nvPr/>
            </p:nvSpPr>
            <p:spPr bwMode="auto">
              <a:xfrm>
                <a:off x="7978775" y="5356225"/>
                <a:ext cx="9525" cy="4763"/>
              </a:xfrm>
              <a:custGeom>
                <a:avLst/>
                <a:gdLst>
                  <a:gd name="T0" fmla="*/ 2 w 5"/>
                  <a:gd name="T1" fmla="*/ 3 h 2"/>
                  <a:gd name="T2" fmla="*/ 1 w 5"/>
                  <a:gd name="T3" fmla="*/ 2 h 2"/>
                  <a:gd name="T4" fmla="*/ 4 w 5"/>
                  <a:gd name="T5" fmla="*/ 0 h 2"/>
                  <a:gd name="T6" fmla="*/ 6 w 5"/>
                  <a:gd name="T7" fmla="*/ 2 h 2"/>
                  <a:gd name="T8" fmla="*/ 2 w 5"/>
                  <a:gd name="T9" fmla="*/ 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2" y="2"/>
                    </a:moveTo>
                    <a:cubicBezTo>
                      <a:pt x="2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8" name="Freeform 2940"/>
              <p:cNvSpPr>
                <a:spLocks noChangeAspect="1"/>
              </p:cNvSpPr>
              <p:nvPr/>
            </p:nvSpPr>
            <p:spPr bwMode="auto">
              <a:xfrm>
                <a:off x="7883525" y="5332413"/>
                <a:ext cx="11113" cy="17463"/>
              </a:xfrm>
              <a:custGeom>
                <a:avLst/>
                <a:gdLst>
                  <a:gd name="T0" fmla="*/ 5 w 6"/>
                  <a:gd name="T1" fmla="*/ 7 h 9"/>
                  <a:gd name="T2" fmla="*/ 1 w 6"/>
                  <a:gd name="T3" fmla="*/ 11 h 9"/>
                  <a:gd name="T4" fmla="*/ 1 w 6"/>
                  <a:gd name="T5" fmla="*/ 5 h 9"/>
                  <a:gd name="T6" fmla="*/ 5 w 6"/>
                  <a:gd name="T7" fmla="*/ 1 h 9"/>
                  <a:gd name="T8" fmla="*/ 5 w 6"/>
                  <a:gd name="T9" fmla="*/ 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9"/>
                  <a:gd name="T17" fmla="*/ 6 w 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9">
                    <a:moveTo>
                      <a:pt x="4" y="6"/>
                    </a:moveTo>
                    <a:cubicBezTo>
                      <a:pt x="3" y="7"/>
                      <a:pt x="2" y="9"/>
                      <a:pt x="1" y="9"/>
                    </a:cubicBezTo>
                    <a:cubicBezTo>
                      <a:pt x="0" y="8"/>
                      <a:pt x="1" y="6"/>
                      <a:pt x="1" y="4"/>
                    </a:cubicBezTo>
                    <a:cubicBezTo>
                      <a:pt x="2" y="3"/>
                      <a:pt x="3" y="0"/>
                      <a:pt x="4" y="1"/>
                    </a:cubicBezTo>
                    <a:cubicBezTo>
                      <a:pt x="6" y="2"/>
                      <a:pt x="4" y="4"/>
                      <a:pt x="4" y="6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9" name="Freeform 2941"/>
              <p:cNvSpPr>
                <a:spLocks noChangeAspect="1"/>
              </p:cNvSpPr>
              <p:nvPr/>
            </p:nvSpPr>
            <p:spPr bwMode="auto">
              <a:xfrm>
                <a:off x="8178800" y="4964113"/>
                <a:ext cx="4763" cy="11113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7 h 6"/>
                  <a:gd name="T4" fmla="*/ 1 w 3"/>
                  <a:gd name="T5" fmla="*/ 4 h 6"/>
                  <a:gd name="T6" fmla="*/ 2 w 3"/>
                  <a:gd name="T7" fmla="*/ 1 h 6"/>
                  <a:gd name="T8" fmla="*/ 2 w 3"/>
                  <a:gd name="T9" fmla="*/ 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6"/>
                  <a:gd name="T17" fmla="*/ 3 w 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6">
                    <a:moveTo>
                      <a:pt x="2" y="4"/>
                    </a:moveTo>
                    <a:cubicBezTo>
                      <a:pt x="2" y="5"/>
                      <a:pt x="1" y="6"/>
                      <a:pt x="1" y="6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1" y="2"/>
                      <a:pt x="2" y="0"/>
                      <a:pt x="2" y="1"/>
                    </a:cubicBezTo>
                    <a:cubicBezTo>
                      <a:pt x="3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0" name="Freeform 2942"/>
              <p:cNvSpPr>
                <a:spLocks noChangeAspect="1"/>
              </p:cNvSpPr>
              <p:nvPr/>
            </p:nvSpPr>
            <p:spPr bwMode="auto">
              <a:xfrm>
                <a:off x="7824788" y="4506913"/>
                <a:ext cx="6350" cy="7938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5 h 4"/>
                  <a:gd name="T4" fmla="*/ 1 w 4"/>
                  <a:gd name="T5" fmla="*/ 3 h 4"/>
                  <a:gd name="T6" fmla="*/ 3 w 4"/>
                  <a:gd name="T7" fmla="*/ 0 h 4"/>
                  <a:gd name="T8" fmla="*/ 2 w 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1" name="Freeform 2943"/>
              <p:cNvSpPr>
                <a:spLocks noChangeAspect="1"/>
              </p:cNvSpPr>
              <p:nvPr/>
            </p:nvSpPr>
            <p:spPr bwMode="auto">
              <a:xfrm>
                <a:off x="7815263" y="4516438"/>
                <a:ext cx="6350" cy="7938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5 h 4"/>
                  <a:gd name="T4" fmla="*/ 1 w 4"/>
                  <a:gd name="T5" fmla="*/ 3 h 4"/>
                  <a:gd name="T6" fmla="*/ 3 w 4"/>
                  <a:gd name="T7" fmla="*/ 0 h 4"/>
                  <a:gd name="T8" fmla="*/ 2 w 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2" y="3"/>
                    </a:moveTo>
                    <a:cubicBezTo>
                      <a:pt x="2" y="3"/>
                      <a:pt x="1" y="4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2" name="Freeform 2944"/>
              <p:cNvSpPr>
                <a:spLocks noChangeAspect="1"/>
              </p:cNvSpPr>
              <p:nvPr/>
            </p:nvSpPr>
            <p:spPr bwMode="auto">
              <a:xfrm>
                <a:off x="7797800" y="4524375"/>
                <a:ext cx="7938" cy="9525"/>
              </a:xfrm>
              <a:custGeom>
                <a:avLst/>
                <a:gdLst>
                  <a:gd name="T0" fmla="*/ 3 w 4"/>
                  <a:gd name="T1" fmla="*/ 5 h 5"/>
                  <a:gd name="T2" fmla="*/ 1 w 4"/>
                  <a:gd name="T3" fmla="*/ 5 h 5"/>
                  <a:gd name="T4" fmla="*/ 3 w 4"/>
                  <a:gd name="T5" fmla="*/ 2 h 5"/>
                  <a:gd name="T6" fmla="*/ 5 w 4"/>
                  <a:gd name="T7" fmla="*/ 1 h 5"/>
                  <a:gd name="T8" fmla="*/ 3 w 4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2" y="4"/>
                    </a:moveTo>
                    <a:cubicBezTo>
                      <a:pt x="2" y="4"/>
                      <a:pt x="1" y="5"/>
                      <a:pt x="1" y="4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2"/>
                      <a:pt x="3" y="0"/>
                      <a:pt x="4" y="1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3" name="Freeform 2945"/>
              <p:cNvSpPr>
                <a:spLocks noChangeAspect="1"/>
              </p:cNvSpPr>
              <p:nvPr/>
            </p:nvSpPr>
            <p:spPr bwMode="auto">
              <a:xfrm>
                <a:off x="8520113" y="4765675"/>
                <a:ext cx="3175" cy="9525"/>
              </a:xfrm>
              <a:custGeom>
                <a:avLst/>
                <a:gdLst>
                  <a:gd name="T0" fmla="*/ 2 w 2"/>
                  <a:gd name="T1" fmla="*/ 4 h 5"/>
                  <a:gd name="T2" fmla="*/ 1 w 2"/>
                  <a:gd name="T3" fmla="*/ 6 h 5"/>
                  <a:gd name="T4" fmla="*/ 0 w 2"/>
                  <a:gd name="T5" fmla="*/ 2 h 5"/>
                  <a:gd name="T6" fmla="*/ 2 w 2"/>
                  <a:gd name="T7" fmla="*/ 0 h 5"/>
                  <a:gd name="T8" fmla="*/ 2 w 2"/>
                  <a:gd name="T9" fmla="*/ 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5"/>
                  <a:gd name="T17" fmla="*/ 2 w 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5">
                    <a:moveTo>
                      <a:pt x="2" y="3"/>
                    </a:moveTo>
                    <a:cubicBezTo>
                      <a:pt x="1" y="4"/>
                      <a:pt x="1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2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4" name="Freeform 2946"/>
              <p:cNvSpPr>
                <a:spLocks noChangeAspect="1"/>
              </p:cNvSpPr>
              <p:nvPr/>
            </p:nvSpPr>
            <p:spPr bwMode="auto">
              <a:xfrm>
                <a:off x="8575675" y="4613275"/>
                <a:ext cx="3175" cy="15875"/>
              </a:xfrm>
              <a:custGeom>
                <a:avLst/>
                <a:gdLst>
                  <a:gd name="T0" fmla="*/ 2 w 2"/>
                  <a:gd name="T1" fmla="*/ 6 h 8"/>
                  <a:gd name="T2" fmla="*/ 1 w 2"/>
                  <a:gd name="T3" fmla="*/ 9 h 8"/>
                  <a:gd name="T4" fmla="*/ 0 w 2"/>
                  <a:gd name="T5" fmla="*/ 5 h 8"/>
                  <a:gd name="T6" fmla="*/ 1 w 2"/>
                  <a:gd name="T7" fmla="*/ 0 h 8"/>
                  <a:gd name="T8" fmla="*/ 2 w 2"/>
                  <a:gd name="T9" fmla="*/ 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8"/>
                  <a:gd name="T17" fmla="*/ 2 w 2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8">
                    <a:moveTo>
                      <a:pt x="2" y="5"/>
                    </a:moveTo>
                    <a:cubicBezTo>
                      <a:pt x="2" y="6"/>
                      <a:pt x="1" y="8"/>
                      <a:pt x="1" y="7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3"/>
                      <a:pt x="0" y="0"/>
                      <a:pt x="1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5" name="Freeform 2947"/>
              <p:cNvSpPr>
                <a:spLocks noChangeAspect="1"/>
              </p:cNvSpPr>
              <p:nvPr/>
            </p:nvSpPr>
            <p:spPr bwMode="auto">
              <a:xfrm>
                <a:off x="8575675" y="4632325"/>
                <a:ext cx="3175" cy="12700"/>
              </a:xfrm>
              <a:custGeom>
                <a:avLst/>
                <a:gdLst>
                  <a:gd name="T0" fmla="*/ 2 w 2"/>
                  <a:gd name="T1" fmla="*/ 5 h 6"/>
                  <a:gd name="T2" fmla="*/ 1 w 2"/>
                  <a:gd name="T3" fmla="*/ 8 h 6"/>
                  <a:gd name="T4" fmla="*/ 0 w 2"/>
                  <a:gd name="T5" fmla="*/ 4 h 6"/>
                  <a:gd name="T6" fmla="*/ 1 w 2"/>
                  <a:gd name="T7" fmla="*/ 0 h 6"/>
                  <a:gd name="T8" fmla="*/ 2 w 2"/>
                  <a:gd name="T9" fmla="*/ 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6"/>
                  <a:gd name="T17" fmla="*/ 2 w 2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6">
                    <a:moveTo>
                      <a:pt x="2" y="4"/>
                    </a:moveTo>
                    <a:cubicBezTo>
                      <a:pt x="2" y="4"/>
                      <a:pt x="1" y="6"/>
                      <a:pt x="1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6" name="Freeform 2948"/>
              <p:cNvSpPr>
                <a:spLocks noChangeAspect="1"/>
              </p:cNvSpPr>
              <p:nvPr/>
            </p:nvSpPr>
            <p:spPr bwMode="auto">
              <a:xfrm>
                <a:off x="8799513" y="4724400"/>
                <a:ext cx="7938" cy="9525"/>
              </a:xfrm>
              <a:custGeom>
                <a:avLst/>
                <a:gdLst>
                  <a:gd name="T0" fmla="*/ 3 w 4"/>
                  <a:gd name="T1" fmla="*/ 4 h 5"/>
                  <a:gd name="T2" fmla="*/ 1 w 4"/>
                  <a:gd name="T3" fmla="*/ 5 h 5"/>
                  <a:gd name="T4" fmla="*/ 3 w 4"/>
                  <a:gd name="T5" fmla="*/ 2 h 5"/>
                  <a:gd name="T6" fmla="*/ 5 w 4"/>
                  <a:gd name="T7" fmla="*/ 1 h 5"/>
                  <a:gd name="T8" fmla="*/ 3 w 4"/>
                  <a:gd name="T9" fmla="*/ 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2" y="3"/>
                    </a:moveTo>
                    <a:cubicBezTo>
                      <a:pt x="2" y="4"/>
                      <a:pt x="1" y="5"/>
                      <a:pt x="1" y="4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2"/>
                      <a:pt x="4" y="0"/>
                      <a:pt x="4" y="1"/>
                    </a:cubicBezTo>
                    <a:cubicBezTo>
                      <a:pt x="4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7" name="Freeform 2952"/>
              <p:cNvSpPr>
                <a:spLocks noChangeAspect="1"/>
              </p:cNvSpPr>
              <p:nvPr/>
            </p:nvSpPr>
            <p:spPr bwMode="auto">
              <a:xfrm>
                <a:off x="8210550" y="4445000"/>
                <a:ext cx="9525" cy="6350"/>
              </a:xfrm>
              <a:custGeom>
                <a:avLst/>
                <a:gdLst>
                  <a:gd name="T0" fmla="*/ 4 w 5"/>
                  <a:gd name="T1" fmla="*/ 2 h 4"/>
                  <a:gd name="T2" fmla="*/ 5 w 5"/>
                  <a:gd name="T3" fmla="*/ 3 h 4"/>
                  <a:gd name="T4" fmla="*/ 2 w 5"/>
                  <a:gd name="T5" fmla="*/ 2 h 4"/>
                  <a:gd name="T6" fmla="*/ 1 w 5"/>
                  <a:gd name="T7" fmla="*/ 0 h 4"/>
                  <a:gd name="T8" fmla="*/ 4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2"/>
                    </a:moveTo>
                    <a:cubicBezTo>
                      <a:pt x="4" y="2"/>
                      <a:pt x="5" y="3"/>
                      <a:pt x="4" y="3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2" y="2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8" name="Freeform 2953"/>
              <p:cNvSpPr>
                <a:spLocks noChangeAspect="1"/>
              </p:cNvSpPr>
              <p:nvPr/>
            </p:nvSpPr>
            <p:spPr bwMode="auto">
              <a:xfrm>
                <a:off x="8210550" y="4445000"/>
                <a:ext cx="9525" cy="6350"/>
              </a:xfrm>
              <a:custGeom>
                <a:avLst/>
                <a:gdLst>
                  <a:gd name="T0" fmla="*/ 4 w 5"/>
                  <a:gd name="T1" fmla="*/ 2 h 4"/>
                  <a:gd name="T2" fmla="*/ 5 w 5"/>
                  <a:gd name="T3" fmla="*/ 3 h 4"/>
                  <a:gd name="T4" fmla="*/ 2 w 5"/>
                  <a:gd name="T5" fmla="*/ 2 h 4"/>
                  <a:gd name="T6" fmla="*/ 1 w 5"/>
                  <a:gd name="T7" fmla="*/ 0 h 4"/>
                  <a:gd name="T8" fmla="*/ 4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2"/>
                    </a:moveTo>
                    <a:cubicBezTo>
                      <a:pt x="4" y="2"/>
                      <a:pt x="5" y="3"/>
                      <a:pt x="4" y="3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2" y="2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9" name="Freeform 2954"/>
              <p:cNvSpPr>
                <a:spLocks noChangeAspect="1"/>
              </p:cNvSpPr>
              <p:nvPr/>
            </p:nvSpPr>
            <p:spPr bwMode="auto">
              <a:xfrm>
                <a:off x="8229600" y="4513263"/>
                <a:ext cx="9525" cy="4763"/>
              </a:xfrm>
              <a:custGeom>
                <a:avLst/>
                <a:gdLst>
                  <a:gd name="T0" fmla="*/ 4 w 5"/>
                  <a:gd name="T1" fmla="*/ 1 h 3"/>
                  <a:gd name="T2" fmla="*/ 5 w 5"/>
                  <a:gd name="T3" fmla="*/ 3 h 3"/>
                  <a:gd name="T4" fmla="*/ 2 w 5"/>
                  <a:gd name="T5" fmla="*/ 2 h 3"/>
                  <a:gd name="T6" fmla="*/ 0 w 5"/>
                  <a:gd name="T7" fmla="*/ 1 h 3"/>
                  <a:gd name="T8" fmla="*/ 4 w 5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3" y="1"/>
                    </a:moveTo>
                    <a:cubicBezTo>
                      <a:pt x="4" y="1"/>
                      <a:pt x="5" y="2"/>
                      <a:pt x="4" y="3"/>
                    </a:cubicBezTo>
                    <a:cubicBezTo>
                      <a:pt x="4" y="3"/>
                      <a:pt x="3" y="3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0" name="Freeform 2955"/>
              <p:cNvSpPr>
                <a:spLocks noChangeAspect="1"/>
              </p:cNvSpPr>
              <p:nvPr/>
            </p:nvSpPr>
            <p:spPr bwMode="auto">
              <a:xfrm>
                <a:off x="8169275" y="4468813"/>
                <a:ext cx="7938" cy="7938"/>
              </a:xfrm>
              <a:custGeom>
                <a:avLst/>
                <a:gdLst>
                  <a:gd name="T0" fmla="*/ 4 w 4"/>
                  <a:gd name="T1" fmla="*/ 3 h 4"/>
                  <a:gd name="T2" fmla="*/ 5 w 4"/>
                  <a:gd name="T3" fmla="*/ 4 h 4"/>
                  <a:gd name="T4" fmla="*/ 1 w 4"/>
                  <a:gd name="T5" fmla="*/ 3 h 4"/>
                  <a:gd name="T6" fmla="*/ 0 w 4"/>
                  <a:gd name="T7" fmla="*/ 0 h 4"/>
                  <a:gd name="T8" fmla="*/ 4 w 4"/>
                  <a:gd name="T9" fmla="*/ 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2"/>
                    </a:moveTo>
                    <a:cubicBezTo>
                      <a:pt x="3" y="2"/>
                      <a:pt x="4" y="3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1" name="Freeform 2957"/>
              <p:cNvSpPr>
                <a:spLocks noChangeAspect="1"/>
              </p:cNvSpPr>
              <p:nvPr/>
            </p:nvSpPr>
            <p:spPr bwMode="auto">
              <a:xfrm>
                <a:off x="7693025" y="4421188"/>
                <a:ext cx="7938" cy="9525"/>
              </a:xfrm>
              <a:custGeom>
                <a:avLst/>
                <a:gdLst>
                  <a:gd name="T0" fmla="*/ 3 w 4"/>
                  <a:gd name="T1" fmla="*/ 5 h 5"/>
                  <a:gd name="T2" fmla="*/ 0 w 4"/>
                  <a:gd name="T3" fmla="*/ 5 h 5"/>
                  <a:gd name="T4" fmla="*/ 1 w 4"/>
                  <a:gd name="T5" fmla="*/ 2 h 5"/>
                  <a:gd name="T6" fmla="*/ 4 w 4"/>
                  <a:gd name="T7" fmla="*/ 1 h 5"/>
                  <a:gd name="T8" fmla="*/ 3 w 4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1" y="5"/>
                      <a:pt x="0" y="4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2" y="2"/>
                      <a:pt x="3" y="0"/>
                      <a:pt x="3" y="1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2" name="Freeform 2962"/>
              <p:cNvSpPr>
                <a:spLocks noChangeAspect="1"/>
              </p:cNvSpPr>
              <p:nvPr/>
            </p:nvSpPr>
            <p:spPr bwMode="auto">
              <a:xfrm>
                <a:off x="7502525" y="4492625"/>
                <a:ext cx="7938" cy="6350"/>
              </a:xfrm>
              <a:custGeom>
                <a:avLst/>
                <a:gdLst>
                  <a:gd name="T0" fmla="*/ 3 w 4"/>
                  <a:gd name="T1" fmla="*/ 3 h 4"/>
                  <a:gd name="T2" fmla="*/ 0 w 4"/>
                  <a:gd name="T3" fmla="*/ 4 h 4"/>
                  <a:gd name="T4" fmla="*/ 1 w 4"/>
                  <a:gd name="T5" fmla="*/ 2 h 4"/>
                  <a:gd name="T6" fmla="*/ 5 w 4"/>
                  <a:gd name="T7" fmla="*/ 0 h 4"/>
                  <a:gd name="T8" fmla="*/ 3 w 4"/>
                  <a:gd name="T9" fmla="*/ 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2" y="3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3" name="Freeform 2963"/>
              <p:cNvSpPr>
                <a:spLocks noChangeAspect="1"/>
              </p:cNvSpPr>
              <p:nvPr/>
            </p:nvSpPr>
            <p:spPr bwMode="auto">
              <a:xfrm>
                <a:off x="8567738" y="4646613"/>
                <a:ext cx="7938" cy="4763"/>
              </a:xfrm>
              <a:custGeom>
                <a:avLst/>
                <a:gdLst>
                  <a:gd name="T0" fmla="*/ 3 w 4"/>
                  <a:gd name="T1" fmla="*/ 3 h 3"/>
                  <a:gd name="T2" fmla="*/ 0 w 4"/>
                  <a:gd name="T3" fmla="*/ 2 h 3"/>
                  <a:gd name="T4" fmla="*/ 3 w 4"/>
                  <a:gd name="T5" fmla="*/ 1 h 3"/>
                  <a:gd name="T6" fmla="*/ 4 w 4"/>
                  <a:gd name="T7" fmla="*/ 1 h 3"/>
                  <a:gd name="T8" fmla="*/ 3 w 4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4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4" name="Freeform 2964"/>
              <p:cNvSpPr>
                <a:spLocks noChangeAspect="1"/>
              </p:cNvSpPr>
              <p:nvPr/>
            </p:nvSpPr>
            <p:spPr bwMode="auto">
              <a:xfrm>
                <a:off x="8585200" y="4714875"/>
                <a:ext cx="6350" cy="7938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4 h 4"/>
                  <a:gd name="T4" fmla="*/ 1 w 4"/>
                  <a:gd name="T5" fmla="*/ 0 h 4"/>
                  <a:gd name="T6" fmla="*/ 3 w 4"/>
                  <a:gd name="T7" fmla="*/ 1 h 4"/>
                  <a:gd name="T8" fmla="*/ 2 w 4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2" y="3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5" name="Freeform 2965"/>
              <p:cNvSpPr>
                <a:spLocks noChangeAspect="1"/>
              </p:cNvSpPr>
              <p:nvPr/>
            </p:nvSpPr>
            <p:spPr bwMode="auto">
              <a:xfrm>
                <a:off x="8572500" y="4659313"/>
                <a:ext cx="6350" cy="6350"/>
              </a:xfrm>
              <a:custGeom>
                <a:avLst/>
                <a:gdLst>
                  <a:gd name="T0" fmla="*/ 1 w 3"/>
                  <a:gd name="T1" fmla="*/ 4 h 3"/>
                  <a:gd name="T2" fmla="*/ 0 w 3"/>
                  <a:gd name="T3" fmla="*/ 3 h 3"/>
                  <a:gd name="T4" fmla="*/ 1 w 3"/>
                  <a:gd name="T5" fmla="*/ 1 h 3"/>
                  <a:gd name="T6" fmla="*/ 4 w 3"/>
                  <a:gd name="T7" fmla="*/ 1 h 3"/>
                  <a:gd name="T8" fmla="*/ 1 w 3"/>
                  <a:gd name="T9" fmla="*/ 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6" name="Freeform 2966"/>
              <p:cNvSpPr>
                <a:spLocks noChangeAspect="1"/>
              </p:cNvSpPr>
              <p:nvPr/>
            </p:nvSpPr>
            <p:spPr bwMode="auto">
              <a:xfrm>
                <a:off x="8572500" y="4687888"/>
                <a:ext cx="6350" cy="6350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1 w 3"/>
                  <a:gd name="T5" fmla="*/ 0 h 3"/>
                  <a:gd name="T6" fmla="*/ 4 w 3"/>
                  <a:gd name="T7" fmla="*/ 1 h 3"/>
                  <a:gd name="T8" fmla="*/ 1 w 3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7" name="Freeform 2970"/>
              <p:cNvSpPr>
                <a:spLocks noChangeAspect="1"/>
              </p:cNvSpPr>
              <p:nvPr/>
            </p:nvSpPr>
            <p:spPr bwMode="auto">
              <a:xfrm>
                <a:off x="8529638" y="4494213"/>
                <a:ext cx="7938" cy="4763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2 h 3"/>
                  <a:gd name="T4" fmla="*/ 1 w 4"/>
                  <a:gd name="T5" fmla="*/ 1 h 3"/>
                  <a:gd name="T6" fmla="*/ 4 w 4"/>
                  <a:gd name="T7" fmla="*/ 0 h 3"/>
                  <a:gd name="T8" fmla="*/ 3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2" y="2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8" name="Freeform 2971"/>
              <p:cNvSpPr>
                <a:spLocks noChangeAspect="1"/>
              </p:cNvSpPr>
              <p:nvPr/>
            </p:nvSpPr>
            <p:spPr bwMode="auto">
              <a:xfrm>
                <a:off x="8164513" y="4457700"/>
                <a:ext cx="6350" cy="7938"/>
              </a:xfrm>
              <a:custGeom>
                <a:avLst/>
                <a:gdLst>
                  <a:gd name="T0" fmla="*/ 3 w 3"/>
                  <a:gd name="T1" fmla="*/ 3 h 4"/>
                  <a:gd name="T2" fmla="*/ 4 w 3"/>
                  <a:gd name="T3" fmla="*/ 4 h 4"/>
                  <a:gd name="T4" fmla="*/ 1 w 3"/>
                  <a:gd name="T5" fmla="*/ 4 h 4"/>
                  <a:gd name="T6" fmla="*/ 0 w 3"/>
                  <a:gd name="T7" fmla="*/ 1 h 4"/>
                  <a:gd name="T8" fmla="*/ 3 w 3"/>
                  <a:gd name="T9" fmla="*/ 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2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9" name="Freeform 2975"/>
              <p:cNvSpPr>
                <a:spLocks noChangeAspect="1"/>
              </p:cNvSpPr>
              <p:nvPr/>
            </p:nvSpPr>
            <p:spPr bwMode="auto">
              <a:xfrm>
                <a:off x="7292975" y="4772025"/>
                <a:ext cx="3175" cy="7938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4 h 4"/>
                  <a:gd name="T4" fmla="*/ 0 w 2"/>
                  <a:gd name="T5" fmla="*/ 3 h 4"/>
                  <a:gd name="T6" fmla="*/ 2 w 2"/>
                  <a:gd name="T7" fmla="*/ 0 h 4"/>
                  <a:gd name="T8" fmla="*/ 2 w 2"/>
                  <a:gd name="T9" fmla="*/ 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2"/>
                    </a:moveTo>
                    <a:cubicBezTo>
                      <a:pt x="2" y="3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0" name="Freeform 2976"/>
              <p:cNvSpPr>
                <a:spLocks noChangeAspect="1"/>
              </p:cNvSpPr>
              <p:nvPr/>
            </p:nvSpPr>
            <p:spPr bwMode="auto">
              <a:xfrm>
                <a:off x="7950200" y="5311775"/>
                <a:ext cx="1588" cy="476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2 h 3"/>
                  <a:gd name="T4" fmla="*/ 0 w 1"/>
                  <a:gd name="T5" fmla="*/ 1 h 3"/>
                  <a:gd name="T6" fmla="*/ 0 w 1"/>
                  <a:gd name="T7" fmla="*/ 0 h 3"/>
                  <a:gd name="T8" fmla="*/ 1 w 1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3"/>
                  <a:gd name="T17" fmla="*/ 1 w 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1" name="Freeform 2977"/>
              <p:cNvSpPr>
                <a:spLocks noChangeAspect="1"/>
              </p:cNvSpPr>
              <p:nvPr/>
            </p:nvSpPr>
            <p:spPr bwMode="auto">
              <a:xfrm>
                <a:off x="7940675" y="5448300"/>
                <a:ext cx="3175" cy="6350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2" name="Freeform 2978"/>
              <p:cNvSpPr>
                <a:spLocks noChangeAspect="1"/>
              </p:cNvSpPr>
              <p:nvPr/>
            </p:nvSpPr>
            <p:spPr bwMode="auto">
              <a:xfrm>
                <a:off x="7729538" y="4505325"/>
                <a:ext cx="3175" cy="6350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4 h 3"/>
                  <a:gd name="T4" fmla="*/ 0 w 2"/>
                  <a:gd name="T5" fmla="*/ 3 h 3"/>
                  <a:gd name="T6" fmla="*/ 1 w 2"/>
                  <a:gd name="T7" fmla="*/ 0 h 3"/>
                  <a:gd name="T8" fmla="*/ 2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3" name="Freeform 2979"/>
              <p:cNvSpPr>
                <a:spLocks noChangeAspect="1"/>
              </p:cNvSpPr>
              <p:nvPr/>
            </p:nvSpPr>
            <p:spPr bwMode="auto">
              <a:xfrm>
                <a:off x="8596313" y="4759325"/>
                <a:ext cx="3175" cy="476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4" name="Freeform 2980"/>
              <p:cNvSpPr>
                <a:spLocks noChangeAspect="1"/>
              </p:cNvSpPr>
              <p:nvPr/>
            </p:nvSpPr>
            <p:spPr bwMode="auto">
              <a:xfrm>
                <a:off x="8532813" y="4829175"/>
                <a:ext cx="4763" cy="6350"/>
              </a:xfrm>
              <a:custGeom>
                <a:avLst/>
                <a:gdLst>
                  <a:gd name="T0" fmla="*/ 3 w 2"/>
                  <a:gd name="T1" fmla="*/ 3 h 3"/>
                  <a:gd name="T2" fmla="*/ 2 w 2"/>
                  <a:gd name="T3" fmla="*/ 4 h 3"/>
                  <a:gd name="T4" fmla="*/ 0 w 2"/>
                  <a:gd name="T5" fmla="*/ 1 h 3"/>
                  <a:gd name="T6" fmla="*/ 2 w 2"/>
                  <a:gd name="T7" fmla="*/ 0 h 3"/>
                  <a:gd name="T8" fmla="*/ 3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5" name="Oval 2981"/>
              <p:cNvSpPr>
                <a:spLocks noChangeAspect="1" noChangeArrowheads="1"/>
              </p:cNvSpPr>
              <p:nvPr/>
            </p:nvSpPr>
            <p:spPr bwMode="auto">
              <a:xfrm>
                <a:off x="8561388" y="4581525"/>
                <a:ext cx="1588" cy="317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6" name="Freeform 2982"/>
              <p:cNvSpPr>
                <a:spLocks noChangeAspect="1"/>
              </p:cNvSpPr>
              <p:nvPr/>
            </p:nvSpPr>
            <p:spPr bwMode="auto">
              <a:xfrm>
                <a:off x="8559800" y="4592638"/>
                <a:ext cx="1588" cy="6350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4 h 3"/>
                  <a:gd name="T4" fmla="*/ 0 w 1"/>
                  <a:gd name="T5" fmla="*/ 3 h 3"/>
                  <a:gd name="T6" fmla="*/ 0 w 1"/>
                  <a:gd name="T7" fmla="*/ 0 h 3"/>
                  <a:gd name="T8" fmla="*/ 1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3"/>
                  <a:gd name="T17" fmla="*/ 1 w 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7" name="Freeform 2983"/>
              <p:cNvSpPr>
                <a:spLocks noChangeAspect="1"/>
              </p:cNvSpPr>
              <p:nvPr/>
            </p:nvSpPr>
            <p:spPr bwMode="auto">
              <a:xfrm>
                <a:off x="8586788" y="4737100"/>
                <a:ext cx="4763" cy="7938"/>
              </a:xfrm>
              <a:custGeom>
                <a:avLst/>
                <a:gdLst>
                  <a:gd name="T0" fmla="*/ 2 w 3"/>
                  <a:gd name="T1" fmla="*/ 3 h 4"/>
                  <a:gd name="T2" fmla="*/ 1 w 3"/>
                  <a:gd name="T3" fmla="*/ 5 h 4"/>
                  <a:gd name="T4" fmla="*/ 0 w 3"/>
                  <a:gd name="T5" fmla="*/ 3 h 4"/>
                  <a:gd name="T6" fmla="*/ 1 w 3"/>
                  <a:gd name="T7" fmla="*/ 0 h 4"/>
                  <a:gd name="T8" fmla="*/ 2 w 3"/>
                  <a:gd name="T9" fmla="*/ 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8" name="Freeform 2984"/>
              <p:cNvSpPr>
                <a:spLocks noChangeAspect="1"/>
              </p:cNvSpPr>
              <p:nvPr/>
            </p:nvSpPr>
            <p:spPr bwMode="auto">
              <a:xfrm>
                <a:off x="8566150" y="4625975"/>
                <a:ext cx="3175" cy="4763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2 h 3"/>
                  <a:gd name="T4" fmla="*/ 0 w 2"/>
                  <a:gd name="T5" fmla="*/ 1 h 3"/>
                  <a:gd name="T6" fmla="*/ 2 w 2"/>
                  <a:gd name="T7" fmla="*/ 1 h 3"/>
                  <a:gd name="T8" fmla="*/ 1 w 2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9" name="Freeform 2985"/>
              <p:cNvSpPr>
                <a:spLocks noChangeAspect="1"/>
              </p:cNvSpPr>
              <p:nvPr/>
            </p:nvSpPr>
            <p:spPr bwMode="auto">
              <a:xfrm>
                <a:off x="8832850" y="4699000"/>
                <a:ext cx="1588" cy="4763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3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0" name="Freeform 2986"/>
              <p:cNvSpPr>
                <a:spLocks noChangeAspect="1"/>
              </p:cNvSpPr>
              <p:nvPr/>
            </p:nvSpPr>
            <p:spPr bwMode="auto">
              <a:xfrm>
                <a:off x="8837613" y="4676775"/>
                <a:ext cx="4763" cy="6350"/>
              </a:xfrm>
              <a:custGeom>
                <a:avLst/>
                <a:gdLst>
                  <a:gd name="T0" fmla="*/ 3 w 2"/>
                  <a:gd name="T1" fmla="*/ 3 h 3"/>
                  <a:gd name="T2" fmla="*/ 2 w 2"/>
                  <a:gd name="T3" fmla="*/ 4 h 3"/>
                  <a:gd name="T4" fmla="*/ 0 w 2"/>
                  <a:gd name="T5" fmla="*/ 3 h 3"/>
                  <a:gd name="T6" fmla="*/ 2 w 2"/>
                  <a:gd name="T7" fmla="*/ 0 h 3"/>
                  <a:gd name="T8" fmla="*/ 3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1" name="Freeform 2987"/>
              <p:cNvSpPr>
                <a:spLocks noChangeAspect="1"/>
              </p:cNvSpPr>
              <p:nvPr/>
            </p:nvSpPr>
            <p:spPr bwMode="auto">
              <a:xfrm>
                <a:off x="8853488" y="4665663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2" name="Freeform 2988"/>
              <p:cNvSpPr>
                <a:spLocks noChangeAspect="1"/>
              </p:cNvSpPr>
              <p:nvPr/>
            </p:nvSpPr>
            <p:spPr bwMode="auto">
              <a:xfrm>
                <a:off x="8847138" y="4659313"/>
                <a:ext cx="4763" cy="635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3 w 2"/>
                  <a:gd name="T7" fmla="*/ 1 h 3"/>
                  <a:gd name="T8" fmla="*/ 2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3" name="Freeform 2999"/>
              <p:cNvSpPr>
                <a:spLocks noChangeAspect="1"/>
              </p:cNvSpPr>
              <p:nvPr/>
            </p:nvSpPr>
            <p:spPr bwMode="auto">
              <a:xfrm>
                <a:off x="8548688" y="4521200"/>
                <a:ext cx="4763" cy="4763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2 h 3"/>
                  <a:gd name="T4" fmla="*/ 1 w 3"/>
                  <a:gd name="T5" fmla="*/ 2 h 3"/>
                  <a:gd name="T6" fmla="*/ 1 w 3"/>
                  <a:gd name="T7" fmla="*/ 1 h 3"/>
                  <a:gd name="T8" fmla="*/ 2 w 3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4" name="Freeform 3000"/>
              <p:cNvSpPr>
                <a:spLocks noChangeAspect="1"/>
              </p:cNvSpPr>
              <p:nvPr/>
            </p:nvSpPr>
            <p:spPr bwMode="auto">
              <a:xfrm>
                <a:off x="8542338" y="4508500"/>
                <a:ext cx="4763" cy="4763"/>
              </a:xfrm>
              <a:custGeom>
                <a:avLst/>
                <a:gdLst>
                  <a:gd name="T0" fmla="*/ 3 w 2"/>
                  <a:gd name="T1" fmla="*/ 2 h 2"/>
                  <a:gd name="T2" fmla="*/ 2 w 2"/>
                  <a:gd name="T3" fmla="*/ 3 h 2"/>
                  <a:gd name="T4" fmla="*/ 0 w 2"/>
                  <a:gd name="T5" fmla="*/ 2 h 2"/>
                  <a:gd name="T6" fmla="*/ 2 w 2"/>
                  <a:gd name="T7" fmla="*/ 0 h 2"/>
                  <a:gd name="T8" fmla="*/ 3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5" name="Freeform 3001"/>
              <p:cNvSpPr>
                <a:spLocks noChangeAspect="1"/>
              </p:cNvSpPr>
              <p:nvPr/>
            </p:nvSpPr>
            <p:spPr bwMode="auto">
              <a:xfrm>
                <a:off x="8428038" y="4464050"/>
                <a:ext cx="4763" cy="4763"/>
              </a:xfrm>
              <a:custGeom>
                <a:avLst/>
                <a:gdLst>
                  <a:gd name="T0" fmla="*/ 3 w 2"/>
                  <a:gd name="T1" fmla="*/ 2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  <a:gd name="T8" fmla="*/ 3 w 2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6" name="Freeform 3002"/>
              <p:cNvSpPr>
                <a:spLocks noChangeAspect="1"/>
              </p:cNvSpPr>
              <p:nvPr/>
            </p:nvSpPr>
            <p:spPr bwMode="auto">
              <a:xfrm>
                <a:off x="8342313" y="4432300"/>
                <a:ext cx="4763" cy="6350"/>
              </a:xfrm>
              <a:custGeom>
                <a:avLst/>
                <a:gdLst>
                  <a:gd name="T0" fmla="*/ 3 w 2"/>
                  <a:gd name="T1" fmla="*/ 3 h 3"/>
                  <a:gd name="T2" fmla="*/ 2 w 2"/>
                  <a:gd name="T3" fmla="*/ 4 h 3"/>
                  <a:gd name="T4" fmla="*/ 0 w 2"/>
                  <a:gd name="T5" fmla="*/ 3 h 3"/>
                  <a:gd name="T6" fmla="*/ 3 w 2"/>
                  <a:gd name="T7" fmla="*/ 0 h 3"/>
                  <a:gd name="T8" fmla="*/ 3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7" name="Freeform 3003"/>
              <p:cNvSpPr>
                <a:spLocks noChangeAspect="1"/>
              </p:cNvSpPr>
              <p:nvPr/>
            </p:nvSpPr>
            <p:spPr bwMode="auto">
              <a:xfrm>
                <a:off x="8323263" y="4435475"/>
                <a:ext cx="3175" cy="476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0 w 2"/>
                  <a:gd name="T5" fmla="*/ 1 h 3"/>
                  <a:gd name="T6" fmla="*/ 2 w 2"/>
                  <a:gd name="T7" fmla="*/ 0 h 3"/>
                  <a:gd name="T8" fmla="*/ 2 w 2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8" name="Freeform 3004"/>
              <p:cNvSpPr>
                <a:spLocks noChangeAspect="1"/>
              </p:cNvSpPr>
              <p:nvPr/>
            </p:nvSpPr>
            <p:spPr bwMode="auto">
              <a:xfrm>
                <a:off x="8301038" y="4383088"/>
                <a:ext cx="3175" cy="6350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4 h 3"/>
                  <a:gd name="T4" fmla="*/ 0 w 2"/>
                  <a:gd name="T5" fmla="*/ 1 h 3"/>
                  <a:gd name="T6" fmla="*/ 1 w 2"/>
                  <a:gd name="T7" fmla="*/ 0 h 3"/>
                  <a:gd name="T8" fmla="*/ 1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9" name="Freeform 3005"/>
              <p:cNvSpPr>
                <a:spLocks noChangeAspect="1"/>
              </p:cNvSpPr>
              <p:nvPr/>
            </p:nvSpPr>
            <p:spPr bwMode="auto">
              <a:xfrm>
                <a:off x="8288338" y="4391025"/>
                <a:ext cx="4763" cy="6350"/>
              </a:xfrm>
              <a:custGeom>
                <a:avLst/>
                <a:gdLst>
                  <a:gd name="T0" fmla="*/ 3 w 2"/>
                  <a:gd name="T1" fmla="*/ 3 h 3"/>
                  <a:gd name="T2" fmla="*/ 2 w 2"/>
                  <a:gd name="T3" fmla="*/ 4 h 3"/>
                  <a:gd name="T4" fmla="*/ 0 w 2"/>
                  <a:gd name="T5" fmla="*/ 1 h 3"/>
                  <a:gd name="T6" fmla="*/ 2 w 2"/>
                  <a:gd name="T7" fmla="*/ 0 h 3"/>
                  <a:gd name="T8" fmla="*/ 3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0" name="Freeform 3006"/>
              <p:cNvSpPr>
                <a:spLocks noChangeAspect="1"/>
              </p:cNvSpPr>
              <p:nvPr/>
            </p:nvSpPr>
            <p:spPr bwMode="auto">
              <a:xfrm>
                <a:off x="8380413" y="4432300"/>
                <a:ext cx="6350" cy="6350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1 h 3"/>
                  <a:gd name="T8" fmla="*/ 3 w 3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1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1" name="Freeform 3007"/>
              <p:cNvSpPr>
                <a:spLocks noChangeAspect="1"/>
              </p:cNvSpPr>
              <p:nvPr/>
            </p:nvSpPr>
            <p:spPr bwMode="auto">
              <a:xfrm>
                <a:off x="8331200" y="4437063"/>
                <a:ext cx="4763" cy="4763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2 h 3"/>
                  <a:gd name="T4" fmla="*/ 1 w 3"/>
                  <a:gd name="T5" fmla="*/ 2 h 3"/>
                  <a:gd name="T6" fmla="*/ 1 w 3"/>
                  <a:gd name="T7" fmla="*/ 1 h 3"/>
                  <a:gd name="T8" fmla="*/ 2 w 3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2" name="Freeform 3008"/>
              <p:cNvSpPr>
                <a:spLocks noChangeAspect="1"/>
              </p:cNvSpPr>
              <p:nvPr/>
            </p:nvSpPr>
            <p:spPr bwMode="auto">
              <a:xfrm>
                <a:off x="8312150" y="4410075"/>
                <a:ext cx="3175" cy="6350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4 h 3"/>
                  <a:gd name="T4" fmla="*/ 0 w 2"/>
                  <a:gd name="T5" fmla="*/ 3 h 3"/>
                  <a:gd name="T6" fmla="*/ 0 w 2"/>
                  <a:gd name="T7" fmla="*/ 1 h 3"/>
                  <a:gd name="T8" fmla="*/ 1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1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3" name="Freeform 3009"/>
              <p:cNvSpPr>
                <a:spLocks noChangeAspect="1"/>
              </p:cNvSpPr>
              <p:nvPr/>
            </p:nvSpPr>
            <p:spPr bwMode="auto">
              <a:xfrm>
                <a:off x="8158163" y="4451350"/>
                <a:ext cx="3175" cy="6350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4 h 3"/>
                  <a:gd name="T4" fmla="*/ 0 w 2"/>
                  <a:gd name="T5" fmla="*/ 3 h 3"/>
                  <a:gd name="T6" fmla="*/ 1 w 2"/>
                  <a:gd name="T7" fmla="*/ 0 h 3"/>
                  <a:gd name="T8" fmla="*/ 2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4" name="Freeform 3012"/>
              <p:cNvSpPr>
                <a:spLocks noChangeAspect="1"/>
              </p:cNvSpPr>
              <p:nvPr/>
            </p:nvSpPr>
            <p:spPr bwMode="auto">
              <a:xfrm>
                <a:off x="7881938" y="4427538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5" name="Oval 3015"/>
              <p:cNvSpPr>
                <a:spLocks noChangeAspect="1" noChangeArrowheads="1"/>
              </p:cNvSpPr>
              <p:nvPr/>
            </p:nvSpPr>
            <p:spPr bwMode="auto">
              <a:xfrm>
                <a:off x="7637463" y="4392613"/>
                <a:ext cx="3175" cy="635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6" name="Freeform 3016"/>
              <p:cNvSpPr>
                <a:spLocks noChangeAspect="1"/>
              </p:cNvSpPr>
              <p:nvPr/>
            </p:nvSpPr>
            <p:spPr bwMode="auto">
              <a:xfrm>
                <a:off x="7605713" y="4419600"/>
                <a:ext cx="1588" cy="317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7" name="Freeform 3017"/>
              <p:cNvSpPr>
                <a:spLocks noChangeAspect="1"/>
              </p:cNvSpPr>
              <p:nvPr/>
            </p:nvSpPr>
            <p:spPr bwMode="auto">
              <a:xfrm>
                <a:off x="7664450" y="4413250"/>
                <a:ext cx="3175" cy="6350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4 h 3"/>
                  <a:gd name="T4" fmla="*/ 0 w 2"/>
                  <a:gd name="T5" fmla="*/ 1 h 3"/>
                  <a:gd name="T6" fmla="*/ 1 w 2"/>
                  <a:gd name="T7" fmla="*/ 1 h 3"/>
                  <a:gd name="T8" fmla="*/ 1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8" name="Freeform 3018"/>
              <p:cNvSpPr>
                <a:spLocks noChangeAspect="1"/>
              </p:cNvSpPr>
              <p:nvPr/>
            </p:nvSpPr>
            <p:spPr bwMode="auto">
              <a:xfrm>
                <a:off x="7666038" y="4419600"/>
                <a:ext cx="3175" cy="6350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4 h 3"/>
                  <a:gd name="T4" fmla="*/ 0 w 2"/>
                  <a:gd name="T5" fmla="*/ 1 h 3"/>
                  <a:gd name="T6" fmla="*/ 1 w 2"/>
                  <a:gd name="T7" fmla="*/ 0 h 3"/>
                  <a:gd name="T8" fmla="*/ 1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9" name="Freeform 3031"/>
              <p:cNvSpPr>
                <a:spLocks noChangeAspect="1"/>
              </p:cNvSpPr>
              <p:nvPr/>
            </p:nvSpPr>
            <p:spPr bwMode="auto">
              <a:xfrm>
                <a:off x="7529513" y="4427538"/>
                <a:ext cx="3175" cy="476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1 h 3"/>
                  <a:gd name="T8" fmla="*/ 2 w 2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0" name="Freeform 3032"/>
              <p:cNvSpPr>
                <a:spLocks noChangeAspect="1"/>
              </p:cNvSpPr>
              <p:nvPr/>
            </p:nvSpPr>
            <p:spPr bwMode="auto">
              <a:xfrm>
                <a:off x="7472363" y="4486275"/>
                <a:ext cx="3175" cy="635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4 h 3"/>
                  <a:gd name="T4" fmla="*/ 0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1" name="Freeform 3033"/>
              <p:cNvSpPr>
                <a:spLocks noChangeAspect="1"/>
              </p:cNvSpPr>
              <p:nvPr/>
            </p:nvSpPr>
            <p:spPr bwMode="auto">
              <a:xfrm>
                <a:off x="7512050" y="4422775"/>
                <a:ext cx="12700" cy="12700"/>
              </a:xfrm>
              <a:custGeom>
                <a:avLst/>
                <a:gdLst>
                  <a:gd name="T0" fmla="*/ 7 w 7"/>
                  <a:gd name="T1" fmla="*/ 1 h 6"/>
                  <a:gd name="T2" fmla="*/ 5 w 7"/>
                  <a:gd name="T3" fmla="*/ 7 h 6"/>
                  <a:gd name="T4" fmla="*/ 1 w 7"/>
                  <a:gd name="T5" fmla="*/ 7 h 6"/>
                  <a:gd name="T6" fmla="*/ 3 w 7"/>
                  <a:gd name="T7" fmla="*/ 1 h 6"/>
                  <a:gd name="T8" fmla="*/ 7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6" y="1"/>
                    </a:moveTo>
                    <a:cubicBezTo>
                      <a:pt x="7" y="3"/>
                      <a:pt x="5" y="4"/>
                      <a:pt x="4" y="5"/>
                    </a:cubicBezTo>
                    <a:cubicBezTo>
                      <a:pt x="3" y="6"/>
                      <a:pt x="1" y="6"/>
                      <a:pt x="1" y="5"/>
                    </a:cubicBezTo>
                    <a:cubicBezTo>
                      <a:pt x="0" y="3"/>
                      <a:pt x="2" y="2"/>
                      <a:pt x="3" y="1"/>
                    </a:cubicBezTo>
                    <a:cubicBezTo>
                      <a:pt x="4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2" name="Freeform 3034"/>
              <p:cNvSpPr>
                <a:spLocks noChangeAspect="1"/>
              </p:cNvSpPr>
              <p:nvPr/>
            </p:nvSpPr>
            <p:spPr bwMode="auto">
              <a:xfrm>
                <a:off x="7539038" y="4421188"/>
                <a:ext cx="20638" cy="9525"/>
              </a:xfrm>
              <a:custGeom>
                <a:avLst/>
                <a:gdLst>
                  <a:gd name="T0" fmla="*/ 1 w 11"/>
                  <a:gd name="T1" fmla="*/ 1 h 5"/>
                  <a:gd name="T2" fmla="*/ 12 w 11"/>
                  <a:gd name="T3" fmla="*/ 1 h 5"/>
                  <a:gd name="T4" fmla="*/ 12 w 11"/>
                  <a:gd name="T5" fmla="*/ 5 h 5"/>
                  <a:gd name="T6" fmla="*/ 2 w 11"/>
                  <a:gd name="T7" fmla="*/ 4 h 5"/>
                  <a:gd name="T8" fmla="*/ 1 w 11"/>
                  <a:gd name="T9" fmla="*/ 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5"/>
                  <a:gd name="T17" fmla="*/ 11 w 1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5">
                    <a:moveTo>
                      <a:pt x="1" y="1"/>
                    </a:moveTo>
                    <a:cubicBezTo>
                      <a:pt x="4" y="0"/>
                      <a:pt x="7" y="0"/>
                      <a:pt x="10" y="1"/>
                    </a:cubicBezTo>
                    <a:cubicBezTo>
                      <a:pt x="11" y="2"/>
                      <a:pt x="11" y="4"/>
                      <a:pt x="10" y="4"/>
                    </a:cubicBezTo>
                    <a:cubicBezTo>
                      <a:pt x="7" y="5"/>
                      <a:pt x="4" y="4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3" name="Freeform 3035"/>
              <p:cNvSpPr>
                <a:spLocks noChangeAspect="1"/>
              </p:cNvSpPr>
              <p:nvPr/>
            </p:nvSpPr>
            <p:spPr bwMode="auto">
              <a:xfrm>
                <a:off x="7569200" y="4406900"/>
                <a:ext cx="28575" cy="12700"/>
              </a:xfrm>
              <a:custGeom>
                <a:avLst/>
                <a:gdLst>
                  <a:gd name="T0" fmla="*/ 4 w 15"/>
                  <a:gd name="T1" fmla="*/ 1 h 7"/>
                  <a:gd name="T2" fmla="*/ 1 w 15"/>
                  <a:gd name="T3" fmla="*/ 7 h 7"/>
                  <a:gd name="T4" fmla="*/ 6 w 15"/>
                  <a:gd name="T5" fmla="*/ 6 h 7"/>
                  <a:gd name="T6" fmla="*/ 13 w 15"/>
                  <a:gd name="T7" fmla="*/ 7 h 7"/>
                  <a:gd name="T8" fmla="*/ 18 w 15"/>
                  <a:gd name="T9" fmla="*/ 2 h 7"/>
                  <a:gd name="T10" fmla="*/ 13 w 15"/>
                  <a:gd name="T11" fmla="*/ 1 h 7"/>
                  <a:gd name="T12" fmla="*/ 7 w 15"/>
                  <a:gd name="T13" fmla="*/ 2 h 7"/>
                  <a:gd name="T14" fmla="*/ 4 w 15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7"/>
                  <a:gd name="T26" fmla="*/ 15 w 1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7">
                    <a:moveTo>
                      <a:pt x="3" y="1"/>
                    </a:moveTo>
                    <a:cubicBezTo>
                      <a:pt x="1" y="2"/>
                      <a:pt x="0" y="5"/>
                      <a:pt x="1" y="6"/>
                    </a:cubicBezTo>
                    <a:cubicBezTo>
                      <a:pt x="2" y="7"/>
                      <a:pt x="3" y="5"/>
                      <a:pt x="5" y="5"/>
                    </a:cubicBezTo>
                    <a:cubicBezTo>
                      <a:pt x="7" y="5"/>
                      <a:pt x="9" y="6"/>
                      <a:pt x="11" y="6"/>
                    </a:cubicBezTo>
                    <a:cubicBezTo>
                      <a:pt x="13" y="5"/>
                      <a:pt x="15" y="4"/>
                      <a:pt x="15" y="2"/>
                    </a:cubicBezTo>
                    <a:cubicBezTo>
                      <a:pt x="15" y="1"/>
                      <a:pt x="12" y="1"/>
                      <a:pt x="11" y="1"/>
                    </a:cubicBezTo>
                    <a:cubicBezTo>
                      <a:pt x="9" y="1"/>
                      <a:pt x="8" y="2"/>
                      <a:pt x="6" y="2"/>
                    </a:cubicBezTo>
                    <a:cubicBezTo>
                      <a:pt x="5" y="2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4" name="Freeform 3039"/>
              <p:cNvSpPr>
                <a:spLocks noChangeAspect="1"/>
              </p:cNvSpPr>
              <p:nvPr/>
            </p:nvSpPr>
            <p:spPr bwMode="auto">
              <a:xfrm>
                <a:off x="7550150" y="4427538"/>
                <a:ext cx="55563" cy="31750"/>
              </a:xfrm>
              <a:custGeom>
                <a:avLst/>
                <a:gdLst>
                  <a:gd name="T0" fmla="*/ 4 w 29"/>
                  <a:gd name="T1" fmla="*/ 20 h 17"/>
                  <a:gd name="T2" fmla="*/ 10 w 29"/>
                  <a:gd name="T3" fmla="*/ 18 h 17"/>
                  <a:gd name="T4" fmla="*/ 16 w 29"/>
                  <a:gd name="T5" fmla="*/ 14 h 17"/>
                  <a:gd name="T6" fmla="*/ 24 w 29"/>
                  <a:gd name="T7" fmla="*/ 11 h 17"/>
                  <a:gd name="T8" fmla="*/ 28 w 29"/>
                  <a:gd name="T9" fmla="*/ 8 h 17"/>
                  <a:gd name="T10" fmla="*/ 34 w 29"/>
                  <a:gd name="T11" fmla="*/ 4 h 17"/>
                  <a:gd name="T12" fmla="*/ 35 w 29"/>
                  <a:gd name="T13" fmla="*/ 1 h 17"/>
                  <a:gd name="T14" fmla="*/ 29 w 29"/>
                  <a:gd name="T15" fmla="*/ 1 h 17"/>
                  <a:gd name="T16" fmla="*/ 17 w 29"/>
                  <a:gd name="T17" fmla="*/ 2 h 17"/>
                  <a:gd name="T18" fmla="*/ 5 w 29"/>
                  <a:gd name="T19" fmla="*/ 5 h 17"/>
                  <a:gd name="T20" fmla="*/ 0 w 29"/>
                  <a:gd name="T21" fmla="*/ 11 h 17"/>
                  <a:gd name="T22" fmla="*/ 4 w 29"/>
                  <a:gd name="T23" fmla="*/ 14 h 17"/>
                  <a:gd name="T24" fmla="*/ 4 w 29"/>
                  <a:gd name="T25" fmla="*/ 2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17"/>
                  <a:gd name="T41" fmla="*/ 29 w 29"/>
                  <a:gd name="T42" fmla="*/ 17 h 1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17">
                    <a:moveTo>
                      <a:pt x="3" y="17"/>
                    </a:moveTo>
                    <a:cubicBezTo>
                      <a:pt x="4" y="17"/>
                      <a:pt x="6" y="16"/>
                      <a:pt x="8" y="15"/>
                    </a:cubicBezTo>
                    <a:cubicBezTo>
                      <a:pt x="9" y="14"/>
                      <a:pt x="11" y="13"/>
                      <a:pt x="13" y="12"/>
                    </a:cubicBezTo>
                    <a:cubicBezTo>
                      <a:pt x="15" y="11"/>
                      <a:pt x="18" y="10"/>
                      <a:pt x="20" y="9"/>
                    </a:cubicBezTo>
                    <a:cubicBezTo>
                      <a:pt x="21" y="9"/>
                      <a:pt x="22" y="7"/>
                      <a:pt x="23" y="7"/>
                    </a:cubicBezTo>
                    <a:cubicBezTo>
                      <a:pt x="24" y="5"/>
                      <a:pt x="27" y="5"/>
                      <a:pt x="28" y="3"/>
                    </a:cubicBezTo>
                    <a:cubicBezTo>
                      <a:pt x="29" y="3"/>
                      <a:pt x="29" y="1"/>
                      <a:pt x="29" y="1"/>
                    </a:cubicBezTo>
                    <a:cubicBezTo>
                      <a:pt x="27" y="0"/>
                      <a:pt x="26" y="1"/>
                      <a:pt x="24" y="1"/>
                    </a:cubicBezTo>
                    <a:cubicBezTo>
                      <a:pt x="21" y="1"/>
                      <a:pt x="17" y="2"/>
                      <a:pt x="14" y="2"/>
                    </a:cubicBezTo>
                    <a:cubicBezTo>
                      <a:pt x="10" y="3"/>
                      <a:pt x="7" y="3"/>
                      <a:pt x="4" y="4"/>
                    </a:cubicBezTo>
                    <a:cubicBezTo>
                      <a:pt x="2" y="5"/>
                      <a:pt x="1" y="8"/>
                      <a:pt x="0" y="9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3" y="14"/>
                      <a:pt x="3" y="16"/>
                      <a:pt x="3" y="17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5" name="Freeform 3052"/>
              <p:cNvSpPr>
                <a:spLocks noChangeAspect="1"/>
              </p:cNvSpPr>
              <p:nvPr/>
            </p:nvSpPr>
            <p:spPr bwMode="auto">
              <a:xfrm>
                <a:off x="7700963" y="4397375"/>
                <a:ext cx="14288" cy="23813"/>
              </a:xfrm>
              <a:custGeom>
                <a:avLst/>
                <a:gdLst>
                  <a:gd name="T0" fmla="*/ 8 w 8"/>
                  <a:gd name="T1" fmla="*/ 1 h 13"/>
                  <a:gd name="T2" fmla="*/ 8 w 8"/>
                  <a:gd name="T3" fmla="*/ 7 h 13"/>
                  <a:gd name="T4" fmla="*/ 3 w 8"/>
                  <a:gd name="T5" fmla="*/ 14 h 13"/>
                  <a:gd name="T6" fmla="*/ 0 w 8"/>
                  <a:gd name="T7" fmla="*/ 13 h 13"/>
                  <a:gd name="T8" fmla="*/ 3 w 8"/>
                  <a:gd name="T9" fmla="*/ 5 h 13"/>
                  <a:gd name="T10" fmla="*/ 8 w 8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3"/>
                  <a:gd name="T20" fmla="*/ 8 w 8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3">
                    <a:moveTo>
                      <a:pt x="7" y="1"/>
                    </a:moveTo>
                    <a:cubicBezTo>
                      <a:pt x="8" y="2"/>
                      <a:pt x="7" y="4"/>
                      <a:pt x="7" y="6"/>
                    </a:cubicBezTo>
                    <a:cubicBezTo>
                      <a:pt x="6" y="8"/>
                      <a:pt x="5" y="11"/>
                      <a:pt x="3" y="12"/>
                    </a:cubicBezTo>
                    <a:cubicBezTo>
                      <a:pt x="2" y="13"/>
                      <a:pt x="0" y="12"/>
                      <a:pt x="0" y="11"/>
                    </a:cubicBezTo>
                    <a:cubicBezTo>
                      <a:pt x="0" y="9"/>
                      <a:pt x="2" y="6"/>
                      <a:pt x="3" y="4"/>
                    </a:cubicBezTo>
                    <a:cubicBezTo>
                      <a:pt x="4" y="3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6" name="Freeform 3055"/>
              <p:cNvSpPr>
                <a:spLocks noChangeAspect="1"/>
              </p:cNvSpPr>
              <p:nvPr/>
            </p:nvSpPr>
            <p:spPr bwMode="auto">
              <a:xfrm>
                <a:off x="7856538" y="4400550"/>
                <a:ext cx="34925" cy="31750"/>
              </a:xfrm>
              <a:custGeom>
                <a:avLst/>
                <a:gdLst>
                  <a:gd name="T0" fmla="*/ 12 w 18"/>
                  <a:gd name="T1" fmla="*/ 1 h 17"/>
                  <a:gd name="T2" fmla="*/ 20 w 18"/>
                  <a:gd name="T3" fmla="*/ 1 h 17"/>
                  <a:gd name="T4" fmla="*/ 21 w 18"/>
                  <a:gd name="T5" fmla="*/ 6 h 17"/>
                  <a:gd name="T6" fmla="*/ 16 w 18"/>
                  <a:gd name="T7" fmla="*/ 14 h 17"/>
                  <a:gd name="T8" fmla="*/ 12 w 18"/>
                  <a:gd name="T9" fmla="*/ 19 h 17"/>
                  <a:gd name="T10" fmla="*/ 4 w 18"/>
                  <a:gd name="T11" fmla="*/ 19 h 17"/>
                  <a:gd name="T12" fmla="*/ 0 w 18"/>
                  <a:gd name="T13" fmla="*/ 18 h 17"/>
                  <a:gd name="T14" fmla="*/ 7 w 18"/>
                  <a:gd name="T15" fmla="*/ 6 h 17"/>
                  <a:gd name="T16" fmla="*/ 12 w 18"/>
                  <a:gd name="T17" fmla="*/ 1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17"/>
                  <a:gd name="T29" fmla="*/ 18 w 18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17">
                    <a:moveTo>
                      <a:pt x="10" y="1"/>
                    </a:moveTo>
                    <a:cubicBezTo>
                      <a:pt x="12" y="1"/>
                      <a:pt x="14" y="0"/>
                      <a:pt x="16" y="1"/>
                    </a:cubicBezTo>
                    <a:cubicBezTo>
                      <a:pt x="17" y="2"/>
                      <a:pt x="18" y="4"/>
                      <a:pt x="17" y="5"/>
                    </a:cubicBezTo>
                    <a:cubicBezTo>
                      <a:pt x="17" y="8"/>
                      <a:pt x="15" y="10"/>
                      <a:pt x="13" y="12"/>
                    </a:cubicBezTo>
                    <a:cubicBezTo>
                      <a:pt x="12" y="13"/>
                      <a:pt x="11" y="15"/>
                      <a:pt x="10" y="16"/>
                    </a:cubicBezTo>
                    <a:cubicBezTo>
                      <a:pt x="8" y="17"/>
                      <a:pt x="5" y="16"/>
                      <a:pt x="3" y="16"/>
                    </a:cubicBezTo>
                    <a:cubicBezTo>
                      <a:pt x="2" y="16"/>
                      <a:pt x="0" y="16"/>
                      <a:pt x="0" y="15"/>
                    </a:cubicBezTo>
                    <a:cubicBezTo>
                      <a:pt x="2" y="12"/>
                      <a:pt x="4" y="8"/>
                      <a:pt x="6" y="5"/>
                    </a:cubicBezTo>
                    <a:cubicBezTo>
                      <a:pt x="7" y="3"/>
                      <a:pt x="8" y="2"/>
                      <a:pt x="10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7" name="Freeform 3057"/>
              <p:cNvSpPr>
                <a:spLocks noChangeAspect="1"/>
              </p:cNvSpPr>
              <p:nvPr/>
            </p:nvSpPr>
            <p:spPr bwMode="auto">
              <a:xfrm>
                <a:off x="7780338" y="4362450"/>
                <a:ext cx="9525" cy="9525"/>
              </a:xfrm>
              <a:custGeom>
                <a:avLst/>
                <a:gdLst>
                  <a:gd name="T0" fmla="*/ 5 w 5"/>
                  <a:gd name="T1" fmla="*/ 6 h 5"/>
                  <a:gd name="T2" fmla="*/ 6 w 5"/>
                  <a:gd name="T3" fmla="*/ 4 h 5"/>
                  <a:gd name="T4" fmla="*/ 2 w 5"/>
                  <a:gd name="T5" fmla="*/ 0 h 5"/>
                  <a:gd name="T6" fmla="*/ 0 w 5"/>
                  <a:gd name="T7" fmla="*/ 4 h 5"/>
                  <a:gd name="T8" fmla="*/ 5 w 5"/>
                  <a:gd name="T9" fmla="*/ 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5"/>
                  <a:gd name="T17" fmla="*/ 5 w 5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5">
                    <a:moveTo>
                      <a:pt x="4" y="5"/>
                    </a:moveTo>
                    <a:cubicBezTo>
                      <a:pt x="4" y="5"/>
                      <a:pt x="5" y="4"/>
                      <a:pt x="5" y="3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4"/>
                      <a:pt x="2" y="5"/>
                      <a:pt x="4" y="5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8" name="Freeform 3058"/>
              <p:cNvSpPr>
                <a:spLocks noChangeAspect="1"/>
              </p:cNvSpPr>
              <p:nvPr/>
            </p:nvSpPr>
            <p:spPr bwMode="auto">
              <a:xfrm>
                <a:off x="7772400" y="4364038"/>
                <a:ext cx="14288" cy="25400"/>
              </a:xfrm>
              <a:custGeom>
                <a:avLst/>
                <a:gdLst>
                  <a:gd name="T0" fmla="*/ 1 w 7"/>
                  <a:gd name="T1" fmla="*/ 0 h 13"/>
                  <a:gd name="T2" fmla="*/ 8 w 7"/>
                  <a:gd name="T3" fmla="*/ 6 h 13"/>
                  <a:gd name="T4" fmla="*/ 8 w 7"/>
                  <a:gd name="T5" fmla="*/ 9 h 13"/>
                  <a:gd name="T6" fmla="*/ 3 w 7"/>
                  <a:gd name="T7" fmla="*/ 15 h 13"/>
                  <a:gd name="T8" fmla="*/ 0 w 7"/>
                  <a:gd name="T9" fmla="*/ 14 h 13"/>
                  <a:gd name="T10" fmla="*/ 1 w 7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3"/>
                  <a:gd name="T20" fmla="*/ 7 w 7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3">
                    <a:moveTo>
                      <a:pt x="1" y="0"/>
                    </a:moveTo>
                    <a:cubicBezTo>
                      <a:pt x="2" y="1"/>
                      <a:pt x="5" y="3"/>
                      <a:pt x="6" y="5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5" y="9"/>
                      <a:pt x="4" y="11"/>
                      <a:pt x="2" y="12"/>
                    </a:cubicBezTo>
                    <a:cubicBezTo>
                      <a:pt x="2" y="13"/>
                      <a:pt x="0" y="12"/>
                      <a:pt x="0" y="11"/>
                    </a:cubicBezTo>
                    <a:cubicBezTo>
                      <a:pt x="0" y="7"/>
                      <a:pt x="0" y="4"/>
                      <a:pt x="1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9" name="Freeform 3059"/>
              <p:cNvSpPr>
                <a:spLocks noChangeAspect="1"/>
              </p:cNvSpPr>
              <p:nvPr/>
            </p:nvSpPr>
            <p:spPr bwMode="auto">
              <a:xfrm>
                <a:off x="7935913" y="4268788"/>
                <a:ext cx="231775" cy="219075"/>
              </a:xfrm>
              <a:custGeom>
                <a:avLst/>
                <a:gdLst>
                  <a:gd name="T0" fmla="*/ 0 w 121"/>
                  <a:gd name="T1" fmla="*/ 114 h 115"/>
                  <a:gd name="T2" fmla="*/ 7 w 121"/>
                  <a:gd name="T3" fmla="*/ 116 h 115"/>
                  <a:gd name="T4" fmla="*/ 16 w 121"/>
                  <a:gd name="T5" fmla="*/ 115 h 115"/>
                  <a:gd name="T6" fmla="*/ 25 w 121"/>
                  <a:gd name="T7" fmla="*/ 116 h 115"/>
                  <a:gd name="T8" fmla="*/ 35 w 121"/>
                  <a:gd name="T9" fmla="*/ 114 h 115"/>
                  <a:gd name="T10" fmla="*/ 40 w 121"/>
                  <a:gd name="T11" fmla="*/ 108 h 115"/>
                  <a:gd name="T12" fmla="*/ 28 w 121"/>
                  <a:gd name="T13" fmla="*/ 102 h 115"/>
                  <a:gd name="T14" fmla="*/ 27 w 121"/>
                  <a:gd name="T15" fmla="*/ 100 h 115"/>
                  <a:gd name="T16" fmla="*/ 41 w 121"/>
                  <a:gd name="T17" fmla="*/ 98 h 115"/>
                  <a:gd name="T18" fmla="*/ 45 w 121"/>
                  <a:gd name="T19" fmla="*/ 90 h 115"/>
                  <a:gd name="T20" fmla="*/ 54 w 121"/>
                  <a:gd name="T21" fmla="*/ 86 h 115"/>
                  <a:gd name="T22" fmla="*/ 65 w 121"/>
                  <a:gd name="T23" fmla="*/ 91 h 115"/>
                  <a:gd name="T24" fmla="*/ 80 w 121"/>
                  <a:gd name="T25" fmla="*/ 101 h 115"/>
                  <a:gd name="T26" fmla="*/ 84 w 121"/>
                  <a:gd name="T27" fmla="*/ 112 h 115"/>
                  <a:gd name="T28" fmla="*/ 88 w 121"/>
                  <a:gd name="T29" fmla="*/ 115 h 115"/>
                  <a:gd name="T30" fmla="*/ 100 w 121"/>
                  <a:gd name="T31" fmla="*/ 130 h 115"/>
                  <a:gd name="T32" fmla="*/ 105 w 121"/>
                  <a:gd name="T33" fmla="*/ 132 h 115"/>
                  <a:gd name="T34" fmla="*/ 117 w 121"/>
                  <a:gd name="T35" fmla="*/ 133 h 115"/>
                  <a:gd name="T36" fmla="*/ 133 w 121"/>
                  <a:gd name="T37" fmla="*/ 136 h 115"/>
                  <a:gd name="T38" fmla="*/ 141 w 121"/>
                  <a:gd name="T39" fmla="*/ 137 h 115"/>
                  <a:gd name="T40" fmla="*/ 145 w 121"/>
                  <a:gd name="T41" fmla="*/ 133 h 115"/>
                  <a:gd name="T42" fmla="*/ 134 w 121"/>
                  <a:gd name="T43" fmla="*/ 128 h 115"/>
                  <a:gd name="T44" fmla="*/ 139 w 121"/>
                  <a:gd name="T45" fmla="*/ 124 h 115"/>
                  <a:gd name="T46" fmla="*/ 130 w 121"/>
                  <a:gd name="T47" fmla="*/ 124 h 115"/>
                  <a:gd name="T48" fmla="*/ 125 w 121"/>
                  <a:gd name="T49" fmla="*/ 119 h 115"/>
                  <a:gd name="T50" fmla="*/ 129 w 121"/>
                  <a:gd name="T51" fmla="*/ 114 h 115"/>
                  <a:gd name="T52" fmla="*/ 125 w 121"/>
                  <a:gd name="T53" fmla="*/ 113 h 115"/>
                  <a:gd name="T54" fmla="*/ 116 w 121"/>
                  <a:gd name="T55" fmla="*/ 113 h 115"/>
                  <a:gd name="T56" fmla="*/ 110 w 121"/>
                  <a:gd name="T57" fmla="*/ 107 h 115"/>
                  <a:gd name="T58" fmla="*/ 110 w 121"/>
                  <a:gd name="T59" fmla="*/ 95 h 115"/>
                  <a:gd name="T60" fmla="*/ 105 w 121"/>
                  <a:gd name="T61" fmla="*/ 94 h 115"/>
                  <a:gd name="T62" fmla="*/ 97 w 121"/>
                  <a:gd name="T63" fmla="*/ 85 h 115"/>
                  <a:gd name="T64" fmla="*/ 97 w 121"/>
                  <a:gd name="T65" fmla="*/ 79 h 115"/>
                  <a:gd name="T66" fmla="*/ 93 w 121"/>
                  <a:gd name="T67" fmla="*/ 74 h 115"/>
                  <a:gd name="T68" fmla="*/ 100 w 121"/>
                  <a:gd name="T69" fmla="*/ 71 h 115"/>
                  <a:gd name="T70" fmla="*/ 109 w 121"/>
                  <a:gd name="T71" fmla="*/ 71 h 115"/>
                  <a:gd name="T72" fmla="*/ 103 w 121"/>
                  <a:gd name="T73" fmla="*/ 59 h 115"/>
                  <a:gd name="T74" fmla="*/ 97 w 121"/>
                  <a:gd name="T75" fmla="*/ 59 h 115"/>
                  <a:gd name="T76" fmla="*/ 87 w 121"/>
                  <a:gd name="T77" fmla="*/ 54 h 115"/>
                  <a:gd name="T78" fmla="*/ 75 w 121"/>
                  <a:gd name="T79" fmla="*/ 49 h 115"/>
                  <a:gd name="T80" fmla="*/ 75 w 121"/>
                  <a:gd name="T81" fmla="*/ 43 h 115"/>
                  <a:gd name="T82" fmla="*/ 72 w 121"/>
                  <a:gd name="T83" fmla="*/ 35 h 115"/>
                  <a:gd name="T84" fmla="*/ 63 w 121"/>
                  <a:gd name="T85" fmla="*/ 29 h 115"/>
                  <a:gd name="T86" fmla="*/ 59 w 121"/>
                  <a:gd name="T87" fmla="*/ 22 h 115"/>
                  <a:gd name="T88" fmla="*/ 49 w 121"/>
                  <a:gd name="T89" fmla="*/ 20 h 115"/>
                  <a:gd name="T90" fmla="*/ 39 w 121"/>
                  <a:gd name="T91" fmla="*/ 14 h 115"/>
                  <a:gd name="T92" fmla="*/ 19 w 121"/>
                  <a:gd name="T93" fmla="*/ 7 h 115"/>
                  <a:gd name="T94" fmla="*/ 8 w 121"/>
                  <a:gd name="T95" fmla="*/ 1 h 115"/>
                  <a:gd name="T96" fmla="*/ 4 w 121"/>
                  <a:gd name="T97" fmla="*/ 1 h 115"/>
                  <a:gd name="T98" fmla="*/ 4 w 121"/>
                  <a:gd name="T99" fmla="*/ 65 h 115"/>
                  <a:gd name="T100" fmla="*/ 0 w 121"/>
                  <a:gd name="T101" fmla="*/ 71 h 115"/>
                  <a:gd name="T102" fmla="*/ 2 w 121"/>
                  <a:gd name="T103" fmla="*/ 76 h 115"/>
                  <a:gd name="T104" fmla="*/ 0 w 121"/>
                  <a:gd name="T105" fmla="*/ 114 h 11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1"/>
                  <a:gd name="T160" fmla="*/ 0 h 115"/>
                  <a:gd name="T161" fmla="*/ 121 w 121"/>
                  <a:gd name="T162" fmla="*/ 115 h 11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1" h="115">
                    <a:moveTo>
                      <a:pt x="0" y="95"/>
                    </a:moveTo>
                    <a:cubicBezTo>
                      <a:pt x="2" y="96"/>
                      <a:pt x="4" y="97"/>
                      <a:pt x="6" y="97"/>
                    </a:cubicBezTo>
                    <a:cubicBezTo>
                      <a:pt x="8" y="97"/>
                      <a:pt x="11" y="96"/>
                      <a:pt x="13" y="96"/>
                    </a:cubicBezTo>
                    <a:cubicBezTo>
                      <a:pt x="16" y="96"/>
                      <a:pt x="18" y="97"/>
                      <a:pt x="21" y="97"/>
                    </a:cubicBezTo>
                    <a:cubicBezTo>
                      <a:pt x="24" y="97"/>
                      <a:pt x="27" y="97"/>
                      <a:pt x="29" y="95"/>
                    </a:cubicBezTo>
                    <a:cubicBezTo>
                      <a:pt x="31" y="94"/>
                      <a:pt x="34" y="92"/>
                      <a:pt x="33" y="90"/>
                    </a:cubicBezTo>
                    <a:cubicBezTo>
                      <a:pt x="30" y="87"/>
                      <a:pt x="26" y="88"/>
                      <a:pt x="23" y="85"/>
                    </a:cubicBezTo>
                    <a:cubicBezTo>
                      <a:pt x="22" y="85"/>
                      <a:pt x="21" y="83"/>
                      <a:pt x="22" y="83"/>
                    </a:cubicBezTo>
                    <a:cubicBezTo>
                      <a:pt x="26" y="82"/>
                      <a:pt x="30" y="84"/>
                      <a:pt x="34" y="82"/>
                    </a:cubicBezTo>
                    <a:cubicBezTo>
                      <a:pt x="36" y="81"/>
                      <a:pt x="35" y="77"/>
                      <a:pt x="37" y="75"/>
                    </a:cubicBezTo>
                    <a:cubicBezTo>
                      <a:pt x="39" y="73"/>
                      <a:pt x="42" y="72"/>
                      <a:pt x="45" y="72"/>
                    </a:cubicBezTo>
                    <a:cubicBezTo>
                      <a:pt x="48" y="72"/>
                      <a:pt x="51" y="74"/>
                      <a:pt x="54" y="76"/>
                    </a:cubicBezTo>
                    <a:cubicBezTo>
                      <a:pt x="58" y="78"/>
                      <a:pt x="63" y="80"/>
                      <a:pt x="66" y="84"/>
                    </a:cubicBezTo>
                    <a:cubicBezTo>
                      <a:pt x="68" y="86"/>
                      <a:pt x="68" y="90"/>
                      <a:pt x="70" y="93"/>
                    </a:cubicBezTo>
                    <a:cubicBezTo>
                      <a:pt x="71" y="94"/>
                      <a:pt x="72" y="95"/>
                      <a:pt x="73" y="96"/>
                    </a:cubicBezTo>
                    <a:cubicBezTo>
                      <a:pt x="76" y="100"/>
                      <a:pt x="80" y="104"/>
                      <a:pt x="83" y="108"/>
                    </a:cubicBezTo>
                    <a:cubicBezTo>
                      <a:pt x="84" y="109"/>
                      <a:pt x="86" y="110"/>
                      <a:pt x="87" y="110"/>
                    </a:cubicBezTo>
                    <a:cubicBezTo>
                      <a:pt x="90" y="111"/>
                      <a:pt x="94" y="111"/>
                      <a:pt x="97" y="111"/>
                    </a:cubicBezTo>
                    <a:cubicBezTo>
                      <a:pt x="101" y="112"/>
                      <a:pt x="105" y="112"/>
                      <a:pt x="110" y="113"/>
                    </a:cubicBezTo>
                    <a:cubicBezTo>
                      <a:pt x="112" y="113"/>
                      <a:pt x="115" y="115"/>
                      <a:pt x="117" y="114"/>
                    </a:cubicBezTo>
                    <a:cubicBezTo>
                      <a:pt x="119" y="114"/>
                      <a:pt x="121" y="112"/>
                      <a:pt x="120" y="111"/>
                    </a:cubicBezTo>
                    <a:cubicBezTo>
                      <a:pt x="118" y="108"/>
                      <a:pt x="113" y="109"/>
                      <a:pt x="111" y="107"/>
                    </a:cubicBezTo>
                    <a:cubicBezTo>
                      <a:pt x="110" y="105"/>
                      <a:pt x="116" y="105"/>
                      <a:pt x="115" y="103"/>
                    </a:cubicBezTo>
                    <a:cubicBezTo>
                      <a:pt x="114" y="101"/>
                      <a:pt x="111" y="104"/>
                      <a:pt x="108" y="103"/>
                    </a:cubicBezTo>
                    <a:cubicBezTo>
                      <a:pt x="106" y="102"/>
                      <a:pt x="104" y="101"/>
                      <a:pt x="104" y="99"/>
                    </a:cubicBezTo>
                    <a:cubicBezTo>
                      <a:pt x="103" y="97"/>
                      <a:pt x="106" y="96"/>
                      <a:pt x="107" y="95"/>
                    </a:cubicBezTo>
                    <a:cubicBezTo>
                      <a:pt x="107" y="94"/>
                      <a:pt x="105" y="94"/>
                      <a:pt x="104" y="94"/>
                    </a:cubicBezTo>
                    <a:cubicBezTo>
                      <a:pt x="101" y="94"/>
                      <a:pt x="99" y="95"/>
                      <a:pt x="96" y="94"/>
                    </a:cubicBezTo>
                    <a:cubicBezTo>
                      <a:pt x="94" y="93"/>
                      <a:pt x="91" y="91"/>
                      <a:pt x="91" y="89"/>
                    </a:cubicBezTo>
                    <a:cubicBezTo>
                      <a:pt x="90" y="86"/>
                      <a:pt x="92" y="82"/>
                      <a:pt x="91" y="79"/>
                    </a:cubicBezTo>
                    <a:cubicBezTo>
                      <a:pt x="90" y="78"/>
                      <a:pt x="88" y="79"/>
                      <a:pt x="87" y="78"/>
                    </a:cubicBezTo>
                    <a:cubicBezTo>
                      <a:pt x="84" y="76"/>
                      <a:pt x="82" y="74"/>
                      <a:pt x="80" y="71"/>
                    </a:cubicBezTo>
                    <a:cubicBezTo>
                      <a:pt x="80" y="69"/>
                      <a:pt x="80" y="67"/>
                      <a:pt x="80" y="66"/>
                    </a:cubicBezTo>
                    <a:cubicBezTo>
                      <a:pt x="79" y="64"/>
                      <a:pt x="76" y="64"/>
                      <a:pt x="77" y="62"/>
                    </a:cubicBezTo>
                    <a:cubicBezTo>
                      <a:pt x="78" y="60"/>
                      <a:pt x="81" y="60"/>
                      <a:pt x="83" y="59"/>
                    </a:cubicBezTo>
                    <a:cubicBezTo>
                      <a:pt x="85" y="58"/>
                      <a:pt x="89" y="61"/>
                      <a:pt x="90" y="59"/>
                    </a:cubicBezTo>
                    <a:cubicBezTo>
                      <a:pt x="90" y="55"/>
                      <a:pt x="87" y="52"/>
                      <a:pt x="85" y="49"/>
                    </a:cubicBezTo>
                    <a:cubicBezTo>
                      <a:pt x="84" y="48"/>
                      <a:pt x="81" y="49"/>
                      <a:pt x="80" y="49"/>
                    </a:cubicBezTo>
                    <a:cubicBezTo>
                      <a:pt x="77" y="48"/>
                      <a:pt x="74" y="46"/>
                      <a:pt x="72" y="45"/>
                    </a:cubicBezTo>
                    <a:cubicBezTo>
                      <a:pt x="69" y="43"/>
                      <a:pt x="65" y="43"/>
                      <a:pt x="62" y="41"/>
                    </a:cubicBezTo>
                    <a:cubicBezTo>
                      <a:pt x="61" y="40"/>
                      <a:pt x="63" y="38"/>
                      <a:pt x="62" y="36"/>
                    </a:cubicBezTo>
                    <a:cubicBezTo>
                      <a:pt x="62" y="34"/>
                      <a:pt x="62" y="31"/>
                      <a:pt x="60" y="29"/>
                    </a:cubicBezTo>
                    <a:cubicBezTo>
                      <a:pt x="58" y="27"/>
                      <a:pt x="54" y="27"/>
                      <a:pt x="52" y="24"/>
                    </a:cubicBezTo>
                    <a:cubicBezTo>
                      <a:pt x="50" y="23"/>
                      <a:pt x="51" y="19"/>
                      <a:pt x="49" y="18"/>
                    </a:cubicBezTo>
                    <a:cubicBezTo>
                      <a:pt x="47" y="17"/>
                      <a:pt x="44" y="18"/>
                      <a:pt x="41" y="17"/>
                    </a:cubicBezTo>
                    <a:cubicBezTo>
                      <a:pt x="38" y="16"/>
                      <a:pt x="35" y="13"/>
                      <a:pt x="32" y="12"/>
                    </a:cubicBezTo>
                    <a:cubicBezTo>
                      <a:pt x="27" y="9"/>
                      <a:pt x="21" y="8"/>
                      <a:pt x="16" y="6"/>
                    </a:cubicBezTo>
                    <a:cubicBezTo>
                      <a:pt x="13" y="4"/>
                      <a:pt x="10" y="2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lnTo>
                      <a:pt x="3" y="54"/>
                    </a:lnTo>
                    <a:cubicBezTo>
                      <a:pt x="3" y="56"/>
                      <a:pt x="0" y="57"/>
                      <a:pt x="0" y="59"/>
                    </a:cubicBezTo>
                    <a:cubicBezTo>
                      <a:pt x="0" y="60"/>
                      <a:pt x="2" y="62"/>
                      <a:pt x="2" y="63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0" name="Freeform 3061"/>
              <p:cNvSpPr>
                <a:spLocks noChangeAspect="1"/>
              </p:cNvSpPr>
              <p:nvPr/>
            </p:nvSpPr>
            <p:spPr bwMode="auto">
              <a:xfrm>
                <a:off x="8116888" y="4310063"/>
                <a:ext cx="98425" cy="60325"/>
              </a:xfrm>
              <a:custGeom>
                <a:avLst/>
                <a:gdLst>
                  <a:gd name="T0" fmla="*/ 4 w 51"/>
                  <a:gd name="T1" fmla="*/ 23 h 31"/>
                  <a:gd name="T2" fmla="*/ 18 w 51"/>
                  <a:gd name="T3" fmla="*/ 25 h 31"/>
                  <a:gd name="T4" fmla="*/ 26 w 51"/>
                  <a:gd name="T5" fmla="*/ 23 h 31"/>
                  <a:gd name="T6" fmla="*/ 26 w 51"/>
                  <a:gd name="T7" fmla="*/ 18 h 31"/>
                  <a:gd name="T8" fmla="*/ 30 w 51"/>
                  <a:gd name="T9" fmla="*/ 23 h 31"/>
                  <a:gd name="T10" fmla="*/ 39 w 51"/>
                  <a:gd name="T11" fmla="*/ 22 h 31"/>
                  <a:gd name="T12" fmla="*/ 44 w 51"/>
                  <a:gd name="T13" fmla="*/ 13 h 31"/>
                  <a:gd name="T14" fmla="*/ 51 w 51"/>
                  <a:gd name="T15" fmla="*/ 13 h 31"/>
                  <a:gd name="T16" fmla="*/ 50 w 51"/>
                  <a:gd name="T17" fmla="*/ 4 h 31"/>
                  <a:gd name="T18" fmla="*/ 56 w 51"/>
                  <a:gd name="T19" fmla="*/ 2 h 31"/>
                  <a:gd name="T20" fmla="*/ 61 w 51"/>
                  <a:gd name="T21" fmla="*/ 1 h 31"/>
                  <a:gd name="T22" fmla="*/ 61 w 51"/>
                  <a:gd name="T23" fmla="*/ 11 h 31"/>
                  <a:gd name="T24" fmla="*/ 57 w 51"/>
                  <a:gd name="T25" fmla="*/ 15 h 31"/>
                  <a:gd name="T26" fmla="*/ 57 w 51"/>
                  <a:gd name="T27" fmla="*/ 21 h 31"/>
                  <a:gd name="T28" fmla="*/ 51 w 51"/>
                  <a:gd name="T29" fmla="*/ 27 h 31"/>
                  <a:gd name="T30" fmla="*/ 47 w 51"/>
                  <a:gd name="T31" fmla="*/ 27 h 31"/>
                  <a:gd name="T32" fmla="*/ 43 w 51"/>
                  <a:gd name="T33" fmla="*/ 32 h 31"/>
                  <a:gd name="T34" fmla="*/ 27 w 51"/>
                  <a:gd name="T35" fmla="*/ 37 h 31"/>
                  <a:gd name="T36" fmla="*/ 16 w 51"/>
                  <a:gd name="T37" fmla="*/ 37 h 31"/>
                  <a:gd name="T38" fmla="*/ 2 w 51"/>
                  <a:gd name="T39" fmla="*/ 29 h 31"/>
                  <a:gd name="T40" fmla="*/ 1 w 51"/>
                  <a:gd name="T41" fmla="*/ 26 h 31"/>
                  <a:gd name="T42" fmla="*/ 4 w 51"/>
                  <a:gd name="T43" fmla="*/ 2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31"/>
                  <a:gd name="T68" fmla="*/ 51 w 51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31">
                    <a:moveTo>
                      <a:pt x="3" y="19"/>
                    </a:moveTo>
                    <a:cubicBezTo>
                      <a:pt x="7" y="19"/>
                      <a:pt x="11" y="20"/>
                      <a:pt x="15" y="20"/>
                    </a:cubicBezTo>
                    <a:cubicBezTo>
                      <a:pt x="17" y="20"/>
                      <a:pt x="19" y="20"/>
                      <a:pt x="21" y="19"/>
                    </a:cubicBezTo>
                    <a:cubicBezTo>
                      <a:pt x="21" y="18"/>
                      <a:pt x="20" y="15"/>
                      <a:pt x="21" y="15"/>
                    </a:cubicBezTo>
                    <a:cubicBezTo>
                      <a:pt x="23" y="16"/>
                      <a:pt x="23" y="19"/>
                      <a:pt x="25" y="19"/>
                    </a:cubicBezTo>
                    <a:cubicBezTo>
                      <a:pt x="28" y="20"/>
                      <a:pt x="30" y="19"/>
                      <a:pt x="32" y="18"/>
                    </a:cubicBezTo>
                    <a:cubicBezTo>
                      <a:pt x="35" y="16"/>
                      <a:pt x="34" y="13"/>
                      <a:pt x="36" y="11"/>
                    </a:cubicBezTo>
                    <a:cubicBezTo>
                      <a:pt x="38" y="10"/>
                      <a:pt x="41" y="12"/>
                      <a:pt x="42" y="11"/>
                    </a:cubicBezTo>
                    <a:cubicBezTo>
                      <a:pt x="43" y="8"/>
                      <a:pt x="39" y="5"/>
                      <a:pt x="41" y="3"/>
                    </a:cubicBezTo>
                    <a:cubicBezTo>
                      <a:pt x="41" y="2"/>
                      <a:pt x="44" y="3"/>
                      <a:pt x="46" y="2"/>
                    </a:cubicBezTo>
                    <a:cubicBezTo>
                      <a:pt x="47" y="2"/>
                      <a:pt x="49" y="0"/>
                      <a:pt x="50" y="1"/>
                    </a:cubicBezTo>
                    <a:cubicBezTo>
                      <a:pt x="51" y="3"/>
                      <a:pt x="50" y="6"/>
                      <a:pt x="50" y="9"/>
                    </a:cubicBezTo>
                    <a:cubicBezTo>
                      <a:pt x="49" y="10"/>
                      <a:pt x="47" y="11"/>
                      <a:pt x="47" y="12"/>
                    </a:cubicBezTo>
                    <a:cubicBezTo>
                      <a:pt x="46" y="14"/>
                      <a:pt x="48" y="16"/>
                      <a:pt x="47" y="17"/>
                    </a:cubicBezTo>
                    <a:cubicBezTo>
                      <a:pt x="46" y="19"/>
                      <a:pt x="44" y="21"/>
                      <a:pt x="42" y="22"/>
                    </a:cubicBezTo>
                    <a:cubicBezTo>
                      <a:pt x="41" y="23"/>
                      <a:pt x="40" y="21"/>
                      <a:pt x="39" y="22"/>
                    </a:cubicBezTo>
                    <a:cubicBezTo>
                      <a:pt x="38" y="23"/>
                      <a:pt x="37" y="25"/>
                      <a:pt x="35" y="26"/>
                    </a:cubicBezTo>
                    <a:cubicBezTo>
                      <a:pt x="31" y="28"/>
                      <a:pt x="27" y="29"/>
                      <a:pt x="22" y="30"/>
                    </a:cubicBezTo>
                    <a:cubicBezTo>
                      <a:pt x="19" y="31"/>
                      <a:pt x="16" y="31"/>
                      <a:pt x="13" y="30"/>
                    </a:cubicBezTo>
                    <a:cubicBezTo>
                      <a:pt x="9" y="29"/>
                      <a:pt x="5" y="26"/>
                      <a:pt x="2" y="24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1" y="20"/>
                      <a:pt x="2" y="19"/>
                      <a:pt x="3" y="19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1" name="Freeform 3063"/>
              <p:cNvSpPr>
                <a:spLocks noChangeAspect="1"/>
              </p:cNvSpPr>
              <p:nvPr/>
            </p:nvSpPr>
            <p:spPr bwMode="auto">
              <a:xfrm>
                <a:off x="8269288" y="4346575"/>
                <a:ext cx="28575" cy="38100"/>
              </a:xfrm>
              <a:custGeom>
                <a:avLst/>
                <a:gdLst>
                  <a:gd name="T0" fmla="*/ 1 w 15"/>
                  <a:gd name="T1" fmla="*/ 2 h 20"/>
                  <a:gd name="T2" fmla="*/ 1 w 15"/>
                  <a:gd name="T3" fmla="*/ 8 h 20"/>
                  <a:gd name="T4" fmla="*/ 7 w 15"/>
                  <a:gd name="T5" fmla="*/ 16 h 20"/>
                  <a:gd name="T6" fmla="*/ 7 w 15"/>
                  <a:gd name="T7" fmla="*/ 22 h 20"/>
                  <a:gd name="T8" fmla="*/ 14 w 15"/>
                  <a:gd name="T9" fmla="*/ 23 h 20"/>
                  <a:gd name="T10" fmla="*/ 17 w 15"/>
                  <a:gd name="T11" fmla="*/ 17 h 20"/>
                  <a:gd name="T12" fmla="*/ 10 w 15"/>
                  <a:gd name="T13" fmla="*/ 11 h 20"/>
                  <a:gd name="T14" fmla="*/ 6 w 15"/>
                  <a:gd name="T15" fmla="*/ 5 h 20"/>
                  <a:gd name="T16" fmla="*/ 1 w 15"/>
                  <a:gd name="T17" fmla="*/ 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0"/>
                  <a:gd name="T29" fmla="*/ 15 w 15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0">
                    <a:moveTo>
                      <a:pt x="1" y="2"/>
                    </a:moveTo>
                    <a:cubicBezTo>
                      <a:pt x="0" y="3"/>
                      <a:pt x="0" y="6"/>
                      <a:pt x="1" y="7"/>
                    </a:cubicBezTo>
                    <a:cubicBezTo>
                      <a:pt x="2" y="10"/>
                      <a:pt x="5" y="11"/>
                      <a:pt x="6" y="13"/>
                    </a:cubicBezTo>
                    <a:cubicBezTo>
                      <a:pt x="7" y="15"/>
                      <a:pt x="5" y="17"/>
                      <a:pt x="6" y="18"/>
                    </a:cubicBezTo>
                    <a:cubicBezTo>
                      <a:pt x="7" y="20"/>
                      <a:pt x="10" y="20"/>
                      <a:pt x="12" y="19"/>
                    </a:cubicBezTo>
                    <a:cubicBezTo>
                      <a:pt x="14" y="18"/>
                      <a:pt x="15" y="15"/>
                      <a:pt x="14" y="14"/>
                    </a:cubicBezTo>
                    <a:cubicBezTo>
                      <a:pt x="13" y="11"/>
                      <a:pt x="10" y="10"/>
                      <a:pt x="8" y="9"/>
                    </a:cubicBezTo>
                    <a:cubicBezTo>
                      <a:pt x="7" y="7"/>
                      <a:pt x="6" y="5"/>
                      <a:pt x="5" y="4"/>
                    </a:cubicBezTo>
                    <a:cubicBezTo>
                      <a:pt x="5" y="4"/>
                      <a:pt x="2" y="0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2" name="Freeform 3064"/>
              <p:cNvSpPr>
                <a:spLocks noChangeAspect="1"/>
              </p:cNvSpPr>
              <p:nvPr/>
            </p:nvSpPr>
            <p:spPr bwMode="auto">
              <a:xfrm>
                <a:off x="8310563" y="4381500"/>
                <a:ext cx="22225" cy="22225"/>
              </a:xfrm>
              <a:custGeom>
                <a:avLst/>
                <a:gdLst>
                  <a:gd name="T0" fmla="*/ 2 w 12"/>
                  <a:gd name="T1" fmla="*/ 0 h 12"/>
                  <a:gd name="T2" fmla="*/ 1 w 12"/>
                  <a:gd name="T3" fmla="*/ 1 h 12"/>
                  <a:gd name="T4" fmla="*/ 7 w 12"/>
                  <a:gd name="T5" fmla="*/ 11 h 12"/>
                  <a:gd name="T6" fmla="*/ 13 w 12"/>
                  <a:gd name="T7" fmla="*/ 13 h 12"/>
                  <a:gd name="T8" fmla="*/ 11 w 12"/>
                  <a:gd name="T9" fmla="*/ 6 h 12"/>
                  <a:gd name="T10" fmla="*/ 2 w 12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12"/>
                  <a:gd name="T20" fmla="*/ 12 w 12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12">
                    <a:moveTo>
                      <a:pt x="2" y="0"/>
                    </a:moveTo>
                    <a:cubicBezTo>
                      <a:pt x="2" y="0"/>
                      <a:pt x="0" y="1"/>
                      <a:pt x="1" y="1"/>
                    </a:cubicBezTo>
                    <a:cubicBezTo>
                      <a:pt x="2" y="4"/>
                      <a:pt x="4" y="7"/>
                      <a:pt x="6" y="9"/>
                    </a:cubicBezTo>
                    <a:cubicBezTo>
                      <a:pt x="7" y="10"/>
                      <a:pt x="10" y="12"/>
                      <a:pt x="11" y="11"/>
                    </a:cubicBezTo>
                    <a:cubicBezTo>
                      <a:pt x="12" y="9"/>
                      <a:pt x="11" y="6"/>
                      <a:pt x="9" y="5"/>
                    </a:cubicBezTo>
                    <a:cubicBezTo>
                      <a:pt x="7" y="3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3" name="Freeform 3065"/>
              <p:cNvSpPr>
                <a:spLocks noChangeAspect="1"/>
              </p:cNvSpPr>
              <p:nvPr/>
            </p:nvSpPr>
            <p:spPr bwMode="auto">
              <a:xfrm>
                <a:off x="8356600" y="4408488"/>
                <a:ext cx="34925" cy="23813"/>
              </a:xfrm>
              <a:custGeom>
                <a:avLst/>
                <a:gdLst>
                  <a:gd name="T0" fmla="*/ 3 w 19"/>
                  <a:gd name="T1" fmla="*/ 0 h 13"/>
                  <a:gd name="T2" fmla="*/ 0 w 19"/>
                  <a:gd name="T3" fmla="*/ 1 h 13"/>
                  <a:gd name="T4" fmla="*/ 3 w 19"/>
                  <a:gd name="T5" fmla="*/ 7 h 13"/>
                  <a:gd name="T6" fmla="*/ 13 w 19"/>
                  <a:gd name="T7" fmla="*/ 13 h 13"/>
                  <a:gd name="T8" fmla="*/ 20 w 19"/>
                  <a:gd name="T9" fmla="*/ 15 h 13"/>
                  <a:gd name="T10" fmla="*/ 21 w 19"/>
                  <a:gd name="T11" fmla="*/ 12 h 13"/>
                  <a:gd name="T12" fmla="*/ 15 w 19"/>
                  <a:gd name="T13" fmla="*/ 7 h 13"/>
                  <a:gd name="T14" fmla="*/ 7 w 19"/>
                  <a:gd name="T15" fmla="*/ 5 h 13"/>
                  <a:gd name="T16" fmla="*/ 3 w 19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13"/>
                  <a:gd name="T29" fmla="*/ 19 w 19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13">
                    <a:moveTo>
                      <a:pt x="3" y="0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3"/>
                      <a:pt x="2" y="4"/>
                      <a:pt x="3" y="6"/>
                    </a:cubicBezTo>
                    <a:cubicBezTo>
                      <a:pt x="6" y="8"/>
                      <a:pt x="8" y="9"/>
                      <a:pt x="11" y="11"/>
                    </a:cubicBezTo>
                    <a:cubicBezTo>
                      <a:pt x="13" y="12"/>
                      <a:pt x="15" y="13"/>
                      <a:pt x="17" y="13"/>
                    </a:cubicBezTo>
                    <a:cubicBezTo>
                      <a:pt x="18" y="13"/>
                      <a:pt x="19" y="11"/>
                      <a:pt x="18" y="10"/>
                    </a:cubicBezTo>
                    <a:cubicBezTo>
                      <a:pt x="17" y="8"/>
                      <a:pt x="15" y="7"/>
                      <a:pt x="13" y="6"/>
                    </a:cubicBezTo>
                    <a:cubicBezTo>
                      <a:pt x="11" y="5"/>
                      <a:pt x="8" y="5"/>
                      <a:pt x="6" y="4"/>
                    </a:cubicBezTo>
                    <a:cubicBezTo>
                      <a:pt x="5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4" name="Freeform 3066"/>
              <p:cNvSpPr>
                <a:spLocks noChangeAspect="1"/>
              </p:cNvSpPr>
              <p:nvPr/>
            </p:nvSpPr>
            <p:spPr bwMode="auto">
              <a:xfrm>
                <a:off x="8407400" y="4425950"/>
                <a:ext cx="20638" cy="39688"/>
              </a:xfrm>
              <a:custGeom>
                <a:avLst/>
                <a:gdLst>
                  <a:gd name="T0" fmla="*/ 5 w 11"/>
                  <a:gd name="T1" fmla="*/ 1 h 21"/>
                  <a:gd name="T2" fmla="*/ 1 w 11"/>
                  <a:gd name="T3" fmla="*/ 1 h 21"/>
                  <a:gd name="T4" fmla="*/ 2 w 11"/>
                  <a:gd name="T5" fmla="*/ 6 h 21"/>
                  <a:gd name="T6" fmla="*/ 4 w 11"/>
                  <a:gd name="T7" fmla="*/ 15 h 21"/>
                  <a:gd name="T8" fmla="*/ 11 w 11"/>
                  <a:gd name="T9" fmla="*/ 25 h 21"/>
                  <a:gd name="T10" fmla="*/ 11 w 11"/>
                  <a:gd name="T11" fmla="*/ 17 h 21"/>
                  <a:gd name="T12" fmla="*/ 6 w 11"/>
                  <a:gd name="T13" fmla="*/ 10 h 21"/>
                  <a:gd name="T14" fmla="*/ 6 w 11"/>
                  <a:gd name="T15" fmla="*/ 5 h 21"/>
                  <a:gd name="T16" fmla="*/ 5 w 11"/>
                  <a:gd name="T17" fmla="*/ 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1"/>
                  <a:gd name="T29" fmla="*/ 11 w 11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1">
                    <a:moveTo>
                      <a:pt x="4" y="1"/>
                    </a:move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2" y="4"/>
                      <a:pt x="2" y="5"/>
                    </a:cubicBezTo>
                    <a:cubicBezTo>
                      <a:pt x="2" y="8"/>
                      <a:pt x="2" y="11"/>
                      <a:pt x="3" y="13"/>
                    </a:cubicBezTo>
                    <a:cubicBezTo>
                      <a:pt x="4" y="16"/>
                      <a:pt x="6" y="20"/>
                      <a:pt x="9" y="21"/>
                    </a:cubicBezTo>
                    <a:cubicBezTo>
                      <a:pt x="11" y="21"/>
                      <a:pt x="10" y="16"/>
                      <a:pt x="9" y="14"/>
                    </a:cubicBezTo>
                    <a:cubicBezTo>
                      <a:pt x="9" y="12"/>
                      <a:pt x="6" y="10"/>
                      <a:pt x="5" y="8"/>
                    </a:cubicBezTo>
                    <a:cubicBezTo>
                      <a:pt x="5" y="6"/>
                      <a:pt x="6" y="5"/>
                      <a:pt x="5" y="4"/>
                    </a:cubicBezTo>
                    <a:cubicBezTo>
                      <a:pt x="5" y="3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5" name="Freeform 3067"/>
              <p:cNvSpPr>
                <a:spLocks noChangeAspect="1"/>
              </p:cNvSpPr>
              <p:nvPr/>
            </p:nvSpPr>
            <p:spPr bwMode="auto">
              <a:xfrm>
                <a:off x="8423275" y="4483100"/>
                <a:ext cx="23813" cy="15875"/>
              </a:xfrm>
              <a:custGeom>
                <a:avLst/>
                <a:gdLst>
                  <a:gd name="T0" fmla="*/ 3 w 13"/>
                  <a:gd name="T1" fmla="*/ 0 h 9"/>
                  <a:gd name="T2" fmla="*/ 0 w 13"/>
                  <a:gd name="T3" fmla="*/ 2 h 9"/>
                  <a:gd name="T4" fmla="*/ 3 w 13"/>
                  <a:gd name="T5" fmla="*/ 4 h 9"/>
                  <a:gd name="T6" fmla="*/ 8 w 13"/>
                  <a:gd name="T7" fmla="*/ 9 h 9"/>
                  <a:gd name="T8" fmla="*/ 13 w 13"/>
                  <a:gd name="T9" fmla="*/ 10 h 9"/>
                  <a:gd name="T10" fmla="*/ 15 w 13"/>
                  <a:gd name="T11" fmla="*/ 8 h 9"/>
                  <a:gd name="T12" fmla="*/ 13 w 13"/>
                  <a:gd name="T13" fmla="*/ 4 h 9"/>
                  <a:gd name="T14" fmla="*/ 7 w 13"/>
                  <a:gd name="T15" fmla="*/ 2 h 9"/>
                  <a:gd name="T16" fmla="*/ 3 w 13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9"/>
                  <a:gd name="T29" fmla="*/ 13 w 1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9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2" y="3"/>
                      <a:pt x="3" y="4"/>
                    </a:cubicBezTo>
                    <a:cubicBezTo>
                      <a:pt x="5" y="5"/>
                      <a:pt x="6" y="7"/>
                      <a:pt x="7" y="8"/>
                    </a:cubicBezTo>
                    <a:cubicBezTo>
                      <a:pt x="9" y="9"/>
                      <a:pt x="10" y="9"/>
                      <a:pt x="11" y="9"/>
                    </a:cubicBezTo>
                    <a:cubicBezTo>
                      <a:pt x="12" y="9"/>
                      <a:pt x="13" y="8"/>
                      <a:pt x="13" y="7"/>
                    </a:cubicBezTo>
                    <a:cubicBezTo>
                      <a:pt x="13" y="6"/>
                      <a:pt x="12" y="5"/>
                      <a:pt x="11" y="4"/>
                    </a:cubicBezTo>
                    <a:cubicBezTo>
                      <a:pt x="9" y="3"/>
                      <a:pt x="8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6" name="Freeform 3068"/>
              <p:cNvSpPr>
                <a:spLocks noChangeAspect="1"/>
              </p:cNvSpPr>
              <p:nvPr/>
            </p:nvSpPr>
            <p:spPr bwMode="auto">
              <a:xfrm>
                <a:off x="8324850" y="4418013"/>
                <a:ext cx="15875" cy="14288"/>
              </a:xfrm>
              <a:custGeom>
                <a:avLst/>
                <a:gdLst>
                  <a:gd name="T0" fmla="*/ 7 w 8"/>
                  <a:gd name="T1" fmla="*/ 1 h 8"/>
                  <a:gd name="T2" fmla="*/ 4 w 8"/>
                  <a:gd name="T3" fmla="*/ 1 h 8"/>
                  <a:gd name="T4" fmla="*/ 1 w 8"/>
                  <a:gd name="T5" fmla="*/ 6 h 8"/>
                  <a:gd name="T6" fmla="*/ 7 w 8"/>
                  <a:gd name="T7" fmla="*/ 9 h 8"/>
                  <a:gd name="T8" fmla="*/ 10 w 8"/>
                  <a:gd name="T9" fmla="*/ 8 h 8"/>
                  <a:gd name="T10" fmla="*/ 7 w 8"/>
                  <a:gd name="T11" fmla="*/ 3 h 8"/>
                  <a:gd name="T12" fmla="*/ 7 w 8"/>
                  <a:gd name="T13" fmla="*/ 1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8"/>
                  <a:gd name="T23" fmla="*/ 8 w 8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8">
                    <a:moveTo>
                      <a:pt x="6" y="1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0" y="4"/>
                      <a:pt x="1" y="5"/>
                    </a:cubicBezTo>
                    <a:cubicBezTo>
                      <a:pt x="1" y="7"/>
                      <a:pt x="4" y="7"/>
                      <a:pt x="6" y="8"/>
                    </a:cubicBezTo>
                    <a:cubicBezTo>
                      <a:pt x="6" y="8"/>
                      <a:pt x="8" y="8"/>
                      <a:pt x="8" y="7"/>
                    </a:cubicBezTo>
                    <a:cubicBezTo>
                      <a:pt x="8" y="6"/>
                      <a:pt x="6" y="5"/>
                      <a:pt x="6" y="3"/>
                    </a:cubicBezTo>
                    <a:cubicBezTo>
                      <a:pt x="6" y="3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7" name="Freeform 3069"/>
              <p:cNvSpPr>
                <a:spLocks noChangeAspect="1"/>
              </p:cNvSpPr>
              <p:nvPr/>
            </p:nvSpPr>
            <p:spPr bwMode="auto">
              <a:xfrm>
                <a:off x="8382000" y="4457700"/>
                <a:ext cx="31750" cy="17463"/>
              </a:xfrm>
              <a:custGeom>
                <a:avLst/>
                <a:gdLst>
                  <a:gd name="T0" fmla="*/ 4 w 16"/>
                  <a:gd name="T1" fmla="*/ 0 h 9"/>
                  <a:gd name="T2" fmla="*/ 0 w 16"/>
                  <a:gd name="T3" fmla="*/ 1 h 9"/>
                  <a:gd name="T4" fmla="*/ 1 w 16"/>
                  <a:gd name="T5" fmla="*/ 7 h 9"/>
                  <a:gd name="T6" fmla="*/ 14 w 16"/>
                  <a:gd name="T7" fmla="*/ 10 h 9"/>
                  <a:gd name="T8" fmla="*/ 19 w 16"/>
                  <a:gd name="T9" fmla="*/ 10 h 9"/>
                  <a:gd name="T10" fmla="*/ 17 w 16"/>
                  <a:gd name="T11" fmla="*/ 6 h 9"/>
                  <a:gd name="T12" fmla="*/ 14 w 16"/>
                  <a:gd name="T13" fmla="*/ 1 h 9"/>
                  <a:gd name="T14" fmla="*/ 7 w 16"/>
                  <a:gd name="T15" fmla="*/ 1 h 9"/>
                  <a:gd name="T16" fmla="*/ 4 w 16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"/>
                  <a:gd name="T29" fmla="*/ 16 w 16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5"/>
                      <a:pt x="1" y="6"/>
                    </a:cubicBezTo>
                    <a:cubicBezTo>
                      <a:pt x="4" y="8"/>
                      <a:pt x="7" y="7"/>
                      <a:pt x="11" y="8"/>
                    </a:cubicBezTo>
                    <a:cubicBezTo>
                      <a:pt x="12" y="8"/>
                      <a:pt x="14" y="9"/>
                      <a:pt x="15" y="8"/>
                    </a:cubicBezTo>
                    <a:cubicBezTo>
                      <a:pt x="16" y="8"/>
                      <a:pt x="15" y="6"/>
                      <a:pt x="14" y="5"/>
                    </a:cubicBezTo>
                    <a:cubicBezTo>
                      <a:pt x="13" y="4"/>
                      <a:pt x="12" y="2"/>
                      <a:pt x="11" y="1"/>
                    </a:cubicBezTo>
                    <a:cubicBezTo>
                      <a:pt x="9" y="0"/>
                      <a:pt x="8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8" name="Freeform 3070"/>
              <p:cNvSpPr>
                <a:spLocks noChangeAspect="1"/>
              </p:cNvSpPr>
              <p:nvPr/>
            </p:nvSpPr>
            <p:spPr bwMode="auto">
              <a:xfrm>
                <a:off x="8385175" y="4521200"/>
                <a:ext cx="20638" cy="6350"/>
              </a:xfrm>
              <a:custGeom>
                <a:avLst/>
                <a:gdLst>
                  <a:gd name="T0" fmla="*/ 2 w 11"/>
                  <a:gd name="T1" fmla="*/ 0 h 4"/>
                  <a:gd name="T2" fmla="*/ 1 w 11"/>
                  <a:gd name="T3" fmla="*/ 2 h 4"/>
                  <a:gd name="T4" fmla="*/ 12 w 11"/>
                  <a:gd name="T5" fmla="*/ 4 h 4"/>
                  <a:gd name="T6" fmla="*/ 12 w 11"/>
                  <a:gd name="T7" fmla="*/ 2 h 4"/>
                  <a:gd name="T8" fmla="*/ 2 w 11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4"/>
                  <a:gd name="T17" fmla="*/ 11 w 11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4">
                    <a:moveTo>
                      <a:pt x="2" y="0"/>
                    </a:moveTo>
                    <a:cubicBezTo>
                      <a:pt x="1" y="0"/>
                      <a:pt x="0" y="2"/>
                      <a:pt x="1" y="2"/>
                    </a:cubicBezTo>
                    <a:cubicBezTo>
                      <a:pt x="4" y="3"/>
                      <a:pt x="7" y="4"/>
                      <a:pt x="10" y="4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7" y="0"/>
                      <a:pt x="5" y="0"/>
                      <a:pt x="2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9" name="Freeform 3086"/>
              <p:cNvSpPr>
                <a:spLocks noChangeAspect="1"/>
              </p:cNvSpPr>
              <p:nvPr/>
            </p:nvSpPr>
            <p:spPr bwMode="auto">
              <a:xfrm>
                <a:off x="8782050" y="4679950"/>
                <a:ext cx="38100" cy="26988"/>
              </a:xfrm>
              <a:custGeom>
                <a:avLst/>
                <a:gdLst>
                  <a:gd name="T0" fmla="*/ 18 w 20"/>
                  <a:gd name="T1" fmla="*/ 1 h 14"/>
                  <a:gd name="T2" fmla="*/ 12 w 20"/>
                  <a:gd name="T3" fmla="*/ 1 h 14"/>
                  <a:gd name="T4" fmla="*/ 5 w 20"/>
                  <a:gd name="T5" fmla="*/ 6 h 14"/>
                  <a:gd name="T6" fmla="*/ 5 w 20"/>
                  <a:gd name="T7" fmla="*/ 7 h 14"/>
                  <a:gd name="T8" fmla="*/ 1 w 20"/>
                  <a:gd name="T9" fmla="*/ 12 h 14"/>
                  <a:gd name="T10" fmla="*/ 4 w 20"/>
                  <a:gd name="T11" fmla="*/ 16 h 14"/>
                  <a:gd name="T12" fmla="*/ 19 w 20"/>
                  <a:gd name="T13" fmla="*/ 16 h 14"/>
                  <a:gd name="T14" fmla="*/ 24 w 20"/>
                  <a:gd name="T15" fmla="*/ 12 h 14"/>
                  <a:gd name="T16" fmla="*/ 22 w 20"/>
                  <a:gd name="T17" fmla="*/ 2 h 14"/>
                  <a:gd name="T18" fmla="*/ 18 w 20"/>
                  <a:gd name="T19" fmla="*/ 1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"/>
                  <a:gd name="T31" fmla="*/ 0 h 14"/>
                  <a:gd name="T32" fmla="*/ 20 w 20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" h="14">
                    <a:moveTo>
                      <a:pt x="15" y="1"/>
                    </a:moveTo>
                    <a:cubicBezTo>
                      <a:pt x="13" y="0"/>
                      <a:pt x="11" y="0"/>
                      <a:pt x="10" y="1"/>
                    </a:cubicBezTo>
                    <a:cubicBezTo>
                      <a:pt x="8" y="2"/>
                      <a:pt x="6" y="3"/>
                      <a:pt x="4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8"/>
                      <a:pt x="1" y="9"/>
                      <a:pt x="1" y="10"/>
                    </a:cubicBezTo>
                    <a:cubicBezTo>
                      <a:pt x="0" y="11"/>
                      <a:pt x="2" y="13"/>
                      <a:pt x="3" y="13"/>
                    </a:cubicBezTo>
                    <a:cubicBezTo>
                      <a:pt x="7" y="14"/>
                      <a:pt x="12" y="14"/>
                      <a:pt x="16" y="13"/>
                    </a:cubicBezTo>
                    <a:cubicBezTo>
                      <a:pt x="18" y="13"/>
                      <a:pt x="19" y="11"/>
                      <a:pt x="20" y="10"/>
                    </a:cubicBezTo>
                    <a:cubicBezTo>
                      <a:pt x="20" y="7"/>
                      <a:pt x="19" y="5"/>
                      <a:pt x="18" y="2"/>
                    </a:cubicBezTo>
                    <a:cubicBezTo>
                      <a:pt x="17" y="1"/>
                      <a:pt x="16" y="1"/>
                      <a:pt x="15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0" name="Freeform 3087"/>
              <p:cNvSpPr>
                <a:spLocks noChangeAspect="1"/>
              </p:cNvSpPr>
              <p:nvPr/>
            </p:nvSpPr>
            <p:spPr bwMode="auto">
              <a:xfrm>
                <a:off x="8820150" y="4648200"/>
                <a:ext cx="33338" cy="20638"/>
              </a:xfrm>
              <a:custGeom>
                <a:avLst/>
                <a:gdLst>
                  <a:gd name="T0" fmla="*/ 17 w 17"/>
                  <a:gd name="T1" fmla="*/ 0 h 11"/>
                  <a:gd name="T2" fmla="*/ 12 w 17"/>
                  <a:gd name="T3" fmla="*/ 5 h 11"/>
                  <a:gd name="T4" fmla="*/ 1 w 17"/>
                  <a:gd name="T5" fmla="*/ 8 h 11"/>
                  <a:gd name="T6" fmla="*/ 4 w 17"/>
                  <a:gd name="T7" fmla="*/ 13 h 11"/>
                  <a:gd name="T8" fmla="*/ 11 w 17"/>
                  <a:gd name="T9" fmla="*/ 11 h 11"/>
                  <a:gd name="T10" fmla="*/ 16 w 17"/>
                  <a:gd name="T11" fmla="*/ 11 h 11"/>
                  <a:gd name="T12" fmla="*/ 21 w 17"/>
                  <a:gd name="T13" fmla="*/ 2 h 11"/>
                  <a:gd name="T14" fmla="*/ 17 w 17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1"/>
                  <a:gd name="T26" fmla="*/ 17 w 17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1">
                    <a:moveTo>
                      <a:pt x="14" y="0"/>
                    </a:moveTo>
                    <a:cubicBezTo>
                      <a:pt x="12" y="0"/>
                      <a:pt x="12" y="3"/>
                      <a:pt x="10" y="4"/>
                    </a:cubicBezTo>
                    <a:cubicBezTo>
                      <a:pt x="7" y="5"/>
                      <a:pt x="3" y="5"/>
                      <a:pt x="1" y="7"/>
                    </a:cubicBezTo>
                    <a:cubicBezTo>
                      <a:pt x="0" y="8"/>
                      <a:pt x="1" y="11"/>
                      <a:pt x="3" y="11"/>
                    </a:cubicBezTo>
                    <a:cubicBezTo>
                      <a:pt x="5" y="11"/>
                      <a:pt x="7" y="9"/>
                      <a:pt x="9" y="9"/>
                    </a:cubicBezTo>
                    <a:cubicBezTo>
                      <a:pt x="10" y="8"/>
                      <a:pt x="12" y="9"/>
                      <a:pt x="13" y="9"/>
                    </a:cubicBezTo>
                    <a:cubicBezTo>
                      <a:pt x="13" y="5"/>
                      <a:pt x="15" y="3"/>
                      <a:pt x="17" y="2"/>
                    </a:cubicBezTo>
                    <a:cubicBezTo>
                      <a:pt x="17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1" name="Freeform 3088"/>
              <p:cNvSpPr>
                <a:spLocks noChangeAspect="1"/>
              </p:cNvSpPr>
              <p:nvPr/>
            </p:nvSpPr>
            <p:spPr bwMode="auto">
              <a:xfrm>
                <a:off x="8537575" y="4603750"/>
                <a:ext cx="15875" cy="33338"/>
              </a:xfrm>
              <a:custGeom>
                <a:avLst/>
                <a:gdLst>
                  <a:gd name="T0" fmla="*/ 0 w 9"/>
                  <a:gd name="T1" fmla="*/ 1 h 17"/>
                  <a:gd name="T2" fmla="*/ 2 w 9"/>
                  <a:gd name="T3" fmla="*/ 1 h 17"/>
                  <a:gd name="T4" fmla="*/ 3 w 9"/>
                  <a:gd name="T5" fmla="*/ 10 h 17"/>
                  <a:gd name="T6" fmla="*/ 6 w 9"/>
                  <a:gd name="T7" fmla="*/ 9 h 17"/>
                  <a:gd name="T8" fmla="*/ 7 w 9"/>
                  <a:gd name="T9" fmla="*/ 4 h 17"/>
                  <a:gd name="T10" fmla="*/ 10 w 9"/>
                  <a:gd name="T11" fmla="*/ 5 h 17"/>
                  <a:gd name="T12" fmla="*/ 10 w 9"/>
                  <a:gd name="T13" fmla="*/ 12 h 17"/>
                  <a:gd name="T14" fmla="*/ 10 w 9"/>
                  <a:gd name="T15" fmla="*/ 17 h 17"/>
                  <a:gd name="T16" fmla="*/ 6 w 9"/>
                  <a:gd name="T17" fmla="*/ 19 h 17"/>
                  <a:gd name="T18" fmla="*/ 1 w 9"/>
                  <a:gd name="T19" fmla="*/ 20 h 17"/>
                  <a:gd name="T20" fmla="*/ 0 w 9"/>
                  <a:gd name="T21" fmla="*/ 15 h 17"/>
                  <a:gd name="T22" fmla="*/ 0 w 9"/>
                  <a:gd name="T23" fmla="*/ 1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7"/>
                  <a:gd name="T38" fmla="*/ 9 w 9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7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3"/>
                      <a:pt x="2" y="6"/>
                      <a:pt x="3" y="8"/>
                    </a:cubicBezTo>
                    <a:cubicBezTo>
                      <a:pt x="3" y="9"/>
                      <a:pt x="5" y="8"/>
                      <a:pt x="5" y="7"/>
                    </a:cubicBezTo>
                    <a:cubicBezTo>
                      <a:pt x="6" y="6"/>
                      <a:pt x="5" y="4"/>
                      <a:pt x="6" y="3"/>
                    </a:cubicBezTo>
                    <a:cubicBezTo>
                      <a:pt x="7" y="2"/>
                      <a:pt x="8" y="3"/>
                      <a:pt x="9" y="4"/>
                    </a:cubicBezTo>
                    <a:cubicBezTo>
                      <a:pt x="9" y="6"/>
                      <a:pt x="9" y="8"/>
                      <a:pt x="9" y="10"/>
                    </a:cubicBezTo>
                    <a:cubicBezTo>
                      <a:pt x="9" y="11"/>
                      <a:pt x="9" y="13"/>
                      <a:pt x="9" y="14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4" y="16"/>
                      <a:pt x="2" y="17"/>
                      <a:pt x="1" y="16"/>
                    </a:cubicBezTo>
                    <a:cubicBezTo>
                      <a:pt x="0" y="15"/>
                      <a:pt x="0" y="13"/>
                      <a:pt x="0" y="12"/>
                    </a:cubicBezTo>
                    <a:cubicBezTo>
                      <a:pt x="0" y="8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2" name="Freeform 3089"/>
              <p:cNvSpPr>
                <a:spLocks noChangeAspect="1"/>
              </p:cNvSpPr>
              <p:nvPr/>
            </p:nvSpPr>
            <p:spPr bwMode="auto">
              <a:xfrm>
                <a:off x="8548688" y="4640263"/>
                <a:ext cx="14288" cy="19050"/>
              </a:xfrm>
              <a:custGeom>
                <a:avLst/>
                <a:gdLst>
                  <a:gd name="T0" fmla="*/ 3 w 8"/>
                  <a:gd name="T1" fmla="*/ 1 h 10"/>
                  <a:gd name="T2" fmla="*/ 9 w 8"/>
                  <a:gd name="T3" fmla="*/ 11 h 10"/>
                  <a:gd name="T4" fmla="*/ 3 w 8"/>
                  <a:gd name="T5" fmla="*/ 12 h 10"/>
                  <a:gd name="T6" fmla="*/ 2 w 8"/>
                  <a:gd name="T7" fmla="*/ 8 h 10"/>
                  <a:gd name="T8" fmla="*/ 0 w 8"/>
                  <a:gd name="T9" fmla="*/ 2 h 10"/>
                  <a:gd name="T10" fmla="*/ 3 w 8"/>
                  <a:gd name="T11" fmla="*/ 1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0"/>
                  <a:gd name="T20" fmla="*/ 8 w 8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0">
                    <a:moveTo>
                      <a:pt x="3" y="1"/>
                    </a:moveTo>
                    <a:cubicBezTo>
                      <a:pt x="5" y="3"/>
                      <a:pt x="8" y="6"/>
                      <a:pt x="8" y="9"/>
                    </a:cubicBezTo>
                    <a:cubicBezTo>
                      <a:pt x="8" y="10"/>
                      <a:pt x="4" y="10"/>
                      <a:pt x="3" y="10"/>
                    </a:cubicBezTo>
                    <a:cubicBezTo>
                      <a:pt x="2" y="9"/>
                      <a:pt x="3" y="8"/>
                      <a:pt x="2" y="7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3" name="Freeform 3090"/>
              <p:cNvSpPr>
                <a:spLocks noChangeAspect="1"/>
              </p:cNvSpPr>
              <p:nvPr/>
            </p:nvSpPr>
            <p:spPr bwMode="auto">
              <a:xfrm>
                <a:off x="8461375" y="4759325"/>
                <a:ext cx="63500" cy="66675"/>
              </a:xfrm>
              <a:custGeom>
                <a:avLst/>
                <a:gdLst>
                  <a:gd name="T0" fmla="*/ 1 w 34"/>
                  <a:gd name="T1" fmla="*/ 0 h 35"/>
                  <a:gd name="T2" fmla="*/ 0 w 34"/>
                  <a:gd name="T3" fmla="*/ 2 h 35"/>
                  <a:gd name="T4" fmla="*/ 2 w 34"/>
                  <a:gd name="T5" fmla="*/ 10 h 35"/>
                  <a:gd name="T6" fmla="*/ 7 w 34"/>
                  <a:gd name="T7" fmla="*/ 14 h 35"/>
                  <a:gd name="T8" fmla="*/ 11 w 34"/>
                  <a:gd name="T9" fmla="*/ 22 h 35"/>
                  <a:gd name="T10" fmla="*/ 20 w 34"/>
                  <a:gd name="T11" fmla="*/ 30 h 35"/>
                  <a:gd name="T12" fmla="*/ 27 w 34"/>
                  <a:gd name="T13" fmla="*/ 32 h 35"/>
                  <a:gd name="T14" fmla="*/ 28 w 34"/>
                  <a:gd name="T15" fmla="*/ 40 h 35"/>
                  <a:gd name="T16" fmla="*/ 38 w 34"/>
                  <a:gd name="T17" fmla="*/ 41 h 35"/>
                  <a:gd name="T18" fmla="*/ 38 w 34"/>
                  <a:gd name="T19" fmla="*/ 34 h 35"/>
                  <a:gd name="T20" fmla="*/ 26 w 34"/>
                  <a:gd name="T21" fmla="*/ 25 h 35"/>
                  <a:gd name="T22" fmla="*/ 19 w 34"/>
                  <a:gd name="T23" fmla="*/ 14 h 35"/>
                  <a:gd name="T24" fmla="*/ 9 w 34"/>
                  <a:gd name="T25" fmla="*/ 5 h 35"/>
                  <a:gd name="T26" fmla="*/ 1 w 34"/>
                  <a:gd name="T27" fmla="*/ 0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35"/>
                  <a:gd name="T44" fmla="*/ 34 w 34"/>
                  <a:gd name="T45" fmla="*/ 35 h 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3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ubicBezTo>
                      <a:pt x="3" y="9"/>
                      <a:pt x="5" y="10"/>
                      <a:pt x="6" y="12"/>
                    </a:cubicBezTo>
                    <a:cubicBezTo>
                      <a:pt x="8" y="14"/>
                      <a:pt x="8" y="16"/>
                      <a:pt x="9" y="18"/>
                    </a:cubicBezTo>
                    <a:cubicBezTo>
                      <a:pt x="11" y="21"/>
                      <a:pt x="14" y="23"/>
                      <a:pt x="17" y="25"/>
                    </a:cubicBezTo>
                    <a:cubicBezTo>
                      <a:pt x="19" y="26"/>
                      <a:pt x="22" y="26"/>
                      <a:pt x="23" y="27"/>
                    </a:cubicBezTo>
                    <a:cubicBezTo>
                      <a:pt x="25" y="29"/>
                      <a:pt x="23" y="32"/>
                      <a:pt x="24" y="33"/>
                    </a:cubicBezTo>
                    <a:cubicBezTo>
                      <a:pt x="26" y="34"/>
                      <a:pt x="30" y="35"/>
                      <a:pt x="32" y="34"/>
                    </a:cubicBezTo>
                    <a:cubicBezTo>
                      <a:pt x="34" y="33"/>
                      <a:pt x="33" y="29"/>
                      <a:pt x="32" y="28"/>
                    </a:cubicBezTo>
                    <a:cubicBezTo>
                      <a:pt x="30" y="24"/>
                      <a:pt x="25" y="24"/>
                      <a:pt x="22" y="21"/>
                    </a:cubicBezTo>
                    <a:cubicBezTo>
                      <a:pt x="20" y="18"/>
                      <a:pt x="19" y="14"/>
                      <a:pt x="16" y="12"/>
                    </a:cubicBezTo>
                    <a:cubicBezTo>
                      <a:pt x="14" y="9"/>
                      <a:pt x="10" y="7"/>
                      <a:pt x="8" y="4"/>
                    </a:cubicBezTo>
                    <a:cubicBezTo>
                      <a:pt x="6" y="3"/>
                      <a:pt x="4" y="1"/>
                      <a:pt x="1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4" name="Freeform 3091"/>
              <p:cNvSpPr>
                <a:spLocks noChangeAspect="1"/>
              </p:cNvSpPr>
              <p:nvPr/>
            </p:nvSpPr>
            <p:spPr bwMode="auto">
              <a:xfrm>
                <a:off x="8529638" y="4773613"/>
                <a:ext cx="11113" cy="17463"/>
              </a:xfrm>
              <a:custGeom>
                <a:avLst/>
                <a:gdLst>
                  <a:gd name="T0" fmla="*/ 5 w 6"/>
                  <a:gd name="T1" fmla="*/ 1 h 9"/>
                  <a:gd name="T2" fmla="*/ 6 w 6"/>
                  <a:gd name="T3" fmla="*/ 7 h 9"/>
                  <a:gd name="T4" fmla="*/ 6 w 6"/>
                  <a:gd name="T5" fmla="*/ 11 h 9"/>
                  <a:gd name="T6" fmla="*/ 1 w 6"/>
                  <a:gd name="T7" fmla="*/ 7 h 9"/>
                  <a:gd name="T8" fmla="*/ 2 w 6"/>
                  <a:gd name="T9" fmla="*/ 2 h 9"/>
                  <a:gd name="T10" fmla="*/ 5 w 6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4" y="1"/>
                    </a:moveTo>
                    <a:cubicBezTo>
                      <a:pt x="5" y="2"/>
                      <a:pt x="5" y="4"/>
                      <a:pt x="5" y="6"/>
                    </a:cubicBezTo>
                    <a:cubicBezTo>
                      <a:pt x="5" y="7"/>
                      <a:pt x="6" y="9"/>
                      <a:pt x="5" y="9"/>
                    </a:cubicBezTo>
                    <a:cubicBezTo>
                      <a:pt x="3" y="9"/>
                      <a:pt x="2" y="8"/>
                      <a:pt x="1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2" y="1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5" name="Freeform 3092"/>
              <p:cNvSpPr>
                <a:spLocks noChangeAspect="1"/>
              </p:cNvSpPr>
              <p:nvPr/>
            </p:nvSpPr>
            <p:spPr bwMode="auto">
              <a:xfrm>
                <a:off x="8547100" y="4792663"/>
                <a:ext cx="9525" cy="11113"/>
              </a:xfrm>
              <a:custGeom>
                <a:avLst/>
                <a:gdLst>
                  <a:gd name="T0" fmla="*/ 2 w 5"/>
                  <a:gd name="T1" fmla="*/ 1 h 6"/>
                  <a:gd name="T2" fmla="*/ 6 w 5"/>
                  <a:gd name="T3" fmla="*/ 4 h 6"/>
                  <a:gd name="T4" fmla="*/ 2 w 5"/>
                  <a:gd name="T5" fmla="*/ 7 h 6"/>
                  <a:gd name="T6" fmla="*/ 0 w 5"/>
                  <a:gd name="T7" fmla="*/ 6 h 6"/>
                  <a:gd name="T8" fmla="*/ 2 w 5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"/>
                  <a:gd name="T17" fmla="*/ 5 w 5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">
                    <a:moveTo>
                      <a:pt x="2" y="1"/>
                    </a:moveTo>
                    <a:cubicBezTo>
                      <a:pt x="3" y="0"/>
                      <a:pt x="5" y="2"/>
                      <a:pt x="5" y="3"/>
                    </a:cubicBezTo>
                    <a:cubicBezTo>
                      <a:pt x="5" y="5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6" name="Freeform 3093"/>
              <p:cNvSpPr>
                <a:spLocks noChangeAspect="1"/>
              </p:cNvSpPr>
              <p:nvPr/>
            </p:nvSpPr>
            <p:spPr bwMode="auto">
              <a:xfrm>
                <a:off x="7234238" y="4497388"/>
                <a:ext cx="944563" cy="814388"/>
              </a:xfrm>
              <a:custGeom>
                <a:avLst/>
                <a:gdLst>
                  <a:gd name="T0" fmla="*/ 86 w 496"/>
                  <a:gd name="T1" fmla="*/ 169 h 427"/>
                  <a:gd name="T2" fmla="*/ 130 w 496"/>
                  <a:gd name="T3" fmla="*/ 155 h 427"/>
                  <a:gd name="T4" fmla="*/ 149 w 496"/>
                  <a:gd name="T5" fmla="*/ 125 h 427"/>
                  <a:gd name="T6" fmla="*/ 163 w 496"/>
                  <a:gd name="T7" fmla="*/ 99 h 427"/>
                  <a:gd name="T8" fmla="*/ 172 w 496"/>
                  <a:gd name="T9" fmla="*/ 103 h 427"/>
                  <a:gd name="T10" fmla="*/ 190 w 496"/>
                  <a:gd name="T11" fmla="*/ 96 h 427"/>
                  <a:gd name="T12" fmla="*/ 187 w 496"/>
                  <a:gd name="T13" fmla="*/ 80 h 427"/>
                  <a:gd name="T14" fmla="*/ 197 w 496"/>
                  <a:gd name="T15" fmla="*/ 67 h 427"/>
                  <a:gd name="T16" fmla="*/ 217 w 496"/>
                  <a:gd name="T17" fmla="*/ 56 h 427"/>
                  <a:gd name="T18" fmla="*/ 241 w 496"/>
                  <a:gd name="T19" fmla="*/ 72 h 427"/>
                  <a:gd name="T20" fmla="*/ 254 w 496"/>
                  <a:gd name="T21" fmla="*/ 77 h 427"/>
                  <a:gd name="T22" fmla="*/ 272 w 496"/>
                  <a:gd name="T23" fmla="*/ 84 h 427"/>
                  <a:gd name="T24" fmla="*/ 262 w 496"/>
                  <a:gd name="T25" fmla="*/ 64 h 427"/>
                  <a:gd name="T26" fmla="*/ 288 w 496"/>
                  <a:gd name="T27" fmla="*/ 32 h 427"/>
                  <a:gd name="T28" fmla="*/ 315 w 496"/>
                  <a:gd name="T29" fmla="*/ 24 h 427"/>
                  <a:gd name="T30" fmla="*/ 309 w 496"/>
                  <a:gd name="T31" fmla="*/ 11 h 427"/>
                  <a:gd name="T32" fmla="*/ 336 w 496"/>
                  <a:gd name="T33" fmla="*/ 23 h 427"/>
                  <a:gd name="T34" fmla="*/ 365 w 496"/>
                  <a:gd name="T35" fmla="*/ 30 h 427"/>
                  <a:gd name="T36" fmla="*/ 357 w 496"/>
                  <a:gd name="T37" fmla="*/ 49 h 427"/>
                  <a:gd name="T38" fmla="*/ 384 w 496"/>
                  <a:gd name="T39" fmla="*/ 96 h 427"/>
                  <a:gd name="T40" fmla="*/ 428 w 496"/>
                  <a:gd name="T41" fmla="*/ 121 h 427"/>
                  <a:gd name="T42" fmla="*/ 447 w 496"/>
                  <a:gd name="T43" fmla="*/ 38 h 427"/>
                  <a:gd name="T44" fmla="*/ 463 w 496"/>
                  <a:gd name="T45" fmla="*/ 1 h 427"/>
                  <a:gd name="T46" fmla="*/ 473 w 496"/>
                  <a:gd name="T47" fmla="*/ 30 h 427"/>
                  <a:gd name="T48" fmla="*/ 491 w 496"/>
                  <a:gd name="T49" fmla="*/ 59 h 427"/>
                  <a:gd name="T50" fmla="*/ 506 w 496"/>
                  <a:gd name="T51" fmla="*/ 109 h 427"/>
                  <a:gd name="T52" fmla="*/ 519 w 496"/>
                  <a:gd name="T53" fmla="*/ 153 h 427"/>
                  <a:gd name="T54" fmla="*/ 541 w 496"/>
                  <a:gd name="T55" fmla="*/ 167 h 427"/>
                  <a:gd name="T56" fmla="*/ 551 w 496"/>
                  <a:gd name="T57" fmla="*/ 204 h 427"/>
                  <a:gd name="T58" fmla="*/ 569 w 496"/>
                  <a:gd name="T59" fmla="*/ 207 h 427"/>
                  <a:gd name="T60" fmla="*/ 583 w 496"/>
                  <a:gd name="T61" fmla="*/ 241 h 427"/>
                  <a:gd name="T62" fmla="*/ 595 w 496"/>
                  <a:gd name="T63" fmla="*/ 278 h 427"/>
                  <a:gd name="T64" fmla="*/ 584 w 496"/>
                  <a:gd name="T65" fmla="*/ 347 h 427"/>
                  <a:gd name="T66" fmla="*/ 547 w 496"/>
                  <a:gd name="T67" fmla="*/ 410 h 427"/>
                  <a:gd name="T68" fmla="*/ 523 w 496"/>
                  <a:gd name="T69" fmla="*/ 446 h 427"/>
                  <a:gd name="T70" fmla="*/ 477 w 496"/>
                  <a:gd name="T71" fmla="*/ 494 h 427"/>
                  <a:gd name="T72" fmla="*/ 439 w 496"/>
                  <a:gd name="T73" fmla="*/ 502 h 427"/>
                  <a:gd name="T74" fmla="*/ 422 w 496"/>
                  <a:gd name="T75" fmla="*/ 505 h 427"/>
                  <a:gd name="T76" fmla="*/ 385 w 496"/>
                  <a:gd name="T77" fmla="*/ 501 h 427"/>
                  <a:gd name="T78" fmla="*/ 365 w 496"/>
                  <a:gd name="T79" fmla="*/ 470 h 427"/>
                  <a:gd name="T80" fmla="*/ 344 w 496"/>
                  <a:gd name="T81" fmla="*/ 451 h 427"/>
                  <a:gd name="T82" fmla="*/ 344 w 496"/>
                  <a:gd name="T83" fmla="*/ 424 h 427"/>
                  <a:gd name="T84" fmla="*/ 330 w 496"/>
                  <a:gd name="T85" fmla="*/ 435 h 427"/>
                  <a:gd name="T86" fmla="*/ 348 w 496"/>
                  <a:gd name="T87" fmla="*/ 396 h 427"/>
                  <a:gd name="T88" fmla="*/ 314 w 496"/>
                  <a:gd name="T89" fmla="*/ 433 h 427"/>
                  <a:gd name="T90" fmla="*/ 300 w 496"/>
                  <a:gd name="T91" fmla="*/ 406 h 427"/>
                  <a:gd name="T92" fmla="*/ 270 w 496"/>
                  <a:gd name="T93" fmla="*/ 383 h 427"/>
                  <a:gd name="T94" fmla="*/ 178 w 496"/>
                  <a:gd name="T95" fmla="*/ 386 h 427"/>
                  <a:gd name="T96" fmla="*/ 112 w 496"/>
                  <a:gd name="T97" fmla="*/ 416 h 427"/>
                  <a:gd name="T98" fmla="*/ 50 w 496"/>
                  <a:gd name="T99" fmla="*/ 439 h 427"/>
                  <a:gd name="T100" fmla="*/ 8 w 496"/>
                  <a:gd name="T101" fmla="*/ 411 h 427"/>
                  <a:gd name="T102" fmla="*/ 18 w 496"/>
                  <a:gd name="T103" fmla="*/ 365 h 427"/>
                  <a:gd name="T104" fmla="*/ 0 w 496"/>
                  <a:gd name="T105" fmla="*/ 278 h 427"/>
                  <a:gd name="T106" fmla="*/ 14 w 496"/>
                  <a:gd name="T107" fmla="*/ 280 h 427"/>
                  <a:gd name="T108" fmla="*/ 13 w 496"/>
                  <a:gd name="T109" fmla="*/ 216 h 427"/>
                  <a:gd name="T110" fmla="*/ 20 w 496"/>
                  <a:gd name="T111" fmla="*/ 205 h 427"/>
                  <a:gd name="T112" fmla="*/ 55 w 496"/>
                  <a:gd name="T113" fmla="*/ 178 h 4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96"/>
                  <a:gd name="T172" fmla="*/ 0 h 427"/>
                  <a:gd name="T173" fmla="*/ 496 w 496"/>
                  <a:gd name="T174" fmla="*/ 427 h 4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96" h="427">
                    <a:moveTo>
                      <a:pt x="50" y="145"/>
                    </a:moveTo>
                    <a:cubicBezTo>
                      <a:pt x="52" y="145"/>
                      <a:pt x="54" y="144"/>
                      <a:pt x="56" y="144"/>
                    </a:cubicBezTo>
                    <a:cubicBezTo>
                      <a:pt x="59" y="144"/>
                      <a:pt x="62" y="147"/>
                      <a:pt x="64" y="145"/>
                    </a:cubicBezTo>
                    <a:cubicBezTo>
                      <a:pt x="66" y="143"/>
                      <a:pt x="68" y="139"/>
                      <a:pt x="72" y="141"/>
                    </a:cubicBezTo>
                    <a:cubicBezTo>
                      <a:pt x="74" y="141"/>
                      <a:pt x="77" y="140"/>
                      <a:pt x="79" y="139"/>
                    </a:cubicBezTo>
                    <a:cubicBezTo>
                      <a:pt x="81" y="138"/>
                      <a:pt x="81" y="135"/>
                      <a:pt x="83" y="134"/>
                    </a:cubicBezTo>
                    <a:cubicBezTo>
                      <a:pt x="85" y="134"/>
                      <a:pt x="89" y="135"/>
                      <a:pt x="91" y="135"/>
                    </a:cubicBezTo>
                    <a:cubicBezTo>
                      <a:pt x="97" y="133"/>
                      <a:pt x="104" y="133"/>
                      <a:pt x="108" y="129"/>
                    </a:cubicBezTo>
                    <a:cubicBezTo>
                      <a:pt x="113" y="126"/>
                      <a:pt x="114" y="121"/>
                      <a:pt x="116" y="116"/>
                    </a:cubicBezTo>
                    <a:cubicBezTo>
                      <a:pt x="117" y="115"/>
                      <a:pt x="115" y="113"/>
                      <a:pt x="116" y="112"/>
                    </a:cubicBezTo>
                    <a:cubicBezTo>
                      <a:pt x="118" y="110"/>
                      <a:pt x="122" y="111"/>
                      <a:pt x="124" y="109"/>
                    </a:cubicBezTo>
                    <a:cubicBezTo>
                      <a:pt x="125" y="108"/>
                      <a:pt x="124" y="106"/>
                      <a:pt x="124" y="104"/>
                    </a:cubicBezTo>
                    <a:cubicBezTo>
                      <a:pt x="124" y="103"/>
                      <a:pt x="122" y="101"/>
                      <a:pt x="123" y="100"/>
                    </a:cubicBezTo>
                    <a:cubicBezTo>
                      <a:pt x="124" y="95"/>
                      <a:pt x="125" y="91"/>
                      <a:pt x="128" y="87"/>
                    </a:cubicBezTo>
                    <a:cubicBezTo>
                      <a:pt x="129" y="84"/>
                      <a:pt x="132" y="82"/>
                      <a:pt x="135" y="80"/>
                    </a:cubicBezTo>
                    <a:cubicBezTo>
                      <a:pt x="135" y="79"/>
                      <a:pt x="136" y="81"/>
                      <a:pt x="136" y="82"/>
                    </a:cubicBezTo>
                    <a:cubicBezTo>
                      <a:pt x="136" y="84"/>
                      <a:pt x="135" y="85"/>
                      <a:pt x="135" y="86"/>
                    </a:cubicBezTo>
                    <a:cubicBezTo>
                      <a:pt x="136" y="90"/>
                      <a:pt x="136" y="95"/>
                      <a:pt x="139" y="97"/>
                    </a:cubicBezTo>
                    <a:cubicBezTo>
                      <a:pt x="142" y="98"/>
                      <a:pt x="145" y="94"/>
                      <a:pt x="145" y="92"/>
                    </a:cubicBezTo>
                    <a:cubicBezTo>
                      <a:pt x="146" y="90"/>
                      <a:pt x="143" y="88"/>
                      <a:pt x="143" y="86"/>
                    </a:cubicBezTo>
                    <a:cubicBezTo>
                      <a:pt x="142" y="85"/>
                      <a:pt x="142" y="83"/>
                      <a:pt x="143" y="82"/>
                    </a:cubicBezTo>
                    <a:cubicBezTo>
                      <a:pt x="143" y="81"/>
                      <a:pt x="145" y="80"/>
                      <a:pt x="146" y="80"/>
                    </a:cubicBezTo>
                    <a:cubicBezTo>
                      <a:pt x="150" y="80"/>
                      <a:pt x="154" y="83"/>
                      <a:pt x="158" y="83"/>
                    </a:cubicBezTo>
                    <a:cubicBezTo>
                      <a:pt x="158" y="83"/>
                      <a:pt x="159" y="81"/>
                      <a:pt x="158" y="80"/>
                    </a:cubicBezTo>
                    <a:cubicBezTo>
                      <a:pt x="158" y="79"/>
                      <a:pt x="156" y="80"/>
                      <a:pt x="155" y="79"/>
                    </a:cubicBezTo>
                    <a:cubicBezTo>
                      <a:pt x="155" y="78"/>
                      <a:pt x="156" y="75"/>
                      <a:pt x="155" y="74"/>
                    </a:cubicBezTo>
                    <a:cubicBezTo>
                      <a:pt x="155" y="73"/>
                      <a:pt x="153" y="73"/>
                      <a:pt x="153" y="72"/>
                    </a:cubicBezTo>
                    <a:cubicBezTo>
                      <a:pt x="153" y="70"/>
                      <a:pt x="155" y="67"/>
                      <a:pt x="156" y="67"/>
                    </a:cubicBezTo>
                    <a:cubicBezTo>
                      <a:pt x="159" y="67"/>
                      <a:pt x="160" y="72"/>
                      <a:pt x="162" y="71"/>
                    </a:cubicBezTo>
                    <a:cubicBezTo>
                      <a:pt x="165" y="70"/>
                      <a:pt x="161" y="66"/>
                      <a:pt x="162" y="64"/>
                    </a:cubicBezTo>
                    <a:cubicBezTo>
                      <a:pt x="163" y="63"/>
                      <a:pt x="167" y="66"/>
                      <a:pt x="167" y="64"/>
                    </a:cubicBezTo>
                    <a:cubicBezTo>
                      <a:pt x="168" y="61"/>
                      <a:pt x="164" y="59"/>
                      <a:pt x="164" y="56"/>
                    </a:cubicBezTo>
                    <a:cubicBezTo>
                      <a:pt x="164" y="54"/>
                      <a:pt x="167" y="51"/>
                      <a:pt x="169" y="51"/>
                    </a:cubicBezTo>
                    <a:cubicBezTo>
                      <a:pt x="172" y="51"/>
                      <a:pt x="171" y="56"/>
                      <a:pt x="173" y="56"/>
                    </a:cubicBezTo>
                    <a:cubicBezTo>
                      <a:pt x="176" y="56"/>
                      <a:pt x="175" y="51"/>
                      <a:pt x="177" y="50"/>
                    </a:cubicBezTo>
                    <a:cubicBezTo>
                      <a:pt x="178" y="48"/>
                      <a:pt x="180" y="48"/>
                      <a:pt x="181" y="47"/>
                    </a:cubicBezTo>
                    <a:cubicBezTo>
                      <a:pt x="183" y="47"/>
                      <a:pt x="184" y="49"/>
                      <a:pt x="185" y="48"/>
                    </a:cubicBezTo>
                    <a:cubicBezTo>
                      <a:pt x="186" y="47"/>
                      <a:pt x="185" y="44"/>
                      <a:pt x="186" y="43"/>
                    </a:cubicBezTo>
                    <a:cubicBezTo>
                      <a:pt x="189" y="43"/>
                      <a:pt x="191" y="46"/>
                      <a:pt x="193" y="48"/>
                    </a:cubicBezTo>
                    <a:cubicBezTo>
                      <a:pt x="196" y="51"/>
                      <a:pt x="200" y="55"/>
                      <a:pt x="201" y="60"/>
                    </a:cubicBezTo>
                    <a:cubicBezTo>
                      <a:pt x="202" y="62"/>
                      <a:pt x="197" y="68"/>
                      <a:pt x="199" y="68"/>
                    </a:cubicBezTo>
                    <a:cubicBezTo>
                      <a:pt x="203" y="69"/>
                      <a:pt x="202" y="62"/>
                      <a:pt x="205" y="61"/>
                    </a:cubicBezTo>
                    <a:cubicBezTo>
                      <a:pt x="207" y="59"/>
                      <a:pt x="209" y="59"/>
                      <a:pt x="212" y="60"/>
                    </a:cubicBezTo>
                    <a:cubicBezTo>
                      <a:pt x="213" y="61"/>
                      <a:pt x="211" y="64"/>
                      <a:pt x="212" y="64"/>
                    </a:cubicBezTo>
                    <a:cubicBezTo>
                      <a:pt x="214" y="64"/>
                      <a:pt x="213" y="60"/>
                      <a:pt x="214" y="60"/>
                    </a:cubicBezTo>
                    <a:cubicBezTo>
                      <a:pt x="216" y="60"/>
                      <a:pt x="218" y="61"/>
                      <a:pt x="219" y="63"/>
                    </a:cubicBezTo>
                    <a:cubicBezTo>
                      <a:pt x="220" y="64"/>
                      <a:pt x="220" y="66"/>
                      <a:pt x="221" y="67"/>
                    </a:cubicBezTo>
                    <a:cubicBezTo>
                      <a:pt x="222" y="69"/>
                      <a:pt x="225" y="71"/>
                      <a:pt x="227" y="70"/>
                    </a:cubicBezTo>
                    <a:cubicBezTo>
                      <a:pt x="229" y="70"/>
                      <a:pt x="223" y="68"/>
                      <a:pt x="223" y="66"/>
                    </a:cubicBezTo>
                    <a:cubicBezTo>
                      <a:pt x="222" y="65"/>
                      <a:pt x="222" y="63"/>
                      <a:pt x="222" y="61"/>
                    </a:cubicBezTo>
                    <a:cubicBezTo>
                      <a:pt x="222" y="60"/>
                      <a:pt x="224" y="59"/>
                      <a:pt x="224" y="58"/>
                    </a:cubicBezTo>
                    <a:cubicBezTo>
                      <a:pt x="222" y="56"/>
                      <a:pt x="218" y="56"/>
                      <a:pt x="218" y="53"/>
                    </a:cubicBezTo>
                    <a:cubicBezTo>
                      <a:pt x="218" y="49"/>
                      <a:pt x="221" y="45"/>
                      <a:pt x="224" y="41"/>
                    </a:cubicBezTo>
                    <a:cubicBezTo>
                      <a:pt x="225" y="39"/>
                      <a:pt x="228" y="39"/>
                      <a:pt x="230" y="37"/>
                    </a:cubicBezTo>
                    <a:cubicBezTo>
                      <a:pt x="232" y="33"/>
                      <a:pt x="231" y="28"/>
                      <a:pt x="234" y="25"/>
                    </a:cubicBezTo>
                    <a:cubicBezTo>
                      <a:pt x="235" y="24"/>
                      <a:pt x="238" y="28"/>
                      <a:pt x="240" y="27"/>
                    </a:cubicBezTo>
                    <a:cubicBezTo>
                      <a:pt x="242" y="26"/>
                      <a:pt x="241" y="21"/>
                      <a:pt x="243" y="20"/>
                    </a:cubicBezTo>
                    <a:cubicBezTo>
                      <a:pt x="247" y="19"/>
                      <a:pt x="252" y="20"/>
                      <a:pt x="257" y="20"/>
                    </a:cubicBezTo>
                    <a:cubicBezTo>
                      <a:pt x="257" y="21"/>
                      <a:pt x="257" y="23"/>
                      <a:pt x="258" y="23"/>
                    </a:cubicBezTo>
                    <a:cubicBezTo>
                      <a:pt x="259" y="23"/>
                      <a:pt x="262" y="22"/>
                      <a:pt x="263" y="20"/>
                    </a:cubicBezTo>
                    <a:cubicBezTo>
                      <a:pt x="263" y="19"/>
                      <a:pt x="263" y="17"/>
                      <a:pt x="262" y="15"/>
                    </a:cubicBezTo>
                    <a:cubicBezTo>
                      <a:pt x="260" y="13"/>
                      <a:pt x="257" y="14"/>
                      <a:pt x="255" y="12"/>
                    </a:cubicBezTo>
                    <a:cubicBezTo>
                      <a:pt x="253" y="11"/>
                      <a:pt x="250" y="9"/>
                      <a:pt x="252" y="7"/>
                    </a:cubicBezTo>
                    <a:cubicBezTo>
                      <a:pt x="253" y="6"/>
                      <a:pt x="256" y="8"/>
                      <a:pt x="258" y="9"/>
                    </a:cubicBezTo>
                    <a:cubicBezTo>
                      <a:pt x="260" y="9"/>
                      <a:pt x="263" y="10"/>
                      <a:pt x="264" y="11"/>
                    </a:cubicBezTo>
                    <a:cubicBezTo>
                      <a:pt x="266" y="12"/>
                      <a:pt x="267" y="14"/>
                      <a:pt x="269" y="15"/>
                    </a:cubicBezTo>
                    <a:cubicBezTo>
                      <a:pt x="271" y="15"/>
                      <a:pt x="273" y="14"/>
                      <a:pt x="275" y="15"/>
                    </a:cubicBezTo>
                    <a:cubicBezTo>
                      <a:pt x="277" y="15"/>
                      <a:pt x="278" y="18"/>
                      <a:pt x="280" y="19"/>
                    </a:cubicBezTo>
                    <a:cubicBezTo>
                      <a:pt x="281" y="19"/>
                      <a:pt x="282" y="16"/>
                      <a:pt x="284" y="17"/>
                    </a:cubicBezTo>
                    <a:cubicBezTo>
                      <a:pt x="287" y="17"/>
                      <a:pt x="289" y="22"/>
                      <a:pt x="292" y="22"/>
                    </a:cubicBezTo>
                    <a:cubicBezTo>
                      <a:pt x="295" y="23"/>
                      <a:pt x="298" y="20"/>
                      <a:pt x="301" y="20"/>
                    </a:cubicBezTo>
                    <a:cubicBezTo>
                      <a:pt x="302" y="21"/>
                      <a:pt x="302" y="26"/>
                      <a:pt x="304" y="25"/>
                    </a:cubicBezTo>
                    <a:cubicBezTo>
                      <a:pt x="306" y="24"/>
                      <a:pt x="305" y="19"/>
                      <a:pt x="307" y="18"/>
                    </a:cubicBezTo>
                    <a:cubicBezTo>
                      <a:pt x="310" y="18"/>
                      <a:pt x="315" y="20"/>
                      <a:pt x="315" y="23"/>
                    </a:cubicBezTo>
                    <a:cubicBezTo>
                      <a:pt x="315" y="28"/>
                      <a:pt x="310" y="31"/>
                      <a:pt x="306" y="35"/>
                    </a:cubicBezTo>
                    <a:cubicBezTo>
                      <a:pt x="304" y="37"/>
                      <a:pt x="299" y="38"/>
                      <a:pt x="298" y="41"/>
                    </a:cubicBezTo>
                    <a:cubicBezTo>
                      <a:pt x="297" y="44"/>
                      <a:pt x="300" y="48"/>
                      <a:pt x="299" y="51"/>
                    </a:cubicBezTo>
                    <a:cubicBezTo>
                      <a:pt x="298" y="56"/>
                      <a:pt x="293" y="60"/>
                      <a:pt x="294" y="65"/>
                    </a:cubicBezTo>
                    <a:cubicBezTo>
                      <a:pt x="296" y="70"/>
                      <a:pt x="303" y="72"/>
                      <a:pt x="307" y="75"/>
                    </a:cubicBezTo>
                    <a:cubicBezTo>
                      <a:pt x="311" y="77"/>
                      <a:pt x="316" y="78"/>
                      <a:pt x="320" y="80"/>
                    </a:cubicBezTo>
                    <a:cubicBezTo>
                      <a:pt x="323" y="82"/>
                      <a:pt x="327" y="84"/>
                      <a:pt x="330" y="87"/>
                    </a:cubicBezTo>
                    <a:cubicBezTo>
                      <a:pt x="332" y="88"/>
                      <a:pt x="334" y="90"/>
                      <a:pt x="336" y="91"/>
                    </a:cubicBezTo>
                    <a:cubicBezTo>
                      <a:pt x="339" y="94"/>
                      <a:pt x="342" y="98"/>
                      <a:pt x="345" y="100"/>
                    </a:cubicBezTo>
                    <a:cubicBezTo>
                      <a:pt x="349" y="101"/>
                      <a:pt x="354" y="104"/>
                      <a:pt x="357" y="101"/>
                    </a:cubicBezTo>
                    <a:cubicBezTo>
                      <a:pt x="362" y="97"/>
                      <a:pt x="363" y="89"/>
                      <a:pt x="366" y="83"/>
                    </a:cubicBezTo>
                    <a:cubicBezTo>
                      <a:pt x="368" y="77"/>
                      <a:pt x="371" y="71"/>
                      <a:pt x="372" y="65"/>
                    </a:cubicBezTo>
                    <a:cubicBezTo>
                      <a:pt x="374" y="57"/>
                      <a:pt x="372" y="49"/>
                      <a:pt x="372" y="40"/>
                    </a:cubicBezTo>
                    <a:cubicBezTo>
                      <a:pt x="372" y="38"/>
                      <a:pt x="372" y="34"/>
                      <a:pt x="373" y="32"/>
                    </a:cubicBezTo>
                    <a:cubicBezTo>
                      <a:pt x="374" y="29"/>
                      <a:pt x="376" y="28"/>
                      <a:pt x="377" y="26"/>
                    </a:cubicBezTo>
                    <a:cubicBezTo>
                      <a:pt x="378" y="24"/>
                      <a:pt x="377" y="22"/>
                      <a:pt x="377" y="20"/>
                    </a:cubicBezTo>
                    <a:cubicBezTo>
                      <a:pt x="379" y="14"/>
                      <a:pt x="381" y="8"/>
                      <a:pt x="383" y="3"/>
                    </a:cubicBezTo>
                    <a:cubicBezTo>
                      <a:pt x="383" y="1"/>
                      <a:pt x="385" y="0"/>
                      <a:pt x="386" y="1"/>
                    </a:cubicBezTo>
                    <a:cubicBezTo>
                      <a:pt x="387" y="1"/>
                      <a:pt x="387" y="3"/>
                      <a:pt x="388" y="5"/>
                    </a:cubicBezTo>
                    <a:cubicBezTo>
                      <a:pt x="389" y="8"/>
                      <a:pt x="389" y="11"/>
                      <a:pt x="390" y="14"/>
                    </a:cubicBezTo>
                    <a:cubicBezTo>
                      <a:pt x="392" y="16"/>
                      <a:pt x="396" y="16"/>
                      <a:pt x="397" y="18"/>
                    </a:cubicBezTo>
                    <a:cubicBezTo>
                      <a:pt x="397" y="20"/>
                      <a:pt x="394" y="23"/>
                      <a:pt x="394" y="25"/>
                    </a:cubicBezTo>
                    <a:cubicBezTo>
                      <a:pt x="395" y="31"/>
                      <a:pt x="398" y="36"/>
                      <a:pt x="400" y="42"/>
                    </a:cubicBezTo>
                    <a:cubicBezTo>
                      <a:pt x="400" y="45"/>
                      <a:pt x="399" y="49"/>
                      <a:pt x="400" y="53"/>
                    </a:cubicBezTo>
                    <a:cubicBezTo>
                      <a:pt x="401" y="54"/>
                      <a:pt x="403" y="53"/>
                      <a:pt x="404" y="53"/>
                    </a:cubicBezTo>
                    <a:cubicBezTo>
                      <a:pt x="406" y="52"/>
                      <a:pt x="407" y="49"/>
                      <a:pt x="409" y="49"/>
                    </a:cubicBezTo>
                    <a:cubicBezTo>
                      <a:pt x="411" y="49"/>
                      <a:pt x="410" y="52"/>
                      <a:pt x="411" y="53"/>
                    </a:cubicBezTo>
                    <a:cubicBezTo>
                      <a:pt x="413" y="56"/>
                      <a:pt x="417" y="58"/>
                      <a:pt x="417" y="62"/>
                    </a:cubicBezTo>
                    <a:cubicBezTo>
                      <a:pt x="419" y="67"/>
                      <a:pt x="416" y="72"/>
                      <a:pt x="417" y="78"/>
                    </a:cubicBezTo>
                    <a:cubicBezTo>
                      <a:pt x="417" y="82"/>
                      <a:pt x="420" y="86"/>
                      <a:pt x="422" y="91"/>
                    </a:cubicBezTo>
                    <a:cubicBezTo>
                      <a:pt x="423" y="93"/>
                      <a:pt x="425" y="96"/>
                      <a:pt x="425" y="98"/>
                    </a:cubicBezTo>
                    <a:cubicBezTo>
                      <a:pt x="425" y="102"/>
                      <a:pt x="422" y="105"/>
                      <a:pt x="422" y="109"/>
                    </a:cubicBezTo>
                    <a:cubicBezTo>
                      <a:pt x="422" y="113"/>
                      <a:pt x="422" y="118"/>
                      <a:pt x="425" y="121"/>
                    </a:cubicBezTo>
                    <a:cubicBezTo>
                      <a:pt x="426" y="124"/>
                      <a:pt x="430" y="126"/>
                      <a:pt x="433" y="127"/>
                    </a:cubicBezTo>
                    <a:cubicBezTo>
                      <a:pt x="434" y="128"/>
                      <a:pt x="437" y="126"/>
                      <a:pt x="438" y="127"/>
                    </a:cubicBezTo>
                    <a:cubicBezTo>
                      <a:pt x="439" y="128"/>
                      <a:pt x="438" y="131"/>
                      <a:pt x="439" y="133"/>
                    </a:cubicBezTo>
                    <a:cubicBezTo>
                      <a:pt x="440" y="134"/>
                      <a:pt x="442" y="134"/>
                      <a:pt x="444" y="135"/>
                    </a:cubicBezTo>
                    <a:cubicBezTo>
                      <a:pt x="446" y="136"/>
                      <a:pt x="449" y="137"/>
                      <a:pt x="451" y="139"/>
                    </a:cubicBezTo>
                    <a:cubicBezTo>
                      <a:pt x="452" y="140"/>
                      <a:pt x="453" y="141"/>
                      <a:pt x="453" y="143"/>
                    </a:cubicBezTo>
                    <a:cubicBezTo>
                      <a:pt x="453" y="144"/>
                      <a:pt x="451" y="145"/>
                      <a:pt x="452" y="146"/>
                    </a:cubicBezTo>
                    <a:cubicBezTo>
                      <a:pt x="453" y="149"/>
                      <a:pt x="457" y="150"/>
                      <a:pt x="458" y="153"/>
                    </a:cubicBezTo>
                    <a:cubicBezTo>
                      <a:pt x="460" y="159"/>
                      <a:pt x="457" y="165"/>
                      <a:pt x="459" y="170"/>
                    </a:cubicBezTo>
                    <a:cubicBezTo>
                      <a:pt x="459" y="172"/>
                      <a:pt x="461" y="174"/>
                      <a:pt x="463" y="173"/>
                    </a:cubicBezTo>
                    <a:cubicBezTo>
                      <a:pt x="465" y="173"/>
                      <a:pt x="465" y="170"/>
                      <a:pt x="466" y="170"/>
                    </a:cubicBezTo>
                    <a:cubicBezTo>
                      <a:pt x="468" y="169"/>
                      <a:pt x="469" y="171"/>
                      <a:pt x="471" y="172"/>
                    </a:cubicBezTo>
                    <a:cubicBezTo>
                      <a:pt x="472" y="172"/>
                      <a:pt x="473" y="171"/>
                      <a:pt x="474" y="172"/>
                    </a:cubicBezTo>
                    <a:cubicBezTo>
                      <a:pt x="475" y="175"/>
                      <a:pt x="475" y="179"/>
                      <a:pt x="474" y="183"/>
                    </a:cubicBezTo>
                    <a:cubicBezTo>
                      <a:pt x="474" y="185"/>
                      <a:pt x="469" y="186"/>
                      <a:pt x="470" y="188"/>
                    </a:cubicBezTo>
                    <a:cubicBezTo>
                      <a:pt x="472" y="190"/>
                      <a:pt x="476" y="188"/>
                      <a:pt x="478" y="190"/>
                    </a:cubicBezTo>
                    <a:cubicBezTo>
                      <a:pt x="482" y="193"/>
                      <a:pt x="483" y="198"/>
                      <a:pt x="486" y="201"/>
                    </a:cubicBezTo>
                    <a:cubicBezTo>
                      <a:pt x="488" y="204"/>
                      <a:pt x="490" y="206"/>
                      <a:pt x="491" y="209"/>
                    </a:cubicBezTo>
                    <a:cubicBezTo>
                      <a:pt x="493" y="211"/>
                      <a:pt x="494" y="213"/>
                      <a:pt x="494" y="215"/>
                    </a:cubicBezTo>
                    <a:cubicBezTo>
                      <a:pt x="495" y="218"/>
                      <a:pt x="493" y="220"/>
                      <a:pt x="494" y="222"/>
                    </a:cubicBezTo>
                    <a:cubicBezTo>
                      <a:pt x="494" y="225"/>
                      <a:pt x="496" y="228"/>
                      <a:pt x="496" y="231"/>
                    </a:cubicBezTo>
                    <a:cubicBezTo>
                      <a:pt x="496" y="236"/>
                      <a:pt x="492" y="241"/>
                      <a:pt x="492" y="246"/>
                    </a:cubicBezTo>
                    <a:cubicBezTo>
                      <a:pt x="492" y="251"/>
                      <a:pt x="494" y="256"/>
                      <a:pt x="494" y="262"/>
                    </a:cubicBezTo>
                    <a:cubicBezTo>
                      <a:pt x="494" y="266"/>
                      <a:pt x="494" y="271"/>
                      <a:pt x="493" y="275"/>
                    </a:cubicBezTo>
                    <a:cubicBezTo>
                      <a:pt x="491" y="280"/>
                      <a:pt x="489" y="284"/>
                      <a:pt x="487" y="289"/>
                    </a:cubicBezTo>
                    <a:cubicBezTo>
                      <a:pt x="484" y="296"/>
                      <a:pt x="483" y="303"/>
                      <a:pt x="480" y="310"/>
                    </a:cubicBezTo>
                    <a:cubicBezTo>
                      <a:pt x="478" y="315"/>
                      <a:pt x="476" y="320"/>
                      <a:pt x="472" y="324"/>
                    </a:cubicBezTo>
                    <a:cubicBezTo>
                      <a:pt x="469" y="328"/>
                      <a:pt x="464" y="329"/>
                      <a:pt x="461" y="332"/>
                    </a:cubicBezTo>
                    <a:cubicBezTo>
                      <a:pt x="458" y="335"/>
                      <a:pt x="457" y="338"/>
                      <a:pt x="456" y="341"/>
                    </a:cubicBezTo>
                    <a:cubicBezTo>
                      <a:pt x="454" y="343"/>
                      <a:pt x="453" y="346"/>
                      <a:pt x="451" y="348"/>
                    </a:cubicBezTo>
                    <a:cubicBezTo>
                      <a:pt x="449" y="351"/>
                      <a:pt x="447" y="354"/>
                      <a:pt x="445" y="358"/>
                    </a:cubicBezTo>
                    <a:cubicBezTo>
                      <a:pt x="444" y="360"/>
                      <a:pt x="444" y="364"/>
                      <a:pt x="443" y="366"/>
                    </a:cubicBezTo>
                    <a:cubicBezTo>
                      <a:pt x="441" y="368"/>
                      <a:pt x="437" y="369"/>
                      <a:pt x="436" y="371"/>
                    </a:cubicBezTo>
                    <a:cubicBezTo>
                      <a:pt x="433" y="376"/>
                      <a:pt x="431" y="381"/>
                      <a:pt x="429" y="387"/>
                    </a:cubicBezTo>
                    <a:cubicBezTo>
                      <a:pt x="427" y="392"/>
                      <a:pt x="428" y="397"/>
                      <a:pt x="426" y="402"/>
                    </a:cubicBezTo>
                    <a:cubicBezTo>
                      <a:pt x="424" y="405"/>
                      <a:pt x="421" y="408"/>
                      <a:pt x="418" y="409"/>
                    </a:cubicBezTo>
                    <a:cubicBezTo>
                      <a:pt x="412" y="411"/>
                      <a:pt x="405" y="409"/>
                      <a:pt x="398" y="411"/>
                    </a:cubicBezTo>
                    <a:cubicBezTo>
                      <a:pt x="394" y="413"/>
                      <a:pt x="391" y="417"/>
                      <a:pt x="388" y="420"/>
                    </a:cubicBezTo>
                    <a:cubicBezTo>
                      <a:pt x="384" y="422"/>
                      <a:pt x="380" y="425"/>
                      <a:pt x="375" y="426"/>
                    </a:cubicBezTo>
                    <a:cubicBezTo>
                      <a:pt x="373" y="426"/>
                      <a:pt x="371" y="424"/>
                      <a:pt x="369" y="423"/>
                    </a:cubicBezTo>
                    <a:cubicBezTo>
                      <a:pt x="368" y="422"/>
                      <a:pt x="368" y="419"/>
                      <a:pt x="366" y="418"/>
                    </a:cubicBezTo>
                    <a:cubicBezTo>
                      <a:pt x="365" y="417"/>
                      <a:pt x="362" y="421"/>
                      <a:pt x="361" y="419"/>
                    </a:cubicBezTo>
                    <a:cubicBezTo>
                      <a:pt x="359" y="417"/>
                      <a:pt x="364" y="415"/>
                      <a:pt x="363" y="413"/>
                    </a:cubicBezTo>
                    <a:cubicBezTo>
                      <a:pt x="362" y="411"/>
                      <a:pt x="360" y="414"/>
                      <a:pt x="358" y="414"/>
                    </a:cubicBezTo>
                    <a:cubicBezTo>
                      <a:pt x="356" y="416"/>
                      <a:pt x="354" y="419"/>
                      <a:pt x="352" y="420"/>
                    </a:cubicBezTo>
                    <a:cubicBezTo>
                      <a:pt x="349" y="423"/>
                      <a:pt x="346" y="425"/>
                      <a:pt x="342" y="427"/>
                    </a:cubicBezTo>
                    <a:cubicBezTo>
                      <a:pt x="340" y="427"/>
                      <a:pt x="339" y="426"/>
                      <a:pt x="338" y="425"/>
                    </a:cubicBezTo>
                    <a:cubicBezTo>
                      <a:pt x="335" y="422"/>
                      <a:pt x="333" y="418"/>
                      <a:pt x="330" y="417"/>
                    </a:cubicBezTo>
                    <a:cubicBezTo>
                      <a:pt x="328" y="415"/>
                      <a:pt x="324" y="418"/>
                      <a:pt x="321" y="417"/>
                    </a:cubicBezTo>
                    <a:cubicBezTo>
                      <a:pt x="319" y="416"/>
                      <a:pt x="316" y="414"/>
                      <a:pt x="314" y="413"/>
                    </a:cubicBezTo>
                    <a:cubicBezTo>
                      <a:pt x="311" y="412"/>
                      <a:pt x="308" y="412"/>
                      <a:pt x="307" y="411"/>
                    </a:cubicBezTo>
                    <a:cubicBezTo>
                      <a:pt x="304" y="408"/>
                      <a:pt x="301" y="404"/>
                      <a:pt x="301" y="400"/>
                    </a:cubicBezTo>
                    <a:cubicBezTo>
                      <a:pt x="300" y="397"/>
                      <a:pt x="304" y="394"/>
                      <a:pt x="304" y="391"/>
                    </a:cubicBezTo>
                    <a:cubicBezTo>
                      <a:pt x="304" y="386"/>
                      <a:pt x="302" y="381"/>
                      <a:pt x="301" y="377"/>
                    </a:cubicBezTo>
                    <a:cubicBezTo>
                      <a:pt x="301" y="375"/>
                      <a:pt x="303" y="371"/>
                      <a:pt x="301" y="370"/>
                    </a:cubicBezTo>
                    <a:cubicBezTo>
                      <a:pt x="299" y="370"/>
                      <a:pt x="297" y="374"/>
                      <a:pt x="294" y="375"/>
                    </a:cubicBezTo>
                    <a:cubicBezTo>
                      <a:pt x="292" y="375"/>
                      <a:pt x="289" y="376"/>
                      <a:pt x="287" y="375"/>
                    </a:cubicBezTo>
                    <a:cubicBezTo>
                      <a:pt x="285" y="374"/>
                      <a:pt x="286" y="372"/>
                      <a:pt x="287" y="371"/>
                    </a:cubicBezTo>
                    <a:cubicBezTo>
                      <a:pt x="288" y="368"/>
                      <a:pt x="293" y="366"/>
                      <a:pt x="293" y="362"/>
                    </a:cubicBezTo>
                    <a:cubicBezTo>
                      <a:pt x="294" y="358"/>
                      <a:pt x="291" y="355"/>
                      <a:pt x="289" y="352"/>
                    </a:cubicBezTo>
                    <a:cubicBezTo>
                      <a:pt x="288" y="351"/>
                      <a:pt x="287" y="352"/>
                      <a:pt x="287" y="353"/>
                    </a:cubicBezTo>
                    <a:cubicBezTo>
                      <a:pt x="285" y="357"/>
                      <a:pt x="285" y="362"/>
                      <a:pt x="283" y="366"/>
                    </a:cubicBezTo>
                    <a:cubicBezTo>
                      <a:pt x="282" y="367"/>
                      <a:pt x="280" y="368"/>
                      <a:pt x="278" y="368"/>
                    </a:cubicBezTo>
                    <a:cubicBezTo>
                      <a:pt x="275" y="369"/>
                      <a:pt x="271" y="371"/>
                      <a:pt x="270" y="368"/>
                    </a:cubicBezTo>
                    <a:cubicBezTo>
                      <a:pt x="269" y="366"/>
                      <a:pt x="273" y="363"/>
                      <a:pt x="275" y="362"/>
                    </a:cubicBezTo>
                    <a:cubicBezTo>
                      <a:pt x="277" y="361"/>
                      <a:pt x="279" y="364"/>
                      <a:pt x="280" y="362"/>
                    </a:cubicBezTo>
                    <a:cubicBezTo>
                      <a:pt x="283" y="357"/>
                      <a:pt x="284" y="350"/>
                      <a:pt x="286" y="344"/>
                    </a:cubicBezTo>
                    <a:cubicBezTo>
                      <a:pt x="288" y="340"/>
                      <a:pt x="289" y="337"/>
                      <a:pt x="290" y="334"/>
                    </a:cubicBezTo>
                    <a:cubicBezTo>
                      <a:pt x="291" y="332"/>
                      <a:pt x="292" y="329"/>
                      <a:pt x="290" y="330"/>
                    </a:cubicBezTo>
                    <a:cubicBezTo>
                      <a:pt x="287" y="332"/>
                      <a:pt x="285" y="336"/>
                      <a:pt x="282" y="339"/>
                    </a:cubicBezTo>
                    <a:cubicBezTo>
                      <a:pt x="279" y="342"/>
                      <a:pt x="275" y="344"/>
                      <a:pt x="272" y="347"/>
                    </a:cubicBezTo>
                    <a:cubicBezTo>
                      <a:pt x="268" y="350"/>
                      <a:pt x="264" y="353"/>
                      <a:pt x="260" y="357"/>
                    </a:cubicBezTo>
                    <a:cubicBezTo>
                      <a:pt x="260" y="358"/>
                      <a:pt x="262" y="359"/>
                      <a:pt x="262" y="360"/>
                    </a:cubicBezTo>
                    <a:cubicBezTo>
                      <a:pt x="262" y="362"/>
                      <a:pt x="263" y="365"/>
                      <a:pt x="261" y="365"/>
                    </a:cubicBezTo>
                    <a:cubicBezTo>
                      <a:pt x="258" y="364"/>
                      <a:pt x="255" y="362"/>
                      <a:pt x="253" y="359"/>
                    </a:cubicBezTo>
                    <a:cubicBezTo>
                      <a:pt x="253" y="357"/>
                      <a:pt x="255" y="355"/>
                      <a:pt x="255" y="354"/>
                    </a:cubicBezTo>
                    <a:cubicBezTo>
                      <a:pt x="254" y="348"/>
                      <a:pt x="253" y="343"/>
                      <a:pt x="250" y="338"/>
                    </a:cubicBezTo>
                    <a:cubicBezTo>
                      <a:pt x="249" y="336"/>
                      <a:pt x="245" y="336"/>
                      <a:pt x="244" y="334"/>
                    </a:cubicBezTo>
                    <a:cubicBezTo>
                      <a:pt x="243" y="332"/>
                      <a:pt x="247" y="329"/>
                      <a:pt x="246" y="327"/>
                    </a:cubicBezTo>
                    <a:cubicBezTo>
                      <a:pt x="243" y="323"/>
                      <a:pt x="238" y="322"/>
                      <a:pt x="234" y="320"/>
                    </a:cubicBezTo>
                    <a:cubicBezTo>
                      <a:pt x="231" y="319"/>
                      <a:pt x="228" y="321"/>
                      <a:pt x="225" y="319"/>
                    </a:cubicBezTo>
                    <a:cubicBezTo>
                      <a:pt x="221" y="318"/>
                      <a:pt x="219" y="312"/>
                      <a:pt x="214" y="311"/>
                    </a:cubicBezTo>
                    <a:cubicBezTo>
                      <a:pt x="204" y="310"/>
                      <a:pt x="193" y="311"/>
                      <a:pt x="183" y="314"/>
                    </a:cubicBezTo>
                    <a:cubicBezTo>
                      <a:pt x="177" y="315"/>
                      <a:pt x="172" y="321"/>
                      <a:pt x="166" y="323"/>
                    </a:cubicBezTo>
                    <a:cubicBezTo>
                      <a:pt x="160" y="324"/>
                      <a:pt x="154" y="320"/>
                      <a:pt x="148" y="321"/>
                    </a:cubicBezTo>
                    <a:cubicBezTo>
                      <a:pt x="141" y="323"/>
                      <a:pt x="135" y="327"/>
                      <a:pt x="128" y="330"/>
                    </a:cubicBezTo>
                    <a:cubicBezTo>
                      <a:pt x="125" y="332"/>
                      <a:pt x="121" y="333"/>
                      <a:pt x="119" y="336"/>
                    </a:cubicBezTo>
                    <a:cubicBezTo>
                      <a:pt x="116" y="338"/>
                      <a:pt x="115" y="344"/>
                      <a:pt x="111" y="346"/>
                    </a:cubicBezTo>
                    <a:cubicBezTo>
                      <a:pt x="106" y="348"/>
                      <a:pt x="99" y="346"/>
                      <a:pt x="93" y="346"/>
                    </a:cubicBezTo>
                    <a:cubicBezTo>
                      <a:pt x="85" y="347"/>
                      <a:pt x="76" y="345"/>
                      <a:pt x="67" y="348"/>
                    </a:cubicBezTo>
                    <a:cubicBezTo>
                      <a:pt x="63" y="349"/>
                      <a:pt x="62" y="354"/>
                      <a:pt x="58" y="356"/>
                    </a:cubicBezTo>
                    <a:cubicBezTo>
                      <a:pt x="56" y="357"/>
                      <a:pt x="54" y="356"/>
                      <a:pt x="52" y="357"/>
                    </a:cubicBezTo>
                    <a:cubicBezTo>
                      <a:pt x="48" y="359"/>
                      <a:pt x="46" y="364"/>
                      <a:pt x="42" y="365"/>
                    </a:cubicBezTo>
                    <a:cubicBezTo>
                      <a:pt x="37" y="367"/>
                      <a:pt x="32" y="365"/>
                      <a:pt x="27" y="366"/>
                    </a:cubicBezTo>
                    <a:cubicBezTo>
                      <a:pt x="22" y="365"/>
                      <a:pt x="19" y="361"/>
                      <a:pt x="15" y="358"/>
                    </a:cubicBezTo>
                    <a:cubicBezTo>
                      <a:pt x="12" y="355"/>
                      <a:pt x="8" y="353"/>
                      <a:pt x="7" y="349"/>
                    </a:cubicBezTo>
                    <a:cubicBezTo>
                      <a:pt x="5" y="347"/>
                      <a:pt x="6" y="344"/>
                      <a:pt x="7" y="342"/>
                    </a:cubicBezTo>
                    <a:cubicBezTo>
                      <a:pt x="9" y="340"/>
                      <a:pt x="13" y="344"/>
                      <a:pt x="14" y="342"/>
                    </a:cubicBezTo>
                    <a:cubicBezTo>
                      <a:pt x="17" y="338"/>
                      <a:pt x="17" y="333"/>
                      <a:pt x="18" y="328"/>
                    </a:cubicBezTo>
                    <a:cubicBezTo>
                      <a:pt x="19" y="324"/>
                      <a:pt x="20" y="320"/>
                      <a:pt x="19" y="316"/>
                    </a:cubicBezTo>
                    <a:cubicBezTo>
                      <a:pt x="19" y="312"/>
                      <a:pt x="16" y="308"/>
                      <a:pt x="15" y="304"/>
                    </a:cubicBezTo>
                    <a:cubicBezTo>
                      <a:pt x="14" y="296"/>
                      <a:pt x="17" y="288"/>
                      <a:pt x="16" y="280"/>
                    </a:cubicBezTo>
                    <a:cubicBezTo>
                      <a:pt x="15" y="272"/>
                      <a:pt x="11" y="265"/>
                      <a:pt x="10" y="257"/>
                    </a:cubicBezTo>
                    <a:cubicBezTo>
                      <a:pt x="9" y="254"/>
                      <a:pt x="10" y="250"/>
                      <a:pt x="9" y="247"/>
                    </a:cubicBezTo>
                    <a:cubicBezTo>
                      <a:pt x="7" y="241"/>
                      <a:pt x="2" y="237"/>
                      <a:pt x="0" y="231"/>
                    </a:cubicBezTo>
                    <a:cubicBezTo>
                      <a:pt x="0" y="229"/>
                      <a:pt x="2" y="227"/>
                      <a:pt x="3" y="228"/>
                    </a:cubicBezTo>
                    <a:cubicBezTo>
                      <a:pt x="5" y="228"/>
                      <a:pt x="4" y="233"/>
                      <a:pt x="6" y="234"/>
                    </a:cubicBezTo>
                    <a:cubicBezTo>
                      <a:pt x="7" y="233"/>
                      <a:pt x="6" y="228"/>
                      <a:pt x="8" y="228"/>
                    </a:cubicBezTo>
                    <a:cubicBezTo>
                      <a:pt x="10" y="229"/>
                      <a:pt x="10" y="234"/>
                      <a:pt x="12" y="233"/>
                    </a:cubicBezTo>
                    <a:cubicBezTo>
                      <a:pt x="14" y="230"/>
                      <a:pt x="14" y="226"/>
                      <a:pt x="13" y="222"/>
                    </a:cubicBezTo>
                    <a:cubicBezTo>
                      <a:pt x="12" y="216"/>
                      <a:pt x="6" y="212"/>
                      <a:pt x="5" y="206"/>
                    </a:cubicBezTo>
                    <a:cubicBezTo>
                      <a:pt x="4" y="202"/>
                      <a:pt x="6" y="197"/>
                      <a:pt x="7" y="193"/>
                    </a:cubicBezTo>
                    <a:cubicBezTo>
                      <a:pt x="7" y="189"/>
                      <a:pt x="10" y="185"/>
                      <a:pt x="11" y="180"/>
                    </a:cubicBezTo>
                    <a:cubicBezTo>
                      <a:pt x="11" y="177"/>
                      <a:pt x="11" y="173"/>
                      <a:pt x="11" y="169"/>
                    </a:cubicBezTo>
                    <a:cubicBezTo>
                      <a:pt x="12" y="166"/>
                      <a:pt x="13" y="164"/>
                      <a:pt x="15" y="162"/>
                    </a:cubicBezTo>
                    <a:cubicBezTo>
                      <a:pt x="16" y="161"/>
                      <a:pt x="18" y="162"/>
                      <a:pt x="18" y="162"/>
                    </a:cubicBezTo>
                    <a:cubicBezTo>
                      <a:pt x="18" y="165"/>
                      <a:pt x="15" y="169"/>
                      <a:pt x="17" y="171"/>
                    </a:cubicBezTo>
                    <a:cubicBezTo>
                      <a:pt x="17" y="172"/>
                      <a:pt x="19" y="168"/>
                      <a:pt x="20" y="167"/>
                    </a:cubicBezTo>
                    <a:cubicBezTo>
                      <a:pt x="22" y="165"/>
                      <a:pt x="24" y="163"/>
                      <a:pt x="26" y="162"/>
                    </a:cubicBezTo>
                    <a:cubicBezTo>
                      <a:pt x="30" y="159"/>
                      <a:pt x="34" y="157"/>
                      <a:pt x="37" y="155"/>
                    </a:cubicBezTo>
                    <a:cubicBezTo>
                      <a:pt x="40" y="153"/>
                      <a:pt x="43" y="150"/>
                      <a:pt x="46" y="148"/>
                    </a:cubicBezTo>
                    <a:cubicBezTo>
                      <a:pt x="47" y="147"/>
                      <a:pt x="48" y="146"/>
                      <a:pt x="50" y="145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7" name="Freeform 3094"/>
              <p:cNvSpPr>
                <a:spLocks noChangeAspect="1"/>
              </p:cNvSpPr>
              <p:nvPr/>
            </p:nvSpPr>
            <p:spPr bwMode="auto">
              <a:xfrm>
                <a:off x="7678738" y="4511675"/>
                <a:ext cx="26988" cy="14288"/>
              </a:xfrm>
              <a:custGeom>
                <a:avLst/>
                <a:gdLst>
                  <a:gd name="T0" fmla="*/ 1 w 14"/>
                  <a:gd name="T1" fmla="*/ 0 h 8"/>
                  <a:gd name="T2" fmla="*/ 5 w 14"/>
                  <a:gd name="T3" fmla="*/ 5 h 8"/>
                  <a:gd name="T4" fmla="*/ 13 w 14"/>
                  <a:gd name="T5" fmla="*/ 1 h 8"/>
                  <a:gd name="T6" fmla="*/ 16 w 14"/>
                  <a:gd name="T7" fmla="*/ 5 h 8"/>
                  <a:gd name="T8" fmla="*/ 7 w 14"/>
                  <a:gd name="T9" fmla="*/ 9 h 8"/>
                  <a:gd name="T10" fmla="*/ 1 w 14"/>
                  <a:gd name="T11" fmla="*/ 7 h 8"/>
                  <a:gd name="T12" fmla="*/ 0 w 14"/>
                  <a:gd name="T13" fmla="*/ 1 h 8"/>
                  <a:gd name="T14" fmla="*/ 1 w 14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8"/>
                  <a:gd name="T26" fmla="*/ 14 w 14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8">
                    <a:moveTo>
                      <a:pt x="1" y="0"/>
                    </a:moveTo>
                    <a:cubicBezTo>
                      <a:pt x="2" y="1"/>
                      <a:pt x="2" y="4"/>
                      <a:pt x="4" y="4"/>
                    </a:cubicBezTo>
                    <a:cubicBezTo>
                      <a:pt x="6" y="4"/>
                      <a:pt x="8" y="1"/>
                      <a:pt x="11" y="1"/>
                    </a:cubicBezTo>
                    <a:cubicBezTo>
                      <a:pt x="12" y="1"/>
                      <a:pt x="14" y="3"/>
                      <a:pt x="13" y="4"/>
                    </a:cubicBezTo>
                    <a:cubicBezTo>
                      <a:pt x="11" y="6"/>
                      <a:pt x="9" y="8"/>
                      <a:pt x="6" y="8"/>
                    </a:cubicBezTo>
                    <a:cubicBezTo>
                      <a:pt x="4" y="8"/>
                      <a:pt x="2" y="7"/>
                      <a:pt x="1" y="6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8" name="Freeform 3095"/>
              <p:cNvSpPr>
                <a:spLocks noChangeAspect="1"/>
              </p:cNvSpPr>
              <p:nvPr/>
            </p:nvSpPr>
            <p:spPr bwMode="auto">
              <a:xfrm>
                <a:off x="7669213" y="4514850"/>
                <a:ext cx="9525" cy="11113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6 h 6"/>
                  <a:gd name="T4" fmla="*/ 6 w 5"/>
                  <a:gd name="T5" fmla="*/ 6 h 6"/>
                  <a:gd name="T6" fmla="*/ 4 w 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"/>
                  <a:gd name="T14" fmla="*/ 5 w 5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">
                    <a:moveTo>
                      <a:pt x="3" y="0"/>
                    </a:moveTo>
                    <a:cubicBezTo>
                      <a:pt x="3" y="0"/>
                      <a:pt x="2" y="4"/>
                      <a:pt x="0" y="5"/>
                    </a:cubicBezTo>
                    <a:cubicBezTo>
                      <a:pt x="1" y="6"/>
                      <a:pt x="5" y="6"/>
                      <a:pt x="5" y="5"/>
                    </a:cubicBezTo>
                    <a:cubicBezTo>
                      <a:pt x="5" y="4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9" name="Freeform 3096"/>
              <p:cNvSpPr>
                <a:spLocks noChangeAspect="1"/>
              </p:cNvSpPr>
              <p:nvPr/>
            </p:nvSpPr>
            <p:spPr bwMode="auto">
              <a:xfrm>
                <a:off x="7810500" y="4581525"/>
                <a:ext cx="19050" cy="15875"/>
              </a:xfrm>
              <a:custGeom>
                <a:avLst/>
                <a:gdLst>
                  <a:gd name="T0" fmla="*/ 2 w 10"/>
                  <a:gd name="T1" fmla="*/ 1 h 8"/>
                  <a:gd name="T2" fmla="*/ 2 w 10"/>
                  <a:gd name="T3" fmla="*/ 7 h 8"/>
                  <a:gd name="T4" fmla="*/ 11 w 10"/>
                  <a:gd name="T5" fmla="*/ 9 h 8"/>
                  <a:gd name="T6" fmla="*/ 10 w 10"/>
                  <a:gd name="T7" fmla="*/ 5 h 8"/>
                  <a:gd name="T8" fmla="*/ 11 w 10"/>
                  <a:gd name="T9" fmla="*/ 1 h 8"/>
                  <a:gd name="T10" fmla="*/ 7 w 10"/>
                  <a:gd name="T11" fmla="*/ 3 h 8"/>
                  <a:gd name="T12" fmla="*/ 5 w 10"/>
                  <a:gd name="T13" fmla="*/ 0 h 8"/>
                  <a:gd name="T14" fmla="*/ 5 w 10"/>
                  <a:gd name="T15" fmla="*/ 3 h 8"/>
                  <a:gd name="T16" fmla="*/ 2 w 10"/>
                  <a:gd name="T17" fmla="*/ 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8"/>
                  <a:gd name="T29" fmla="*/ 10 w 10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8">
                    <a:moveTo>
                      <a:pt x="2" y="1"/>
                    </a:moveTo>
                    <a:cubicBezTo>
                      <a:pt x="1" y="2"/>
                      <a:pt x="0" y="5"/>
                      <a:pt x="2" y="6"/>
                    </a:cubicBezTo>
                    <a:cubicBezTo>
                      <a:pt x="3" y="8"/>
                      <a:pt x="6" y="8"/>
                      <a:pt x="9" y="7"/>
                    </a:cubicBezTo>
                    <a:cubicBezTo>
                      <a:pt x="10" y="7"/>
                      <a:pt x="8" y="5"/>
                      <a:pt x="8" y="4"/>
                    </a:cubicBezTo>
                    <a:cubicBezTo>
                      <a:pt x="8" y="3"/>
                      <a:pt x="10" y="2"/>
                      <a:pt x="9" y="1"/>
                    </a:cubicBezTo>
                    <a:cubicBezTo>
                      <a:pt x="8" y="0"/>
                      <a:pt x="7" y="2"/>
                      <a:pt x="6" y="2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0" name="Freeform 3097"/>
              <p:cNvSpPr>
                <a:spLocks noChangeAspect="1"/>
              </p:cNvSpPr>
              <p:nvPr/>
            </p:nvSpPr>
            <p:spPr bwMode="auto">
              <a:xfrm>
                <a:off x="7826375" y="4627563"/>
                <a:ext cx="7938" cy="11113"/>
              </a:xfrm>
              <a:custGeom>
                <a:avLst/>
                <a:gdLst>
                  <a:gd name="T0" fmla="*/ 4 w 4"/>
                  <a:gd name="T1" fmla="*/ 1 h 6"/>
                  <a:gd name="T2" fmla="*/ 4 w 4"/>
                  <a:gd name="T3" fmla="*/ 7 h 6"/>
                  <a:gd name="T4" fmla="*/ 0 w 4"/>
                  <a:gd name="T5" fmla="*/ 6 h 6"/>
                  <a:gd name="T6" fmla="*/ 0 w 4"/>
                  <a:gd name="T7" fmla="*/ 2 h 6"/>
                  <a:gd name="T8" fmla="*/ 4 w 4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3" y="1"/>
                    </a:moveTo>
                    <a:cubicBezTo>
                      <a:pt x="3" y="2"/>
                      <a:pt x="4" y="4"/>
                      <a:pt x="3" y="6"/>
                    </a:cubicBezTo>
                    <a:cubicBezTo>
                      <a:pt x="3" y="6"/>
                      <a:pt x="1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1" name="Freeform 3098"/>
              <p:cNvSpPr>
                <a:spLocks noChangeAspect="1"/>
              </p:cNvSpPr>
              <p:nvPr/>
            </p:nvSpPr>
            <p:spPr bwMode="auto">
              <a:xfrm>
                <a:off x="8178800" y="4895850"/>
                <a:ext cx="11113" cy="22225"/>
              </a:xfrm>
              <a:custGeom>
                <a:avLst/>
                <a:gdLst>
                  <a:gd name="T0" fmla="*/ 6 w 6"/>
                  <a:gd name="T1" fmla="*/ 0 h 12"/>
                  <a:gd name="T2" fmla="*/ 7 w 6"/>
                  <a:gd name="T3" fmla="*/ 2 h 12"/>
                  <a:gd name="T4" fmla="*/ 2 w 6"/>
                  <a:gd name="T5" fmla="*/ 14 h 12"/>
                  <a:gd name="T6" fmla="*/ 0 w 6"/>
                  <a:gd name="T7" fmla="*/ 12 h 12"/>
                  <a:gd name="T8" fmla="*/ 1 w 6"/>
                  <a:gd name="T9" fmla="*/ 5 h 12"/>
                  <a:gd name="T10" fmla="*/ 6 w 6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12"/>
                  <a:gd name="T20" fmla="*/ 6 w 6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12">
                    <a:moveTo>
                      <a:pt x="5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5" y="5"/>
                      <a:pt x="4" y="9"/>
                      <a:pt x="2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0" y="8"/>
                      <a:pt x="0" y="6"/>
                      <a:pt x="1" y="4"/>
                    </a:cubicBezTo>
                    <a:cubicBezTo>
                      <a:pt x="2" y="2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2" name="Freeform 3099"/>
              <p:cNvSpPr>
                <a:spLocks noChangeAspect="1"/>
              </p:cNvSpPr>
              <p:nvPr/>
            </p:nvSpPr>
            <p:spPr bwMode="auto">
              <a:xfrm>
                <a:off x="7978775" y="5335588"/>
                <a:ext cx="9525" cy="19050"/>
              </a:xfrm>
              <a:custGeom>
                <a:avLst/>
                <a:gdLst>
                  <a:gd name="T0" fmla="*/ 0 w 5"/>
                  <a:gd name="T1" fmla="*/ 2 h 10"/>
                  <a:gd name="T2" fmla="*/ 4 w 5"/>
                  <a:gd name="T3" fmla="*/ 1 h 10"/>
                  <a:gd name="T4" fmla="*/ 6 w 5"/>
                  <a:gd name="T5" fmla="*/ 7 h 10"/>
                  <a:gd name="T6" fmla="*/ 5 w 5"/>
                  <a:gd name="T7" fmla="*/ 12 h 10"/>
                  <a:gd name="T8" fmla="*/ 1 w 5"/>
                  <a:gd name="T9" fmla="*/ 8 h 10"/>
                  <a:gd name="T10" fmla="*/ 0 w 5"/>
                  <a:gd name="T11" fmla="*/ 2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10"/>
                  <a:gd name="T20" fmla="*/ 5 w 5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10">
                    <a:moveTo>
                      <a:pt x="0" y="2"/>
                    </a:moveTo>
                    <a:cubicBezTo>
                      <a:pt x="0" y="1"/>
                      <a:pt x="2" y="0"/>
                      <a:pt x="3" y="1"/>
                    </a:cubicBezTo>
                    <a:cubicBezTo>
                      <a:pt x="4" y="2"/>
                      <a:pt x="5" y="4"/>
                      <a:pt x="5" y="6"/>
                    </a:cubicBezTo>
                    <a:cubicBezTo>
                      <a:pt x="5" y="7"/>
                      <a:pt x="5" y="10"/>
                      <a:pt x="4" y="10"/>
                    </a:cubicBezTo>
                    <a:cubicBezTo>
                      <a:pt x="2" y="10"/>
                      <a:pt x="2" y="8"/>
                      <a:pt x="1" y="7"/>
                    </a:cubicBezTo>
                    <a:cubicBezTo>
                      <a:pt x="0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3" name="Freeform 3100"/>
              <p:cNvSpPr>
                <a:spLocks noChangeAspect="1"/>
              </p:cNvSpPr>
              <p:nvPr/>
            </p:nvSpPr>
            <p:spPr bwMode="auto">
              <a:xfrm>
                <a:off x="7897813" y="5364163"/>
                <a:ext cx="80963" cy="95250"/>
              </a:xfrm>
              <a:custGeom>
                <a:avLst/>
                <a:gdLst>
                  <a:gd name="T0" fmla="*/ 19 w 42"/>
                  <a:gd name="T1" fmla="*/ 10 h 50"/>
                  <a:gd name="T2" fmla="*/ 29 w 42"/>
                  <a:gd name="T3" fmla="*/ 10 h 50"/>
                  <a:gd name="T4" fmla="*/ 40 w 42"/>
                  <a:gd name="T5" fmla="*/ 7 h 50"/>
                  <a:gd name="T6" fmla="*/ 49 w 42"/>
                  <a:gd name="T7" fmla="*/ 5 h 50"/>
                  <a:gd name="T8" fmla="*/ 51 w 42"/>
                  <a:gd name="T9" fmla="*/ 10 h 50"/>
                  <a:gd name="T10" fmla="*/ 47 w 42"/>
                  <a:gd name="T11" fmla="*/ 28 h 50"/>
                  <a:gd name="T12" fmla="*/ 44 w 42"/>
                  <a:gd name="T13" fmla="*/ 32 h 50"/>
                  <a:gd name="T14" fmla="*/ 39 w 42"/>
                  <a:gd name="T15" fmla="*/ 43 h 50"/>
                  <a:gd name="T16" fmla="*/ 38 w 42"/>
                  <a:gd name="T17" fmla="*/ 52 h 50"/>
                  <a:gd name="T18" fmla="*/ 35 w 42"/>
                  <a:gd name="T19" fmla="*/ 52 h 50"/>
                  <a:gd name="T20" fmla="*/ 34 w 42"/>
                  <a:gd name="T21" fmla="*/ 46 h 50"/>
                  <a:gd name="T22" fmla="*/ 30 w 42"/>
                  <a:gd name="T23" fmla="*/ 48 h 50"/>
                  <a:gd name="T24" fmla="*/ 28 w 42"/>
                  <a:gd name="T25" fmla="*/ 50 h 50"/>
                  <a:gd name="T26" fmla="*/ 23 w 42"/>
                  <a:gd name="T27" fmla="*/ 53 h 50"/>
                  <a:gd name="T28" fmla="*/ 18 w 42"/>
                  <a:gd name="T29" fmla="*/ 59 h 50"/>
                  <a:gd name="T30" fmla="*/ 16 w 42"/>
                  <a:gd name="T31" fmla="*/ 56 h 50"/>
                  <a:gd name="T32" fmla="*/ 10 w 42"/>
                  <a:gd name="T33" fmla="*/ 58 h 50"/>
                  <a:gd name="T34" fmla="*/ 6 w 42"/>
                  <a:gd name="T35" fmla="*/ 52 h 50"/>
                  <a:gd name="T36" fmla="*/ 2 w 42"/>
                  <a:gd name="T37" fmla="*/ 43 h 50"/>
                  <a:gd name="T38" fmla="*/ 2 w 42"/>
                  <a:gd name="T39" fmla="*/ 34 h 50"/>
                  <a:gd name="T40" fmla="*/ 6 w 42"/>
                  <a:gd name="T41" fmla="*/ 34 h 50"/>
                  <a:gd name="T42" fmla="*/ 0 w 42"/>
                  <a:gd name="T43" fmla="*/ 18 h 50"/>
                  <a:gd name="T44" fmla="*/ 0 w 42"/>
                  <a:gd name="T45" fmla="*/ 7 h 50"/>
                  <a:gd name="T46" fmla="*/ 4 w 42"/>
                  <a:gd name="T47" fmla="*/ 1 h 50"/>
                  <a:gd name="T48" fmla="*/ 10 w 42"/>
                  <a:gd name="T49" fmla="*/ 5 h 50"/>
                  <a:gd name="T50" fmla="*/ 19 w 42"/>
                  <a:gd name="T51" fmla="*/ 10 h 5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2"/>
                  <a:gd name="T79" fmla="*/ 0 h 50"/>
                  <a:gd name="T80" fmla="*/ 42 w 42"/>
                  <a:gd name="T81" fmla="*/ 50 h 5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2" h="50">
                    <a:moveTo>
                      <a:pt x="16" y="8"/>
                    </a:moveTo>
                    <a:cubicBezTo>
                      <a:pt x="19" y="9"/>
                      <a:pt x="22" y="8"/>
                      <a:pt x="24" y="8"/>
                    </a:cubicBezTo>
                    <a:cubicBezTo>
                      <a:pt x="27" y="7"/>
                      <a:pt x="30" y="6"/>
                      <a:pt x="33" y="6"/>
                    </a:cubicBezTo>
                    <a:cubicBezTo>
                      <a:pt x="35" y="5"/>
                      <a:pt x="37" y="4"/>
                      <a:pt x="40" y="4"/>
                    </a:cubicBezTo>
                    <a:cubicBezTo>
                      <a:pt x="41" y="4"/>
                      <a:pt x="42" y="6"/>
                      <a:pt x="42" y="8"/>
                    </a:cubicBezTo>
                    <a:cubicBezTo>
                      <a:pt x="42" y="13"/>
                      <a:pt x="41" y="18"/>
                      <a:pt x="39" y="23"/>
                    </a:cubicBezTo>
                    <a:cubicBezTo>
                      <a:pt x="39" y="25"/>
                      <a:pt x="37" y="26"/>
                      <a:pt x="36" y="27"/>
                    </a:cubicBezTo>
                    <a:cubicBezTo>
                      <a:pt x="34" y="30"/>
                      <a:pt x="32" y="33"/>
                      <a:pt x="32" y="36"/>
                    </a:cubicBezTo>
                    <a:cubicBezTo>
                      <a:pt x="31" y="38"/>
                      <a:pt x="32" y="41"/>
                      <a:pt x="31" y="43"/>
                    </a:cubicBezTo>
                    <a:cubicBezTo>
                      <a:pt x="31" y="44"/>
                      <a:pt x="29" y="43"/>
                      <a:pt x="29" y="43"/>
                    </a:cubicBezTo>
                    <a:cubicBezTo>
                      <a:pt x="28" y="41"/>
                      <a:pt x="29" y="39"/>
                      <a:pt x="28" y="38"/>
                    </a:cubicBezTo>
                    <a:cubicBezTo>
                      <a:pt x="27" y="37"/>
                      <a:pt x="26" y="39"/>
                      <a:pt x="25" y="40"/>
                    </a:cubicBezTo>
                    <a:cubicBezTo>
                      <a:pt x="24" y="41"/>
                      <a:pt x="23" y="41"/>
                      <a:pt x="23" y="42"/>
                    </a:cubicBezTo>
                    <a:cubicBezTo>
                      <a:pt x="21" y="43"/>
                      <a:pt x="20" y="44"/>
                      <a:pt x="19" y="44"/>
                    </a:cubicBezTo>
                    <a:cubicBezTo>
                      <a:pt x="18" y="46"/>
                      <a:pt x="17" y="48"/>
                      <a:pt x="15" y="49"/>
                    </a:cubicBezTo>
                    <a:cubicBezTo>
                      <a:pt x="14" y="50"/>
                      <a:pt x="14" y="47"/>
                      <a:pt x="13" y="47"/>
                    </a:cubicBezTo>
                    <a:cubicBezTo>
                      <a:pt x="11" y="47"/>
                      <a:pt x="9" y="49"/>
                      <a:pt x="8" y="48"/>
                    </a:cubicBezTo>
                    <a:cubicBezTo>
                      <a:pt x="6" y="47"/>
                      <a:pt x="5" y="45"/>
                      <a:pt x="5" y="43"/>
                    </a:cubicBezTo>
                    <a:cubicBezTo>
                      <a:pt x="4" y="41"/>
                      <a:pt x="3" y="38"/>
                      <a:pt x="2" y="36"/>
                    </a:cubicBezTo>
                    <a:cubicBezTo>
                      <a:pt x="2" y="33"/>
                      <a:pt x="1" y="31"/>
                      <a:pt x="2" y="28"/>
                    </a:cubicBezTo>
                    <a:cubicBezTo>
                      <a:pt x="2" y="27"/>
                      <a:pt x="5" y="29"/>
                      <a:pt x="5" y="28"/>
                    </a:cubicBezTo>
                    <a:cubicBezTo>
                      <a:pt x="4" y="24"/>
                      <a:pt x="1" y="20"/>
                      <a:pt x="0" y="15"/>
                    </a:cubicBezTo>
                    <a:cubicBezTo>
                      <a:pt x="0" y="12"/>
                      <a:pt x="0" y="9"/>
                      <a:pt x="0" y="6"/>
                    </a:cubicBezTo>
                    <a:cubicBezTo>
                      <a:pt x="1" y="4"/>
                      <a:pt x="1" y="1"/>
                      <a:pt x="3" y="1"/>
                    </a:cubicBezTo>
                    <a:cubicBezTo>
                      <a:pt x="5" y="0"/>
                      <a:pt x="6" y="3"/>
                      <a:pt x="8" y="4"/>
                    </a:cubicBezTo>
                    <a:cubicBezTo>
                      <a:pt x="11" y="5"/>
                      <a:pt x="13" y="7"/>
                      <a:pt x="16" y="8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4" name="Freeform 3101"/>
              <p:cNvSpPr>
                <a:spLocks noChangeAspect="1"/>
              </p:cNvSpPr>
              <p:nvPr/>
            </p:nvSpPr>
            <p:spPr bwMode="auto">
              <a:xfrm>
                <a:off x="7740650" y="5210175"/>
                <a:ext cx="36513" cy="17463"/>
              </a:xfrm>
              <a:custGeom>
                <a:avLst/>
                <a:gdLst>
                  <a:gd name="T0" fmla="*/ 1 w 19"/>
                  <a:gd name="T1" fmla="*/ 2 h 9"/>
                  <a:gd name="T2" fmla="*/ 0 w 19"/>
                  <a:gd name="T3" fmla="*/ 6 h 9"/>
                  <a:gd name="T4" fmla="*/ 6 w 19"/>
                  <a:gd name="T5" fmla="*/ 10 h 9"/>
                  <a:gd name="T6" fmla="*/ 10 w 19"/>
                  <a:gd name="T7" fmla="*/ 9 h 9"/>
                  <a:gd name="T8" fmla="*/ 13 w 19"/>
                  <a:gd name="T9" fmla="*/ 10 h 9"/>
                  <a:gd name="T10" fmla="*/ 18 w 19"/>
                  <a:gd name="T11" fmla="*/ 5 h 9"/>
                  <a:gd name="T12" fmla="*/ 22 w 19"/>
                  <a:gd name="T13" fmla="*/ 6 h 9"/>
                  <a:gd name="T14" fmla="*/ 23 w 19"/>
                  <a:gd name="T15" fmla="*/ 4 h 9"/>
                  <a:gd name="T16" fmla="*/ 21 w 19"/>
                  <a:gd name="T17" fmla="*/ 4 h 9"/>
                  <a:gd name="T18" fmla="*/ 17 w 19"/>
                  <a:gd name="T19" fmla="*/ 4 h 9"/>
                  <a:gd name="T20" fmla="*/ 16 w 19"/>
                  <a:gd name="T21" fmla="*/ 2 h 9"/>
                  <a:gd name="T22" fmla="*/ 16 w 19"/>
                  <a:gd name="T23" fmla="*/ 0 h 9"/>
                  <a:gd name="T24" fmla="*/ 1 w 19"/>
                  <a:gd name="T25" fmla="*/ 2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9"/>
                  <a:gd name="T41" fmla="*/ 19 w 19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9">
                    <a:moveTo>
                      <a:pt x="1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1" y="7"/>
                      <a:pt x="3" y="8"/>
                      <a:pt x="5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10" y="7"/>
                      <a:pt x="10" y="9"/>
                      <a:pt x="11" y="8"/>
                    </a:cubicBezTo>
                    <a:cubicBezTo>
                      <a:pt x="13" y="8"/>
                      <a:pt x="14" y="5"/>
                      <a:pt x="15" y="4"/>
                    </a:cubicBezTo>
                    <a:cubicBezTo>
                      <a:pt x="16" y="4"/>
                      <a:pt x="17" y="5"/>
                      <a:pt x="18" y="5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4" y="3"/>
                      <a:pt x="13" y="3"/>
                      <a:pt x="13" y="2"/>
                    </a:cubicBezTo>
                    <a:cubicBezTo>
                      <a:pt x="13" y="1"/>
                      <a:pt x="14" y="0"/>
                      <a:pt x="13" y="0"/>
                    </a:cubicBezTo>
                    <a:cubicBezTo>
                      <a:pt x="9" y="0"/>
                      <a:pt x="4" y="0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5" name="Freeform 3102"/>
              <p:cNvSpPr>
                <a:spLocks noChangeAspect="1"/>
              </p:cNvSpPr>
              <p:nvPr/>
            </p:nvSpPr>
            <p:spPr bwMode="auto">
              <a:xfrm>
                <a:off x="7567613" y="4584700"/>
                <a:ext cx="3175" cy="4763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3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3105"/>
              <p:cNvSpPr>
                <a:spLocks noChangeAspect="1"/>
              </p:cNvSpPr>
              <p:nvPr/>
            </p:nvSpPr>
            <p:spPr bwMode="auto">
              <a:xfrm>
                <a:off x="8769350" y="5459413"/>
                <a:ext cx="6350" cy="9525"/>
              </a:xfrm>
              <a:custGeom>
                <a:avLst/>
                <a:gdLst>
                  <a:gd name="T0" fmla="*/ 4 w 3"/>
                  <a:gd name="T1" fmla="*/ 4 h 5"/>
                  <a:gd name="T2" fmla="*/ 1 w 3"/>
                  <a:gd name="T3" fmla="*/ 5 h 5"/>
                  <a:gd name="T4" fmla="*/ 0 w 3"/>
                  <a:gd name="T5" fmla="*/ 2 h 5"/>
                  <a:gd name="T6" fmla="*/ 1 w 3"/>
                  <a:gd name="T7" fmla="*/ 0 h 5"/>
                  <a:gd name="T8" fmla="*/ 4 w 3"/>
                  <a:gd name="T9" fmla="*/ 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5"/>
                  <a:gd name="T17" fmla="*/ 3 w 3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5">
                    <a:moveTo>
                      <a:pt x="3" y="3"/>
                    </a:moveTo>
                    <a:cubicBezTo>
                      <a:pt x="3" y="3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7" name="Freeform 3117"/>
              <p:cNvSpPr>
                <a:spLocks noChangeAspect="1"/>
              </p:cNvSpPr>
              <p:nvPr/>
            </p:nvSpPr>
            <p:spPr bwMode="auto">
              <a:xfrm>
                <a:off x="6194425" y="5764213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1 w 6"/>
                  <a:gd name="T3" fmla="*/ 2 h 5"/>
                  <a:gd name="T4" fmla="*/ 4 w 6"/>
                  <a:gd name="T5" fmla="*/ 1 h 5"/>
                  <a:gd name="T6" fmla="*/ 8 w 6"/>
                  <a:gd name="T7" fmla="*/ 4 h 5"/>
                  <a:gd name="T8" fmla="*/ 3 w 6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5"/>
                  <a:gd name="T17" fmla="*/ 6 w 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5">
                    <a:moveTo>
                      <a:pt x="2" y="4"/>
                    </a:moveTo>
                    <a:cubicBezTo>
                      <a:pt x="1" y="3"/>
                      <a:pt x="0" y="3"/>
                      <a:pt x="1" y="2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1"/>
                      <a:pt x="6" y="2"/>
                      <a:pt x="6" y="3"/>
                    </a:cubicBezTo>
                    <a:cubicBezTo>
                      <a:pt x="5" y="5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8" name="Freeform 3118"/>
              <p:cNvSpPr>
                <a:spLocks noChangeAspect="1"/>
              </p:cNvSpPr>
              <p:nvPr/>
            </p:nvSpPr>
            <p:spPr bwMode="auto">
              <a:xfrm>
                <a:off x="8643938" y="5237163"/>
                <a:ext cx="3175" cy="7938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5 h 4"/>
                  <a:gd name="T4" fmla="*/ 0 w 2"/>
                  <a:gd name="T5" fmla="*/ 3 h 4"/>
                  <a:gd name="T6" fmla="*/ 1 w 2"/>
                  <a:gd name="T7" fmla="*/ 0 h 4"/>
                  <a:gd name="T8" fmla="*/ 2 w 2"/>
                  <a:gd name="T9" fmla="*/ 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2"/>
                    </a:moveTo>
                    <a:cubicBezTo>
                      <a:pt x="2" y="3"/>
                      <a:pt x="2" y="4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9" name="Freeform 3119"/>
              <p:cNvSpPr>
                <a:spLocks noChangeAspect="1"/>
              </p:cNvSpPr>
              <p:nvPr/>
            </p:nvSpPr>
            <p:spPr bwMode="auto">
              <a:xfrm>
                <a:off x="8645525" y="5222875"/>
                <a:ext cx="3175" cy="7938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5 h 4"/>
                  <a:gd name="T4" fmla="*/ 0 w 2"/>
                  <a:gd name="T5" fmla="*/ 3 h 4"/>
                  <a:gd name="T6" fmla="*/ 1 w 2"/>
                  <a:gd name="T7" fmla="*/ 1 h 4"/>
                  <a:gd name="T8" fmla="*/ 2 w 2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0"/>
                      <a:pt x="1" y="1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0" name="Freeform 3128"/>
              <p:cNvSpPr>
                <a:spLocks noChangeAspect="1"/>
              </p:cNvSpPr>
              <p:nvPr/>
            </p:nvSpPr>
            <p:spPr bwMode="auto">
              <a:xfrm>
                <a:off x="8769350" y="5470525"/>
                <a:ext cx="3175" cy="4763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3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1" name="Freeform 3129"/>
              <p:cNvSpPr>
                <a:spLocks noChangeAspect="1"/>
              </p:cNvSpPr>
              <p:nvPr/>
            </p:nvSpPr>
            <p:spPr bwMode="auto">
              <a:xfrm>
                <a:off x="8353425" y="5751513"/>
                <a:ext cx="3175" cy="6350"/>
              </a:xfrm>
              <a:custGeom>
                <a:avLst/>
                <a:gdLst>
                  <a:gd name="T0" fmla="*/ 2 w 1"/>
                  <a:gd name="T1" fmla="*/ 3 h 3"/>
                  <a:gd name="T2" fmla="*/ 2 w 1"/>
                  <a:gd name="T3" fmla="*/ 4 h 3"/>
                  <a:gd name="T4" fmla="*/ 0 w 1"/>
                  <a:gd name="T5" fmla="*/ 1 h 3"/>
                  <a:gd name="T6" fmla="*/ 2 w 1"/>
                  <a:gd name="T7" fmla="*/ 0 h 3"/>
                  <a:gd name="T8" fmla="*/ 2 w 1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3"/>
                  <a:gd name="T17" fmla="*/ 1 w 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2" name="Freeform 3130"/>
              <p:cNvSpPr>
                <a:spLocks noChangeAspect="1"/>
              </p:cNvSpPr>
              <p:nvPr/>
            </p:nvSpPr>
            <p:spPr bwMode="auto">
              <a:xfrm>
                <a:off x="8096250" y="5816600"/>
                <a:ext cx="4763" cy="4763"/>
              </a:xfrm>
              <a:custGeom>
                <a:avLst/>
                <a:gdLst>
                  <a:gd name="T0" fmla="*/ 3 w 2"/>
                  <a:gd name="T1" fmla="*/ 2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  <a:gd name="T8" fmla="*/ 3 w 2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3" name="Oval 3131"/>
              <p:cNvSpPr>
                <a:spLocks noChangeAspect="1" noChangeArrowheads="1"/>
              </p:cNvSpPr>
              <p:nvPr/>
            </p:nvSpPr>
            <p:spPr bwMode="auto">
              <a:xfrm>
                <a:off x="8577263" y="5360988"/>
                <a:ext cx="1588" cy="4763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4" name="Freeform 3132"/>
              <p:cNvSpPr>
                <a:spLocks noChangeAspect="1"/>
              </p:cNvSpPr>
              <p:nvPr/>
            </p:nvSpPr>
            <p:spPr bwMode="auto">
              <a:xfrm>
                <a:off x="8582025" y="5245100"/>
                <a:ext cx="131763" cy="153988"/>
              </a:xfrm>
              <a:custGeom>
                <a:avLst/>
                <a:gdLst>
                  <a:gd name="T0" fmla="*/ 53 w 69"/>
                  <a:gd name="T1" fmla="*/ 23 h 81"/>
                  <a:gd name="T2" fmla="*/ 66 w 69"/>
                  <a:gd name="T3" fmla="*/ 22 h 81"/>
                  <a:gd name="T4" fmla="*/ 75 w 69"/>
                  <a:gd name="T5" fmla="*/ 14 h 81"/>
                  <a:gd name="T6" fmla="*/ 83 w 69"/>
                  <a:gd name="T7" fmla="*/ 19 h 81"/>
                  <a:gd name="T8" fmla="*/ 77 w 69"/>
                  <a:gd name="T9" fmla="*/ 24 h 81"/>
                  <a:gd name="T10" fmla="*/ 73 w 69"/>
                  <a:gd name="T11" fmla="*/ 35 h 81"/>
                  <a:gd name="T12" fmla="*/ 65 w 69"/>
                  <a:gd name="T13" fmla="*/ 36 h 81"/>
                  <a:gd name="T14" fmla="*/ 64 w 69"/>
                  <a:gd name="T15" fmla="*/ 44 h 81"/>
                  <a:gd name="T16" fmla="*/ 64 w 69"/>
                  <a:gd name="T17" fmla="*/ 47 h 81"/>
                  <a:gd name="T18" fmla="*/ 61 w 69"/>
                  <a:gd name="T19" fmla="*/ 49 h 81"/>
                  <a:gd name="T20" fmla="*/ 60 w 69"/>
                  <a:gd name="T21" fmla="*/ 46 h 81"/>
                  <a:gd name="T22" fmla="*/ 53 w 69"/>
                  <a:gd name="T23" fmla="*/ 46 h 81"/>
                  <a:gd name="T24" fmla="*/ 46 w 69"/>
                  <a:gd name="T25" fmla="*/ 53 h 81"/>
                  <a:gd name="T26" fmla="*/ 49 w 69"/>
                  <a:gd name="T27" fmla="*/ 57 h 81"/>
                  <a:gd name="T28" fmla="*/ 38 w 69"/>
                  <a:gd name="T29" fmla="*/ 69 h 81"/>
                  <a:gd name="T30" fmla="*/ 30 w 69"/>
                  <a:gd name="T31" fmla="*/ 83 h 81"/>
                  <a:gd name="T32" fmla="*/ 16 w 69"/>
                  <a:gd name="T33" fmla="*/ 96 h 81"/>
                  <a:gd name="T34" fmla="*/ 8 w 69"/>
                  <a:gd name="T35" fmla="*/ 93 h 81"/>
                  <a:gd name="T36" fmla="*/ 5 w 69"/>
                  <a:gd name="T37" fmla="*/ 89 h 81"/>
                  <a:gd name="T38" fmla="*/ 13 w 69"/>
                  <a:gd name="T39" fmla="*/ 78 h 81"/>
                  <a:gd name="T40" fmla="*/ 18 w 69"/>
                  <a:gd name="T41" fmla="*/ 71 h 81"/>
                  <a:gd name="T42" fmla="*/ 16 w 69"/>
                  <a:gd name="T43" fmla="*/ 61 h 81"/>
                  <a:gd name="T44" fmla="*/ 10 w 69"/>
                  <a:gd name="T45" fmla="*/ 59 h 81"/>
                  <a:gd name="T46" fmla="*/ 5 w 69"/>
                  <a:gd name="T47" fmla="*/ 55 h 81"/>
                  <a:gd name="T48" fmla="*/ 1 w 69"/>
                  <a:gd name="T49" fmla="*/ 51 h 81"/>
                  <a:gd name="T50" fmla="*/ 7 w 69"/>
                  <a:gd name="T51" fmla="*/ 46 h 81"/>
                  <a:gd name="T52" fmla="*/ 16 w 69"/>
                  <a:gd name="T53" fmla="*/ 42 h 81"/>
                  <a:gd name="T54" fmla="*/ 22 w 69"/>
                  <a:gd name="T55" fmla="*/ 29 h 81"/>
                  <a:gd name="T56" fmla="*/ 25 w 69"/>
                  <a:gd name="T57" fmla="*/ 24 h 81"/>
                  <a:gd name="T58" fmla="*/ 24 w 69"/>
                  <a:gd name="T59" fmla="*/ 13 h 81"/>
                  <a:gd name="T60" fmla="*/ 26 w 69"/>
                  <a:gd name="T61" fmla="*/ 6 h 81"/>
                  <a:gd name="T62" fmla="*/ 30 w 69"/>
                  <a:gd name="T63" fmla="*/ 7 h 81"/>
                  <a:gd name="T64" fmla="*/ 31 w 69"/>
                  <a:gd name="T65" fmla="*/ 4 h 81"/>
                  <a:gd name="T66" fmla="*/ 35 w 69"/>
                  <a:gd name="T67" fmla="*/ 5 h 81"/>
                  <a:gd name="T68" fmla="*/ 35 w 69"/>
                  <a:gd name="T69" fmla="*/ 10 h 81"/>
                  <a:gd name="T70" fmla="*/ 40 w 69"/>
                  <a:gd name="T71" fmla="*/ 10 h 81"/>
                  <a:gd name="T72" fmla="*/ 40 w 69"/>
                  <a:gd name="T73" fmla="*/ 2 h 81"/>
                  <a:gd name="T74" fmla="*/ 43 w 69"/>
                  <a:gd name="T75" fmla="*/ 2 h 81"/>
                  <a:gd name="T76" fmla="*/ 43 w 69"/>
                  <a:gd name="T77" fmla="*/ 18 h 81"/>
                  <a:gd name="T78" fmla="*/ 53 w 69"/>
                  <a:gd name="T79" fmla="*/ 23 h 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9"/>
                  <a:gd name="T121" fmla="*/ 0 h 81"/>
                  <a:gd name="T122" fmla="*/ 69 w 69"/>
                  <a:gd name="T123" fmla="*/ 81 h 8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9" h="81">
                    <a:moveTo>
                      <a:pt x="44" y="19"/>
                    </a:moveTo>
                    <a:cubicBezTo>
                      <a:pt x="48" y="20"/>
                      <a:pt x="52" y="20"/>
                      <a:pt x="55" y="18"/>
                    </a:cubicBezTo>
                    <a:cubicBezTo>
                      <a:pt x="58" y="17"/>
                      <a:pt x="59" y="13"/>
                      <a:pt x="62" y="12"/>
                    </a:cubicBezTo>
                    <a:cubicBezTo>
                      <a:pt x="64" y="12"/>
                      <a:pt x="68" y="13"/>
                      <a:pt x="69" y="16"/>
                    </a:cubicBezTo>
                    <a:cubicBezTo>
                      <a:pt x="69" y="17"/>
                      <a:pt x="65" y="18"/>
                      <a:pt x="64" y="20"/>
                    </a:cubicBezTo>
                    <a:cubicBezTo>
                      <a:pt x="63" y="23"/>
                      <a:pt x="64" y="27"/>
                      <a:pt x="61" y="29"/>
                    </a:cubicBezTo>
                    <a:cubicBezTo>
                      <a:pt x="60" y="31"/>
                      <a:pt x="56" y="29"/>
                      <a:pt x="54" y="30"/>
                    </a:cubicBezTo>
                    <a:cubicBezTo>
                      <a:pt x="52" y="32"/>
                      <a:pt x="53" y="35"/>
                      <a:pt x="53" y="37"/>
                    </a:cubicBezTo>
                    <a:cubicBezTo>
                      <a:pt x="53" y="38"/>
                      <a:pt x="53" y="39"/>
                      <a:pt x="53" y="39"/>
                    </a:cubicBezTo>
                    <a:cubicBezTo>
                      <a:pt x="53" y="40"/>
                      <a:pt x="52" y="42"/>
                      <a:pt x="51" y="41"/>
                    </a:cubicBezTo>
                    <a:cubicBezTo>
                      <a:pt x="50" y="41"/>
                      <a:pt x="51" y="39"/>
                      <a:pt x="50" y="38"/>
                    </a:cubicBezTo>
                    <a:cubicBezTo>
                      <a:pt x="48" y="38"/>
                      <a:pt x="45" y="37"/>
                      <a:pt x="44" y="38"/>
                    </a:cubicBezTo>
                    <a:cubicBezTo>
                      <a:pt x="41" y="40"/>
                      <a:pt x="38" y="42"/>
                      <a:pt x="38" y="44"/>
                    </a:cubicBezTo>
                    <a:cubicBezTo>
                      <a:pt x="37" y="46"/>
                      <a:pt x="42" y="47"/>
                      <a:pt x="41" y="48"/>
                    </a:cubicBezTo>
                    <a:cubicBezTo>
                      <a:pt x="39" y="52"/>
                      <a:pt x="35" y="54"/>
                      <a:pt x="32" y="58"/>
                    </a:cubicBezTo>
                    <a:cubicBezTo>
                      <a:pt x="29" y="61"/>
                      <a:pt x="28" y="66"/>
                      <a:pt x="25" y="69"/>
                    </a:cubicBezTo>
                    <a:cubicBezTo>
                      <a:pt x="21" y="73"/>
                      <a:pt x="17" y="77"/>
                      <a:pt x="13" y="80"/>
                    </a:cubicBezTo>
                    <a:cubicBezTo>
                      <a:pt x="11" y="81"/>
                      <a:pt x="9" y="79"/>
                      <a:pt x="7" y="78"/>
                    </a:cubicBezTo>
                    <a:cubicBezTo>
                      <a:pt x="6" y="77"/>
                      <a:pt x="3" y="76"/>
                      <a:pt x="4" y="74"/>
                    </a:cubicBezTo>
                    <a:cubicBezTo>
                      <a:pt x="5" y="71"/>
                      <a:pt x="9" y="68"/>
                      <a:pt x="11" y="65"/>
                    </a:cubicBezTo>
                    <a:cubicBezTo>
                      <a:pt x="13" y="63"/>
                      <a:pt x="15" y="61"/>
                      <a:pt x="15" y="59"/>
                    </a:cubicBezTo>
                    <a:cubicBezTo>
                      <a:pt x="15" y="56"/>
                      <a:pt x="15" y="53"/>
                      <a:pt x="13" y="51"/>
                    </a:cubicBezTo>
                    <a:cubicBezTo>
                      <a:pt x="12" y="49"/>
                      <a:pt x="10" y="50"/>
                      <a:pt x="8" y="49"/>
                    </a:cubicBezTo>
                    <a:cubicBezTo>
                      <a:pt x="7" y="48"/>
                      <a:pt x="5" y="47"/>
                      <a:pt x="4" y="46"/>
                    </a:cubicBezTo>
                    <a:cubicBezTo>
                      <a:pt x="2" y="45"/>
                      <a:pt x="0" y="44"/>
                      <a:pt x="1" y="43"/>
                    </a:cubicBezTo>
                    <a:cubicBezTo>
                      <a:pt x="1" y="41"/>
                      <a:pt x="4" y="39"/>
                      <a:pt x="6" y="38"/>
                    </a:cubicBezTo>
                    <a:cubicBezTo>
                      <a:pt x="8" y="37"/>
                      <a:pt x="11" y="37"/>
                      <a:pt x="13" y="35"/>
                    </a:cubicBezTo>
                    <a:cubicBezTo>
                      <a:pt x="16" y="32"/>
                      <a:pt x="16" y="28"/>
                      <a:pt x="18" y="24"/>
                    </a:cubicBezTo>
                    <a:cubicBezTo>
                      <a:pt x="18" y="23"/>
                      <a:pt x="21" y="22"/>
                      <a:pt x="21" y="20"/>
                    </a:cubicBezTo>
                    <a:cubicBezTo>
                      <a:pt x="22" y="17"/>
                      <a:pt x="20" y="14"/>
                      <a:pt x="20" y="11"/>
                    </a:cubicBezTo>
                    <a:cubicBezTo>
                      <a:pt x="20" y="9"/>
                      <a:pt x="20" y="7"/>
                      <a:pt x="22" y="5"/>
                    </a:cubicBezTo>
                    <a:cubicBezTo>
                      <a:pt x="22" y="5"/>
                      <a:pt x="24" y="7"/>
                      <a:pt x="25" y="6"/>
                    </a:cubicBezTo>
                    <a:cubicBezTo>
                      <a:pt x="26" y="5"/>
                      <a:pt x="25" y="3"/>
                      <a:pt x="26" y="3"/>
                    </a:cubicBezTo>
                    <a:cubicBezTo>
                      <a:pt x="27" y="2"/>
                      <a:pt x="29" y="3"/>
                      <a:pt x="29" y="4"/>
                    </a:cubicBezTo>
                    <a:cubicBezTo>
                      <a:pt x="30" y="5"/>
                      <a:pt x="28" y="7"/>
                      <a:pt x="29" y="8"/>
                    </a:cubicBezTo>
                    <a:cubicBezTo>
                      <a:pt x="30" y="8"/>
                      <a:pt x="32" y="9"/>
                      <a:pt x="33" y="8"/>
                    </a:cubicBezTo>
                    <a:cubicBezTo>
                      <a:pt x="34" y="6"/>
                      <a:pt x="32" y="4"/>
                      <a:pt x="33" y="2"/>
                    </a:cubicBezTo>
                    <a:cubicBezTo>
                      <a:pt x="33" y="1"/>
                      <a:pt x="36" y="0"/>
                      <a:pt x="36" y="2"/>
                    </a:cubicBezTo>
                    <a:cubicBezTo>
                      <a:pt x="37" y="6"/>
                      <a:pt x="34" y="11"/>
                      <a:pt x="36" y="15"/>
                    </a:cubicBezTo>
                    <a:cubicBezTo>
                      <a:pt x="37" y="18"/>
                      <a:pt x="41" y="19"/>
                      <a:pt x="44" y="19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5" name="Freeform 3133"/>
              <p:cNvSpPr>
                <a:spLocks noChangeAspect="1"/>
              </p:cNvSpPr>
              <p:nvPr/>
            </p:nvSpPr>
            <p:spPr bwMode="auto">
              <a:xfrm>
                <a:off x="8594725" y="5173663"/>
                <a:ext cx="38100" cy="76200"/>
              </a:xfrm>
              <a:custGeom>
                <a:avLst/>
                <a:gdLst>
                  <a:gd name="T0" fmla="*/ 16 w 20"/>
                  <a:gd name="T1" fmla="*/ 41 h 40"/>
                  <a:gd name="T2" fmla="*/ 17 w 20"/>
                  <a:gd name="T3" fmla="*/ 47 h 40"/>
                  <a:gd name="T4" fmla="*/ 20 w 20"/>
                  <a:gd name="T5" fmla="*/ 47 h 40"/>
                  <a:gd name="T6" fmla="*/ 24 w 20"/>
                  <a:gd name="T7" fmla="*/ 35 h 40"/>
                  <a:gd name="T8" fmla="*/ 20 w 20"/>
                  <a:gd name="T9" fmla="*/ 25 h 40"/>
                  <a:gd name="T10" fmla="*/ 24 w 20"/>
                  <a:gd name="T11" fmla="*/ 25 h 40"/>
                  <a:gd name="T12" fmla="*/ 22 w 20"/>
                  <a:gd name="T13" fmla="*/ 17 h 40"/>
                  <a:gd name="T14" fmla="*/ 12 w 20"/>
                  <a:gd name="T15" fmla="*/ 10 h 40"/>
                  <a:gd name="T16" fmla="*/ 6 w 20"/>
                  <a:gd name="T17" fmla="*/ 6 h 40"/>
                  <a:gd name="T18" fmla="*/ 6 w 20"/>
                  <a:gd name="T19" fmla="*/ 2 h 40"/>
                  <a:gd name="T20" fmla="*/ 1 w 20"/>
                  <a:gd name="T21" fmla="*/ 2 h 40"/>
                  <a:gd name="T22" fmla="*/ 6 w 20"/>
                  <a:gd name="T23" fmla="*/ 12 h 40"/>
                  <a:gd name="T24" fmla="*/ 5 w 20"/>
                  <a:gd name="T25" fmla="*/ 16 h 40"/>
                  <a:gd name="T26" fmla="*/ 14 w 20"/>
                  <a:gd name="T27" fmla="*/ 35 h 40"/>
                  <a:gd name="T28" fmla="*/ 19 w 20"/>
                  <a:gd name="T29" fmla="*/ 36 h 40"/>
                  <a:gd name="T30" fmla="*/ 16 w 20"/>
                  <a:gd name="T31" fmla="*/ 41 h 4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0"/>
                  <a:gd name="T49" fmla="*/ 0 h 40"/>
                  <a:gd name="T50" fmla="*/ 20 w 20"/>
                  <a:gd name="T51" fmla="*/ 40 h 4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0" h="40">
                    <a:moveTo>
                      <a:pt x="13" y="34"/>
                    </a:moveTo>
                    <a:cubicBezTo>
                      <a:pt x="13" y="36"/>
                      <a:pt x="13" y="38"/>
                      <a:pt x="14" y="39"/>
                    </a:cubicBezTo>
                    <a:cubicBezTo>
                      <a:pt x="15" y="40"/>
                      <a:pt x="17" y="40"/>
                      <a:pt x="17" y="39"/>
                    </a:cubicBezTo>
                    <a:cubicBezTo>
                      <a:pt x="19" y="36"/>
                      <a:pt x="20" y="32"/>
                      <a:pt x="20" y="29"/>
                    </a:cubicBezTo>
                    <a:cubicBezTo>
                      <a:pt x="20" y="26"/>
                      <a:pt x="17" y="24"/>
                      <a:pt x="17" y="21"/>
                    </a:cubicBezTo>
                    <a:cubicBezTo>
                      <a:pt x="17" y="20"/>
                      <a:pt x="20" y="22"/>
                      <a:pt x="20" y="21"/>
                    </a:cubicBezTo>
                    <a:cubicBezTo>
                      <a:pt x="20" y="18"/>
                      <a:pt x="20" y="16"/>
                      <a:pt x="18" y="14"/>
                    </a:cubicBezTo>
                    <a:cubicBezTo>
                      <a:pt x="16" y="11"/>
                      <a:pt x="13" y="10"/>
                      <a:pt x="10" y="8"/>
                    </a:cubicBezTo>
                    <a:cubicBezTo>
                      <a:pt x="8" y="7"/>
                      <a:pt x="6" y="7"/>
                      <a:pt x="5" y="5"/>
                    </a:cubicBezTo>
                    <a:cubicBezTo>
                      <a:pt x="4" y="4"/>
                      <a:pt x="6" y="2"/>
                      <a:pt x="5" y="2"/>
                    </a:cubicBezTo>
                    <a:cubicBezTo>
                      <a:pt x="4" y="1"/>
                      <a:pt x="1" y="0"/>
                      <a:pt x="1" y="2"/>
                    </a:cubicBezTo>
                    <a:cubicBezTo>
                      <a:pt x="0" y="5"/>
                      <a:pt x="4" y="7"/>
                      <a:pt x="5" y="10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6" y="19"/>
                      <a:pt x="9" y="24"/>
                      <a:pt x="12" y="29"/>
                    </a:cubicBezTo>
                    <a:cubicBezTo>
                      <a:pt x="13" y="30"/>
                      <a:pt x="16" y="29"/>
                      <a:pt x="16" y="30"/>
                    </a:cubicBezTo>
                    <a:cubicBezTo>
                      <a:pt x="16" y="32"/>
                      <a:pt x="13" y="33"/>
                      <a:pt x="13" y="3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6" name="Freeform 3134"/>
              <p:cNvSpPr>
                <a:spLocks noChangeAspect="1"/>
              </p:cNvSpPr>
              <p:nvPr/>
            </p:nvSpPr>
            <p:spPr bwMode="auto">
              <a:xfrm>
                <a:off x="8353425" y="5360988"/>
                <a:ext cx="231775" cy="200025"/>
              </a:xfrm>
              <a:custGeom>
                <a:avLst/>
                <a:gdLst>
                  <a:gd name="T0" fmla="*/ 140 w 121"/>
                  <a:gd name="T1" fmla="*/ 28 h 105"/>
                  <a:gd name="T2" fmla="*/ 128 w 121"/>
                  <a:gd name="T3" fmla="*/ 38 h 105"/>
                  <a:gd name="T4" fmla="*/ 119 w 121"/>
                  <a:gd name="T5" fmla="*/ 49 h 105"/>
                  <a:gd name="T6" fmla="*/ 110 w 121"/>
                  <a:gd name="T7" fmla="*/ 58 h 105"/>
                  <a:gd name="T8" fmla="*/ 110 w 121"/>
                  <a:gd name="T9" fmla="*/ 61 h 105"/>
                  <a:gd name="T10" fmla="*/ 116 w 121"/>
                  <a:gd name="T11" fmla="*/ 64 h 105"/>
                  <a:gd name="T12" fmla="*/ 115 w 121"/>
                  <a:gd name="T13" fmla="*/ 67 h 105"/>
                  <a:gd name="T14" fmla="*/ 103 w 121"/>
                  <a:gd name="T15" fmla="*/ 66 h 105"/>
                  <a:gd name="T16" fmla="*/ 88 w 121"/>
                  <a:gd name="T17" fmla="*/ 72 h 105"/>
                  <a:gd name="T18" fmla="*/ 81 w 121"/>
                  <a:gd name="T19" fmla="*/ 79 h 105"/>
                  <a:gd name="T20" fmla="*/ 78 w 121"/>
                  <a:gd name="T21" fmla="*/ 90 h 105"/>
                  <a:gd name="T22" fmla="*/ 70 w 121"/>
                  <a:gd name="T23" fmla="*/ 101 h 105"/>
                  <a:gd name="T24" fmla="*/ 56 w 121"/>
                  <a:gd name="T25" fmla="*/ 113 h 105"/>
                  <a:gd name="T26" fmla="*/ 41 w 121"/>
                  <a:gd name="T27" fmla="*/ 125 h 105"/>
                  <a:gd name="T28" fmla="*/ 33 w 121"/>
                  <a:gd name="T29" fmla="*/ 124 h 105"/>
                  <a:gd name="T30" fmla="*/ 28 w 121"/>
                  <a:gd name="T31" fmla="*/ 116 h 105"/>
                  <a:gd name="T32" fmla="*/ 19 w 121"/>
                  <a:gd name="T33" fmla="*/ 114 h 105"/>
                  <a:gd name="T34" fmla="*/ 4 w 121"/>
                  <a:gd name="T35" fmla="*/ 113 h 105"/>
                  <a:gd name="T36" fmla="*/ 1 w 121"/>
                  <a:gd name="T37" fmla="*/ 107 h 105"/>
                  <a:gd name="T38" fmla="*/ 13 w 121"/>
                  <a:gd name="T39" fmla="*/ 92 h 105"/>
                  <a:gd name="T40" fmla="*/ 31 w 121"/>
                  <a:gd name="T41" fmla="*/ 78 h 105"/>
                  <a:gd name="T42" fmla="*/ 46 w 121"/>
                  <a:gd name="T43" fmla="*/ 68 h 105"/>
                  <a:gd name="T44" fmla="*/ 56 w 121"/>
                  <a:gd name="T45" fmla="*/ 66 h 105"/>
                  <a:gd name="T46" fmla="*/ 76 w 121"/>
                  <a:gd name="T47" fmla="*/ 52 h 105"/>
                  <a:gd name="T48" fmla="*/ 92 w 121"/>
                  <a:gd name="T49" fmla="*/ 42 h 105"/>
                  <a:gd name="T50" fmla="*/ 101 w 121"/>
                  <a:gd name="T51" fmla="*/ 28 h 105"/>
                  <a:gd name="T52" fmla="*/ 112 w 121"/>
                  <a:gd name="T53" fmla="*/ 16 h 105"/>
                  <a:gd name="T54" fmla="*/ 121 w 121"/>
                  <a:gd name="T55" fmla="*/ 0 h 105"/>
                  <a:gd name="T56" fmla="*/ 125 w 121"/>
                  <a:gd name="T57" fmla="*/ 0 h 105"/>
                  <a:gd name="T58" fmla="*/ 125 w 121"/>
                  <a:gd name="T59" fmla="*/ 5 h 105"/>
                  <a:gd name="T60" fmla="*/ 129 w 121"/>
                  <a:gd name="T61" fmla="*/ 7 h 105"/>
                  <a:gd name="T62" fmla="*/ 127 w 121"/>
                  <a:gd name="T63" fmla="*/ 13 h 105"/>
                  <a:gd name="T64" fmla="*/ 132 w 121"/>
                  <a:gd name="T65" fmla="*/ 17 h 105"/>
                  <a:gd name="T66" fmla="*/ 138 w 121"/>
                  <a:gd name="T67" fmla="*/ 8 h 105"/>
                  <a:gd name="T68" fmla="*/ 142 w 121"/>
                  <a:gd name="T69" fmla="*/ 6 h 105"/>
                  <a:gd name="T70" fmla="*/ 145 w 121"/>
                  <a:gd name="T71" fmla="*/ 12 h 105"/>
                  <a:gd name="T72" fmla="*/ 146 w 121"/>
                  <a:gd name="T73" fmla="*/ 17 h 105"/>
                  <a:gd name="T74" fmla="*/ 140 w 121"/>
                  <a:gd name="T75" fmla="*/ 22 h 105"/>
                  <a:gd name="T76" fmla="*/ 140 w 121"/>
                  <a:gd name="T77" fmla="*/ 28 h 1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21"/>
                  <a:gd name="T118" fmla="*/ 0 h 105"/>
                  <a:gd name="T119" fmla="*/ 121 w 121"/>
                  <a:gd name="T120" fmla="*/ 105 h 10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21" h="105">
                    <a:moveTo>
                      <a:pt x="116" y="23"/>
                    </a:moveTo>
                    <a:cubicBezTo>
                      <a:pt x="113" y="26"/>
                      <a:pt x="109" y="29"/>
                      <a:pt x="106" y="32"/>
                    </a:cubicBezTo>
                    <a:cubicBezTo>
                      <a:pt x="103" y="35"/>
                      <a:pt x="102" y="39"/>
                      <a:pt x="99" y="41"/>
                    </a:cubicBezTo>
                    <a:cubicBezTo>
                      <a:pt x="97" y="44"/>
                      <a:pt x="93" y="45"/>
                      <a:pt x="91" y="48"/>
                    </a:cubicBezTo>
                    <a:cubicBezTo>
                      <a:pt x="90" y="49"/>
                      <a:pt x="90" y="50"/>
                      <a:pt x="91" y="51"/>
                    </a:cubicBezTo>
                    <a:cubicBezTo>
                      <a:pt x="92" y="52"/>
                      <a:pt x="95" y="51"/>
                      <a:pt x="96" y="53"/>
                    </a:cubicBezTo>
                    <a:cubicBezTo>
                      <a:pt x="97" y="54"/>
                      <a:pt x="97" y="56"/>
                      <a:pt x="95" y="56"/>
                    </a:cubicBezTo>
                    <a:cubicBezTo>
                      <a:pt x="92" y="57"/>
                      <a:pt x="89" y="54"/>
                      <a:pt x="85" y="55"/>
                    </a:cubicBezTo>
                    <a:cubicBezTo>
                      <a:pt x="81" y="55"/>
                      <a:pt x="77" y="58"/>
                      <a:pt x="73" y="60"/>
                    </a:cubicBezTo>
                    <a:cubicBezTo>
                      <a:pt x="71" y="62"/>
                      <a:pt x="68" y="63"/>
                      <a:pt x="67" y="66"/>
                    </a:cubicBezTo>
                    <a:cubicBezTo>
                      <a:pt x="65" y="68"/>
                      <a:pt x="67" y="72"/>
                      <a:pt x="65" y="75"/>
                    </a:cubicBezTo>
                    <a:cubicBezTo>
                      <a:pt x="64" y="78"/>
                      <a:pt x="61" y="81"/>
                      <a:pt x="58" y="84"/>
                    </a:cubicBezTo>
                    <a:cubicBezTo>
                      <a:pt x="54" y="88"/>
                      <a:pt x="50" y="91"/>
                      <a:pt x="46" y="94"/>
                    </a:cubicBezTo>
                    <a:cubicBezTo>
                      <a:pt x="42" y="98"/>
                      <a:pt x="39" y="102"/>
                      <a:pt x="34" y="104"/>
                    </a:cubicBezTo>
                    <a:cubicBezTo>
                      <a:pt x="32" y="105"/>
                      <a:pt x="29" y="104"/>
                      <a:pt x="27" y="103"/>
                    </a:cubicBezTo>
                    <a:cubicBezTo>
                      <a:pt x="25" y="102"/>
                      <a:pt x="25" y="98"/>
                      <a:pt x="23" y="97"/>
                    </a:cubicBezTo>
                    <a:cubicBezTo>
                      <a:pt x="21" y="96"/>
                      <a:pt x="18" y="95"/>
                      <a:pt x="16" y="95"/>
                    </a:cubicBezTo>
                    <a:cubicBezTo>
                      <a:pt x="12" y="95"/>
                      <a:pt x="7" y="96"/>
                      <a:pt x="3" y="94"/>
                    </a:cubicBezTo>
                    <a:cubicBezTo>
                      <a:pt x="2" y="94"/>
                      <a:pt x="0" y="91"/>
                      <a:pt x="1" y="89"/>
                    </a:cubicBezTo>
                    <a:cubicBezTo>
                      <a:pt x="3" y="84"/>
                      <a:pt x="7" y="80"/>
                      <a:pt x="11" y="77"/>
                    </a:cubicBezTo>
                    <a:cubicBezTo>
                      <a:pt x="16" y="72"/>
                      <a:pt x="21" y="69"/>
                      <a:pt x="26" y="65"/>
                    </a:cubicBezTo>
                    <a:cubicBezTo>
                      <a:pt x="30" y="62"/>
                      <a:pt x="34" y="59"/>
                      <a:pt x="38" y="57"/>
                    </a:cubicBezTo>
                    <a:cubicBezTo>
                      <a:pt x="40" y="56"/>
                      <a:pt x="43" y="56"/>
                      <a:pt x="46" y="55"/>
                    </a:cubicBezTo>
                    <a:cubicBezTo>
                      <a:pt x="52" y="51"/>
                      <a:pt x="57" y="47"/>
                      <a:pt x="63" y="43"/>
                    </a:cubicBezTo>
                    <a:cubicBezTo>
                      <a:pt x="67" y="40"/>
                      <a:pt x="73" y="38"/>
                      <a:pt x="76" y="35"/>
                    </a:cubicBezTo>
                    <a:cubicBezTo>
                      <a:pt x="80" y="31"/>
                      <a:pt x="81" y="26"/>
                      <a:pt x="84" y="23"/>
                    </a:cubicBezTo>
                    <a:cubicBezTo>
                      <a:pt x="86" y="19"/>
                      <a:pt x="90" y="16"/>
                      <a:pt x="93" y="13"/>
                    </a:cubicBezTo>
                    <a:cubicBezTo>
                      <a:pt x="95" y="9"/>
                      <a:pt x="97" y="4"/>
                      <a:pt x="100" y="0"/>
                    </a:cubicBezTo>
                    <a:cubicBezTo>
                      <a:pt x="101" y="0"/>
                      <a:pt x="103" y="0"/>
                      <a:pt x="104" y="0"/>
                    </a:cubicBezTo>
                    <a:cubicBezTo>
                      <a:pt x="104" y="1"/>
                      <a:pt x="103" y="3"/>
                      <a:pt x="104" y="4"/>
                    </a:cubicBezTo>
                    <a:cubicBezTo>
                      <a:pt x="104" y="5"/>
                      <a:pt x="107" y="4"/>
                      <a:pt x="107" y="6"/>
                    </a:cubicBezTo>
                    <a:cubicBezTo>
                      <a:pt x="108" y="7"/>
                      <a:pt x="105" y="9"/>
                      <a:pt x="105" y="11"/>
                    </a:cubicBezTo>
                    <a:cubicBezTo>
                      <a:pt x="106" y="12"/>
                      <a:pt x="108" y="15"/>
                      <a:pt x="109" y="14"/>
                    </a:cubicBezTo>
                    <a:cubicBezTo>
                      <a:pt x="112" y="13"/>
                      <a:pt x="112" y="9"/>
                      <a:pt x="114" y="7"/>
                    </a:cubicBezTo>
                    <a:cubicBezTo>
                      <a:pt x="115" y="6"/>
                      <a:pt x="117" y="5"/>
                      <a:pt x="118" y="5"/>
                    </a:cubicBezTo>
                    <a:cubicBezTo>
                      <a:pt x="119" y="6"/>
                      <a:pt x="119" y="9"/>
                      <a:pt x="120" y="10"/>
                    </a:cubicBezTo>
                    <a:cubicBezTo>
                      <a:pt x="120" y="11"/>
                      <a:pt x="121" y="13"/>
                      <a:pt x="121" y="14"/>
                    </a:cubicBezTo>
                    <a:cubicBezTo>
                      <a:pt x="120" y="15"/>
                      <a:pt x="117" y="16"/>
                      <a:pt x="116" y="18"/>
                    </a:cubicBezTo>
                    <a:cubicBezTo>
                      <a:pt x="116" y="19"/>
                      <a:pt x="117" y="21"/>
                      <a:pt x="116" y="2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7" name="Freeform 3135"/>
              <p:cNvSpPr>
                <a:spLocks noChangeAspect="1"/>
              </p:cNvSpPr>
              <p:nvPr/>
            </p:nvSpPr>
            <p:spPr bwMode="auto">
              <a:xfrm>
                <a:off x="8370888" y="5556250"/>
                <a:ext cx="20638" cy="23813"/>
              </a:xfrm>
              <a:custGeom>
                <a:avLst/>
                <a:gdLst>
                  <a:gd name="T0" fmla="*/ 9 w 11"/>
                  <a:gd name="T1" fmla="*/ 0 h 12"/>
                  <a:gd name="T2" fmla="*/ 12 w 11"/>
                  <a:gd name="T3" fmla="*/ 4 h 12"/>
                  <a:gd name="T4" fmla="*/ 9 w 11"/>
                  <a:gd name="T5" fmla="*/ 6 h 12"/>
                  <a:gd name="T6" fmla="*/ 13 w 11"/>
                  <a:gd name="T7" fmla="*/ 10 h 12"/>
                  <a:gd name="T8" fmla="*/ 9 w 11"/>
                  <a:gd name="T9" fmla="*/ 13 h 12"/>
                  <a:gd name="T10" fmla="*/ 1 w 11"/>
                  <a:gd name="T11" fmla="*/ 15 h 12"/>
                  <a:gd name="T12" fmla="*/ 1 w 11"/>
                  <a:gd name="T13" fmla="*/ 13 h 12"/>
                  <a:gd name="T14" fmla="*/ 7 w 11"/>
                  <a:gd name="T15" fmla="*/ 1 h 12"/>
                  <a:gd name="T16" fmla="*/ 9 w 11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8" y="0"/>
                    </a:moveTo>
                    <a:cubicBezTo>
                      <a:pt x="9" y="1"/>
                      <a:pt x="10" y="2"/>
                      <a:pt x="10" y="3"/>
                    </a:cubicBezTo>
                    <a:cubicBezTo>
                      <a:pt x="10" y="4"/>
                      <a:pt x="7" y="4"/>
                      <a:pt x="8" y="5"/>
                    </a:cubicBezTo>
                    <a:cubicBezTo>
                      <a:pt x="8" y="7"/>
                      <a:pt x="11" y="7"/>
                      <a:pt x="11" y="8"/>
                    </a:cubicBezTo>
                    <a:cubicBezTo>
                      <a:pt x="11" y="9"/>
                      <a:pt x="9" y="9"/>
                      <a:pt x="8" y="10"/>
                    </a:cubicBezTo>
                    <a:cubicBezTo>
                      <a:pt x="6" y="11"/>
                      <a:pt x="4" y="12"/>
                      <a:pt x="1" y="12"/>
                    </a:cubicBezTo>
                    <a:cubicBezTo>
                      <a:pt x="1" y="12"/>
                      <a:pt x="0" y="11"/>
                      <a:pt x="1" y="10"/>
                    </a:cubicBezTo>
                    <a:cubicBezTo>
                      <a:pt x="2" y="7"/>
                      <a:pt x="4" y="4"/>
                      <a:pt x="6" y="1"/>
                    </a:cubicBezTo>
                    <a:cubicBezTo>
                      <a:pt x="6" y="0"/>
                      <a:pt x="7" y="0"/>
                      <a:pt x="8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8" name="Freeform 3136"/>
              <p:cNvSpPr>
                <a:spLocks noChangeAspect="1"/>
              </p:cNvSpPr>
              <p:nvPr/>
            </p:nvSpPr>
            <p:spPr bwMode="auto">
              <a:xfrm>
                <a:off x="8301038" y="5681663"/>
                <a:ext cx="11113" cy="19050"/>
              </a:xfrm>
              <a:custGeom>
                <a:avLst/>
                <a:gdLst>
                  <a:gd name="T0" fmla="*/ 1 w 6"/>
                  <a:gd name="T1" fmla="*/ 6 h 10"/>
                  <a:gd name="T2" fmla="*/ 5 w 6"/>
                  <a:gd name="T3" fmla="*/ 1 h 10"/>
                  <a:gd name="T4" fmla="*/ 7 w 6"/>
                  <a:gd name="T5" fmla="*/ 1 h 10"/>
                  <a:gd name="T6" fmla="*/ 5 w 6"/>
                  <a:gd name="T7" fmla="*/ 11 h 10"/>
                  <a:gd name="T8" fmla="*/ 1 w 6"/>
                  <a:gd name="T9" fmla="*/ 11 h 10"/>
                  <a:gd name="T10" fmla="*/ 1 w 6"/>
                  <a:gd name="T11" fmla="*/ 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10"/>
                  <a:gd name="T20" fmla="*/ 6 w 6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10">
                    <a:moveTo>
                      <a:pt x="1" y="5"/>
                    </a:moveTo>
                    <a:cubicBezTo>
                      <a:pt x="1" y="3"/>
                      <a:pt x="3" y="2"/>
                      <a:pt x="4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4"/>
                      <a:pt x="5" y="7"/>
                      <a:pt x="4" y="9"/>
                    </a:cubicBezTo>
                    <a:cubicBezTo>
                      <a:pt x="4" y="9"/>
                      <a:pt x="2" y="10"/>
                      <a:pt x="1" y="9"/>
                    </a:cubicBezTo>
                    <a:cubicBezTo>
                      <a:pt x="0" y="8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9" name="Freeform 3137"/>
              <p:cNvSpPr>
                <a:spLocks noChangeAspect="1"/>
              </p:cNvSpPr>
              <p:nvPr/>
            </p:nvSpPr>
            <p:spPr bwMode="auto">
              <a:xfrm>
                <a:off x="6105525" y="5614988"/>
                <a:ext cx="47625" cy="42863"/>
              </a:xfrm>
              <a:custGeom>
                <a:avLst/>
                <a:gdLst>
                  <a:gd name="T0" fmla="*/ 4 w 25"/>
                  <a:gd name="T1" fmla="*/ 2 h 23"/>
                  <a:gd name="T2" fmla="*/ 8 w 25"/>
                  <a:gd name="T3" fmla="*/ 5 h 23"/>
                  <a:gd name="T4" fmla="*/ 6 w 25"/>
                  <a:gd name="T5" fmla="*/ 12 h 23"/>
                  <a:gd name="T6" fmla="*/ 10 w 25"/>
                  <a:gd name="T7" fmla="*/ 12 h 23"/>
                  <a:gd name="T8" fmla="*/ 17 w 25"/>
                  <a:gd name="T9" fmla="*/ 9 h 23"/>
                  <a:gd name="T10" fmla="*/ 14 w 25"/>
                  <a:gd name="T11" fmla="*/ 14 h 23"/>
                  <a:gd name="T12" fmla="*/ 20 w 25"/>
                  <a:gd name="T13" fmla="*/ 14 h 23"/>
                  <a:gd name="T14" fmla="*/ 29 w 25"/>
                  <a:gd name="T15" fmla="*/ 12 h 23"/>
                  <a:gd name="T16" fmla="*/ 29 w 25"/>
                  <a:gd name="T17" fmla="*/ 16 h 23"/>
                  <a:gd name="T18" fmla="*/ 20 w 25"/>
                  <a:gd name="T19" fmla="*/ 19 h 23"/>
                  <a:gd name="T20" fmla="*/ 19 w 25"/>
                  <a:gd name="T21" fmla="*/ 21 h 23"/>
                  <a:gd name="T22" fmla="*/ 25 w 25"/>
                  <a:gd name="T23" fmla="*/ 22 h 23"/>
                  <a:gd name="T24" fmla="*/ 24 w 25"/>
                  <a:gd name="T25" fmla="*/ 25 h 23"/>
                  <a:gd name="T26" fmla="*/ 18 w 25"/>
                  <a:gd name="T27" fmla="*/ 23 h 23"/>
                  <a:gd name="T28" fmla="*/ 14 w 25"/>
                  <a:gd name="T29" fmla="*/ 22 h 23"/>
                  <a:gd name="T30" fmla="*/ 10 w 25"/>
                  <a:gd name="T31" fmla="*/ 22 h 23"/>
                  <a:gd name="T32" fmla="*/ 5 w 25"/>
                  <a:gd name="T33" fmla="*/ 26 h 23"/>
                  <a:gd name="T34" fmla="*/ 0 w 25"/>
                  <a:gd name="T35" fmla="*/ 23 h 23"/>
                  <a:gd name="T36" fmla="*/ 1 w 25"/>
                  <a:gd name="T37" fmla="*/ 12 h 23"/>
                  <a:gd name="T38" fmla="*/ 4 w 25"/>
                  <a:gd name="T39" fmla="*/ 2 h 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23"/>
                  <a:gd name="T62" fmla="*/ 25 w 25"/>
                  <a:gd name="T63" fmla="*/ 23 h 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23">
                    <a:moveTo>
                      <a:pt x="3" y="2"/>
                    </a:moveTo>
                    <a:cubicBezTo>
                      <a:pt x="4" y="0"/>
                      <a:pt x="6" y="3"/>
                      <a:pt x="7" y="4"/>
                    </a:cubicBezTo>
                    <a:cubicBezTo>
                      <a:pt x="7" y="6"/>
                      <a:pt x="4" y="8"/>
                      <a:pt x="5" y="10"/>
                    </a:cubicBezTo>
                    <a:cubicBezTo>
                      <a:pt x="5" y="12"/>
                      <a:pt x="7" y="10"/>
                      <a:pt x="8" y="10"/>
                    </a:cubicBezTo>
                    <a:cubicBezTo>
                      <a:pt x="10" y="9"/>
                      <a:pt x="12" y="7"/>
                      <a:pt x="14" y="8"/>
                    </a:cubicBezTo>
                    <a:cubicBezTo>
                      <a:pt x="16" y="8"/>
                      <a:pt x="11" y="11"/>
                      <a:pt x="12" y="12"/>
                    </a:cubicBezTo>
                    <a:cubicBezTo>
                      <a:pt x="13" y="13"/>
                      <a:pt x="15" y="12"/>
                      <a:pt x="17" y="12"/>
                    </a:cubicBezTo>
                    <a:cubicBezTo>
                      <a:pt x="19" y="12"/>
                      <a:pt x="21" y="9"/>
                      <a:pt x="24" y="10"/>
                    </a:cubicBezTo>
                    <a:cubicBezTo>
                      <a:pt x="25" y="10"/>
                      <a:pt x="25" y="13"/>
                      <a:pt x="24" y="14"/>
                    </a:cubicBezTo>
                    <a:cubicBezTo>
                      <a:pt x="22" y="16"/>
                      <a:pt x="19" y="15"/>
                      <a:pt x="17" y="16"/>
                    </a:cubicBezTo>
                    <a:cubicBezTo>
                      <a:pt x="16" y="16"/>
                      <a:pt x="15" y="18"/>
                      <a:pt x="16" y="18"/>
                    </a:cubicBezTo>
                    <a:cubicBezTo>
                      <a:pt x="17" y="19"/>
                      <a:pt x="19" y="18"/>
                      <a:pt x="21" y="19"/>
                    </a:cubicBezTo>
                    <a:cubicBezTo>
                      <a:pt x="21" y="19"/>
                      <a:pt x="21" y="21"/>
                      <a:pt x="20" y="21"/>
                    </a:cubicBezTo>
                    <a:cubicBezTo>
                      <a:pt x="19" y="22"/>
                      <a:pt x="17" y="21"/>
                      <a:pt x="15" y="20"/>
                    </a:cubicBezTo>
                    <a:cubicBezTo>
                      <a:pt x="14" y="20"/>
                      <a:pt x="13" y="19"/>
                      <a:pt x="12" y="19"/>
                    </a:cubicBezTo>
                    <a:cubicBezTo>
                      <a:pt x="11" y="19"/>
                      <a:pt x="10" y="19"/>
                      <a:pt x="8" y="19"/>
                    </a:cubicBezTo>
                    <a:cubicBezTo>
                      <a:pt x="7" y="20"/>
                      <a:pt x="6" y="22"/>
                      <a:pt x="4" y="22"/>
                    </a:cubicBezTo>
                    <a:cubicBezTo>
                      <a:pt x="2" y="23"/>
                      <a:pt x="1" y="22"/>
                      <a:pt x="0" y="20"/>
                    </a:cubicBezTo>
                    <a:cubicBezTo>
                      <a:pt x="1" y="17"/>
                      <a:pt x="1" y="13"/>
                      <a:pt x="1" y="10"/>
                    </a:cubicBezTo>
                    <a:cubicBezTo>
                      <a:pt x="2" y="7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0" name="Freeform 3280"/>
              <p:cNvSpPr>
                <a:spLocks noChangeAspect="1"/>
              </p:cNvSpPr>
              <p:nvPr/>
            </p:nvSpPr>
            <p:spPr bwMode="auto">
              <a:xfrm>
                <a:off x="5405438" y="5556250"/>
                <a:ext cx="4763" cy="6350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1 h 3"/>
                  <a:gd name="T6" fmla="*/ 3 w 2"/>
                  <a:gd name="T7" fmla="*/ 1 h 3"/>
                  <a:gd name="T8" fmla="*/ 2 w 2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1" name="TextBox 2330"/>
              <p:cNvSpPr txBox="1"/>
              <p:nvPr/>
            </p:nvSpPr>
            <p:spPr>
              <a:xfrm>
                <a:off x="6146801" y="720249"/>
                <a:ext cx="2825749" cy="738664"/>
              </a:xfrm>
              <a:prstGeom prst="rect">
                <a:avLst/>
              </a:prstGeom>
              <a:ln>
                <a:solidFill>
                  <a:srgbClr val="A12007"/>
                </a:solidFill>
              </a:ln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r>
                  <a:rPr lang="en-US" sz="1400" dirty="0" smtClean="0">
                    <a:solidFill>
                      <a:prstClr val="black"/>
                    </a:solidFill>
                  </a:rPr>
                  <a:t>The IUSSP was established in 1928. First session held in the same year </a:t>
                </a:r>
                <a:r>
                  <a:rPr lang="en-US" sz="1400" b="1" dirty="0" smtClean="0">
                    <a:solidFill>
                      <a:prstClr val="black"/>
                    </a:solidFill>
                  </a:rPr>
                  <a:t>(Headquarters - Paris, France)</a:t>
                </a:r>
                <a:endParaRPr lang="en-US" sz="1400" b="1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332" name="Rectangle 2331"/>
              <p:cNvSpPr/>
              <p:nvPr/>
            </p:nvSpPr>
            <p:spPr>
              <a:xfrm>
                <a:off x="5911850" y="4644390"/>
                <a:ext cx="4572000" cy="1200329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endParaRPr lang="en-ZA" sz="1200" dirty="0" smtClean="0">
                  <a:solidFill>
                    <a:prstClr val="black"/>
                  </a:solidFill>
                </a:endParaRPr>
              </a:p>
              <a:p>
                <a:endParaRPr lang="en-ZA" sz="1200" dirty="0" smtClean="0">
                  <a:solidFill>
                    <a:prstClr val="black"/>
                  </a:solidFill>
                </a:endParaRPr>
              </a:p>
              <a:p>
                <a:endParaRPr lang="en-ZA" sz="1200" dirty="0" smtClean="0">
                  <a:solidFill>
                    <a:prstClr val="black"/>
                  </a:solidFill>
                </a:endParaRPr>
              </a:p>
              <a:p>
                <a:endParaRPr lang="en-ZA" sz="1200" dirty="0" smtClean="0">
                  <a:solidFill>
                    <a:prstClr val="black"/>
                  </a:solidFill>
                </a:endParaRPr>
              </a:p>
              <a:p>
                <a:endParaRPr lang="en-ZA" sz="1200" dirty="0" smtClean="0">
                  <a:solidFill>
                    <a:prstClr val="black"/>
                  </a:solidFill>
                </a:endParaRPr>
              </a:p>
              <a:p>
                <a:endParaRPr lang="en-ZA" sz="1200"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77" name="Group 1176"/>
            <p:cNvGrpSpPr/>
            <p:nvPr/>
          </p:nvGrpSpPr>
          <p:grpSpPr>
            <a:xfrm>
              <a:off x="314325" y="1143000"/>
              <a:ext cx="8294688" cy="4724400"/>
              <a:chOff x="314325" y="1143000"/>
              <a:chExt cx="8294688" cy="4724400"/>
            </a:xfrm>
          </p:grpSpPr>
          <p:sp>
            <p:nvSpPr>
              <p:cNvPr id="1178" name="Freeform 2511"/>
              <p:cNvSpPr>
                <a:spLocks noChangeAspect="1"/>
              </p:cNvSpPr>
              <p:nvPr/>
            </p:nvSpPr>
            <p:spPr bwMode="auto">
              <a:xfrm>
                <a:off x="4933950" y="4818063"/>
                <a:ext cx="392113" cy="374650"/>
              </a:xfrm>
              <a:custGeom>
                <a:avLst/>
                <a:gdLst>
                  <a:gd name="T0" fmla="*/ 235 w 206"/>
                  <a:gd name="T1" fmla="*/ 85 h 197"/>
                  <a:gd name="T2" fmla="*/ 229 w 206"/>
                  <a:gd name="T3" fmla="*/ 95 h 197"/>
                  <a:gd name="T4" fmla="*/ 215 w 206"/>
                  <a:gd name="T5" fmla="*/ 86 h 197"/>
                  <a:gd name="T6" fmla="*/ 218 w 206"/>
                  <a:gd name="T7" fmla="*/ 71 h 197"/>
                  <a:gd name="T8" fmla="*/ 235 w 206"/>
                  <a:gd name="T9" fmla="*/ 72 h 197"/>
                  <a:gd name="T10" fmla="*/ 233 w 206"/>
                  <a:gd name="T11" fmla="*/ 62 h 197"/>
                  <a:gd name="T12" fmla="*/ 231 w 206"/>
                  <a:gd name="T13" fmla="*/ 36 h 197"/>
                  <a:gd name="T14" fmla="*/ 229 w 206"/>
                  <a:gd name="T15" fmla="*/ 19 h 197"/>
                  <a:gd name="T16" fmla="*/ 225 w 206"/>
                  <a:gd name="T17" fmla="*/ 5 h 197"/>
                  <a:gd name="T18" fmla="*/ 218 w 206"/>
                  <a:gd name="T19" fmla="*/ 2 h 197"/>
                  <a:gd name="T20" fmla="*/ 201 w 206"/>
                  <a:gd name="T21" fmla="*/ 1 h 197"/>
                  <a:gd name="T22" fmla="*/ 188 w 206"/>
                  <a:gd name="T23" fmla="*/ 4 h 197"/>
                  <a:gd name="T24" fmla="*/ 175 w 206"/>
                  <a:gd name="T25" fmla="*/ 12 h 197"/>
                  <a:gd name="T26" fmla="*/ 158 w 206"/>
                  <a:gd name="T27" fmla="*/ 36 h 197"/>
                  <a:gd name="T28" fmla="*/ 143 w 206"/>
                  <a:gd name="T29" fmla="*/ 46 h 197"/>
                  <a:gd name="T30" fmla="*/ 138 w 206"/>
                  <a:gd name="T31" fmla="*/ 63 h 197"/>
                  <a:gd name="T32" fmla="*/ 122 w 206"/>
                  <a:gd name="T33" fmla="*/ 66 h 197"/>
                  <a:gd name="T34" fmla="*/ 109 w 206"/>
                  <a:gd name="T35" fmla="*/ 56 h 197"/>
                  <a:gd name="T36" fmla="*/ 97 w 206"/>
                  <a:gd name="T37" fmla="*/ 59 h 197"/>
                  <a:gd name="T38" fmla="*/ 89 w 206"/>
                  <a:gd name="T39" fmla="*/ 74 h 197"/>
                  <a:gd name="T40" fmla="*/ 79 w 206"/>
                  <a:gd name="T41" fmla="*/ 84 h 197"/>
                  <a:gd name="T42" fmla="*/ 62 w 206"/>
                  <a:gd name="T43" fmla="*/ 85 h 197"/>
                  <a:gd name="T44" fmla="*/ 65 w 206"/>
                  <a:gd name="T45" fmla="*/ 69 h 197"/>
                  <a:gd name="T46" fmla="*/ 59 w 206"/>
                  <a:gd name="T47" fmla="*/ 53 h 197"/>
                  <a:gd name="T48" fmla="*/ 53 w 206"/>
                  <a:gd name="T49" fmla="*/ 115 h 197"/>
                  <a:gd name="T50" fmla="*/ 44 w 206"/>
                  <a:gd name="T51" fmla="*/ 121 h 197"/>
                  <a:gd name="T52" fmla="*/ 34 w 206"/>
                  <a:gd name="T53" fmla="*/ 122 h 197"/>
                  <a:gd name="T54" fmla="*/ 16 w 206"/>
                  <a:gd name="T55" fmla="*/ 121 h 197"/>
                  <a:gd name="T56" fmla="*/ 8 w 206"/>
                  <a:gd name="T57" fmla="*/ 108 h 197"/>
                  <a:gd name="T58" fmla="*/ 5 w 206"/>
                  <a:gd name="T59" fmla="*/ 117 h 197"/>
                  <a:gd name="T60" fmla="*/ 4 w 206"/>
                  <a:gd name="T61" fmla="*/ 129 h 197"/>
                  <a:gd name="T62" fmla="*/ 19 w 206"/>
                  <a:gd name="T63" fmla="*/ 168 h 197"/>
                  <a:gd name="T64" fmla="*/ 25 w 206"/>
                  <a:gd name="T65" fmla="*/ 195 h 197"/>
                  <a:gd name="T66" fmla="*/ 20 w 206"/>
                  <a:gd name="T67" fmla="*/ 199 h 197"/>
                  <a:gd name="T68" fmla="*/ 26 w 206"/>
                  <a:gd name="T69" fmla="*/ 217 h 197"/>
                  <a:gd name="T70" fmla="*/ 34 w 206"/>
                  <a:gd name="T71" fmla="*/ 224 h 197"/>
                  <a:gd name="T72" fmla="*/ 49 w 206"/>
                  <a:gd name="T73" fmla="*/ 235 h 197"/>
                  <a:gd name="T74" fmla="*/ 65 w 206"/>
                  <a:gd name="T75" fmla="*/ 225 h 197"/>
                  <a:gd name="T76" fmla="*/ 80 w 206"/>
                  <a:gd name="T77" fmla="*/ 222 h 197"/>
                  <a:gd name="T78" fmla="*/ 100 w 206"/>
                  <a:gd name="T79" fmla="*/ 222 h 197"/>
                  <a:gd name="T80" fmla="*/ 121 w 206"/>
                  <a:gd name="T81" fmla="*/ 222 h 197"/>
                  <a:gd name="T82" fmla="*/ 134 w 206"/>
                  <a:gd name="T83" fmla="*/ 218 h 197"/>
                  <a:gd name="T84" fmla="*/ 147 w 206"/>
                  <a:gd name="T85" fmla="*/ 213 h 197"/>
                  <a:gd name="T86" fmla="*/ 169 w 206"/>
                  <a:gd name="T87" fmla="*/ 200 h 197"/>
                  <a:gd name="T88" fmla="*/ 191 w 206"/>
                  <a:gd name="T89" fmla="*/ 177 h 197"/>
                  <a:gd name="T90" fmla="*/ 206 w 206"/>
                  <a:gd name="T91" fmla="*/ 161 h 197"/>
                  <a:gd name="T92" fmla="*/ 219 w 206"/>
                  <a:gd name="T93" fmla="*/ 133 h 197"/>
                  <a:gd name="T94" fmla="*/ 235 w 206"/>
                  <a:gd name="T95" fmla="*/ 121 h 197"/>
                  <a:gd name="T96" fmla="*/ 243 w 206"/>
                  <a:gd name="T97" fmla="*/ 97 h 19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6"/>
                  <a:gd name="T148" fmla="*/ 0 h 197"/>
                  <a:gd name="T149" fmla="*/ 206 w 206"/>
                  <a:gd name="T150" fmla="*/ 197 h 19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6" h="197">
                    <a:moveTo>
                      <a:pt x="206" y="72"/>
                    </a:moveTo>
                    <a:lnTo>
                      <a:pt x="196" y="71"/>
                    </a:lnTo>
                    <a:cubicBezTo>
                      <a:pt x="196" y="74"/>
                      <a:pt x="195" y="76"/>
                      <a:pt x="194" y="77"/>
                    </a:cubicBezTo>
                    <a:cubicBezTo>
                      <a:pt x="193" y="78"/>
                      <a:pt x="192" y="79"/>
                      <a:pt x="191" y="79"/>
                    </a:cubicBezTo>
                    <a:cubicBezTo>
                      <a:pt x="189" y="79"/>
                      <a:pt x="186" y="78"/>
                      <a:pt x="185" y="77"/>
                    </a:cubicBezTo>
                    <a:cubicBezTo>
                      <a:pt x="182" y="76"/>
                      <a:pt x="180" y="74"/>
                      <a:pt x="179" y="72"/>
                    </a:cubicBezTo>
                    <a:cubicBezTo>
                      <a:pt x="178" y="70"/>
                      <a:pt x="178" y="67"/>
                      <a:pt x="179" y="65"/>
                    </a:cubicBezTo>
                    <a:cubicBezTo>
                      <a:pt x="179" y="63"/>
                      <a:pt x="181" y="61"/>
                      <a:pt x="182" y="59"/>
                    </a:cubicBezTo>
                    <a:cubicBezTo>
                      <a:pt x="184" y="57"/>
                      <a:pt x="185" y="55"/>
                      <a:pt x="187" y="55"/>
                    </a:cubicBezTo>
                    <a:cubicBezTo>
                      <a:pt x="190" y="55"/>
                      <a:pt x="193" y="58"/>
                      <a:pt x="196" y="60"/>
                    </a:cubicBezTo>
                    <a:cubicBezTo>
                      <a:pt x="195" y="58"/>
                      <a:pt x="194" y="57"/>
                      <a:pt x="194" y="56"/>
                    </a:cubicBezTo>
                    <a:cubicBezTo>
                      <a:pt x="194" y="55"/>
                      <a:pt x="194" y="54"/>
                      <a:pt x="194" y="52"/>
                    </a:cubicBezTo>
                    <a:cubicBezTo>
                      <a:pt x="195" y="47"/>
                      <a:pt x="195" y="42"/>
                      <a:pt x="195" y="37"/>
                    </a:cubicBezTo>
                    <a:cubicBezTo>
                      <a:pt x="195" y="35"/>
                      <a:pt x="194" y="32"/>
                      <a:pt x="193" y="30"/>
                    </a:cubicBezTo>
                    <a:cubicBezTo>
                      <a:pt x="192" y="27"/>
                      <a:pt x="191" y="25"/>
                      <a:pt x="191" y="22"/>
                    </a:cubicBezTo>
                    <a:cubicBezTo>
                      <a:pt x="190" y="20"/>
                      <a:pt x="191" y="18"/>
                      <a:pt x="191" y="16"/>
                    </a:cubicBezTo>
                    <a:cubicBezTo>
                      <a:pt x="191" y="15"/>
                      <a:pt x="189" y="13"/>
                      <a:pt x="189" y="12"/>
                    </a:cubicBezTo>
                    <a:cubicBezTo>
                      <a:pt x="188" y="9"/>
                      <a:pt x="188" y="7"/>
                      <a:pt x="188" y="4"/>
                    </a:cubicBezTo>
                    <a:cubicBezTo>
                      <a:pt x="187" y="4"/>
                      <a:pt x="187" y="5"/>
                      <a:pt x="186" y="4"/>
                    </a:cubicBezTo>
                    <a:cubicBezTo>
                      <a:pt x="185" y="4"/>
                      <a:pt x="184" y="2"/>
                      <a:pt x="182" y="2"/>
                    </a:cubicBezTo>
                    <a:cubicBezTo>
                      <a:pt x="180" y="2"/>
                      <a:pt x="178" y="2"/>
                      <a:pt x="177" y="2"/>
                    </a:cubicBezTo>
                    <a:cubicBezTo>
                      <a:pt x="174" y="2"/>
                      <a:pt x="171" y="1"/>
                      <a:pt x="168" y="1"/>
                    </a:cubicBezTo>
                    <a:cubicBezTo>
                      <a:pt x="166" y="0"/>
                      <a:pt x="164" y="0"/>
                      <a:pt x="161" y="0"/>
                    </a:cubicBezTo>
                    <a:cubicBezTo>
                      <a:pt x="160" y="1"/>
                      <a:pt x="158" y="2"/>
                      <a:pt x="157" y="3"/>
                    </a:cubicBezTo>
                    <a:cubicBezTo>
                      <a:pt x="156" y="4"/>
                      <a:pt x="154" y="5"/>
                      <a:pt x="153" y="5"/>
                    </a:cubicBezTo>
                    <a:cubicBezTo>
                      <a:pt x="150" y="7"/>
                      <a:pt x="148" y="9"/>
                      <a:pt x="146" y="10"/>
                    </a:cubicBezTo>
                    <a:cubicBezTo>
                      <a:pt x="142" y="14"/>
                      <a:pt x="137" y="17"/>
                      <a:pt x="134" y="21"/>
                    </a:cubicBezTo>
                    <a:cubicBezTo>
                      <a:pt x="133" y="23"/>
                      <a:pt x="134" y="27"/>
                      <a:pt x="132" y="30"/>
                    </a:cubicBezTo>
                    <a:cubicBezTo>
                      <a:pt x="131" y="32"/>
                      <a:pt x="129" y="34"/>
                      <a:pt x="126" y="36"/>
                    </a:cubicBezTo>
                    <a:cubicBezTo>
                      <a:pt x="124" y="37"/>
                      <a:pt x="121" y="37"/>
                      <a:pt x="119" y="38"/>
                    </a:cubicBezTo>
                    <a:cubicBezTo>
                      <a:pt x="117" y="41"/>
                      <a:pt x="118" y="44"/>
                      <a:pt x="117" y="47"/>
                    </a:cubicBezTo>
                    <a:cubicBezTo>
                      <a:pt x="116" y="49"/>
                      <a:pt x="116" y="51"/>
                      <a:pt x="115" y="53"/>
                    </a:cubicBezTo>
                    <a:cubicBezTo>
                      <a:pt x="112" y="54"/>
                      <a:pt x="109" y="54"/>
                      <a:pt x="106" y="54"/>
                    </a:cubicBezTo>
                    <a:cubicBezTo>
                      <a:pt x="105" y="55"/>
                      <a:pt x="104" y="55"/>
                      <a:pt x="102" y="55"/>
                    </a:cubicBezTo>
                    <a:cubicBezTo>
                      <a:pt x="100" y="55"/>
                      <a:pt x="97" y="54"/>
                      <a:pt x="95" y="53"/>
                    </a:cubicBezTo>
                    <a:cubicBezTo>
                      <a:pt x="93" y="51"/>
                      <a:pt x="93" y="48"/>
                      <a:pt x="91" y="47"/>
                    </a:cubicBezTo>
                    <a:cubicBezTo>
                      <a:pt x="90" y="46"/>
                      <a:pt x="88" y="46"/>
                      <a:pt x="86" y="47"/>
                    </a:cubicBezTo>
                    <a:cubicBezTo>
                      <a:pt x="84" y="47"/>
                      <a:pt x="82" y="48"/>
                      <a:pt x="81" y="49"/>
                    </a:cubicBezTo>
                    <a:cubicBezTo>
                      <a:pt x="80" y="52"/>
                      <a:pt x="80" y="55"/>
                      <a:pt x="78" y="57"/>
                    </a:cubicBezTo>
                    <a:cubicBezTo>
                      <a:pt x="77" y="59"/>
                      <a:pt x="76" y="61"/>
                      <a:pt x="74" y="62"/>
                    </a:cubicBezTo>
                    <a:cubicBezTo>
                      <a:pt x="72" y="64"/>
                      <a:pt x="69" y="65"/>
                      <a:pt x="67" y="67"/>
                    </a:cubicBezTo>
                    <a:cubicBezTo>
                      <a:pt x="66" y="67"/>
                      <a:pt x="67" y="70"/>
                      <a:pt x="66" y="70"/>
                    </a:cubicBezTo>
                    <a:cubicBezTo>
                      <a:pt x="63" y="71"/>
                      <a:pt x="60" y="69"/>
                      <a:pt x="57" y="69"/>
                    </a:cubicBezTo>
                    <a:cubicBezTo>
                      <a:pt x="55" y="70"/>
                      <a:pt x="53" y="72"/>
                      <a:pt x="52" y="71"/>
                    </a:cubicBezTo>
                    <a:cubicBezTo>
                      <a:pt x="50" y="70"/>
                      <a:pt x="50" y="68"/>
                      <a:pt x="50" y="66"/>
                    </a:cubicBezTo>
                    <a:cubicBezTo>
                      <a:pt x="51" y="63"/>
                      <a:pt x="54" y="61"/>
                      <a:pt x="54" y="58"/>
                    </a:cubicBezTo>
                    <a:cubicBezTo>
                      <a:pt x="54" y="56"/>
                      <a:pt x="52" y="55"/>
                      <a:pt x="51" y="53"/>
                    </a:cubicBezTo>
                    <a:cubicBezTo>
                      <a:pt x="50" y="50"/>
                      <a:pt x="51" y="47"/>
                      <a:pt x="49" y="44"/>
                    </a:cubicBezTo>
                    <a:cubicBezTo>
                      <a:pt x="48" y="42"/>
                      <a:pt x="46" y="41"/>
                      <a:pt x="45" y="40"/>
                    </a:cubicBezTo>
                    <a:lnTo>
                      <a:pt x="44" y="96"/>
                    </a:lnTo>
                    <a:cubicBezTo>
                      <a:pt x="43" y="97"/>
                      <a:pt x="42" y="98"/>
                      <a:pt x="41" y="99"/>
                    </a:cubicBezTo>
                    <a:cubicBezTo>
                      <a:pt x="39" y="100"/>
                      <a:pt x="38" y="100"/>
                      <a:pt x="37" y="101"/>
                    </a:cubicBezTo>
                    <a:cubicBezTo>
                      <a:pt x="36" y="102"/>
                      <a:pt x="35" y="104"/>
                      <a:pt x="34" y="104"/>
                    </a:cubicBezTo>
                    <a:cubicBezTo>
                      <a:pt x="32" y="105"/>
                      <a:pt x="30" y="102"/>
                      <a:pt x="28" y="102"/>
                    </a:cubicBezTo>
                    <a:cubicBezTo>
                      <a:pt x="25" y="102"/>
                      <a:pt x="23" y="104"/>
                      <a:pt x="20" y="104"/>
                    </a:cubicBezTo>
                    <a:cubicBezTo>
                      <a:pt x="18" y="103"/>
                      <a:pt x="15" y="103"/>
                      <a:pt x="13" y="101"/>
                    </a:cubicBezTo>
                    <a:cubicBezTo>
                      <a:pt x="11" y="100"/>
                      <a:pt x="12" y="97"/>
                      <a:pt x="11" y="95"/>
                    </a:cubicBezTo>
                    <a:cubicBezTo>
                      <a:pt x="10" y="93"/>
                      <a:pt x="9" y="90"/>
                      <a:pt x="7" y="90"/>
                    </a:cubicBezTo>
                    <a:cubicBezTo>
                      <a:pt x="6" y="89"/>
                      <a:pt x="4" y="91"/>
                      <a:pt x="4" y="92"/>
                    </a:cubicBezTo>
                    <a:cubicBezTo>
                      <a:pt x="3" y="94"/>
                      <a:pt x="4" y="96"/>
                      <a:pt x="4" y="98"/>
                    </a:cubicBezTo>
                    <a:cubicBezTo>
                      <a:pt x="3" y="98"/>
                      <a:pt x="1" y="98"/>
                      <a:pt x="0" y="98"/>
                    </a:cubicBezTo>
                    <a:cubicBezTo>
                      <a:pt x="1" y="102"/>
                      <a:pt x="2" y="104"/>
                      <a:pt x="3" y="108"/>
                    </a:cubicBezTo>
                    <a:cubicBezTo>
                      <a:pt x="5" y="112"/>
                      <a:pt x="6" y="116"/>
                      <a:pt x="8" y="120"/>
                    </a:cubicBezTo>
                    <a:cubicBezTo>
                      <a:pt x="11" y="127"/>
                      <a:pt x="14" y="133"/>
                      <a:pt x="16" y="140"/>
                    </a:cubicBezTo>
                    <a:cubicBezTo>
                      <a:pt x="18" y="144"/>
                      <a:pt x="21" y="148"/>
                      <a:pt x="22" y="153"/>
                    </a:cubicBezTo>
                    <a:cubicBezTo>
                      <a:pt x="22" y="156"/>
                      <a:pt x="23" y="160"/>
                      <a:pt x="21" y="163"/>
                    </a:cubicBezTo>
                    <a:cubicBezTo>
                      <a:pt x="20" y="164"/>
                      <a:pt x="18" y="159"/>
                      <a:pt x="17" y="160"/>
                    </a:cubicBezTo>
                    <a:cubicBezTo>
                      <a:pt x="15" y="161"/>
                      <a:pt x="16" y="164"/>
                      <a:pt x="17" y="166"/>
                    </a:cubicBezTo>
                    <a:cubicBezTo>
                      <a:pt x="18" y="170"/>
                      <a:pt x="21" y="173"/>
                      <a:pt x="22" y="177"/>
                    </a:cubicBezTo>
                    <a:cubicBezTo>
                      <a:pt x="23" y="178"/>
                      <a:pt x="22" y="180"/>
                      <a:pt x="22" y="181"/>
                    </a:cubicBezTo>
                    <a:cubicBezTo>
                      <a:pt x="23" y="182"/>
                      <a:pt x="24" y="182"/>
                      <a:pt x="25" y="183"/>
                    </a:cubicBezTo>
                    <a:cubicBezTo>
                      <a:pt x="26" y="184"/>
                      <a:pt x="27" y="186"/>
                      <a:pt x="28" y="187"/>
                    </a:cubicBezTo>
                    <a:cubicBezTo>
                      <a:pt x="31" y="189"/>
                      <a:pt x="33" y="190"/>
                      <a:pt x="36" y="192"/>
                    </a:cubicBezTo>
                    <a:cubicBezTo>
                      <a:pt x="38" y="193"/>
                      <a:pt x="39" y="196"/>
                      <a:pt x="41" y="196"/>
                    </a:cubicBezTo>
                    <a:cubicBezTo>
                      <a:pt x="43" y="197"/>
                      <a:pt x="44" y="194"/>
                      <a:pt x="45" y="193"/>
                    </a:cubicBezTo>
                    <a:cubicBezTo>
                      <a:pt x="48" y="191"/>
                      <a:pt x="51" y="189"/>
                      <a:pt x="54" y="188"/>
                    </a:cubicBezTo>
                    <a:cubicBezTo>
                      <a:pt x="57" y="188"/>
                      <a:pt x="60" y="189"/>
                      <a:pt x="62" y="188"/>
                    </a:cubicBezTo>
                    <a:cubicBezTo>
                      <a:pt x="64" y="188"/>
                      <a:pt x="65" y="186"/>
                      <a:pt x="67" y="185"/>
                    </a:cubicBezTo>
                    <a:cubicBezTo>
                      <a:pt x="69" y="184"/>
                      <a:pt x="70" y="182"/>
                      <a:pt x="72" y="182"/>
                    </a:cubicBezTo>
                    <a:cubicBezTo>
                      <a:pt x="75" y="182"/>
                      <a:pt x="79" y="185"/>
                      <a:pt x="83" y="185"/>
                    </a:cubicBezTo>
                    <a:cubicBezTo>
                      <a:pt x="85" y="185"/>
                      <a:pt x="86" y="181"/>
                      <a:pt x="87" y="181"/>
                    </a:cubicBezTo>
                    <a:cubicBezTo>
                      <a:pt x="92" y="181"/>
                      <a:pt x="96" y="185"/>
                      <a:pt x="101" y="185"/>
                    </a:cubicBezTo>
                    <a:cubicBezTo>
                      <a:pt x="103" y="185"/>
                      <a:pt x="102" y="182"/>
                      <a:pt x="104" y="182"/>
                    </a:cubicBezTo>
                    <a:cubicBezTo>
                      <a:pt x="106" y="181"/>
                      <a:pt x="109" y="183"/>
                      <a:pt x="112" y="182"/>
                    </a:cubicBezTo>
                    <a:cubicBezTo>
                      <a:pt x="113" y="182"/>
                      <a:pt x="113" y="179"/>
                      <a:pt x="114" y="178"/>
                    </a:cubicBezTo>
                    <a:cubicBezTo>
                      <a:pt x="117" y="177"/>
                      <a:pt x="120" y="179"/>
                      <a:pt x="123" y="178"/>
                    </a:cubicBezTo>
                    <a:cubicBezTo>
                      <a:pt x="126" y="177"/>
                      <a:pt x="128" y="176"/>
                      <a:pt x="131" y="174"/>
                    </a:cubicBezTo>
                    <a:cubicBezTo>
                      <a:pt x="135" y="172"/>
                      <a:pt x="138" y="169"/>
                      <a:pt x="141" y="167"/>
                    </a:cubicBezTo>
                    <a:cubicBezTo>
                      <a:pt x="144" y="164"/>
                      <a:pt x="146" y="161"/>
                      <a:pt x="149" y="158"/>
                    </a:cubicBezTo>
                    <a:cubicBezTo>
                      <a:pt x="153" y="154"/>
                      <a:pt x="156" y="151"/>
                      <a:pt x="159" y="148"/>
                    </a:cubicBezTo>
                    <a:cubicBezTo>
                      <a:pt x="160" y="146"/>
                      <a:pt x="162" y="144"/>
                      <a:pt x="164" y="143"/>
                    </a:cubicBezTo>
                    <a:cubicBezTo>
                      <a:pt x="167" y="140"/>
                      <a:pt x="170" y="137"/>
                      <a:pt x="172" y="134"/>
                    </a:cubicBezTo>
                    <a:cubicBezTo>
                      <a:pt x="175" y="131"/>
                      <a:pt x="177" y="126"/>
                      <a:pt x="178" y="122"/>
                    </a:cubicBezTo>
                    <a:cubicBezTo>
                      <a:pt x="180" y="118"/>
                      <a:pt x="181" y="114"/>
                      <a:pt x="183" y="111"/>
                    </a:cubicBezTo>
                    <a:cubicBezTo>
                      <a:pt x="184" y="109"/>
                      <a:pt x="186" y="107"/>
                      <a:pt x="188" y="106"/>
                    </a:cubicBezTo>
                    <a:cubicBezTo>
                      <a:pt x="190" y="104"/>
                      <a:pt x="194" y="103"/>
                      <a:pt x="196" y="101"/>
                    </a:cubicBezTo>
                    <a:cubicBezTo>
                      <a:pt x="198" y="98"/>
                      <a:pt x="199" y="96"/>
                      <a:pt x="200" y="93"/>
                    </a:cubicBezTo>
                    <a:cubicBezTo>
                      <a:pt x="201" y="89"/>
                      <a:pt x="202" y="85"/>
                      <a:pt x="203" y="81"/>
                    </a:cubicBezTo>
                    <a:cubicBezTo>
                      <a:pt x="204" y="78"/>
                      <a:pt x="205" y="75"/>
                      <a:pt x="206" y="7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9" name="Freeform 2512"/>
              <p:cNvSpPr>
                <a:spLocks noChangeAspect="1"/>
              </p:cNvSpPr>
              <p:nvPr/>
            </p:nvSpPr>
            <p:spPr bwMode="auto">
              <a:xfrm>
                <a:off x="5272088" y="4922838"/>
                <a:ext cx="34925" cy="46038"/>
              </a:xfrm>
              <a:custGeom>
                <a:avLst/>
                <a:gdLst>
                  <a:gd name="T0" fmla="*/ 22 w 18"/>
                  <a:gd name="T1" fmla="*/ 19 h 24"/>
                  <a:gd name="T2" fmla="*/ 22 w 18"/>
                  <a:gd name="T3" fmla="*/ 13 h 24"/>
                  <a:gd name="T4" fmla="*/ 22 w 18"/>
                  <a:gd name="T5" fmla="*/ 6 h 24"/>
                  <a:gd name="T6" fmla="*/ 11 w 18"/>
                  <a:gd name="T7" fmla="*/ 0 h 24"/>
                  <a:gd name="T8" fmla="*/ 5 w 18"/>
                  <a:gd name="T9" fmla="*/ 5 h 24"/>
                  <a:gd name="T10" fmla="*/ 1 w 18"/>
                  <a:gd name="T11" fmla="*/ 12 h 24"/>
                  <a:gd name="T12" fmla="*/ 1 w 18"/>
                  <a:gd name="T13" fmla="*/ 21 h 24"/>
                  <a:gd name="T14" fmla="*/ 9 w 18"/>
                  <a:gd name="T15" fmla="*/ 27 h 24"/>
                  <a:gd name="T16" fmla="*/ 16 w 18"/>
                  <a:gd name="T17" fmla="*/ 29 h 24"/>
                  <a:gd name="T18" fmla="*/ 20 w 18"/>
                  <a:gd name="T19" fmla="*/ 27 h 24"/>
                  <a:gd name="T20" fmla="*/ 22 w 18"/>
                  <a:gd name="T21" fmla="*/ 19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24"/>
                  <a:gd name="T35" fmla="*/ 18 w 18"/>
                  <a:gd name="T36" fmla="*/ 24 h 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24">
                    <a:moveTo>
                      <a:pt x="18" y="16"/>
                    </a:moveTo>
                    <a:cubicBezTo>
                      <a:pt x="18" y="14"/>
                      <a:pt x="18" y="13"/>
                      <a:pt x="18" y="11"/>
                    </a:cubicBezTo>
                    <a:cubicBezTo>
                      <a:pt x="18" y="9"/>
                      <a:pt x="17" y="7"/>
                      <a:pt x="18" y="5"/>
                    </a:cubicBezTo>
                    <a:cubicBezTo>
                      <a:pt x="15" y="3"/>
                      <a:pt x="12" y="0"/>
                      <a:pt x="9" y="0"/>
                    </a:cubicBezTo>
                    <a:cubicBezTo>
                      <a:pt x="7" y="0"/>
                      <a:pt x="6" y="2"/>
                      <a:pt x="4" y="4"/>
                    </a:cubicBezTo>
                    <a:cubicBezTo>
                      <a:pt x="3" y="6"/>
                      <a:pt x="1" y="8"/>
                      <a:pt x="1" y="10"/>
                    </a:cubicBezTo>
                    <a:cubicBezTo>
                      <a:pt x="0" y="12"/>
                      <a:pt x="0" y="15"/>
                      <a:pt x="1" y="17"/>
                    </a:cubicBezTo>
                    <a:cubicBezTo>
                      <a:pt x="2" y="19"/>
                      <a:pt x="4" y="21"/>
                      <a:pt x="7" y="22"/>
                    </a:cubicBezTo>
                    <a:cubicBezTo>
                      <a:pt x="8" y="23"/>
                      <a:pt x="11" y="24"/>
                      <a:pt x="13" y="24"/>
                    </a:cubicBezTo>
                    <a:cubicBezTo>
                      <a:pt x="14" y="24"/>
                      <a:pt x="15" y="23"/>
                      <a:pt x="16" y="22"/>
                    </a:cubicBezTo>
                    <a:cubicBezTo>
                      <a:pt x="17" y="21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0" name="Freeform 2513"/>
              <p:cNvSpPr>
                <a:spLocks noChangeAspect="1"/>
              </p:cNvSpPr>
              <p:nvPr/>
            </p:nvSpPr>
            <p:spPr bwMode="auto">
              <a:xfrm>
                <a:off x="4821238" y="4670425"/>
                <a:ext cx="325438" cy="347663"/>
              </a:xfrm>
              <a:custGeom>
                <a:avLst/>
                <a:gdLst>
                  <a:gd name="T0" fmla="*/ 205 w 171"/>
                  <a:gd name="T1" fmla="*/ 18 h 182"/>
                  <a:gd name="T2" fmla="*/ 199 w 171"/>
                  <a:gd name="T3" fmla="*/ 17 h 182"/>
                  <a:gd name="T4" fmla="*/ 195 w 171"/>
                  <a:gd name="T5" fmla="*/ 20 h 182"/>
                  <a:gd name="T6" fmla="*/ 191 w 171"/>
                  <a:gd name="T7" fmla="*/ 18 h 182"/>
                  <a:gd name="T8" fmla="*/ 183 w 171"/>
                  <a:gd name="T9" fmla="*/ 28 h 182"/>
                  <a:gd name="T10" fmla="*/ 177 w 171"/>
                  <a:gd name="T11" fmla="*/ 28 h 182"/>
                  <a:gd name="T12" fmla="*/ 171 w 171"/>
                  <a:gd name="T13" fmla="*/ 20 h 182"/>
                  <a:gd name="T14" fmla="*/ 162 w 171"/>
                  <a:gd name="T15" fmla="*/ 22 h 182"/>
                  <a:gd name="T16" fmla="*/ 147 w 171"/>
                  <a:gd name="T17" fmla="*/ 25 h 182"/>
                  <a:gd name="T18" fmla="*/ 141 w 171"/>
                  <a:gd name="T19" fmla="*/ 25 h 182"/>
                  <a:gd name="T20" fmla="*/ 141 w 171"/>
                  <a:gd name="T21" fmla="*/ 90 h 182"/>
                  <a:gd name="T22" fmla="*/ 125 w 171"/>
                  <a:gd name="T23" fmla="*/ 90 h 182"/>
                  <a:gd name="T24" fmla="*/ 125 w 171"/>
                  <a:gd name="T25" fmla="*/ 141 h 182"/>
                  <a:gd name="T26" fmla="*/ 123 w 171"/>
                  <a:gd name="T27" fmla="*/ 208 h 182"/>
                  <a:gd name="T28" fmla="*/ 120 w 171"/>
                  <a:gd name="T29" fmla="*/ 212 h 182"/>
                  <a:gd name="T30" fmla="*/ 115 w 171"/>
                  <a:gd name="T31" fmla="*/ 214 h 182"/>
                  <a:gd name="T32" fmla="*/ 111 w 171"/>
                  <a:gd name="T33" fmla="*/ 218 h 182"/>
                  <a:gd name="T34" fmla="*/ 104 w 171"/>
                  <a:gd name="T35" fmla="*/ 215 h 182"/>
                  <a:gd name="T36" fmla="*/ 95 w 171"/>
                  <a:gd name="T37" fmla="*/ 218 h 182"/>
                  <a:gd name="T38" fmla="*/ 86 w 171"/>
                  <a:gd name="T39" fmla="*/ 214 h 182"/>
                  <a:gd name="T40" fmla="*/ 84 w 171"/>
                  <a:gd name="T41" fmla="*/ 207 h 182"/>
                  <a:gd name="T42" fmla="*/ 79 w 171"/>
                  <a:gd name="T43" fmla="*/ 201 h 182"/>
                  <a:gd name="T44" fmla="*/ 76 w 171"/>
                  <a:gd name="T45" fmla="*/ 203 h 182"/>
                  <a:gd name="T46" fmla="*/ 76 w 171"/>
                  <a:gd name="T47" fmla="*/ 211 h 182"/>
                  <a:gd name="T48" fmla="*/ 71 w 171"/>
                  <a:gd name="T49" fmla="*/ 211 h 182"/>
                  <a:gd name="T50" fmla="*/ 60 w 171"/>
                  <a:gd name="T51" fmla="*/ 202 h 182"/>
                  <a:gd name="T52" fmla="*/ 53 w 171"/>
                  <a:gd name="T53" fmla="*/ 185 h 182"/>
                  <a:gd name="T54" fmla="*/ 53 w 171"/>
                  <a:gd name="T55" fmla="*/ 176 h 182"/>
                  <a:gd name="T56" fmla="*/ 48 w 171"/>
                  <a:gd name="T57" fmla="*/ 168 h 182"/>
                  <a:gd name="T58" fmla="*/ 49 w 171"/>
                  <a:gd name="T59" fmla="*/ 162 h 182"/>
                  <a:gd name="T60" fmla="*/ 47 w 171"/>
                  <a:gd name="T61" fmla="*/ 156 h 182"/>
                  <a:gd name="T62" fmla="*/ 47 w 171"/>
                  <a:gd name="T63" fmla="*/ 148 h 182"/>
                  <a:gd name="T64" fmla="*/ 44 w 171"/>
                  <a:gd name="T65" fmla="*/ 137 h 182"/>
                  <a:gd name="T66" fmla="*/ 42 w 171"/>
                  <a:gd name="T67" fmla="*/ 124 h 182"/>
                  <a:gd name="T68" fmla="*/ 42 w 171"/>
                  <a:gd name="T69" fmla="*/ 111 h 182"/>
                  <a:gd name="T70" fmla="*/ 44 w 171"/>
                  <a:gd name="T71" fmla="*/ 102 h 182"/>
                  <a:gd name="T72" fmla="*/ 31 w 171"/>
                  <a:gd name="T73" fmla="*/ 85 h 182"/>
                  <a:gd name="T74" fmla="*/ 24 w 171"/>
                  <a:gd name="T75" fmla="*/ 71 h 182"/>
                  <a:gd name="T76" fmla="*/ 24 w 171"/>
                  <a:gd name="T77" fmla="*/ 59 h 182"/>
                  <a:gd name="T78" fmla="*/ 16 w 171"/>
                  <a:gd name="T79" fmla="*/ 49 h 182"/>
                  <a:gd name="T80" fmla="*/ 12 w 171"/>
                  <a:gd name="T81" fmla="*/ 37 h 182"/>
                  <a:gd name="T82" fmla="*/ 1 w 171"/>
                  <a:gd name="T83" fmla="*/ 23 h 182"/>
                  <a:gd name="T84" fmla="*/ 0 w 171"/>
                  <a:gd name="T85" fmla="*/ 12 h 182"/>
                  <a:gd name="T86" fmla="*/ 2 w 171"/>
                  <a:gd name="T87" fmla="*/ 5 h 182"/>
                  <a:gd name="T88" fmla="*/ 11 w 171"/>
                  <a:gd name="T89" fmla="*/ 5 h 182"/>
                  <a:gd name="T90" fmla="*/ 20 w 171"/>
                  <a:gd name="T91" fmla="*/ 0 h 182"/>
                  <a:gd name="T92" fmla="*/ 29 w 171"/>
                  <a:gd name="T93" fmla="*/ 2 h 182"/>
                  <a:gd name="T94" fmla="*/ 36 w 171"/>
                  <a:gd name="T95" fmla="*/ 7 h 182"/>
                  <a:gd name="T96" fmla="*/ 102 w 171"/>
                  <a:gd name="T97" fmla="*/ 7 h 182"/>
                  <a:gd name="T98" fmla="*/ 109 w 171"/>
                  <a:gd name="T99" fmla="*/ 14 h 182"/>
                  <a:gd name="T100" fmla="*/ 119 w 171"/>
                  <a:gd name="T101" fmla="*/ 17 h 182"/>
                  <a:gd name="T102" fmla="*/ 133 w 171"/>
                  <a:gd name="T103" fmla="*/ 19 h 182"/>
                  <a:gd name="T104" fmla="*/ 141 w 171"/>
                  <a:gd name="T105" fmla="*/ 17 h 182"/>
                  <a:gd name="T106" fmla="*/ 151 w 171"/>
                  <a:gd name="T107" fmla="*/ 19 h 182"/>
                  <a:gd name="T108" fmla="*/ 180 w 171"/>
                  <a:gd name="T109" fmla="*/ 13 h 182"/>
                  <a:gd name="T110" fmla="*/ 193 w 171"/>
                  <a:gd name="T111" fmla="*/ 10 h 182"/>
                  <a:gd name="T112" fmla="*/ 199 w 171"/>
                  <a:gd name="T113" fmla="*/ 11 h 182"/>
                  <a:gd name="T114" fmla="*/ 205 w 171"/>
                  <a:gd name="T115" fmla="*/ 18 h 18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1"/>
                  <a:gd name="T175" fmla="*/ 0 h 182"/>
                  <a:gd name="T176" fmla="*/ 171 w 171"/>
                  <a:gd name="T177" fmla="*/ 182 h 18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1" h="182">
                    <a:moveTo>
                      <a:pt x="171" y="15"/>
                    </a:moveTo>
                    <a:cubicBezTo>
                      <a:pt x="169" y="14"/>
                      <a:pt x="167" y="14"/>
                      <a:pt x="166" y="14"/>
                    </a:cubicBezTo>
                    <a:cubicBezTo>
                      <a:pt x="165" y="15"/>
                      <a:pt x="164" y="17"/>
                      <a:pt x="163" y="17"/>
                    </a:cubicBezTo>
                    <a:cubicBezTo>
                      <a:pt x="161" y="17"/>
                      <a:pt x="160" y="15"/>
                      <a:pt x="159" y="15"/>
                    </a:cubicBezTo>
                    <a:cubicBezTo>
                      <a:pt x="156" y="17"/>
                      <a:pt x="155" y="21"/>
                      <a:pt x="153" y="23"/>
                    </a:cubicBezTo>
                    <a:cubicBezTo>
                      <a:pt x="152" y="24"/>
                      <a:pt x="150" y="24"/>
                      <a:pt x="148" y="23"/>
                    </a:cubicBezTo>
                    <a:cubicBezTo>
                      <a:pt x="146" y="22"/>
                      <a:pt x="146" y="18"/>
                      <a:pt x="143" y="17"/>
                    </a:cubicBezTo>
                    <a:cubicBezTo>
                      <a:pt x="141" y="16"/>
                      <a:pt x="138" y="17"/>
                      <a:pt x="135" y="18"/>
                    </a:cubicBezTo>
                    <a:cubicBezTo>
                      <a:pt x="131" y="18"/>
                      <a:pt x="127" y="21"/>
                      <a:pt x="123" y="21"/>
                    </a:cubicBezTo>
                    <a:lnTo>
                      <a:pt x="118" y="21"/>
                    </a:lnTo>
                    <a:lnTo>
                      <a:pt x="118" y="75"/>
                    </a:lnTo>
                    <a:lnTo>
                      <a:pt x="104" y="75"/>
                    </a:lnTo>
                    <a:lnTo>
                      <a:pt x="104" y="117"/>
                    </a:lnTo>
                    <a:lnTo>
                      <a:pt x="103" y="173"/>
                    </a:lnTo>
                    <a:cubicBezTo>
                      <a:pt x="102" y="174"/>
                      <a:pt x="101" y="175"/>
                      <a:pt x="100" y="176"/>
                    </a:cubicBezTo>
                    <a:cubicBezTo>
                      <a:pt x="98" y="177"/>
                      <a:pt x="97" y="177"/>
                      <a:pt x="96" y="178"/>
                    </a:cubicBezTo>
                    <a:cubicBezTo>
                      <a:pt x="95" y="179"/>
                      <a:pt x="94" y="181"/>
                      <a:pt x="93" y="181"/>
                    </a:cubicBezTo>
                    <a:cubicBezTo>
                      <a:pt x="91" y="182"/>
                      <a:pt x="89" y="179"/>
                      <a:pt x="87" y="179"/>
                    </a:cubicBezTo>
                    <a:cubicBezTo>
                      <a:pt x="84" y="179"/>
                      <a:pt x="82" y="181"/>
                      <a:pt x="79" y="181"/>
                    </a:cubicBezTo>
                    <a:cubicBezTo>
                      <a:pt x="77" y="180"/>
                      <a:pt x="74" y="180"/>
                      <a:pt x="72" y="178"/>
                    </a:cubicBezTo>
                    <a:cubicBezTo>
                      <a:pt x="70" y="177"/>
                      <a:pt x="71" y="174"/>
                      <a:pt x="70" y="172"/>
                    </a:cubicBezTo>
                    <a:cubicBezTo>
                      <a:pt x="69" y="170"/>
                      <a:pt x="68" y="167"/>
                      <a:pt x="66" y="167"/>
                    </a:cubicBezTo>
                    <a:cubicBezTo>
                      <a:pt x="65" y="166"/>
                      <a:pt x="63" y="168"/>
                      <a:pt x="63" y="169"/>
                    </a:cubicBezTo>
                    <a:cubicBezTo>
                      <a:pt x="62" y="171"/>
                      <a:pt x="63" y="173"/>
                      <a:pt x="63" y="175"/>
                    </a:cubicBezTo>
                    <a:cubicBezTo>
                      <a:pt x="62" y="175"/>
                      <a:pt x="60" y="175"/>
                      <a:pt x="59" y="175"/>
                    </a:cubicBezTo>
                    <a:cubicBezTo>
                      <a:pt x="56" y="173"/>
                      <a:pt x="53" y="171"/>
                      <a:pt x="50" y="168"/>
                    </a:cubicBezTo>
                    <a:cubicBezTo>
                      <a:pt x="48" y="164"/>
                      <a:pt x="46" y="159"/>
                      <a:pt x="44" y="154"/>
                    </a:cubicBezTo>
                    <a:cubicBezTo>
                      <a:pt x="44" y="152"/>
                      <a:pt x="44" y="149"/>
                      <a:pt x="44" y="146"/>
                    </a:cubicBezTo>
                    <a:cubicBezTo>
                      <a:pt x="43" y="143"/>
                      <a:pt x="41" y="142"/>
                      <a:pt x="40" y="140"/>
                    </a:cubicBezTo>
                    <a:cubicBezTo>
                      <a:pt x="40" y="138"/>
                      <a:pt x="41" y="137"/>
                      <a:pt x="41" y="135"/>
                    </a:cubicBezTo>
                    <a:cubicBezTo>
                      <a:pt x="40" y="133"/>
                      <a:pt x="39" y="132"/>
                      <a:pt x="39" y="130"/>
                    </a:cubicBezTo>
                    <a:cubicBezTo>
                      <a:pt x="38" y="127"/>
                      <a:pt x="39" y="125"/>
                      <a:pt x="39" y="123"/>
                    </a:cubicBezTo>
                    <a:cubicBezTo>
                      <a:pt x="38" y="120"/>
                      <a:pt x="37" y="117"/>
                      <a:pt x="37" y="114"/>
                    </a:cubicBezTo>
                    <a:cubicBezTo>
                      <a:pt x="36" y="110"/>
                      <a:pt x="35" y="107"/>
                      <a:pt x="35" y="103"/>
                    </a:cubicBezTo>
                    <a:cubicBezTo>
                      <a:pt x="35" y="99"/>
                      <a:pt x="34" y="96"/>
                      <a:pt x="35" y="92"/>
                    </a:cubicBezTo>
                    <a:cubicBezTo>
                      <a:pt x="35" y="89"/>
                      <a:pt x="38" y="87"/>
                      <a:pt x="37" y="85"/>
                    </a:cubicBezTo>
                    <a:cubicBezTo>
                      <a:pt x="35" y="79"/>
                      <a:pt x="30" y="76"/>
                      <a:pt x="26" y="71"/>
                    </a:cubicBezTo>
                    <a:cubicBezTo>
                      <a:pt x="24" y="67"/>
                      <a:pt x="21" y="63"/>
                      <a:pt x="20" y="59"/>
                    </a:cubicBezTo>
                    <a:cubicBezTo>
                      <a:pt x="19" y="56"/>
                      <a:pt x="21" y="52"/>
                      <a:pt x="20" y="49"/>
                    </a:cubicBezTo>
                    <a:cubicBezTo>
                      <a:pt x="18" y="46"/>
                      <a:pt x="15" y="44"/>
                      <a:pt x="13" y="41"/>
                    </a:cubicBezTo>
                    <a:cubicBezTo>
                      <a:pt x="12" y="38"/>
                      <a:pt x="12" y="34"/>
                      <a:pt x="10" y="31"/>
                    </a:cubicBezTo>
                    <a:cubicBezTo>
                      <a:pt x="7" y="26"/>
                      <a:pt x="3" y="23"/>
                      <a:pt x="1" y="19"/>
                    </a:cubicBezTo>
                    <a:cubicBezTo>
                      <a:pt x="0" y="16"/>
                      <a:pt x="0" y="13"/>
                      <a:pt x="0" y="10"/>
                    </a:cubicBezTo>
                    <a:cubicBezTo>
                      <a:pt x="0" y="8"/>
                      <a:pt x="1" y="6"/>
                      <a:pt x="2" y="4"/>
                    </a:cubicBezTo>
                    <a:cubicBezTo>
                      <a:pt x="4" y="4"/>
                      <a:pt x="6" y="4"/>
                      <a:pt x="9" y="4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19" y="0"/>
                      <a:pt x="22" y="1"/>
                      <a:pt x="24" y="2"/>
                    </a:cubicBezTo>
                    <a:cubicBezTo>
                      <a:pt x="26" y="3"/>
                      <a:pt x="28" y="6"/>
                      <a:pt x="30" y="6"/>
                    </a:cubicBezTo>
                    <a:cubicBezTo>
                      <a:pt x="48" y="7"/>
                      <a:pt x="67" y="4"/>
                      <a:pt x="85" y="6"/>
                    </a:cubicBezTo>
                    <a:cubicBezTo>
                      <a:pt x="88" y="6"/>
                      <a:pt x="89" y="10"/>
                      <a:pt x="91" y="12"/>
                    </a:cubicBezTo>
                    <a:cubicBezTo>
                      <a:pt x="94" y="13"/>
                      <a:pt x="96" y="14"/>
                      <a:pt x="99" y="14"/>
                    </a:cubicBezTo>
                    <a:cubicBezTo>
                      <a:pt x="103" y="15"/>
                      <a:pt x="107" y="16"/>
                      <a:pt x="111" y="16"/>
                    </a:cubicBezTo>
                    <a:cubicBezTo>
                      <a:pt x="113" y="16"/>
                      <a:pt x="116" y="14"/>
                      <a:pt x="118" y="14"/>
                    </a:cubicBezTo>
                    <a:cubicBezTo>
                      <a:pt x="121" y="14"/>
                      <a:pt x="124" y="16"/>
                      <a:pt x="126" y="16"/>
                    </a:cubicBezTo>
                    <a:cubicBezTo>
                      <a:pt x="134" y="15"/>
                      <a:pt x="142" y="12"/>
                      <a:pt x="150" y="11"/>
                    </a:cubicBezTo>
                    <a:cubicBezTo>
                      <a:pt x="154" y="10"/>
                      <a:pt x="157" y="9"/>
                      <a:pt x="161" y="8"/>
                    </a:cubicBezTo>
                    <a:cubicBezTo>
                      <a:pt x="163" y="8"/>
                      <a:pt x="165" y="8"/>
                      <a:pt x="166" y="9"/>
                    </a:cubicBezTo>
                    <a:cubicBezTo>
                      <a:pt x="168" y="10"/>
                      <a:pt x="169" y="13"/>
                      <a:pt x="171" y="15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1" name="Freeform 2514"/>
              <p:cNvSpPr>
                <a:spLocks noChangeAspect="1"/>
              </p:cNvSpPr>
              <p:nvPr/>
            </p:nvSpPr>
            <p:spPr bwMode="auto">
              <a:xfrm>
                <a:off x="5019675" y="4697413"/>
                <a:ext cx="220663" cy="257175"/>
              </a:xfrm>
              <a:custGeom>
                <a:avLst/>
                <a:gdLst>
                  <a:gd name="T0" fmla="*/ 139 w 116"/>
                  <a:gd name="T1" fmla="*/ 76 h 135"/>
                  <a:gd name="T2" fmla="*/ 137 w 116"/>
                  <a:gd name="T3" fmla="*/ 73 h 135"/>
                  <a:gd name="T4" fmla="*/ 137 w 116"/>
                  <a:gd name="T5" fmla="*/ 70 h 135"/>
                  <a:gd name="T6" fmla="*/ 128 w 116"/>
                  <a:gd name="T7" fmla="*/ 66 h 135"/>
                  <a:gd name="T8" fmla="*/ 121 w 116"/>
                  <a:gd name="T9" fmla="*/ 65 h 135"/>
                  <a:gd name="T10" fmla="*/ 116 w 116"/>
                  <a:gd name="T11" fmla="*/ 58 h 135"/>
                  <a:gd name="T12" fmla="*/ 116 w 116"/>
                  <a:gd name="T13" fmla="*/ 47 h 135"/>
                  <a:gd name="T14" fmla="*/ 111 w 116"/>
                  <a:gd name="T15" fmla="*/ 47 h 135"/>
                  <a:gd name="T16" fmla="*/ 111 w 116"/>
                  <a:gd name="T17" fmla="*/ 40 h 135"/>
                  <a:gd name="T18" fmla="*/ 99 w 116"/>
                  <a:gd name="T19" fmla="*/ 32 h 135"/>
                  <a:gd name="T20" fmla="*/ 93 w 116"/>
                  <a:gd name="T21" fmla="*/ 30 h 135"/>
                  <a:gd name="T22" fmla="*/ 90 w 116"/>
                  <a:gd name="T23" fmla="*/ 18 h 135"/>
                  <a:gd name="T24" fmla="*/ 85 w 116"/>
                  <a:gd name="T25" fmla="*/ 11 h 135"/>
                  <a:gd name="T26" fmla="*/ 80 w 116"/>
                  <a:gd name="T27" fmla="*/ 1 h 135"/>
                  <a:gd name="T28" fmla="*/ 74 w 116"/>
                  <a:gd name="T29" fmla="*/ 0 h 135"/>
                  <a:gd name="T30" fmla="*/ 71 w 116"/>
                  <a:gd name="T31" fmla="*/ 4 h 135"/>
                  <a:gd name="T32" fmla="*/ 66 w 116"/>
                  <a:gd name="T33" fmla="*/ 1 h 135"/>
                  <a:gd name="T34" fmla="*/ 59 w 116"/>
                  <a:gd name="T35" fmla="*/ 11 h 135"/>
                  <a:gd name="T36" fmla="*/ 53 w 116"/>
                  <a:gd name="T37" fmla="*/ 11 h 135"/>
                  <a:gd name="T38" fmla="*/ 47 w 116"/>
                  <a:gd name="T39" fmla="*/ 4 h 135"/>
                  <a:gd name="T40" fmla="*/ 37 w 116"/>
                  <a:gd name="T41" fmla="*/ 5 h 135"/>
                  <a:gd name="T42" fmla="*/ 23 w 116"/>
                  <a:gd name="T43" fmla="*/ 8 h 135"/>
                  <a:gd name="T44" fmla="*/ 17 w 116"/>
                  <a:gd name="T45" fmla="*/ 8 h 135"/>
                  <a:gd name="T46" fmla="*/ 17 w 116"/>
                  <a:gd name="T47" fmla="*/ 73 h 135"/>
                  <a:gd name="T48" fmla="*/ 0 w 116"/>
                  <a:gd name="T49" fmla="*/ 73 h 135"/>
                  <a:gd name="T50" fmla="*/ 0 w 116"/>
                  <a:gd name="T51" fmla="*/ 124 h 135"/>
                  <a:gd name="T52" fmla="*/ 5 w 116"/>
                  <a:gd name="T53" fmla="*/ 128 h 135"/>
                  <a:gd name="T54" fmla="*/ 7 w 116"/>
                  <a:gd name="T55" fmla="*/ 139 h 135"/>
                  <a:gd name="T56" fmla="*/ 11 w 116"/>
                  <a:gd name="T57" fmla="*/ 145 h 135"/>
                  <a:gd name="T58" fmla="*/ 6 w 116"/>
                  <a:gd name="T59" fmla="*/ 155 h 135"/>
                  <a:gd name="T60" fmla="*/ 8 w 116"/>
                  <a:gd name="T61" fmla="*/ 161 h 135"/>
                  <a:gd name="T62" fmla="*/ 14 w 116"/>
                  <a:gd name="T63" fmla="*/ 158 h 135"/>
                  <a:gd name="T64" fmla="*/ 25 w 116"/>
                  <a:gd name="T65" fmla="*/ 160 h 135"/>
                  <a:gd name="T66" fmla="*/ 26 w 116"/>
                  <a:gd name="T67" fmla="*/ 156 h 135"/>
                  <a:gd name="T68" fmla="*/ 35 w 116"/>
                  <a:gd name="T69" fmla="*/ 150 h 135"/>
                  <a:gd name="T70" fmla="*/ 40 w 116"/>
                  <a:gd name="T71" fmla="*/ 144 h 135"/>
                  <a:gd name="T72" fmla="*/ 43 w 116"/>
                  <a:gd name="T73" fmla="*/ 134 h 135"/>
                  <a:gd name="T74" fmla="*/ 49 w 116"/>
                  <a:gd name="T75" fmla="*/ 132 h 135"/>
                  <a:gd name="T76" fmla="*/ 55 w 116"/>
                  <a:gd name="T77" fmla="*/ 132 h 135"/>
                  <a:gd name="T78" fmla="*/ 60 w 116"/>
                  <a:gd name="T79" fmla="*/ 139 h 135"/>
                  <a:gd name="T80" fmla="*/ 68 w 116"/>
                  <a:gd name="T81" fmla="*/ 142 h 135"/>
                  <a:gd name="T82" fmla="*/ 73 w 116"/>
                  <a:gd name="T83" fmla="*/ 140 h 135"/>
                  <a:gd name="T84" fmla="*/ 84 w 116"/>
                  <a:gd name="T85" fmla="*/ 139 h 135"/>
                  <a:gd name="T86" fmla="*/ 86 w 116"/>
                  <a:gd name="T87" fmla="*/ 132 h 135"/>
                  <a:gd name="T88" fmla="*/ 89 w 116"/>
                  <a:gd name="T89" fmla="*/ 121 h 135"/>
                  <a:gd name="T90" fmla="*/ 97 w 116"/>
                  <a:gd name="T91" fmla="*/ 119 h 135"/>
                  <a:gd name="T92" fmla="*/ 104 w 116"/>
                  <a:gd name="T93" fmla="*/ 112 h 135"/>
                  <a:gd name="T94" fmla="*/ 107 w 116"/>
                  <a:gd name="T95" fmla="*/ 101 h 135"/>
                  <a:gd name="T96" fmla="*/ 121 w 116"/>
                  <a:gd name="T97" fmla="*/ 88 h 135"/>
                  <a:gd name="T98" fmla="*/ 129 w 116"/>
                  <a:gd name="T99" fmla="*/ 82 h 135"/>
                  <a:gd name="T100" fmla="*/ 134 w 116"/>
                  <a:gd name="T101" fmla="*/ 79 h 135"/>
                  <a:gd name="T102" fmla="*/ 139 w 116"/>
                  <a:gd name="T103" fmla="*/ 76 h 13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6"/>
                  <a:gd name="T157" fmla="*/ 0 h 135"/>
                  <a:gd name="T158" fmla="*/ 116 w 116"/>
                  <a:gd name="T159" fmla="*/ 135 h 13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6" h="135">
                    <a:moveTo>
                      <a:pt x="116" y="63"/>
                    </a:moveTo>
                    <a:cubicBezTo>
                      <a:pt x="115" y="63"/>
                      <a:pt x="115" y="62"/>
                      <a:pt x="114" y="61"/>
                    </a:cubicBezTo>
                    <a:cubicBezTo>
                      <a:pt x="114" y="60"/>
                      <a:pt x="115" y="58"/>
                      <a:pt x="114" y="58"/>
                    </a:cubicBezTo>
                    <a:cubicBezTo>
                      <a:pt x="112" y="56"/>
                      <a:pt x="110" y="56"/>
                      <a:pt x="107" y="55"/>
                    </a:cubicBezTo>
                    <a:cubicBezTo>
                      <a:pt x="105" y="54"/>
                      <a:pt x="103" y="56"/>
                      <a:pt x="101" y="54"/>
                    </a:cubicBezTo>
                    <a:cubicBezTo>
                      <a:pt x="99" y="53"/>
                      <a:pt x="98" y="51"/>
                      <a:pt x="97" y="48"/>
                    </a:cubicBezTo>
                    <a:cubicBezTo>
                      <a:pt x="97" y="45"/>
                      <a:pt x="99" y="41"/>
                      <a:pt x="97" y="39"/>
                    </a:cubicBezTo>
                    <a:cubicBezTo>
                      <a:pt x="97" y="37"/>
                      <a:pt x="94" y="40"/>
                      <a:pt x="93" y="39"/>
                    </a:cubicBezTo>
                    <a:cubicBezTo>
                      <a:pt x="92" y="37"/>
                      <a:pt x="94" y="35"/>
                      <a:pt x="93" y="33"/>
                    </a:cubicBezTo>
                    <a:cubicBezTo>
                      <a:pt x="90" y="31"/>
                      <a:pt x="86" y="29"/>
                      <a:pt x="83" y="27"/>
                    </a:cubicBezTo>
                    <a:cubicBezTo>
                      <a:pt x="81" y="26"/>
                      <a:pt x="79" y="27"/>
                      <a:pt x="78" y="25"/>
                    </a:cubicBezTo>
                    <a:cubicBezTo>
                      <a:pt x="76" y="22"/>
                      <a:pt x="76" y="18"/>
                      <a:pt x="75" y="15"/>
                    </a:cubicBezTo>
                    <a:cubicBezTo>
                      <a:pt x="74" y="13"/>
                      <a:pt x="73" y="11"/>
                      <a:pt x="71" y="9"/>
                    </a:cubicBezTo>
                    <a:cubicBezTo>
                      <a:pt x="70" y="6"/>
                      <a:pt x="68" y="3"/>
                      <a:pt x="67" y="1"/>
                    </a:cubicBezTo>
                    <a:cubicBezTo>
                      <a:pt x="65" y="0"/>
                      <a:pt x="63" y="0"/>
                      <a:pt x="62" y="0"/>
                    </a:cubicBezTo>
                    <a:cubicBezTo>
                      <a:pt x="61" y="1"/>
                      <a:pt x="60" y="3"/>
                      <a:pt x="59" y="3"/>
                    </a:cubicBezTo>
                    <a:cubicBezTo>
                      <a:pt x="57" y="3"/>
                      <a:pt x="56" y="1"/>
                      <a:pt x="55" y="1"/>
                    </a:cubicBezTo>
                    <a:cubicBezTo>
                      <a:pt x="52" y="3"/>
                      <a:pt x="51" y="7"/>
                      <a:pt x="49" y="9"/>
                    </a:cubicBezTo>
                    <a:cubicBezTo>
                      <a:pt x="48" y="10"/>
                      <a:pt x="46" y="10"/>
                      <a:pt x="44" y="9"/>
                    </a:cubicBezTo>
                    <a:cubicBezTo>
                      <a:pt x="42" y="8"/>
                      <a:pt x="42" y="4"/>
                      <a:pt x="39" y="3"/>
                    </a:cubicBezTo>
                    <a:cubicBezTo>
                      <a:pt x="37" y="2"/>
                      <a:pt x="34" y="3"/>
                      <a:pt x="31" y="4"/>
                    </a:cubicBezTo>
                    <a:cubicBezTo>
                      <a:pt x="27" y="4"/>
                      <a:pt x="23" y="7"/>
                      <a:pt x="19" y="7"/>
                    </a:cubicBezTo>
                    <a:lnTo>
                      <a:pt x="14" y="7"/>
                    </a:lnTo>
                    <a:lnTo>
                      <a:pt x="14" y="61"/>
                    </a:lnTo>
                    <a:lnTo>
                      <a:pt x="0" y="61"/>
                    </a:lnTo>
                    <a:lnTo>
                      <a:pt x="0" y="103"/>
                    </a:lnTo>
                    <a:cubicBezTo>
                      <a:pt x="1" y="104"/>
                      <a:pt x="3" y="105"/>
                      <a:pt x="4" y="107"/>
                    </a:cubicBezTo>
                    <a:cubicBezTo>
                      <a:pt x="6" y="110"/>
                      <a:pt x="5" y="113"/>
                      <a:pt x="6" y="116"/>
                    </a:cubicBezTo>
                    <a:cubicBezTo>
                      <a:pt x="7" y="118"/>
                      <a:pt x="9" y="119"/>
                      <a:pt x="9" y="121"/>
                    </a:cubicBezTo>
                    <a:cubicBezTo>
                      <a:pt x="9" y="124"/>
                      <a:pt x="6" y="126"/>
                      <a:pt x="5" y="129"/>
                    </a:cubicBezTo>
                    <a:cubicBezTo>
                      <a:pt x="5" y="131"/>
                      <a:pt x="5" y="133"/>
                      <a:pt x="7" y="134"/>
                    </a:cubicBezTo>
                    <a:cubicBezTo>
                      <a:pt x="8" y="135"/>
                      <a:pt x="10" y="133"/>
                      <a:pt x="12" y="132"/>
                    </a:cubicBezTo>
                    <a:cubicBezTo>
                      <a:pt x="15" y="132"/>
                      <a:pt x="18" y="134"/>
                      <a:pt x="21" y="133"/>
                    </a:cubicBezTo>
                    <a:cubicBezTo>
                      <a:pt x="22" y="133"/>
                      <a:pt x="21" y="130"/>
                      <a:pt x="22" y="130"/>
                    </a:cubicBezTo>
                    <a:cubicBezTo>
                      <a:pt x="24" y="128"/>
                      <a:pt x="27" y="127"/>
                      <a:pt x="29" y="125"/>
                    </a:cubicBezTo>
                    <a:cubicBezTo>
                      <a:pt x="31" y="124"/>
                      <a:pt x="32" y="122"/>
                      <a:pt x="33" y="120"/>
                    </a:cubicBezTo>
                    <a:cubicBezTo>
                      <a:pt x="35" y="118"/>
                      <a:pt x="35" y="115"/>
                      <a:pt x="36" y="112"/>
                    </a:cubicBezTo>
                    <a:cubicBezTo>
                      <a:pt x="37" y="111"/>
                      <a:pt x="39" y="110"/>
                      <a:pt x="41" y="110"/>
                    </a:cubicBezTo>
                    <a:cubicBezTo>
                      <a:pt x="43" y="109"/>
                      <a:pt x="45" y="109"/>
                      <a:pt x="46" y="110"/>
                    </a:cubicBezTo>
                    <a:cubicBezTo>
                      <a:pt x="48" y="111"/>
                      <a:pt x="48" y="114"/>
                      <a:pt x="50" y="116"/>
                    </a:cubicBezTo>
                    <a:cubicBezTo>
                      <a:pt x="52" y="117"/>
                      <a:pt x="55" y="118"/>
                      <a:pt x="57" y="118"/>
                    </a:cubicBezTo>
                    <a:cubicBezTo>
                      <a:pt x="59" y="118"/>
                      <a:pt x="60" y="118"/>
                      <a:pt x="61" y="117"/>
                    </a:cubicBezTo>
                    <a:cubicBezTo>
                      <a:pt x="64" y="117"/>
                      <a:pt x="67" y="117"/>
                      <a:pt x="70" y="116"/>
                    </a:cubicBezTo>
                    <a:cubicBezTo>
                      <a:pt x="71" y="114"/>
                      <a:pt x="71" y="112"/>
                      <a:pt x="72" y="110"/>
                    </a:cubicBezTo>
                    <a:cubicBezTo>
                      <a:pt x="73" y="107"/>
                      <a:pt x="72" y="104"/>
                      <a:pt x="74" y="101"/>
                    </a:cubicBezTo>
                    <a:cubicBezTo>
                      <a:pt x="76" y="100"/>
                      <a:pt x="79" y="100"/>
                      <a:pt x="81" y="99"/>
                    </a:cubicBezTo>
                    <a:cubicBezTo>
                      <a:pt x="84" y="97"/>
                      <a:pt x="86" y="95"/>
                      <a:pt x="87" y="93"/>
                    </a:cubicBezTo>
                    <a:cubicBezTo>
                      <a:pt x="89" y="90"/>
                      <a:pt x="88" y="86"/>
                      <a:pt x="89" y="84"/>
                    </a:cubicBezTo>
                    <a:cubicBezTo>
                      <a:pt x="92" y="80"/>
                      <a:pt x="97" y="77"/>
                      <a:pt x="101" y="73"/>
                    </a:cubicBezTo>
                    <a:cubicBezTo>
                      <a:pt x="103" y="72"/>
                      <a:pt x="105" y="70"/>
                      <a:pt x="108" y="68"/>
                    </a:cubicBezTo>
                    <a:cubicBezTo>
                      <a:pt x="109" y="68"/>
                      <a:pt x="111" y="67"/>
                      <a:pt x="112" y="66"/>
                    </a:cubicBezTo>
                    <a:cubicBezTo>
                      <a:pt x="113" y="65"/>
                      <a:pt x="115" y="64"/>
                      <a:pt x="116" y="63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2" name="Freeform 2515"/>
              <p:cNvSpPr>
                <a:spLocks noChangeAspect="1"/>
              </p:cNvSpPr>
              <p:nvPr/>
            </p:nvSpPr>
            <p:spPr bwMode="auto">
              <a:xfrm>
                <a:off x="5146675" y="4632325"/>
                <a:ext cx="187325" cy="195263"/>
              </a:xfrm>
              <a:custGeom>
                <a:avLst/>
                <a:gdLst>
                  <a:gd name="T0" fmla="*/ 92 w 98"/>
                  <a:gd name="T1" fmla="*/ 122 h 102"/>
                  <a:gd name="T2" fmla="*/ 108 w 98"/>
                  <a:gd name="T3" fmla="*/ 103 h 102"/>
                  <a:gd name="T4" fmla="*/ 108 w 98"/>
                  <a:gd name="T5" fmla="*/ 92 h 102"/>
                  <a:gd name="T6" fmla="*/ 111 w 98"/>
                  <a:gd name="T7" fmla="*/ 88 h 102"/>
                  <a:gd name="T8" fmla="*/ 113 w 98"/>
                  <a:gd name="T9" fmla="*/ 82 h 102"/>
                  <a:gd name="T10" fmla="*/ 117 w 98"/>
                  <a:gd name="T11" fmla="*/ 76 h 102"/>
                  <a:gd name="T12" fmla="*/ 112 w 98"/>
                  <a:gd name="T13" fmla="*/ 72 h 102"/>
                  <a:gd name="T14" fmla="*/ 113 w 98"/>
                  <a:gd name="T15" fmla="*/ 68 h 102"/>
                  <a:gd name="T16" fmla="*/ 110 w 98"/>
                  <a:gd name="T17" fmla="*/ 62 h 102"/>
                  <a:gd name="T18" fmla="*/ 112 w 98"/>
                  <a:gd name="T19" fmla="*/ 59 h 102"/>
                  <a:gd name="T20" fmla="*/ 118 w 98"/>
                  <a:gd name="T21" fmla="*/ 52 h 102"/>
                  <a:gd name="T22" fmla="*/ 116 w 98"/>
                  <a:gd name="T23" fmla="*/ 45 h 102"/>
                  <a:gd name="T24" fmla="*/ 116 w 98"/>
                  <a:gd name="T25" fmla="*/ 33 h 102"/>
                  <a:gd name="T26" fmla="*/ 111 w 98"/>
                  <a:gd name="T27" fmla="*/ 22 h 102"/>
                  <a:gd name="T28" fmla="*/ 101 w 98"/>
                  <a:gd name="T29" fmla="*/ 19 h 102"/>
                  <a:gd name="T30" fmla="*/ 98 w 98"/>
                  <a:gd name="T31" fmla="*/ 14 h 102"/>
                  <a:gd name="T32" fmla="*/ 94 w 98"/>
                  <a:gd name="T33" fmla="*/ 10 h 102"/>
                  <a:gd name="T34" fmla="*/ 87 w 98"/>
                  <a:gd name="T35" fmla="*/ 7 h 102"/>
                  <a:gd name="T36" fmla="*/ 78 w 98"/>
                  <a:gd name="T37" fmla="*/ 7 h 102"/>
                  <a:gd name="T38" fmla="*/ 76 w 98"/>
                  <a:gd name="T39" fmla="*/ 5 h 102"/>
                  <a:gd name="T40" fmla="*/ 78 w 98"/>
                  <a:gd name="T41" fmla="*/ 1 h 102"/>
                  <a:gd name="T42" fmla="*/ 70 w 98"/>
                  <a:gd name="T43" fmla="*/ 1 h 102"/>
                  <a:gd name="T44" fmla="*/ 57 w 98"/>
                  <a:gd name="T45" fmla="*/ 8 h 102"/>
                  <a:gd name="T46" fmla="*/ 55 w 98"/>
                  <a:gd name="T47" fmla="*/ 17 h 102"/>
                  <a:gd name="T48" fmla="*/ 43 w 98"/>
                  <a:gd name="T49" fmla="*/ 24 h 102"/>
                  <a:gd name="T50" fmla="*/ 36 w 98"/>
                  <a:gd name="T51" fmla="*/ 30 h 102"/>
                  <a:gd name="T52" fmla="*/ 33 w 98"/>
                  <a:gd name="T53" fmla="*/ 37 h 102"/>
                  <a:gd name="T54" fmla="*/ 26 w 98"/>
                  <a:gd name="T55" fmla="*/ 43 h 102"/>
                  <a:gd name="T56" fmla="*/ 18 w 98"/>
                  <a:gd name="T57" fmla="*/ 45 h 102"/>
                  <a:gd name="T58" fmla="*/ 13 w 98"/>
                  <a:gd name="T59" fmla="*/ 42 h 102"/>
                  <a:gd name="T60" fmla="*/ 5 w 98"/>
                  <a:gd name="T61" fmla="*/ 41 h 102"/>
                  <a:gd name="T62" fmla="*/ 0 w 98"/>
                  <a:gd name="T63" fmla="*/ 42 h 102"/>
                  <a:gd name="T64" fmla="*/ 5 w 98"/>
                  <a:gd name="T65" fmla="*/ 52 h 102"/>
                  <a:gd name="T66" fmla="*/ 10 w 98"/>
                  <a:gd name="T67" fmla="*/ 59 h 102"/>
                  <a:gd name="T68" fmla="*/ 13 w 98"/>
                  <a:gd name="T69" fmla="*/ 71 h 102"/>
                  <a:gd name="T70" fmla="*/ 19 w 98"/>
                  <a:gd name="T71" fmla="*/ 74 h 102"/>
                  <a:gd name="T72" fmla="*/ 31 w 98"/>
                  <a:gd name="T73" fmla="*/ 81 h 102"/>
                  <a:gd name="T74" fmla="*/ 31 w 98"/>
                  <a:gd name="T75" fmla="*/ 88 h 102"/>
                  <a:gd name="T76" fmla="*/ 36 w 98"/>
                  <a:gd name="T77" fmla="*/ 88 h 102"/>
                  <a:gd name="T78" fmla="*/ 36 w 98"/>
                  <a:gd name="T79" fmla="*/ 99 h 102"/>
                  <a:gd name="T80" fmla="*/ 41 w 98"/>
                  <a:gd name="T81" fmla="*/ 106 h 102"/>
                  <a:gd name="T82" fmla="*/ 48 w 98"/>
                  <a:gd name="T83" fmla="*/ 107 h 102"/>
                  <a:gd name="T84" fmla="*/ 57 w 98"/>
                  <a:gd name="T85" fmla="*/ 111 h 102"/>
                  <a:gd name="T86" fmla="*/ 57 w 98"/>
                  <a:gd name="T87" fmla="*/ 115 h 102"/>
                  <a:gd name="T88" fmla="*/ 59 w 98"/>
                  <a:gd name="T89" fmla="*/ 117 h 102"/>
                  <a:gd name="T90" fmla="*/ 67 w 98"/>
                  <a:gd name="T91" fmla="*/ 118 h 102"/>
                  <a:gd name="T92" fmla="*/ 78 w 98"/>
                  <a:gd name="T93" fmla="*/ 119 h 102"/>
                  <a:gd name="T94" fmla="*/ 84 w 98"/>
                  <a:gd name="T95" fmla="*/ 119 h 102"/>
                  <a:gd name="T96" fmla="*/ 89 w 98"/>
                  <a:gd name="T97" fmla="*/ 122 h 102"/>
                  <a:gd name="T98" fmla="*/ 92 w 98"/>
                  <a:gd name="T99" fmla="*/ 122 h 1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8"/>
                  <a:gd name="T151" fmla="*/ 0 h 102"/>
                  <a:gd name="T152" fmla="*/ 98 w 98"/>
                  <a:gd name="T153" fmla="*/ 102 h 1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8" h="102">
                    <a:moveTo>
                      <a:pt x="76" y="101"/>
                    </a:moveTo>
                    <a:cubicBezTo>
                      <a:pt x="80" y="96"/>
                      <a:pt x="86" y="91"/>
                      <a:pt x="90" y="85"/>
                    </a:cubicBezTo>
                    <a:cubicBezTo>
                      <a:pt x="91" y="83"/>
                      <a:pt x="89" y="79"/>
                      <a:pt x="90" y="76"/>
                    </a:cubicBezTo>
                    <a:cubicBezTo>
                      <a:pt x="90" y="75"/>
                      <a:pt x="91" y="74"/>
                      <a:pt x="92" y="73"/>
                    </a:cubicBezTo>
                    <a:cubicBezTo>
                      <a:pt x="93" y="72"/>
                      <a:pt x="93" y="70"/>
                      <a:pt x="94" y="68"/>
                    </a:cubicBezTo>
                    <a:cubicBezTo>
                      <a:pt x="95" y="67"/>
                      <a:pt x="97" y="65"/>
                      <a:pt x="97" y="63"/>
                    </a:cubicBezTo>
                    <a:cubicBezTo>
                      <a:pt x="97" y="62"/>
                      <a:pt x="94" y="61"/>
                      <a:pt x="93" y="60"/>
                    </a:cubicBezTo>
                    <a:cubicBezTo>
                      <a:pt x="93" y="59"/>
                      <a:pt x="94" y="57"/>
                      <a:pt x="94" y="56"/>
                    </a:cubicBezTo>
                    <a:cubicBezTo>
                      <a:pt x="93" y="54"/>
                      <a:pt x="91" y="53"/>
                      <a:pt x="91" y="51"/>
                    </a:cubicBezTo>
                    <a:cubicBezTo>
                      <a:pt x="90" y="50"/>
                      <a:pt x="92" y="50"/>
                      <a:pt x="93" y="49"/>
                    </a:cubicBezTo>
                    <a:cubicBezTo>
                      <a:pt x="94" y="47"/>
                      <a:pt x="97" y="45"/>
                      <a:pt x="98" y="43"/>
                    </a:cubicBezTo>
                    <a:cubicBezTo>
                      <a:pt x="98" y="41"/>
                      <a:pt x="96" y="39"/>
                      <a:pt x="96" y="37"/>
                    </a:cubicBezTo>
                    <a:cubicBezTo>
                      <a:pt x="96" y="33"/>
                      <a:pt x="97" y="30"/>
                      <a:pt x="96" y="27"/>
                    </a:cubicBezTo>
                    <a:cubicBezTo>
                      <a:pt x="96" y="24"/>
                      <a:pt x="95" y="20"/>
                      <a:pt x="92" y="18"/>
                    </a:cubicBezTo>
                    <a:cubicBezTo>
                      <a:pt x="90" y="16"/>
                      <a:pt x="86" y="17"/>
                      <a:pt x="84" y="16"/>
                    </a:cubicBezTo>
                    <a:cubicBezTo>
                      <a:pt x="82" y="15"/>
                      <a:pt x="82" y="13"/>
                      <a:pt x="81" y="12"/>
                    </a:cubicBezTo>
                    <a:cubicBezTo>
                      <a:pt x="80" y="10"/>
                      <a:pt x="79" y="9"/>
                      <a:pt x="78" y="8"/>
                    </a:cubicBezTo>
                    <a:cubicBezTo>
                      <a:pt x="76" y="7"/>
                      <a:pt x="74" y="7"/>
                      <a:pt x="72" y="6"/>
                    </a:cubicBezTo>
                    <a:cubicBezTo>
                      <a:pt x="70" y="6"/>
                      <a:pt x="67" y="7"/>
                      <a:pt x="65" y="6"/>
                    </a:cubicBezTo>
                    <a:cubicBezTo>
                      <a:pt x="64" y="6"/>
                      <a:pt x="63" y="5"/>
                      <a:pt x="63" y="4"/>
                    </a:cubicBezTo>
                    <a:cubicBezTo>
                      <a:pt x="64" y="3"/>
                      <a:pt x="65" y="2"/>
                      <a:pt x="65" y="1"/>
                    </a:cubicBezTo>
                    <a:cubicBezTo>
                      <a:pt x="62" y="1"/>
                      <a:pt x="60" y="0"/>
                      <a:pt x="58" y="1"/>
                    </a:cubicBezTo>
                    <a:cubicBezTo>
                      <a:pt x="54" y="2"/>
                      <a:pt x="49" y="4"/>
                      <a:pt x="47" y="7"/>
                    </a:cubicBezTo>
                    <a:cubicBezTo>
                      <a:pt x="45" y="8"/>
                      <a:pt x="48" y="12"/>
                      <a:pt x="46" y="14"/>
                    </a:cubicBezTo>
                    <a:cubicBezTo>
                      <a:pt x="43" y="17"/>
                      <a:pt x="39" y="17"/>
                      <a:pt x="36" y="20"/>
                    </a:cubicBezTo>
                    <a:cubicBezTo>
                      <a:pt x="34" y="21"/>
                      <a:pt x="32" y="23"/>
                      <a:pt x="30" y="25"/>
                    </a:cubicBezTo>
                    <a:cubicBezTo>
                      <a:pt x="29" y="27"/>
                      <a:pt x="28" y="29"/>
                      <a:pt x="27" y="31"/>
                    </a:cubicBezTo>
                    <a:cubicBezTo>
                      <a:pt x="25" y="33"/>
                      <a:pt x="24" y="35"/>
                      <a:pt x="22" y="36"/>
                    </a:cubicBezTo>
                    <a:cubicBezTo>
                      <a:pt x="20" y="37"/>
                      <a:pt x="18" y="38"/>
                      <a:pt x="15" y="37"/>
                    </a:cubicBezTo>
                    <a:cubicBezTo>
                      <a:pt x="14" y="37"/>
                      <a:pt x="13" y="36"/>
                      <a:pt x="11" y="35"/>
                    </a:cubicBezTo>
                    <a:cubicBezTo>
                      <a:pt x="9" y="35"/>
                      <a:pt x="7" y="34"/>
                      <a:pt x="4" y="34"/>
                    </a:cubicBezTo>
                    <a:cubicBezTo>
                      <a:pt x="2" y="34"/>
                      <a:pt x="1" y="34"/>
                      <a:pt x="0" y="35"/>
                    </a:cubicBezTo>
                    <a:cubicBezTo>
                      <a:pt x="1" y="37"/>
                      <a:pt x="3" y="40"/>
                      <a:pt x="4" y="43"/>
                    </a:cubicBezTo>
                    <a:cubicBezTo>
                      <a:pt x="6" y="45"/>
                      <a:pt x="7" y="47"/>
                      <a:pt x="8" y="49"/>
                    </a:cubicBezTo>
                    <a:cubicBezTo>
                      <a:pt x="9" y="52"/>
                      <a:pt x="9" y="56"/>
                      <a:pt x="11" y="59"/>
                    </a:cubicBezTo>
                    <a:cubicBezTo>
                      <a:pt x="12" y="61"/>
                      <a:pt x="14" y="60"/>
                      <a:pt x="16" y="61"/>
                    </a:cubicBezTo>
                    <a:cubicBezTo>
                      <a:pt x="19" y="63"/>
                      <a:pt x="23" y="65"/>
                      <a:pt x="26" y="67"/>
                    </a:cubicBezTo>
                    <a:cubicBezTo>
                      <a:pt x="27" y="69"/>
                      <a:pt x="25" y="71"/>
                      <a:pt x="26" y="73"/>
                    </a:cubicBezTo>
                    <a:cubicBezTo>
                      <a:pt x="27" y="74"/>
                      <a:pt x="30" y="71"/>
                      <a:pt x="30" y="73"/>
                    </a:cubicBezTo>
                    <a:cubicBezTo>
                      <a:pt x="32" y="75"/>
                      <a:pt x="30" y="79"/>
                      <a:pt x="30" y="82"/>
                    </a:cubicBezTo>
                    <a:cubicBezTo>
                      <a:pt x="31" y="85"/>
                      <a:pt x="32" y="87"/>
                      <a:pt x="34" y="88"/>
                    </a:cubicBezTo>
                    <a:cubicBezTo>
                      <a:pt x="36" y="90"/>
                      <a:pt x="38" y="88"/>
                      <a:pt x="40" y="89"/>
                    </a:cubicBezTo>
                    <a:cubicBezTo>
                      <a:pt x="43" y="90"/>
                      <a:pt x="45" y="90"/>
                      <a:pt x="47" y="92"/>
                    </a:cubicBezTo>
                    <a:cubicBezTo>
                      <a:pt x="48" y="92"/>
                      <a:pt x="47" y="94"/>
                      <a:pt x="47" y="95"/>
                    </a:cubicBezTo>
                    <a:cubicBezTo>
                      <a:pt x="48" y="96"/>
                      <a:pt x="48" y="97"/>
                      <a:pt x="49" y="97"/>
                    </a:cubicBezTo>
                    <a:cubicBezTo>
                      <a:pt x="52" y="97"/>
                      <a:pt x="54" y="97"/>
                      <a:pt x="56" y="98"/>
                    </a:cubicBezTo>
                    <a:cubicBezTo>
                      <a:pt x="59" y="98"/>
                      <a:pt x="62" y="99"/>
                      <a:pt x="65" y="99"/>
                    </a:cubicBezTo>
                    <a:cubicBezTo>
                      <a:pt x="66" y="99"/>
                      <a:pt x="68" y="99"/>
                      <a:pt x="70" y="99"/>
                    </a:cubicBezTo>
                    <a:cubicBezTo>
                      <a:pt x="72" y="99"/>
                      <a:pt x="73" y="101"/>
                      <a:pt x="74" y="101"/>
                    </a:cubicBezTo>
                    <a:cubicBezTo>
                      <a:pt x="75" y="102"/>
                      <a:pt x="75" y="101"/>
                      <a:pt x="76" y="10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3" name="Freeform 2516"/>
              <p:cNvSpPr>
                <a:spLocks noChangeAspect="1"/>
              </p:cNvSpPr>
              <p:nvPr/>
            </p:nvSpPr>
            <p:spPr bwMode="auto">
              <a:xfrm>
                <a:off x="5267325" y="4484688"/>
                <a:ext cx="255588" cy="469900"/>
              </a:xfrm>
              <a:custGeom>
                <a:avLst/>
                <a:gdLst>
                  <a:gd name="T0" fmla="*/ 37 w 134"/>
                  <a:gd name="T1" fmla="*/ 290 h 247"/>
                  <a:gd name="T2" fmla="*/ 35 w 134"/>
                  <a:gd name="T3" fmla="*/ 276 h 247"/>
                  <a:gd name="T4" fmla="*/ 40 w 134"/>
                  <a:gd name="T5" fmla="*/ 270 h 247"/>
                  <a:gd name="T6" fmla="*/ 58 w 134"/>
                  <a:gd name="T7" fmla="*/ 260 h 247"/>
                  <a:gd name="T8" fmla="*/ 76 w 134"/>
                  <a:gd name="T9" fmla="*/ 248 h 247"/>
                  <a:gd name="T10" fmla="*/ 77 w 134"/>
                  <a:gd name="T11" fmla="*/ 231 h 247"/>
                  <a:gd name="T12" fmla="*/ 74 w 134"/>
                  <a:gd name="T13" fmla="*/ 207 h 247"/>
                  <a:gd name="T14" fmla="*/ 67 w 134"/>
                  <a:gd name="T15" fmla="*/ 191 h 247"/>
                  <a:gd name="T16" fmla="*/ 66 w 134"/>
                  <a:gd name="T17" fmla="*/ 173 h 247"/>
                  <a:gd name="T18" fmla="*/ 85 w 134"/>
                  <a:gd name="T19" fmla="*/ 153 h 247"/>
                  <a:gd name="T20" fmla="*/ 102 w 134"/>
                  <a:gd name="T21" fmla="*/ 134 h 247"/>
                  <a:gd name="T22" fmla="*/ 137 w 134"/>
                  <a:gd name="T23" fmla="*/ 114 h 247"/>
                  <a:gd name="T24" fmla="*/ 161 w 134"/>
                  <a:gd name="T25" fmla="*/ 80 h 247"/>
                  <a:gd name="T26" fmla="*/ 160 w 134"/>
                  <a:gd name="T27" fmla="*/ 73 h 247"/>
                  <a:gd name="T28" fmla="*/ 157 w 134"/>
                  <a:gd name="T29" fmla="*/ 53 h 247"/>
                  <a:gd name="T30" fmla="*/ 154 w 134"/>
                  <a:gd name="T31" fmla="*/ 22 h 247"/>
                  <a:gd name="T32" fmla="*/ 159 w 134"/>
                  <a:gd name="T33" fmla="*/ 6 h 247"/>
                  <a:gd name="T34" fmla="*/ 153 w 134"/>
                  <a:gd name="T35" fmla="*/ 2 h 247"/>
                  <a:gd name="T36" fmla="*/ 133 w 134"/>
                  <a:gd name="T37" fmla="*/ 16 h 247"/>
                  <a:gd name="T38" fmla="*/ 124 w 134"/>
                  <a:gd name="T39" fmla="*/ 17 h 247"/>
                  <a:gd name="T40" fmla="*/ 113 w 134"/>
                  <a:gd name="T41" fmla="*/ 23 h 247"/>
                  <a:gd name="T42" fmla="*/ 96 w 134"/>
                  <a:gd name="T43" fmla="*/ 24 h 247"/>
                  <a:gd name="T44" fmla="*/ 83 w 134"/>
                  <a:gd name="T45" fmla="*/ 22 h 247"/>
                  <a:gd name="T46" fmla="*/ 70 w 134"/>
                  <a:gd name="T47" fmla="*/ 19 h 247"/>
                  <a:gd name="T48" fmla="*/ 66 w 134"/>
                  <a:gd name="T49" fmla="*/ 35 h 247"/>
                  <a:gd name="T50" fmla="*/ 68 w 134"/>
                  <a:gd name="T51" fmla="*/ 53 h 247"/>
                  <a:gd name="T52" fmla="*/ 77 w 134"/>
                  <a:gd name="T53" fmla="*/ 66 h 247"/>
                  <a:gd name="T54" fmla="*/ 85 w 134"/>
                  <a:gd name="T55" fmla="*/ 81 h 247"/>
                  <a:gd name="T56" fmla="*/ 85 w 134"/>
                  <a:gd name="T57" fmla="*/ 102 h 247"/>
                  <a:gd name="T58" fmla="*/ 77 w 134"/>
                  <a:gd name="T59" fmla="*/ 109 h 247"/>
                  <a:gd name="T60" fmla="*/ 65 w 134"/>
                  <a:gd name="T61" fmla="*/ 107 h 247"/>
                  <a:gd name="T62" fmla="*/ 61 w 134"/>
                  <a:gd name="T63" fmla="*/ 97 h 247"/>
                  <a:gd name="T64" fmla="*/ 66 w 134"/>
                  <a:gd name="T65" fmla="*/ 79 h 247"/>
                  <a:gd name="T66" fmla="*/ 52 w 134"/>
                  <a:gd name="T67" fmla="*/ 75 h 247"/>
                  <a:gd name="T68" fmla="*/ 43 w 134"/>
                  <a:gd name="T69" fmla="*/ 67 h 247"/>
                  <a:gd name="T70" fmla="*/ 4 w 134"/>
                  <a:gd name="T71" fmla="*/ 91 h 247"/>
                  <a:gd name="T72" fmla="*/ 0 w 134"/>
                  <a:gd name="T73" fmla="*/ 98 h 247"/>
                  <a:gd name="T74" fmla="*/ 11 w 134"/>
                  <a:gd name="T75" fmla="*/ 101 h 247"/>
                  <a:gd name="T76" fmla="*/ 22 w 134"/>
                  <a:gd name="T77" fmla="*/ 108 h 247"/>
                  <a:gd name="T78" fmla="*/ 35 w 134"/>
                  <a:gd name="T79" fmla="*/ 115 h 247"/>
                  <a:gd name="T80" fmla="*/ 40 w 134"/>
                  <a:gd name="T81" fmla="*/ 138 h 247"/>
                  <a:gd name="T82" fmla="*/ 36 w 134"/>
                  <a:gd name="T83" fmla="*/ 152 h 247"/>
                  <a:gd name="T84" fmla="*/ 37 w 134"/>
                  <a:gd name="T85" fmla="*/ 161 h 247"/>
                  <a:gd name="T86" fmla="*/ 41 w 134"/>
                  <a:gd name="T87" fmla="*/ 169 h 247"/>
                  <a:gd name="T88" fmla="*/ 35 w 134"/>
                  <a:gd name="T89" fmla="*/ 181 h 247"/>
                  <a:gd name="T90" fmla="*/ 32 w 134"/>
                  <a:gd name="T91" fmla="*/ 195 h 247"/>
                  <a:gd name="T92" fmla="*/ 17 w 134"/>
                  <a:gd name="T93" fmla="*/ 224 h 247"/>
                  <a:gd name="T94" fmla="*/ 19 w 134"/>
                  <a:gd name="T95" fmla="*/ 236 h 247"/>
                  <a:gd name="T96" fmla="*/ 24 w 134"/>
                  <a:gd name="T97" fmla="*/ 254 h 247"/>
                  <a:gd name="T98" fmla="*/ 23 w 134"/>
                  <a:gd name="T99" fmla="*/ 277 h 247"/>
                  <a:gd name="T100" fmla="*/ 25 w 134"/>
                  <a:gd name="T101" fmla="*/ 289 h 247"/>
                  <a:gd name="T102" fmla="*/ 37 w 134"/>
                  <a:gd name="T103" fmla="*/ 296 h 24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4"/>
                  <a:gd name="T157" fmla="*/ 0 h 247"/>
                  <a:gd name="T158" fmla="*/ 134 w 134"/>
                  <a:gd name="T159" fmla="*/ 247 h 24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4" h="247">
                    <a:moveTo>
                      <a:pt x="31" y="247"/>
                    </a:moveTo>
                    <a:cubicBezTo>
                      <a:pt x="31" y="246"/>
                      <a:pt x="31" y="243"/>
                      <a:pt x="31" y="242"/>
                    </a:cubicBezTo>
                    <a:cubicBezTo>
                      <a:pt x="31" y="239"/>
                      <a:pt x="29" y="237"/>
                      <a:pt x="28" y="235"/>
                    </a:cubicBezTo>
                    <a:cubicBezTo>
                      <a:pt x="28" y="234"/>
                      <a:pt x="28" y="232"/>
                      <a:pt x="29" y="230"/>
                    </a:cubicBezTo>
                    <a:cubicBezTo>
                      <a:pt x="29" y="228"/>
                      <a:pt x="30" y="226"/>
                      <a:pt x="31" y="225"/>
                    </a:cubicBezTo>
                    <a:cubicBezTo>
                      <a:pt x="31" y="224"/>
                      <a:pt x="32" y="225"/>
                      <a:pt x="33" y="225"/>
                    </a:cubicBezTo>
                    <a:cubicBezTo>
                      <a:pt x="35" y="223"/>
                      <a:pt x="37" y="222"/>
                      <a:pt x="39" y="220"/>
                    </a:cubicBezTo>
                    <a:cubicBezTo>
                      <a:pt x="42" y="219"/>
                      <a:pt x="45" y="218"/>
                      <a:pt x="48" y="217"/>
                    </a:cubicBezTo>
                    <a:cubicBezTo>
                      <a:pt x="51" y="215"/>
                      <a:pt x="55" y="214"/>
                      <a:pt x="59" y="212"/>
                    </a:cubicBezTo>
                    <a:cubicBezTo>
                      <a:pt x="60" y="210"/>
                      <a:pt x="62" y="209"/>
                      <a:pt x="63" y="207"/>
                    </a:cubicBezTo>
                    <a:cubicBezTo>
                      <a:pt x="63" y="206"/>
                      <a:pt x="63" y="204"/>
                      <a:pt x="63" y="203"/>
                    </a:cubicBezTo>
                    <a:cubicBezTo>
                      <a:pt x="64" y="199"/>
                      <a:pt x="64" y="196"/>
                      <a:pt x="64" y="193"/>
                    </a:cubicBezTo>
                    <a:cubicBezTo>
                      <a:pt x="64" y="189"/>
                      <a:pt x="64" y="185"/>
                      <a:pt x="64" y="181"/>
                    </a:cubicBezTo>
                    <a:cubicBezTo>
                      <a:pt x="63" y="178"/>
                      <a:pt x="63" y="176"/>
                      <a:pt x="62" y="173"/>
                    </a:cubicBezTo>
                    <a:cubicBezTo>
                      <a:pt x="62" y="169"/>
                      <a:pt x="61" y="165"/>
                      <a:pt x="60" y="161"/>
                    </a:cubicBezTo>
                    <a:cubicBezTo>
                      <a:pt x="59" y="160"/>
                      <a:pt x="57" y="160"/>
                      <a:pt x="56" y="159"/>
                    </a:cubicBezTo>
                    <a:cubicBezTo>
                      <a:pt x="56" y="158"/>
                      <a:pt x="58" y="157"/>
                      <a:pt x="58" y="155"/>
                    </a:cubicBezTo>
                    <a:cubicBezTo>
                      <a:pt x="58" y="151"/>
                      <a:pt x="54" y="148"/>
                      <a:pt x="55" y="144"/>
                    </a:cubicBezTo>
                    <a:cubicBezTo>
                      <a:pt x="55" y="143"/>
                      <a:pt x="58" y="142"/>
                      <a:pt x="59" y="141"/>
                    </a:cubicBezTo>
                    <a:cubicBezTo>
                      <a:pt x="63" y="137"/>
                      <a:pt x="67" y="133"/>
                      <a:pt x="71" y="128"/>
                    </a:cubicBezTo>
                    <a:cubicBezTo>
                      <a:pt x="75" y="124"/>
                      <a:pt x="78" y="120"/>
                      <a:pt x="82" y="116"/>
                    </a:cubicBezTo>
                    <a:cubicBezTo>
                      <a:pt x="83" y="115"/>
                      <a:pt x="84" y="113"/>
                      <a:pt x="85" y="112"/>
                    </a:cubicBezTo>
                    <a:cubicBezTo>
                      <a:pt x="91" y="108"/>
                      <a:pt x="96" y="105"/>
                      <a:pt x="102" y="102"/>
                    </a:cubicBezTo>
                    <a:cubicBezTo>
                      <a:pt x="106" y="99"/>
                      <a:pt x="111" y="98"/>
                      <a:pt x="114" y="95"/>
                    </a:cubicBezTo>
                    <a:cubicBezTo>
                      <a:pt x="120" y="90"/>
                      <a:pt x="124" y="84"/>
                      <a:pt x="128" y="78"/>
                    </a:cubicBezTo>
                    <a:cubicBezTo>
                      <a:pt x="130" y="74"/>
                      <a:pt x="133" y="71"/>
                      <a:pt x="134" y="67"/>
                    </a:cubicBezTo>
                    <a:cubicBezTo>
                      <a:pt x="134" y="66"/>
                      <a:pt x="131" y="66"/>
                      <a:pt x="131" y="65"/>
                    </a:cubicBezTo>
                    <a:cubicBezTo>
                      <a:pt x="131" y="64"/>
                      <a:pt x="133" y="63"/>
                      <a:pt x="133" y="61"/>
                    </a:cubicBezTo>
                    <a:cubicBezTo>
                      <a:pt x="133" y="60"/>
                      <a:pt x="130" y="59"/>
                      <a:pt x="130" y="57"/>
                    </a:cubicBezTo>
                    <a:cubicBezTo>
                      <a:pt x="129" y="53"/>
                      <a:pt x="131" y="49"/>
                      <a:pt x="131" y="44"/>
                    </a:cubicBezTo>
                    <a:cubicBezTo>
                      <a:pt x="131" y="41"/>
                      <a:pt x="130" y="37"/>
                      <a:pt x="130" y="33"/>
                    </a:cubicBezTo>
                    <a:cubicBezTo>
                      <a:pt x="129" y="28"/>
                      <a:pt x="128" y="23"/>
                      <a:pt x="128" y="18"/>
                    </a:cubicBezTo>
                    <a:cubicBezTo>
                      <a:pt x="128" y="15"/>
                      <a:pt x="128" y="12"/>
                      <a:pt x="129" y="9"/>
                    </a:cubicBezTo>
                    <a:cubicBezTo>
                      <a:pt x="129" y="8"/>
                      <a:pt x="132" y="7"/>
                      <a:pt x="132" y="5"/>
                    </a:cubicBezTo>
                    <a:cubicBezTo>
                      <a:pt x="132" y="4"/>
                      <a:pt x="132" y="2"/>
                      <a:pt x="131" y="1"/>
                    </a:cubicBezTo>
                    <a:cubicBezTo>
                      <a:pt x="130" y="0"/>
                      <a:pt x="128" y="2"/>
                      <a:pt x="127" y="2"/>
                    </a:cubicBezTo>
                    <a:cubicBezTo>
                      <a:pt x="124" y="5"/>
                      <a:pt x="121" y="9"/>
                      <a:pt x="117" y="11"/>
                    </a:cubicBezTo>
                    <a:cubicBezTo>
                      <a:pt x="116" y="12"/>
                      <a:pt x="113" y="12"/>
                      <a:pt x="111" y="13"/>
                    </a:cubicBezTo>
                    <a:cubicBezTo>
                      <a:pt x="110" y="14"/>
                      <a:pt x="108" y="15"/>
                      <a:pt x="106" y="16"/>
                    </a:cubicBezTo>
                    <a:cubicBezTo>
                      <a:pt x="105" y="16"/>
                      <a:pt x="105" y="14"/>
                      <a:pt x="103" y="14"/>
                    </a:cubicBezTo>
                    <a:cubicBezTo>
                      <a:pt x="102" y="13"/>
                      <a:pt x="100" y="13"/>
                      <a:pt x="99" y="14"/>
                    </a:cubicBezTo>
                    <a:cubicBezTo>
                      <a:pt x="96" y="15"/>
                      <a:pt x="96" y="18"/>
                      <a:pt x="94" y="19"/>
                    </a:cubicBezTo>
                    <a:cubicBezTo>
                      <a:pt x="91" y="20"/>
                      <a:pt x="90" y="17"/>
                      <a:pt x="87" y="17"/>
                    </a:cubicBezTo>
                    <a:cubicBezTo>
                      <a:pt x="85" y="17"/>
                      <a:pt x="83" y="20"/>
                      <a:pt x="80" y="20"/>
                    </a:cubicBezTo>
                    <a:cubicBezTo>
                      <a:pt x="77" y="19"/>
                      <a:pt x="77" y="14"/>
                      <a:pt x="74" y="13"/>
                    </a:cubicBezTo>
                    <a:cubicBezTo>
                      <a:pt x="72" y="13"/>
                      <a:pt x="71" y="17"/>
                      <a:pt x="69" y="18"/>
                    </a:cubicBezTo>
                    <a:cubicBezTo>
                      <a:pt x="67" y="18"/>
                      <a:pt x="64" y="18"/>
                      <a:pt x="62" y="18"/>
                    </a:cubicBezTo>
                    <a:cubicBezTo>
                      <a:pt x="61" y="17"/>
                      <a:pt x="60" y="17"/>
                      <a:pt x="58" y="16"/>
                    </a:cubicBezTo>
                    <a:cubicBezTo>
                      <a:pt x="58" y="19"/>
                      <a:pt x="57" y="21"/>
                      <a:pt x="56" y="23"/>
                    </a:cubicBezTo>
                    <a:cubicBezTo>
                      <a:pt x="56" y="25"/>
                      <a:pt x="55" y="27"/>
                      <a:pt x="55" y="29"/>
                    </a:cubicBezTo>
                    <a:cubicBezTo>
                      <a:pt x="55" y="31"/>
                      <a:pt x="55" y="34"/>
                      <a:pt x="55" y="36"/>
                    </a:cubicBezTo>
                    <a:cubicBezTo>
                      <a:pt x="56" y="38"/>
                      <a:pt x="56" y="41"/>
                      <a:pt x="57" y="44"/>
                    </a:cubicBezTo>
                    <a:cubicBezTo>
                      <a:pt x="57" y="46"/>
                      <a:pt x="57" y="48"/>
                      <a:pt x="58" y="50"/>
                    </a:cubicBezTo>
                    <a:cubicBezTo>
                      <a:pt x="59" y="52"/>
                      <a:pt x="62" y="53"/>
                      <a:pt x="64" y="55"/>
                    </a:cubicBezTo>
                    <a:cubicBezTo>
                      <a:pt x="66" y="57"/>
                      <a:pt x="66" y="59"/>
                      <a:pt x="67" y="61"/>
                    </a:cubicBezTo>
                    <a:cubicBezTo>
                      <a:pt x="69" y="64"/>
                      <a:pt x="70" y="66"/>
                      <a:pt x="71" y="68"/>
                    </a:cubicBezTo>
                    <a:cubicBezTo>
                      <a:pt x="72" y="71"/>
                      <a:pt x="71" y="75"/>
                      <a:pt x="71" y="79"/>
                    </a:cubicBezTo>
                    <a:cubicBezTo>
                      <a:pt x="71" y="81"/>
                      <a:pt x="72" y="83"/>
                      <a:pt x="71" y="85"/>
                    </a:cubicBezTo>
                    <a:cubicBezTo>
                      <a:pt x="70" y="87"/>
                      <a:pt x="67" y="85"/>
                      <a:pt x="65" y="86"/>
                    </a:cubicBezTo>
                    <a:cubicBezTo>
                      <a:pt x="64" y="87"/>
                      <a:pt x="64" y="89"/>
                      <a:pt x="64" y="91"/>
                    </a:cubicBezTo>
                    <a:cubicBezTo>
                      <a:pt x="63" y="93"/>
                      <a:pt x="64" y="98"/>
                      <a:pt x="62" y="97"/>
                    </a:cubicBezTo>
                    <a:cubicBezTo>
                      <a:pt x="58" y="96"/>
                      <a:pt x="56" y="92"/>
                      <a:pt x="54" y="89"/>
                    </a:cubicBezTo>
                    <a:cubicBezTo>
                      <a:pt x="53" y="87"/>
                      <a:pt x="52" y="86"/>
                      <a:pt x="52" y="84"/>
                    </a:cubicBezTo>
                    <a:cubicBezTo>
                      <a:pt x="51" y="83"/>
                      <a:pt x="50" y="82"/>
                      <a:pt x="51" y="81"/>
                    </a:cubicBezTo>
                    <a:cubicBezTo>
                      <a:pt x="52" y="78"/>
                      <a:pt x="54" y="77"/>
                      <a:pt x="55" y="75"/>
                    </a:cubicBezTo>
                    <a:cubicBezTo>
                      <a:pt x="56" y="72"/>
                      <a:pt x="56" y="69"/>
                      <a:pt x="55" y="66"/>
                    </a:cubicBezTo>
                    <a:cubicBezTo>
                      <a:pt x="54" y="64"/>
                      <a:pt x="54" y="61"/>
                      <a:pt x="52" y="61"/>
                    </a:cubicBezTo>
                    <a:cubicBezTo>
                      <a:pt x="49" y="60"/>
                      <a:pt x="46" y="65"/>
                      <a:pt x="43" y="63"/>
                    </a:cubicBezTo>
                    <a:cubicBezTo>
                      <a:pt x="40" y="62"/>
                      <a:pt x="41" y="57"/>
                      <a:pt x="39" y="55"/>
                    </a:cubicBezTo>
                    <a:cubicBezTo>
                      <a:pt x="39" y="54"/>
                      <a:pt x="37" y="56"/>
                      <a:pt x="36" y="56"/>
                    </a:cubicBezTo>
                    <a:lnTo>
                      <a:pt x="1" y="70"/>
                    </a:lnTo>
                    <a:lnTo>
                      <a:pt x="3" y="76"/>
                    </a:lnTo>
                    <a:lnTo>
                      <a:pt x="2" y="79"/>
                    </a:lnTo>
                    <a:cubicBezTo>
                      <a:pt x="2" y="80"/>
                      <a:pt x="1" y="81"/>
                      <a:pt x="0" y="82"/>
                    </a:cubicBezTo>
                    <a:cubicBezTo>
                      <a:pt x="0" y="83"/>
                      <a:pt x="1" y="84"/>
                      <a:pt x="2" y="84"/>
                    </a:cubicBezTo>
                    <a:cubicBezTo>
                      <a:pt x="4" y="85"/>
                      <a:pt x="7" y="84"/>
                      <a:pt x="9" y="84"/>
                    </a:cubicBezTo>
                    <a:cubicBezTo>
                      <a:pt x="11" y="85"/>
                      <a:pt x="13" y="85"/>
                      <a:pt x="15" y="86"/>
                    </a:cubicBezTo>
                    <a:cubicBezTo>
                      <a:pt x="16" y="87"/>
                      <a:pt x="17" y="88"/>
                      <a:pt x="18" y="90"/>
                    </a:cubicBezTo>
                    <a:cubicBezTo>
                      <a:pt x="19" y="91"/>
                      <a:pt x="19" y="93"/>
                      <a:pt x="21" y="94"/>
                    </a:cubicBezTo>
                    <a:cubicBezTo>
                      <a:pt x="23" y="95"/>
                      <a:pt x="27" y="94"/>
                      <a:pt x="29" y="96"/>
                    </a:cubicBezTo>
                    <a:cubicBezTo>
                      <a:pt x="32" y="98"/>
                      <a:pt x="33" y="102"/>
                      <a:pt x="33" y="105"/>
                    </a:cubicBezTo>
                    <a:cubicBezTo>
                      <a:pt x="34" y="108"/>
                      <a:pt x="33" y="111"/>
                      <a:pt x="33" y="115"/>
                    </a:cubicBezTo>
                    <a:cubicBezTo>
                      <a:pt x="33" y="117"/>
                      <a:pt x="35" y="119"/>
                      <a:pt x="35" y="121"/>
                    </a:cubicBezTo>
                    <a:cubicBezTo>
                      <a:pt x="34" y="123"/>
                      <a:pt x="31" y="125"/>
                      <a:pt x="30" y="127"/>
                    </a:cubicBezTo>
                    <a:cubicBezTo>
                      <a:pt x="29" y="128"/>
                      <a:pt x="27" y="128"/>
                      <a:pt x="28" y="129"/>
                    </a:cubicBezTo>
                    <a:cubicBezTo>
                      <a:pt x="28" y="131"/>
                      <a:pt x="30" y="132"/>
                      <a:pt x="31" y="134"/>
                    </a:cubicBezTo>
                    <a:cubicBezTo>
                      <a:pt x="31" y="135"/>
                      <a:pt x="30" y="137"/>
                      <a:pt x="30" y="138"/>
                    </a:cubicBezTo>
                    <a:cubicBezTo>
                      <a:pt x="31" y="139"/>
                      <a:pt x="34" y="140"/>
                      <a:pt x="34" y="141"/>
                    </a:cubicBezTo>
                    <a:cubicBezTo>
                      <a:pt x="34" y="143"/>
                      <a:pt x="32" y="145"/>
                      <a:pt x="31" y="146"/>
                    </a:cubicBezTo>
                    <a:cubicBezTo>
                      <a:pt x="30" y="148"/>
                      <a:pt x="30" y="150"/>
                      <a:pt x="29" y="151"/>
                    </a:cubicBezTo>
                    <a:cubicBezTo>
                      <a:pt x="28" y="152"/>
                      <a:pt x="27" y="153"/>
                      <a:pt x="27" y="154"/>
                    </a:cubicBezTo>
                    <a:cubicBezTo>
                      <a:pt x="26" y="157"/>
                      <a:pt x="28" y="161"/>
                      <a:pt x="27" y="163"/>
                    </a:cubicBezTo>
                    <a:cubicBezTo>
                      <a:pt x="23" y="169"/>
                      <a:pt x="17" y="174"/>
                      <a:pt x="13" y="179"/>
                    </a:cubicBezTo>
                    <a:cubicBezTo>
                      <a:pt x="13" y="182"/>
                      <a:pt x="13" y="184"/>
                      <a:pt x="14" y="187"/>
                    </a:cubicBezTo>
                    <a:cubicBezTo>
                      <a:pt x="14" y="188"/>
                      <a:pt x="16" y="190"/>
                      <a:pt x="16" y="191"/>
                    </a:cubicBezTo>
                    <a:cubicBezTo>
                      <a:pt x="16" y="193"/>
                      <a:pt x="15" y="195"/>
                      <a:pt x="16" y="197"/>
                    </a:cubicBezTo>
                    <a:cubicBezTo>
                      <a:pt x="16" y="200"/>
                      <a:pt x="17" y="202"/>
                      <a:pt x="18" y="205"/>
                    </a:cubicBezTo>
                    <a:cubicBezTo>
                      <a:pt x="19" y="207"/>
                      <a:pt x="20" y="210"/>
                      <a:pt x="20" y="212"/>
                    </a:cubicBezTo>
                    <a:cubicBezTo>
                      <a:pt x="20" y="217"/>
                      <a:pt x="20" y="222"/>
                      <a:pt x="19" y="227"/>
                    </a:cubicBezTo>
                    <a:cubicBezTo>
                      <a:pt x="19" y="229"/>
                      <a:pt x="19" y="230"/>
                      <a:pt x="19" y="231"/>
                    </a:cubicBezTo>
                    <a:cubicBezTo>
                      <a:pt x="19" y="232"/>
                      <a:pt x="20" y="233"/>
                      <a:pt x="21" y="235"/>
                    </a:cubicBezTo>
                    <a:cubicBezTo>
                      <a:pt x="20" y="237"/>
                      <a:pt x="21" y="239"/>
                      <a:pt x="21" y="241"/>
                    </a:cubicBezTo>
                    <a:cubicBezTo>
                      <a:pt x="21" y="243"/>
                      <a:pt x="21" y="244"/>
                      <a:pt x="21" y="246"/>
                    </a:cubicBezTo>
                    <a:lnTo>
                      <a:pt x="31" y="24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4" name="Freeform 2517"/>
              <p:cNvSpPr>
                <a:spLocks noChangeAspect="1"/>
              </p:cNvSpPr>
              <p:nvPr/>
            </p:nvSpPr>
            <p:spPr bwMode="auto">
              <a:xfrm>
                <a:off x="5326063" y="4456113"/>
                <a:ext cx="77788" cy="214313"/>
              </a:xfrm>
              <a:custGeom>
                <a:avLst/>
                <a:gdLst>
                  <a:gd name="T0" fmla="*/ 7 w 41"/>
                  <a:gd name="T1" fmla="*/ 0 h 113"/>
                  <a:gd name="T2" fmla="*/ 18 w 41"/>
                  <a:gd name="T3" fmla="*/ 6 h 113"/>
                  <a:gd name="T4" fmla="*/ 30 w 41"/>
                  <a:gd name="T5" fmla="*/ 18 h 113"/>
                  <a:gd name="T6" fmla="*/ 29 w 41"/>
                  <a:gd name="T7" fmla="*/ 30 h 113"/>
                  <a:gd name="T8" fmla="*/ 32 w 41"/>
                  <a:gd name="T9" fmla="*/ 37 h 113"/>
                  <a:gd name="T10" fmla="*/ 30 w 41"/>
                  <a:gd name="T11" fmla="*/ 45 h 113"/>
                  <a:gd name="T12" fmla="*/ 29 w 41"/>
                  <a:gd name="T13" fmla="*/ 53 h 113"/>
                  <a:gd name="T14" fmla="*/ 29 w 41"/>
                  <a:gd name="T15" fmla="*/ 61 h 113"/>
                  <a:gd name="T16" fmla="*/ 31 w 41"/>
                  <a:gd name="T17" fmla="*/ 70 h 113"/>
                  <a:gd name="T18" fmla="*/ 32 w 41"/>
                  <a:gd name="T19" fmla="*/ 78 h 113"/>
                  <a:gd name="T20" fmla="*/ 39 w 41"/>
                  <a:gd name="T21" fmla="*/ 84 h 113"/>
                  <a:gd name="T22" fmla="*/ 43 w 41"/>
                  <a:gd name="T23" fmla="*/ 91 h 113"/>
                  <a:gd name="T24" fmla="*/ 48 w 41"/>
                  <a:gd name="T25" fmla="*/ 99 h 113"/>
                  <a:gd name="T26" fmla="*/ 48 w 41"/>
                  <a:gd name="T27" fmla="*/ 112 h 113"/>
                  <a:gd name="T28" fmla="*/ 48 w 41"/>
                  <a:gd name="T29" fmla="*/ 119 h 113"/>
                  <a:gd name="T30" fmla="*/ 41 w 41"/>
                  <a:gd name="T31" fmla="*/ 121 h 113"/>
                  <a:gd name="T32" fmla="*/ 39 w 41"/>
                  <a:gd name="T33" fmla="*/ 127 h 113"/>
                  <a:gd name="T34" fmla="*/ 37 w 41"/>
                  <a:gd name="T35" fmla="*/ 134 h 113"/>
                  <a:gd name="T36" fmla="*/ 27 w 41"/>
                  <a:gd name="T37" fmla="*/ 124 h 113"/>
                  <a:gd name="T38" fmla="*/ 25 w 41"/>
                  <a:gd name="T39" fmla="*/ 118 h 113"/>
                  <a:gd name="T40" fmla="*/ 24 w 41"/>
                  <a:gd name="T41" fmla="*/ 115 h 113"/>
                  <a:gd name="T42" fmla="*/ 29 w 41"/>
                  <a:gd name="T43" fmla="*/ 108 h 113"/>
                  <a:gd name="T44" fmla="*/ 29 w 41"/>
                  <a:gd name="T45" fmla="*/ 97 h 113"/>
                  <a:gd name="T46" fmla="*/ 25 w 41"/>
                  <a:gd name="T47" fmla="*/ 91 h 113"/>
                  <a:gd name="T48" fmla="*/ 14 w 41"/>
                  <a:gd name="T49" fmla="*/ 93 h 113"/>
                  <a:gd name="T50" fmla="*/ 10 w 41"/>
                  <a:gd name="T51" fmla="*/ 84 h 113"/>
                  <a:gd name="T52" fmla="*/ 6 w 41"/>
                  <a:gd name="T53" fmla="*/ 85 h 113"/>
                  <a:gd name="T54" fmla="*/ 0 w 41"/>
                  <a:gd name="T55" fmla="*/ 79 h 113"/>
                  <a:gd name="T56" fmla="*/ 6 w 41"/>
                  <a:gd name="T57" fmla="*/ 69 h 113"/>
                  <a:gd name="T58" fmla="*/ 5 w 41"/>
                  <a:gd name="T59" fmla="*/ 59 h 113"/>
                  <a:gd name="T60" fmla="*/ 13 w 41"/>
                  <a:gd name="T61" fmla="*/ 55 h 113"/>
                  <a:gd name="T62" fmla="*/ 11 w 41"/>
                  <a:gd name="T63" fmla="*/ 53 h 113"/>
                  <a:gd name="T64" fmla="*/ 11 w 41"/>
                  <a:gd name="T65" fmla="*/ 41 h 113"/>
                  <a:gd name="T66" fmla="*/ 13 w 41"/>
                  <a:gd name="T67" fmla="*/ 33 h 113"/>
                  <a:gd name="T68" fmla="*/ 10 w 41"/>
                  <a:gd name="T69" fmla="*/ 27 h 113"/>
                  <a:gd name="T70" fmla="*/ 17 w 41"/>
                  <a:gd name="T71" fmla="*/ 24 h 113"/>
                  <a:gd name="T72" fmla="*/ 14 w 41"/>
                  <a:gd name="T73" fmla="*/ 16 h 113"/>
                  <a:gd name="T74" fmla="*/ 7 w 41"/>
                  <a:gd name="T75" fmla="*/ 7 h 113"/>
                  <a:gd name="T76" fmla="*/ 7 w 41"/>
                  <a:gd name="T77" fmla="*/ 0 h 11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"/>
                  <a:gd name="T118" fmla="*/ 0 h 113"/>
                  <a:gd name="T119" fmla="*/ 41 w 41"/>
                  <a:gd name="T120" fmla="*/ 113 h 11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" h="113">
                    <a:moveTo>
                      <a:pt x="6" y="0"/>
                    </a:moveTo>
                    <a:cubicBezTo>
                      <a:pt x="9" y="2"/>
                      <a:pt x="12" y="3"/>
                      <a:pt x="15" y="5"/>
                    </a:cubicBezTo>
                    <a:cubicBezTo>
                      <a:pt x="19" y="8"/>
                      <a:pt x="23" y="11"/>
                      <a:pt x="25" y="15"/>
                    </a:cubicBezTo>
                    <a:cubicBezTo>
                      <a:pt x="26" y="18"/>
                      <a:pt x="23" y="21"/>
                      <a:pt x="24" y="25"/>
                    </a:cubicBezTo>
                    <a:cubicBezTo>
                      <a:pt x="24" y="27"/>
                      <a:pt x="26" y="29"/>
                      <a:pt x="27" y="31"/>
                    </a:cubicBezTo>
                    <a:cubicBezTo>
                      <a:pt x="27" y="34"/>
                      <a:pt x="26" y="36"/>
                      <a:pt x="25" y="38"/>
                    </a:cubicBezTo>
                    <a:cubicBezTo>
                      <a:pt x="25" y="40"/>
                      <a:pt x="24" y="42"/>
                      <a:pt x="24" y="44"/>
                    </a:cubicBezTo>
                    <a:cubicBezTo>
                      <a:pt x="24" y="46"/>
                      <a:pt x="24" y="49"/>
                      <a:pt x="24" y="51"/>
                    </a:cubicBezTo>
                    <a:cubicBezTo>
                      <a:pt x="25" y="53"/>
                      <a:pt x="25" y="56"/>
                      <a:pt x="26" y="59"/>
                    </a:cubicBezTo>
                    <a:cubicBezTo>
                      <a:pt x="26" y="61"/>
                      <a:pt x="26" y="63"/>
                      <a:pt x="27" y="65"/>
                    </a:cubicBezTo>
                    <a:cubicBezTo>
                      <a:pt x="28" y="67"/>
                      <a:pt x="31" y="68"/>
                      <a:pt x="33" y="70"/>
                    </a:cubicBezTo>
                    <a:cubicBezTo>
                      <a:pt x="35" y="72"/>
                      <a:pt x="35" y="74"/>
                      <a:pt x="36" y="76"/>
                    </a:cubicBezTo>
                    <a:cubicBezTo>
                      <a:pt x="38" y="79"/>
                      <a:pt x="39" y="81"/>
                      <a:pt x="40" y="83"/>
                    </a:cubicBezTo>
                    <a:cubicBezTo>
                      <a:pt x="41" y="86"/>
                      <a:pt x="40" y="90"/>
                      <a:pt x="40" y="94"/>
                    </a:cubicBezTo>
                    <a:cubicBezTo>
                      <a:pt x="40" y="96"/>
                      <a:pt x="41" y="98"/>
                      <a:pt x="40" y="100"/>
                    </a:cubicBezTo>
                    <a:cubicBezTo>
                      <a:pt x="39" y="102"/>
                      <a:pt x="36" y="100"/>
                      <a:pt x="34" y="101"/>
                    </a:cubicBezTo>
                    <a:cubicBezTo>
                      <a:pt x="33" y="102"/>
                      <a:pt x="33" y="104"/>
                      <a:pt x="33" y="106"/>
                    </a:cubicBezTo>
                    <a:cubicBezTo>
                      <a:pt x="32" y="108"/>
                      <a:pt x="33" y="113"/>
                      <a:pt x="31" y="112"/>
                    </a:cubicBezTo>
                    <a:cubicBezTo>
                      <a:pt x="27" y="111"/>
                      <a:pt x="25" y="107"/>
                      <a:pt x="23" y="104"/>
                    </a:cubicBezTo>
                    <a:cubicBezTo>
                      <a:pt x="22" y="102"/>
                      <a:pt x="21" y="101"/>
                      <a:pt x="21" y="99"/>
                    </a:cubicBezTo>
                    <a:cubicBezTo>
                      <a:pt x="20" y="98"/>
                      <a:pt x="19" y="97"/>
                      <a:pt x="20" y="96"/>
                    </a:cubicBezTo>
                    <a:cubicBezTo>
                      <a:pt x="21" y="93"/>
                      <a:pt x="23" y="92"/>
                      <a:pt x="24" y="90"/>
                    </a:cubicBezTo>
                    <a:cubicBezTo>
                      <a:pt x="25" y="87"/>
                      <a:pt x="25" y="84"/>
                      <a:pt x="24" y="81"/>
                    </a:cubicBezTo>
                    <a:cubicBezTo>
                      <a:pt x="23" y="79"/>
                      <a:pt x="23" y="76"/>
                      <a:pt x="21" y="76"/>
                    </a:cubicBezTo>
                    <a:cubicBezTo>
                      <a:pt x="18" y="75"/>
                      <a:pt x="15" y="80"/>
                      <a:pt x="12" y="78"/>
                    </a:cubicBezTo>
                    <a:cubicBezTo>
                      <a:pt x="9" y="77"/>
                      <a:pt x="10" y="72"/>
                      <a:pt x="8" y="70"/>
                    </a:cubicBezTo>
                    <a:cubicBezTo>
                      <a:pt x="8" y="69"/>
                      <a:pt x="6" y="71"/>
                      <a:pt x="5" y="71"/>
                    </a:cubicBezTo>
                    <a:cubicBezTo>
                      <a:pt x="4" y="69"/>
                      <a:pt x="0" y="68"/>
                      <a:pt x="0" y="66"/>
                    </a:cubicBezTo>
                    <a:cubicBezTo>
                      <a:pt x="0" y="63"/>
                      <a:pt x="4" y="61"/>
                      <a:pt x="5" y="58"/>
                    </a:cubicBezTo>
                    <a:cubicBezTo>
                      <a:pt x="6" y="55"/>
                      <a:pt x="3" y="52"/>
                      <a:pt x="4" y="49"/>
                    </a:cubicBezTo>
                    <a:cubicBezTo>
                      <a:pt x="5" y="47"/>
                      <a:pt x="9" y="48"/>
                      <a:pt x="11" y="46"/>
                    </a:cubicBezTo>
                    <a:cubicBezTo>
                      <a:pt x="11" y="45"/>
                      <a:pt x="10" y="45"/>
                      <a:pt x="9" y="44"/>
                    </a:cubicBezTo>
                    <a:cubicBezTo>
                      <a:pt x="9" y="41"/>
                      <a:pt x="8" y="37"/>
                      <a:pt x="9" y="34"/>
                    </a:cubicBezTo>
                    <a:cubicBezTo>
                      <a:pt x="9" y="32"/>
                      <a:pt x="12" y="30"/>
                      <a:pt x="11" y="28"/>
                    </a:cubicBezTo>
                    <a:cubicBezTo>
                      <a:pt x="11" y="26"/>
                      <a:pt x="7" y="25"/>
                      <a:pt x="8" y="23"/>
                    </a:cubicBezTo>
                    <a:cubicBezTo>
                      <a:pt x="8" y="21"/>
                      <a:pt x="13" y="23"/>
                      <a:pt x="14" y="20"/>
                    </a:cubicBezTo>
                    <a:cubicBezTo>
                      <a:pt x="15" y="18"/>
                      <a:pt x="14" y="15"/>
                      <a:pt x="12" y="13"/>
                    </a:cubicBezTo>
                    <a:cubicBezTo>
                      <a:pt x="11" y="10"/>
                      <a:pt x="7" y="9"/>
                      <a:pt x="6" y="6"/>
                    </a:cubicBezTo>
                    <a:cubicBezTo>
                      <a:pt x="5" y="5"/>
                      <a:pt x="6" y="2"/>
                      <a:pt x="6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5" name="Freeform 2518"/>
              <p:cNvSpPr>
                <a:spLocks noChangeAspect="1"/>
              </p:cNvSpPr>
              <p:nvPr/>
            </p:nvSpPr>
            <p:spPr bwMode="auto">
              <a:xfrm>
                <a:off x="5070475" y="4425950"/>
                <a:ext cx="284163" cy="279400"/>
              </a:xfrm>
              <a:custGeom>
                <a:avLst/>
                <a:gdLst>
                  <a:gd name="T0" fmla="*/ 161 w 149"/>
                  <a:gd name="T1" fmla="*/ 19 h 147"/>
                  <a:gd name="T2" fmla="*/ 141 w 149"/>
                  <a:gd name="T3" fmla="*/ 10 h 147"/>
                  <a:gd name="T4" fmla="*/ 106 w 149"/>
                  <a:gd name="T5" fmla="*/ 4 h 147"/>
                  <a:gd name="T6" fmla="*/ 103 w 149"/>
                  <a:gd name="T7" fmla="*/ 29 h 147"/>
                  <a:gd name="T8" fmla="*/ 99 w 149"/>
                  <a:gd name="T9" fmla="*/ 53 h 147"/>
                  <a:gd name="T10" fmla="*/ 109 w 149"/>
                  <a:gd name="T11" fmla="*/ 73 h 147"/>
                  <a:gd name="T12" fmla="*/ 119 w 149"/>
                  <a:gd name="T13" fmla="*/ 72 h 147"/>
                  <a:gd name="T14" fmla="*/ 107 w 149"/>
                  <a:gd name="T15" fmla="*/ 93 h 147"/>
                  <a:gd name="T16" fmla="*/ 89 w 149"/>
                  <a:gd name="T17" fmla="*/ 72 h 147"/>
                  <a:gd name="T18" fmla="*/ 76 w 149"/>
                  <a:gd name="T19" fmla="*/ 59 h 147"/>
                  <a:gd name="T20" fmla="*/ 55 w 149"/>
                  <a:gd name="T21" fmla="*/ 62 h 147"/>
                  <a:gd name="T22" fmla="*/ 48 w 149"/>
                  <a:gd name="T23" fmla="*/ 54 h 147"/>
                  <a:gd name="T24" fmla="*/ 29 w 149"/>
                  <a:gd name="T25" fmla="*/ 51 h 147"/>
                  <a:gd name="T26" fmla="*/ 29 w 149"/>
                  <a:gd name="T27" fmla="*/ 67 h 147"/>
                  <a:gd name="T28" fmla="*/ 26 w 149"/>
                  <a:gd name="T29" fmla="*/ 79 h 147"/>
                  <a:gd name="T30" fmla="*/ 0 w 149"/>
                  <a:gd name="T31" fmla="*/ 84 h 147"/>
                  <a:gd name="T32" fmla="*/ 11 w 149"/>
                  <a:gd name="T33" fmla="*/ 156 h 147"/>
                  <a:gd name="T34" fmla="*/ 23 w 149"/>
                  <a:gd name="T35" fmla="*/ 168 h 147"/>
                  <a:gd name="T36" fmla="*/ 42 w 149"/>
                  <a:gd name="T37" fmla="*/ 165 h 147"/>
                  <a:gd name="T38" fmla="*/ 53 w 149"/>
                  <a:gd name="T39" fmla="*/ 171 h 147"/>
                  <a:gd name="T40" fmla="*/ 66 w 149"/>
                  <a:gd name="T41" fmla="*/ 175 h 147"/>
                  <a:gd name="T42" fmla="*/ 80 w 149"/>
                  <a:gd name="T43" fmla="*/ 168 h 147"/>
                  <a:gd name="T44" fmla="*/ 91 w 149"/>
                  <a:gd name="T45" fmla="*/ 154 h 147"/>
                  <a:gd name="T46" fmla="*/ 105 w 149"/>
                  <a:gd name="T47" fmla="*/ 139 h 147"/>
                  <a:gd name="T48" fmla="*/ 126 w 149"/>
                  <a:gd name="T49" fmla="*/ 132 h 147"/>
                  <a:gd name="T50" fmla="*/ 125 w 149"/>
                  <a:gd name="T51" fmla="*/ 121 h 147"/>
                  <a:gd name="T52" fmla="*/ 161 w 149"/>
                  <a:gd name="T53" fmla="*/ 98 h 147"/>
                  <a:gd name="T54" fmla="*/ 166 w 149"/>
                  <a:gd name="T55" fmla="*/ 78 h 147"/>
                  <a:gd name="T56" fmla="*/ 172 w 149"/>
                  <a:gd name="T57" fmla="*/ 72 h 147"/>
                  <a:gd name="T58" fmla="*/ 174 w 149"/>
                  <a:gd name="T59" fmla="*/ 53 h 147"/>
                  <a:gd name="T60" fmla="*/ 178 w 149"/>
                  <a:gd name="T61" fmla="*/ 43 h 147"/>
                  <a:gd name="T62" fmla="*/ 168 w 149"/>
                  <a:gd name="T63" fmla="*/ 26 h 1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49"/>
                  <a:gd name="T97" fmla="*/ 0 h 147"/>
                  <a:gd name="T98" fmla="*/ 149 w 149"/>
                  <a:gd name="T99" fmla="*/ 147 h 14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49" h="147">
                    <a:moveTo>
                      <a:pt x="140" y="16"/>
                    </a:moveTo>
                    <a:lnTo>
                      <a:pt x="134" y="16"/>
                    </a:lnTo>
                    <a:lnTo>
                      <a:pt x="126" y="13"/>
                    </a:lnTo>
                    <a:lnTo>
                      <a:pt x="117" y="8"/>
                    </a:lnTo>
                    <a:lnTo>
                      <a:pt x="111" y="2"/>
                    </a:lnTo>
                    <a:cubicBezTo>
                      <a:pt x="103" y="3"/>
                      <a:pt x="95" y="0"/>
                      <a:pt x="88" y="3"/>
                    </a:cubicBezTo>
                    <a:cubicBezTo>
                      <a:pt x="84" y="6"/>
                      <a:pt x="85" y="13"/>
                      <a:pt x="84" y="17"/>
                    </a:cubicBezTo>
                    <a:cubicBezTo>
                      <a:pt x="84" y="20"/>
                      <a:pt x="86" y="21"/>
                      <a:pt x="86" y="24"/>
                    </a:cubicBezTo>
                    <a:cubicBezTo>
                      <a:pt x="86" y="28"/>
                      <a:pt x="85" y="33"/>
                      <a:pt x="84" y="38"/>
                    </a:cubicBezTo>
                    <a:cubicBezTo>
                      <a:pt x="84" y="40"/>
                      <a:pt x="82" y="42"/>
                      <a:pt x="82" y="44"/>
                    </a:cubicBezTo>
                    <a:cubicBezTo>
                      <a:pt x="82" y="48"/>
                      <a:pt x="82" y="51"/>
                      <a:pt x="83" y="54"/>
                    </a:cubicBezTo>
                    <a:cubicBezTo>
                      <a:pt x="85" y="57"/>
                      <a:pt x="88" y="60"/>
                      <a:pt x="91" y="61"/>
                    </a:cubicBezTo>
                    <a:cubicBezTo>
                      <a:pt x="92" y="62"/>
                      <a:pt x="93" y="62"/>
                      <a:pt x="95" y="62"/>
                    </a:cubicBezTo>
                    <a:cubicBezTo>
                      <a:pt x="96" y="62"/>
                      <a:pt x="100" y="59"/>
                      <a:pt x="99" y="60"/>
                    </a:cubicBezTo>
                    <a:cubicBezTo>
                      <a:pt x="98" y="65"/>
                      <a:pt x="98" y="72"/>
                      <a:pt x="97" y="77"/>
                    </a:cubicBezTo>
                    <a:cubicBezTo>
                      <a:pt x="96" y="80"/>
                      <a:pt x="91" y="79"/>
                      <a:pt x="89" y="78"/>
                    </a:cubicBezTo>
                    <a:cubicBezTo>
                      <a:pt x="85" y="76"/>
                      <a:pt x="84" y="71"/>
                      <a:pt x="81" y="67"/>
                    </a:cubicBezTo>
                    <a:cubicBezTo>
                      <a:pt x="78" y="65"/>
                      <a:pt x="76" y="62"/>
                      <a:pt x="74" y="60"/>
                    </a:cubicBezTo>
                    <a:cubicBezTo>
                      <a:pt x="72" y="58"/>
                      <a:pt x="70" y="57"/>
                      <a:pt x="68" y="55"/>
                    </a:cubicBezTo>
                    <a:cubicBezTo>
                      <a:pt x="66" y="53"/>
                      <a:pt x="66" y="49"/>
                      <a:pt x="63" y="49"/>
                    </a:cubicBezTo>
                    <a:cubicBezTo>
                      <a:pt x="60" y="49"/>
                      <a:pt x="60" y="54"/>
                      <a:pt x="58" y="55"/>
                    </a:cubicBezTo>
                    <a:cubicBezTo>
                      <a:pt x="54" y="55"/>
                      <a:pt x="50" y="54"/>
                      <a:pt x="46" y="52"/>
                    </a:cubicBezTo>
                    <a:cubicBezTo>
                      <a:pt x="44" y="52"/>
                      <a:pt x="43" y="50"/>
                      <a:pt x="41" y="48"/>
                    </a:cubicBezTo>
                    <a:cubicBezTo>
                      <a:pt x="41" y="47"/>
                      <a:pt x="41" y="45"/>
                      <a:pt x="40" y="45"/>
                    </a:cubicBezTo>
                    <a:cubicBezTo>
                      <a:pt x="37" y="45"/>
                      <a:pt x="34" y="48"/>
                      <a:pt x="31" y="48"/>
                    </a:cubicBezTo>
                    <a:cubicBezTo>
                      <a:pt x="28" y="47"/>
                      <a:pt x="27" y="45"/>
                      <a:pt x="24" y="43"/>
                    </a:cubicBezTo>
                    <a:cubicBezTo>
                      <a:pt x="25" y="45"/>
                      <a:pt x="26" y="47"/>
                      <a:pt x="26" y="49"/>
                    </a:cubicBezTo>
                    <a:cubicBezTo>
                      <a:pt x="26" y="51"/>
                      <a:pt x="25" y="54"/>
                      <a:pt x="24" y="56"/>
                    </a:cubicBezTo>
                    <a:cubicBezTo>
                      <a:pt x="24" y="58"/>
                      <a:pt x="24" y="60"/>
                      <a:pt x="24" y="62"/>
                    </a:cubicBezTo>
                    <a:cubicBezTo>
                      <a:pt x="24" y="64"/>
                      <a:pt x="22" y="65"/>
                      <a:pt x="22" y="66"/>
                    </a:cubicBezTo>
                    <a:cubicBezTo>
                      <a:pt x="23" y="68"/>
                      <a:pt x="28" y="70"/>
                      <a:pt x="26" y="70"/>
                    </a:cubicBezTo>
                    <a:lnTo>
                      <a:pt x="0" y="70"/>
                    </a:lnTo>
                    <a:lnTo>
                      <a:pt x="0" y="119"/>
                    </a:lnTo>
                    <a:cubicBezTo>
                      <a:pt x="3" y="123"/>
                      <a:pt x="6" y="126"/>
                      <a:pt x="9" y="130"/>
                    </a:cubicBezTo>
                    <a:cubicBezTo>
                      <a:pt x="10" y="132"/>
                      <a:pt x="11" y="135"/>
                      <a:pt x="13" y="136"/>
                    </a:cubicBezTo>
                    <a:cubicBezTo>
                      <a:pt x="15" y="138"/>
                      <a:pt x="17" y="139"/>
                      <a:pt x="19" y="140"/>
                    </a:cubicBezTo>
                    <a:cubicBezTo>
                      <a:pt x="23" y="139"/>
                      <a:pt x="26" y="138"/>
                      <a:pt x="30" y="137"/>
                    </a:cubicBezTo>
                    <a:cubicBezTo>
                      <a:pt x="32" y="137"/>
                      <a:pt x="34" y="137"/>
                      <a:pt x="35" y="138"/>
                    </a:cubicBezTo>
                    <a:cubicBezTo>
                      <a:pt x="37" y="139"/>
                      <a:pt x="38" y="142"/>
                      <a:pt x="40" y="144"/>
                    </a:cubicBezTo>
                    <a:cubicBezTo>
                      <a:pt x="41" y="143"/>
                      <a:pt x="42" y="143"/>
                      <a:pt x="44" y="143"/>
                    </a:cubicBezTo>
                    <a:cubicBezTo>
                      <a:pt x="47" y="143"/>
                      <a:pt x="49" y="144"/>
                      <a:pt x="51" y="144"/>
                    </a:cubicBezTo>
                    <a:cubicBezTo>
                      <a:pt x="53" y="145"/>
                      <a:pt x="54" y="146"/>
                      <a:pt x="55" y="146"/>
                    </a:cubicBezTo>
                    <a:cubicBezTo>
                      <a:pt x="58" y="147"/>
                      <a:pt x="60" y="146"/>
                      <a:pt x="62" y="145"/>
                    </a:cubicBezTo>
                    <a:cubicBezTo>
                      <a:pt x="64" y="144"/>
                      <a:pt x="65" y="142"/>
                      <a:pt x="67" y="140"/>
                    </a:cubicBezTo>
                    <a:cubicBezTo>
                      <a:pt x="68" y="138"/>
                      <a:pt x="69" y="136"/>
                      <a:pt x="70" y="134"/>
                    </a:cubicBezTo>
                    <a:cubicBezTo>
                      <a:pt x="72" y="132"/>
                      <a:pt x="74" y="130"/>
                      <a:pt x="76" y="129"/>
                    </a:cubicBezTo>
                    <a:cubicBezTo>
                      <a:pt x="79" y="126"/>
                      <a:pt x="83" y="126"/>
                      <a:pt x="86" y="123"/>
                    </a:cubicBezTo>
                    <a:cubicBezTo>
                      <a:pt x="88" y="121"/>
                      <a:pt x="85" y="117"/>
                      <a:pt x="87" y="116"/>
                    </a:cubicBezTo>
                    <a:cubicBezTo>
                      <a:pt x="89" y="113"/>
                      <a:pt x="94" y="111"/>
                      <a:pt x="98" y="110"/>
                    </a:cubicBezTo>
                    <a:cubicBezTo>
                      <a:pt x="100" y="109"/>
                      <a:pt x="102" y="110"/>
                      <a:pt x="105" y="110"/>
                    </a:cubicBezTo>
                    <a:lnTo>
                      <a:pt x="106" y="107"/>
                    </a:lnTo>
                    <a:lnTo>
                      <a:pt x="104" y="101"/>
                    </a:lnTo>
                    <a:lnTo>
                      <a:pt x="139" y="87"/>
                    </a:lnTo>
                    <a:cubicBezTo>
                      <a:pt x="138" y="85"/>
                      <a:pt x="134" y="84"/>
                      <a:pt x="134" y="82"/>
                    </a:cubicBezTo>
                    <a:cubicBezTo>
                      <a:pt x="134" y="79"/>
                      <a:pt x="138" y="77"/>
                      <a:pt x="139" y="74"/>
                    </a:cubicBezTo>
                    <a:cubicBezTo>
                      <a:pt x="140" y="71"/>
                      <a:pt x="137" y="68"/>
                      <a:pt x="138" y="65"/>
                    </a:cubicBezTo>
                    <a:cubicBezTo>
                      <a:pt x="139" y="63"/>
                      <a:pt x="143" y="64"/>
                      <a:pt x="145" y="62"/>
                    </a:cubicBezTo>
                    <a:cubicBezTo>
                      <a:pt x="145" y="61"/>
                      <a:pt x="144" y="61"/>
                      <a:pt x="143" y="60"/>
                    </a:cubicBezTo>
                    <a:cubicBezTo>
                      <a:pt x="143" y="57"/>
                      <a:pt x="142" y="53"/>
                      <a:pt x="143" y="50"/>
                    </a:cubicBezTo>
                    <a:cubicBezTo>
                      <a:pt x="143" y="48"/>
                      <a:pt x="146" y="46"/>
                      <a:pt x="145" y="44"/>
                    </a:cubicBezTo>
                    <a:cubicBezTo>
                      <a:pt x="145" y="42"/>
                      <a:pt x="141" y="41"/>
                      <a:pt x="142" y="39"/>
                    </a:cubicBezTo>
                    <a:cubicBezTo>
                      <a:pt x="142" y="37"/>
                      <a:pt x="147" y="39"/>
                      <a:pt x="148" y="36"/>
                    </a:cubicBezTo>
                    <a:cubicBezTo>
                      <a:pt x="149" y="34"/>
                      <a:pt x="148" y="31"/>
                      <a:pt x="146" y="29"/>
                    </a:cubicBezTo>
                    <a:cubicBezTo>
                      <a:pt x="145" y="26"/>
                      <a:pt x="141" y="25"/>
                      <a:pt x="140" y="22"/>
                    </a:cubicBezTo>
                    <a:cubicBezTo>
                      <a:pt x="139" y="21"/>
                      <a:pt x="140" y="18"/>
                      <a:pt x="140" y="16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6" name="Freeform 2519"/>
              <p:cNvSpPr>
                <a:spLocks noChangeAspect="1"/>
              </p:cNvSpPr>
              <p:nvPr/>
            </p:nvSpPr>
            <p:spPr bwMode="auto">
              <a:xfrm>
                <a:off x="4824413" y="4359275"/>
                <a:ext cx="300038" cy="342900"/>
              </a:xfrm>
              <a:custGeom>
                <a:avLst/>
                <a:gdLst>
                  <a:gd name="T0" fmla="*/ 11 w 157"/>
                  <a:gd name="T1" fmla="*/ 6 h 180"/>
                  <a:gd name="T2" fmla="*/ 12 w 157"/>
                  <a:gd name="T3" fmla="*/ 16 h 180"/>
                  <a:gd name="T4" fmla="*/ 25 w 157"/>
                  <a:gd name="T5" fmla="*/ 48 h 180"/>
                  <a:gd name="T6" fmla="*/ 22 w 157"/>
                  <a:gd name="T7" fmla="*/ 64 h 180"/>
                  <a:gd name="T8" fmla="*/ 33 w 157"/>
                  <a:gd name="T9" fmla="*/ 94 h 180"/>
                  <a:gd name="T10" fmla="*/ 23 w 157"/>
                  <a:gd name="T11" fmla="*/ 120 h 180"/>
                  <a:gd name="T12" fmla="*/ 10 w 157"/>
                  <a:gd name="T13" fmla="*/ 144 h 180"/>
                  <a:gd name="T14" fmla="*/ 1 w 157"/>
                  <a:gd name="T15" fmla="*/ 180 h 180"/>
                  <a:gd name="T16" fmla="*/ 8 w 157"/>
                  <a:gd name="T17" fmla="*/ 202 h 180"/>
                  <a:gd name="T18" fmla="*/ 26 w 157"/>
                  <a:gd name="T19" fmla="*/ 199 h 180"/>
                  <a:gd name="T20" fmla="*/ 100 w 157"/>
                  <a:gd name="T21" fmla="*/ 204 h 180"/>
                  <a:gd name="T22" fmla="*/ 117 w 157"/>
                  <a:gd name="T23" fmla="*/ 214 h 180"/>
                  <a:gd name="T24" fmla="*/ 140 w 157"/>
                  <a:gd name="T25" fmla="*/ 214 h 180"/>
                  <a:gd name="T26" fmla="*/ 178 w 157"/>
                  <a:gd name="T27" fmla="*/ 210 h 180"/>
                  <a:gd name="T28" fmla="*/ 166 w 157"/>
                  <a:gd name="T29" fmla="*/ 198 h 180"/>
                  <a:gd name="T30" fmla="*/ 155 w 157"/>
                  <a:gd name="T31" fmla="*/ 126 h 180"/>
                  <a:gd name="T32" fmla="*/ 182 w 157"/>
                  <a:gd name="T33" fmla="*/ 121 h 180"/>
                  <a:gd name="T34" fmla="*/ 184 w 157"/>
                  <a:gd name="T35" fmla="*/ 109 h 180"/>
                  <a:gd name="T36" fmla="*/ 184 w 157"/>
                  <a:gd name="T37" fmla="*/ 94 h 180"/>
                  <a:gd name="T38" fmla="*/ 171 w 157"/>
                  <a:gd name="T39" fmla="*/ 94 h 180"/>
                  <a:gd name="T40" fmla="*/ 159 w 157"/>
                  <a:gd name="T41" fmla="*/ 92 h 180"/>
                  <a:gd name="T42" fmla="*/ 160 w 157"/>
                  <a:gd name="T43" fmla="*/ 73 h 180"/>
                  <a:gd name="T44" fmla="*/ 154 w 157"/>
                  <a:gd name="T45" fmla="*/ 44 h 180"/>
                  <a:gd name="T46" fmla="*/ 153 w 157"/>
                  <a:gd name="T47" fmla="*/ 31 h 180"/>
                  <a:gd name="T48" fmla="*/ 136 w 157"/>
                  <a:gd name="T49" fmla="*/ 25 h 180"/>
                  <a:gd name="T50" fmla="*/ 130 w 157"/>
                  <a:gd name="T51" fmla="*/ 22 h 180"/>
                  <a:gd name="T52" fmla="*/ 119 w 157"/>
                  <a:gd name="T53" fmla="*/ 31 h 180"/>
                  <a:gd name="T54" fmla="*/ 117 w 157"/>
                  <a:gd name="T55" fmla="*/ 40 h 180"/>
                  <a:gd name="T56" fmla="*/ 102 w 157"/>
                  <a:gd name="T57" fmla="*/ 40 h 180"/>
                  <a:gd name="T58" fmla="*/ 79 w 157"/>
                  <a:gd name="T59" fmla="*/ 26 h 180"/>
                  <a:gd name="T60" fmla="*/ 76 w 157"/>
                  <a:gd name="T61" fmla="*/ 7 h 180"/>
                  <a:gd name="T62" fmla="*/ 24 w 157"/>
                  <a:gd name="T63" fmla="*/ 1 h 180"/>
                  <a:gd name="T64" fmla="*/ 12 w 157"/>
                  <a:gd name="T65" fmla="*/ 4 h 1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7"/>
                  <a:gd name="T100" fmla="*/ 0 h 180"/>
                  <a:gd name="T101" fmla="*/ 157 w 157"/>
                  <a:gd name="T102" fmla="*/ 180 h 18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7" h="180">
                    <a:moveTo>
                      <a:pt x="6" y="0"/>
                    </a:moveTo>
                    <a:cubicBezTo>
                      <a:pt x="6" y="1"/>
                      <a:pt x="9" y="3"/>
                      <a:pt x="9" y="5"/>
                    </a:cubicBezTo>
                    <a:cubicBezTo>
                      <a:pt x="9" y="6"/>
                      <a:pt x="6" y="5"/>
                      <a:pt x="7" y="6"/>
                    </a:cubicBezTo>
                    <a:cubicBezTo>
                      <a:pt x="7" y="9"/>
                      <a:pt x="9" y="11"/>
                      <a:pt x="10" y="13"/>
                    </a:cubicBezTo>
                    <a:cubicBezTo>
                      <a:pt x="12" y="16"/>
                      <a:pt x="14" y="18"/>
                      <a:pt x="15" y="21"/>
                    </a:cubicBezTo>
                    <a:cubicBezTo>
                      <a:pt x="17" y="27"/>
                      <a:pt x="21" y="33"/>
                      <a:pt x="21" y="40"/>
                    </a:cubicBezTo>
                    <a:cubicBezTo>
                      <a:pt x="21" y="42"/>
                      <a:pt x="17" y="43"/>
                      <a:pt x="16" y="46"/>
                    </a:cubicBezTo>
                    <a:cubicBezTo>
                      <a:pt x="16" y="48"/>
                      <a:pt x="17" y="51"/>
                      <a:pt x="18" y="53"/>
                    </a:cubicBezTo>
                    <a:cubicBezTo>
                      <a:pt x="19" y="57"/>
                      <a:pt x="21" y="61"/>
                      <a:pt x="22" y="65"/>
                    </a:cubicBezTo>
                    <a:cubicBezTo>
                      <a:pt x="24" y="69"/>
                      <a:pt x="27" y="73"/>
                      <a:pt x="27" y="78"/>
                    </a:cubicBezTo>
                    <a:cubicBezTo>
                      <a:pt x="27" y="83"/>
                      <a:pt x="26" y="89"/>
                      <a:pt x="24" y="93"/>
                    </a:cubicBezTo>
                    <a:cubicBezTo>
                      <a:pt x="23" y="96"/>
                      <a:pt x="21" y="98"/>
                      <a:pt x="19" y="100"/>
                    </a:cubicBezTo>
                    <a:cubicBezTo>
                      <a:pt x="17" y="103"/>
                      <a:pt x="13" y="106"/>
                      <a:pt x="11" y="110"/>
                    </a:cubicBezTo>
                    <a:cubicBezTo>
                      <a:pt x="9" y="113"/>
                      <a:pt x="9" y="116"/>
                      <a:pt x="8" y="120"/>
                    </a:cubicBezTo>
                    <a:cubicBezTo>
                      <a:pt x="7" y="125"/>
                      <a:pt x="6" y="131"/>
                      <a:pt x="5" y="137"/>
                    </a:cubicBezTo>
                    <a:cubicBezTo>
                      <a:pt x="4" y="142"/>
                      <a:pt x="2" y="146"/>
                      <a:pt x="1" y="150"/>
                    </a:cubicBezTo>
                    <a:cubicBezTo>
                      <a:pt x="0" y="156"/>
                      <a:pt x="0" y="162"/>
                      <a:pt x="0" y="168"/>
                    </a:cubicBezTo>
                    <a:cubicBezTo>
                      <a:pt x="2" y="168"/>
                      <a:pt x="4" y="168"/>
                      <a:pt x="7" y="168"/>
                    </a:cubicBezTo>
                    <a:cubicBezTo>
                      <a:pt x="10" y="167"/>
                      <a:pt x="12" y="164"/>
                      <a:pt x="15" y="164"/>
                    </a:cubicBezTo>
                    <a:cubicBezTo>
                      <a:pt x="17" y="164"/>
                      <a:pt x="20" y="165"/>
                      <a:pt x="22" y="166"/>
                    </a:cubicBezTo>
                    <a:cubicBezTo>
                      <a:pt x="24" y="167"/>
                      <a:pt x="26" y="170"/>
                      <a:pt x="28" y="170"/>
                    </a:cubicBezTo>
                    <a:cubicBezTo>
                      <a:pt x="46" y="171"/>
                      <a:pt x="65" y="168"/>
                      <a:pt x="83" y="170"/>
                    </a:cubicBezTo>
                    <a:cubicBezTo>
                      <a:pt x="86" y="170"/>
                      <a:pt x="87" y="174"/>
                      <a:pt x="89" y="176"/>
                    </a:cubicBezTo>
                    <a:cubicBezTo>
                      <a:pt x="92" y="177"/>
                      <a:pt x="94" y="178"/>
                      <a:pt x="97" y="178"/>
                    </a:cubicBezTo>
                    <a:cubicBezTo>
                      <a:pt x="101" y="179"/>
                      <a:pt x="105" y="180"/>
                      <a:pt x="109" y="180"/>
                    </a:cubicBezTo>
                    <a:cubicBezTo>
                      <a:pt x="111" y="180"/>
                      <a:pt x="114" y="178"/>
                      <a:pt x="116" y="178"/>
                    </a:cubicBezTo>
                    <a:cubicBezTo>
                      <a:pt x="119" y="178"/>
                      <a:pt x="122" y="180"/>
                      <a:pt x="124" y="180"/>
                    </a:cubicBezTo>
                    <a:cubicBezTo>
                      <a:pt x="132" y="179"/>
                      <a:pt x="140" y="176"/>
                      <a:pt x="148" y="175"/>
                    </a:cubicBezTo>
                    <a:cubicBezTo>
                      <a:pt x="146" y="174"/>
                      <a:pt x="144" y="173"/>
                      <a:pt x="142" y="171"/>
                    </a:cubicBezTo>
                    <a:cubicBezTo>
                      <a:pt x="140" y="170"/>
                      <a:pt x="139" y="167"/>
                      <a:pt x="138" y="165"/>
                    </a:cubicBezTo>
                    <a:cubicBezTo>
                      <a:pt x="135" y="161"/>
                      <a:pt x="132" y="158"/>
                      <a:pt x="129" y="154"/>
                    </a:cubicBezTo>
                    <a:lnTo>
                      <a:pt x="129" y="105"/>
                    </a:lnTo>
                    <a:lnTo>
                      <a:pt x="155" y="105"/>
                    </a:lnTo>
                    <a:cubicBezTo>
                      <a:pt x="157" y="105"/>
                      <a:pt x="152" y="103"/>
                      <a:pt x="151" y="101"/>
                    </a:cubicBezTo>
                    <a:cubicBezTo>
                      <a:pt x="151" y="100"/>
                      <a:pt x="153" y="99"/>
                      <a:pt x="153" y="97"/>
                    </a:cubicBezTo>
                    <a:cubicBezTo>
                      <a:pt x="153" y="95"/>
                      <a:pt x="153" y="93"/>
                      <a:pt x="153" y="91"/>
                    </a:cubicBezTo>
                    <a:cubicBezTo>
                      <a:pt x="154" y="89"/>
                      <a:pt x="155" y="86"/>
                      <a:pt x="155" y="84"/>
                    </a:cubicBezTo>
                    <a:cubicBezTo>
                      <a:pt x="155" y="82"/>
                      <a:pt x="154" y="80"/>
                      <a:pt x="153" y="78"/>
                    </a:cubicBezTo>
                    <a:cubicBezTo>
                      <a:pt x="153" y="77"/>
                      <a:pt x="153" y="76"/>
                      <a:pt x="152" y="76"/>
                    </a:cubicBezTo>
                    <a:cubicBezTo>
                      <a:pt x="149" y="76"/>
                      <a:pt x="145" y="77"/>
                      <a:pt x="142" y="78"/>
                    </a:cubicBezTo>
                    <a:cubicBezTo>
                      <a:pt x="139" y="79"/>
                      <a:pt x="135" y="81"/>
                      <a:pt x="132" y="81"/>
                    </a:cubicBezTo>
                    <a:cubicBezTo>
                      <a:pt x="130" y="81"/>
                      <a:pt x="131" y="79"/>
                      <a:pt x="132" y="77"/>
                    </a:cubicBezTo>
                    <a:cubicBezTo>
                      <a:pt x="132" y="76"/>
                      <a:pt x="133" y="74"/>
                      <a:pt x="133" y="72"/>
                    </a:cubicBezTo>
                    <a:cubicBezTo>
                      <a:pt x="133" y="68"/>
                      <a:pt x="134" y="64"/>
                      <a:pt x="133" y="61"/>
                    </a:cubicBezTo>
                    <a:cubicBezTo>
                      <a:pt x="132" y="58"/>
                      <a:pt x="127" y="58"/>
                      <a:pt x="127" y="55"/>
                    </a:cubicBezTo>
                    <a:cubicBezTo>
                      <a:pt x="126" y="50"/>
                      <a:pt x="128" y="43"/>
                      <a:pt x="128" y="37"/>
                    </a:cubicBezTo>
                    <a:cubicBezTo>
                      <a:pt x="128" y="35"/>
                      <a:pt x="127" y="33"/>
                      <a:pt x="126" y="30"/>
                    </a:cubicBezTo>
                    <a:cubicBezTo>
                      <a:pt x="126" y="29"/>
                      <a:pt x="128" y="28"/>
                      <a:pt x="127" y="26"/>
                    </a:cubicBezTo>
                    <a:cubicBezTo>
                      <a:pt x="127" y="24"/>
                      <a:pt x="127" y="21"/>
                      <a:pt x="125" y="20"/>
                    </a:cubicBezTo>
                    <a:cubicBezTo>
                      <a:pt x="121" y="18"/>
                      <a:pt x="117" y="21"/>
                      <a:pt x="113" y="21"/>
                    </a:cubicBezTo>
                    <a:cubicBezTo>
                      <a:pt x="112" y="20"/>
                      <a:pt x="112" y="18"/>
                      <a:pt x="111" y="18"/>
                    </a:cubicBezTo>
                    <a:cubicBezTo>
                      <a:pt x="110" y="17"/>
                      <a:pt x="109" y="18"/>
                      <a:pt x="108" y="18"/>
                    </a:cubicBezTo>
                    <a:cubicBezTo>
                      <a:pt x="105" y="18"/>
                      <a:pt x="102" y="18"/>
                      <a:pt x="100" y="20"/>
                    </a:cubicBezTo>
                    <a:cubicBezTo>
                      <a:pt x="98" y="21"/>
                      <a:pt x="100" y="24"/>
                      <a:pt x="99" y="26"/>
                    </a:cubicBezTo>
                    <a:cubicBezTo>
                      <a:pt x="99" y="27"/>
                      <a:pt x="98" y="28"/>
                      <a:pt x="98" y="29"/>
                    </a:cubicBezTo>
                    <a:cubicBezTo>
                      <a:pt x="97" y="30"/>
                      <a:pt x="98" y="32"/>
                      <a:pt x="97" y="33"/>
                    </a:cubicBezTo>
                    <a:cubicBezTo>
                      <a:pt x="95" y="34"/>
                      <a:pt x="93" y="33"/>
                      <a:pt x="92" y="33"/>
                    </a:cubicBezTo>
                    <a:cubicBezTo>
                      <a:pt x="89" y="33"/>
                      <a:pt x="87" y="33"/>
                      <a:pt x="85" y="33"/>
                    </a:cubicBezTo>
                    <a:cubicBezTo>
                      <a:pt x="80" y="33"/>
                      <a:pt x="76" y="35"/>
                      <a:pt x="72" y="33"/>
                    </a:cubicBezTo>
                    <a:cubicBezTo>
                      <a:pt x="68" y="31"/>
                      <a:pt x="67" y="26"/>
                      <a:pt x="66" y="22"/>
                    </a:cubicBezTo>
                    <a:cubicBezTo>
                      <a:pt x="65" y="19"/>
                      <a:pt x="64" y="16"/>
                      <a:pt x="64" y="14"/>
                    </a:cubicBezTo>
                    <a:cubicBezTo>
                      <a:pt x="64" y="11"/>
                      <a:pt x="64" y="9"/>
                      <a:pt x="63" y="6"/>
                    </a:cubicBezTo>
                    <a:cubicBezTo>
                      <a:pt x="63" y="4"/>
                      <a:pt x="64" y="1"/>
                      <a:pt x="62" y="1"/>
                    </a:cubicBezTo>
                    <a:lnTo>
                      <a:pt x="20" y="1"/>
                    </a:lnTo>
                    <a:cubicBezTo>
                      <a:pt x="18" y="1"/>
                      <a:pt x="16" y="1"/>
                      <a:pt x="14" y="1"/>
                    </a:cubicBezTo>
                    <a:cubicBezTo>
                      <a:pt x="12" y="1"/>
                      <a:pt x="11" y="3"/>
                      <a:pt x="10" y="3"/>
                    </a:cubicBezTo>
                    <a:cubicBezTo>
                      <a:pt x="8" y="3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7" name="Freeform 2520"/>
              <p:cNvSpPr>
                <a:spLocks noChangeAspect="1"/>
              </p:cNvSpPr>
              <p:nvPr/>
            </p:nvSpPr>
            <p:spPr bwMode="auto">
              <a:xfrm>
                <a:off x="5253038" y="4219575"/>
                <a:ext cx="255588" cy="303213"/>
              </a:xfrm>
              <a:custGeom>
                <a:avLst/>
                <a:gdLst>
                  <a:gd name="T0" fmla="*/ 18 w 134"/>
                  <a:gd name="T1" fmla="*/ 132 h 159"/>
                  <a:gd name="T2" fmla="*/ 25 w 134"/>
                  <a:gd name="T3" fmla="*/ 139 h 159"/>
                  <a:gd name="T4" fmla="*/ 36 w 134"/>
                  <a:gd name="T5" fmla="*/ 145 h 159"/>
                  <a:gd name="T6" fmla="*/ 46 w 134"/>
                  <a:gd name="T7" fmla="*/ 149 h 159"/>
                  <a:gd name="T8" fmla="*/ 53 w 134"/>
                  <a:gd name="T9" fmla="*/ 149 h 159"/>
                  <a:gd name="T10" fmla="*/ 64 w 134"/>
                  <a:gd name="T11" fmla="*/ 155 h 159"/>
                  <a:gd name="T12" fmla="*/ 76 w 134"/>
                  <a:gd name="T13" fmla="*/ 167 h 159"/>
                  <a:gd name="T14" fmla="*/ 74 w 134"/>
                  <a:gd name="T15" fmla="*/ 179 h 159"/>
                  <a:gd name="T16" fmla="*/ 78 w 134"/>
                  <a:gd name="T17" fmla="*/ 186 h 159"/>
                  <a:gd name="T18" fmla="*/ 83 w 134"/>
                  <a:gd name="T19" fmla="*/ 189 h 159"/>
                  <a:gd name="T20" fmla="*/ 91 w 134"/>
                  <a:gd name="T21" fmla="*/ 189 h 159"/>
                  <a:gd name="T22" fmla="*/ 97 w 134"/>
                  <a:gd name="T23" fmla="*/ 183 h 159"/>
                  <a:gd name="T24" fmla="*/ 105 w 134"/>
                  <a:gd name="T25" fmla="*/ 191 h 159"/>
                  <a:gd name="T26" fmla="*/ 113 w 134"/>
                  <a:gd name="T27" fmla="*/ 187 h 159"/>
                  <a:gd name="T28" fmla="*/ 121 w 134"/>
                  <a:gd name="T29" fmla="*/ 190 h 159"/>
                  <a:gd name="T30" fmla="*/ 127 w 134"/>
                  <a:gd name="T31" fmla="*/ 184 h 159"/>
                  <a:gd name="T32" fmla="*/ 132 w 134"/>
                  <a:gd name="T33" fmla="*/ 184 h 159"/>
                  <a:gd name="T34" fmla="*/ 136 w 134"/>
                  <a:gd name="T35" fmla="*/ 186 h 159"/>
                  <a:gd name="T36" fmla="*/ 142 w 134"/>
                  <a:gd name="T37" fmla="*/ 183 h 159"/>
                  <a:gd name="T38" fmla="*/ 149 w 134"/>
                  <a:gd name="T39" fmla="*/ 180 h 159"/>
                  <a:gd name="T40" fmla="*/ 161 w 134"/>
                  <a:gd name="T41" fmla="*/ 169 h 159"/>
                  <a:gd name="T42" fmla="*/ 159 w 134"/>
                  <a:gd name="T43" fmla="*/ 163 h 159"/>
                  <a:gd name="T44" fmla="*/ 155 w 134"/>
                  <a:gd name="T45" fmla="*/ 155 h 159"/>
                  <a:gd name="T46" fmla="*/ 153 w 134"/>
                  <a:gd name="T47" fmla="*/ 147 h 159"/>
                  <a:gd name="T48" fmla="*/ 147 w 134"/>
                  <a:gd name="T49" fmla="*/ 132 h 159"/>
                  <a:gd name="T50" fmla="*/ 148 w 134"/>
                  <a:gd name="T51" fmla="*/ 124 h 159"/>
                  <a:gd name="T52" fmla="*/ 148 w 134"/>
                  <a:gd name="T53" fmla="*/ 114 h 159"/>
                  <a:gd name="T54" fmla="*/ 150 w 134"/>
                  <a:gd name="T55" fmla="*/ 108 h 159"/>
                  <a:gd name="T56" fmla="*/ 145 w 134"/>
                  <a:gd name="T57" fmla="*/ 96 h 159"/>
                  <a:gd name="T58" fmla="*/ 139 w 134"/>
                  <a:gd name="T59" fmla="*/ 91 h 159"/>
                  <a:gd name="T60" fmla="*/ 139 w 134"/>
                  <a:gd name="T61" fmla="*/ 84 h 159"/>
                  <a:gd name="T62" fmla="*/ 143 w 134"/>
                  <a:gd name="T63" fmla="*/ 76 h 159"/>
                  <a:gd name="T64" fmla="*/ 148 w 134"/>
                  <a:gd name="T65" fmla="*/ 70 h 159"/>
                  <a:gd name="T66" fmla="*/ 123 w 134"/>
                  <a:gd name="T67" fmla="*/ 47 h 159"/>
                  <a:gd name="T68" fmla="*/ 121 w 134"/>
                  <a:gd name="T69" fmla="*/ 40 h 159"/>
                  <a:gd name="T70" fmla="*/ 61 w 134"/>
                  <a:gd name="T71" fmla="*/ 0 h 159"/>
                  <a:gd name="T72" fmla="*/ 55 w 134"/>
                  <a:gd name="T73" fmla="*/ 4 h 159"/>
                  <a:gd name="T74" fmla="*/ 41 w 134"/>
                  <a:gd name="T75" fmla="*/ 4 h 159"/>
                  <a:gd name="T76" fmla="*/ 23 w 134"/>
                  <a:gd name="T77" fmla="*/ 2 h 159"/>
                  <a:gd name="T78" fmla="*/ 13 w 134"/>
                  <a:gd name="T79" fmla="*/ 5 h 159"/>
                  <a:gd name="T80" fmla="*/ 19 w 134"/>
                  <a:gd name="T81" fmla="*/ 12 h 159"/>
                  <a:gd name="T82" fmla="*/ 19 w 134"/>
                  <a:gd name="T83" fmla="*/ 20 h 159"/>
                  <a:gd name="T84" fmla="*/ 22 w 134"/>
                  <a:gd name="T85" fmla="*/ 26 h 159"/>
                  <a:gd name="T86" fmla="*/ 16 w 134"/>
                  <a:gd name="T87" fmla="*/ 32 h 159"/>
                  <a:gd name="T88" fmla="*/ 16 w 134"/>
                  <a:gd name="T89" fmla="*/ 36 h 159"/>
                  <a:gd name="T90" fmla="*/ 20 w 134"/>
                  <a:gd name="T91" fmla="*/ 40 h 159"/>
                  <a:gd name="T92" fmla="*/ 20 w 134"/>
                  <a:gd name="T93" fmla="*/ 44 h 159"/>
                  <a:gd name="T94" fmla="*/ 14 w 134"/>
                  <a:gd name="T95" fmla="*/ 50 h 159"/>
                  <a:gd name="T96" fmla="*/ 11 w 134"/>
                  <a:gd name="T97" fmla="*/ 56 h 159"/>
                  <a:gd name="T98" fmla="*/ 0 w 134"/>
                  <a:gd name="T99" fmla="*/ 68 h 159"/>
                  <a:gd name="T100" fmla="*/ 1 w 134"/>
                  <a:gd name="T101" fmla="*/ 78 h 159"/>
                  <a:gd name="T102" fmla="*/ 1 w 134"/>
                  <a:gd name="T103" fmla="*/ 86 h 159"/>
                  <a:gd name="T104" fmla="*/ 2 w 134"/>
                  <a:gd name="T105" fmla="*/ 97 h 159"/>
                  <a:gd name="T106" fmla="*/ 8 w 134"/>
                  <a:gd name="T107" fmla="*/ 106 h 159"/>
                  <a:gd name="T108" fmla="*/ 14 w 134"/>
                  <a:gd name="T109" fmla="*/ 118 h 159"/>
                  <a:gd name="T110" fmla="*/ 18 w 134"/>
                  <a:gd name="T111" fmla="*/ 132 h 15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4"/>
                  <a:gd name="T169" fmla="*/ 0 h 159"/>
                  <a:gd name="T170" fmla="*/ 134 w 134"/>
                  <a:gd name="T171" fmla="*/ 159 h 15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4" h="159">
                    <a:moveTo>
                      <a:pt x="15" y="110"/>
                    </a:moveTo>
                    <a:lnTo>
                      <a:pt x="21" y="116"/>
                    </a:lnTo>
                    <a:lnTo>
                      <a:pt x="30" y="121"/>
                    </a:lnTo>
                    <a:lnTo>
                      <a:pt x="38" y="124"/>
                    </a:lnTo>
                    <a:lnTo>
                      <a:pt x="44" y="124"/>
                    </a:lnTo>
                    <a:cubicBezTo>
                      <a:pt x="47" y="126"/>
                      <a:pt x="50" y="127"/>
                      <a:pt x="53" y="129"/>
                    </a:cubicBezTo>
                    <a:cubicBezTo>
                      <a:pt x="57" y="132"/>
                      <a:pt x="61" y="135"/>
                      <a:pt x="63" y="139"/>
                    </a:cubicBezTo>
                    <a:cubicBezTo>
                      <a:pt x="64" y="142"/>
                      <a:pt x="61" y="145"/>
                      <a:pt x="62" y="149"/>
                    </a:cubicBezTo>
                    <a:cubicBezTo>
                      <a:pt x="62" y="151"/>
                      <a:pt x="64" y="153"/>
                      <a:pt x="65" y="155"/>
                    </a:cubicBezTo>
                    <a:cubicBezTo>
                      <a:pt x="67" y="156"/>
                      <a:pt x="68" y="156"/>
                      <a:pt x="69" y="157"/>
                    </a:cubicBezTo>
                    <a:cubicBezTo>
                      <a:pt x="71" y="157"/>
                      <a:pt x="74" y="157"/>
                      <a:pt x="76" y="157"/>
                    </a:cubicBezTo>
                    <a:cubicBezTo>
                      <a:pt x="78" y="156"/>
                      <a:pt x="79" y="152"/>
                      <a:pt x="81" y="152"/>
                    </a:cubicBezTo>
                    <a:cubicBezTo>
                      <a:pt x="84" y="153"/>
                      <a:pt x="84" y="158"/>
                      <a:pt x="87" y="159"/>
                    </a:cubicBezTo>
                    <a:cubicBezTo>
                      <a:pt x="90" y="159"/>
                      <a:pt x="92" y="156"/>
                      <a:pt x="94" y="156"/>
                    </a:cubicBezTo>
                    <a:cubicBezTo>
                      <a:pt x="97" y="156"/>
                      <a:pt x="98" y="159"/>
                      <a:pt x="101" y="158"/>
                    </a:cubicBezTo>
                    <a:cubicBezTo>
                      <a:pt x="103" y="157"/>
                      <a:pt x="103" y="154"/>
                      <a:pt x="106" y="153"/>
                    </a:cubicBezTo>
                    <a:cubicBezTo>
                      <a:pt x="107" y="152"/>
                      <a:pt x="109" y="152"/>
                      <a:pt x="110" y="153"/>
                    </a:cubicBezTo>
                    <a:cubicBezTo>
                      <a:pt x="112" y="153"/>
                      <a:pt x="112" y="155"/>
                      <a:pt x="113" y="155"/>
                    </a:cubicBezTo>
                    <a:cubicBezTo>
                      <a:pt x="115" y="154"/>
                      <a:pt x="117" y="153"/>
                      <a:pt x="118" y="152"/>
                    </a:cubicBezTo>
                    <a:cubicBezTo>
                      <a:pt x="120" y="151"/>
                      <a:pt x="123" y="151"/>
                      <a:pt x="124" y="150"/>
                    </a:cubicBezTo>
                    <a:cubicBezTo>
                      <a:pt x="128" y="148"/>
                      <a:pt x="131" y="144"/>
                      <a:pt x="134" y="141"/>
                    </a:cubicBezTo>
                    <a:cubicBezTo>
                      <a:pt x="134" y="139"/>
                      <a:pt x="133" y="138"/>
                      <a:pt x="132" y="136"/>
                    </a:cubicBezTo>
                    <a:cubicBezTo>
                      <a:pt x="131" y="134"/>
                      <a:pt x="129" y="132"/>
                      <a:pt x="129" y="129"/>
                    </a:cubicBezTo>
                    <a:cubicBezTo>
                      <a:pt x="128" y="127"/>
                      <a:pt x="128" y="124"/>
                      <a:pt x="127" y="122"/>
                    </a:cubicBezTo>
                    <a:cubicBezTo>
                      <a:pt x="126" y="118"/>
                      <a:pt x="123" y="114"/>
                      <a:pt x="122" y="110"/>
                    </a:cubicBezTo>
                    <a:cubicBezTo>
                      <a:pt x="122" y="108"/>
                      <a:pt x="123" y="105"/>
                      <a:pt x="123" y="103"/>
                    </a:cubicBezTo>
                    <a:cubicBezTo>
                      <a:pt x="124" y="100"/>
                      <a:pt x="123" y="97"/>
                      <a:pt x="123" y="95"/>
                    </a:cubicBezTo>
                    <a:cubicBezTo>
                      <a:pt x="124" y="93"/>
                      <a:pt x="125" y="92"/>
                      <a:pt x="125" y="90"/>
                    </a:cubicBezTo>
                    <a:cubicBezTo>
                      <a:pt x="124" y="86"/>
                      <a:pt x="123" y="83"/>
                      <a:pt x="121" y="80"/>
                    </a:cubicBezTo>
                    <a:cubicBezTo>
                      <a:pt x="120" y="78"/>
                      <a:pt x="117" y="78"/>
                      <a:pt x="116" y="76"/>
                    </a:cubicBezTo>
                    <a:cubicBezTo>
                      <a:pt x="115" y="74"/>
                      <a:pt x="116" y="72"/>
                      <a:pt x="116" y="70"/>
                    </a:cubicBezTo>
                    <a:cubicBezTo>
                      <a:pt x="117" y="67"/>
                      <a:pt x="118" y="65"/>
                      <a:pt x="119" y="63"/>
                    </a:cubicBezTo>
                    <a:cubicBezTo>
                      <a:pt x="120" y="61"/>
                      <a:pt x="122" y="59"/>
                      <a:pt x="123" y="58"/>
                    </a:cubicBezTo>
                    <a:lnTo>
                      <a:pt x="102" y="39"/>
                    </a:lnTo>
                    <a:lnTo>
                      <a:pt x="101" y="33"/>
                    </a:lnTo>
                    <a:lnTo>
                      <a:pt x="51" y="0"/>
                    </a:lnTo>
                    <a:cubicBezTo>
                      <a:pt x="49" y="1"/>
                      <a:pt x="48" y="2"/>
                      <a:pt x="46" y="3"/>
                    </a:cubicBezTo>
                    <a:cubicBezTo>
                      <a:pt x="42" y="4"/>
                      <a:pt x="38" y="4"/>
                      <a:pt x="34" y="3"/>
                    </a:cubicBezTo>
                    <a:cubicBezTo>
                      <a:pt x="29" y="3"/>
                      <a:pt x="24" y="2"/>
                      <a:pt x="19" y="2"/>
                    </a:cubicBezTo>
                    <a:cubicBezTo>
                      <a:pt x="16" y="2"/>
                      <a:pt x="14" y="4"/>
                      <a:pt x="11" y="4"/>
                    </a:cubicBezTo>
                    <a:cubicBezTo>
                      <a:pt x="13" y="6"/>
                      <a:pt x="15" y="7"/>
                      <a:pt x="16" y="10"/>
                    </a:cubicBezTo>
                    <a:cubicBezTo>
                      <a:pt x="17" y="12"/>
                      <a:pt x="16" y="14"/>
                      <a:pt x="16" y="17"/>
                    </a:cubicBezTo>
                    <a:cubicBezTo>
                      <a:pt x="16" y="18"/>
                      <a:pt x="18" y="20"/>
                      <a:pt x="18" y="22"/>
                    </a:cubicBezTo>
                    <a:cubicBezTo>
                      <a:pt x="17" y="24"/>
                      <a:pt x="14" y="25"/>
                      <a:pt x="13" y="27"/>
                    </a:cubicBezTo>
                    <a:lnTo>
                      <a:pt x="13" y="30"/>
                    </a:lnTo>
                    <a:lnTo>
                      <a:pt x="17" y="33"/>
                    </a:lnTo>
                    <a:lnTo>
                      <a:pt x="17" y="37"/>
                    </a:lnTo>
                    <a:lnTo>
                      <a:pt x="12" y="42"/>
                    </a:lnTo>
                    <a:lnTo>
                      <a:pt x="9" y="47"/>
                    </a:lnTo>
                    <a:lnTo>
                      <a:pt x="0" y="57"/>
                    </a:lnTo>
                    <a:cubicBezTo>
                      <a:pt x="0" y="60"/>
                      <a:pt x="1" y="63"/>
                      <a:pt x="1" y="65"/>
                    </a:cubicBezTo>
                    <a:cubicBezTo>
                      <a:pt x="1" y="68"/>
                      <a:pt x="1" y="70"/>
                      <a:pt x="1" y="72"/>
                    </a:cubicBezTo>
                    <a:cubicBezTo>
                      <a:pt x="1" y="75"/>
                      <a:pt x="1" y="78"/>
                      <a:pt x="2" y="81"/>
                    </a:cubicBezTo>
                    <a:cubicBezTo>
                      <a:pt x="3" y="84"/>
                      <a:pt x="5" y="86"/>
                      <a:pt x="7" y="88"/>
                    </a:cubicBezTo>
                    <a:cubicBezTo>
                      <a:pt x="9" y="92"/>
                      <a:pt x="11" y="95"/>
                      <a:pt x="12" y="98"/>
                    </a:cubicBezTo>
                    <a:cubicBezTo>
                      <a:pt x="14" y="102"/>
                      <a:pt x="14" y="106"/>
                      <a:pt x="15" y="11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8" name="Freeform 2524"/>
              <p:cNvSpPr>
                <a:spLocks noChangeAspect="1"/>
              </p:cNvSpPr>
              <p:nvPr/>
            </p:nvSpPr>
            <p:spPr bwMode="auto">
              <a:xfrm>
                <a:off x="4837113" y="4052888"/>
                <a:ext cx="458788" cy="525463"/>
              </a:xfrm>
              <a:custGeom>
                <a:avLst/>
                <a:gdLst>
                  <a:gd name="T0" fmla="*/ 22 w 241"/>
                  <a:gd name="T1" fmla="*/ 171 h 275"/>
                  <a:gd name="T2" fmla="*/ 40 w 241"/>
                  <a:gd name="T3" fmla="*/ 175 h 275"/>
                  <a:gd name="T4" fmla="*/ 61 w 241"/>
                  <a:gd name="T5" fmla="*/ 146 h 275"/>
                  <a:gd name="T6" fmla="*/ 71 w 241"/>
                  <a:gd name="T7" fmla="*/ 114 h 275"/>
                  <a:gd name="T8" fmla="*/ 86 w 241"/>
                  <a:gd name="T9" fmla="*/ 102 h 275"/>
                  <a:gd name="T10" fmla="*/ 88 w 241"/>
                  <a:gd name="T11" fmla="*/ 65 h 275"/>
                  <a:gd name="T12" fmla="*/ 97 w 241"/>
                  <a:gd name="T13" fmla="*/ 29 h 275"/>
                  <a:gd name="T14" fmla="*/ 107 w 241"/>
                  <a:gd name="T15" fmla="*/ 4 h 275"/>
                  <a:gd name="T16" fmla="*/ 137 w 241"/>
                  <a:gd name="T17" fmla="*/ 16 h 275"/>
                  <a:gd name="T18" fmla="*/ 162 w 241"/>
                  <a:gd name="T19" fmla="*/ 7 h 275"/>
                  <a:gd name="T20" fmla="*/ 186 w 241"/>
                  <a:gd name="T21" fmla="*/ 2 h 275"/>
                  <a:gd name="T22" fmla="*/ 200 w 241"/>
                  <a:gd name="T23" fmla="*/ 0 h 275"/>
                  <a:gd name="T24" fmla="*/ 216 w 241"/>
                  <a:gd name="T25" fmla="*/ 7 h 275"/>
                  <a:gd name="T26" fmla="*/ 236 w 241"/>
                  <a:gd name="T27" fmla="*/ 11 h 275"/>
                  <a:gd name="T28" fmla="*/ 257 w 241"/>
                  <a:gd name="T29" fmla="*/ 12 h 275"/>
                  <a:gd name="T30" fmla="*/ 276 w 241"/>
                  <a:gd name="T31" fmla="*/ 28 h 275"/>
                  <a:gd name="T32" fmla="*/ 279 w 241"/>
                  <a:gd name="T33" fmla="*/ 40 h 275"/>
                  <a:gd name="T34" fmla="*/ 289 w 241"/>
                  <a:gd name="T35" fmla="*/ 54 h 275"/>
                  <a:gd name="T36" fmla="*/ 276 w 241"/>
                  <a:gd name="T37" fmla="*/ 70 h 275"/>
                  <a:gd name="T38" fmla="*/ 265 w 241"/>
                  <a:gd name="T39" fmla="*/ 93 h 275"/>
                  <a:gd name="T40" fmla="*/ 258 w 241"/>
                  <a:gd name="T41" fmla="*/ 119 h 275"/>
                  <a:gd name="T42" fmla="*/ 259 w 241"/>
                  <a:gd name="T43" fmla="*/ 143 h 275"/>
                  <a:gd name="T44" fmla="*/ 263 w 241"/>
                  <a:gd name="T45" fmla="*/ 173 h 275"/>
                  <a:gd name="T46" fmla="*/ 265 w 241"/>
                  <a:gd name="T47" fmla="*/ 202 h 275"/>
                  <a:gd name="T48" fmla="*/ 281 w 241"/>
                  <a:gd name="T49" fmla="*/ 237 h 275"/>
                  <a:gd name="T50" fmla="*/ 251 w 241"/>
                  <a:gd name="T51" fmla="*/ 264 h 275"/>
                  <a:gd name="T52" fmla="*/ 247 w 241"/>
                  <a:gd name="T53" fmla="*/ 300 h 275"/>
                  <a:gd name="T54" fmla="*/ 266 w 241"/>
                  <a:gd name="T55" fmla="*/ 307 h 275"/>
                  <a:gd name="T56" fmla="*/ 245 w 241"/>
                  <a:gd name="T57" fmla="*/ 315 h 275"/>
                  <a:gd name="T58" fmla="*/ 223 w 241"/>
                  <a:gd name="T59" fmla="*/ 294 h 275"/>
                  <a:gd name="T60" fmla="*/ 197 w 241"/>
                  <a:gd name="T61" fmla="*/ 292 h 275"/>
                  <a:gd name="T62" fmla="*/ 176 w 241"/>
                  <a:gd name="T63" fmla="*/ 286 h 275"/>
                  <a:gd name="T64" fmla="*/ 151 w 241"/>
                  <a:gd name="T65" fmla="*/ 290 h 275"/>
                  <a:gd name="T66" fmla="*/ 152 w 241"/>
                  <a:gd name="T67" fmla="*/ 266 h 275"/>
                  <a:gd name="T68" fmla="*/ 144 w 241"/>
                  <a:gd name="T69" fmla="*/ 229 h 275"/>
                  <a:gd name="T70" fmla="*/ 128 w 241"/>
                  <a:gd name="T71" fmla="*/ 218 h 275"/>
                  <a:gd name="T72" fmla="*/ 113 w 241"/>
                  <a:gd name="T73" fmla="*/ 217 h 275"/>
                  <a:gd name="T74" fmla="*/ 109 w 241"/>
                  <a:gd name="T75" fmla="*/ 232 h 275"/>
                  <a:gd name="T76" fmla="*/ 79 w 241"/>
                  <a:gd name="T77" fmla="*/ 232 h 275"/>
                  <a:gd name="T78" fmla="*/ 68 w 241"/>
                  <a:gd name="T79" fmla="*/ 200 h 275"/>
                  <a:gd name="T80" fmla="*/ 10 w 241"/>
                  <a:gd name="T81" fmla="*/ 194 h 275"/>
                  <a:gd name="T82" fmla="*/ 5 w 241"/>
                  <a:gd name="T83" fmla="*/ 191 h 27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41"/>
                  <a:gd name="T127" fmla="*/ 0 h 275"/>
                  <a:gd name="T128" fmla="*/ 241 w 241"/>
                  <a:gd name="T129" fmla="*/ 275 h 27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41" h="275">
                    <a:moveTo>
                      <a:pt x="11" y="144"/>
                    </a:moveTo>
                    <a:cubicBezTo>
                      <a:pt x="12" y="144"/>
                      <a:pt x="14" y="147"/>
                      <a:pt x="16" y="147"/>
                    </a:cubicBezTo>
                    <a:cubicBezTo>
                      <a:pt x="17" y="146"/>
                      <a:pt x="17" y="143"/>
                      <a:pt x="18" y="142"/>
                    </a:cubicBezTo>
                    <a:cubicBezTo>
                      <a:pt x="21" y="140"/>
                      <a:pt x="24" y="138"/>
                      <a:pt x="27" y="138"/>
                    </a:cubicBezTo>
                    <a:cubicBezTo>
                      <a:pt x="29" y="138"/>
                      <a:pt x="26" y="142"/>
                      <a:pt x="27" y="144"/>
                    </a:cubicBezTo>
                    <a:cubicBezTo>
                      <a:pt x="28" y="145"/>
                      <a:pt x="31" y="146"/>
                      <a:pt x="33" y="145"/>
                    </a:cubicBezTo>
                    <a:cubicBezTo>
                      <a:pt x="36" y="144"/>
                      <a:pt x="36" y="140"/>
                      <a:pt x="38" y="138"/>
                    </a:cubicBezTo>
                    <a:cubicBezTo>
                      <a:pt x="40" y="136"/>
                      <a:pt x="45" y="137"/>
                      <a:pt x="47" y="134"/>
                    </a:cubicBezTo>
                    <a:cubicBezTo>
                      <a:pt x="49" y="130"/>
                      <a:pt x="50" y="126"/>
                      <a:pt x="51" y="121"/>
                    </a:cubicBezTo>
                    <a:cubicBezTo>
                      <a:pt x="52" y="117"/>
                      <a:pt x="49" y="113"/>
                      <a:pt x="50" y="110"/>
                    </a:cubicBezTo>
                    <a:cubicBezTo>
                      <a:pt x="51" y="106"/>
                      <a:pt x="55" y="104"/>
                      <a:pt x="57" y="101"/>
                    </a:cubicBezTo>
                    <a:cubicBezTo>
                      <a:pt x="58" y="99"/>
                      <a:pt x="57" y="96"/>
                      <a:pt x="59" y="95"/>
                    </a:cubicBezTo>
                    <a:cubicBezTo>
                      <a:pt x="61" y="93"/>
                      <a:pt x="64" y="94"/>
                      <a:pt x="66" y="93"/>
                    </a:cubicBezTo>
                    <a:cubicBezTo>
                      <a:pt x="67" y="92"/>
                      <a:pt x="65" y="89"/>
                      <a:pt x="66" y="88"/>
                    </a:cubicBezTo>
                    <a:cubicBezTo>
                      <a:pt x="67" y="87"/>
                      <a:pt x="71" y="87"/>
                      <a:pt x="72" y="85"/>
                    </a:cubicBezTo>
                    <a:cubicBezTo>
                      <a:pt x="73" y="82"/>
                      <a:pt x="71" y="78"/>
                      <a:pt x="72" y="75"/>
                    </a:cubicBezTo>
                    <a:cubicBezTo>
                      <a:pt x="72" y="71"/>
                      <a:pt x="72" y="67"/>
                      <a:pt x="72" y="63"/>
                    </a:cubicBezTo>
                    <a:cubicBezTo>
                      <a:pt x="72" y="60"/>
                      <a:pt x="73" y="57"/>
                      <a:pt x="73" y="54"/>
                    </a:cubicBezTo>
                    <a:cubicBezTo>
                      <a:pt x="74" y="49"/>
                      <a:pt x="75" y="45"/>
                      <a:pt x="77" y="41"/>
                    </a:cubicBezTo>
                    <a:cubicBezTo>
                      <a:pt x="78" y="37"/>
                      <a:pt x="81" y="34"/>
                      <a:pt x="81" y="30"/>
                    </a:cubicBezTo>
                    <a:cubicBezTo>
                      <a:pt x="82" y="28"/>
                      <a:pt x="81" y="26"/>
                      <a:pt x="81" y="24"/>
                    </a:cubicBezTo>
                    <a:cubicBezTo>
                      <a:pt x="81" y="21"/>
                      <a:pt x="80" y="18"/>
                      <a:pt x="81" y="14"/>
                    </a:cubicBezTo>
                    <a:cubicBezTo>
                      <a:pt x="81" y="12"/>
                      <a:pt x="83" y="9"/>
                      <a:pt x="84" y="7"/>
                    </a:cubicBezTo>
                    <a:cubicBezTo>
                      <a:pt x="85" y="5"/>
                      <a:pt x="87" y="4"/>
                      <a:pt x="89" y="3"/>
                    </a:cubicBezTo>
                    <a:cubicBezTo>
                      <a:pt x="90" y="3"/>
                      <a:pt x="93" y="2"/>
                      <a:pt x="94" y="3"/>
                    </a:cubicBezTo>
                    <a:cubicBezTo>
                      <a:pt x="98" y="5"/>
                      <a:pt x="101" y="9"/>
                      <a:pt x="105" y="11"/>
                    </a:cubicBezTo>
                    <a:cubicBezTo>
                      <a:pt x="108" y="13"/>
                      <a:pt x="111" y="12"/>
                      <a:pt x="114" y="13"/>
                    </a:cubicBezTo>
                    <a:cubicBezTo>
                      <a:pt x="119" y="14"/>
                      <a:pt x="123" y="17"/>
                      <a:pt x="127" y="16"/>
                    </a:cubicBezTo>
                    <a:cubicBezTo>
                      <a:pt x="130" y="16"/>
                      <a:pt x="130" y="11"/>
                      <a:pt x="131" y="9"/>
                    </a:cubicBezTo>
                    <a:cubicBezTo>
                      <a:pt x="132" y="8"/>
                      <a:pt x="134" y="6"/>
                      <a:pt x="135" y="6"/>
                    </a:cubicBezTo>
                    <a:cubicBezTo>
                      <a:pt x="138" y="6"/>
                      <a:pt x="140" y="9"/>
                      <a:pt x="142" y="9"/>
                    </a:cubicBezTo>
                    <a:cubicBezTo>
                      <a:pt x="145" y="9"/>
                      <a:pt x="149" y="7"/>
                      <a:pt x="152" y="6"/>
                    </a:cubicBezTo>
                    <a:cubicBezTo>
                      <a:pt x="153" y="5"/>
                      <a:pt x="154" y="2"/>
                      <a:pt x="155" y="2"/>
                    </a:cubicBezTo>
                    <a:cubicBezTo>
                      <a:pt x="157" y="2"/>
                      <a:pt x="157" y="5"/>
                      <a:pt x="158" y="5"/>
                    </a:cubicBezTo>
                    <a:cubicBezTo>
                      <a:pt x="160" y="6"/>
                      <a:pt x="162" y="6"/>
                      <a:pt x="164" y="5"/>
                    </a:cubicBezTo>
                    <a:cubicBezTo>
                      <a:pt x="166" y="4"/>
                      <a:pt x="165" y="0"/>
                      <a:pt x="167" y="0"/>
                    </a:cubicBezTo>
                    <a:cubicBezTo>
                      <a:pt x="170" y="0"/>
                      <a:pt x="171" y="4"/>
                      <a:pt x="173" y="4"/>
                    </a:cubicBezTo>
                    <a:cubicBezTo>
                      <a:pt x="175" y="4"/>
                      <a:pt x="176" y="2"/>
                      <a:pt x="177" y="2"/>
                    </a:cubicBezTo>
                    <a:cubicBezTo>
                      <a:pt x="179" y="2"/>
                      <a:pt x="178" y="6"/>
                      <a:pt x="180" y="6"/>
                    </a:cubicBezTo>
                    <a:cubicBezTo>
                      <a:pt x="183" y="5"/>
                      <a:pt x="184" y="2"/>
                      <a:pt x="187" y="2"/>
                    </a:cubicBezTo>
                    <a:cubicBezTo>
                      <a:pt x="188" y="2"/>
                      <a:pt x="190" y="4"/>
                      <a:pt x="191" y="5"/>
                    </a:cubicBezTo>
                    <a:cubicBezTo>
                      <a:pt x="193" y="6"/>
                      <a:pt x="195" y="8"/>
                      <a:pt x="197" y="9"/>
                    </a:cubicBezTo>
                    <a:cubicBezTo>
                      <a:pt x="199" y="10"/>
                      <a:pt x="202" y="12"/>
                      <a:pt x="204" y="12"/>
                    </a:cubicBezTo>
                    <a:cubicBezTo>
                      <a:pt x="206" y="12"/>
                      <a:pt x="207" y="10"/>
                      <a:pt x="208" y="10"/>
                    </a:cubicBezTo>
                    <a:cubicBezTo>
                      <a:pt x="210" y="9"/>
                      <a:pt x="212" y="10"/>
                      <a:pt x="214" y="10"/>
                    </a:cubicBezTo>
                    <a:cubicBezTo>
                      <a:pt x="216" y="9"/>
                      <a:pt x="216" y="7"/>
                      <a:pt x="218" y="7"/>
                    </a:cubicBezTo>
                    <a:cubicBezTo>
                      <a:pt x="221" y="9"/>
                      <a:pt x="224" y="13"/>
                      <a:pt x="226" y="17"/>
                    </a:cubicBezTo>
                    <a:cubicBezTo>
                      <a:pt x="228" y="18"/>
                      <a:pt x="228" y="21"/>
                      <a:pt x="230" y="23"/>
                    </a:cubicBezTo>
                    <a:cubicBezTo>
                      <a:pt x="231" y="24"/>
                      <a:pt x="232" y="25"/>
                      <a:pt x="233" y="26"/>
                    </a:cubicBezTo>
                    <a:cubicBezTo>
                      <a:pt x="234" y="27"/>
                      <a:pt x="236" y="29"/>
                      <a:pt x="235" y="30"/>
                    </a:cubicBezTo>
                    <a:cubicBezTo>
                      <a:pt x="235" y="31"/>
                      <a:pt x="233" y="32"/>
                      <a:pt x="233" y="33"/>
                    </a:cubicBezTo>
                    <a:cubicBezTo>
                      <a:pt x="233" y="35"/>
                      <a:pt x="236" y="35"/>
                      <a:pt x="237" y="36"/>
                    </a:cubicBezTo>
                    <a:cubicBezTo>
                      <a:pt x="237" y="39"/>
                      <a:pt x="234" y="41"/>
                      <a:pt x="235" y="43"/>
                    </a:cubicBezTo>
                    <a:cubicBezTo>
                      <a:pt x="236" y="44"/>
                      <a:pt x="240" y="43"/>
                      <a:pt x="241" y="45"/>
                    </a:cubicBezTo>
                    <a:cubicBezTo>
                      <a:pt x="241" y="47"/>
                      <a:pt x="237" y="47"/>
                      <a:pt x="236" y="49"/>
                    </a:cubicBezTo>
                    <a:cubicBezTo>
                      <a:pt x="234" y="50"/>
                      <a:pt x="232" y="51"/>
                      <a:pt x="231" y="53"/>
                    </a:cubicBezTo>
                    <a:cubicBezTo>
                      <a:pt x="230" y="54"/>
                      <a:pt x="231" y="56"/>
                      <a:pt x="230" y="58"/>
                    </a:cubicBezTo>
                    <a:cubicBezTo>
                      <a:pt x="229" y="59"/>
                      <a:pt x="227" y="59"/>
                      <a:pt x="227" y="61"/>
                    </a:cubicBezTo>
                    <a:cubicBezTo>
                      <a:pt x="225" y="63"/>
                      <a:pt x="225" y="65"/>
                      <a:pt x="224" y="68"/>
                    </a:cubicBezTo>
                    <a:cubicBezTo>
                      <a:pt x="223" y="71"/>
                      <a:pt x="222" y="74"/>
                      <a:pt x="221" y="77"/>
                    </a:cubicBezTo>
                    <a:cubicBezTo>
                      <a:pt x="220" y="79"/>
                      <a:pt x="220" y="81"/>
                      <a:pt x="220" y="83"/>
                    </a:cubicBezTo>
                    <a:cubicBezTo>
                      <a:pt x="220" y="87"/>
                      <a:pt x="219" y="90"/>
                      <a:pt x="219" y="94"/>
                    </a:cubicBezTo>
                    <a:cubicBezTo>
                      <a:pt x="218" y="96"/>
                      <a:pt x="216" y="97"/>
                      <a:pt x="215" y="99"/>
                    </a:cubicBezTo>
                    <a:cubicBezTo>
                      <a:pt x="214" y="103"/>
                      <a:pt x="212" y="107"/>
                      <a:pt x="211" y="111"/>
                    </a:cubicBezTo>
                    <a:cubicBezTo>
                      <a:pt x="211" y="112"/>
                      <a:pt x="212" y="113"/>
                      <a:pt x="212" y="115"/>
                    </a:cubicBezTo>
                    <a:cubicBezTo>
                      <a:pt x="214" y="116"/>
                      <a:pt x="215" y="118"/>
                      <a:pt x="216" y="119"/>
                    </a:cubicBezTo>
                    <a:cubicBezTo>
                      <a:pt x="216" y="121"/>
                      <a:pt x="215" y="122"/>
                      <a:pt x="215" y="123"/>
                    </a:cubicBezTo>
                    <a:cubicBezTo>
                      <a:pt x="215" y="127"/>
                      <a:pt x="216" y="132"/>
                      <a:pt x="217" y="136"/>
                    </a:cubicBezTo>
                    <a:cubicBezTo>
                      <a:pt x="217" y="139"/>
                      <a:pt x="218" y="141"/>
                      <a:pt x="219" y="144"/>
                    </a:cubicBezTo>
                    <a:cubicBezTo>
                      <a:pt x="219" y="147"/>
                      <a:pt x="220" y="150"/>
                      <a:pt x="220" y="152"/>
                    </a:cubicBezTo>
                    <a:cubicBezTo>
                      <a:pt x="220" y="155"/>
                      <a:pt x="220" y="157"/>
                      <a:pt x="220" y="159"/>
                    </a:cubicBezTo>
                    <a:cubicBezTo>
                      <a:pt x="220" y="162"/>
                      <a:pt x="220" y="165"/>
                      <a:pt x="221" y="168"/>
                    </a:cubicBezTo>
                    <a:cubicBezTo>
                      <a:pt x="222" y="171"/>
                      <a:pt x="224" y="173"/>
                      <a:pt x="226" y="175"/>
                    </a:cubicBezTo>
                    <a:cubicBezTo>
                      <a:pt x="228" y="179"/>
                      <a:pt x="230" y="182"/>
                      <a:pt x="231" y="185"/>
                    </a:cubicBezTo>
                    <a:cubicBezTo>
                      <a:pt x="233" y="189"/>
                      <a:pt x="233" y="193"/>
                      <a:pt x="234" y="197"/>
                    </a:cubicBezTo>
                    <a:cubicBezTo>
                      <a:pt x="226" y="198"/>
                      <a:pt x="218" y="195"/>
                      <a:pt x="211" y="198"/>
                    </a:cubicBezTo>
                    <a:cubicBezTo>
                      <a:pt x="207" y="201"/>
                      <a:pt x="208" y="208"/>
                      <a:pt x="207" y="212"/>
                    </a:cubicBezTo>
                    <a:cubicBezTo>
                      <a:pt x="207" y="215"/>
                      <a:pt x="209" y="216"/>
                      <a:pt x="209" y="219"/>
                    </a:cubicBezTo>
                    <a:cubicBezTo>
                      <a:pt x="209" y="223"/>
                      <a:pt x="208" y="228"/>
                      <a:pt x="207" y="233"/>
                    </a:cubicBezTo>
                    <a:cubicBezTo>
                      <a:pt x="207" y="235"/>
                      <a:pt x="205" y="237"/>
                      <a:pt x="205" y="239"/>
                    </a:cubicBezTo>
                    <a:cubicBezTo>
                      <a:pt x="205" y="243"/>
                      <a:pt x="205" y="246"/>
                      <a:pt x="206" y="249"/>
                    </a:cubicBezTo>
                    <a:cubicBezTo>
                      <a:pt x="208" y="252"/>
                      <a:pt x="211" y="255"/>
                      <a:pt x="214" y="256"/>
                    </a:cubicBezTo>
                    <a:cubicBezTo>
                      <a:pt x="215" y="257"/>
                      <a:pt x="216" y="257"/>
                      <a:pt x="218" y="257"/>
                    </a:cubicBezTo>
                    <a:cubicBezTo>
                      <a:pt x="219" y="257"/>
                      <a:pt x="223" y="254"/>
                      <a:pt x="222" y="255"/>
                    </a:cubicBezTo>
                    <a:cubicBezTo>
                      <a:pt x="221" y="260"/>
                      <a:pt x="221" y="267"/>
                      <a:pt x="220" y="272"/>
                    </a:cubicBezTo>
                    <a:cubicBezTo>
                      <a:pt x="219" y="275"/>
                      <a:pt x="214" y="274"/>
                      <a:pt x="212" y="273"/>
                    </a:cubicBezTo>
                    <a:cubicBezTo>
                      <a:pt x="208" y="271"/>
                      <a:pt x="207" y="266"/>
                      <a:pt x="204" y="262"/>
                    </a:cubicBezTo>
                    <a:cubicBezTo>
                      <a:pt x="201" y="260"/>
                      <a:pt x="199" y="257"/>
                      <a:pt x="197" y="255"/>
                    </a:cubicBezTo>
                    <a:cubicBezTo>
                      <a:pt x="195" y="253"/>
                      <a:pt x="193" y="252"/>
                      <a:pt x="191" y="250"/>
                    </a:cubicBezTo>
                    <a:cubicBezTo>
                      <a:pt x="189" y="248"/>
                      <a:pt x="189" y="244"/>
                      <a:pt x="186" y="244"/>
                    </a:cubicBezTo>
                    <a:cubicBezTo>
                      <a:pt x="183" y="244"/>
                      <a:pt x="183" y="249"/>
                      <a:pt x="181" y="250"/>
                    </a:cubicBezTo>
                    <a:cubicBezTo>
                      <a:pt x="177" y="250"/>
                      <a:pt x="173" y="249"/>
                      <a:pt x="169" y="247"/>
                    </a:cubicBezTo>
                    <a:cubicBezTo>
                      <a:pt x="167" y="247"/>
                      <a:pt x="166" y="245"/>
                      <a:pt x="164" y="243"/>
                    </a:cubicBezTo>
                    <a:cubicBezTo>
                      <a:pt x="164" y="242"/>
                      <a:pt x="164" y="240"/>
                      <a:pt x="163" y="240"/>
                    </a:cubicBezTo>
                    <a:cubicBezTo>
                      <a:pt x="160" y="240"/>
                      <a:pt x="157" y="243"/>
                      <a:pt x="154" y="243"/>
                    </a:cubicBezTo>
                    <a:cubicBezTo>
                      <a:pt x="151" y="242"/>
                      <a:pt x="150" y="240"/>
                      <a:pt x="147" y="238"/>
                    </a:cubicBezTo>
                    <a:cubicBezTo>
                      <a:pt x="147" y="237"/>
                      <a:pt x="147" y="236"/>
                      <a:pt x="146" y="236"/>
                    </a:cubicBezTo>
                    <a:cubicBezTo>
                      <a:pt x="143" y="236"/>
                      <a:pt x="139" y="237"/>
                      <a:pt x="136" y="238"/>
                    </a:cubicBezTo>
                    <a:cubicBezTo>
                      <a:pt x="133" y="239"/>
                      <a:pt x="129" y="241"/>
                      <a:pt x="126" y="241"/>
                    </a:cubicBezTo>
                    <a:cubicBezTo>
                      <a:pt x="124" y="241"/>
                      <a:pt x="125" y="239"/>
                      <a:pt x="126" y="237"/>
                    </a:cubicBezTo>
                    <a:cubicBezTo>
                      <a:pt x="126" y="236"/>
                      <a:pt x="127" y="234"/>
                      <a:pt x="127" y="232"/>
                    </a:cubicBezTo>
                    <a:cubicBezTo>
                      <a:pt x="127" y="228"/>
                      <a:pt x="128" y="224"/>
                      <a:pt x="127" y="221"/>
                    </a:cubicBezTo>
                    <a:cubicBezTo>
                      <a:pt x="126" y="218"/>
                      <a:pt x="121" y="218"/>
                      <a:pt x="121" y="215"/>
                    </a:cubicBezTo>
                    <a:cubicBezTo>
                      <a:pt x="120" y="210"/>
                      <a:pt x="122" y="203"/>
                      <a:pt x="122" y="197"/>
                    </a:cubicBezTo>
                    <a:cubicBezTo>
                      <a:pt x="122" y="195"/>
                      <a:pt x="121" y="193"/>
                      <a:pt x="120" y="190"/>
                    </a:cubicBezTo>
                    <a:cubicBezTo>
                      <a:pt x="120" y="189"/>
                      <a:pt x="122" y="188"/>
                      <a:pt x="121" y="186"/>
                    </a:cubicBezTo>
                    <a:cubicBezTo>
                      <a:pt x="121" y="184"/>
                      <a:pt x="121" y="181"/>
                      <a:pt x="119" y="180"/>
                    </a:cubicBezTo>
                    <a:cubicBezTo>
                      <a:pt x="115" y="178"/>
                      <a:pt x="111" y="181"/>
                      <a:pt x="107" y="181"/>
                    </a:cubicBezTo>
                    <a:cubicBezTo>
                      <a:pt x="106" y="180"/>
                      <a:pt x="106" y="178"/>
                      <a:pt x="105" y="178"/>
                    </a:cubicBezTo>
                    <a:cubicBezTo>
                      <a:pt x="104" y="177"/>
                      <a:pt x="103" y="178"/>
                      <a:pt x="102" y="178"/>
                    </a:cubicBezTo>
                    <a:cubicBezTo>
                      <a:pt x="99" y="178"/>
                      <a:pt x="96" y="178"/>
                      <a:pt x="94" y="180"/>
                    </a:cubicBezTo>
                    <a:cubicBezTo>
                      <a:pt x="92" y="181"/>
                      <a:pt x="94" y="184"/>
                      <a:pt x="93" y="186"/>
                    </a:cubicBezTo>
                    <a:cubicBezTo>
                      <a:pt x="93" y="187"/>
                      <a:pt x="92" y="188"/>
                      <a:pt x="92" y="189"/>
                    </a:cubicBezTo>
                    <a:cubicBezTo>
                      <a:pt x="91" y="190"/>
                      <a:pt x="92" y="192"/>
                      <a:pt x="91" y="193"/>
                    </a:cubicBezTo>
                    <a:cubicBezTo>
                      <a:pt x="89" y="194"/>
                      <a:pt x="87" y="193"/>
                      <a:pt x="86" y="193"/>
                    </a:cubicBezTo>
                    <a:cubicBezTo>
                      <a:pt x="83" y="193"/>
                      <a:pt x="81" y="193"/>
                      <a:pt x="79" y="193"/>
                    </a:cubicBezTo>
                    <a:cubicBezTo>
                      <a:pt x="74" y="193"/>
                      <a:pt x="70" y="195"/>
                      <a:pt x="66" y="193"/>
                    </a:cubicBezTo>
                    <a:cubicBezTo>
                      <a:pt x="62" y="191"/>
                      <a:pt x="61" y="186"/>
                      <a:pt x="60" y="182"/>
                    </a:cubicBezTo>
                    <a:cubicBezTo>
                      <a:pt x="59" y="179"/>
                      <a:pt x="58" y="176"/>
                      <a:pt x="58" y="174"/>
                    </a:cubicBezTo>
                    <a:cubicBezTo>
                      <a:pt x="58" y="171"/>
                      <a:pt x="58" y="169"/>
                      <a:pt x="57" y="166"/>
                    </a:cubicBezTo>
                    <a:cubicBezTo>
                      <a:pt x="57" y="164"/>
                      <a:pt x="58" y="161"/>
                      <a:pt x="56" y="161"/>
                    </a:cubicBezTo>
                    <a:lnTo>
                      <a:pt x="14" y="161"/>
                    </a:lnTo>
                    <a:cubicBezTo>
                      <a:pt x="12" y="161"/>
                      <a:pt x="10" y="161"/>
                      <a:pt x="8" y="161"/>
                    </a:cubicBezTo>
                    <a:cubicBezTo>
                      <a:pt x="6" y="161"/>
                      <a:pt x="5" y="163"/>
                      <a:pt x="4" y="163"/>
                    </a:cubicBezTo>
                    <a:cubicBezTo>
                      <a:pt x="2" y="163"/>
                      <a:pt x="1" y="161"/>
                      <a:pt x="0" y="160"/>
                    </a:cubicBezTo>
                    <a:cubicBezTo>
                      <a:pt x="1" y="160"/>
                      <a:pt x="3" y="161"/>
                      <a:pt x="4" y="159"/>
                    </a:cubicBezTo>
                    <a:cubicBezTo>
                      <a:pt x="5" y="156"/>
                      <a:pt x="2" y="152"/>
                      <a:pt x="3" y="149"/>
                    </a:cubicBezTo>
                    <a:cubicBezTo>
                      <a:pt x="5" y="147"/>
                      <a:pt x="8" y="145"/>
                      <a:pt x="11" y="14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9" name="Freeform 2660"/>
              <p:cNvSpPr>
                <a:spLocks noChangeAspect="1"/>
              </p:cNvSpPr>
              <p:nvPr/>
            </p:nvSpPr>
            <p:spPr bwMode="auto">
              <a:xfrm>
                <a:off x="5183188" y="5003800"/>
                <a:ext cx="57150" cy="61913"/>
              </a:xfrm>
              <a:custGeom>
                <a:avLst/>
                <a:gdLst>
                  <a:gd name="T0" fmla="*/ 23 w 30"/>
                  <a:gd name="T1" fmla="*/ 0 h 32"/>
                  <a:gd name="T2" fmla="*/ 35 w 30"/>
                  <a:gd name="T3" fmla="*/ 11 h 32"/>
                  <a:gd name="T4" fmla="*/ 35 w 30"/>
                  <a:gd name="T5" fmla="*/ 18 h 32"/>
                  <a:gd name="T6" fmla="*/ 29 w 30"/>
                  <a:gd name="T7" fmla="*/ 28 h 32"/>
                  <a:gd name="T8" fmla="*/ 25 w 30"/>
                  <a:gd name="T9" fmla="*/ 29 h 32"/>
                  <a:gd name="T10" fmla="*/ 19 w 30"/>
                  <a:gd name="T11" fmla="*/ 29 h 32"/>
                  <a:gd name="T12" fmla="*/ 14 w 30"/>
                  <a:gd name="T13" fmla="*/ 38 h 32"/>
                  <a:gd name="T14" fmla="*/ 10 w 30"/>
                  <a:gd name="T15" fmla="*/ 38 h 32"/>
                  <a:gd name="T16" fmla="*/ 5 w 30"/>
                  <a:gd name="T17" fmla="*/ 32 h 32"/>
                  <a:gd name="T18" fmla="*/ 1 w 30"/>
                  <a:gd name="T19" fmla="*/ 26 h 32"/>
                  <a:gd name="T20" fmla="*/ 1 w 30"/>
                  <a:gd name="T21" fmla="*/ 18 h 32"/>
                  <a:gd name="T22" fmla="*/ 7 w 30"/>
                  <a:gd name="T23" fmla="*/ 15 h 32"/>
                  <a:gd name="T24" fmla="*/ 13 w 30"/>
                  <a:gd name="T25" fmla="*/ 6 h 32"/>
                  <a:gd name="T26" fmla="*/ 19 w 30"/>
                  <a:gd name="T27" fmla="*/ 4 h 32"/>
                  <a:gd name="T28" fmla="*/ 23 w 30"/>
                  <a:gd name="T29" fmla="*/ 0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0"/>
                  <a:gd name="T46" fmla="*/ 0 h 32"/>
                  <a:gd name="T47" fmla="*/ 30 w 30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0" h="32">
                    <a:moveTo>
                      <a:pt x="19" y="0"/>
                    </a:moveTo>
                    <a:cubicBezTo>
                      <a:pt x="23" y="2"/>
                      <a:pt x="26" y="6"/>
                      <a:pt x="29" y="9"/>
                    </a:cubicBezTo>
                    <a:cubicBezTo>
                      <a:pt x="30" y="11"/>
                      <a:pt x="30" y="13"/>
                      <a:pt x="29" y="15"/>
                    </a:cubicBezTo>
                    <a:cubicBezTo>
                      <a:pt x="28" y="18"/>
                      <a:pt x="26" y="20"/>
                      <a:pt x="24" y="23"/>
                    </a:cubicBezTo>
                    <a:cubicBezTo>
                      <a:pt x="23" y="24"/>
                      <a:pt x="22" y="24"/>
                      <a:pt x="21" y="24"/>
                    </a:cubicBezTo>
                    <a:cubicBezTo>
                      <a:pt x="19" y="24"/>
                      <a:pt x="17" y="23"/>
                      <a:pt x="16" y="24"/>
                    </a:cubicBezTo>
                    <a:cubicBezTo>
                      <a:pt x="14" y="26"/>
                      <a:pt x="14" y="30"/>
                      <a:pt x="12" y="31"/>
                    </a:cubicBezTo>
                    <a:cubicBezTo>
                      <a:pt x="11" y="32"/>
                      <a:pt x="9" y="32"/>
                      <a:pt x="8" y="31"/>
                    </a:cubicBezTo>
                    <a:cubicBezTo>
                      <a:pt x="6" y="30"/>
                      <a:pt x="5" y="28"/>
                      <a:pt x="4" y="26"/>
                    </a:cubicBezTo>
                    <a:cubicBezTo>
                      <a:pt x="3" y="24"/>
                      <a:pt x="2" y="23"/>
                      <a:pt x="1" y="21"/>
                    </a:cubicBezTo>
                    <a:cubicBezTo>
                      <a:pt x="1" y="19"/>
                      <a:pt x="0" y="17"/>
                      <a:pt x="1" y="15"/>
                    </a:cubicBezTo>
                    <a:cubicBezTo>
                      <a:pt x="2" y="14"/>
                      <a:pt x="5" y="14"/>
                      <a:pt x="6" y="12"/>
                    </a:cubicBezTo>
                    <a:cubicBezTo>
                      <a:pt x="8" y="10"/>
                      <a:pt x="8" y="7"/>
                      <a:pt x="11" y="5"/>
                    </a:cubicBezTo>
                    <a:cubicBezTo>
                      <a:pt x="12" y="4"/>
                      <a:pt x="14" y="4"/>
                      <a:pt x="16" y="3"/>
                    </a:cubicBezTo>
                    <a:cubicBezTo>
                      <a:pt x="17" y="3"/>
                      <a:pt x="18" y="0"/>
                      <a:pt x="19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ap="rnd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190" name="Group 1189"/>
              <p:cNvGrpSpPr/>
              <p:nvPr/>
            </p:nvGrpSpPr>
            <p:grpSpPr>
              <a:xfrm>
                <a:off x="314325" y="1143000"/>
                <a:ext cx="8294688" cy="3221038"/>
                <a:chOff x="314325" y="1143000"/>
                <a:chExt cx="8294688" cy="3221038"/>
              </a:xfrm>
            </p:grpSpPr>
            <p:sp>
              <p:nvSpPr>
                <p:cNvPr id="1277" name="Freeform 2521"/>
                <p:cNvSpPr>
                  <a:spLocks noChangeAspect="1"/>
                </p:cNvSpPr>
                <p:nvPr/>
              </p:nvSpPr>
              <p:spPr bwMode="auto">
                <a:xfrm>
                  <a:off x="5240338" y="4262438"/>
                  <a:ext cx="46038" cy="65088"/>
                </a:xfrm>
                <a:custGeom>
                  <a:avLst/>
                  <a:gdLst>
                    <a:gd name="T0" fmla="*/ 8 w 24"/>
                    <a:gd name="T1" fmla="*/ 41 h 34"/>
                    <a:gd name="T2" fmla="*/ 6 w 24"/>
                    <a:gd name="T3" fmla="*/ 31 h 34"/>
                    <a:gd name="T4" fmla="*/ 4 w 24"/>
                    <a:gd name="T5" fmla="*/ 16 h 34"/>
                    <a:gd name="T6" fmla="*/ 5 w 24"/>
                    <a:gd name="T7" fmla="*/ 11 h 34"/>
                    <a:gd name="T8" fmla="*/ 0 w 24"/>
                    <a:gd name="T9" fmla="*/ 6 h 34"/>
                    <a:gd name="T10" fmla="*/ 5 w 24"/>
                    <a:gd name="T11" fmla="*/ 5 h 34"/>
                    <a:gd name="T12" fmla="*/ 7 w 24"/>
                    <a:gd name="T13" fmla="*/ 7 h 34"/>
                    <a:gd name="T14" fmla="*/ 12 w 24"/>
                    <a:gd name="T15" fmla="*/ 7 h 34"/>
                    <a:gd name="T16" fmla="*/ 15 w 24"/>
                    <a:gd name="T17" fmla="*/ 1 h 34"/>
                    <a:gd name="T18" fmla="*/ 21 w 24"/>
                    <a:gd name="T19" fmla="*/ 2 h 34"/>
                    <a:gd name="T20" fmla="*/ 24 w 24"/>
                    <a:gd name="T21" fmla="*/ 5 h 34"/>
                    <a:gd name="T22" fmla="*/ 24 w 24"/>
                    <a:gd name="T23" fmla="*/ 8 h 34"/>
                    <a:gd name="T24" fmla="*/ 29 w 24"/>
                    <a:gd name="T25" fmla="*/ 12 h 34"/>
                    <a:gd name="T26" fmla="*/ 29 w 24"/>
                    <a:gd name="T27" fmla="*/ 17 h 34"/>
                    <a:gd name="T28" fmla="*/ 23 w 24"/>
                    <a:gd name="T29" fmla="*/ 23 h 34"/>
                    <a:gd name="T30" fmla="*/ 19 w 24"/>
                    <a:gd name="T31" fmla="*/ 29 h 34"/>
                    <a:gd name="T32" fmla="*/ 8 w 24"/>
                    <a:gd name="T33" fmla="*/ 41 h 3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34"/>
                    <a:gd name="T53" fmla="*/ 24 w 24"/>
                    <a:gd name="T54" fmla="*/ 34 h 3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34">
                      <a:moveTo>
                        <a:pt x="7" y="34"/>
                      </a:moveTo>
                      <a:cubicBezTo>
                        <a:pt x="6" y="31"/>
                        <a:pt x="5" y="29"/>
                        <a:pt x="5" y="26"/>
                      </a:cubicBezTo>
                      <a:cubicBezTo>
                        <a:pt x="4" y="22"/>
                        <a:pt x="3" y="17"/>
                        <a:pt x="3" y="13"/>
                      </a:cubicBezTo>
                      <a:cubicBezTo>
                        <a:pt x="3" y="12"/>
                        <a:pt x="4" y="11"/>
                        <a:pt x="4" y="9"/>
                      </a:cubicBezTo>
                      <a:cubicBezTo>
                        <a:pt x="3" y="8"/>
                        <a:pt x="2" y="6"/>
                        <a:pt x="0" y="5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6"/>
                        <a:pt x="6" y="6"/>
                      </a:cubicBezTo>
                      <a:cubicBezTo>
                        <a:pt x="7" y="6"/>
                        <a:pt x="9" y="6"/>
                        <a:pt x="10" y="6"/>
                      </a:cubicBezTo>
                      <a:cubicBezTo>
                        <a:pt x="11" y="5"/>
                        <a:pt x="11" y="2"/>
                        <a:pt x="12" y="1"/>
                      </a:cubicBezTo>
                      <a:cubicBezTo>
                        <a:pt x="14" y="0"/>
                        <a:pt x="16" y="1"/>
                        <a:pt x="17" y="2"/>
                      </a:cubicBezTo>
                      <a:cubicBezTo>
                        <a:pt x="19" y="2"/>
                        <a:pt x="19" y="3"/>
                        <a:pt x="20" y="4"/>
                      </a:cubicBezTo>
                      <a:lnTo>
                        <a:pt x="20" y="7"/>
                      </a:lnTo>
                      <a:lnTo>
                        <a:pt x="24" y="10"/>
                      </a:lnTo>
                      <a:lnTo>
                        <a:pt x="24" y="14"/>
                      </a:lnTo>
                      <a:lnTo>
                        <a:pt x="19" y="19"/>
                      </a:lnTo>
                      <a:lnTo>
                        <a:pt x="16" y="24"/>
                      </a:lnTo>
                      <a:lnTo>
                        <a:pt x="7" y="3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8" name="Freeform 2522"/>
                <p:cNvSpPr>
                  <a:spLocks noChangeAspect="1"/>
                </p:cNvSpPr>
                <p:nvPr/>
              </p:nvSpPr>
              <p:spPr bwMode="auto">
                <a:xfrm>
                  <a:off x="5238750" y="4227513"/>
                  <a:ext cx="49213" cy="47625"/>
                </a:xfrm>
                <a:custGeom>
                  <a:avLst/>
                  <a:gdLst>
                    <a:gd name="T0" fmla="*/ 1 w 26"/>
                    <a:gd name="T1" fmla="*/ 29 h 25"/>
                    <a:gd name="T2" fmla="*/ 0 w 26"/>
                    <a:gd name="T3" fmla="*/ 24 h 25"/>
                    <a:gd name="T4" fmla="*/ 5 w 26"/>
                    <a:gd name="T5" fmla="*/ 10 h 25"/>
                    <a:gd name="T6" fmla="*/ 10 w 26"/>
                    <a:gd name="T7" fmla="*/ 4 h 25"/>
                    <a:gd name="T8" fmla="*/ 17 w 26"/>
                    <a:gd name="T9" fmla="*/ 5 h 25"/>
                    <a:gd name="T10" fmla="*/ 23 w 26"/>
                    <a:gd name="T11" fmla="*/ 0 h 25"/>
                    <a:gd name="T12" fmla="*/ 29 w 26"/>
                    <a:gd name="T13" fmla="*/ 7 h 25"/>
                    <a:gd name="T14" fmla="*/ 29 w 26"/>
                    <a:gd name="T15" fmla="*/ 16 h 25"/>
                    <a:gd name="T16" fmla="*/ 31 w 26"/>
                    <a:gd name="T17" fmla="*/ 22 h 25"/>
                    <a:gd name="T18" fmla="*/ 25 w 26"/>
                    <a:gd name="T19" fmla="*/ 28 h 25"/>
                    <a:gd name="T20" fmla="*/ 21 w 26"/>
                    <a:gd name="T21" fmla="*/ 25 h 25"/>
                    <a:gd name="T22" fmla="*/ 16 w 26"/>
                    <a:gd name="T23" fmla="*/ 24 h 25"/>
                    <a:gd name="T24" fmla="*/ 13 w 26"/>
                    <a:gd name="T25" fmla="*/ 30 h 25"/>
                    <a:gd name="T26" fmla="*/ 8 w 26"/>
                    <a:gd name="T27" fmla="*/ 30 h 25"/>
                    <a:gd name="T28" fmla="*/ 6 w 26"/>
                    <a:gd name="T29" fmla="*/ 28 h 25"/>
                    <a:gd name="T30" fmla="*/ 1 w 26"/>
                    <a:gd name="T31" fmla="*/ 29 h 2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6"/>
                    <a:gd name="T49" fmla="*/ 0 h 25"/>
                    <a:gd name="T50" fmla="*/ 26 w 26"/>
                    <a:gd name="T51" fmla="*/ 25 h 2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6" h="25">
                      <a:moveTo>
                        <a:pt x="1" y="24"/>
                      </a:moveTo>
                      <a:cubicBezTo>
                        <a:pt x="1" y="22"/>
                        <a:pt x="0" y="21"/>
                        <a:pt x="0" y="20"/>
                      </a:cubicBezTo>
                      <a:cubicBezTo>
                        <a:pt x="1" y="16"/>
                        <a:pt x="3" y="12"/>
                        <a:pt x="4" y="8"/>
                      </a:cubicBezTo>
                      <a:cubicBezTo>
                        <a:pt x="5" y="6"/>
                        <a:pt x="7" y="5"/>
                        <a:pt x="8" y="3"/>
                      </a:cubicBezTo>
                      <a:cubicBezTo>
                        <a:pt x="10" y="4"/>
                        <a:pt x="12" y="5"/>
                        <a:pt x="14" y="4"/>
                      </a:cubicBezTo>
                      <a:cubicBezTo>
                        <a:pt x="17" y="4"/>
                        <a:pt x="18" y="1"/>
                        <a:pt x="19" y="0"/>
                      </a:cubicBezTo>
                      <a:cubicBezTo>
                        <a:pt x="21" y="2"/>
                        <a:pt x="23" y="3"/>
                        <a:pt x="24" y="6"/>
                      </a:cubicBezTo>
                      <a:cubicBezTo>
                        <a:pt x="25" y="8"/>
                        <a:pt x="24" y="10"/>
                        <a:pt x="24" y="13"/>
                      </a:cubicBezTo>
                      <a:cubicBezTo>
                        <a:pt x="24" y="14"/>
                        <a:pt x="26" y="16"/>
                        <a:pt x="26" y="18"/>
                      </a:cubicBezTo>
                      <a:cubicBezTo>
                        <a:pt x="25" y="20"/>
                        <a:pt x="22" y="21"/>
                        <a:pt x="21" y="23"/>
                      </a:cubicBezTo>
                      <a:cubicBezTo>
                        <a:pt x="20" y="22"/>
                        <a:pt x="20" y="21"/>
                        <a:pt x="18" y="21"/>
                      </a:cubicBezTo>
                      <a:cubicBezTo>
                        <a:pt x="17" y="20"/>
                        <a:pt x="15" y="19"/>
                        <a:pt x="13" y="20"/>
                      </a:cubicBezTo>
                      <a:cubicBezTo>
                        <a:pt x="12" y="21"/>
                        <a:pt x="12" y="24"/>
                        <a:pt x="11" y="25"/>
                      </a:cubicBezTo>
                      <a:cubicBezTo>
                        <a:pt x="10" y="25"/>
                        <a:pt x="8" y="25"/>
                        <a:pt x="7" y="25"/>
                      </a:cubicBezTo>
                      <a:cubicBezTo>
                        <a:pt x="6" y="25"/>
                        <a:pt x="6" y="23"/>
                        <a:pt x="5" y="23"/>
                      </a:cubicBezTo>
                      <a:cubicBezTo>
                        <a:pt x="4" y="23"/>
                        <a:pt x="3" y="23"/>
                        <a:pt x="1" y="2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9" name="Freeform 2523"/>
                <p:cNvSpPr>
                  <a:spLocks noChangeAspect="1"/>
                </p:cNvSpPr>
                <p:nvPr/>
              </p:nvSpPr>
              <p:spPr bwMode="auto">
                <a:xfrm>
                  <a:off x="4830763" y="4319588"/>
                  <a:ext cx="26988" cy="41275"/>
                </a:xfrm>
                <a:custGeom>
                  <a:avLst/>
                  <a:gdLst>
                    <a:gd name="T0" fmla="*/ 4 w 14"/>
                    <a:gd name="T1" fmla="*/ 25 h 21"/>
                    <a:gd name="T2" fmla="*/ 4 w 14"/>
                    <a:gd name="T3" fmla="*/ 17 h 21"/>
                    <a:gd name="T4" fmla="*/ 0 w 14"/>
                    <a:gd name="T5" fmla="*/ 10 h 21"/>
                    <a:gd name="T6" fmla="*/ 12 w 14"/>
                    <a:gd name="T7" fmla="*/ 1 h 21"/>
                    <a:gd name="T8" fmla="*/ 17 w 14"/>
                    <a:gd name="T9" fmla="*/ 5 h 21"/>
                    <a:gd name="T10" fmla="*/ 7 w 14"/>
                    <a:gd name="T11" fmla="*/ 11 h 21"/>
                    <a:gd name="T12" fmla="*/ 9 w 14"/>
                    <a:gd name="T13" fmla="*/ 24 h 21"/>
                    <a:gd name="T14" fmla="*/ 4 w 14"/>
                    <a:gd name="T15" fmla="*/ 25 h 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4"/>
                    <a:gd name="T25" fmla="*/ 0 h 21"/>
                    <a:gd name="T26" fmla="*/ 14 w 14"/>
                    <a:gd name="T27" fmla="*/ 21 h 2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4" h="21">
                      <a:moveTo>
                        <a:pt x="3" y="20"/>
                      </a:moveTo>
                      <a:cubicBezTo>
                        <a:pt x="3" y="18"/>
                        <a:pt x="3" y="16"/>
                        <a:pt x="3" y="14"/>
                      </a:cubicBezTo>
                      <a:cubicBezTo>
                        <a:pt x="2" y="12"/>
                        <a:pt x="1" y="10"/>
                        <a:pt x="0" y="8"/>
                      </a:cubicBezTo>
                      <a:cubicBezTo>
                        <a:pt x="3" y="6"/>
                        <a:pt x="6" y="2"/>
                        <a:pt x="10" y="1"/>
                      </a:cubicBezTo>
                      <a:cubicBezTo>
                        <a:pt x="11" y="0"/>
                        <a:pt x="13" y="3"/>
                        <a:pt x="14" y="4"/>
                      </a:cubicBezTo>
                      <a:cubicBezTo>
                        <a:pt x="11" y="5"/>
                        <a:pt x="8" y="7"/>
                        <a:pt x="6" y="9"/>
                      </a:cubicBezTo>
                      <a:cubicBezTo>
                        <a:pt x="5" y="12"/>
                        <a:pt x="8" y="16"/>
                        <a:pt x="7" y="19"/>
                      </a:cubicBezTo>
                      <a:cubicBezTo>
                        <a:pt x="6" y="21"/>
                        <a:pt x="4" y="20"/>
                        <a:pt x="3" y="2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0" name="Freeform 2525"/>
                <p:cNvSpPr>
                  <a:spLocks noChangeAspect="1"/>
                </p:cNvSpPr>
                <p:nvPr/>
              </p:nvSpPr>
              <p:spPr bwMode="auto">
                <a:xfrm>
                  <a:off x="4810125" y="4097338"/>
                  <a:ext cx="182563" cy="238125"/>
                </a:xfrm>
                <a:custGeom>
                  <a:avLst/>
                  <a:gdLst>
                    <a:gd name="T0" fmla="*/ 13 w 96"/>
                    <a:gd name="T1" fmla="*/ 150 h 125"/>
                    <a:gd name="T2" fmla="*/ 6 w 96"/>
                    <a:gd name="T3" fmla="*/ 140 h 125"/>
                    <a:gd name="T4" fmla="*/ 0 w 96"/>
                    <a:gd name="T5" fmla="*/ 132 h 125"/>
                    <a:gd name="T6" fmla="*/ 2 w 96"/>
                    <a:gd name="T7" fmla="*/ 126 h 125"/>
                    <a:gd name="T8" fmla="*/ 10 w 96"/>
                    <a:gd name="T9" fmla="*/ 127 h 125"/>
                    <a:gd name="T10" fmla="*/ 11 w 96"/>
                    <a:gd name="T11" fmla="*/ 119 h 125"/>
                    <a:gd name="T12" fmla="*/ 5 w 96"/>
                    <a:gd name="T13" fmla="*/ 113 h 125"/>
                    <a:gd name="T14" fmla="*/ 6 w 96"/>
                    <a:gd name="T15" fmla="*/ 104 h 125"/>
                    <a:gd name="T16" fmla="*/ 17 w 96"/>
                    <a:gd name="T17" fmla="*/ 106 h 125"/>
                    <a:gd name="T18" fmla="*/ 19 w 96"/>
                    <a:gd name="T19" fmla="*/ 97 h 125"/>
                    <a:gd name="T20" fmla="*/ 26 w 96"/>
                    <a:gd name="T21" fmla="*/ 103 h 125"/>
                    <a:gd name="T22" fmla="*/ 36 w 96"/>
                    <a:gd name="T23" fmla="*/ 102 h 125"/>
                    <a:gd name="T24" fmla="*/ 38 w 96"/>
                    <a:gd name="T25" fmla="*/ 106 h 125"/>
                    <a:gd name="T26" fmla="*/ 43 w 96"/>
                    <a:gd name="T27" fmla="*/ 106 h 125"/>
                    <a:gd name="T28" fmla="*/ 44 w 96"/>
                    <a:gd name="T29" fmla="*/ 95 h 125"/>
                    <a:gd name="T30" fmla="*/ 44 w 96"/>
                    <a:gd name="T31" fmla="*/ 83 h 125"/>
                    <a:gd name="T32" fmla="*/ 47 w 96"/>
                    <a:gd name="T33" fmla="*/ 74 h 125"/>
                    <a:gd name="T34" fmla="*/ 40 w 96"/>
                    <a:gd name="T35" fmla="*/ 72 h 125"/>
                    <a:gd name="T36" fmla="*/ 42 w 96"/>
                    <a:gd name="T37" fmla="*/ 59 h 125"/>
                    <a:gd name="T38" fmla="*/ 50 w 96"/>
                    <a:gd name="T39" fmla="*/ 54 h 125"/>
                    <a:gd name="T40" fmla="*/ 50 w 96"/>
                    <a:gd name="T41" fmla="*/ 42 h 125"/>
                    <a:gd name="T42" fmla="*/ 34 w 96"/>
                    <a:gd name="T43" fmla="*/ 41 h 125"/>
                    <a:gd name="T44" fmla="*/ 31 w 96"/>
                    <a:gd name="T45" fmla="*/ 35 h 125"/>
                    <a:gd name="T46" fmla="*/ 35 w 96"/>
                    <a:gd name="T47" fmla="*/ 26 h 125"/>
                    <a:gd name="T48" fmla="*/ 52 w 96"/>
                    <a:gd name="T49" fmla="*/ 26 h 125"/>
                    <a:gd name="T50" fmla="*/ 75 w 96"/>
                    <a:gd name="T51" fmla="*/ 35 h 125"/>
                    <a:gd name="T52" fmla="*/ 75 w 96"/>
                    <a:gd name="T53" fmla="*/ 29 h 125"/>
                    <a:gd name="T54" fmla="*/ 77 w 96"/>
                    <a:gd name="T55" fmla="*/ 22 h 125"/>
                    <a:gd name="T56" fmla="*/ 80 w 96"/>
                    <a:gd name="T57" fmla="*/ 18 h 125"/>
                    <a:gd name="T58" fmla="*/ 81 w 96"/>
                    <a:gd name="T59" fmla="*/ 8 h 125"/>
                    <a:gd name="T60" fmla="*/ 83 w 96"/>
                    <a:gd name="T61" fmla="*/ 2 h 125"/>
                    <a:gd name="T62" fmla="*/ 93 w 96"/>
                    <a:gd name="T63" fmla="*/ 2 h 125"/>
                    <a:gd name="T64" fmla="*/ 98 w 96"/>
                    <a:gd name="T65" fmla="*/ 0 h 125"/>
                    <a:gd name="T66" fmla="*/ 105 w 96"/>
                    <a:gd name="T67" fmla="*/ 2 h 125"/>
                    <a:gd name="T68" fmla="*/ 114 w 96"/>
                    <a:gd name="T69" fmla="*/ 1 h 125"/>
                    <a:gd name="T70" fmla="*/ 114 w 96"/>
                    <a:gd name="T71" fmla="*/ 8 h 125"/>
                    <a:gd name="T72" fmla="*/ 109 w 96"/>
                    <a:gd name="T73" fmla="*/ 22 h 125"/>
                    <a:gd name="T74" fmla="*/ 104 w 96"/>
                    <a:gd name="T75" fmla="*/ 37 h 125"/>
                    <a:gd name="T76" fmla="*/ 103 w 96"/>
                    <a:gd name="T77" fmla="*/ 48 h 125"/>
                    <a:gd name="T78" fmla="*/ 103 w 96"/>
                    <a:gd name="T79" fmla="*/ 62 h 125"/>
                    <a:gd name="T80" fmla="*/ 103 w 96"/>
                    <a:gd name="T81" fmla="*/ 74 h 125"/>
                    <a:gd name="T82" fmla="*/ 96 w 96"/>
                    <a:gd name="T83" fmla="*/ 78 h 125"/>
                    <a:gd name="T84" fmla="*/ 96 w 96"/>
                    <a:gd name="T85" fmla="*/ 84 h 125"/>
                    <a:gd name="T86" fmla="*/ 87 w 96"/>
                    <a:gd name="T87" fmla="*/ 86 h 125"/>
                    <a:gd name="T88" fmla="*/ 85 w 96"/>
                    <a:gd name="T89" fmla="*/ 94 h 125"/>
                    <a:gd name="T90" fmla="*/ 77 w 96"/>
                    <a:gd name="T91" fmla="*/ 104 h 125"/>
                    <a:gd name="T92" fmla="*/ 78 w 96"/>
                    <a:gd name="T93" fmla="*/ 118 h 125"/>
                    <a:gd name="T94" fmla="*/ 73 w 96"/>
                    <a:gd name="T95" fmla="*/ 133 h 125"/>
                    <a:gd name="T96" fmla="*/ 62 w 96"/>
                    <a:gd name="T97" fmla="*/ 138 h 125"/>
                    <a:gd name="T98" fmla="*/ 56 w 96"/>
                    <a:gd name="T99" fmla="*/ 146 h 125"/>
                    <a:gd name="T100" fmla="*/ 49 w 96"/>
                    <a:gd name="T101" fmla="*/ 145 h 125"/>
                    <a:gd name="T102" fmla="*/ 49 w 96"/>
                    <a:gd name="T103" fmla="*/ 138 h 125"/>
                    <a:gd name="T104" fmla="*/ 38 w 96"/>
                    <a:gd name="T105" fmla="*/ 143 h 125"/>
                    <a:gd name="T106" fmla="*/ 36 w 96"/>
                    <a:gd name="T107" fmla="*/ 149 h 125"/>
                    <a:gd name="T108" fmla="*/ 30 w 96"/>
                    <a:gd name="T109" fmla="*/ 145 h 125"/>
                    <a:gd name="T110" fmla="*/ 25 w 96"/>
                    <a:gd name="T111" fmla="*/ 142 h 125"/>
                    <a:gd name="T112" fmla="*/ 13 w 96"/>
                    <a:gd name="T113" fmla="*/ 150 h 12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6"/>
                    <a:gd name="T172" fmla="*/ 0 h 125"/>
                    <a:gd name="T173" fmla="*/ 96 w 96"/>
                    <a:gd name="T174" fmla="*/ 125 h 12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6" h="125">
                      <a:moveTo>
                        <a:pt x="11" y="125"/>
                      </a:moveTo>
                      <a:lnTo>
                        <a:pt x="5" y="117"/>
                      </a:lnTo>
                      <a:lnTo>
                        <a:pt x="0" y="110"/>
                      </a:lnTo>
                      <a:cubicBezTo>
                        <a:pt x="1" y="108"/>
                        <a:pt x="1" y="106"/>
                        <a:pt x="2" y="105"/>
                      </a:cubicBezTo>
                      <a:cubicBezTo>
                        <a:pt x="4" y="104"/>
                        <a:pt x="7" y="107"/>
                        <a:pt x="8" y="106"/>
                      </a:cubicBezTo>
                      <a:cubicBezTo>
                        <a:pt x="9" y="104"/>
                        <a:pt x="9" y="101"/>
                        <a:pt x="9" y="99"/>
                      </a:cubicBezTo>
                      <a:cubicBezTo>
                        <a:pt x="8" y="97"/>
                        <a:pt x="4" y="96"/>
                        <a:pt x="4" y="94"/>
                      </a:cubicBezTo>
                      <a:cubicBezTo>
                        <a:pt x="3" y="91"/>
                        <a:pt x="3" y="88"/>
                        <a:pt x="5" y="87"/>
                      </a:cubicBezTo>
                      <a:cubicBezTo>
                        <a:pt x="8" y="85"/>
                        <a:pt x="12" y="90"/>
                        <a:pt x="14" y="88"/>
                      </a:cubicBezTo>
                      <a:cubicBezTo>
                        <a:pt x="16" y="87"/>
                        <a:pt x="14" y="82"/>
                        <a:pt x="16" y="81"/>
                      </a:cubicBezTo>
                      <a:cubicBezTo>
                        <a:pt x="19" y="80"/>
                        <a:pt x="20" y="85"/>
                        <a:pt x="22" y="86"/>
                      </a:cubicBezTo>
                      <a:cubicBezTo>
                        <a:pt x="25" y="87"/>
                        <a:pt x="28" y="85"/>
                        <a:pt x="30" y="85"/>
                      </a:cubicBezTo>
                      <a:cubicBezTo>
                        <a:pt x="31" y="86"/>
                        <a:pt x="31" y="88"/>
                        <a:pt x="32" y="88"/>
                      </a:cubicBezTo>
                      <a:cubicBezTo>
                        <a:pt x="33" y="89"/>
                        <a:pt x="35" y="90"/>
                        <a:pt x="36" y="88"/>
                      </a:cubicBezTo>
                      <a:cubicBezTo>
                        <a:pt x="38" y="86"/>
                        <a:pt x="37" y="82"/>
                        <a:pt x="37" y="79"/>
                      </a:cubicBezTo>
                      <a:cubicBezTo>
                        <a:pt x="37" y="76"/>
                        <a:pt x="37" y="72"/>
                        <a:pt x="37" y="69"/>
                      </a:cubicBezTo>
                      <a:cubicBezTo>
                        <a:pt x="37" y="67"/>
                        <a:pt x="40" y="64"/>
                        <a:pt x="39" y="62"/>
                      </a:cubicBezTo>
                      <a:cubicBezTo>
                        <a:pt x="38" y="60"/>
                        <a:pt x="34" y="62"/>
                        <a:pt x="33" y="60"/>
                      </a:cubicBezTo>
                      <a:cubicBezTo>
                        <a:pt x="32" y="56"/>
                        <a:pt x="33" y="52"/>
                        <a:pt x="35" y="49"/>
                      </a:cubicBezTo>
                      <a:cubicBezTo>
                        <a:pt x="36" y="47"/>
                        <a:pt x="40" y="47"/>
                        <a:pt x="42" y="45"/>
                      </a:cubicBezTo>
                      <a:cubicBezTo>
                        <a:pt x="43" y="42"/>
                        <a:pt x="45" y="37"/>
                        <a:pt x="42" y="35"/>
                      </a:cubicBezTo>
                      <a:cubicBezTo>
                        <a:pt x="39" y="32"/>
                        <a:pt x="32" y="36"/>
                        <a:pt x="28" y="34"/>
                      </a:cubicBezTo>
                      <a:cubicBezTo>
                        <a:pt x="26" y="34"/>
                        <a:pt x="26" y="31"/>
                        <a:pt x="26" y="29"/>
                      </a:cubicBezTo>
                      <a:cubicBezTo>
                        <a:pt x="26" y="27"/>
                        <a:pt x="28" y="24"/>
                        <a:pt x="29" y="22"/>
                      </a:cubicBezTo>
                      <a:cubicBezTo>
                        <a:pt x="34" y="22"/>
                        <a:pt x="38" y="21"/>
                        <a:pt x="43" y="22"/>
                      </a:cubicBezTo>
                      <a:cubicBezTo>
                        <a:pt x="50" y="23"/>
                        <a:pt x="56" y="28"/>
                        <a:pt x="63" y="29"/>
                      </a:cubicBezTo>
                      <a:cubicBezTo>
                        <a:pt x="64" y="29"/>
                        <a:pt x="62" y="26"/>
                        <a:pt x="63" y="24"/>
                      </a:cubicBezTo>
                      <a:cubicBezTo>
                        <a:pt x="63" y="22"/>
                        <a:pt x="63" y="20"/>
                        <a:pt x="64" y="18"/>
                      </a:cubicBezTo>
                      <a:cubicBezTo>
                        <a:pt x="65" y="17"/>
                        <a:pt x="67" y="17"/>
                        <a:pt x="67" y="15"/>
                      </a:cubicBezTo>
                      <a:cubicBezTo>
                        <a:pt x="68" y="13"/>
                        <a:pt x="68" y="10"/>
                        <a:pt x="68" y="7"/>
                      </a:cubicBezTo>
                      <a:cubicBezTo>
                        <a:pt x="68" y="6"/>
                        <a:pt x="68" y="3"/>
                        <a:pt x="69" y="2"/>
                      </a:cubicBezTo>
                      <a:cubicBezTo>
                        <a:pt x="72" y="1"/>
                        <a:pt x="75" y="2"/>
                        <a:pt x="78" y="2"/>
                      </a:cubicBezTo>
                      <a:cubicBezTo>
                        <a:pt x="79" y="2"/>
                        <a:pt x="80" y="0"/>
                        <a:pt x="82" y="0"/>
                      </a:cubicBezTo>
                      <a:cubicBezTo>
                        <a:pt x="84" y="1"/>
                        <a:pt x="86" y="2"/>
                        <a:pt x="88" y="2"/>
                      </a:cubicBezTo>
                      <a:cubicBezTo>
                        <a:pt x="90" y="3"/>
                        <a:pt x="92" y="2"/>
                        <a:pt x="95" y="1"/>
                      </a:cubicBezTo>
                      <a:cubicBezTo>
                        <a:pt x="95" y="3"/>
                        <a:pt x="96" y="5"/>
                        <a:pt x="95" y="7"/>
                      </a:cubicBezTo>
                      <a:cubicBezTo>
                        <a:pt x="95" y="11"/>
                        <a:pt x="92" y="14"/>
                        <a:pt x="91" y="18"/>
                      </a:cubicBezTo>
                      <a:cubicBezTo>
                        <a:pt x="89" y="22"/>
                        <a:pt x="88" y="26"/>
                        <a:pt x="87" y="31"/>
                      </a:cubicBezTo>
                      <a:cubicBezTo>
                        <a:pt x="87" y="34"/>
                        <a:pt x="86" y="37"/>
                        <a:pt x="86" y="40"/>
                      </a:cubicBezTo>
                      <a:cubicBezTo>
                        <a:pt x="86" y="44"/>
                        <a:pt x="86" y="48"/>
                        <a:pt x="86" y="52"/>
                      </a:cubicBezTo>
                      <a:cubicBezTo>
                        <a:pt x="85" y="55"/>
                        <a:pt x="87" y="59"/>
                        <a:pt x="86" y="62"/>
                      </a:cubicBezTo>
                      <a:cubicBezTo>
                        <a:pt x="85" y="64"/>
                        <a:pt x="81" y="64"/>
                        <a:pt x="80" y="65"/>
                      </a:cubicBezTo>
                      <a:cubicBezTo>
                        <a:pt x="79" y="66"/>
                        <a:pt x="81" y="69"/>
                        <a:pt x="80" y="70"/>
                      </a:cubicBezTo>
                      <a:cubicBezTo>
                        <a:pt x="78" y="71"/>
                        <a:pt x="75" y="70"/>
                        <a:pt x="73" y="72"/>
                      </a:cubicBezTo>
                      <a:cubicBezTo>
                        <a:pt x="71" y="73"/>
                        <a:pt x="72" y="76"/>
                        <a:pt x="71" y="78"/>
                      </a:cubicBezTo>
                      <a:cubicBezTo>
                        <a:pt x="69" y="81"/>
                        <a:pt x="65" y="83"/>
                        <a:pt x="64" y="87"/>
                      </a:cubicBezTo>
                      <a:cubicBezTo>
                        <a:pt x="63" y="90"/>
                        <a:pt x="66" y="94"/>
                        <a:pt x="65" y="98"/>
                      </a:cubicBezTo>
                      <a:cubicBezTo>
                        <a:pt x="64" y="103"/>
                        <a:pt x="63" y="107"/>
                        <a:pt x="61" y="111"/>
                      </a:cubicBezTo>
                      <a:cubicBezTo>
                        <a:pt x="59" y="114"/>
                        <a:pt x="54" y="113"/>
                        <a:pt x="52" y="115"/>
                      </a:cubicBezTo>
                      <a:cubicBezTo>
                        <a:pt x="50" y="117"/>
                        <a:pt x="50" y="121"/>
                        <a:pt x="47" y="122"/>
                      </a:cubicBezTo>
                      <a:cubicBezTo>
                        <a:pt x="45" y="123"/>
                        <a:pt x="42" y="122"/>
                        <a:pt x="41" y="121"/>
                      </a:cubicBezTo>
                      <a:cubicBezTo>
                        <a:pt x="40" y="119"/>
                        <a:pt x="43" y="115"/>
                        <a:pt x="41" y="115"/>
                      </a:cubicBezTo>
                      <a:cubicBezTo>
                        <a:pt x="38" y="115"/>
                        <a:pt x="35" y="117"/>
                        <a:pt x="32" y="119"/>
                      </a:cubicBezTo>
                      <a:cubicBezTo>
                        <a:pt x="31" y="120"/>
                        <a:pt x="31" y="123"/>
                        <a:pt x="30" y="124"/>
                      </a:cubicBezTo>
                      <a:cubicBezTo>
                        <a:pt x="28" y="124"/>
                        <a:pt x="26" y="121"/>
                        <a:pt x="25" y="121"/>
                      </a:cubicBezTo>
                      <a:cubicBezTo>
                        <a:pt x="24" y="120"/>
                        <a:pt x="22" y="117"/>
                        <a:pt x="21" y="118"/>
                      </a:cubicBezTo>
                      <a:cubicBezTo>
                        <a:pt x="17" y="119"/>
                        <a:pt x="14" y="123"/>
                        <a:pt x="11" y="12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1" name="Freeform 2534"/>
                <p:cNvSpPr>
                  <a:spLocks noChangeAspect="1"/>
                </p:cNvSpPr>
                <p:nvPr/>
              </p:nvSpPr>
              <p:spPr bwMode="auto">
                <a:xfrm>
                  <a:off x="2587625" y="4154488"/>
                  <a:ext cx="141288" cy="173038"/>
                </a:xfrm>
                <a:custGeom>
                  <a:avLst/>
                  <a:gdLst>
                    <a:gd name="T0" fmla="*/ 12 w 74"/>
                    <a:gd name="T1" fmla="*/ 81 h 91"/>
                    <a:gd name="T2" fmla="*/ 19 w 74"/>
                    <a:gd name="T3" fmla="*/ 78 h 91"/>
                    <a:gd name="T4" fmla="*/ 22 w 74"/>
                    <a:gd name="T5" fmla="*/ 67 h 91"/>
                    <a:gd name="T6" fmla="*/ 19 w 74"/>
                    <a:gd name="T7" fmla="*/ 65 h 91"/>
                    <a:gd name="T8" fmla="*/ 17 w 74"/>
                    <a:gd name="T9" fmla="*/ 67 h 91"/>
                    <a:gd name="T10" fmla="*/ 13 w 74"/>
                    <a:gd name="T11" fmla="*/ 66 h 91"/>
                    <a:gd name="T12" fmla="*/ 10 w 74"/>
                    <a:gd name="T13" fmla="*/ 69 h 91"/>
                    <a:gd name="T14" fmla="*/ 1 w 74"/>
                    <a:gd name="T15" fmla="*/ 65 h 91"/>
                    <a:gd name="T16" fmla="*/ 2 w 74"/>
                    <a:gd name="T17" fmla="*/ 60 h 91"/>
                    <a:gd name="T18" fmla="*/ 5 w 74"/>
                    <a:gd name="T19" fmla="*/ 54 h 91"/>
                    <a:gd name="T20" fmla="*/ 2 w 74"/>
                    <a:gd name="T21" fmla="*/ 50 h 91"/>
                    <a:gd name="T22" fmla="*/ 2 w 74"/>
                    <a:gd name="T23" fmla="*/ 43 h 91"/>
                    <a:gd name="T24" fmla="*/ 7 w 74"/>
                    <a:gd name="T25" fmla="*/ 35 h 91"/>
                    <a:gd name="T26" fmla="*/ 5 w 74"/>
                    <a:gd name="T27" fmla="*/ 31 h 91"/>
                    <a:gd name="T28" fmla="*/ 12 w 74"/>
                    <a:gd name="T29" fmla="*/ 24 h 91"/>
                    <a:gd name="T30" fmla="*/ 13 w 74"/>
                    <a:gd name="T31" fmla="*/ 17 h 91"/>
                    <a:gd name="T32" fmla="*/ 13 w 74"/>
                    <a:gd name="T33" fmla="*/ 11 h 91"/>
                    <a:gd name="T34" fmla="*/ 20 w 74"/>
                    <a:gd name="T35" fmla="*/ 7 h 91"/>
                    <a:gd name="T36" fmla="*/ 28 w 74"/>
                    <a:gd name="T37" fmla="*/ 2 h 91"/>
                    <a:gd name="T38" fmla="*/ 32 w 74"/>
                    <a:gd name="T39" fmla="*/ 0 h 91"/>
                    <a:gd name="T40" fmla="*/ 41 w 74"/>
                    <a:gd name="T41" fmla="*/ 4 h 91"/>
                    <a:gd name="T42" fmla="*/ 45 w 74"/>
                    <a:gd name="T43" fmla="*/ 7 h 91"/>
                    <a:gd name="T44" fmla="*/ 51 w 74"/>
                    <a:gd name="T45" fmla="*/ 11 h 91"/>
                    <a:gd name="T46" fmla="*/ 54 w 74"/>
                    <a:gd name="T47" fmla="*/ 16 h 91"/>
                    <a:gd name="T48" fmla="*/ 59 w 74"/>
                    <a:gd name="T49" fmla="*/ 16 h 91"/>
                    <a:gd name="T50" fmla="*/ 64 w 74"/>
                    <a:gd name="T51" fmla="*/ 18 h 91"/>
                    <a:gd name="T52" fmla="*/ 69 w 74"/>
                    <a:gd name="T53" fmla="*/ 18 h 91"/>
                    <a:gd name="T54" fmla="*/ 70 w 74"/>
                    <a:gd name="T55" fmla="*/ 16 h 91"/>
                    <a:gd name="T56" fmla="*/ 75 w 74"/>
                    <a:gd name="T57" fmla="*/ 17 h 91"/>
                    <a:gd name="T58" fmla="*/ 84 w 74"/>
                    <a:gd name="T59" fmla="*/ 24 h 91"/>
                    <a:gd name="T60" fmla="*/ 84 w 74"/>
                    <a:gd name="T61" fmla="*/ 26 h 91"/>
                    <a:gd name="T62" fmla="*/ 88 w 74"/>
                    <a:gd name="T63" fmla="*/ 32 h 91"/>
                    <a:gd name="T64" fmla="*/ 88 w 74"/>
                    <a:gd name="T65" fmla="*/ 40 h 91"/>
                    <a:gd name="T66" fmla="*/ 84 w 74"/>
                    <a:gd name="T67" fmla="*/ 42 h 91"/>
                    <a:gd name="T68" fmla="*/ 82 w 74"/>
                    <a:gd name="T69" fmla="*/ 52 h 91"/>
                    <a:gd name="T70" fmla="*/ 77 w 74"/>
                    <a:gd name="T71" fmla="*/ 56 h 91"/>
                    <a:gd name="T72" fmla="*/ 70 w 74"/>
                    <a:gd name="T73" fmla="*/ 63 h 91"/>
                    <a:gd name="T74" fmla="*/ 69 w 74"/>
                    <a:gd name="T75" fmla="*/ 67 h 91"/>
                    <a:gd name="T76" fmla="*/ 46 w 74"/>
                    <a:gd name="T77" fmla="*/ 77 h 91"/>
                    <a:gd name="T78" fmla="*/ 40 w 74"/>
                    <a:gd name="T79" fmla="*/ 81 h 91"/>
                    <a:gd name="T80" fmla="*/ 36 w 74"/>
                    <a:gd name="T81" fmla="*/ 101 h 91"/>
                    <a:gd name="T82" fmla="*/ 30 w 74"/>
                    <a:gd name="T83" fmla="*/ 109 h 91"/>
                    <a:gd name="T84" fmla="*/ 28 w 74"/>
                    <a:gd name="T85" fmla="*/ 108 h 91"/>
                    <a:gd name="T86" fmla="*/ 25 w 74"/>
                    <a:gd name="T87" fmla="*/ 99 h 91"/>
                    <a:gd name="T88" fmla="*/ 17 w 74"/>
                    <a:gd name="T89" fmla="*/ 97 h 91"/>
                    <a:gd name="T90" fmla="*/ 11 w 74"/>
                    <a:gd name="T91" fmla="*/ 101 h 91"/>
                    <a:gd name="T92" fmla="*/ 11 w 74"/>
                    <a:gd name="T93" fmla="*/ 97 h 91"/>
                    <a:gd name="T94" fmla="*/ 8 w 74"/>
                    <a:gd name="T95" fmla="*/ 92 h 91"/>
                    <a:gd name="T96" fmla="*/ 14 w 74"/>
                    <a:gd name="T97" fmla="*/ 90 h 91"/>
                    <a:gd name="T98" fmla="*/ 16 w 74"/>
                    <a:gd name="T99" fmla="*/ 87 h 91"/>
                    <a:gd name="T100" fmla="*/ 12 w 74"/>
                    <a:gd name="T101" fmla="*/ 81 h 9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4"/>
                    <a:gd name="T154" fmla="*/ 0 h 91"/>
                    <a:gd name="T155" fmla="*/ 74 w 74"/>
                    <a:gd name="T156" fmla="*/ 91 h 9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4" h="91">
                      <a:moveTo>
                        <a:pt x="10" y="68"/>
                      </a:moveTo>
                      <a:cubicBezTo>
                        <a:pt x="12" y="67"/>
                        <a:pt x="15" y="67"/>
                        <a:pt x="16" y="65"/>
                      </a:cubicBezTo>
                      <a:cubicBezTo>
                        <a:pt x="18" y="63"/>
                        <a:pt x="18" y="60"/>
                        <a:pt x="18" y="56"/>
                      </a:cubicBezTo>
                      <a:cubicBezTo>
                        <a:pt x="18" y="55"/>
                        <a:pt x="17" y="54"/>
                        <a:pt x="16" y="54"/>
                      </a:cubicBezTo>
                      <a:cubicBezTo>
                        <a:pt x="15" y="54"/>
                        <a:pt x="15" y="56"/>
                        <a:pt x="14" y="56"/>
                      </a:cubicBezTo>
                      <a:cubicBezTo>
                        <a:pt x="13" y="56"/>
                        <a:pt x="12" y="54"/>
                        <a:pt x="11" y="55"/>
                      </a:cubicBezTo>
                      <a:cubicBezTo>
                        <a:pt x="10" y="55"/>
                        <a:pt x="9" y="58"/>
                        <a:pt x="8" y="58"/>
                      </a:cubicBezTo>
                      <a:cubicBezTo>
                        <a:pt x="5" y="57"/>
                        <a:pt x="3" y="56"/>
                        <a:pt x="1" y="54"/>
                      </a:cubicBezTo>
                      <a:cubicBezTo>
                        <a:pt x="0" y="53"/>
                        <a:pt x="2" y="51"/>
                        <a:pt x="2" y="50"/>
                      </a:cubicBezTo>
                      <a:cubicBezTo>
                        <a:pt x="3" y="48"/>
                        <a:pt x="4" y="47"/>
                        <a:pt x="4" y="45"/>
                      </a:cubicBezTo>
                      <a:cubicBezTo>
                        <a:pt x="4" y="44"/>
                        <a:pt x="2" y="43"/>
                        <a:pt x="2" y="42"/>
                      </a:cubicBezTo>
                      <a:cubicBezTo>
                        <a:pt x="1" y="40"/>
                        <a:pt x="1" y="37"/>
                        <a:pt x="2" y="36"/>
                      </a:cubicBezTo>
                      <a:cubicBezTo>
                        <a:pt x="2" y="33"/>
                        <a:pt x="5" y="31"/>
                        <a:pt x="6" y="29"/>
                      </a:cubicBezTo>
                      <a:cubicBezTo>
                        <a:pt x="6" y="28"/>
                        <a:pt x="3" y="27"/>
                        <a:pt x="4" y="26"/>
                      </a:cubicBezTo>
                      <a:cubicBezTo>
                        <a:pt x="5" y="24"/>
                        <a:pt x="8" y="22"/>
                        <a:pt x="10" y="20"/>
                      </a:cubicBezTo>
                      <a:cubicBezTo>
                        <a:pt x="11" y="18"/>
                        <a:pt x="11" y="16"/>
                        <a:pt x="11" y="14"/>
                      </a:cubicBezTo>
                      <a:cubicBezTo>
                        <a:pt x="12" y="12"/>
                        <a:pt x="10" y="10"/>
                        <a:pt x="11" y="9"/>
                      </a:cubicBezTo>
                      <a:cubicBezTo>
                        <a:pt x="12" y="7"/>
                        <a:pt x="15" y="7"/>
                        <a:pt x="17" y="6"/>
                      </a:cubicBezTo>
                      <a:cubicBezTo>
                        <a:pt x="19" y="5"/>
                        <a:pt x="21" y="3"/>
                        <a:pt x="23" y="2"/>
                      </a:cubicBezTo>
                      <a:cubicBezTo>
                        <a:pt x="24" y="1"/>
                        <a:pt x="26" y="1"/>
                        <a:pt x="27" y="0"/>
                      </a:cubicBezTo>
                      <a:lnTo>
                        <a:pt x="34" y="3"/>
                      </a:lnTo>
                      <a:lnTo>
                        <a:pt x="37" y="6"/>
                      </a:lnTo>
                      <a:lnTo>
                        <a:pt x="42" y="9"/>
                      </a:lnTo>
                      <a:lnTo>
                        <a:pt x="45" y="13"/>
                      </a:lnTo>
                      <a:lnTo>
                        <a:pt x="49" y="13"/>
                      </a:lnTo>
                      <a:lnTo>
                        <a:pt x="53" y="15"/>
                      </a:lnTo>
                      <a:lnTo>
                        <a:pt x="57" y="15"/>
                      </a:lnTo>
                      <a:lnTo>
                        <a:pt x="58" y="13"/>
                      </a:lnTo>
                      <a:lnTo>
                        <a:pt x="62" y="14"/>
                      </a:lnTo>
                      <a:lnTo>
                        <a:pt x="70" y="20"/>
                      </a:lnTo>
                      <a:cubicBezTo>
                        <a:pt x="70" y="21"/>
                        <a:pt x="70" y="21"/>
                        <a:pt x="70" y="22"/>
                      </a:cubicBezTo>
                      <a:cubicBezTo>
                        <a:pt x="71" y="24"/>
                        <a:pt x="73" y="25"/>
                        <a:pt x="73" y="27"/>
                      </a:cubicBezTo>
                      <a:cubicBezTo>
                        <a:pt x="74" y="29"/>
                        <a:pt x="74" y="31"/>
                        <a:pt x="73" y="33"/>
                      </a:cubicBezTo>
                      <a:cubicBezTo>
                        <a:pt x="73" y="34"/>
                        <a:pt x="70" y="33"/>
                        <a:pt x="70" y="35"/>
                      </a:cubicBezTo>
                      <a:cubicBezTo>
                        <a:pt x="68" y="37"/>
                        <a:pt x="69" y="40"/>
                        <a:pt x="68" y="43"/>
                      </a:cubicBezTo>
                      <a:cubicBezTo>
                        <a:pt x="67" y="44"/>
                        <a:pt x="65" y="46"/>
                        <a:pt x="64" y="47"/>
                      </a:cubicBezTo>
                      <a:cubicBezTo>
                        <a:pt x="62" y="49"/>
                        <a:pt x="59" y="51"/>
                        <a:pt x="58" y="53"/>
                      </a:cubicBezTo>
                      <a:cubicBezTo>
                        <a:pt x="57" y="54"/>
                        <a:pt x="58" y="55"/>
                        <a:pt x="57" y="56"/>
                      </a:cubicBezTo>
                      <a:cubicBezTo>
                        <a:pt x="51" y="59"/>
                        <a:pt x="45" y="61"/>
                        <a:pt x="38" y="64"/>
                      </a:cubicBezTo>
                      <a:cubicBezTo>
                        <a:pt x="36" y="65"/>
                        <a:pt x="34" y="66"/>
                        <a:pt x="33" y="68"/>
                      </a:cubicBezTo>
                      <a:cubicBezTo>
                        <a:pt x="32" y="73"/>
                        <a:pt x="31" y="79"/>
                        <a:pt x="30" y="84"/>
                      </a:cubicBezTo>
                      <a:cubicBezTo>
                        <a:pt x="29" y="87"/>
                        <a:pt x="27" y="89"/>
                        <a:pt x="25" y="91"/>
                      </a:cubicBezTo>
                      <a:cubicBezTo>
                        <a:pt x="25" y="91"/>
                        <a:pt x="24" y="90"/>
                        <a:pt x="23" y="90"/>
                      </a:cubicBezTo>
                      <a:cubicBezTo>
                        <a:pt x="22" y="88"/>
                        <a:pt x="22" y="85"/>
                        <a:pt x="21" y="83"/>
                      </a:cubicBezTo>
                      <a:cubicBezTo>
                        <a:pt x="19" y="81"/>
                        <a:pt x="16" y="81"/>
                        <a:pt x="14" y="81"/>
                      </a:cubicBezTo>
                      <a:cubicBezTo>
                        <a:pt x="12" y="82"/>
                        <a:pt x="11" y="84"/>
                        <a:pt x="9" y="84"/>
                      </a:cubicBezTo>
                      <a:cubicBezTo>
                        <a:pt x="8" y="84"/>
                        <a:pt x="9" y="82"/>
                        <a:pt x="9" y="81"/>
                      </a:cubicBezTo>
                      <a:cubicBezTo>
                        <a:pt x="8" y="80"/>
                        <a:pt x="8" y="79"/>
                        <a:pt x="7" y="77"/>
                      </a:cubicBezTo>
                      <a:cubicBezTo>
                        <a:pt x="8" y="76"/>
                        <a:pt x="10" y="76"/>
                        <a:pt x="12" y="75"/>
                      </a:cubicBezTo>
                      <a:cubicBezTo>
                        <a:pt x="12" y="75"/>
                        <a:pt x="13" y="74"/>
                        <a:pt x="13" y="73"/>
                      </a:cubicBezTo>
                      <a:cubicBezTo>
                        <a:pt x="12" y="71"/>
                        <a:pt x="11" y="70"/>
                        <a:pt x="10" y="6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2" name="Freeform 2535"/>
                <p:cNvSpPr>
                  <a:spLocks noChangeAspect="1"/>
                </p:cNvSpPr>
                <p:nvPr/>
              </p:nvSpPr>
              <p:spPr bwMode="auto">
                <a:xfrm>
                  <a:off x="2816225" y="3643313"/>
                  <a:ext cx="90488" cy="57150"/>
                </a:xfrm>
                <a:custGeom>
                  <a:avLst/>
                  <a:gdLst>
                    <a:gd name="T0" fmla="*/ 5 w 47"/>
                    <a:gd name="T1" fmla="*/ 30 h 30"/>
                    <a:gd name="T2" fmla="*/ 8 w 47"/>
                    <a:gd name="T3" fmla="*/ 36 h 30"/>
                    <a:gd name="T4" fmla="*/ 15 w 47"/>
                    <a:gd name="T5" fmla="*/ 26 h 30"/>
                    <a:gd name="T6" fmla="*/ 24 w 47"/>
                    <a:gd name="T7" fmla="*/ 28 h 30"/>
                    <a:gd name="T8" fmla="*/ 34 w 47"/>
                    <a:gd name="T9" fmla="*/ 24 h 30"/>
                    <a:gd name="T10" fmla="*/ 50 w 47"/>
                    <a:gd name="T11" fmla="*/ 25 h 30"/>
                    <a:gd name="T12" fmla="*/ 56 w 47"/>
                    <a:gd name="T13" fmla="*/ 19 h 30"/>
                    <a:gd name="T14" fmla="*/ 47 w 47"/>
                    <a:gd name="T15" fmla="*/ 12 h 30"/>
                    <a:gd name="T16" fmla="*/ 36 w 47"/>
                    <a:gd name="T17" fmla="*/ 7 h 30"/>
                    <a:gd name="T18" fmla="*/ 29 w 47"/>
                    <a:gd name="T19" fmla="*/ 5 h 30"/>
                    <a:gd name="T20" fmla="*/ 16 w 47"/>
                    <a:gd name="T21" fmla="*/ 0 h 30"/>
                    <a:gd name="T22" fmla="*/ 5 w 47"/>
                    <a:gd name="T23" fmla="*/ 1 h 30"/>
                    <a:gd name="T24" fmla="*/ 6 w 47"/>
                    <a:gd name="T25" fmla="*/ 10 h 30"/>
                    <a:gd name="T26" fmla="*/ 4 w 47"/>
                    <a:gd name="T27" fmla="*/ 13 h 30"/>
                    <a:gd name="T28" fmla="*/ 5 w 47"/>
                    <a:gd name="T29" fmla="*/ 17 h 30"/>
                    <a:gd name="T30" fmla="*/ 0 w 47"/>
                    <a:gd name="T31" fmla="*/ 22 h 30"/>
                    <a:gd name="T32" fmla="*/ 6 w 47"/>
                    <a:gd name="T33" fmla="*/ 28 h 30"/>
                    <a:gd name="T34" fmla="*/ 5 w 47"/>
                    <a:gd name="T35" fmla="*/ 30 h 3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7"/>
                    <a:gd name="T55" fmla="*/ 0 h 30"/>
                    <a:gd name="T56" fmla="*/ 47 w 47"/>
                    <a:gd name="T57" fmla="*/ 30 h 3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7" h="30">
                      <a:moveTo>
                        <a:pt x="4" y="25"/>
                      </a:moveTo>
                      <a:cubicBezTo>
                        <a:pt x="5" y="27"/>
                        <a:pt x="6" y="30"/>
                        <a:pt x="7" y="30"/>
                      </a:cubicBezTo>
                      <a:cubicBezTo>
                        <a:pt x="10" y="28"/>
                        <a:pt x="9" y="23"/>
                        <a:pt x="12" y="22"/>
                      </a:cubicBezTo>
                      <a:cubicBezTo>
                        <a:pt x="14" y="21"/>
                        <a:pt x="17" y="23"/>
                        <a:pt x="20" y="23"/>
                      </a:cubicBezTo>
                      <a:cubicBezTo>
                        <a:pt x="23" y="23"/>
                        <a:pt x="25" y="20"/>
                        <a:pt x="28" y="20"/>
                      </a:cubicBezTo>
                      <a:cubicBezTo>
                        <a:pt x="32" y="20"/>
                        <a:pt x="37" y="22"/>
                        <a:pt x="41" y="21"/>
                      </a:cubicBezTo>
                      <a:cubicBezTo>
                        <a:pt x="44" y="20"/>
                        <a:pt x="47" y="18"/>
                        <a:pt x="46" y="16"/>
                      </a:cubicBezTo>
                      <a:cubicBezTo>
                        <a:pt x="46" y="13"/>
                        <a:pt x="42" y="11"/>
                        <a:pt x="39" y="10"/>
                      </a:cubicBezTo>
                      <a:cubicBezTo>
                        <a:pt x="36" y="8"/>
                        <a:pt x="33" y="8"/>
                        <a:pt x="30" y="6"/>
                      </a:cubicBezTo>
                      <a:cubicBezTo>
                        <a:pt x="28" y="6"/>
                        <a:pt x="26" y="4"/>
                        <a:pt x="24" y="4"/>
                      </a:cubicBezTo>
                      <a:cubicBezTo>
                        <a:pt x="20" y="2"/>
                        <a:pt x="16" y="1"/>
                        <a:pt x="13" y="0"/>
                      </a:cubicBezTo>
                      <a:cubicBezTo>
                        <a:pt x="10" y="0"/>
                        <a:pt x="7" y="1"/>
                        <a:pt x="4" y="1"/>
                      </a:cubicBezTo>
                      <a:cubicBezTo>
                        <a:pt x="5" y="4"/>
                        <a:pt x="6" y="6"/>
                        <a:pt x="5" y="8"/>
                      </a:cubicBezTo>
                      <a:cubicBezTo>
                        <a:pt x="5" y="10"/>
                        <a:pt x="4" y="10"/>
                        <a:pt x="3" y="11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3" y="16"/>
                        <a:pt x="0" y="17"/>
                        <a:pt x="0" y="18"/>
                      </a:cubicBezTo>
                      <a:cubicBezTo>
                        <a:pt x="1" y="20"/>
                        <a:pt x="4" y="21"/>
                        <a:pt x="5" y="23"/>
                      </a:cubicBezTo>
                      <a:cubicBezTo>
                        <a:pt x="5" y="24"/>
                        <a:pt x="4" y="25"/>
                        <a:pt x="4" y="2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3" name="Freeform 2536"/>
                <p:cNvSpPr>
                  <a:spLocks noChangeAspect="1"/>
                </p:cNvSpPr>
                <p:nvPr/>
              </p:nvSpPr>
              <p:spPr bwMode="auto">
                <a:xfrm>
                  <a:off x="1779588" y="3270250"/>
                  <a:ext cx="688975" cy="522288"/>
                </a:xfrm>
                <a:custGeom>
                  <a:avLst/>
                  <a:gdLst>
                    <a:gd name="T0" fmla="*/ 414 w 361"/>
                    <a:gd name="T1" fmla="*/ 257 h 274"/>
                    <a:gd name="T2" fmla="*/ 421 w 361"/>
                    <a:gd name="T3" fmla="*/ 243 h 274"/>
                    <a:gd name="T4" fmla="*/ 434 w 361"/>
                    <a:gd name="T5" fmla="*/ 214 h 274"/>
                    <a:gd name="T6" fmla="*/ 396 w 361"/>
                    <a:gd name="T7" fmla="*/ 209 h 274"/>
                    <a:gd name="T8" fmla="*/ 371 w 361"/>
                    <a:gd name="T9" fmla="*/ 245 h 274"/>
                    <a:gd name="T10" fmla="*/ 364 w 361"/>
                    <a:gd name="T11" fmla="*/ 256 h 274"/>
                    <a:gd name="T12" fmla="*/ 349 w 361"/>
                    <a:gd name="T13" fmla="*/ 259 h 274"/>
                    <a:gd name="T14" fmla="*/ 339 w 361"/>
                    <a:gd name="T15" fmla="*/ 258 h 274"/>
                    <a:gd name="T16" fmla="*/ 296 w 361"/>
                    <a:gd name="T17" fmla="*/ 255 h 274"/>
                    <a:gd name="T18" fmla="*/ 269 w 361"/>
                    <a:gd name="T19" fmla="*/ 204 h 274"/>
                    <a:gd name="T20" fmla="*/ 274 w 361"/>
                    <a:gd name="T21" fmla="*/ 202 h 274"/>
                    <a:gd name="T22" fmla="*/ 270 w 361"/>
                    <a:gd name="T23" fmla="*/ 152 h 274"/>
                    <a:gd name="T24" fmla="*/ 281 w 361"/>
                    <a:gd name="T25" fmla="*/ 128 h 274"/>
                    <a:gd name="T26" fmla="*/ 251 w 361"/>
                    <a:gd name="T27" fmla="*/ 107 h 274"/>
                    <a:gd name="T28" fmla="*/ 234 w 361"/>
                    <a:gd name="T29" fmla="*/ 62 h 274"/>
                    <a:gd name="T30" fmla="*/ 208 w 361"/>
                    <a:gd name="T31" fmla="*/ 55 h 274"/>
                    <a:gd name="T32" fmla="*/ 190 w 361"/>
                    <a:gd name="T33" fmla="*/ 62 h 274"/>
                    <a:gd name="T34" fmla="*/ 162 w 361"/>
                    <a:gd name="T35" fmla="*/ 25 h 274"/>
                    <a:gd name="T36" fmla="*/ 89 w 361"/>
                    <a:gd name="T37" fmla="*/ 24 h 274"/>
                    <a:gd name="T38" fmla="*/ 6 w 361"/>
                    <a:gd name="T39" fmla="*/ 0 h 274"/>
                    <a:gd name="T40" fmla="*/ 7 w 361"/>
                    <a:gd name="T41" fmla="*/ 22 h 274"/>
                    <a:gd name="T42" fmla="*/ 12 w 361"/>
                    <a:gd name="T43" fmla="*/ 46 h 274"/>
                    <a:gd name="T44" fmla="*/ 32 w 361"/>
                    <a:gd name="T45" fmla="*/ 77 h 274"/>
                    <a:gd name="T46" fmla="*/ 36 w 361"/>
                    <a:gd name="T47" fmla="*/ 91 h 274"/>
                    <a:gd name="T48" fmla="*/ 19 w 361"/>
                    <a:gd name="T49" fmla="*/ 90 h 274"/>
                    <a:gd name="T50" fmla="*/ 46 w 361"/>
                    <a:gd name="T51" fmla="*/ 107 h 274"/>
                    <a:gd name="T52" fmla="*/ 55 w 361"/>
                    <a:gd name="T53" fmla="*/ 139 h 274"/>
                    <a:gd name="T54" fmla="*/ 72 w 361"/>
                    <a:gd name="T55" fmla="*/ 157 h 274"/>
                    <a:gd name="T56" fmla="*/ 95 w 361"/>
                    <a:gd name="T57" fmla="*/ 172 h 274"/>
                    <a:gd name="T58" fmla="*/ 83 w 361"/>
                    <a:gd name="T59" fmla="*/ 157 h 274"/>
                    <a:gd name="T60" fmla="*/ 73 w 361"/>
                    <a:gd name="T61" fmla="*/ 119 h 274"/>
                    <a:gd name="T62" fmla="*/ 54 w 361"/>
                    <a:gd name="T63" fmla="*/ 91 h 274"/>
                    <a:gd name="T64" fmla="*/ 41 w 361"/>
                    <a:gd name="T65" fmla="*/ 60 h 274"/>
                    <a:gd name="T66" fmla="*/ 31 w 361"/>
                    <a:gd name="T67" fmla="*/ 18 h 274"/>
                    <a:gd name="T68" fmla="*/ 53 w 361"/>
                    <a:gd name="T69" fmla="*/ 26 h 274"/>
                    <a:gd name="T70" fmla="*/ 61 w 361"/>
                    <a:gd name="T71" fmla="*/ 67 h 274"/>
                    <a:gd name="T72" fmla="*/ 85 w 361"/>
                    <a:gd name="T73" fmla="*/ 94 h 274"/>
                    <a:gd name="T74" fmla="*/ 95 w 361"/>
                    <a:gd name="T75" fmla="*/ 109 h 274"/>
                    <a:gd name="T76" fmla="*/ 100 w 361"/>
                    <a:gd name="T77" fmla="*/ 121 h 274"/>
                    <a:gd name="T78" fmla="*/ 118 w 361"/>
                    <a:gd name="T79" fmla="*/ 138 h 274"/>
                    <a:gd name="T80" fmla="*/ 138 w 361"/>
                    <a:gd name="T81" fmla="*/ 172 h 274"/>
                    <a:gd name="T82" fmla="*/ 148 w 361"/>
                    <a:gd name="T83" fmla="*/ 217 h 274"/>
                    <a:gd name="T84" fmla="*/ 153 w 361"/>
                    <a:gd name="T85" fmla="*/ 239 h 274"/>
                    <a:gd name="T86" fmla="*/ 198 w 361"/>
                    <a:gd name="T87" fmla="*/ 267 h 274"/>
                    <a:gd name="T88" fmla="*/ 252 w 361"/>
                    <a:gd name="T89" fmla="*/ 295 h 274"/>
                    <a:gd name="T90" fmla="*/ 302 w 361"/>
                    <a:gd name="T91" fmla="*/ 300 h 274"/>
                    <a:gd name="T92" fmla="*/ 321 w 361"/>
                    <a:gd name="T93" fmla="*/ 304 h 274"/>
                    <a:gd name="T94" fmla="*/ 345 w 361"/>
                    <a:gd name="T95" fmla="*/ 318 h 274"/>
                    <a:gd name="T96" fmla="*/ 369 w 361"/>
                    <a:gd name="T97" fmla="*/ 292 h 274"/>
                    <a:gd name="T98" fmla="*/ 365 w 361"/>
                    <a:gd name="T99" fmla="*/ 274 h 274"/>
                    <a:gd name="T100" fmla="*/ 403 w 361"/>
                    <a:gd name="T101" fmla="*/ 265 h 2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1"/>
                    <a:gd name="T154" fmla="*/ 0 h 274"/>
                    <a:gd name="T155" fmla="*/ 361 w 361"/>
                    <a:gd name="T156" fmla="*/ 274 h 2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1" h="274">
                      <a:moveTo>
                        <a:pt x="340" y="217"/>
                      </a:moveTo>
                      <a:cubicBezTo>
                        <a:pt x="340" y="216"/>
                        <a:pt x="339" y="215"/>
                        <a:pt x="340" y="214"/>
                      </a:cubicBezTo>
                      <a:cubicBezTo>
                        <a:pt x="340" y="213"/>
                        <a:pt x="341" y="212"/>
                        <a:pt x="342" y="212"/>
                      </a:cubicBezTo>
                      <a:cubicBezTo>
                        <a:pt x="343" y="212"/>
                        <a:pt x="343" y="213"/>
                        <a:pt x="344" y="214"/>
                      </a:cubicBezTo>
                      <a:cubicBezTo>
                        <a:pt x="345" y="215"/>
                        <a:pt x="345" y="218"/>
                        <a:pt x="347" y="218"/>
                      </a:cubicBezTo>
                      <a:cubicBezTo>
                        <a:pt x="348" y="219"/>
                        <a:pt x="348" y="216"/>
                        <a:pt x="348" y="215"/>
                      </a:cubicBezTo>
                      <a:cubicBezTo>
                        <a:pt x="349" y="212"/>
                        <a:pt x="351" y="209"/>
                        <a:pt x="352" y="206"/>
                      </a:cubicBezTo>
                      <a:cubicBezTo>
                        <a:pt x="352" y="204"/>
                        <a:pt x="350" y="203"/>
                        <a:pt x="350" y="202"/>
                      </a:cubicBezTo>
                      <a:cubicBezTo>
                        <a:pt x="350" y="199"/>
                        <a:pt x="352" y="198"/>
                        <a:pt x="353" y="195"/>
                      </a:cubicBezTo>
                      <a:cubicBezTo>
                        <a:pt x="353" y="193"/>
                        <a:pt x="353" y="191"/>
                        <a:pt x="354" y="189"/>
                      </a:cubicBezTo>
                      <a:cubicBezTo>
                        <a:pt x="355" y="186"/>
                        <a:pt x="358" y="185"/>
                        <a:pt x="359" y="183"/>
                      </a:cubicBezTo>
                      <a:cubicBezTo>
                        <a:pt x="360" y="181"/>
                        <a:pt x="361" y="180"/>
                        <a:pt x="361" y="178"/>
                      </a:cubicBezTo>
                      <a:cubicBezTo>
                        <a:pt x="361" y="176"/>
                        <a:pt x="360" y="174"/>
                        <a:pt x="359" y="173"/>
                      </a:cubicBezTo>
                      <a:cubicBezTo>
                        <a:pt x="356" y="172"/>
                        <a:pt x="352" y="172"/>
                        <a:pt x="349" y="172"/>
                      </a:cubicBezTo>
                      <a:cubicBezTo>
                        <a:pt x="346" y="172"/>
                        <a:pt x="343" y="172"/>
                        <a:pt x="339" y="172"/>
                      </a:cubicBezTo>
                      <a:cubicBezTo>
                        <a:pt x="336" y="173"/>
                        <a:pt x="332" y="174"/>
                        <a:pt x="329" y="174"/>
                      </a:cubicBezTo>
                      <a:cubicBezTo>
                        <a:pt x="325" y="175"/>
                        <a:pt x="321" y="174"/>
                        <a:pt x="318" y="176"/>
                      </a:cubicBezTo>
                      <a:cubicBezTo>
                        <a:pt x="315" y="179"/>
                        <a:pt x="314" y="183"/>
                        <a:pt x="313" y="186"/>
                      </a:cubicBezTo>
                      <a:cubicBezTo>
                        <a:pt x="312" y="190"/>
                        <a:pt x="313" y="193"/>
                        <a:pt x="312" y="196"/>
                      </a:cubicBezTo>
                      <a:cubicBezTo>
                        <a:pt x="311" y="199"/>
                        <a:pt x="310" y="202"/>
                        <a:pt x="309" y="204"/>
                      </a:cubicBezTo>
                      <a:cubicBezTo>
                        <a:pt x="308" y="206"/>
                        <a:pt x="306" y="208"/>
                        <a:pt x="304" y="209"/>
                      </a:cubicBezTo>
                      <a:cubicBezTo>
                        <a:pt x="303" y="209"/>
                        <a:pt x="300" y="209"/>
                        <a:pt x="299" y="210"/>
                      </a:cubicBezTo>
                      <a:cubicBezTo>
                        <a:pt x="298" y="210"/>
                        <a:pt x="300" y="210"/>
                        <a:pt x="301" y="210"/>
                      </a:cubicBezTo>
                      <a:cubicBezTo>
                        <a:pt x="302" y="211"/>
                        <a:pt x="303" y="212"/>
                        <a:pt x="303" y="213"/>
                      </a:cubicBezTo>
                      <a:cubicBezTo>
                        <a:pt x="303" y="214"/>
                        <a:pt x="300" y="215"/>
                        <a:pt x="299" y="215"/>
                      </a:cubicBezTo>
                      <a:cubicBezTo>
                        <a:pt x="298" y="216"/>
                        <a:pt x="298" y="218"/>
                        <a:pt x="296" y="218"/>
                      </a:cubicBezTo>
                      <a:cubicBezTo>
                        <a:pt x="296" y="219"/>
                        <a:pt x="297" y="217"/>
                        <a:pt x="296" y="217"/>
                      </a:cubicBezTo>
                      <a:cubicBezTo>
                        <a:pt x="294" y="216"/>
                        <a:pt x="291" y="218"/>
                        <a:pt x="290" y="216"/>
                      </a:cubicBezTo>
                      <a:cubicBezTo>
                        <a:pt x="289" y="215"/>
                        <a:pt x="294" y="215"/>
                        <a:pt x="295" y="214"/>
                      </a:cubicBezTo>
                      <a:cubicBezTo>
                        <a:pt x="295" y="213"/>
                        <a:pt x="294" y="213"/>
                        <a:pt x="294" y="212"/>
                      </a:cubicBezTo>
                      <a:cubicBezTo>
                        <a:pt x="292" y="212"/>
                        <a:pt x="290" y="211"/>
                        <a:pt x="288" y="211"/>
                      </a:cubicBezTo>
                      <a:cubicBezTo>
                        <a:pt x="286" y="212"/>
                        <a:pt x="284" y="214"/>
                        <a:pt x="282" y="215"/>
                      </a:cubicBezTo>
                      <a:cubicBezTo>
                        <a:pt x="278" y="216"/>
                        <a:pt x="273" y="218"/>
                        <a:pt x="268" y="219"/>
                      </a:cubicBezTo>
                      <a:cubicBezTo>
                        <a:pt x="266" y="220"/>
                        <a:pt x="263" y="220"/>
                        <a:pt x="261" y="218"/>
                      </a:cubicBezTo>
                      <a:cubicBezTo>
                        <a:pt x="258" y="217"/>
                        <a:pt x="257" y="214"/>
                        <a:pt x="254" y="212"/>
                      </a:cubicBezTo>
                      <a:cubicBezTo>
                        <a:pt x="252" y="211"/>
                        <a:pt x="249" y="214"/>
                        <a:pt x="246" y="212"/>
                      </a:cubicBezTo>
                      <a:cubicBezTo>
                        <a:pt x="244" y="211"/>
                        <a:pt x="243" y="209"/>
                        <a:pt x="242" y="207"/>
                      </a:cubicBezTo>
                      <a:cubicBezTo>
                        <a:pt x="241" y="203"/>
                        <a:pt x="240" y="200"/>
                        <a:pt x="238" y="196"/>
                      </a:cubicBezTo>
                      <a:cubicBezTo>
                        <a:pt x="236" y="193"/>
                        <a:pt x="232" y="190"/>
                        <a:pt x="230" y="187"/>
                      </a:cubicBezTo>
                      <a:cubicBezTo>
                        <a:pt x="228" y="182"/>
                        <a:pt x="226" y="176"/>
                        <a:pt x="224" y="170"/>
                      </a:cubicBezTo>
                      <a:cubicBezTo>
                        <a:pt x="224" y="169"/>
                        <a:pt x="223" y="166"/>
                        <a:pt x="224" y="167"/>
                      </a:cubicBezTo>
                      <a:cubicBezTo>
                        <a:pt x="226" y="168"/>
                        <a:pt x="226" y="170"/>
                        <a:pt x="227" y="172"/>
                      </a:cubicBezTo>
                      <a:cubicBezTo>
                        <a:pt x="227" y="173"/>
                        <a:pt x="228" y="174"/>
                        <a:pt x="228" y="173"/>
                      </a:cubicBezTo>
                      <a:cubicBezTo>
                        <a:pt x="229" y="171"/>
                        <a:pt x="228" y="170"/>
                        <a:pt x="228" y="168"/>
                      </a:cubicBezTo>
                      <a:cubicBezTo>
                        <a:pt x="227" y="165"/>
                        <a:pt x="225" y="163"/>
                        <a:pt x="224" y="160"/>
                      </a:cubicBezTo>
                      <a:cubicBezTo>
                        <a:pt x="224" y="158"/>
                        <a:pt x="224" y="155"/>
                        <a:pt x="224" y="153"/>
                      </a:cubicBezTo>
                      <a:cubicBezTo>
                        <a:pt x="224" y="148"/>
                        <a:pt x="224" y="144"/>
                        <a:pt x="224" y="140"/>
                      </a:cubicBezTo>
                      <a:cubicBezTo>
                        <a:pt x="224" y="135"/>
                        <a:pt x="224" y="131"/>
                        <a:pt x="225" y="127"/>
                      </a:cubicBezTo>
                      <a:cubicBezTo>
                        <a:pt x="225" y="125"/>
                        <a:pt x="227" y="123"/>
                        <a:pt x="228" y="120"/>
                      </a:cubicBezTo>
                      <a:cubicBezTo>
                        <a:pt x="229" y="118"/>
                        <a:pt x="227" y="116"/>
                        <a:pt x="228" y="113"/>
                      </a:cubicBezTo>
                      <a:cubicBezTo>
                        <a:pt x="229" y="112"/>
                        <a:pt x="231" y="115"/>
                        <a:pt x="231" y="114"/>
                      </a:cubicBezTo>
                      <a:cubicBezTo>
                        <a:pt x="233" y="113"/>
                        <a:pt x="233" y="109"/>
                        <a:pt x="234" y="107"/>
                      </a:cubicBezTo>
                      <a:cubicBezTo>
                        <a:pt x="232" y="106"/>
                        <a:pt x="231" y="103"/>
                        <a:pt x="229" y="103"/>
                      </a:cubicBezTo>
                      <a:cubicBezTo>
                        <a:pt x="227" y="102"/>
                        <a:pt x="225" y="103"/>
                        <a:pt x="223" y="103"/>
                      </a:cubicBezTo>
                      <a:cubicBezTo>
                        <a:pt x="220" y="101"/>
                        <a:pt x="217" y="100"/>
                        <a:pt x="215" y="98"/>
                      </a:cubicBezTo>
                      <a:cubicBezTo>
                        <a:pt x="212" y="95"/>
                        <a:pt x="211" y="92"/>
                        <a:pt x="209" y="89"/>
                      </a:cubicBezTo>
                      <a:cubicBezTo>
                        <a:pt x="208" y="87"/>
                        <a:pt x="209" y="84"/>
                        <a:pt x="208" y="82"/>
                      </a:cubicBezTo>
                      <a:cubicBezTo>
                        <a:pt x="207" y="80"/>
                        <a:pt x="205" y="78"/>
                        <a:pt x="204" y="75"/>
                      </a:cubicBezTo>
                      <a:cubicBezTo>
                        <a:pt x="202" y="71"/>
                        <a:pt x="200" y="67"/>
                        <a:pt x="198" y="62"/>
                      </a:cubicBezTo>
                      <a:cubicBezTo>
                        <a:pt x="197" y="59"/>
                        <a:pt x="196" y="55"/>
                        <a:pt x="195" y="52"/>
                      </a:cubicBezTo>
                      <a:cubicBezTo>
                        <a:pt x="194" y="49"/>
                        <a:pt x="192" y="46"/>
                        <a:pt x="190" y="45"/>
                      </a:cubicBezTo>
                      <a:cubicBezTo>
                        <a:pt x="187" y="44"/>
                        <a:pt x="185" y="44"/>
                        <a:pt x="182" y="44"/>
                      </a:cubicBezTo>
                      <a:cubicBezTo>
                        <a:pt x="180" y="44"/>
                        <a:pt x="178" y="44"/>
                        <a:pt x="177" y="44"/>
                      </a:cubicBezTo>
                      <a:cubicBezTo>
                        <a:pt x="175" y="45"/>
                        <a:pt x="174" y="45"/>
                        <a:pt x="173" y="46"/>
                      </a:cubicBezTo>
                      <a:cubicBezTo>
                        <a:pt x="172" y="47"/>
                        <a:pt x="172" y="48"/>
                        <a:pt x="171" y="49"/>
                      </a:cubicBezTo>
                      <a:cubicBezTo>
                        <a:pt x="171" y="51"/>
                        <a:pt x="171" y="53"/>
                        <a:pt x="170" y="55"/>
                      </a:cubicBezTo>
                      <a:cubicBezTo>
                        <a:pt x="170" y="56"/>
                        <a:pt x="168" y="57"/>
                        <a:pt x="167" y="57"/>
                      </a:cubicBezTo>
                      <a:cubicBezTo>
                        <a:pt x="164" y="56"/>
                        <a:pt x="161" y="53"/>
                        <a:pt x="158" y="52"/>
                      </a:cubicBezTo>
                      <a:cubicBezTo>
                        <a:pt x="156" y="50"/>
                        <a:pt x="152" y="50"/>
                        <a:pt x="151" y="48"/>
                      </a:cubicBezTo>
                      <a:cubicBezTo>
                        <a:pt x="148" y="45"/>
                        <a:pt x="148" y="41"/>
                        <a:pt x="146" y="38"/>
                      </a:cubicBezTo>
                      <a:cubicBezTo>
                        <a:pt x="145" y="35"/>
                        <a:pt x="145" y="32"/>
                        <a:pt x="143" y="30"/>
                      </a:cubicBezTo>
                      <a:cubicBezTo>
                        <a:pt x="141" y="27"/>
                        <a:pt x="138" y="24"/>
                        <a:pt x="135" y="21"/>
                      </a:cubicBezTo>
                      <a:cubicBezTo>
                        <a:pt x="133" y="18"/>
                        <a:pt x="132" y="16"/>
                        <a:pt x="131" y="13"/>
                      </a:cubicBezTo>
                      <a:cubicBezTo>
                        <a:pt x="124" y="13"/>
                        <a:pt x="117" y="13"/>
                        <a:pt x="109" y="13"/>
                      </a:cubicBezTo>
                      <a:cubicBezTo>
                        <a:pt x="109" y="16"/>
                        <a:pt x="108" y="18"/>
                        <a:pt x="108" y="21"/>
                      </a:cubicBezTo>
                      <a:cubicBezTo>
                        <a:pt x="97" y="20"/>
                        <a:pt x="86" y="20"/>
                        <a:pt x="74" y="20"/>
                      </a:cubicBezTo>
                      <a:cubicBezTo>
                        <a:pt x="74" y="20"/>
                        <a:pt x="73" y="20"/>
                        <a:pt x="72" y="20"/>
                      </a:cubicBezTo>
                      <a:cubicBezTo>
                        <a:pt x="57" y="14"/>
                        <a:pt x="43" y="8"/>
                        <a:pt x="28" y="2"/>
                      </a:cubicBezTo>
                      <a:cubicBezTo>
                        <a:pt x="28" y="2"/>
                        <a:pt x="28" y="1"/>
                        <a:pt x="28" y="0"/>
                      </a:cubicBezTo>
                      <a:cubicBezTo>
                        <a:pt x="20" y="0"/>
                        <a:pt x="13" y="0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1" y="5"/>
                        <a:pt x="3" y="7"/>
                        <a:pt x="3" y="9"/>
                      </a:cubicBezTo>
                      <a:cubicBezTo>
                        <a:pt x="4" y="11"/>
                        <a:pt x="3" y="13"/>
                        <a:pt x="3" y="15"/>
                      </a:cubicBezTo>
                      <a:cubicBezTo>
                        <a:pt x="4" y="16"/>
                        <a:pt x="5" y="17"/>
                        <a:pt x="6" y="18"/>
                      </a:cubicBezTo>
                      <a:cubicBezTo>
                        <a:pt x="6" y="22"/>
                        <a:pt x="5" y="26"/>
                        <a:pt x="6" y="29"/>
                      </a:cubicBezTo>
                      <a:cubicBezTo>
                        <a:pt x="6" y="30"/>
                        <a:pt x="7" y="31"/>
                        <a:pt x="8" y="32"/>
                      </a:cubicBezTo>
                      <a:cubicBezTo>
                        <a:pt x="8" y="33"/>
                        <a:pt x="8" y="34"/>
                        <a:pt x="8" y="35"/>
                      </a:cubicBezTo>
                      <a:cubicBezTo>
                        <a:pt x="8" y="37"/>
                        <a:pt x="10" y="37"/>
                        <a:pt x="10" y="38"/>
                      </a:cubicBezTo>
                      <a:cubicBezTo>
                        <a:pt x="11" y="40"/>
                        <a:pt x="10" y="42"/>
                        <a:pt x="10" y="45"/>
                      </a:cubicBezTo>
                      <a:cubicBezTo>
                        <a:pt x="11" y="46"/>
                        <a:pt x="12" y="47"/>
                        <a:pt x="13" y="48"/>
                      </a:cubicBezTo>
                      <a:cubicBezTo>
                        <a:pt x="15" y="50"/>
                        <a:pt x="18" y="51"/>
                        <a:pt x="20" y="54"/>
                      </a:cubicBezTo>
                      <a:cubicBezTo>
                        <a:pt x="22" y="57"/>
                        <a:pt x="25" y="60"/>
                        <a:pt x="27" y="64"/>
                      </a:cubicBezTo>
                      <a:cubicBezTo>
                        <a:pt x="27" y="65"/>
                        <a:pt x="27" y="67"/>
                        <a:pt x="27" y="68"/>
                      </a:cubicBezTo>
                      <a:cubicBezTo>
                        <a:pt x="26" y="70"/>
                        <a:pt x="24" y="70"/>
                        <a:pt x="24" y="71"/>
                      </a:cubicBezTo>
                      <a:cubicBezTo>
                        <a:pt x="24" y="73"/>
                        <a:pt x="26" y="73"/>
                        <a:pt x="27" y="74"/>
                      </a:cubicBezTo>
                      <a:cubicBezTo>
                        <a:pt x="28" y="75"/>
                        <a:pt x="30" y="75"/>
                        <a:pt x="30" y="76"/>
                      </a:cubicBezTo>
                      <a:cubicBezTo>
                        <a:pt x="29" y="78"/>
                        <a:pt x="27" y="77"/>
                        <a:pt x="25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19" y="74"/>
                        <a:pt x="17" y="72"/>
                        <a:pt x="14" y="73"/>
                      </a:cubicBezTo>
                      <a:cubicBezTo>
                        <a:pt x="13" y="73"/>
                        <a:pt x="15" y="74"/>
                        <a:pt x="16" y="75"/>
                      </a:cubicBezTo>
                      <a:cubicBezTo>
                        <a:pt x="18" y="77"/>
                        <a:pt x="20" y="79"/>
                        <a:pt x="21" y="81"/>
                      </a:cubicBezTo>
                      <a:cubicBezTo>
                        <a:pt x="24" y="83"/>
                        <a:pt x="26" y="86"/>
                        <a:pt x="29" y="88"/>
                      </a:cubicBezTo>
                      <a:cubicBezTo>
                        <a:pt x="30" y="89"/>
                        <a:pt x="31" y="89"/>
                        <a:pt x="33" y="90"/>
                      </a:cubicBezTo>
                      <a:cubicBezTo>
                        <a:pt x="35" y="90"/>
                        <a:pt x="37" y="88"/>
                        <a:pt x="38" y="89"/>
                      </a:cubicBezTo>
                      <a:cubicBezTo>
                        <a:pt x="40" y="90"/>
                        <a:pt x="40" y="93"/>
                        <a:pt x="41" y="94"/>
                      </a:cubicBezTo>
                      <a:cubicBezTo>
                        <a:pt x="42" y="96"/>
                        <a:pt x="43" y="97"/>
                        <a:pt x="45" y="99"/>
                      </a:cubicBezTo>
                      <a:cubicBezTo>
                        <a:pt x="46" y="101"/>
                        <a:pt x="49" y="104"/>
                        <a:pt x="49" y="107"/>
                      </a:cubicBezTo>
                      <a:cubicBezTo>
                        <a:pt x="49" y="110"/>
                        <a:pt x="46" y="113"/>
                        <a:pt x="46" y="116"/>
                      </a:cubicBezTo>
                      <a:cubicBezTo>
                        <a:pt x="45" y="118"/>
                        <a:pt x="45" y="120"/>
                        <a:pt x="46" y="121"/>
                      </a:cubicBezTo>
                      <a:cubicBezTo>
                        <a:pt x="46" y="122"/>
                        <a:pt x="48" y="121"/>
                        <a:pt x="49" y="121"/>
                      </a:cubicBezTo>
                      <a:cubicBezTo>
                        <a:pt x="50" y="122"/>
                        <a:pt x="50" y="124"/>
                        <a:pt x="52" y="125"/>
                      </a:cubicBezTo>
                      <a:cubicBezTo>
                        <a:pt x="54" y="127"/>
                        <a:pt x="57" y="129"/>
                        <a:pt x="60" y="131"/>
                      </a:cubicBezTo>
                      <a:cubicBezTo>
                        <a:pt x="63" y="133"/>
                        <a:pt x="65" y="136"/>
                        <a:pt x="68" y="139"/>
                      </a:cubicBezTo>
                      <a:cubicBezTo>
                        <a:pt x="69" y="141"/>
                        <a:pt x="70" y="144"/>
                        <a:pt x="70" y="146"/>
                      </a:cubicBezTo>
                      <a:cubicBezTo>
                        <a:pt x="71" y="148"/>
                        <a:pt x="69" y="152"/>
                        <a:pt x="70" y="151"/>
                      </a:cubicBezTo>
                      <a:cubicBezTo>
                        <a:pt x="74" y="150"/>
                        <a:pt x="77" y="147"/>
                        <a:pt x="79" y="143"/>
                      </a:cubicBezTo>
                      <a:cubicBezTo>
                        <a:pt x="79" y="142"/>
                        <a:pt x="76" y="142"/>
                        <a:pt x="75" y="140"/>
                      </a:cubicBezTo>
                      <a:cubicBezTo>
                        <a:pt x="75" y="139"/>
                        <a:pt x="76" y="138"/>
                        <a:pt x="75" y="137"/>
                      </a:cubicBezTo>
                      <a:cubicBezTo>
                        <a:pt x="74" y="134"/>
                        <a:pt x="72" y="131"/>
                        <a:pt x="70" y="129"/>
                      </a:cubicBezTo>
                      <a:cubicBezTo>
                        <a:pt x="70" y="128"/>
                        <a:pt x="70" y="132"/>
                        <a:pt x="69" y="131"/>
                      </a:cubicBezTo>
                      <a:cubicBezTo>
                        <a:pt x="68" y="131"/>
                        <a:pt x="68" y="129"/>
                        <a:pt x="67" y="128"/>
                      </a:cubicBezTo>
                      <a:cubicBezTo>
                        <a:pt x="66" y="126"/>
                        <a:pt x="66" y="123"/>
                        <a:pt x="65" y="121"/>
                      </a:cubicBezTo>
                      <a:cubicBezTo>
                        <a:pt x="63" y="116"/>
                        <a:pt x="60" y="111"/>
                        <a:pt x="59" y="106"/>
                      </a:cubicBezTo>
                      <a:cubicBezTo>
                        <a:pt x="59" y="104"/>
                        <a:pt x="61" y="101"/>
                        <a:pt x="61" y="99"/>
                      </a:cubicBezTo>
                      <a:cubicBezTo>
                        <a:pt x="60" y="96"/>
                        <a:pt x="58" y="92"/>
                        <a:pt x="56" y="90"/>
                      </a:cubicBezTo>
                      <a:cubicBezTo>
                        <a:pt x="55" y="89"/>
                        <a:pt x="55" y="94"/>
                        <a:pt x="54" y="93"/>
                      </a:cubicBezTo>
                      <a:cubicBezTo>
                        <a:pt x="52" y="90"/>
                        <a:pt x="52" y="86"/>
                        <a:pt x="51" y="84"/>
                      </a:cubicBezTo>
                      <a:cubicBezTo>
                        <a:pt x="49" y="81"/>
                        <a:pt x="46" y="79"/>
                        <a:pt x="45" y="76"/>
                      </a:cubicBezTo>
                      <a:cubicBezTo>
                        <a:pt x="44" y="73"/>
                        <a:pt x="44" y="70"/>
                        <a:pt x="43" y="67"/>
                      </a:cubicBezTo>
                      <a:cubicBezTo>
                        <a:pt x="42" y="65"/>
                        <a:pt x="40" y="63"/>
                        <a:pt x="39" y="62"/>
                      </a:cubicBezTo>
                      <a:cubicBezTo>
                        <a:pt x="38" y="61"/>
                        <a:pt x="37" y="61"/>
                        <a:pt x="36" y="60"/>
                      </a:cubicBezTo>
                      <a:cubicBezTo>
                        <a:pt x="35" y="57"/>
                        <a:pt x="36" y="53"/>
                        <a:pt x="34" y="50"/>
                      </a:cubicBezTo>
                      <a:cubicBezTo>
                        <a:pt x="32" y="47"/>
                        <a:pt x="27" y="46"/>
                        <a:pt x="25" y="42"/>
                      </a:cubicBezTo>
                      <a:cubicBezTo>
                        <a:pt x="23" y="39"/>
                        <a:pt x="25" y="36"/>
                        <a:pt x="25" y="32"/>
                      </a:cubicBezTo>
                      <a:cubicBezTo>
                        <a:pt x="25" y="30"/>
                        <a:pt x="23" y="28"/>
                        <a:pt x="23" y="26"/>
                      </a:cubicBezTo>
                      <a:cubicBezTo>
                        <a:pt x="23" y="22"/>
                        <a:pt x="22" y="17"/>
                        <a:pt x="26" y="15"/>
                      </a:cubicBezTo>
                      <a:cubicBezTo>
                        <a:pt x="29" y="13"/>
                        <a:pt x="32" y="18"/>
                        <a:pt x="35" y="19"/>
                      </a:cubicBezTo>
                      <a:cubicBezTo>
                        <a:pt x="37" y="19"/>
                        <a:pt x="38" y="17"/>
                        <a:pt x="39" y="18"/>
                      </a:cubicBezTo>
                      <a:cubicBezTo>
                        <a:pt x="40" y="19"/>
                        <a:pt x="38" y="21"/>
                        <a:pt x="39" y="22"/>
                      </a:cubicBezTo>
                      <a:cubicBezTo>
                        <a:pt x="40" y="23"/>
                        <a:pt x="43" y="21"/>
                        <a:pt x="44" y="22"/>
                      </a:cubicBezTo>
                      <a:cubicBezTo>
                        <a:pt x="45" y="24"/>
                        <a:pt x="43" y="27"/>
                        <a:pt x="44" y="30"/>
                      </a:cubicBezTo>
                      <a:cubicBezTo>
                        <a:pt x="44" y="33"/>
                        <a:pt x="45" y="36"/>
                        <a:pt x="46" y="39"/>
                      </a:cubicBezTo>
                      <a:cubicBezTo>
                        <a:pt x="47" y="43"/>
                        <a:pt x="50" y="46"/>
                        <a:pt x="51" y="49"/>
                      </a:cubicBezTo>
                      <a:cubicBezTo>
                        <a:pt x="52" y="51"/>
                        <a:pt x="50" y="54"/>
                        <a:pt x="51" y="56"/>
                      </a:cubicBezTo>
                      <a:cubicBezTo>
                        <a:pt x="52" y="59"/>
                        <a:pt x="55" y="61"/>
                        <a:pt x="58" y="64"/>
                      </a:cubicBezTo>
                      <a:cubicBezTo>
                        <a:pt x="60" y="67"/>
                        <a:pt x="62" y="70"/>
                        <a:pt x="65" y="73"/>
                      </a:cubicBezTo>
                      <a:cubicBezTo>
                        <a:pt x="67" y="74"/>
                        <a:pt x="70" y="72"/>
                        <a:pt x="72" y="74"/>
                      </a:cubicBezTo>
                      <a:cubicBezTo>
                        <a:pt x="73" y="75"/>
                        <a:pt x="71" y="77"/>
                        <a:pt x="71" y="78"/>
                      </a:cubicBezTo>
                      <a:cubicBezTo>
                        <a:pt x="71" y="80"/>
                        <a:pt x="71" y="82"/>
                        <a:pt x="72" y="84"/>
                      </a:cubicBezTo>
                      <a:cubicBezTo>
                        <a:pt x="72" y="85"/>
                        <a:pt x="73" y="85"/>
                        <a:pt x="74" y="85"/>
                      </a:cubicBezTo>
                      <a:cubicBezTo>
                        <a:pt x="75" y="85"/>
                        <a:pt x="77" y="83"/>
                        <a:pt x="77" y="84"/>
                      </a:cubicBezTo>
                      <a:cubicBezTo>
                        <a:pt x="79" y="86"/>
                        <a:pt x="77" y="89"/>
                        <a:pt x="79" y="91"/>
                      </a:cubicBezTo>
                      <a:cubicBezTo>
                        <a:pt x="79" y="92"/>
                        <a:pt x="82" y="90"/>
                        <a:pt x="83" y="91"/>
                      </a:cubicBezTo>
                      <a:cubicBezTo>
                        <a:pt x="84" y="92"/>
                        <a:pt x="84" y="93"/>
                        <a:pt x="84" y="94"/>
                      </a:cubicBezTo>
                      <a:cubicBezTo>
                        <a:pt x="85" y="96"/>
                        <a:pt x="86" y="97"/>
                        <a:pt x="86" y="99"/>
                      </a:cubicBezTo>
                      <a:cubicBezTo>
                        <a:pt x="86" y="100"/>
                        <a:pt x="84" y="100"/>
                        <a:pt x="83" y="101"/>
                      </a:cubicBezTo>
                      <a:cubicBezTo>
                        <a:pt x="83" y="102"/>
                        <a:pt x="82" y="105"/>
                        <a:pt x="83" y="107"/>
                      </a:cubicBezTo>
                      <a:cubicBezTo>
                        <a:pt x="83" y="108"/>
                        <a:pt x="86" y="105"/>
                        <a:pt x="87" y="106"/>
                      </a:cubicBezTo>
                      <a:cubicBezTo>
                        <a:pt x="89" y="107"/>
                        <a:pt x="89" y="111"/>
                        <a:pt x="91" y="112"/>
                      </a:cubicBezTo>
                      <a:cubicBezTo>
                        <a:pt x="93" y="114"/>
                        <a:pt x="96" y="113"/>
                        <a:pt x="98" y="115"/>
                      </a:cubicBezTo>
                      <a:cubicBezTo>
                        <a:pt x="99" y="116"/>
                        <a:pt x="98" y="119"/>
                        <a:pt x="99" y="121"/>
                      </a:cubicBezTo>
                      <a:cubicBezTo>
                        <a:pt x="100" y="123"/>
                        <a:pt x="102" y="125"/>
                        <a:pt x="104" y="127"/>
                      </a:cubicBezTo>
                      <a:cubicBezTo>
                        <a:pt x="106" y="129"/>
                        <a:pt x="107" y="131"/>
                        <a:pt x="108" y="133"/>
                      </a:cubicBezTo>
                      <a:cubicBezTo>
                        <a:pt x="110" y="136"/>
                        <a:pt x="113" y="140"/>
                        <a:pt x="115" y="143"/>
                      </a:cubicBezTo>
                      <a:cubicBezTo>
                        <a:pt x="118" y="148"/>
                        <a:pt x="122" y="152"/>
                        <a:pt x="125" y="157"/>
                      </a:cubicBezTo>
                      <a:cubicBezTo>
                        <a:pt x="127" y="161"/>
                        <a:pt x="128" y="166"/>
                        <a:pt x="129" y="170"/>
                      </a:cubicBezTo>
                      <a:cubicBezTo>
                        <a:pt x="129" y="172"/>
                        <a:pt x="129" y="174"/>
                        <a:pt x="129" y="175"/>
                      </a:cubicBezTo>
                      <a:cubicBezTo>
                        <a:pt x="127" y="177"/>
                        <a:pt x="124" y="178"/>
                        <a:pt x="123" y="181"/>
                      </a:cubicBezTo>
                      <a:cubicBezTo>
                        <a:pt x="123" y="182"/>
                        <a:pt x="126" y="181"/>
                        <a:pt x="127" y="183"/>
                      </a:cubicBezTo>
                      <a:cubicBezTo>
                        <a:pt x="127" y="184"/>
                        <a:pt x="125" y="185"/>
                        <a:pt x="125" y="185"/>
                      </a:cubicBezTo>
                      <a:cubicBezTo>
                        <a:pt x="124" y="187"/>
                        <a:pt x="121" y="187"/>
                        <a:pt x="122" y="189"/>
                      </a:cubicBezTo>
                      <a:cubicBezTo>
                        <a:pt x="122" y="193"/>
                        <a:pt x="125" y="196"/>
                        <a:pt x="127" y="199"/>
                      </a:cubicBezTo>
                      <a:cubicBezTo>
                        <a:pt x="129" y="201"/>
                        <a:pt x="132" y="204"/>
                        <a:pt x="135" y="206"/>
                      </a:cubicBezTo>
                      <a:cubicBezTo>
                        <a:pt x="137" y="207"/>
                        <a:pt x="140" y="207"/>
                        <a:pt x="142" y="209"/>
                      </a:cubicBezTo>
                      <a:cubicBezTo>
                        <a:pt x="145" y="211"/>
                        <a:pt x="146" y="215"/>
                        <a:pt x="150" y="217"/>
                      </a:cubicBezTo>
                      <a:cubicBezTo>
                        <a:pt x="154" y="220"/>
                        <a:pt x="161" y="219"/>
                        <a:pt x="165" y="222"/>
                      </a:cubicBezTo>
                      <a:cubicBezTo>
                        <a:pt x="169" y="224"/>
                        <a:pt x="171" y="228"/>
                        <a:pt x="174" y="230"/>
                      </a:cubicBezTo>
                      <a:cubicBezTo>
                        <a:pt x="180" y="234"/>
                        <a:pt x="187" y="238"/>
                        <a:pt x="194" y="240"/>
                      </a:cubicBezTo>
                      <a:cubicBezTo>
                        <a:pt x="197" y="242"/>
                        <a:pt x="200" y="241"/>
                        <a:pt x="203" y="242"/>
                      </a:cubicBezTo>
                      <a:cubicBezTo>
                        <a:pt x="206" y="242"/>
                        <a:pt x="208" y="245"/>
                        <a:pt x="210" y="246"/>
                      </a:cubicBezTo>
                      <a:cubicBezTo>
                        <a:pt x="213" y="248"/>
                        <a:pt x="215" y="251"/>
                        <a:pt x="219" y="252"/>
                      </a:cubicBezTo>
                      <a:cubicBezTo>
                        <a:pt x="223" y="254"/>
                        <a:pt x="228" y="256"/>
                        <a:pt x="233" y="257"/>
                      </a:cubicBezTo>
                      <a:cubicBezTo>
                        <a:pt x="235" y="258"/>
                        <a:pt x="238" y="258"/>
                        <a:pt x="241" y="257"/>
                      </a:cubicBezTo>
                      <a:cubicBezTo>
                        <a:pt x="244" y="255"/>
                        <a:pt x="247" y="252"/>
                        <a:pt x="251" y="250"/>
                      </a:cubicBezTo>
                      <a:cubicBezTo>
                        <a:pt x="252" y="249"/>
                        <a:pt x="252" y="248"/>
                        <a:pt x="253" y="248"/>
                      </a:cubicBezTo>
                      <a:cubicBezTo>
                        <a:pt x="255" y="248"/>
                        <a:pt x="256" y="249"/>
                        <a:pt x="258" y="250"/>
                      </a:cubicBezTo>
                      <a:cubicBezTo>
                        <a:pt x="258" y="250"/>
                        <a:pt x="259" y="249"/>
                        <a:pt x="259" y="250"/>
                      </a:cubicBezTo>
                      <a:cubicBezTo>
                        <a:pt x="262" y="250"/>
                        <a:pt x="265" y="251"/>
                        <a:pt x="267" y="253"/>
                      </a:cubicBezTo>
                      <a:cubicBezTo>
                        <a:pt x="270" y="256"/>
                        <a:pt x="272" y="260"/>
                        <a:pt x="275" y="264"/>
                      </a:cubicBezTo>
                      <a:cubicBezTo>
                        <a:pt x="278" y="267"/>
                        <a:pt x="283" y="271"/>
                        <a:pt x="286" y="274"/>
                      </a:cubicBezTo>
                      <a:cubicBezTo>
                        <a:pt x="286" y="273"/>
                        <a:pt x="287" y="271"/>
                        <a:pt x="288" y="270"/>
                      </a:cubicBezTo>
                      <a:cubicBezTo>
                        <a:pt x="288" y="268"/>
                        <a:pt x="287" y="267"/>
                        <a:pt x="287" y="265"/>
                      </a:cubicBezTo>
                      <a:cubicBezTo>
                        <a:pt x="289" y="261"/>
                        <a:pt x="291" y="257"/>
                        <a:pt x="293" y="252"/>
                      </a:cubicBezTo>
                      <a:cubicBezTo>
                        <a:pt x="298" y="252"/>
                        <a:pt x="304" y="253"/>
                        <a:pt x="309" y="253"/>
                      </a:cubicBezTo>
                      <a:cubicBezTo>
                        <a:pt x="309" y="251"/>
                        <a:pt x="310" y="248"/>
                        <a:pt x="308" y="246"/>
                      </a:cubicBezTo>
                      <a:cubicBezTo>
                        <a:pt x="307" y="246"/>
                        <a:pt x="308" y="244"/>
                        <a:pt x="307" y="243"/>
                      </a:cubicBezTo>
                      <a:cubicBezTo>
                        <a:pt x="306" y="242"/>
                        <a:pt x="304" y="243"/>
                        <a:pt x="303" y="242"/>
                      </a:cubicBezTo>
                      <a:cubicBezTo>
                        <a:pt x="301" y="241"/>
                        <a:pt x="298" y="239"/>
                        <a:pt x="298" y="237"/>
                      </a:cubicBezTo>
                      <a:cubicBezTo>
                        <a:pt x="298" y="236"/>
                        <a:pt x="302" y="238"/>
                        <a:pt x="303" y="236"/>
                      </a:cubicBezTo>
                      <a:cubicBezTo>
                        <a:pt x="305" y="234"/>
                        <a:pt x="304" y="231"/>
                        <a:pt x="304" y="228"/>
                      </a:cubicBezTo>
                      <a:cubicBezTo>
                        <a:pt x="312" y="227"/>
                        <a:pt x="320" y="228"/>
                        <a:pt x="328" y="227"/>
                      </a:cubicBezTo>
                      <a:cubicBezTo>
                        <a:pt x="329" y="226"/>
                        <a:pt x="329" y="225"/>
                        <a:pt x="330" y="225"/>
                      </a:cubicBezTo>
                      <a:cubicBezTo>
                        <a:pt x="331" y="224"/>
                        <a:pt x="332" y="227"/>
                        <a:pt x="333" y="226"/>
                      </a:cubicBezTo>
                      <a:cubicBezTo>
                        <a:pt x="335" y="225"/>
                        <a:pt x="335" y="223"/>
                        <a:pt x="335" y="221"/>
                      </a:cubicBezTo>
                      <a:cubicBezTo>
                        <a:pt x="336" y="220"/>
                        <a:pt x="338" y="218"/>
                        <a:pt x="340" y="21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4" name="Freeform 2537"/>
                <p:cNvSpPr>
                  <a:spLocks noChangeAspect="1"/>
                </p:cNvSpPr>
                <p:nvPr/>
              </p:nvSpPr>
              <p:spPr bwMode="auto">
                <a:xfrm>
                  <a:off x="2401888" y="3684588"/>
                  <a:ext cx="31750" cy="68263"/>
                </a:xfrm>
                <a:custGeom>
                  <a:avLst/>
                  <a:gdLst>
                    <a:gd name="T0" fmla="*/ 6 w 17"/>
                    <a:gd name="T1" fmla="*/ 43 h 36"/>
                    <a:gd name="T2" fmla="*/ 9 w 17"/>
                    <a:gd name="T3" fmla="*/ 37 h 36"/>
                    <a:gd name="T4" fmla="*/ 15 w 17"/>
                    <a:gd name="T5" fmla="*/ 32 h 36"/>
                    <a:gd name="T6" fmla="*/ 15 w 17"/>
                    <a:gd name="T7" fmla="*/ 20 h 36"/>
                    <a:gd name="T8" fmla="*/ 16 w 17"/>
                    <a:gd name="T9" fmla="*/ 13 h 36"/>
                    <a:gd name="T10" fmla="*/ 20 w 17"/>
                    <a:gd name="T11" fmla="*/ 2 h 36"/>
                    <a:gd name="T12" fmla="*/ 15 w 17"/>
                    <a:gd name="T13" fmla="*/ 4 h 36"/>
                    <a:gd name="T14" fmla="*/ 16 w 17"/>
                    <a:gd name="T15" fmla="*/ 0 h 36"/>
                    <a:gd name="T16" fmla="*/ 11 w 17"/>
                    <a:gd name="T17" fmla="*/ 5 h 36"/>
                    <a:gd name="T18" fmla="*/ 8 w 17"/>
                    <a:gd name="T19" fmla="*/ 11 h 36"/>
                    <a:gd name="T20" fmla="*/ 5 w 17"/>
                    <a:gd name="T21" fmla="*/ 10 h 36"/>
                    <a:gd name="T22" fmla="*/ 2 w 17"/>
                    <a:gd name="T23" fmla="*/ 12 h 36"/>
                    <a:gd name="T24" fmla="*/ 4 w 17"/>
                    <a:gd name="T25" fmla="*/ 24 h 36"/>
                    <a:gd name="T26" fmla="*/ 0 w 17"/>
                    <a:gd name="T27" fmla="*/ 43 h 36"/>
                    <a:gd name="T28" fmla="*/ 6 w 17"/>
                    <a:gd name="T29" fmla="*/ 43 h 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7"/>
                    <a:gd name="T46" fmla="*/ 0 h 36"/>
                    <a:gd name="T47" fmla="*/ 17 w 17"/>
                    <a:gd name="T48" fmla="*/ 36 h 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7" h="36">
                      <a:moveTo>
                        <a:pt x="5" y="36"/>
                      </a:moveTo>
                      <a:cubicBezTo>
                        <a:pt x="6" y="35"/>
                        <a:pt x="7" y="32"/>
                        <a:pt x="8" y="31"/>
                      </a:cubicBezTo>
                      <a:cubicBezTo>
                        <a:pt x="9" y="29"/>
                        <a:pt x="12" y="29"/>
                        <a:pt x="13" y="27"/>
                      </a:cubicBezTo>
                      <a:cubicBezTo>
                        <a:pt x="14" y="24"/>
                        <a:pt x="12" y="21"/>
                        <a:pt x="13" y="17"/>
                      </a:cubicBezTo>
                      <a:cubicBezTo>
                        <a:pt x="13" y="15"/>
                        <a:pt x="13" y="13"/>
                        <a:pt x="14" y="11"/>
                      </a:cubicBezTo>
                      <a:cubicBezTo>
                        <a:pt x="15" y="8"/>
                        <a:pt x="17" y="5"/>
                        <a:pt x="17" y="2"/>
                      </a:cubicBezTo>
                      <a:cubicBezTo>
                        <a:pt x="17" y="1"/>
                        <a:pt x="15" y="4"/>
                        <a:pt x="13" y="3"/>
                      </a:cubicBezTo>
                      <a:cubicBezTo>
                        <a:pt x="13" y="3"/>
                        <a:pt x="14" y="1"/>
                        <a:pt x="14" y="0"/>
                      </a:cubicBezTo>
                      <a:cubicBezTo>
                        <a:pt x="12" y="1"/>
                        <a:pt x="10" y="3"/>
                        <a:pt x="9" y="4"/>
                      </a:cubicBezTo>
                      <a:cubicBezTo>
                        <a:pt x="9" y="6"/>
                        <a:pt x="9" y="8"/>
                        <a:pt x="7" y="9"/>
                      </a:cubicBezTo>
                      <a:cubicBezTo>
                        <a:pt x="6" y="10"/>
                        <a:pt x="5" y="7"/>
                        <a:pt x="4" y="8"/>
                      </a:cubicBezTo>
                      <a:cubicBezTo>
                        <a:pt x="3" y="8"/>
                        <a:pt x="3" y="9"/>
                        <a:pt x="2" y="10"/>
                      </a:cubicBezTo>
                      <a:cubicBezTo>
                        <a:pt x="2" y="14"/>
                        <a:pt x="2" y="16"/>
                        <a:pt x="3" y="20"/>
                      </a:cubicBezTo>
                      <a:cubicBezTo>
                        <a:pt x="2" y="25"/>
                        <a:pt x="1" y="31"/>
                        <a:pt x="0" y="36"/>
                      </a:cubicBezTo>
                      <a:cubicBezTo>
                        <a:pt x="2" y="36"/>
                        <a:pt x="3" y="36"/>
                        <a:pt x="5" y="3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5" name="Freeform 2538"/>
                <p:cNvSpPr>
                  <a:spLocks noChangeAspect="1"/>
                </p:cNvSpPr>
                <p:nvPr/>
              </p:nvSpPr>
              <p:spPr bwMode="auto">
                <a:xfrm>
                  <a:off x="2325688" y="3703638"/>
                  <a:ext cx="100013" cy="109538"/>
                </a:xfrm>
                <a:custGeom>
                  <a:avLst/>
                  <a:gdLst>
                    <a:gd name="T0" fmla="*/ 48 w 53"/>
                    <a:gd name="T1" fmla="*/ 56 h 58"/>
                    <a:gd name="T2" fmla="*/ 48 w 53"/>
                    <a:gd name="T3" fmla="*/ 49 h 58"/>
                    <a:gd name="T4" fmla="*/ 53 w 53"/>
                    <a:gd name="T5" fmla="*/ 45 h 58"/>
                    <a:gd name="T6" fmla="*/ 62 w 53"/>
                    <a:gd name="T7" fmla="*/ 39 h 58"/>
                    <a:gd name="T8" fmla="*/ 63 w 53"/>
                    <a:gd name="T9" fmla="*/ 36 h 58"/>
                    <a:gd name="T10" fmla="*/ 58 w 53"/>
                    <a:gd name="T11" fmla="*/ 33 h 58"/>
                    <a:gd name="T12" fmla="*/ 53 w 53"/>
                    <a:gd name="T13" fmla="*/ 31 h 58"/>
                    <a:gd name="T14" fmla="*/ 48 w 53"/>
                    <a:gd name="T15" fmla="*/ 31 h 58"/>
                    <a:gd name="T16" fmla="*/ 51 w 53"/>
                    <a:gd name="T17" fmla="*/ 12 h 58"/>
                    <a:gd name="T18" fmla="*/ 50 w 53"/>
                    <a:gd name="T19" fmla="*/ 0 h 58"/>
                    <a:gd name="T20" fmla="*/ 21 w 53"/>
                    <a:gd name="T21" fmla="*/ 1 h 58"/>
                    <a:gd name="T22" fmla="*/ 20 w 53"/>
                    <a:gd name="T23" fmla="*/ 11 h 58"/>
                    <a:gd name="T24" fmla="*/ 14 w 53"/>
                    <a:gd name="T25" fmla="*/ 12 h 58"/>
                    <a:gd name="T26" fmla="*/ 20 w 53"/>
                    <a:gd name="T27" fmla="*/ 18 h 58"/>
                    <a:gd name="T28" fmla="*/ 25 w 53"/>
                    <a:gd name="T29" fmla="*/ 19 h 58"/>
                    <a:gd name="T30" fmla="*/ 26 w 53"/>
                    <a:gd name="T31" fmla="*/ 23 h 58"/>
                    <a:gd name="T32" fmla="*/ 27 w 53"/>
                    <a:gd name="T33" fmla="*/ 31 h 58"/>
                    <a:gd name="T34" fmla="*/ 8 w 53"/>
                    <a:gd name="T35" fmla="*/ 30 h 58"/>
                    <a:gd name="T36" fmla="*/ 1 w 53"/>
                    <a:gd name="T37" fmla="*/ 45 h 58"/>
                    <a:gd name="T38" fmla="*/ 2 w 53"/>
                    <a:gd name="T39" fmla="*/ 51 h 58"/>
                    <a:gd name="T40" fmla="*/ 0 w 53"/>
                    <a:gd name="T41" fmla="*/ 56 h 58"/>
                    <a:gd name="T42" fmla="*/ 5 w 53"/>
                    <a:gd name="T43" fmla="*/ 61 h 58"/>
                    <a:gd name="T44" fmla="*/ 12 w 53"/>
                    <a:gd name="T45" fmla="*/ 65 h 58"/>
                    <a:gd name="T46" fmla="*/ 23 w 53"/>
                    <a:gd name="T47" fmla="*/ 68 h 58"/>
                    <a:gd name="T48" fmla="*/ 30 w 53"/>
                    <a:gd name="T49" fmla="*/ 69 h 58"/>
                    <a:gd name="T50" fmla="*/ 34 w 53"/>
                    <a:gd name="T51" fmla="*/ 65 h 58"/>
                    <a:gd name="T52" fmla="*/ 38 w 53"/>
                    <a:gd name="T53" fmla="*/ 65 h 58"/>
                    <a:gd name="T54" fmla="*/ 40 w 53"/>
                    <a:gd name="T55" fmla="*/ 57 h 58"/>
                    <a:gd name="T56" fmla="*/ 45 w 53"/>
                    <a:gd name="T57" fmla="*/ 56 h 58"/>
                    <a:gd name="T58" fmla="*/ 48 w 53"/>
                    <a:gd name="T59" fmla="*/ 56 h 5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53"/>
                    <a:gd name="T91" fmla="*/ 0 h 58"/>
                    <a:gd name="T92" fmla="*/ 53 w 53"/>
                    <a:gd name="T93" fmla="*/ 58 h 58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53" h="58">
                      <a:moveTo>
                        <a:pt x="40" y="47"/>
                      </a:moveTo>
                      <a:cubicBezTo>
                        <a:pt x="40" y="45"/>
                        <a:pt x="40" y="43"/>
                        <a:pt x="40" y="41"/>
                      </a:cubicBezTo>
                      <a:cubicBezTo>
                        <a:pt x="41" y="40"/>
                        <a:pt x="43" y="39"/>
                        <a:pt x="45" y="38"/>
                      </a:cubicBezTo>
                      <a:cubicBezTo>
                        <a:pt x="47" y="36"/>
                        <a:pt x="50" y="35"/>
                        <a:pt x="52" y="33"/>
                      </a:cubicBezTo>
                      <a:cubicBezTo>
                        <a:pt x="53" y="33"/>
                        <a:pt x="52" y="31"/>
                        <a:pt x="53" y="30"/>
                      </a:cubicBezTo>
                      <a:cubicBezTo>
                        <a:pt x="51" y="30"/>
                        <a:pt x="50" y="29"/>
                        <a:pt x="49" y="28"/>
                      </a:cubicBezTo>
                      <a:cubicBezTo>
                        <a:pt x="47" y="28"/>
                        <a:pt x="46" y="27"/>
                        <a:pt x="45" y="26"/>
                      </a:cubicBezTo>
                      <a:cubicBezTo>
                        <a:pt x="43" y="26"/>
                        <a:pt x="42" y="26"/>
                        <a:pt x="40" y="26"/>
                      </a:cubicBezTo>
                      <a:cubicBezTo>
                        <a:pt x="41" y="21"/>
                        <a:pt x="42" y="15"/>
                        <a:pt x="43" y="10"/>
                      </a:cubicBezTo>
                      <a:cubicBezTo>
                        <a:pt x="42" y="6"/>
                        <a:pt x="42" y="4"/>
                        <a:pt x="42" y="0"/>
                      </a:cubicBezTo>
                      <a:cubicBezTo>
                        <a:pt x="34" y="1"/>
                        <a:pt x="26" y="0"/>
                        <a:pt x="18" y="1"/>
                      </a:cubicBezTo>
                      <a:cubicBezTo>
                        <a:pt x="18" y="4"/>
                        <a:pt x="19" y="7"/>
                        <a:pt x="17" y="9"/>
                      </a:cubicBezTo>
                      <a:cubicBezTo>
                        <a:pt x="16" y="11"/>
                        <a:pt x="12" y="9"/>
                        <a:pt x="12" y="10"/>
                      </a:cubicBezTo>
                      <a:cubicBezTo>
                        <a:pt x="12" y="12"/>
                        <a:pt x="15" y="14"/>
                        <a:pt x="17" y="15"/>
                      </a:cubicBezTo>
                      <a:cubicBezTo>
                        <a:pt x="18" y="16"/>
                        <a:pt x="20" y="15"/>
                        <a:pt x="21" y="16"/>
                      </a:cubicBezTo>
                      <a:cubicBezTo>
                        <a:pt x="22" y="17"/>
                        <a:pt x="21" y="19"/>
                        <a:pt x="22" y="19"/>
                      </a:cubicBezTo>
                      <a:cubicBezTo>
                        <a:pt x="24" y="21"/>
                        <a:pt x="23" y="24"/>
                        <a:pt x="23" y="26"/>
                      </a:cubicBezTo>
                      <a:cubicBezTo>
                        <a:pt x="18" y="26"/>
                        <a:pt x="12" y="25"/>
                        <a:pt x="7" y="25"/>
                      </a:cubicBezTo>
                      <a:cubicBezTo>
                        <a:pt x="5" y="30"/>
                        <a:pt x="3" y="34"/>
                        <a:pt x="1" y="38"/>
                      </a:cubicBezTo>
                      <a:cubicBezTo>
                        <a:pt x="1" y="40"/>
                        <a:pt x="2" y="41"/>
                        <a:pt x="2" y="43"/>
                      </a:cubicBezTo>
                      <a:cubicBezTo>
                        <a:pt x="1" y="44"/>
                        <a:pt x="0" y="46"/>
                        <a:pt x="0" y="47"/>
                      </a:cubicBezTo>
                      <a:cubicBezTo>
                        <a:pt x="1" y="48"/>
                        <a:pt x="2" y="50"/>
                        <a:pt x="4" y="51"/>
                      </a:cubicBezTo>
                      <a:cubicBezTo>
                        <a:pt x="6" y="53"/>
                        <a:pt x="8" y="54"/>
                        <a:pt x="10" y="55"/>
                      </a:cubicBezTo>
                      <a:cubicBezTo>
                        <a:pt x="13" y="56"/>
                        <a:pt x="16" y="57"/>
                        <a:pt x="19" y="57"/>
                      </a:cubicBezTo>
                      <a:cubicBezTo>
                        <a:pt x="21" y="58"/>
                        <a:pt x="23" y="58"/>
                        <a:pt x="25" y="58"/>
                      </a:cubicBezTo>
                      <a:cubicBezTo>
                        <a:pt x="27" y="57"/>
                        <a:pt x="28" y="56"/>
                        <a:pt x="29" y="55"/>
                      </a:cubicBezTo>
                      <a:cubicBezTo>
                        <a:pt x="30" y="55"/>
                        <a:pt x="31" y="56"/>
                        <a:pt x="32" y="55"/>
                      </a:cubicBezTo>
                      <a:cubicBezTo>
                        <a:pt x="33" y="53"/>
                        <a:pt x="32" y="50"/>
                        <a:pt x="34" y="48"/>
                      </a:cubicBezTo>
                      <a:cubicBezTo>
                        <a:pt x="34" y="47"/>
                        <a:pt x="36" y="47"/>
                        <a:pt x="38" y="47"/>
                      </a:cubicBezTo>
                      <a:cubicBezTo>
                        <a:pt x="38" y="47"/>
                        <a:pt x="39" y="47"/>
                        <a:pt x="40" y="4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6" name="Freeform 2539"/>
                <p:cNvSpPr>
                  <a:spLocks noChangeAspect="1"/>
                </p:cNvSpPr>
                <p:nvPr/>
              </p:nvSpPr>
              <p:spPr bwMode="auto">
                <a:xfrm>
                  <a:off x="2373313" y="3792538"/>
                  <a:ext cx="61913" cy="41275"/>
                </a:xfrm>
                <a:custGeom>
                  <a:avLst/>
                  <a:gdLst>
                    <a:gd name="T0" fmla="*/ 38 w 33"/>
                    <a:gd name="T1" fmla="*/ 20 h 22"/>
                    <a:gd name="T2" fmla="*/ 38 w 33"/>
                    <a:gd name="T3" fmla="*/ 14 h 22"/>
                    <a:gd name="T4" fmla="*/ 35 w 33"/>
                    <a:gd name="T5" fmla="*/ 11 h 22"/>
                    <a:gd name="T6" fmla="*/ 28 w 33"/>
                    <a:gd name="T7" fmla="*/ 12 h 22"/>
                    <a:gd name="T8" fmla="*/ 28 w 33"/>
                    <a:gd name="T9" fmla="*/ 7 h 22"/>
                    <a:gd name="T10" fmla="*/ 24 w 33"/>
                    <a:gd name="T11" fmla="*/ 6 h 22"/>
                    <a:gd name="T12" fmla="*/ 20 w 33"/>
                    <a:gd name="T13" fmla="*/ 4 h 22"/>
                    <a:gd name="T14" fmla="*/ 18 w 33"/>
                    <a:gd name="T15" fmla="*/ 0 h 22"/>
                    <a:gd name="T16" fmla="*/ 15 w 33"/>
                    <a:gd name="T17" fmla="*/ 0 h 22"/>
                    <a:gd name="T18" fmla="*/ 11 w 33"/>
                    <a:gd name="T19" fmla="*/ 1 h 22"/>
                    <a:gd name="T20" fmla="*/ 8 w 33"/>
                    <a:gd name="T21" fmla="*/ 9 h 22"/>
                    <a:gd name="T22" fmla="*/ 5 w 33"/>
                    <a:gd name="T23" fmla="*/ 9 h 22"/>
                    <a:gd name="T24" fmla="*/ 0 w 33"/>
                    <a:gd name="T25" fmla="*/ 13 h 22"/>
                    <a:gd name="T26" fmla="*/ 6 w 33"/>
                    <a:gd name="T27" fmla="*/ 15 h 22"/>
                    <a:gd name="T28" fmla="*/ 8 w 33"/>
                    <a:gd name="T29" fmla="*/ 19 h 22"/>
                    <a:gd name="T30" fmla="*/ 17 w 33"/>
                    <a:gd name="T31" fmla="*/ 20 h 22"/>
                    <a:gd name="T32" fmla="*/ 19 w 33"/>
                    <a:gd name="T33" fmla="*/ 22 h 22"/>
                    <a:gd name="T34" fmla="*/ 26 w 33"/>
                    <a:gd name="T35" fmla="*/ 21 h 22"/>
                    <a:gd name="T36" fmla="*/ 31 w 33"/>
                    <a:gd name="T37" fmla="*/ 25 h 22"/>
                    <a:gd name="T38" fmla="*/ 34 w 33"/>
                    <a:gd name="T39" fmla="*/ 25 h 22"/>
                    <a:gd name="T40" fmla="*/ 35 w 33"/>
                    <a:gd name="T41" fmla="*/ 21 h 22"/>
                    <a:gd name="T42" fmla="*/ 38 w 33"/>
                    <a:gd name="T43" fmla="*/ 20 h 2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3"/>
                    <a:gd name="T67" fmla="*/ 0 h 22"/>
                    <a:gd name="T68" fmla="*/ 33 w 33"/>
                    <a:gd name="T69" fmla="*/ 22 h 2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3" h="22">
                      <a:moveTo>
                        <a:pt x="32" y="17"/>
                      </a:moveTo>
                      <a:cubicBezTo>
                        <a:pt x="32" y="15"/>
                        <a:pt x="33" y="14"/>
                        <a:pt x="32" y="12"/>
                      </a:cubicBezTo>
                      <a:cubicBezTo>
                        <a:pt x="32" y="10"/>
                        <a:pt x="31" y="10"/>
                        <a:pt x="30" y="9"/>
                      </a:cubicBezTo>
                      <a:cubicBezTo>
                        <a:pt x="28" y="9"/>
                        <a:pt x="26" y="11"/>
                        <a:pt x="24" y="10"/>
                      </a:cubicBezTo>
                      <a:cubicBezTo>
                        <a:pt x="23" y="9"/>
                        <a:pt x="25" y="7"/>
                        <a:pt x="24" y="6"/>
                      </a:cubicBezTo>
                      <a:cubicBezTo>
                        <a:pt x="23" y="5"/>
                        <a:pt x="21" y="5"/>
                        <a:pt x="20" y="5"/>
                      </a:cubicBezTo>
                      <a:cubicBezTo>
                        <a:pt x="19" y="4"/>
                        <a:pt x="18" y="4"/>
                        <a:pt x="17" y="3"/>
                      </a:cubicBezTo>
                      <a:cubicBezTo>
                        <a:pt x="16" y="2"/>
                        <a:pt x="15" y="1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1" y="0"/>
                        <a:pt x="9" y="0"/>
                        <a:pt x="9" y="1"/>
                      </a:cubicBezTo>
                      <a:cubicBezTo>
                        <a:pt x="7" y="3"/>
                        <a:pt x="8" y="6"/>
                        <a:pt x="7" y="8"/>
                      </a:cubicBezTo>
                      <a:cubicBezTo>
                        <a:pt x="6" y="9"/>
                        <a:pt x="5" y="8"/>
                        <a:pt x="4" y="8"/>
                      </a:cubicBezTo>
                      <a:cubicBezTo>
                        <a:pt x="3" y="9"/>
                        <a:pt x="2" y="10"/>
                        <a:pt x="0" y="11"/>
                      </a:cubicBezTo>
                      <a:cubicBezTo>
                        <a:pt x="2" y="12"/>
                        <a:pt x="4" y="12"/>
                        <a:pt x="5" y="13"/>
                      </a:cubicBezTo>
                      <a:cubicBezTo>
                        <a:pt x="6" y="13"/>
                        <a:pt x="6" y="15"/>
                        <a:pt x="7" y="16"/>
                      </a:cubicBezTo>
                      <a:cubicBezTo>
                        <a:pt x="9" y="17"/>
                        <a:pt x="12" y="16"/>
                        <a:pt x="14" y="17"/>
                      </a:cubicBezTo>
                      <a:cubicBezTo>
                        <a:pt x="15" y="17"/>
                        <a:pt x="15" y="19"/>
                        <a:pt x="16" y="19"/>
                      </a:cubicBezTo>
                      <a:cubicBezTo>
                        <a:pt x="18" y="19"/>
                        <a:pt x="20" y="17"/>
                        <a:pt x="22" y="18"/>
                      </a:cubicBezTo>
                      <a:cubicBezTo>
                        <a:pt x="24" y="18"/>
                        <a:pt x="24" y="21"/>
                        <a:pt x="26" y="21"/>
                      </a:cubicBezTo>
                      <a:cubicBezTo>
                        <a:pt x="27" y="22"/>
                        <a:pt x="29" y="22"/>
                        <a:pt x="29" y="21"/>
                      </a:cubicBezTo>
                      <a:cubicBezTo>
                        <a:pt x="30" y="20"/>
                        <a:pt x="29" y="18"/>
                        <a:pt x="30" y="18"/>
                      </a:cubicBezTo>
                      <a:cubicBezTo>
                        <a:pt x="30" y="17"/>
                        <a:pt x="31" y="17"/>
                        <a:pt x="32" y="1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7" name="Freeform 2540"/>
                <p:cNvSpPr>
                  <a:spLocks noChangeAspect="1"/>
                </p:cNvSpPr>
                <p:nvPr/>
              </p:nvSpPr>
              <p:spPr bwMode="auto">
                <a:xfrm>
                  <a:off x="2401888" y="3754438"/>
                  <a:ext cx="142875" cy="84138"/>
                </a:xfrm>
                <a:custGeom>
                  <a:avLst/>
                  <a:gdLst>
                    <a:gd name="T0" fmla="*/ 20 w 75"/>
                    <a:gd name="T1" fmla="*/ 45 h 44"/>
                    <a:gd name="T2" fmla="*/ 20 w 75"/>
                    <a:gd name="T3" fmla="*/ 39 h 44"/>
                    <a:gd name="T4" fmla="*/ 18 w 75"/>
                    <a:gd name="T5" fmla="*/ 35 h 44"/>
                    <a:gd name="T6" fmla="*/ 11 w 75"/>
                    <a:gd name="T7" fmla="*/ 36 h 44"/>
                    <a:gd name="T8" fmla="*/ 11 w 75"/>
                    <a:gd name="T9" fmla="*/ 31 h 44"/>
                    <a:gd name="T10" fmla="*/ 6 w 75"/>
                    <a:gd name="T11" fmla="*/ 30 h 44"/>
                    <a:gd name="T12" fmla="*/ 2 w 75"/>
                    <a:gd name="T13" fmla="*/ 28 h 44"/>
                    <a:gd name="T14" fmla="*/ 0 w 75"/>
                    <a:gd name="T15" fmla="*/ 24 h 44"/>
                    <a:gd name="T16" fmla="*/ 0 w 75"/>
                    <a:gd name="T17" fmla="*/ 17 h 44"/>
                    <a:gd name="T18" fmla="*/ 6 w 75"/>
                    <a:gd name="T19" fmla="*/ 13 h 44"/>
                    <a:gd name="T20" fmla="*/ 14 w 75"/>
                    <a:gd name="T21" fmla="*/ 7 h 44"/>
                    <a:gd name="T22" fmla="*/ 16 w 75"/>
                    <a:gd name="T23" fmla="*/ 4 h 44"/>
                    <a:gd name="T24" fmla="*/ 22 w 75"/>
                    <a:gd name="T25" fmla="*/ 0 h 44"/>
                    <a:gd name="T26" fmla="*/ 28 w 75"/>
                    <a:gd name="T27" fmla="*/ 1 h 44"/>
                    <a:gd name="T28" fmla="*/ 30 w 75"/>
                    <a:gd name="T29" fmla="*/ 4 h 44"/>
                    <a:gd name="T30" fmla="*/ 41 w 75"/>
                    <a:gd name="T31" fmla="*/ 4 h 44"/>
                    <a:gd name="T32" fmla="*/ 49 w 75"/>
                    <a:gd name="T33" fmla="*/ 0 h 44"/>
                    <a:gd name="T34" fmla="*/ 54 w 75"/>
                    <a:gd name="T35" fmla="*/ 0 h 44"/>
                    <a:gd name="T36" fmla="*/ 64 w 75"/>
                    <a:gd name="T37" fmla="*/ 1 h 44"/>
                    <a:gd name="T38" fmla="*/ 71 w 75"/>
                    <a:gd name="T39" fmla="*/ 2 h 44"/>
                    <a:gd name="T40" fmla="*/ 76 w 75"/>
                    <a:gd name="T41" fmla="*/ 2 h 44"/>
                    <a:gd name="T42" fmla="*/ 80 w 75"/>
                    <a:gd name="T43" fmla="*/ 6 h 44"/>
                    <a:gd name="T44" fmla="*/ 80 w 75"/>
                    <a:gd name="T45" fmla="*/ 7 h 44"/>
                    <a:gd name="T46" fmla="*/ 76 w 75"/>
                    <a:gd name="T47" fmla="*/ 6 h 44"/>
                    <a:gd name="T48" fmla="*/ 76 w 75"/>
                    <a:gd name="T49" fmla="*/ 11 h 44"/>
                    <a:gd name="T50" fmla="*/ 77 w 75"/>
                    <a:gd name="T51" fmla="*/ 12 h 44"/>
                    <a:gd name="T52" fmla="*/ 83 w 75"/>
                    <a:gd name="T53" fmla="*/ 12 h 44"/>
                    <a:gd name="T54" fmla="*/ 83 w 75"/>
                    <a:gd name="T55" fmla="*/ 11 h 44"/>
                    <a:gd name="T56" fmla="*/ 83 w 75"/>
                    <a:gd name="T57" fmla="*/ 8 h 44"/>
                    <a:gd name="T58" fmla="*/ 89 w 75"/>
                    <a:gd name="T59" fmla="*/ 13 h 44"/>
                    <a:gd name="T60" fmla="*/ 89 w 75"/>
                    <a:gd name="T61" fmla="*/ 18 h 44"/>
                    <a:gd name="T62" fmla="*/ 82 w 75"/>
                    <a:gd name="T63" fmla="*/ 18 h 44"/>
                    <a:gd name="T64" fmla="*/ 78 w 75"/>
                    <a:gd name="T65" fmla="*/ 20 h 44"/>
                    <a:gd name="T66" fmla="*/ 68 w 75"/>
                    <a:gd name="T67" fmla="*/ 24 h 44"/>
                    <a:gd name="T68" fmla="*/ 66 w 75"/>
                    <a:gd name="T69" fmla="*/ 20 h 44"/>
                    <a:gd name="T70" fmla="*/ 60 w 75"/>
                    <a:gd name="T71" fmla="*/ 25 h 44"/>
                    <a:gd name="T72" fmla="*/ 59 w 75"/>
                    <a:gd name="T73" fmla="*/ 30 h 44"/>
                    <a:gd name="T74" fmla="*/ 50 w 75"/>
                    <a:gd name="T75" fmla="*/ 35 h 44"/>
                    <a:gd name="T76" fmla="*/ 44 w 75"/>
                    <a:gd name="T77" fmla="*/ 35 h 44"/>
                    <a:gd name="T78" fmla="*/ 41 w 75"/>
                    <a:gd name="T79" fmla="*/ 39 h 44"/>
                    <a:gd name="T80" fmla="*/ 35 w 75"/>
                    <a:gd name="T81" fmla="*/ 39 h 44"/>
                    <a:gd name="T82" fmla="*/ 35 w 75"/>
                    <a:gd name="T83" fmla="*/ 47 h 44"/>
                    <a:gd name="T84" fmla="*/ 30 w 75"/>
                    <a:gd name="T85" fmla="*/ 53 h 44"/>
                    <a:gd name="T86" fmla="*/ 26 w 75"/>
                    <a:gd name="T87" fmla="*/ 53 h 44"/>
                    <a:gd name="T88" fmla="*/ 24 w 75"/>
                    <a:gd name="T89" fmla="*/ 49 h 44"/>
                    <a:gd name="T90" fmla="*/ 20 w 75"/>
                    <a:gd name="T91" fmla="*/ 45 h 4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5"/>
                    <a:gd name="T139" fmla="*/ 0 h 44"/>
                    <a:gd name="T140" fmla="*/ 75 w 75"/>
                    <a:gd name="T141" fmla="*/ 44 h 4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5" h="44">
                      <a:moveTo>
                        <a:pt x="17" y="37"/>
                      </a:moveTo>
                      <a:cubicBezTo>
                        <a:pt x="17" y="35"/>
                        <a:pt x="18" y="34"/>
                        <a:pt x="17" y="32"/>
                      </a:cubicBezTo>
                      <a:cubicBezTo>
                        <a:pt x="17" y="30"/>
                        <a:pt x="16" y="30"/>
                        <a:pt x="15" y="29"/>
                      </a:cubicBezTo>
                      <a:cubicBezTo>
                        <a:pt x="13" y="29"/>
                        <a:pt x="11" y="31"/>
                        <a:pt x="9" y="30"/>
                      </a:cubicBezTo>
                      <a:cubicBezTo>
                        <a:pt x="8" y="29"/>
                        <a:pt x="10" y="27"/>
                        <a:pt x="9" y="26"/>
                      </a:cubicBezTo>
                      <a:cubicBezTo>
                        <a:pt x="8" y="25"/>
                        <a:pt x="6" y="25"/>
                        <a:pt x="5" y="25"/>
                      </a:cubicBezTo>
                      <a:cubicBezTo>
                        <a:pt x="4" y="24"/>
                        <a:pt x="3" y="24"/>
                        <a:pt x="2" y="23"/>
                      </a:cubicBezTo>
                      <a:cubicBezTo>
                        <a:pt x="1" y="22"/>
                        <a:pt x="0" y="21"/>
                        <a:pt x="0" y="20"/>
                      </a:cubicBezTo>
                      <a:cubicBezTo>
                        <a:pt x="0" y="18"/>
                        <a:pt x="0" y="16"/>
                        <a:pt x="0" y="14"/>
                      </a:cubicBezTo>
                      <a:cubicBezTo>
                        <a:pt x="1" y="13"/>
                        <a:pt x="3" y="12"/>
                        <a:pt x="5" y="11"/>
                      </a:cubicBezTo>
                      <a:cubicBezTo>
                        <a:pt x="7" y="9"/>
                        <a:pt x="10" y="8"/>
                        <a:pt x="12" y="6"/>
                      </a:cubicBezTo>
                      <a:cubicBezTo>
                        <a:pt x="13" y="6"/>
                        <a:pt x="12" y="4"/>
                        <a:pt x="13" y="3"/>
                      </a:cubicBezTo>
                      <a:cubicBezTo>
                        <a:pt x="14" y="2"/>
                        <a:pt x="16" y="1"/>
                        <a:pt x="18" y="0"/>
                      </a:cubicBezTo>
                      <a:cubicBezTo>
                        <a:pt x="20" y="0"/>
                        <a:pt x="21" y="0"/>
                        <a:pt x="23" y="1"/>
                      </a:cubicBezTo>
                      <a:cubicBezTo>
                        <a:pt x="24" y="1"/>
                        <a:pt x="24" y="3"/>
                        <a:pt x="25" y="3"/>
                      </a:cubicBezTo>
                      <a:cubicBezTo>
                        <a:pt x="28" y="4"/>
                        <a:pt x="31" y="4"/>
                        <a:pt x="34" y="3"/>
                      </a:cubicBezTo>
                      <a:cubicBezTo>
                        <a:pt x="37" y="3"/>
                        <a:pt x="39" y="1"/>
                        <a:pt x="41" y="0"/>
                      </a:cubicBezTo>
                      <a:cubicBezTo>
                        <a:pt x="43" y="0"/>
                        <a:pt x="44" y="0"/>
                        <a:pt x="45" y="0"/>
                      </a:cubicBezTo>
                      <a:cubicBezTo>
                        <a:pt x="48" y="0"/>
                        <a:pt x="51" y="0"/>
                        <a:pt x="53" y="1"/>
                      </a:cubicBezTo>
                      <a:cubicBezTo>
                        <a:pt x="55" y="1"/>
                        <a:pt x="57" y="2"/>
                        <a:pt x="59" y="2"/>
                      </a:cubicBezTo>
                      <a:cubicBezTo>
                        <a:pt x="60" y="2"/>
                        <a:pt x="62" y="1"/>
                        <a:pt x="63" y="2"/>
                      </a:cubicBezTo>
                      <a:cubicBezTo>
                        <a:pt x="65" y="2"/>
                        <a:pt x="66" y="4"/>
                        <a:pt x="67" y="5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6" y="6"/>
                        <a:pt x="64" y="5"/>
                        <a:pt x="63" y="5"/>
                      </a:cubicBezTo>
                      <a:cubicBezTo>
                        <a:pt x="62" y="6"/>
                        <a:pt x="63" y="8"/>
                        <a:pt x="63" y="9"/>
                      </a:cubicBezTo>
                      <a:cubicBezTo>
                        <a:pt x="63" y="9"/>
                        <a:pt x="64" y="10"/>
                        <a:pt x="64" y="10"/>
                      </a:cubicBezTo>
                      <a:cubicBezTo>
                        <a:pt x="66" y="11"/>
                        <a:pt x="67" y="11"/>
                        <a:pt x="69" y="10"/>
                      </a:cubicBezTo>
                      <a:cubicBezTo>
                        <a:pt x="69" y="10"/>
                        <a:pt x="69" y="9"/>
                        <a:pt x="69" y="9"/>
                      </a:cubicBezTo>
                      <a:cubicBezTo>
                        <a:pt x="69" y="8"/>
                        <a:pt x="68" y="6"/>
                        <a:pt x="69" y="7"/>
                      </a:cubicBezTo>
                      <a:cubicBezTo>
                        <a:pt x="71" y="8"/>
                        <a:pt x="73" y="9"/>
                        <a:pt x="74" y="11"/>
                      </a:cubicBezTo>
                      <a:cubicBezTo>
                        <a:pt x="75" y="12"/>
                        <a:pt x="74" y="14"/>
                        <a:pt x="74" y="15"/>
                      </a:cubicBezTo>
                      <a:cubicBezTo>
                        <a:pt x="72" y="15"/>
                        <a:pt x="70" y="14"/>
                        <a:pt x="68" y="15"/>
                      </a:cubicBezTo>
                      <a:cubicBezTo>
                        <a:pt x="67" y="15"/>
                        <a:pt x="66" y="17"/>
                        <a:pt x="65" y="17"/>
                      </a:cubicBezTo>
                      <a:cubicBezTo>
                        <a:pt x="62" y="18"/>
                        <a:pt x="59" y="20"/>
                        <a:pt x="57" y="20"/>
                      </a:cubicBezTo>
                      <a:cubicBezTo>
                        <a:pt x="55" y="20"/>
                        <a:pt x="56" y="17"/>
                        <a:pt x="55" y="17"/>
                      </a:cubicBezTo>
                      <a:cubicBezTo>
                        <a:pt x="53" y="17"/>
                        <a:pt x="51" y="19"/>
                        <a:pt x="50" y="21"/>
                      </a:cubicBezTo>
                      <a:cubicBezTo>
                        <a:pt x="49" y="22"/>
                        <a:pt x="50" y="24"/>
                        <a:pt x="49" y="25"/>
                      </a:cubicBezTo>
                      <a:cubicBezTo>
                        <a:pt x="47" y="27"/>
                        <a:pt x="45" y="28"/>
                        <a:pt x="42" y="29"/>
                      </a:cubicBezTo>
                      <a:cubicBezTo>
                        <a:pt x="40" y="29"/>
                        <a:pt x="38" y="29"/>
                        <a:pt x="37" y="29"/>
                      </a:cubicBezTo>
                      <a:cubicBezTo>
                        <a:pt x="35" y="30"/>
                        <a:pt x="35" y="31"/>
                        <a:pt x="34" y="32"/>
                      </a:cubicBezTo>
                      <a:cubicBezTo>
                        <a:pt x="32" y="32"/>
                        <a:pt x="30" y="31"/>
                        <a:pt x="29" y="32"/>
                      </a:cubicBezTo>
                      <a:cubicBezTo>
                        <a:pt x="28" y="34"/>
                        <a:pt x="30" y="37"/>
                        <a:pt x="29" y="39"/>
                      </a:cubicBezTo>
                      <a:cubicBezTo>
                        <a:pt x="28" y="41"/>
                        <a:pt x="27" y="42"/>
                        <a:pt x="25" y="44"/>
                      </a:cubicBezTo>
                      <a:cubicBezTo>
                        <a:pt x="24" y="44"/>
                        <a:pt x="23" y="44"/>
                        <a:pt x="22" y="44"/>
                      </a:cubicBezTo>
                      <a:cubicBezTo>
                        <a:pt x="21" y="43"/>
                        <a:pt x="20" y="42"/>
                        <a:pt x="20" y="41"/>
                      </a:cubicBezTo>
                      <a:cubicBezTo>
                        <a:pt x="19" y="40"/>
                        <a:pt x="18" y="38"/>
                        <a:pt x="17" y="3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8" name="Freeform 2541"/>
                <p:cNvSpPr>
                  <a:spLocks noChangeAspect="1"/>
                </p:cNvSpPr>
                <p:nvPr/>
              </p:nvSpPr>
              <p:spPr bwMode="auto">
                <a:xfrm>
                  <a:off x="2432050" y="3781425"/>
                  <a:ext cx="109538" cy="119063"/>
                </a:xfrm>
                <a:custGeom>
                  <a:avLst/>
                  <a:gdLst>
                    <a:gd name="T0" fmla="*/ 31 w 58"/>
                    <a:gd name="T1" fmla="*/ 65 h 63"/>
                    <a:gd name="T2" fmla="*/ 42 w 58"/>
                    <a:gd name="T3" fmla="*/ 70 h 63"/>
                    <a:gd name="T4" fmla="*/ 46 w 58"/>
                    <a:gd name="T5" fmla="*/ 70 h 63"/>
                    <a:gd name="T6" fmla="*/ 51 w 58"/>
                    <a:gd name="T7" fmla="*/ 74 h 63"/>
                    <a:gd name="T8" fmla="*/ 59 w 58"/>
                    <a:gd name="T9" fmla="*/ 74 h 63"/>
                    <a:gd name="T10" fmla="*/ 61 w 58"/>
                    <a:gd name="T11" fmla="*/ 70 h 63"/>
                    <a:gd name="T12" fmla="*/ 57 w 58"/>
                    <a:gd name="T13" fmla="*/ 63 h 63"/>
                    <a:gd name="T14" fmla="*/ 59 w 58"/>
                    <a:gd name="T15" fmla="*/ 55 h 63"/>
                    <a:gd name="T16" fmla="*/ 58 w 58"/>
                    <a:gd name="T17" fmla="*/ 48 h 63"/>
                    <a:gd name="T18" fmla="*/ 62 w 58"/>
                    <a:gd name="T19" fmla="*/ 42 h 63"/>
                    <a:gd name="T20" fmla="*/ 62 w 58"/>
                    <a:gd name="T21" fmla="*/ 26 h 63"/>
                    <a:gd name="T22" fmla="*/ 68 w 58"/>
                    <a:gd name="T23" fmla="*/ 15 h 63"/>
                    <a:gd name="T24" fmla="*/ 68 w 58"/>
                    <a:gd name="T25" fmla="*/ 7 h 63"/>
                    <a:gd name="T26" fmla="*/ 69 w 58"/>
                    <a:gd name="T27" fmla="*/ 1 h 63"/>
                    <a:gd name="T28" fmla="*/ 62 w 58"/>
                    <a:gd name="T29" fmla="*/ 1 h 63"/>
                    <a:gd name="T30" fmla="*/ 58 w 58"/>
                    <a:gd name="T31" fmla="*/ 4 h 63"/>
                    <a:gd name="T32" fmla="*/ 49 w 58"/>
                    <a:gd name="T33" fmla="*/ 7 h 63"/>
                    <a:gd name="T34" fmla="*/ 46 w 58"/>
                    <a:gd name="T35" fmla="*/ 4 h 63"/>
                    <a:gd name="T36" fmla="*/ 40 w 58"/>
                    <a:gd name="T37" fmla="*/ 8 h 63"/>
                    <a:gd name="T38" fmla="*/ 39 w 58"/>
                    <a:gd name="T39" fmla="*/ 13 h 63"/>
                    <a:gd name="T40" fmla="*/ 31 w 58"/>
                    <a:gd name="T41" fmla="*/ 18 h 63"/>
                    <a:gd name="T42" fmla="*/ 25 w 58"/>
                    <a:gd name="T43" fmla="*/ 18 h 63"/>
                    <a:gd name="T44" fmla="*/ 21 w 58"/>
                    <a:gd name="T45" fmla="*/ 21 h 63"/>
                    <a:gd name="T46" fmla="*/ 15 w 58"/>
                    <a:gd name="T47" fmla="*/ 21 h 63"/>
                    <a:gd name="T48" fmla="*/ 15 w 58"/>
                    <a:gd name="T49" fmla="*/ 30 h 63"/>
                    <a:gd name="T50" fmla="*/ 11 w 58"/>
                    <a:gd name="T51" fmla="*/ 36 h 63"/>
                    <a:gd name="T52" fmla="*/ 7 w 58"/>
                    <a:gd name="T53" fmla="*/ 36 h 63"/>
                    <a:gd name="T54" fmla="*/ 5 w 58"/>
                    <a:gd name="T55" fmla="*/ 37 h 63"/>
                    <a:gd name="T56" fmla="*/ 1 w 58"/>
                    <a:gd name="T57" fmla="*/ 33 h 63"/>
                    <a:gd name="T58" fmla="*/ 1 w 58"/>
                    <a:gd name="T59" fmla="*/ 38 h 63"/>
                    <a:gd name="T60" fmla="*/ 15 w 58"/>
                    <a:gd name="T61" fmla="*/ 54 h 63"/>
                    <a:gd name="T62" fmla="*/ 27 w 58"/>
                    <a:gd name="T63" fmla="*/ 67 h 63"/>
                    <a:gd name="T64" fmla="*/ 30 w 58"/>
                    <a:gd name="T65" fmla="*/ 65 h 63"/>
                    <a:gd name="T66" fmla="*/ 27 w 58"/>
                    <a:gd name="T67" fmla="*/ 60 h 63"/>
                    <a:gd name="T68" fmla="*/ 26 w 58"/>
                    <a:gd name="T69" fmla="*/ 51 h 63"/>
                    <a:gd name="T70" fmla="*/ 27 w 58"/>
                    <a:gd name="T71" fmla="*/ 50 h 63"/>
                    <a:gd name="T72" fmla="*/ 36 w 58"/>
                    <a:gd name="T73" fmla="*/ 56 h 63"/>
                    <a:gd name="T74" fmla="*/ 43 w 58"/>
                    <a:gd name="T75" fmla="*/ 64 h 63"/>
                    <a:gd name="T76" fmla="*/ 43 w 58"/>
                    <a:gd name="T77" fmla="*/ 68 h 63"/>
                    <a:gd name="T78" fmla="*/ 32 w 58"/>
                    <a:gd name="T79" fmla="*/ 63 h 63"/>
                    <a:gd name="T80" fmla="*/ 31 w 58"/>
                    <a:gd name="T81" fmla="*/ 65 h 6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8"/>
                    <a:gd name="T124" fmla="*/ 0 h 63"/>
                    <a:gd name="T125" fmla="*/ 58 w 58"/>
                    <a:gd name="T126" fmla="*/ 63 h 6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8" h="63">
                      <a:moveTo>
                        <a:pt x="26" y="55"/>
                      </a:moveTo>
                      <a:cubicBezTo>
                        <a:pt x="30" y="55"/>
                        <a:pt x="31" y="58"/>
                        <a:pt x="35" y="59"/>
                      </a:cubicBezTo>
                      <a:cubicBezTo>
                        <a:pt x="36" y="59"/>
                        <a:pt x="38" y="58"/>
                        <a:pt x="39" y="59"/>
                      </a:cubicBezTo>
                      <a:cubicBezTo>
                        <a:pt x="41" y="59"/>
                        <a:pt x="41" y="62"/>
                        <a:pt x="43" y="62"/>
                      </a:cubicBezTo>
                      <a:cubicBezTo>
                        <a:pt x="45" y="63"/>
                        <a:pt x="48" y="63"/>
                        <a:pt x="50" y="62"/>
                      </a:cubicBezTo>
                      <a:cubicBezTo>
                        <a:pt x="51" y="62"/>
                        <a:pt x="51" y="60"/>
                        <a:pt x="51" y="59"/>
                      </a:cubicBezTo>
                      <a:cubicBezTo>
                        <a:pt x="50" y="57"/>
                        <a:pt x="48" y="55"/>
                        <a:pt x="48" y="53"/>
                      </a:cubicBezTo>
                      <a:cubicBezTo>
                        <a:pt x="48" y="50"/>
                        <a:pt x="50" y="48"/>
                        <a:pt x="50" y="46"/>
                      </a:cubicBezTo>
                      <a:cubicBezTo>
                        <a:pt x="50" y="44"/>
                        <a:pt x="48" y="42"/>
                        <a:pt x="49" y="40"/>
                      </a:cubicBezTo>
                      <a:cubicBezTo>
                        <a:pt x="49" y="38"/>
                        <a:pt x="52" y="37"/>
                        <a:pt x="52" y="35"/>
                      </a:cubicBezTo>
                      <a:cubicBezTo>
                        <a:pt x="53" y="31"/>
                        <a:pt x="51" y="26"/>
                        <a:pt x="52" y="22"/>
                      </a:cubicBezTo>
                      <a:cubicBezTo>
                        <a:pt x="53" y="18"/>
                        <a:pt x="56" y="16"/>
                        <a:pt x="57" y="13"/>
                      </a:cubicBezTo>
                      <a:cubicBezTo>
                        <a:pt x="58" y="11"/>
                        <a:pt x="57" y="8"/>
                        <a:pt x="57" y="6"/>
                      </a:cubicBezTo>
                      <a:cubicBezTo>
                        <a:pt x="57" y="4"/>
                        <a:pt x="57" y="3"/>
                        <a:pt x="58" y="1"/>
                      </a:cubicBezTo>
                      <a:cubicBezTo>
                        <a:pt x="56" y="1"/>
                        <a:pt x="54" y="0"/>
                        <a:pt x="52" y="1"/>
                      </a:cubicBezTo>
                      <a:cubicBezTo>
                        <a:pt x="51" y="1"/>
                        <a:pt x="50" y="3"/>
                        <a:pt x="49" y="3"/>
                      </a:cubicBezTo>
                      <a:cubicBezTo>
                        <a:pt x="46" y="4"/>
                        <a:pt x="43" y="6"/>
                        <a:pt x="41" y="6"/>
                      </a:cubicBezTo>
                      <a:cubicBezTo>
                        <a:pt x="39" y="6"/>
                        <a:pt x="40" y="3"/>
                        <a:pt x="39" y="3"/>
                      </a:cubicBezTo>
                      <a:cubicBezTo>
                        <a:pt x="37" y="3"/>
                        <a:pt x="35" y="5"/>
                        <a:pt x="34" y="7"/>
                      </a:cubicBezTo>
                      <a:cubicBezTo>
                        <a:pt x="33" y="8"/>
                        <a:pt x="34" y="10"/>
                        <a:pt x="33" y="11"/>
                      </a:cubicBezTo>
                      <a:cubicBezTo>
                        <a:pt x="31" y="13"/>
                        <a:pt x="29" y="14"/>
                        <a:pt x="26" y="15"/>
                      </a:cubicBezTo>
                      <a:cubicBezTo>
                        <a:pt x="24" y="15"/>
                        <a:pt x="22" y="15"/>
                        <a:pt x="21" y="15"/>
                      </a:cubicBezTo>
                      <a:cubicBezTo>
                        <a:pt x="19" y="16"/>
                        <a:pt x="19" y="17"/>
                        <a:pt x="18" y="18"/>
                      </a:cubicBezTo>
                      <a:cubicBezTo>
                        <a:pt x="16" y="18"/>
                        <a:pt x="14" y="17"/>
                        <a:pt x="13" y="18"/>
                      </a:cubicBezTo>
                      <a:cubicBezTo>
                        <a:pt x="12" y="20"/>
                        <a:pt x="14" y="23"/>
                        <a:pt x="13" y="25"/>
                      </a:cubicBezTo>
                      <a:cubicBezTo>
                        <a:pt x="12" y="27"/>
                        <a:pt x="11" y="28"/>
                        <a:pt x="9" y="30"/>
                      </a:cubicBezTo>
                      <a:cubicBezTo>
                        <a:pt x="8" y="30"/>
                        <a:pt x="7" y="30"/>
                        <a:pt x="6" y="30"/>
                      </a:cubicBezTo>
                      <a:cubicBezTo>
                        <a:pt x="5" y="30"/>
                        <a:pt x="4" y="32"/>
                        <a:pt x="4" y="31"/>
                      </a:cubicBezTo>
                      <a:cubicBezTo>
                        <a:pt x="3" y="31"/>
                        <a:pt x="2" y="28"/>
                        <a:pt x="1" y="28"/>
                      </a:cubicBezTo>
                      <a:cubicBezTo>
                        <a:pt x="0" y="29"/>
                        <a:pt x="0" y="31"/>
                        <a:pt x="1" y="32"/>
                      </a:cubicBezTo>
                      <a:cubicBezTo>
                        <a:pt x="4" y="37"/>
                        <a:pt x="9" y="41"/>
                        <a:pt x="13" y="45"/>
                      </a:cubicBezTo>
                      <a:cubicBezTo>
                        <a:pt x="17" y="49"/>
                        <a:pt x="19" y="53"/>
                        <a:pt x="23" y="56"/>
                      </a:cubicBezTo>
                      <a:cubicBezTo>
                        <a:pt x="24" y="56"/>
                        <a:pt x="24" y="55"/>
                        <a:pt x="25" y="55"/>
                      </a:cubicBezTo>
                      <a:cubicBezTo>
                        <a:pt x="25" y="53"/>
                        <a:pt x="23" y="52"/>
                        <a:pt x="23" y="50"/>
                      </a:cubicBezTo>
                      <a:cubicBezTo>
                        <a:pt x="22" y="48"/>
                        <a:pt x="22" y="45"/>
                        <a:pt x="22" y="43"/>
                      </a:cubicBezTo>
                      <a:cubicBezTo>
                        <a:pt x="22" y="42"/>
                        <a:pt x="23" y="42"/>
                        <a:pt x="23" y="42"/>
                      </a:cubicBezTo>
                      <a:cubicBezTo>
                        <a:pt x="26" y="43"/>
                        <a:pt x="28" y="45"/>
                        <a:pt x="30" y="47"/>
                      </a:cubicBezTo>
                      <a:cubicBezTo>
                        <a:pt x="32" y="49"/>
                        <a:pt x="34" y="51"/>
                        <a:pt x="36" y="54"/>
                      </a:cubicBezTo>
                      <a:cubicBezTo>
                        <a:pt x="36" y="55"/>
                        <a:pt x="37" y="57"/>
                        <a:pt x="36" y="57"/>
                      </a:cubicBezTo>
                      <a:cubicBezTo>
                        <a:pt x="32" y="57"/>
                        <a:pt x="30" y="54"/>
                        <a:pt x="27" y="53"/>
                      </a:cubicBezTo>
                      <a:cubicBezTo>
                        <a:pt x="26" y="53"/>
                        <a:pt x="26" y="54"/>
                        <a:pt x="26" y="5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89" name="Freeform 2542"/>
                <p:cNvSpPr>
                  <a:spLocks noChangeAspect="1"/>
                </p:cNvSpPr>
                <p:nvPr/>
              </p:nvSpPr>
              <p:spPr bwMode="auto">
                <a:xfrm>
                  <a:off x="2544763" y="3929063"/>
                  <a:ext cx="133350" cy="69850"/>
                </a:xfrm>
                <a:custGeom>
                  <a:avLst/>
                  <a:gdLst>
                    <a:gd name="T0" fmla="*/ 76 w 70"/>
                    <a:gd name="T1" fmla="*/ 40 h 36"/>
                    <a:gd name="T2" fmla="*/ 79 w 70"/>
                    <a:gd name="T3" fmla="*/ 35 h 36"/>
                    <a:gd name="T4" fmla="*/ 83 w 70"/>
                    <a:gd name="T5" fmla="*/ 35 h 36"/>
                    <a:gd name="T6" fmla="*/ 84 w 70"/>
                    <a:gd name="T7" fmla="*/ 27 h 36"/>
                    <a:gd name="T8" fmla="*/ 82 w 70"/>
                    <a:gd name="T9" fmla="*/ 22 h 36"/>
                    <a:gd name="T10" fmla="*/ 84 w 70"/>
                    <a:gd name="T11" fmla="*/ 18 h 36"/>
                    <a:gd name="T12" fmla="*/ 77 w 70"/>
                    <a:gd name="T13" fmla="*/ 10 h 36"/>
                    <a:gd name="T14" fmla="*/ 65 w 70"/>
                    <a:gd name="T15" fmla="*/ 6 h 36"/>
                    <a:gd name="T16" fmla="*/ 56 w 70"/>
                    <a:gd name="T17" fmla="*/ 1 h 36"/>
                    <a:gd name="T18" fmla="*/ 50 w 70"/>
                    <a:gd name="T19" fmla="*/ 5 h 36"/>
                    <a:gd name="T20" fmla="*/ 40 w 70"/>
                    <a:gd name="T21" fmla="*/ 7 h 36"/>
                    <a:gd name="T22" fmla="*/ 26 w 70"/>
                    <a:gd name="T23" fmla="*/ 15 h 36"/>
                    <a:gd name="T24" fmla="*/ 19 w 70"/>
                    <a:gd name="T25" fmla="*/ 12 h 36"/>
                    <a:gd name="T26" fmla="*/ 13 w 70"/>
                    <a:gd name="T27" fmla="*/ 12 h 36"/>
                    <a:gd name="T28" fmla="*/ 10 w 70"/>
                    <a:gd name="T29" fmla="*/ 5 h 36"/>
                    <a:gd name="T30" fmla="*/ 4 w 70"/>
                    <a:gd name="T31" fmla="*/ 1 h 36"/>
                    <a:gd name="T32" fmla="*/ 2 w 70"/>
                    <a:gd name="T33" fmla="*/ 9 h 36"/>
                    <a:gd name="T34" fmla="*/ 6 w 70"/>
                    <a:gd name="T35" fmla="*/ 13 h 36"/>
                    <a:gd name="T36" fmla="*/ 2 w 70"/>
                    <a:gd name="T37" fmla="*/ 17 h 36"/>
                    <a:gd name="T38" fmla="*/ 2 w 70"/>
                    <a:gd name="T39" fmla="*/ 22 h 36"/>
                    <a:gd name="T40" fmla="*/ 0 w 70"/>
                    <a:gd name="T41" fmla="*/ 26 h 36"/>
                    <a:gd name="T42" fmla="*/ 11 w 70"/>
                    <a:gd name="T43" fmla="*/ 26 h 36"/>
                    <a:gd name="T44" fmla="*/ 19 w 70"/>
                    <a:gd name="T45" fmla="*/ 26 h 36"/>
                    <a:gd name="T46" fmla="*/ 22 w 70"/>
                    <a:gd name="T47" fmla="*/ 33 h 36"/>
                    <a:gd name="T48" fmla="*/ 24 w 70"/>
                    <a:gd name="T49" fmla="*/ 37 h 36"/>
                    <a:gd name="T50" fmla="*/ 28 w 70"/>
                    <a:gd name="T51" fmla="*/ 31 h 36"/>
                    <a:gd name="T52" fmla="*/ 30 w 70"/>
                    <a:gd name="T53" fmla="*/ 38 h 36"/>
                    <a:gd name="T54" fmla="*/ 35 w 70"/>
                    <a:gd name="T55" fmla="*/ 43 h 36"/>
                    <a:gd name="T56" fmla="*/ 44 w 70"/>
                    <a:gd name="T57" fmla="*/ 39 h 36"/>
                    <a:gd name="T58" fmla="*/ 41 w 70"/>
                    <a:gd name="T59" fmla="*/ 32 h 36"/>
                    <a:gd name="T60" fmla="*/ 37 w 70"/>
                    <a:gd name="T61" fmla="*/ 26 h 36"/>
                    <a:gd name="T62" fmla="*/ 42 w 70"/>
                    <a:gd name="T63" fmla="*/ 23 h 36"/>
                    <a:gd name="T64" fmla="*/ 47 w 70"/>
                    <a:gd name="T65" fmla="*/ 20 h 36"/>
                    <a:gd name="T66" fmla="*/ 47 w 70"/>
                    <a:gd name="T67" fmla="*/ 13 h 36"/>
                    <a:gd name="T68" fmla="*/ 56 w 70"/>
                    <a:gd name="T69" fmla="*/ 10 h 36"/>
                    <a:gd name="T70" fmla="*/ 65 w 70"/>
                    <a:gd name="T71" fmla="*/ 16 h 36"/>
                    <a:gd name="T72" fmla="*/ 70 w 70"/>
                    <a:gd name="T73" fmla="*/ 18 h 36"/>
                    <a:gd name="T74" fmla="*/ 72 w 70"/>
                    <a:gd name="T75" fmla="*/ 27 h 36"/>
                    <a:gd name="T76" fmla="*/ 68 w 70"/>
                    <a:gd name="T77" fmla="*/ 28 h 36"/>
                    <a:gd name="T78" fmla="*/ 71 w 70"/>
                    <a:gd name="T79" fmla="*/ 35 h 36"/>
                    <a:gd name="T80" fmla="*/ 76 w 70"/>
                    <a:gd name="T81" fmla="*/ 40 h 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0"/>
                    <a:gd name="T124" fmla="*/ 0 h 36"/>
                    <a:gd name="T125" fmla="*/ 70 w 70"/>
                    <a:gd name="T126" fmla="*/ 36 h 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0" h="36">
                      <a:moveTo>
                        <a:pt x="63" y="33"/>
                      </a:moveTo>
                      <a:cubicBezTo>
                        <a:pt x="64" y="32"/>
                        <a:pt x="65" y="30"/>
                        <a:pt x="66" y="29"/>
                      </a:cubicBezTo>
                      <a:cubicBezTo>
                        <a:pt x="67" y="28"/>
                        <a:pt x="69" y="30"/>
                        <a:pt x="69" y="29"/>
                      </a:cubicBezTo>
                      <a:cubicBezTo>
                        <a:pt x="70" y="27"/>
                        <a:pt x="70" y="25"/>
                        <a:pt x="70" y="22"/>
                      </a:cubicBezTo>
                      <a:cubicBezTo>
                        <a:pt x="70" y="21"/>
                        <a:pt x="68" y="19"/>
                        <a:pt x="68" y="18"/>
                      </a:cubicBezTo>
                      <a:cubicBezTo>
                        <a:pt x="68" y="16"/>
                        <a:pt x="69" y="16"/>
                        <a:pt x="70" y="15"/>
                      </a:cubicBezTo>
                      <a:cubicBezTo>
                        <a:pt x="68" y="12"/>
                        <a:pt x="67" y="10"/>
                        <a:pt x="64" y="8"/>
                      </a:cubicBezTo>
                      <a:cubicBezTo>
                        <a:pt x="61" y="6"/>
                        <a:pt x="58" y="7"/>
                        <a:pt x="54" y="5"/>
                      </a:cubicBezTo>
                      <a:cubicBezTo>
                        <a:pt x="52" y="4"/>
                        <a:pt x="50" y="1"/>
                        <a:pt x="47" y="1"/>
                      </a:cubicBezTo>
                      <a:cubicBezTo>
                        <a:pt x="45" y="0"/>
                        <a:pt x="44" y="4"/>
                        <a:pt x="42" y="4"/>
                      </a:cubicBezTo>
                      <a:cubicBezTo>
                        <a:pt x="39" y="5"/>
                        <a:pt x="35" y="5"/>
                        <a:pt x="33" y="6"/>
                      </a:cubicBezTo>
                      <a:cubicBezTo>
                        <a:pt x="29" y="7"/>
                        <a:pt x="26" y="11"/>
                        <a:pt x="22" y="12"/>
                      </a:cubicBezTo>
                      <a:cubicBezTo>
                        <a:pt x="20" y="13"/>
                        <a:pt x="18" y="10"/>
                        <a:pt x="16" y="10"/>
                      </a:cubicBezTo>
                      <a:cubicBezTo>
                        <a:pt x="14" y="10"/>
                        <a:pt x="12" y="11"/>
                        <a:pt x="11" y="10"/>
                      </a:cubicBezTo>
                      <a:cubicBezTo>
                        <a:pt x="9" y="9"/>
                        <a:pt x="9" y="6"/>
                        <a:pt x="8" y="4"/>
                      </a:cubicBezTo>
                      <a:cubicBezTo>
                        <a:pt x="7" y="3"/>
                        <a:pt x="4" y="2"/>
                        <a:pt x="3" y="1"/>
                      </a:cubicBezTo>
                      <a:cubicBezTo>
                        <a:pt x="3" y="3"/>
                        <a:pt x="1" y="5"/>
                        <a:pt x="2" y="7"/>
                      </a:cubicBezTo>
                      <a:cubicBezTo>
                        <a:pt x="2" y="9"/>
                        <a:pt x="5" y="9"/>
                        <a:pt x="5" y="11"/>
                      </a:cubicBezTo>
                      <a:cubicBezTo>
                        <a:pt x="5" y="12"/>
                        <a:pt x="2" y="12"/>
                        <a:pt x="2" y="14"/>
                      </a:cubicBezTo>
                      <a:cubicBezTo>
                        <a:pt x="1" y="15"/>
                        <a:pt x="2" y="16"/>
                        <a:pt x="2" y="18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3" y="21"/>
                        <a:pt x="6" y="21"/>
                        <a:pt x="9" y="21"/>
                      </a:cubicBezTo>
                      <a:cubicBezTo>
                        <a:pt x="11" y="21"/>
                        <a:pt x="14" y="20"/>
                        <a:pt x="16" y="21"/>
                      </a:cubicBezTo>
                      <a:cubicBezTo>
                        <a:pt x="17" y="22"/>
                        <a:pt x="17" y="25"/>
                        <a:pt x="18" y="27"/>
                      </a:cubicBezTo>
                      <a:cubicBezTo>
                        <a:pt x="18" y="28"/>
                        <a:pt x="18" y="31"/>
                        <a:pt x="20" y="30"/>
                      </a:cubicBezTo>
                      <a:cubicBezTo>
                        <a:pt x="22" y="30"/>
                        <a:pt x="21" y="25"/>
                        <a:pt x="23" y="25"/>
                      </a:cubicBezTo>
                      <a:cubicBezTo>
                        <a:pt x="25" y="25"/>
                        <a:pt x="24" y="29"/>
                        <a:pt x="25" y="31"/>
                      </a:cubicBezTo>
                      <a:cubicBezTo>
                        <a:pt x="26" y="33"/>
                        <a:pt x="27" y="35"/>
                        <a:pt x="29" y="35"/>
                      </a:cubicBezTo>
                      <a:cubicBezTo>
                        <a:pt x="32" y="36"/>
                        <a:pt x="36" y="35"/>
                        <a:pt x="37" y="32"/>
                      </a:cubicBezTo>
                      <a:cubicBezTo>
                        <a:pt x="38" y="30"/>
                        <a:pt x="35" y="28"/>
                        <a:pt x="34" y="26"/>
                      </a:cubicBezTo>
                      <a:cubicBezTo>
                        <a:pt x="33" y="24"/>
                        <a:pt x="30" y="23"/>
                        <a:pt x="31" y="21"/>
                      </a:cubicBezTo>
                      <a:cubicBezTo>
                        <a:pt x="31" y="19"/>
                        <a:pt x="33" y="19"/>
                        <a:pt x="35" y="19"/>
                      </a:cubicBezTo>
                      <a:cubicBezTo>
                        <a:pt x="36" y="18"/>
                        <a:pt x="38" y="17"/>
                        <a:pt x="39" y="16"/>
                      </a:cubicBezTo>
                      <a:cubicBezTo>
                        <a:pt x="40" y="14"/>
                        <a:pt x="38" y="12"/>
                        <a:pt x="39" y="11"/>
                      </a:cubicBezTo>
                      <a:cubicBezTo>
                        <a:pt x="41" y="9"/>
                        <a:pt x="45" y="8"/>
                        <a:pt x="47" y="8"/>
                      </a:cubicBezTo>
                      <a:cubicBezTo>
                        <a:pt x="50" y="9"/>
                        <a:pt x="52" y="12"/>
                        <a:pt x="54" y="13"/>
                      </a:cubicBezTo>
                      <a:cubicBezTo>
                        <a:pt x="55" y="14"/>
                        <a:pt x="57" y="14"/>
                        <a:pt x="58" y="15"/>
                      </a:cubicBezTo>
                      <a:cubicBezTo>
                        <a:pt x="59" y="17"/>
                        <a:pt x="60" y="20"/>
                        <a:pt x="60" y="22"/>
                      </a:cubicBezTo>
                      <a:cubicBezTo>
                        <a:pt x="60" y="23"/>
                        <a:pt x="58" y="22"/>
                        <a:pt x="57" y="23"/>
                      </a:cubicBezTo>
                      <a:cubicBezTo>
                        <a:pt x="57" y="25"/>
                        <a:pt x="58" y="27"/>
                        <a:pt x="59" y="29"/>
                      </a:cubicBezTo>
                      <a:cubicBezTo>
                        <a:pt x="60" y="30"/>
                        <a:pt x="62" y="32"/>
                        <a:pt x="63" y="3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0" name="Freeform 2543"/>
                <p:cNvSpPr>
                  <a:spLocks noChangeAspect="1"/>
                </p:cNvSpPr>
                <p:nvPr/>
              </p:nvSpPr>
              <p:spPr bwMode="auto">
                <a:xfrm>
                  <a:off x="2473325" y="3886200"/>
                  <a:ext cx="80963" cy="88900"/>
                </a:xfrm>
                <a:custGeom>
                  <a:avLst/>
                  <a:gdLst>
                    <a:gd name="T0" fmla="*/ 49 w 42"/>
                    <a:gd name="T1" fmla="*/ 29 h 47"/>
                    <a:gd name="T2" fmla="*/ 47 w 42"/>
                    <a:gd name="T3" fmla="*/ 26 h 47"/>
                    <a:gd name="T4" fmla="*/ 44 w 42"/>
                    <a:gd name="T5" fmla="*/ 23 h 47"/>
                    <a:gd name="T6" fmla="*/ 36 w 42"/>
                    <a:gd name="T7" fmla="*/ 15 h 47"/>
                    <a:gd name="T8" fmla="*/ 36 w 42"/>
                    <a:gd name="T9" fmla="*/ 8 h 47"/>
                    <a:gd name="T10" fmla="*/ 35 w 42"/>
                    <a:gd name="T11" fmla="*/ 5 h 47"/>
                    <a:gd name="T12" fmla="*/ 34 w 42"/>
                    <a:gd name="T13" fmla="*/ 8 h 47"/>
                    <a:gd name="T14" fmla="*/ 25 w 42"/>
                    <a:gd name="T15" fmla="*/ 8 h 47"/>
                    <a:gd name="T16" fmla="*/ 21 w 42"/>
                    <a:gd name="T17" fmla="*/ 5 h 47"/>
                    <a:gd name="T18" fmla="*/ 16 w 42"/>
                    <a:gd name="T19" fmla="*/ 5 h 47"/>
                    <a:gd name="T20" fmla="*/ 5 w 42"/>
                    <a:gd name="T21" fmla="*/ 0 h 47"/>
                    <a:gd name="T22" fmla="*/ 4 w 42"/>
                    <a:gd name="T23" fmla="*/ 0 h 47"/>
                    <a:gd name="T24" fmla="*/ 1 w 42"/>
                    <a:gd name="T25" fmla="*/ 1 h 47"/>
                    <a:gd name="T26" fmla="*/ 0 w 42"/>
                    <a:gd name="T27" fmla="*/ 5 h 47"/>
                    <a:gd name="T28" fmla="*/ 1 w 42"/>
                    <a:gd name="T29" fmla="*/ 8 h 47"/>
                    <a:gd name="T30" fmla="*/ 1 w 42"/>
                    <a:gd name="T31" fmla="*/ 12 h 47"/>
                    <a:gd name="T32" fmla="*/ 0 w 42"/>
                    <a:gd name="T33" fmla="*/ 19 h 47"/>
                    <a:gd name="T34" fmla="*/ 1 w 42"/>
                    <a:gd name="T35" fmla="*/ 23 h 47"/>
                    <a:gd name="T36" fmla="*/ 7 w 42"/>
                    <a:gd name="T37" fmla="*/ 26 h 47"/>
                    <a:gd name="T38" fmla="*/ 12 w 42"/>
                    <a:gd name="T39" fmla="*/ 27 h 47"/>
                    <a:gd name="T40" fmla="*/ 12 w 42"/>
                    <a:gd name="T41" fmla="*/ 25 h 47"/>
                    <a:gd name="T42" fmla="*/ 10 w 42"/>
                    <a:gd name="T43" fmla="*/ 19 h 47"/>
                    <a:gd name="T44" fmla="*/ 11 w 42"/>
                    <a:gd name="T45" fmla="*/ 18 h 47"/>
                    <a:gd name="T46" fmla="*/ 16 w 42"/>
                    <a:gd name="T47" fmla="*/ 23 h 47"/>
                    <a:gd name="T48" fmla="*/ 18 w 42"/>
                    <a:gd name="T49" fmla="*/ 29 h 47"/>
                    <a:gd name="T50" fmla="*/ 28 w 42"/>
                    <a:gd name="T51" fmla="*/ 32 h 47"/>
                    <a:gd name="T52" fmla="*/ 34 w 42"/>
                    <a:gd name="T53" fmla="*/ 38 h 47"/>
                    <a:gd name="T54" fmla="*/ 34 w 42"/>
                    <a:gd name="T55" fmla="*/ 46 h 47"/>
                    <a:gd name="T56" fmla="*/ 39 w 42"/>
                    <a:gd name="T57" fmla="*/ 50 h 47"/>
                    <a:gd name="T58" fmla="*/ 36 w 42"/>
                    <a:gd name="T59" fmla="*/ 46 h 47"/>
                    <a:gd name="T60" fmla="*/ 36 w 42"/>
                    <a:gd name="T61" fmla="*/ 43 h 47"/>
                    <a:gd name="T62" fmla="*/ 40 w 42"/>
                    <a:gd name="T63" fmla="*/ 46 h 47"/>
                    <a:gd name="T64" fmla="*/ 45 w 42"/>
                    <a:gd name="T65" fmla="*/ 55 h 47"/>
                    <a:gd name="T66" fmla="*/ 45 w 42"/>
                    <a:gd name="T67" fmla="*/ 52 h 47"/>
                    <a:gd name="T68" fmla="*/ 47 w 42"/>
                    <a:gd name="T69" fmla="*/ 49 h 47"/>
                    <a:gd name="T70" fmla="*/ 47 w 42"/>
                    <a:gd name="T71" fmla="*/ 44 h 47"/>
                    <a:gd name="T72" fmla="*/ 51 w 42"/>
                    <a:gd name="T73" fmla="*/ 41 h 47"/>
                    <a:gd name="T74" fmla="*/ 47 w 42"/>
                    <a:gd name="T75" fmla="*/ 36 h 47"/>
                    <a:gd name="T76" fmla="*/ 49 w 42"/>
                    <a:gd name="T77" fmla="*/ 29 h 4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2"/>
                    <a:gd name="T118" fmla="*/ 0 h 47"/>
                    <a:gd name="T119" fmla="*/ 42 w 42"/>
                    <a:gd name="T120" fmla="*/ 47 h 4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2" h="47">
                      <a:moveTo>
                        <a:pt x="40" y="24"/>
                      </a:moveTo>
                      <a:cubicBezTo>
                        <a:pt x="40" y="23"/>
                        <a:pt x="40" y="23"/>
                        <a:pt x="39" y="22"/>
                      </a:cubicBezTo>
                      <a:cubicBezTo>
                        <a:pt x="38" y="21"/>
                        <a:pt x="37" y="20"/>
                        <a:pt x="36" y="19"/>
                      </a:cubicBezTo>
                      <a:cubicBezTo>
                        <a:pt x="34" y="17"/>
                        <a:pt x="31" y="15"/>
                        <a:pt x="30" y="13"/>
                      </a:cubicBezTo>
                      <a:cubicBezTo>
                        <a:pt x="29" y="11"/>
                        <a:pt x="30" y="9"/>
                        <a:pt x="30" y="7"/>
                      </a:cubicBezTo>
                      <a:cubicBezTo>
                        <a:pt x="30" y="6"/>
                        <a:pt x="29" y="5"/>
                        <a:pt x="29" y="4"/>
                      </a:cubicBezTo>
                      <a:cubicBezTo>
                        <a:pt x="29" y="5"/>
                        <a:pt x="29" y="7"/>
                        <a:pt x="28" y="7"/>
                      </a:cubicBezTo>
                      <a:cubicBezTo>
                        <a:pt x="26" y="8"/>
                        <a:pt x="23" y="8"/>
                        <a:pt x="21" y="7"/>
                      </a:cubicBezTo>
                      <a:cubicBezTo>
                        <a:pt x="19" y="7"/>
                        <a:pt x="19" y="4"/>
                        <a:pt x="17" y="4"/>
                      </a:cubicBezTo>
                      <a:cubicBezTo>
                        <a:pt x="16" y="3"/>
                        <a:pt x="14" y="4"/>
                        <a:pt x="13" y="4"/>
                      </a:cubicBezTo>
                      <a:cubicBezTo>
                        <a:pt x="9" y="3"/>
                        <a:pt x="8" y="0"/>
                        <a:pt x="4" y="0"/>
                      </a:cubicBezTo>
                      <a:lnTo>
                        <a:pt x="3" y="0"/>
                      </a:ln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1" y="8"/>
                        <a:pt x="1" y="9"/>
                        <a:pt x="1" y="10"/>
                      </a:cubicBezTo>
                      <a:cubicBezTo>
                        <a:pt x="1" y="12"/>
                        <a:pt x="0" y="14"/>
                        <a:pt x="0" y="16"/>
                      </a:cubicBezTo>
                      <a:cubicBezTo>
                        <a:pt x="0" y="17"/>
                        <a:pt x="0" y="18"/>
                        <a:pt x="1" y="19"/>
                      </a:cubicBezTo>
                      <a:cubicBezTo>
                        <a:pt x="3" y="20"/>
                        <a:pt x="4" y="21"/>
                        <a:pt x="6" y="22"/>
                      </a:cubicBezTo>
                      <a:cubicBezTo>
                        <a:pt x="7" y="23"/>
                        <a:pt x="9" y="24"/>
                        <a:pt x="10" y="23"/>
                      </a:cubicBezTo>
                      <a:cubicBezTo>
                        <a:pt x="11" y="23"/>
                        <a:pt x="10" y="22"/>
                        <a:pt x="10" y="21"/>
                      </a:cubicBezTo>
                      <a:cubicBezTo>
                        <a:pt x="10" y="19"/>
                        <a:pt x="8" y="18"/>
                        <a:pt x="8" y="16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11" y="16"/>
                        <a:pt x="12" y="18"/>
                        <a:pt x="13" y="19"/>
                      </a:cubicBezTo>
                      <a:cubicBezTo>
                        <a:pt x="14" y="21"/>
                        <a:pt x="13" y="23"/>
                        <a:pt x="15" y="24"/>
                      </a:cubicBezTo>
                      <a:cubicBezTo>
                        <a:pt x="17" y="26"/>
                        <a:pt x="21" y="25"/>
                        <a:pt x="23" y="27"/>
                      </a:cubicBezTo>
                      <a:cubicBezTo>
                        <a:pt x="25" y="28"/>
                        <a:pt x="27" y="30"/>
                        <a:pt x="28" y="32"/>
                      </a:cubicBezTo>
                      <a:cubicBezTo>
                        <a:pt x="28" y="34"/>
                        <a:pt x="27" y="37"/>
                        <a:pt x="28" y="39"/>
                      </a:cubicBezTo>
                      <a:cubicBezTo>
                        <a:pt x="28" y="41"/>
                        <a:pt x="31" y="42"/>
                        <a:pt x="32" y="42"/>
                      </a:cubicBezTo>
                      <a:cubicBezTo>
                        <a:pt x="34" y="42"/>
                        <a:pt x="31" y="40"/>
                        <a:pt x="30" y="39"/>
                      </a:cubicBezTo>
                      <a:cubicBezTo>
                        <a:pt x="30" y="38"/>
                        <a:pt x="29" y="36"/>
                        <a:pt x="30" y="36"/>
                      </a:cubicBezTo>
                      <a:cubicBezTo>
                        <a:pt x="32" y="36"/>
                        <a:pt x="32" y="38"/>
                        <a:pt x="33" y="39"/>
                      </a:cubicBezTo>
                      <a:cubicBezTo>
                        <a:pt x="35" y="41"/>
                        <a:pt x="35" y="44"/>
                        <a:pt x="37" y="46"/>
                      </a:cubicBezTo>
                      <a:cubicBezTo>
                        <a:pt x="37" y="47"/>
                        <a:pt x="37" y="44"/>
                        <a:pt x="37" y="44"/>
                      </a:cubicBezTo>
                      <a:cubicBezTo>
                        <a:pt x="38" y="43"/>
                        <a:pt x="39" y="42"/>
                        <a:pt x="39" y="41"/>
                      </a:cubicBezTo>
                      <a:cubicBezTo>
                        <a:pt x="39" y="39"/>
                        <a:pt x="38" y="38"/>
                        <a:pt x="39" y="37"/>
                      </a:cubicBezTo>
                      <a:cubicBezTo>
                        <a:pt x="39" y="35"/>
                        <a:pt x="42" y="35"/>
                        <a:pt x="42" y="34"/>
                      </a:cubicBezTo>
                      <a:cubicBezTo>
                        <a:pt x="42" y="32"/>
                        <a:pt x="39" y="32"/>
                        <a:pt x="39" y="30"/>
                      </a:cubicBezTo>
                      <a:cubicBezTo>
                        <a:pt x="38" y="28"/>
                        <a:pt x="40" y="26"/>
                        <a:pt x="40" y="2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1" name="Freeform 2544"/>
                <p:cNvSpPr>
                  <a:spLocks noChangeAspect="1"/>
                </p:cNvSpPr>
                <p:nvPr/>
              </p:nvSpPr>
              <p:spPr bwMode="auto">
                <a:xfrm>
                  <a:off x="2636838" y="3851275"/>
                  <a:ext cx="290513" cy="458788"/>
                </a:xfrm>
                <a:custGeom>
                  <a:avLst/>
                  <a:gdLst>
                    <a:gd name="T0" fmla="*/ 33 w 152"/>
                    <a:gd name="T1" fmla="*/ 80 h 241"/>
                    <a:gd name="T2" fmla="*/ 41 w 152"/>
                    <a:gd name="T3" fmla="*/ 65 h 241"/>
                    <a:gd name="T4" fmla="*/ 51 w 152"/>
                    <a:gd name="T5" fmla="*/ 50 h 241"/>
                    <a:gd name="T6" fmla="*/ 61 w 152"/>
                    <a:gd name="T7" fmla="*/ 29 h 241"/>
                    <a:gd name="T8" fmla="*/ 73 w 152"/>
                    <a:gd name="T9" fmla="*/ 26 h 241"/>
                    <a:gd name="T10" fmla="*/ 95 w 152"/>
                    <a:gd name="T11" fmla="*/ 18 h 241"/>
                    <a:gd name="T12" fmla="*/ 110 w 152"/>
                    <a:gd name="T13" fmla="*/ 6 h 241"/>
                    <a:gd name="T14" fmla="*/ 122 w 152"/>
                    <a:gd name="T15" fmla="*/ 8 h 241"/>
                    <a:gd name="T16" fmla="*/ 104 w 152"/>
                    <a:gd name="T17" fmla="*/ 24 h 241"/>
                    <a:gd name="T18" fmla="*/ 85 w 152"/>
                    <a:gd name="T19" fmla="*/ 59 h 241"/>
                    <a:gd name="T20" fmla="*/ 98 w 152"/>
                    <a:gd name="T21" fmla="*/ 60 h 241"/>
                    <a:gd name="T22" fmla="*/ 104 w 152"/>
                    <a:gd name="T23" fmla="*/ 90 h 241"/>
                    <a:gd name="T24" fmla="*/ 122 w 152"/>
                    <a:gd name="T25" fmla="*/ 94 h 241"/>
                    <a:gd name="T26" fmla="*/ 136 w 152"/>
                    <a:gd name="T27" fmla="*/ 96 h 241"/>
                    <a:gd name="T28" fmla="*/ 153 w 152"/>
                    <a:gd name="T29" fmla="*/ 109 h 241"/>
                    <a:gd name="T30" fmla="*/ 175 w 152"/>
                    <a:gd name="T31" fmla="*/ 109 h 241"/>
                    <a:gd name="T32" fmla="*/ 171 w 152"/>
                    <a:gd name="T33" fmla="*/ 128 h 241"/>
                    <a:gd name="T34" fmla="*/ 172 w 152"/>
                    <a:gd name="T35" fmla="*/ 149 h 241"/>
                    <a:gd name="T36" fmla="*/ 167 w 152"/>
                    <a:gd name="T37" fmla="*/ 165 h 241"/>
                    <a:gd name="T38" fmla="*/ 183 w 152"/>
                    <a:gd name="T39" fmla="*/ 192 h 241"/>
                    <a:gd name="T40" fmla="*/ 172 w 152"/>
                    <a:gd name="T41" fmla="*/ 177 h 241"/>
                    <a:gd name="T42" fmla="*/ 163 w 152"/>
                    <a:gd name="T43" fmla="*/ 183 h 241"/>
                    <a:gd name="T44" fmla="*/ 146 w 152"/>
                    <a:gd name="T45" fmla="*/ 194 h 241"/>
                    <a:gd name="T46" fmla="*/ 140 w 152"/>
                    <a:gd name="T47" fmla="*/ 201 h 241"/>
                    <a:gd name="T48" fmla="*/ 142 w 152"/>
                    <a:gd name="T49" fmla="*/ 225 h 241"/>
                    <a:gd name="T50" fmla="*/ 138 w 152"/>
                    <a:gd name="T51" fmla="*/ 289 h 241"/>
                    <a:gd name="T52" fmla="*/ 134 w 152"/>
                    <a:gd name="T53" fmla="*/ 277 h 241"/>
                    <a:gd name="T54" fmla="*/ 131 w 152"/>
                    <a:gd name="T55" fmla="*/ 258 h 241"/>
                    <a:gd name="T56" fmla="*/ 116 w 152"/>
                    <a:gd name="T57" fmla="*/ 255 h 241"/>
                    <a:gd name="T58" fmla="*/ 93 w 152"/>
                    <a:gd name="T59" fmla="*/ 254 h 241"/>
                    <a:gd name="T60" fmla="*/ 88 w 152"/>
                    <a:gd name="T61" fmla="*/ 243 h 241"/>
                    <a:gd name="T62" fmla="*/ 71 w 152"/>
                    <a:gd name="T63" fmla="*/ 233 h 241"/>
                    <a:gd name="T64" fmla="*/ 58 w 152"/>
                    <a:gd name="T65" fmla="*/ 216 h 241"/>
                    <a:gd name="T66" fmla="*/ 39 w 152"/>
                    <a:gd name="T67" fmla="*/ 206 h 241"/>
                    <a:gd name="T68" fmla="*/ 28 w 152"/>
                    <a:gd name="T69" fmla="*/ 206 h 241"/>
                    <a:gd name="T70" fmla="*/ 13 w 152"/>
                    <a:gd name="T71" fmla="*/ 198 h 241"/>
                    <a:gd name="T72" fmla="*/ 1 w 152"/>
                    <a:gd name="T73" fmla="*/ 186 h 241"/>
                    <a:gd name="T74" fmla="*/ 4 w 152"/>
                    <a:gd name="T75" fmla="*/ 176 h 241"/>
                    <a:gd name="T76" fmla="*/ 19 w 152"/>
                    <a:gd name="T77" fmla="*/ 168 h 241"/>
                    <a:gd name="T78" fmla="*/ 29 w 152"/>
                    <a:gd name="T79" fmla="*/ 149 h 241"/>
                    <a:gd name="T80" fmla="*/ 20 w 152"/>
                    <a:gd name="T81" fmla="*/ 140 h 241"/>
                    <a:gd name="T82" fmla="*/ 20 w 152"/>
                    <a:gd name="T83" fmla="*/ 121 h 241"/>
                    <a:gd name="T84" fmla="*/ 25 w 152"/>
                    <a:gd name="T85" fmla="*/ 104 h 241"/>
                    <a:gd name="T86" fmla="*/ 17 w 152"/>
                    <a:gd name="T87" fmla="*/ 89 h 241"/>
                    <a:gd name="T88" fmla="*/ 25 w 152"/>
                    <a:gd name="T89" fmla="*/ 76 h 24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52"/>
                    <a:gd name="T136" fmla="*/ 0 h 241"/>
                    <a:gd name="T137" fmla="*/ 152 w 152"/>
                    <a:gd name="T138" fmla="*/ 241 h 24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52" h="241">
                      <a:moveTo>
                        <a:pt x="21" y="56"/>
                      </a:moveTo>
                      <a:cubicBezTo>
                        <a:pt x="22" y="58"/>
                        <a:pt x="26" y="61"/>
                        <a:pt x="27" y="63"/>
                      </a:cubicBezTo>
                      <a:cubicBezTo>
                        <a:pt x="27" y="64"/>
                        <a:pt x="26" y="66"/>
                        <a:pt x="27" y="67"/>
                      </a:cubicBezTo>
                      <a:cubicBezTo>
                        <a:pt x="27" y="68"/>
                        <a:pt x="29" y="68"/>
                        <a:pt x="29" y="67"/>
                      </a:cubicBezTo>
                      <a:cubicBezTo>
                        <a:pt x="30" y="64"/>
                        <a:pt x="27" y="61"/>
                        <a:pt x="28" y="58"/>
                      </a:cubicBezTo>
                      <a:cubicBezTo>
                        <a:pt x="29" y="56"/>
                        <a:pt x="32" y="56"/>
                        <a:pt x="34" y="54"/>
                      </a:cubicBezTo>
                      <a:cubicBezTo>
                        <a:pt x="36" y="52"/>
                        <a:pt x="36" y="49"/>
                        <a:pt x="38" y="48"/>
                      </a:cubicBezTo>
                      <a:cubicBezTo>
                        <a:pt x="40" y="46"/>
                        <a:pt x="42" y="48"/>
                        <a:pt x="44" y="46"/>
                      </a:cubicBezTo>
                      <a:cubicBezTo>
                        <a:pt x="44" y="45"/>
                        <a:pt x="42" y="43"/>
                        <a:pt x="42" y="42"/>
                      </a:cubicBezTo>
                      <a:cubicBezTo>
                        <a:pt x="43" y="38"/>
                        <a:pt x="44" y="35"/>
                        <a:pt x="44" y="31"/>
                      </a:cubicBezTo>
                      <a:cubicBezTo>
                        <a:pt x="44" y="31"/>
                        <a:pt x="43" y="30"/>
                        <a:pt x="44" y="29"/>
                      </a:cubicBezTo>
                      <a:cubicBezTo>
                        <a:pt x="46" y="27"/>
                        <a:pt x="49" y="26"/>
                        <a:pt x="51" y="24"/>
                      </a:cubicBezTo>
                      <a:cubicBezTo>
                        <a:pt x="53" y="23"/>
                        <a:pt x="54" y="20"/>
                        <a:pt x="57" y="20"/>
                      </a:cubicBezTo>
                      <a:cubicBezTo>
                        <a:pt x="58" y="20"/>
                        <a:pt x="58" y="23"/>
                        <a:pt x="60" y="24"/>
                      </a:cubicBezTo>
                      <a:cubicBezTo>
                        <a:pt x="61" y="24"/>
                        <a:pt x="61" y="23"/>
                        <a:pt x="61" y="22"/>
                      </a:cubicBezTo>
                      <a:cubicBezTo>
                        <a:pt x="62" y="20"/>
                        <a:pt x="62" y="17"/>
                        <a:pt x="64" y="16"/>
                      </a:cubicBezTo>
                      <a:cubicBezTo>
                        <a:pt x="66" y="15"/>
                        <a:pt x="69" y="17"/>
                        <a:pt x="71" y="17"/>
                      </a:cubicBezTo>
                      <a:cubicBezTo>
                        <a:pt x="74" y="17"/>
                        <a:pt x="77" y="16"/>
                        <a:pt x="79" y="15"/>
                      </a:cubicBezTo>
                      <a:cubicBezTo>
                        <a:pt x="83" y="13"/>
                        <a:pt x="86" y="11"/>
                        <a:pt x="88" y="8"/>
                      </a:cubicBezTo>
                      <a:cubicBezTo>
                        <a:pt x="89" y="7"/>
                        <a:pt x="87" y="4"/>
                        <a:pt x="88" y="3"/>
                      </a:cubicBezTo>
                      <a:cubicBezTo>
                        <a:pt x="89" y="2"/>
                        <a:pt x="90" y="5"/>
                        <a:pt x="91" y="5"/>
                      </a:cubicBezTo>
                      <a:cubicBezTo>
                        <a:pt x="93" y="4"/>
                        <a:pt x="94" y="1"/>
                        <a:pt x="96" y="0"/>
                      </a:cubicBezTo>
                      <a:cubicBezTo>
                        <a:pt x="97" y="0"/>
                        <a:pt x="99" y="0"/>
                        <a:pt x="99" y="1"/>
                      </a:cubicBezTo>
                      <a:cubicBezTo>
                        <a:pt x="101" y="2"/>
                        <a:pt x="101" y="5"/>
                        <a:pt x="101" y="7"/>
                      </a:cubicBezTo>
                      <a:cubicBezTo>
                        <a:pt x="101" y="8"/>
                        <a:pt x="100" y="7"/>
                        <a:pt x="99" y="8"/>
                      </a:cubicBezTo>
                      <a:cubicBezTo>
                        <a:pt x="96" y="9"/>
                        <a:pt x="92" y="9"/>
                        <a:pt x="89" y="12"/>
                      </a:cubicBezTo>
                      <a:cubicBezTo>
                        <a:pt x="87" y="14"/>
                        <a:pt x="87" y="17"/>
                        <a:pt x="86" y="20"/>
                      </a:cubicBezTo>
                      <a:cubicBezTo>
                        <a:pt x="84" y="24"/>
                        <a:pt x="80" y="26"/>
                        <a:pt x="78" y="31"/>
                      </a:cubicBezTo>
                      <a:cubicBezTo>
                        <a:pt x="77" y="33"/>
                        <a:pt x="79" y="37"/>
                        <a:pt x="78" y="39"/>
                      </a:cubicBezTo>
                      <a:cubicBezTo>
                        <a:pt x="76" y="43"/>
                        <a:pt x="72" y="45"/>
                        <a:pt x="71" y="49"/>
                      </a:cubicBezTo>
                      <a:cubicBezTo>
                        <a:pt x="71" y="50"/>
                        <a:pt x="72" y="51"/>
                        <a:pt x="73" y="51"/>
                      </a:cubicBezTo>
                      <a:cubicBezTo>
                        <a:pt x="74" y="51"/>
                        <a:pt x="75" y="49"/>
                        <a:pt x="76" y="49"/>
                      </a:cubicBezTo>
                      <a:cubicBezTo>
                        <a:pt x="77" y="48"/>
                        <a:pt x="79" y="49"/>
                        <a:pt x="81" y="50"/>
                      </a:cubicBezTo>
                      <a:cubicBezTo>
                        <a:pt x="83" y="52"/>
                        <a:pt x="83" y="55"/>
                        <a:pt x="84" y="58"/>
                      </a:cubicBezTo>
                      <a:cubicBezTo>
                        <a:pt x="85" y="62"/>
                        <a:pt x="83" y="65"/>
                        <a:pt x="84" y="69"/>
                      </a:cubicBezTo>
                      <a:cubicBezTo>
                        <a:pt x="84" y="71"/>
                        <a:pt x="85" y="73"/>
                        <a:pt x="86" y="75"/>
                      </a:cubicBezTo>
                      <a:cubicBezTo>
                        <a:pt x="87" y="76"/>
                        <a:pt x="87" y="78"/>
                        <a:pt x="88" y="78"/>
                      </a:cubicBezTo>
                      <a:cubicBezTo>
                        <a:pt x="91" y="78"/>
                        <a:pt x="94" y="77"/>
                        <a:pt x="96" y="77"/>
                      </a:cubicBezTo>
                      <a:cubicBezTo>
                        <a:pt x="98" y="77"/>
                        <a:pt x="100" y="78"/>
                        <a:pt x="101" y="78"/>
                      </a:cubicBezTo>
                      <a:cubicBezTo>
                        <a:pt x="103" y="78"/>
                        <a:pt x="104" y="76"/>
                        <a:pt x="106" y="76"/>
                      </a:cubicBezTo>
                      <a:cubicBezTo>
                        <a:pt x="108" y="76"/>
                        <a:pt x="107" y="79"/>
                        <a:pt x="108" y="80"/>
                      </a:cubicBezTo>
                      <a:cubicBezTo>
                        <a:pt x="110" y="81"/>
                        <a:pt x="112" y="79"/>
                        <a:pt x="113" y="80"/>
                      </a:cubicBezTo>
                      <a:cubicBezTo>
                        <a:pt x="116" y="83"/>
                        <a:pt x="118" y="88"/>
                        <a:pt x="121" y="91"/>
                      </a:cubicBezTo>
                      <a:cubicBezTo>
                        <a:pt x="122" y="92"/>
                        <a:pt x="123" y="90"/>
                        <a:pt x="125" y="90"/>
                      </a:cubicBezTo>
                      <a:cubicBezTo>
                        <a:pt x="125" y="90"/>
                        <a:pt x="126" y="91"/>
                        <a:pt x="127" y="91"/>
                      </a:cubicBezTo>
                      <a:cubicBezTo>
                        <a:pt x="129" y="91"/>
                        <a:pt x="130" y="91"/>
                        <a:pt x="132" y="91"/>
                      </a:cubicBezTo>
                      <a:cubicBezTo>
                        <a:pt x="136" y="91"/>
                        <a:pt x="139" y="90"/>
                        <a:pt x="142" y="90"/>
                      </a:cubicBezTo>
                      <a:cubicBezTo>
                        <a:pt x="143" y="90"/>
                        <a:pt x="145" y="90"/>
                        <a:pt x="145" y="91"/>
                      </a:cubicBezTo>
                      <a:cubicBezTo>
                        <a:pt x="146" y="94"/>
                        <a:pt x="146" y="98"/>
                        <a:pt x="145" y="101"/>
                      </a:cubicBezTo>
                      <a:cubicBezTo>
                        <a:pt x="144" y="102"/>
                        <a:pt x="141" y="102"/>
                        <a:pt x="141" y="104"/>
                      </a:cubicBezTo>
                      <a:cubicBezTo>
                        <a:pt x="140" y="105"/>
                        <a:pt x="142" y="106"/>
                        <a:pt x="142" y="107"/>
                      </a:cubicBezTo>
                      <a:cubicBezTo>
                        <a:pt x="141" y="109"/>
                        <a:pt x="139" y="111"/>
                        <a:pt x="139" y="113"/>
                      </a:cubicBezTo>
                      <a:cubicBezTo>
                        <a:pt x="140" y="115"/>
                        <a:pt x="143" y="116"/>
                        <a:pt x="143" y="118"/>
                      </a:cubicBezTo>
                      <a:cubicBezTo>
                        <a:pt x="144" y="120"/>
                        <a:pt x="143" y="122"/>
                        <a:pt x="143" y="124"/>
                      </a:cubicBezTo>
                      <a:cubicBezTo>
                        <a:pt x="143" y="124"/>
                        <a:pt x="145" y="124"/>
                        <a:pt x="145" y="124"/>
                      </a:cubicBezTo>
                      <a:cubicBezTo>
                        <a:pt x="146" y="126"/>
                        <a:pt x="146" y="129"/>
                        <a:pt x="145" y="131"/>
                      </a:cubicBezTo>
                      <a:cubicBezTo>
                        <a:pt x="144" y="134"/>
                        <a:pt x="140" y="135"/>
                        <a:pt x="139" y="138"/>
                      </a:cubicBezTo>
                      <a:cubicBezTo>
                        <a:pt x="139" y="140"/>
                        <a:pt x="143" y="140"/>
                        <a:pt x="144" y="142"/>
                      </a:cubicBezTo>
                      <a:cubicBezTo>
                        <a:pt x="146" y="143"/>
                        <a:pt x="146" y="145"/>
                        <a:pt x="147" y="146"/>
                      </a:cubicBezTo>
                      <a:cubicBezTo>
                        <a:pt x="149" y="151"/>
                        <a:pt x="150" y="155"/>
                        <a:pt x="152" y="160"/>
                      </a:cubicBezTo>
                      <a:cubicBezTo>
                        <a:pt x="151" y="161"/>
                        <a:pt x="151" y="162"/>
                        <a:pt x="150" y="163"/>
                      </a:cubicBezTo>
                      <a:cubicBezTo>
                        <a:pt x="148" y="159"/>
                        <a:pt x="147" y="155"/>
                        <a:pt x="145" y="151"/>
                      </a:cubicBezTo>
                      <a:cubicBezTo>
                        <a:pt x="144" y="150"/>
                        <a:pt x="144" y="147"/>
                        <a:pt x="143" y="148"/>
                      </a:cubicBezTo>
                      <a:cubicBezTo>
                        <a:pt x="141" y="148"/>
                        <a:pt x="141" y="151"/>
                        <a:pt x="140" y="153"/>
                      </a:cubicBezTo>
                      <a:cubicBezTo>
                        <a:pt x="138" y="152"/>
                        <a:pt x="137" y="151"/>
                        <a:pt x="136" y="151"/>
                      </a:cubicBezTo>
                      <a:cubicBezTo>
                        <a:pt x="135" y="151"/>
                        <a:pt x="135" y="152"/>
                        <a:pt x="135" y="153"/>
                      </a:cubicBezTo>
                      <a:cubicBezTo>
                        <a:pt x="129" y="153"/>
                        <a:pt x="123" y="154"/>
                        <a:pt x="117" y="154"/>
                      </a:cubicBezTo>
                      <a:cubicBezTo>
                        <a:pt x="117" y="157"/>
                        <a:pt x="117" y="159"/>
                        <a:pt x="118" y="162"/>
                      </a:cubicBezTo>
                      <a:cubicBezTo>
                        <a:pt x="119" y="162"/>
                        <a:pt x="120" y="161"/>
                        <a:pt x="121" y="162"/>
                      </a:cubicBezTo>
                      <a:cubicBezTo>
                        <a:pt x="122" y="163"/>
                        <a:pt x="122" y="164"/>
                        <a:pt x="123" y="166"/>
                      </a:cubicBezTo>
                      <a:cubicBezTo>
                        <a:pt x="123" y="167"/>
                        <a:pt x="124" y="168"/>
                        <a:pt x="123" y="168"/>
                      </a:cubicBezTo>
                      <a:cubicBezTo>
                        <a:pt x="121" y="169"/>
                        <a:pt x="119" y="168"/>
                        <a:pt x="116" y="168"/>
                      </a:cubicBezTo>
                      <a:cubicBezTo>
                        <a:pt x="115" y="169"/>
                        <a:pt x="114" y="169"/>
                        <a:pt x="113" y="170"/>
                      </a:cubicBezTo>
                      <a:cubicBezTo>
                        <a:pt x="113" y="175"/>
                        <a:pt x="113" y="180"/>
                        <a:pt x="113" y="185"/>
                      </a:cubicBezTo>
                      <a:cubicBezTo>
                        <a:pt x="114" y="186"/>
                        <a:pt x="116" y="187"/>
                        <a:pt x="118" y="188"/>
                      </a:cubicBezTo>
                      <a:cubicBezTo>
                        <a:pt x="119" y="190"/>
                        <a:pt x="121" y="191"/>
                        <a:pt x="123" y="193"/>
                      </a:cubicBezTo>
                      <a:cubicBezTo>
                        <a:pt x="122" y="195"/>
                        <a:pt x="122" y="197"/>
                        <a:pt x="121" y="200"/>
                      </a:cubicBezTo>
                      <a:cubicBezTo>
                        <a:pt x="119" y="213"/>
                        <a:pt x="117" y="228"/>
                        <a:pt x="115" y="241"/>
                      </a:cubicBezTo>
                      <a:cubicBezTo>
                        <a:pt x="115" y="239"/>
                        <a:pt x="115" y="238"/>
                        <a:pt x="114" y="236"/>
                      </a:cubicBezTo>
                      <a:cubicBezTo>
                        <a:pt x="113" y="235"/>
                        <a:pt x="111" y="234"/>
                        <a:pt x="111" y="233"/>
                      </a:cubicBezTo>
                      <a:cubicBezTo>
                        <a:pt x="110" y="232"/>
                        <a:pt x="112" y="231"/>
                        <a:pt x="111" y="231"/>
                      </a:cubicBezTo>
                      <a:cubicBezTo>
                        <a:pt x="110" y="230"/>
                        <a:pt x="107" y="232"/>
                        <a:pt x="107" y="230"/>
                      </a:cubicBezTo>
                      <a:cubicBezTo>
                        <a:pt x="108" y="225"/>
                        <a:pt x="112" y="221"/>
                        <a:pt x="113" y="215"/>
                      </a:cubicBezTo>
                      <a:cubicBezTo>
                        <a:pt x="113" y="214"/>
                        <a:pt x="110" y="216"/>
                        <a:pt x="109" y="215"/>
                      </a:cubicBezTo>
                      <a:cubicBezTo>
                        <a:pt x="108" y="214"/>
                        <a:pt x="110" y="212"/>
                        <a:pt x="109" y="211"/>
                      </a:cubicBezTo>
                      <a:cubicBezTo>
                        <a:pt x="107" y="210"/>
                        <a:pt x="104" y="210"/>
                        <a:pt x="102" y="210"/>
                      </a:cubicBezTo>
                      <a:cubicBezTo>
                        <a:pt x="100" y="211"/>
                        <a:pt x="98" y="213"/>
                        <a:pt x="96" y="213"/>
                      </a:cubicBezTo>
                      <a:cubicBezTo>
                        <a:pt x="95" y="213"/>
                        <a:pt x="94" y="210"/>
                        <a:pt x="92" y="210"/>
                      </a:cubicBezTo>
                      <a:cubicBezTo>
                        <a:pt x="89" y="210"/>
                        <a:pt x="87" y="212"/>
                        <a:pt x="85" y="213"/>
                      </a:cubicBezTo>
                      <a:cubicBezTo>
                        <a:pt x="82" y="213"/>
                        <a:pt x="80" y="213"/>
                        <a:pt x="77" y="212"/>
                      </a:cubicBezTo>
                      <a:cubicBezTo>
                        <a:pt x="75" y="212"/>
                        <a:pt x="72" y="212"/>
                        <a:pt x="72" y="211"/>
                      </a:cubicBezTo>
                      <a:cubicBezTo>
                        <a:pt x="71" y="209"/>
                        <a:pt x="73" y="208"/>
                        <a:pt x="73" y="207"/>
                      </a:cubicBezTo>
                      <a:cubicBezTo>
                        <a:pt x="74" y="205"/>
                        <a:pt x="74" y="204"/>
                        <a:pt x="73" y="203"/>
                      </a:cubicBezTo>
                      <a:cubicBezTo>
                        <a:pt x="72" y="202"/>
                        <a:pt x="71" y="205"/>
                        <a:pt x="71" y="204"/>
                      </a:cubicBezTo>
                      <a:cubicBezTo>
                        <a:pt x="69" y="202"/>
                        <a:pt x="68" y="199"/>
                        <a:pt x="66" y="197"/>
                      </a:cubicBezTo>
                      <a:cubicBezTo>
                        <a:pt x="64" y="196"/>
                        <a:pt x="61" y="196"/>
                        <a:pt x="59" y="194"/>
                      </a:cubicBezTo>
                      <a:cubicBezTo>
                        <a:pt x="57" y="193"/>
                        <a:pt x="58" y="190"/>
                        <a:pt x="57" y="188"/>
                      </a:cubicBezTo>
                      <a:cubicBezTo>
                        <a:pt x="55" y="186"/>
                        <a:pt x="53" y="184"/>
                        <a:pt x="51" y="182"/>
                      </a:cubicBezTo>
                      <a:cubicBezTo>
                        <a:pt x="50" y="181"/>
                        <a:pt x="49" y="180"/>
                        <a:pt x="48" y="180"/>
                      </a:cubicBezTo>
                      <a:cubicBezTo>
                        <a:pt x="47" y="179"/>
                        <a:pt x="45" y="179"/>
                        <a:pt x="44" y="179"/>
                      </a:cubicBezTo>
                      <a:lnTo>
                        <a:pt x="36" y="173"/>
                      </a:lnTo>
                      <a:lnTo>
                        <a:pt x="32" y="172"/>
                      </a:lnTo>
                      <a:lnTo>
                        <a:pt x="31" y="174"/>
                      </a:lnTo>
                      <a:lnTo>
                        <a:pt x="27" y="174"/>
                      </a:lnTo>
                      <a:lnTo>
                        <a:pt x="23" y="172"/>
                      </a:lnTo>
                      <a:lnTo>
                        <a:pt x="19" y="172"/>
                      </a:lnTo>
                      <a:lnTo>
                        <a:pt x="16" y="168"/>
                      </a:lnTo>
                      <a:lnTo>
                        <a:pt x="11" y="165"/>
                      </a:lnTo>
                      <a:lnTo>
                        <a:pt x="8" y="162"/>
                      </a:lnTo>
                      <a:lnTo>
                        <a:pt x="1" y="159"/>
                      </a:lnTo>
                      <a:cubicBezTo>
                        <a:pt x="1" y="158"/>
                        <a:pt x="0" y="156"/>
                        <a:pt x="1" y="155"/>
                      </a:cubicBezTo>
                      <a:cubicBezTo>
                        <a:pt x="1" y="154"/>
                        <a:pt x="4" y="156"/>
                        <a:pt x="5" y="155"/>
                      </a:cubicBezTo>
                      <a:cubicBezTo>
                        <a:pt x="6" y="154"/>
                        <a:pt x="5" y="152"/>
                        <a:pt x="5" y="150"/>
                      </a:cubicBezTo>
                      <a:cubicBezTo>
                        <a:pt x="4" y="149"/>
                        <a:pt x="3" y="148"/>
                        <a:pt x="3" y="147"/>
                      </a:cubicBezTo>
                      <a:cubicBezTo>
                        <a:pt x="3" y="145"/>
                        <a:pt x="3" y="143"/>
                        <a:pt x="5" y="143"/>
                      </a:cubicBezTo>
                      <a:cubicBezTo>
                        <a:pt x="7" y="142"/>
                        <a:pt x="9" y="143"/>
                        <a:pt x="11" y="143"/>
                      </a:cubicBezTo>
                      <a:cubicBezTo>
                        <a:pt x="13" y="142"/>
                        <a:pt x="15" y="141"/>
                        <a:pt x="16" y="140"/>
                      </a:cubicBezTo>
                      <a:cubicBezTo>
                        <a:pt x="17" y="138"/>
                        <a:pt x="16" y="136"/>
                        <a:pt x="16" y="135"/>
                      </a:cubicBezTo>
                      <a:cubicBezTo>
                        <a:pt x="17" y="132"/>
                        <a:pt x="19" y="130"/>
                        <a:pt x="21" y="128"/>
                      </a:cubicBezTo>
                      <a:cubicBezTo>
                        <a:pt x="22" y="127"/>
                        <a:pt x="24" y="126"/>
                        <a:pt x="24" y="124"/>
                      </a:cubicBezTo>
                      <a:cubicBezTo>
                        <a:pt x="25" y="123"/>
                        <a:pt x="24" y="122"/>
                        <a:pt x="23" y="121"/>
                      </a:cubicBezTo>
                      <a:cubicBezTo>
                        <a:pt x="22" y="121"/>
                        <a:pt x="21" y="123"/>
                        <a:pt x="20" y="123"/>
                      </a:cubicBezTo>
                      <a:cubicBezTo>
                        <a:pt x="18" y="121"/>
                        <a:pt x="17" y="119"/>
                        <a:pt x="17" y="117"/>
                      </a:cubicBezTo>
                      <a:cubicBezTo>
                        <a:pt x="17" y="115"/>
                        <a:pt x="20" y="114"/>
                        <a:pt x="21" y="112"/>
                      </a:cubicBezTo>
                      <a:cubicBezTo>
                        <a:pt x="21" y="110"/>
                        <a:pt x="20" y="107"/>
                        <a:pt x="19" y="104"/>
                      </a:cubicBezTo>
                      <a:cubicBezTo>
                        <a:pt x="19" y="103"/>
                        <a:pt x="16" y="102"/>
                        <a:pt x="17" y="101"/>
                      </a:cubicBezTo>
                      <a:cubicBezTo>
                        <a:pt x="18" y="99"/>
                        <a:pt x="22" y="99"/>
                        <a:pt x="23" y="97"/>
                      </a:cubicBezTo>
                      <a:cubicBezTo>
                        <a:pt x="24" y="95"/>
                        <a:pt x="20" y="94"/>
                        <a:pt x="20" y="92"/>
                      </a:cubicBezTo>
                      <a:cubicBezTo>
                        <a:pt x="19" y="90"/>
                        <a:pt x="21" y="88"/>
                        <a:pt x="21" y="87"/>
                      </a:cubicBezTo>
                      <a:cubicBezTo>
                        <a:pt x="20" y="85"/>
                        <a:pt x="18" y="85"/>
                        <a:pt x="18" y="83"/>
                      </a:cubicBezTo>
                      <a:cubicBezTo>
                        <a:pt x="17" y="81"/>
                        <a:pt x="19" y="79"/>
                        <a:pt x="18" y="78"/>
                      </a:cubicBezTo>
                      <a:cubicBezTo>
                        <a:pt x="17" y="76"/>
                        <a:pt x="15" y="76"/>
                        <a:pt x="14" y="74"/>
                      </a:cubicBezTo>
                      <a:cubicBezTo>
                        <a:pt x="15" y="73"/>
                        <a:pt x="16" y="71"/>
                        <a:pt x="17" y="70"/>
                      </a:cubicBezTo>
                      <a:cubicBezTo>
                        <a:pt x="18" y="69"/>
                        <a:pt x="20" y="71"/>
                        <a:pt x="20" y="70"/>
                      </a:cubicBezTo>
                      <a:cubicBezTo>
                        <a:pt x="21" y="68"/>
                        <a:pt x="21" y="66"/>
                        <a:pt x="21" y="63"/>
                      </a:cubicBezTo>
                      <a:cubicBezTo>
                        <a:pt x="21" y="62"/>
                        <a:pt x="19" y="60"/>
                        <a:pt x="19" y="59"/>
                      </a:cubicBezTo>
                      <a:cubicBezTo>
                        <a:pt x="19" y="57"/>
                        <a:pt x="20" y="57"/>
                        <a:pt x="21" y="5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2" name="Freeform 2545"/>
                <p:cNvSpPr>
                  <a:spLocks noChangeAspect="1"/>
                </p:cNvSpPr>
                <p:nvPr/>
              </p:nvSpPr>
              <p:spPr bwMode="auto">
                <a:xfrm>
                  <a:off x="2773363" y="3860800"/>
                  <a:ext cx="328613" cy="314325"/>
                </a:xfrm>
                <a:custGeom>
                  <a:avLst/>
                  <a:gdLst>
                    <a:gd name="T0" fmla="*/ 182 w 173"/>
                    <a:gd name="T1" fmla="*/ 104 h 165"/>
                    <a:gd name="T2" fmla="*/ 191 w 173"/>
                    <a:gd name="T3" fmla="*/ 92 h 165"/>
                    <a:gd name="T4" fmla="*/ 190 w 173"/>
                    <a:gd name="T5" fmla="*/ 82 h 165"/>
                    <a:gd name="T6" fmla="*/ 207 w 173"/>
                    <a:gd name="T7" fmla="*/ 67 h 165"/>
                    <a:gd name="T8" fmla="*/ 188 w 173"/>
                    <a:gd name="T9" fmla="*/ 62 h 165"/>
                    <a:gd name="T10" fmla="*/ 191 w 173"/>
                    <a:gd name="T11" fmla="*/ 49 h 165"/>
                    <a:gd name="T12" fmla="*/ 168 w 173"/>
                    <a:gd name="T13" fmla="*/ 38 h 165"/>
                    <a:gd name="T14" fmla="*/ 173 w 173"/>
                    <a:gd name="T15" fmla="*/ 25 h 165"/>
                    <a:gd name="T16" fmla="*/ 144 w 173"/>
                    <a:gd name="T17" fmla="*/ 28 h 165"/>
                    <a:gd name="T18" fmla="*/ 134 w 173"/>
                    <a:gd name="T19" fmla="*/ 34 h 165"/>
                    <a:gd name="T20" fmla="*/ 110 w 173"/>
                    <a:gd name="T21" fmla="*/ 29 h 165"/>
                    <a:gd name="T22" fmla="*/ 83 w 173"/>
                    <a:gd name="T23" fmla="*/ 31 h 165"/>
                    <a:gd name="T24" fmla="*/ 71 w 173"/>
                    <a:gd name="T25" fmla="*/ 12 h 165"/>
                    <a:gd name="T26" fmla="*/ 56 w 173"/>
                    <a:gd name="T27" fmla="*/ 4 h 165"/>
                    <a:gd name="T28" fmla="*/ 50 w 173"/>
                    <a:gd name="T29" fmla="*/ 10 h 165"/>
                    <a:gd name="T30" fmla="*/ 51 w 173"/>
                    <a:gd name="T31" fmla="*/ 13 h 165"/>
                    <a:gd name="T32" fmla="*/ 34 w 173"/>
                    <a:gd name="T33" fmla="*/ 23 h 165"/>
                    <a:gd name="T34" fmla="*/ 35 w 173"/>
                    <a:gd name="T35" fmla="*/ 42 h 165"/>
                    <a:gd name="T36" fmla="*/ 24 w 173"/>
                    <a:gd name="T37" fmla="*/ 48 h 165"/>
                    <a:gd name="T38" fmla="*/ 28 w 173"/>
                    <a:gd name="T39" fmla="*/ 29 h 165"/>
                    <a:gd name="T40" fmla="*/ 23 w 173"/>
                    <a:gd name="T41" fmla="*/ 10 h 165"/>
                    <a:gd name="T42" fmla="*/ 22 w 173"/>
                    <a:gd name="T43" fmla="*/ 8 h 165"/>
                    <a:gd name="T44" fmla="*/ 8 w 173"/>
                    <a:gd name="T45" fmla="*/ 41 h 165"/>
                    <a:gd name="T46" fmla="*/ 6 w 173"/>
                    <a:gd name="T47" fmla="*/ 53 h 165"/>
                    <a:gd name="T48" fmla="*/ 16 w 173"/>
                    <a:gd name="T49" fmla="*/ 77 h 165"/>
                    <a:gd name="T50" fmla="*/ 30 w 173"/>
                    <a:gd name="T51" fmla="*/ 86 h 165"/>
                    <a:gd name="T52" fmla="*/ 44 w 173"/>
                    <a:gd name="T53" fmla="*/ 90 h 165"/>
                    <a:gd name="T54" fmla="*/ 65 w 173"/>
                    <a:gd name="T55" fmla="*/ 102 h 165"/>
                    <a:gd name="T56" fmla="*/ 85 w 173"/>
                    <a:gd name="T57" fmla="*/ 102 h 165"/>
                    <a:gd name="T58" fmla="*/ 84 w 173"/>
                    <a:gd name="T59" fmla="*/ 119 h 165"/>
                    <a:gd name="T60" fmla="*/ 86 w 173"/>
                    <a:gd name="T61" fmla="*/ 136 h 165"/>
                    <a:gd name="T62" fmla="*/ 89 w 173"/>
                    <a:gd name="T63" fmla="*/ 151 h 165"/>
                    <a:gd name="T64" fmla="*/ 91 w 173"/>
                    <a:gd name="T65" fmla="*/ 169 h 165"/>
                    <a:gd name="T66" fmla="*/ 116 w 173"/>
                    <a:gd name="T67" fmla="*/ 196 h 165"/>
                    <a:gd name="T68" fmla="*/ 134 w 173"/>
                    <a:gd name="T69" fmla="*/ 182 h 165"/>
                    <a:gd name="T70" fmla="*/ 138 w 173"/>
                    <a:gd name="T71" fmla="*/ 175 h 165"/>
                    <a:gd name="T72" fmla="*/ 151 w 173"/>
                    <a:gd name="T73" fmla="*/ 168 h 165"/>
                    <a:gd name="T74" fmla="*/ 138 w 173"/>
                    <a:gd name="T75" fmla="*/ 163 h 165"/>
                    <a:gd name="T76" fmla="*/ 139 w 173"/>
                    <a:gd name="T77" fmla="*/ 150 h 165"/>
                    <a:gd name="T78" fmla="*/ 138 w 173"/>
                    <a:gd name="T79" fmla="*/ 138 h 165"/>
                    <a:gd name="T80" fmla="*/ 160 w 173"/>
                    <a:gd name="T81" fmla="*/ 144 h 165"/>
                    <a:gd name="T82" fmla="*/ 183 w 173"/>
                    <a:gd name="T83" fmla="*/ 133 h 165"/>
                    <a:gd name="T84" fmla="*/ 191 w 173"/>
                    <a:gd name="T85" fmla="*/ 119 h 16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73"/>
                    <a:gd name="T130" fmla="*/ 0 h 165"/>
                    <a:gd name="T131" fmla="*/ 173 w 173"/>
                    <a:gd name="T132" fmla="*/ 165 h 16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73" h="165">
                      <a:moveTo>
                        <a:pt x="160" y="99"/>
                      </a:moveTo>
                      <a:cubicBezTo>
                        <a:pt x="157" y="95"/>
                        <a:pt x="153" y="92"/>
                        <a:pt x="150" y="88"/>
                      </a:cubicBezTo>
                      <a:cubicBezTo>
                        <a:pt x="150" y="87"/>
                        <a:pt x="152" y="87"/>
                        <a:pt x="152" y="87"/>
                      </a:cubicBezTo>
                      <a:cubicBezTo>
                        <a:pt x="152" y="85"/>
                        <a:pt x="152" y="83"/>
                        <a:pt x="152" y="82"/>
                      </a:cubicBezTo>
                      <a:cubicBezTo>
                        <a:pt x="152" y="81"/>
                        <a:pt x="153" y="80"/>
                        <a:pt x="153" y="79"/>
                      </a:cubicBezTo>
                      <a:cubicBezTo>
                        <a:pt x="155" y="78"/>
                        <a:pt x="158" y="78"/>
                        <a:pt x="160" y="77"/>
                      </a:cubicBezTo>
                      <a:cubicBezTo>
                        <a:pt x="162" y="76"/>
                        <a:pt x="165" y="76"/>
                        <a:pt x="166" y="74"/>
                      </a:cubicBezTo>
                      <a:cubicBezTo>
                        <a:pt x="167" y="73"/>
                        <a:pt x="163" y="73"/>
                        <a:pt x="162" y="72"/>
                      </a:cubicBezTo>
                      <a:cubicBezTo>
                        <a:pt x="161" y="71"/>
                        <a:pt x="159" y="70"/>
                        <a:pt x="159" y="68"/>
                      </a:cubicBezTo>
                      <a:cubicBezTo>
                        <a:pt x="159" y="66"/>
                        <a:pt x="162" y="64"/>
                        <a:pt x="164" y="62"/>
                      </a:cubicBezTo>
                      <a:cubicBezTo>
                        <a:pt x="165" y="61"/>
                        <a:pt x="167" y="59"/>
                        <a:pt x="169" y="58"/>
                      </a:cubicBezTo>
                      <a:cubicBezTo>
                        <a:pt x="170" y="57"/>
                        <a:pt x="172" y="57"/>
                        <a:pt x="173" y="56"/>
                      </a:cubicBezTo>
                      <a:cubicBezTo>
                        <a:pt x="172" y="54"/>
                        <a:pt x="171" y="54"/>
                        <a:pt x="170" y="53"/>
                      </a:cubicBezTo>
                      <a:cubicBezTo>
                        <a:pt x="168" y="52"/>
                        <a:pt x="166" y="51"/>
                        <a:pt x="164" y="50"/>
                      </a:cubicBezTo>
                      <a:cubicBezTo>
                        <a:pt x="162" y="50"/>
                        <a:pt x="160" y="52"/>
                        <a:pt x="157" y="52"/>
                      </a:cubicBezTo>
                      <a:cubicBezTo>
                        <a:pt x="156" y="52"/>
                        <a:pt x="160" y="51"/>
                        <a:pt x="160" y="50"/>
                      </a:cubicBezTo>
                      <a:cubicBezTo>
                        <a:pt x="161" y="49"/>
                        <a:pt x="159" y="48"/>
                        <a:pt x="159" y="47"/>
                      </a:cubicBezTo>
                      <a:cubicBezTo>
                        <a:pt x="159" y="45"/>
                        <a:pt x="161" y="43"/>
                        <a:pt x="160" y="41"/>
                      </a:cubicBezTo>
                      <a:cubicBezTo>
                        <a:pt x="159" y="39"/>
                        <a:pt x="156" y="38"/>
                        <a:pt x="154" y="36"/>
                      </a:cubicBezTo>
                      <a:cubicBezTo>
                        <a:pt x="151" y="35"/>
                        <a:pt x="149" y="33"/>
                        <a:pt x="146" y="32"/>
                      </a:cubicBezTo>
                      <a:cubicBezTo>
                        <a:pt x="144" y="31"/>
                        <a:pt x="141" y="33"/>
                        <a:pt x="140" y="32"/>
                      </a:cubicBezTo>
                      <a:cubicBezTo>
                        <a:pt x="137" y="30"/>
                        <a:pt x="134" y="27"/>
                        <a:pt x="135" y="25"/>
                      </a:cubicBezTo>
                      <a:cubicBezTo>
                        <a:pt x="137" y="22"/>
                        <a:pt x="141" y="25"/>
                        <a:pt x="144" y="24"/>
                      </a:cubicBezTo>
                      <a:cubicBezTo>
                        <a:pt x="145" y="23"/>
                        <a:pt x="145" y="21"/>
                        <a:pt x="145" y="21"/>
                      </a:cubicBezTo>
                      <a:cubicBezTo>
                        <a:pt x="142" y="21"/>
                        <a:pt x="139" y="22"/>
                        <a:pt x="136" y="22"/>
                      </a:cubicBezTo>
                      <a:cubicBezTo>
                        <a:pt x="132" y="22"/>
                        <a:pt x="129" y="22"/>
                        <a:pt x="125" y="22"/>
                      </a:cubicBezTo>
                      <a:cubicBezTo>
                        <a:pt x="123" y="22"/>
                        <a:pt x="120" y="21"/>
                        <a:pt x="120" y="23"/>
                      </a:cubicBezTo>
                      <a:cubicBezTo>
                        <a:pt x="120" y="25"/>
                        <a:pt x="127" y="24"/>
                        <a:pt x="126" y="26"/>
                      </a:cubicBezTo>
                      <a:cubicBezTo>
                        <a:pt x="125" y="28"/>
                        <a:pt x="121" y="25"/>
                        <a:pt x="119" y="25"/>
                      </a:cubicBezTo>
                      <a:cubicBezTo>
                        <a:pt x="117" y="26"/>
                        <a:pt x="114" y="27"/>
                        <a:pt x="112" y="28"/>
                      </a:cubicBezTo>
                      <a:cubicBezTo>
                        <a:pt x="110" y="29"/>
                        <a:pt x="108" y="32"/>
                        <a:pt x="105" y="32"/>
                      </a:cubicBezTo>
                      <a:cubicBezTo>
                        <a:pt x="102" y="32"/>
                        <a:pt x="99" y="30"/>
                        <a:pt x="97" y="29"/>
                      </a:cubicBezTo>
                      <a:cubicBezTo>
                        <a:pt x="95" y="27"/>
                        <a:pt x="94" y="25"/>
                        <a:pt x="92" y="24"/>
                      </a:cubicBezTo>
                      <a:cubicBezTo>
                        <a:pt x="89" y="23"/>
                        <a:pt x="86" y="23"/>
                        <a:pt x="83" y="23"/>
                      </a:cubicBezTo>
                      <a:cubicBezTo>
                        <a:pt x="80" y="23"/>
                        <a:pt x="78" y="25"/>
                        <a:pt x="75" y="25"/>
                      </a:cubicBezTo>
                      <a:cubicBezTo>
                        <a:pt x="73" y="26"/>
                        <a:pt x="71" y="26"/>
                        <a:pt x="69" y="26"/>
                      </a:cubicBezTo>
                      <a:cubicBezTo>
                        <a:pt x="68" y="26"/>
                        <a:pt x="67" y="25"/>
                        <a:pt x="66" y="24"/>
                      </a:cubicBezTo>
                      <a:cubicBezTo>
                        <a:pt x="66" y="21"/>
                        <a:pt x="68" y="18"/>
                        <a:pt x="66" y="16"/>
                      </a:cubicBezTo>
                      <a:cubicBezTo>
                        <a:pt x="65" y="14"/>
                        <a:pt x="62" y="12"/>
                        <a:pt x="59" y="10"/>
                      </a:cubicBezTo>
                      <a:cubicBezTo>
                        <a:pt x="56" y="9"/>
                        <a:pt x="53" y="11"/>
                        <a:pt x="50" y="10"/>
                      </a:cubicBezTo>
                      <a:cubicBezTo>
                        <a:pt x="49" y="10"/>
                        <a:pt x="49" y="9"/>
                        <a:pt x="49" y="8"/>
                      </a:cubicBezTo>
                      <a:cubicBezTo>
                        <a:pt x="48" y="6"/>
                        <a:pt x="48" y="5"/>
                        <a:pt x="47" y="3"/>
                      </a:cubicBezTo>
                      <a:cubicBezTo>
                        <a:pt x="46" y="2"/>
                        <a:pt x="45" y="0"/>
                        <a:pt x="44" y="0"/>
                      </a:cubicBezTo>
                      <a:cubicBezTo>
                        <a:pt x="43" y="0"/>
                        <a:pt x="41" y="1"/>
                        <a:pt x="40" y="2"/>
                      </a:cubicBezTo>
                      <a:cubicBezTo>
                        <a:pt x="40" y="4"/>
                        <a:pt x="41" y="7"/>
                        <a:pt x="42" y="8"/>
                      </a:cubicBezTo>
                      <a:cubicBezTo>
                        <a:pt x="43" y="9"/>
                        <a:pt x="46" y="8"/>
                        <a:pt x="47" y="8"/>
                      </a:cubicBezTo>
                      <a:cubicBezTo>
                        <a:pt x="48" y="9"/>
                        <a:pt x="49" y="10"/>
                        <a:pt x="49" y="11"/>
                      </a:cubicBezTo>
                      <a:cubicBezTo>
                        <a:pt x="47" y="12"/>
                        <a:pt x="45" y="10"/>
                        <a:pt x="43" y="11"/>
                      </a:cubicBezTo>
                      <a:cubicBezTo>
                        <a:pt x="41" y="11"/>
                        <a:pt x="40" y="13"/>
                        <a:pt x="39" y="14"/>
                      </a:cubicBezTo>
                      <a:cubicBezTo>
                        <a:pt x="37" y="14"/>
                        <a:pt x="35" y="14"/>
                        <a:pt x="34" y="15"/>
                      </a:cubicBezTo>
                      <a:cubicBezTo>
                        <a:pt x="32" y="16"/>
                        <a:pt x="30" y="17"/>
                        <a:pt x="28" y="19"/>
                      </a:cubicBezTo>
                      <a:cubicBezTo>
                        <a:pt x="27" y="20"/>
                        <a:pt x="26" y="21"/>
                        <a:pt x="26" y="23"/>
                      </a:cubicBezTo>
                      <a:cubicBezTo>
                        <a:pt x="26" y="25"/>
                        <a:pt x="26" y="27"/>
                        <a:pt x="27" y="28"/>
                      </a:cubicBezTo>
                      <a:cubicBezTo>
                        <a:pt x="27" y="31"/>
                        <a:pt x="28" y="33"/>
                        <a:pt x="29" y="35"/>
                      </a:cubicBezTo>
                      <a:cubicBezTo>
                        <a:pt x="29" y="37"/>
                        <a:pt x="30" y="39"/>
                        <a:pt x="29" y="41"/>
                      </a:cubicBezTo>
                      <a:cubicBezTo>
                        <a:pt x="28" y="43"/>
                        <a:pt x="25" y="46"/>
                        <a:pt x="23" y="45"/>
                      </a:cubicBezTo>
                      <a:cubicBezTo>
                        <a:pt x="21" y="45"/>
                        <a:pt x="21" y="42"/>
                        <a:pt x="20" y="40"/>
                      </a:cubicBezTo>
                      <a:cubicBezTo>
                        <a:pt x="19" y="39"/>
                        <a:pt x="17" y="38"/>
                        <a:pt x="17" y="36"/>
                      </a:cubicBezTo>
                      <a:cubicBezTo>
                        <a:pt x="17" y="33"/>
                        <a:pt x="18" y="31"/>
                        <a:pt x="19" y="30"/>
                      </a:cubicBezTo>
                      <a:cubicBezTo>
                        <a:pt x="20" y="28"/>
                        <a:pt x="22" y="26"/>
                        <a:pt x="23" y="24"/>
                      </a:cubicBezTo>
                      <a:cubicBezTo>
                        <a:pt x="24" y="22"/>
                        <a:pt x="24" y="20"/>
                        <a:pt x="24" y="18"/>
                      </a:cubicBezTo>
                      <a:cubicBezTo>
                        <a:pt x="23" y="16"/>
                        <a:pt x="21" y="14"/>
                        <a:pt x="19" y="11"/>
                      </a:cubicBezTo>
                      <a:cubicBezTo>
                        <a:pt x="19" y="10"/>
                        <a:pt x="19" y="9"/>
                        <a:pt x="19" y="8"/>
                      </a:cubicBezTo>
                      <a:cubicBezTo>
                        <a:pt x="22" y="7"/>
                        <a:pt x="25" y="8"/>
                        <a:pt x="27" y="6"/>
                      </a:cubicBezTo>
                      <a:cubicBezTo>
                        <a:pt x="28" y="6"/>
                        <a:pt x="28" y="4"/>
                        <a:pt x="28" y="3"/>
                      </a:cubicBezTo>
                      <a:cubicBezTo>
                        <a:pt x="25" y="4"/>
                        <a:pt x="21" y="4"/>
                        <a:pt x="18" y="7"/>
                      </a:cubicBezTo>
                      <a:cubicBezTo>
                        <a:pt x="16" y="9"/>
                        <a:pt x="16" y="12"/>
                        <a:pt x="15" y="15"/>
                      </a:cubicBezTo>
                      <a:cubicBezTo>
                        <a:pt x="13" y="19"/>
                        <a:pt x="9" y="21"/>
                        <a:pt x="7" y="26"/>
                      </a:cubicBezTo>
                      <a:cubicBezTo>
                        <a:pt x="6" y="28"/>
                        <a:pt x="8" y="32"/>
                        <a:pt x="7" y="34"/>
                      </a:cubicBezTo>
                      <a:cubicBezTo>
                        <a:pt x="5" y="38"/>
                        <a:pt x="1" y="40"/>
                        <a:pt x="0" y="44"/>
                      </a:cubicBezTo>
                      <a:cubicBezTo>
                        <a:pt x="0" y="45"/>
                        <a:pt x="1" y="46"/>
                        <a:pt x="2" y="46"/>
                      </a:cubicBezTo>
                      <a:cubicBezTo>
                        <a:pt x="3" y="46"/>
                        <a:pt x="4" y="44"/>
                        <a:pt x="5" y="44"/>
                      </a:cubicBezTo>
                      <a:cubicBezTo>
                        <a:pt x="6" y="43"/>
                        <a:pt x="8" y="44"/>
                        <a:pt x="10" y="45"/>
                      </a:cubicBezTo>
                      <a:cubicBezTo>
                        <a:pt x="12" y="47"/>
                        <a:pt x="12" y="50"/>
                        <a:pt x="13" y="53"/>
                      </a:cubicBezTo>
                      <a:cubicBezTo>
                        <a:pt x="14" y="57"/>
                        <a:pt x="12" y="60"/>
                        <a:pt x="13" y="64"/>
                      </a:cubicBezTo>
                      <a:cubicBezTo>
                        <a:pt x="13" y="66"/>
                        <a:pt x="14" y="68"/>
                        <a:pt x="15" y="70"/>
                      </a:cubicBezTo>
                      <a:cubicBezTo>
                        <a:pt x="16" y="71"/>
                        <a:pt x="16" y="73"/>
                        <a:pt x="17" y="73"/>
                      </a:cubicBezTo>
                      <a:cubicBezTo>
                        <a:pt x="20" y="73"/>
                        <a:pt x="23" y="72"/>
                        <a:pt x="25" y="72"/>
                      </a:cubicBezTo>
                      <a:cubicBezTo>
                        <a:pt x="27" y="72"/>
                        <a:pt x="29" y="73"/>
                        <a:pt x="30" y="73"/>
                      </a:cubicBezTo>
                      <a:cubicBezTo>
                        <a:pt x="32" y="73"/>
                        <a:pt x="33" y="71"/>
                        <a:pt x="35" y="71"/>
                      </a:cubicBezTo>
                      <a:cubicBezTo>
                        <a:pt x="37" y="71"/>
                        <a:pt x="36" y="74"/>
                        <a:pt x="37" y="75"/>
                      </a:cubicBezTo>
                      <a:cubicBezTo>
                        <a:pt x="39" y="76"/>
                        <a:pt x="41" y="74"/>
                        <a:pt x="42" y="75"/>
                      </a:cubicBezTo>
                      <a:cubicBezTo>
                        <a:pt x="45" y="78"/>
                        <a:pt x="47" y="83"/>
                        <a:pt x="50" y="86"/>
                      </a:cubicBezTo>
                      <a:cubicBezTo>
                        <a:pt x="51" y="87"/>
                        <a:pt x="52" y="85"/>
                        <a:pt x="54" y="85"/>
                      </a:cubicBezTo>
                      <a:cubicBezTo>
                        <a:pt x="54" y="85"/>
                        <a:pt x="55" y="86"/>
                        <a:pt x="56" y="86"/>
                      </a:cubicBezTo>
                      <a:cubicBezTo>
                        <a:pt x="58" y="86"/>
                        <a:pt x="59" y="86"/>
                        <a:pt x="61" y="86"/>
                      </a:cubicBezTo>
                      <a:cubicBezTo>
                        <a:pt x="65" y="86"/>
                        <a:pt x="68" y="85"/>
                        <a:pt x="71" y="85"/>
                      </a:cubicBezTo>
                      <a:cubicBezTo>
                        <a:pt x="72" y="85"/>
                        <a:pt x="74" y="85"/>
                        <a:pt x="74" y="86"/>
                      </a:cubicBezTo>
                      <a:cubicBezTo>
                        <a:pt x="75" y="89"/>
                        <a:pt x="75" y="93"/>
                        <a:pt x="74" y="96"/>
                      </a:cubicBezTo>
                      <a:cubicBezTo>
                        <a:pt x="73" y="97"/>
                        <a:pt x="70" y="97"/>
                        <a:pt x="70" y="99"/>
                      </a:cubicBezTo>
                      <a:cubicBezTo>
                        <a:pt x="69" y="100"/>
                        <a:pt x="71" y="101"/>
                        <a:pt x="71" y="102"/>
                      </a:cubicBezTo>
                      <a:cubicBezTo>
                        <a:pt x="70" y="104"/>
                        <a:pt x="68" y="106"/>
                        <a:pt x="68" y="108"/>
                      </a:cubicBezTo>
                      <a:cubicBezTo>
                        <a:pt x="69" y="110"/>
                        <a:pt x="72" y="111"/>
                        <a:pt x="72" y="113"/>
                      </a:cubicBezTo>
                      <a:cubicBezTo>
                        <a:pt x="73" y="115"/>
                        <a:pt x="72" y="117"/>
                        <a:pt x="72" y="119"/>
                      </a:cubicBezTo>
                      <a:cubicBezTo>
                        <a:pt x="72" y="119"/>
                        <a:pt x="74" y="119"/>
                        <a:pt x="74" y="119"/>
                      </a:cubicBezTo>
                      <a:cubicBezTo>
                        <a:pt x="75" y="121"/>
                        <a:pt x="75" y="124"/>
                        <a:pt x="74" y="126"/>
                      </a:cubicBezTo>
                      <a:cubicBezTo>
                        <a:pt x="73" y="129"/>
                        <a:pt x="69" y="130"/>
                        <a:pt x="68" y="133"/>
                      </a:cubicBezTo>
                      <a:cubicBezTo>
                        <a:pt x="68" y="135"/>
                        <a:pt x="72" y="135"/>
                        <a:pt x="73" y="137"/>
                      </a:cubicBezTo>
                      <a:cubicBezTo>
                        <a:pt x="75" y="138"/>
                        <a:pt x="75" y="140"/>
                        <a:pt x="76" y="141"/>
                      </a:cubicBezTo>
                      <a:cubicBezTo>
                        <a:pt x="78" y="146"/>
                        <a:pt x="79" y="150"/>
                        <a:pt x="81" y="155"/>
                      </a:cubicBezTo>
                      <a:cubicBezTo>
                        <a:pt x="84" y="158"/>
                        <a:pt x="86" y="162"/>
                        <a:pt x="89" y="163"/>
                      </a:cubicBezTo>
                      <a:cubicBezTo>
                        <a:pt x="91" y="165"/>
                        <a:pt x="94" y="164"/>
                        <a:pt x="97" y="163"/>
                      </a:cubicBezTo>
                      <a:cubicBezTo>
                        <a:pt x="100" y="161"/>
                        <a:pt x="103" y="158"/>
                        <a:pt x="106" y="156"/>
                      </a:cubicBezTo>
                      <a:cubicBezTo>
                        <a:pt x="107" y="155"/>
                        <a:pt x="108" y="155"/>
                        <a:pt x="109" y="154"/>
                      </a:cubicBezTo>
                      <a:cubicBezTo>
                        <a:pt x="110" y="154"/>
                        <a:pt x="111" y="152"/>
                        <a:pt x="112" y="152"/>
                      </a:cubicBezTo>
                      <a:cubicBezTo>
                        <a:pt x="113" y="152"/>
                        <a:pt x="113" y="154"/>
                        <a:pt x="114" y="154"/>
                      </a:cubicBezTo>
                      <a:cubicBezTo>
                        <a:pt x="115" y="154"/>
                        <a:pt x="115" y="153"/>
                        <a:pt x="115" y="152"/>
                      </a:cubicBezTo>
                      <a:cubicBezTo>
                        <a:pt x="116" y="150"/>
                        <a:pt x="114" y="148"/>
                        <a:pt x="115" y="146"/>
                      </a:cubicBezTo>
                      <a:cubicBezTo>
                        <a:pt x="116" y="145"/>
                        <a:pt x="119" y="146"/>
                        <a:pt x="121" y="145"/>
                      </a:cubicBezTo>
                      <a:cubicBezTo>
                        <a:pt x="121" y="144"/>
                        <a:pt x="120" y="143"/>
                        <a:pt x="121" y="143"/>
                      </a:cubicBezTo>
                      <a:cubicBezTo>
                        <a:pt x="122" y="141"/>
                        <a:pt x="125" y="141"/>
                        <a:pt x="126" y="140"/>
                      </a:cubicBezTo>
                      <a:cubicBezTo>
                        <a:pt x="127" y="139"/>
                        <a:pt x="127" y="138"/>
                        <a:pt x="126" y="138"/>
                      </a:cubicBezTo>
                      <a:cubicBezTo>
                        <a:pt x="123" y="137"/>
                        <a:pt x="120" y="138"/>
                        <a:pt x="117" y="138"/>
                      </a:cubicBezTo>
                      <a:cubicBezTo>
                        <a:pt x="116" y="138"/>
                        <a:pt x="115" y="137"/>
                        <a:pt x="115" y="136"/>
                      </a:cubicBezTo>
                      <a:cubicBezTo>
                        <a:pt x="114" y="135"/>
                        <a:pt x="115" y="133"/>
                        <a:pt x="115" y="132"/>
                      </a:cubicBezTo>
                      <a:cubicBezTo>
                        <a:pt x="114" y="132"/>
                        <a:pt x="113" y="131"/>
                        <a:pt x="113" y="130"/>
                      </a:cubicBezTo>
                      <a:cubicBezTo>
                        <a:pt x="114" y="128"/>
                        <a:pt x="116" y="127"/>
                        <a:pt x="116" y="125"/>
                      </a:cubicBezTo>
                      <a:cubicBezTo>
                        <a:pt x="117" y="123"/>
                        <a:pt x="117" y="121"/>
                        <a:pt x="116" y="119"/>
                      </a:cubicBezTo>
                      <a:cubicBezTo>
                        <a:pt x="115" y="117"/>
                        <a:pt x="112" y="118"/>
                        <a:pt x="111" y="116"/>
                      </a:cubicBezTo>
                      <a:cubicBezTo>
                        <a:pt x="111" y="115"/>
                        <a:pt x="113" y="115"/>
                        <a:pt x="115" y="115"/>
                      </a:cubicBezTo>
                      <a:cubicBezTo>
                        <a:pt x="118" y="115"/>
                        <a:pt x="120" y="118"/>
                        <a:pt x="123" y="118"/>
                      </a:cubicBezTo>
                      <a:cubicBezTo>
                        <a:pt x="125" y="119"/>
                        <a:pt x="126" y="118"/>
                        <a:pt x="127" y="118"/>
                      </a:cubicBezTo>
                      <a:cubicBezTo>
                        <a:pt x="130" y="119"/>
                        <a:pt x="132" y="120"/>
                        <a:pt x="134" y="120"/>
                      </a:cubicBezTo>
                      <a:cubicBezTo>
                        <a:pt x="135" y="119"/>
                        <a:pt x="134" y="117"/>
                        <a:pt x="136" y="116"/>
                      </a:cubicBezTo>
                      <a:cubicBezTo>
                        <a:pt x="140" y="115"/>
                        <a:pt x="145" y="116"/>
                        <a:pt x="149" y="115"/>
                      </a:cubicBezTo>
                      <a:cubicBezTo>
                        <a:pt x="151" y="114"/>
                        <a:pt x="151" y="112"/>
                        <a:pt x="153" y="111"/>
                      </a:cubicBezTo>
                      <a:cubicBezTo>
                        <a:pt x="155" y="110"/>
                        <a:pt x="157" y="111"/>
                        <a:pt x="158" y="110"/>
                      </a:cubicBezTo>
                      <a:cubicBezTo>
                        <a:pt x="159" y="109"/>
                        <a:pt x="160" y="107"/>
                        <a:pt x="160" y="105"/>
                      </a:cubicBezTo>
                      <a:cubicBezTo>
                        <a:pt x="161" y="103"/>
                        <a:pt x="160" y="100"/>
                        <a:pt x="160" y="9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3" name="Freeform 2546"/>
                <p:cNvSpPr>
                  <a:spLocks noChangeAspect="1"/>
                </p:cNvSpPr>
                <p:nvPr/>
              </p:nvSpPr>
              <p:spPr bwMode="auto">
                <a:xfrm>
                  <a:off x="3059113" y="3967163"/>
                  <a:ext cx="119063" cy="196850"/>
                </a:xfrm>
                <a:custGeom>
                  <a:avLst/>
                  <a:gdLst>
                    <a:gd name="T0" fmla="*/ 75 w 63"/>
                    <a:gd name="T1" fmla="*/ 108 h 103"/>
                    <a:gd name="T2" fmla="*/ 71 w 63"/>
                    <a:gd name="T3" fmla="*/ 104 h 103"/>
                    <a:gd name="T4" fmla="*/ 68 w 63"/>
                    <a:gd name="T5" fmla="*/ 98 h 103"/>
                    <a:gd name="T6" fmla="*/ 65 w 63"/>
                    <a:gd name="T7" fmla="*/ 88 h 103"/>
                    <a:gd name="T8" fmla="*/ 63 w 63"/>
                    <a:gd name="T9" fmla="*/ 87 h 103"/>
                    <a:gd name="T10" fmla="*/ 63 w 63"/>
                    <a:gd name="T11" fmla="*/ 82 h 103"/>
                    <a:gd name="T12" fmla="*/ 60 w 63"/>
                    <a:gd name="T13" fmla="*/ 82 h 103"/>
                    <a:gd name="T14" fmla="*/ 52 w 63"/>
                    <a:gd name="T15" fmla="*/ 71 h 103"/>
                    <a:gd name="T16" fmla="*/ 55 w 63"/>
                    <a:gd name="T17" fmla="*/ 64 h 103"/>
                    <a:gd name="T18" fmla="*/ 56 w 63"/>
                    <a:gd name="T19" fmla="*/ 57 h 103"/>
                    <a:gd name="T20" fmla="*/ 62 w 63"/>
                    <a:gd name="T21" fmla="*/ 57 h 103"/>
                    <a:gd name="T22" fmla="*/ 64 w 63"/>
                    <a:gd name="T23" fmla="*/ 52 h 103"/>
                    <a:gd name="T24" fmla="*/ 63 w 63"/>
                    <a:gd name="T25" fmla="*/ 45 h 103"/>
                    <a:gd name="T26" fmla="*/ 67 w 63"/>
                    <a:gd name="T27" fmla="*/ 40 h 103"/>
                    <a:gd name="T28" fmla="*/ 64 w 63"/>
                    <a:gd name="T29" fmla="*/ 35 h 103"/>
                    <a:gd name="T30" fmla="*/ 60 w 63"/>
                    <a:gd name="T31" fmla="*/ 31 h 103"/>
                    <a:gd name="T32" fmla="*/ 52 w 63"/>
                    <a:gd name="T33" fmla="*/ 26 h 103"/>
                    <a:gd name="T34" fmla="*/ 46 w 63"/>
                    <a:gd name="T35" fmla="*/ 25 h 103"/>
                    <a:gd name="T36" fmla="*/ 44 w 63"/>
                    <a:gd name="T37" fmla="*/ 31 h 103"/>
                    <a:gd name="T38" fmla="*/ 44 w 63"/>
                    <a:gd name="T39" fmla="*/ 25 h 103"/>
                    <a:gd name="T40" fmla="*/ 44 w 63"/>
                    <a:gd name="T41" fmla="*/ 18 h 103"/>
                    <a:gd name="T42" fmla="*/ 39 w 63"/>
                    <a:gd name="T43" fmla="*/ 8 h 103"/>
                    <a:gd name="T44" fmla="*/ 36 w 63"/>
                    <a:gd name="T45" fmla="*/ 5 h 103"/>
                    <a:gd name="T46" fmla="*/ 30 w 63"/>
                    <a:gd name="T47" fmla="*/ 1 h 103"/>
                    <a:gd name="T48" fmla="*/ 27 w 63"/>
                    <a:gd name="T49" fmla="*/ 0 h 103"/>
                    <a:gd name="T50" fmla="*/ 23 w 63"/>
                    <a:gd name="T51" fmla="*/ 2 h 103"/>
                    <a:gd name="T52" fmla="*/ 17 w 63"/>
                    <a:gd name="T53" fmla="*/ 7 h 103"/>
                    <a:gd name="T54" fmla="*/ 11 w 63"/>
                    <a:gd name="T55" fmla="*/ 14 h 103"/>
                    <a:gd name="T56" fmla="*/ 14 w 63"/>
                    <a:gd name="T57" fmla="*/ 19 h 103"/>
                    <a:gd name="T58" fmla="*/ 19 w 63"/>
                    <a:gd name="T59" fmla="*/ 22 h 103"/>
                    <a:gd name="T60" fmla="*/ 12 w 63"/>
                    <a:gd name="T61" fmla="*/ 25 h 103"/>
                    <a:gd name="T62" fmla="*/ 4 w 63"/>
                    <a:gd name="T63" fmla="*/ 28 h 103"/>
                    <a:gd name="T64" fmla="*/ 2 w 63"/>
                    <a:gd name="T65" fmla="*/ 31 h 103"/>
                    <a:gd name="T66" fmla="*/ 2 w 63"/>
                    <a:gd name="T67" fmla="*/ 37 h 103"/>
                    <a:gd name="T68" fmla="*/ 0 w 63"/>
                    <a:gd name="T69" fmla="*/ 39 h 103"/>
                    <a:gd name="T70" fmla="*/ 12 w 63"/>
                    <a:gd name="T71" fmla="*/ 52 h 103"/>
                    <a:gd name="T72" fmla="*/ 20 w 63"/>
                    <a:gd name="T73" fmla="*/ 52 h 103"/>
                    <a:gd name="T74" fmla="*/ 21 w 63"/>
                    <a:gd name="T75" fmla="*/ 57 h 103"/>
                    <a:gd name="T76" fmla="*/ 19 w 63"/>
                    <a:gd name="T77" fmla="*/ 60 h 103"/>
                    <a:gd name="T78" fmla="*/ 20 w 63"/>
                    <a:gd name="T79" fmla="*/ 64 h 103"/>
                    <a:gd name="T80" fmla="*/ 27 w 63"/>
                    <a:gd name="T81" fmla="*/ 64 h 103"/>
                    <a:gd name="T82" fmla="*/ 27 w 63"/>
                    <a:gd name="T83" fmla="*/ 71 h 103"/>
                    <a:gd name="T84" fmla="*/ 32 w 63"/>
                    <a:gd name="T85" fmla="*/ 73 h 103"/>
                    <a:gd name="T86" fmla="*/ 23 w 63"/>
                    <a:gd name="T87" fmla="*/ 79 h 103"/>
                    <a:gd name="T88" fmla="*/ 23 w 63"/>
                    <a:gd name="T89" fmla="*/ 96 h 103"/>
                    <a:gd name="T90" fmla="*/ 26 w 63"/>
                    <a:gd name="T91" fmla="*/ 100 h 103"/>
                    <a:gd name="T92" fmla="*/ 26 w 63"/>
                    <a:gd name="T93" fmla="*/ 106 h 103"/>
                    <a:gd name="T94" fmla="*/ 29 w 63"/>
                    <a:gd name="T95" fmla="*/ 110 h 103"/>
                    <a:gd name="T96" fmla="*/ 36 w 63"/>
                    <a:gd name="T97" fmla="*/ 113 h 103"/>
                    <a:gd name="T98" fmla="*/ 36 w 63"/>
                    <a:gd name="T99" fmla="*/ 118 h 103"/>
                    <a:gd name="T100" fmla="*/ 40 w 63"/>
                    <a:gd name="T101" fmla="*/ 122 h 103"/>
                    <a:gd name="T102" fmla="*/ 45 w 63"/>
                    <a:gd name="T103" fmla="*/ 123 h 103"/>
                    <a:gd name="T104" fmla="*/ 44 w 63"/>
                    <a:gd name="T105" fmla="*/ 118 h 103"/>
                    <a:gd name="T106" fmla="*/ 50 w 63"/>
                    <a:gd name="T107" fmla="*/ 113 h 103"/>
                    <a:gd name="T108" fmla="*/ 54 w 63"/>
                    <a:gd name="T109" fmla="*/ 116 h 103"/>
                    <a:gd name="T110" fmla="*/ 56 w 63"/>
                    <a:gd name="T111" fmla="*/ 110 h 103"/>
                    <a:gd name="T112" fmla="*/ 61 w 63"/>
                    <a:gd name="T113" fmla="*/ 110 h 103"/>
                    <a:gd name="T114" fmla="*/ 63 w 63"/>
                    <a:gd name="T115" fmla="*/ 107 h 103"/>
                    <a:gd name="T116" fmla="*/ 68 w 63"/>
                    <a:gd name="T117" fmla="*/ 108 h 103"/>
                    <a:gd name="T118" fmla="*/ 75 w 63"/>
                    <a:gd name="T119" fmla="*/ 108 h 10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63"/>
                    <a:gd name="T181" fmla="*/ 0 h 103"/>
                    <a:gd name="T182" fmla="*/ 63 w 63"/>
                    <a:gd name="T183" fmla="*/ 103 h 10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63" h="103">
                      <a:moveTo>
                        <a:pt x="63" y="90"/>
                      </a:moveTo>
                      <a:cubicBezTo>
                        <a:pt x="62" y="89"/>
                        <a:pt x="60" y="87"/>
                        <a:pt x="60" y="86"/>
                      </a:cubicBezTo>
                      <a:cubicBezTo>
                        <a:pt x="59" y="84"/>
                        <a:pt x="58" y="83"/>
                        <a:pt x="57" y="81"/>
                      </a:cubicBezTo>
                      <a:cubicBezTo>
                        <a:pt x="56" y="78"/>
                        <a:pt x="54" y="75"/>
                        <a:pt x="55" y="73"/>
                      </a:cubicBezTo>
                      <a:cubicBezTo>
                        <a:pt x="55" y="72"/>
                        <a:pt x="53" y="73"/>
                        <a:pt x="53" y="72"/>
                      </a:cubicBezTo>
                      <a:cubicBezTo>
                        <a:pt x="52" y="71"/>
                        <a:pt x="54" y="69"/>
                        <a:pt x="53" y="68"/>
                      </a:cubicBezTo>
                      <a:cubicBezTo>
                        <a:pt x="52" y="67"/>
                        <a:pt x="51" y="69"/>
                        <a:pt x="50" y="68"/>
                      </a:cubicBezTo>
                      <a:cubicBezTo>
                        <a:pt x="48" y="65"/>
                        <a:pt x="45" y="62"/>
                        <a:pt x="44" y="59"/>
                      </a:cubicBezTo>
                      <a:cubicBezTo>
                        <a:pt x="44" y="57"/>
                        <a:pt x="46" y="55"/>
                        <a:pt x="46" y="53"/>
                      </a:cubicBezTo>
                      <a:cubicBezTo>
                        <a:pt x="47" y="51"/>
                        <a:pt x="46" y="49"/>
                        <a:pt x="47" y="47"/>
                      </a:cubicBezTo>
                      <a:cubicBezTo>
                        <a:pt x="48" y="46"/>
                        <a:pt x="50" y="47"/>
                        <a:pt x="52" y="47"/>
                      </a:cubicBezTo>
                      <a:cubicBezTo>
                        <a:pt x="53" y="46"/>
                        <a:pt x="54" y="45"/>
                        <a:pt x="54" y="43"/>
                      </a:cubicBezTo>
                      <a:cubicBezTo>
                        <a:pt x="54" y="41"/>
                        <a:pt x="53" y="39"/>
                        <a:pt x="53" y="37"/>
                      </a:cubicBezTo>
                      <a:cubicBezTo>
                        <a:pt x="53" y="36"/>
                        <a:pt x="55" y="35"/>
                        <a:pt x="56" y="33"/>
                      </a:cubicBezTo>
                      <a:cubicBezTo>
                        <a:pt x="56" y="32"/>
                        <a:pt x="55" y="30"/>
                        <a:pt x="54" y="29"/>
                      </a:cubicBezTo>
                      <a:cubicBezTo>
                        <a:pt x="53" y="28"/>
                        <a:pt x="51" y="27"/>
                        <a:pt x="50" y="26"/>
                      </a:cubicBezTo>
                      <a:cubicBezTo>
                        <a:pt x="48" y="25"/>
                        <a:pt x="46" y="23"/>
                        <a:pt x="44" y="22"/>
                      </a:cubicBezTo>
                      <a:cubicBezTo>
                        <a:pt x="43" y="21"/>
                        <a:pt x="41" y="20"/>
                        <a:pt x="39" y="21"/>
                      </a:cubicBezTo>
                      <a:cubicBezTo>
                        <a:pt x="38" y="22"/>
                        <a:pt x="38" y="26"/>
                        <a:pt x="37" y="26"/>
                      </a:cubicBezTo>
                      <a:cubicBezTo>
                        <a:pt x="35" y="26"/>
                        <a:pt x="37" y="23"/>
                        <a:pt x="37" y="21"/>
                      </a:cubicBezTo>
                      <a:cubicBezTo>
                        <a:pt x="37" y="19"/>
                        <a:pt x="37" y="17"/>
                        <a:pt x="37" y="15"/>
                      </a:cubicBezTo>
                      <a:cubicBezTo>
                        <a:pt x="36" y="12"/>
                        <a:pt x="34" y="10"/>
                        <a:pt x="33" y="7"/>
                      </a:cubicBezTo>
                      <a:cubicBezTo>
                        <a:pt x="32" y="6"/>
                        <a:pt x="31" y="5"/>
                        <a:pt x="30" y="4"/>
                      </a:cubicBezTo>
                      <a:cubicBezTo>
                        <a:pt x="28" y="3"/>
                        <a:pt x="27" y="1"/>
                        <a:pt x="25" y="1"/>
                      </a:cubicBezTo>
                      <a:cubicBezTo>
                        <a:pt x="24" y="0"/>
                        <a:pt x="24" y="0"/>
                        <a:pt x="23" y="0"/>
                      </a:cubicBezTo>
                      <a:cubicBezTo>
                        <a:pt x="22" y="1"/>
                        <a:pt x="20" y="1"/>
                        <a:pt x="19" y="2"/>
                      </a:cubicBezTo>
                      <a:cubicBezTo>
                        <a:pt x="17" y="3"/>
                        <a:pt x="15" y="5"/>
                        <a:pt x="14" y="6"/>
                      </a:cubicBezTo>
                      <a:cubicBezTo>
                        <a:pt x="12" y="8"/>
                        <a:pt x="9" y="10"/>
                        <a:pt x="9" y="12"/>
                      </a:cubicBezTo>
                      <a:cubicBezTo>
                        <a:pt x="9" y="14"/>
                        <a:pt x="11" y="15"/>
                        <a:pt x="12" y="16"/>
                      </a:cubicBezTo>
                      <a:cubicBezTo>
                        <a:pt x="13" y="17"/>
                        <a:pt x="17" y="17"/>
                        <a:pt x="16" y="18"/>
                      </a:cubicBezTo>
                      <a:cubicBezTo>
                        <a:pt x="15" y="20"/>
                        <a:pt x="12" y="20"/>
                        <a:pt x="10" y="21"/>
                      </a:cubicBezTo>
                      <a:cubicBezTo>
                        <a:pt x="8" y="22"/>
                        <a:pt x="5" y="22"/>
                        <a:pt x="3" y="23"/>
                      </a:cubicBezTo>
                      <a:cubicBezTo>
                        <a:pt x="3" y="24"/>
                        <a:pt x="2" y="25"/>
                        <a:pt x="2" y="26"/>
                      </a:cubicBezTo>
                      <a:cubicBezTo>
                        <a:pt x="2" y="27"/>
                        <a:pt x="2" y="29"/>
                        <a:pt x="2" y="31"/>
                      </a:cubicBezTo>
                      <a:cubicBezTo>
                        <a:pt x="2" y="31"/>
                        <a:pt x="0" y="31"/>
                        <a:pt x="0" y="32"/>
                      </a:cubicBezTo>
                      <a:cubicBezTo>
                        <a:pt x="3" y="36"/>
                        <a:pt x="7" y="39"/>
                        <a:pt x="10" y="43"/>
                      </a:cubicBezTo>
                      <a:cubicBezTo>
                        <a:pt x="13" y="43"/>
                        <a:pt x="15" y="42"/>
                        <a:pt x="17" y="43"/>
                      </a:cubicBezTo>
                      <a:cubicBezTo>
                        <a:pt x="19" y="43"/>
                        <a:pt x="18" y="46"/>
                        <a:pt x="18" y="47"/>
                      </a:cubicBezTo>
                      <a:cubicBezTo>
                        <a:pt x="18" y="48"/>
                        <a:pt x="16" y="49"/>
                        <a:pt x="16" y="50"/>
                      </a:cubicBezTo>
                      <a:cubicBezTo>
                        <a:pt x="16" y="51"/>
                        <a:pt x="16" y="53"/>
                        <a:pt x="17" y="53"/>
                      </a:cubicBezTo>
                      <a:cubicBezTo>
                        <a:pt x="19" y="54"/>
                        <a:pt x="21" y="52"/>
                        <a:pt x="23" y="53"/>
                      </a:cubicBezTo>
                      <a:cubicBezTo>
                        <a:pt x="24" y="54"/>
                        <a:pt x="22" y="57"/>
                        <a:pt x="23" y="59"/>
                      </a:cubicBezTo>
                      <a:cubicBezTo>
                        <a:pt x="24" y="60"/>
                        <a:pt x="27" y="59"/>
                        <a:pt x="27" y="61"/>
                      </a:cubicBezTo>
                      <a:cubicBezTo>
                        <a:pt x="25" y="63"/>
                        <a:pt x="20" y="63"/>
                        <a:pt x="19" y="66"/>
                      </a:cubicBezTo>
                      <a:cubicBezTo>
                        <a:pt x="19" y="70"/>
                        <a:pt x="19" y="76"/>
                        <a:pt x="19" y="80"/>
                      </a:cubicBezTo>
                      <a:cubicBezTo>
                        <a:pt x="19" y="82"/>
                        <a:pt x="22" y="82"/>
                        <a:pt x="22" y="83"/>
                      </a:cubicBezTo>
                      <a:cubicBezTo>
                        <a:pt x="23" y="84"/>
                        <a:pt x="22" y="87"/>
                        <a:pt x="22" y="88"/>
                      </a:cubicBezTo>
                      <a:cubicBezTo>
                        <a:pt x="22" y="90"/>
                        <a:pt x="23" y="91"/>
                        <a:pt x="24" y="91"/>
                      </a:cubicBezTo>
                      <a:cubicBezTo>
                        <a:pt x="25" y="93"/>
                        <a:pt x="28" y="93"/>
                        <a:pt x="30" y="94"/>
                      </a:cubicBezTo>
                      <a:cubicBezTo>
                        <a:pt x="31" y="95"/>
                        <a:pt x="29" y="97"/>
                        <a:pt x="30" y="98"/>
                      </a:cubicBezTo>
                      <a:cubicBezTo>
                        <a:pt x="31" y="99"/>
                        <a:pt x="32" y="101"/>
                        <a:pt x="34" y="101"/>
                      </a:cubicBezTo>
                      <a:cubicBezTo>
                        <a:pt x="35" y="102"/>
                        <a:pt x="37" y="103"/>
                        <a:pt x="38" y="102"/>
                      </a:cubicBezTo>
                      <a:cubicBezTo>
                        <a:pt x="39" y="101"/>
                        <a:pt x="37" y="99"/>
                        <a:pt x="37" y="98"/>
                      </a:cubicBezTo>
                      <a:cubicBezTo>
                        <a:pt x="38" y="96"/>
                        <a:pt x="40" y="95"/>
                        <a:pt x="42" y="94"/>
                      </a:cubicBezTo>
                      <a:cubicBezTo>
                        <a:pt x="43" y="94"/>
                        <a:pt x="44" y="96"/>
                        <a:pt x="45" y="96"/>
                      </a:cubicBezTo>
                      <a:cubicBezTo>
                        <a:pt x="46" y="95"/>
                        <a:pt x="45" y="92"/>
                        <a:pt x="47" y="91"/>
                      </a:cubicBezTo>
                      <a:cubicBezTo>
                        <a:pt x="48" y="91"/>
                        <a:pt x="49" y="92"/>
                        <a:pt x="51" y="91"/>
                      </a:cubicBezTo>
                      <a:cubicBezTo>
                        <a:pt x="52" y="91"/>
                        <a:pt x="52" y="89"/>
                        <a:pt x="53" y="89"/>
                      </a:cubicBezTo>
                      <a:cubicBezTo>
                        <a:pt x="55" y="89"/>
                        <a:pt x="56" y="90"/>
                        <a:pt x="57" y="90"/>
                      </a:cubicBezTo>
                      <a:cubicBezTo>
                        <a:pt x="59" y="91"/>
                        <a:pt x="61" y="90"/>
                        <a:pt x="63" y="9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4" name="Freeform 2547"/>
                <p:cNvSpPr>
                  <a:spLocks noChangeAspect="1"/>
                </p:cNvSpPr>
                <p:nvPr/>
              </p:nvSpPr>
              <p:spPr bwMode="auto">
                <a:xfrm>
                  <a:off x="1651000" y="2755900"/>
                  <a:ext cx="1341438" cy="744538"/>
                </a:xfrm>
                <a:custGeom>
                  <a:avLst/>
                  <a:gdLst>
                    <a:gd name="T0" fmla="*/ 455 w 704"/>
                    <a:gd name="T1" fmla="*/ 0 h 391"/>
                    <a:gd name="T2" fmla="*/ 515 w 704"/>
                    <a:gd name="T3" fmla="*/ 18 h 391"/>
                    <a:gd name="T4" fmla="*/ 508 w 704"/>
                    <a:gd name="T5" fmla="*/ 42 h 391"/>
                    <a:gd name="T6" fmla="*/ 556 w 704"/>
                    <a:gd name="T7" fmla="*/ 29 h 391"/>
                    <a:gd name="T8" fmla="*/ 592 w 704"/>
                    <a:gd name="T9" fmla="*/ 46 h 391"/>
                    <a:gd name="T10" fmla="*/ 583 w 704"/>
                    <a:gd name="T11" fmla="*/ 60 h 391"/>
                    <a:gd name="T12" fmla="*/ 553 w 704"/>
                    <a:gd name="T13" fmla="*/ 82 h 391"/>
                    <a:gd name="T14" fmla="*/ 543 w 704"/>
                    <a:gd name="T15" fmla="*/ 132 h 391"/>
                    <a:gd name="T16" fmla="*/ 565 w 704"/>
                    <a:gd name="T17" fmla="*/ 103 h 391"/>
                    <a:gd name="T18" fmla="*/ 587 w 704"/>
                    <a:gd name="T19" fmla="*/ 73 h 391"/>
                    <a:gd name="T20" fmla="*/ 612 w 704"/>
                    <a:gd name="T21" fmla="*/ 92 h 391"/>
                    <a:gd name="T22" fmla="*/ 618 w 704"/>
                    <a:gd name="T23" fmla="*/ 102 h 391"/>
                    <a:gd name="T24" fmla="*/ 601 w 704"/>
                    <a:gd name="T25" fmla="*/ 142 h 391"/>
                    <a:gd name="T26" fmla="*/ 672 w 704"/>
                    <a:gd name="T27" fmla="*/ 127 h 391"/>
                    <a:gd name="T28" fmla="*/ 700 w 704"/>
                    <a:gd name="T29" fmla="*/ 115 h 391"/>
                    <a:gd name="T30" fmla="*/ 731 w 704"/>
                    <a:gd name="T31" fmla="*/ 83 h 391"/>
                    <a:gd name="T32" fmla="*/ 798 w 704"/>
                    <a:gd name="T33" fmla="*/ 70 h 391"/>
                    <a:gd name="T34" fmla="*/ 825 w 704"/>
                    <a:gd name="T35" fmla="*/ 31 h 391"/>
                    <a:gd name="T36" fmla="*/ 844 w 704"/>
                    <a:gd name="T37" fmla="*/ 64 h 391"/>
                    <a:gd name="T38" fmla="*/ 802 w 704"/>
                    <a:gd name="T39" fmla="*/ 107 h 391"/>
                    <a:gd name="T40" fmla="*/ 781 w 704"/>
                    <a:gd name="T41" fmla="*/ 149 h 391"/>
                    <a:gd name="T42" fmla="*/ 736 w 704"/>
                    <a:gd name="T43" fmla="*/ 170 h 391"/>
                    <a:gd name="T44" fmla="*/ 715 w 704"/>
                    <a:gd name="T45" fmla="*/ 202 h 391"/>
                    <a:gd name="T46" fmla="*/ 702 w 704"/>
                    <a:gd name="T47" fmla="*/ 210 h 391"/>
                    <a:gd name="T48" fmla="*/ 697 w 704"/>
                    <a:gd name="T49" fmla="*/ 223 h 391"/>
                    <a:gd name="T50" fmla="*/ 702 w 704"/>
                    <a:gd name="T51" fmla="*/ 260 h 391"/>
                    <a:gd name="T52" fmla="*/ 688 w 704"/>
                    <a:gd name="T53" fmla="*/ 279 h 391"/>
                    <a:gd name="T54" fmla="*/ 645 w 704"/>
                    <a:gd name="T55" fmla="*/ 311 h 391"/>
                    <a:gd name="T56" fmla="*/ 610 w 704"/>
                    <a:gd name="T57" fmla="*/ 360 h 391"/>
                    <a:gd name="T58" fmla="*/ 616 w 704"/>
                    <a:gd name="T59" fmla="*/ 411 h 391"/>
                    <a:gd name="T60" fmla="*/ 613 w 704"/>
                    <a:gd name="T61" fmla="*/ 469 h 391"/>
                    <a:gd name="T62" fmla="*/ 594 w 704"/>
                    <a:gd name="T63" fmla="*/ 449 h 391"/>
                    <a:gd name="T64" fmla="*/ 585 w 704"/>
                    <a:gd name="T65" fmla="*/ 414 h 391"/>
                    <a:gd name="T66" fmla="*/ 561 w 704"/>
                    <a:gd name="T67" fmla="*/ 377 h 391"/>
                    <a:gd name="T68" fmla="*/ 528 w 704"/>
                    <a:gd name="T69" fmla="*/ 369 h 391"/>
                    <a:gd name="T70" fmla="*/ 487 w 704"/>
                    <a:gd name="T71" fmla="*/ 371 h 391"/>
                    <a:gd name="T72" fmla="*/ 487 w 704"/>
                    <a:gd name="T73" fmla="*/ 378 h 391"/>
                    <a:gd name="T74" fmla="*/ 474 w 704"/>
                    <a:gd name="T75" fmla="*/ 389 h 391"/>
                    <a:gd name="T76" fmla="*/ 447 w 704"/>
                    <a:gd name="T77" fmla="*/ 381 h 391"/>
                    <a:gd name="T78" fmla="*/ 402 w 704"/>
                    <a:gd name="T79" fmla="*/ 381 h 391"/>
                    <a:gd name="T80" fmla="*/ 365 w 704"/>
                    <a:gd name="T81" fmla="*/ 415 h 391"/>
                    <a:gd name="T82" fmla="*/ 356 w 704"/>
                    <a:gd name="T83" fmla="*/ 447 h 391"/>
                    <a:gd name="T84" fmla="*/ 319 w 704"/>
                    <a:gd name="T85" fmla="*/ 398 h 391"/>
                    <a:gd name="T86" fmla="*/ 287 w 704"/>
                    <a:gd name="T87" fmla="*/ 383 h 391"/>
                    <a:gd name="T88" fmla="*/ 253 w 704"/>
                    <a:gd name="T89" fmla="*/ 360 h 391"/>
                    <a:gd name="T90" fmla="*/ 168 w 704"/>
                    <a:gd name="T91" fmla="*/ 348 h 391"/>
                    <a:gd name="T92" fmla="*/ 79 w 704"/>
                    <a:gd name="T93" fmla="*/ 317 h 391"/>
                    <a:gd name="T94" fmla="*/ 35 w 704"/>
                    <a:gd name="T95" fmla="*/ 278 h 391"/>
                    <a:gd name="T96" fmla="*/ 18 w 704"/>
                    <a:gd name="T97" fmla="*/ 223 h 391"/>
                    <a:gd name="T98" fmla="*/ 22 w 704"/>
                    <a:gd name="T99" fmla="*/ 217 h 391"/>
                    <a:gd name="T100" fmla="*/ 0 w 704"/>
                    <a:gd name="T101" fmla="*/ 179 h 391"/>
                    <a:gd name="T102" fmla="*/ 6 w 704"/>
                    <a:gd name="T103" fmla="*/ 127 h 391"/>
                    <a:gd name="T104" fmla="*/ 29 w 704"/>
                    <a:gd name="T105" fmla="*/ 59 h 391"/>
                    <a:gd name="T106" fmla="*/ 35 w 704"/>
                    <a:gd name="T107" fmla="*/ 17 h 391"/>
                    <a:gd name="T108" fmla="*/ 49 w 704"/>
                    <a:gd name="T109" fmla="*/ 34 h 391"/>
                    <a:gd name="T110" fmla="*/ 59 w 704"/>
                    <a:gd name="T111" fmla="*/ 0 h 39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04"/>
                    <a:gd name="T169" fmla="*/ 0 h 391"/>
                    <a:gd name="T170" fmla="*/ 704 w 704"/>
                    <a:gd name="T171" fmla="*/ 391 h 39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04" h="391">
                      <a:moveTo>
                        <a:pt x="49" y="0"/>
                      </a:moveTo>
                      <a:cubicBezTo>
                        <a:pt x="58" y="0"/>
                        <a:pt x="67" y="1"/>
                        <a:pt x="75" y="1"/>
                      </a:cubicBezTo>
                      <a:cubicBezTo>
                        <a:pt x="117" y="1"/>
                        <a:pt x="159" y="1"/>
                        <a:pt x="201" y="1"/>
                      </a:cubicBezTo>
                      <a:cubicBezTo>
                        <a:pt x="236" y="1"/>
                        <a:pt x="271" y="2"/>
                        <a:pt x="306" y="2"/>
                      </a:cubicBezTo>
                      <a:cubicBezTo>
                        <a:pt x="323" y="2"/>
                        <a:pt x="341" y="2"/>
                        <a:pt x="358" y="1"/>
                      </a:cubicBezTo>
                      <a:cubicBezTo>
                        <a:pt x="365" y="1"/>
                        <a:pt x="372" y="0"/>
                        <a:pt x="379" y="0"/>
                      </a:cubicBezTo>
                      <a:cubicBezTo>
                        <a:pt x="381" y="0"/>
                        <a:pt x="383" y="1"/>
                        <a:pt x="386" y="2"/>
                      </a:cubicBezTo>
                      <a:cubicBezTo>
                        <a:pt x="389" y="3"/>
                        <a:pt x="391" y="5"/>
                        <a:pt x="394" y="6"/>
                      </a:cubicBezTo>
                      <a:cubicBezTo>
                        <a:pt x="397" y="7"/>
                        <a:pt x="401" y="6"/>
                        <a:pt x="404" y="7"/>
                      </a:cubicBezTo>
                      <a:cubicBezTo>
                        <a:pt x="406" y="8"/>
                        <a:pt x="408" y="10"/>
                        <a:pt x="410" y="11"/>
                      </a:cubicBezTo>
                      <a:cubicBezTo>
                        <a:pt x="414" y="13"/>
                        <a:pt x="417" y="15"/>
                        <a:pt x="421" y="15"/>
                      </a:cubicBezTo>
                      <a:cubicBezTo>
                        <a:pt x="423" y="16"/>
                        <a:pt x="426" y="15"/>
                        <a:pt x="429" y="15"/>
                      </a:cubicBezTo>
                      <a:cubicBezTo>
                        <a:pt x="433" y="16"/>
                        <a:pt x="437" y="18"/>
                        <a:pt x="440" y="18"/>
                      </a:cubicBezTo>
                      <a:cubicBezTo>
                        <a:pt x="438" y="19"/>
                        <a:pt x="434" y="20"/>
                        <a:pt x="431" y="22"/>
                      </a:cubicBezTo>
                      <a:cubicBezTo>
                        <a:pt x="428" y="23"/>
                        <a:pt x="424" y="26"/>
                        <a:pt x="421" y="28"/>
                      </a:cubicBezTo>
                      <a:cubicBezTo>
                        <a:pt x="418" y="31"/>
                        <a:pt x="414" y="33"/>
                        <a:pt x="412" y="36"/>
                      </a:cubicBezTo>
                      <a:cubicBezTo>
                        <a:pt x="411" y="37"/>
                        <a:pt x="413" y="38"/>
                        <a:pt x="414" y="38"/>
                      </a:cubicBezTo>
                      <a:cubicBezTo>
                        <a:pt x="417" y="38"/>
                        <a:pt x="420" y="36"/>
                        <a:pt x="423" y="35"/>
                      </a:cubicBezTo>
                      <a:cubicBezTo>
                        <a:pt x="424" y="35"/>
                        <a:pt x="425" y="36"/>
                        <a:pt x="426" y="36"/>
                      </a:cubicBezTo>
                      <a:cubicBezTo>
                        <a:pt x="427" y="37"/>
                        <a:pt x="428" y="40"/>
                        <a:pt x="429" y="39"/>
                      </a:cubicBezTo>
                      <a:cubicBezTo>
                        <a:pt x="433" y="39"/>
                        <a:pt x="436" y="37"/>
                        <a:pt x="440" y="35"/>
                      </a:cubicBezTo>
                      <a:cubicBezTo>
                        <a:pt x="443" y="34"/>
                        <a:pt x="446" y="34"/>
                        <a:pt x="449" y="32"/>
                      </a:cubicBezTo>
                      <a:cubicBezTo>
                        <a:pt x="453" y="30"/>
                        <a:pt x="455" y="26"/>
                        <a:pt x="458" y="24"/>
                      </a:cubicBezTo>
                      <a:cubicBezTo>
                        <a:pt x="460" y="23"/>
                        <a:pt x="462" y="23"/>
                        <a:pt x="463" y="24"/>
                      </a:cubicBezTo>
                      <a:cubicBezTo>
                        <a:pt x="464" y="25"/>
                        <a:pt x="461" y="26"/>
                        <a:pt x="460" y="27"/>
                      </a:cubicBezTo>
                      <a:cubicBezTo>
                        <a:pt x="458" y="29"/>
                        <a:pt x="454" y="31"/>
                        <a:pt x="455" y="34"/>
                      </a:cubicBezTo>
                      <a:cubicBezTo>
                        <a:pt x="456" y="37"/>
                        <a:pt x="461" y="36"/>
                        <a:pt x="464" y="37"/>
                      </a:cubicBezTo>
                      <a:cubicBezTo>
                        <a:pt x="466" y="38"/>
                        <a:pt x="468" y="40"/>
                        <a:pt x="470" y="40"/>
                      </a:cubicBezTo>
                      <a:cubicBezTo>
                        <a:pt x="475" y="41"/>
                        <a:pt x="480" y="38"/>
                        <a:pt x="485" y="38"/>
                      </a:cubicBezTo>
                      <a:cubicBezTo>
                        <a:pt x="488" y="38"/>
                        <a:pt x="491" y="37"/>
                        <a:pt x="493" y="38"/>
                      </a:cubicBezTo>
                      <a:cubicBezTo>
                        <a:pt x="494" y="39"/>
                        <a:pt x="494" y="41"/>
                        <a:pt x="495" y="43"/>
                      </a:cubicBezTo>
                      <a:cubicBezTo>
                        <a:pt x="496" y="45"/>
                        <a:pt x="498" y="46"/>
                        <a:pt x="499" y="47"/>
                      </a:cubicBezTo>
                      <a:cubicBezTo>
                        <a:pt x="501" y="49"/>
                        <a:pt x="503" y="49"/>
                        <a:pt x="503" y="50"/>
                      </a:cubicBezTo>
                      <a:cubicBezTo>
                        <a:pt x="504" y="52"/>
                        <a:pt x="501" y="51"/>
                        <a:pt x="500" y="51"/>
                      </a:cubicBezTo>
                      <a:cubicBezTo>
                        <a:pt x="497" y="51"/>
                        <a:pt x="494" y="51"/>
                        <a:pt x="491" y="51"/>
                      </a:cubicBezTo>
                      <a:cubicBezTo>
                        <a:pt x="489" y="51"/>
                        <a:pt x="487" y="50"/>
                        <a:pt x="486" y="50"/>
                      </a:cubicBezTo>
                      <a:cubicBezTo>
                        <a:pt x="483" y="51"/>
                        <a:pt x="482" y="53"/>
                        <a:pt x="480" y="54"/>
                      </a:cubicBezTo>
                      <a:cubicBezTo>
                        <a:pt x="476" y="54"/>
                        <a:pt x="471" y="50"/>
                        <a:pt x="468" y="52"/>
                      </a:cubicBezTo>
                      <a:cubicBezTo>
                        <a:pt x="464" y="53"/>
                        <a:pt x="462" y="57"/>
                        <a:pt x="461" y="60"/>
                      </a:cubicBezTo>
                      <a:cubicBezTo>
                        <a:pt x="458" y="64"/>
                        <a:pt x="456" y="69"/>
                        <a:pt x="455" y="74"/>
                      </a:cubicBezTo>
                      <a:cubicBezTo>
                        <a:pt x="455" y="75"/>
                        <a:pt x="457" y="75"/>
                        <a:pt x="457" y="74"/>
                      </a:cubicBezTo>
                      <a:cubicBezTo>
                        <a:pt x="459" y="72"/>
                        <a:pt x="460" y="70"/>
                        <a:pt x="461" y="68"/>
                      </a:cubicBezTo>
                      <a:cubicBezTo>
                        <a:pt x="462" y="66"/>
                        <a:pt x="462" y="63"/>
                        <a:pt x="464" y="62"/>
                      </a:cubicBezTo>
                      <a:cubicBezTo>
                        <a:pt x="465" y="61"/>
                        <a:pt x="467" y="61"/>
                        <a:pt x="467" y="62"/>
                      </a:cubicBezTo>
                      <a:cubicBezTo>
                        <a:pt x="466" y="66"/>
                        <a:pt x="464" y="70"/>
                        <a:pt x="462" y="74"/>
                      </a:cubicBezTo>
                      <a:cubicBezTo>
                        <a:pt x="460" y="78"/>
                        <a:pt x="457" y="83"/>
                        <a:pt x="455" y="87"/>
                      </a:cubicBezTo>
                      <a:cubicBezTo>
                        <a:pt x="454" y="91"/>
                        <a:pt x="453" y="95"/>
                        <a:pt x="453" y="98"/>
                      </a:cubicBezTo>
                      <a:cubicBezTo>
                        <a:pt x="452" y="102"/>
                        <a:pt x="452" y="106"/>
                        <a:pt x="452" y="110"/>
                      </a:cubicBezTo>
                      <a:cubicBezTo>
                        <a:pt x="452" y="113"/>
                        <a:pt x="451" y="116"/>
                        <a:pt x="452" y="119"/>
                      </a:cubicBezTo>
                      <a:cubicBezTo>
                        <a:pt x="453" y="120"/>
                        <a:pt x="454" y="121"/>
                        <a:pt x="455" y="122"/>
                      </a:cubicBezTo>
                      <a:cubicBezTo>
                        <a:pt x="457" y="122"/>
                        <a:pt x="459" y="122"/>
                        <a:pt x="461" y="121"/>
                      </a:cubicBezTo>
                      <a:cubicBezTo>
                        <a:pt x="464" y="118"/>
                        <a:pt x="466" y="115"/>
                        <a:pt x="468" y="111"/>
                      </a:cubicBezTo>
                      <a:cubicBezTo>
                        <a:pt x="470" y="108"/>
                        <a:pt x="471" y="105"/>
                        <a:pt x="471" y="102"/>
                      </a:cubicBezTo>
                      <a:cubicBezTo>
                        <a:pt x="472" y="96"/>
                        <a:pt x="471" y="91"/>
                        <a:pt x="471" y="86"/>
                      </a:cubicBezTo>
                      <a:cubicBezTo>
                        <a:pt x="472" y="82"/>
                        <a:pt x="473" y="78"/>
                        <a:pt x="475" y="75"/>
                      </a:cubicBezTo>
                      <a:cubicBezTo>
                        <a:pt x="476" y="72"/>
                        <a:pt x="477" y="70"/>
                        <a:pt x="479" y="68"/>
                      </a:cubicBezTo>
                      <a:cubicBezTo>
                        <a:pt x="480" y="67"/>
                        <a:pt x="482" y="65"/>
                        <a:pt x="483" y="66"/>
                      </a:cubicBezTo>
                      <a:cubicBezTo>
                        <a:pt x="484" y="66"/>
                        <a:pt x="483" y="69"/>
                        <a:pt x="484" y="69"/>
                      </a:cubicBezTo>
                      <a:cubicBezTo>
                        <a:pt x="485" y="69"/>
                        <a:pt x="486" y="67"/>
                        <a:pt x="487" y="66"/>
                      </a:cubicBezTo>
                      <a:cubicBezTo>
                        <a:pt x="488" y="64"/>
                        <a:pt x="489" y="62"/>
                        <a:pt x="489" y="61"/>
                      </a:cubicBezTo>
                      <a:cubicBezTo>
                        <a:pt x="490" y="59"/>
                        <a:pt x="491" y="56"/>
                        <a:pt x="492" y="55"/>
                      </a:cubicBezTo>
                      <a:cubicBezTo>
                        <a:pt x="494" y="54"/>
                        <a:pt x="496" y="54"/>
                        <a:pt x="497" y="55"/>
                      </a:cubicBezTo>
                      <a:cubicBezTo>
                        <a:pt x="500" y="55"/>
                        <a:pt x="501" y="57"/>
                        <a:pt x="503" y="59"/>
                      </a:cubicBezTo>
                      <a:cubicBezTo>
                        <a:pt x="506" y="60"/>
                        <a:pt x="508" y="61"/>
                        <a:pt x="510" y="63"/>
                      </a:cubicBezTo>
                      <a:cubicBezTo>
                        <a:pt x="511" y="65"/>
                        <a:pt x="510" y="67"/>
                        <a:pt x="510" y="69"/>
                      </a:cubicBezTo>
                      <a:cubicBezTo>
                        <a:pt x="510" y="72"/>
                        <a:pt x="511" y="74"/>
                        <a:pt x="510" y="77"/>
                      </a:cubicBezTo>
                      <a:cubicBezTo>
                        <a:pt x="510" y="78"/>
                        <a:pt x="509" y="80"/>
                        <a:pt x="508" y="82"/>
                      </a:cubicBezTo>
                      <a:cubicBezTo>
                        <a:pt x="506" y="83"/>
                        <a:pt x="503" y="82"/>
                        <a:pt x="501" y="83"/>
                      </a:cubicBezTo>
                      <a:cubicBezTo>
                        <a:pt x="500" y="84"/>
                        <a:pt x="499" y="87"/>
                        <a:pt x="501" y="88"/>
                      </a:cubicBezTo>
                      <a:cubicBezTo>
                        <a:pt x="503" y="88"/>
                        <a:pt x="505" y="85"/>
                        <a:pt x="507" y="84"/>
                      </a:cubicBezTo>
                      <a:cubicBezTo>
                        <a:pt x="509" y="84"/>
                        <a:pt x="511" y="83"/>
                        <a:pt x="513" y="83"/>
                      </a:cubicBezTo>
                      <a:cubicBezTo>
                        <a:pt x="514" y="84"/>
                        <a:pt x="515" y="84"/>
                        <a:pt x="515" y="85"/>
                      </a:cubicBezTo>
                      <a:cubicBezTo>
                        <a:pt x="517" y="90"/>
                        <a:pt x="517" y="97"/>
                        <a:pt x="518" y="102"/>
                      </a:cubicBezTo>
                      <a:cubicBezTo>
                        <a:pt x="517" y="104"/>
                        <a:pt x="517" y="106"/>
                        <a:pt x="516" y="107"/>
                      </a:cubicBezTo>
                      <a:cubicBezTo>
                        <a:pt x="514" y="108"/>
                        <a:pt x="511" y="107"/>
                        <a:pt x="510" y="108"/>
                      </a:cubicBezTo>
                      <a:cubicBezTo>
                        <a:pt x="509" y="109"/>
                        <a:pt x="509" y="110"/>
                        <a:pt x="508" y="111"/>
                      </a:cubicBezTo>
                      <a:cubicBezTo>
                        <a:pt x="508" y="112"/>
                        <a:pt x="507" y="114"/>
                        <a:pt x="506" y="115"/>
                      </a:cubicBezTo>
                      <a:cubicBezTo>
                        <a:pt x="504" y="116"/>
                        <a:pt x="503" y="116"/>
                        <a:pt x="501" y="118"/>
                      </a:cubicBezTo>
                      <a:cubicBezTo>
                        <a:pt x="500" y="119"/>
                        <a:pt x="500" y="121"/>
                        <a:pt x="501" y="122"/>
                      </a:cubicBezTo>
                      <a:cubicBezTo>
                        <a:pt x="504" y="124"/>
                        <a:pt x="507" y="125"/>
                        <a:pt x="510" y="125"/>
                      </a:cubicBezTo>
                      <a:cubicBezTo>
                        <a:pt x="514" y="125"/>
                        <a:pt x="518" y="125"/>
                        <a:pt x="522" y="124"/>
                      </a:cubicBezTo>
                      <a:cubicBezTo>
                        <a:pt x="526" y="123"/>
                        <a:pt x="528" y="121"/>
                        <a:pt x="531" y="119"/>
                      </a:cubicBezTo>
                      <a:cubicBezTo>
                        <a:pt x="537" y="117"/>
                        <a:pt x="542" y="114"/>
                        <a:pt x="548" y="112"/>
                      </a:cubicBezTo>
                      <a:cubicBezTo>
                        <a:pt x="552" y="110"/>
                        <a:pt x="557" y="109"/>
                        <a:pt x="560" y="106"/>
                      </a:cubicBezTo>
                      <a:cubicBezTo>
                        <a:pt x="561" y="106"/>
                        <a:pt x="560" y="105"/>
                        <a:pt x="560" y="104"/>
                      </a:cubicBezTo>
                      <a:cubicBezTo>
                        <a:pt x="559" y="103"/>
                        <a:pt x="559" y="102"/>
                        <a:pt x="559" y="101"/>
                      </a:cubicBezTo>
                      <a:cubicBezTo>
                        <a:pt x="559" y="99"/>
                        <a:pt x="559" y="98"/>
                        <a:pt x="559" y="97"/>
                      </a:cubicBezTo>
                      <a:cubicBezTo>
                        <a:pt x="560" y="97"/>
                        <a:pt x="562" y="96"/>
                        <a:pt x="563" y="96"/>
                      </a:cubicBezTo>
                      <a:cubicBezTo>
                        <a:pt x="566" y="96"/>
                        <a:pt x="570" y="97"/>
                        <a:pt x="573" y="97"/>
                      </a:cubicBezTo>
                      <a:cubicBezTo>
                        <a:pt x="577" y="97"/>
                        <a:pt x="580" y="97"/>
                        <a:pt x="583" y="96"/>
                      </a:cubicBezTo>
                      <a:cubicBezTo>
                        <a:pt x="587" y="95"/>
                        <a:pt x="591" y="95"/>
                        <a:pt x="594" y="93"/>
                      </a:cubicBezTo>
                      <a:cubicBezTo>
                        <a:pt x="596" y="92"/>
                        <a:pt x="595" y="90"/>
                        <a:pt x="595" y="89"/>
                      </a:cubicBezTo>
                      <a:cubicBezTo>
                        <a:pt x="595" y="87"/>
                        <a:pt x="593" y="85"/>
                        <a:pt x="594" y="83"/>
                      </a:cubicBezTo>
                      <a:cubicBezTo>
                        <a:pt x="595" y="81"/>
                        <a:pt x="599" y="82"/>
                        <a:pt x="600" y="80"/>
                      </a:cubicBezTo>
                      <a:cubicBezTo>
                        <a:pt x="602" y="79"/>
                        <a:pt x="602" y="77"/>
                        <a:pt x="603" y="75"/>
                      </a:cubicBezTo>
                      <a:cubicBezTo>
                        <a:pt x="606" y="73"/>
                        <a:pt x="607" y="71"/>
                        <a:pt x="609" y="69"/>
                      </a:cubicBezTo>
                      <a:cubicBezTo>
                        <a:pt x="615" y="69"/>
                        <a:pt x="622" y="69"/>
                        <a:pt x="628" y="69"/>
                      </a:cubicBezTo>
                      <a:cubicBezTo>
                        <a:pt x="636" y="69"/>
                        <a:pt x="645" y="69"/>
                        <a:pt x="653" y="69"/>
                      </a:cubicBezTo>
                      <a:cubicBezTo>
                        <a:pt x="653" y="68"/>
                        <a:pt x="652" y="66"/>
                        <a:pt x="653" y="65"/>
                      </a:cubicBezTo>
                      <a:cubicBezTo>
                        <a:pt x="654" y="64"/>
                        <a:pt x="655" y="63"/>
                        <a:pt x="657" y="63"/>
                      </a:cubicBezTo>
                      <a:cubicBezTo>
                        <a:pt x="659" y="62"/>
                        <a:pt x="662" y="64"/>
                        <a:pt x="663" y="63"/>
                      </a:cubicBezTo>
                      <a:cubicBezTo>
                        <a:pt x="665" y="62"/>
                        <a:pt x="664" y="60"/>
                        <a:pt x="665" y="58"/>
                      </a:cubicBezTo>
                      <a:cubicBezTo>
                        <a:pt x="666" y="57"/>
                        <a:pt x="668" y="57"/>
                        <a:pt x="669" y="55"/>
                      </a:cubicBezTo>
                      <a:cubicBezTo>
                        <a:pt x="670" y="53"/>
                        <a:pt x="669" y="51"/>
                        <a:pt x="670" y="49"/>
                      </a:cubicBezTo>
                      <a:cubicBezTo>
                        <a:pt x="671" y="47"/>
                        <a:pt x="674" y="45"/>
                        <a:pt x="676" y="43"/>
                      </a:cubicBezTo>
                      <a:cubicBezTo>
                        <a:pt x="676" y="42"/>
                        <a:pt x="674" y="41"/>
                        <a:pt x="675" y="40"/>
                      </a:cubicBezTo>
                      <a:cubicBezTo>
                        <a:pt x="676" y="37"/>
                        <a:pt x="679" y="34"/>
                        <a:pt x="681" y="31"/>
                      </a:cubicBezTo>
                      <a:cubicBezTo>
                        <a:pt x="682" y="29"/>
                        <a:pt x="684" y="26"/>
                        <a:pt x="687" y="26"/>
                      </a:cubicBezTo>
                      <a:cubicBezTo>
                        <a:pt x="689" y="26"/>
                        <a:pt x="688" y="31"/>
                        <a:pt x="690" y="31"/>
                      </a:cubicBezTo>
                      <a:cubicBezTo>
                        <a:pt x="692" y="32"/>
                        <a:pt x="693" y="28"/>
                        <a:pt x="695" y="28"/>
                      </a:cubicBezTo>
                      <a:cubicBezTo>
                        <a:pt x="697" y="28"/>
                        <a:pt x="699" y="29"/>
                        <a:pt x="701" y="30"/>
                      </a:cubicBezTo>
                      <a:cubicBezTo>
                        <a:pt x="701" y="30"/>
                        <a:pt x="702" y="31"/>
                        <a:pt x="703" y="31"/>
                      </a:cubicBezTo>
                      <a:cubicBezTo>
                        <a:pt x="702" y="38"/>
                        <a:pt x="701" y="45"/>
                        <a:pt x="701" y="53"/>
                      </a:cubicBezTo>
                      <a:cubicBezTo>
                        <a:pt x="701" y="53"/>
                        <a:pt x="702" y="53"/>
                        <a:pt x="703" y="53"/>
                      </a:cubicBezTo>
                      <a:cubicBezTo>
                        <a:pt x="703" y="57"/>
                        <a:pt x="703" y="62"/>
                        <a:pt x="703" y="67"/>
                      </a:cubicBezTo>
                      <a:cubicBezTo>
                        <a:pt x="703" y="70"/>
                        <a:pt x="704" y="74"/>
                        <a:pt x="702" y="77"/>
                      </a:cubicBezTo>
                      <a:cubicBezTo>
                        <a:pt x="699" y="80"/>
                        <a:pt x="695" y="83"/>
                        <a:pt x="690" y="84"/>
                      </a:cubicBezTo>
                      <a:cubicBezTo>
                        <a:pt x="688" y="85"/>
                        <a:pt x="685" y="81"/>
                        <a:pt x="682" y="82"/>
                      </a:cubicBezTo>
                      <a:cubicBezTo>
                        <a:pt x="679" y="83"/>
                        <a:pt x="678" y="86"/>
                        <a:pt x="676" y="87"/>
                      </a:cubicBezTo>
                      <a:cubicBezTo>
                        <a:pt x="674" y="88"/>
                        <a:pt x="670" y="88"/>
                        <a:pt x="668" y="89"/>
                      </a:cubicBezTo>
                      <a:cubicBezTo>
                        <a:pt x="665" y="91"/>
                        <a:pt x="663" y="94"/>
                        <a:pt x="662" y="97"/>
                      </a:cubicBezTo>
                      <a:cubicBezTo>
                        <a:pt x="660" y="100"/>
                        <a:pt x="658" y="103"/>
                        <a:pt x="657" y="107"/>
                      </a:cubicBezTo>
                      <a:cubicBezTo>
                        <a:pt x="656" y="109"/>
                        <a:pt x="656" y="111"/>
                        <a:pt x="657" y="113"/>
                      </a:cubicBezTo>
                      <a:cubicBezTo>
                        <a:pt x="657" y="115"/>
                        <a:pt x="659" y="118"/>
                        <a:pt x="659" y="121"/>
                      </a:cubicBezTo>
                      <a:cubicBezTo>
                        <a:pt x="658" y="123"/>
                        <a:pt x="657" y="127"/>
                        <a:pt x="654" y="128"/>
                      </a:cubicBezTo>
                      <a:cubicBezTo>
                        <a:pt x="652" y="129"/>
                        <a:pt x="653" y="124"/>
                        <a:pt x="651" y="124"/>
                      </a:cubicBezTo>
                      <a:cubicBezTo>
                        <a:pt x="650" y="123"/>
                        <a:pt x="648" y="124"/>
                        <a:pt x="647" y="125"/>
                      </a:cubicBezTo>
                      <a:cubicBezTo>
                        <a:pt x="647" y="126"/>
                        <a:pt x="648" y="129"/>
                        <a:pt x="647" y="129"/>
                      </a:cubicBezTo>
                      <a:cubicBezTo>
                        <a:pt x="643" y="130"/>
                        <a:pt x="639" y="128"/>
                        <a:pt x="635" y="128"/>
                      </a:cubicBezTo>
                      <a:cubicBezTo>
                        <a:pt x="632" y="128"/>
                        <a:pt x="629" y="129"/>
                        <a:pt x="627" y="130"/>
                      </a:cubicBezTo>
                      <a:cubicBezTo>
                        <a:pt x="623" y="131"/>
                        <a:pt x="620" y="133"/>
                        <a:pt x="617" y="135"/>
                      </a:cubicBezTo>
                      <a:cubicBezTo>
                        <a:pt x="615" y="137"/>
                        <a:pt x="614" y="139"/>
                        <a:pt x="613" y="142"/>
                      </a:cubicBezTo>
                      <a:cubicBezTo>
                        <a:pt x="613" y="143"/>
                        <a:pt x="615" y="144"/>
                        <a:pt x="615" y="145"/>
                      </a:cubicBezTo>
                      <a:cubicBezTo>
                        <a:pt x="615" y="149"/>
                        <a:pt x="614" y="153"/>
                        <a:pt x="612" y="157"/>
                      </a:cubicBezTo>
                      <a:cubicBezTo>
                        <a:pt x="610" y="160"/>
                        <a:pt x="607" y="161"/>
                        <a:pt x="604" y="164"/>
                      </a:cubicBezTo>
                      <a:cubicBezTo>
                        <a:pt x="602" y="165"/>
                        <a:pt x="601" y="167"/>
                        <a:pt x="599" y="167"/>
                      </a:cubicBezTo>
                      <a:cubicBezTo>
                        <a:pt x="598" y="167"/>
                        <a:pt x="597" y="165"/>
                        <a:pt x="596" y="165"/>
                      </a:cubicBezTo>
                      <a:cubicBezTo>
                        <a:pt x="595" y="165"/>
                        <a:pt x="596" y="167"/>
                        <a:pt x="596" y="168"/>
                      </a:cubicBezTo>
                      <a:cubicBezTo>
                        <a:pt x="596" y="169"/>
                        <a:pt x="598" y="170"/>
                        <a:pt x="597" y="172"/>
                      </a:cubicBezTo>
                      <a:cubicBezTo>
                        <a:pt x="597" y="176"/>
                        <a:pt x="596" y="181"/>
                        <a:pt x="594" y="186"/>
                      </a:cubicBezTo>
                      <a:cubicBezTo>
                        <a:pt x="593" y="188"/>
                        <a:pt x="591" y="191"/>
                        <a:pt x="588" y="192"/>
                      </a:cubicBezTo>
                      <a:cubicBezTo>
                        <a:pt x="587" y="193"/>
                        <a:pt x="587" y="191"/>
                        <a:pt x="587" y="190"/>
                      </a:cubicBezTo>
                      <a:cubicBezTo>
                        <a:pt x="586" y="188"/>
                        <a:pt x="585" y="185"/>
                        <a:pt x="585" y="183"/>
                      </a:cubicBezTo>
                      <a:cubicBezTo>
                        <a:pt x="584" y="180"/>
                        <a:pt x="585" y="178"/>
                        <a:pt x="585" y="175"/>
                      </a:cubicBezTo>
                      <a:cubicBezTo>
                        <a:pt x="585" y="172"/>
                        <a:pt x="584" y="169"/>
                        <a:pt x="585" y="167"/>
                      </a:cubicBezTo>
                      <a:cubicBezTo>
                        <a:pt x="585" y="165"/>
                        <a:pt x="588" y="165"/>
                        <a:pt x="588" y="163"/>
                      </a:cubicBezTo>
                      <a:cubicBezTo>
                        <a:pt x="589" y="162"/>
                        <a:pt x="587" y="160"/>
                        <a:pt x="586" y="161"/>
                      </a:cubicBezTo>
                      <a:cubicBezTo>
                        <a:pt x="584" y="163"/>
                        <a:pt x="582" y="166"/>
                        <a:pt x="581" y="169"/>
                      </a:cubicBezTo>
                      <a:cubicBezTo>
                        <a:pt x="580" y="171"/>
                        <a:pt x="581" y="174"/>
                        <a:pt x="581" y="177"/>
                      </a:cubicBezTo>
                      <a:cubicBezTo>
                        <a:pt x="581" y="180"/>
                        <a:pt x="581" y="183"/>
                        <a:pt x="581" y="186"/>
                      </a:cubicBezTo>
                      <a:cubicBezTo>
                        <a:pt x="581" y="188"/>
                        <a:pt x="580" y="189"/>
                        <a:pt x="580" y="190"/>
                      </a:cubicBezTo>
                      <a:cubicBezTo>
                        <a:pt x="580" y="194"/>
                        <a:pt x="579" y="197"/>
                        <a:pt x="579" y="201"/>
                      </a:cubicBezTo>
                      <a:cubicBezTo>
                        <a:pt x="579" y="203"/>
                        <a:pt x="578" y="205"/>
                        <a:pt x="579" y="206"/>
                      </a:cubicBezTo>
                      <a:cubicBezTo>
                        <a:pt x="580" y="207"/>
                        <a:pt x="583" y="206"/>
                        <a:pt x="584" y="208"/>
                      </a:cubicBezTo>
                      <a:cubicBezTo>
                        <a:pt x="585" y="210"/>
                        <a:pt x="583" y="212"/>
                        <a:pt x="584" y="215"/>
                      </a:cubicBezTo>
                      <a:cubicBezTo>
                        <a:pt x="584" y="216"/>
                        <a:pt x="586" y="217"/>
                        <a:pt x="585" y="217"/>
                      </a:cubicBezTo>
                      <a:cubicBezTo>
                        <a:pt x="583" y="218"/>
                        <a:pt x="581" y="217"/>
                        <a:pt x="579" y="218"/>
                      </a:cubicBezTo>
                      <a:cubicBezTo>
                        <a:pt x="578" y="218"/>
                        <a:pt x="579" y="219"/>
                        <a:pt x="579" y="219"/>
                      </a:cubicBezTo>
                      <a:cubicBezTo>
                        <a:pt x="581" y="221"/>
                        <a:pt x="585" y="221"/>
                        <a:pt x="585" y="223"/>
                      </a:cubicBezTo>
                      <a:cubicBezTo>
                        <a:pt x="586" y="225"/>
                        <a:pt x="583" y="227"/>
                        <a:pt x="581" y="228"/>
                      </a:cubicBezTo>
                      <a:cubicBezTo>
                        <a:pt x="579" y="229"/>
                        <a:pt x="575" y="226"/>
                        <a:pt x="573" y="227"/>
                      </a:cubicBezTo>
                      <a:cubicBezTo>
                        <a:pt x="571" y="228"/>
                        <a:pt x="572" y="231"/>
                        <a:pt x="573" y="233"/>
                      </a:cubicBezTo>
                      <a:cubicBezTo>
                        <a:pt x="574" y="234"/>
                        <a:pt x="577" y="232"/>
                        <a:pt x="578" y="234"/>
                      </a:cubicBezTo>
                      <a:cubicBezTo>
                        <a:pt x="578" y="236"/>
                        <a:pt x="576" y="238"/>
                        <a:pt x="575" y="239"/>
                      </a:cubicBezTo>
                      <a:cubicBezTo>
                        <a:pt x="572" y="240"/>
                        <a:pt x="567" y="239"/>
                        <a:pt x="564" y="240"/>
                      </a:cubicBezTo>
                      <a:cubicBezTo>
                        <a:pt x="561" y="242"/>
                        <a:pt x="559" y="246"/>
                        <a:pt x="556" y="248"/>
                      </a:cubicBezTo>
                      <a:cubicBezTo>
                        <a:pt x="553" y="250"/>
                        <a:pt x="549" y="249"/>
                        <a:pt x="546" y="251"/>
                      </a:cubicBezTo>
                      <a:cubicBezTo>
                        <a:pt x="542" y="253"/>
                        <a:pt x="539" y="256"/>
                        <a:pt x="537" y="259"/>
                      </a:cubicBezTo>
                      <a:cubicBezTo>
                        <a:pt x="536" y="260"/>
                        <a:pt x="538" y="262"/>
                        <a:pt x="538" y="263"/>
                      </a:cubicBezTo>
                      <a:cubicBezTo>
                        <a:pt x="535" y="266"/>
                        <a:pt x="531" y="269"/>
                        <a:pt x="527" y="272"/>
                      </a:cubicBezTo>
                      <a:cubicBezTo>
                        <a:pt x="525" y="273"/>
                        <a:pt x="521" y="272"/>
                        <a:pt x="520" y="274"/>
                      </a:cubicBezTo>
                      <a:cubicBezTo>
                        <a:pt x="518" y="275"/>
                        <a:pt x="518" y="279"/>
                        <a:pt x="517" y="281"/>
                      </a:cubicBezTo>
                      <a:cubicBezTo>
                        <a:pt x="515" y="283"/>
                        <a:pt x="513" y="285"/>
                        <a:pt x="511" y="287"/>
                      </a:cubicBezTo>
                      <a:cubicBezTo>
                        <a:pt x="509" y="291"/>
                        <a:pt x="508" y="296"/>
                        <a:pt x="508" y="300"/>
                      </a:cubicBezTo>
                      <a:cubicBezTo>
                        <a:pt x="507" y="302"/>
                        <a:pt x="507" y="305"/>
                        <a:pt x="507" y="307"/>
                      </a:cubicBezTo>
                      <a:cubicBezTo>
                        <a:pt x="507" y="310"/>
                        <a:pt x="506" y="314"/>
                        <a:pt x="506" y="317"/>
                      </a:cubicBezTo>
                      <a:cubicBezTo>
                        <a:pt x="508" y="322"/>
                        <a:pt x="512" y="326"/>
                        <a:pt x="514" y="331"/>
                      </a:cubicBezTo>
                      <a:cubicBezTo>
                        <a:pt x="514" y="333"/>
                        <a:pt x="514" y="336"/>
                        <a:pt x="514" y="339"/>
                      </a:cubicBezTo>
                      <a:cubicBezTo>
                        <a:pt x="514" y="340"/>
                        <a:pt x="513" y="336"/>
                        <a:pt x="512" y="337"/>
                      </a:cubicBezTo>
                      <a:cubicBezTo>
                        <a:pt x="512" y="339"/>
                        <a:pt x="512" y="341"/>
                        <a:pt x="513" y="343"/>
                      </a:cubicBezTo>
                      <a:cubicBezTo>
                        <a:pt x="514" y="346"/>
                        <a:pt x="515" y="348"/>
                        <a:pt x="517" y="351"/>
                      </a:cubicBezTo>
                      <a:cubicBezTo>
                        <a:pt x="518" y="354"/>
                        <a:pt x="519" y="357"/>
                        <a:pt x="520" y="360"/>
                      </a:cubicBezTo>
                      <a:cubicBezTo>
                        <a:pt x="520" y="363"/>
                        <a:pt x="520" y="366"/>
                        <a:pt x="520" y="369"/>
                      </a:cubicBezTo>
                      <a:cubicBezTo>
                        <a:pt x="519" y="372"/>
                        <a:pt x="516" y="375"/>
                        <a:pt x="515" y="379"/>
                      </a:cubicBezTo>
                      <a:cubicBezTo>
                        <a:pt x="514" y="382"/>
                        <a:pt x="515" y="385"/>
                        <a:pt x="514" y="388"/>
                      </a:cubicBezTo>
                      <a:cubicBezTo>
                        <a:pt x="513" y="390"/>
                        <a:pt x="512" y="391"/>
                        <a:pt x="511" y="391"/>
                      </a:cubicBezTo>
                      <a:cubicBezTo>
                        <a:pt x="510" y="391"/>
                        <a:pt x="512" y="388"/>
                        <a:pt x="511" y="388"/>
                      </a:cubicBezTo>
                      <a:cubicBezTo>
                        <a:pt x="508" y="387"/>
                        <a:pt x="505" y="389"/>
                        <a:pt x="501" y="388"/>
                      </a:cubicBezTo>
                      <a:cubicBezTo>
                        <a:pt x="501" y="388"/>
                        <a:pt x="501" y="387"/>
                        <a:pt x="501" y="386"/>
                      </a:cubicBezTo>
                      <a:cubicBezTo>
                        <a:pt x="502" y="384"/>
                        <a:pt x="505" y="383"/>
                        <a:pt x="505" y="382"/>
                      </a:cubicBezTo>
                      <a:cubicBezTo>
                        <a:pt x="504" y="380"/>
                        <a:pt x="501" y="380"/>
                        <a:pt x="499" y="379"/>
                      </a:cubicBezTo>
                      <a:cubicBezTo>
                        <a:pt x="497" y="377"/>
                        <a:pt x="496" y="376"/>
                        <a:pt x="495" y="374"/>
                      </a:cubicBezTo>
                      <a:cubicBezTo>
                        <a:pt x="493" y="370"/>
                        <a:pt x="493" y="366"/>
                        <a:pt x="492" y="362"/>
                      </a:cubicBezTo>
                      <a:cubicBezTo>
                        <a:pt x="491" y="361"/>
                        <a:pt x="492" y="359"/>
                        <a:pt x="492" y="358"/>
                      </a:cubicBezTo>
                      <a:cubicBezTo>
                        <a:pt x="491" y="358"/>
                        <a:pt x="490" y="360"/>
                        <a:pt x="489" y="360"/>
                      </a:cubicBezTo>
                      <a:cubicBezTo>
                        <a:pt x="488" y="358"/>
                        <a:pt x="489" y="356"/>
                        <a:pt x="488" y="354"/>
                      </a:cubicBezTo>
                      <a:cubicBezTo>
                        <a:pt x="488" y="352"/>
                        <a:pt x="487" y="350"/>
                        <a:pt x="487" y="348"/>
                      </a:cubicBezTo>
                      <a:cubicBezTo>
                        <a:pt x="487" y="347"/>
                        <a:pt x="487" y="346"/>
                        <a:pt x="487" y="345"/>
                      </a:cubicBezTo>
                      <a:cubicBezTo>
                        <a:pt x="487" y="343"/>
                        <a:pt x="486" y="341"/>
                        <a:pt x="486" y="339"/>
                      </a:cubicBezTo>
                      <a:cubicBezTo>
                        <a:pt x="486" y="336"/>
                        <a:pt x="489" y="334"/>
                        <a:pt x="489" y="331"/>
                      </a:cubicBezTo>
                      <a:cubicBezTo>
                        <a:pt x="489" y="329"/>
                        <a:pt x="487" y="326"/>
                        <a:pt x="486" y="324"/>
                      </a:cubicBezTo>
                      <a:cubicBezTo>
                        <a:pt x="485" y="323"/>
                        <a:pt x="482" y="323"/>
                        <a:pt x="481" y="322"/>
                      </a:cubicBezTo>
                      <a:cubicBezTo>
                        <a:pt x="478" y="319"/>
                        <a:pt x="477" y="313"/>
                        <a:pt x="473" y="311"/>
                      </a:cubicBezTo>
                      <a:cubicBezTo>
                        <a:pt x="471" y="310"/>
                        <a:pt x="469" y="313"/>
                        <a:pt x="467" y="314"/>
                      </a:cubicBezTo>
                      <a:cubicBezTo>
                        <a:pt x="465" y="315"/>
                        <a:pt x="463" y="317"/>
                        <a:pt x="461" y="318"/>
                      </a:cubicBezTo>
                      <a:cubicBezTo>
                        <a:pt x="460" y="318"/>
                        <a:pt x="457" y="319"/>
                        <a:pt x="456" y="318"/>
                      </a:cubicBezTo>
                      <a:cubicBezTo>
                        <a:pt x="454" y="316"/>
                        <a:pt x="455" y="312"/>
                        <a:pt x="453" y="310"/>
                      </a:cubicBezTo>
                      <a:cubicBezTo>
                        <a:pt x="452" y="309"/>
                        <a:pt x="450" y="309"/>
                        <a:pt x="449" y="309"/>
                      </a:cubicBezTo>
                      <a:cubicBezTo>
                        <a:pt x="447" y="308"/>
                        <a:pt x="446" y="307"/>
                        <a:pt x="445" y="307"/>
                      </a:cubicBezTo>
                      <a:cubicBezTo>
                        <a:pt x="443" y="307"/>
                        <a:pt x="442" y="308"/>
                        <a:pt x="440" y="308"/>
                      </a:cubicBezTo>
                      <a:cubicBezTo>
                        <a:pt x="439" y="308"/>
                        <a:pt x="438" y="307"/>
                        <a:pt x="437" y="307"/>
                      </a:cubicBezTo>
                      <a:cubicBezTo>
                        <a:pt x="436" y="307"/>
                        <a:pt x="435" y="308"/>
                        <a:pt x="434" y="308"/>
                      </a:cubicBezTo>
                      <a:cubicBezTo>
                        <a:pt x="433" y="308"/>
                        <a:pt x="431" y="308"/>
                        <a:pt x="430" y="308"/>
                      </a:cubicBezTo>
                      <a:cubicBezTo>
                        <a:pt x="429" y="307"/>
                        <a:pt x="427" y="306"/>
                        <a:pt x="425" y="306"/>
                      </a:cubicBezTo>
                      <a:cubicBezTo>
                        <a:pt x="421" y="306"/>
                        <a:pt x="416" y="307"/>
                        <a:pt x="412" y="307"/>
                      </a:cubicBezTo>
                      <a:cubicBezTo>
                        <a:pt x="410" y="308"/>
                        <a:pt x="408" y="309"/>
                        <a:pt x="406" y="309"/>
                      </a:cubicBezTo>
                      <a:cubicBezTo>
                        <a:pt x="404" y="309"/>
                        <a:pt x="403" y="307"/>
                        <a:pt x="401" y="307"/>
                      </a:cubicBezTo>
                      <a:cubicBezTo>
                        <a:pt x="399" y="306"/>
                        <a:pt x="397" y="305"/>
                        <a:pt x="396" y="307"/>
                      </a:cubicBezTo>
                      <a:cubicBezTo>
                        <a:pt x="395" y="308"/>
                        <a:pt x="397" y="310"/>
                        <a:pt x="398" y="311"/>
                      </a:cubicBezTo>
                      <a:cubicBezTo>
                        <a:pt x="399" y="313"/>
                        <a:pt x="400" y="314"/>
                        <a:pt x="402" y="314"/>
                      </a:cubicBezTo>
                      <a:cubicBezTo>
                        <a:pt x="403" y="314"/>
                        <a:pt x="403" y="312"/>
                        <a:pt x="404" y="312"/>
                      </a:cubicBezTo>
                      <a:cubicBezTo>
                        <a:pt x="405" y="312"/>
                        <a:pt x="406" y="313"/>
                        <a:pt x="406" y="315"/>
                      </a:cubicBezTo>
                      <a:cubicBezTo>
                        <a:pt x="406" y="316"/>
                        <a:pt x="404" y="318"/>
                        <a:pt x="405" y="319"/>
                      </a:cubicBezTo>
                      <a:cubicBezTo>
                        <a:pt x="406" y="321"/>
                        <a:pt x="409" y="321"/>
                        <a:pt x="410" y="322"/>
                      </a:cubicBezTo>
                      <a:cubicBezTo>
                        <a:pt x="411" y="324"/>
                        <a:pt x="412" y="328"/>
                        <a:pt x="410" y="328"/>
                      </a:cubicBezTo>
                      <a:cubicBezTo>
                        <a:pt x="408" y="328"/>
                        <a:pt x="407" y="324"/>
                        <a:pt x="405" y="322"/>
                      </a:cubicBezTo>
                      <a:cubicBezTo>
                        <a:pt x="402" y="320"/>
                        <a:pt x="399" y="316"/>
                        <a:pt x="395" y="316"/>
                      </a:cubicBezTo>
                      <a:cubicBezTo>
                        <a:pt x="393" y="317"/>
                        <a:pt x="397" y="322"/>
                        <a:pt x="395" y="324"/>
                      </a:cubicBezTo>
                      <a:cubicBezTo>
                        <a:pt x="394" y="326"/>
                        <a:pt x="391" y="324"/>
                        <a:pt x="389" y="324"/>
                      </a:cubicBezTo>
                      <a:cubicBezTo>
                        <a:pt x="388" y="324"/>
                        <a:pt x="387" y="326"/>
                        <a:pt x="386" y="326"/>
                      </a:cubicBezTo>
                      <a:cubicBezTo>
                        <a:pt x="384" y="325"/>
                        <a:pt x="383" y="324"/>
                        <a:pt x="381" y="322"/>
                      </a:cubicBezTo>
                      <a:cubicBezTo>
                        <a:pt x="380" y="321"/>
                        <a:pt x="380" y="319"/>
                        <a:pt x="379" y="318"/>
                      </a:cubicBezTo>
                      <a:cubicBezTo>
                        <a:pt x="378" y="316"/>
                        <a:pt x="376" y="314"/>
                        <a:pt x="374" y="315"/>
                      </a:cubicBezTo>
                      <a:cubicBezTo>
                        <a:pt x="373" y="315"/>
                        <a:pt x="374" y="317"/>
                        <a:pt x="372" y="318"/>
                      </a:cubicBezTo>
                      <a:cubicBezTo>
                        <a:pt x="370" y="319"/>
                        <a:pt x="367" y="319"/>
                        <a:pt x="364" y="319"/>
                      </a:cubicBezTo>
                      <a:cubicBezTo>
                        <a:pt x="361" y="318"/>
                        <a:pt x="359" y="315"/>
                        <a:pt x="357" y="315"/>
                      </a:cubicBezTo>
                      <a:cubicBezTo>
                        <a:pt x="353" y="315"/>
                        <a:pt x="350" y="317"/>
                        <a:pt x="347" y="318"/>
                      </a:cubicBezTo>
                      <a:cubicBezTo>
                        <a:pt x="345" y="319"/>
                        <a:pt x="343" y="321"/>
                        <a:pt x="341" y="321"/>
                      </a:cubicBezTo>
                      <a:cubicBezTo>
                        <a:pt x="340" y="320"/>
                        <a:pt x="340" y="318"/>
                        <a:pt x="339" y="318"/>
                      </a:cubicBezTo>
                      <a:cubicBezTo>
                        <a:pt x="338" y="317"/>
                        <a:pt x="336" y="317"/>
                        <a:pt x="335" y="318"/>
                      </a:cubicBezTo>
                      <a:cubicBezTo>
                        <a:pt x="335" y="320"/>
                        <a:pt x="338" y="322"/>
                        <a:pt x="337" y="324"/>
                      </a:cubicBezTo>
                      <a:cubicBezTo>
                        <a:pt x="336" y="327"/>
                        <a:pt x="333" y="327"/>
                        <a:pt x="331" y="329"/>
                      </a:cubicBezTo>
                      <a:cubicBezTo>
                        <a:pt x="329" y="331"/>
                        <a:pt x="328" y="334"/>
                        <a:pt x="325" y="335"/>
                      </a:cubicBezTo>
                      <a:cubicBezTo>
                        <a:pt x="323" y="336"/>
                        <a:pt x="320" y="335"/>
                        <a:pt x="318" y="336"/>
                      </a:cubicBezTo>
                      <a:cubicBezTo>
                        <a:pt x="315" y="337"/>
                        <a:pt x="313" y="338"/>
                        <a:pt x="312" y="339"/>
                      </a:cubicBezTo>
                      <a:cubicBezTo>
                        <a:pt x="309" y="341"/>
                        <a:pt x="306" y="343"/>
                        <a:pt x="304" y="346"/>
                      </a:cubicBezTo>
                      <a:cubicBezTo>
                        <a:pt x="303" y="347"/>
                        <a:pt x="305" y="349"/>
                        <a:pt x="304" y="351"/>
                      </a:cubicBezTo>
                      <a:cubicBezTo>
                        <a:pt x="304" y="353"/>
                        <a:pt x="300" y="355"/>
                        <a:pt x="300" y="357"/>
                      </a:cubicBezTo>
                      <a:cubicBezTo>
                        <a:pt x="300" y="361"/>
                        <a:pt x="303" y="364"/>
                        <a:pt x="304" y="368"/>
                      </a:cubicBezTo>
                      <a:cubicBezTo>
                        <a:pt x="304" y="369"/>
                        <a:pt x="304" y="371"/>
                        <a:pt x="304" y="373"/>
                      </a:cubicBezTo>
                      <a:cubicBezTo>
                        <a:pt x="303" y="375"/>
                        <a:pt x="302" y="376"/>
                        <a:pt x="302" y="377"/>
                      </a:cubicBezTo>
                      <a:cubicBezTo>
                        <a:pt x="300" y="376"/>
                        <a:pt x="299" y="373"/>
                        <a:pt x="297" y="373"/>
                      </a:cubicBezTo>
                      <a:cubicBezTo>
                        <a:pt x="295" y="372"/>
                        <a:pt x="293" y="373"/>
                        <a:pt x="291" y="373"/>
                      </a:cubicBezTo>
                      <a:cubicBezTo>
                        <a:pt x="288" y="371"/>
                        <a:pt x="285" y="370"/>
                        <a:pt x="283" y="368"/>
                      </a:cubicBezTo>
                      <a:cubicBezTo>
                        <a:pt x="280" y="365"/>
                        <a:pt x="279" y="362"/>
                        <a:pt x="277" y="359"/>
                      </a:cubicBezTo>
                      <a:cubicBezTo>
                        <a:pt x="276" y="357"/>
                        <a:pt x="277" y="354"/>
                        <a:pt x="276" y="352"/>
                      </a:cubicBezTo>
                      <a:cubicBezTo>
                        <a:pt x="275" y="350"/>
                        <a:pt x="273" y="348"/>
                        <a:pt x="272" y="345"/>
                      </a:cubicBezTo>
                      <a:cubicBezTo>
                        <a:pt x="270" y="341"/>
                        <a:pt x="268" y="337"/>
                        <a:pt x="266" y="332"/>
                      </a:cubicBezTo>
                      <a:cubicBezTo>
                        <a:pt x="265" y="329"/>
                        <a:pt x="264" y="325"/>
                        <a:pt x="263" y="322"/>
                      </a:cubicBezTo>
                      <a:cubicBezTo>
                        <a:pt x="262" y="319"/>
                        <a:pt x="260" y="316"/>
                        <a:pt x="258" y="315"/>
                      </a:cubicBezTo>
                      <a:cubicBezTo>
                        <a:pt x="255" y="314"/>
                        <a:pt x="253" y="314"/>
                        <a:pt x="250" y="314"/>
                      </a:cubicBezTo>
                      <a:cubicBezTo>
                        <a:pt x="248" y="314"/>
                        <a:pt x="246" y="314"/>
                        <a:pt x="245" y="314"/>
                      </a:cubicBezTo>
                      <a:cubicBezTo>
                        <a:pt x="243" y="315"/>
                        <a:pt x="242" y="315"/>
                        <a:pt x="241" y="316"/>
                      </a:cubicBezTo>
                      <a:cubicBezTo>
                        <a:pt x="240" y="317"/>
                        <a:pt x="240" y="318"/>
                        <a:pt x="239" y="319"/>
                      </a:cubicBezTo>
                      <a:cubicBezTo>
                        <a:pt x="239" y="321"/>
                        <a:pt x="239" y="323"/>
                        <a:pt x="238" y="325"/>
                      </a:cubicBezTo>
                      <a:cubicBezTo>
                        <a:pt x="238" y="326"/>
                        <a:pt x="236" y="327"/>
                        <a:pt x="235" y="327"/>
                      </a:cubicBezTo>
                      <a:cubicBezTo>
                        <a:pt x="232" y="326"/>
                        <a:pt x="229" y="323"/>
                        <a:pt x="226" y="322"/>
                      </a:cubicBezTo>
                      <a:cubicBezTo>
                        <a:pt x="224" y="320"/>
                        <a:pt x="220" y="320"/>
                        <a:pt x="219" y="318"/>
                      </a:cubicBezTo>
                      <a:cubicBezTo>
                        <a:pt x="216" y="315"/>
                        <a:pt x="216" y="311"/>
                        <a:pt x="214" y="308"/>
                      </a:cubicBezTo>
                      <a:cubicBezTo>
                        <a:pt x="213" y="305"/>
                        <a:pt x="213" y="302"/>
                        <a:pt x="211" y="300"/>
                      </a:cubicBezTo>
                      <a:cubicBezTo>
                        <a:pt x="209" y="297"/>
                        <a:pt x="206" y="294"/>
                        <a:pt x="203" y="291"/>
                      </a:cubicBezTo>
                      <a:cubicBezTo>
                        <a:pt x="201" y="288"/>
                        <a:pt x="200" y="286"/>
                        <a:pt x="199" y="283"/>
                      </a:cubicBezTo>
                      <a:cubicBezTo>
                        <a:pt x="192" y="283"/>
                        <a:pt x="185" y="283"/>
                        <a:pt x="177" y="283"/>
                      </a:cubicBezTo>
                      <a:cubicBezTo>
                        <a:pt x="177" y="286"/>
                        <a:pt x="176" y="288"/>
                        <a:pt x="176" y="291"/>
                      </a:cubicBezTo>
                      <a:cubicBezTo>
                        <a:pt x="165" y="290"/>
                        <a:pt x="154" y="290"/>
                        <a:pt x="142" y="290"/>
                      </a:cubicBezTo>
                      <a:cubicBezTo>
                        <a:pt x="142" y="290"/>
                        <a:pt x="141" y="290"/>
                        <a:pt x="140" y="290"/>
                      </a:cubicBezTo>
                      <a:cubicBezTo>
                        <a:pt x="125" y="284"/>
                        <a:pt x="111" y="278"/>
                        <a:pt x="96" y="272"/>
                      </a:cubicBezTo>
                      <a:cubicBezTo>
                        <a:pt x="96" y="272"/>
                        <a:pt x="96" y="271"/>
                        <a:pt x="96" y="270"/>
                      </a:cubicBezTo>
                      <a:cubicBezTo>
                        <a:pt x="88" y="270"/>
                        <a:pt x="81" y="270"/>
                        <a:pt x="73" y="270"/>
                      </a:cubicBezTo>
                      <a:cubicBezTo>
                        <a:pt x="71" y="271"/>
                        <a:pt x="70" y="272"/>
                        <a:pt x="68" y="273"/>
                      </a:cubicBezTo>
                      <a:cubicBezTo>
                        <a:pt x="68" y="272"/>
                        <a:pt x="66" y="271"/>
                        <a:pt x="66" y="269"/>
                      </a:cubicBezTo>
                      <a:cubicBezTo>
                        <a:pt x="66" y="268"/>
                        <a:pt x="67" y="266"/>
                        <a:pt x="66" y="264"/>
                      </a:cubicBezTo>
                      <a:cubicBezTo>
                        <a:pt x="66" y="261"/>
                        <a:pt x="64" y="258"/>
                        <a:pt x="63" y="255"/>
                      </a:cubicBezTo>
                      <a:cubicBezTo>
                        <a:pt x="61" y="252"/>
                        <a:pt x="59" y="249"/>
                        <a:pt x="56" y="247"/>
                      </a:cubicBezTo>
                      <a:cubicBezTo>
                        <a:pt x="54" y="245"/>
                        <a:pt x="50" y="247"/>
                        <a:pt x="48" y="246"/>
                      </a:cubicBezTo>
                      <a:cubicBezTo>
                        <a:pt x="45" y="245"/>
                        <a:pt x="43" y="242"/>
                        <a:pt x="40" y="241"/>
                      </a:cubicBezTo>
                      <a:cubicBezTo>
                        <a:pt x="37" y="240"/>
                        <a:pt x="32" y="241"/>
                        <a:pt x="29" y="239"/>
                      </a:cubicBezTo>
                      <a:cubicBezTo>
                        <a:pt x="28" y="237"/>
                        <a:pt x="30" y="234"/>
                        <a:pt x="29" y="232"/>
                      </a:cubicBezTo>
                      <a:cubicBezTo>
                        <a:pt x="29" y="228"/>
                        <a:pt x="26" y="226"/>
                        <a:pt x="25" y="223"/>
                      </a:cubicBezTo>
                      <a:cubicBezTo>
                        <a:pt x="23" y="218"/>
                        <a:pt x="21" y="213"/>
                        <a:pt x="20" y="208"/>
                      </a:cubicBezTo>
                      <a:cubicBezTo>
                        <a:pt x="19" y="206"/>
                        <a:pt x="22" y="203"/>
                        <a:pt x="21" y="201"/>
                      </a:cubicBezTo>
                      <a:cubicBezTo>
                        <a:pt x="21" y="200"/>
                        <a:pt x="19" y="200"/>
                        <a:pt x="18" y="199"/>
                      </a:cubicBezTo>
                      <a:cubicBezTo>
                        <a:pt x="17" y="198"/>
                        <a:pt x="16" y="196"/>
                        <a:pt x="16" y="194"/>
                      </a:cubicBezTo>
                      <a:cubicBezTo>
                        <a:pt x="15" y="192"/>
                        <a:pt x="15" y="189"/>
                        <a:pt x="15" y="186"/>
                      </a:cubicBezTo>
                      <a:cubicBezTo>
                        <a:pt x="15" y="185"/>
                        <a:pt x="15" y="183"/>
                        <a:pt x="16" y="184"/>
                      </a:cubicBezTo>
                      <a:cubicBezTo>
                        <a:pt x="18" y="184"/>
                        <a:pt x="18" y="187"/>
                        <a:pt x="19" y="187"/>
                      </a:cubicBezTo>
                      <a:cubicBezTo>
                        <a:pt x="20" y="187"/>
                        <a:pt x="19" y="185"/>
                        <a:pt x="19" y="184"/>
                      </a:cubicBezTo>
                      <a:cubicBezTo>
                        <a:pt x="20" y="182"/>
                        <a:pt x="21" y="181"/>
                        <a:pt x="21" y="180"/>
                      </a:cubicBezTo>
                      <a:cubicBezTo>
                        <a:pt x="21" y="179"/>
                        <a:pt x="20" y="178"/>
                        <a:pt x="19" y="178"/>
                      </a:cubicBezTo>
                      <a:cubicBezTo>
                        <a:pt x="18" y="178"/>
                        <a:pt x="18" y="180"/>
                        <a:pt x="18" y="181"/>
                      </a:cubicBezTo>
                      <a:cubicBezTo>
                        <a:pt x="17" y="182"/>
                        <a:pt x="16" y="182"/>
                        <a:pt x="15" y="181"/>
                      </a:cubicBezTo>
                      <a:cubicBezTo>
                        <a:pt x="13" y="180"/>
                        <a:pt x="12" y="179"/>
                        <a:pt x="11" y="178"/>
                      </a:cubicBezTo>
                      <a:cubicBezTo>
                        <a:pt x="10" y="176"/>
                        <a:pt x="9" y="174"/>
                        <a:pt x="7" y="172"/>
                      </a:cubicBezTo>
                      <a:cubicBezTo>
                        <a:pt x="6" y="170"/>
                        <a:pt x="3" y="168"/>
                        <a:pt x="3" y="166"/>
                      </a:cubicBezTo>
                      <a:cubicBezTo>
                        <a:pt x="2" y="163"/>
                        <a:pt x="5" y="161"/>
                        <a:pt x="4" y="158"/>
                      </a:cubicBezTo>
                      <a:cubicBezTo>
                        <a:pt x="4" y="155"/>
                        <a:pt x="1" y="152"/>
                        <a:pt x="0" y="149"/>
                      </a:cubicBezTo>
                      <a:cubicBezTo>
                        <a:pt x="0" y="147"/>
                        <a:pt x="0" y="146"/>
                        <a:pt x="0" y="144"/>
                      </a:cubicBezTo>
                      <a:cubicBezTo>
                        <a:pt x="1" y="141"/>
                        <a:pt x="2" y="138"/>
                        <a:pt x="3" y="135"/>
                      </a:cubicBezTo>
                      <a:cubicBezTo>
                        <a:pt x="4" y="133"/>
                        <a:pt x="5" y="132"/>
                        <a:pt x="5" y="130"/>
                      </a:cubicBezTo>
                      <a:cubicBezTo>
                        <a:pt x="5" y="127"/>
                        <a:pt x="4" y="125"/>
                        <a:pt x="4" y="122"/>
                      </a:cubicBezTo>
                      <a:cubicBezTo>
                        <a:pt x="4" y="121"/>
                        <a:pt x="6" y="119"/>
                        <a:pt x="6" y="118"/>
                      </a:cubicBezTo>
                      <a:cubicBezTo>
                        <a:pt x="6" y="114"/>
                        <a:pt x="5" y="110"/>
                        <a:pt x="5" y="106"/>
                      </a:cubicBezTo>
                      <a:cubicBezTo>
                        <a:pt x="5" y="105"/>
                        <a:pt x="6" y="104"/>
                        <a:pt x="6" y="102"/>
                      </a:cubicBezTo>
                      <a:cubicBezTo>
                        <a:pt x="8" y="98"/>
                        <a:pt x="10" y="94"/>
                        <a:pt x="12" y="90"/>
                      </a:cubicBezTo>
                      <a:cubicBezTo>
                        <a:pt x="14" y="82"/>
                        <a:pt x="17" y="75"/>
                        <a:pt x="19" y="67"/>
                      </a:cubicBezTo>
                      <a:cubicBezTo>
                        <a:pt x="20" y="62"/>
                        <a:pt x="21" y="56"/>
                        <a:pt x="23" y="51"/>
                      </a:cubicBezTo>
                      <a:cubicBezTo>
                        <a:pt x="23" y="50"/>
                        <a:pt x="26" y="50"/>
                        <a:pt x="26" y="49"/>
                      </a:cubicBezTo>
                      <a:cubicBezTo>
                        <a:pt x="26" y="49"/>
                        <a:pt x="24" y="50"/>
                        <a:pt x="24" y="49"/>
                      </a:cubicBezTo>
                      <a:cubicBezTo>
                        <a:pt x="23" y="47"/>
                        <a:pt x="25" y="45"/>
                        <a:pt x="25" y="44"/>
                      </a:cubicBezTo>
                      <a:cubicBezTo>
                        <a:pt x="25" y="40"/>
                        <a:pt x="26" y="36"/>
                        <a:pt x="26" y="32"/>
                      </a:cubicBezTo>
                      <a:cubicBezTo>
                        <a:pt x="25" y="27"/>
                        <a:pt x="22" y="23"/>
                        <a:pt x="21" y="18"/>
                      </a:cubicBezTo>
                      <a:cubicBezTo>
                        <a:pt x="21" y="16"/>
                        <a:pt x="21" y="15"/>
                        <a:pt x="22" y="13"/>
                      </a:cubicBezTo>
                      <a:cubicBezTo>
                        <a:pt x="22" y="12"/>
                        <a:pt x="23" y="11"/>
                        <a:pt x="25" y="11"/>
                      </a:cubicBezTo>
                      <a:cubicBezTo>
                        <a:pt x="26" y="12"/>
                        <a:pt x="27" y="13"/>
                        <a:pt x="29" y="14"/>
                      </a:cubicBezTo>
                      <a:cubicBezTo>
                        <a:pt x="31" y="14"/>
                        <a:pt x="33" y="14"/>
                        <a:pt x="35" y="14"/>
                      </a:cubicBezTo>
                      <a:cubicBezTo>
                        <a:pt x="38" y="14"/>
                        <a:pt x="41" y="13"/>
                        <a:pt x="43" y="14"/>
                      </a:cubicBezTo>
                      <a:cubicBezTo>
                        <a:pt x="45" y="14"/>
                        <a:pt x="45" y="17"/>
                        <a:pt x="46" y="18"/>
                      </a:cubicBezTo>
                      <a:cubicBezTo>
                        <a:pt x="47" y="19"/>
                        <a:pt x="47" y="20"/>
                        <a:pt x="47" y="21"/>
                      </a:cubicBezTo>
                      <a:cubicBezTo>
                        <a:pt x="47" y="22"/>
                        <a:pt x="46" y="24"/>
                        <a:pt x="45" y="25"/>
                      </a:cubicBezTo>
                      <a:cubicBezTo>
                        <a:pt x="44" y="27"/>
                        <a:pt x="42" y="27"/>
                        <a:pt x="41" y="28"/>
                      </a:cubicBezTo>
                      <a:cubicBezTo>
                        <a:pt x="40" y="29"/>
                        <a:pt x="39" y="32"/>
                        <a:pt x="40" y="32"/>
                      </a:cubicBezTo>
                      <a:cubicBezTo>
                        <a:pt x="43" y="31"/>
                        <a:pt x="45" y="29"/>
                        <a:pt x="47" y="27"/>
                      </a:cubicBezTo>
                      <a:cubicBezTo>
                        <a:pt x="48" y="25"/>
                        <a:pt x="50" y="23"/>
                        <a:pt x="50" y="20"/>
                      </a:cubicBezTo>
                      <a:cubicBezTo>
                        <a:pt x="51" y="18"/>
                        <a:pt x="50" y="15"/>
                        <a:pt x="50" y="13"/>
                      </a:cubicBezTo>
                      <a:cubicBezTo>
                        <a:pt x="50" y="10"/>
                        <a:pt x="51" y="8"/>
                        <a:pt x="51" y="6"/>
                      </a:cubicBezTo>
                      <a:cubicBezTo>
                        <a:pt x="50" y="4"/>
                        <a:pt x="50" y="2"/>
                        <a:pt x="4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5" name="Freeform 2548"/>
                <p:cNvSpPr>
                  <a:spLocks noChangeAspect="1"/>
                </p:cNvSpPr>
                <p:nvPr/>
              </p:nvSpPr>
              <p:spPr bwMode="auto">
                <a:xfrm>
                  <a:off x="3141663" y="4029075"/>
                  <a:ext cx="98425" cy="109538"/>
                </a:xfrm>
                <a:custGeom>
                  <a:avLst/>
                  <a:gdLst>
                    <a:gd name="T0" fmla="*/ 50 w 51"/>
                    <a:gd name="T1" fmla="*/ 61 h 58"/>
                    <a:gd name="T2" fmla="*/ 47 w 51"/>
                    <a:gd name="T3" fmla="*/ 57 h 58"/>
                    <a:gd name="T4" fmla="*/ 45 w 51"/>
                    <a:gd name="T5" fmla="*/ 58 h 58"/>
                    <a:gd name="T6" fmla="*/ 40 w 51"/>
                    <a:gd name="T7" fmla="*/ 59 h 58"/>
                    <a:gd name="T8" fmla="*/ 34 w 51"/>
                    <a:gd name="T9" fmla="*/ 57 h 58"/>
                    <a:gd name="T10" fmla="*/ 29 w 51"/>
                    <a:gd name="T11" fmla="*/ 63 h 58"/>
                    <a:gd name="T12" fmla="*/ 34 w 51"/>
                    <a:gd name="T13" fmla="*/ 67 h 58"/>
                    <a:gd name="T14" fmla="*/ 29 w 51"/>
                    <a:gd name="T15" fmla="*/ 69 h 58"/>
                    <a:gd name="T16" fmla="*/ 23 w 51"/>
                    <a:gd name="T17" fmla="*/ 69 h 58"/>
                    <a:gd name="T18" fmla="*/ 19 w 51"/>
                    <a:gd name="T19" fmla="*/ 64 h 58"/>
                    <a:gd name="T20" fmla="*/ 16 w 51"/>
                    <a:gd name="T21" fmla="*/ 58 h 58"/>
                    <a:gd name="T22" fmla="*/ 13 w 51"/>
                    <a:gd name="T23" fmla="*/ 49 h 58"/>
                    <a:gd name="T24" fmla="*/ 11 w 51"/>
                    <a:gd name="T25" fmla="*/ 48 h 58"/>
                    <a:gd name="T26" fmla="*/ 11 w 51"/>
                    <a:gd name="T27" fmla="*/ 43 h 58"/>
                    <a:gd name="T28" fmla="*/ 7 w 51"/>
                    <a:gd name="T29" fmla="*/ 43 h 58"/>
                    <a:gd name="T30" fmla="*/ 0 w 51"/>
                    <a:gd name="T31" fmla="*/ 32 h 58"/>
                    <a:gd name="T32" fmla="*/ 2 w 51"/>
                    <a:gd name="T33" fmla="*/ 25 h 58"/>
                    <a:gd name="T34" fmla="*/ 4 w 51"/>
                    <a:gd name="T35" fmla="*/ 18 h 58"/>
                    <a:gd name="T36" fmla="*/ 10 w 51"/>
                    <a:gd name="T37" fmla="*/ 18 h 58"/>
                    <a:gd name="T38" fmla="*/ 12 w 51"/>
                    <a:gd name="T39" fmla="*/ 13 h 58"/>
                    <a:gd name="T40" fmla="*/ 11 w 51"/>
                    <a:gd name="T41" fmla="*/ 6 h 58"/>
                    <a:gd name="T42" fmla="*/ 15 w 51"/>
                    <a:gd name="T43" fmla="*/ 1 h 58"/>
                    <a:gd name="T44" fmla="*/ 24 w 51"/>
                    <a:gd name="T45" fmla="*/ 2 h 58"/>
                    <a:gd name="T46" fmla="*/ 32 w 51"/>
                    <a:gd name="T47" fmla="*/ 5 h 58"/>
                    <a:gd name="T48" fmla="*/ 38 w 51"/>
                    <a:gd name="T49" fmla="*/ 0 h 58"/>
                    <a:gd name="T50" fmla="*/ 43 w 51"/>
                    <a:gd name="T51" fmla="*/ 2 h 58"/>
                    <a:gd name="T52" fmla="*/ 47 w 51"/>
                    <a:gd name="T53" fmla="*/ 2 h 58"/>
                    <a:gd name="T54" fmla="*/ 53 w 51"/>
                    <a:gd name="T55" fmla="*/ 2 h 58"/>
                    <a:gd name="T56" fmla="*/ 58 w 51"/>
                    <a:gd name="T57" fmla="*/ 2 h 58"/>
                    <a:gd name="T58" fmla="*/ 62 w 51"/>
                    <a:gd name="T59" fmla="*/ 6 h 58"/>
                    <a:gd name="T60" fmla="*/ 60 w 51"/>
                    <a:gd name="T61" fmla="*/ 12 h 58"/>
                    <a:gd name="T62" fmla="*/ 53 w 51"/>
                    <a:gd name="T63" fmla="*/ 20 h 58"/>
                    <a:gd name="T64" fmla="*/ 57 w 51"/>
                    <a:gd name="T65" fmla="*/ 33 h 58"/>
                    <a:gd name="T66" fmla="*/ 61 w 51"/>
                    <a:gd name="T67" fmla="*/ 40 h 58"/>
                    <a:gd name="T68" fmla="*/ 57 w 51"/>
                    <a:gd name="T69" fmla="*/ 48 h 58"/>
                    <a:gd name="T70" fmla="*/ 56 w 51"/>
                    <a:gd name="T71" fmla="*/ 58 h 58"/>
                    <a:gd name="T72" fmla="*/ 50 w 51"/>
                    <a:gd name="T73" fmla="*/ 61 h 5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1"/>
                    <a:gd name="T112" fmla="*/ 0 h 58"/>
                    <a:gd name="T113" fmla="*/ 51 w 51"/>
                    <a:gd name="T114" fmla="*/ 58 h 5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1" h="58">
                      <a:moveTo>
                        <a:pt x="41" y="51"/>
                      </a:moveTo>
                      <a:cubicBezTo>
                        <a:pt x="41" y="50"/>
                        <a:pt x="41" y="48"/>
                        <a:pt x="39" y="48"/>
                      </a:cubicBezTo>
                      <a:cubicBezTo>
                        <a:pt x="39" y="47"/>
                        <a:pt x="38" y="49"/>
                        <a:pt x="37" y="49"/>
                      </a:cubicBezTo>
                      <a:cubicBezTo>
                        <a:pt x="36" y="49"/>
                        <a:pt x="34" y="50"/>
                        <a:pt x="33" y="50"/>
                      </a:cubicBezTo>
                      <a:cubicBezTo>
                        <a:pt x="31" y="50"/>
                        <a:pt x="30" y="48"/>
                        <a:pt x="28" y="48"/>
                      </a:cubicBezTo>
                      <a:cubicBezTo>
                        <a:pt x="26" y="49"/>
                        <a:pt x="24" y="51"/>
                        <a:pt x="24" y="53"/>
                      </a:cubicBezTo>
                      <a:cubicBezTo>
                        <a:pt x="24" y="55"/>
                        <a:pt x="28" y="54"/>
                        <a:pt x="28" y="56"/>
                      </a:cubicBezTo>
                      <a:cubicBezTo>
                        <a:pt x="28" y="57"/>
                        <a:pt x="26" y="58"/>
                        <a:pt x="24" y="58"/>
                      </a:cubicBezTo>
                      <a:cubicBezTo>
                        <a:pt x="23" y="58"/>
                        <a:pt x="20" y="58"/>
                        <a:pt x="19" y="58"/>
                      </a:cubicBezTo>
                      <a:cubicBezTo>
                        <a:pt x="18" y="57"/>
                        <a:pt x="16" y="55"/>
                        <a:pt x="16" y="54"/>
                      </a:cubicBezTo>
                      <a:cubicBezTo>
                        <a:pt x="15" y="52"/>
                        <a:pt x="14" y="51"/>
                        <a:pt x="13" y="49"/>
                      </a:cubicBezTo>
                      <a:cubicBezTo>
                        <a:pt x="12" y="46"/>
                        <a:pt x="10" y="43"/>
                        <a:pt x="11" y="41"/>
                      </a:cubicBezTo>
                      <a:cubicBezTo>
                        <a:pt x="11" y="40"/>
                        <a:pt x="9" y="41"/>
                        <a:pt x="9" y="40"/>
                      </a:cubicBezTo>
                      <a:cubicBezTo>
                        <a:pt x="8" y="39"/>
                        <a:pt x="10" y="37"/>
                        <a:pt x="9" y="36"/>
                      </a:cubicBezTo>
                      <a:cubicBezTo>
                        <a:pt x="8" y="35"/>
                        <a:pt x="7" y="37"/>
                        <a:pt x="6" y="36"/>
                      </a:cubicBezTo>
                      <a:cubicBezTo>
                        <a:pt x="4" y="33"/>
                        <a:pt x="1" y="30"/>
                        <a:pt x="0" y="27"/>
                      </a:cubicBezTo>
                      <a:cubicBezTo>
                        <a:pt x="0" y="25"/>
                        <a:pt x="2" y="23"/>
                        <a:pt x="2" y="21"/>
                      </a:cubicBezTo>
                      <a:cubicBezTo>
                        <a:pt x="3" y="19"/>
                        <a:pt x="2" y="17"/>
                        <a:pt x="3" y="15"/>
                      </a:cubicBezTo>
                      <a:cubicBezTo>
                        <a:pt x="4" y="14"/>
                        <a:pt x="6" y="15"/>
                        <a:pt x="8" y="15"/>
                      </a:cubicBezTo>
                      <a:cubicBezTo>
                        <a:pt x="9" y="14"/>
                        <a:pt x="10" y="13"/>
                        <a:pt x="10" y="11"/>
                      </a:cubicBezTo>
                      <a:cubicBezTo>
                        <a:pt x="10" y="9"/>
                        <a:pt x="9" y="7"/>
                        <a:pt x="9" y="5"/>
                      </a:cubicBezTo>
                      <a:cubicBezTo>
                        <a:pt x="9" y="4"/>
                        <a:pt x="11" y="3"/>
                        <a:pt x="12" y="1"/>
                      </a:cubicBezTo>
                      <a:cubicBezTo>
                        <a:pt x="15" y="2"/>
                        <a:pt x="17" y="1"/>
                        <a:pt x="20" y="2"/>
                      </a:cubicBezTo>
                      <a:cubicBezTo>
                        <a:pt x="22" y="2"/>
                        <a:pt x="24" y="4"/>
                        <a:pt x="26" y="4"/>
                      </a:cubicBezTo>
                      <a:cubicBezTo>
                        <a:pt x="28" y="4"/>
                        <a:pt x="29" y="1"/>
                        <a:pt x="31" y="0"/>
                      </a:cubicBezTo>
                      <a:cubicBezTo>
                        <a:pt x="32" y="0"/>
                        <a:pt x="34" y="1"/>
                        <a:pt x="35" y="2"/>
                      </a:cubicBezTo>
                      <a:cubicBezTo>
                        <a:pt x="36" y="2"/>
                        <a:pt x="38" y="2"/>
                        <a:pt x="39" y="2"/>
                      </a:cubicBezTo>
                      <a:cubicBezTo>
                        <a:pt x="41" y="3"/>
                        <a:pt x="42" y="3"/>
                        <a:pt x="44" y="2"/>
                      </a:cubicBezTo>
                      <a:cubicBezTo>
                        <a:pt x="45" y="2"/>
                        <a:pt x="46" y="1"/>
                        <a:pt x="48" y="2"/>
                      </a:cubicBezTo>
                      <a:cubicBezTo>
                        <a:pt x="49" y="2"/>
                        <a:pt x="50" y="4"/>
                        <a:pt x="51" y="5"/>
                      </a:cubicBezTo>
                      <a:cubicBezTo>
                        <a:pt x="51" y="6"/>
                        <a:pt x="49" y="9"/>
                        <a:pt x="49" y="10"/>
                      </a:cubicBezTo>
                      <a:cubicBezTo>
                        <a:pt x="47" y="12"/>
                        <a:pt x="45" y="14"/>
                        <a:pt x="44" y="17"/>
                      </a:cubicBezTo>
                      <a:cubicBezTo>
                        <a:pt x="44" y="21"/>
                        <a:pt x="46" y="24"/>
                        <a:pt x="47" y="28"/>
                      </a:cubicBezTo>
                      <a:cubicBezTo>
                        <a:pt x="48" y="30"/>
                        <a:pt x="50" y="32"/>
                        <a:pt x="50" y="34"/>
                      </a:cubicBezTo>
                      <a:cubicBezTo>
                        <a:pt x="50" y="36"/>
                        <a:pt x="48" y="38"/>
                        <a:pt x="47" y="40"/>
                      </a:cubicBezTo>
                      <a:cubicBezTo>
                        <a:pt x="46" y="43"/>
                        <a:pt x="47" y="46"/>
                        <a:pt x="46" y="49"/>
                      </a:cubicBezTo>
                      <a:cubicBezTo>
                        <a:pt x="45" y="50"/>
                        <a:pt x="43" y="50"/>
                        <a:pt x="41" y="5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6" name="Freeform 2549"/>
                <p:cNvSpPr>
                  <a:spLocks noChangeAspect="1"/>
                </p:cNvSpPr>
                <p:nvPr/>
              </p:nvSpPr>
              <p:spPr bwMode="auto">
                <a:xfrm>
                  <a:off x="3221038" y="4037013"/>
                  <a:ext cx="79375" cy="98425"/>
                </a:xfrm>
                <a:custGeom>
                  <a:avLst/>
                  <a:gdLst>
                    <a:gd name="T0" fmla="*/ 50 w 42"/>
                    <a:gd name="T1" fmla="*/ 27 h 52"/>
                    <a:gd name="T2" fmla="*/ 46 w 42"/>
                    <a:gd name="T3" fmla="*/ 21 h 52"/>
                    <a:gd name="T4" fmla="*/ 42 w 42"/>
                    <a:gd name="T5" fmla="*/ 21 h 52"/>
                    <a:gd name="T6" fmla="*/ 33 w 42"/>
                    <a:gd name="T7" fmla="*/ 13 h 52"/>
                    <a:gd name="T8" fmla="*/ 30 w 42"/>
                    <a:gd name="T9" fmla="*/ 7 h 52"/>
                    <a:gd name="T10" fmla="*/ 23 w 42"/>
                    <a:gd name="T11" fmla="*/ 6 h 52"/>
                    <a:gd name="T12" fmla="*/ 17 w 42"/>
                    <a:gd name="T13" fmla="*/ 1 h 52"/>
                    <a:gd name="T14" fmla="*/ 12 w 42"/>
                    <a:gd name="T15" fmla="*/ 1 h 52"/>
                    <a:gd name="T16" fmla="*/ 10 w 42"/>
                    <a:gd name="T17" fmla="*/ 7 h 52"/>
                    <a:gd name="T18" fmla="*/ 4 w 42"/>
                    <a:gd name="T19" fmla="*/ 16 h 52"/>
                    <a:gd name="T20" fmla="*/ 7 w 42"/>
                    <a:gd name="T21" fmla="*/ 29 h 52"/>
                    <a:gd name="T22" fmla="*/ 11 w 42"/>
                    <a:gd name="T23" fmla="*/ 36 h 52"/>
                    <a:gd name="T24" fmla="*/ 7 w 42"/>
                    <a:gd name="T25" fmla="*/ 43 h 52"/>
                    <a:gd name="T26" fmla="*/ 6 w 42"/>
                    <a:gd name="T27" fmla="*/ 54 h 52"/>
                    <a:gd name="T28" fmla="*/ 0 w 42"/>
                    <a:gd name="T29" fmla="*/ 56 h 52"/>
                    <a:gd name="T30" fmla="*/ 6 w 42"/>
                    <a:gd name="T31" fmla="*/ 61 h 52"/>
                    <a:gd name="T32" fmla="*/ 12 w 42"/>
                    <a:gd name="T33" fmla="*/ 61 h 52"/>
                    <a:gd name="T34" fmla="*/ 15 w 42"/>
                    <a:gd name="T35" fmla="*/ 58 h 52"/>
                    <a:gd name="T36" fmla="*/ 20 w 42"/>
                    <a:gd name="T37" fmla="*/ 58 h 52"/>
                    <a:gd name="T38" fmla="*/ 23 w 42"/>
                    <a:gd name="T39" fmla="*/ 61 h 52"/>
                    <a:gd name="T40" fmla="*/ 30 w 42"/>
                    <a:gd name="T41" fmla="*/ 61 h 52"/>
                    <a:gd name="T42" fmla="*/ 33 w 42"/>
                    <a:gd name="T43" fmla="*/ 54 h 52"/>
                    <a:gd name="T44" fmla="*/ 36 w 42"/>
                    <a:gd name="T45" fmla="*/ 42 h 52"/>
                    <a:gd name="T46" fmla="*/ 42 w 42"/>
                    <a:gd name="T47" fmla="*/ 33 h 52"/>
                    <a:gd name="T48" fmla="*/ 50 w 42"/>
                    <a:gd name="T49" fmla="*/ 27 h 5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52"/>
                    <a:gd name="T77" fmla="*/ 42 w 42"/>
                    <a:gd name="T78" fmla="*/ 52 h 5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52">
                      <a:moveTo>
                        <a:pt x="42" y="23"/>
                      </a:moveTo>
                      <a:cubicBezTo>
                        <a:pt x="41" y="22"/>
                        <a:pt x="40" y="19"/>
                        <a:pt x="39" y="18"/>
                      </a:cubicBezTo>
                      <a:cubicBezTo>
                        <a:pt x="38" y="17"/>
                        <a:pt x="36" y="19"/>
                        <a:pt x="35" y="18"/>
                      </a:cubicBezTo>
                      <a:cubicBezTo>
                        <a:pt x="32" y="16"/>
                        <a:pt x="30" y="13"/>
                        <a:pt x="28" y="11"/>
                      </a:cubicBezTo>
                      <a:cubicBezTo>
                        <a:pt x="27" y="9"/>
                        <a:pt x="27" y="6"/>
                        <a:pt x="25" y="6"/>
                      </a:cubicBezTo>
                      <a:cubicBezTo>
                        <a:pt x="23" y="6"/>
                        <a:pt x="21" y="6"/>
                        <a:pt x="19" y="5"/>
                      </a:cubicBezTo>
                      <a:cubicBezTo>
                        <a:pt x="17" y="4"/>
                        <a:pt x="16" y="1"/>
                        <a:pt x="14" y="1"/>
                      </a:cubicBezTo>
                      <a:cubicBezTo>
                        <a:pt x="13" y="0"/>
                        <a:pt x="12" y="1"/>
                        <a:pt x="10" y="1"/>
                      </a:cubicBezTo>
                      <a:cubicBezTo>
                        <a:pt x="10" y="2"/>
                        <a:pt x="8" y="5"/>
                        <a:pt x="8" y="6"/>
                      </a:cubicBezTo>
                      <a:cubicBezTo>
                        <a:pt x="6" y="8"/>
                        <a:pt x="4" y="10"/>
                        <a:pt x="3" y="13"/>
                      </a:cubicBezTo>
                      <a:cubicBezTo>
                        <a:pt x="3" y="17"/>
                        <a:pt x="5" y="20"/>
                        <a:pt x="6" y="24"/>
                      </a:cubicBezTo>
                      <a:cubicBezTo>
                        <a:pt x="7" y="26"/>
                        <a:pt x="9" y="28"/>
                        <a:pt x="9" y="30"/>
                      </a:cubicBezTo>
                      <a:cubicBezTo>
                        <a:pt x="9" y="32"/>
                        <a:pt x="7" y="34"/>
                        <a:pt x="6" y="36"/>
                      </a:cubicBezTo>
                      <a:cubicBezTo>
                        <a:pt x="5" y="39"/>
                        <a:pt x="6" y="42"/>
                        <a:pt x="5" y="45"/>
                      </a:cubicBezTo>
                      <a:cubicBezTo>
                        <a:pt x="4" y="46"/>
                        <a:pt x="2" y="46"/>
                        <a:pt x="0" y="47"/>
                      </a:cubicBezTo>
                      <a:cubicBezTo>
                        <a:pt x="2" y="49"/>
                        <a:pt x="3" y="50"/>
                        <a:pt x="5" y="51"/>
                      </a:cubicBezTo>
                      <a:cubicBezTo>
                        <a:pt x="7" y="52"/>
                        <a:pt x="9" y="52"/>
                        <a:pt x="10" y="51"/>
                      </a:cubicBezTo>
                      <a:cubicBezTo>
                        <a:pt x="11" y="51"/>
                        <a:pt x="12" y="49"/>
                        <a:pt x="13" y="49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8" y="49"/>
                        <a:pt x="18" y="51"/>
                        <a:pt x="19" y="51"/>
                      </a:cubicBezTo>
                      <a:cubicBezTo>
                        <a:pt x="20" y="52"/>
                        <a:pt x="23" y="52"/>
                        <a:pt x="25" y="51"/>
                      </a:cubicBezTo>
                      <a:cubicBezTo>
                        <a:pt x="27" y="50"/>
                        <a:pt x="28" y="47"/>
                        <a:pt x="28" y="45"/>
                      </a:cubicBezTo>
                      <a:cubicBezTo>
                        <a:pt x="29" y="42"/>
                        <a:pt x="29" y="39"/>
                        <a:pt x="30" y="35"/>
                      </a:cubicBezTo>
                      <a:cubicBezTo>
                        <a:pt x="31" y="33"/>
                        <a:pt x="33" y="30"/>
                        <a:pt x="35" y="28"/>
                      </a:cubicBezTo>
                      <a:cubicBezTo>
                        <a:pt x="37" y="26"/>
                        <a:pt x="39" y="25"/>
                        <a:pt x="42" y="2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7" name="Freeform 2550"/>
                <p:cNvSpPr>
                  <a:spLocks noChangeAspect="1"/>
                </p:cNvSpPr>
                <p:nvPr/>
              </p:nvSpPr>
              <p:spPr bwMode="auto">
                <a:xfrm>
                  <a:off x="4133850" y="3424238"/>
                  <a:ext cx="196850" cy="190500"/>
                </a:xfrm>
                <a:custGeom>
                  <a:avLst/>
                  <a:gdLst>
                    <a:gd name="T0" fmla="*/ 1 w 104"/>
                    <a:gd name="T1" fmla="*/ 120 h 100"/>
                    <a:gd name="T2" fmla="*/ 1 w 104"/>
                    <a:gd name="T3" fmla="*/ 103 h 100"/>
                    <a:gd name="T4" fmla="*/ 5 w 104"/>
                    <a:gd name="T5" fmla="*/ 95 h 100"/>
                    <a:gd name="T6" fmla="*/ 11 w 104"/>
                    <a:gd name="T7" fmla="*/ 83 h 100"/>
                    <a:gd name="T8" fmla="*/ 18 w 104"/>
                    <a:gd name="T9" fmla="*/ 71 h 100"/>
                    <a:gd name="T10" fmla="*/ 24 w 104"/>
                    <a:gd name="T11" fmla="*/ 60 h 100"/>
                    <a:gd name="T12" fmla="*/ 32 w 104"/>
                    <a:gd name="T13" fmla="*/ 52 h 100"/>
                    <a:gd name="T14" fmla="*/ 36 w 104"/>
                    <a:gd name="T15" fmla="*/ 28 h 100"/>
                    <a:gd name="T16" fmla="*/ 50 w 104"/>
                    <a:gd name="T17" fmla="*/ 19 h 100"/>
                    <a:gd name="T18" fmla="*/ 54 w 104"/>
                    <a:gd name="T19" fmla="*/ 4 h 100"/>
                    <a:gd name="T20" fmla="*/ 57 w 104"/>
                    <a:gd name="T21" fmla="*/ 0 h 100"/>
                    <a:gd name="T22" fmla="*/ 124 w 104"/>
                    <a:gd name="T23" fmla="*/ 0 h 100"/>
                    <a:gd name="T24" fmla="*/ 124 w 104"/>
                    <a:gd name="T25" fmla="*/ 6 h 100"/>
                    <a:gd name="T26" fmla="*/ 124 w 104"/>
                    <a:gd name="T27" fmla="*/ 31 h 100"/>
                    <a:gd name="T28" fmla="*/ 75 w 104"/>
                    <a:gd name="T29" fmla="*/ 31 h 100"/>
                    <a:gd name="T30" fmla="*/ 75 w 104"/>
                    <a:gd name="T31" fmla="*/ 76 h 100"/>
                    <a:gd name="T32" fmla="*/ 70 w 104"/>
                    <a:gd name="T33" fmla="*/ 78 h 100"/>
                    <a:gd name="T34" fmla="*/ 64 w 104"/>
                    <a:gd name="T35" fmla="*/ 79 h 100"/>
                    <a:gd name="T36" fmla="*/ 56 w 104"/>
                    <a:gd name="T37" fmla="*/ 89 h 100"/>
                    <a:gd name="T38" fmla="*/ 58 w 104"/>
                    <a:gd name="T39" fmla="*/ 110 h 100"/>
                    <a:gd name="T40" fmla="*/ 56 w 104"/>
                    <a:gd name="T41" fmla="*/ 114 h 100"/>
                    <a:gd name="T42" fmla="*/ 6 w 104"/>
                    <a:gd name="T43" fmla="*/ 113 h 100"/>
                    <a:gd name="T44" fmla="*/ 1 w 104"/>
                    <a:gd name="T45" fmla="*/ 120 h 10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04"/>
                    <a:gd name="T70" fmla="*/ 0 h 100"/>
                    <a:gd name="T71" fmla="*/ 104 w 104"/>
                    <a:gd name="T72" fmla="*/ 100 h 10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04" h="100">
                      <a:moveTo>
                        <a:pt x="1" y="100"/>
                      </a:moveTo>
                      <a:cubicBezTo>
                        <a:pt x="1" y="95"/>
                        <a:pt x="0" y="91"/>
                        <a:pt x="1" y="86"/>
                      </a:cubicBezTo>
                      <a:cubicBezTo>
                        <a:pt x="1" y="84"/>
                        <a:pt x="3" y="81"/>
                        <a:pt x="4" y="79"/>
                      </a:cubicBezTo>
                      <a:cubicBezTo>
                        <a:pt x="6" y="76"/>
                        <a:pt x="8" y="72"/>
                        <a:pt x="9" y="69"/>
                      </a:cubicBezTo>
                      <a:cubicBezTo>
                        <a:pt x="11" y="66"/>
                        <a:pt x="13" y="62"/>
                        <a:pt x="15" y="59"/>
                      </a:cubicBezTo>
                      <a:cubicBezTo>
                        <a:pt x="16" y="56"/>
                        <a:pt x="18" y="53"/>
                        <a:pt x="20" y="50"/>
                      </a:cubicBezTo>
                      <a:cubicBezTo>
                        <a:pt x="22" y="47"/>
                        <a:pt x="26" y="46"/>
                        <a:pt x="27" y="43"/>
                      </a:cubicBezTo>
                      <a:cubicBezTo>
                        <a:pt x="30" y="37"/>
                        <a:pt x="27" y="29"/>
                        <a:pt x="30" y="23"/>
                      </a:cubicBezTo>
                      <a:cubicBezTo>
                        <a:pt x="32" y="19"/>
                        <a:pt x="39" y="19"/>
                        <a:pt x="42" y="16"/>
                      </a:cubicBezTo>
                      <a:cubicBezTo>
                        <a:pt x="44" y="12"/>
                        <a:pt x="43" y="7"/>
                        <a:pt x="45" y="3"/>
                      </a:cubicBezTo>
                      <a:cubicBezTo>
                        <a:pt x="45" y="2"/>
                        <a:pt x="47" y="1"/>
                        <a:pt x="48" y="0"/>
                      </a:cubicBezTo>
                      <a:lnTo>
                        <a:pt x="104" y="0"/>
                      </a:lnTo>
                      <a:lnTo>
                        <a:pt x="104" y="5"/>
                      </a:lnTo>
                      <a:lnTo>
                        <a:pt x="104" y="26"/>
                      </a:lnTo>
                      <a:lnTo>
                        <a:pt x="63" y="26"/>
                      </a:lnTo>
                      <a:lnTo>
                        <a:pt x="63" y="63"/>
                      </a:lnTo>
                      <a:lnTo>
                        <a:pt x="59" y="65"/>
                      </a:lnTo>
                      <a:cubicBezTo>
                        <a:pt x="57" y="65"/>
                        <a:pt x="55" y="65"/>
                        <a:pt x="54" y="66"/>
                      </a:cubicBezTo>
                      <a:cubicBezTo>
                        <a:pt x="51" y="68"/>
                        <a:pt x="49" y="71"/>
                        <a:pt x="47" y="74"/>
                      </a:cubicBezTo>
                      <a:cubicBezTo>
                        <a:pt x="47" y="80"/>
                        <a:pt x="49" y="86"/>
                        <a:pt x="49" y="92"/>
                      </a:cubicBezTo>
                      <a:cubicBezTo>
                        <a:pt x="49" y="94"/>
                        <a:pt x="47" y="94"/>
                        <a:pt x="47" y="95"/>
                      </a:cubicBezTo>
                      <a:lnTo>
                        <a:pt x="5" y="94"/>
                      </a:lnTo>
                      <a:lnTo>
                        <a:pt x="1" y="10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8" name="Freeform 2551"/>
                <p:cNvSpPr>
                  <a:spLocks noChangeAspect="1"/>
                </p:cNvSpPr>
                <p:nvPr/>
              </p:nvSpPr>
              <p:spPr bwMode="auto">
                <a:xfrm>
                  <a:off x="4224338" y="3176588"/>
                  <a:ext cx="285750" cy="247650"/>
                </a:xfrm>
                <a:custGeom>
                  <a:avLst/>
                  <a:gdLst>
                    <a:gd name="T0" fmla="*/ 166 w 150"/>
                    <a:gd name="T1" fmla="*/ 17 h 130"/>
                    <a:gd name="T2" fmla="*/ 157 w 150"/>
                    <a:gd name="T3" fmla="*/ 16 h 130"/>
                    <a:gd name="T4" fmla="*/ 151 w 150"/>
                    <a:gd name="T5" fmla="*/ 12 h 130"/>
                    <a:gd name="T6" fmla="*/ 142 w 150"/>
                    <a:gd name="T7" fmla="*/ 13 h 130"/>
                    <a:gd name="T8" fmla="*/ 128 w 150"/>
                    <a:gd name="T9" fmla="*/ 14 h 130"/>
                    <a:gd name="T10" fmla="*/ 121 w 150"/>
                    <a:gd name="T11" fmla="*/ 6 h 130"/>
                    <a:gd name="T12" fmla="*/ 122 w 150"/>
                    <a:gd name="T13" fmla="*/ 1 h 130"/>
                    <a:gd name="T14" fmla="*/ 112 w 150"/>
                    <a:gd name="T15" fmla="*/ 4 h 130"/>
                    <a:gd name="T16" fmla="*/ 106 w 150"/>
                    <a:gd name="T17" fmla="*/ 14 h 130"/>
                    <a:gd name="T18" fmla="*/ 98 w 150"/>
                    <a:gd name="T19" fmla="*/ 31 h 130"/>
                    <a:gd name="T20" fmla="*/ 91 w 150"/>
                    <a:gd name="T21" fmla="*/ 42 h 130"/>
                    <a:gd name="T22" fmla="*/ 78 w 150"/>
                    <a:gd name="T23" fmla="*/ 48 h 130"/>
                    <a:gd name="T24" fmla="*/ 70 w 150"/>
                    <a:gd name="T25" fmla="*/ 54 h 130"/>
                    <a:gd name="T26" fmla="*/ 59 w 150"/>
                    <a:gd name="T27" fmla="*/ 65 h 130"/>
                    <a:gd name="T28" fmla="*/ 59 w 150"/>
                    <a:gd name="T29" fmla="*/ 70 h 130"/>
                    <a:gd name="T30" fmla="*/ 52 w 150"/>
                    <a:gd name="T31" fmla="*/ 82 h 130"/>
                    <a:gd name="T32" fmla="*/ 50 w 150"/>
                    <a:gd name="T33" fmla="*/ 101 h 130"/>
                    <a:gd name="T34" fmla="*/ 55 w 150"/>
                    <a:gd name="T35" fmla="*/ 108 h 130"/>
                    <a:gd name="T36" fmla="*/ 46 w 150"/>
                    <a:gd name="T37" fmla="*/ 120 h 130"/>
                    <a:gd name="T38" fmla="*/ 42 w 150"/>
                    <a:gd name="T39" fmla="*/ 126 h 130"/>
                    <a:gd name="T40" fmla="*/ 30 w 150"/>
                    <a:gd name="T41" fmla="*/ 136 h 130"/>
                    <a:gd name="T42" fmla="*/ 25 w 150"/>
                    <a:gd name="T43" fmla="*/ 144 h 130"/>
                    <a:gd name="T44" fmla="*/ 18 w 150"/>
                    <a:gd name="T45" fmla="*/ 144 h 130"/>
                    <a:gd name="T46" fmla="*/ 6 w 150"/>
                    <a:gd name="T47" fmla="*/ 150 h 130"/>
                    <a:gd name="T48" fmla="*/ 0 w 150"/>
                    <a:gd name="T49" fmla="*/ 156 h 130"/>
                    <a:gd name="T50" fmla="*/ 67 w 150"/>
                    <a:gd name="T51" fmla="*/ 156 h 130"/>
                    <a:gd name="T52" fmla="*/ 67 w 150"/>
                    <a:gd name="T53" fmla="*/ 138 h 130"/>
                    <a:gd name="T54" fmla="*/ 79 w 150"/>
                    <a:gd name="T55" fmla="*/ 128 h 130"/>
                    <a:gd name="T56" fmla="*/ 89 w 150"/>
                    <a:gd name="T57" fmla="*/ 122 h 130"/>
                    <a:gd name="T58" fmla="*/ 97 w 150"/>
                    <a:gd name="T59" fmla="*/ 120 h 130"/>
                    <a:gd name="T60" fmla="*/ 101 w 150"/>
                    <a:gd name="T61" fmla="*/ 116 h 130"/>
                    <a:gd name="T62" fmla="*/ 110 w 150"/>
                    <a:gd name="T63" fmla="*/ 116 h 130"/>
                    <a:gd name="T64" fmla="*/ 120 w 150"/>
                    <a:gd name="T65" fmla="*/ 114 h 130"/>
                    <a:gd name="T66" fmla="*/ 127 w 150"/>
                    <a:gd name="T67" fmla="*/ 103 h 130"/>
                    <a:gd name="T68" fmla="*/ 142 w 150"/>
                    <a:gd name="T69" fmla="*/ 100 h 130"/>
                    <a:gd name="T70" fmla="*/ 145 w 150"/>
                    <a:gd name="T71" fmla="*/ 95 h 130"/>
                    <a:gd name="T72" fmla="*/ 139 w 150"/>
                    <a:gd name="T73" fmla="*/ 90 h 130"/>
                    <a:gd name="T74" fmla="*/ 144 w 150"/>
                    <a:gd name="T75" fmla="*/ 83 h 130"/>
                    <a:gd name="T76" fmla="*/ 155 w 150"/>
                    <a:gd name="T77" fmla="*/ 80 h 130"/>
                    <a:gd name="T78" fmla="*/ 169 w 150"/>
                    <a:gd name="T79" fmla="*/ 77 h 130"/>
                    <a:gd name="T80" fmla="*/ 176 w 150"/>
                    <a:gd name="T81" fmla="*/ 76 h 130"/>
                    <a:gd name="T82" fmla="*/ 180 w 150"/>
                    <a:gd name="T83" fmla="*/ 67 h 130"/>
                    <a:gd name="T84" fmla="*/ 175 w 150"/>
                    <a:gd name="T85" fmla="*/ 62 h 130"/>
                    <a:gd name="T86" fmla="*/ 175 w 150"/>
                    <a:gd name="T87" fmla="*/ 58 h 130"/>
                    <a:gd name="T88" fmla="*/ 172 w 150"/>
                    <a:gd name="T89" fmla="*/ 53 h 130"/>
                    <a:gd name="T90" fmla="*/ 173 w 150"/>
                    <a:gd name="T91" fmla="*/ 40 h 130"/>
                    <a:gd name="T92" fmla="*/ 172 w 150"/>
                    <a:gd name="T93" fmla="*/ 24 h 130"/>
                    <a:gd name="T94" fmla="*/ 166 w 150"/>
                    <a:gd name="T95" fmla="*/ 17 h 13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50"/>
                    <a:gd name="T145" fmla="*/ 0 h 130"/>
                    <a:gd name="T146" fmla="*/ 150 w 150"/>
                    <a:gd name="T147" fmla="*/ 130 h 13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50" h="130">
                      <a:moveTo>
                        <a:pt x="138" y="14"/>
                      </a:moveTo>
                      <a:lnTo>
                        <a:pt x="131" y="13"/>
                      </a:lnTo>
                      <a:cubicBezTo>
                        <a:pt x="129" y="13"/>
                        <a:pt x="128" y="10"/>
                        <a:pt x="126" y="10"/>
                      </a:cubicBezTo>
                      <a:cubicBezTo>
                        <a:pt x="124" y="9"/>
                        <a:pt x="121" y="11"/>
                        <a:pt x="118" y="11"/>
                      </a:cubicBezTo>
                      <a:cubicBezTo>
                        <a:pt x="115" y="12"/>
                        <a:pt x="111" y="13"/>
                        <a:pt x="107" y="12"/>
                      </a:cubicBezTo>
                      <a:cubicBezTo>
                        <a:pt x="104" y="11"/>
                        <a:pt x="102" y="8"/>
                        <a:pt x="101" y="5"/>
                      </a:cubicBezTo>
                      <a:cubicBezTo>
                        <a:pt x="100" y="4"/>
                        <a:pt x="103" y="2"/>
                        <a:pt x="102" y="1"/>
                      </a:cubicBezTo>
                      <a:cubicBezTo>
                        <a:pt x="99" y="0"/>
                        <a:pt x="95" y="1"/>
                        <a:pt x="93" y="3"/>
                      </a:cubicBezTo>
                      <a:cubicBezTo>
                        <a:pt x="91" y="5"/>
                        <a:pt x="90" y="9"/>
                        <a:pt x="88" y="12"/>
                      </a:cubicBezTo>
                      <a:cubicBezTo>
                        <a:pt x="86" y="16"/>
                        <a:pt x="85" y="21"/>
                        <a:pt x="82" y="26"/>
                      </a:cubicBezTo>
                      <a:cubicBezTo>
                        <a:pt x="80" y="29"/>
                        <a:pt x="79" y="33"/>
                        <a:pt x="76" y="35"/>
                      </a:cubicBezTo>
                      <a:cubicBezTo>
                        <a:pt x="73" y="38"/>
                        <a:pt x="68" y="38"/>
                        <a:pt x="65" y="40"/>
                      </a:cubicBezTo>
                      <a:cubicBezTo>
                        <a:pt x="62" y="41"/>
                        <a:pt x="60" y="43"/>
                        <a:pt x="58" y="45"/>
                      </a:cubicBezTo>
                      <a:cubicBezTo>
                        <a:pt x="55" y="48"/>
                        <a:pt x="51" y="51"/>
                        <a:pt x="49" y="54"/>
                      </a:cubicBezTo>
                      <a:cubicBezTo>
                        <a:pt x="48" y="55"/>
                        <a:pt x="49" y="57"/>
                        <a:pt x="49" y="58"/>
                      </a:cubicBezTo>
                      <a:cubicBezTo>
                        <a:pt x="47" y="62"/>
                        <a:pt x="44" y="64"/>
                        <a:pt x="43" y="68"/>
                      </a:cubicBezTo>
                      <a:cubicBezTo>
                        <a:pt x="41" y="73"/>
                        <a:pt x="41" y="79"/>
                        <a:pt x="42" y="84"/>
                      </a:cubicBezTo>
                      <a:cubicBezTo>
                        <a:pt x="43" y="86"/>
                        <a:pt x="46" y="88"/>
                        <a:pt x="46" y="90"/>
                      </a:cubicBezTo>
                      <a:cubicBezTo>
                        <a:pt x="44" y="94"/>
                        <a:pt x="40" y="96"/>
                        <a:pt x="38" y="100"/>
                      </a:cubicBezTo>
                      <a:cubicBezTo>
                        <a:pt x="37" y="101"/>
                        <a:pt x="37" y="104"/>
                        <a:pt x="35" y="105"/>
                      </a:cubicBezTo>
                      <a:cubicBezTo>
                        <a:pt x="33" y="108"/>
                        <a:pt x="28" y="110"/>
                        <a:pt x="25" y="113"/>
                      </a:cubicBezTo>
                      <a:cubicBezTo>
                        <a:pt x="23" y="115"/>
                        <a:pt x="23" y="118"/>
                        <a:pt x="21" y="120"/>
                      </a:cubicBezTo>
                      <a:cubicBezTo>
                        <a:pt x="19" y="121"/>
                        <a:pt x="17" y="119"/>
                        <a:pt x="15" y="120"/>
                      </a:cubicBezTo>
                      <a:cubicBezTo>
                        <a:pt x="12" y="121"/>
                        <a:pt x="8" y="123"/>
                        <a:pt x="5" y="125"/>
                      </a:cubicBezTo>
                      <a:cubicBezTo>
                        <a:pt x="3" y="126"/>
                        <a:pt x="2" y="128"/>
                        <a:pt x="0" y="130"/>
                      </a:cubicBezTo>
                      <a:lnTo>
                        <a:pt x="56" y="130"/>
                      </a:lnTo>
                      <a:lnTo>
                        <a:pt x="56" y="115"/>
                      </a:lnTo>
                      <a:cubicBezTo>
                        <a:pt x="56" y="112"/>
                        <a:pt x="63" y="110"/>
                        <a:pt x="66" y="107"/>
                      </a:cubicBezTo>
                      <a:cubicBezTo>
                        <a:pt x="68" y="105"/>
                        <a:pt x="71" y="103"/>
                        <a:pt x="74" y="102"/>
                      </a:cubicBezTo>
                      <a:cubicBezTo>
                        <a:pt x="76" y="101"/>
                        <a:pt x="79" y="102"/>
                        <a:pt x="81" y="100"/>
                      </a:cubicBezTo>
                      <a:cubicBezTo>
                        <a:pt x="82" y="100"/>
                        <a:pt x="82" y="97"/>
                        <a:pt x="84" y="97"/>
                      </a:cubicBezTo>
                      <a:cubicBezTo>
                        <a:pt x="86" y="96"/>
                        <a:pt x="89" y="97"/>
                        <a:pt x="92" y="97"/>
                      </a:cubicBezTo>
                      <a:cubicBezTo>
                        <a:pt x="95" y="96"/>
                        <a:pt x="98" y="96"/>
                        <a:pt x="100" y="95"/>
                      </a:cubicBezTo>
                      <a:cubicBezTo>
                        <a:pt x="103" y="92"/>
                        <a:pt x="103" y="88"/>
                        <a:pt x="106" y="86"/>
                      </a:cubicBezTo>
                      <a:cubicBezTo>
                        <a:pt x="109" y="83"/>
                        <a:pt x="114" y="84"/>
                        <a:pt x="118" y="83"/>
                      </a:cubicBezTo>
                      <a:cubicBezTo>
                        <a:pt x="120" y="82"/>
                        <a:pt x="121" y="80"/>
                        <a:pt x="121" y="79"/>
                      </a:cubicBezTo>
                      <a:cubicBezTo>
                        <a:pt x="120" y="77"/>
                        <a:pt x="116" y="77"/>
                        <a:pt x="116" y="75"/>
                      </a:cubicBezTo>
                      <a:cubicBezTo>
                        <a:pt x="116" y="73"/>
                        <a:pt x="118" y="70"/>
                        <a:pt x="120" y="69"/>
                      </a:cubicBezTo>
                      <a:cubicBezTo>
                        <a:pt x="123" y="67"/>
                        <a:pt x="126" y="67"/>
                        <a:pt x="129" y="67"/>
                      </a:cubicBezTo>
                      <a:cubicBezTo>
                        <a:pt x="133" y="66"/>
                        <a:pt x="137" y="64"/>
                        <a:pt x="141" y="64"/>
                      </a:cubicBezTo>
                      <a:cubicBezTo>
                        <a:pt x="143" y="63"/>
                        <a:pt x="145" y="64"/>
                        <a:pt x="147" y="63"/>
                      </a:cubicBezTo>
                      <a:cubicBezTo>
                        <a:pt x="148" y="61"/>
                        <a:pt x="150" y="59"/>
                        <a:pt x="150" y="56"/>
                      </a:cubicBezTo>
                      <a:cubicBezTo>
                        <a:pt x="150" y="54"/>
                        <a:pt x="147" y="54"/>
                        <a:pt x="146" y="52"/>
                      </a:cubicBezTo>
                      <a:cubicBezTo>
                        <a:pt x="146" y="51"/>
                        <a:pt x="147" y="49"/>
                        <a:pt x="146" y="48"/>
                      </a:cubicBezTo>
                      <a:cubicBezTo>
                        <a:pt x="146" y="46"/>
                        <a:pt x="144" y="46"/>
                        <a:pt x="143" y="44"/>
                      </a:cubicBezTo>
                      <a:cubicBezTo>
                        <a:pt x="143" y="41"/>
                        <a:pt x="144" y="37"/>
                        <a:pt x="144" y="33"/>
                      </a:cubicBezTo>
                      <a:cubicBezTo>
                        <a:pt x="144" y="29"/>
                        <a:pt x="144" y="24"/>
                        <a:pt x="143" y="20"/>
                      </a:cubicBezTo>
                      <a:cubicBezTo>
                        <a:pt x="142" y="18"/>
                        <a:pt x="140" y="16"/>
                        <a:pt x="138" y="1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99" name="Freeform 2552"/>
                <p:cNvSpPr>
                  <a:spLocks noChangeAspect="1"/>
                </p:cNvSpPr>
                <p:nvPr/>
              </p:nvSpPr>
              <p:spPr bwMode="auto">
                <a:xfrm>
                  <a:off x="4135438" y="3433763"/>
                  <a:ext cx="287338" cy="357188"/>
                </a:xfrm>
                <a:custGeom>
                  <a:avLst/>
                  <a:gdLst>
                    <a:gd name="T0" fmla="*/ 70 w 151"/>
                    <a:gd name="T1" fmla="*/ 224 h 187"/>
                    <a:gd name="T2" fmla="*/ 76 w 151"/>
                    <a:gd name="T3" fmla="*/ 223 h 187"/>
                    <a:gd name="T4" fmla="*/ 79 w 151"/>
                    <a:gd name="T5" fmla="*/ 213 h 187"/>
                    <a:gd name="T6" fmla="*/ 84 w 151"/>
                    <a:gd name="T7" fmla="*/ 213 h 187"/>
                    <a:gd name="T8" fmla="*/ 90 w 151"/>
                    <a:gd name="T9" fmla="*/ 220 h 187"/>
                    <a:gd name="T10" fmla="*/ 95 w 151"/>
                    <a:gd name="T11" fmla="*/ 214 h 187"/>
                    <a:gd name="T12" fmla="*/ 110 w 151"/>
                    <a:gd name="T13" fmla="*/ 214 h 187"/>
                    <a:gd name="T14" fmla="*/ 114 w 151"/>
                    <a:gd name="T15" fmla="*/ 209 h 187"/>
                    <a:gd name="T16" fmla="*/ 116 w 151"/>
                    <a:gd name="T17" fmla="*/ 214 h 187"/>
                    <a:gd name="T18" fmla="*/ 173 w 151"/>
                    <a:gd name="T19" fmla="*/ 214 h 187"/>
                    <a:gd name="T20" fmla="*/ 176 w 151"/>
                    <a:gd name="T21" fmla="*/ 197 h 187"/>
                    <a:gd name="T22" fmla="*/ 171 w 151"/>
                    <a:gd name="T23" fmla="*/ 195 h 187"/>
                    <a:gd name="T24" fmla="*/ 158 w 151"/>
                    <a:gd name="T25" fmla="*/ 42 h 187"/>
                    <a:gd name="T26" fmla="*/ 181 w 151"/>
                    <a:gd name="T27" fmla="*/ 42 h 187"/>
                    <a:gd name="T28" fmla="*/ 123 w 151"/>
                    <a:gd name="T29" fmla="*/ 0 h 187"/>
                    <a:gd name="T30" fmla="*/ 123 w 151"/>
                    <a:gd name="T31" fmla="*/ 25 h 187"/>
                    <a:gd name="T32" fmla="*/ 74 w 151"/>
                    <a:gd name="T33" fmla="*/ 25 h 187"/>
                    <a:gd name="T34" fmla="*/ 74 w 151"/>
                    <a:gd name="T35" fmla="*/ 70 h 187"/>
                    <a:gd name="T36" fmla="*/ 70 w 151"/>
                    <a:gd name="T37" fmla="*/ 72 h 187"/>
                    <a:gd name="T38" fmla="*/ 64 w 151"/>
                    <a:gd name="T39" fmla="*/ 73 h 187"/>
                    <a:gd name="T40" fmla="*/ 55 w 151"/>
                    <a:gd name="T41" fmla="*/ 83 h 187"/>
                    <a:gd name="T42" fmla="*/ 58 w 151"/>
                    <a:gd name="T43" fmla="*/ 105 h 187"/>
                    <a:gd name="T44" fmla="*/ 55 w 151"/>
                    <a:gd name="T45" fmla="*/ 108 h 187"/>
                    <a:gd name="T46" fmla="*/ 5 w 151"/>
                    <a:gd name="T47" fmla="*/ 107 h 187"/>
                    <a:gd name="T48" fmla="*/ 0 w 151"/>
                    <a:gd name="T49" fmla="*/ 114 h 187"/>
                    <a:gd name="T50" fmla="*/ 5 w 151"/>
                    <a:gd name="T51" fmla="*/ 119 h 187"/>
                    <a:gd name="T52" fmla="*/ 7 w 151"/>
                    <a:gd name="T53" fmla="*/ 119 h 187"/>
                    <a:gd name="T54" fmla="*/ 10 w 151"/>
                    <a:gd name="T55" fmla="*/ 129 h 187"/>
                    <a:gd name="T56" fmla="*/ 6 w 151"/>
                    <a:gd name="T57" fmla="*/ 146 h 187"/>
                    <a:gd name="T58" fmla="*/ 8 w 151"/>
                    <a:gd name="T59" fmla="*/ 149 h 187"/>
                    <a:gd name="T60" fmla="*/ 11 w 151"/>
                    <a:gd name="T61" fmla="*/ 162 h 187"/>
                    <a:gd name="T62" fmla="*/ 8 w 151"/>
                    <a:gd name="T63" fmla="*/ 179 h 187"/>
                    <a:gd name="T64" fmla="*/ 4 w 151"/>
                    <a:gd name="T65" fmla="*/ 197 h 187"/>
                    <a:gd name="T66" fmla="*/ 10 w 151"/>
                    <a:gd name="T67" fmla="*/ 191 h 187"/>
                    <a:gd name="T68" fmla="*/ 25 w 151"/>
                    <a:gd name="T69" fmla="*/ 191 h 187"/>
                    <a:gd name="T70" fmla="*/ 28 w 151"/>
                    <a:gd name="T71" fmla="*/ 189 h 187"/>
                    <a:gd name="T72" fmla="*/ 37 w 151"/>
                    <a:gd name="T73" fmla="*/ 190 h 187"/>
                    <a:gd name="T74" fmla="*/ 44 w 151"/>
                    <a:gd name="T75" fmla="*/ 200 h 187"/>
                    <a:gd name="T76" fmla="*/ 52 w 151"/>
                    <a:gd name="T77" fmla="*/ 200 h 187"/>
                    <a:gd name="T78" fmla="*/ 55 w 151"/>
                    <a:gd name="T79" fmla="*/ 212 h 187"/>
                    <a:gd name="T80" fmla="*/ 61 w 151"/>
                    <a:gd name="T81" fmla="*/ 219 h 187"/>
                    <a:gd name="T82" fmla="*/ 70 w 151"/>
                    <a:gd name="T83" fmla="*/ 224 h 187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51"/>
                    <a:gd name="T127" fmla="*/ 0 h 187"/>
                    <a:gd name="T128" fmla="*/ 151 w 151"/>
                    <a:gd name="T129" fmla="*/ 187 h 187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51" h="187">
                      <a:moveTo>
                        <a:pt x="58" y="186"/>
                      </a:moveTo>
                      <a:cubicBezTo>
                        <a:pt x="60" y="186"/>
                        <a:pt x="62" y="187"/>
                        <a:pt x="63" y="185"/>
                      </a:cubicBezTo>
                      <a:cubicBezTo>
                        <a:pt x="65" y="183"/>
                        <a:pt x="64" y="179"/>
                        <a:pt x="66" y="177"/>
                      </a:cubicBezTo>
                      <a:cubicBezTo>
                        <a:pt x="66" y="176"/>
                        <a:pt x="69" y="176"/>
                        <a:pt x="70" y="177"/>
                      </a:cubicBezTo>
                      <a:cubicBezTo>
                        <a:pt x="72" y="178"/>
                        <a:pt x="72" y="182"/>
                        <a:pt x="75" y="183"/>
                      </a:cubicBezTo>
                      <a:cubicBezTo>
                        <a:pt x="77" y="183"/>
                        <a:pt x="77" y="178"/>
                        <a:pt x="79" y="178"/>
                      </a:cubicBezTo>
                      <a:cubicBezTo>
                        <a:pt x="83" y="176"/>
                        <a:pt x="88" y="179"/>
                        <a:pt x="92" y="178"/>
                      </a:cubicBezTo>
                      <a:cubicBezTo>
                        <a:pt x="94" y="177"/>
                        <a:pt x="93" y="174"/>
                        <a:pt x="95" y="174"/>
                      </a:cubicBezTo>
                      <a:cubicBezTo>
                        <a:pt x="96" y="174"/>
                        <a:pt x="96" y="178"/>
                        <a:pt x="97" y="178"/>
                      </a:cubicBezTo>
                      <a:lnTo>
                        <a:pt x="144" y="178"/>
                      </a:lnTo>
                      <a:lnTo>
                        <a:pt x="147" y="164"/>
                      </a:lnTo>
                      <a:lnTo>
                        <a:pt x="143" y="162"/>
                      </a:lnTo>
                      <a:lnTo>
                        <a:pt x="132" y="35"/>
                      </a:lnTo>
                      <a:cubicBezTo>
                        <a:pt x="131" y="29"/>
                        <a:pt x="144" y="35"/>
                        <a:pt x="151" y="35"/>
                      </a:cubicBezTo>
                      <a:lnTo>
                        <a:pt x="103" y="0"/>
                      </a:lnTo>
                      <a:lnTo>
                        <a:pt x="103" y="21"/>
                      </a:lnTo>
                      <a:lnTo>
                        <a:pt x="62" y="21"/>
                      </a:lnTo>
                      <a:lnTo>
                        <a:pt x="62" y="58"/>
                      </a:lnTo>
                      <a:lnTo>
                        <a:pt x="58" y="60"/>
                      </a:lnTo>
                      <a:cubicBezTo>
                        <a:pt x="56" y="60"/>
                        <a:pt x="54" y="60"/>
                        <a:pt x="53" y="61"/>
                      </a:cubicBezTo>
                      <a:cubicBezTo>
                        <a:pt x="50" y="63"/>
                        <a:pt x="48" y="66"/>
                        <a:pt x="46" y="69"/>
                      </a:cubicBezTo>
                      <a:cubicBezTo>
                        <a:pt x="46" y="75"/>
                        <a:pt x="48" y="81"/>
                        <a:pt x="48" y="87"/>
                      </a:cubicBezTo>
                      <a:cubicBezTo>
                        <a:pt x="48" y="89"/>
                        <a:pt x="46" y="89"/>
                        <a:pt x="46" y="90"/>
                      </a:cubicBezTo>
                      <a:lnTo>
                        <a:pt x="4" y="89"/>
                      </a:lnTo>
                      <a:lnTo>
                        <a:pt x="0" y="95"/>
                      </a:lnTo>
                      <a:cubicBezTo>
                        <a:pt x="1" y="96"/>
                        <a:pt x="2" y="98"/>
                        <a:pt x="4" y="99"/>
                      </a:cubicBezTo>
                      <a:cubicBezTo>
                        <a:pt x="4" y="99"/>
                        <a:pt x="6" y="98"/>
                        <a:pt x="6" y="99"/>
                      </a:cubicBezTo>
                      <a:cubicBezTo>
                        <a:pt x="7" y="101"/>
                        <a:pt x="8" y="104"/>
                        <a:pt x="8" y="107"/>
                      </a:cubicBezTo>
                      <a:cubicBezTo>
                        <a:pt x="8" y="111"/>
                        <a:pt x="6" y="116"/>
                        <a:pt x="5" y="121"/>
                      </a:cubicBezTo>
                      <a:cubicBezTo>
                        <a:pt x="5" y="122"/>
                        <a:pt x="7" y="123"/>
                        <a:pt x="7" y="124"/>
                      </a:cubicBezTo>
                      <a:cubicBezTo>
                        <a:pt x="8" y="127"/>
                        <a:pt x="9" y="131"/>
                        <a:pt x="9" y="135"/>
                      </a:cubicBezTo>
                      <a:cubicBezTo>
                        <a:pt x="9" y="139"/>
                        <a:pt x="8" y="144"/>
                        <a:pt x="7" y="149"/>
                      </a:cubicBezTo>
                      <a:cubicBezTo>
                        <a:pt x="6" y="154"/>
                        <a:pt x="4" y="160"/>
                        <a:pt x="3" y="164"/>
                      </a:cubicBezTo>
                      <a:cubicBezTo>
                        <a:pt x="5" y="163"/>
                        <a:pt x="6" y="160"/>
                        <a:pt x="8" y="159"/>
                      </a:cubicBezTo>
                      <a:cubicBezTo>
                        <a:pt x="12" y="158"/>
                        <a:pt x="17" y="160"/>
                        <a:pt x="21" y="159"/>
                      </a:cubicBezTo>
                      <a:cubicBezTo>
                        <a:pt x="22" y="159"/>
                        <a:pt x="22" y="157"/>
                        <a:pt x="23" y="157"/>
                      </a:cubicBezTo>
                      <a:cubicBezTo>
                        <a:pt x="26" y="157"/>
                        <a:pt x="29" y="156"/>
                        <a:pt x="31" y="158"/>
                      </a:cubicBezTo>
                      <a:cubicBezTo>
                        <a:pt x="34" y="159"/>
                        <a:pt x="34" y="164"/>
                        <a:pt x="37" y="166"/>
                      </a:cubicBezTo>
                      <a:cubicBezTo>
                        <a:pt x="39" y="167"/>
                        <a:pt x="41" y="165"/>
                        <a:pt x="43" y="166"/>
                      </a:cubicBezTo>
                      <a:cubicBezTo>
                        <a:pt x="45" y="169"/>
                        <a:pt x="45" y="173"/>
                        <a:pt x="46" y="176"/>
                      </a:cubicBezTo>
                      <a:cubicBezTo>
                        <a:pt x="47" y="178"/>
                        <a:pt x="49" y="181"/>
                        <a:pt x="51" y="182"/>
                      </a:cubicBezTo>
                      <a:cubicBezTo>
                        <a:pt x="53" y="184"/>
                        <a:pt x="56" y="185"/>
                        <a:pt x="58" y="18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0" name="Freeform 2553"/>
                <p:cNvSpPr>
                  <a:spLocks noChangeAspect="1"/>
                </p:cNvSpPr>
                <p:nvPr/>
              </p:nvSpPr>
              <p:spPr bwMode="auto">
                <a:xfrm>
                  <a:off x="4116388" y="3732213"/>
                  <a:ext cx="147638" cy="120650"/>
                </a:xfrm>
                <a:custGeom>
                  <a:avLst/>
                  <a:gdLst>
                    <a:gd name="T0" fmla="*/ 12 w 78"/>
                    <a:gd name="T1" fmla="*/ 76 h 64"/>
                    <a:gd name="T2" fmla="*/ 11 w 78"/>
                    <a:gd name="T3" fmla="*/ 70 h 64"/>
                    <a:gd name="T4" fmla="*/ 11 w 78"/>
                    <a:gd name="T5" fmla="*/ 64 h 64"/>
                    <a:gd name="T6" fmla="*/ 24 w 78"/>
                    <a:gd name="T7" fmla="*/ 64 h 64"/>
                    <a:gd name="T8" fmla="*/ 36 w 78"/>
                    <a:gd name="T9" fmla="*/ 61 h 64"/>
                    <a:gd name="T10" fmla="*/ 46 w 78"/>
                    <a:gd name="T11" fmla="*/ 62 h 64"/>
                    <a:gd name="T12" fmla="*/ 55 w 78"/>
                    <a:gd name="T13" fmla="*/ 61 h 64"/>
                    <a:gd name="T14" fmla="*/ 56 w 78"/>
                    <a:gd name="T15" fmla="*/ 56 h 64"/>
                    <a:gd name="T16" fmla="*/ 43 w 78"/>
                    <a:gd name="T17" fmla="*/ 53 h 64"/>
                    <a:gd name="T18" fmla="*/ 35 w 78"/>
                    <a:gd name="T19" fmla="*/ 52 h 64"/>
                    <a:gd name="T20" fmla="*/ 31 w 78"/>
                    <a:gd name="T21" fmla="*/ 56 h 64"/>
                    <a:gd name="T22" fmla="*/ 17 w 78"/>
                    <a:gd name="T23" fmla="*/ 57 h 64"/>
                    <a:gd name="T24" fmla="*/ 13 w 78"/>
                    <a:gd name="T25" fmla="*/ 49 h 64"/>
                    <a:gd name="T26" fmla="*/ 10 w 78"/>
                    <a:gd name="T27" fmla="*/ 39 h 64"/>
                    <a:gd name="T28" fmla="*/ 0 w 78"/>
                    <a:gd name="T29" fmla="*/ 37 h 64"/>
                    <a:gd name="T30" fmla="*/ 10 w 78"/>
                    <a:gd name="T31" fmla="*/ 27 h 64"/>
                    <a:gd name="T32" fmla="*/ 17 w 78"/>
                    <a:gd name="T33" fmla="*/ 19 h 64"/>
                    <a:gd name="T34" fmla="*/ 15 w 78"/>
                    <a:gd name="T35" fmla="*/ 10 h 64"/>
                    <a:gd name="T36" fmla="*/ 21 w 78"/>
                    <a:gd name="T37" fmla="*/ 4 h 64"/>
                    <a:gd name="T38" fmla="*/ 37 w 78"/>
                    <a:gd name="T39" fmla="*/ 4 h 64"/>
                    <a:gd name="T40" fmla="*/ 39 w 78"/>
                    <a:gd name="T41" fmla="*/ 1 h 64"/>
                    <a:gd name="T42" fmla="*/ 49 w 78"/>
                    <a:gd name="T43" fmla="*/ 2 h 64"/>
                    <a:gd name="T44" fmla="*/ 56 w 78"/>
                    <a:gd name="T45" fmla="*/ 12 h 64"/>
                    <a:gd name="T46" fmla="*/ 63 w 78"/>
                    <a:gd name="T47" fmla="*/ 12 h 64"/>
                    <a:gd name="T48" fmla="*/ 67 w 78"/>
                    <a:gd name="T49" fmla="*/ 24 h 64"/>
                    <a:gd name="T50" fmla="*/ 73 w 78"/>
                    <a:gd name="T51" fmla="*/ 31 h 64"/>
                    <a:gd name="T52" fmla="*/ 81 w 78"/>
                    <a:gd name="T53" fmla="*/ 36 h 64"/>
                    <a:gd name="T54" fmla="*/ 85 w 78"/>
                    <a:gd name="T55" fmla="*/ 45 h 64"/>
                    <a:gd name="T56" fmla="*/ 82 w 78"/>
                    <a:gd name="T57" fmla="*/ 56 h 64"/>
                    <a:gd name="T58" fmla="*/ 86 w 78"/>
                    <a:gd name="T59" fmla="*/ 61 h 64"/>
                    <a:gd name="T60" fmla="*/ 89 w 78"/>
                    <a:gd name="T61" fmla="*/ 61 h 64"/>
                    <a:gd name="T62" fmla="*/ 93 w 78"/>
                    <a:gd name="T63" fmla="*/ 68 h 64"/>
                    <a:gd name="T64" fmla="*/ 91 w 78"/>
                    <a:gd name="T65" fmla="*/ 75 h 64"/>
                    <a:gd name="T66" fmla="*/ 81 w 78"/>
                    <a:gd name="T67" fmla="*/ 76 h 64"/>
                    <a:gd name="T68" fmla="*/ 72 w 78"/>
                    <a:gd name="T69" fmla="*/ 75 h 64"/>
                    <a:gd name="T70" fmla="*/ 68 w 78"/>
                    <a:gd name="T71" fmla="*/ 75 h 64"/>
                    <a:gd name="T72" fmla="*/ 66 w 78"/>
                    <a:gd name="T73" fmla="*/ 72 h 64"/>
                    <a:gd name="T74" fmla="*/ 57 w 78"/>
                    <a:gd name="T75" fmla="*/ 72 h 64"/>
                    <a:gd name="T76" fmla="*/ 39 w 78"/>
                    <a:gd name="T77" fmla="*/ 71 h 64"/>
                    <a:gd name="T78" fmla="*/ 30 w 78"/>
                    <a:gd name="T79" fmla="*/ 76 h 64"/>
                    <a:gd name="T80" fmla="*/ 19 w 78"/>
                    <a:gd name="T81" fmla="*/ 75 h 64"/>
                    <a:gd name="T82" fmla="*/ 12 w 78"/>
                    <a:gd name="T83" fmla="*/ 76 h 6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8"/>
                    <a:gd name="T127" fmla="*/ 0 h 64"/>
                    <a:gd name="T128" fmla="*/ 78 w 78"/>
                    <a:gd name="T129" fmla="*/ 64 h 6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8" h="64">
                      <a:moveTo>
                        <a:pt x="10" y="64"/>
                      </a:moveTo>
                      <a:cubicBezTo>
                        <a:pt x="10" y="62"/>
                        <a:pt x="9" y="61"/>
                        <a:pt x="9" y="59"/>
                      </a:cubicBezTo>
                      <a:cubicBezTo>
                        <a:pt x="9" y="57"/>
                        <a:pt x="9" y="56"/>
                        <a:pt x="9" y="54"/>
                      </a:cubicBezTo>
                      <a:cubicBezTo>
                        <a:pt x="13" y="54"/>
                        <a:pt x="16" y="55"/>
                        <a:pt x="20" y="54"/>
                      </a:cubicBezTo>
                      <a:cubicBezTo>
                        <a:pt x="23" y="54"/>
                        <a:pt x="26" y="51"/>
                        <a:pt x="30" y="51"/>
                      </a:cubicBezTo>
                      <a:cubicBezTo>
                        <a:pt x="33" y="51"/>
                        <a:pt x="36" y="52"/>
                        <a:pt x="39" y="52"/>
                      </a:cubicBezTo>
                      <a:cubicBezTo>
                        <a:pt x="42" y="52"/>
                        <a:pt x="44" y="52"/>
                        <a:pt x="46" y="51"/>
                      </a:cubicBezTo>
                      <a:cubicBezTo>
                        <a:pt x="47" y="50"/>
                        <a:pt x="48" y="48"/>
                        <a:pt x="47" y="47"/>
                      </a:cubicBezTo>
                      <a:cubicBezTo>
                        <a:pt x="44" y="46"/>
                        <a:pt x="39" y="45"/>
                        <a:pt x="36" y="45"/>
                      </a:cubicBezTo>
                      <a:cubicBezTo>
                        <a:pt x="33" y="44"/>
                        <a:pt x="31" y="44"/>
                        <a:pt x="29" y="44"/>
                      </a:cubicBezTo>
                      <a:cubicBezTo>
                        <a:pt x="28" y="45"/>
                        <a:pt x="27" y="47"/>
                        <a:pt x="26" y="47"/>
                      </a:cubicBezTo>
                      <a:cubicBezTo>
                        <a:pt x="22" y="48"/>
                        <a:pt x="18" y="48"/>
                        <a:pt x="14" y="48"/>
                      </a:cubicBezTo>
                      <a:cubicBezTo>
                        <a:pt x="13" y="46"/>
                        <a:pt x="12" y="43"/>
                        <a:pt x="11" y="41"/>
                      </a:cubicBezTo>
                      <a:cubicBezTo>
                        <a:pt x="10" y="38"/>
                        <a:pt x="10" y="35"/>
                        <a:pt x="8" y="33"/>
                      </a:cubicBezTo>
                      <a:cubicBezTo>
                        <a:pt x="6" y="32"/>
                        <a:pt x="0" y="34"/>
                        <a:pt x="0" y="31"/>
                      </a:cubicBezTo>
                      <a:cubicBezTo>
                        <a:pt x="0" y="27"/>
                        <a:pt x="6" y="26"/>
                        <a:pt x="8" y="23"/>
                      </a:cubicBezTo>
                      <a:cubicBezTo>
                        <a:pt x="10" y="21"/>
                        <a:pt x="13" y="19"/>
                        <a:pt x="14" y="16"/>
                      </a:cubicBezTo>
                      <a:cubicBezTo>
                        <a:pt x="14" y="14"/>
                        <a:pt x="13" y="11"/>
                        <a:pt x="13" y="8"/>
                      </a:cubicBezTo>
                      <a:cubicBezTo>
                        <a:pt x="15" y="7"/>
                        <a:pt x="16" y="4"/>
                        <a:pt x="18" y="3"/>
                      </a:cubicBezTo>
                      <a:cubicBezTo>
                        <a:pt x="22" y="2"/>
                        <a:pt x="27" y="4"/>
                        <a:pt x="31" y="3"/>
                      </a:cubicBezTo>
                      <a:cubicBezTo>
                        <a:pt x="32" y="3"/>
                        <a:pt x="32" y="1"/>
                        <a:pt x="33" y="1"/>
                      </a:cubicBezTo>
                      <a:cubicBezTo>
                        <a:pt x="36" y="1"/>
                        <a:pt x="39" y="0"/>
                        <a:pt x="41" y="2"/>
                      </a:cubicBezTo>
                      <a:cubicBezTo>
                        <a:pt x="44" y="3"/>
                        <a:pt x="44" y="8"/>
                        <a:pt x="47" y="10"/>
                      </a:cubicBezTo>
                      <a:cubicBezTo>
                        <a:pt x="49" y="11"/>
                        <a:pt x="51" y="9"/>
                        <a:pt x="53" y="10"/>
                      </a:cubicBezTo>
                      <a:cubicBezTo>
                        <a:pt x="55" y="13"/>
                        <a:pt x="55" y="17"/>
                        <a:pt x="56" y="20"/>
                      </a:cubicBezTo>
                      <a:cubicBezTo>
                        <a:pt x="57" y="22"/>
                        <a:pt x="59" y="25"/>
                        <a:pt x="61" y="26"/>
                      </a:cubicBezTo>
                      <a:cubicBezTo>
                        <a:pt x="63" y="28"/>
                        <a:pt x="66" y="29"/>
                        <a:pt x="68" y="30"/>
                      </a:cubicBezTo>
                      <a:lnTo>
                        <a:pt x="71" y="38"/>
                      </a:lnTo>
                      <a:lnTo>
                        <a:pt x="69" y="47"/>
                      </a:lnTo>
                      <a:lnTo>
                        <a:pt x="72" y="51"/>
                      </a:lnTo>
                      <a:lnTo>
                        <a:pt x="75" y="51"/>
                      </a:lnTo>
                      <a:lnTo>
                        <a:pt x="78" y="57"/>
                      </a:lnTo>
                      <a:lnTo>
                        <a:pt x="76" y="63"/>
                      </a:lnTo>
                      <a:cubicBezTo>
                        <a:pt x="73" y="63"/>
                        <a:pt x="71" y="64"/>
                        <a:pt x="68" y="64"/>
                      </a:cubicBezTo>
                      <a:cubicBezTo>
                        <a:pt x="66" y="63"/>
                        <a:pt x="63" y="63"/>
                        <a:pt x="60" y="63"/>
                      </a:cubicBezTo>
                      <a:cubicBezTo>
                        <a:pt x="59" y="63"/>
                        <a:pt x="58" y="64"/>
                        <a:pt x="57" y="63"/>
                      </a:cubicBezTo>
                      <a:cubicBezTo>
                        <a:pt x="56" y="63"/>
                        <a:pt x="56" y="61"/>
                        <a:pt x="55" y="61"/>
                      </a:cubicBezTo>
                      <a:cubicBezTo>
                        <a:pt x="53" y="60"/>
                        <a:pt x="50" y="61"/>
                        <a:pt x="48" y="61"/>
                      </a:cubicBezTo>
                      <a:cubicBezTo>
                        <a:pt x="43" y="60"/>
                        <a:pt x="38" y="59"/>
                        <a:pt x="33" y="60"/>
                      </a:cubicBezTo>
                      <a:cubicBezTo>
                        <a:pt x="30" y="60"/>
                        <a:pt x="28" y="63"/>
                        <a:pt x="25" y="64"/>
                      </a:cubicBezTo>
                      <a:cubicBezTo>
                        <a:pt x="22" y="64"/>
                        <a:pt x="19" y="63"/>
                        <a:pt x="16" y="63"/>
                      </a:cubicBezTo>
                      <a:cubicBezTo>
                        <a:pt x="14" y="63"/>
                        <a:pt x="12" y="63"/>
                        <a:pt x="10" y="6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1" name="Freeform 2554"/>
                <p:cNvSpPr>
                  <a:spLocks noChangeAspect="1"/>
                </p:cNvSpPr>
                <p:nvPr/>
              </p:nvSpPr>
              <p:spPr bwMode="auto">
                <a:xfrm>
                  <a:off x="4135438" y="3843338"/>
                  <a:ext cx="79375" cy="52388"/>
                </a:xfrm>
                <a:custGeom>
                  <a:avLst/>
                  <a:gdLst>
                    <a:gd name="T0" fmla="*/ 26 w 42"/>
                    <a:gd name="T1" fmla="*/ 33 h 27"/>
                    <a:gd name="T2" fmla="*/ 31 w 42"/>
                    <a:gd name="T3" fmla="*/ 22 h 27"/>
                    <a:gd name="T4" fmla="*/ 39 w 42"/>
                    <a:gd name="T5" fmla="*/ 18 h 27"/>
                    <a:gd name="T6" fmla="*/ 48 w 42"/>
                    <a:gd name="T7" fmla="*/ 17 h 27"/>
                    <a:gd name="T8" fmla="*/ 45 w 42"/>
                    <a:gd name="T9" fmla="*/ 10 h 27"/>
                    <a:gd name="T10" fmla="*/ 46 w 42"/>
                    <a:gd name="T11" fmla="*/ 6 h 27"/>
                    <a:gd name="T12" fmla="*/ 45 w 42"/>
                    <a:gd name="T13" fmla="*/ 2 h 27"/>
                    <a:gd name="T14" fmla="*/ 27 w 42"/>
                    <a:gd name="T15" fmla="*/ 1 h 27"/>
                    <a:gd name="T16" fmla="*/ 18 w 42"/>
                    <a:gd name="T17" fmla="*/ 6 h 27"/>
                    <a:gd name="T18" fmla="*/ 7 w 42"/>
                    <a:gd name="T19" fmla="*/ 5 h 27"/>
                    <a:gd name="T20" fmla="*/ 0 w 42"/>
                    <a:gd name="T21" fmla="*/ 6 h 27"/>
                    <a:gd name="T22" fmla="*/ 6 w 42"/>
                    <a:gd name="T23" fmla="*/ 15 h 27"/>
                    <a:gd name="T24" fmla="*/ 26 w 42"/>
                    <a:gd name="T25" fmla="*/ 15 h 27"/>
                    <a:gd name="T26" fmla="*/ 17 w 42"/>
                    <a:gd name="T27" fmla="*/ 18 h 27"/>
                    <a:gd name="T28" fmla="*/ 21 w 42"/>
                    <a:gd name="T29" fmla="*/ 24 h 27"/>
                    <a:gd name="T30" fmla="*/ 26 w 42"/>
                    <a:gd name="T31" fmla="*/ 33 h 2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2"/>
                    <a:gd name="T49" fmla="*/ 0 h 27"/>
                    <a:gd name="T50" fmla="*/ 42 w 42"/>
                    <a:gd name="T51" fmla="*/ 27 h 2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2" h="27">
                      <a:moveTo>
                        <a:pt x="22" y="27"/>
                      </a:moveTo>
                      <a:cubicBezTo>
                        <a:pt x="23" y="24"/>
                        <a:pt x="23" y="21"/>
                        <a:pt x="26" y="18"/>
                      </a:cubicBezTo>
                      <a:cubicBezTo>
                        <a:pt x="27" y="16"/>
                        <a:pt x="31" y="16"/>
                        <a:pt x="33" y="15"/>
                      </a:cubicBezTo>
                      <a:cubicBezTo>
                        <a:pt x="36" y="15"/>
                        <a:pt x="39" y="16"/>
                        <a:pt x="40" y="14"/>
                      </a:cubicBezTo>
                      <a:cubicBezTo>
                        <a:pt x="42" y="12"/>
                        <a:pt x="38" y="10"/>
                        <a:pt x="38" y="8"/>
                      </a:cubicBezTo>
                      <a:cubicBezTo>
                        <a:pt x="38" y="7"/>
                        <a:pt x="39" y="6"/>
                        <a:pt x="39" y="5"/>
                      </a:cubicBezTo>
                      <a:cubicBezTo>
                        <a:pt x="39" y="4"/>
                        <a:pt x="39" y="3"/>
                        <a:pt x="38" y="2"/>
                      </a:cubicBezTo>
                      <a:cubicBezTo>
                        <a:pt x="33" y="1"/>
                        <a:pt x="28" y="0"/>
                        <a:pt x="23" y="1"/>
                      </a:cubicBezTo>
                      <a:cubicBezTo>
                        <a:pt x="20" y="1"/>
                        <a:pt x="18" y="4"/>
                        <a:pt x="15" y="5"/>
                      </a:cubicBezTo>
                      <a:cubicBezTo>
                        <a:pt x="12" y="5"/>
                        <a:pt x="9" y="4"/>
                        <a:pt x="6" y="4"/>
                      </a:cubicBezTo>
                      <a:cubicBezTo>
                        <a:pt x="4" y="4"/>
                        <a:pt x="2" y="4"/>
                        <a:pt x="0" y="5"/>
                      </a:cubicBezTo>
                      <a:cubicBezTo>
                        <a:pt x="1" y="7"/>
                        <a:pt x="2" y="11"/>
                        <a:pt x="5" y="12"/>
                      </a:cubicBezTo>
                      <a:cubicBezTo>
                        <a:pt x="11" y="14"/>
                        <a:pt x="16" y="10"/>
                        <a:pt x="22" y="12"/>
                      </a:cubicBezTo>
                      <a:cubicBezTo>
                        <a:pt x="24" y="12"/>
                        <a:pt x="15" y="12"/>
                        <a:pt x="14" y="15"/>
                      </a:cubicBezTo>
                      <a:cubicBezTo>
                        <a:pt x="14" y="16"/>
                        <a:pt x="17" y="18"/>
                        <a:pt x="18" y="20"/>
                      </a:cubicBezTo>
                      <a:cubicBezTo>
                        <a:pt x="20" y="22"/>
                        <a:pt x="21" y="24"/>
                        <a:pt x="22" y="2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2" name="Freeform 2555"/>
                <p:cNvSpPr>
                  <a:spLocks noChangeAspect="1"/>
                </p:cNvSpPr>
                <p:nvPr/>
              </p:nvSpPr>
              <p:spPr bwMode="auto">
                <a:xfrm>
                  <a:off x="4133850" y="3814763"/>
                  <a:ext cx="73025" cy="22225"/>
                </a:xfrm>
                <a:custGeom>
                  <a:avLst/>
                  <a:gdLst>
                    <a:gd name="T0" fmla="*/ 0 w 39"/>
                    <a:gd name="T1" fmla="*/ 13 h 11"/>
                    <a:gd name="T2" fmla="*/ 17 w 39"/>
                    <a:gd name="T3" fmla="*/ 9 h 11"/>
                    <a:gd name="T4" fmla="*/ 6 w 39"/>
                    <a:gd name="T5" fmla="*/ 5 h 11"/>
                    <a:gd name="T6" fmla="*/ 20 w 39"/>
                    <a:gd name="T7" fmla="*/ 4 h 11"/>
                    <a:gd name="T8" fmla="*/ 24 w 39"/>
                    <a:gd name="T9" fmla="*/ 0 h 11"/>
                    <a:gd name="T10" fmla="*/ 32 w 39"/>
                    <a:gd name="T11" fmla="*/ 1 h 11"/>
                    <a:gd name="T12" fmla="*/ 45 w 39"/>
                    <a:gd name="T13" fmla="*/ 4 h 11"/>
                    <a:gd name="T14" fmla="*/ 44 w 39"/>
                    <a:gd name="T15" fmla="*/ 9 h 11"/>
                    <a:gd name="T16" fmla="*/ 35 w 39"/>
                    <a:gd name="T17" fmla="*/ 10 h 11"/>
                    <a:gd name="T18" fmla="*/ 25 w 39"/>
                    <a:gd name="T19" fmla="*/ 9 h 11"/>
                    <a:gd name="T20" fmla="*/ 13 w 39"/>
                    <a:gd name="T21" fmla="*/ 13 h 11"/>
                    <a:gd name="T22" fmla="*/ 0 w 39"/>
                    <a:gd name="T23" fmla="*/ 13 h 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9"/>
                    <a:gd name="T37" fmla="*/ 0 h 11"/>
                    <a:gd name="T38" fmla="*/ 39 w 39"/>
                    <a:gd name="T39" fmla="*/ 11 h 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9" h="11">
                      <a:moveTo>
                        <a:pt x="0" y="10"/>
                      </a:moveTo>
                      <a:cubicBezTo>
                        <a:pt x="5" y="9"/>
                        <a:pt x="9" y="8"/>
                        <a:pt x="14" y="7"/>
                      </a:cubicBezTo>
                      <a:cubicBezTo>
                        <a:pt x="11" y="5"/>
                        <a:pt x="8" y="5"/>
                        <a:pt x="5" y="4"/>
                      </a:cubicBezTo>
                      <a:cubicBezTo>
                        <a:pt x="9" y="4"/>
                        <a:pt x="13" y="4"/>
                        <a:pt x="17" y="3"/>
                      </a:cubicBezTo>
                      <a:cubicBezTo>
                        <a:pt x="18" y="3"/>
                        <a:pt x="19" y="1"/>
                        <a:pt x="20" y="0"/>
                      </a:cubicBezTo>
                      <a:cubicBezTo>
                        <a:pt x="22" y="0"/>
                        <a:pt x="24" y="0"/>
                        <a:pt x="27" y="1"/>
                      </a:cubicBezTo>
                      <a:cubicBezTo>
                        <a:pt x="30" y="1"/>
                        <a:pt x="35" y="2"/>
                        <a:pt x="38" y="3"/>
                      </a:cubicBezTo>
                      <a:cubicBezTo>
                        <a:pt x="39" y="4"/>
                        <a:pt x="38" y="6"/>
                        <a:pt x="37" y="7"/>
                      </a:cubicBezTo>
                      <a:cubicBezTo>
                        <a:pt x="35" y="8"/>
                        <a:pt x="33" y="8"/>
                        <a:pt x="30" y="8"/>
                      </a:cubicBezTo>
                      <a:cubicBezTo>
                        <a:pt x="27" y="8"/>
                        <a:pt x="24" y="7"/>
                        <a:pt x="21" y="7"/>
                      </a:cubicBezTo>
                      <a:cubicBezTo>
                        <a:pt x="17" y="7"/>
                        <a:pt x="14" y="10"/>
                        <a:pt x="11" y="10"/>
                      </a:cubicBezTo>
                      <a:cubicBezTo>
                        <a:pt x="7" y="11"/>
                        <a:pt x="4" y="10"/>
                        <a:pt x="0" y="1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3" name="Freeform 2556"/>
                <p:cNvSpPr>
                  <a:spLocks noChangeAspect="1"/>
                </p:cNvSpPr>
                <p:nvPr/>
              </p:nvSpPr>
              <p:spPr bwMode="auto">
                <a:xfrm>
                  <a:off x="4176713" y="3846513"/>
                  <a:ext cx="182563" cy="153988"/>
                </a:xfrm>
                <a:custGeom>
                  <a:avLst/>
                  <a:gdLst>
                    <a:gd name="T0" fmla="*/ 102 w 96"/>
                    <a:gd name="T1" fmla="*/ 38 h 81"/>
                    <a:gd name="T2" fmla="*/ 96 w 96"/>
                    <a:gd name="T3" fmla="*/ 32 h 81"/>
                    <a:gd name="T4" fmla="*/ 96 w 96"/>
                    <a:gd name="T5" fmla="*/ 18 h 81"/>
                    <a:gd name="T6" fmla="*/ 85 w 96"/>
                    <a:gd name="T7" fmla="*/ 6 h 81"/>
                    <a:gd name="T8" fmla="*/ 80 w 96"/>
                    <a:gd name="T9" fmla="*/ 11 h 81"/>
                    <a:gd name="T10" fmla="*/ 67 w 96"/>
                    <a:gd name="T11" fmla="*/ 14 h 81"/>
                    <a:gd name="T12" fmla="*/ 59 w 96"/>
                    <a:gd name="T13" fmla="*/ 11 h 81"/>
                    <a:gd name="T14" fmla="*/ 53 w 96"/>
                    <a:gd name="T15" fmla="*/ 4 h 81"/>
                    <a:gd name="T16" fmla="*/ 34 w 96"/>
                    <a:gd name="T17" fmla="*/ 4 h 81"/>
                    <a:gd name="T18" fmla="*/ 28 w 96"/>
                    <a:gd name="T19" fmla="*/ 1 h 81"/>
                    <a:gd name="T20" fmla="*/ 20 w 96"/>
                    <a:gd name="T21" fmla="*/ 5 h 81"/>
                    <a:gd name="T22" fmla="*/ 22 w 96"/>
                    <a:gd name="T23" fmla="*/ 16 h 81"/>
                    <a:gd name="T24" fmla="*/ 5 w 96"/>
                    <a:gd name="T25" fmla="*/ 20 h 81"/>
                    <a:gd name="T26" fmla="*/ 7 w 96"/>
                    <a:gd name="T27" fmla="*/ 31 h 81"/>
                    <a:gd name="T28" fmla="*/ 14 w 96"/>
                    <a:gd name="T29" fmla="*/ 44 h 81"/>
                    <a:gd name="T30" fmla="*/ 25 w 96"/>
                    <a:gd name="T31" fmla="*/ 56 h 81"/>
                    <a:gd name="T32" fmla="*/ 34 w 96"/>
                    <a:gd name="T33" fmla="*/ 57 h 81"/>
                    <a:gd name="T34" fmla="*/ 47 w 96"/>
                    <a:gd name="T35" fmla="*/ 50 h 81"/>
                    <a:gd name="T36" fmla="*/ 56 w 96"/>
                    <a:gd name="T37" fmla="*/ 48 h 81"/>
                    <a:gd name="T38" fmla="*/ 62 w 96"/>
                    <a:gd name="T39" fmla="*/ 55 h 81"/>
                    <a:gd name="T40" fmla="*/ 66 w 96"/>
                    <a:gd name="T41" fmla="*/ 63 h 81"/>
                    <a:gd name="T42" fmla="*/ 66 w 96"/>
                    <a:gd name="T43" fmla="*/ 75 h 81"/>
                    <a:gd name="T44" fmla="*/ 74 w 96"/>
                    <a:gd name="T45" fmla="*/ 74 h 81"/>
                    <a:gd name="T46" fmla="*/ 80 w 96"/>
                    <a:gd name="T47" fmla="*/ 73 h 81"/>
                    <a:gd name="T48" fmla="*/ 85 w 96"/>
                    <a:gd name="T49" fmla="*/ 80 h 81"/>
                    <a:gd name="T50" fmla="*/ 85 w 96"/>
                    <a:gd name="T51" fmla="*/ 89 h 81"/>
                    <a:gd name="T52" fmla="*/ 89 w 96"/>
                    <a:gd name="T53" fmla="*/ 97 h 81"/>
                    <a:gd name="T54" fmla="*/ 97 w 96"/>
                    <a:gd name="T55" fmla="*/ 89 h 81"/>
                    <a:gd name="T56" fmla="*/ 105 w 96"/>
                    <a:gd name="T57" fmla="*/ 90 h 81"/>
                    <a:gd name="T58" fmla="*/ 109 w 96"/>
                    <a:gd name="T59" fmla="*/ 80 h 81"/>
                    <a:gd name="T60" fmla="*/ 114 w 96"/>
                    <a:gd name="T61" fmla="*/ 74 h 81"/>
                    <a:gd name="T62" fmla="*/ 111 w 96"/>
                    <a:gd name="T63" fmla="*/ 66 h 81"/>
                    <a:gd name="T64" fmla="*/ 105 w 96"/>
                    <a:gd name="T65" fmla="*/ 51 h 8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"/>
                    <a:gd name="T100" fmla="*/ 0 h 81"/>
                    <a:gd name="T101" fmla="*/ 96 w 96"/>
                    <a:gd name="T102" fmla="*/ 81 h 8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" h="81">
                      <a:moveTo>
                        <a:pt x="92" y="38"/>
                      </a:moveTo>
                      <a:cubicBezTo>
                        <a:pt x="90" y="36"/>
                        <a:pt x="86" y="35"/>
                        <a:pt x="85" y="32"/>
                      </a:cubicBezTo>
                      <a:cubicBezTo>
                        <a:pt x="84" y="31"/>
                        <a:pt x="86" y="28"/>
                        <a:pt x="85" y="26"/>
                      </a:cubicBezTo>
                      <a:cubicBezTo>
                        <a:pt x="84" y="25"/>
                        <a:pt x="80" y="28"/>
                        <a:pt x="80" y="27"/>
                      </a:cubicBezTo>
                      <a:cubicBezTo>
                        <a:pt x="80" y="24"/>
                        <a:pt x="84" y="22"/>
                        <a:pt x="84" y="19"/>
                      </a:cubicBezTo>
                      <a:cubicBezTo>
                        <a:pt x="84" y="17"/>
                        <a:pt x="81" y="17"/>
                        <a:pt x="80" y="15"/>
                      </a:cubicBezTo>
                      <a:cubicBezTo>
                        <a:pt x="79" y="13"/>
                        <a:pt x="80" y="9"/>
                        <a:pt x="79" y="7"/>
                      </a:cubicBezTo>
                      <a:cubicBezTo>
                        <a:pt x="77" y="5"/>
                        <a:pt x="74" y="4"/>
                        <a:pt x="71" y="5"/>
                      </a:cubicBezTo>
                      <a:cubicBezTo>
                        <a:pt x="70" y="5"/>
                        <a:pt x="72" y="7"/>
                        <a:pt x="71" y="8"/>
                      </a:cubicBezTo>
                      <a:cubicBezTo>
                        <a:pt x="70" y="9"/>
                        <a:pt x="69" y="9"/>
                        <a:pt x="67" y="9"/>
                      </a:cubicBezTo>
                      <a:cubicBezTo>
                        <a:pt x="66" y="9"/>
                        <a:pt x="64" y="7"/>
                        <a:pt x="63" y="8"/>
                      </a:cubicBezTo>
                      <a:cubicBezTo>
                        <a:pt x="60" y="8"/>
                        <a:pt x="58" y="12"/>
                        <a:pt x="56" y="12"/>
                      </a:cubicBezTo>
                      <a:cubicBezTo>
                        <a:pt x="54" y="11"/>
                        <a:pt x="54" y="7"/>
                        <a:pt x="52" y="6"/>
                      </a:cubicBezTo>
                      <a:cubicBezTo>
                        <a:pt x="51" y="6"/>
                        <a:pt x="50" y="8"/>
                        <a:pt x="49" y="9"/>
                      </a:cubicBezTo>
                      <a:cubicBezTo>
                        <a:pt x="48" y="9"/>
                        <a:pt x="46" y="10"/>
                        <a:pt x="45" y="9"/>
                      </a:cubicBezTo>
                      <a:cubicBezTo>
                        <a:pt x="44" y="8"/>
                        <a:pt x="44" y="5"/>
                        <a:pt x="44" y="3"/>
                      </a:cubicBezTo>
                      <a:cubicBezTo>
                        <a:pt x="41" y="3"/>
                        <a:pt x="39" y="4"/>
                        <a:pt x="36" y="4"/>
                      </a:cubicBezTo>
                      <a:cubicBezTo>
                        <a:pt x="34" y="3"/>
                        <a:pt x="31" y="3"/>
                        <a:pt x="28" y="3"/>
                      </a:cubicBezTo>
                      <a:cubicBezTo>
                        <a:pt x="27" y="3"/>
                        <a:pt x="26" y="4"/>
                        <a:pt x="25" y="3"/>
                      </a:cubicBezTo>
                      <a:cubicBezTo>
                        <a:pt x="24" y="3"/>
                        <a:pt x="24" y="1"/>
                        <a:pt x="23" y="1"/>
                      </a:cubicBezTo>
                      <a:cubicBezTo>
                        <a:pt x="21" y="0"/>
                        <a:pt x="18" y="1"/>
                        <a:pt x="16" y="1"/>
                      </a:cubicBezTo>
                      <a:cubicBezTo>
                        <a:pt x="17" y="2"/>
                        <a:pt x="17" y="3"/>
                        <a:pt x="17" y="4"/>
                      </a:cubicBezTo>
                      <a:cubicBezTo>
                        <a:pt x="17" y="5"/>
                        <a:pt x="16" y="6"/>
                        <a:pt x="16" y="7"/>
                      </a:cubicBezTo>
                      <a:cubicBezTo>
                        <a:pt x="16" y="9"/>
                        <a:pt x="20" y="11"/>
                        <a:pt x="18" y="13"/>
                      </a:cubicBezTo>
                      <a:cubicBezTo>
                        <a:pt x="17" y="15"/>
                        <a:pt x="14" y="14"/>
                        <a:pt x="11" y="14"/>
                      </a:cubicBezTo>
                      <a:cubicBezTo>
                        <a:pt x="9" y="15"/>
                        <a:pt x="5" y="15"/>
                        <a:pt x="4" y="17"/>
                      </a:cubicBezTo>
                      <a:cubicBezTo>
                        <a:pt x="1" y="20"/>
                        <a:pt x="1" y="23"/>
                        <a:pt x="0" y="26"/>
                      </a:cubicBezTo>
                      <a:cubicBezTo>
                        <a:pt x="2" y="26"/>
                        <a:pt x="4" y="25"/>
                        <a:pt x="6" y="26"/>
                      </a:cubicBezTo>
                      <a:cubicBezTo>
                        <a:pt x="7" y="26"/>
                        <a:pt x="6" y="29"/>
                        <a:pt x="7" y="30"/>
                      </a:cubicBezTo>
                      <a:cubicBezTo>
                        <a:pt x="9" y="33"/>
                        <a:pt x="11" y="35"/>
                        <a:pt x="12" y="37"/>
                      </a:cubicBezTo>
                      <a:cubicBezTo>
                        <a:pt x="13" y="39"/>
                        <a:pt x="13" y="41"/>
                        <a:pt x="15" y="42"/>
                      </a:cubicBezTo>
                      <a:cubicBezTo>
                        <a:pt x="16" y="44"/>
                        <a:pt x="19" y="45"/>
                        <a:pt x="21" y="47"/>
                      </a:cubicBezTo>
                      <a:cubicBezTo>
                        <a:pt x="22" y="49"/>
                        <a:pt x="24" y="50"/>
                        <a:pt x="25" y="52"/>
                      </a:cubicBezTo>
                      <a:cubicBezTo>
                        <a:pt x="26" y="51"/>
                        <a:pt x="26" y="49"/>
                        <a:pt x="28" y="48"/>
                      </a:cubicBezTo>
                      <a:cubicBezTo>
                        <a:pt x="29" y="45"/>
                        <a:pt x="31" y="43"/>
                        <a:pt x="34" y="42"/>
                      </a:cubicBezTo>
                      <a:cubicBezTo>
                        <a:pt x="35" y="41"/>
                        <a:pt x="37" y="42"/>
                        <a:pt x="39" y="42"/>
                      </a:cubicBezTo>
                      <a:cubicBezTo>
                        <a:pt x="40" y="42"/>
                        <a:pt x="40" y="40"/>
                        <a:pt x="41" y="40"/>
                      </a:cubicBezTo>
                      <a:cubicBezTo>
                        <a:pt x="43" y="39"/>
                        <a:pt x="45" y="39"/>
                        <a:pt x="47" y="40"/>
                      </a:cubicBezTo>
                      <a:cubicBezTo>
                        <a:pt x="49" y="40"/>
                        <a:pt x="50" y="41"/>
                        <a:pt x="51" y="42"/>
                      </a:cubicBezTo>
                      <a:cubicBezTo>
                        <a:pt x="52" y="43"/>
                        <a:pt x="52" y="45"/>
                        <a:pt x="52" y="46"/>
                      </a:cubicBezTo>
                      <a:cubicBezTo>
                        <a:pt x="53" y="47"/>
                        <a:pt x="55" y="48"/>
                        <a:pt x="56" y="49"/>
                      </a:cubicBezTo>
                      <a:cubicBezTo>
                        <a:pt x="56" y="50"/>
                        <a:pt x="55" y="52"/>
                        <a:pt x="55" y="53"/>
                      </a:cubicBezTo>
                      <a:cubicBezTo>
                        <a:pt x="56" y="55"/>
                        <a:pt x="58" y="57"/>
                        <a:pt x="58" y="59"/>
                      </a:cubicBezTo>
                      <a:cubicBezTo>
                        <a:pt x="58" y="60"/>
                        <a:pt x="56" y="61"/>
                        <a:pt x="55" y="63"/>
                      </a:cubicBezTo>
                      <a:cubicBezTo>
                        <a:pt x="55" y="64"/>
                        <a:pt x="57" y="65"/>
                        <a:pt x="57" y="65"/>
                      </a:cubicBezTo>
                      <a:cubicBezTo>
                        <a:pt x="59" y="64"/>
                        <a:pt x="60" y="63"/>
                        <a:pt x="62" y="62"/>
                      </a:cubicBezTo>
                      <a:cubicBezTo>
                        <a:pt x="63" y="62"/>
                        <a:pt x="65" y="63"/>
                        <a:pt x="66" y="63"/>
                      </a:cubicBezTo>
                      <a:cubicBezTo>
                        <a:pt x="67" y="63"/>
                        <a:pt x="66" y="61"/>
                        <a:pt x="67" y="61"/>
                      </a:cubicBezTo>
                      <a:cubicBezTo>
                        <a:pt x="69" y="61"/>
                        <a:pt x="70" y="61"/>
                        <a:pt x="71" y="62"/>
                      </a:cubicBezTo>
                      <a:cubicBezTo>
                        <a:pt x="72" y="64"/>
                        <a:pt x="70" y="66"/>
                        <a:pt x="71" y="67"/>
                      </a:cubicBezTo>
                      <a:cubicBezTo>
                        <a:pt x="72" y="69"/>
                        <a:pt x="75" y="70"/>
                        <a:pt x="75" y="72"/>
                      </a:cubicBezTo>
                      <a:cubicBezTo>
                        <a:pt x="75" y="74"/>
                        <a:pt x="72" y="73"/>
                        <a:pt x="71" y="74"/>
                      </a:cubicBezTo>
                      <a:cubicBezTo>
                        <a:pt x="70" y="76"/>
                        <a:pt x="70" y="78"/>
                        <a:pt x="70" y="80"/>
                      </a:cubicBezTo>
                      <a:cubicBezTo>
                        <a:pt x="71" y="81"/>
                        <a:pt x="73" y="81"/>
                        <a:pt x="74" y="81"/>
                      </a:cubicBezTo>
                      <a:cubicBezTo>
                        <a:pt x="76" y="81"/>
                        <a:pt x="77" y="80"/>
                        <a:pt x="78" y="79"/>
                      </a:cubicBezTo>
                      <a:cubicBezTo>
                        <a:pt x="79" y="78"/>
                        <a:pt x="79" y="74"/>
                        <a:pt x="81" y="74"/>
                      </a:cubicBezTo>
                      <a:cubicBezTo>
                        <a:pt x="83" y="74"/>
                        <a:pt x="84" y="77"/>
                        <a:pt x="86" y="79"/>
                      </a:cubicBezTo>
                      <a:cubicBezTo>
                        <a:pt x="87" y="78"/>
                        <a:pt x="88" y="77"/>
                        <a:pt x="88" y="75"/>
                      </a:cubicBezTo>
                      <a:cubicBezTo>
                        <a:pt x="89" y="74"/>
                        <a:pt x="87" y="73"/>
                        <a:pt x="87" y="72"/>
                      </a:cubicBezTo>
                      <a:cubicBezTo>
                        <a:pt x="87" y="70"/>
                        <a:pt x="91" y="69"/>
                        <a:pt x="91" y="67"/>
                      </a:cubicBezTo>
                      <a:cubicBezTo>
                        <a:pt x="91" y="66"/>
                        <a:pt x="85" y="66"/>
                        <a:pt x="86" y="65"/>
                      </a:cubicBezTo>
                      <a:cubicBezTo>
                        <a:pt x="88" y="62"/>
                        <a:pt x="93" y="64"/>
                        <a:pt x="95" y="62"/>
                      </a:cubicBezTo>
                      <a:cubicBezTo>
                        <a:pt x="96" y="60"/>
                        <a:pt x="91" y="60"/>
                        <a:pt x="90" y="58"/>
                      </a:cubicBezTo>
                      <a:cubicBezTo>
                        <a:pt x="90" y="57"/>
                        <a:pt x="92" y="57"/>
                        <a:pt x="93" y="55"/>
                      </a:cubicBezTo>
                      <a:cubicBezTo>
                        <a:pt x="93" y="54"/>
                        <a:pt x="93" y="52"/>
                        <a:pt x="92" y="50"/>
                      </a:cubicBezTo>
                      <a:cubicBezTo>
                        <a:pt x="92" y="48"/>
                        <a:pt x="89" y="46"/>
                        <a:pt x="88" y="43"/>
                      </a:cubicBezTo>
                      <a:cubicBezTo>
                        <a:pt x="88" y="41"/>
                        <a:pt x="91" y="40"/>
                        <a:pt x="92" y="3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4" name="Freeform 2557"/>
                <p:cNvSpPr>
                  <a:spLocks noChangeAspect="1"/>
                </p:cNvSpPr>
                <p:nvPr/>
              </p:nvSpPr>
              <p:spPr bwMode="auto">
                <a:xfrm>
                  <a:off x="4221163" y="3919538"/>
                  <a:ext cx="68263" cy="88900"/>
                </a:xfrm>
                <a:custGeom>
                  <a:avLst/>
                  <a:gdLst>
                    <a:gd name="T0" fmla="*/ 41 w 36"/>
                    <a:gd name="T1" fmla="*/ 32 h 46"/>
                    <a:gd name="T2" fmla="*/ 42 w 36"/>
                    <a:gd name="T3" fmla="*/ 41 h 46"/>
                    <a:gd name="T4" fmla="*/ 33 w 36"/>
                    <a:gd name="T5" fmla="*/ 46 h 46"/>
                    <a:gd name="T6" fmla="*/ 31 w 36"/>
                    <a:gd name="T7" fmla="*/ 51 h 46"/>
                    <a:gd name="T8" fmla="*/ 27 w 36"/>
                    <a:gd name="T9" fmla="*/ 56 h 46"/>
                    <a:gd name="T10" fmla="*/ 13 w 36"/>
                    <a:gd name="T11" fmla="*/ 49 h 46"/>
                    <a:gd name="T12" fmla="*/ 13 w 36"/>
                    <a:gd name="T13" fmla="*/ 44 h 46"/>
                    <a:gd name="T14" fmla="*/ 5 w 36"/>
                    <a:gd name="T15" fmla="*/ 39 h 46"/>
                    <a:gd name="T16" fmla="*/ 5 w 36"/>
                    <a:gd name="T17" fmla="*/ 32 h 46"/>
                    <a:gd name="T18" fmla="*/ 0 w 36"/>
                    <a:gd name="T19" fmla="*/ 28 h 46"/>
                    <a:gd name="T20" fmla="*/ 1 w 36"/>
                    <a:gd name="T21" fmla="*/ 21 h 46"/>
                    <a:gd name="T22" fmla="*/ 2 w 36"/>
                    <a:gd name="T23" fmla="*/ 16 h 46"/>
                    <a:gd name="T24" fmla="*/ 6 w 36"/>
                    <a:gd name="T25" fmla="*/ 11 h 46"/>
                    <a:gd name="T26" fmla="*/ 13 w 36"/>
                    <a:gd name="T27" fmla="*/ 4 h 46"/>
                    <a:gd name="T28" fmla="*/ 19 w 36"/>
                    <a:gd name="T29" fmla="*/ 4 h 46"/>
                    <a:gd name="T30" fmla="*/ 22 w 36"/>
                    <a:gd name="T31" fmla="*/ 1 h 46"/>
                    <a:gd name="T32" fmla="*/ 29 w 36"/>
                    <a:gd name="T33" fmla="*/ 1 h 46"/>
                    <a:gd name="T34" fmla="*/ 33 w 36"/>
                    <a:gd name="T35" fmla="*/ 4 h 46"/>
                    <a:gd name="T36" fmla="*/ 35 w 36"/>
                    <a:gd name="T37" fmla="*/ 9 h 46"/>
                    <a:gd name="T38" fmla="*/ 39 w 36"/>
                    <a:gd name="T39" fmla="*/ 12 h 46"/>
                    <a:gd name="T40" fmla="*/ 38 w 36"/>
                    <a:gd name="T41" fmla="*/ 17 h 46"/>
                    <a:gd name="T42" fmla="*/ 42 w 36"/>
                    <a:gd name="T43" fmla="*/ 24 h 46"/>
                    <a:gd name="T44" fmla="*/ 38 w 36"/>
                    <a:gd name="T45" fmla="*/ 29 h 46"/>
                    <a:gd name="T46" fmla="*/ 41 w 36"/>
                    <a:gd name="T47" fmla="*/ 32 h 4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6"/>
                    <a:gd name="T73" fmla="*/ 0 h 46"/>
                    <a:gd name="T74" fmla="*/ 36 w 36"/>
                    <a:gd name="T75" fmla="*/ 46 h 4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6" h="46">
                      <a:moveTo>
                        <a:pt x="34" y="26"/>
                      </a:moveTo>
                      <a:cubicBezTo>
                        <a:pt x="34" y="29"/>
                        <a:pt x="36" y="31"/>
                        <a:pt x="35" y="34"/>
                      </a:cubicBezTo>
                      <a:cubicBezTo>
                        <a:pt x="33" y="36"/>
                        <a:pt x="30" y="36"/>
                        <a:pt x="28" y="38"/>
                      </a:cubicBezTo>
                      <a:cubicBezTo>
                        <a:pt x="27" y="39"/>
                        <a:pt x="27" y="41"/>
                        <a:pt x="26" y="42"/>
                      </a:cubicBezTo>
                      <a:cubicBezTo>
                        <a:pt x="25" y="44"/>
                        <a:pt x="24" y="45"/>
                        <a:pt x="23" y="46"/>
                      </a:cubicBezTo>
                      <a:cubicBezTo>
                        <a:pt x="19" y="45"/>
                        <a:pt x="15" y="43"/>
                        <a:pt x="11" y="40"/>
                      </a:cubicBezTo>
                      <a:cubicBezTo>
                        <a:pt x="10" y="39"/>
                        <a:pt x="12" y="37"/>
                        <a:pt x="11" y="36"/>
                      </a:cubicBezTo>
                      <a:cubicBezTo>
                        <a:pt x="9" y="34"/>
                        <a:pt x="6" y="34"/>
                        <a:pt x="4" y="32"/>
                      </a:cubicBezTo>
                      <a:cubicBezTo>
                        <a:pt x="3" y="30"/>
                        <a:pt x="5" y="27"/>
                        <a:pt x="4" y="26"/>
                      </a:cubicBezTo>
                      <a:cubicBezTo>
                        <a:pt x="3" y="24"/>
                        <a:pt x="1" y="24"/>
                        <a:pt x="0" y="23"/>
                      </a:cubicBezTo>
                      <a:cubicBezTo>
                        <a:pt x="0" y="21"/>
                        <a:pt x="1" y="19"/>
                        <a:pt x="1" y="17"/>
                      </a:cubicBezTo>
                      <a:cubicBezTo>
                        <a:pt x="1" y="16"/>
                        <a:pt x="2" y="15"/>
                        <a:pt x="2" y="13"/>
                      </a:cubicBezTo>
                      <a:cubicBezTo>
                        <a:pt x="3" y="12"/>
                        <a:pt x="3" y="10"/>
                        <a:pt x="5" y="9"/>
                      </a:cubicBezTo>
                      <a:cubicBezTo>
                        <a:pt x="6" y="6"/>
                        <a:pt x="8" y="4"/>
                        <a:pt x="11" y="3"/>
                      </a:cubicBezTo>
                      <a:cubicBezTo>
                        <a:pt x="12" y="2"/>
                        <a:pt x="14" y="3"/>
                        <a:pt x="16" y="3"/>
                      </a:cubicBezTo>
                      <a:cubicBezTo>
                        <a:pt x="17" y="3"/>
                        <a:pt x="17" y="1"/>
                        <a:pt x="18" y="1"/>
                      </a:cubicBezTo>
                      <a:cubicBezTo>
                        <a:pt x="20" y="0"/>
                        <a:pt x="22" y="0"/>
                        <a:pt x="24" y="1"/>
                      </a:cubicBezTo>
                      <a:cubicBezTo>
                        <a:pt x="26" y="1"/>
                        <a:pt x="27" y="2"/>
                        <a:pt x="28" y="3"/>
                      </a:cubicBezTo>
                      <a:cubicBezTo>
                        <a:pt x="29" y="4"/>
                        <a:pt x="29" y="6"/>
                        <a:pt x="29" y="7"/>
                      </a:cubicBezTo>
                      <a:cubicBezTo>
                        <a:pt x="30" y="8"/>
                        <a:pt x="32" y="9"/>
                        <a:pt x="33" y="10"/>
                      </a:cubicBezTo>
                      <a:cubicBezTo>
                        <a:pt x="33" y="11"/>
                        <a:pt x="32" y="13"/>
                        <a:pt x="32" y="14"/>
                      </a:cubicBezTo>
                      <a:cubicBezTo>
                        <a:pt x="33" y="16"/>
                        <a:pt x="35" y="18"/>
                        <a:pt x="35" y="20"/>
                      </a:cubicBezTo>
                      <a:cubicBezTo>
                        <a:pt x="35" y="21"/>
                        <a:pt x="33" y="22"/>
                        <a:pt x="32" y="24"/>
                      </a:cubicBezTo>
                      <a:cubicBezTo>
                        <a:pt x="32" y="25"/>
                        <a:pt x="34" y="26"/>
                        <a:pt x="34" y="2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5" name="Freeform 2558"/>
                <p:cNvSpPr>
                  <a:spLocks noChangeAspect="1"/>
                </p:cNvSpPr>
                <p:nvPr/>
              </p:nvSpPr>
              <p:spPr bwMode="auto">
                <a:xfrm>
                  <a:off x="4264025" y="3962400"/>
                  <a:ext cx="100013" cy="117475"/>
                </a:xfrm>
                <a:custGeom>
                  <a:avLst/>
                  <a:gdLst>
                    <a:gd name="T0" fmla="*/ 59 w 52"/>
                    <a:gd name="T1" fmla="*/ 74 h 62"/>
                    <a:gd name="T2" fmla="*/ 52 w 52"/>
                    <a:gd name="T3" fmla="*/ 69 h 62"/>
                    <a:gd name="T4" fmla="*/ 42 w 52"/>
                    <a:gd name="T5" fmla="*/ 64 h 62"/>
                    <a:gd name="T6" fmla="*/ 30 w 52"/>
                    <a:gd name="T7" fmla="*/ 56 h 62"/>
                    <a:gd name="T8" fmla="*/ 19 w 52"/>
                    <a:gd name="T9" fmla="*/ 45 h 62"/>
                    <a:gd name="T10" fmla="*/ 10 w 52"/>
                    <a:gd name="T11" fmla="*/ 38 h 62"/>
                    <a:gd name="T12" fmla="*/ 1 w 52"/>
                    <a:gd name="T13" fmla="*/ 33 h 62"/>
                    <a:gd name="T14" fmla="*/ 0 w 52"/>
                    <a:gd name="T15" fmla="*/ 29 h 62"/>
                    <a:gd name="T16" fmla="*/ 4 w 52"/>
                    <a:gd name="T17" fmla="*/ 24 h 62"/>
                    <a:gd name="T18" fmla="*/ 6 w 52"/>
                    <a:gd name="T19" fmla="*/ 19 h 62"/>
                    <a:gd name="T20" fmla="*/ 15 w 52"/>
                    <a:gd name="T21" fmla="*/ 14 h 62"/>
                    <a:gd name="T22" fmla="*/ 13 w 52"/>
                    <a:gd name="T23" fmla="*/ 5 h 62"/>
                    <a:gd name="T24" fmla="*/ 19 w 52"/>
                    <a:gd name="T25" fmla="*/ 1 h 62"/>
                    <a:gd name="T26" fmla="*/ 24 w 52"/>
                    <a:gd name="T27" fmla="*/ 2 h 62"/>
                    <a:gd name="T28" fmla="*/ 25 w 52"/>
                    <a:gd name="T29" fmla="*/ 0 h 62"/>
                    <a:gd name="T30" fmla="*/ 30 w 52"/>
                    <a:gd name="T31" fmla="*/ 1 h 62"/>
                    <a:gd name="T32" fmla="*/ 30 w 52"/>
                    <a:gd name="T33" fmla="*/ 7 h 62"/>
                    <a:gd name="T34" fmla="*/ 35 w 52"/>
                    <a:gd name="T35" fmla="*/ 13 h 62"/>
                    <a:gd name="T36" fmla="*/ 30 w 52"/>
                    <a:gd name="T37" fmla="*/ 16 h 62"/>
                    <a:gd name="T38" fmla="*/ 29 w 52"/>
                    <a:gd name="T39" fmla="*/ 23 h 62"/>
                    <a:gd name="T40" fmla="*/ 34 w 52"/>
                    <a:gd name="T41" fmla="*/ 24 h 62"/>
                    <a:gd name="T42" fmla="*/ 39 w 52"/>
                    <a:gd name="T43" fmla="*/ 21 h 62"/>
                    <a:gd name="T44" fmla="*/ 42 w 52"/>
                    <a:gd name="T45" fmla="*/ 16 h 62"/>
                    <a:gd name="T46" fmla="*/ 48 w 52"/>
                    <a:gd name="T47" fmla="*/ 21 h 62"/>
                    <a:gd name="T48" fmla="*/ 50 w 52"/>
                    <a:gd name="T49" fmla="*/ 27 h 62"/>
                    <a:gd name="T50" fmla="*/ 45 w 52"/>
                    <a:gd name="T51" fmla="*/ 33 h 62"/>
                    <a:gd name="T52" fmla="*/ 50 w 52"/>
                    <a:gd name="T53" fmla="*/ 39 h 62"/>
                    <a:gd name="T54" fmla="*/ 56 w 52"/>
                    <a:gd name="T55" fmla="*/ 41 h 62"/>
                    <a:gd name="T56" fmla="*/ 56 w 52"/>
                    <a:gd name="T57" fmla="*/ 45 h 62"/>
                    <a:gd name="T58" fmla="*/ 62 w 52"/>
                    <a:gd name="T59" fmla="*/ 47 h 62"/>
                    <a:gd name="T60" fmla="*/ 62 w 52"/>
                    <a:gd name="T61" fmla="*/ 55 h 62"/>
                    <a:gd name="T62" fmla="*/ 58 w 52"/>
                    <a:gd name="T63" fmla="*/ 61 h 62"/>
                    <a:gd name="T64" fmla="*/ 59 w 52"/>
                    <a:gd name="T65" fmla="*/ 74 h 6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2"/>
                    <a:gd name="T100" fmla="*/ 0 h 62"/>
                    <a:gd name="T101" fmla="*/ 52 w 52"/>
                    <a:gd name="T102" fmla="*/ 62 h 6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2" h="62">
                      <a:moveTo>
                        <a:pt x="49" y="62"/>
                      </a:moveTo>
                      <a:cubicBezTo>
                        <a:pt x="47" y="61"/>
                        <a:pt x="45" y="59"/>
                        <a:pt x="43" y="58"/>
                      </a:cubicBezTo>
                      <a:cubicBezTo>
                        <a:pt x="40" y="57"/>
                        <a:pt x="38" y="56"/>
                        <a:pt x="35" y="54"/>
                      </a:cubicBezTo>
                      <a:cubicBezTo>
                        <a:pt x="32" y="52"/>
                        <a:pt x="28" y="50"/>
                        <a:pt x="25" y="47"/>
                      </a:cubicBezTo>
                      <a:cubicBezTo>
                        <a:pt x="21" y="44"/>
                        <a:pt x="19" y="41"/>
                        <a:pt x="16" y="38"/>
                      </a:cubicBezTo>
                      <a:cubicBezTo>
                        <a:pt x="14" y="36"/>
                        <a:pt x="11" y="33"/>
                        <a:pt x="8" y="32"/>
                      </a:cubicBezTo>
                      <a:cubicBezTo>
                        <a:pt x="6" y="30"/>
                        <a:pt x="3" y="30"/>
                        <a:pt x="1" y="28"/>
                      </a:cubicBezTo>
                      <a:cubicBezTo>
                        <a:pt x="0" y="28"/>
                        <a:pt x="0" y="26"/>
                        <a:pt x="0" y="24"/>
                      </a:cubicBezTo>
                      <a:cubicBezTo>
                        <a:pt x="1" y="23"/>
                        <a:pt x="2" y="22"/>
                        <a:pt x="3" y="20"/>
                      </a:cubicBezTo>
                      <a:cubicBezTo>
                        <a:pt x="4" y="19"/>
                        <a:pt x="4" y="17"/>
                        <a:pt x="5" y="16"/>
                      </a:cubicBezTo>
                      <a:cubicBezTo>
                        <a:pt x="7" y="14"/>
                        <a:pt x="10" y="14"/>
                        <a:pt x="12" y="12"/>
                      </a:cubicBezTo>
                      <a:cubicBezTo>
                        <a:pt x="13" y="9"/>
                        <a:pt x="11" y="7"/>
                        <a:pt x="11" y="4"/>
                      </a:cubicBezTo>
                      <a:cubicBezTo>
                        <a:pt x="13" y="3"/>
                        <a:pt x="14" y="2"/>
                        <a:pt x="16" y="1"/>
                      </a:cubicBezTo>
                      <a:cubicBezTo>
                        <a:pt x="17" y="1"/>
                        <a:pt x="19" y="2"/>
                        <a:pt x="20" y="2"/>
                      </a:cubicBezTo>
                      <a:cubicBezTo>
                        <a:pt x="21" y="2"/>
                        <a:pt x="20" y="0"/>
                        <a:pt x="21" y="0"/>
                      </a:cubicBezTo>
                      <a:cubicBezTo>
                        <a:pt x="23" y="0"/>
                        <a:pt x="24" y="0"/>
                        <a:pt x="25" y="1"/>
                      </a:cubicBezTo>
                      <a:cubicBezTo>
                        <a:pt x="26" y="3"/>
                        <a:pt x="24" y="5"/>
                        <a:pt x="25" y="6"/>
                      </a:cubicBezTo>
                      <a:cubicBezTo>
                        <a:pt x="26" y="8"/>
                        <a:pt x="29" y="9"/>
                        <a:pt x="29" y="11"/>
                      </a:cubicBezTo>
                      <a:cubicBezTo>
                        <a:pt x="29" y="13"/>
                        <a:pt x="26" y="12"/>
                        <a:pt x="25" y="13"/>
                      </a:cubicBezTo>
                      <a:cubicBezTo>
                        <a:pt x="24" y="15"/>
                        <a:pt x="24" y="17"/>
                        <a:pt x="24" y="19"/>
                      </a:cubicBezTo>
                      <a:cubicBezTo>
                        <a:pt x="25" y="20"/>
                        <a:pt x="27" y="20"/>
                        <a:pt x="28" y="20"/>
                      </a:cubicBezTo>
                      <a:cubicBezTo>
                        <a:pt x="30" y="20"/>
                        <a:pt x="31" y="19"/>
                        <a:pt x="32" y="18"/>
                      </a:cubicBezTo>
                      <a:cubicBezTo>
                        <a:pt x="33" y="17"/>
                        <a:pt x="33" y="13"/>
                        <a:pt x="35" y="13"/>
                      </a:cubicBezTo>
                      <a:cubicBezTo>
                        <a:pt x="37" y="13"/>
                        <a:pt x="38" y="16"/>
                        <a:pt x="40" y="18"/>
                      </a:cubicBezTo>
                      <a:cubicBezTo>
                        <a:pt x="40" y="20"/>
                        <a:pt x="41" y="21"/>
                        <a:pt x="41" y="23"/>
                      </a:cubicBezTo>
                      <a:cubicBezTo>
                        <a:pt x="40" y="25"/>
                        <a:pt x="37" y="26"/>
                        <a:pt x="37" y="28"/>
                      </a:cubicBezTo>
                      <a:cubicBezTo>
                        <a:pt x="37" y="30"/>
                        <a:pt x="39" y="32"/>
                        <a:pt x="41" y="33"/>
                      </a:cubicBezTo>
                      <a:cubicBezTo>
                        <a:pt x="43" y="34"/>
                        <a:pt x="45" y="33"/>
                        <a:pt x="46" y="34"/>
                      </a:cubicBezTo>
                      <a:cubicBezTo>
                        <a:pt x="47" y="35"/>
                        <a:pt x="45" y="37"/>
                        <a:pt x="46" y="38"/>
                      </a:cubicBezTo>
                      <a:cubicBezTo>
                        <a:pt x="47" y="39"/>
                        <a:pt x="50" y="38"/>
                        <a:pt x="51" y="39"/>
                      </a:cubicBezTo>
                      <a:cubicBezTo>
                        <a:pt x="52" y="41"/>
                        <a:pt x="51" y="44"/>
                        <a:pt x="51" y="46"/>
                      </a:cubicBezTo>
                      <a:cubicBezTo>
                        <a:pt x="50" y="48"/>
                        <a:pt x="48" y="49"/>
                        <a:pt x="48" y="51"/>
                      </a:cubicBezTo>
                      <a:cubicBezTo>
                        <a:pt x="48" y="54"/>
                        <a:pt x="49" y="58"/>
                        <a:pt x="49" y="6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6" name="Freeform 2559"/>
                <p:cNvSpPr>
                  <a:spLocks noChangeAspect="1"/>
                </p:cNvSpPr>
                <p:nvPr/>
              </p:nvSpPr>
              <p:spPr bwMode="auto">
                <a:xfrm>
                  <a:off x="4335463" y="3905250"/>
                  <a:ext cx="144463" cy="174625"/>
                </a:xfrm>
                <a:custGeom>
                  <a:avLst/>
                  <a:gdLst>
                    <a:gd name="T0" fmla="*/ 86 w 76"/>
                    <a:gd name="T1" fmla="*/ 97 h 92"/>
                    <a:gd name="T2" fmla="*/ 72 w 76"/>
                    <a:gd name="T3" fmla="*/ 94 h 92"/>
                    <a:gd name="T4" fmla="*/ 68 w 76"/>
                    <a:gd name="T5" fmla="*/ 97 h 92"/>
                    <a:gd name="T6" fmla="*/ 63 w 76"/>
                    <a:gd name="T7" fmla="*/ 94 h 92"/>
                    <a:gd name="T8" fmla="*/ 46 w 76"/>
                    <a:gd name="T9" fmla="*/ 96 h 92"/>
                    <a:gd name="T10" fmla="*/ 28 w 76"/>
                    <a:gd name="T11" fmla="*/ 102 h 92"/>
                    <a:gd name="T12" fmla="*/ 14 w 76"/>
                    <a:gd name="T13" fmla="*/ 110 h 92"/>
                    <a:gd name="T14" fmla="*/ 13 w 76"/>
                    <a:gd name="T15" fmla="*/ 97 h 92"/>
                    <a:gd name="T16" fmla="*/ 17 w 76"/>
                    <a:gd name="T17" fmla="*/ 91 h 92"/>
                    <a:gd name="T18" fmla="*/ 17 w 76"/>
                    <a:gd name="T19" fmla="*/ 83 h 92"/>
                    <a:gd name="T20" fmla="*/ 11 w 76"/>
                    <a:gd name="T21" fmla="*/ 81 h 92"/>
                    <a:gd name="T22" fmla="*/ 11 w 76"/>
                    <a:gd name="T23" fmla="*/ 77 h 92"/>
                    <a:gd name="T24" fmla="*/ 5 w 76"/>
                    <a:gd name="T25" fmla="*/ 75 h 92"/>
                    <a:gd name="T26" fmla="*/ 0 w 76"/>
                    <a:gd name="T27" fmla="*/ 69 h 92"/>
                    <a:gd name="T28" fmla="*/ 5 w 76"/>
                    <a:gd name="T29" fmla="*/ 63 h 92"/>
                    <a:gd name="T30" fmla="*/ 4 w 76"/>
                    <a:gd name="T31" fmla="*/ 57 h 92"/>
                    <a:gd name="T32" fmla="*/ 6 w 76"/>
                    <a:gd name="T33" fmla="*/ 53 h 92"/>
                    <a:gd name="T34" fmla="*/ 5 w 76"/>
                    <a:gd name="T35" fmla="*/ 49 h 92"/>
                    <a:gd name="T36" fmla="*/ 10 w 76"/>
                    <a:gd name="T37" fmla="*/ 43 h 92"/>
                    <a:gd name="T38" fmla="*/ 4 w 76"/>
                    <a:gd name="T39" fmla="*/ 41 h 92"/>
                    <a:gd name="T40" fmla="*/ 14 w 76"/>
                    <a:gd name="T41" fmla="*/ 37 h 92"/>
                    <a:gd name="T42" fmla="*/ 8 w 76"/>
                    <a:gd name="T43" fmla="*/ 32 h 92"/>
                    <a:gd name="T44" fmla="*/ 12 w 76"/>
                    <a:gd name="T45" fmla="*/ 29 h 92"/>
                    <a:gd name="T46" fmla="*/ 11 w 76"/>
                    <a:gd name="T47" fmla="*/ 23 h 92"/>
                    <a:gd name="T48" fmla="*/ 6 w 76"/>
                    <a:gd name="T49" fmla="*/ 14 h 92"/>
                    <a:gd name="T50" fmla="*/ 11 w 76"/>
                    <a:gd name="T51" fmla="*/ 8 h 92"/>
                    <a:gd name="T52" fmla="*/ 13 w 76"/>
                    <a:gd name="T53" fmla="*/ 4 h 92"/>
                    <a:gd name="T54" fmla="*/ 19 w 76"/>
                    <a:gd name="T55" fmla="*/ 5 h 92"/>
                    <a:gd name="T56" fmla="*/ 25 w 76"/>
                    <a:gd name="T57" fmla="*/ 6 h 92"/>
                    <a:gd name="T58" fmla="*/ 26 w 76"/>
                    <a:gd name="T59" fmla="*/ 0 h 92"/>
                    <a:gd name="T60" fmla="*/ 30 w 76"/>
                    <a:gd name="T61" fmla="*/ 2 h 92"/>
                    <a:gd name="T62" fmla="*/ 35 w 76"/>
                    <a:gd name="T63" fmla="*/ 0 h 92"/>
                    <a:gd name="T64" fmla="*/ 35 w 76"/>
                    <a:gd name="T65" fmla="*/ 7 h 92"/>
                    <a:gd name="T66" fmla="*/ 40 w 76"/>
                    <a:gd name="T67" fmla="*/ 6 h 92"/>
                    <a:gd name="T68" fmla="*/ 49 w 76"/>
                    <a:gd name="T69" fmla="*/ 4 h 92"/>
                    <a:gd name="T70" fmla="*/ 49 w 76"/>
                    <a:gd name="T71" fmla="*/ 8 h 92"/>
                    <a:gd name="T72" fmla="*/ 53 w 76"/>
                    <a:gd name="T73" fmla="*/ 10 h 92"/>
                    <a:gd name="T74" fmla="*/ 53 w 76"/>
                    <a:gd name="T75" fmla="*/ 14 h 92"/>
                    <a:gd name="T76" fmla="*/ 56 w 76"/>
                    <a:gd name="T77" fmla="*/ 16 h 92"/>
                    <a:gd name="T78" fmla="*/ 60 w 76"/>
                    <a:gd name="T79" fmla="*/ 17 h 92"/>
                    <a:gd name="T80" fmla="*/ 67 w 76"/>
                    <a:gd name="T81" fmla="*/ 14 h 92"/>
                    <a:gd name="T82" fmla="*/ 77 w 76"/>
                    <a:gd name="T83" fmla="*/ 13 h 92"/>
                    <a:gd name="T84" fmla="*/ 83 w 76"/>
                    <a:gd name="T85" fmla="*/ 14 h 92"/>
                    <a:gd name="T86" fmla="*/ 86 w 76"/>
                    <a:gd name="T87" fmla="*/ 18 h 92"/>
                    <a:gd name="T88" fmla="*/ 87 w 76"/>
                    <a:gd name="T89" fmla="*/ 25 h 92"/>
                    <a:gd name="T90" fmla="*/ 89 w 76"/>
                    <a:gd name="T91" fmla="*/ 30 h 92"/>
                    <a:gd name="T92" fmla="*/ 90 w 76"/>
                    <a:gd name="T93" fmla="*/ 36 h 92"/>
                    <a:gd name="T94" fmla="*/ 90 w 76"/>
                    <a:gd name="T95" fmla="*/ 42 h 92"/>
                    <a:gd name="T96" fmla="*/ 87 w 76"/>
                    <a:gd name="T97" fmla="*/ 48 h 92"/>
                    <a:gd name="T98" fmla="*/ 86 w 76"/>
                    <a:gd name="T99" fmla="*/ 59 h 92"/>
                    <a:gd name="T100" fmla="*/ 81 w 76"/>
                    <a:gd name="T101" fmla="*/ 66 h 92"/>
                    <a:gd name="T102" fmla="*/ 84 w 76"/>
                    <a:gd name="T103" fmla="*/ 75 h 92"/>
                    <a:gd name="T104" fmla="*/ 83 w 76"/>
                    <a:gd name="T105" fmla="*/ 84 h 92"/>
                    <a:gd name="T106" fmla="*/ 87 w 76"/>
                    <a:gd name="T107" fmla="*/ 87 h 92"/>
                    <a:gd name="T108" fmla="*/ 87 w 76"/>
                    <a:gd name="T109" fmla="*/ 94 h 92"/>
                    <a:gd name="T110" fmla="*/ 86 w 76"/>
                    <a:gd name="T111" fmla="*/ 97 h 9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6"/>
                    <a:gd name="T169" fmla="*/ 0 h 92"/>
                    <a:gd name="T170" fmla="*/ 76 w 76"/>
                    <a:gd name="T171" fmla="*/ 92 h 9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6" h="92">
                      <a:moveTo>
                        <a:pt x="72" y="81"/>
                      </a:moveTo>
                      <a:cubicBezTo>
                        <a:pt x="68" y="80"/>
                        <a:pt x="64" y="79"/>
                        <a:pt x="60" y="79"/>
                      </a:cubicBezTo>
                      <a:cubicBezTo>
                        <a:pt x="59" y="79"/>
                        <a:pt x="58" y="81"/>
                        <a:pt x="57" y="81"/>
                      </a:cubicBezTo>
                      <a:cubicBezTo>
                        <a:pt x="56" y="81"/>
                        <a:pt x="54" y="79"/>
                        <a:pt x="53" y="79"/>
                      </a:cubicBezTo>
                      <a:cubicBezTo>
                        <a:pt x="48" y="79"/>
                        <a:pt x="42" y="79"/>
                        <a:pt x="38" y="80"/>
                      </a:cubicBezTo>
                      <a:cubicBezTo>
                        <a:pt x="32" y="81"/>
                        <a:pt x="28" y="83"/>
                        <a:pt x="23" y="85"/>
                      </a:cubicBezTo>
                      <a:cubicBezTo>
                        <a:pt x="19" y="87"/>
                        <a:pt x="16" y="89"/>
                        <a:pt x="12" y="92"/>
                      </a:cubicBezTo>
                      <a:cubicBezTo>
                        <a:pt x="12" y="88"/>
                        <a:pt x="11" y="84"/>
                        <a:pt x="11" y="81"/>
                      </a:cubicBezTo>
                      <a:cubicBezTo>
                        <a:pt x="11" y="79"/>
                        <a:pt x="13" y="78"/>
                        <a:pt x="14" y="76"/>
                      </a:cubicBezTo>
                      <a:cubicBezTo>
                        <a:pt x="14" y="74"/>
                        <a:pt x="15" y="71"/>
                        <a:pt x="14" y="69"/>
                      </a:cubicBezTo>
                      <a:cubicBezTo>
                        <a:pt x="13" y="68"/>
                        <a:pt x="10" y="69"/>
                        <a:pt x="9" y="68"/>
                      </a:cubicBezTo>
                      <a:cubicBezTo>
                        <a:pt x="8" y="67"/>
                        <a:pt x="10" y="65"/>
                        <a:pt x="9" y="64"/>
                      </a:cubicBezTo>
                      <a:cubicBezTo>
                        <a:pt x="8" y="63"/>
                        <a:pt x="6" y="64"/>
                        <a:pt x="4" y="63"/>
                      </a:cubicBezTo>
                      <a:cubicBezTo>
                        <a:pt x="2" y="62"/>
                        <a:pt x="0" y="60"/>
                        <a:pt x="0" y="58"/>
                      </a:cubicBezTo>
                      <a:cubicBezTo>
                        <a:pt x="0" y="56"/>
                        <a:pt x="3" y="55"/>
                        <a:pt x="4" y="53"/>
                      </a:cubicBezTo>
                      <a:cubicBezTo>
                        <a:pt x="4" y="51"/>
                        <a:pt x="3" y="50"/>
                        <a:pt x="3" y="48"/>
                      </a:cubicBezTo>
                      <a:cubicBezTo>
                        <a:pt x="4" y="47"/>
                        <a:pt x="5" y="46"/>
                        <a:pt x="5" y="44"/>
                      </a:cubicBezTo>
                      <a:cubicBezTo>
                        <a:pt x="6" y="43"/>
                        <a:pt x="4" y="42"/>
                        <a:pt x="4" y="41"/>
                      </a:cubicBezTo>
                      <a:cubicBezTo>
                        <a:pt x="4" y="39"/>
                        <a:pt x="8" y="38"/>
                        <a:pt x="8" y="36"/>
                      </a:cubicBezTo>
                      <a:cubicBezTo>
                        <a:pt x="8" y="35"/>
                        <a:pt x="2" y="35"/>
                        <a:pt x="3" y="34"/>
                      </a:cubicBezTo>
                      <a:cubicBezTo>
                        <a:pt x="5" y="31"/>
                        <a:pt x="10" y="33"/>
                        <a:pt x="12" y="31"/>
                      </a:cubicBezTo>
                      <a:cubicBezTo>
                        <a:pt x="13" y="29"/>
                        <a:pt x="8" y="29"/>
                        <a:pt x="7" y="27"/>
                      </a:cubicBezTo>
                      <a:cubicBezTo>
                        <a:pt x="7" y="26"/>
                        <a:pt x="9" y="26"/>
                        <a:pt x="10" y="24"/>
                      </a:cubicBezTo>
                      <a:cubicBezTo>
                        <a:pt x="10" y="23"/>
                        <a:pt x="10" y="21"/>
                        <a:pt x="9" y="19"/>
                      </a:cubicBezTo>
                      <a:cubicBezTo>
                        <a:pt x="9" y="17"/>
                        <a:pt x="6" y="15"/>
                        <a:pt x="5" y="12"/>
                      </a:cubicBezTo>
                      <a:cubicBezTo>
                        <a:pt x="5" y="10"/>
                        <a:pt x="8" y="9"/>
                        <a:pt x="9" y="7"/>
                      </a:cubicBezTo>
                      <a:cubicBezTo>
                        <a:pt x="10" y="6"/>
                        <a:pt x="10" y="4"/>
                        <a:pt x="11" y="3"/>
                      </a:cubicBezTo>
                      <a:cubicBezTo>
                        <a:pt x="13" y="3"/>
                        <a:pt x="15" y="4"/>
                        <a:pt x="16" y="4"/>
                      </a:cubicBezTo>
                      <a:cubicBezTo>
                        <a:pt x="18" y="5"/>
                        <a:pt x="19" y="6"/>
                        <a:pt x="21" y="5"/>
                      </a:cubicBezTo>
                      <a:cubicBezTo>
                        <a:pt x="22" y="4"/>
                        <a:pt x="21" y="1"/>
                        <a:pt x="22" y="0"/>
                      </a:cubicBezTo>
                      <a:cubicBezTo>
                        <a:pt x="23" y="0"/>
                        <a:pt x="24" y="2"/>
                        <a:pt x="25" y="2"/>
                      </a:cubicBezTo>
                      <a:cubicBezTo>
                        <a:pt x="27" y="2"/>
                        <a:pt x="28" y="0"/>
                        <a:pt x="29" y="0"/>
                      </a:cubicBezTo>
                      <a:cubicBezTo>
                        <a:pt x="30" y="2"/>
                        <a:pt x="28" y="5"/>
                        <a:pt x="29" y="6"/>
                      </a:cubicBezTo>
                      <a:cubicBezTo>
                        <a:pt x="30" y="7"/>
                        <a:pt x="32" y="5"/>
                        <a:pt x="33" y="5"/>
                      </a:cubicBezTo>
                      <a:cubicBezTo>
                        <a:pt x="36" y="4"/>
                        <a:pt x="39" y="4"/>
                        <a:pt x="41" y="3"/>
                      </a:cubicBezTo>
                      <a:cubicBezTo>
                        <a:pt x="41" y="4"/>
                        <a:pt x="40" y="6"/>
                        <a:pt x="41" y="7"/>
                      </a:cubicBezTo>
                      <a:cubicBezTo>
                        <a:pt x="41" y="8"/>
                        <a:pt x="43" y="7"/>
                        <a:pt x="44" y="8"/>
                      </a:cubicBezTo>
                      <a:cubicBezTo>
                        <a:pt x="44" y="9"/>
                        <a:pt x="43" y="11"/>
                        <a:pt x="44" y="12"/>
                      </a:cubicBezTo>
                      <a:cubicBezTo>
                        <a:pt x="44" y="13"/>
                        <a:pt x="46" y="12"/>
                        <a:pt x="47" y="13"/>
                      </a:cubicBezTo>
                      <a:cubicBezTo>
                        <a:pt x="48" y="13"/>
                        <a:pt x="49" y="15"/>
                        <a:pt x="50" y="14"/>
                      </a:cubicBezTo>
                      <a:cubicBezTo>
                        <a:pt x="52" y="14"/>
                        <a:pt x="54" y="12"/>
                        <a:pt x="56" y="12"/>
                      </a:cubicBezTo>
                      <a:cubicBezTo>
                        <a:pt x="58" y="11"/>
                        <a:pt x="61" y="11"/>
                        <a:pt x="64" y="11"/>
                      </a:cubicBezTo>
                      <a:cubicBezTo>
                        <a:pt x="66" y="11"/>
                        <a:pt x="68" y="11"/>
                        <a:pt x="69" y="12"/>
                      </a:cubicBezTo>
                      <a:cubicBezTo>
                        <a:pt x="70" y="13"/>
                        <a:pt x="71" y="14"/>
                        <a:pt x="72" y="15"/>
                      </a:cubicBezTo>
                      <a:cubicBezTo>
                        <a:pt x="72" y="17"/>
                        <a:pt x="72" y="19"/>
                        <a:pt x="73" y="21"/>
                      </a:cubicBezTo>
                      <a:cubicBezTo>
                        <a:pt x="73" y="22"/>
                        <a:pt x="73" y="23"/>
                        <a:pt x="74" y="25"/>
                      </a:cubicBezTo>
                      <a:cubicBezTo>
                        <a:pt x="74" y="27"/>
                        <a:pt x="75" y="28"/>
                        <a:pt x="75" y="30"/>
                      </a:cubicBezTo>
                      <a:cubicBezTo>
                        <a:pt x="76" y="32"/>
                        <a:pt x="76" y="34"/>
                        <a:pt x="75" y="35"/>
                      </a:cubicBezTo>
                      <a:cubicBezTo>
                        <a:pt x="75" y="37"/>
                        <a:pt x="73" y="38"/>
                        <a:pt x="73" y="40"/>
                      </a:cubicBezTo>
                      <a:cubicBezTo>
                        <a:pt x="72" y="43"/>
                        <a:pt x="73" y="46"/>
                        <a:pt x="72" y="49"/>
                      </a:cubicBezTo>
                      <a:cubicBezTo>
                        <a:pt x="71" y="51"/>
                        <a:pt x="68" y="53"/>
                        <a:pt x="68" y="55"/>
                      </a:cubicBezTo>
                      <a:cubicBezTo>
                        <a:pt x="67" y="58"/>
                        <a:pt x="70" y="60"/>
                        <a:pt x="70" y="63"/>
                      </a:cubicBezTo>
                      <a:cubicBezTo>
                        <a:pt x="70" y="65"/>
                        <a:pt x="69" y="68"/>
                        <a:pt x="69" y="70"/>
                      </a:cubicBezTo>
                      <a:cubicBezTo>
                        <a:pt x="70" y="71"/>
                        <a:pt x="72" y="71"/>
                        <a:pt x="73" y="73"/>
                      </a:cubicBezTo>
                      <a:cubicBezTo>
                        <a:pt x="74" y="75"/>
                        <a:pt x="73" y="77"/>
                        <a:pt x="73" y="79"/>
                      </a:cubicBezTo>
                      <a:cubicBezTo>
                        <a:pt x="73" y="79"/>
                        <a:pt x="72" y="80"/>
                        <a:pt x="72" y="8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7" name="Freeform 2560"/>
                <p:cNvSpPr>
                  <a:spLocks noChangeAspect="1"/>
                </p:cNvSpPr>
                <p:nvPr/>
              </p:nvSpPr>
              <p:spPr bwMode="auto">
                <a:xfrm>
                  <a:off x="4244975" y="3489325"/>
                  <a:ext cx="396875" cy="428625"/>
                </a:xfrm>
                <a:custGeom>
                  <a:avLst/>
                  <a:gdLst>
                    <a:gd name="T0" fmla="*/ 96 w 208"/>
                    <a:gd name="T1" fmla="*/ 268 h 225"/>
                    <a:gd name="T2" fmla="*/ 91 w 208"/>
                    <a:gd name="T3" fmla="*/ 262 h 225"/>
                    <a:gd name="T4" fmla="*/ 83 w 208"/>
                    <a:gd name="T5" fmla="*/ 262 h 225"/>
                    <a:gd name="T6" fmla="*/ 76 w 208"/>
                    <a:gd name="T7" fmla="*/ 266 h 225"/>
                    <a:gd name="T8" fmla="*/ 67 w 208"/>
                    <a:gd name="T9" fmla="*/ 270 h 225"/>
                    <a:gd name="T10" fmla="*/ 59 w 208"/>
                    <a:gd name="T11" fmla="*/ 256 h 225"/>
                    <a:gd name="T12" fmla="*/ 58 w 208"/>
                    <a:gd name="T13" fmla="*/ 247 h 225"/>
                    <a:gd name="T14" fmla="*/ 52 w 208"/>
                    <a:gd name="T15" fmla="*/ 233 h 225"/>
                    <a:gd name="T16" fmla="*/ 42 w 208"/>
                    <a:gd name="T17" fmla="*/ 234 h 225"/>
                    <a:gd name="T18" fmla="*/ 32 w 208"/>
                    <a:gd name="T19" fmla="*/ 234 h 225"/>
                    <a:gd name="T20" fmla="*/ 19 w 208"/>
                    <a:gd name="T21" fmla="*/ 232 h 225"/>
                    <a:gd name="T22" fmla="*/ 11 w 208"/>
                    <a:gd name="T23" fmla="*/ 235 h 225"/>
                    <a:gd name="T24" fmla="*/ 12 w 208"/>
                    <a:gd name="T25" fmla="*/ 221 h 225"/>
                    <a:gd name="T26" fmla="*/ 5 w 208"/>
                    <a:gd name="T27" fmla="*/ 214 h 225"/>
                    <a:gd name="T28" fmla="*/ 4 w 208"/>
                    <a:gd name="T29" fmla="*/ 198 h 225"/>
                    <a:gd name="T30" fmla="*/ 6 w 208"/>
                    <a:gd name="T31" fmla="*/ 187 h 225"/>
                    <a:gd name="T32" fmla="*/ 14 w 208"/>
                    <a:gd name="T33" fmla="*/ 178 h 225"/>
                    <a:gd name="T34" fmla="*/ 25 w 208"/>
                    <a:gd name="T35" fmla="*/ 179 h 225"/>
                    <a:gd name="T36" fmla="*/ 44 w 208"/>
                    <a:gd name="T37" fmla="*/ 174 h 225"/>
                    <a:gd name="T38" fmla="*/ 103 w 208"/>
                    <a:gd name="T39" fmla="*/ 179 h 225"/>
                    <a:gd name="T40" fmla="*/ 102 w 208"/>
                    <a:gd name="T41" fmla="*/ 160 h 225"/>
                    <a:gd name="T42" fmla="*/ 112 w 208"/>
                    <a:gd name="T43" fmla="*/ 7 h 225"/>
                    <a:gd name="T44" fmla="*/ 203 w 208"/>
                    <a:gd name="T45" fmla="*/ 86 h 225"/>
                    <a:gd name="T46" fmla="*/ 215 w 208"/>
                    <a:gd name="T47" fmla="*/ 95 h 225"/>
                    <a:gd name="T48" fmla="*/ 233 w 208"/>
                    <a:gd name="T49" fmla="*/ 102 h 225"/>
                    <a:gd name="T50" fmla="*/ 236 w 208"/>
                    <a:gd name="T51" fmla="*/ 116 h 225"/>
                    <a:gd name="T52" fmla="*/ 250 w 208"/>
                    <a:gd name="T53" fmla="*/ 167 h 225"/>
                    <a:gd name="T54" fmla="*/ 243 w 208"/>
                    <a:gd name="T55" fmla="*/ 173 h 225"/>
                    <a:gd name="T56" fmla="*/ 236 w 208"/>
                    <a:gd name="T57" fmla="*/ 179 h 225"/>
                    <a:gd name="T58" fmla="*/ 198 w 208"/>
                    <a:gd name="T59" fmla="*/ 187 h 225"/>
                    <a:gd name="T60" fmla="*/ 177 w 208"/>
                    <a:gd name="T61" fmla="*/ 184 h 225"/>
                    <a:gd name="T62" fmla="*/ 155 w 208"/>
                    <a:gd name="T63" fmla="*/ 200 h 225"/>
                    <a:gd name="T64" fmla="*/ 144 w 208"/>
                    <a:gd name="T65" fmla="*/ 204 h 225"/>
                    <a:gd name="T66" fmla="*/ 138 w 208"/>
                    <a:gd name="T67" fmla="*/ 209 h 225"/>
                    <a:gd name="T68" fmla="*/ 133 w 208"/>
                    <a:gd name="T69" fmla="*/ 217 h 225"/>
                    <a:gd name="T70" fmla="*/ 121 w 208"/>
                    <a:gd name="T71" fmla="*/ 216 h 225"/>
                    <a:gd name="T72" fmla="*/ 119 w 208"/>
                    <a:gd name="T73" fmla="*/ 227 h 225"/>
                    <a:gd name="T74" fmla="*/ 118 w 208"/>
                    <a:gd name="T75" fmla="*/ 232 h 225"/>
                    <a:gd name="T76" fmla="*/ 103 w 208"/>
                    <a:gd name="T77" fmla="*/ 239 h 225"/>
                    <a:gd name="T78" fmla="*/ 105 w 208"/>
                    <a:gd name="T79" fmla="*/ 254 h 22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08"/>
                    <a:gd name="T121" fmla="*/ 0 h 225"/>
                    <a:gd name="T122" fmla="*/ 208 w 208"/>
                    <a:gd name="T123" fmla="*/ 225 h 22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08" h="225">
                      <a:moveTo>
                        <a:pt x="88" y="221"/>
                      </a:moveTo>
                      <a:cubicBezTo>
                        <a:pt x="86" y="222"/>
                        <a:pt x="83" y="222"/>
                        <a:pt x="80" y="223"/>
                      </a:cubicBezTo>
                      <a:cubicBezTo>
                        <a:pt x="79" y="223"/>
                        <a:pt x="77" y="225"/>
                        <a:pt x="76" y="224"/>
                      </a:cubicBezTo>
                      <a:cubicBezTo>
                        <a:pt x="75" y="223"/>
                        <a:pt x="77" y="220"/>
                        <a:pt x="76" y="218"/>
                      </a:cubicBezTo>
                      <a:cubicBezTo>
                        <a:pt x="75" y="218"/>
                        <a:pt x="74" y="220"/>
                        <a:pt x="72" y="220"/>
                      </a:cubicBezTo>
                      <a:cubicBezTo>
                        <a:pt x="71" y="220"/>
                        <a:pt x="70" y="218"/>
                        <a:pt x="69" y="218"/>
                      </a:cubicBezTo>
                      <a:cubicBezTo>
                        <a:pt x="68" y="219"/>
                        <a:pt x="69" y="222"/>
                        <a:pt x="68" y="223"/>
                      </a:cubicBezTo>
                      <a:cubicBezTo>
                        <a:pt x="66" y="224"/>
                        <a:pt x="65" y="223"/>
                        <a:pt x="63" y="222"/>
                      </a:cubicBezTo>
                      <a:cubicBezTo>
                        <a:pt x="62" y="222"/>
                        <a:pt x="60" y="221"/>
                        <a:pt x="58" y="221"/>
                      </a:cubicBezTo>
                      <a:cubicBezTo>
                        <a:pt x="57" y="222"/>
                        <a:pt x="57" y="224"/>
                        <a:pt x="56" y="225"/>
                      </a:cubicBezTo>
                      <a:cubicBezTo>
                        <a:pt x="54" y="223"/>
                        <a:pt x="50" y="222"/>
                        <a:pt x="49" y="219"/>
                      </a:cubicBezTo>
                      <a:cubicBezTo>
                        <a:pt x="48" y="218"/>
                        <a:pt x="50" y="215"/>
                        <a:pt x="49" y="213"/>
                      </a:cubicBezTo>
                      <a:cubicBezTo>
                        <a:pt x="48" y="212"/>
                        <a:pt x="44" y="215"/>
                        <a:pt x="44" y="214"/>
                      </a:cubicBezTo>
                      <a:cubicBezTo>
                        <a:pt x="44" y="211"/>
                        <a:pt x="48" y="209"/>
                        <a:pt x="48" y="206"/>
                      </a:cubicBezTo>
                      <a:cubicBezTo>
                        <a:pt x="48" y="204"/>
                        <a:pt x="45" y="204"/>
                        <a:pt x="44" y="202"/>
                      </a:cubicBezTo>
                      <a:cubicBezTo>
                        <a:pt x="43" y="200"/>
                        <a:pt x="44" y="196"/>
                        <a:pt x="43" y="194"/>
                      </a:cubicBezTo>
                      <a:cubicBezTo>
                        <a:pt x="41" y="192"/>
                        <a:pt x="38" y="191"/>
                        <a:pt x="35" y="192"/>
                      </a:cubicBezTo>
                      <a:cubicBezTo>
                        <a:pt x="34" y="192"/>
                        <a:pt x="36" y="194"/>
                        <a:pt x="35" y="195"/>
                      </a:cubicBezTo>
                      <a:cubicBezTo>
                        <a:pt x="34" y="196"/>
                        <a:pt x="33" y="196"/>
                        <a:pt x="31" y="196"/>
                      </a:cubicBezTo>
                      <a:cubicBezTo>
                        <a:pt x="30" y="196"/>
                        <a:pt x="28" y="194"/>
                        <a:pt x="27" y="195"/>
                      </a:cubicBezTo>
                      <a:cubicBezTo>
                        <a:pt x="24" y="195"/>
                        <a:pt x="22" y="199"/>
                        <a:pt x="20" y="199"/>
                      </a:cubicBezTo>
                      <a:cubicBezTo>
                        <a:pt x="18" y="198"/>
                        <a:pt x="18" y="194"/>
                        <a:pt x="16" y="193"/>
                      </a:cubicBezTo>
                      <a:cubicBezTo>
                        <a:pt x="15" y="193"/>
                        <a:pt x="14" y="195"/>
                        <a:pt x="13" y="196"/>
                      </a:cubicBezTo>
                      <a:cubicBezTo>
                        <a:pt x="12" y="196"/>
                        <a:pt x="10" y="197"/>
                        <a:pt x="9" y="196"/>
                      </a:cubicBezTo>
                      <a:cubicBezTo>
                        <a:pt x="8" y="195"/>
                        <a:pt x="8" y="192"/>
                        <a:pt x="8" y="190"/>
                      </a:cubicBezTo>
                      <a:lnTo>
                        <a:pt x="10" y="184"/>
                      </a:lnTo>
                      <a:lnTo>
                        <a:pt x="7" y="178"/>
                      </a:lnTo>
                      <a:lnTo>
                        <a:pt x="4" y="178"/>
                      </a:lnTo>
                      <a:lnTo>
                        <a:pt x="1" y="174"/>
                      </a:lnTo>
                      <a:lnTo>
                        <a:pt x="3" y="165"/>
                      </a:lnTo>
                      <a:lnTo>
                        <a:pt x="0" y="157"/>
                      </a:lnTo>
                      <a:cubicBezTo>
                        <a:pt x="2" y="157"/>
                        <a:pt x="4" y="158"/>
                        <a:pt x="5" y="156"/>
                      </a:cubicBezTo>
                      <a:cubicBezTo>
                        <a:pt x="7" y="154"/>
                        <a:pt x="6" y="150"/>
                        <a:pt x="8" y="148"/>
                      </a:cubicBezTo>
                      <a:cubicBezTo>
                        <a:pt x="8" y="147"/>
                        <a:pt x="11" y="147"/>
                        <a:pt x="12" y="148"/>
                      </a:cubicBezTo>
                      <a:cubicBezTo>
                        <a:pt x="14" y="149"/>
                        <a:pt x="14" y="153"/>
                        <a:pt x="17" y="154"/>
                      </a:cubicBezTo>
                      <a:cubicBezTo>
                        <a:pt x="19" y="154"/>
                        <a:pt x="19" y="149"/>
                        <a:pt x="21" y="149"/>
                      </a:cubicBezTo>
                      <a:cubicBezTo>
                        <a:pt x="25" y="147"/>
                        <a:pt x="30" y="150"/>
                        <a:pt x="34" y="149"/>
                      </a:cubicBezTo>
                      <a:cubicBezTo>
                        <a:pt x="36" y="148"/>
                        <a:pt x="35" y="145"/>
                        <a:pt x="37" y="145"/>
                      </a:cubicBezTo>
                      <a:cubicBezTo>
                        <a:pt x="38" y="145"/>
                        <a:pt x="38" y="149"/>
                        <a:pt x="39" y="149"/>
                      </a:cubicBezTo>
                      <a:lnTo>
                        <a:pt x="86" y="149"/>
                      </a:lnTo>
                      <a:lnTo>
                        <a:pt x="89" y="135"/>
                      </a:lnTo>
                      <a:lnTo>
                        <a:pt x="85" y="133"/>
                      </a:lnTo>
                      <a:lnTo>
                        <a:pt x="74" y="6"/>
                      </a:lnTo>
                      <a:cubicBezTo>
                        <a:pt x="73" y="0"/>
                        <a:pt x="86" y="6"/>
                        <a:pt x="93" y="6"/>
                      </a:cubicBezTo>
                      <a:lnTo>
                        <a:pt x="169" y="65"/>
                      </a:lnTo>
                      <a:cubicBezTo>
                        <a:pt x="169" y="68"/>
                        <a:pt x="168" y="70"/>
                        <a:pt x="169" y="72"/>
                      </a:cubicBezTo>
                      <a:cubicBezTo>
                        <a:pt x="170" y="74"/>
                        <a:pt x="173" y="73"/>
                        <a:pt x="175" y="74"/>
                      </a:cubicBezTo>
                      <a:cubicBezTo>
                        <a:pt x="176" y="76"/>
                        <a:pt x="177" y="78"/>
                        <a:pt x="179" y="79"/>
                      </a:cubicBezTo>
                      <a:cubicBezTo>
                        <a:pt x="181" y="80"/>
                        <a:pt x="183" y="79"/>
                        <a:pt x="185" y="80"/>
                      </a:cubicBezTo>
                      <a:cubicBezTo>
                        <a:pt x="188" y="81"/>
                        <a:pt x="192" y="82"/>
                        <a:pt x="194" y="85"/>
                      </a:cubicBezTo>
                      <a:cubicBezTo>
                        <a:pt x="195" y="88"/>
                        <a:pt x="192" y="92"/>
                        <a:pt x="193" y="96"/>
                      </a:cubicBezTo>
                      <a:cubicBezTo>
                        <a:pt x="193" y="97"/>
                        <a:pt x="195" y="97"/>
                        <a:pt x="196" y="97"/>
                      </a:cubicBezTo>
                      <a:cubicBezTo>
                        <a:pt x="201" y="97"/>
                        <a:pt x="204" y="95"/>
                        <a:pt x="208" y="94"/>
                      </a:cubicBezTo>
                      <a:lnTo>
                        <a:pt x="208" y="139"/>
                      </a:lnTo>
                      <a:cubicBezTo>
                        <a:pt x="207" y="139"/>
                        <a:pt x="205" y="139"/>
                        <a:pt x="204" y="140"/>
                      </a:cubicBezTo>
                      <a:cubicBezTo>
                        <a:pt x="203" y="141"/>
                        <a:pt x="203" y="143"/>
                        <a:pt x="202" y="144"/>
                      </a:cubicBezTo>
                      <a:cubicBezTo>
                        <a:pt x="201" y="145"/>
                        <a:pt x="199" y="144"/>
                        <a:pt x="198" y="145"/>
                      </a:cubicBezTo>
                      <a:lnTo>
                        <a:pt x="196" y="149"/>
                      </a:lnTo>
                      <a:lnTo>
                        <a:pt x="169" y="152"/>
                      </a:lnTo>
                      <a:cubicBezTo>
                        <a:pt x="168" y="153"/>
                        <a:pt x="167" y="156"/>
                        <a:pt x="165" y="156"/>
                      </a:cubicBezTo>
                      <a:lnTo>
                        <a:pt x="156" y="155"/>
                      </a:lnTo>
                      <a:cubicBezTo>
                        <a:pt x="153" y="155"/>
                        <a:pt x="150" y="152"/>
                        <a:pt x="147" y="153"/>
                      </a:cubicBezTo>
                      <a:cubicBezTo>
                        <a:pt x="141" y="155"/>
                        <a:pt x="136" y="159"/>
                        <a:pt x="131" y="162"/>
                      </a:cubicBezTo>
                      <a:cubicBezTo>
                        <a:pt x="130" y="163"/>
                        <a:pt x="131" y="166"/>
                        <a:pt x="129" y="167"/>
                      </a:cubicBezTo>
                      <a:cubicBezTo>
                        <a:pt x="128" y="168"/>
                        <a:pt x="127" y="165"/>
                        <a:pt x="126" y="166"/>
                      </a:cubicBezTo>
                      <a:cubicBezTo>
                        <a:pt x="124" y="166"/>
                        <a:pt x="121" y="168"/>
                        <a:pt x="120" y="170"/>
                      </a:cubicBezTo>
                      <a:cubicBezTo>
                        <a:pt x="119" y="171"/>
                        <a:pt x="122" y="174"/>
                        <a:pt x="120" y="175"/>
                      </a:cubicBezTo>
                      <a:cubicBezTo>
                        <a:pt x="119" y="176"/>
                        <a:pt x="117" y="173"/>
                        <a:pt x="115" y="174"/>
                      </a:cubicBezTo>
                      <a:cubicBezTo>
                        <a:pt x="114" y="175"/>
                        <a:pt x="116" y="177"/>
                        <a:pt x="115" y="179"/>
                      </a:cubicBezTo>
                      <a:cubicBezTo>
                        <a:pt x="114" y="180"/>
                        <a:pt x="112" y="181"/>
                        <a:pt x="111" y="181"/>
                      </a:cubicBezTo>
                      <a:cubicBezTo>
                        <a:pt x="108" y="181"/>
                        <a:pt x="107" y="177"/>
                        <a:pt x="105" y="177"/>
                      </a:cubicBezTo>
                      <a:cubicBezTo>
                        <a:pt x="103" y="177"/>
                        <a:pt x="103" y="179"/>
                        <a:pt x="101" y="180"/>
                      </a:cubicBezTo>
                      <a:cubicBezTo>
                        <a:pt x="100" y="181"/>
                        <a:pt x="97" y="180"/>
                        <a:pt x="97" y="182"/>
                      </a:cubicBezTo>
                      <a:cubicBezTo>
                        <a:pt x="96" y="184"/>
                        <a:pt x="100" y="186"/>
                        <a:pt x="99" y="189"/>
                      </a:cubicBezTo>
                      <a:cubicBezTo>
                        <a:pt x="99" y="190"/>
                        <a:pt x="97" y="188"/>
                        <a:pt x="96" y="189"/>
                      </a:cubicBezTo>
                      <a:cubicBezTo>
                        <a:pt x="96" y="190"/>
                        <a:pt x="99" y="191"/>
                        <a:pt x="98" y="193"/>
                      </a:cubicBezTo>
                      <a:cubicBezTo>
                        <a:pt x="97" y="195"/>
                        <a:pt x="95" y="197"/>
                        <a:pt x="93" y="199"/>
                      </a:cubicBezTo>
                      <a:cubicBezTo>
                        <a:pt x="91" y="200"/>
                        <a:pt x="87" y="197"/>
                        <a:pt x="86" y="199"/>
                      </a:cubicBezTo>
                      <a:cubicBezTo>
                        <a:pt x="85" y="201"/>
                        <a:pt x="89" y="202"/>
                        <a:pt x="89" y="205"/>
                      </a:cubicBezTo>
                      <a:cubicBezTo>
                        <a:pt x="89" y="207"/>
                        <a:pt x="87" y="210"/>
                        <a:pt x="87" y="212"/>
                      </a:cubicBezTo>
                      <a:cubicBezTo>
                        <a:pt x="87" y="215"/>
                        <a:pt x="88" y="218"/>
                        <a:pt x="88" y="22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8" name="Freeform 2561"/>
                <p:cNvSpPr>
                  <a:spLocks noChangeAspect="1"/>
                </p:cNvSpPr>
                <p:nvPr/>
              </p:nvSpPr>
              <p:spPr bwMode="auto">
                <a:xfrm>
                  <a:off x="4406900" y="3779838"/>
                  <a:ext cx="188913" cy="153988"/>
                </a:xfrm>
                <a:custGeom>
                  <a:avLst/>
                  <a:gdLst>
                    <a:gd name="T0" fmla="*/ 41 w 99"/>
                    <a:gd name="T1" fmla="*/ 97 h 81"/>
                    <a:gd name="T2" fmla="*/ 37 w 99"/>
                    <a:gd name="T3" fmla="*/ 93 h 81"/>
                    <a:gd name="T4" fmla="*/ 31 w 99"/>
                    <a:gd name="T5" fmla="*/ 92 h 81"/>
                    <a:gd name="T6" fmla="*/ 22 w 99"/>
                    <a:gd name="T7" fmla="*/ 93 h 81"/>
                    <a:gd name="T8" fmla="*/ 14 w 99"/>
                    <a:gd name="T9" fmla="*/ 96 h 81"/>
                    <a:gd name="T10" fmla="*/ 11 w 99"/>
                    <a:gd name="T11" fmla="*/ 95 h 81"/>
                    <a:gd name="T12" fmla="*/ 7 w 99"/>
                    <a:gd name="T13" fmla="*/ 93 h 81"/>
                    <a:gd name="T14" fmla="*/ 7 w 99"/>
                    <a:gd name="T15" fmla="*/ 89 h 81"/>
                    <a:gd name="T16" fmla="*/ 4 w 99"/>
                    <a:gd name="T17" fmla="*/ 87 h 81"/>
                    <a:gd name="T18" fmla="*/ 4 w 99"/>
                    <a:gd name="T19" fmla="*/ 83 h 81"/>
                    <a:gd name="T20" fmla="*/ 2 w 99"/>
                    <a:gd name="T21" fmla="*/ 72 h 81"/>
                    <a:gd name="T22" fmla="*/ 5 w 99"/>
                    <a:gd name="T23" fmla="*/ 63 h 81"/>
                    <a:gd name="T24" fmla="*/ 1 w 99"/>
                    <a:gd name="T25" fmla="*/ 56 h 81"/>
                    <a:gd name="T26" fmla="*/ 10 w 99"/>
                    <a:gd name="T27" fmla="*/ 56 h 81"/>
                    <a:gd name="T28" fmla="*/ 16 w 99"/>
                    <a:gd name="T29" fmla="*/ 49 h 81"/>
                    <a:gd name="T30" fmla="*/ 13 w 99"/>
                    <a:gd name="T31" fmla="*/ 44 h 81"/>
                    <a:gd name="T32" fmla="*/ 17 w 99"/>
                    <a:gd name="T33" fmla="*/ 44 h 81"/>
                    <a:gd name="T34" fmla="*/ 14 w 99"/>
                    <a:gd name="T35" fmla="*/ 36 h 81"/>
                    <a:gd name="T36" fmla="*/ 19 w 99"/>
                    <a:gd name="T37" fmla="*/ 34 h 81"/>
                    <a:gd name="T38" fmla="*/ 24 w 99"/>
                    <a:gd name="T39" fmla="*/ 30 h 81"/>
                    <a:gd name="T40" fmla="*/ 31 w 99"/>
                    <a:gd name="T41" fmla="*/ 35 h 81"/>
                    <a:gd name="T42" fmla="*/ 36 w 99"/>
                    <a:gd name="T43" fmla="*/ 32 h 81"/>
                    <a:gd name="T44" fmla="*/ 36 w 99"/>
                    <a:gd name="T45" fmla="*/ 26 h 81"/>
                    <a:gd name="T46" fmla="*/ 42 w 99"/>
                    <a:gd name="T47" fmla="*/ 28 h 81"/>
                    <a:gd name="T48" fmla="*/ 42 w 99"/>
                    <a:gd name="T49" fmla="*/ 22 h 81"/>
                    <a:gd name="T50" fmla="*/ 49 w 99"/>
                    <a:gd name="T51" fmla="*/ 17 h 81"/>
                    <a:gd name="T52" fmla="*/ 53 w 99"/>
                    <a:gd name="T53" fmla="*/ 18 h 81"/>
                    <a:gd name="T54" fmla="*/ 55 w 99"/>
                    <a:gd name="T55" fmla="*/ 12 h 81"/>
                    <a:gd name="T56" fmla="*/ 75 w 99"/>
                    <a:gd name="T57" fmla="*/ 1 h 81"/>
                    <a:gd name="T58" fmla="*/ 85 w 99"/>
                    <a:gd name="T59" fmla="*/ 4 h 81"/>
                    <a:gd name="T60" fmla="*/ 84 w 99"/>
                    <a:gd name="T61" fmla="*/ 14 h 81"/>
                    <a:gd name="T62" fmla="*/ 87 w 99"/>
                    <a:gd name="T63" fmla="*/ 23 h 81"/>
                    <a:gd name="T64" fmla="*/ 94 w 99"/>
                    <a:gd name="T65" fmla="*/ 29 h 81"/>
                    <a:gd name="T66" fmla="*/ 97 w 99"/>
                    <a:gd name="T67" fmla="*/ 30 h 81"/>
                    <a:gd name="T68" fmla="*/ 94 w 99"/>
                    <a:gd name="T69" fmla="*/ 38 h 81"/>
                    <a:gd name="T70" fmla="*/ 108 w 99"/>
                    <a:gd name="T71" fmla="*/ 44 h 81"/>
                    <a:gd name="T72" fmla="*/ 113 w 99"/>
                    <a:gd name="T73" fmla="*/ 43 h 81"/>
                    <a:gd name="T74" fmla="*/ 118 w 99"/>
                    <a:gd name="T75" fmla="*/ 47 h 81"/>
                    <a:gd name="T76" fmla="*/ 115 w 99"/>
                    <a:gd name="T77" fmla="*/ 50 h 81"/>
                    <a:gd name="T78" fmla="*/ 117 w 99"/>
                    <a:gd name="T79" fmla="*/ 57 h 81"/>
                    <a:gd name="T80" fmla="*/ 119 w 99"/>
                    <a:gd name="T81" fmla="*/ 59 h 81"/>
                    <a:gd name="T82" fmla="*/ 118 w 99"/>
                    <a:gd name="T83" fmla="*/ 63 h 81"/>
                    <a:gd name="T84" fmla="*/ 112 w 99"/>
                    <a:gd name="T85" fmla="*/ 66 h 81"/>
                    <a:gd name="T86" fmla="*/ 105 w 99"/>
                    <a:gd name="T87" fmla="*/ 66 h 81"/>
                    <a:gd name="T88" fmla="*/ 100 w 99"/>
                    <a:gd name="T89" fmla="*/ 67 h 81"/>
                    <a:gd name="T90" fmla="*/ 100 w 99"/>
                    <a:gd name="T91" fmla="*/ 73 h 81"/>
                    <a:gd name="T92" fmla="*/ 96 w 99"/>
                    <a:gd name="T93" fmla="*/ 72 h 81"/>
                    <a:gd name="T94" fmla="*/ 95 w 99"/>
                    <a:gd name="T95" fmla="*/ 77 h 81"/>
                    <a:gd name="T96" fmla="*/ 89 w 99"/>
                    <a:gd name="T97" fmla="*/ 75 h 81"/>
                    <a:gd name="T98" fmla="*/ 83 w 99"/>
                    <a:gd name="T99" fmla="*/ 73 h 81"/>
                    <a:gd name="T100" fmla="*/ 78 w 99"/>
                    <a:gd name="T101" fmla="*/ 71 h 81"/>
                    <a:gd name="T102" fmla="*/ 73 w 99"/>
                    <a:gd name="T103" fmla="*/ 73 h 81"/>
                    <a:gd name="T104" fmla="*/ 53 w 99"/>
                    <a:gd name="T105" fmla="*/ 73 h 81"/>
                    <a:gd name="T106" fmla="*/ 41 w 99"/>
                    <a:gd name="T107" fmla="*/ 73 h 81"/>
                    <a:gd name="T108" fmla="*/ 38 w 99"/>
                    <a:gd name="T109" fmla="*/ 78 h 81"/>
                    <a:gd name="T110" fmla="*/ 41 w 99"/>
                    <a:gd name="T111" fmla="*/ 81 h 81"/>
                    <a:gd name="T112" fmla="*/ 40 w 99"/>
                    <a:gd name="T113" fmla="*/ 84 h 81"/>
                    <a:gd name="T114" fmla="*/ 42 w 99"/>
                    <a:gd name="T115" fmla="*/ 86 h 81"/>
                    <a:gd name="T116" fmla="*/ 40 w 99"/>
                    <a:gd name="T117" fmla="*/ 87 h 81"/>
                    <a:gd name="T118" fmla="*/ 41 w 99"/>
                    <a:gd name="T119" fmla="*/ 97 h 8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9"/>
                    <a:gd name="T181" fmla="*/ 0 h 81"/>
                    <a:gd name="T182" fmla="*/ 99 w 99"/>
                    <a:gd name="T183" fmla="*/ 81 h 81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9" h="81">
                      <a:moveTo>
                        <a:pt x="34" y="81"/>
                      </a:moveTo>
                      <a:cubicBezTo>
                        <a:pt x="33" y="80"/>
                        <a:pt x="32" y="79"/>
                        <a:pt x="31" y="78"/>
                      </a:cubicBezTo>
                      <a:cubicBezTo>
                        <a:pt x="30" y="77"/>
                        <a:pt x="28" y="77"/>
                        <a:pt x="26" y="77"/>
                      </a:cubicBezTo>
                      <a:cubicBezTo>
                        <a:pt x="23" y="77"/>
                        <a:pt x="20" y="77"/>
                        <a:pt x="18" y="78"/>
                      </a:cubicBezTo>
                      <a:cubicBezTo>
                        <a:pt x="16" y="78"/>
                        <a:pt x="14" y="80"/>
                        <a:pt x="12" y="80"/>
                      </a:cubicBezTo>
                      <a:cubicBezTo>
                        <a:pt x="11" y="81"/>
                        <a:pt x="10" y="79"/>
                        <a:pt x="9" y="79"/>
                      </a:cubicBezTo>
                      <a:cubicBezTo>
                        <a:pt x="8" y="78"/>
                        <a:pt x="6" y="79"/>
                        <a:pt x="6" y="78"/>
                      </a:cubicBezTo>
                      <a:cubicBezTo>
                        <a:pt x="5" y="77"/>
                        <a:pt x="6" y="75"/>
                        <a:pt x="6" y="74"/>
                      </a:cubicBezTo>
                      <a:cubicBezTo>
                        <a:pt x="5" y="73"/>
                        <a:pt x="3" y="74"/>
                        <a:pt x="3" y="73"/>
                      </a:cubicBezTo>
                      <a:cubicBezTo>
                        <a:pt x="2" y="72"/>
                        <a:pt x="3" y="70"/>
                        <a:pt x="3" y="69"/>
                      </a:cubicBezTo>
                      <a:cubicBezTo>
                        <a:pt x="3" y="66"/>
                        <a:pt x="2" y="63"/>
                        <a:pt x="2" y="60"/>
                      </a:cubicBezTo>
                      <a:cubicBezTo>
                        <a:pt x="2" y="58"/>
                        <a:pt x="4" y="55"/>
                        <a:pt x="4" y="53"/>
                      </a:cubicBezTo>
                      <a:cubicBezTo>
                        <a:pt x="4" y="50"/>
                        <a:pt x="0" y="49"/>
                        <a:pt x="1" y="47"/>
                      </a:cubicBezTo>
                      <a:cubicBezTo>
                        <a:pt x="2" y="45"/>
                        <a:pt x="6" y="48"/>
                        <a:pt x="8" y="47"/>
                      </a:cubicBezTo>
                      <a:cubicBezTo>
                        <a:pt x="10" y="45"/>
                        <a:pt x="12" y="43"/>
                        <a:pt x="13" y="41"/>
                      </a:cubicBezTo>
                      <a:cubicBezTo>
                        <a:pt x="14" y="39"/>
                        <a:pt x="11" y="38"/>
                        <a:pt x="11" y="37"/>
                      </a:cubicBezTo>
                      <a:cubicBezTo>
                        <a:pt x="12" y="36"/>
                        <a:pt x="14" y="38"/>
                        <a:pt x="14" y="37"/>
                      </a:cubicBezTo>
                      <a:cubicBezTo>
                        <a:pt x="15" y="34"/>
                        <a:pt x="11" y="32"/>
                        <a:pt x="12" y="30"/>
                      </a:cubicBezTo>
                      <a:cubicBezTo>
                        <a:pt x="12" y="28"/>
                        <a:pt x="15" y="29"/>
                        <a:pt x="16" y="28"/>
                      </a:cubicBezTo>
                      <a:cubicBezTo>
                        <a:pt x="18" y="27"/>
                        <a:pt x="18" y="25"/>
                        <a:pt x="20" y="25"/>
                      </a:cubicBezTo>
                      <a:cubicBezTo>
                        <a:pt x="22" y="25"/>
                        <a:pt x="23" y="29"/>
                        <a:pt x="26" y="29"/>
                      </a:cubicBezTo>
                      <a:cubicBezTo>
                        <a:pt x="27" y="29"/>
                        <a:pt x="29" y="28"/>
                        <a:pt x="30" y="27"/>
                      </a:cubicBezTo>
                      <a:cubicBezTo>
                        <a:pt x="31" y="25"/>
                        <a:pt x="29" y="23"/>
                        <a:pt x="30" y="22"/>
                      </a:cubicBezTo>
                      <a:cubicBezTo>
                        <a:pt x="32" y="21"/>
                        <a:pt x="34" y="24"/>
                        <a:pt x="35" y="23"/>
                      </a:cubicBezTo>
                      <a:cubicBezTo>
                        <a:pt x="37" y="22"/>
                        <a:pt x="34" y="19"/>
                        <a:pt x="35" y="18"/>
                      </a:cubicBezTo>
                      <a:cubicBezTo>
                        <a:pt x="36" y="16"/>
                        <a:pt x="39" y="14"/>
                        <a:pt x="41" y="14"/>
                      </a:cubicBezTo>
                      <a:cubicBezTo>
                        <a:pt x="42" y="13"/>
                        <a:pt x="43" y="16"/>
                        <a:pt x="44" y="15"/>
                      </a:cubicBezTo>
                      <a:cubicBezTo>
                        <a:pt x="46" y="14"/>
                        <a:pt x="45" y="11"/>
                        <a:pt x="46" y="10"/>
                      </a:cubicBezTo>
                      <a:cubicBezTo>
                        <a:pt x="51" y="7"/>
                        <a:pt x="56" y="3"/>
                        <a:pt x="62" y="1"/>
                      </a:cubicBezTo>
                      <a:cubicBezTo>
                        <a:pt x="65" y="0"/>
                        <a:pt x="68" y="3"/>
                        <a:pt x="71" y="3"/>
                      </a:cubicBezTo>
                      <a:cubicBezTo>
                        <a:pt x="70" y="6"/>
                        <a:pt x="70" y="9"/>
                        <a:pt x="70" y="12"/>
                      </a:cubicBezTo>
                      <a:cubicBezTo>
                        <a:pt x="70" y="15"/>
                        <a:pt x="71" y="17"/>
                        <a:pt x="72" y="19"/>
                      </a:cubicBezTo>
                      <a:cubicBezTo>
                        <a:pt x="74" y="21"/>
                        <a:pt x="76" y="22"/>
                        <a:pt x="78" y="24"/>
                      </a:cubicBezTo>
                      <a:cubicBezTo>
                        <a:pt x="79" y="25"/>
                        <a:pt x="81" y="24"/>
                        <a:pt x="81" y="25"/>
                      </a:cubicBezTo>
                      <a:cubicBezTo>
                        <a:pt x="82" y="28"/>
                        <a:pt x="77" y="30"/>
                        <a:pt x="78" y="32"/>
                      </a:cubicBezTo>
                      <a:cubicBezTo>
                        <a:pt x="81" y="36"/>
                        <a:pt x="86" y="36"/>
                        <a:pt x="90" y="37"/>
                      </a:cubicBezTo>
                      <a:cubicBezTo>
                        <a:pt x="91" y="38"/>
                        <a:pt x="93" y="35"/>
                        <a:pt x="94" y="36"/>
                      </a:cubicBezTo>
                      <a:cubicBezTo>
                        <a:pt x="96" y="36"/>
                        <a:pt x="97" y="38"/>
                        <a:pt x="98" y="39"/>
                      </a:cubicBezTo>
                      <a:cubicBezTo>
                        <a:pt x="98" y="40"/>
                        <a:pt x="96" y="41"/>
                        <a:pt x="96" y="42"/>
                      </a:cubicBezTo>
                      <a:cubicBezTo>
                        <a:pt x="96" y="44"/>
                        <a:pt x="96" y="46"/>
                        <a:pt x="97" y="48"/>
                      </a:cubicBezTo>
                      <a:cubicBezTo>
                        <a:pt x="97" y="49"/>
                        <a:pt x="98" y="48"/>
                        <a:pt x="99" y="49"/>
                      </a:cubicBezTo>
                      <a:cubicBezTo>
                        <a:pt x="99" y="50"/>
                        <a:pt x="99" y="52"/>
                        <a:pt x="98" y="53"/>
                      </a:cubicBezTo>
                      <a:cubicBezTo>
                        <a:pt x="97" y="55"/>
                        <a:pt x="95" y="55"/>
                        <a:pt x="93" y="55"/>
                      </a:cubicBezTo>
                      <a:cubicBezTo>
                        <a:pt x="91" y="55"/>
                        <a:pt x="89" y="54"/>
                        <a:pt x="87" y="55"/>
                      </a:cubicBezTo>
                      <a:cubicBezTo>
                        <a:pt x="85" y="55"/>
                        <a:pt x="84" y="55"/>
                        <a:pt x="83" y="56"/>
                      </a:cubicBezTo>
                      <a:cubicBezTo>
                        <a:pt x="82" y="58"/>
                        <a:pt x="84" y="60"/>
                        <a:pt x="83" y="61"/>
                      </a:cubicBezTo>
                      <a:cubicBezTo>
                        <a:pt x="82" y="62"/>
                        <a:pt x="81" y="60"/>
                        <a:pt x="80" y="60"/>
                      </a:cubicBezTo>
                      <a:cubicBezTo>
                        <a:pt x="79" y="61"/>
                        <a:pt x="79" y="62"/>
                        <a:pt x="79" y="64"/>
                      </a:cubicBezTo>
                      <a:cubicBezTo>
                        <a:pt x="77" y="63"/>
                        <a:pt x="76" y="63"/>
                        <a:pt x="74" y="63"/>
                      </a:cubicBezTo>
                      <a:cubicBezTo>
                        <a:pt x="72" y="62"/>
                        <a:pt x="71" y="62"/>
                        <a:pt x="69" y="61"/>
                      </a:cubicBezTo>
                      <a:cubicBezTo>
                        <a:pt x="68" y="60"/>
                        <a:pt x="67" y="59"/>
                        <a:pt x="65" y="59"/>
                      </a:cubicBezTo>
                      <a:cubicBezTo>
                        <a:pt x="63" y="59"/>
                        <a:pt x="62" y="61"/>
                        <a:pt x="61" y="61"/>
                      </a:cubicBezTo>
                      <a:cubicBezTo>
                        <a:pt x="55" y="62"/>
                        <a:pt x="49" y="61"/>
                        <a:pt x="44" y="61"/>
                      </a:cubicBezTo>
                      <a:cubicBezTo>
                        <a:pt x="41" y="61"/>
                        <a:pt x="37" y="60"/>
                        <a:pt x="34" y="61"/>
                      </a:cubicBezTo>
                      <a:cubicBezTo>
                        <a:pt x="33" y="61"/>
                        <a:pt x="32" y="63"/>
                        <a:pt x="32" y="65"/>
                      </a:cubicBezTo>
                      <a:cubicBezTo>
                        <a:pt x="32" y="66"/>
                        <a:pt x="34" y="67"/>
                        <a:pt x="34" y="68"/>
                      </a:cubicBezTo>
                      <a:cubicBezTo>
                        <a:pt x="34" y="69"/>
                        <a:pt x="33" y="70"/>
                        <a:pt x="33" y="70"/>
                      </a:cubicBezTo>
                      <a:cubicBezTo>
                        <a:pt x="33" y="71"/>
                        <a:pt x="35" y="71"/>
                        <a:pt x="35" y="72"/>
                      </a:cubicBezTo>
                      <a:cubicBezTo>
                        <a:pt x="35" y="73"/>
                        <a:pt x="33" y="73"/>
                        <a:pt x="33" y="73"/>
                      </a:cubicBezTo>
                      <a:cubicBezTo>
                        <a:pt x="33" y="76"/>
                        <a:pt x="34" y="78"/>
                        <a:pt x="34" y="8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09" name="Freeform 2562"/>
                <p:cNvSpPr>
                  <a:spLocks noChangeAspect="1"/>
                </p:cNvSpPr>
                <p:nvPr/>
              </p:nvSpPr>
              <p:spPr bwMode="auto">
                <a:xfrm>
                  <a:off x="4462463" y="3890963"/>
                  <a:ext cx="111125" cy="176213"/>
                </a:xfrm>
                <a:custGeom>
                  <a:avLst/>
                  <a:gdLst>
                    <a:gd name="T0" fmla="*/ 6 w 58"/>
                    <a:gd name="T1" fmla="*/ 106 h 92"/>
                    <a:gd name="T2" fmla="*/ 21 w 58"/>
                    <a:gd name="T3" fmla="*/ 111 h 92"/>
                    <a:gd name="T4" fmla="*/ 25 w 58"/>
                    <a:gd name="T5" fmla="*/ 106 h 92"/>
                    <a:gd name="T6" fmla="*/ 35 w 58"/>
                    <a:gd name="T7" fmla="*/ 106 h 92"/>
                    <a:gd name="T8" fmla="*/ 41 w 58"/>
                    <a:gd name="T9" fmla="*/ 103 h 92"/>
                    <a:gd name="T10" fmla="*/ 46 w 58"/>
                    <a:gd name="T11" fmla="*/ 98 h 92"/>
                    <a:gd name="T12" fmla="*/ 57 w 58"/>
                    <a:gd name="T13" fmla="*/ 95 h 92"/>
                    <a:gd name="T14" fmla="*/ 63 w 58"/>
                    <a:gd name="T15" fmla="*/ 92 h 92"/>
                    <a:gd name="T16" fmla="*/ 70 w 58"/>
                    <a:gd name="T17" fmla="*/ 89 h 92"/>
                    <a:gd name="T18" fmla="*/ 59 w 58"/>
                    <a:gd name="T19" fmla="*/ 83 h 92"/>
                    <a:gd name="T20" fmla="*/ 56 w 58"/>
                    <a:gd name="T21" fmla="*/ 78 h 92"/>
                    <a:gd name="T22" fmla="*/ 58 w 58"/>
                    <a:gd name="T23" fmla="*/ 70 h 92"/>
                    <a:gd name="T24" fmla="*/ 57 w 58"/>
                    <a:gd name="T25" fmla="*/ 65 h 92"/>
                    <a:gd name="T26" fmla="*/ 58 w 58"/>
                    <a:gd name="T27" fmla="*/ 56 h 92"/>
                    <a:gd name="T28" fmla="*/ 59 w 58"/>
                    <a:gd name="T29" fmla="*/ 51 h 92"/>
                    <a:gd name="T30" fmla="*/ 57 w 58"/>
                    <a:gd name="T31" fmla="*/ 45 h 92"/>
                    <a:gd name="T32" fmla="*/ 57 w 58"/>
                    <a:gd name="T33" fmla="*/ 31 h 92"/>
                    <a:gd name="T34" fmla="*/ 53 w 58"/>
                    <a:gd name="T35" fmla="*/ 28 h 92"/>
                    <a:gd name="T36" fmla="*/ 54 w 58"/>
                    <a:gd name="T37" fmla="*/ 17 h 92"/>
                    <a:gd name="T38" fmla="*/ 51 w 58"/>
                    <a:gd name="T39" fmla="*/ 14 h 92"/>
                    <a:gd name="T40" fmla="*/ 51 w 58"/>
                    <a:gd name="T41" fmla="*/ 11 h 92"/>
                    <a:gd name="T42" fmla="*/ 47 w 58"/>
                    <a:gd name="T43" fmla="*/ 7 h 92"/>
                    <a:gd name="T44" fmla="*/ 48 w 58"/>
                    <a:gd name="T45" fmla="*/ 2 h 92"/>
                    <a:gd name="T46" fmla="*/ 43 w 58"/>
                    <a:gd name="T47" fmla="*/ 0 h 92"/>
                    <a:gd name="T48" fmla="*/ 39 w 58"/>
                    <a:gd name="T49" fmla="*/ 2 h 92"/>
                    <a:gd name="T50" fmla="*/ 18 w 58"/>
                    <a:gd name="T51" fmla="*/ 2 h 92"/>
                    <a:gd name="T52" fmla="*/ 6 w 58"/>
                    <a:gd name="T53" fmla="*/ 2 h 92"/>
                    <a:gd name="T54" fmla="*/ 4 w 58"/>
                    <a:gd name="T55" fmla="*/ 7 h 92"/>
                    <a:gd name="T56" fmla="*/ 6 w 58"/>
                    <a:gd name="T57" fmla="*/ 11 h 92"/>
                    <a:gd name="T58" fmla="*/ 5 w 58"/>
                    <a:gd name="T59" fmla="*/ 13 h 92"/>
                    <a:gd name="T60" fmla="*/ 7 w 58"/>
                    <a:gd name="T61" fmla="*/ 16 h 92"/>
                    <a:gd name="T62" fmla="*/ 5 w 58"/>
                    <a:gd name="T63" fmla="*/ 17 h 92"/>
                    <a:gd name="T64" fmla="*/ 6 w 58"/>
                    <a:gd name="T65" fmla="*/ 27 h 92"/>
                    <a:gd name="T66" fmla="*/ 7 w 58"/>
                    <a:gd name="T67" fmla="*/ 34 h 92"/>
                    <a:gd name="T68" fmla="*/ 8 w 58"/>
                    <a:gd name="T69" fmla="*/ 39 h 92"/>
                    <a:gd name="T70" fmla="*/ 10 w 58"/>
                    <a:gd name="T71" fmla="*/ 45 h 92"/>
                    <a:gd name="T72" fmla="*/ 10 w 58"/>
                    <a:gd name="T73" fmla="*/ 51 h 92"/>
                    <a:gd name="T74" fmla="*/ 7 w 58"/>
                    <a:gd name="T75" fmla="*/ 57 h 92"/>
                    <a:gd name="T76" fmla="*/ 6 w 58"/>
                    <a:gd name="T77" fmla="*/ 68 h 92"/>
                    <a:gd name="T78" fmla="*/ 1 w 58"/>
                    <a:gd name="T79" fmla="*/ 75 h 92"/>
                    <a:gd name="T80" fmla="*/ 4 w 58"/>
                    <a:gd name="T81" fmla="*/ 84 h 92"/>
                    <a:gd name="T82" fmla="*/ 2 w 58"/>
                    <a:gd name="T83" fmla="*/ 93 h 92"/>
                    <a:gd name="T84" fmla="*/ 7 w 58"/>
                    <a:gd name="T85" fmla="*/ 97 h 92"/>
                    <a:gd name="T86" fmla="*/ 7 w 58"/>
                    <a:gd name="T87" fmla="*/ 104 h 92"/>
                    <a:gd name="T88" fmla="*/ 6 w 58"/>
                    <a:gd name="T89" fmla="*/ 106 h 9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8"/>
                    <a:gd name="T136" fmla="*/ 0 h 92"/>
                    <a:gd name="T137" fmla="*/ 58 w 58"/>
                    <a:gd name="T138" fmla="*/ 92 h 9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8" h="92">
                      <a:moveTo>
                        <a:pt x="5" y="88"/>
                      </a:moveTo>
                      <a:cubicBezTo>
                        <a:pt x="9" y="89"/>
                        <a:pt x="13" y="92"/>
                        <a:pt x="17" y="92"/>
                      </a:cubicBezTo>
                      <a:cubicBezTo>
                        <a:pt x="19" y="92"/>
                        <a:pt x="19" y="88"/>
                        <a:pt x="21" y="88"/>
                      </a:cubicBezTo>
                      <a:cubicBezTo>
                        <a:pt x="24" y="87"/>
                        <a:pt x="27" y="88"/>
                        <a:pt x="29" y="88"/>
                      </a:cubicBezTo>
                      <a:cubicBezTo>
                        <a:pt x="31" y="87"/>
                        <a:pt x="32" y="86"/>
                        <a:pt x="34" y="85"/>
                      </a:cubicBezTo>
                      <a:cubicBezTo>
                        <a:pt x="35" y="84"/>
                        <a:pt x="36" y="82"/>
                        <a:pt x="38" y="81"/>
                      </a:cubicBezTo>
                      <a:cubicBezTo>
                        <a:pt x="41" y="80"/>
                        <a:pt x="44" y="80"/>
                        <a:pt x="47" y="79"/>
                      </a:cubicBezTo>
                      <a:cubicBezTo>
                        <a:pt x="49" y="79"/>
                        <a:pt x="51" y="77"/>
                        <a:pt x="52" y="76"/>
                      </a:cubicBezTo>
                      <a:cubicBezTo>
                        <a:pt x="54" y="75"/>
                        <a:pt x="56" y="75"/>
                        <a:pt x="58" y="74"/>
                      </a:cubicBezTo>
                      <a:cubicBezTo>
                        <a:pt x="55" y="73"/>
                        <a:pt x="51" y="71"/>
                        <a:pt x="49" y="69"/>
                      </a:cubicBezTo>
                      <a:cubicBezTo>
                        <a:pt x="47" y="68"/>
                        <a:pt x="46" y="66"/>
                        <a:pt x="46" y="65"/>
                      </a:cubicBezTo>
                      <a:cubicBezTo>
                        <a:pt x="46" y="62"/>
                        <a:pt x="48" y="60"/>
                        <a:pt x="48" y="58"/>
                      </a:cubicBezTo>
                      <a:cubicBezTo>
                        <a:pt x="48" y="57"/>
                        <a:pt x="47" y="55"/>
                        <a:pt x="47" y="54"/>
                      </a:cubicBezTo>
                      <a:cubicBezTo>
                        <a:pt x="47" y="51"/>
                        <a:pt x="47" y="48"/>
                        <a:pt x="48" y="46"/>
                      </a:cubicBezTo>
                      <a:cubicBezTo>
                        <a:pt x="48" y="45"/>
                        <a:pt x="49" y="44"/>
                        <a:pt x="49" y="42"/>
                      </a:cubicBezTo>
                      <a:cubicBezTo>
                        <a:pt x="49" y="40"/>
                        <a:pt x="47" y="39"/>
                        <a:pt x="47" y="37"/>
                      </a:cubicBezTo>
                      <a:cubicBezTo>
                        <a:pt x="46" y="33"/>
                        <a:pt x="48" y="30"/>
                        <a:pt x="47" y="26"/>
                      </a:cubicBezTo>
                      <a:cubicBezTo>
                        <a:pt x="47" y="25"/>
                        <a:pt x="45" y="25"/>
                        <a:pt x="44" y="23"/>
                      </a:cubicBezTo>
                      <a:cubicBezTo>
                        <a:pt x="44" y="20"/>
                        <a:pt x="45" y="17"/>
                        <a:pt x="45" y="14"/>
                      </a:cubicBezTo>
                      <a:cubicBezTo>
                        <a:pt x="44" y="13"/>
                        <a:pt x="42" y="13"/>
                        <a:pt x="42" y="12"/>
                      </a:cubicBezTo>
                      <a:cubicBezTo>
                        <a:pt x="41" y="11"/>
                        <a:pt x="42" y="10"/>
                        <a:pt x="42" y="9"/>
                      </a:cubicBezTo>
                      <a:cubicBezTo>
                        <a:pt x="41" y="8"/>
                        <a:pt x="40" y="7"/>
                        <a:pt x="39" y="6"/>
                      </a:cubicBezTo>
                      <a:cubicBezTo>
                        <a:pt x="39" y="5"/>
                        <a:pt x="40" y="3"/>
                        <a:pt x="40" y="2"/>
                      </a:cubicBezTo>
                      <a:cubicBezTo>
                        <a:pt x="39" y="1"/>
                        <a:pt x="38" y="0"/>
                        <a:pt x="36" y="0"/>
                      </a:cubicBezTo>
                      <a:cubicBezTo>
                        <a:pt x="34" y="0"/>
                        <a:pt x="33" y="2"/>
                        <a:pt x="32" y="2"/>
                      </a:cubicBezTo>
                      <a:cubicBezTo>
                        <a:pt x="26" y="3"/>
                        <a:pt x="20" y="2"/>
                        <a:pt x="15" y="2"/>
                      </a:cubicBezTo>
                      <a:cubicBezTo>
                        <a:pt x="12" y="2"/>
                        <a:pt x="8" y="1"/>
                        <a:pt x="5" y="2"/>
                      </a:cubicBezTo>
                      <a:cubicBezTo>
                        <a:pt x="4" y="2"/>
                        <a:pt x="3" y="4"/>
                        <a:pt x="3" y="6"/>
                      </a:cubicBezTo>
                      <a:cubicBezTo>
                        <a:pt x="3" y="7"/>
                        <a:pt x="5" y="8"/>
                        <a:pt x="5" y="9"/>
                      </a:cubicBezTo>
                      <a:cubicBezTo>
                        <a:pt x="5" y="10"/>
                        <a:pt x="4" y="11"/>
                        <a:pt x="4" y="11"/>
                      </a:cubicBezTo>
                      <a:cubicBezTo>
                        <a:pt x="4" y="12"/>
                        <a:pt x="6" y="12"/>
                        <a:pt x="6" y="13"/>
                      </a:cubicBezTo>
                      <a:cubicBezTo>
                        <a:pt x="6" y="14"/>
                        <a:pt x="4" y="14"/>
                        <a:pt x="4" y="14"/>
                      </a:cubicBezTo>
                      <a:cubicBezTo>
                        <a:pt x="4" y="17"/>
                        <a:pt x="5" y="19"/>
                        <a:pt x="5" y="22"/>
                      </a:cubicBezTo>
                      <a:cubicBezTo>
                        <a:pt x="5" y="24"/>
                        <a:pt x="5" y="26"/>
                        <a:pt x="6" y="28"/>
                      </a:cubicBezTo>
                      <a:cubicBezTo>
                        <a:pt x="6" y="29"/>
                        <a:pt x="6" y="30"/>
                        <a:pt x="7" y="32"/>
                      </a:cubicBezTo>
                      <a:cubicBezTo>
                        <a:pt x="7" y="34"/>
                        <a:pt x="8" y="35"/>
                        <a:pt x="8" y="37"/>
                      </a:cubicBezTo>
                      <a:cubicBezTo>
                        <a:pt x="9" y="39"/>
                        <a:pt x="9" y="41"/>
                        <a:pt x="8" y="42"/>
                      </a:cubicBezTo>
                      <a:cubicBezTo>
                        <a:pt x="8" y="44"/>
                        <a:pt x="6" y="45"/>
                        <a:pt x="6" y="47"/>
                      </a:cubicBezTo>
                      <a:cubicBezTo>
                        <a:pt x="5" y="50"/>
                        <a:pt x="6" y="53"/>
                        <a:pt x="5" y="56"/>
                      </a:cubicBezTo>
                      <a:cubicBezTo>
                        <a:pt x="4" y="58"/>
                        <a:pt x="1" y="60"/>
                        <a:pt x="1" y="62"/>
                      </a:cubicBezTo>
                      <a:cubicBezTo>
                        <a:pt x="0" y="65"/>
                        <a:pt x="3" y="67"/>
                        <a:pt x="3" y="70"/>
                      </a:cubicBezTo>
                      <a:cubicBezTo>
                        <a:pt x="3" y="72"/>
                        <a:pt x="2" y="75"/>
                        <a:pt x="2" y="77"/>
                      </a:cubicBezTo>
                      <a:cubicBezTo>
                        <a:pt x="3" y="78"/>
                        <a:pt x="5" y="78"/>
                        <a:pt x="6" y="80"/>
                      </a:cubicBezTo>
                      <a:cubicBezTo>
                        <a:pt x="7" y="82"/>
                        <a:pt x="6" y="84"/>
                        <a:pt x="6" y="86"/>
                      </a:cubicBezTo>
                      <a:cubicBezTo>
                        <a:pt x="6" y="86"/>
                        <a:pt x="5" y="87"/>
                        <a:pt x="5" y="8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0" name="Freeform 2563"/>
                <p:cNvSpPr>
                  <a:spLocks noChangeAspect="1"/>
                </p:cNvSpPr>
                <p:nvPr/>
              </p:nvSpPr>
              <p:spPr bwMode="auto">
                <a:xfrm>
                  <a:off x="4537075" y="3895725"/>
                  <a:ext cx="46038" cy="136525"/>
                </a:xfrm>
                <a:custGeom>
                  <a:avLst/>
                  <a:gdLst>
                    <a:gd name="T0" fmla="*/ 23 w 24"/>
                    <a:gd name="T1" fmla="*/ 86 h 72"/>
                    <a:gd name="T2" fmla="*/ 12 w 24"/>
                    <a:gd name="T3" fmla="*/ 80 h 72"/>
                    <a:gd name="T4" fmla="*/ 8 w 24"/>
                    <a:gd name="T5" fmla="*/ 75 h 72"/>
                    <a:gd name="T6" fmla="*/ 11 w 24"/>
                    <a:gd name="T7" fmla="*/ 67 h 72"/>
                    <a:gd name="T8" fmla="*/ 10 w 24"/>
                    <a:gd name="T9" fmla="*/ 62 h 72"/>
                    <a:gd name="T10" fmla="*/ 11 w 24"/>
                    <a:gd name="T11" fmla="*/ 53 h 72"/>
                    <a:gd name="T12" fmla="*/ 12 w 24"/>
                    <a:gd name="T13" fmla="*/ 48 h 72"/>
                    <a:gd name="T14" fmla="*/ 10 w 24"/>
                    <a:gd name="T15" fmla="*/ 42 h 72"/>
                    <a:gd name="T16" fmla="*/ 10 w 24"/>
                    <a:gd name="T17" fmla="*/ 29 h 72"/>
                    <a:gd name="T18" fmla="*/ 6 w 24"/>
                    <a:gd name="T19" fmla="*/ 25 h 72"/>
                    <a:gd name="T20" fmla="*/ 7 w 24"/>
                    <a:gd name="T21" fmla="*/ 14 h 72"/>
                    <a:gd name="T22" fmla="*/ 4 w 24"/>
                    <a:gd name="T23" fmla="*/ 12 h 72"/>
                    <a:gd name="T24" fmla="*/ 4 w 24"/>
                    <a:gd name="T25" fmla="*/ 8 h 72"/>
                    <a:gd name="T26" fmla="*/ 0 w 24"/>
                    <a:gd name="T27" fmla="*/ 5 h 72"/>
                    <a:gd name="T28" fmla="*/ 1 w 24"/>
                    <a:gd name="T29" fmla="*/ 0 h 72"/>
                    <a:gd name="T30" fmla="*/ 7 w 24"/>
                    <a:gd name="T31" fmla="*/ 2 h 72"/>
                    <a:gd name="T32" fmla="*/ 13 w 24"/>
                    <a:gd name="T33" fmla="*/ 4 h 72"/>
                    <a:gd name="T34" fmla="*/ 15 w 24"/>
                    <a:gd name="T35" fmla="*/ 11 h 72"/>
                    <a:gd name="T36" fmla="*/ 21 w 24"/>
                    <a:gd name="T37" fmla="*/ 18 h 72"/>
                    <a:gd name="T38" fmla="*/ 22 w 24"/>
                    <a:gd name="T39" fmla="*/ 29 h 72"/>
                    <a:gd name="T40" fmla="*/ 25 w 24"/>
                    <a:gd name="T41" fmla="*/ 33 h 72"/>
                    <a:gd name="T42" fmla="*/ 25 w 24"/>
                    <a:gd name="T43" fmla="*/ 74 h 72"/>
                    <a:gd name="T44" fmla="*/ 29 w 24"/>
                    <a:gd name="T45" fmla="*/ 82 h 72"/>
                    <a:gd name="T46" fmla="*/ 23 w 24"/>
                    <a:gd name="T47" fmla="*/ 86 h 7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4"/>
                    <a:gd name="T73" fmla="*/ 0 h 72"/>
                    <a:gd name="T74" fmla="*/ 24 w 24"/>
                    <a:gd name="T75" fmla="*/ 72 h 72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4" h="72">
                      <a:moveTo>
                        <a:pt x="19" y="72"/>
                      </a:moveTo>
                      <a:cubicBezTo>
                        <a:pt x="16" y="71"/>
                        <a:pt x="12" y="69"/>
                        <a:pt x="10" y="67"/>
                      </a:cubicBezTo>
                      <a:cubicBezTo>
                        <a:pt x="8" y="66"/>
                        <a:pt x="7" y="64"/>
                        <a:pt x="7" y="63"/>
                      </a:cubicBezTo>
                      <a:cubicBezTo>
                        <a:pt x="7" y="60"/>
                        <a:pt x="9" y="58"/>
                        <a:pt x="9" y="56"/>
                      </a:cubicBezTo>
                      <a:cubicBezTo>
                        <a:pt x="9" y="55"/>
                        <a:pt x="8" y="53"/>
                        <a:pt x="8" y="52"/>
                      </a:cubicBezTo>
                      <a:cubicBezTo>
                        <a:pt x="8" y="49"/>
                        <a:pt x="8" y="46"/>
                        <a:pt x="9" y="44"/>
                      </a:cubicBezTo>
                      <a:cubicBezTo>
                        <a:pt x="9" y="43"/>
                        <a:pt x="10" y="42"/>
                        <a:pt x="10" y="40"/>
                      </a:cubicBezTo>
                      <a:cubicBezTo>
                        <a:pt x="10" y="38"/>
                        <a:pt x="8" y="37"/>
                        <a:pt x="8" y="35"/>
                      </a:cubicBezTo>
                      <a:cubicBezTo>
                        <a:pt x="7" y="31"/>
                        <a:pt x="9" y="28"/>
                        <a:pt x="8" y="24"/>
                      </a:cubicBezTo>
                      <a:cubicBezTo>
                        <a:pt x="8" y="23"/>
                        <a:pt x="6" y="23"/>
                        <a:pt x="5" y="21"/>
                      </a:cubicBezTo>
                      <a:cubicBezTo>
                        <a:pt x="5" y="18"/>
                        <a:pt x="6" y="15"/>
                        <a:pt x="6" y="12"/>
                      </a:cubicBezTo>
                      <a:cubicBezTo>
                        <a:pt x="5" y="11"/>
                        <a:pt x="3" y="11"/>
                        <a:pt x="3" y="10"/>
                      </a:cubicBezTo>
                      <a:cubicBezTo>
                        <a:pt x="2" y="9"/>
                        <a:pt x="3" y="8"/>
                        <a:pt x="3" y="7"/>
                      </a:cubicBezTo>
                      <a:cubicBezTo>
                        <a:pt x="2" y="6"/>
                        <a:pt x="1" y="5"/>
                        <a:pt x="0" y="4"/>
                      </a:cubicBezTo>
                      <a:cubicBezTo>
                        <a:pt x="0" y="3"/>
                        <a:pt x="1" y="1"/>
                        <a:pt x="1" y="0"/>
                      </a:cubicBezTo>
                      <a:cubicBezTo>
                        <a:pt x="3" y="1"/>
                        <a:pt x="4" y="1"/>
                        <a:pt x="6" y="2"/>
                      </a:cubicBezTo>
                      <a:cubicBezTo>
                        <a:pt x="8" y="2"/>
                        <a:pt x="9" y="2"/>
                        <a:pt x="11" y="3"/>
                      </a:cubicBezTo>
                      <a:cubicBezTo>
                        <a:pt x="11" y="5"/>
                        <a:pt x="11" y="7"/>
                        <a:pt x="12" y="9"/>
                      </a:cubicBezTo>
                      <a:cubicBezTo>
                        <a:pt x="13" y="12"/>
                        <a:pt x="16" y="13"/>
                        <a:pt x="17" y="15"/>
                      </a:cubicBezTo>
                      <a:cubicBezTo>
                        <a:pt x="18" y="18"/>
                        <a:pt x="17" y="21"/>
                        <a:pt x="18" y="24"/>
                      </a:cubicBezTo>
                      <a:cubicBezTo>
                        <a:pt x="18" y="26"/>
                        <a:pt x="21" y="27"/>
                        <a:pt x="21" y="28"/>
                      </a:cubicBezTo>
                      <a:cubicBezTo>
                        <a:pt x="22" y="39"/>
                        <a:pt x="20" y="51"/>
                        <a:pt x="21" y="62"/>
                      </a:cubicBezTo>
                      <a:cubicBezTo>
                        <a:pt x="21" y="64"/>
                        <a:pt x="23" y="67"/>
                        <a:pt x="24" y="69"/>
                      </a:cubicBezTo>
                      <a:cubicBezTo>
                        <a:pt x="22" y="70"/>
                        <a:pt x="20" y="71"/>
                        <a:pt x="19" y="7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1" name="Freeform 2564"/>
                <p:cNvSpPr>
                  <a:spLocks noChangeAspect="1"/>
                </p:cNvSpPr>
                <p:nvPr/>
              </p:nvSpPr>
              <p:spPr bwMode="auto">
                <a:xfrm>
                  <a:off x="4557713" y="3852863"/>
                  <a:ext cx="74613" cy="174625"/>
                </a:xfrm>
                <a:custGeom>
                  <a:avLst/>
                  <a:gdLst>
                    <a:gd name="T0" fmla="*/ 16 w 39"/>
                    <a:gd name="T1" fmla="*/ 110 h 91"/>
                    <a:gd name="T2" fmla="*/ 23 w 39"/>
                    <a:gd name="T3" fmla="*/ 109 h 91"/>
                    <a:gd name="T4" fmla="*/ 31 w 39"/>
                    <a:gd name="T5" fmla="*/ 109 h 91"/>
                    <a:gd name="T6" fmla="*/ 29 w 39"/>
                    <a:gd name="T7" fmla="*/ 88 h 91"/>
                    <a:gd name="T8" fmla="*/ 30 w 39"/>
                    <a:gd name="T9" fmla="*/ 76 h 91"/>
                    <a:gd name="T10" fmla="*/ 31 w 39"/>
                    <a:gd name="T11" fmla="*/ 60 h 91"/>
                    <a:gd name="T12" fmla="*/ 36 w 39"/>
                    <a:gd name="T13" fmla="*/ 59 h 91"/>
                    <a:gd name="T14" fmla="*/ 40 w 39"/>
                    <a:gd name="T15" fmla="*/ 50 h 91"/>
                    <a:gd name="T16" fmla="*/ 45 w 39"/>
                    <a:gd name="T17" fmla="*/ 44 h 91"/>
                    <a:gd name="T18" fmla="*/ 42 w 39"/>
                    <a:gd name="T19" fmla="*/ 37 h 91"/>
                    <a:gd name="T20" fmla="*/ 47 w 39"/>
                    <a:gd name="T21" fmla="*/ 35 h 91"/>
                    <a:gd name="T22" fmla="*/ 43 w 39"/>
                    <a:gd name="T23" fmla="*/ 29 h 91"/>
                    <a:gd name="T24" fmla="*/ 41 w 39"/>
                    <a:gd name="T25" fmla="*/ 21 h 91"/>
                    <a:gd name="T26" fmla="*/ 45 w 39"/>
                    <a:gd name="T27" fmla="*/ 12 h 91"/>
                    <a:gd name="T28" fmla="*/ 40 w 39"/>
                    <a:gd name="T29" fmla="*/ 11 h 91"/>
                    <a:gd name="T30" fmla="*/ 31 w 39"/>
                    <a:gd name="T31" fmla="*/ 1 h 91"/>
                    <a:gd name="T32" fmla="*/ 27 w 39"/>
                    <a:gd name="T33" fmla="*/ 4 h 91"/>
                    <a:gd name="T34" fmla="*/ 25 w 39"/>
                    <a:gd name="T35" fmla="*/ 10 h 91"/>
                    <a:gd name="T36" fmla="*/ 24 w 39"/>
                    <a:gd name="T37" fmla="*/ 12 h 91"/>
                    <a:gd name="T38" fmla="*/ 23 w 39"/>
                    <a:gd name="T39" fmla="*/ 17 h 91"/>
                    <a:gd name="T40" fmla="*/ 17 w 39"/>
                    <a:gd name="T41" fmla="*/ 19 h 91"/>
                    <a:gd name="T42" fmla="*/ 10 w 39"/>
                    <a:gd name="T43" fmla="*/ 19 h 91"/>
                    <a:gd name="T44" fmla="*/ 5 w 39"/>
                    <a:gd name="T45" fmla="*/ 21 h 91"/>
                    <a:gd name="T46" fmla="*/ 5 w 39"/>
                    <a:gd name="T47" fmla="*/ 27 h 91"/>
                    <a:gd name="T48" fmla="*/ 1 w 39"/>
                    <a:gd name="T49" fmla="*/ 25 h 91"/>
                    <a:gd name="T50" fmla="*/ 0 w 39"/>
                    <a:gd name="T51" fmla="*/ 30 h 91"/>
                    <a:gd name="T52" fmla="*/ 1 w 39"/>
                    <a:gd name="T53" fmla="*/ 37 h 91"/>
                    <a:gd name="T54" fmla="*/ 7 w 39"/>
                    <a:gd name="T55" fmla="*/ 45 h 91"/>
                    <a:gd name="T56" fmla="*/ 8 w 39"/>
                    <a:gd name="T57" fmla="*/ 56 h 91"/>
                    <a:gd name="T58" fmla="*/ 12 w 39"/>
                    <a:gd name="T59" fmla="*/ 60 h 91"/>
                    <a:gd name="T60" fmla="*/ 12 w 39"/>
                    <a:gd name="T61" fmla="*/ 102 h 91"/>
                    <a:gd name="T62" fmla="*/ 16 w 39"/>
                    <a:gd name="T63" fmla="*/ 110 h 9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9"/>
                    <a:gd name="T97" fmla="*/ 0 h 91"/>
                    <a:gd name="T98" fmla="*/ 39 w 39"/>
                    <a:gd name="T99" fmla="*/ 91 h 9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9" h="91">
                      <a:moveTo>
                        <a:pt x="13" y="91"/>
                      </a:moveTo>
                      <a:cubicBezTo>
                        <a:pt x="15" y="91"/>
                        <a:pt x="17" y="90"/>
                        <a:pt x="19" y="90"/>
                      </a:cubicBezTo>
                      <a:cubicBezTo>
                        <a:pt x="21" y="89"/>
                        <a:pt x="23" y="90"/>
                        <a:pt x="26" y="90"/>
                      </a:cubicBezTo>
                      <a:cubicBezTo>
                        <a:pt x="25" y="84"/>
                        <a:pt x="25" y="79"/>
                        <a:pt x="24" y="73"/>
                      </a:cubicBezTo>
                      <a:cubicBezTo>
                        <a:pt x="24" y="70"/>
                        <a:pt x="25" y="66"/>
                        <a:pt x="25" y="63"/>
                      </a:cubicBezTo>
                      <a:cubicBezTo>
                        <a:pt x="25" y="59"/>
                        <a:pt x="24" y="54"/>
                        <a:pt x="26" y="50"/>
                      </a:cubicBezTo>
                      <a:cubicBezTo>
                        <a:pt x="26" y="49"/>
                        <a:pt x="30" y="50"/>
                        <a:pt x="30" y="49"/>
                      </a:cubicBezTo>
                      <a:cubicBezTo>
                        <a:pt x="32" y="46"/>
                        <a:pt x="31" y="43"/>
                        <a:pt x="33" y="41"/>
                      </a:cubicBezTo>
                      <a:cubicBezTo>
                        <a:pt x="34" y="39"/>
                        <a:pt x="37" y="38"/>
                        <a:pt x="37" y="36"/>
                      </a:cubicBezTo>
                      <a:cubicBezTo>
                        <a:pt x="38" y="34"/>
                        <a:pt x="34" y="33"/>
                        <a:pt x="35" y="31"/>
                      </a:cubicBezTo>
                      <a:cubicBezTo>
                        <a:pt x="35" y="29"/>
                        <a:pt x="39" y="31"/>
                        <a:pt x="39" y="29"/>
                      </a:cubicBezTo>
                      <a:cubicBezTo>
                        <a:pt x="39" y="27"/>
                        <a:pt x="36" y="26"/>
                        <a:pt x="36" y="24"/>
                      </a:cubicBezTo>
                      <a:cubicBezTo>
                        <a:pt x="35" y="22"/>
                        <a:pt x="34" y="20"/>
                        <a:pt x="34" y="17"/>
                      </a:cubicBezTo>
                      <a:cubicBezTo>
                        <a:pt x="34" y="15"/>
                        <a:pt x="36" y="13"/>
                        <a:pt x="37" y="10"/>
                      </a:cubicBezTo>
                      <a:cubicBezTo>
                        <a:pt x="35" y="10"/>
                        <a:pt x="34" y="10"/>
                        <a:pt x="33" y="9"/>
                      </a:cubicBezTo>
                      <a:cubicBezTo>
                        <a:pt x="30" y="7"/>
                        <a:pt x="29" y="2"/>
                        <a:pt x="26" y="1"/>
                      </a:cubicBezTo>
                      <a:cubicBezTo>
                        <a:pt x="25" y="0"/>
                        <a:pt x="23" y="1"/>
                        <a:pt x="22" y="3"/>
                      </a:cubicBezTo>
                      <a:cubicBezTo>
                        <a:pt x="21" y="4"/>
                        <a:pt x="22" y="7"/>
                        <a:pt x="21" y="8"/>
                      </a:cubicBezTo>
                      <a:cubicBezTo>
                        <a:pt x="21" y="9"/>
                        <a:pt x="20" y="9"/>
                        <a:pt x="20" y="10"/>
                      </a:cubicBezTo>
                      <a:cubicBezTo>
                        <a:pt x="20" y="11"/>
                        <a:pt x="20" y="13"/>
                        <a:pt x="19" y="14"/>
                      </a:cubicBezTo>
                      <a:cubicBezTo>
                        <a:pt x="18" y="16"/>
                        <a:pt x="16" y="16"/>
                        <a:pt x="14" y="16"/>
                      </a:cubicBezTo>
                      <a:cubicBezTo>
                        <a:pt x="12" y="16"/>
                        <a:pt x="10" y="15"/>
                        <a:pt x="8" y="16"/>
                      </a:cubicBezTo>
                      <a:cubicBezTo>
                        <a:pt x="6" y="16"/>
                        <a:pt x="5" y="16"/>
                        <a:pt x="4" y="17"/>
                      </a:cubicBezTo>
                      <a:cubicBezTo>
                        <a:pt x="3" y="19"/>
                        <a:pt x="5" y="21"/>
                        <a:pt x="4" y="22"/>
                      </a:cubicBezTo>
                      <a:cubicBezTo>
                        <a:pt x="3" y="23"/>
                        <a:pt x="2" y="21"/>
                        <a:pt x="1" y="21"/>
                      </a:cubicBezTo>
                      <a:cubicBezTo>
                        <a:pt x="0" y="22"/>
                        <a:pt x="0" y="23"/>
                        <a:pt x="0" y="25"/>
                      </a:cubicBezTo>
                      <a:cubicBezTo>
                        <a:pt x="0" y="27"/>
                        <a:pt x="0" y="29"/>
                        <a:pt x="1" y="31"/>
                      </a:cubicBezTo>
                      <a:cubicBezTo>
                        <a:pt x="2" y="34"/>
                        <a:pt x="5" y="35"/>
                        <a:pt x="6" y="37"/>
                      </a:cubicBezTo>
                      <a:cubicBezTo>
                        <a:pt x="7" y="40"/>
                        <a:pt x="6" y="43"/>
                        <a:pt x="7" y="46"/>
                      </a:cubicBezTo>
                      <a:cubicBezTo>
                        <a:pt x="7" y="48"/>
                        <a:pt x="10" y="49"/>
                        <a:pt x="10" y="50"/>
                      </a:cubicBezTo>
                      <a:cubicBezTo>
                        <a:pt x="11" y="61"/>
                        <a:pt x="9" y="73"/>
                        <a:pt x="10" y="84"/>
                      </a:cubicBezTo>
                      <a:cubicBezTo>
                        <a:pt x="10" y="86"/>
                        <a:pt x="12" y="89"/>
                        <a:pt x="13" y="9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2" name="Freeform 2565"/>
                <p:cNvSpPr>
                  <a:spLocks noChangeAspect="1"/>
                </p:cNvSpPr>
                <p:nvPr/>
              </p:nvSpPr>
              <p:spPr bwMode="auto">
                <a:xfrm>
                  <a:off x="4603750" y="3819525"/>
                  <a:ext cx="292100" cy="260350"/>
                </a:xfrm>
                <a:custGeom>
                  <a:avLst/>
                  <a:gdLst>
                    <a:gd name="T0" fmla="*/ 94 w 153"/>
                    <a:gd name="T1" fmla="*/ 148 h 137"/>
                    <a:gd name="T2" fmla="*/ 97 w 153"/>
                    <a:gd name="T3" fmla="*/ 129 h 137"/>
                    <a:gd name="T4" fmla="*/ 113 w 153"/>
                    <a:gd name="T5" fmla="*/ 116 h 137"/>
                    <a:gd name="T6" fmla="*/ 120 w 153"/>
                    <a:gd name="T7" fmla="*/ 119 h 137"/>
                    <a:gd name="T8" fmla="*/ 129 w 153"/>
                    <a:gd name="T9" fmla="*/ 124 h 137"/>
                    <a:gd name="T10" fmla="*/ 141 w 153"/>
                    <a:gd name="T11" fmla="*/ 114 h 137"/>
                    <a:gd name="T12" fmla="*/ 146 w 153"/>
                    <a:gd name="T13" fmla="*/ 96 h 137"/>
                    <a:gd name="T14" fmla="*/ 156 w 153"/>
                    <a:gd name="T15" fmla="*/ 75 h 137"/>
                    <a:gd name="T16" fmla="*/ 161 w 153"/>
                    <a:gd name="T17" fmla="*/ 65 h 137"/>
                    <a:gd name="T18" fmla="*/ 171 w 153"/>
                    <a:gd name="T19" fmla="*/ 44 h 137"/>
                    <a:gd name="T20" fmla="*/ 180 w 153"/>
                    <a:gd name="T21" fmla="*/ 28 h 137"/>
                    <a:gd name="T22" fmla="*/ 176 w 153"/>
                    <a:gd name="T23" fmla="*/ 17 h 137"/>
                    <a:gd name="T24" fmla="*/ 166 w 153"/>
                    <a:gd name="T25" fmla="*/ 2 h 137"/>
                    <a:gd name="T26" fmla="*/ 152 w 153"/>
                    <a:gd name="T27" fmla="*/ 8 h 137"/>
                    <a:gd name="T28" fmla="*/ 129 w 153"/>
                    <a:gd name="T29" fmla="*/ 8 h 137"/>
                    <a:gd name="T30" fmla="*/ 105 w 153"/>
                    <a:gd name="T31" fmla="*/ 17 h 137"/>
                    <a:gd name="T32" fmla="*/ 88 w 153"/>
                    <a:gd name="T33" fmla="*/ 11 h 137"/>
                    <a:gd name="T34" fmla="*/ 67 w 153"/>
                    <a:gd name="T35" fmla="*/ 11 h 137"/>
                    <a:gd name="T36" fmla="*/ 38 w 153"/>
                    <a:gd name="T37" fmla="*/ 0 h 137"/>
                    <a:gd name="T38" fmla="*/ 19 w 153"/>
                    <a:gd name="T39" fmla="*/ 14 h 137"/>
                    <a:gd name="T40" fmla="*/ 16 w 153"/>
                    <a:gd name="T41" fmla="*/ 34 h 137"/>
                    <a:gd name="T42" fmla="*/ 14 w 153"/>
                    <a:gd name="T43" fmla="*/ 50 h 137"/>
                    <a:gd name="T44" fmla="*/ 13 w 153"/>
                    <a:gd name="T45" fmla="*/ 59 h 137"/>
                    <a:gd name="T46" fmla="*/ 11 w 153"/>
                    <a:gd name="T47" fmla="*/ 71 h 137"/>
                    <a:gd name="T48" fmla="*/ 2 w 153"/>
                    <a:gd name="T49" fmla="*/ 81 h 137"/>
                    <a:gd name="T50" fmla="*/ 0 w 153"/>
                    <a:gd name="T51" fmla="*/ 109 h 137"/>
                    <a:gd name="T52" fmla="*/ 14 w 153"/>
                    <a:gd name="T53" fmla="*/ 127 h 137"/>
                    <a:gd name="T54" fmla="*/ 36 w 153"/>
                    <a:gd name="T55" fmla="*/ 135 h 137"/>
                    <a:gd name="T56" fmla="*/ 43 w 153"/>
                    <a:gd name="T57" fmla="*/ 146 h 137"/>
                    <a:gd name="T58" fmla="*/ 44 w 153"/>
                    <a:gd name="T59" fmla="*/ 160 h 137"/>
                    <a:gd name="T60" fmla="*/ 67 w 153"/>
                    <a:gd name="T61" fmla="*/ 163 h 137"/>
                    <a:gd name="T62" fmla="*/ 83 w 153"/>
                    <a:gd name="T63" fmla="*/ 153 h 1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53"/>
                    <a:gd name="T97" fmla="*/ 0 h 137"/>
                    <a:gd name="T98" fmla="*/ 153 w 153"/>
                    <a:gd name="T99" fmla="*/ 137 h 13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53" h="137">
                      <a:moveTo>
                        <a:pt x="73" y="130"/>
                      </a:moveTo>
                      <a:cubicBezTo>
                        <a:pt x="75" y="128"/>
                        <a:pt x="77" y="126"/>
                        <a:pt x="78" y="124"/>
                      </a:cubicBezTo>
                      <a:cubicBezTo>
                        <a:pt x="78" y="121"/>
                        <a:pt x="76" y="117"/>
                        <a:pt x="77" y="114"/>
                      </a:cubicBezTo>
                      <a:cubicBezTo>
                        <a:pt x="78" y="112"/>
                        <a:pt x="80" y="110"/>
                        <a:pt x="81" y="108"/>
                      </a:cubicBezTo>
                      <a:cubicBezTo>
                        <a:pt x="83" y="106"/>
                        <a:pt x="86" y="105"/>
                        <a:pt x="88" y="104"/>
                      </a:cubicBezTo>
                      <a:cubicBezTo>
                        <a:pt x="90" y="102"/>
                        <a:pt x="91" y="98"/>
                        <a:pt x="94" y="97"/>
                      </a:cubicBezTo>
                      <a:cubicBezTo>
                        <a:pt x="95" y="97"/>
                        <a:pt x="96" y="99"/>
                        <a:pt x="98" y="100"/>
                      </a:cubicBezTo>
                      <a:cubicBezTo>
                        <a:pt x="99" y="100"/>
                        <a:pt x="100" y="100"/>
                        <a:pt x="100" y="99"/>
                      </a:cubicBezTo>
                      <a:cubicBezTo>
                        <a:pt x="101" y="99"/>
                        <a:pt x="101" y="96"/>
                        <a:pt x="101" y="97"/>
                      </a:cubicBezTo>
                      <a:cubicBezTo>
                        <a:pt x="104" y="98"/>
                        <a:pt x="105" y="102"/>
                        <a:pt x="107" y="104"/>
                      </a:cubicBezTo>
                      <a:cubicBezTo>
                        <a:pt x="108" y="105"/>
                        <a:pt x="111" y="106"/>
                        <a:pt x="112" y="105"/>
                      </a:cubicBezTo>
                      <a:cubicBezTo>
                        <a:pt x="115" y="103"/>
                        <a:pt x="116" y="98"/>
                        <a:pt x="117" y="95"/>
                      </a:cubicBezTo>
                      <a:cubicBezTo>
                        <a:pt x="119" y="92"/>
                        <a:pt x="120" y="89"/>
                        <a:pt x="121" y="86"/>
                      </a:cubicBezTo>
                      <a:cubicBezTo>
                        <a:pt x="121" y="84"/>
                        <a:pt x="120" y="82"/>
                        <a:pt x="121" y="80"/>
                      </a:cubicBezTo>
                      <a:cubicBezTo>
                        <a:pt x="123" y="77"/>
                        <a:pt x="126" y="76"/>
                        <a:pt x="128" y="73"/>
                      </a:cubicBezTo>
                      <a:cubicBezTo>
                        <a:pt x="129" y="70"/>
                        <a:pt x="128" y="66"/>
                        <a:pt x="130" y="63"/>
                      </a:cubicBezTo>
                      <a:cubicBezTo>
                        <a:pt x="131" y="61"/>
                        <a:pt x="133" y="60"/>
                        <a:pt x="134" y="58"/>
                      </a:cubicBezTo>
                      <a:cubicBezTo>
                        <a:pt x="135" y="57"/>
                        <a:pt x="134" y="55"/>
                        <a:pt x="134" y="54"/>
                      </a:cubicBezTo>
                      <a:cubicBezTo>
                        <a:pt x="134" y="52"/>
                        <a:pt x="136" y="50"/>
                        <a:pt x="137" y="48"/>
                      </a:cubicBezTo>
                      <a:cubicBezTo>
                        <a:pt x="138" y="44"/>
                        <a:pt x="139" y="40"/>
                        <a:pt x="142" y="37"/>
                      </a:cubicBezTo>
                      <a:cubicBezTo>
                        <a:pt x="144" y="35"/>
                        <a:pt x="150" y="36"/>
                        <a:pt x="152" y="33"/>
                      </a:cubicBezTo>
                      <a:cubicBezTo>
                        <a:pt x="153" y="30"/>
                        <a:pt x="151" y="26"/>
                        <a:pt x="150" y="23"/>
                      </a:cubicBezTo>
                      <a:cubicBezTo>
                        <a:pt x="149" y="21"/>
                        <a:pt x="145" y="22"/>
                        <a:pt x="144" y="20"/>
                      </a:cubicBezTo>
                      <a:cubicBezTo>
                        <a:pt x="144" y="18"/>
                        <a:pt x="145" y="15"/>
                        <a:pt x="146" y="14"/>
                      </a:cubicBezTo>
                      <a:cubicBezTo>
                        <a:pt x="145" y="13"/>
                        <a:pt x="144" y="11"/>
                        <a:pt x="143" y="10"/>
                      </a:cubicBezTo>
                      <a:cubicBezTo>
                        <a:pt x="141" y="8"/>
                        <a:pt x="140" y="4"/>
                        <a:pt x="138" y="2"/>
                      </a:cubicBezTo>
                      <a:cubicBezTo>
                        <a:pt x="136" y="2"/>
                        <a:pt x="133" y="2"/>
                        <a:pt x="131" y="3"/>
                      </a:cubicBezTo>
                      <a:cubicBezTo>
                        <a:pt x="129" y="4"/>
                        <a:pt x="127" y="6"/>
                        <a:pt x="126" y="7"/>
                      </a:cubicBezTo>
                      <a:cubicBezTo>
                        <a:pt x="124" y="8"/>
                        <a:pt x="122" y="9"/>
                        <a:pt x="120" y="9"/>
                      </a:cubicBezTo>
                      <a:cubicBezTo>
                        <a:pt x="115" y="9"/>
                        <a:pt x="111" y="7"/>
                        <a:pt x="107" y="7"/>
                      </a:cubicBezTo>
                      <a:cubicBezTo>
                        <a:pt x="103" y="6"/>
                        <a:pt x="98" y="6"/>
                        <a:pt x="95" y="8"/>
                      </a:cubicBezTo>
                      <a:cubicBezTo>
                        <a:pt x="92" y="9"/>
                        <a:pt x="90" y="13"/>
                        <a:pt x="87" y="14"/>
                      </a:cubicBezTo>
                      <a:cubicBezTo>
                        <a:pt x="85" y="15"/>
                        <a:pt x="83" y="15"/>
                        <a:pt x="81" y="15"/>
                      </a:cubicBezTo>
                      <a:cubicBezTo>
                        <a:pt x="78" y="13"/>
                        <a:pt x="76" y="10"/>
                        <a:pt x="73" y="9"/>
                      </a:cubicBezTo>
                      <a:cubicBezTo>
                        <a:pt x="70" y="7"/>
                        <a:pt x="66" y="7"/>
                        <a:pt x="63" y="7"/>
                      </a:cubicBezTo>
                      <a:cubicBezTo>
                        <a:pt x="60" y="7"/>
                        <a:pt x="58" y="10"/>
                        <a:pt x="56" y="9"/>
                      </a:cubicBezTo>
                      <a:cubicBezTo>
                        <a:pt x="53" y="9"/>
                        <a:pt x="51" y="6"/>
                        <a:pt x="48" y="5"/>
                      </a:cubicBezTo>
                      <a:cubicBezTo>
                        <a:pt x="43" y="3"/>
                        <a:pt x="38" y="1"/>
                        <a:pt x="32" y="0"/>
                      </a:cubicBezTo>
                      <a:cubicBezTo>
                        <a:pt x="28" y="0"/>
                        <a:pt x="23" y="0"/>
                        <a:pt x="19" y="2"/>
                      </a:cubicBezTo>
                      <a:cubicBezTo>
                        <a:pt x="17" y="4"/>
                        <a:pt x="18" y="9"/>
                        <a:pt x="16" y="12"/>
                      </a:cubicBezTo>
                      <a:cubicBezTo>
                        <a:pt x="15" y="15"/>
                        <a:pt x="12" y="16"/>
                        <a:pt x="12" y="18"/>
                      </a:cubicBezTo>
                      <a:cubicBezTo>
                        <a:pt x="11" y="21"/>
                        <a:pt x="12" y="25"/>
                        <a:pt x="13" y="28"/>
                      </a:cubicBezTo>
                      <a:cubicBezTo>
                        <a:pt x="12" y="31"/>
                        <a:pt x="10" y="33"/>
                        <a:pt x="10" y="35"/>
                      </a:cubicBezTo>
                      <a:cubicBezTo>
                        <a:pt x="10" y="38"/>
                        <a:pt x="11" y="40"/>
                        <a:pt x="12" y="42"/>
                      </a:cubicBezTo>
                      <a:cubicBezTo>
                        <a:pt x="12" y="44"/>
                        <a:pt x="15" y="45"/>
                        <a:pt x="15" y="47"/>
                      </a:cubicBezTo>
                      <a:cubicBezTo>
                        <a:pt x="15" y="49"/>
                        <a:pt x="11" y="47"/>
                        <a:pt x="11" y="49"/>
                      </a:cubicBezTo>
                      <a:cubicBezTo>
                        <a:pt x="10" y="51"/>
                        <a:pt x="14" y="52"/>
                        <a:pt x="13" y="54"/>
                      </a:cubicBezTo>
                      <a:cubicBezTo>
                        <a:pt x="13" y="56"/>
                        <a:pt x="10" y="57"/>
                        <a:pt x="9" y="59"/>
                      </a:cubicBezTo>
                      <a:cubicBezTo>
                        <a:pt x="7" y="61"/>
                        <a:pt x="8" y="64"/>
                        <a:pt x="6" y="67"/>
                      </a:cubicBezTo>
                      <a:cubicBezTo>
                        <a:pt x="6" y="68"/>
                        <a:pt x="2" y="67"/>
                        <a:pt x="2" y="68"/>
                      </a:cubicBezTo>
                      <a:cubicBezTo>
                        <a:pt x="0" y="72"/>
                        <a:pt x="1" y="77"/>
                        <a:pt x="1" y="81"/>
                      </a:cubicBezTo>
                      <a:cubicBezTo>
                        <a:pt x="1" y="84"/>
                        <a:pt x="0" y="88"/>
                        <a:pt x="0" y="91"/>
                      </a:cubicBezTo>
                      <a:cubicBezTo>
                        <a:pt x="1" y="97"/>
                        <a:pt x="1" y="102"/>
                        <a:pt x="2" y="108"/>
                      </a:cubicBezTo>
                      <a:cubicBezTo>
                        <a:pt x="5" y="107"/>
                        <a:pt x="8" y="106"/>
                        <a:pt x="12" y="106"/>
                      </a:cubicBezTo>
                      <a:cubicBezTo>
                        <a:pt x="15" y="106"/>
                        <a:pt x="18" y="107"/>
                        <a:pt x="21" y="108"/>
                      </a:cubicBezTo>
                      <a:cubicBezTo>
                        <a:pt x="25" y="109"/>
                        <a:pt x="28" y="111"/>
                        <a:pt x="30" y="113"/>
                      </a:cubicBezTo>
                      <a:cubicBezTo>
                        <a:pt x="32" y="115"/>
                        <a:pt x="32" y="119"/>
                        <a:pt x="34" y="122"/>
                      </a:cubicBezTo>
                      <a:cubicBezTo>
                        <a:pt x="34" y="122"/>
                        <a:pt x="36" y="121"/>
                        <a:pt x="36" y="122"/>
                      </a:cubicBezTo>
                      <a:cubicBezTo>
                        <a:pt x="36" y="123"/>
                        <a:pt x="34" y="124"/>
                        <a:pt x="34" y="125"/>
                      </a:cubicBezTo>
                      <a:cubicBezTo>
                        <a:pt x="34" y="128"/>
                        <a:pt x="35" y="132"/>
                        <a:pt x="37" y="134"/>
                      </a:cubicBezTo>
                      <a:cubicBezTo>
                        <a:pt x="39" y="136"/>
                        <a:pt x="42" y="136"/>
                        <a:pt x="44" y="136"/>
                      </a:cubicBezTo>
                      <a:cubicBezTo>
                        <a:pt x="48" y="137"/>
                        <a:pt x="52" y="137"/>
                        <a:pt x="56" y="136"/>
                      </a:cubicBezTo>
                      <a:cubicBezTo>
                        <a:pt x="61" y="136"/>
                        <a:pt x="66" y="136"/>
                        <a:pt x="71" y="133"/>
                      </a:cubicBezTo>
                      <a:cubicBezTo>
                        <a:pt x="72" y="132"/>
                        <a:pt x="68" y="129"/>
                        <a:pt x="69" y="128"/>
                      </a:cubicBezTo>
                      <a:cubicBezTo>
                        <a:pt x="70" y="127"/>
                        <a:pt x="72" y="129"/>
                        <a:pt x="73" y="13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3" name="Freeform 2566"/>
                <p:cNvSpPr>
                  <a:spLocks noChangeAspect="1"/>
                </p:cNvSpPr>
                <p:nvPr/>
              </p:nvSpPr>
              <p:spPr bwMode="auto">
                <a:xfrm>
                  <a:off x="4540250" y="3544888"/>
                  <a:ext cx="382588" cy="327025"/>
                </a:xfrm>
                <a:custGeom>
                  <a:avLst/>
                  <a:gdLst>
                    <a:gd name="T0" fmla="*/ 206 w 200"/>
                    <a:gd name="T1" fmla="*/ 175 h 172"/>
                    <a:gd name="T2" fmla="*/ 206 w 200"/>
                    <a:gd name="T3" fmla="*/ 157 h 172"/>
                    <a:gd name="T4" fmla="*/ 234 w 200"/>
                    <a:gd name="T5" fmla="*/ 122 h 172"/>
                    <a:gd name="T6" fmla="*/ 233 w 200"/>
                    <a:gd name="T7" fmla="*/ 98 h 172"/>
                    <a:gd name="T8" fmla="*/ 233 w 200"/>
                    <a:gd name="T9" fmla="*/ 72 h 172"/>
                    <a:gd name="T10" fmla="*/ 241 w 200"/>
                    <a:gd name="T11" fmla="*/ 55 h 172"/>
                    <a:gd name="T12" fmla="*/ 233 w 200"/>
                    <a:gd name="T13" fmla="*/ 49 h 172"/>
                    <a:gd name="T14" fmla="*/ 234 w 200"/>
                    <a:gd name="T15" fmla="*/ 42 h 172"/>
                    <a:gd name="T16" fmla="*/ 229 w 200"/>
                    <a:gd name="T17" fmla="*/ 36 h 172"/>
                    <a:gd name="T18" fmla="*/ 230 w 200"/>
                    <a:gd name="T19" fmla="*/ 25 h 172"/>
                    <a:gd name="T20" fmla="*/ 225 w 200"/>
                    <a:gd name="T21" fmla="*/ 11 h 172"/>
                    <a:gd name="T22" fmla="*/ 208 w 200"/>
                    <a:gd name="T23" fmla="*/ 18 h 172"/>
                    <a:gd name="T24" fmla="*/ 201 w 200"/>
                    <a:gd name="T25" fmla="*/ 7 h 172"/>
                    <a:gd name="T26" fmla="*/ 187 w 200"/>
                    <a:gd name="T27" fmla="*/ 6 h 172"/>
                    <a:gd name="T28" fmla="*/ 178 w 200"/>
                    <a:gd name="T29" fmla="*/ 0 h 172"/>
                    <a:gd name="T30" fmla="*/ 83 w 200"/>
                    <a:gd name="T31" fmla="*/ 71 h 172"/>
                    <a:gd name="T32" fmla="*/ 64 w 200"/>
                    <a:gd name="T33" fmla="*/ 78 h 172"/>
                    <a:gd name="T34" fmla="*/ 64 w 200"/>
                    <a:gd name="T35" fmla="*/ 132 h 172"/>
                    <a:gd name="T36" fmla="*/ 59 w 200"/>
                    <a:gd name="T37" fmla="*/ 133 h 172"/>
                    <a:gd name="T38" fmla="*/ 57 w 200"/>
                    <a:gd name="T39" fmla="*/ 138 h 172"/>
                    <a:gd name="T40" fmla="*/ 52 w 200"/>
                    <a:gd name="T41" fmla="*/ 139 h 172"/>
                    <a:gd name="T42" fmla="*/ 49 w 200"/>
                    <a:gd name="T43" fmla="*/ 144 h 172"/>
                    <a:gd name="T44" fmla="*/ 17 w 200"/>
                    <a:gd name="T45" fmla="*/ 147 h 172"/>
                    <a:gd name="T46" fmla="*/ 12 w 200"/>
                    <a:gd name="T47" fmla="*/ 152 h 172"/>
                    <a:gd name="T48" fmla="*/ 1 w 200"/>
                    <a:gd name="T49" fmla="*/ 151 h 172"/>
                    <a:gd name="T50" fmla="*/ 0 w 200"/>
                    <a:gd name="T51" fmla="*/ 162 h 172"/>
                    <a:gd name="T52" fmla="*/ 2 w 200"/>
                    <a:gd name="T53" fmla="*/ 170 h 172"/>
                    <a:gd name="T54" fmla="*/ 10 w 200"/>
                    <a:gd name="T55" fmla="*/ 176 h 172"/>
                    <a:gd name="T56" fmla="*/ 13 w 200"/>
                    <a:gd name="T57" fmla="*/ 177 h 172"/>
                    <a:gd name="T58" fmla="*/ 10 w 200"/>
                    <a:gd name="T59" fmla="*/ 186 h 172"/>
                    <a:gd name="T60" fmla="*/ 24 w 200"/>
                    <a:gd name="T61" fmla="*/ 192 h 172"/>
                    <a:gd name="T62" fmla="*/ 29 w 200"/>
                    <a:gd name="T63" fmla="*/ 190 h 172"/>
                    <a:gd name="T64" fmla="*/ 34 w 200"/>
                    <a:gd name="T65" fmla="*/ 194 h 172"/>
                    <a:gd name="T66" fmla="*/ 31 w 200"/>
                    <a:gd name="T67" fmla="*/ 198 h 172"/>
                    <a:gd name="T68" fmla="*/ 33 w 200"/>
                    <a:gd name="T69" fmla="*/ 205 h 172"/>
                    <a:gd name="T70" fmla="*/ 35 w 200"/>
                    <a:gd name="T71" fmla="*/ 206 h 172"/>
                    <a:gd name="T72" fmla="*/ 36 w 200"/>
                    <a:gd name="T73" fmla="*/ 204 h 172"/>
                    <a:gd name="T74" fmla="*/ 37 w 200"/>
                    <a:gd name="T75" fmla="*/ 198 h 172"/>
                    <a:gd name="T76" fmla="*/ 42 w 200"/>
                    <a:gd name="T77" fmla="*/ 195 h 172"/>
                    <a:gd name="T78" fmla="*/ 51 w 200"/>
                    <a:gd name="T79" fmla="*/ 205 h 172"/>
                    <a:gd name="T80" fmla="*/ 55 w 200"/>
                    <a:gd name="T81" fmla="*/ 206 h 172"/>
                    <a:gd name="T82" fmla="*/ 54 w 200"/>
                    <a:gd name="T83" fmla="*/ 194 h 172"/>
                    <a:gd name="T84" fmla="*/ 59 w 200"/>
                    <a:gd name="T85" fmla="*/ 187 h 172"/>
                    <a:gd name="T86" fmla="*/ 63 w 200"/>
                    <a:gd name="T87" fmla="*/ 175 h 172"/>
                    <a:gd name="T88" fmla="*/ 78 w 200"/>
                    <a:gd name="T89" fmla="*/ 172 h 172"/>
                    <a:gd name="T90" fmla="*/ 98 w 200"/>
                    <a:gd name="T91" fmla="*/ 178 h 172"/>
                    <a:gd name="T92" fmla="*/ 107 w 200"/>
                    <a:gd name="T93" fmla="*/ 183 h 172"/>
                    <a:gd name="T94" fmla="*/ 116 w 200"/>
                    <a:gd name="T95" fmla="*/ 181 h 172"/>
                    <a:gd name="T96" fmla="*/ 128 w 200"/>
                    <a:gd name="T97" fmla="*/ 183 h 172"/>
                    <a:gd name="T98" fmla="*/ 137 w 200"/>
                    <a:gd name="T99" fmla="*/ 190 h 172"/>
                    <a:gd name="T100" fmla="*/ 145 w 200"/>
                    <a:gd name="T101" fmla="*/ 189 h 172"/>
                    <a:gd name="T102" fmla="*/ 154 w 200"/>
                    <a:gd name="T103" fmla="*/ 182 h 172"/>
                    <a:gd name="T104" fmla="*/ 169 w 200"/>
                    <a:gd name="T105" fmla="*/ 181 h 172"/>
                    <a:gd name="T106" fmla="*/ 184 w 200"/>
                    <a:gd name="T107" fmla="*/ 183 h 172"/>
                    <a:gd name="T108" fmla="*/ 192 w 200"/>
                    <a:gd name="T109" fmla="*/ 181 h 172"/>
                    <a:gd name="T110" fmla="*/ 198 w 200"/>
                    <a:gd name="T111" fmla="*/ 176 h 172"/>
                    <a:gd name="T112" fmla="*/ 206 w 200"/>
                    <a:gd name="T113" fmla="*/ 175 h 1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00"/>
                    <a:gd name="T172" fmla="*/ 0 h 172"/>
                    <a:gd name="T173" fmla="*/ 200 w 200"/>
                    <a:gd name="T174" fmla="*/ 172 h 1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00" h="172">
                      <a:moveTo>
                        <a:pt x="171" y="146"/>
                      </a:moveTo>
                      <a:lnTo>
                        <a:pt x="171" y="131"/>
                      </a:lnTo>
                      <a:lnTo>
                        <a:pt x="194" y="102"/>
                      </a:lnTo>
                      <a:lnTo>
                        <a:pt x="193" y="82"/>
                      </a:lnTo>
                      <a:lnTo>
                        <a:pt x="193" y="60"/>
                      </a:lnTo>
                      <a:lnTo>
                        <a:pt x="200" y="46"/>
                      </a:lnTo>
                      <a:lnTo>
                        <a:pt x="193" y="41"/>
                      </a:lnTo>
                      <a:lnTo>
                        <a:pt x="194" y="35"/>
                      </a:lnTo>
                      <a:lnTo>
                        <a:pt x="190" y="30"/>
                      </a:lnTo>
                      <a:lnTo>
                        <a:pt x="191" y="21"/>
                      </a:lnTo>
                      <a:lnTo>
                        <a:pt x="187" y="9"/>
                      </a:lnTo>
                      <a:cubicBezTo>
                        <a:pt x="182" y="11"/>
                        <a:pt x="178" y="14"/>
                        <a:pt x="173" y="15"/>
                      </a:cubicBezTo>
                      <a:cubicBezTo>
                        <a:pt x="172" y="13"/>
                        <a:pt x="171" y="8"/>
                        <a:pt x="167" y="6"/>
                      </a:cubicBezTo>
                      <a:cubicBezTo>
                        <a:pt x="164" y="4"/>
                        <a:pt x="159" y="7"/>
                        <a:pt x="155" y="5"/>
                      </a:cubicBezTo>
                      <a:cubicBezTo>
                        <a:pt x="152" y="5"/>
                        <a:pt x="150" y="2"/>
                        <a:pt x="148" y="0"/>
                      </a:cubicBezTo>
                      <a:lnTo>
                        <a:pt x="69" y="59"/>
                      </a:lnTo>
                      <a:lnTo>
                        <a:pt x="53" y="65"/>
                      </a:lnTo>
                      <a:lnTo>
                        <a:pt x="53" y="110"/>
                      </a:lnTo>
                      <a:cubicBezTo>
                        <a:pt x="52" y="110"/>
                        <a:pt x="50" y="110"/>
                        <a:pt x="49" y="111"/>
                      </a:cubicBezTo>
                      <a:cubicBezTo>
                        <a:pt x="48" y="112"/>
                        <a:pt x="48" y="114"/>
                        <a:pt x="47" y="115"/>
                      </a:cubicBezTo>
                      <a:cubicBezTo>
                        <a:pt x="46" y="116"/>
                        <a:pt x="44" y="115"/>
                        <a:pt x="43" y="116"/>
                      </a:cubicBezTo>
                      <a:lnTo>
                        <a:pt x="41" y="120"/>
                      </a:lnTo>
                      <a:lnTo>
                        <a:pt x="14" y="123"/>
                      </a:lnTo>
                      <a:cubicBezTo>
                        <a:pt x="13" y="124"/>
                        <a:pt x="12" y="127"/>
                        <a:pt x="10" y="127"/>
                      </a:cubicBezTo>
                      <a:lnTo>
                        <a:pt x="1" y="126"/>
                      </a:lnTo>
                      <a:cubicBezTo>
                        <a:pt x="0" y="129"/>
                        <a:pt x="0" y="132"/>
                        <a:pt x="0" y="135"/>
                      </a:cubicBezTo>
                      <a:cubicBezTo>
                        <a:pt x="0" y="138"/>
                        <a:pt x="1" y="140"/>
                        <a:pt x="2" y="142"/>
                      </a:cubicBezTo>
                      <a:cubicBezTo>
                        <a:pt x="4" y="144"/>
                        <a:pt x="6" y="145"/>
                        <a:pt x="8" y="147"/>
                      </a:cubicBezTo>
                      <a:cubicBezTo>
                        <a:pt x="9" y="148"/>
                        <a:pt x="11" y="147"/>
                        <a:pt x="11" y="148"/>
                      </a:cubicBezTo>
                      <a:cubicBezTo>
                        <a:pt x="12" y="151"/>
                        <a:pt x="7" y="153"/>
                        <a:pt x="8" y="155"/>
                      </a:cubicBezTo>
                      <a:cubicBezTo>
                        <a:pt x="11" y="159"/>
                        <a:pt x="16" y="159"/>
                        <a:pt x="20" y="160"/>
                      </a:cubicBezTo>
                      <a:cubicBezTo>
                        <a:pt x="21" y="161"/>
                        <a:pt x="23" y="158"/>
                        <a:pt x="24" y="159"/>
                      </a:cubicBezTo>
                      <a:cubicBezTo>
                        <a:pt x="26" y="159"/>
                        <a:pt x="27" y="161"/>
                        <a:pt x="28" y="162"/>
                      </a:cubicBezTo>
                      <a:cubicBezTo>
                        <a:pt x="28" y="163"/>
                        <a:pt x="26" y="164"/>
                        <a:pt x="26" y="165"/>
                      </a:cubicBezTo>
                      <a:cubicBezTo>
                        <a:pt x="26" y="167"/>
                        <a:pt x="26" y="169"/>
                        <a:pt x="27" y="171"/>
                      </a:cubicBezTo>
                      <a:cubicBezTo>
                        <a:pt x="27" y="172"/>
                        <a:pt x="28" y="171"/>
                        <a:pt x="29" y="172"/>
                      </a:cubicBezTo>
                      <a:cubicBezTo>
                        <a:pt x="29" y="171"/>
                        <a:pt x="30" y="171"/>
                        <a:pt x="30" y="170"/>
                      </a:cubicBezTo>
                      <a:cubicBezTo>
                        <a:pt x="31" y="169"/>
                        <a:pt x="30" y="166"/>
                        <a:pt x="31" y="165"/>
                      </a:cubicBezTo>
                      <a:cubicBezTo>
                        <a:pt x="32" y="163"/>
                        <a:pt x="34" y="162"/>
                        <a:pt x="35" y="163"/>
                      </a:cubicBezTo>
                      <a:cubicBezTo>
                        <a:pt x="38" y="164"/>
                        <a:pt x="39" y="169"/>
                        <a:pt x="42" y="171"/>
                      </a:cubicBezTo>
                      <a:cubicBezTo>
                        <a:pt x="43" y="172"/>
                        <a:pt x="44" y="172"/>
                        <a:pt x="46" y="172"/>
                      </a:cubicBezTo>
                      <a:cubicBezTo>
                        <a:pt x="45" y="169"/>
                        <a:pt x="44" y="165"/>
                        <a:pt x="45" y="162"/>
                      </a:cubicBezTo>
                      <a:cubicBezTo>
                        <a:pt x="45" y="160"/>
                        <a:pt x="48" y="159"/>
                        <a:pt x="49" y="156"/>
                      </a:cubicBezTo>
                      <a:cubicBezTo>
                        <a:pt x="51" y="153"/>
                        <a:pt x="50" y="148"/>
                        <a:pt x="52" y="146"/>
                      </a:cubicBezTo>
                      <a:cubicBezTo>
                        <a:pt x="56" y="144"/>
                        <a:pt x="61" y="144"/>
                        <a:pt x="65" y="144"/>
                      </a:cubicBezTo>
                      <a:cubicBezTo>
                        <a:pt x="71" y="145"/>
                        <a:pt x="76" y="147"/>
                        <a:pt x="81" y="149"/>
                      </a:cubicBezTo>
                      <a:cubicBezTo>
                        <a:pt x="84" y="150"/>
                        <a:pt x="86" y="153"/>
                        <a:pt x="89" y="153"/>
                      </a:cubicBezTo>
                      <a:cubicBezTo>
                        <a:pt x="91" y="154"/>
                        <a:pt x="93" y="151"/>
                        <a:pt x="96" y="151"/>
                      </a:cubicBezTo>
                      <a:cubicBezTo>
                        <a:pt x="99" y="151"/>
                        <a:pt x="103" y="151"/>
                        <a:pt x="106" y="153"/>
                      </a:cubicBezTo>
                      <a:cubicBezTo>
                        <a:pt x="109" y="154"/>
                        <a:pt x="111" y="157"/>
                        <a:pt x="114" y="159"/>
                      </a:cubicBezTo>
                      <a:cubicBezTo>
                        <a:pt x="116" y="159"/>
                        <a:pt x="118" y="159"/>
                        <a:pt x="120" y="158"/>
                      </a:cubicBezTo>
                      <a:cubicBezTo>
                        <a:pt x="123" y="157"/>
                        <a:pt x="125" y="153"/>
                        <a:pt x="128" y="152"/>
                      </a:cubicBezTo>
                      <a:cubicBezTo>
                        <a:pt x="131" y="150"/>
                        <a:pt x="136" y="150"/>
                        <a:pt x="140" y="151"/>
                      </a:cubicBezTo>
                      <a:cubicBezTo>
                        <a:pt x="144" y="151"/>
                        <a:pt x="148" y="153"/>
                        <a:pt x="153" y="153"/>
                      </a:cubicBezTo>
                      <a:cubicBezTo>
                        <a:pt x="155" y="153"/>
                        <a:pt x="157" y="152"/>
                        <a:pt x="159" y="151"/>
                      </a:cubicBezTo>
                      <a:cubicBezTo>
                        <a:pt x="160" y="150"/>
                        <a:pt x="162" y="148"/>
                        <a:pt x="164" y="147"/>
                      </a:cubicBezTo>
                      <a:cubicBezTo>
                        <a:pt x="166" y="146"/>
                        <a:pt x="169" y="146"/>
                        <a:pt x="171" y="14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4" name="Freeform 2567"/>
                <p:cNvSpPr>
                  <a:spLocks noChangeAspect="1"/>
                </p:cNvSpPr>
                <p:nvPr/>
              </p:nvSpPr>
              <p:spPr bwMode="auto">
                <a:xfrm>
                  <a:off x="4330700" y="3144838"/>
                  <a:ext cx="492125" cy="530225"/>
                </a:xfrm>
                <a:custGeom>
                  <a:avLst/>
                  <a:gdLst>
                    <a:gd name="T0" fmla="*/ 215 w 258"/>
                    <a:gd name="T1" fmla="*/ 323 h 278"/>
                    <a:gd name="T2" fmla="*/ 181 w 258"/>
                    <a:gd name="T3" fmla="*/ 334 h 278"/>
                    <a:gd name="T4" fmla="*/ 179 w 258"/>
                    <a:gd name="T5" fmla="*/ 320 h 278"/>
                    <a:gd name="T6" fmla="*/ 161 w 258"/>
                    <a:gd name="T7" fmla="*/ 312 h 278"/>
                    <a:gd name="T8" fmla="*/ 149 w 258"/>
                    <a:gd name="T9" fmla="*/ 304 h 278"/>
                    <a:gd name="T10" fmla="*/ 58 w 258"/>
                    <a:gd name="T11" fmla="*/ 225 h 278"/>
                    <a:gd name="T12" fmla="*/ 0 w 258"/>
                    <a:gd name="T13" fmla="*/ 177 h 278"/>
                    <a:gd name="T14" fmla="*/ 12 w 258"/>
                    <a:gd name="T15" fmla="*/ 149 h 278"/>
                    <a:gd name="T16" fmla="*/ 30 w 258"/>
                    <a:gd name="T17" fmla="*/ 141 h 278"/>
                    <a:gd name="T18" fmla="*/ 43 w 258"/>
                    <a:gd name="T19" fmla="*/ 137 h 278"/>
                    <a:gd name="T20" fmla="*/ 60 w 258"/>
                    <a:gd name="T21" fmla="*/ 124 h 278"/>
                    <a:gd name="T22" fmla="*/ 78 w 258"/>
                    <a:gd name="T23" fmla="*/ 115 h 278"/>
                    <a:gd name="T24" fmla="*/ 77 w 258"/>
                    <a:gd name="T25" fmla="*/ 103 h 278"/>
                    <a:gd name="T26" fmla="*/ 102 w 258"/>
                    <a:gd name="T27" fmla="*/ 97 h 278"/>
                    <a:gd name="T28" fmla="*/ 113 w 258"/>
                    <a:gd name="T29" fmla="*/ 88 h 278"/>
                    <a:gd name="T30" fmla="*/ 108 w 258"/>
                    <a:gd name="T31" fmla="*/ 78 h 278"/>
                    <a:gd name="T32" fmla="*/ 106 w 258"/>
                    <a:gd name="T33" fmla="*/ 60 h 278"/>
                    <a:gd name="T34" fmla="*/ 99 w 258"/>
                    <a:gd name="T35" fmla="*/ 37 h 278"/>
                    <a:gd name="T36" fmla="*/ 112 w 258"/>
                    <a:gd name="T37" fmla="*/ 28 h 278"/>
                    <a:gd name="T38" fmla="*/ 129 w 258"/>
                    <a:gd name="T39" fmla="*/ 22 h 278"/>
                    <a:gd name="T40" fmla="*/ 150 w 258"/>
                    <a:gd name="T41" fmla="*/ 8 h 278"/>
                    <a:gd name="T42" fmla="*/ 181 w 258"/>
                    <a:gd name="T43" fmla="*/ 4 h 278"/>
                    <a:gd name="T44" fmla="*/ 205 w 258"/>
                    <a:gd name="T45" fmla="*/ 5 h 278"/>
                    <a:gd name="T46" fmla="*/ 216 w 258"/>
                    <a:gd name="T47" fmla="*/ 4 h 278"/>
                    <a:gd name="T48" fmla="*/ 231 w 258"/>
                    <a:gd name="T49" fmla="*/ 0 h 278"/>
                    <a:gd name="T50" fmla="*/ 240 w 258"/>
                    <a:gd name="T51" fmla="*/ 0 h 278"/>
                    <a:gd name="T52" fmla="*/ 257 w 258"/>
                    <a:gd name="T53" fmla="*/ 2 h 278"/>
                    <a:gd name="T54" fmla="*/ 254 w 258"/>
                    <a:gd name="T55" fmla="*/ 10 h 278"/>
                    <a:gd name="T56" fmla="*/ 255 w 258"/>
                    <a:gd name="T57" fmla="*/ 17 h 278"/>
                    <a:gd name="T58" fmla="*/ 255 w 258"/>
                    <a:gd name="T59" fmla="*/ 35 h 278"/>
                    <a:gd name="T60" fmla="*/ 248 w 258"/>
                    <a:gd name="T61" fmla="*/ 50 h 278"/>
                    <a:gd name="T62" fmla="*/ 242 w 258"/>
                    <a:gd name="T63" fmla="*/ 64 h 278"/>
                    <a:gd name="T64" fmla="*/ 254 w 258"/>
                    <a:gd name="T65" fmla="*/ 79 h 278"/>
                    <a:gd name="T66" fmla="*/ 260 w 258"/>
                    <a:gd name="T67" fmla="*/ 91 h 278"/>
                    <a:gd name="T68" fmla="*/ 272 w 258"/>
                    <a:gd name="T69" fmla="*/ 129 h 278"/>
                    <a:gd name="T70" fmla="*/ 278 w 258"/>
                    <a:gd name="T71" fmla="*/ 156 h 278"/>
                    <a:gd name="T72" fmla="*/ 280 w 258"/>
                    <a:gd name="T73" fmla="*/ 197 h 278"/>
                    <a:gd name="T74" fmla="*/ 282 w 258"/>
                    <a:gd name="T75" fmla="*/ 225 h 278"/>
                    <a:gd name="T76" fmla="*/ 293 w 258"/>
                    <a:gd name="T77" fmla="*/ 237 h 278"/>
                    <a:gd name="T78" fmla="*/ 302 w 258"/>
                    <a:gd name="T79" fmla="*/ 246 h 27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58"/>
                    <a:gd name="T121" fmla="*/ 0 h 278"/>
                    <a:gd name="T122" fmla="*/ 258 w 258"/>
                    <a:gd name="T123" fmla="*/ 278 h 27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58" h="278">
                      <a:moveTo>
                        <a:pt x="258" y="210"/>
                      </a:moveTo>
                      <a:lnTo>
                        <a:pt x="179" y="269"/>
                      </a:lnTo>
                      <a:lnTo>
                        <a:pt x="163" y="275"/>
                      </a:lnTo>
                      <a:cubicBezTo>
                        <a:pt x="159" y="276"/>
                        <a:pt x="156" y="278"/>
                        <a:pt x="151" y="278"/>
                      </a:cubicBezTo>
                      <a:cubicBezTo>
                        <a:pt x="150" y="278"/>
                        <a:pt x="148" y="278"/>
                        <a:pt x="148" y="277"/>
                      </a:cubicBezTo>
                      <a:cubicBezTo>
                        <a:pt x="147" y="273"/>
                        <a:pt x="150" y="269"/>
                        <a:pt x="149" y="266"/>
                      </a:cubicBezTo>
                      <a:cubicBezTo>
                        <a:pt x="147" y="263"/>
                        <a:pt x="143" y="262"/>
                        <a:pt x="140" y="261"/>
                      </a:cubicBezTo>
                      <a:cubicBezTo>
                        <a:pt x="138" y="260"/>
                        <a:pt x="136" y="261"/>
                        <a:pt x="134" y="260"/>
                      </a:cubicBezTo>
                      <a:cubicBezTo>
                        <a:pt x="132" y="259"/>
                        <a:pt x="131" y="257"/>
                        <a:pt x="130" y="255"/>
                      </a:cubicBezTo>
                      <a:cubicBezTo>
                        <a:pt x="128" y="254"/>
                        <a:pt x="125" y="255"/>
                        <a:pt x="124" y="253"/>
                      </a:cubicBezTo>
                      <a:cubicBezTo>
                        <a:pt x="123" y="251"/>
                        <a:pt x="124" y="249"/>
                        <a:pt x="124" y="246"/>
                      </a:cubicBezTo>
                      <a:lnTo>
                        <a:pt x="48" y="187"/>
                      </a:lnTo>
                      <a:lnTo>
                        <a:pt x="0" y="152"/>
                      </a:lnTo>
                      <a:lnTo>
                        <a:pt x="0" y="147"/>
                      </a:lnTo>
                      <a:lnTo>
                        <a:pt x="0" y="132"/>
                      </a:lnTo>
                      <a:cubicBezTo>
                        <a:pt x="0" y="129"/>
                        <a:pt x="7" y="127"/>
                        <a:pt x="10" y="124"/>
                      </a:cubicBezTo>
                      <a:cubicBezTo>
                        <a:pt x="12" y="122"/>
                        <a:pt x="15" y="120"/>
                        <a:pt x="18" y="119"/>
                      </a:cubicBezTo>
                      <a:cubicBezTo>
                        <a:pt x="20" y="118"/>
                        <a:pt x="23" y="119"/>
                        <a:pt x="25" y="117"/>
                      </a:cubicBezTo>
                      <a:cubicBezTo>
                        <a:pt x="26" y="117"/>
                        <a:pt x="26" y="114"/>
                        <a:pt x="28" y="114"/>
                      </a:cubicBezTo>
                      <a:cubicBezTo>
                        <a:pt x="30" y="113"/>
                        <a:pt x="33" y="114"/>
                        <a:pt x="36" y="114"/>
                      </a:cubicBezTo>
                      <a:cubicBezTo>
                        <a:pt x="39" y="113"/>
                        <a:pt x="42" y="113"/>
                        <a:pt x="44" y="112"/>
                      </a:cubicBezTo>
                      <a:cubicBezTo>
                        <a:pt x="47" y="109"/>
                        <a:pt x="47" y="105"/>
                        <a:pt x="50" y="103"/>
                      </a:cubicBezTo>
                      <a:cubicBezTo>
                        <a:pt x="53" y="100"/>
                        <a:pt x="58" y="101"/>
                        <a:pt x="62" y="100"/>
                      </a:cubicBezTo>
                      <a:cubicBezTo>
                        <a:pt x="64" y="99"/>
                        <a:pt x="65" y="97"/>
                        <a:pt x="65" y="96"/>
                      </a:cubicBezTo>
                      <a:cubicBezTo>
                        <a:pt x="64" y="94"/>
                        <a:pt x="60" y="94"/>
                        <a:pt x="60" y="92"/>
                      </a:cubicBezTo>
                      <a:cubicBezTo>
                        <a:pt x="60" y="90"/>
                        <a:pt x="62" y="87"/>
                        <a:pt x="64" y="86"/>
                      </a:cubicBezTo>
                      <a:cubicBezTo>
                        <a:pt x="67" y="84"/>
                        <a:pt x="70" y="84"/>
                        <a:pt x="73" y="84"/>
                      </a:cubicBezTo>
                      <a:cubicBezTo>
                        <a:pt x="77" y="83"/>
                        <a:pt x="81" y="81"/>
                        <a:pt x="85" y="81"/>
                      </a:cubicBezTo>
                      <a:cubicBezTo>
                        <a:pt x="87" y="80"/>
                        <a:pt x="89" y="81"/>
                        <a:pt x="91" y="80"/>
                      </a:cubicBezTo>
                      <a:cubicBezTo>
                        <a:pt x="92" y="78"/>
                        <a:pt x="94" y="76"/>
                        <a:pt x="94" y="73"/>
                      </a:cubicBezTo>
                      <a:cubicBezTo>
                        <a:pt x="94" y="71"/>
                        <a:pt x="91" y="71"/>
                        <a:pt x="90" y="69"/>
                      </a:cubicBezTo>
                      <a:cubicBezTo>
                        <a:pt x="90" y="68"/>
                        <a:pt x="91" y="66"/>
                        <a:pt x="90" y="65"/>
                      </a:cubicBezTo>
                      <a:cubicBezTo>
                        <a:pt x="90" y="63"/>
                        <a:pt x="88" y="63"/>
                        <a:pt x="87" y="61"/>
                      </a:cubicBezTo>
                      <a:cubicBezTo>
                        <a:pt x="87" y="58"/>
                        <a:pt x="88" y="54"/>
                        <a:pt x="88" y="50"/>
                      </a:cubicBezTo>
                      <a:cubicBezTo>
                        <a:pt x="88" y="46"/>
                        <a:pt x="88" y="41"/>
                        <a:pt x="87" y="37"/>
                      </a:cubicBezTo>
                      <a:cubicBezTo>
                        <a:pt x="86" y="35"/>
                        <a:pt x="84" y="33"/>
                        <a:pt x="82" y="31"/>
                      </a:cubicBezTo>
                      <a:cubicBezTo>
                        <a:pt x="85" y="31"/>
                        <a:pt x="87" y="31"/>
                        <a:pt x="89" y="29"/>
                      </a:cubicBezTo>
                      <a:cubicBezTo>
                        <a:pt x="91" y="28"/>
                        <a:pt x="91" y="24"/>
                        <a:pt x="93" y="23"/>
                      </a:cubicBezTo>
                      <a:cubicBezTo>
                        <a:pt x="95" y="21"/>
                        <a:pt x="97" y="20"/>
                        <a:pt x="100" y="19"/>
                      </a:cubicBezTo>
                      <a:cubicBezTo>
                        <a:pt x="102" y="19"/>
                        <a:pt x="105" y="19"/>
                        <a:pt x="107" y="18"/>
                      </a:cubicBezTo>
                      <a:cubicBezTo>
                        <a:pt x="110" y="16"/>
                        <a:pt x="111" y="13"/>
                        <a:pt x="114" y="11"/>
                      </a:cubicBezTo>
                      <a:cubicBezTo>
                        <a:pt x="118" y="9"/>
                        <a:pt x="121" y="8"/>
                        <a:pt x="125" y="7"/>
                      </a:cubicBezTo>
                      <a:cubicBezTo>
                        <a:pt x="128" y="6"/>
                        <a:pt x="132" y="6"/>
                        <a:pt x="135" y="5"/>
                      </a:cubicBezTo>
                      <a:cubicBezTo>
                        <a:pt x="140" y="5"/>
                        <a:pt x="145" y="4"/>
                        <a:pt x="151" y="3"/>
                      </a:cubicBezTo>
                      <a:cubicBezTo>
                        <a:pt x="156" y="3"/>
                        <a:pt x="161" y="2"/>
                        <a:pt x="166" y="2"/>
                      </a:cubicBezTo>
                      <a:cubicBezTo>
                        <a:pt x="168" y="2"/>
                        <a:pt x="169" y="3"/>
                        <a:pt x="171" y="4"/>
                      </a:cubicBezTo>
                      <a:cubicBezTo>
                        <a:pt x="173" y="4"/>
                        <a:pt x="174" y="6"/>
                        <a:pt x="175" y="6"/>
                      </a:cubicBezTo>
                      <a:cubicBezTo>
                        <a:pt x="177" y="6"/>
                        <a:pt x="178" y="4"/>
                        <a:pt x="180" y="3"/>
                      </a:cubicBezTo>
                      <a:cubicBezTo>
                        <a:pt x="182" y="2"/>
                        <a:pt x="185" y="2"/>
                        <a:pt x="187" y="1"/>
                      </a:cubicBezTo>
                      <a:cubicBezTo>
                        <a:pt x="189" y="1"/>
                        <a:pt x="190" y="0"/>
                        <a:pt x="192" y="0"/>
                      </a:cubicBezTo>
                      <a:cubicBezTo>
                        <a:pt x="193" y="1"/>
                        <a:pt x="194" y="2"/>
                        <a:pt x="195" y="2"/>
                      </a:cubicBezTo>
                      <a:cubicBezTo>
                        <a:pt x="197" y="2"/>
                        <a:pt x="198" y="0"/>
                        <a:pt x="200" y="0"/>
                      </a:cubicBezTo>
                      <a:cubicBezTo>
                        <a:pt x="202" y="0"/>
                        <a:pt x="205" y="3"/>
                        <a:pt x="207" y="2"/>
                      </a:cubicBezTo>
                      <a:lnTo>
                        <a:pt x="214" y="2"/>
                      </a:lnTo>
                      <a:cubicBezTo>
                        <a:pt x="214" y="2"/>
                        <a:pt x="214" y="4"/>
                        <a:pt x="214" y="5"/>
                      </a:cubicBezTo>
                      <a:cubicBezTo>
                        <a:pt x="213" y="6"/>
                        <a:pt x="212" y="7"/>
                        <a:pt x="211" y="8"/>
                      </a:cubicBezTo>
                      <a:cubicBezTo>
                        <a:pt x="211" y="9"/>
                        <a:pt x="209" y="9"/>
                        <a:pt x="209" y="10"/>
                      </a:cubicBezTo>
                      <a:cubicBezTo>
                        <a:pt x="209" y="11"/>
                        <a:pt x="211" y="12"/>
                        <a:pt x="212" y="14"/>
                      </a:cubicBezTo>
                      <a:cubicBezTo>
                        <a:pt x="212" y="16"/>
                        <a:pt x="211" y="17"/>
                        <a:pt x="211" y="18"/>
                      </a:cubicBezTo>
                      <a:cubicBezTo>
                        <a:pt x="211" y="22"/>
                        <a:pt x="212" y="25"/>
                        <a:pt x="212" y="29"/>
                      </a:cubicBezTo>
                      <a:cubicBezTo>
                        <a:pt x="212" y="32"/>
                        <a:pt x="212" y="36"/>
                        <a:pt x="210" y="38"/>
                      </a:cubicBezTo>
                      <a:cubicBezTo>
                        <a:pt x="210" y="40"/>
                        <a:pt x="207" y="41"/>
                        <a:pt x="206" y="42"/>
                      </a:cubicBezTo>
                      <a:cubicBezTo>
                        <a:pt x="204" y="44"/>
                        <a:pt x="202" y="46"/>
                        <a:pt x="201" y="48"/>
                      </a:cubicBezTo>
                      <a:cubicBezTo>
                        <a:pt x="200" y="50"/>
                        <a:pt x="200" y="52"/>
                        <a:pt x="201" y="53"/>
                      </a:cubicBezTo>
                      <a:cubicBezTo>
                        <a:pt x="201" y="56"/>
                        <a:pt x="202" y="59"/>
                        <a:pt x="204" y="61"/>
                      </a:cubicBezTo>
                      <a:cubicBezTo>
                        <a:pt x="206" y="63"/>
                        <a:pt x="209" y="64"/>
                        <a:pt x="211" y="66"/>
                      </a:cubicBezTo>
                      <a:cubicBezTo>
                        <a:pt x="212" y="68"/>
                        <a:pt x="210" y="70"/>
                        <a:pt x="211" y="72"/>
                      </a:cubicBezTo>
                      <a:cubicBezTo>
                        <a:pt x="212" y="74"/>
                        <a:pt x="214" y="75"/>
                        <a:pt x="216" y="76"/>
                      </a:cubicBezTo>
                      <a:cubicBezTo>
                        <a:pt x="217" y="77"/>
                        <a:pt x="220" y="77"/>
                        <a:pt x="221" y="78"/>
                      </a:cubicBezTo>
                      <a:lnTo>
                        <a:pt x="226" y="107"/>
                      </a:lnTo>
                      <a:cubicBezTo>
                        <a:pt x="225" y="107"/>
                        <a:pt x="223" y="107"/>
                        <a:pt x="223" y="109"/>
                      </a:cubicBezTo>
                      <a:cubicBezTo>
                        <a:pt x="225" y="116"/>
                        <a:pt x="230" y="123"/>
                        <a:pt x="231" y="130"/>
                      </a:cubicBezTo>
                      <a:cubicBezTo>
                        <a:pt x="232" y="136"/>
                        <a:pt x="229" y="143"/>
                        <a:pt x="230" y="149"/>
                      </a:cubicBezTo>
                      <a:cubicBezTo>
                        <a:pt x="230" y="154"/>
                        <a:pt x="234" y="159"/>
                        <a:pt x="233" y="164"/>
                      </a:cubicBezTo>
                      <a:cubicBezTo>
                        <a:pt x="232" y="167"/>
                        <a:pt x="225" y="166"/>
                        <a:pt x="226" y="169"/>
                      </a:cubicBezTo>
                      <a:cubicBezTo>
                        <a:pt x="226" y="176"/>
                        <a:pt x="233" y="181"/>
                        <a:pt x="235" y="187"/>
                      </a:cubicBezTo>
                      <a:cubicBezTo>
                        <a:pt x="236" y="190"/>
                        <a:pt x="234" y="195"/>
                        <a:pt x="236" y="198"/>
                      </a:cubicBezTo>
                      <a:cubicBezTo>
                        <a:pt x="238" y="200"/>
                        <a:pt x="242" y="197"/>
                        <a:pt x="244" y="197"/>
                      </a:cubicBezTo>
                      <a:cubicBezTo>
                        <a:pt x="248" y="198"/>
                        <a:pt x="252" y="199"/>
                        <a:pt x="254" y="202"/>
                      </a:cubicBezTo>
                      <a:cubicBezTo>
                        <a:pt x="255" y="203"/>
                        <a:pt x="251" y="204"/>
                        <a:pt x="251" y="205"/>
                      </a:cubicBezTo>
                      <a:cubicBezTo>
                        <a:pt x="252" y="208"/>
                        <a:pt x="256" y="209"/>
                        <a:pt x="258" y="21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5" name="Freeform 2568"/>
                <p:cNvSpPr>
                  <a:spLocks noChangeAspect="1"/>
                </p:cNvSpPr>
                <p:nvPr/>
              </p:nvSpPr>
              <p:spPr bwMode="auto">
                <a:xfrm>
                  <a:off x="4713288" y="3136900"/>
                  <a:ext cx="100013" cy="211138"/>
                </a:xfrm>
                <a:custGeom>
                  <a:avLst/>
                  <a:gdLst>
                    <a:gd name="T0" fmla="*/ 31 w 53"/>
                    <a:gd name="T1" fmla="*/ 133 h 111"/>
                    <a:gd name="T2" fmla="*/ 39 w 53"/>
                    <a:gd name="T3" fmla="*/ 128 h 111"/>
                    <a:gd name="T4" fmla="*/ 42 w 53"/>
                    <a:gd name="T5" fmla="*/ 121 h 111"/>
                    <a:gd name="T6" fmla="*/ 39 w 53"/>
                    <a:gd name="T7" fmla="*/ 108 h 111"/>
                    <a:gd name="T8" fmla="*/ 45 w 53"/>
                    <a:gd name="T9" fmla="*/ 104 h 111"/>
                    <a:gd name="T10" fmla="*/ 52 w 53"/>
                    <a:gd name="T11" fmla="*/ 97 h 111"/>
                    <a:gd name="T12" fmla="*/ 62 w 53"/>
                    <a:gd name="T13" fmla="*/ 91 h 111"/>
                    <a:gd name="T14" fmla="*/ 59 w 53"/>
                    <a:gd name="T15" fmla="*/ 87 h 111"/>
                    <a:gd name="T16" fmla="*/ 61 w 53"/>
                    <a:gd name="T17" fmla="*/ 78 h 111"/>
                    <a:gd name="T18" fmla="*/ 45 w 53"/>
                    <a:gd name="T19" fmla="*/ 69 h 111"/>
                    <a:gd name="T20" fmla="*/ 40 w 53"/>
                    <a:gd name="T21" fmla="*/ 66 h 111"/>
                    <a:gd name="T22" fmla="*/ 38 w 53"/>
                    <a:gd name="T23" fmla="*/ 58 h 111"/>
                    <a:gd name="T24" fmla="*/ 46 w 53"/>
                    <a:gd name="T25" fmla="*/ 54 h 111"/>
                    <a:gd name="T26" fmla="*/ 52 w 53"/>
                    <a:gd name="T27" fmla="*/ 42 h 111"/>
                    <a:gd name="T28" fmla="*/ 52 w 53"/>
                    <a:gd name="T29" fmla="*/ 30 h 111"/>
                    <a:gd name="T30" fmla="*/ 45 w 53"/>
                    <a:gd name="T31" fmla="*/ 25 h 111"/>
                    <a:gd name="T32" fmla="*/ 44 w 53"/>
                    <a:gd name="T33" fmla="*/ 20 h 111"/>
                    <a:gd name="T34" fmla="*/ 50 w 53"/>
                    <a:gd name="T35" fmla="*/ 17 h 111"/>
                    <a:gd name="T36" fmla="*/ 53 w 53"/>
                    <a:gd name="T37" fmla="*/ 10 h 111"/>
                    <a:gd name="T38" fmla="*/ 52 w 53"/>
                    <a:gd name="T39" fmla="*/ 5 h 111"/>
                    <a:gd name="T40" fmla="*/ 46 w 53"/>
                    <a:gd name="T41" fmla="*/ 11 h 111"/>
                    <a:gd name="T42" fmla="*/ 40 w 53"/>
                    <a:gd name="T43" fmla="*/ 10 h 111"/>
                    <a:gd name="T44" fmla="*/ 43 w 53"/>
                    <a:gd name="T45" fmla="*/ 4 h 111"/>
                    <a:gd name="T46" fmla="*/ 36 w 53"/>
                    <a:gd name="T47" fmla="*/ 1 h 111"/>
                    <a:gd name="T48" fmla="*/ 26 w 53"/>
                    <a:gd name="T49" fmla="*/ 1 h 111"/>
                    <a:gd name="T50" fmla="*/ 17 w 53"/>
                    <a:gd name="T51" fmla="*/ 7 h 111"/>
                    <a:gd name="T52" fmla="*/ 17 w 53"/>
                    <a:gd name="T53" fmla="*/ 11 h 111"/>
                    <a:gd name="T54" fmla="*/ 13 w 53"/>
                    <a:gd name="T55" fmla="*/ 14 h 111"/>
                    <a:gd name="T56" fmla="*/ 11 w 53"/>
                    <a:gd name="T57" fmla="*/ 17 h 111"/>
                    <a:gd name="T58" fmla="*/ 14 w 53"/>
                    <a:gd name="T59" fmla="*/ 22 h 111"/>
                    <a:gd name="T60" fmla="*/ 13 w 53"/>
                    <a:gd name="T61" fmla="*/ 26 h 111"/>
                    <a:gd name="T62" fmla="*/ 14 w 53"/>
                    <a:gd name="T63" fmla="*/ 40 h 111"/>
                    <a:gd name="T64" fmla="*/ 12 w 53"/>
                    <a:gd name="T65" fmla="*/ 50 h 111"/>
                    <a:gd name="T66" fmla="*/ 7 w 53"/>
                    <a:gd name="T67" fmla="*/ 55 h 111"/>
                    <a:gd name="T68" fmla="*/ 1 w 53"/>
                    <a:gd name="T69" fmla="*/ 62 h 111"/>
                    <a:gd name="T70" fmla="*/ 1 w 53"/>
                    <a:gd name="T71" fmla="*/ 68 h 111"/>
                    <a:gd name="T72" fmla="*/ 5 w 53"/>
                    <a:gd name="T73" fmla="*/ 78 h 111"/>
                    <a:gd name="T74" fmla="*/ 13 w 53"/>
                    <a:gd name="T75" fmla="*/ 84 h 111"/>
                    <a:gd name="T76" fmla="*/ 13 w 53"/>
                    <a:gd name="T77" fmla="*/ 91 h 111"/>
                    <a:gd name="T78" fmla="*/ 19 w 53"/>
                    <a:gd name="T79" fmla="*/ 96 h 111"/>
                    <a:gd name="T80" fmla="*/ 25 w 53"/>
                    <a:gd name="T81" fmla="*/ 98 h 111"/>
                    <a:gd name="T82" fmla="*/ 31 w 53"/>
                    <a:gd name="T83" fmla="*/ 133 h 11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53"/>
                    <a:gd name="T127" fmla="*/ 0 h 111"/>
                    <a:gd name="T128" fmla="*/ 53 w 53"/>
                    <a:gd name="T129" fmla="*/ 111 h 11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53" h="111">
                      <a:moveTo>
                        <a:pt x="26" y="111"/>
                      </a:moveTo>
                      <a:cubicBezTo>
                        <a:pt x="28" y="110"/>
                        <a:pt x="31" y="109"/>
                        <a:pt x="33" y="107"/>
                      </a:cubicBezTo>
                      <a:cubicBezTo>
                        <a:pt x="34" y="105"/>
                        <a:pt x="35" y="103"/>
                        <a:pt x="35" y="101"/>
                      </a:cubicBezTo>
                      <a:cubicBezTo>
                        <a:pt x="35" y="97"/>
                        <a:pt x="33" y="94"/>
                        <a:pt x="33" y="90"/>
                      </a:cubicBezTo>
                      <a:cubicBezTo>
                        <a:pt x="34" y="88"/>
                        <a:pt x="37" y="89"/>
                        <a:pt x="38" y="87"/>
                      </a:cubicBezTo>
                      <a:cubicBezTo>
                        <a:pt x="40" y="86"/>
                        <a:pt x="42" y="83"/>
                        <a:pt x="44" y="81"/>
                      </a:cubicBezTo>
                      <a:cubicBezTo>
                        <a:pt x="46" y="79"/>
                        <a:pt x="50" y="78"/>
                        <a:pt x="52" y="76"/>
                      </a:cubicBezTo>
                      <a:cubicBezTo>
                        <a:pt x="53" y="75"/>
                        <a:pt x="50" y="74"/>
                        <a:pt x="50" y="73"/>
                      </a:cubicBezTo>
                      <a:cubicBezTo>
                        <a:pt x="49" y="70"/>
                        <a:pt x="50" y="67"/>
                        <a:pt x="51" y="65"/>
                      </a:cubicBezTo>
                      <a:cubicBezTo>
                        <a:pt x="47" y="63"/>
                        <a:pt x="42" y="61"/>
                        <a:pt x="38" y="58"/>
                      </a:cubicBezTo>
                      <a:cubicBezTo>
                        <a:pt x="37" y="58"/>
                        <a:pt x="35" y="57"/>
                        <a:pt x="34" y="55"/>
                      </a:cubicBezTo>
                      <a:cubicBezTo>
                        <a:pt x="33" y="53"/>
                        <a:pt x="31" y="51"/>
                        <a:pt x="32" y="48"/>
                      </a:cubicBezTo>
                      <a:cubicBezTo>
                        <a:pt x="33" y="46"/>
                        <a:pt x="37" y="47"/>
                        <a:pt x="39" y="45"/>
                      </a:cubicBezTo>
                      <a:cubicBezTo>
                        <a:pt x="41" y="42"/>
                        <a:pt x="43" y="39"/>
                        <a:pt x="44" y="35"/>
                      </a:cubicBezTo>
                      <a:cubicBezTo>
                        <a:pt x="45" y="32"/>
                        <a:pt x="46" y="28"/>
                        <a:pt x="44" y="25"/>
                      </a:cubicBezTo>
                      <a:cubicBezTo>
                        <a:pt x="43" y="22"/>
                        <a:pt x="39" y="23"/>
                        <a:pt x="38" y="21"/>
                      </a:cubicBezTo>
                      <a:cubicBezTo>
                        <a:pt x="36" y="20"/>
                        <a:pt x="36" y="18"/>
                        <a:pt x="37" y="17"/>
                      </a:cubicBezTo>
                      <a:cubicBezTo>
                        <a:pt x="38" y="15"/>
                        <a:pt x="41" y="15"/>
                        <a:pt x="42" y="14"/>
                      </a:cubicBezTo>
                      <a:cubicBezTo>
                        <a:pt x="43" y="12"/>
                        <a:pt x="45" y="10"/>
                        <a:pt x="45" y="8"/>
                      </a:cubicBezTo>
                      <a:cubicBezTo>
                        <a:pt x="45" y="7"/>
                        <a:pt x="46" y="3"/>
                        <a:pt x="44" y="4"/>
                      </a:cubicBezTo>
                      <a:cubicBezTo>
                        <a:pt x="42" y="4"/>
                        <a:pt x="41" y="8"/>
                        <a:pt x="39" y="9"/>
                      </a:cubicBezTo>
                      <a:cubicBezTo>
                        <a:pt x="38" y="10"/>
                        <a:pt x="35" y="10"/>
                        <a:pt x="34" y="8"/>
                      </a:cubicBezTo>
                      <a:cubicBezTo>
                        <a:pt x="33" y="7"/>
                        <a:pt x="37" y="5"/>
                        <a:pt x="36" y="3"/>
                      </a:cubicBezTo>
                      <a:cubicBezTo>
                        <a:pt x="35" y="1"/>
                        <a:pt x="32" y="2"/>
                        <a:pt x="30" y="1"/>
                      </a:cubicBezTo>
                      <a:cubicBezTo>
                        <a:pt x="27" y="1"/>
                        <a:pt x="25" y="0"/>
                        <a:pt x="22" y="1"/>
                      </a:cubicBezTo>
                      <a:cubicBezTo>
                        <a:pt x="19" y="2"/>
                        <a:pt x="17" y="4"/>
                        <a:pt x="14" y="6"/>
                      </a:cubicBezTo>
                      <a:cubicBezTo>
                        <a:pt x="14" y="6"/>
                        <a:pt x="14" y="8"/>
                        <a:pt x="14" y="9"/>
                      </a:cubicBezTo>
                      <a:cubicBezTo>
                        <a:pt x="13" y="10"/>
                        <a:pt x="12" y="11"/>
                        <a:pt x="11" y="12"/>
                      </a:cubicBezTo>
                      <a:cubicBezTo>
                        <a:pt x="11" y="13"/>
                        <a:pt x="9" y="13"/>
                        <a:pt x="9" y="14"/>
                      </a:cubicBezTo>
                      <a:cubicBezTo>
                        <a:pt x="9" y="15"/>
                        <a:pt x="11" y="16"/>
                        <a:pt x="12" y="18"/>
                      </a:cubicBezTo>
                      <a:cubicBezTo>
                        <a:pt x="12" y="20"/>
                        <a:pt x="11" y="21"/>
                        <a:pt x="11" y="22"/>
                      </a:cubicBezTo>
                      <a:cubicBezTo>
                        <a:pt x="11" y="26"/>
                        <a:pt x="12" y="29"/>
                        <a:pt x="12" y="33"/>
                      </a:cubicBezTo>
                      <a:cubicBezTo>
                        <a:pt x="12" y="36"/>
                        <a:pt x="12" y="40"/>
                        <a:pt x="10" y="42"/>
                      </a:cubicBezTo>
                      <a:cubicBezTo>
                        <a:pt x="10" y="44"/>
                        <a:pt x="7" y="45"/>
                        <a:pt x="6" y="46"/>
                      </a:cubicBezTo>
                      <a:cubicBezTo>
                        <a:pt x="4" y="48"/>
                        <a:pt x="2" y="50"/>
                        <a:pt x="1" y="52"/>
                      </a:cubicBezTo>
                      <a:cubicBezTo>
                        <a:pt x="0" y="54"/>
                        <a:pt x="0" y="56"/>
                        <a:pt x="1" y="57"/>
                      </a:cubicBezTo>
                      <a:cubicBezTo>
                        <a:pt x="1" y="60"/>
                        <a:pt x="2" y="63"/>
                        <a:pt x="4" y="65"/>
                      </a:cubicBezTo>
                      <a:cubicBezTo>
                        <a:pt x="6" y="67"/>
                        <a:pt x="9" y="68"/>
                        <a:pt x="11" y="70"/>
                      </a:cubicBezTo>
                      <a:cubicBezTo>
                        <a:pt x="12" y="72"/>
                        <a:pt x="10" y="74"/>
                        <a:pt x="11" y="76"/>
                      </a:cubicBezTo>
                      <a:cubicBezTo>
                        <a:pt x="12" y="78"/>
                        <a:pt x="14" y="79"/>
                        <a:pt x="16" y="80"/>
                      </a:cubicBezTo>
                      <a:cubicBezTo>
                        <a:pt x="17" y="81"/>
                        <a:pt x="20" y="81"/>
                        <a:pt x="21" y="82"/>
                      </a:cubicBezTo>
                      <a:lnTo>
                        <a:pt x="26" y="111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6" name="Freeform 2569"/>
                <p:cNvSpPr>
                  <a:spLocks noChangeAspect="1"/>
                </p:cNvSpPr>
                <p:nvPr/>
              </p:nvSpPr>
              <p:spPr bwMode="auto">
                <a:xfrm>
                  <a:off x="4756150" y="4135438"/>
                  <a:ext cx="139700" cy="171450"/>
                </a:xfrm>
                <a:custGeom>
                  <a:avLst/>
                  <a:gdLst>
                    <a:gd name="T0" fmla="*/ 69 w 73"/>
                    <a:gd name="T1" fmla="*/ 2 h 90"/>
                    <a:gd name="T2" fmla="*/ 60 w 73"/>
                    <a:gd name="T3" fmla="*/ 0 h 90"/>
                    <a:gd name="T4" fmla="*/ 36 w 73"/>
                    <a:gd name="T5" fmla="*/ 0 h 90"/>
                    <a:gd name="T6" fmla="*/ 35 w 73"/>
                    <a:gd name="T7" fmla="*/ 4 h 90"/>
                    <a:gd name="T8" fmla="*/ 36 w 73"/>
                    <a:gd name="T9" fmla="*/ 19 h 90"/>
                    <a:gd name="T10" fmla="*/ 33 w 73"/>
                    <a:gd name="T11" fmla="*/ 22 h 90"/>
                    <a:gd name="T12" fmla="*/ 11 w 73"/>
                    <a:gd name="T13" fmla="*/ 20 h 90"/>
                    <a:gd name="T14" fmla="*/ 10 w 73"/>
                    <a:gd name="T15" fmla="*/ 30 h 90"/>
                    <a:gd name="T16" fmla="*/ 7 w 73"/>
                    <a:gd name="T17" fmla="*/ 41 h 90"/>
                    <a:gd name="T18" fmla="*/ 4 w 73"/>
                    <a:gd name="T19" fmla="*/ 54 h 90"/>
                    <a:gd name="T20" fmla="*/ 0 w 73"/>
                    <a:gd name="T21" fmla="*/ 52 h 90"/>
                    <a:gd name="T22" fmla="*/ 4 w 73"/>
                    <a:gd name="T23" fmla="*/ 62 h 90"/>
                    <a:gd name="T24" fmla="*/ 11 w 73"/>
                    <a:gd name="T25" fmla="*/ 68 h 90"/>
                    <a:gd name="T26" fmla="*/ 6 w 73"/>
                    <a:gd name="T27" fmla="*/ 70 h 90"/>
                    <a:gd name="T28" fmla="*/ 11 w 73"/>
                    <a:gd name="T29" fmla="*/ 74 h 90"/>
                    <a:gd name="T30" fmla="*/ 10 w 73"/>
                    <a:gd name="T31" fmla="*/ 79 h 90"/>
                    <a:gd name="T32" fmla="*/ 18 w 73"/>
                    <a:gd name="T33" fmla="*/ 84 h 90"/>
                    <a:gd name="T34" fmla="*/ 14 w 73"/>
                    <a:gd name="T35" fmla="*/ 85 h 90"/>
                    <a:gd name="T36" fmla="*/ 20 w 73"/>
                    <a:gd name="T37" fmla="*/ 92 h 90"/>
                    <a:gd name="T38" fmla="*/ 28 w 73"/>
                    <a:gd name="T39" fmla="*/ 103 h 90"/>
                    <a:gd name="T40" fmla="*/ 34 w 73"/>
                    <a:gd name="T41" fmla="*/ 108 h 90"/>
                    <a:gd name="T42" fmla="*/ 36 w 73"/>
                    <a:gd name="T43" fmla="*/ 102 h 90"/>
                    <a:gd name="T44" fmla="*/ 43 w 73"/>
                    <a:gd name="T45" fmla="*/ 103 h 90"/>
                    <a:gd name="T46" fmla="*/ 45 w 73"/>
                    <a:gd name="T47" fmla="*/ 95 h 90"/>
                    <a:gd name="T48" fmla="*/ 39 w 73"/>
                    <a:gd name="T49" fmla="*/ 89 h 90"/>
                    <a:gd name="T50" fmla="*/ 40 w 73"/>
                    <a:gd name="T51" fmla="*/ 80 h 90"/>
                    <a:gd name="T52" fmla="*/ 51 w 73"/>
                    <a:gd name="T53" fmla="*/ 82 h 90"/>
                    <a:gd name="T54" fmla="*/ 53 w 73"/>
                    <a:gd name="T55" fmla="*/ 73 h 90"/>
                    <a:gd name="T56" fmla="*/ 60 w 73"/>
                    <a:gd name="T57" fmla="*/ 79 h 90"/>
                    <a:gd name="T58" fmla="*/ 70 w 73"/>
                    <a:gd name="T59" fmla="*/ 78 h 90"/>
                    <a:gd name="T60" fmla="*/ 72 w 73"/>
                    <a:gd name="T61" fmla="*/ 82 h 90"/>
                    <a:gd name="T62" fmla="*/ 77 w 73"/>
                    <a:gd name="T63" fmla="*/ 82 h 90"/>
                    <a:gd name="T64" fmla="*/ 78 w 73"/>
                    <a:gd name="T65" fmla="*/ 71 h 90"/>
                    <a:gd name="T66" fmla="*/ 78 w 73"/>
                    <a:gd name="T67" fmla="*/ 59 h 90"/>
                    <a:gd name="T68" fmla="*/ 81 w 73"/>
                    <a:gd name="T69" fmla="*/ 50 h 90"/>
                    <a:gd name="T70" fmla="*/ 74 w 73"/>
                    <a:gd name="T71" fmla="*/ 48 h 90"/>
                    <a:gd name="T72" fmla="*/ 76 w 73"/>
                    <a:gd name="T73" fmla="*/ 35 h 90"/>
                    <a:gd name="T74" fmla="*/ 84 w 73"/>
                    <a:gd name="T75" fmla="*/ 30 h 90"/>
                    <a:gd name="T76" fmla="*/ 84 w 73"/>
                    <a:gd name="T77" fmla="*/ 18 h 90"/>
                    <a:gd name="T78" fmla="*/ 68 w 73"/>
                    <a:gd name="T79" fmla="*/ 17 h 90"/>
                    <a:gd name="T80" fmla="*/ 65 w 73"/>
                    <a:gd name="T81" fmla="*/ 11 h 90"/>
                    <a:gd name="T82" fmla="*/ 69 w 73"/>
                    <a:gd name="T83" fmla="*/ 2 h 9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3"/>
                    <a:gd name="T127" fmla="*/ 0 h 90"/>
                    <a:gd name="T128" fmla="*/ 73 w 73"/>
                    <a:gd name="T129" fmla="*/ 90 h 9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3" h="90">
                      <a:moveTo>
                        <a:pt x="57" y="2"/>
                      </a:moveTo>
                      <a:cubicBezTo>
                        <a:pt x="54" y="1"/>
                        <a:pt x="52" y="1"/>
                        <a:pt x="50" y="0"/>
                      </a:cubicBezTo>
                      <a:cubicBezTo>
                        <a:pt x="43" y="0"/>
                        <a:pt x="36" y="0"/>
                        <a:pt x="30" y="0"/>
                      </a:cubicBezTo>
                      <a:cubicBezTo>
                        <a:pt x="29" y="1"/>
                        <a:pt x="29" y="2"/>
                        <a:pt x="29" y="3"/>
                      </a:cubicBezTo>
                      <a:cubicBezTo>
                        <a:pt x="29" y="7"/>
                        <a:pt x="31" y="12"/>
                        <a:pt x="30" y="16"/>
                      </a:cubicBezTo>
                      <a:cubicBezTo>
                        <a:pt x="29" y="17"/>
                        <a:pt x="28" y="18"/>
                        <a:pt x="27" y="18"/>
                      </a:cubicBezTo>
                      <a:cubicBezTo>
                        <a:pt x="21" y="18"/>
                        <a:pt x="15" y="17"/>
                        <a:pt x="9" y="17"/>
                      </a:cubicBezTo>
                      <a:cubicBezTo>
                        <a:pt x="9" y="20"/>
                        <a:pt x="9" y="22"/>
                        <a:pt x="8" y="25"/>
                      </a:cubicBezTo>
                      <a:cubicBezTo>
                        <a:pt x="8" y="28"/>
                        <a:pt x="7" y="31"/>
                        <a:pt x="6" y="34"/>
                      </a:cubicBezTo>
                      <a:cubicBezTo>
                        <a:pt x="5" y="38"/>
                        <a:pt x="5" y="42"/>
                        <a:pt x="3" y="45"/>
                      </a:cubicBezTo>
                      <a:cubicBezTo>
                        <a:pt x="2" y="46"/>
                        <a:pt x="0" y="42"/>
                        <a:pt x="0" y="43"/>
                      </a:cubicBezTo>
                      <a:cubicBezTo>
                        <a:pt x="0" y="47"/>
                        <a:pt x="1" y="50"/>
                        <a:pt x="3" y="52"/>
                      </a:cubicBezTo>
                      <a:cubicBezTo>
                        <a:pt x="4" y="54"/>
                        <a:pt x="8" y="55"/>
                        <a:pt x="9" y="57"/>
                      </a:cubicBezTo>
                      <a:cubicBezTo>
                        <a:pt x="9" y="58"/>
                        <a:pt x="5" y="57"/>
                        <a:pt x="5" y="58"/>
                      </a:cubicBezTo>
                      <a:cubicBezTo>
                        <a:pt x="5" y="60"/>
                        <a:pt x="8" y="61"/>
                        <a:pt x="9" y="62"/>
                      </a:cubicBezTo>
                      <a:cubicBezTo>
                        <a:pt x="9" y="64"/>
                        <a:pt x="7" y="65"/>
                        <a:pt x="8" y="66"/>
                      </a:cubicBezTo>
                      <a:cubicBezTo>
                        <a:pt x="10" y="68"/>
                        <a:pt x="13" y="68"/>
                        <a:pt x="15" y="70"/>
                      </a:cubicBezTo>
                      <a:cubicBezTo>
                        <a:pt x="15" y="71"/>
                        <a:pt x="11" y="70"/>
                        <a:pt x="12" y="71"/>
                      </a:cubicBezTo>
                      <a:cubicBezTo>
                        <a:pt x="12" y="74"/>
                        <a:pt x="15" y="75"/>
                        <a:pt x="17" y="77"/>
                      </a:cubicBezTo>
                      <a:cubicBezTo>
                        <a:pt x="19" y="80"/>
                        <a:pt x="21" y="83"/>
                        <a:pt x="23" y="86"/>
                      </a:cubicBezTo>
                      <a:cubicBezTo>
                        <a:pt x="25" y="88"/>
                        <a:pt x="26" y="88"/>
                        <a:pt x="28" y="90"/>
                      </a:cubicBezTo>
                      <a:cubicBezTo>
                        <a:pt x="29" y="88"/>
                        <a:pt x="29" y="86"/>
                        <a:pt x="30" y="85"/>
                      </a:cubicBezTo>
                      <a:cubicBezTo>
                        <a:pt x="32" y="84"/>
                        <a:pt x="35" y="87"/>
                        <a:pt x="36" y="86"/>
                      </a:cubicBezTo>
                      <a:cubicBezTo>
                        <a:pt x="37" y="84"/>
                        <a:pt x="37" y="81"/>
                        <a:pt x="37" y="79"/>
                      </a:cubicBezTo>
                      <a:cubicBezTo>
                        <a:pt x="36" y="77"/>
                        <a:pt x="32" y="76"/>
                        <a:pt x="32" y="74"/>
                      </a:cubicBezTo>
                      <a:cubicBezTo>
                        <a:pt x="31" y="71"/>
                        <a:pt x="31" y="68"/>
                        <a:pt x="33" y="67"/>
                      </a:cubicBezTo>
                      <a:cubicBezTo>
                        <a:pt x="36" y="65"/>
                        <a:pt x="40" y="70"/>
                        <a:pt x="42" y="68"/>
                      </a:cubicBezTo>
                      <a:cubicBezTo>
                        <a:pt x="44" y="67"/>
                        <a:pt x="42" y="62"/>
                        <a:pt x="44" y="61"/>
                      </a:cubicBezTo>
                      <a:cubicBezTo>
                        <a:pt x="47" y="60"/>
                        <a:pt x="48" y="65"/>
                        <a:pt x="50" y="66"/>
                      </a:cubicBezTo>
                      <a:cubicBezTo>
                        <a:pt x="53" y="67"/>
                        <a:pt x="56" y="65"/>
                        <a:pt x="58" y="65"/>
                      </a:cubicBezTo>
                      <a:cubicBezTo>
                        <a:pt x="59" y="66"/>
                        <a:pt x="59" y="68"/>
                        <a:pt x="60" y="68"/>
                      </a:cubicBezTo>
                      <a:cubicBezTo>
                        <a:pt x="61" y="69"/>
                        <a:pt x="63" y="70"/>
                        <a:pt x="64" y="68"/>
                      </a:cubicBezTo>
                      <a:cubicBezTo>
                        <a:pt x="66" y="66"/>
                        <a:pt x="65" y="62"/>
                        <a:pt x="65" y="59"/>
                      </a:cubicBezTo>
                      <a:cubicBezTo>
                        <a:pt x="65" y="56"/>
                        <a:pt x="65" y="52"/>
                        <a:pt x="65" y="49"/>
                      </a:cubicBezTo>
                      <a:cubicBezTo>
                        <a:pt x="65" y="47"/>
                        <a:pt x="68" y="44"/>
                        <a:pt x="67" y="42"/>
                      </a:cubicBezTo>
                      <a:cubicBezTo>
                        <a:pt x="66" y="40"/>
                        <a:pt x="62" y="42"/>
                        <a:pt x="61" y="40"/>
                      </a:cubicBezTo>
                      <a:cubicBezTo>
                        <a:pt x="60" y="36"/>
                        <a:pt x="61" y="32"/>
                        <a:pt x="63" y="29"/>
                      </a:cubicBezTo>
                      <a:cubicBezTo>
                        <a:pt x="64" y="27"/>
                        <a:pt x="68" y="27"/>
                        <a:pt x="70" y="25"/>
                      </a:cubicBezTo>
                      <a:cubicBezTo>
                        <a:pt x="71" y="22"/>
                        <a:pt x="73" y="17"/>
                        <a:pt x="70" y="15"/>
                      </a:cubicBezTo>
                      <a:cubicBezTo>
                        <a:pt x="67" y="12"/>
                        <a:pt x="60" y="16"/>
                        <a:pt x="56" y="14"/>
                      </a:cubicBezTo>
                      <a:cubicBezTo>
                        <a:pt x="54" y="14"/>
                        <a:pt x="54" y="11"/>
                        <a:pt x="54" y="9"/>
                      </a:cubicBezTo>
                      <a:cubicBezTo>
                        <a:pt x="54" y="7"/>
                        <a:pt x="56" y="4"/>
                        <a:pt x="57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7" name="Freeform 2570"/>
                <p:cNvSpPr>
                  <a:spLocks noChangeAspect="1"/>
                </p:cNvSpPr>
                <p:nvPr/>
              </p:nvSpPr>
              <p:spPr bwMode="auto">
                <a:xfrm>
                  <a:off x="4772025" y="4138613"/>
                  <a:ext cx="42863" cy="31750"/>
                </a:xfrm>
                <a:custGeom>
                  <a:avLst/>
                  <a:gdLst>
                    <a:gd name="T0" fmla="*/ 1 w 23"/>
                    <a:gd name="T1" fmla="*/ 19 h 16"/>
                    <a:gd name="T2" fmla="*/ 1 w 23"/>
                    <a:gd name="T3" fmla="*/ 7 h 16"/>
                    <a:gd name="T4" fmla="*/ 2 w 23"/>
                    <a:gd name="T5" fmla="*/ 0 h 16"/>
                    <a:gd name="T6" fmla="*/ 25 w 23"/>
                    <a:gd name="T7" fmla="*/ 1 h 16"/>
                    <a:gd name="T8" fmla="*/ 26 w 23"/>
                    <a:gd name="T9" fmla="*/ 17 h 16"/>
                    <a:gd name="T10" fmla="*/ 22 w 23"/>
                    <a:gd name="T11" fmla="*/ 20 h 16"/>
                    <a:gd name="T12" fmla="*/ 1 w 23"/>
                    <a:gd name="T13" fmla="*/ 19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3"/>
                    <a:gd name="T22" fmla="*/ 0 h 16"/>
                    <a:gd name="T23" fmla="*/ 23 w 23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3" h="16">
                      <a:moveTo>
                        <a:pt x="1" y="15"/>
                      </a:moveTo>
                      <a:cubicBezTo>
                        <a:pt x="1" y="12"/>
                        <a:pt x="0" y="9"/>
                        <a:pt x="1" y="6"/>
                      </a:cubicBezTo>
                      <a:cubicBezTo>
                        <a:pt x="1" y="4"/>
                        <a:pt x="2" y="2"/>
                        <a:pt x="2" y="0"/>
                      </a:cubicBezTo>
                      <a:lnTo>
                        <a:pt x="21" y="1"/>
                      </a:lnTo>
                      <a:cubicBezTo>
                        <a:pt x="21" y="5"/>
                        <a:pt x="23" y="10"/>
                        <a:pt x="22" y="14"/>
                      </a:cubicBezTo>
                      <a:cubicBezTo>
                        <a:pt x="21" y="15"/>
                        <a:pt x="20" y="16"/>
                        <a:pt x="19" y="16"/>
                      </a:cubicBezTo>
                      <a:cubicBezTo>
                        <a:pt x="13" y="16"/>
                        <a:pt x="7" y="15"/>
                        <a:pt x="1" y="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8" name="Freeform 2571"/>
                <p:cNvSpPr>
                  <a:spLocks noChangeAspect="1"/>
                </p:cNvSpPr>
                <p:nvPr/>
              </p:nvSpPr>
              <p:spPr bwMode="auto">
                <a:xfrm>
                  <a:off x="4743450" y="3843338"/>
                  <a:ext cx="188913" cy="309563"/>
                </a:xfrm>
                <a:custGeom>
                  <a:avLst/>
                  <a:gdLst>
                    <a:gd name="T0" fmla="*/ 23 w 99"/>
                    <a:gd name="T1" fmla="*/ 175 h 162"/>
                    <a:gd name="T2" fmla="*/ 19 w 99"/>
                    <a:gd name="T3" fmla="*/ 158 h 162"/>
                    <a:gd name="T4" fmla="*/ 16 w 99"/>
                    <a:gd name="T5" fmla="*/ 156 h 162"/>
                    <a:gd name="T6" fmla="*/ 7 w 99"/>
                    <a:gd name="T7" fmla="*/ 144 h 162"/>
                    <a:gd name="T8" fmla="*/ 0 w 99"/>
                    <a:gd name="T9" fmla="*/ 141 h 162"/>
                    <a:gd name="T10" fmla="*/ 5 w 99"/>
                    <a:gd name="T11" fmla="*/ 122 h 162"/>
                    <a:gd name="T12" fmla="*/ 18 w 99"/>
                    <a:gd name="T13" fmla="*/ 110 h 162"/>
                    <a:gd name="T14" fmla="*/ 30 w 99"/>
                    <a:gd name="T15" fmla="*/ 105 h 162"/>
                    <a:gd name="T16" fmla="*/ 34 w 99"/>
                    <a:gd name="T17" fmla="*/ 101 h 162"/>
                    <a:gd name="T18" fmla="*/ 47 w 99"/>
                    <a:gd name="T19" fmla="*/ 111 h 162"/>
                    <a:gd name="T20" fmla="*/ 58 w 99"/>
                    <a:gd name="T21" fmla="*/ 88 h 162"/>
                    <a:gd name="T22" fmla="*/ 66 w 99"/>
                    <a:gd name="T23" fmla="*/ 72 h 162"/>
                    <a:gd name="T24" fmla="*/ 73 w 99"/>
                    <a:gd name="T25" fmla="*/ 54 h 162"/>
                    <a:gd name="T26" fmla="*/ 77 w 99"/>
                    <a:gd name="T27" fmla="*/ 42 h 162"/>
                    <a:gd name="T28" fmla="*/ 95 w 99"/>
                    <a:gd name="T29" fmla="*/ 24 h 162"/>
                    <a:gd name="T30" fmla="*/ 85 w 99"/>
                    <a:gd name="T31" fmla="*/ 8 h 162"/>
                    <a:gd name="T32" fmla="*/ 93 w 99"/>
                    <a:gd name="T33" fmla="*/ 0 h 162"/>
                    <a:gd name="T34" fmla="*/ 101 w 99"/>
                    <a:gd name="T35" fmla="*/ 30 h 162"/>
                    <a:gd name="T36" fmla="*/ 112 w 99"/>
                    <a:gd name="T37" fmla="*/ 52 h 162"/>
                    <a:gd name="T38" fmla="*/ 97 w 99"/>
                    <a:gd name="T39" fmla="*/ 51 h 162"/>
                    <a:gd name="T40" fmla="*/ 85 w 99"/>
                    <a:gd name="T41" fmla="*/ 57 h 162"/>
                    <a:gd name="T42" fmla="*/ 101 w 99"/>
                    <a:gd name="T43" fmla="*/ 75 h 162"/>
                    <a:gd name="T44" fmla="*/ 109 w 99"/>
                    <a:gd name="T45" fmla="*/ 90 h 162"/>
                    <a:gd name="T46" fmla="*/ 103 w 99"/>
                    <a:gd name="T47" fmla="*/ 102 h 162"/>
                    <a:gd name="T48" fmla="*/ 93 w 99"/>
                    <a:gd name="T49" fmla="*/ 119 h 162"/>
                    <a:gd name="T50" fmla="*/ 96 w 99"/>
                    <a:gd name="T51" fmla="*/ 144 h 162"/>
                    <a:gd name="T52" fmla="*/ 105 w 99"/>
                    <a:gd name="T53" fmla="*/ 153 h 162"/>
                    <a:gd name="T54" fmla="*/ 109 w 99"/>
                    <a:gd name="T55" fmla="*/ 170 h 162"/>
                    <a:gd name="T56" fmla="*/ 119 w 99"/>
                    <a:gd name="T57" fmla="*/ 182 h 162"/>
                    <a:gd name="T58" fmla="*/ 118 w 99"/>
                    <a:gd name="T59" fmla="*/ 195 h 162"/>
                    <a:gd name="T60" fmla="*/ 77 w 99"/>
                    <a:gd name="T61" fmla="*/ 187 h 162"/>
                    <a:gd name="T62" fmla="*/ 44 w 99"/>
                    <a:gd name="T63" fmla="*/ 184 h 162"/>
                    <a:gd name="T64" fmla="*/ 20 w 99"/>
                    <a:gd name="T65" fmla="*/ 187 h 16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9"/>
                    <a:gd name="T100" fmla="*/ 0 h 162"/>
                    <a:gd name="T101" fmla="*/ 99 w 99"/>
                    <a:gd name="T102" fmla="*/ 162 h 16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9" h="162">
                      <a:moveTo>
                        <a:pt x="17" y="155"/>
                      </a:moveTo>
                      <a:cubicBezTo>
                        <a:pt x="18" y="152"/>
                        <a:pt x="18" y="149"/>
                        <a:pt x="19" y="145"/>
                      </a:cubicBezTo>
                      <a:cubicBezTo>
                        <a:pt x="19" y="143"/>
                        <a:pt x="18" y="141"/>
                        <a:pt x="18" y="139"/>
                      </a:cubicBezTo>
                      <a:cubicBezTo>
                        <a:pt x="18" y="137"/>
                        <a:pt x="16" y="134"/>
                        <a:pt x="16" y="131"/>
                      </a:cubicBezTo>
                      <a:cubicBezTo>
                        <a:pt x="16" y="130"/>
                        <a:pt x="17" y="128"/>
                        <a:pt x="16" y="128"/>
                      </a:cubicBezTo>
                      <a:cubicBezTo>
                        <a:pt x="15" y="127"/>
                        <a:pt x="14" y="130"/>
                        <a:pt x="13" y="130"/>
                      </a:cubicBezTo>
                      <a:cubicBezTo>
                        <a:pt x="11" y="129"/>
                        <a:pt x="8" y="128"/>
                        <a:pt x="7" y="127"/>
                      </a:cubicBezTo>
                      <a:cubicBezTo>
                        <a:pt x="6" y="125"/>
                        <a:pt x="8" y="121"/>
                        <a:pt x="6" y="120"/>
                      </a:cubicBezTo>
                      <a:cubicBezTo>
                        <a:pt x="5" y="119"/>
                        <a:pt x="3" y="123"/>
                        <a:pt x="2" y="122"/>
                      </a:cubicBezTo>
                      <a:cubicBezTo>
                        <a:pt x="0" y="121"/>
                        <a:pt x="1" y="119"/>
                        <a:pt x="0" y="117"/>
                      </a:cubicBezTo>
                      <a:cubicBezTo>
                        <a:pt x="2" y="115"/>
                        <a:pt x="4" y="113"/>
                        <a:pt x="5" y="111"/>
                      </a:cubicBezTo>
                      <a:cubicBezTo>
                        <a:pt x="5" y="108"/>
                        <a:pt x="3" y="104"/>
                        <a:pt x="4" y="101"/>
                      </a:cubicBezTo>
                      <a:cubicBezTo>
                        <a:pt x="5" y="99"/>
                        <a:pt x="7" y="97"/>
                        <a:pt x="8" y="95"/>
                      </a:cubicBezTo>
                      <a:cubicBezTo>
                        <a:pt x="10" y="93"/>
                        <a:pt x="13" y="92"/>
                        <a:pt x="15" y="91"/>
                      </a:cubicBezTo>
                      <a:cubicBezTo>
                        <a:pt x="17" y="89"/>
                        <a:pt x="18" y="85"/>
                        <a:pt x="21" y="84"/>
                      </a:cubicBezTo>
                      <a:cubicBezTo>
                        <a:pt x="22" y="84"/>
                        <a:pt x="23" y="86"/>
                        <a:pt x="25" y="87"/>
                      </a:cubicBezTo>
                      <a:cubicBezTo>
                        <a:pt x="26" y="87"/>
                        <a:pt x="27" y="87"/>
                        <a:pt x="27" y="86"/>
                      </a:cubicBezTo>
                      <a:cubicBezTo>
                        <a:pt x="28" y="86"/>
                        <a:pt x="28" y="83"/>
                        <a:pt x="28" y="84"/>
                      </a:cubicBezTo>
                      <a:cubicBezTo>
                        <a:pt x="31" y="85"/>
                        <a:pt x="32" y="89"/>
                        <a:pt x="34" y="91"/>
                      </a:cubicBezTo>
                      <a:cubicBezTo>
                        <a:pt x="35" y="92"/>
                        <a:pt x="38" y="93"/>
                        <a:pt x="39" y="92"/>
                      </a:cubicBezTo>
                      <a:cubicBezTo>
                        <a:pt x="42" y="90"/>
                        <a:pt x="43" y="85"/>
                        <a:pt x="44" y="82"/>
                      </a:cubicBezTo>
                      <a:cubicBezTo>
                        <a:pt x="46" y="79"/>
                        <a:pt x="47" y="76"/>
                        <a:pt x="48" y="73"/>
                      </a:cubicBezTo>
                      <a:cubicBezTo>
                        <a:pt x="48" y="71"/>
                        <a:pt x="47" y="69"/>
                        <a:pt x="48" y="67"/>
                      </a:cubicBezTo>
                      <a:cubicBezTo>
                        <a:pt x="50" y="64"/>
                        <a:pt x="53" y="63"/>
                        <a:pt x="55" y="60"/>
                      </a:cubicBezTo>
                      <a:cubicBezTo>
                        <a:pt x="56" y="57"/>
                        <a:pt x="55" y="53"/>
                        <a:pt x="57" y="50"/>
                      </a:cubicBezTo>
                      <a:cubicBezTo>
                        <a:pt x="58" y="48"/>
                        <a:pt x="60" y="47"/>
                        <a:pt x="61" y="45"/>
                      </a:cubicBezTo>
                      <a:cubicBezTo>
                        <a:pt x="62" y="44"/>
                        <a:pt x="61" y="42"/>
                        <a:pt x="61" y="41"/>
                      </a:cubicBezTo>
                      <a:cubicBezTo>
                        <a:pt x="61" y="39"/>
                        <a:pt x="63" y="37"/>
                        <a:pt x="64" y="35"/>
                      </a:cubicBezTo>
                      <a:cubicBezTo>
                        <a:pt x="65" y="31"/>
                        <a:pt x="66" y="27"/>
                        <a:pt x="69" y="24"/>
                      </a:cubicBezTo>
                      <a:cubicBezTo>
                        <a:pt x="71" y="22"/>
                        <a:pt x="77" y="23"/>
                        <a:pt x="79" y="20"/>
                      </a:cubicBezTo>
                      <a:cubicBezTo>
                        <a:pt x="80" y="17"/>
                        <a:pt x="78" y="13"/>
                        <a:pt x="77" y="10"/>
                      </a:cubicBezTo>
                      <a:cubicBezTo>
                        <a:pt x="76" y="8"/>
                        <a:pt x="72" y="9"/>
                        <a:pt x="71" y="7"/>
                      </a:cubicBezTo>
                      <a:cubicBezTo>
                        <a:pt x="71" y="5"/>
                        <a:pt x="72" y="2"/>
                        <a:pt x="73" y="1"/>
                      </a:cubicBezTo>
                      <a:cubicBezTo>
                        <a:pt x="74" y="1"/>
                        <a:pt x="76" y="0"/>
                        <a:pt x="77" y="0"/>
                      </a:cubicBezTo>
                      <a:cubicBezTo>
                        <a:pt x="80" y="4"/>
                        <a:pt x="82" y="8"/>
                        <a:pt x="83" y="12"/>
                      </a:cubicBezTo>
                      <a:cubicBezTo>
                        <a:pt x="84" y="16"/>
                        <a:pt x="83" y="21"/>
                        <a:pt x="84" y="25"/>
                      </a:cubicBezTo>
                      <a:cubicBezTo>
                        <a:pt x="84" y="29"/>
                        <a:pt x="84" y="32"/>
                        <a:pt x="86" y="35"/>
                      </a:cubicBezTo>
                      <a:cubicBezTo>
                        <a:pt x="88" y="38"/>
                        <a:pt x="91" y="39"/>
                        <a:pt x="93" y="43"/>
                      </a:cubicBezTo>
                      <a:cubicBezTo>
                        <a:pt x="90" y="43"/>
                        <a:pt x="87" y="42"/>
                        <a:pt x="84" y="42"/>
                      </a:cubicBezTo>
                      <a:cubicBezTo>
                        <a:pt x="83" y="42"/>
                        <a:pt x="82" y="43"/>
                        <a:pt x="81" y="42"/>
                      </a:cubicBezTo>
                      <a:cubicBezTo>
                        <a:pt x="78" y="42"/>
                        <a:pt x="76" y="40"/>
                        <a:pt x="73" y="41"/>
                      </a:cubicBezTo>
                      <a:cubicBezTo>
                        <a:pt x="71" y="42"/>
                        <a:pt x="70" y="45"/>
                        <a:pt x="71" y="47"/>
                      </a:cubicBezTo>
                      <a:cubicBezTo>
                        <a:pt x="71" y="49"/>
                        <a:pt x="75" y="51"/>
                        <a:pt x="76" y="53"/>
                      </a:cubicBezTo>
                      <a:cubicBezTo>
                        <a:pt x="79" y="56"/>
                        <a:pt x="81" y="59"/>
                        <a:pt x="84" y="62"/>
                      </a:cubicBezTo>
                      <a:cubicBezTo>
                        <a:pt x="85" y="64"/>
                        <a:pt x="87" y="66"/>
                        <a:pt x="88" y="69"/>
                      </a:cubicBezTo>
                      <a:cubicBezTo>
                        <a:pt x="89" y="71"/>
                        <a:pt x="90" y="73"/>
                        <a:pt x="91" y="75"/>
                      </a:cubicBezTo>
                      <a:cubicBezTo>
                        <a:pt x="91" y="75"/>
                        <a:pt x="91" y="76"/>
                        <a:pt x="91" y="77"/>
                      </a:cubicBezTo>
                      <a:cubicBezTo>
                        <a:pt x="89" y="79"/>
                        <a:pt x="88" y="82"/>
                        <a:pt x="86" y="85"/>
                      </a:cubicBezTo>
                      <a:cubicBezTo>
                        <a:pt x="85" y="89"/>
                        <a:pt x="85" y="93"/>
                        <a:pt x="82" y="96"/>
                      </a:cubicBezTo>
                      <a:cubicBezTo>
                        <a:pt x="81" y="98"/>
                        <a:pt x="77" y="97"/>
                        <a:pt x="77" y="99"/>
                      </a:cubicBezTo>
                      <a:cubicBezTo>
                        <a:pt x="76" y="102"/>
                        <a:pt x="80" y="103"/>
                        <a:pt x="81" y="105"/>
                      </a:cubicBezTo>
                      <a:cubicBezTo>
                        <a:pt x="81" y="110"/>
                        <a:pt x="79" y="115"/>
                        <a:pt x="80" y="120"/>
                      </a:cubicBezTo>
                      <a:cubicBezTo>
                        <a:pt x="80" y="122"/>
                        <a:pt x="81" y="123"/>
                        <a:pt x="82" y="124"/>
                      </a:cubicBezTo>
                      <a:cubicBezTo>
                        <a:pt x="83" y="125"/>
                        <a:pt x="86" y="125"/>
                        <a:pt x="87" y="127"/>
                      </a:cubicBezTo>
                      <a:cubicBezTo>
                        <a:pt x="88" y="128"/>
                        <a:pt x="87" y="130"/>
                        <a:pt x="87" y="131"/>
                      </a:cubicBezTo>
                      <a:cubicBezTo>
                        <a:pt x="88" y="135"/>
                        <a:pt x="89" y="138"/>
                        <a:pt x="91" y="141"/>
                      </a:cubicBezTo>
                      <a:cubicBezTo>
                        <a:pt x="92" y="142"/>
                        <a:pt x="95" y="142"/>
                        <a:pt x="95" y="143"/>
                      </a:cubicBezTo>
                      <a:cubicBezTo>
                        <a:pt x="97" y="145"/>
                        <a:pt x="98" y="148"/>
                        <a:pt x="99" y="151"/>
                      </a:cubicBezTo>
                      <a:cubicBezTo>
                        <a:pt x="98" y="153"/>
                        <a:pt x="98" y="155"/>
                        <a:pt x="98" y="157"/>
                      </a:cubicBezTo>
                      <a:cubicBezTo>
                        <a:pt x="97" y="159"/>
                        <a:pt x="99" y="162"/>
                        <a:pt x="98" y="162"/>
                      </a:cubicBezTo>
                      <a:cubicBezTo>
                        <a:pt x="91" y="161"/>
                        <a:pt x="85" y="156"/>
                        <a:pt x="78" y="155"/>
                      </a:cubicBezTo>
                      <a:cubicBezTo>
                        <a:pt x="73" y="154"/>
                        <a:pt x="69" y="155"/>
                        <a:pt x="64" y="155"/>
                      </a:cubicBezTo>
                      <a:cubicBezTo>
                        <a:pt x="61" y="154"/>
                        <a:pt x="59" y="154"/>
                        <a:pt x="57" y="153"/>
                      </a:cubicBezTo>
                      <a:cubicBezTo>
                        <a:pt x="50" y="153"/>
                        <a:pt x="43" y="153"/>
                        <a:pt x="37" y="153"/>
                      </a:cubicBezTo>
                      <a:cubicBezTo>
                        <a:pt x="36" y="154"/>
                        <a:pt x="36" y="155"/>
                        <a:pt x="36" y="156"/>
                      </a:cubicBezTo>
                      <a:lnTo>
                        <a:pt x="17" y="15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19" name="Freeform 2572"/>
                <p:cNvSpPr>
                  <a:spLocks noChangeAspect="1"/>
                </p:cNvSpPr>
                <p:nvPr/>
              </p:nvSpPr>
              <p:spPr bwMode="auto">
                <a:xfrm>
                  <a:off x="4867275" y="3548063"/>
                  <a:ext cx="247650" cy="442913"/>
                </a:xfrm>
                <a:custGeom>
                  <a:avLst/>
                  <a:gdLst>
                    <a:gd name="T0" fmla="*/ 31 w 130"/>
                    <a:gd name="T1" fmla="*/ 279 h 232"/>
                    <a:gd name="T2" fmla="*/ 40 w 130"/>
                    <a:gd name="T3" fmla="*/ 278 h 232"/>
                    <a:gd name="T4" fmla="*/ 47 w 130"/>
                    <a:gd name="T5" fmla="*/ 274 h 232"/>
                    <a:gd name="T6" fmla="*/ 54 w 130"/>
                    <a:gd name="T7" fmla="*/ 278 h 232"/>
                    <a:gd name="T8" fmla="*/ 58 w 130"/>
                    <a:gd name="T9" fmla="*/ 273 h 232"/>
                    <a:gd name="T10" fmla="*/ 71 w 130"/>
                    <a:gd name="T11" fmla="*/ 271 h 232"/>
                    <a:gd name="T12" fmla="*/ 76 w 130"/>
                    <a:gd name="T13" fmla="*/ 271 h 232"/>
                    <a:gd name="T14" fmla="*/ 80 w 130"/>
                    <a:gd name="T15" fmla="*/ 266 h 232"/>
                    <a:gd name="T16" fmla="*/ 85 w 130"/>
                    <a:gd name="T17" fmla="*/ 260 h 232"/>
                    <a:gd name="T18" fmla="*/ 80 w 130"/>
                    <a:gd name="T19" fmla="*/ 257 h 232"/>
                    <a:gd name="T20" fmla="*/ 85 w 130"/>
                    <a:gd name="T21" fmla="*/ 254 h 232"/>
                    <a:gd name="T22" fmla="*/ 98 w 130"/>
                    <a:gd name="T23" fmla="*/ 254 h 232"/>
                    <a:gd name="T24" fmla="*/ 112 w 130"/>
                    <a:gd name="T25" fmla="*/ 248 h 232"/>
                    <a:gd name="T26" fmla="*/ 114 w 130"/>
                    <a:gd name="T27" fmla="*/ 238 h 232"/>
                    <a:gd name="T28" fmla="*/ 120 w 130"/>
                    <a:gd name="T29" fmla="*/ 238 h 232"/>
                    <a:gd name="T30" fmla="*/ 126 w 130"/>
                    <a:gd name="T31" fmla="*/ 231 h 232"/>
                    <a:gd name="T32" fmla="*/ 126 w 130"/>
                    <a:gd name="T33" fmla="*/ 222 h 232"/>
                    <a:gd name="T34" fmla="*/ 139 w 130"/>
                    <a:gd name="T35" fmla="*/ 220 h 232"/>
                    <a:gd name="T36" fmla="*/ 140 w 130"/>
                    <a:gd name="T37" fmla="*/ 215 h 232"/>
                    <a:gd name="T38" fmla="*/ 134 w 130"/>
                    <a:gd name="T39" fmla="*/ 208 h 232"/>
                    <a:gd name="T40" fmla="*/ 138 w 130"/>
                    <a:gd name="T41" fmla="*/ 203 h 232"/>
                    <a:gd name="T42" fmla="*/ 134 w 130"/>
                    <a:gd name="T43" fmla="*/ 202 h 232"/>
                    <a:gd name="T44" fmla="*/ 133 w 130"/>
                    <a:gd name="T45" fmla="*/ 190 h 232"/>
                    <a:gd name="T46" fmla="*/ 125 w 130"/>
                    <a:gd name="T47" fmla="*/ 192 h 232"/>
                    <a:gd name="T48" fmla="*/ 125 w 130"/>
                    <a:gd name="T49" fmla="*/ 186 h 232"/>
                    <a:gd name="T50" fmla="*/ 131 w 130"/>
                    <a:gd name="T51" fmla="*/ 179 h 232"/>
                    <a:gd name="T52" fmla="*/ 130 w 130"/>
                    <a:gd name="T53" fmla="*/ 168 h 232"/>
                    <a:gd name="T54" fmla="*/ 136 w 130"/>
                    <a:gd name="T55" fmla="*/ 165 h 232"/>
                    <a:gd name="T56" fmla="*/ 132 w 130"/>
                    <a:gd name="T57" fmla="*/ 158 h 232"/>
                    <a:gd name="T58" fmla="*/ 136 w 130"/>
                    <a:gd name="T59" fmla="*/ 154 h 232"/>
                    <a:gd name="T60" fmla="*/ 142 w 130"/>
                    <a:gd name="T61" fmla="*/ 146 h 232"/>
                    <a:gd name="T62" fmla="*/ 140 w 130"/>
                    <a:gd name="T63" fmla="*/ 140 h 232"/>
                    <a:gd name="T64" fmla="*/ 146 w 130"/>
                    <a:gd name="T65" fmla="*/ 136 h 232"/>
                    <a:gd name="T66" fmla="*/ 154 w 130"/>
                    <a:gd name="T67" fmla="*/ 136 h 232"/>
                    <a:gd name="T68" fmla="*/ 154 w 130"/>
                    <a:gd name="T69" fmla="*/ 72 h 232"/>
                    <a:gd name="T70" fmla="*/ 29 w 130"/>
                    <a:gd name="T71" fmla="*/ 0 h 232"/>
                    <a:gd name="T72" fmla="*/ 19 w 130"/>
                    <a:gd name="T73" fmla="*/ 8 h 232"/>
                    <a:gd name="T74" fmla="*/ 24 w 130"/>
                    <a:gd name="T75" fmla="*/ 23 h 232"/>
                    <a:gd name="T76" fmla="*/ 23 w 130"/>
                    <a:gd name="T77" fmla="*/ 34 h 232"/>
                    <a:gd name="T78" fmla="*/ 28 w 130"/>
                    <a:gd name="T79" fmla="*/ 40 h 232"/>
                    <a:gd name="T80" fmla="*/ 26 w 130"/>
                    <a:gd name="T81" fmla="*/ 47 h 232"/>
                    <a:gd name="T82" fmla="*/ 35 w 130"/>
                    <a:gd name="T83" fmla="*/ 53 h 232"/>
                    <a:gd name="T84" fmla="*/ 26 w 130"/>
                    <a:gd name="T85" fmla="*/ 70 h 232"/>
                    <a:gd name="T86" fmla="*/ 26 w 130"/>
                    <a:gd name="T87" fmla="*/ 96 h 232"/>
                    <a:gd name="T88" fmla="*/ 28 w 130"/>
                    <a:gd name="T89" fmla="*/ 120 h 232"/>
                    <a:gd name="T90" fmla="*/ 0 w 130"/>
                    <a:gd name="T91" fmla="*/ 155 h 232"/>
                    <a:gd name="T92" fmla="*/ 0 w 130"/>
                    <a:gd name="T93" fmla="*/ 173 h 232"/>
                    <a:gd name="T94" fmla="*/ 6 w 130"/>
                    <a:gd name="T95" fmla="*/ 183 h 232"/>
                    <a:gd name="T96" fmla="*/ 10 w 130"/>
                    <a:gd name="T97" fmla="*/ 188 h 232"/>
                    <a:gd name="T98" fmla="*/ 14 w 130"/>
                    <a:gd name="T99" fmla="*/ 186 h 232"/>
                    <a:gd name="T100" fmla="*/ 22 w 130"/>
                    <a:gd name="T101" fmla="*/ 201 h 232"/>
                    <a:gd name="T102" fmla="*/ 23 w 130"/>
                    <a:gd name="T103" fmla="*/ 216 h 232"/>
                    <a:gd name="T104" fmla="*/ 25 w 130"/>
                    <a:gd name="T105" fmla="*/ 228 h 232"/>
                    <a:gd name="T106" fmla="*/ 34 w 130"/>
                    <a:gd name="T107" fmla="*/ 238 h 232"/>
                    <a:gd name="T108" fmla="*/ 23 w 130"/>
                    <a:gd name="T109" fmla="*/ 237 h 232"/>
                    <a:gd name="T110" fmla="*/ 19 w 130"/>
                    <a:gd name="T111" fmla="*/ 237 h 232"/>
                    <a:gd name="T112" fmla="*/ 10 w 130"/>
                    <a:gd name="T113" fmla="*/ 236 h 232"/>
                    <a:gd name="T114" fmla="*/ 7 w 130"/>
                    <a:gd name="T115" fmla="*/ 243 h 232"/>
                    <a:gd name="T116" fmla="*/ 13 w 130"/>
                    <a:gd name="T117" fmla="*/ 250 h 232"/>
                    <a:gd name="T118" fmla="*/ 23 w 130"/>
                    <a:gd name="T119" fmla="*/ 261 h 232"/>
                    <a:gd name="T120" fmla="*/ 28 w 130"/>
                    <a:gd name="T121" fmla="*/ 269 h 232"/>
                    <a:gd name="T122" fmla="*/ 31 w 130"/>
                    <a:gd name="T123" fmla="*/ 277 h 232"/>
                    <a:gd name="T124" fmla="*/ 31 w 130"/>
                    <a:gd name="T125" fmla="*/ 279 h 232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30"/>
                    <a:gd name="T190" fmla="*/ 0 h 232"/>
                    <a:gd name="T191" fmla="*/ 130 w 130"/>
                    <a:gd name="T192" fmla="*/ 232 h 232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30" h="232">
                      <a:moveTo>
                        <a:pt x="26" y="232"/>
                      </a:moveTo>
                      <a:cubicBezTo>
                        <a:pt x="28" y="231"/>
                        <a:pt x="31" y="231"/>
                        <a:pt x="33" y="231"/>
                      </a:cubicBezTo>
                      <a:cubicBezTo>
                        <a:pt x="35" y="230"/>
                        <a:pt x="37" y="228"/>
                        <a:pt x="39" y="228"/>
                      </a:cubicBezTo>
                      <a:cubicBezTo>
                        <a:pt x="41" y="228"/>
                        <a:pt x="43" y="231"/>
                        <a:pt x="45" y="231"/>
                      </a:cubicBezTo>
                      <a:cubicBezTo>
                        <a:pt x="47" y="231"/>
                        <a:pt x="47" y="228"/>
                        <a:pt x="48" y="227"/>
                      </a:cubicBezTo>
                      <a:cubicBezTo>
                        <a:pt x="52" y="226"/>
                        <a:pt x="55" y="225"/>
                        <a:pt x="59" y="225"/>
                      </a:cubicBezTo>
                      <a:cubicBezTo>
                        <a:pt x="60" y="225"/>
                        <a:pt x="61" y="225"/>
                        <a:pt x="63" y="225"/>
                      </a:cubicBezTo>
                      <a:cubicBezTo>
                        <a:pt x="64" y="224"/>
                        <a:pt x="65" y="223"/>
                        <a:pt x="67" y="221"/>
                      </a:cubicBezTo>
                      <a:cubicBezTo>
                        <a:pt x="68" y="220"/>
                        <a:pt x="71" y="218"/>
                        <a:pt x="71" y="216"/>
                      </a:cubicBezTo>
                      <a:cubicBezTo>
                        <a:pt x="71" y="214"/>
                        <a:pt x="67" y="215"/>
                        <a:pt x="67" y="214"/>
                      </a:cubicBezTo>
                      <a:cubicBezTo>
                        <a:pt x="67" y="212"/>
                        <a:pt x="70" y="212"/>
                        <a:pt x="71" y="211"/>
                      </a:cubicBezTo>
                      <a:cubicBezTo>
                        <a:pt x="75" y="211"/>
                        <a:pt x="78" y="212"/>
                        <a:pt x="82" y="211"/>
                      </a:cubicBezTo>
                      <a:cubicBezTo>
                        <a:pt x="86" y="210"/>
                        <a:pt x="90" y="209"/>
                        <a:pt x="93" y="206"/>
                      </a:cubicBezTo>
                      <a:cubicBezTo>
                        <a:pt x="95" y="204"/>
                        <a:pt x="93" y="200"/>
                        <a:pt x="95" y="198"/>
                      </a:cubicBezTo>
                      <a:cubicBezTo>
                        <a:pt x="96" y="197"/>
                        <a:pt x="99" y="199"/>
                        <a:pt x="100" y="198"/>
                      </a:cubicBezTo>
                      <a:cubicBezTo>
                        <a:pt x="102" y="197"/>
                        <a:pt x="104" y="195"/>
                        <a:pt x="105" y="192"/>
                      </a:cubicBezTo>
                      <a:cubicBezTo>
                        <a:pt x="106" y="190"/>
                        <a:pt x="103" y="186"/>
                        <a:pt x="105" y="185"/>
                      </a:cubicBezTo>
                      <a:cubicBezTo>
                        <a:pt x="108" y="182"/>
                        <a:pt x="113" y="184"/>
                        <a:pt x="116" y="183"/>
                      </a:cubicBezTo>
                      <a:cubicBezTo>
                        <a:pt x="117" y="182"/>
                        <a:pt x="118" y="180"/>
                        <a:pt x="117" y="179"/>
                      </a:cubicBezTo>
                      <a:cubicBezTo>
                        <a:pt x="116" y="177"/>
                        <a:pt x="113" y="176"/>
                        <a:pt x="112" y="173"/>
                      </a:cubicBezTo>
                      <a:cubicBezTo>
                        <a:pt x="112" y="171"/>
                        <a:pt x="115" y="170"/>
                        <a:pt x="115" y="169"/>
                      </a:cubicBezTo>
                      <a:cubicBezTo>
                        <a:pt x="115" y="168"/>
                        <a:pt x="113" y="169"/>
                        <a:pt x="112" y="168"/>
                      </a:cubicBezTo>
                      <a:cubicBezTo>
                        <a:pt x="111" y="165"/>
                        <a:pt x="113" y="161"/>
                        <a:pt x="111" y="158"/>
                      </a:cubicBezTo>
                      <a:cubicBezTo>
                        <a:pt x="109" y="157"/>
                        <a:pt x="106" y="161"/>
                        <a:pt x="104" y="160"/>
                      </a:cubicBezTo>
                      <a:cubicBezTo>
                        <a:pt x="103" y="159"/>
                        <a:pt x="103" y="156"/>
                        <a:pt x="104" y="155"/>
                      </a:cubicBezTo>
                      <a:cubicBezTo>
                        <a:pt x="105" y="153"/>
                        <a:pt x="109" y="152"/>
                        <a:pt x="109" y="149"/>
                      </a:cubicBezTo>
                      <a:cubicBezTo>
                        <a:pt x="110" y="146"/>
                        <a:pt x="107" y="143"/>
                        <a:pt x="108" y="140"/>
                      </a:cubicBezTo>
                      <a:cubicBezTo>
                        <a:pt x="108" y="138"/>
                        <a:pt x="113" y="139"/>
                        <a:pt x="113" y="137"/>
                      </a:cubicBezTo>
                      <a:cubicBezTo>
                        <a:pt x="114" y="135"/>
                        <a:pt x="110" y="133"/>
                        <a:pt x="110" y="131"/>
                      </a:cubicBezTo>
                      <a:cubicBezTo>
                        <a:pt x="109" y="130"/>
                        <a:pt x="112" y="129"/>
                        <a:pt x="113" y="128"/>
                      </a:cubicBezTo>
                      <a:cubicBezTo>
                        <a:pt x="115" y="126"/>
                        <a:pt x="117" y="124"/>
                        <a:pt x="118" y="121"/>
                      </a:cubicBezTo>
                      <a:cubicBezTo>
                        <a:pt x="119" y="119"/>
                        <a:pt x="116" y="117"/>
                        <a:pt x="117" y="116"/>
                      </a:cubicBezTo>
                      <a:cubicBezTo>
                        <a:pt x="118" y="114"/>
                        <a:pt x="120" y="113"/>
                        <a:pt x="122" y="113"/>
                      </a:cubicBezTo>
                      <a:cubicBezTo>
                        <a:pt x="124" y="112"/>
                        <a:pt x="128" y="115"/>
                        <a:pt x="128" y="113"/>
                      </a:cubicBezTo>
                      <a:cubicBezTo>
                        <a:pt x="130" y="96"/>
                        <a:pt x="128" y="78"/>
                        <a:pt x="128" y="60"/>
                      </a:cubicBezTo>
                      <a:lnTo>
                        <a:pt x="24" y="0"/>
                      </a:lnTo>
                      <a:lnTo>
                        <a:pt x="16" y="7"/>
                      </a:lnTo>
                      <a:lnTo>
                        <a:pt x="20" y="19"/>
                      </a:lnTo>
                      <a:lnTo>
                        <a:pt x="19" y="28"/>
                      </a:lnTo>
                      <a:lnTo>
                        <a:pt x="23" y="33"/>
                      </a:lnTo>
                      <a:lnTo>
                        <a:pt x="22" y="39"/>
                      </a:lnTo>
                      <a:lnTo>
                        <a:pt x="29" y="44"/>
                      </a:lnTo>
                      <a:lnTo>
                        <a:pt x="22" y="58"/>
                      </a:lnTo>
                      <a:lnTo>
                        <a:pt x="22" y="80"/>
                      </a:lnTo>
                      <a:lnTo>
                        <a:pt x="23" y="100"/>
                      </a:lnTo>
                      <a:lnTo>
                        <a:pt x="0" y="129"/>
                      </a:lnTo>
                      <a:lnTo>
                        <a:pt x="0" y="144"/>
                      </a:lnTo>
                      <a:cubicBezTo>
                        <a:pt x="2" y="146"/>
                        <a:pt x="3" y="150"/>
                        <a:pt x="5" y="152"/>
                      </a:cubicBezTo>
                      <a:cubicBezTo>
                        <a:pt x="6" y="153"/>
                        <a:pt x="7" y="155"/>
                        <a:pt x="8" y="156"/>
                      </a:cubicBezTo>
                      <a:cubicBezTo>
                        <a:pt x="9" y="156"/>
                        <a:pt x="11" y="155"/>
                        <a:pt x="12" y="155"/>
                      </a:cubicBezTo>
                      <a:cubicBezTo>
                        <a:pt x="15" y="159"/>
                        <a:pt x="17" y="163"/>
                        <a:pt x="18" y="167"/>
                      </a:cubicBezTo>
                      <a:cubicBezTo>
                        <a:pt x="19" y="171"/>
                        <a:pt x="18" y="176"/>
                        <a:pt x="19" y="180"/>
                      </a:cubicBezTo>
                      <a:cubicBezTo>
                        <a:pt x="19" y="184"/>
                        <a:pt x="19" y="187"/>
                        <a:pt x="21" y="190"/>
                      </a:cubicBezTo>
                      <a:cubicBezTo>
                        <a:pt x="23" y="193"/>
                        <a:pt x="26" y="194"/>
                        <a:pt x="28" y="198"/>
                      </a:cubicBezTo>
                      <a:cubicBezTo>
                        <a:pt x="25" y="198"/>
                        <a:pt x="22" y="197"/>
                        <a:pt x="19" y="197"/>
                      </a:cubicBezTo>
                      <a:cubicBezTo>
                        <a:pt x="18" y="197"/>
                        <a:pt x="17" y="198"/>
                        <a:pt x="16" y="197"/>
                      </a:cubicBezTo>
                      <a:cubicBezTo>
                        <a:pt x="13" y="197"/>
                        <a:pt x="11" y="195"/>
                        <a:pt x="8" y="196"/>
                      </a:cubicBezTo>
                      <a:cubicBezTo>
                        <a:pt x="6" y="197"/>
                        <a:pt x="5" y="200"/>
                        <a:pt x="6" y="202"/>
                      </a:cubicBezTo>
                      <a:cubicBezTo>
                        <a:pt x="6" y="204"/>
                        <a:pt x="10" y="206"/>
                        <a:pt x="11" y="208"/>
                      </a:cubicBezTo>
                      <a:cubicBezTo>
                        <a:pt x="14" y="211"/>
                        <a:pt x="16" y="214"/>
                        <a:pt x="19" y="217"/>
                      </a:cubicBezTo>
                      <a:cubicBezTo>
                        <a:pt x="20" y="219"/>
                        <a:pt x="22" y="221"/>
                        <a:pt x="23" y="224"/>
                      </a:cubicBezTo>
                      <a:cubicBezTo>
                        <a:pt x="24" y="226"/>
                        <a:pt x="25" y="228"/>
                        <a:pt x="26" y="230"/>
                      </a:cubicBezTo>
                      <a:cubicBezTo>
                        <a:pt x="26" y="230"/>
                        <a:pt x="26" y="231"/>
                        <a:pt x="26" y="23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0" name="Freeform 2573"/>
                <p:cNvSpPr>
                  <a:spLocks noChangeAspect="1"/>
                </p:cNvSpPr>
                <p:nvPr/>
              </p:nvSpPr>
              <p:spPr bwMode="auto">
                <a:xfrm>
                  <a:off x="4887913" y="3895725"/>
                  <a:ext cx="314325" cy="236538"/>
                </a:xfrm>
                <a:custGeom>
                  <a:avLst/>
                  <a:gdLst>
                    <a:gd name="T0" fmla="*/ 198 w 165"/>
                    <a:gd name="T1" fmla="*/ 97 h 124"/>
                    <a:gd name="T2" fmla="*/ 190 w 165"/>
                    <a:gd name="T3" fmla="*/ 87 h 124"/>
                    <a:gd name="T4" fmla="*/ 185 w 165"/>
                    <a:gd name="T5" fmla="*/ 78 h 124"/>
                    <a:gd name="T6" fmla="*/ 170 w 165"/>
                    <a:gd name="T7" fmla="*/ 68 h 124"/>
                    <a:gd name="T8" fmla="*/ 166 w 165"/>
                    <a:gd name="T9" fmla="*/ 55 h 124"/>
                    <a:gd name="T10" fmla="*/ 160 w 165"/>
                    <a:gd name="T11" fmla="*/ 49 h 124"/>
                    <a:gd name="T12" fmla="*/ 149 w 165"/>
                    <a:gd name="T13" fmla="*/ 41 h 124"/>
                    <a:gd name="T14" fmla="*/ 136 w 165"/>
                    <a:gd name="T15" fmla="*/ 35 h 124"/>
                    <a:gd name="T16" fmla="*/ 140 w 165"/>
                    <a:gd name="T17" fmla="*/ 22 h 124"/>
                    <a:gd name="T18" fmla="*/ 126 w 165"/>
                    <a:gd name="T19" fmla="*/ 1 h 124"/>
                    <a:gd name="T20" fmla="*/ 113 w 165"/>
                    <a:gd name="T21" fmla="*/ 12 h 124"/>
                    <a:gd name="T22" fmla="*/ 101 w 165"/>
                    <a:gd name="T23" fmla="*/ 19 h 124"/>
                    <a:gd name="T24" fmla="*/ 85 w 165"/>
                    <a:gd name="T25" fmla="*/ 35 h 124"/>
                    <a:gd name="T26" fmla="*/ 67 w 165"/>
                    <a:gd name="T27" fmla="*/ 38 h 124"/>
                    <a:gd name="T28" fmla="*/ 67 w 165"/>
                    <a:gd name="T29" fmla="*/ 47 h 124"/>
                    <a:gd name="T30" fmla="*/ 58 w 165"/>
                    <a:gd name="T31" fmla="*/ 52 h 124"/>
                    <a:gd name="T32" fmla="*/ 41 w 165"/>
                    <a:gd name="T33" fmla="*/ 59 h 124"/>
                    <a:gd name="T34" fmla="*/ 26 w 165"/>
                    <a:gd name="T35" fmla="*/ 59 h 124"/>
                    <a:gd name="T36" fmla="*/ 12 w 165"/>
                    <a:gd name="T37" fmla="*/ 70 h 124"/>
                    <a:gd name="T38" fmla="*/ 1 w 165"/>
                    <a:gd name="T39" fmla="*/ 87 h 124"/>
                    <a:gd name="T40" fmla="*/ 5 w 165"/>
                    <a:gd name="T41" fmla="*/ 112 h 124"/>
                    <a:gd name="T42" fmla="*/ 13 w 165"/>
                    <a:gd name="T43" fmla="*/ 120 h 124"/>
                    <a:gd name="T44" fmla="*/ 18 w 165"/>
                    <a:gd name="T45" fmla="*/ 137 h 124"/>
                    <a:gd name="T46" fmla="*/ 28 w 165"/>
                    <a:gd name="T47" fmla="*/ 149 h 124"/>
                    <a:gd name="T48" fmla="*/ 32 w 165"/>
                    <a:gd name="T49" fmla="*/ 136 h 124"/>
                    <a:gd name="T50" fmla="*/ 44 w 165"/>
                    <a:gd name="T51" fmla="*/ 130 h 124"/>
                    <a:gd name="T52" fmla="*/ 56 w 165"/>
                    <a:gd name="T53" fmla="*/ 130 h 124"/>
                    <a:gd name="T54" fmla="*/ 65 w 165"/>
                    <a:gd name="T55" fmla="*/ 117 h 124"/>
                    <a:gd name="T56" fmla="*/ 74 w 165"/>
                    <a:gd name="T57" fmla="*/ 103 h 124"/>
                    <a:gd name="T58" fmla="*/ 94 w 165"/>
                    <a:gd name="T59" fmla="*/ 113 h 124"/>
                    <a:gd name="T60" fmla="*/ 120 w 165"/>
                    <a:gd name="T61" fmla="*/ 119 h 124"/>
                    <a:gd name="T62" fmla="*/ 130 w 165"/>
                    <a:gd name="T63" fmla="*/ 107 h 124"/>
                    <a:gd name="T64" fmla="*/ 150 w 165"/>
                    <a:gd name="T65" fmla="*/ 107 h 124"/>
                    <a:gd name="T66" fmla="*/ 157 w 165"/>
                    <a:gd name="T67" fmla="*/ 106 h 124"/>
                    <a:gd name="T68" fmla="*/ 168 w 165"/>
                    <a:gd name="T69" fmla="*/ 100 h 124"/>
                    <a:gd name="T70" fmla="*/ 180 w 165"/>
                    <a:gd name="T71" fmla="*/ 102 h 124"/>
                    <a:gd name="T72" fmla="*/ 192 w 165"/>
                    <a:gd name="T73" fmla="*/ 102 h 12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65"/>
                    <a:gd name="T112" fmla="*/ 0 h 124"/>
                    <a:gd name="T113" fmla="*/ 165 w 165"/>
                    <a:gd name="T114" fmla="*/ 124 h 12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65" h="124">
                      <a:moveTo>
                        <a:pt x="164" y="88"/>
                      </a:moveTo>
                      <a:cubicBezTo>
                        <a:pt x="164" y="85"/>
                        <a:pt x="165" y="83"/>
                        <a:pt x="165" y="81"/>
                      </a:cubicBezTo>
                      <a:cubicBezTo>
                        <a:pt x="165" y="78"/>
                        <a:pt x="163" y="76"/>
                        <a:pt x="162" y="74"/>
                      </a:cubicBezTo>
                      <a:cubicBezTo>
                        <a:pt x="161" y="73"/>
                        <a:pt x="159" y="72"/>
                        <a:pt x="158" y="72"/>
                      </a:cubicBezTo>
                      <a:cubicBezTo>
                        <a:pt x="156" y="70"/>
                        <a:pt x="153" y="70"/>
                        <a:pt x="151" y="67"/>
                      </a:cubicBezTo>
                      <a:cubicBezTo>
                        <a:pt x="151" y="66"/>
                        <a:pt x="155" y="66"/>
                        <a:pt x="154" y="65"/>
                      </a:cubicBezTo>
                      <a:cubicBezTo>
                        <a:pt x="153" y="63"/>
                        <a:pt x="149" y="61"/>
                        <a:pt x="147" y="57"/>
                      </a:cubicBezTo>
                      <a:cubicBezTo>
                        <a:pt x="146" y="56"/>
                        <a:pt x="144" y="58"/>
                        <a:pt x="142" y="57"/>
                      </a:cubicBezTo>
                      <a:cubicBezTo>
                        <a:pt x="140" y="55"/>
                        <a:pt x="138" y="53"/>
                        <a:pt x="137" y="51"/>
                      </a:cubicBezTo>
                      <a:cubicBezTo>
                        <a:pt x="137" y="50"/>
                        <a:pt x="139" y="47"/>
                        <a:pt x="138" y="46"/>
                      </a:cubicBezTo>
                      <a:cubicBezTo>
                        <a:pt x="137" y="45"/>
                        <a:pt x="135" y="47"/>
                        <a:pt x="134" y="46"/>
                      </a:cubicBezTo>
                      <a:cubicBezTo>
                        <a:pt x="133" y="45"/>
                        <a:pt x="134" y="42"/>
                        <a:pt x="133" y="41"/>
                      </a:cubicBezTo>
                      <a:cubicBezTo>
                        <a:pt x="130" y="39"/>
                        <a:pt x="126" y="41"/>
                        <a:pt x="123" y="39"/>
                      </a:cubicBezTo>
                      <a:cubicBezTo>
                        <a:pt x="122" y="37"/>
                        <a:pt x="126" y="35"/>
                        <a:pt x="124" y="34"/>
                      </a:cubicBezTo>
                      <a:cubicBezTo>
                        <a:pt x="122" y="32"/>
                        <a:pt x="119" y="35"/>
                        <a:pt x="117" y="34"/>
                      </a:cubicBezTo>
                      <a:cubicBezTo>
                        <a:pt x="115" y="33"/>
                        <a:pt x="113" y="31"/>
                        <a:pt x="113" y="29"/>
                      </a:cubicBezTo>
                      <a:cubicBezTo>
                        <a:pt x="113" y="28"/>
                        <a:pt x="116" y="27"/>
                        <a:pt x="117" y="25"/>
                      </a:cubicBezTo>
                      <a:cubicBezTo>
                        <a:pt x="117" y="23"/>
                        <a:pt x="118" y="20"/>
                        <a:pt x="117" y="18"/>
                      </a:cubicBezTo>
                      <a:cubicBezTo>
                        <a:pt x="116" y="14"/>
                        <a:pt x="114" y="10"/>
                        <a:pt x="111" y="7"/>
                      </a:cubicBezTo>
                      <a:cubicBezTo>
                        <a:pt x="110" y="5"/>
                        <a:pt x="107" y="3"/>
                        <a:pt x="105" y="1"/>
                      </a:cubicBezTo>
                      <a:cubicBezTo>
                        <a:pt x="102" y="2"/>
                        <a:pt x="97" y="0"/>
                        <a:pt x="94" y="3"/>
                      </a:cubicBezTo>
                      <a:cubicBezTo>
                        <a:pt x="92" y="4"/>
                        <a:pt x="95" y="8"/>
                        <a:pt x="94" y="10"/>
                      </a:cubicBezTo>
                      <a:cubicBezTo>
                        <a:pt x="93" y="13"/>
                        <a:pt x="91" y="15"/>
                        <a:pt x="89" y="16"/>
                      </a:cubicBezTo>
                      <a:cubicBezTo>
                        <a:pt x="88" y="17"/>
                        <a:pt x="85" y="15"/>
                        <a:pt x="84" y="16"/>
                      </a:cubicBezTo>
                      <a:cubicBezTo>
                        <a:pt x="82" y="18"/>
                        <a:pt x="84" y="22"/>
                        <a:pt x="82" y="24"/>
                      </a:cubicBezTo>
                      <a:cubicBezTo>
                        <a:pt x="79" y="27"/>
                        <a:pt x="75" y="28"/>
                        <a:pt x="71" y="29"/>
                      </a:cubicBezTo>
                      <a:cubicBezTo>
                        <a:pt x="67" y="30"/>
                        <a:pt x="64" y="29"/>
                        <a:pt x="60" y="29"/>
                      </a:cubicBezTo>
                      <a:cubicBezTo>
                        <a:pt x="59" y="30"/>
                        <a:pt x="56" y="30"/>
                        <a:pt x="56" y="32"/>
                      </a:cubicBezTo>
                      <a:cubicBezTo>
                        <a:pt x="56" y="33"/>
                        <a:pt x="60" y="32"/>
                        <a:pt x="60" y="34"/>
                      </a:cubicBezTo>
                      <a:cubicBezTo>
                        <a:pt x="60" y="36"/>
                        <a:pt x="57" y="38"/>
                        <a:pt x="56" y="39"/>
                      </a:cubicBezTo>
                      <a:cubicBezTo>
                        <a:pt x="54" y="41"/>
                        <a:pt x="53" y="42"/>
                        <a:pt x="52" y="43"/>
                      </a:cubicBezTo>
                      <a:cubicBezTo>
                        <a:pt x="50" y="43"/>
                        <a:pt x="49" y="43"/>
                        <a:pt x="48" y="43"/>
                      </a:cubicBezTo>
                      <a:cubicBezTo>
                        <a:pt x="44" y="43"/>
                        <a:pt x="41" y="44"/>
                        <a:pt x="37" y="45"/>
                      </a:cubicBezTo>
                      <a:cubicBezTo>
                        <a:pt x="36" y="46"/>
                        <a:pt x="36" y="49"/>
                        <a:pt x="34" y="49"/>
                      </a:cubicBezTo>
                      <a:cubicBezTo>
                        <a:pt x="32" y="49"/>
                        <a:pt x="30" y="46"/>
                        <a:pt x="28" y="46"/>
                      </a:cubicBezTo>
                      <a:cubicBezTo>
                        <a:pt x="26" y="46"/>
                        <a:pt x="24" y="48"/>
                        <a:pt x="22" y="49"/>
                      </a:cubicBezTo>
                      <a:cubicBezTo>
                        <a:pt x="20" y="49"/>
                        <a:pt x="17" y="49"/>
                        <a:pt x="15" y="50"/>
                      </a:cubicBezTo>
                      <a:cubicBezTo>
                        <a:pt x="13" y="52"/>
                        <a:pt x="12" y="55"/>
                        <a:pt x="10" y="58"/>
                      </a:cubicBezTo>
                      <a:cubicBezTo>
                        <a:pt x="9" y="62"/>
                        <a:pt x="9" y="66"/>
                        <a:pt x="6" y="69"/>
                      </a:cubicBezTo>
                      <a:cubicBezTo>
                        <a:pt x="5" y="71"/>
                        <a:pt x="1" y="70"/>
                        <a:pt x="1" y="72"/>
                      </a:cubicBezTo>
                      <a:cubicBezTo>
                        <a:pt x="0" y="75"/>
                        <a:pt x="4" y="76"/>
                        <a:pt x="5" y="78"/>
                      </a:cubicBezTo>
                      <a:cubicBezTo>
                        <a:pt x="5" y="83"/>
                        <a:pt x="3" y="88"/>
                        <a:pt x="4" y="93"/>
                      </a:cubicBezTo>
                      <a:cubicBezTo>
                        <a:pt x="4" y="95"/>
                        <a:pt x="5" y="96"/>
                        <a:pt x="6" y="97"/>
                      </a:cubicBezTo>
                      <a:cubicBezTo>
                        <a:pt x="7" y="98"/>
                        <a:pt x="10" y="98"/>
                        <a:pt x="11" y="100"/>
                      </a:cubicBezTo>
                      <a:cubicBezTo>
                        <a:pt x="12" y="101"/>
                        <a:pt x="11" y="103"/>
                        <a:pt x="11" y="104"/>
                      </a:cubicBezTo>
                      <a:cubicBezTo>
                        <a:pt x="12" y="108"/>
                        <a:pt x="13" y="111"/>
                        <a:pt x="15" y="114"/>
                      </a:cubicBezTo>
                      <a:cubicBezTo>
                        <a:pt x="16" y="115"/>
                        <a:pt x="19" y="115"/>
                        <a:pt x="19" y="116"/>
                      </a:cubicBezTo>
                      <a:cubicBezTo>
                        <a:pt x="21" y="118"/>
                        <a:pt x="22" y="121"/>
                        <a:pt x="23" y="124"/>
                      </a:cubicBezTo>
                      <a:cubicBezTo>
                        <a:pt x="24" y="123"/>
                        <a:pt x="26" y="123"/>
                        <a:pt x="26" y="121"/>
                      </a:cubicBezTo>
                      <a:cubicBezTo>
                        <a:pt x="27" y="119"/>
                        <a:pt x="27" y="116"/>
                        <a:pt x="27" y="113"/>
                      </a:cubicBezTo>
                      <a:cubicBezTo>
                        <a:pt x="27" y="112"/>
                        <a:pt x="27" y="109"/>
                        <a:pt x="28" y="108"/>
                      </a:cubicBezTo>
                      <a:cubicBezTo>
                        <a:pt x="31" y="107"/>
                        <a:pt x="34" y="108"/>
                        <a:pt x="37" y="108"/>
                      </a:cubicBezTo>
                      <a:cubicBezTo>
                        <a:pt x="38" y="108"/>
                        <a:pt x="39" y="106"/>
                        <a:pt x="41" y="106"/>
                      </a:cubicBezTo>
                      <a:cubicBezTo>
                        <a:pt x="43" y="107"/>
                        <a:pt x="45" y="108"/>
                        <a:pt x="47" y="108"/>
                      </a:cubicBezTo>
                      <a:cubicBezTo>
                        <a:pt x="49" y="109"/>
                        <a:pt x="51" y="108"/>
                        <a:pt x="54" y="107"/>
                      </a:cubicBezTo>
                      <a:cubicBezTo>
                        <a:pt x="54" y="104"/>
                        <a:pt x="53" y="101"/>
                        <a:pt x="54" y="97"/>
                      </a:cubicBezTo>
                      <a:cubicBezTo>
                        <a:pt x="54" y="95"/>
                        <a:pt x="56" y="92"/>
                        <a:pt x="57" y="90"/>
                      </a:cubicBezTo>
                      <a:cubicBezTo>
                        <a:pt x="58" y="88"/>
                        <a:pt x="60" y="87"/>
                        <a:pt x="62" y="86"/>
                      </a:cubicBezTo>
                      <a:cubicBezTo>
                        <a:pt x="63" y="86"/>
                        <a:pt x="66" y="85"/>
                        <a:pt x="67" y="86"/>
                      </a:cubicBezTo>
                      <a:cubicBezTo>
                        <a:pt x="71" y="88"/>
                        <a:pt x="74" y="92"/>
                        <a:pt x="78" y="94"/>
                      </a:cubicBezTo>
                      <a:cubicBezTo>
                        <a:pt x="81" y="96"/>
                        <a:pt x="84" y="95"/>
                        <a:pt x="87" y="96"/>
                      </a:cubicBezTo>
                      <a:cubicBezTo>
                        <a:pt x="92" y="97"/>
                        <a:pt x="96" y="100"/>
                        <a:pt x="100" y="99"/>
                      </a:cubicBezTo>
                      <a:cubicBezTo>
                        <a:pt x="103" y="99"/>
                        <a:pt x="103" y="94"/>
                        <a:pt x="104" y="92"/>
                      </a:cubicBezTo>
                      <a:cubicBezTo>
                        <a:pt x="105" y="91"/>
                        <a:pt x="107" y="89"/>
                        <a:pt x="108" y="89"/>
                      </a:cubicBezTo>
                      <a:cubicBezTo>
                        <a:pt x="111" y="89"/>
                        <a:pt x="113" y="92"/>
                        <a:pt x="115" y="92"/>
                      </a:cubicBezTo>
                      <a:cubicBezTo>
                        <a:pt x="118" y="92"/>
                        <a:pt x="122" y="90"/>
                        <a:pt x="125" y="89"/>
                      </a:cubicBezTo>
                      <a:cubicBezTo>
                        <a:pt x="126" y="88"/>
                        <a:pt x="127" y="85"/>
                        <a:pt x="128" y="85"/>
                      </a:cubicBezTo>
                      <a:cubicBezTo>
                        <a:pt x="130" y="85"/>
                        <a:pt x="130" y="88"/>
                        <a:pt x="131" y="88"/>
                      </a:cubicBezTo>
                      <a:cubicBezTo>
                        <a:pt x="133" y="89"/>
                        <a:pt x="135" y="89"/>
                        <a:pt x="137" y="88"/>
                      </a:cubicBezTo>
                      <a:cubicBezTo>
                        <a:pt x="139" y="87"/>
                        <a:pt x="138" y="83"/>
                        <a:pt x="140" y="83"/>
                      </a:cubicBezTo>
                      <a:cubicBezTo>
                        <a:pt x="143" y="83"/>
                        <a:pt x="144" y="87"/>
                        <a:pt x="146" y="87"/>
                      </a:cubicBezTo>
                      <a:cubicBezTo>
                        <a:pt x="148" y="87"/>
                        <a:pt x="149" y="85"/>
                        <a:pt x="150" y="85"/>
                      </a:cubicBezTo>
                      <a:cubicBezTo>
                        <a:pt x="152" y="85"/>
                        <a:pt x="151" y="89"/>
                        <a:pt x="153" y="89"/>
                      </a:cubicBezTo>
                      <a:cubicBezTo>
                        <a:pt x="156" y="88"/>
                        <a:pt x="157" y="85"/>
                        <a:pt x="160" y="85"/>
                      </a:cubicBezTo>
                      <a:cubicBezTo>
                        <a:pt x="161" y="85"/>
                        <a:pt x="163" y="87"/>
                        <a:pt x="164" y="8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1" name="Freeform 2574"/>
                <p:cNvSpPr>
                  <a:spLocks noChangeAspect="1"/>
                </p:cNvSpPr>
                <p:nvPr/>
              </p:nvSpPr>
              <p:spPr bwMode="auto">
                <a:xfrm>
                  <a:off x="5351463" y="4049713"/>
                  <a:ext cx="192088" cy="279400"/>
                </a:xfrm>
                <a:custGeom>
                  <a:avLst/>
                  <a:gdLst>
                    <a:gd name="T0" fmla="*/ 121 w 101"/>
                    <a:gd name="T1" fmla="*/ 26 h 147"/>
                    <a:gd name="T2" fmla="*/ 115 w 101"/>
                    <a:gd name="T3" fmla="*/ 26 h 147"/>
                    <a:gd name="T4" fmla="*/ 108 w 101"/>
                    <a:gd name="T5" fmla="*/ 19 h 147"/>
                    <a:gd name="T6" fmla="*/ 93 w 101"/>
                    <a:gd name="T7" fmla="*/ 26 h 147"/>
                    <a:gd name="T8" fmla="*/ 91 w 101"/>
                    <a:gd name="T9" fmla="*/ 34 h 147"/>
                    <a:gd name="T10" fmla="*/ 69 w 101"/>
                    <a:gd name="T11" fmla="*/ 32 h 147"/>
                    <a:gd name="T12" fmla="*/ 53 w 101"/>
                    <a:gd name="T13" fmla="*/ 18 h 147"/>
                    <a:gd name="T14" fmla="*/ 43 w 101"/>
                    <a:gd name="T15" fmla="*/ 17 h 147"/>
                    <a:gd name="T16" fmla="*/ 35 w 101"/>
                    <a:gd name="T17" fmla="*/ 14 h 147"/>
                    <a:gd name="T18" fmla="*/ 34 w 101"/>
                    <a:gd name="T19" fmla="*/ 2 h 147"/>
                    <a:gd name="T20" fmla="*/ 25 w 101"/>
                    <a:gd name="T21" fmla="*/ 0 h 147"/>
                    <a:gd name="T22" fmla="*/ 6 w 101"/>
                    <a:gd name="T23" fmla="*/ 20 h 147"/>
                    <a:gd name="T24" fmla="*/ 8 w 101"/>
                    <a:gd name="T25" fmla="*/ 26 h 147"/>
                    <a:gd name="T26" fmla="*/ 13 w 101"/>
                    <a:gd name="T27" fmla="*/ 29 h 147"/>
                    <a:gd name="T28" fmla="*/ 14 w 101"/>
                    <a:gd name="T29" fmla="*/ 40 h 147"/>
                    <a:gd name="T30" fmla="*/ 22 w 101"/>
                    <a:gd name="T31" fmla="*/ 50 h 147"/>
                    <a:gd name="T32" fmla="*/ 23 w 101"/>
                    <a:gd name="T33" fmla="*/ 63 h 147"/>
                    <a:gd name="T34" fmla="*/ 16 w 101"/>
                    <a:gd name="T35" fmla="*/ 74 h 147"/>
                    <a:gd name="T36" fmla="*/ 6 w 101"/>
                    <a:gd name="T37" fmla="*/ 86 h 147"/>
                    <a:gd name="T38" fmla="*/ 0 w 101"/>
                    <a:gd name="T39" fmla="*/ 107 h 147"/>
                    <a:gd name="T40" fmla="*/ 60 w 101"/>
                    <a:gd name="T41" fmla="*/ 146 h 147"/>
                    <a:gd name="T42" fmla="*/ 61 w 101"/>
                    <a:gd name="T43" fmla="*/ 153 h 147"/>
                    <a:gd name="T44" fmla="*/ 86 w 101"/>
                    <a:gd name="T45" fmla="*/ 176 h 147"/>
                    <a:gd name="T46" fmla="*/ 87 w 101"/>
                    <a:gd name="T47" fmla="*/ 170 h 147"/>
                    <a:gd name="T48" fmla="*/ 90 w 101"/>
                    <a:gd name="T49" fmla="*/ 163 h 147"/>
                    <a:gd name="T50" fmla="*/ 96 w 101"/>
                    <a:gd name="T51" fmla="*/ 152 h 147"/>
                    <a:gd name="T52" fmla="*/ 99 w 101"/>
                    <a:gd name="T53" fmla="*/ 144 h 147"/>
                    <a:gd name="T54" fmla="*/ 99 w 101"/>
                    <a:gd name="T55" fmla="*/ 138 h 147"/>
                    <a:gd name="T56" fmla="*/ 105 w 101"/>
                    <a:gd name="T57" fmla="*/ 136 h 147"/>
                    <a:gd name="T58" fmla="*/ 109 w 101"/>
                    <a:gd name="T59" fmla="*/ 131 h 147"/>
                    <a:gd name="T60" fmla="*/ 114 w 101"/>
                    <a:gd name="T61" fmla="*/ 126 h 147"/>
                    <a:gd name="T62" fmla="*/ 120 w 101"/>
                    <a:gd name="T63" fmla="*/ 122 h 147"/>
                    <a:gd name="T64" fmla="*/ 110 w 101"/>
                    <a:gd name="T65" fmla="*/ 110 h 147"/>
                    <a:gd name="T66" fmla="*/ 110 w 101"/>
                    <a:gd name="T67" fmla="*/ 45 h 147"/>
                    <a:gd name="T68" fmla="*/ 117 w 101"/>
                    <a:gd name="T69" fmla="*/ 37 h 147"/>
                    <a:gd name="T70" fmla="*/ 121 w 101"/>
                    <a:gd name="T71" fmla="*/ 26 h 14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01"/>
                    <a:gd name="T109" fmla="*/ 0 h 147"/>
                    <a:gd name="T110" fmla="*/ 101 w 101"/>
                    <a:gd name="T111" fmla="*/ 147 h 14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01" h="147">
                      <a:moveTo>
                        <a:pt x="101" y="22"/>
                      </a:moveTo>
                      <a:cubicBezTo>
                        <a:pt x="100" y="22"/>
                        <a:pt x="97" y="23"/>
                        <a:pt x="96" y="22"/>
                      </a:cubicBezTo>
                      <a:cubicBezTo>
                        <a:pt x="93" y="21"/>
                        <a:pt x="93" y="16"/>
                        <a:pt x="90" y="16"/>
                      </a:cubicBezTo>
                      <a:cubicBezTo>
                        <a:pt x="85" y="16"/>
                        <a:pt x="82" y="19"/>
                        <a:pt x="78" y="22"/>
                      </a:cubicBezTo>
                      <a:cubicBezTo>
                        <a:pt x="77" y="23"/>
                        <a:pt x="78" y="28"/>
                        <a:pt x="76" y="28"/>
                      </a:cubicBezTo>
                      <a:lnTo>
                        <a:pt x="58" y="27"/>
                      </a:lnTo>
                      <a:cubicBezTo>
                        <a:pt x="52" y="26"/>
                        <a:pt x="49" y="18"/>
                        <a:pt x="44" y="15"/>
                      </a:cubicBezTo>
                      <a:cubicBezTo>
                        <a:pt x="41" y="14"/>
                        <a:pt x="38" y="15"/>
                        <a:pt x="36" y="14"/>
                      </a:cubicBezTo>
                      <a:cubicBezTo>
                        <a:pt x="33" y="14"/>
                        <a:pt x="30" y="14"/>
                        <a:pt x="29" y="12"/>
                      </a:cubicBezTo>
                      <a:cubicBezTo>
                        <a:pt x="27" y="9"/>
                        <a:pt x="30" y="5"/>
                        <a:pt x="28" y="2"/>
                      </a:cubicBezTo>
                      <a:cubicBezTo>
                        <a:pt x="27" y="0"/>
                        <a:pt x="23" y="1"/>
                        <a:pt x="21" y="0"/>
                      </a:cubicBezTo>
                      <a:lnTo>
                        <a:pt x="5" y="17"/>
                      </a:lnTo>
                      <a:cubicBezTo>
                        <a:pt x="6" y="19"/>
                        <a:pt x="6" y="20"/>
                        <a:pt x="7" y="22"/>
                      </a:cubicBezTo>
                      <a:cubicBezTo>
                        <a:pt x="8" y="23"/>
                        <a:pt x="10" y="23"/>
                        <a:pt x="11" y="24"/>
                      </a:cubicBezTo>
                      <a:cubicBezTo>
                        <a:pt x="12" y="27"/>
                        <a:pt x="11" y="30"/>
                        <a:pt x="12" y="33"/>
                      </a:cubicBezTo>
                      <a:cubicBezTo>
                        <a:pt x="13" y="36"/>
                        <a:pt x="17" y="39"/>
                        <a:pt x="18" y="42"/>
                      </a:cubicBezTo>
                      <a:cubicBezTo>
                        <a:pt x="19" y="46"/>
                        <a:pt x="20" y="50"/>
                        <a:pt x="19" y="53"/>
                      </a:cubicBezTo>
                      <a:cubicBezTo>
                        <a:pt x="18" y="57"/>
                        <a:pt x="15" y="59"/>
                        <a:pt x="13" y="62"/>
                      </a:cubicBezTo>
                      <a:cubicBezTo>
                        <a:pt x="11" y="65"/>
                        <a:pt x="7" y="69"/>
                        <a:pt x="5" y="72"/>
                      </a:cubicBezTo>
                      <a:cubicBezTo>
                        <a:pt x="3" y="77"/>
                        <a:pt x="2" y="83"/>
                        <a:pt x="0" y="89"/>
                      </a:cubicBezTo>
                      <a:lnTo>
                        <a:pt x="50" y="122"/>
                      </a:lnTo>
                      <a:lnTo>
                        <a:pt x="51" y="128"/>
                      </a:lnTo>
                      <a:lnTo>
                        <a:pt x="72" y="147"/>
                      </a:lnTo>
                      <a:cubicBezTo>
                        <a:pt x="72" y="145"/>
                        <a:pt x="72" y="144"/>
                        <a:pt x="73" y="142"/>
                      </a:cubicBezTo>
                      <a:cubicBezTo>
                        <a:pt x="73" y="140"/>
                        <a:pt x="74" y="138"/>
                        <a:pt x="75" y="136"/>
                      </a:cubicBezTo>
                      <a:cubicBezTo>
                        <a:pt x="77" y="133"/>
                        <a:pt x="78" y="130"/>
                        <a:pt x="80" y="127"/>
                      </a:cubicBezTo>
                      <a:cubicBezTo>
                        <a:pt x="81" y="124"/>
                        <a:pt x="82" y="122"/>
                        <a:pt x="83" y="120"/>
                      </a:cubicBezTo>
                      <a:cubicBezTo>
                        <a:pt x="83" y="118"/>
                        <a:pt x="81" y="116"/>
                        <a:pt x="83" y="115"/>
                      </a:cubicBezTo>
                      <a:cubicBezTo>
                        <a:pt x="84" y="113"/>
                        <a:pt x="86" y="115"/>
                        <a:pt x="88" y="114"/>
                      </a:cubicBezTo>
                      <a:cubicBezTo>
                        <a:pt x="89" y="113"/>
                        <a:pt x="89" y="110"/>
                        <a:pt x="91" y="109"/>
                      </a:cubicBezTo>
                      <a:cubicBezTo>
                        <a:pt x="92" y="107"/>
                        <a:pt x="94" y="106"/>
                        <a:pt x="95" y="105"/>
                      </a:cubicBezTo>
                      <a:cubicBezTo>
                        <a:pt x="96" y="104"/>
                        <a:pt x="98" y="103"/>
                        <a:pt x="100" y="102"/>
                      </a:cubicBezTo>
                      <a:lnTo>
                        <a:pt x="92" y="92"/>
                      </a:lnTo>
                      <a:lnTo>
                        <a:pt x="92" y="38"/>
                      </a:lnTo>
                      <a:lnTo>
                        <a:pt x="98" y="31"/>
                      </a:lnTo>
                      <a:cubicBezTo>
                        <a:pt x="101" y="29"/>
                        <a:pt x="100" y="25"/>
                        <a:pt x="101" y="2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2" name="Freeform 2575"/>
                <p:cNvSpPr>
                  <a:spLocks noChangeAspect="1"/>
                </p:cNvSpPr>
                <p:nvPr/>
              </p:nvSpPr>
              <p:spPr bwMode="auto">
                <a:xfrm>
                  <a:off x="5253038" y="4081463"/>
                  <a:ext cx="136525" cy="155575"/>
                </a:xfrm>
                <a:custGeom>
                  <a:avLst/>
                  <a:gdLst>
                    <a:gd name="T0" fmla="*/ 62 w 71"/>
                    <a:gd name="T1" fmla="*/ 87 h 81"/>
                    <a:gd name="T2" fmla="*/ 56 w 71"/>
                    <a:gd name="T3" fmla="*/ 91 h 81"/>
                    <a:gd name="T4" fmla="*/ 41 w 71"/>
                    <a:gd name="T5" fmla="*/ 91 h 81"/>
                    <a:gd name="T6" fmla="*/ 23 w 71"/>
                    <a:gd name="T7" fmla="*/ 90 h 81"/>
                    <a:gd name="T8" fmla="*/ 13 w 71"/>
                    <a:gd name="T9" fmla="*/ 92 h 81"/>
                    <a:gd name="T10" fmla="*/ 7 w 71"/>
                    <a:gd name="T11" fmla="*/ 97 h 81"/>
                    <a:gd name="T12" fmla="*/ 0 w 71"/>
                    <a:gd name="T13" fmla="*/ 96 h 81"/>
                    <a:gd name="T14" fmla="*/ 1 w 71"/>
                    <a:gd name="T15" fmla="*/ 82 h 81"/>
                    <a:gd name="T16" fmla="*/ 2 w 71"/>
                    <a:gd name="T17" fmla="*/ 75 h 81"/>
                    <a:gd name="T18" fmla="*/ 6 w 71"/>
                    <a:gd name="T19" fmla="*/ 64 h 81"/>
                    <a:gd name="T20" fmla="*/ 10 w 71"/>
                    <a:gd name="T21" fmla="*/ 56 h 81"/>
                    <a:gd name="T22" fmla="*/ 13 w 71"/>
                    <a:gd name="T23" fmla="*/ 52 h 81"/>
                    <a:gd name="T24" fmla="*/ 15 w 71"/>
                    <a:gd name="T25" fmla="*/ 46 h 81"/>
                    <a:gd name="T26" fmla="*/ 21 w 71"/>
                    <a:gd name="T27" fmla="*/ 41 h 81"/>
                    <a:gd name="T28" fmla="*/ 27 w 71"/>
                    <a:gd name="T29" fmla="*/ 36 h 81"/>
                    <a:gd name="T30" fmla="*/ 19 w 71"/>
                    <a:gd name="T31" fmla="*/ 34 h 81"/>
                    <a:gd name="T32" fmla="*/ 22 w 71"/>
                    <a:gd name="T33" fmla="*/ 25 h 81"/>
                    <a:gd name="T34" fmla="*/ 17 w 71"/>
                    <a:gd name="T35" fmla="*/ 22 h 81"/>
                    <a:gd name="T36" fmla="*/ 19 w 71"/>
                    <a:gd name="T37" fmla="*/ 18 h 81"/>
                    <a:gd name="T38" fmla="*/ 17 w 71"/>
                    <a:gd name="T39" fmla="*/ 13 h 81"/>
                    <a:gd name="T40" fmla="*/ 21 w 71"/>
                    <a:gd name="T41" fmla="*/ 10 h 81"/>
                    <a:gd name="T42" fmla="*/ 29 w 71"/>
                    <a:gd name="T43" fmla="*/ 10 h 81"/>
                    <a:gd name="T44" fmla="*/ 35 w 71"/>
                    <a:gd name="T45" fmla="*/ 6 h 81"/>
                    <a:gd name="T46" fmla="*/ 39 w 71"/>
                    <a:gd name="T47" fmla="*/ 11 h 81"/>
                    <a:gd name="T48" fmla="*/ 44 w 71"/>
                    <a:gd name="T49" fmla="*/ 8 h 81"/>
                    <a:gd name="T50" fmla="*/ 52 w 71"/>
                    <a:gd name="T51" fmla="*/ 5 h 81"/>
                    <a:gd name="T52" fmla="*/ 56 w 71"/>
                    <a:gd name="T53" fmla="*/ 7 h 81"/>
                    <a:gd name="T54" fmla="*/ 62 w 71"/>
                    <a:gd name="T55" fmla="*/ 7 h 81"/>
                    <a:gd name="T56" fmla="*/ 68 w 71"/>
                    <a:gd name="T57" fmla="*/ 0 h 81"/>
                    <a:gd name="T58" fmla="*/ 70 w 71"/>
                    <a:gd name="T59" fmla="*/ 6 h 81"/>
                    <a:gd name="T60" fmla="*/ 75 w 71"/>
                    <a:gd name="T61" fmla="*/ 8 h 81"/>
                    <a:gd name="T62" fmla="*/ 76 w 71"/>
                    <a:gd name="T63" fmla="*/ 19 h 81"/>
                    <a:gd name="T64" fmla="*/ 84 w 71"/>
                    <a:gd name="T65" fmla="*/ 30 h 81"/>
                    <a:gd name="T66" fmla="*/ 85 w 71"/>
                    <a:gd name="T67" fmla="*/ 44 h 81"/>
                    <a:gd name="T68" fmla="*/ 78 w 71"/>
                    <a:gd name="T69" fmla="*/ 54 h 81"/>
                    <a:gd name="T70" fmla="*/ 68 w 71"/>
                    <a:gd name="T71" fmla="*/ 67 h 81"/>
                    <a:gd name="T72" fmla="*/ 62 w 71"/>
                    <a:gd name="T73" fmla="*/ 87 h 8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1"/>
                    <a:gd name="T112" fmla="*/ 0 h 81"/>
                    <a:gd name="T113" fmla="*/ 71 w 71"/>
                    <a:gd name="T114" fmla="*/ 81 h 8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1" h="81">
                      <a:moveTo>
                        <a:pt x="51" y="72"/>
                      </a:moveTo>
                      <a:cubicBezTo>
                        <a:pt x="49" y="73"/>
                        <a:pt x="48" y="74"/>
                        <a:pt x="46" y="75"/>
                      </a:cubicBezTo>
                      <a:cubicBezTo>
                        <a:pt x="42" y="76"/>
                        <a:pt x="38" y="76"/>
                        <a:pt x="34" y="75"/>
                      </a:cubicBezTo>
                      <a:cubicBezTo>
                        <a:pt x="29" y="75"/>
                        <a:pt x="24" y="74"/>
                        <a:pt x="19" y="74"/>
                      </a:cubicBezTo>
                      <a:cubicBezTo>
                        <a:pt x="16" y="74"/>
                        <a:pt x="14" y="76"/>
                        <a:pt x="11" y="76"/>
                      </a:cubicBezTo>
                      <a:cubicBezTo>
                        <a:pt x="10" y="77"/>
                        <a:pt x="9" y="80"/>
                        <a:pt x="6" y="80"/>
                      </a:cubicBezTo>
                      <a:cubicBezTo>
                        <a:pt x="4" y="81"/>
                        <a:pt x="2" y="80"/>
                        <a:pt x="0" y="79"/>
                      </a:cubicBezTo>
                      <a:cubicBezTo>
                        <a:pt x="0" y="75"/>
                        <a:pt x="1" y="72"/>
                        <a:pt x="1" y="68"/>
                      </a:cubicBezTo>
                      <a:cubicBezTo>
                        <a:pt x="1" y="66"/>
                        <a:pt x="1" y="64"/>
                        <a:pt x="2" y="62"/>
                      </a:cubicBezTo>
                      <a:cubicBezTo>
                        <a:pt x="3" y="59"/>
                        <a:pt x="4" y="56"/>
                        <a:pt x="5" y="53"/>
                      </a:cubicBezTo>
                      <a:cubicBezTo>
                        <a:pt x="6" y="50"/>
                        <a:pt x="6" y="48"/>
                        <a:pt x="8" y="46"/>
                      </a:cubicBezTo>
                      <a:cubicBezTo>
                        <a:pt x="8" y="44"/>
                        <a:pt x="10" y="44"/>
                        <a:pt x="11" y="43"/>
                      </a:cubicBezTo>
                      <a:cubicBezTo>
                        <a:pt x="12" y="41"/>
                        <a:pt x="11" y="39"/>
                        <a:pt x="12" y="38"/>
                      </a:cubicBezTo>
                      <a:cubicBezTo>
                        <a:pt x="13" y="36"/>
                        <a:pt x="15" y="35"/>
                        <a:pt x="17" y="34"/>
                      </a:cubicBezTo>
                      <a:cubicBezTo>
                        <a:pt x="18" y="32"/>
                        <a:pt x="22" y="32"/>
                        <a:pt x="22" y="30"/>
                      </a:cubicBezTo>
                      <a:cubicBezTo>
                        <a:pt x="21" y="28"/>
                        <a:pt x="17" y="29"/>
                        <a:pt x="16" y="28"/>
                      </a:cubicBezTo>
                      <a:cubicBezTo>
                        <a:pt x="15" y="26"/>
                        <a:pt x="18" y="24"/>
                        <a:pt x="18" y="21"/>
                      </a:cubicBezTo>
                      <a:cubicBezTo>
                        <a:pt x="17" y="20"/>
                        <a:pt x="14" y="20"/>
                        <a:pt x="14" y="18"/>
                      </a:cubicBezTo>
                      <a:cubicBezTo>
                        <a:pt x="14" y="17"/>
                        <a:pt x="16" y="16"/>
                        <a:pt x="16" y="15"/>
                      </a:cubicBezTo>
                      <a:cubicBezTo>
                        <a:pt x="17" y="14"/>
                        <a:pt x="15" y="12"/>
                        <a:pt x="14" y="11"/>
                      </a:cubicBezTo>
                      <a:cubicBezTo>
                        <a:pt x="15" y="10"/>
                        <a:pt x="15" y="8"/>
                        <a:pt x="17" y="8"/>
                      </a:cubicBezTo>
                      <a:cubicBezTo>
                        <a:pt x="19" y="7"/>
                        <a:pt x="22" y="8"/>
                        <a:pt x="24" y="8"/>
                      </a:cubicBezTo>
                      <a:cubicBezTo>
                        <a:pt x="26" y="7"/>
                        <a:pt x="27" y="4"/>
                        <a:pt x="29" y="5"/>
                      </a:cubicBezTo>
                      <a:cubicBezTo>
                        <a:pt x="31" y="5"/>
                        <a:pt x="30" y="9"/>
                        <a:pt x="32" y="9"/>
                      </a:cubicBezTo>
                      <a:cubicBezTo>
                        <a:pt x="33" y="10"/>
                        <a:pt x="34" y="7"/>
                        <a:pt x="36" y="7"/>
                      </a:cubicBezTo>
                      <a:cubicBezTo>
                        <a:pt x="38" y="5"/>
                        <a:pt x="40" y="4"/>
                        <a:pt x="43" y="4"/>
                      </a:cubicBezTo>
                      <a:cubicBezTo>
                        <a:pt x="44" y="4"/>
                        <a:pt x="45" y="6"/>
                        <a:pt x="46" y="6"/>
                      </a:cubicBezTo>
                      <a:cubicBezTo>
                        <a:pt x="48" y="6"/>
                        <a:pt x="50" y="7"/>
                        <a:pt x="51" y="6"/>
                      </a:cubicBezTo>
                      <a:cubicBezTo>
                        <a:pt x="54" y="5"/>
                        <a:pt x="55" y="2"/>
                        <a:pt x="56" y="0"/>
                      </a:cubicBezTo>
                      <a:cubicBezTo>
                        <a:pt x="57" y="2"/>
                        <a:pt x="57" y="3"/>
                        <a:pt x="58" y="5"/>
                      </a:cubicBezTo>
                      <a:cubicBezTo>
                        <a:pt x="59" y="6"/>
                        <a:pt x="61" y="6"/>
                        <a:pt x="62" y="7"/>
                      </a:cubicBezTo>
                      <a:cubicBezTo>
                        <a:pt x="63" y="10"/>
                        <a:pt x="62" y="13"/>
                        <a:pt x="63" y="16"/>
                      </a:cubicBezTo>
                      <a:cubicBezTo>
                        <a:pt x="64" y="19"/>
                        <a:pt x="68" y="22"/>
                        <a:pt x="69" y="25"/>
                      </a:cubicBezTo>
                      <a:cubicBezTo>
                        <a:pt x="70" y="29"/>
                        <a:pt x="71" y="33"/>
                        <a:pt x="70" y="36"/>
                      </a:cubicBezTo>
                      <a:cubicBezTo>
                        <a:pt x="69" y="40"/>
                        <a:pt x="66" y="42"/>
                        <a:pt x="64" y="45"/>
                      </a:cubicBezTo>
                      <a:cubicBezTo>
                        <a:pt x="62" y="48"/>
                        <a:pt x="58" y="52"/>
                        <a:pt x="56" y="55"/>
                      </a:cubicBezTo>
                      <a:cubicBezTo>
                        <a:pt x="54" y="60"/>
                        <a:pt x="53" y="66"/>
                        <a:pt x="51" y="7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3" name="Freeform 2576"/>
                <p:cNvSpPr>
                  <a:spLocks noChangeAspect="1"/>
                </p:cNvSpPr>
                <p:nvPr/>
              </p:nvSpPr>
              <p:spPr bwMode="auto">
                <a:xfrm>
                  <a:off x="5329238" y="3783013"/>
                  <a:ext cx="368300" cy="320675"/>
                </a:xfrm>
                <a:custGeom>
                  <a:avLst/>
                  <a:gdLst>
                    <a:gd name="T0" fmla="*/ 139 w 193"/>
                    <a:gd name="T1" fmla="*/ 55 h 168"/>
                    <a:gd name="T2" fmla="*/ 135 w 193"/>
                    <a:gd name="T3" fmla="*/ 72 h 168"/>
                    <a:gd name="T4" fmla="*/ 144 w 193"/>
                    <a:gd name="T5" fmla="*/ 72 h 168"/>
                    <a:gd name="T6" fmla="*/ 145 w 193"/>
                    <a:gd name="T7" fmla="*/ 83 h 168"/>
                    <a:gd name="T8" fmla="*/ 157 w 193"/>
                    <a:gd name="T9" fmla="*/ 99 h 168"/>
                    <a:gd name="T10" fmla="*/ 214 w 193"/>
                    <a:gd name="T11" fmla="*/ 125 h 168"/>
                    <a:gd name="T12" fmla="*/ 184 w 193"/>
                    <a:gd name="T13" fmla="*/ 177 h 168"/>
                    <a:gd name="T14" fmla="*/ 150 w 193"/>
                    <a:gd name="T15" fmla="*/ 185 h 168"/>
                    <a:gd name="T16" fmla="*/ 129 w 193"/>
                    <a:gd name="T17" fmla="*/ 195 h 168"/>
                    <a:gd name="T18" fmla="*/ 107 w 193"/>
                    <a:gd name="T19" fmla="*/ 195 h 168"/>
                    <a:gd name="T20" fmla="*/ 83 w 193"/>
                    <a:gd name="T21" fmla="*/ 201 h 168"/>
                    <a:gd name="T22" fmla="*/ 56 w 193"/>
                    <a:gd name="T23" fmla="*/ 185 h 168"/>
                    <a:gd name="T24" fmla="*/ 47 w 193"/>
                    <a:gd name="T25" fmla="*/ 171 h 168"/>
                    <a:gd name="T26" fmla="*/ 35 w 193"/>
                    <a:gd name="T27" fmla="*/ 162 h 168"/>
                    <a:gd name="T28" fmla="*/ 24 w 193"/>
                    <a:gd name="T29" fmla="*/ 141 h 168"/>
                    <a:gd name="T30" fmla="*/ 2 w 193"/>
                    <a:gd name="T31" fmla="*/ 127 h 168"/>
                    <a:gd name="T32" fmla="*/ 13 w 193"/>
                    <a:gd name="T33" fmla="*/ 117 h 168"/>
                    <a:gd name="T34" fmla="*/ 19 w 193"/>
                    <a:gd name="T35" fmla="*/ 100 h 168"/>
                    <a:gd name="T36" fmla="*/ 19 w 193"/>
                    <a:gd name="T37" fmla="*/ 81 h 168"/>
                    <a:gd name="T38" fmla="*/ 28 w 193"/>
                    <a:gd name="T39" fmla="*/ 77 h 168"/>
                    <a:gd name="T40" fmla="*/ 32 w 193"/>
                    <a:gd name="T41" fmla="*/ 55 h 168"/>
                    <a:gd name="T42" fmla="*/ 41 w 193"/>
                    <a:gd name="T43" fmla="*/ 41 h 168"/>
                    <a:gd name="T44" fmla="*/ 49 w 193"/>
                    <a:gd name="T45" fmla="*/ 35 h 168"/>
                    <a:gd name="T46" fmla="*/ 53 w 193"/>
                    <a:gd name="T47" fmla="*/ 19 h 168"/>
                    <a:gd name="T48" fmla="*/ 63 w 193"/>
                    <a:gd name="T49" fmla="*/ 14 h 168"/>
                    <a:gd name="T50" fmla="*/ 71 w 193"/>
                    <a:gd name="T51" fmla="*/ 16 h 168"/>
                    <a:gd name="T52" fmla="*/ 79 w 193"/>
                    <a:gd name="T53" fmla="*/ 7 h 168"/>
                    <a:gd name="T54" fmla="*/ 90 w 193"/>
                    <a:gd name="T55" fmla="*/ 10 h 168"/>
                    <a:gd name="T56" fmla="*/ 99 w 193"/>
                    <a:gd name="T57" fmla="*/ 11 h 168"/>
                    <a:gd name="T58" fmla="*/ 120 w 193"/>
                    <a:gd name="T59" fmla="*/ 18 h 168"/>
                    <a:gd name="T60" fmla="*/ 136 w 193"/>
                    <a:gd name="T61" fmla="*/ 36 h 168"/>
                    <a:gd name="T62" fmla="*/ 143 w 193"/>
                    <a:gd name="T63" fmla="*/ 47 h 16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3"/>
                    <a:gd name="T97" fmla="*/ 0 h 168"/>
                    <a:gd name="T98" fmla="*/ 193 w 193"/>
                    <a:gd name="T99" fmla="*/ 168 h 16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3" h="168">
                      <a:moveTo>
                        <a:pt x="119" y="39"/>
                      </a:moveTo>
                      <a:cubicBezTo>
                        <a:pt x="118" y="41"/>
                        <a:pt x="117" y="44"/>
                        <a:pt x="116" y="46"/>
                      </a:cubicBezTo>
                      <a:cubicBezTo>
                        <a:pt x="115" y="48"/>
                        <a:pt x="113" y="50"/>
                        <a:pt x="112" y="52"/>
                      </a:cubicBezTo>
                      <a:cubicBezTo>
                        <a:pt x="112" y="55"/>
                        <a:pt x="112" y="57"/>
                        <a:pt x="112" y="60"/>
                      </a:cubicBezTo>
                      <a:cubicBezTo>
                        <a:pt x="113" y="61"/>
                        <a:pt x="114" y="62"/>
                        <a:pt x="115" y="62"/>
                      </a:cubicBezTo>
                      <a:cubicBezTo>
                        <a:pt x="117" y="62"/>
                        <a:pt x="118" y="60"/>
                        <a:pt x="120" y="60"/>
                      </a:cubicBezTo>
                      <a:cubicBezTo>
                        <a:pt x="122" y="60"/>
                        <a:pt x="124" y="60"/>
                        <a:pt x="126" y="60"/>
                      </a:cubicBezTo>
                      <a:cubicBezTo>
                        <a:pt x="124" y="63"/>
                        <a:pt x="120" y="66"/>
                        <a:pt x="121" y="69"/>
                      </a:cubicBezTo>
                      <a:cubicBezTo>
                        <a:pt x="122" y="73"/>
                        <a:pt x="127" y="74"/>
                        <a:pt x="129" y="77"/>
                      </a:cubicBezTo>
                      <a:cubicBezTo>
                        <a:pt x="130" y="78"/>
                        <a:pt x="130" y="80"/>
                        <a:pt x="131" y="82"/>
                      </a:cubicBezTo>
                      <a:cubicBezTo>
                        <a:pt x="133" y="84"/>
                        <a:pt x="134" y="87"/>
                        <a:pt x="137" y="88"/>
                      </a:cubicBezTo>
                      <a:lnTo>
                        <a:pt x="178" y="104"/>
                      </a:lnTo>
                      <a:cubicBezTo>
                        <a:pt x="182" y="105"/>
                        <a:pt x="193" y="99"/>
                        <a:pt x="190" y="102"/>
                      </a:cubicBezTo>
                      <a:lnTo>
                        <a:pt x="153" y="147"/>
                      </a:lnTo>
                      <a:cubicBezTo>
                        <a:pt x="150" y="151"/>
                        <a:pt x="143" y="147"/>
                        <a:pt x="139" y="148"/>
                      </a:cubicBezTo>
                      <a:cubicBezTo>
                        <a:pt x="134" y="149"/>
                        <a:pt x="130" y="152"/>
                        <a:pt x="125" y="154"/>
                      </a:cubicBezTo>
                      <a:cubicBezTo>
                        <a:pt x="121" y="156"/>
                        <a:pt x="116" y="160"/>
                        <a:pt x="112" y="162"/>
                      </a:cubicBezTo>
                      <a:cubicBezTo>
                        <a:pt x="111" y="162"/>
                        <a:pt x="108" y="163"/>
                        <a:pt x="107" y="162"/>
                      </a:cubicBezTo>
                      <a:cubicBezTo>
                        <a:pt x="104" y="161"/>
                        <a:pt x="104" y="156"/>
                        <a:pt x="101" y="156"/>
                      </a:cubicBezTo>
                      <a:cubicBezTo>
                        <a:pt x="96" y="156"/>
                        <a:pt x="93" y="159"/>
                        <a:pt x="89" y="162"/>
                      </a:cubicBezTo>
                      <a:cubicBezTo>
                        <a:pt x="88" y="163"/>
                        <a:pt x="89" y="168"/>
                        <a:pt x="87" y="168"/>
                      </a:cubicBezTo>
                      <a:lnTo>
                        <a:pt x="69" y="167"/>
                      </a:lnTo>
                      <a:cubicBezTo>
                        <a:pt x="63" y="166"/>
                        <a:pt x="60" y="158"/>
                        <a:pt x="55" y="155"/>
                      </a:cubicBezTo>
                      <a:cubicBezTo>
                        <a:pt x="52" y="154"/>
                        <a:pt x="49" y="155"/>
                        <a:pt x="47" y="154"/>
                      </a:cubicBezTo>
                      <a:cubicBezTo>
                        <a:pt x="44" y="154"/>
                        <a:pt x="41" y="154"/>
                        <a:pt x="40" y="152"/>
                      </a:cubicBezTo>
                      <a:cubicBezTo>
                        <a:pt x="38" y="149"/>
                        <a:pt x="41" y="145"/>
                        <a:pt x="39" y="142"/>
                      </a:cubicBezTo>
                      <a:cubicBezTo>
                        <a:pt x="38" y="140"/>
                        <a:pt x="34" y="141"/>
                        <a:pt x="32" y="140"/>
                      </a:cubicBezTo>
                      <a:cubicBezTo>
                        <a:pt x="31" y="138"/>
                        <a:pt x="29" y="137"/>
                        <a:pt x="29" y="135"/>
                      </a:cubicBezTo>
                      <a:cubicBezTo>
                        <a:pt x="27" y="132"/>
                        <a:pt x="28" y="128"/>
                        <a:pt x="26" y="125"/>
                      </a:cubicBezTo>
                      <a:cubicBezTo>
                        <a:pt x="25" y="122"/>
                        <a:pt x="22" y="120"/>
                        <a:pt x="20" y="117"/>
                      </a:cubicBezTo>
                      <a:cubicBezTo>
                        <a:pt x="17" y="114"/>
                        <a:pt x="16" y="109"/>
                        <a:pt x="12" y="107"/>
                      </a:cubicBezTo>
                      <a:cubicBezTo>
                        <a:pt x="9" y="105"/>
                        <a:pt x="5" y="108"/>
                        <a:pt x="2" y="106"/>
                      </a:cubicBezTo>
                      <a:cubicBezTo>
                        <a:pt x="0" y="104"/>
                        <a:pt x="1" y="100"/>
                        <a:pt x="3" y="98"/>
                      </a:cubicBezTo>
                      <a:cubicBezTo>
                        <a:pt x="5" y="96"/>
                        <a:pt x="9" y="98"/>
                        <a:pt x="11" y="97"/>
                      </a:cubicBezTo>
                      <a:cubicBezTo>
                        <a:pt x="13" y="97"/>
                        <a:pt x="16" y="97"/>
                        <a:pt x="16" y="96"/>
                      </a:cubicBezTo>
                      <a:cubicBezTo>
                        <a:pt x="18" y="92"/>
                        <a:pt x="15" y="87"/>
                        <a:pt x="16" y="83"/>
                      </a:cubicBezTo>
                      <a:cubicBezTo>
                        <a:pt x="16" y="79"/>
                        <a:pt x="18" y="75"/>
                        <a:pt x="18" y="71"/>
                      </a:cubicBezTo>
                      <a:cubicBezTo>
                        <a:pt x="18" y="70"/>
                        <a:pt x="16" y="69"/>
                        <a:pt x="16" y="67"/>
                      </a:cubicBezTo>
                      <a:cubicBezTo>
                        <a:pt x="16" y="65"/>
                        <a:pt x="17" y="64"/>
                        <a:pt x="19" y="63"/>
                      </a:cubicBezTo>
                      <a:cubicBezTo>
                        <a:pt x="20" y="63"/>
                        <a:pt x="21" y="64"/>
                        <a:pt x="23" y="64"/>
                      </a:cubicBezTo>
                      <a:cubicBezTo>
                        <a:pt x="24" y="64"/>
                        <a:pt x="26" y="65"/>
                        <a:pt x="26" y="64"/>
                      </a:cubicBezTo>
                      <a:cubicBezTo>
                        <a:pt x="27" y="58"/>
                        <a:pt x="25" y="52"/>
                        <a:pt x="27" y="46"/>
                      </a:cubicBezTo>
                      <a:cubicBezTo>
                        <a:pt x="27" y="44"/>
                        <a:pt x="30" y="44"/>
                        <a:pt x="31" y="43"/>
                      </a:cubicBezTo>
                      <a:cubicBezTo>
                        <a:pt x="32" y="40"/>
                        <a:pt x="32" y="36"/>
                        <a:pt x="34" y="34"/>
                      </a:cubicBezTo>
                      <a:cubicBezTo>
                        <a:pt x="36" y="32"/>
                        <a:pt x="39" y="33"/>
                        <a:pt x="41" y="32"/>
                      </a:cubicBezTo>
                      <a:cubicBezTo>
                        <a:pt x="42" y="31"/>
                        <a:pt x="40" y="30"/>
                        <a:pt x="41" y="29"/>
                      </a:cubicBezTo>
                      <a:cubicBezTo>
                        <a:pt x="42" y="26"/>
                        <a:pt x="44" y="24"/>
                        <a:pt x="44" y="22"/>
                      </a:cubicBezTo>
                      <a:cubicBezTo>
                        <a:pt x="45" y="20"/>
                        <a:pt x="43" y="18"/>
                        <a:pt x="44" y="16"/>
                      </a:cubicBezTo>
                      <a:cubicBezTo>
                        <a:pt x="44" y="14"/>
                        <a:pt x="46" y="13"/>
                        <a:pt x="47" y="12"/>
                      </a:cubicBezTo>
                      <a:cubicBezTo>
                        <a:pt x="48" y="12"/>
                        <a:pt x="50" y="12"/>
                        <a:pt x="52" y="12"/>
                      </a:cubicBezTo>
                      <a:cubicBezTo>
                        <a:pt x="53" y="12"/>
                        <a:pt x="54" y="9"/>
                        <a:pt x="55" y="9"/>
                      </a:cubicBezTo>
                      <a:cubicBezTo>
                        <a:pt x="57" y="9"/>
                        <a:pt x="58" y="15"/>
                        <a:pt x="59" y="13"/>
                      </a:cubicBezTo>
                      <a:cubicBezTo>
                        <a:pt x="62" y="11"/>
                        <a:pt x="60" y="5"/>
                        <a:pt x="62" y="2"/>
                      </a:cubicBezTo>
                      <a:cubicBezTo>
                        <a:pt x="63" y="0"/>
                        <a:pt x="64" y="5"/>
                        <a:pt x="66" y="6"/>
                      </a:cubicBezTo>
                      <a:cubicBezTo>
                        <a:pt x="67" y="7"/>
                        <a:pt x="68" y="8"/>
                        <a:pt x="69" y="9"/>
                      </a:cubicBezTo>
                      <a:cubicBezTo>
                        <a:pt x="71" y="9"/>
                        <a:pt x="73" y="8"/>
                        <a:pt x="75" y="8"/>
                      </a:cubicBezTo>
                      <a:cubicBezTo>
                        <a:pt x="76" y="8"/>
                        <a:pt x="77" y="6"/>
                        <a:pt x="78" y="6"/>
                      </a:cubicBezTo>
                      <a:cubicBezTo>
                        <a:pt x="79" y="6"/>
                        <a:pt x="80" y="8"/>
                        <a:pt x="82" y="9"/>
                      </a:cubicBezTo>
                      <a:cubicBezTo>
                        <a:pt x="86" y="10"/>
                        <a:pt x="89" y="9"/>
                        <a:pt x="93" y="10"/>
                      </a:cubicBezTo>
                      <a:cubicBezTo>
                        <a:pt x="95" y="11"/>
                        <a:pt x="98" y="13"/>
                        <a:pt x="100" y="15"/>
                      </a:cubicBezTo>
                      <a:cubicBezTo>
                        <a:pt x="102" y="17"/>
                        <a:pt x="102" y="20"/>
                        <a:pt x="104" y="22"/>
                      </a:cubicBezTo>
                      <a:cubicBezTo>
                        <a:pt x="107" y="25"/>
                        <a:pt x="110" y="27"/>
                        <a:pt x="113" y="30"/>
                      </a:cubicBezTo>
                      <a:cubicBezTo>
                        <a:pt x="114" y="31"/>
                        <a:pt x="114" y="33"/>
                        <a:pt x="115" y="35"/>
                      </a:cubicBezTo>
                      <a:cubicBezTo>
                        <a:pt x="116" y="36"/>
                        <a:pt x="118" y="38"/>
                        <a:pt x="119" y="3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4" name="Freeform 2577"/>
                <p:cNvSpPr>
                  <a:spLocks noChangeAspect="1"/>
                </p:cNvSpPr>
                <p:nvPr/>
              </p:nvSpPr>
              <p:spPr bwMode="auto">
                <a:xfrm>
                  <a:off x="5543550" y="3851275"/>
                  <a:ext cx="41275" cy="49213"/>
                </a:xfrm>
                <a:custGeom>
                  <a:avLst/>
                  <a:gdLst>
                    <a:gd name="T0" fmla="*/ 17 w 22"/>
                    <a:gd name="T1" fmla="*/ 29 h 26"/>
                    <a:gd name="T2" fmla="*/ 9 w 22"/>
                    <a:gd name="T3" fmla="*/ 29 h 26"/>
                    <a:gd name="T4" fmla="*/ 4 w 22"/>
                    <a:gd name="T5" fmla="*/ 31 h 26"/>
                    <a:gd name="T6" fmla="*/ 0 w 22"/>
                    <a:gd name="T7" fmla="*/ 29 h 26"/>
                    <a:gd name="T8" fmla="*/ 0 w 22"/>
                    <a:gd name="T9" fmla="*/ 19 h 26"/>
                    <a:gd name="T10" fmla="*/ 5 w 22"/>
                    <a:gd name="T11" fmla="*/ 12 h 26"/>
                    <a:gd name="T12" fmla="*/ 8 w 22"/>
                    <a:gd name="T13" fmla="*/ 4 h 26"/>
                    <a:gd name="T14" fmla="*/ 14 w 22"/>
                    <a:gd name="T15" fmla="*/ 5 h 26"/>
                    <a:gd name="T16" fmla="*/ 17 w 22"/>
                    <a:gd name="T17" fmla="*/ 1 h 26"/>
                    <a:gd name="T18" fmla="*/ 20 w 22"/>
                    <a:gd name="T19" fmla="*/ 1 h 26"/>
                    <a:gd name="T20" fmla="*/ 22 w 22"/>
                    <a:gd name="T21" fmla="*/ 6 h 26"/>
                    <a:gd name="T22" fmla="*/ 25 w 22"/>
                    <a:gd name="T23" fmla="*/ 12 h 26"/>
                    <a:gd name="T24" fmla="*/ 18 w 22"/>
                    <a:gd name="T25" fmla="*/ 16 h 26"/>
                    <a:gd name="T26" fmla="*/ 9 w 22"/>
                    <a:gd name="T27" fmla="*/ 23 h 26"/>
                    <a:gd name="T28" fmla="*/ 18 w 22"/>
                    <a:gd name="T29" fmla="*/ 21 h 26"/>
                    <a:gd name="T30" fmla="*/ 24 w 22"/>
                    <a:gd name="T31" fmla="*/ 24 h 26"/>
                    <a:gd name="T32" fmla="*/ 20 w 22"/>
                    <a:gd name="T33" fmla="*/ 26 h 26"/>
                    <a:gd name="T34" fmla="*/ 17 w 22"/>
                    <a:gd name="T35" fmla="*/ 29 h 2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2"/>
                    <a:gd name="T55" fmla="*/ 0 h 26"/>
                    <a:gd name="T56" fmla="*/ 22 w 22"/>
                    <a:gd name="T57" fmla="*/ 26 h 2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2" h="26">
                      <a:moveTo>
                        <a:pt x="14" y="24"/>
                      </a:moveTo>
                      <a:cubicBezTo>
                        <a:pt x="12" y="24"/>
                        <a:pt x="10" y="24"/>
                        <a:pt x="8" y="24"/>
                      </a:cubicBezTo>
                      <a:cubicBezTo>
                        <a:pt x="6" y="24"/>
                        <a:pt x="5" y="26"/>
                        <a:pt x="3" y="26"/>
                      </a:cubicBezTo>
                      <a:cubicBezTo>
                        <a:pt x="2" y="26"/>
                        <a:pt x="1" y="25"/>
                        <a:pt x="0" y="24"/>
                      </a:cubicBezTo>
                      <a:cubicBezTo>
                        <a:pt x="0" y="21"/>
                        <a:pt x="0" y="19"/>
                        <a:pt x="0" y="16"/>
                      </a:cubicBezTo>
                      <a:cubicBezTo>
                        <a:pt x="1" y="14"/>
                        <a:pt x="3" y="12"/>
                        <a:pt x="4" y="10"/>
                      </a:cubicBezTo>
                      <a:cubicBezTo>
                        <a:pt x="5" y="8"/>
                        <a:pt x="6" y="5"/>
                        <a:pt x="7" y="3"/>
                      </a:cubicBezTo>
                      <a:cubicBezTo>
                        <a:pt x="9" y="3"/>
                        <a:pt x="10" y="5"/>
                        <a:pt x="12" y="4"/>
                      </a:cubicBezTo>
                      <a:cubicBezTo>
                        <a:pt x="13" y="4"/>
                        <a:pt x="13" y="2"/>
                        <a:pt x="14" y="1"/>
                      </a:cubicBezTo>
                      <a:cubicBezTo>
                        <a:pt x="14" y="0"/>
                        <a:pt x="16" y="1"/>
                        <a:pt x="17" y="1"/>
                      </a:cubicBezTo>
                      <a:cubicBezTo>
                        <a:pt x="18" y="2"/>
                        <a:pt x="18" y="4"/>
                        <a:pt x="19" y="5"/>
                      </a:cubicBezTo>
                      <a:cubicBezTo>
                        <a:pt x="20" y="6"/>
                        <a:pt x="22" y="8"/>
                        <a:pt x="21" y="10"/>
                      </a:cubicBezTo>
                      <a:cubicBezTo>
                        <a:pt x="20" y="12"/>
                        <a:pt x="17" y="12"/>
                        <a:pt x="15" y="13"/>
                      </a:cubicBezTo>
                      <a:cubicBezTo>
                        <a:pt x="12" y="15"/>
                        <a:pt x="8" y="16"/>
                        <a:pt x="8" y="19"/>
                      </a:cubicBezTo>
                      <a:cubicBezTo>
                        <a:pt x="8" y="21"/>
                        <a:pt x="12" y="18"/>
                        <a:pt x="15" y="18"/>
                      </a:cubicBezTo>
                      <a:cubicBezTo>
                        <a:pt x="16" y="19"/>
                        <a:pt x="18" y="19"/>
                        <a:pt x="20" y="20"/>
                      </a:cubicBezTo>
                      <a:cubicBezTo>
                        <a:pt x="19" y="21"/>
                        <a:pt x="18" y="21"/>
                        <a:pt x="17" y="22"/>
                      </a:cubicBezTo>
                      <a:cubicBezTo>
                        <a:pt x="16" y="23"/>
                        <a:pt x="15" y="24"/>
                        <a:pt x="14" y="2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5" name="Freeform 2578"/>
                <p:cNvSpPr>
                  <a:spLocks noChangeAspect="1"/>
                </p:cNvSpPr>
                <p:nvPr/>
              </p:nvSpPr>
              <p:spPr bwMode="auto">
                <a:xfrm>
                  <a:off x="5411788" y="3705225"/>
                  <a:ext cx="163513" cy="155575"/>
                </a:xfrm>
                <a:custGeom>
                  <a:avLst/>
                  <a:gdLst>
                    <a:gd name="T0" fmla="*/ 103 w 86"/>
                    <a:gd name="T1" fmla="*/ 93 h 82"/>
                    <a:gd name="T2" fmla="*/ 98 w 86"/>
                    <a:gd name="T3" fmla="*/ 88 h 82"/>
                    <a:gd name="T4" fmla="*/ 92 w 86"/>
                    <a:gd name="T5" fmla="*/ 81 h 82"/>
                    <a:gd name="T6" fmla="*/ 90 w 86"/>
                    <a:gd name="T7" fmla="*/ 78 h 82"/>
                    <a:gd name="T8" fmla="*/ 80 w 86"/>
                    <a:gd name="T9" fmla="*/ 69 h 82"/>
                    <a:gd name="T10" fmla="*/ 73 w 86"/>
                    <a:gd name="T11" fmla="*/ 60 h 82"/>
                    <a:gd name="T12" fmla="*/ 67 w 86"/>
                    <a:gd name="T13" fmla="*/ 56 h 82"/>
                    <a:gd name="T14" fmla="*/ 65 w 86"/>
                    <a:gd name="T15" fmla="*/ 53 h 82"/>
                    <a:gd name="T16" fmla="*/ 60 w 86"/>
                    <a:gd name="T17" fmla="*/ 53 h 82"/>
                    <a:gd name="T18" fmla="*/ 55 w 86"/>
                    <a:gd name="T19" fmla="*/ 50 h 82"/>
                    <a:gd name="T20" fmla="*/ 52 w 86"/>
                    <a:gd name="T21" fmla="*/ 44 h 82"/>
                    <a:gd name="T22" fmla="*/ 48 w 86"/>
                    <a:gd name="T23" fmla="*/ 48 h 82"/>
                    <a:gd name="T24" fmla="*/ 44 w 86"/>
                    <a:gd name="T25" fmla="*/ 39 h 82"/>
                    <a:gd name="T26" fmla="*/ 42 w 86"/>
                    <a:gd name="T27" fmla="*/ 30 h 82"/>
                    <a:gd name="T28" fmla="*/ 38 w 86"/>
                    <a:gd name="T29" fmla="*/ 17 h 82"/>
                    <a:gd name="T30" fmla="*/ 34 w 86"/>
                    <a:gd name="T31" fmla="*/ 0 h 82"/>
                    <a:gd name="T32" fmla="*/ 26 w 86"/>
                    <a:gd name="T33" fmla="*/ 4 h 82"/>
                    <a:gd name="T34" fmla="*/ 22 w 86"/>
                    <a:gd name="T35" fmla="*/ 7 h 82"/>
                    <a:gd name="T36" fmla="*/ 17 w 86"/>
                    <a:gd name="T37" fmla="*/ 5 h 82"/>
                    <a:gd name="T38" fmla="*/ 14 w 86"/>
                    <a:gd name="T39" fmla="*/ 12 h 82"/>
                    <a:gd name="T40" fmla="*/ 8 w 86"/>
                    <a:gd name="T41" fmla="*/ 12 h 82"/>
                    <a:gd name="T42" fmla="*/ 7 w 86"/>
                    <a:gd name="T43" fmla="*/ 18 h 82"/>
                    <a:gd name="T44" fmla="*/ 5 w 86"/>
                    <a:gd name="T45" fmla="*/ 23 h 82"/>
                    <a:gd name="T46" fmla="*/ 8 w 86"/>
                    <a:gd name="T47" fmla="*/ 27 h 82"/>
                    <a:gd name="T48" fmla="*/ 5 w 86"/>
                    <a:gd name="T49" fmla="*/ 38 h 82"/>
                    <a:gd name="T50" fmla="*/ 1 w 86"/>
                    <a:gd name="T51" fmla="*/ 45 h 82"/>
                    <a:gd name="T52" fmla="*/ 2 w 86"/>
                    <a:gd name="T53" fmla="*/ 57 h 82"/>
                    <a:gd name="T54" fmla="*/ 5 w 86"/>
                    <a:gd name="T55" fmla="*/ 63 h 82"/>
                    <a:gd name="T56" fmla="*/ 11 w 86"/>
                    <a:gd name="T57" fmla="*/ 63 h 82"/>
                    <a:gd name="T58" fmla="*/ 14 w 86"/>
                    <a:gd name="T59" fmla="*/ 60 h 82"/>
                    <a:gd name="T60" fmla="*/ 19 w 86"/>
                    <a:gd name="T61" fmla="*/ 65 h 82"/>
                    <a:gd name="T62" fmla="*/ 23 w 86"/>
                    <a:gd name="T63" fmla="*/ 51 h 82"/>
                    <a:gd name="T64" fmla="*/ 28 w 86"/>
                    <a:gd name="T65" fmla="*/ 56 h 82"/>
                    <a:gd name="T66" fmla="*/ 31 w 86"/>
                    <a:gd name="T67" fmla="*/ 60 h 82"/>
                    <a:gd name="T68" fmla="*/ 38 w 86"/>
                    <a:gd name="T69" fmla="*/ 59 h 82"/>
                    <a:gd name="T70" fmla="*/ 42 w 86"/>
                    <a:gd name="T71" fmla="*/ 56 h 82"/>
                    <a:gd name="T72" fmla="*/ 47 w 86"/>
                    <a:gd name="T73" fmla="*/ 60 h 82"/>
                    <a:gd name="T74" fmla="*/ 60 w 86"/>
                    <a:gd name="T75" fmla="*/ 61 h 82"/>
                    <a:gd name="T76" fmla="*/ 68 w 86"/>
                    <a:gd name="T77" fmla="*/ 67 h 82"/>
                    <a:gd name="T78" fmla="*/ 73 w 86"/>
                    <a:gd name="T79" fmla="*/ 75 h 82"/>
                    <a:gd name="T80" fmla="*/ 84 w 86"/>
                    <a:gd name="T81" fmla="*/ 85 h 82"/>
                    <a:gd name="T82" fmla="*/ 86 w 86"/>
                    <a:gd name="T83" fmla="*/ 91 h 82"/>
                    <a:gd name="T84" fmla="*/ 91 w 86"/>
                    <a:gd name="T85" fmla="*/ 96 h 82"/>
                    <a:gd name="T86" fmla="*/ 97 w 86"/>
                    <a:gd name="T87" fmla="*/ 97 h 82"/>
                    <a:gd name="T88" fmla="*/ 99 w 86"/>
                    <a:gd name="T89" fmla="*/ 93 h 82"/>
                    <a:gd name="T90" fmla="*/ 103 w 86"/>
                    <a:gd name="T91" fmla="*/ 93 h 8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6"/>
                    <a:gd name="T139" fmla="*/ 0 h 82"/>
                    <a:gd name="T140" fmla="*/ 86 w 86"/>
                    <a:gd name="T141" fmla="*/ 82 h 8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6" h="82">
                      <a:moveTo>
                        <a:pt x="86" y="78"/>
                      </a:moveTo>
                      <a:cubicBezTo>
                        <a:pt x="85" y="77"/>
                        <a:pt x="83" y="76"/>
                        <a:pt x="82" y="74"/>
                      </a:cubicBezTo>
                      <a:cubicBezTo>
                        <a:pt x="80" y="72"/>
                        <a:pt x="79" y="70"/>
                        <a:pt x="77" y="68"/>
                      </a:cubicBezTo>
                      <a:cubicBezTo>
                        <a:pt x="77" y="67"/>
                        <a:pt x="76" y="66"/>
                        <a:pt x="75" y="65"/>
                      </a:cubicBezTo>
                      <a:cubicBezTo>
                        <a:pt x="73" y="62"/>
                        <a:pt x="69" y="61"/>
                        <a:pt x="67" y="58"/>
                      </a:cubicBezTo>
                      <a:cubicBezTo>
                        <a:pt x="65" y="56"/>
                        <a:pt x="64" y="53"/>
                        <a:pt x="61" y="50"/>
                      </a:cubicBezTo>
                      <a:cubicBezTo>
                        <a:pt x="60" y="49"/>
                        <a:pt x="58" y="49"/>
                        <a:pt x="56" y="47"/>
                      </a:cubicBezTo>
                      <a:cubicBezTo>
                        <a:pt x="55" y="46"/>
                        <a:pt x="55" y="45"/>
                        <a:pt x="54" y="44"/>
                      </a:cubicBezTo>
                      <a:cubicBezTo>
                        <a:pt x="53" y="43"/>
                        <a:pt x="51" y="45"/>
                        <a:pt x="50" y="44"/>
                      </a:cubicBezTo>
                      <a:cubicBezTo>
                        <a:pt x="48" y="44"/>
                        <a:pt x="47" y="43"/>
                        <a:pt x="46" y="42"/>
                      </a:cubicBezTo>
                      <a:cubicBezTo>
                        <a:pt x="45" y="41"/>
                        <a:pt x="45" y="38"/>
                        <a:pt x="43" y="37"/>
                      </a:cubicBezTo>
                      <a:cubicBezTo>
                        <a:pt x="42" y="37"/>
                        <a:pt x="41" y="41"/>
                        <a:pt x="40" y="40"/>
                      </a:cubicBezTo>
                      <a:cubicBezTo>
                        <a:pt x="38" y="39"/>
                        <a:pt x="38" y="36"/>
                        <a:pt x="37" y="33"/>
                      </a:cubicBezTo>
                      <a:cubicBezTo>
                        <a:pt x="37" y="31"/>
                        <a:pt x="36" y="28"/>
                        <a:pt x="35" y="25"/>
                      </a:cubicBezTo>
                      <a:cubicBezTo>
                        <a:pt x="34" y="21"/>
                        <a:pt x="33" y="17"/>
                        <a:pt x="32" y="14"/>
                      </a:cubicBezTo>
                      <a:cubicBezTo>
                        <a:pt x="31" y="9"/>
                        <a:pt x="29" y="4"/>
                        <a:pt x="28" y="0"/>
                      </a:cubicBezTo>
                      <a:cubicBezTo>
                        <a:pt x="26" y="1"/>
                        <a:pt x="24" y="2"/>
                        <a:pt x="22" y="3"/>
                      </a:cubicBezTo>
                      <a:cubicBezTo>
                        <a:pt x="20" y="3"/>
                        <a:pt x="19" y="5"/>
                        <a:pt x="18" y="6"/>
                      </a:cubicBezTo>
                      <a:cubicBezTo>
                        <a:pt x="16" y="6"/>
                        <a:pt x="15" y="3"/>
                        <a:pt x="14" y="4"/>
                      </a:cubicBezTo>
                      <a:cubicBezTo>
                        <a:pt x="13" y="5"/>
                        <a:pt x="14" y="9"/>
                        <a:pt x="12" y="10"/>
                      </a:cubicBezTo>
                      <a:cubicBezTo>
                        <a:pt x="10" y="11"/>
                        <a:pt x="8" y="9"/>
                        <a:pt x="7" y="10"/>
                      </a:cubicBezTo>
                      <a:cubicBezTo>
                        <a:pt x="6" y="11"/>
                        <a:pt x="7" y="13"/>
                        <a:pt x="6" y="15"/>
                      </a:cubicBezTo>
                      <a:cubicBezTo>
                        <a:pt x="6" y="16"/>
                        <a:pt x="4" y="18"/>
                        <a:pt x="4" y="19"/>
                      </a:cubicBezTo>
                      <a:cubicBezTo>
                        <a:pt x="4" y="21"/>
                        <a:pt x="6" y="22"/>
                        <a:pt x="7" y="23"/>
                      </a:cubicBezTo>
                      <a:cubicBezTo>
                        <a:pt x="7" y="26"/>
                        <a:pt x="6" y="29"/>
                        <a:pt x="4" y="32"/>
                      </a:cubicBezTo>
                      <a:cubicBezTo>
                        <a:pt x="4" y="35"/>
                        <a:pt x="1" y="36"/>
                        <a:pt x="1" y="38"/>
                      </a:cubicBezTo>
                      <a:cubicBezTo>
                        <a:pt x="0" y="41"/>
                        <a:pt x="1" y="45"/>
                        <a:pt x="2" y="48"/>
                      </a:cubicBezTo>
                      <a:cubicBezTo>
                        <a:pt x="2" y="50"/>
                        <a:pt x="3" y="51"/>
                        <a:pt x="4" y="53"/>
                      </a:cubicBezTo>
                      <a:cubicBezTo>
                        <a:pt x="5" y="53"/>
                        <a:pt x="7" y="53"/>
                        <a:pt x="9" y="53"/>
                      </a:cubicBezTo>
                      <a:cubicBezTo>
                        <a:pt x="10" y="53"/>
                        <a:pt x="11" y="50"/>
                        <a:pt x="12" y="50"/>
                      </a:cubicBezTo>
                      <a:cubicBezTo>
                        <a:pt x="14" y="50"/>
                        <a:pt x="15" y="56"/>
                        <a:pt x="16" y="54"/>
                      </a:cubicBezTo>
                      <a:cubicBezTo>
                        <a:pt x="19" y="52"/>
                        <a:pt x="17" y="46"/>
                        <a:pt x="19" y="43"/>
                      </a:cubicBezTo>
                      <a:cubicBezTo>
                        <a:pt x="20" y="41"/>
                        <a:pt x="21" y="46"/>
                        <a:pt x="23" y="47"/>
                      </a:cubicBezTo>
                      <a:cubicBezTo>
                        <a:pt x="24" y="48"/>
                        <a:pt x="25" y="49"/>
                        <a:pt x="26" y="50"/>
                      </a:cubicBezTo>
                      <a:cubicBezTo>
                        <a:pt x="28" y="50"/>
                        <a:pt x="30" y="49"/>
                        <a:pt x="32" y="49"/>
                      </a:cubicBezTo>
                      <a:cubicBezTo>
                        <a:pt x="33" y="49"/>
                        <a:pt x="34" y="47"/>
                        <a:pt x="35" y="47"/>
                      </a:cubicBezTo>
                      <a:cubicBezTo>
                        <a:pt x="36" y="47"/>
                        <a:pt x="37" y="49"/>
                        <a:pt x="39" y="50"/>
                      </a:cubicBezTo>
                      <a:cubicBezTo>
                        <a:pt x="43" y="51"/>
                        <a:pt x="46" y="50"/>
                        <a:pt x="50" y="51"/>
                      </a:cubicBezTo>
                      <a:cubicBezTo>
                        <a:pt x="52" y="52"/>
                        <a:pt x="55" y="54"/>
                        <a:pt x="57" y="56"/>
                      </a:cubicBezTo>
                      <a:cubicBezTo>
                        <a:pt x="59" y="58"/>
                        <a:pt x="59" y="61"/>
                        <a:pt x="61" y="63"/>
                      </a:cubicBezTo>
                      <a:cubicBezTo>
                        <a:pt x="64" y="66"/>
                        <a:pt x="67" y="68"/>
                        <a:pt x="70" y="71"/>
                      </a:cubicBezTo>
                      <a:cubicBezTo>
                        <a:pt x="71" y="72"/>
                        <a:pt x="71" y="74"/>
                        <a:pt x="72" y="76"/>
                      </a:cubicBezTo>
                      <a:cubicBezTo>
                        <a:pt x="73" y="77"/>
                        <a:pt x="75" y="79"/>
                        <a:pt x="76" y="80"/>
                      </a:cubicBezTo>
                      <a:cubicBezTo>
                        <a:pt x="78" y="80"/>
                        <a:pt x="79" y="82"/>
                        <a:pt x="81" y="81"/>
                      </a:cubicBezTo>
                      <a:cubicBezTo>
                        <a:pt x="82" y="81"/>
                        <a:pt x="82" y="79"/>
                        <a:pt x="83" y="78"/>
                      </a:cubicBezTo>
                      <a:cubicBezTo>
                        <a:pt x="83" y="77"/>
                        <a:pt x="85" y="78"/>
                        <a:pt x="86" y="7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6" name="Freeform 2579"/>
                <p:cNvSpPr>
                  <a:spLocks noChangeAspect="1"/>
                </p:cNvSpPr>
                <p:nvPr/>
              </p:nvSpPr>
              <p:spPr bwMode="auto">
                <a:xfrm>
                  <a:off x="5062538" y="3557588"/>
                  <a:ext cx="403225" cy="546100"/>
                </a:xfrm>
                <a:custGeom>
                  <a:avLst/>
                  <a:gdLst>
                    <a:gd name="T0" fmla="*/ 223 w 211"/>
                    <a:gd name="T1" fmla="*/ 150 h 286"/>
                    <a:gd name="T2" fmla="*/ 225 w 211"/>
                    <a:gd name="T3" fmla="*/ 131 h 286"/>
                    <a:gd name="T4" fmla="*/ 225 w 211"/>
                    <a:gd name="T5" fmla="*/ 115 h 286"/>
                    <a:gd name="T6" fmla="*/ 229 w 211"/>
                    <a:gd name="T7" fmla="*/ 105 h 286"/>
                    <a:gd name="T8" fmla="*/ 237 w 211"/>
                    <a:gd name="T9" fmla="*/ 97 h 286"/>
                    <a:gd name="T10" fmla="*/ 247 w 211"/>
                    <a:gd name="T11" fmla="*/ 96 h 286"/>
                    <a:gd name="T12" fmla="*/ 244 w 211"/>
                    <a:gd name="T13" fmla="*/ 87 h 286"/>
                    <a:gd name="T14" fmla="*/ 237 w 211"/>
                    <a:gd name="T15" fmla="*/ 77 h 286"/>
                    <a:gd name="T16" fmla="*/ 230 w 211"/>
                    <a:gd name="T17" fmla="*/ 52 h 286"/>
                    <a:gd name="T18" fmla="*/ 225 w 211"/>
                    <a:gd name="T19" fmla="*/ 26 h 286"/>
                    <a:gd name="T20" fmla="*/ 215 w 211"/>
                    <a:gd name="T21" fmla="*/ 6 h 286"/>
                    <a:gd name="T22" fmla="*/ 206 w 211"/>
                    <a:gd name="T23" fmla="*/ 0 h 286"/>
                    <a:gd name="T24" fmla="*/ 193 w 211"/>
                    <a:gd name="T25" fmla="*/ 7 h 286"/>
                    <a:gd name="T26" fmla="*/ 184 w 211"/>
                    <a:gd name="T27" fmla="*/ 16 h 286"/>
                    <a:gd name="T28" fmla="*/ 176 w 211"/>
                    <a:gd name="T29" fmla="*/ 26 h 286"/>
                    <a:gd name="T30" fmla="*/ 46 w 211"/>
                    <a:gd name="T31" fmla="*/ 19 h 286"/>
                    <a:gd name="T32" fmla="*/ 31 w 211"/>
                    <a:gd name="T33" fmla="*/ 58 h 286"/>
                    <a:gd name="T34" fmla="*/ 30 w 211"/>
                    <a:gd name="T35" fmla="*/ 130 h 286"/>
                    <a:gd name="T36" fmla="*/ 17 w 211"/>
                    <a:gd name="T37" fmla="*/ 134 h 286"/>
                    <a:gd name="T38" fmla="*/ 12 w 211"/>
                    <a:gd name="T39" fmla="*/ 148 h 286"/>
                    <a:gd name="T40" fmla="*/ 12 w 211"/>
                    <a:gd name="T41" fmla="*/ 159 h 286"/>
                    <a:gd name="T42" fmla="*/ 7 w 211"/>
                    <a:gd name="T43" fmla="*/ 173 h 286"/>
                    <a:gd name="T44" fmla="*/ 1 w 211"/>
                    <a:gd name="T45" fmla="*/ 186 h 286"/>
                    <a:gd name="T46" fmla="*/ 11 w 211"/>
                    <a:gd name="T47" fmla="*/ 196 h 286"/>
                    <a:gd name="T48" fmla="*/ 11 w 211"/>
                    <a:gd name="T49" fmla="*/ 202 h 286"/>
                    <a:gd name="T50" fmla="*/ 16 w 211"/>
                    <a:gd name="T51" fmla="*/ 214 h 286"/>
                    <a:gd name="T52" fmla="*/ 30 w 211"/>
                    <a:gd name="T53" fmla="*/ 235 h 286"/>
                    <a:gd name="T54" fmla="*/ 25 w 211"/>
                    <a:gd name="T55" fmla="*/ 248 h 286"/>
                    <a:gd name="T56" fmla="*/ 39 w 211"/>
                    <a:gd name="T57" fmla="*/ 254 h 286"/>
                    <a:gd name="T58" fmla="*/ 49 w 211"/>
                    <a:gd name="T59" fmla="*/ 262 h 286"/>
                    <a:gd name="T60" fmla="*/ 55 w 211"/>
                    <a:gd name="T61" fmla="*/ 268 h 286"/>
                    <a:gd name="T62" fmla="*/ 60 w 211"/>
                    <a:gd name="T63" fmla="*/ 281 h 286"/>
                    <a:gd name="T64" fmla="*/ 75 w 211"/>
                    <a:gd name="T65" fmla="*/ 291 h 286"/>
                    <a:gd name="T66" fmla="*/ 79 w 211"/>
                    <a:gd name="T67" fmla="*/ 299 h 286"/>
                    <a:gd name="T68" fmla="*/ 88 w 211"/>
                    <a:gd name="T69" fmla="*/ 310 h 286"/>
                    <a:gd name="T70" fmla="*/ 94 w 211"/>
                    <a:gd name="T71" fmla="*/ 324 h 286"/>
                    <a:gd name="T72" fmla="*/ 107 w 211"/>
                    <a:gd name="T73" fmla="*/ 325 h 286"/>
                    <a:gd name="T74" fmla="*/ 119 w 211"/>
                    <a:gd name="T75" fmla="*/ 321 h 286"/>
                    <a:gd name="T76" fmla="*/ 134 w 211"/>
                    <a:gd name="T77" fmla="*/ 340 h 286"/>
                    <a:gd name="T78" fmla="*/ 141 w 211"/>
                    <a:gd name="T79" fmla="*/ 340 h 286"/>
                    <a:gd name="T80" fmla="*/ 155 w 211"/>
                    <a:gd name="T81" fmla="*/ 337 h 286"/>
                    <a:gd name="T82" fmla="*/ 164 w 211"/>
                    <a:gd name="T83" fmla="*/ 339 h 286"/>
                    <a:gd name="T84" fmla="*/ 176 w 211"/>
                    <a:gd name="T85" fmla="*/ 338 h 286"/>
                    <a:gd name="T86" fmla="*/ 188 w 211"/>
                    <a:gd name="T87" fmla="*/ 331 h 286"/>
                    <a:gd name="T88" fmla="*/ 203 w 211"/>
                    <a:gd name="T89" fmla="*/ 304 h 286"/>
                    <a:gd name="T90" fmla="*/ 193 w 211"/>
                    <a:gd name="T91" fmla="*/ 283 h 286"/>
                    <a:gd name="T92" fmla="*/ 171 w 211"/>
                    <a:gd name="T93" fmla="*/ 269 h 286"/>
                    <a:gd name="T94" fmla="*/ 182 w 211"/>
                    <a:gd name="T95" fmla="*/ 259 h 286"/>
                    <a:gd name="T96" fmla="*/ 188 w 211"/>
                    <a:gd name="T97" fmla="*/ 242 h 286"/>
                    <a:gd name="T98" fmla="*/ 188 w 211"/>
                    <a:gd name="T99" fmla="*/ 223 h 286"/>
                    <a:gd name="T100" fmla="*/ 196 w 211"/>
                    <a:gd name="T101" fmla="*/ 219 h 286"/>
                    <a:gd name="T102" fmla="*/ 201 w 211"/>
                    <a:gd name="T103" fmla="*/ 197 h 286"/>
                    <a:gd name="T104" fmla="*/ 209 w 211"/>
                    <a:gd name="T105" fmla="*/ 183 h 286"/>
                    <a:gd name="T106" fmla="*/ 218 w 211"/>
                    <a:gd name="T107" fmla="*/ 177 h 286"/>
                    <a:gd name="T108" fmla="*/ 221 w 211"/>
                    <a:gd name="T109" fmla="*/ 161 h 28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11"/>
                    <a:gd name="T166" fmla="*/ 0 h 286"/>
                    <a:gd name="T167" fmla="*/ 211 w 211"/>
                    <a:gd name="T168" fmla="*/ 286 h 28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11" h="286">
                      <a:moveTo>
                        <a:pt x="187" y="130"/>
                      </a:moveTo>
                      <a:cubicBezTo>
                        <a:pt x="186" y="128"/>
                        <a:pt x="185" y="127"/>
                        <a:pt x="185" y="125"/>
                      </a:cubicBezTo>
                      <a:cubicBezTo>
                        <a:pt x="184" y="122"/>
                        <a:pt x="183" y="118"/>
                        <a:pt x="184" y="115"/>
                      </a:cubicBezTo>
                      <a:cubicBezTo>
                        <a:pt x="184" y="113"/>
                        <a:pt x="187" y="112"/>
                        <a:pt x="187" y="109"/>
                      </a:cubicBezTo>
                      <a:cubicBezTo>
                        <a:pt x="189" y="106"/>
                        <a:pt x="190" y="103"/>
                        <a:pt x="190" y="100"/>
                      </a:cubicBezTo>
                      <a:cubicBezTo>
                        <a:pt x="189" y="99"/>
                        <a:pt x="187" y="98"/>
                        <a:pt x="187" y="96"/>
                      </a:cubicBezTo>
                      <a:cubicBezTo>
                        <a:pt x="187" y="95"/>
                        <a:pt x="189" y="93"/>
                        <a:pt x="189" y="92"/>
                      </a:cubicBezTo>
                      <a:cubicBezTo>
                        <a:pt x="190" y="90"/>
                        <a:pt x="189" y="88"/>
                        <a:pt x="190" y="87"/>
                      </a:cubicBezTo>
                      <a:cubicBezTo>
                        <a:pt x="191" y="86"/>
                        <a:pt x="193" y="88"/>
                        <a:pt x="195" y="87"/>
                      </a:cubicBezTo>
                      <a:cubicBezTo>
                        <a:pt x="197" y="86"/>
                        <a:pt x="196" y="82"/>
                        <a:pt x="197" y="81"/>
                      </a:cubicBezTo>
                      <a:cubicBezTo>
                        <a:pt x="198" y="80"/>
                        <a:pt x="199" y="83"/>
                        <a:pt x="201" y="83"/>
                      </a:cubicBezTo>
                      <a:cubicBezTo>
                        <a:pt x="202" y="82"/>
                        <a:pt x="203" y="80"/>
                        <a:pt x="205" y="80"/>
                      </a:cubicBezTo>
                      <a:cubicBezTo>
                        <a:pt x="207" y="79"/>
                        <a:pt x="209" y="78"/>
                        <a:pt x="211" y="77"/>
                      </a:cubicBezTo>
                      <a:cubicBezTo>
                        <a:pt x="208" y="75"/>
                        <a:pt x="205" y="74"/>
                        <a:pt x="203" y="72"/>
                      </a:cubicBezTo>
                      <a:cubicBezTo>
                        <a:pt x="203" y="71"/>
                        <a:pt x="204" y="69"/>
                        <a:pt x="203" y="69"/>
                      </a:cubicBezTo>
                      <a:cubicBezTo>
                        <a:pt x="202" y="67"/>
                        <a:pt x="198" y="66"/>
                        <a:pt x="197" y="64"/>
                      </a:cubicBezTo>
                      <a:cubicBezTo>
                        <a:pt x="195" y="62"/>
                        <a:pt x="193" y="60"/>
                        <a:pt x="192" y="57"/>
                      </a:cubicBezTo>
                      <a:cubicBezTo>
                        <a:pt x="191" y="52"/>
                        <a:pt x="191" y="47"/>
                        <a:pt x="191" y="43"/>
                      </a:cubicBezTo>
                      <a:cubicBezTo>
                        <a:pt x="191" y="38"/>
                        <a:pt x="192" y="34"/>
                        <a:pt x="191" y="30"/>
                      </a:cubicBezTo>
                      <a:cubicBezTo>
                        <a:pt x="191" y="27"/>
                        <a:pt x="187" y="25"/>
                        <a:pt x="187" y="22"/>
                      </a:cubicBezTo>
                      <a:cubicBezTo>
                        <a:pt x="186" y="19"/>
                        <a:pt x="189" y="17"/>
                        <a:pt x="188" y="15"/>
                      </a:cubicBezTo>
                      <a:cubicBezTo>
                        <a:pt x="186" y="11"/>
                        <a:pt x="183" y="8"/>
                        <a:pt x="179" y="5"/>
                      </a:cubicBezTo>
                      <a:cubicBezTo>
                        <a:pt x="178" y="5"/>
                        <a:pt x="176" y="6"/>
                        <a:pt x="175" y="5"/>
                      </a:cubicBezTo>
                      <a:cubicBezTo>
                        <a:pt x="174" y="4"/>
                        <a:pt x="173" y="2"/>
                        <a:pt x="171" y="0"/>
                      </a:cubicBezTo>
                      <a:cubicBezTo>
                        <a:pt x="170" y="2"/>
                        <a:pt x="168" y="4"/>
                        <a:pt x="166" y="6"/>
                      </a:cubicBezTo>
                      <a:cubicBezTo>
                        <a:pt x="164" y="7"/>
                        <a:pt x="162" y="5"/>
                        <a:pt x="160" y="6"/>
                      </a:cubicBezTo>
                      <a:cubicBezTo>
                        <a:pt x="159" y="7"/>
                        <a:pt x="159" y="9"/>
                        <a:pt x="158" y="11"/>
                      </a:cubicBezTo>
                      <a:cubicBezTo>
                        <a:pt x="156" y="12"/>
                        <a:pt x="154" y="11"/>
                        <a:pt x="153" y="13"/>
                      </a:cubicBezTo>
                      <a:cubicBezTo>
                        <a:pt x="152" y="15"/>
                        <a:pt x="153" y="17"/>
                        <a:pt x="152" y="19"/>
                      </a:cubicBezTo>
                      <a:cubicBezTo>
                        <a:pt x="151" y="21"/>
                        <a:pt x="148" y="23"/>
                        <a:pt x="146" y="22"/>
                      </a:cubicBezTo>
                      <a:cubicBezTo>
                        <a:pt x="144" y="21"/>
                        <a:pt x="145" y="16"/>
                        <a:pt x="142" y="16"/>
                      </a:cubicBezTo>
                      <a:cubicBezTo>
                        <a:pt x="107" y="14"/>
                        <a:pt x="73" y="16"/>
                        <a:pt x="38" y="16"/>
                      </a:cubicBezTo>
                      <a:lnTo>
                        <a:pt x="37" y="48"/>
                      </a:lnTo>
                      <a:lnTo>
                        <a:pt x="26" y="48"/>
                      </a:lnTo>
                      <a:lnTo>
                        <a:pt x="25" y="55"/>
                      </a:lnTo>
                      <a:cubicBezTo>
                        <a:pt x="25" y="73"/>
                        <a:pt x="27" y="91"/>
                        <a:pt x="25" y="108"/>
                      </a:cubicBezTo>
                      <a:cubicBezTo>
                        <a:pt x="25" y="110"/>
                        <a:pt x="21" y="107"/>
                        <a:pt x="19" y="108"/>
                      </a:cubicBezTo>
                      <a:cubicBezTo>
                        <a:pt x="17" y="108"/>
                        <a:pt x="15" y="109"/>
                        <a:pt x="14" y="111"/>
                      </a:cubicBezTo>
                      <a:cubicBezTo>
                        <a:pt x="13" y="112"/>
                        <a:pt x="16" y="114"/>
                        <a:pt x="15" y="116"/>
                      </a:cubicBezTo>
                      <a:cubicBezTo>
                        <a:pt x="14" y="119"/>
                        <a:pt x="12" y="121"/>
                        <a:pt x="10" y="123"/>
                      </a:cubicBezTo>
                      <a:cubicBezTo>
                        <a:pt x="9" y="124"/>
                        <a:pt x="6" y="125"/>
                        <a:pt x="7" y="126"/>
                      </a:cubicBezTo>
                      <a:cubicBezTo>
                        <a:pt x="7" y="128"/>
                        <a:pt x="11" y="130"/>
                        <a:pt x="10" y="132"/>
                      </a:cubicBezTo>
                      <a:cubicBezTo>
                        <a:pt x="10" y="134"/>
                        <a:pt x="5" y="133"/>
                        <a:pt x="5" y="135"/>
                      </a:cubicBezTo>
                      <a:cubicBezTo>
                        <a:pt x="4" y="138"/>
                        <a:pt x="7" y="141"/>
                        <a:pt x="6" y="144"/>
                      </a:cubicBezTo>
                      <a:cubicBezTo>
                        <a:pt x="6" y="147"/>
                        <a:pt x="2" y="148"/>
                        <a:pt x="1" y="150"/>
                      </a:cubicBezTo>
                      <a:cubicBezTo>
                        <a:pt x="0" y="151"/>
                        <a:pt x="0" y="154"/>
                        <a:pt x="1" y="155"/>
                      </a:cubicBezTo>
                      <a:cubicBezTo>
                        <a:pt x="3" y="156"/>
                        <a:pt x="6" y="152"/>
                        <a:pt x="8" y="153"/>
                      </a:cubicBezTo>
                      <a:cubicBezTo>
                        <a:pt x="10" y="156"/>
                        <a:pt x="8" y="160"/>
                        <a:pt x="9" y="163"/>
                      </a:cubicBezTo>
                      <a:cubicBezTo>
                        <a:pt x="10" y="164"/>
                        <a:pt x="12" y="163"/>
                        <a:pt x="12" y="164"/>
                      </a:cubicBezTo>
                      <a:cubicBezTo>
                        <a:pt x="12" y="165"/>
                        <a:pt x="9" y="166"/>
                        <a:pt x="9" y="168"/>
                      </a:cubicBezTo>
                      <a:cubicBezTo>
                        <a:pt x="10" y="171"/>
                        <a:pt x="13" y="172"/>
                        <a:pt x="14" y="174"/>
                      </a:cubicBezTo>
                      <a:cubicBezTo>
                        <a:pt x="15" y="175"/>
                        <a:pt x="14" y="177"/>
                        <a:pt x="13" y="178"/>
                      </a:cubicBezTo>
                      <a:cubicBezTo>
                        <a:pt x="15" y="180"/>
                        <a:pt x="18" y="182"/>
                        <a:pt x="19" y="184"/>
                      </a:cubicBezTo>
                      <a:cubicBezTo>
                        <a:pt x="22" y="187"/>
                        <a:pt x="24" y="191"/>
                        <a:pt x="25" y="195"/>
                      </a:cubicBezTo>
                      <a:cubicBezTo>
                        <a:pt x="26" y="197"/>
                        <a:pt x="25" y="200"/>
                        <a:pt x="25" y="202"/>
                      </a:cubicBezTo>
                      <a:cubicBezTo>
                        <a:pt x="24" y="204"/>
                        <a:pt x="21" y="205"/>
                        <a:pt x="21" y="206"/>
                      </a:cubicBezTo>
                      <a:cubicBezTo>
                        <a:pt x="21" y="208"/>
                        <a:pt x="23" y="210"/>
                        <a:pt x="25" y="211"/>
                      </a:cubicBezTo>
                      <a:cubicBezTo>
                        <a:pt x="27" y="212"/>
                        <a:pt x="30" y="209"/>
                        <a:pt x="32" y="211"/>
                      </a:cubicBezTo>
                      <a:cubicBezTo>
                        <a:pt x="34" y="212"/>
                        <a:pt x="30" y="214"/>
                        <a:pt x="31" y="216"/>
                      </a:cubicBezTo>
                      <a:cubicBezTo>
                        <a:pt x="34" y="218"/>
                        <a:pt x="38" y="216"/>
                        <a:pt x="41" y="218"/>
                      </a:cubicBezTo>
                      <a:cubicBezTo>
                        <a:pt x="42" y="219"/>
                        <a:pt x="41" y="222"/>
                        <a:pt x="42" y="223"/>
                      </a:cubicBezTo>
                      <a:cubicBezTo>
                        <a:pt x="43" y="224"/>
                        <a:pt x="45" y="222"/>
                        <a:pt x="46" y="223"/>
                      </a:cubicBezTo>
                      <a:cubicBezTo>
                        <a:pt x="47" y="224"/>
                        <a:pt x="45" y="227"/>
                        <a:pt x="45" y="228"/>
                      </a:cubicBezTo>
                      <a:cubicBezTo>
                        <a:pt x="46" y="230"/>
                        <a:pt x="48" y="232"/>
                        <a:pt x="50" y="234"/>
                      </a:cubicBezTo>
                      <a:cubicBezTo>
                        <a:pt x="52" y="235"/>
                        <a:pt x="54" y="233"/>
                        <a:pt x="55" y="234"/>
                      </a:cubicBezTo>
                      <a:cubicBezTo>
                        <a:pt x="57" y="238"/>
                        <a:pt x="61" y="240"/>
                        <a:pt x="62" y="242"/>
                      </a:cubicBezTo>
                      <a:cubicBezTo>
                        <a:pt x="63" y="243"/>
                        <a:pt x="59" y="243"/>
                        <a:pt x="59" y="244"/>
                      </a:cubicBezTo>
                      <a:cubicBezTo>
                        <a:pt x="61" y="247"/>
                        <a:pt x="64" y="247"/>
                        <a:pt x="66" y="249"/>
                      </a:cubicBezTo>
                      <a:cubicBezTo>
                        <a:pt x="67" y="249"/>
                        <a:pt x="69" y="250"/>
                        <a:pt x="70" y="251"/>
                      </a:cubicBezTo>
                      <a:cubicBezTo>
                        <a:pt x="71" y="253"/>
                        <a:pt x="73" y="255"/>
                        <a:pt x="73" y="258"/>
                      </a:cubicBezTo>
                      <a:cubicBezTo>
                        <a:pt x="73" y="260"/>
                        <a:pt x="72" y="262"/>
                        <a:pt x="72" y="265"/>
                      </a:cubicBezTo>
                      <a:cubicBezTo>
                        <a:pt x="74" y="266"/>
                        <a:pt x="76" y="268"/>
                        <a:pt x="78" y="269"/>
                      </a:cubicBezTo>
                      <a:cubicBezTo>
                        <a:pt x="80" y="270"/>
                        <a:pt x="83" y="272"/>
                        <a:pt x="85" y="272"/>
                      </a:cubicBezTo>
                      <a:cubicBezTo>
                        <a:pt x="87" y="272"/>
                        <a:pt x="88" y="270"/>
                        <a:pt x="89" y="270"/>
                      </a:cubicBezTo>
                      <a:cubicBezTo>
                        <a:pt x="91" y="269"/>
                        <a:pt x="93" y="270"/>
                        <a:pt x="95" y="270"/>
                      </a:cubicBezTo>
                      <a:cubicBezTo>
                        <a:pt x="97" y="269"/>
                        <a:pt x="97" y="267"/>
                        <a:pt x="99" y="267"/>
                      </a:cubicBezTo>
                      <a:cubicBezTo>
                        <a:pt x="102" y="269"/>
                        <a:pt x="105" y="273"/>
                        <a:pt x="107" y="277"/>
                      </a:cubicBezTo>
                      <a:cubicBezTo>
                        <a:pt x="109" y="278"/>
                        <a:pt x="109" y="281"/>
                        <a:pt x="111" y="283"/>
                      </a:cubicBezTo>
                      <a:cubicBezTo>
                        <a:pt x="112" y="284"/>
                        <a:pt x="113" y="285"/>
                        <a:pt x="114" y="286"/>
                      </a:cubicBezTo>
                      <a:cubicBezTo>
                        <a:pt x="115" y="285"/>
                        <a:pt x="115" y="283"/>
                        <a:pt x="117" y="283"/>
                      </a:cubicBezTo>
                      <a:cubicBezTo>
                        <a:pt x="119" y="282"/>
                        <a:pt x="122" y="283"/>
                        <a:pt x="124" y="283"/>
                      </a:cubicBezTo>
                      <a:cubicBezTo>
                        <a:pt x="126" y="282"/>
                        <a:pt x="127" y="279"/>
                        <a:pt x="129" y="280"/>
                      </a:cubicBezTo>
                      <a:cubicBezTo>
                        <a:pt x="131" y="280"/>
                        <a:pt x="130" y="284"/>
                        <a:pt x="132" y="284"/>
                      </a:cubicBezTo>
                      <a:cubicBezTo>
                        <a:pt x="133" y="285"/>
                        <a:pt x="134" y="282"/>
                        <a:pt x="136" y="282"/>
                      </a:cubicBezTo>
                      <a:cubicBezTo>
                        <a:pt x="138" y="280"/>
                        <a:pt x="140" y="279"/>
                        <a:pt x="143" y="279"/>
                      </a:cubicBezTo>
                      <a:cubicBezTo>
                        <a:pt x="144" y="279"/>
                        <a:pt x="145" y="281"/>
                        <a:pt x="146" y="281"/>
                      </a:cubicBezTo>
                      <a:cubicBezTo>
                        <a:pt x="148" y="281"/>
                        <a:pt x="150" y="282"/>
                        <a:pt x="151" y="281"/>
                      </a:cubicBezTo>
                      <a:cubicBezTo>
                        <a:pt x="154" y="280"/>
                        <a:pt x="155" y="277"/>
                        <a:pt x="156" y="275"/>
                      </a:cubicBezTo>
                      <a:lnTo>
                        <a:pt x="172" y="258"/>
                      </a:lnTo>
                      <a:cubicBezTo>
                        <a:pt x="171" y="256"/>
                        <a:pt x="169" y="255"/>
                        <a:pt x="169" y="253"/>
                      </a:cubicBezTo>
                      <a:cubicBezTo>
                        <a:pt x="167" y="250"/>
                        <a:pt x="168" y="246"/>
                        <a:pt x="166" y="243"/>
                      </a:cubicBezTo>
                      <a:cubicBezTo>
                        <a:pt x="165" y="240"/>
                        <a:pt x="162" y="238"/>
                        <a:pt x="160" y="235"/>
                      </a:cubicBezTo>
                      <a:cubicBezTo>
                        <a:pt x="157" y="232"/>
                        <a:pt x="156" y="227"/>
                        <a:pt x="152" y="225"/>
                      </a:cubicBezTo>
                      <a:cubicBezTo>
                        <a:pt x="149" y="223"/>
                        <a:pt x="145" y="226"/>
                        <a:pt x="142" y="224"/>
                      </a:cubicBezTo>
                      <a:cubicBezTo>
                        <a:pt x="140" y="222"/>
                        <a:pt x="141" y="218"/>
                        <a:pt x="143" y="216"/>
                      </a:cubicBezTo>
                      <a:cubicBezTo>
                        <a:pt x="145" y="214"/>
                        <a:pt x="149" y="216"/>
                        <a:pt x="151" y="215"/>
                      </a:cubicBezTo>
                      <a:cubicBezTo>
                        <a:pt x="153" y="215"/>
                        <a:pt x="156" y="215"/>
                        <a:pt x="156" y="214"/>
                      </a:cubicBezTo>
                      <a:cubicBezTo>
                        <a:pt x="158" y="210"/>
                        <a:pt x="155" y="205"/>
                        <a:pt x="156" y="201"/>
                      </a:cubicBezTo>
                      <a:cubicBezTo>
                        <a:pt x="156" y="197"/>
                        <a:pt x="158" y="193"/>
                        <a:pt x="158" y="189"/>
                      </a:cubicBezTo>
                      <a:cubicBezTo>
                        <a:pt x="158" y="188"/>
                        <a:pt x="156" y="187"/>
                        <a:pt x="156" y="185"/>
                      </a:cubicBezTo>
                      <a:cubicBezTo>
                        <a:pt x="156" y="183"/>
                        <a:pt x="157" y="182"/>
                        <a:pt x="159" y="181"/>
                      </a:cubicBezTo>
                      <a:cubicBezTo>
                        <a:pt x="160" y="181"/>
                        <a:pt x="161" y="182"/>
                        <a:pt x="163" y="182"/>
                      </a:cubicBezTo>
                      <a:cubicBezTo>
                        <a:pt x="164" y="182"/>
                        <a:pt x="166" y="183"/>
                        <a:pt x="166" y="182"/>
                      </a:cubicBezTo>
                      <a:cubicBezTo>
                        <a:pt x="167" y="176"/>
                        <a:pt x="165" y="170"/>
                        <a:pt x="167" y="164"/>
                      </a:cubicBezTo>
                      <a:cubicBezTo>
                        <a:pt x="167" y="162"/>
                        <a:pt x="170" y="162"/>
                        <a:pt x="171" y="161"/>
                      </a:cubicBezTo>
                      <a:cubicBezTo>
                        <a:pt x="172" y="158"/>
                        <a:pt x="172" y="154"/>
                        <a:pt x="174" y="152"/>
                      </a:cubicBezTo>
                      <a:cubicBezTo>
                        <a:pt x="176" y="150"/>
                        <a:pt x="179" y="151"/>
                        <a:pt x="181" y="150"/>
                      </a:cubicBezTo>
                      <a:cubicBezTo>
                        <a:pt x="182" y="149"/>
                        <a:pt x="180" y="148"/>
                        <a:pt x="181" y="147"/>
                      </a:cubicBezTo>
                      <a:cubicBezTo>
                        <a:pt x="182" y="144"/>
                        <a:pt x="184" y="142"/>
                        <a:pt x="184" y="140"/>
                      </a:cubicBezTo>
                      <a:cubicBezTo>
                        <a:pt x="185" y="138"/>
                        <a:pt x="183" y="136"/>
                        <a:pt x="184" y="134"/>
                      </a:cubicBezTo>
                      <a:cubicBezTo>
                        <a:pt x="184" y="132"/>
                        <a:pt x="186" y="131"/>
                        <a:pt x="187" y="13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7" name="Freeform 2580"/>
                <p:cNvSpPr>
                  <a:spLocks noChangeAspect="1"/>
                </p:cNvSpPr>
                <p:nvPr/>
              </p:nvSpPr>
              <p:spPr bwMode="auto">
                <a:xfrm>
                  <a:off x="4756150" y="3260725"/>
                  <a:ext cx="379413" cy="401638"/>
                </a:xfrm>
                <a:custGeom>
                  <a:avLst/>
                  <a:gdLst>
                    <a:gd name="T0" fmla="*/ 239 w 199"/>
                    <a:gd name="T1" fmla="*/ 206 h 211"/>
                    <a:gd name="T2" fmla="*/ 238 w 199"/>
                    <a:gd name="T3" fmla="*/ 245 h 211"/>
                    <a:gd name="T4" fmla="*/ 225 w 199"/>
                    <a:gd name="T5" fmla="*/ 245 h 211"/>
                    <a:gd name="T6" fmla="*/ 223 w 199"/>
                    <a:gd name="T7" fmla="*/ 253 h 211"/>
                    <a:gd name="T8" fmla="*/ 98 w 199"/>
                    <a:gd name="T9" fmla="*/ 181 h 211"/>
                    <a:gd name="T10" fmla="*/ 89 w 199"/>
                    <a:gd name="T11" fmla="*/ 189 h 211"/>
                    <a:gd name="T12" fmla="*/ 72 w 199"/>
                    <a:gd name="T13" fmla="*/ 197 h 211"/>
                    <a:gd name="T14" fmla="*/ 65 w 199"/>
                    <a:gd name="T15" fmla="*/ 186 h 211"/>
                    <a:gd name="T16" fmla="*/ 50 w 199"/>
                    <a:gd name="T17" fmla="*/ 185 h 211"/>
                    <a:gd name="T18" fmla="*/ 42 w 199"/>
                    <a:gd name="T19" fmla="*/ 179 h 211"/>
                    <a:gd name="T20" fmla="*/ 34 w 199"/>
                    <a:gd name="T21" fmla="*/ 173 h 211"/>
                    <a:gd name="T22" fmla="*/ 37 w 199"/>
                    <a:gd name="T23" fmla="*/ 169 h 211"/>
                    <a:gd name="T24" fmla="*/ 25 w 199"/>
                    <a:gd name="T25" fmla="*/ 163 h 211"/>
                    <a:gd name="T26" fmla="*/ 16 w 199"/>
                    <a:gd name="T27" fmla="*/ 164 h 211"/>
                    <a:gd name="T28" fmla="*/ 14 w 199"/>
                    <a:gd name="T29" fmla="*/ 151 h 211"/>
                    <a:gd name="T30" fmla="*/ 4 w 199"/>
                    <a:gd name="T31" fmla="*/ 129 h 211"/>
                    <a:gd name="T32" fmla="*/ 12 w 199"/>
                    <a:gd name="T33" fmla="*/ 124 h 211"/>
                    <a:gd name="T34" fmla="*/ 8 w 199"/>
                    <a:gd name="T35" fmla="*/ 106 h 211"/>
                    <a:gd name="T36" fmla="*/ 10 w 199"/>
                    <a:gd name="T37" fmla="*/ 83 h 211"/>
                    <a:gd name="T38" fmla="*/ 0 w 199"/>
                    <a:gd name="T39" fmla="*/ 58 h 211"/>
                    <a:gd name="T40" fmla="*/ 4 w 199"/>
                    <a:gd name="T41" fmla="*/ 55 h 211"/>
                    <a:gd name="T42" fmla="*/ 12 w 199"/>
                    <a:gd name="T43" fmla="*/ 50 h 211"/>
                    <a:gd name="T44" fmla="*/ 14 w 199"/>
                    <a:gd name="T45" fmla="*/ 43 h 211"/>
                    <a:gd name="T46" fmla="*/ 12 w 199"/>
                    <a:gd name="T47" fmla="*/ 30 h 211"/>
                    <a:gd name="T48" fmla="*/ 18 w 199"/>
                    <a:gd name="T49" fmla="*/ 26 h 211"/>
                    <a:gd name="T50" fmla="*/ 25 w 199"/>
                    <a:gd name="T51" fmla="*/ 19 h 211"/>
                    <a:gd name="T52" fmla="*/ 35 w 199"/>
                    <a:gd name="T53" fmla="*/ 13 h 211"/>
                    <a:gd name="T54" fmla="*/ 32 w 199"/>
                    <a:gd name="T55" fmla="*/ 10 h 211"/>
                    <a:gd name="T56" fmla="*/ 34 w 199"/>
                    <a:gd name="T57" fmla="*/ 0 h 211"/>
                    <a:gd name="T58" fmla="*/ 41 w 199"/>
                    <a:gd name="T59" fmla="*/ 4 h 211"/>
                    <a:gd name="T60" fmla="*/ 58 w 199"/>
                    <a:gd name="T61" fmla="*/ 6 h 211"/>
                    <a:gd name="T62" fmla="*/ 73 w 199"/>
                    <a:gd name="T63" fmla="*/ 10 h 211"/>
                    <a:gd name="T64" fmla="*/ 86 w 199"/>
                    <a:gd name="T65" fmla="*/ 14 h 211"/>
                    <a:gd name="T66" fmla="*/ 92 w 199"/>
                    <a:gd name="T67" fmla="*/ 28 h 211"/>
                    <a:gd name="T68" fmla="*/ 101 w 199"/>
                    <a:gd name="T69" fmla="*/ 36 h 211"/>
                    <a:gd name="T70" fmla="*/ 113 w 199"/>
                    <a:gd name="T71" fmla="*/ 38 h 211"/>
                    <a:gd name="T72" fmla="*/ 131 w 199"/>
                    <a:gd name="T73" fmla="*/ 43 h 211"/>
                    <a:gd name="T74" fmla="*/ 142 w 199"/>
                    <a:gd name="T75" fmla="*/ 53 h 211"/>
                    <a:gd name="T76" fmla="*/ 153 w 199"/>
                    <a:gd name="T77" fmla="*/ 54 h 211"/>
                    <a:gd name="T78" fmla="*/ 159 w 199"/>
                    <a:gd name="T79" fmla="*/ 47 h 211"/>
                    <a:gd name="T80" fmla="*/ 162 w 199"/>
                    <a:gd name="T81" fmla="*/ 38 h 211"/>
                    <a:gd name="T82" fmla="*/ 160 w 199"/>
                    <a:gd name="T83" fmla="*/ 31 h 211"/>
                    <a:gd name="T84" fmla="*/ 160 w 199"/>
                    <a:gd name="T85" fmla="*/ 20 h 211"/>
                    <a:gd name="T86" fmla="*/ 166 w 199"/>
                    <a:gd name="T87" fmla="*/ 12 h 211"/>
                    <a:gd name="T88" fmla="*/ 179 w 199"/>
                    <a:gd name="T89" fmla="*/ 7 h 211"/>
                    <a:gd name="T90" fmla="*/ 189 w 199"/>
                    <a:gd name="T91" fmla="*/ 5 h 211"/>
                    <a:gd name="T92" fmla="*/ 198 w 199"/>
                    <a:gd name="T93" fmla="*/ 8 h 211"/>
                    <a:gd name="T94" fmla="*/ 204 w 199"/>
                    <a:gd name="T95" fmla="*/ 11 h 211"/>
                    <a:gd name="T96" fmla="*/ 209 w 199"/>
                    <a:gd name="T97" fmla="*/ 18 h 211"/>
                    <a:gd name="T98" fmla="*/ 222 w 199"/>
                    <a:gd name="T99" fmla="*/ 23 h 211"/>
                    <a:gd name="T100" fmla="*/ 231 w 199"/>
                    <a:gd name="T101" fmla="*/ 23 h 211"/>
                    <a:gd name="T102" fmla="*/ 235 w 199"/>
                    <a:gd name="T103" fmla="*/ 23 h 211"/>
                    <a:gd name="T104" fmla="*/ 238 w 199"/>
                    <a:gd name="T105" fmla="*/ 26 h 211"/>
                    <a:gd name="T106" fmla="*/ 234 w 199"/>
                    <a:gd name="T107" fmla="*/ 32 h 211"/>
                    <a:gd name="T108" fmla="*/ 234 w 199"/>
                    <a:gd name="T109" fmla="*/ 46 h 211"/>
                    <a:gd name="T110" fmla="*/ 231 w 199"/>
                    <a:gd name="T111" fmla="*/ 55 h 211"/>
                    <a:gd name="T112" fmla="*/ 235 w 199"/>
                    <a:gd name="T113" fmla="*/ 74 h 211"/>
                    <a:gd name="T114" fmla="*/ 239 w 199"/>
                    <a:gd name="T115" fmla="*/ 206 h 21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99"/>
                    <a:gd name="T175" fmla="*/ 0 h 211"/>
                    <a:gd name="T176" fmla="*/ 199 w 199"/>
                    <a:gd name="T177" fmla="*/ 211 h 21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99" h="211">
                      <a:moveTo>
                        <a:pt x="199" y="172"/>
                      </a:moveTo>
                      <a:lnTo>
                        <a:pt x="198" y="204"/>
                      </a:lnTo>
                      <a:lnTo>
                        <a:pt x="187" y="204"/>
                      </a:lnTo>
                      <a:lnTo>
                        <a:pt x="186" y="211"/>
                      </a:lnTo>
                      <a:lnTo>
                        <a:pt x="82" y="151"/>
                      </a:lnTo>
                      <a:lnTo>
                        <a:pt x="74" y="158"/>
                      </a:lnTo>
                      <a:cubicBezTo>
                        <a:pt x="69" y="160"/>
                        <a:pt x="65" y="163"/>
                        <a:pt x="60" y="164"/>
                      </a:cubicBezTo>
                      <a:cubicBezTo>
                        <a:pt x="59" y="162"/>
                        <a:pt x="58" y="157"/>
                        <a:pt x="54" y="155"/>
                      </a:cubicBezTo>
                      <a:cubicBezTo>
                        <a:pt x="51" y="153"/>
                        <a:pt x="46" y="156"/>
                        <a:pt x="42" y="154"/>
                      </a:cubicBezTo>
                      <a:cubicBezTo>
                        <a:pt x="39" y="154"/>
                        <a:pt x="37" y="151"/>
                        <a:pt x="35" y="149"/>
                      </a:cubicBezTo>
                      <a:cubicBezTo>
                        <a:pt x="33" y="148"/>
                        <a:pt x="29" y="147"/>
                        <a:pt x="28" y="144"/>
                      </a:cubicBezTo>
                      <a:cubicBezTo>
                        <a:pt x="28" y="143"/>
                        <a:pt x="32" y="142"/>
                        <a:pt x="31" y="141"/>
                      </a:cubicBezTo>
                      <a:cubicBezTo>
                        <a:pt x="29" y="138"/>
                        <a:pt x="25" y="137"/>
                        <a:pt x="21" y="136"/>
                      </a:cubicBezTo>
                      <a:cubicBezTo>
                        <a:pt x="19" y="136"/>
                        <a:pt x="15" y="139"/>
                        <a:pt x="13" y="137"/>
                      </a:cubicBezTo>
                      <a:cubicBezTo>
                        <a:pt x="11" y="134"/>
                        <a:pt x="13" y="129"/>
                        <a:pt x="12" y="126"/>
                      </a:cubicBezTo>
                      <a:cubicBezTo>
                        <a:pt x="10" y="120"/>
                        <a:pt x="3" y="115"/>
                        <a:pt x="3" y="108"/>
                      </a:cubicBezTo>
                      <a:cubicBezTo>
                        <a:pt x="2" y="105"/>
                        <a:pt x="9" y="106"/>
                        <a:pt x="10" y="103"/>
                      </a:cubicBezTo>
                      <a:cubicBezTo>
                        <a:pt x="11" y="98"/>
                        <a:pt x="7" y="93"/>
                        <a:pt x="7" y="88"/>
                      </a:cubicBezTo>
                      <a:cubicBezTo>
                        <a:pt x="6" y="82"/>
                        <a:pt x="9" y="75"/>
                        <a:pt x="8" y="69"/>
                      </a:cubicBezTo>
                      <a:cubicBezTo>
                        <a:pt x="7" y="62"/>
                        <a:pt x="2" y="55"/>
                        <a:pt x="0" y="48"/>
                      </a:cubicBezTo>
                      <a:cubicBezTo>
                        <a:pt x="0" y="46"/>
                        <a:pt x="2" y="46"/>
                        <a:pt x="3" y="46"/>
                      </a:cubicBezTo>
                      <a:cubicBezTo>
                        <a:pt x="5" y="45"/>
                        <a:pt x="8" y="44"/>
                        <a:pt x="10" y="42"/>
                      </a:cubicBezTo>
                      <a:cubicBezTo>
                        <a:pt x="11" y="40"/>
                        <a:pt x="12" y="38"/>
                        <a:pt x="12" y="36"/>
                      </a:cubicBezTo>
                      <a:cubicBezTo>
                        <a:pt x="12" y="32"/>
                        <a:pt x="10" y="29"/>
                        <a:pt x="10" y="25"/>
                      </a:cubicBezTo>
                      <a:cubicBezTo>
                        <a:pt x="11" y="23"/>
                        <a:pt x="14" y="24"/>
                        <a:pt x="15" y="22"/>
                      </a:cubicBezTo>
                      <a:cubicBezTo>
                        <a:pt x="17" y="21"/>
                        <a:pt x="19" y="18"/>
                        <a:pt x="21" y="16"/>
                      </a:cubicBezTo>
                      <a:cubicBezTo>
                        <a:pt x="23" y="14"/>
                        <a:pt x="27" y="13"/>
                        <a:pt x="29" y="11"/>
                      </a:cubicBezTo>
                      <a:cubicBezTo>
                        <a:pt x="30" y="10"/>
                        <a:pt x="27" y="9"/>
                        <a:pt x="27" y="8"/>
                      </a:cubicBezTo>
                      <a:cubicBezTo>
                        <a:pt x="26" y="5"/>
                        <a:pt x="27" y="2"/>
                        <a:pt x="28" y="0"/>
                      </a:cubicBezTo>
                      <a:cubicBezTo>
                        <a:pt x="30" y="1"/>
                        <a:pt x="32" y="3"/>
                        <a:pt x="34" y="3"/>
                      </a:cubicBezTo>
                      <a:cubicBezTo>
                        <a:pt x="39" y="4"/>
                        <a:pt x="44" y="4"/>
                        <a:pt x="48" y="5"/>
                      </a:cubicBezTo>
                      <a:cubicBezTo>
                        <a:pt x="53" y="5"/>
                        <a:pt x="57" y="6"/>
                        <a:pt x="61" y="8"/>
                      </a:cubicBezTo>
                      <a:cubicBezTo>
                        <a:pt x="65" y="9"/>
                        <a:pt x="69" y="10"/>
                        <a:pt x="72" y="12"/>
                      </a:cubicBezTo>
                      <a:cubicBezTo>
                        <a:pt x="75" y="15"/>
                        <a:pt x="75" y="20"/>
                        <a:pt x="77" y="23"/>
                      </a:cubicBezTo>
                      <a:cubicBezTo>
                        <a:pt x="79" y="26"/>
                        <a:pt x="81" y="29"/>
                        <a:pt x="84" y="30"/>
                      </a:cubicBezTo>
                      <a:cubicBezTo>
                        <a:pt x="87" y="32"/>
                        <a:pt x="91" y="31"/>
                        <a:pt x="94" y="32"/>
                      </a:cubicBezTo>
                      <a:cubicBezTo>
                        <a:pt x="99" y="33"/>
                        <a:pt x="104" y="34"/>
                        <a:pt x="109" y="36"/>
                      </a:cubicBezTo>
                      <a:cubicBezTo>
                        <a:pt x="112" y="38"/>
                        <a:pt x="114" y="43"/>
                        <a:pt x="118" y="44"/>
                      </a:cubicBezTo>
                      <a:cubicBezTo>
                        <a:pt x="121" y="46"/>
                        <a:pt x="124" y="46"/>
                        <a:pt x="127" y="45"/>
                      </a:cubicBezTo>
                      <a:cubicBezTo>
                        <a:pt x="129" y="44"/>
                        <a:pt x="131" y="41"/>
                        <a:pt x="132" y="39"/>
                      </a:cubicBezTo>
                      <a:cubicBezTo>
                        <a:pt x="134" y="37"/>
                        <a:pt x="135" y="35"/>
                        <a:pt x="135" y="32"/>
                      </a:cubicBezTo>
                      <a:cubicBezTo>
                        <a:pt x="135" y="30"/>
                        <a:pt x="133" y="28"/>
                        <a:pt x="133" y="26"/>
                      </a:cubicBezTo>
                      <a:cubicBezTo>
                        <a:pt x="132" y="23"/>
                        <a:pt x="132" y="20"/>
                        <a:pt x="133" y="17"/>
                      </a:cubicBezTo>
                      <a:cubicBezTo>
                        <a:pt x="133" y="14"/>
                        <a:pt x="136" y="12"/>
                        <a:pt x="138" y="10"/>
                      </a:cubicBezTo>
                      <a:cubicBezTo>
                        <a:pt x="141" y="8"/>
                        <a:pt x="145" y="7"/>
                        <a:pt x="149" y="6"/>
                      </a:cubicBezTo>
                      <a:cubicBezTo>
                        <a:pt x="152" y="5"/>
                        <a:pt x="154" y="4"/>
                        <a:pt x="157" y="4"/>
                      </a:cubicBezTo>
                      <a:cubicBezTo>
                        <a:pt x="160" y="4"/>
                        <a:pt x="162" y="6"/>
                        <a:pt x="165" y="7"/>
                      </a:cubicBezTo>
                      <a:cubicBezTo>
                        <a:pt x="166" y="8"/>
                        <a:pt x="169" y="7"/>
                        <a:pt x="170" y="9"/>
                      </a:cubicBezTo>
                      <a:cubicBezTo>
                        <a:pt x="172" y="10"/>
                        <a:pt x="172" y="13"/>
                        <a:pt x="174" y="15"/>
                      </a:cubicBezTo>
                      <a:cubicBezTo>
                        <a:pt x="177" y="17"/>
                        <a:pt x="181" y="18"/>
                        <a:pt x="185" y="19"/>
                      </a:cubicBezTo>
                      <a:cubicBezTo>
                        <a:pt x="187" y="19"/>
                        <a:pt x="190" y="19"/>
                        <a:pt x="192" y="19"/>
                      </a:cubicBezTo>
                      <a:cubicBezTo>
                        <a:pt x="193" y="19"/>
                        <a:pt x="195" y="18"/>
                        <a:pt x="196" y="19"/>
                      </a:cubicBezTo>
                      <a:cubicBezTo>
                        <a:pt x="197" y="20"/>
                        <a:pt x="197" y="21"/>
                        <a:pt x="198" y="22"/>
                      </a:cubicBezTo>
                      <a:cubicBezTo>
                        <a:pt x="197" y="23"/>
                        <a:pt x="195" y="25"/>
                        <a:pt x="195" y="27"/>
                      </a:cubicBezTo>
                      <a:cubicBezTo>
                        <a:pt x="194" y="31"/>
                        <a:pt x="196" y="35"/>
                        <a:pt x="195" y="38"/>
                      </a:cubicBezTo>
                      <a:cubicBezTo>
                        <a:pt x="195" y="41"/>
                        <a:pt x="192" y="43"/>
                        <a:pt x="192" y="46"/>
                      </a:cubicBezTo>
                      <a:cubicBezTo>
                        <a:pt x="192" y="51"/>
                        <a:pt x="195" y="56"/>
                        <a:pt x="196" y="62"/>
                      </a:cubicBezTo>
                      <a:cubicBezTo>
                        <a:pt x="198" y="99"/>
                        <a:pt x="198" y="136"/>
                        <a:pt x="199" y="17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8" name="Freeform 2581"/>
                <p:cNvSpPr>
                  <a:spLocks noChangeAspect="1"/>
                </p:cNvSpPr>
                <p:nvPr/>
              </p:nvSpPr>
              <p:spPr bwMode="auto">
                <a:xfrm>
                  <a:off x="4318000" y="2982913"/>
                  <a:ext cx="76200" cy="163513"/>
                </a:xfrm>
                <a:custGeom>
                  <a:avLst/>
                  <a:gdLst>
                    <a:gd name="T0" fmla="*/ 30 w 40"/>
                    <a:gd name="T1" fmla="*/ 97 h 86"/>
                    <a:gd name="T2" fmla="*/ 23 w 40"/>
                    <a:gd name="T3" fmla="*/ 102 h 86"/>
                    <a:gd name="T4" fmla="*/ 20 w 40"/>
                    <a:gd name="T5" fmla="*/ 99 h 86"/>
                    <a:gd name="T6" fmla="*/ 12 w 40"/>
                    <a:gd name="T7" fmla="*/ 99 h 86"/>
                    <a:gd name="T8" fmla="*/ 7 w 40"/>
                    <a:gd name="T9" fmla="*/ 102 h 86"/>
                    <a:gd name="T10" fmla="*/ 10 w 40"/>
                    <a:gd name="T11" fmla="*/ 93 h 86"/>
                    <a:gd name="T12" fmla="*/ 8 w 40"/>
                    <a:gd name="T13" fmla="*/ 84 h 86"/>
                    <a:gd name="T14" fmla="*/ 12 w 40"/>
                    <a:gd name="T15" fmla="*/ 72 h 86"/>
                    <a:gd name="T16" fmla="*/ 8 w 40"/>
                    <a:gd name="T17" fmla="*/ 72 h 86"/>
                    <a:gd name="T18" fmla="*/ 4 w 40"/>
                    <a:gd name="T19" fmla="*/ 73 h 86"/>
                    <a:gd name="T20" fmla="*/ 7 w 40"/>
                    <a:gd name="T21" fmla="*/ 67 h 86"/>
                    <a:gd name="T22" fmla="*/ 7 w 40"/>
                    <a:gd name="T23" fmla="*/ 63 h 86"/>
                    <a:gd name="T24" fmla="*/ 4 w 40"/>
                    <a:gd name="T25" fmla="*/ 67 h 86"/>
                    <a:gd name="T26" fmla="*/ 0 w 40"/>
                    <a:gd name="T27" fmla="*/ 66 h 86"/>
                    <a:gd name="T28" fmla="*/ 2 w 40"/>
                    <a:gd name="T29" fmla="*/ 59 h 86"/>
                    <a:gd name="T30" fmla="*/ 6 w 40"/>
                    <a:gd name="T31" fmla="*/ 50 h 86"/>
                    <a:gd name="T32" fmla="*/ 8 w 40"/>
                    <a:gd name="T33" fmla="*/ 41 h 86"/>
                    <a:gd name="T34" fmla="*/ 10 w 40"/>
                    <a:gd name="T35" fmla="*/ 35 h 86"/>
                    <a:gd name="T36" fmla="*/ 12 w 40"/>
                    <a:gd name="T37" fmla="*/ 29 h 86"/>
                    <a:gd name="T38" fmla="*/ 12 w 40"/>
                    <a:gd name="T39" fmla="*/ 19 h 86"/>
                    <a:gd name="T40" fmla="*/ 10 w 40"/>
                    <a:gd name="T41" fmla="*/ 12 h 86"/>
                    <a:gd name="T42" fmla="*/ 8 w 40"/>
                    <a:gd name="T43" fmla="*/ 5 h 86"/>
                    <a:gd name="T44" fmla="*/ 18 w 40"/>
                    <a:gd name="T45" fmla="*/ 0 h 86"/>
                    <a:gd name="T46" fmla="*/ 22 w 40"/>
                    <a:gd name="T47" fmla="*/ 2 h 86"/>
                    <a:gd name="T48" fmla="*/ 19 w 40"/>
                    <a:gd name="T49" fmla="*/ 7 h 86"/>
                    <a:gd name="T50" fmla="*/ 26 w 40"/>
                    <a:gd name="T51" fmla="*/ 6 h 86"/>
                    <a:gd name="T52" fmla="*/ 31 w 40"/>
                    <a:gd name="T53" fmla="*/ 7 h 86"/>
                    <a:gd name="T54" fmla="*/ 35 w 40"/>
                    <a:gd name="T55" fmla="*/ 4 h 86"/>
                    <a:gd name="T56" fmla="*/ 43 w 40"/>
                    <a:gd name="T57" fmla="*/ 4 h 86"/>
                    <a:gd name="T58" fmla="*/ 42 w 40"/>
                    <a:gd name="T59" fmla="*/ 10 h 86"/>
                    <a:gd name="T60" fmla="*/ 48 w 40"/>
                    <a:gd name="T61" fmla="*/ 11 h 86"/>
                    <a:gd name="T62" fmla="*/ 43 w 40"/>
                    <a:gd name="T63" fmla="*/ 18 h 86"/>
                    <a:gd name="T64" fmla="*/ 37 w 40"/>
                    <a:gd name="T65" fmla="*/ 23 h 86"/>
                    <a:gd name="T66" fmla="*/ 38 w 40"/>
                    <a:gd name="T67" fmla="*/ 36 h 86"/>
                    <a:gd name="T68" fmla="*/ 36 w 40"/>
                    <a:gd name="T69" fmla="*/ 40 h 86"/>
                    <a:gd name="T70" fmla="*/ 37 w 40"/>
                    <a:gd name="T71" fmla="*/ 43 h 86"/>
                    <a:gd name="T72" fmla="*/ 36 w 40"/>
                    <a:gd name="T73" fmla="*/ 49 h 86"/>
                    <a:gd name="T74" fmla="*/ 30 w 40"/>
                    <a:gd name="T75" fmla="*/ 52 h 86"/>
                    <a:gd name="T76" fmla="*/ 32 w 40"/>
                    <a:gd name="T77" fmla="*/ 59 h 86"/>
                    <a:gd name="T78" fmla="*/ 36 w 40"/>
                    <a:gd name="T79" fmla="*/ 61 h 86"/>
                    <a:gd name="T80" fmla="*/ 36 w 40"/>
                    <a:gd name="T81" fmla="*/ 65 h 86"/>
                    <a:gd name="T82" fmla="*/ 31 w 40"/>
                    <a:gd name="T83" fmla="*/ 69 h 86"/>
                    <a:gd name="T84" fmla="*/ 31 w 40"/>
                    <a:gd name="T85" fmla="*/ 74 h 86"/>
                    <a:gd name="T86" fmla="*/ 36 w 40"/>
                    <a:gd name="T87" fmla="*/ 80 h 86"/>
                    <a:gd name="T88" fmla="*/ 31 w 40"/>
                    <a:gd name="T89" fmla="*/ 85 h 86"/>
                    <a:gd name="T90" fmla="*/ 28 w 40"/>
                    <a:gd name="T91" fmla="*/ 90 h 86"/>
                    <a:gd name="T92" fmla="*/ 30 w 40"/>
                    <a:gd name="T93" fmla="*/ 97 h 8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40"/>
                    <a:gd name="T142" fmla="*/ 0 h 86"/>
                    <a:gd name="T143" fmla="*/ 40 w 40"/>
                    <a:gd name="T144" fmla="*/ 86 h 8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40" h="86">
                      <a:moveTo>
                        <a:pt x="25" y="81"/>
                      </a:moveTo>
                      <a:cubicBezTo>
                        <a:pt x="23" y="83"/>
                        <a:pt x="21" y="85"/>
                        <a:pt x="19" y="85"/>
                      </a:cubicBezTo>
                      <a:cubicBezTo>
                        <a:pt x="18" y="85"/>
                        <a:pt x="18" y="84"/>
                        <a:pt x="17" y="83"/>
                      </a:cubicBezTo>
                      <a:cubicBezTo>
                        <a:pt x="15" y="83"/>
                        <a:pt x="12" y="83"/>
                        <a:pt x="10" y="83"/>
                      </a:cubicBezTo>
                      <a:cubicBezTo>
                        <a:pt x="8" y="83"/>
                        <a:pt x="6" y="86"/>
                        <a:pt x="6" y="85"/>
                      </a:cubicBezTo>
                      <a:cubicBezTo>
                        <a:pt x="5" y="82"/>
                        <a:pt x="7" y="80"/>
                        <a:pt x="8" y="78"/>
                      </a:cubicBezTo>
                      <a:cubicBezTo>
                        <a:pt x="8" y="75"/>
                        <a:pt x="7" y="72"/>
                        <a:pt x="7" y="70"/>
                      </a:cubicBezTo>
                      <a:cubicBezTo>
                        <a:pt x="8" y="66"/>
                        <a:pt x="10" y="63"/>
                        <a:pt x="10" y="60"/>
                      </a:cubicBezTo>
                      <a:cubicBezTo>
                        <a:pt x="10" y="59"/>
                        <a:pt x="8" y="60"/>
                        <a:pt x="7" y="60"/>
                      </a:cubicBezTo>
                      <a:cubicBezTo>
                        <a:pt x="6" y="61"/>
                        <a:pt x="4" y="62"/>
                        <a:pt x="3" y="61"/>
                      </a:cubicBezTo>
                      <a:cubicBezTo>
                        <a:pt x="3" y="59"/>
                        <a:pt x="5" y="58"/>
                        <a:pt x="6" y="56"/>
                      </a:cubicBezTo>
                      <a:cubicBezTo>
                        <a:pt x="6" y="55"/>
                        <a:pt x="7" y="53"/>
                        <a:pt x="6" y="53"/>
                      </a:cubicBezTo>
                      <a:cubicBezTo>
                        <a:pt x="4" y="53"/>
                        <a:pt x="5" y="56"/>
                        <a:pt x="3" y="56"/>
                      </a:cubicBezTo>
                      <a:cubicBezTo>
                        <a:pt x="2" y="56"/>
                        <a:pt x="1" y="56"/>
                        <a:pt x="0" y="55"/>
                      </a:cubicBezTo>
                      <a:cubicBezTo>
                        <a:pt x="0" y="53"/>
                        <a:pt x="1" y="51"/>
                        <a:pt x="2" y="49"/>
                      </a:cubicBezTo>
                      <a:cubicBezTo>
                        <a:pt x="2" y="47"/>
                        <a:pt x="4" y="45"/>
                        <a:pt x="5" y="42"/>
                      </a:cubicBezTo>
                      <a:cubicBezTo>
                        <a:pt x="6" y="39"/>
                        <a:pt x="7" y="37"/>
                        <a:pt x="7" y="34"/>
                      </a:cubicBezTo>
                      <a:cubicBezTo>
                        <a:pt x="8" y="32"/>
                        <a:pt x="7" y="31"/>
                        <a:pt x="8" y="29"/>
                      </a:cubicBezTo>
                      <a:cubicBezTo>
                        <a:pt x="8" y="27"/>
                        <a:pt x="10" y="26"/>
                        <a:pt x="10" y="24"/>
                      </a:cubicBezTo>
                      <a:cubicBezTo>
                        <a:pt x="10" y="21"/>
                        <a:pt x="10" y="18"/>
                        <a:pt x="10" y="16"/>
                      </a:cubicBezTo>
                      <a:cubicBezTo>
                        <a:pt x="9" y="14"/>
                        <a:pt x="9" y="12"/>
                        <a:pt x="8" y="10"/>
                      </a:cubicBezTo>
                      <a:cubicBezTo>
                        <a:pt x="8" y="8"/>
                        <a:pt x="8" y="6"/>
                        <a:pt x="7" y="4"/>
                      </a:cubicBezTo>
                      <a:cubicBezTo>
                        <a:pt x="10" y="3"/>
                        <a:pt x="12" y="1"/>
                        <a:pt x="15" y="0"/>
                      </a:cubicBezTo>
                      <a:cubicBezTo>
                        <a:pt x="16" y="0"/>
                        <a:pt x="18" y="1"/>
                        <a:pt x="18" y="2"/>
                      </a:cubicBezTo>
                      <a:cubicBezTo>
                        <a:pt x="18" y="4"/>
                        <a:pt x="14" y="5"/>
                        <a:pt x="16" y="6"/>
                      </a:cubicBezTo>
                      <a:cubicBezTo>
                        <a:pt x="17" y="7"/>
                        <a:pt x="20" y="5"/>
                        <a:pt x="22" y="5"/>
                      </a:cubicBezTo>
                      <a:cubicBezTo>
                        <a:pt x="23" y="5"/>
                        <a:pt x="25" y="6"/>
                        <a:pt x="26" y="6"/>
                      </a:cubicBezTo>
                      <a:cubicBezTo>
                        <a:pt x="27" y="5"/>
                        <a:pt x="28" y="3"/>
                        <a:pt x="29" y="3"/>
                      </a:cubicBezTo>
                      <a:cubicBezTo>
                        <a:pt x="31" y="3"/>
                        <a:pt x="34" y="2"/>
                        <a:pt x="36" y="3"/>
                      </a:cubicBezTo>
                      <a:cubicBezTo>
                        <a:pt x="37" y="4"/>
                        <a:pt x="35" y="6"/>
                        <a:pt x="35" y="8"/>
                      </a:cubicBezTo>
                      <a:cubicBezTo>
                        <a:pt x="36" y="9"/>
                        <a:pt x="40" y="8"/>
                        <a:pt x="40" y="9"/>
                      </a:cubicBezTo>
                      <a:cubicBezTo>
                        <a:pt x="40" y="12"/>
                        <a:pt x="37" y="13"/>
                        <a:pt x="36" y="15"/>
                      </a:cubicBezTo>
                      <a:cubicBezTo>
                        <a:pt x="34" y="17"/>
                        <a:pt x="32" y="17"/>
                        <a:pt x="31" y="19"/>
                      </a:cubicBezTo>
                      <a:cubicBezTo>
                        <a:pt x="30" y="23"/>
                        <a:pt x="33" y="26"/>
                        <a:pt x="32" y="30"/>
                      </a:cubicBezTo>
                      <a:cubicBezTo>
                        <a:pt x="32" y="31"/>
                        <a:pt x="30" y="32"/>
                        <a:pt x="30" y="33"/>
                      </a:cubicBezTo>
                      <a:cubicBezTo>
                        <a:pt x="29" y="34"/>
                        <a:pt x="31" y="35"/>
                        <a:pt x="31" y="36"/>
                      </a:cubicBezTo>
                      <a:cubicBezTo>
                        <a:pt x="31" y="38"/>
                        <a:pt x="31" y="40"/>
                        <a:pt x="30" y="41"/>
                      </a:cubicBezTo>
                      <a:cubicBezTo>
                        <a:pt x="28" y="42"/>
                        <a:pt x="25" y="41"/>
                        <a:pt x="25" y="43"/>
                      </a:cubicBezTo>
                      <a:cubicBezTo>
                        <a:pt x="24" y="45"/>
                        <a:pt x="26" y="47"/>
                        <a:pt x="27" y="49"/>
                      </a:cubicBezTo>
                      <a:cubicBezTo>
                        <a:pt x="28" y="50"/>
                        <a:pt x="30" y="50"/>
                        <a:pt x="30" y="51"/>
                      </a:cubicBezTo>
                      <a:cubicBezTo>
                        <a:pt x="31" y="52"/>
                        <a:pt x="31" y="53"/>
                        <a:pt x="30" y="54"/>
                      </a:cubicBezTo>
                      <a:cubicBezTo>
                        <a:pt x="29" y="56"/>
                        <a:pt x="27" y="57"/>
                        <a:pt x="26" y="58"/>
                      </a:cubicBezTo>
                      <a:cubicBezTo>
                        <a:pt x="26" y="59"/>
                        <a:pt x="26" y="61"/>
                        <a:pt x="26" y="62"/>
                      </a:cubicBezTo>
                      <a:cubicBezTo>
                        <a:pt x="27" y="64"/>
                        <a:pt x="30" y="65"/>
                        <a:pt x="30" y="67"/>
                      </a:cubicBezTo>
                      <a:cubicBezTo>
                        <a:pt x="30" y="69"/>
                        <a:pt x="27" y="69"/>
                        <a:pt x="26" y="71"/>
                      </a:cubicBezTo>
                      <a:cubicBezTo>
                        <a:pt x="25" y="72"/>
                        <a:pt x="23" y="74"/>
                        <a:pt x="23" y="75"/>
                      </a:cubicBezTo>
                      <a:cubicBezTo>
                        <a:pt x="23" y="78"/>
                        <a:pt x="24" y="79"/>
                        <a:pt x="25" y="8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29" name="Freeform 2582"/>
                <p:cNvSpPr>
                  <a:spLocks noChangeAspect="1"/>
                </p:cNvSpPr>
                <p:nvPr/>
              </p:nvSpPr>
              <p:spPr bwMode="auto">
                <a:xfrm>
                  <a:off x="4425950" y="2687638"/>
                  <a:ext cx="298450" cy="285750"/>
                </a:xfrm>
                <a:custGeom>
                  <a:avLst/>
                  <a:gdLst>
                    <a:gd name="T0" fmla="*/ 181 w 156"/>
                    <a:gd name="T1" fmla="*/ 150 h 150"/>
                    <a:gd name="T2" fmla="*/ 171 w 156"/>
                    <a:gd name="T3" fmla="*/ 142 h 150"/>
                    <a:gd name="T4" fmla="*/ 168 w 156"/>
                    <a:gd name="T5" fmla="*/ 128 h 150"/>
                    <a:gd name="T6" fmla="*/ 172 w 156"/>
                    <a:gd name="T7" fmla="*/ 118 h 150"/>
                    <a:gd name="T8" fmla="*/ 172 w 156"/>
                    <a:gd name="T9" fmla="*/ 109 h 150"/>
                    <a:gd name="T10" fmla="*/ 166 w 156"/>
                    <a:gd name="T11" fmla="*/ 100 h 150"/>
                    <a:gd name="T12" fmla="*/ 159 w 156"/>
                    <a:gd name="T13" fmla="*/ 98 h 150"/>
                    <a:gd name="T14" fmla="*/ 166 w 156"/>
                    <a:gd name="T15" fmla="*/ 85 h 150"/>
                    <a:gd name="T16" fmla="*/ 171 w 156"/>
                    <a:gd name="T17" fmla="*/ 77 h 150"/>
                    <a:gd name="T18" fmla="*/ 180 w 156"/>
                    <a:gd name="T19" fmla="*/ 68 h 150"/>
                    <a:gd name="T20" fmla="*/ 184 w 156"/>
                    <a:gd name="T21" fmla="*/ 48 h 150"/>
                    <a:gd name="T22" fmla="*/ 176 w 156"/>
                    <a:gd name="T23" fmla="*/ 40 h 150"/>
                    <a:gd name="T24" fmla="*/ 164 w 156"/>
                    <a:gd name="T25" fmla="*/ 35 h 150"/>
                    <a:gd name="T26" fmla="*/ 154 w 156"/>
                    <a:gd name="T27" fmla="*/ 32 h 150"/>
                    <a:gd name="T28" fmla="*/ 141 w 156"/>
                    <a:gd name="T29" fmla="*/ 26 h 150"/>
                    <a:gd name="T30" fmla="*/ 131 w 156"/>
                    <a:gd name="T31" fmla="*/ 23 h 150"/>
                    <a:gd name="T32" fmla="*/ 123 w 156"/>
                    <a:gd name="T33" fmla="*/ 16 h 150"/>
                    <a:gd name="T34" fmla="*/ 114 w 156"/>
                    <a:gd name="T35" fmla="*/ 8 h 150"/>
                    <a:gd name="T36" fmla="*/ 106 w 156"/>
                    <a:gd name="T37" fmla="*/ 1 h 150"/>
                    <a:gd name="T38" fmla="*/ 94 w 156"/>
                    <a:gd name="T39" fmla="*/ 22 h 150"/>
                    <a:gd name="T40" fmla="*/ 71 w 156"/>
                    <a:gd name="T41" fmla="*/ 30 h 150"/>
                    <a:gd name="T42" fmla="*/ 71 w 156"/>
                    <a:gd name="T43" fmla="*/ 37 h 150"/>
                    <a:gd name="T44" fmla="*/ 53 w 156"/>
                    <a:gd name="T45" fmla="*/ 37 h 150"/>
                    <a:gd name="T46" fmla="*/ 47 w 156"/>
                    <a:gd name="T47" fmla="*/ 30 h 150"/>
                    <a:gd name="T48" fmla="*/ 46 w 156"/>
                    <a:gd name="T49" fmla="*/ 42 h 150"/>
                    <a:gd name="T50" fmla="*/ 43 w 156"/>
                    <a:gd name="T51" fmla="*/ 53 h 150"/>
                    <a:gd name="T52" fmla="*/ 28 w 156"/>
                    <a:gd name="T53" fmla="*/ 50 h 150"/>
                    <a:gd name="T54" fmla="*/ 17 w 156"/>
                    <a:gd name="T55" fmla="*/ 52 h 150"/>
                    <a:gd name="T56" fmla="*/ 2 w 156"/>
                    <a:gd name="T57" fmla="*/ 54 h 150"/>
                    <a:gd name="T58" fmla="*/ 8 w 156"/>
                    <a:gd name="T59" fmla="*/ 64 h 150"/>
                    <a:gd name="T60" fmla="*/ 7 w 156"/>
                    <a:gd name="T61" fmla="*/ 71 h 150"/>
                    <a:gd name="T62" fmla="*/ 25 w 156"/>
                    <a:gd name="T63" fmla="*/ 76 h 150"/>
                    <a:gd name="T64" fmla="*/ 34 w 156"/>
                    <a:gd name="T65" fmla="*/ 77 h 150"/>
                    <a:gd name="T66" fmla="*/ 41 w 156"/>
                    <a:gd name="T67" fmla="*/ 80 h 150"/>
                    <a:gd name="T68" fmla="*/ 39 w 156"/>
                    <a:gd name="T69" fmla="*/ 90 h 150"/>
                    <a:gd name="T70" fmla="*/ 49 w 156"/>
                    <a:gd name="T71" fmla="*/ 101 h 150"/>
                    <a:gd name="T72" fmla="*/ 54 w 156"/>
                    <a:gd name="T73" fmla="*/ 107 h 150"/>
                    <a:gd name="T74" fmla="*/ 58 w 156"/>
                    <a:gd name="T75" fmla="*/ 116 h 150"/>
                    <a:gd name="T76" fmla="*/ 53 w 156"/>
                    <a:gd name="T77" fmla="*/ 118 h 150"/>
                    <a:gd name="T78" fmla="*/ 55 w 156"/>
                    <a:gd name="T79" fmla="*/ 133 h 150"/>
                    <a:gd name="T80" fmla="*/ 51 w 156"/>
                    <a:gd name="T81" fmla="*/ 154 h 150"/>
                    <a:gd name="T82" fmla="*/ 49 w 156"/>
                    <a:gd name="T83" fmla="*/ 163 h 150"/>
                    <a:gd name="T84" fmla="*/ 66 w 156"/>
                    <a:gd name="T85" fmla="*/ 173 h 150"/>
                    <a:gd name="T86" fmla="*/ 81 w 156"/>
                    <a:gd name="T87" fmla="*/ 170 h 150"/>
                    <a:gd name="T88" fmla="*/ 102 w 156"/>
                    <a:gd name="T89" fmla="*/ 179 h 150"/>
                    <a:gd name="T90" fmla="*/ 113 w 156"/>
                    <a:gd name="T91" fmla="*/ 170 h 150"/>
                    <a:gd name="T92" fmla="*/ 131 w 156"/>
                    <a:gd name="T93" fmla="*/ 160 h 150"/>
                    <a:gd name="T94" fmla="*/ 143 w 156"/>
                    <a:gd name="T95" fmla="*/ 157 h 150"/>
                    <a:gd name="T96" fmla="*/ 159 w 156"/>
                    <a:gd name="T97" fmla="*/ 167 h 150"/>
                    <a:gd name="T98" fmla="*/ 171 w 156"/>
                    <a:gd name="T99" fmla="*/ 160 h 15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56"/>
                    <a:gd name="T151" fmla="*/ 0 h 150"/>
                    <a:gd name="T152" fmla="*/ 156 w 156"/>
                    <a:gd name="T153" fmla="*/ 150 h 15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56" h="150">
                      <a:moveTo>
                        <a:pt x="147" y="129"/>
                      </a:moveTo>
                      <a:cubicBezTo>
                        <a:pt x="147" y="128"/>
                        <a:pt x="146" y="127"/>
                        <a:pt x="146" y="126"/>
                      </a:cubicBezTo>
                      <a:cubicBezTo>
                        <a:pt x="147" y="125"/>
                        <a:pt x="149" y="126"/>
                        <a:pt x="150" y="125"/>
                      </a:cubicBezTo>
                      <a:cubicBezTo>
                        <a:pt x="151" y="124"/>
                        <a:pt x="151" y="123"/>
                        <a:pt x="151" y="122"/>
                      </a:cubicBezTo>
                      <a:cubicBezTo>
                        <a:pt x="150" y="121"/>
                        <a:pt x="148" y="122"/>
                        <a:pt x="147" y="122"/>
                      </a:cubicBezTo>
                      <a:cubicBezTo>
                        <a:pt x="145" y="121"/>
                        <a:pt x="143" y="120"/>
                        <a:pt x="142" y="118"/>
                      </a:cubicBezTo>
                      <a:cubicBezTo>
                        <a:pt x="141" y="117"/>
                        <a:pt x="142" y="115"/>
                        <a:pt x="142" y="113"/>
                      </a:cubicBezTo>
                      <a:cubicBezTo>
                        <a:pt x="142" y="112"/>
                        <a:pt x="143" y="111"/>
                        <a:pt x="142" y="109"/>
                      </a:cubicBezTo>
                      <a:cubicBezTo>
                        <a:pt x="142" y="108"/>
                        <a:pt x="139" y="108"/>
                        <a:pt x="139" y="107"/>
                      </a:cubicBezTo>
                      <a:cubicBezTo>
                        <a:pt x="139" y="106"/>
                        <a:pt x="140" y="105"/>
                        <a:pt x="140" y="104"/>
                      </a:cubicBezTo>
                      <a:cubicBezTo>
                        <a:pt x="141" y="103"/>
                        <a:pt x="143" y="103"/>
                        <a:pt x="144" y="102"/>
                      </a:cubicBezTo>
                      <a:cubicBezTo>
                        <a:pt x="144" y="101"/>
                        <a:pt x="143" y="99"/>
                        <a:pt x="143" y="98"/>
                      </a:cubicBezTo>
                      <a:cubicBezTo>
                        <a:pt x="142" y="97"/>
                        <a:pt x="140" y="96"/>
                        <a:pt x="139" y="94"/>
                      </a:cubicBezTo>
                      <a:cubicBezTo>
                        <a:pt x="139" y="94"/>
                        <a:pt x="139" y="93"/>
                        <a:pt x="140" y="92"/>
                      </a:cubicBezTo>
                      <a:cubicBezTo>
                        <a:pt x="140" y="92"/>
                        <a:pt x="142" y="92"/>
                        <a:pt x="143" y="91"/>
                      </a:cubicBezTo>
                      <a:cubicBezTo>
                        <a:pt x="142" y="90"/>
                        <a:pt x="141" y="89"/>
                        <a:pt x="140" y="88"/>
                      </a:cubicBezTo>
                      <a:cubicBezTo>
                        <a:pt x="140" y="87"/>
                        <a:pt x="140" y="85"/>
                        <a:pt x="140" y="84"/>
                      </a:cubicBezTo>
                      <a:cubicBezTo>
                        <a:pt x="139" y="84"/>
                        <a:pt x="139" y="83"/>
                        <a:pt x="138" y="83"/>
                      </a:cubicBezTo>
                      <a:cubicBezTo>
                        <a:pt x="137" y="83"/>
                        <a:pt x="136" y="83"/>
                        <a:pt x="135" y="83"/>
                      </a:cubicBezTo>
                      <a:cubicBezTo>
                        <a:pt x="134" y="84"/>
                        <a:pt x="133" y="87"/>
                        <a:pt x="131" y="87"/>
                      </a:cubicBezTo>
                      <a:cubicBezTo>
                        <a:pt x="130" y="86"/>
                        <a:pt x="131" y="84"/>
                        <a:pt x="132" y="82"/>
                      </a:cubicBezTo>
                      <a:cubicBezTo>
                        <a:pt x="132" y="81"/>
                        <a:pt x="132" y="79"/>
                        <a:pt x="133" y="78"/>
                      </a:cubicBezTo>
                      <a:cubicBezTo>
                        <a:pt x="133" y="77"/>
                        <a:pt x="134" y="75"/>
                        <a:pt x="135" y="74"/>
                      </a:cubicBezTo>
                      <a:cubicBezTo>
                        <a:pt x="135" y="73"/>
                        <a:pt x="137" y="72"/>
                        <a:pt x="138" y="71"/>
                      </a:cubicBezTo>
                      <a:cubicBezTo>
                        <a:pt x="139" y="70"/>
                        <a:pt x="141" y="68"/>
                        <a:pt x="142" y="67"/>
                      </a:cubicBezTo>
                      <a:cubicBezTo>
                        <a:pt x="142" y="66"/>
                        <a:pt x="140" y="66"/>
                        <a:pt x="140" y="65"/>
                      </a:cubicBezTo>
                      <a:cubicBezTo>
                        <a:pt x="140" y="65"/>
                        <a:pt x="141" y="64"/>
                        <a:pt x="142" y="64"/>
                      </a:cubicBezTo>
                      <a:cubicBezTo>
                        <a:pt x="143" y="63"/>
                        <a:pt x="144" y="65"/>
                        <a:pt x="146" y="65"/>
                      </a:cubicBezTo>
                      <a:cubicBezTo>
                        <a:pt x="147" y="65"/>
                        <a:pt x="148" y="64"/>
                        <a:pt x="149" y="63"/>
                      </a:cubicBezTo>
                      <a:cubicBezTo>
                        <a:pt x="149" y="61"/>
                        <a:pt x="149" y="59"/>
                        <a:pt x="149" y="57"/>
                      </a:cubicBezTo>
                      <a:cubicBezTo>
                        <a:pt x="149" y="55"/>
                        <a:pt x="149" y="53"/>
                        <a:pt x="149" y="52"/>
                      </a:cubicBezTo>
                      <a:cubicBezTo>
                        <a:pt x="149" y="50"/>
                        <a:pt x="150" y="48"/>
                        <a:pt x="151" y="46"/>
                      </a:cubicBezTo>
                      <a:cubicBezTo>
                        <a:pt x="152" y="44"/>
                        <a:pt x="152" y="42"/>
                        <a:pt x="153" y="40"/>
                      </a:cubicBezTo>
                      <a:cubicBezTo>
                        <a:pt x="154" y="39"/>
                        <a:pt x="156" y="39"/>
                        <a:pt x="156" y="37"/>
                      </a:cubicBezTo>
                      <a:cubicBezTo>
                        <a:pt x="155" y="36"/>
                        <a:pt x="152" y="36"/>
                        <a:pt x="150" y="36"/>
                      </a:cubicBezTo>
                      <a:cubicBezTo>
                        <a:pt x="149" y="35"/>
                        <a:pt x="148" y="34"/>
                        <a:pt x="146" y="33"/>
                      </a:cubicBezTo>
                      <a:cubicBezTo>
                        <a:pt x="145" y="33"/>
                        <a:pt x="144" y="34"/>
                        <a:pt x="143" y="34"/>
                      </a:cubicBezTo>
                      <a:cubicBezTo>
                        <a:pt x="141" y="33"/>
                        <a:pt x="140" y="33"/>
                        <a:pt x="139" y="32"/>
                      </a:cubicBezTo>
                      <a:cubicBezTo>
                        <a:pt x="138" y="31"/>
                        <a:pt x="137" y="30"/>
                        <a:pt x="136" y="29"/>
                      </a:cubicBezTo>
                      <a:cubicBezTo>
                        <a:pt x="135" y="29"/>
                        <a:pt x="135" y="28"/>
                        <a:pt x="134" y="28"/>
                      </a:cubicBezTo>
                      <a:cubicBezTo>
                        <a:pt x="133" y="28"/>
                        <a:pt x="132" y="28"/>
                        <a:pt x="131" y="28"/>
                      </a:cubicBezTo>
                      <a:cubicBezTo>
                        <a:pt x="130" y="28"/>
                        <a:pt x="129" y="27"/>
                        <a:pt x="128" y="27"/>
                      </a:cubicBezTo>
                      <a:cubicBezTo>
                        <a:pt x="127" y="27"/>
                        <a:pt x="126" y="27"/>
                        <a:pt x="125" y="27"/>
                      </a:cubicBezTo>
                      <a:cubicBezTo>
                        <a:pt x="124" y="26"/>
                        <a:pt x="122" y="26"/>
                        <a:pt x="121" y="25"/>
                      </a:cubicBezTo>
                      <a:cubicBezTo>
                        <a:pt x="120" y="24"/>
                        <a:pt x="118" y="23"/>
                        <a:pt x="117" y="22"/>
                      </a:cubicBezTo>
                      <a:cubicBezTo>
                        <a:pt x="116" y="21"/>
                        <a:pt x="116" y="19"/>
                        <a:pt x="115" y="19"/>
                      </a:cubicBezTo>
                      <a:cubicBezTo>
                        <a:pt x="114" y="18"/>
                        <a:pt x="113" y="19"/>
                        <a:pt x="113" y="19"/>
                      </a:cubicBezTo>
                      <a:cubicBezTo>
                        <a:pt x="111" y="19"/>
                        <a:pt x="110" y="20"/>
                        <a:pt x="109" y="19"/>
                      </a:cubicBezTo>
                      <a:cubicBezTo>
                        <a:pt x="108" y="19"/>
                        <a:pt x="109" y="17"/>
                        <a:pt x="108" y="16"/>
                      </a:cubicBezTo>
                      <a:cubicBezTo>
                        <a:pt x="108" y="15"/>
                        <a:pt x="108" y="13"/>
                        <a:pt x="106" y="13"/>
                      </a:cubicBezTo>
                      <a:cubicBezTo>
                        <a:pt x="105" y="12"/>
                        <a:pt x="104" y="13"/>
                        <a:pt x="102" y="13"/>
                      </a:cubicBezTo>
                      <a:cubicBezTo>
                        <a:pt x="102" y="12"/>
                        <a:pt x="101" y="11"/>
                        <a:pt x="101" y="11"/>
                      </a:cubicBezTo>
                      <a:cubicBezTo>
                        <a:pt x="100" y="10"/>
                        <a:pt x="98" y="11"/>
                        <a:pt x="97" y="10"/>
                      </a:cubicBezTo>
                      <a:cubicBezTo>
                        <a:pt x="96" y="9"/>
                        <a:pt x="96" y="7"/>
                        <a:pt x="95" y="7"/>
                      </a:cubicBezTo>
                      <a:cubicBezTo>
                        <a:pt x="94" y="6"/>
                        <a:pt x="93" y="6"/>
                        <a:pt x="92" y="6"/>
                      </a:cubicBezTo>
                      <a:cubicBezTo>
                        <a:pt x="91" y="6"/>
                        <a:pt x="90" y="6"/>
                        <a:pt x="90" y="5"/>
                      </a:cubicBezTo>
                      <a:cubicBezTo>
                        <a:pt x="89" y="4"/>
                        <a:pt x="88" y="2"/>
                        <a:pt x="88" y="1"/>
                      </a:cubicBezTo>
                      <a:cubicBezTo>
                        <a:pt x="84" y="2"/>
                        <a:pt x="79" y="0"/>
                        <a:pt x="77" y="3"/>
                      </a:cubicBezTo>
                      <a:cubicBezTo>
                        <a:pt x="75" y="7"/>
                        <a:pt x="76" y="12"/>
                        <a:pt x="76" y="16"/>
                      </a:cubicBezTo>
                      <a:cubicBezTo>
                        <a:pt x="76" y="17"/>
                        <a:pt x="78" y="18"/>
                        <a:pt x="78" y="18"/>
                      </a:cubicBezTo>
                      <a:cubicBezTo>
                        <a:pt x="76" y="19"/>
                        <a:pt x="75" y="18"/>
                        <a:pt x="73" y="18"/>
                      </a:cubicBezTo>
                      <a:cubicBezTo>
                        <a:pt x="71" y="19"/>
                        <a:pt x="69" y="20"/>
                        <a:pt x="67" y="21"/>
                      </a:cubicBezTo>
                      <a:cubicBezTo>
                        <a:pt x="64" y="23"/>
                        <a:pt x="61" y="23"/>
                        <a:pt x="59" y="25"/>
                      </a:cubicBezTo>
                      <a:cubicBezTo>
                        <a:pt x="58" y="26"/>
                        <a:pt x="58" y="27"/>
                        <a:pt x="59" y="28"/>
                      </a:cubicBezTo>
                      <a:cubicBezTo>
                        <a:pt x="60" y="29"/>
                        <a:pt x="63" y="28"/>
                        <a:pt x="63" y="29"/>
                      </a:cubicBezTo>
                      <a:cubicBezTo>
                        <a:pt x="63" y="31"/>
                        <a:pt x="60" y="30"/>
                        <a:pt x="59" y="31"/>
                      </a:cubicBezTo>
                      <a:cubicBezTo>
                        <a:pt x="56" y="31"/>
                        <a:pt x="54" y="31"/>
                        <a:pt x="51" y="30"/>
                      </a:cubicBezTo>
                      <a:cubicBezTo>
                        <a:pt x="49" y="30"/>
                        <a:pt x="47" y="29"/>
                        <a:pt x="46" y="30"/>
                      </a:cubicBezTo>
                      <a:cubicBezTo>
                        <a:pt x="45" y="30"/>
                        <a:pt x="44" y="31"/>
                        <a:pt x="44" y="31"/>
                      </a:cubicBezTo>
                      <a:cubicBezTo>
                        <a:pt x="43" y="31"/>
                        <a:pt x="43" y="29"/>
                        <a:pt x="43" y="28"/>
                      </a:cubicBezTo>
                      <a:cubicBezTo>
                        <a:pt x="43" y="27"/>
                        <a:pt x="44" y="26"/>
                        <a:pt x="43" y="25"/>
                      </a:cubicBezTo>
                      <a:cubicBezTo>
                        <a:pt x="42" y="24"/>
                        <a:pt x="40" y="25"/>
                        <a:pt x="39" y="25"/>
                      </a:cubicBezTo>
                      <a:cubicBezTo>
                        <a:pt x="38" y="25"/>
                        <a:pt x="36" y="23"/>
                        <a:pt x="36" y="24"/>
                      </a:cubicBezTo>
                      <a:cubicBezTo>
                        <a:pt x="35" y="25"/>
                        <a:pt x="36" y="28"/>
                        <a:pt x="36" y="29"/>
                      </a:cubicBezTo>
                      <a:cubicBezTo>
                        <a:pt x="36" y="31"/>
                        <a:pt x="38" y="33"/>
                        <a:pt x="38" y="35"/>
                      </a:cubicBezTo>
                      <a:cubicBezTo>
                        <a:pt x="39" y="37"/>
                        <a:pt x="39" y="40"/>
                        <a:pt x="40" y="42"/>
                      </a:cubicBezTo>
                      <a:cubicBezTo>
                        <a:pt x="40" y="42"/>
                        <a:pt x="41" y="43"/>
                        <a:pt x="40" y="44"/>
                      </a:cubicBezTo>
                      <a:cubicBezTo>
                        <a:pt x="39" y="45"/>
                        <a:pt x="37" y="44"/>
                        <a:pt x="36" y="44"/>
                      </a:cubicBezTo>
                      <a:cubicBezTo>
                        <a:pt x="34" y="44"/>
                        <a:pt x="32" y="43"/>
                        <a:pt x="30" y="43"/>
                      </a:cubicBezTo>
                      <a:cubicBezTo>
                        <a:pt x="29" y="43"/>
                        <a:pt x="28" y="46"/>
                        <a:pt x="27" y="46"/>
                      </a:cubicBezTo>
                      <a:cubicBezTo>
                        <a:pt x="25" y="46"/>
                        <a:pt x="24" y="43"/>
                        <a:pt x="23" y="42"/>
                      </a:cubicBezTo>
                      <a:cubicBezTo>
                        <a:pt x="22" y="41"/>
                        <a:pt x="22" y="40"/>
                        <a:pt x="21" y="40"/>
                      </a:cubicBezTo>
                      <a:cubicBezTo>
                        <a:pt x="19" y="40"/>
                        <a:pt x="17" y="40"/>
                        <a:pt x="15" y="40"/>
                      </a:cubicBezTo>
                      <a:cubicBezTo>
                        <a:pt x="15" y="41"/>
                        <a:pt x="15" y="43"/>
                        <a:pt x="14" y="43"/>
                      </a:cubicBezTo>
                      <a:cubicBezTo>
                        <a:pt x="14" y="44"/>
                        <a:pt x="13" y="43"/>
                        <a:pt x="12" y="43"/>
                      </a:cubicBezTo>
                      <a:cubicBezTo>
                        <a:pt x="10" y="43"/>
                        <a:pt x="9" y="43"/>
                        <a:pt x="8" y="43"/>
                      </a:cubicBezTo>
                      <a:cubicBezTo>
                        <a:pt x="6" y="43"/>
                        <a:pt x="4" y="44"/>
                        <a:pt x="2" y="45"/>
                      </a:cubicBezTo>
                      <a:cubicBezTo>
                        <a:pt x="1" y="46"/>
                        <a:pt x="0" y="47"/>
                        <a:pt x="0" y="49"/>
                      </a:cubicBezTo>
                      <a:cubicBezTo>
                        <a:pt x="1" y="50"/>
                        <a:pt x="3" y="50"/>
                        <a:pt x="4" y="51"/>
                      </a:cubicBezTo>
                      <a:cubicBezTo>
                        <a:pt x="5" y="51"/>
                        <a:pt x="7" y="52"/>
                        <a:pt x="7" y="53"/>
                      </a:cubicBezTo>
                      <a:cubicBezTo>
                        <a:pt x="5" y="54"/>
                        <a:pt x="2" y="52"/>
                        <a:pt x="1" y="54"/>
                      </a:cubicBezTo>
                      <a:cubicBezTo>
                        <a:pt x="0" y="55"/>
                        <a:pt x="3" y="55"/>
                        <a:pt x="4" y="56"/>
                      </a:cubicBezTo>
                      <a:cubicBezTo>
                        <a:pt x="5" y="57"/>
                        <a:pt x="4" y="59"/>
                        <a:pt x="6" y="59"/>
                      </a:cubicBezTo>
                      <a:cubicBezTo>
                        <a:pt x="7" y="60"/>
                        <a:pt x="9" y="57"/>
                        <a:pt x="10" y="57"/>
                      </a:cubicBezTo>
                      <a:cubicBezTo>
                        <a:pt x="13" y="57"/>
                        <a:pt x="16" y="59"/>
                        <a:pt x="18" y="60"/>
                      </a:cubicBezTo>
                      <a:cubicBezTo>
                        <a:pt x="19" y="61"/>
                        <a:pt x="20" y="63"/>
                        <a:pt x="21" y="63"/>
                      </a:cubicBezTo>
                      <a:cubicBezTo>
                        <a:pt x="22" y="64"/>
                        <a:pt x="24" y="62"/>
                        <a:pt x="25" y="62"/>
                      </a:cubicBezTo>
                      <a:cubicBezTo>
                        <a:pt x="26" y="62"/>
                        <a:pt x="25" y="64"/>
                        <a:pt x="25" y="64"/>
                      </a:cubicBezTo>
                      <a:cubicBezTo>
                        <a:pt x="26" y="64"/>
                        <a:pt x="27" y="63"/>
                        <a:pt x="28" y="64"/>
                      </a:cubicBezTo>
                      <a:cubicBezTo>
                        <a:pt x="28" y="65"/>
                        <a:pt x="27" y="67"/>
                        <a:pt x="28" y="67"/>
                      </a:cubicBezTo>
                      <a:cubicBezTo>
                        <a:pt x="28" y="68"/>
                        <a:pt x="30" y="67"/>
                        <a:pt x="31" y="67"/>
                      </a:cubicBezTo>
                      <a:cubicBezTo>
                        <a:pt x="32" y="67"/>
                        <a:pt x="34" y="66"/>
                        <a:pt x="34" y="67"/>
                      </a:cubicBezTo>
                      <a:cubicBezTo>
                        <a:pt x="34" y="69"/>
                        <a:pt x="31" y="69"/>
                        <a:pt x="31" y="70"/>
                      </a:cubicBezTo>
                      <a:cubicBezTo>
                        <a:pt x="31" y="71"/>
                        <a:pt x="33" y="71"/>
                        <a:pt x="34" y="72"/>
                      </a:cubicBezTo>
                      <a:cubicBezTo>
                        <a:pt x="34" y="73"/>
                        <a:pt x="32" y="74"/>
                        <a:pt x="32" y="75"/>
                      </a:cubicBezTo>
                      <a:cubicBezTo>
                        <a:pt x="33" y="77"/>
                        <a:pt x="35" y="77"/>
                        <a:pt x="35" y="78"/>
                      </a:cubicBezTo>
                      <a:cubicBezTo>
                        <a:pt x="36" y="79"/>
                        <a:pt x="36" y="81"/>
                        <a:pt x="37" y="82"/>
                      </a:cubicBezTo>
                      <a:cubicBezTo>
                        <a:pt x="38" y="83"/>
                        <a:pt x="40" y="84"/>
                        <a:pt x="41" y="84"/>
                      </a:cubicBezTo>
                      <a:cubicBezTo>
                        <a:pt x="43" y="85"/>
                        <a:pt x="44" y="83"/>
                        <a:pt x="45" y="84"/>
                      </a:cubicBezTo>
                      <a:cubicBezTo>
                        <a:pt x="46" y="85"/>
                        <a:pt x="44" y="86"/>
                        <a:pt x="44" y="87"/>
                      </a:cubicBezTo>
                      <a:cubicBezTo>
                        <a:pt x="44" y="88"/>
                        <a:pt x="45" y="89"/>
                        <a:pt x="45" y="89"/>
                      </a:cubicBezTo>
                      <a:cubicBezTo>
                        <a:pt x="45" y="91"/>
                        <a:pt x="45" y="92"/>
                        <a:pt x="44" y="93"/>
                      </a:cubicBezTo>
                      <a:cubicBezTo>
                        <a:pt x="44" y="94"/>
                        <a:pt x="43" y="94"/>
                        <a:pt x="44" y="95"/>
                      </a:cubicBezTo>
                      <a:cubicBezTo>
                        <a:pt x="45" y="96"/>
                        <a:pt x="47" y="96"/>
                        <a:pt x="48" y="97"/>
                      </a:cubicBezTo>
                      <a:cubicBezTo>
                        <a:pt x="49" y="99"/>
                        <a:pt x="51" y="102"/>
                        <a:pt x="49" y="103"/>
                      </a:cubicBezTo>
                      <a:cubicBezTo>
                        <a:pt x="48" y="103"/>
                        <a:pt x="47" y="100"/>
                        <a:pt x="46" y="99"/>
                      </a:cubicBezTo>
                      <a:cubicBezTo>
                        <a:pt x="46" y="98"/>
                        <a:pt x="45" y="97"/>
                        <a:pt x="44" y="98"/>
                      </a:cubicBezTo>
                      <a:cubicBezTo>
                        <a:pt x="43" y="100"/>
                        <a:pt x="43" y="103"/>
                        <a:pt x="43" y="105"/>
                      </a:cubicBezTo>
                      <a:cubicBezTo>
                        <a:pt x="43" y="107"/>
                        <a:pt x="42" y="110"/>
                        <a:pt x="42" y="112"/>
                      </a:cubicBezTo>
                      <a:cubicBezTo>
                        <a:pt x="43" y="113"/>
                        <a:pt x="45" y="110"/>
                        <a:pt x="46" y="111"/>
                      </a:cubicBezTo>
                      <a:cubicBezTo>
                        <a:pt x="46" y="112"/>
                        <a:pt x="44" y="113"/>
                        <a:pt x="43" y="114"/>
                      </a:cubicBezTo>
                      <a:cubicBezTo>
                        <a:pt x="43" y="117"/>
                        <a:pt x="42" y="119"/>
                        <a:pt x="42" y="121"/>
                      </a:cubicBezTo>
                      <a:cubicBezTo>
                        <a:pt x="42" y="123"/>
                        <a:pt x="42" y="126"/>
                        <a:pt x="42" y="128"/>
                      </a:cubicBezTo>
                      <a:cubicBezTo>
                        <a:pt x="41" y="129"/>
                        <a:pt x="40" y="130"/>
                        <a:pt x="39" y="132"/>
                      </a:cubicBezTo>
                      <a:cubicBezTo>
                        <a:pt x="38" y="133"/>
                        <a:pt x="37" y="134"/>
                        <a:pt x="36" y="135"/>
                      </a:cubicBezTo>
                      <a:cubicBezTo>
                        <a:pt x="38" y="135"/>
                        <a:pt x="40" y="135"/>
                        <a:pt x="41" y="136"/>
                      </a:cubicBezTo>
                      <a:cubicBezTo>
                        <a:pt x="43" y="137"/>
                        <a:pt x="42" y="139"/>
                        <a:pt x="44" y="140"/>
                      </a:cubicBezTo>
                      <a:cubicBezTo>
                        <a:pt x="45" y="141"/>
                        <a:pt x="47" y="141"/>
                        <a:pt x="49" y="141"/>
                      </a:cubicBezTo>
                      <a:cubicBezTo>
                        <a:pt x="51" y="142"/>
                        <a:pt x="53" y="143"/>
                        <a:pt x="55" y="144"/>
                      </a:cubicBezTo>
                      <a:cubicBezTo>
                        <a:pt x="57" y="144"/>
                        <a:pt x="59" y="144"/>
                        <a:pt x="61" y="145"/>
                      </a:cubicBezTo>
                      <a:cubicBezTo>
                        <a:pt x="63" y="145"/>
                        <a:pt x="65" y="145"/>
                        <a:pt x="66" y="144"/>
                      </a:cubicBezTo>
                      <a:cubicBezTo>
                        <a:pt x="67" y="144"/>
                        <a:pt x="67" y="142"/>
                        <a:pt x="67" y="142"/>
                      </a:cubicBezTo>
                      <a:cubicBezTo>
                        <a:pt x="70" y="143"/>
                        <a:pt x="73" y="145"/>
                        <a:pt x="75" y="146"/>
                      </a:cubicBezTo>
                      <a:cubicBezTo>
                        <a:pt x="77" y="147"/>
                        <a:pt x="78" y="148"/>
                        <a:pt x="80" y="149"/>
                      </a:cubicBezTo>
                      <a:cubicBezTo>
                        <a:pt x="82" y="149"/>
                        <a:pt x="83" y="149"/>
                        <a:pt x="85" y="149"/>
                      </a:cubicBezTo>
                      <a:cubicBezTo>
                        <a:pt x="87" y="150"/>
                        <a:pt x="90" y="150"/>
                        <a:pt x="92" y="150"/>
                      </a:cubicBezTo>
                      <a:cubicBezTo>
                        <a:pt x="93" y="150"/>
                        <a:pt x="94" y="149"/>
                        <a:pt x="95" y="149"/>
                      </a:cubicBezTo>
                      <a:cubicBezTo>
                        <a:pt x="95" y="146"/>
                        <a:pt x="94" y="144"/>
                        <a:pt x="94" y="142"/>
                      </a:cubicBezTo>
                      <a:cubicBezTo>
                        <a:pt x="95" y="140"/>
                        <a:pt x="96" y="139"/>
                        <a:pt x="98" y="137"/>
                      </a:cubicBezTo>
                      <a:cubicBezTo>
                        <a:pt x="100" y="135"/>
                        <a:pt x="103" y="133"/>
                        <a:pt x="106" y="132"/>
                      </a:cubicBezTo>
                      <a:cubicBezTo>
                        <a:pt x="107" y="132"/>
                        <a:pt x="108" y="133"/>
                        <a:pt x="109" y="133"/>
                      </a:cubicBezTo>
                      <a:cubicBezTo>
                        <a:pt x="110" y="133"/>
                        <a:pt x="112" y="132"/>
                        <a:pt x="113" y="132"/>
                      </a:cubicBezTo>
                      <a:cubicBezTo>
                        <a:pt x="114" y="132"/>
                        <a:pt x="115" y="135"/>
                        <a:pt x="116" y="135"/>
                      </a:cubicBezTo>
                      <a:cubicBezTo>
                        <a:pt x="117" y="135"/>
                        <a:pt x="117" y="131"/>
                        <a:pt x="119" y="131"/>
                      </a:cubicBezTo>
                      <a:cubicBezTo>
                        <a:pt x="121" y="131"/>
                        <a:pt x="122" y="133"/>
                        <a:pt x="123" y="135"/>
                      </a:cubicBezTo>
                      <a:cubicBezTo>
                        <a:pt x="125" y="136"/>
                        <a:pt x="125" y="138"/>
                        <a:pt x="127" y="139"/>
                      </a:cubicBezTo>
                      <a:cubicBezTo>
                        <a:pt x="129" y="140"/>
                        <a:pt x="130" y="139"/>
                        <a:pt x="132" y="139"/>
                      </a:cubicBezTo>
                      <a:cubicBezTo>
                        <a:pt x="134" y="139"/>
                        <a:pt x="136" y="139"/>
                        <a:pt x="138" y="138"/>
                      </a:cubicBezTo>
                      <a:cubicBezTo>
                        <a:pt x="139" y="138"/>
                        <a:pt x="137" y="136"/>
                        <a:pt x="138" y="135"/>
                      </a:cubicBezTo>
                      <a:cubicBezTo>
                        <a:pt x="139" y="134"/>
                        <a:pt x="140" y="134"/>
                        <a:pt x="142" y="133"/>
                      </a:cubicBezTo>
                      <a:cubicBezTo>
                        <a:pt x="143" y="132"/>
                        <a:pt x="145" y="130"/>
                        <a:pt x="147" y="129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</a:effectLst>
                <a:scene3d>
                  <a:camera prst="perspectiveFront"/>
                  <a:lightRig rig="threePt" dir="t"/>
                </a:scene3d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0" name="Freeform 2583"/>
                <p:cNvSpPr>
                  <a:spLocks noChangeAspect="1"/>
                </p:cNvSpPr>
                <p:nvPr/>
              </p:nvSpPr>
              <p:spPr bwMode="auto">
                <a:xfrm>
                  <a:off x="4667250" y="2717800"/>
                  <a:ext cx="17463" cy="22225"/>
                </a:xfrm>
                <a:custGeom>
                  <a:avLst/>
                  <a:gdLst>
                    <a:gd name="T0" fmla="*/ 10 w 9"/>
                    <a:gd name="T1" fmla="*/ 14 h 12"/>
                    <a:gd name="T2" fmla="*/ 11 w 9"/>
                    <a:gd name="T3" fmla="*/ 9 h 12"/>
                    <a:gd name="T4" fmla="*/ 10 w 9"/>
                    <a:gd name="T5" fmla="*/ 7 h 12"/>
                    <a:gd name="T6" fmla="*/ 6 w 9"/>
                    <a:gd name="T7" fmla="*/ 4 h 12"/>
                    <a:gd name="T8" fmla="*/ 5 w 9"/>
                    <a:gd name="T9" fmla="*/ 0 h 12"/>
                    <a:gd name="T10" fmla="*/ 2 w 9"/>
                    <a:gd name="T11" fmla="*/ 1 h 12"/>
                    <a:gd name="T12" fmla="*/ 0 w 9"/>
                    <a:gd name="T13" fmla="*/ 5 h 12"/>
                    <a:gd name="T14" fmla="*/ 1 w 9"/>
                    <a:gd name="T15" fmla="*/ 8 h 12"/>
                    <a:gd name="T16" fmla="*/ 2 w 9"/>
                    <a:gd name="T17" fmla="*/ 13 h 12"/>
                    <a:gd name="T18" fmla="*/ 6 w 9"/>
                    <a:gd name="T19" fmla="*/ 14 h 12"/>
                    <a:gd name="T20" fmla="*/ 10 w 9"/>
                    <a:gd name="T21" fmla="*/ 14 h 1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"/>
                    <a:gd name="T34" fmla="*/ 0 h 12"/>
                    <a:gd name="T35" fmla="*/ 9 w 9"/>
                    <a:gd name="T36" fmla="*/ 12 h 1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" h="12">
                      <a:moveTo>
                        <a:pt x="8" y="12"/>
                      </a:moveTo>
                      <a:cubicBezTo>
                        <a:pt x="8" y="10"/>
                        <a:pt x="9" y="9"/>
                        <a:pt x="9" y="8"/>
                      </a:cubicBezTo>
                      <a:cubicBezTo>
                        <a:pt x="9" y="7"/>
                        <a:pt x="9" y="6"/>
                        <a:pt x="8" y="6"/>
                      </a:cubicBezTo>
                      <a:cubicBezTo>
                        <a:pt x="7" y="5"/>
                        <a:pt x="6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1" y="8"/>
                        <a:pt x="2" y="10"/>
                        <a:pt x="2" y="11"/>
                      </a:cubicBezTo>
                      <a:cubicBezTo>
                        <a:pt x="3" y="11"/>
                        <a:pt x="4" y="12"/>
                        <a:pt x="5" y="12"/>
                      </a:cubicBezTo>
                      <a:cubicBezTo>
                        <a:pt x="6" y="12"/>
                        <a:pt x="7" y="12"/>
                        <a:pt x="8" y="1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1" name="Freeform 2584"/>
                <p:cNvSpPr>
                  <a:spLocks noChangeAspect="1"/>
                </p:cNvSpPr>
                <p:nvPr/>
              </p:nvSpPr>
              <p:spPr bwMode="auto">
                <a:xfrm>
                  <a:off x="4691063" y="2822575"/>
                  <a:ext cx="276225" cy="293688"/>
                </a:xfrm>
                <a:custGeom>
                  <a:avLst/>
                  <a:gdLst>
                    <a:gd name="T0" fmla="*/ 94 w 145"/>
                    <a:gd name="T1" fmla="*/ 29 h 154"/>
                    <a:gd name="T2" fmla="*/ 80 w 145"/>
                    <a:gd name="T3" fmla="*/ 38 h 154"/>
                    <a:gd name="T4" fmla="*/ 82 w 145"/>
                    <a:gd name="T5" fmla="*/ 58 h 154"/>
                    <a:gd name="T6" fmla="*/ 97 w 145"/>
                    <a:gd name="T7" fmla="*/ 71 h 154"/>
                    <a:gd name="T8" fmla="*/ 119 w 145"/>
                    <a:gd name="T9" fmla="*/ 102 h 154"/>
                    <a:gd name="T10" fmla="*/ 138 w 145"/>
                    <a:gd name="T11" fmla="*/ 105 h 154"/>
                    <a:gd name="T12" fmla="*/ 140 w 145"/>
                    <a:gd name="T13" fmla="*/ 118 h 154"/>
                    <a:gd name="T14" fmla="*/ 169 w 145"/>
                    <a:gd name="T15" fmla="*/ 133 h 154"/>
                    <a:gd name="T16" fmla="*/ 167 w 145"/>
                    <a:gd name="T17" fmla="*/ 143 h 154"/>
                    <a:gd name="T18" fmla="*/ 156 w 145"/>
                    <a:gd name="T19" fmla="*/ 136 h 154"/>
                    <a:gd name="T20" fmla="*/ 145 w 145"/>
                    <a:gd name="T21" fmla="*/ 147 h 154"/>
                    <a:gd name="T22" fmla="*/ 154 w 145"/>
                    <a:gd name="T23" fmla="*/ 159 h 154"/>
                    <a:gd name="T24" fmla="*/ 145 w 145"/>
                    <a:gd name="T25" fmla="*/ 167 h 154"/>
                    <a:gd name="T26" fmla="*/ 139 w 145"/>
                    <a:gd name="T27" fmla="*/ 184 h 154"/>
                    <a:gd name="T28" fmla="*/ 136 w 145"/>
                    <a:gd name="T29" fmla="*/ 173 h 154"/>
                    <a:gd name="T30" fmla="*/ 139 w 145"/>
                    <a:gd name="T31" fmla="*/ 163 h 154"/>
                    <a:gd name="T32" fmla="*/ 132 w 145"/>
                    <a:gd name="T33" fmla="*/ 143 h 154"/>
                    <a:gd name="T34" fmla="*/ 121 w 145"/>
                    <a:gd name="T35" fmla="*/ 138 h 154"/>
                    <a:gd name="T36" fmla="*/ 115 w 145"/>
                    <a:gd name="T37" fmla="*/ 132 h 154"/>
                    <a:gd name="T38" fmla="*/ 102 w 145"/>
                    <a:gd name="T39" fmla="*/ 119 h 154"/>
                    <a:gd name="T40" fmla="*/ 84 w 145"/>
                    <a:gd name="T41" fmla="*/ 111 h 154"/>
                    <a:gd name="T42" fmla="*/ 66 w 145"/>
                    <a:gd name="T43" fmla="*/ 95 h 154"/>
                    <a:gd name="T44" fmla="*/ 56 w 145"/>
                    <a:gd name="T45" fmla="*/ 82 h 154"/>
                    <a:gd name="T46" fmla="*/ 47 w 145"/>
                    <a:gd name="T47" fmla="*/ 62 h 154"/>
                    <a:gd name="T48" fmla="*/ 29 w 145"/>
                    <a:gd name="T49" fmla="*/ 55 h 154"/>
                    <a:gd name="T50" fmla="*/ 16 w 145"/>
                    <a:gd name="T51" fmla="*/ 66 h 154"/>
                    <a:gd name="T52" fmla="*/ 8 w 145"/>
                    <a:gd name="T53" fmla="*/ 66 h 154"/>
                    <a:gd name="T54" fmla="*/ 10 w 145"/>
                    <a:gd name="T55" fmla="*/ 61 h 154"/>
                    <a:gd name="T56" fmla="*/ 4 w 145"/>
                    <a:gd name="T57" fmla="*/ 46 h 154"/>
                    <a:gd name="T58" fmla="*/ 6 w 145"/>
                    <a:gd name="T59" fmla="*/ 37 h 154"/>
                    <a:gd name="T60" fmla="*/ 1 w 145"/>
                    <a:gd name="T61" fmla="*/ 25 h 154"/>
                    <a:gd name="T62" fmla="*/ 12 w 145"/>
                    <a:gd name="T63" fmla="*/ 23 h 154"/>
                    <a:gd name="T64" fmla="*/ 20 w 145"/>
                    <a:gd name="T65" fmla="*/ 16 h 154"/>
                    <a:gd name="T66" fmla="*/ 29 w 145"/>
                    <a:gd name="T67" fmla="*/ 20 h 154"/>
                    <a:gd name="T68" fmla="*/ 36 w 145"/>
                    <a:gd name="T69" fmla="*/ 16 h 154"/>
                    <a:gd name="T70" fmla="*/ 46 w 145"/>
                    <a:gd name="T71" fmla="*/ 16 h 154"/>
                    <a:gd name="T72" fmla="*/ 49 w 145"/>
                    <a:gd name="T73" fmla="*/ 10 h 154"/>
                    <a:gd name="T74" fmla="*/ 54 w 145"/>
                    <a:gd name="T75" fmla="*/ 5 h 154"/>
                    <a:gd name="T76" fmla="*/ 62 w 145"/>
                    <a:gd name="T77" fmla="*/ 4 h 154"/>
                    <a:gd name="T78" fmla="*/ 79 w 145"/>
                    <a:gd name="T79" fmla="*/ 0 h 154"/>
                    <a:gd name="T80" fmla="*/ 90 w 145"/>
                    <a:gd name="T81" fmla="*/ 10 h 154"/>
                    <a:gd name="T82" fmla="*/ 97 w 145"/>
                    <a:gd name="T83" fmla="*/ 14 h 154"/>
                    <a:gd name="T84" fmla="*/ 101 w 145"/>
                    <a:gd name="T85" fmla="*/ 29 h 15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45"/>
                    <a:gd name="T130" fmla="*/ 0 h 154"/>
                    <a:gd name="T131" fmla="*/ 145 w 145"/>
                    <a:gd name="T132" fmla="*/ 154 h 15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45" h="154">
                      <a:moveTo>
                        <a:pt x="84" y="24"/>
                      </a:moveTo>
                      <a:cubicBezTo>
                        <a:pt x="83" y="24"/>
                        <a:pt x="82" y="24"/>
                        <a:pt x="81" y="24"/>
                      </a:cubicBezTo>
                      <a:cubicBezTo>
                        <a:pt x="80" y="24"/>
                        <a:pt x="79" y="23"/>
                        <a:pt x="78" y="24"/>
                      </a:cubicBezTo>
                      <a:cubicBezTo>
                        <a:pt x="76" y="24"/>
                        <a:pt x="75" y="26"/>
                        <a:pt x="74" y="26"/>
                      </a:cubicBezTo>
                      <a:cubicBezTo>
                        <a:pt x="72" y="27"/>
                        <a:pt x="70" y="26"/>
                        <a:pt x="69" y="27"/>
                      </a:cubicBezTo>
                      <a:cubicBezTo>
                        <a:pt x="68" y="28"/>
                        <a:pt x="67" y="30"/>
                        <a:pt x="67" y="32"/>
                      </a:cubicBezTo>
                      <a:cubicBezTo>
                        <a:pt x="67" y="34"/>
                        <a:pt x="70" y="35"/>
                        <a:pt x="70" y="37"/>
                      </a:cubicBezTo>
                      <a:cubicBezTo>
                        <a:pt x="70" y="38"/>
                        <a:pt x="67" y="39"/>
                        <a:pt x="67" y="40"/>
                      </a:cubicBezTo>
                      <a:cubicBezTo>
                        <a:pt x="67" y="43"/>
                        <a:pt x="67" y="46"/>
                        <a:pt x="68" y="48"/>
                      </a:cubicBezTo>
                      <a:cubicBezTo>
                        <a:pt x="69" y="50"/>
                        <a:pt x="70" y="52"/>
                        <a:pt x="71" y="54"/>
                      </a:cubicBezTo>
                      <a:cubicBezTo>
                        <a:pt x="72" y="55"/>
                        <a:pt x="74" y="53"/>
                        <a:pt x="75" y="54"/>
                      </a:cubicBezTo>
                      <a:cubicBezTo>
                        <a:pt x="77" y="55"/>
                        <a:pt x="79" y="58"/>
                        <a:pt x="81" y="59"/>
                      </a:cubicBezTo>
                      <a:cubicBezTo>
                        <a:pt x="82" y="60"/>
                        <a:pt x="83" y="59"/>
                        <a:pt x="84" y="60"/>
                      </a:cubicBezTo>
                      <a:cubicBezTo>
                        <a:pt x="86" y="65"/>
                        <a:pt x="87" y="72"/>
                        <a:pt x="90" y="77"/>
                      </a:cubicBezTo>
                      <a:cubicBezTo>
                        <a:pt x="92" y="81"/>
                        <a:pt x="96" y="82"/>
                        <a:pt x="99" y="85"/>
                      </a:cubicBezTo>
                      <a:cubicBezTo>
                        <a:pt x="100" y="86"/>
                        <a:pt x="101" y="87"/>
                        <a:pt x="102" y="87"/>
                      </a:cubicBezTo>
                      <a:cubicBezTo>
                        <a:pt x="105" y="88"/>
                        <a:pt x="108" y="87"/>
                        <a:pt x="112" y="87"/>
                      </a:cubicBezTo>
                      <a:cubicBezTo>
                        <a:pt x="113" y="87"/>
                        <a:pt x="114" y="87"/>
                        <a:pt x="115" y="87"/>
                      </a:cubicBezTo>
                      <a:cubicBezTo>
                        <a:pt x="116" y="88"/>
                        <a:pt x="115" y="90"/>
                        <a:pt x="114" y="91"/>
                      </a:cubicBezTo>
                      <a:cubicBezTo>
                        <a:pt x="114" y="92"/>
                        <a:pt x="112" y="93"/>
                        <a:pt x="112" y="94"/>
                      </a:cubicBezTo>
                      <a:cubicBezTo>
                        <a:pt x="113" y="96"/>
                        <a:pt x="115" y="97"/>
                        <a:pt x="117" y="98"/>
                      </a:cubicBezTo>
                      <a:cubicBezTo>
                        <a:pt x="120" y="100"/>
                        <a:pt x="124" y="100"/>
                        <a:pt x="126" y="101"/>
                      </a:cubicBezTo>
                      <a:cubicBezTo>
                        <a:pt x="130" y="103"/>
                        <a:pt x="132" y="106"/>
                        <a:pt x="135" y="108"/>
                      </a:cubicBezTo>
                      <a:cubicBezTo>
                        <a:pt x="137" y="109"/>
                        <a:pt x="139" y="109"/>
                        <a:pt x="141" y="111"/>
                      </a:cubicBezTo>
                      <a:cubicBezTo>
                        <a:pt x="142" y="112"/>
                        <a:pt x="143" y="113"/>
                        <a:pt x="143" y="115"/>
                      </a:cubicBezTo>
                      <a:cubicBezTo>
                        <a:pt x="143" y="118"/>
                        <a:pt x="145" y="121"/>
                        <a:pt x="143" y="123"/>
                      </a:cubicBezTo>
                      <a:cubicBezTo>
                        <a:pt x="142" y="124"/>
                        <a:pt x="140" y="121"/>
                        <a:pt x="139" y="119"/>
                      </a:cubicBezTo>
                      <a:cubicBezTo>
                        <a:pt x="138" y="118"/>
                        <a:pt x="139" y="116"/>
                        <a:pt x="138" y="115"/>
                      </a:cubicBezTo>
                      <a:cubicBezTo>
                        <a:pt x="138" y="114"/>
                        <a:pt x="137" y="115"/>
                        <a:pt x="136" y="115"/>
                      </a:cubicBezTo>
                      <a:cubicBezTo>
                        <a:pt x="134" y="114"/>
                        <a:pt x="132" y="114"/>
                        <a:pt x="130" y="113"/>
                      </a:cubicBezTo>
                      <a:cubicBezTo>
                        <a:pt x="129" y="113"/>
                        <a:pt x="128" y="111"/>
                        <a:pt x="127" y="111"/>
                      </a:cubicBezTo>
                      <a:cubicBezTo>
                        <a:pt x="125" y="112"/>
                        <a:pt x="123" y="114"/>
                        <a:pt x="122" y="115"/>
                      </a:cubicBezTo>
                      <a:cubicBezTo>
                        <a:pt x="121" y="117"/>
                        <a:pt x="121" y="120"/>
                        <a:pt x="121" y="122"/>
                      </a:cubicBezTo>
                      <a:cubicBezTo>
                        <a:pt x="121" y="123"/>
                        <a:pt x="121" y="124"/>
                        <a:pt x="121" y="125"/>
                      </a:cubicBezTo>
                      <a:cubicBezTo>
                        <a:pt x="123" y="127"/>
                        <a:pt x="126" y="127"/>
                        <a:pt x="128" y="129"/>
                      </a:cubicBezTo>
                      <a:cubicBezTo>
                        <a:pt x="129" y="129"/>
                        <a:pt x="128" y="131"/>
                        <a:pt x="128" y="132"/>
                      </a:cubicBezTo>
                      <a:cubicBezTo>
                        <a:pt x="128" y="133"/>
                        <a:pt x="130" y="135"/>
                        <a:pt x="129" y="137"/>
                      </a:cubicBezTo>
                      <a:cubicBezTo>
                        <a:pt x="128" y="138"/>
                        <a:pt x="127" y="136"/>
                        <a:pt x="125" y="137"/>
                      </a:cubicBezTo>
                      <a:cubicBezTo>
                        <a:pt x="124" y="137"/>
                        <a:pt x="122" y="138"/>
                        <a:pt x="121" y="139"/>
                      </a:cubicBezTo>
                      <a:cubicBezTo>
                        <a:pt x="121" y="141"/>
                        <a:pt x="122" y="144"/>
                        <a:pt x="121" y="146"/>
                      </a:cubicBezTo>
                      <a:cubicBezTo>
                        <a:pt x="121" y="147"/>
                        <a:pt x="118" y="147"/>
                        <a:pt x="118" y="148"/>
                      </a:cubicBezTo>
                      <a:cubicBezTo>
                        <a:pt x="117" y="150"/>
                        <a:pt x="118" y="152"/>
                        <a:pt x="116" y="153"/>
                      </a:cubicBezTo>
                      <a:cubicBezTo>
                        <a:pt x="115" y="154"/>
                        <a:pt x="113" y="153"/>
                        <a:pt x="112" y="152"/>
                      </a:cubicBezTo>
                      <a:cubicBezTo>
                        <a:pt x="111" y="152"/>
                        <a:pt x="111" y="151"/>
                        <a:pt x="111" y="150"/>
                      </a:cubicBezTo>
                      <a:cubicBezTo>
                        <a:pt x="112" y="148"/>
                        <a:pt x="113" y="146"/>
                        <a:pt x="113" y="144"/>
                      </a:cubicBezTo>
                      <a:cubicBezTo>
                        <a:pt x="113" y="143"/>
                        <a:pt x="112" y="142"/>
                        <a:pt x="113" y="142"/>
                      </a:cubicBezTo>
                      <a:cubicBezTo>
                        <a:pt x="114" y="140"/>
                        <a:pt x="117" y="141"/>
                        <a:pt x="118" y="140"/>
                      </a:cubicBezTo>
                      <a:cubicBezTo>
                        <a:pt x="118" y="138"/>
                        <a:pt x="116" y="137"/>
                        <a:pt x="116" y="136"/>
                      </a:cubicBezTo>
                      <a:cubicBezTo>
                        <a:pt x="115" y="135"/>
                        <a:pt x="116" y="134"/>
                        <a:pt x="115" y="133"/>
                      </a:cubicBezTo>
                      <a:cubicBezTo>
                        <a:pt x="115" y="131"/>
                        <a:pt x="114" y="129"/>
                        <a:pt x="113" y="127"/>
                      </a:cubicBezTo>
                      <a:cubicBezTo>
                        <a:pt x="112" y="125"/>
                        <a:pt x="111" y="121"/>
                        <a:pt x="110" y="119"/>
                      </a:cubicBezTo>
                      <a:cubicBezTo>
                        <a:pt x="109" y="118"/>
                        <a:pt x="108" y="119"/>
                        <a:pt x="108" y="119"/>
                      </a:cubicBezTo>
                      <a:cubicBezTo>
                        <a:pt x="107" y="119"/>
                        <a:pt x="105" y="119"/>
                        <a:pt x="105" y="118"/>
                      </a:cubicBezTo>
                      <a:cubicBezTo>
                        <a:pt x="103" y="117"/>
                        <a:pt x="102" y="116"/>
                        <a:pt x="101" y="115"/>
                      </a:cubicBezTo>
                      <a:cubicBezTo>
                        <a:pt x="101" y="114"/>
                        <a:pt x="103" y="114"/>
                        <a:pt x="102" y="114"/>
                      </a:cubicBezTo>
                      <a:cubicBezTo>
                        <a:pt x="102" y="112"/>
                        <a:pt x="101" y="111"/>
                        <a:pt x="100" y="110"/>
                      </a:cubicBezTo>
                      <a:cubicBezTo>
                        <a:pt x="99" y="109"/>
                        <a:pt x="97" y="110"/>
                        <a:pt x="96" y="110"/>
                      </a:cubicBezTo>
                      <a:cubicBezTo>
                        <a:pt x="94" y="109"/>
                        <a:pt x="93" y="109"/>
                        <a:pt x="91" y="108"/>
                      </a:cubicBezTo>
                      <a:cubicBezTo>
                        <a:pt x="90" y="107"/>
                        <a:pt x="89" y="105"/>
                        <a:pt x="88" y="103"/>
                      </a:cubicBezTo>
                      <a:cubicBezTo>
                        <a:pt x="87" y="101"/>
                        <a:pt x="87" y="100"/>
                        <a:pt x="85" y="99"/>
                      </a:cubicBezTo>
                      <a:cubicBezTo>
                        <a:pt x="84" y="98"/>
                        <a:pt x="82" y="99"/>
                        <a:pt x="80" y="99"/>
                      </a:cubicBezTo>
                      <a:cubicBezTo>
                        <a:pt x="78" y="99"/>
                        <a:pt x="76" y="98"/>
                        <a:pt x="75" y="96"/>
                      </a:cubicBezTo>
                      <a:cubicBezTo>
                        <a:pt x="73" y="95"/>
                        <a:pt x="72" y="93"/>
                        <a:pt x="70" y="92"/>
                      </a:cubicBezTo>
                      <a:cubicBezTo>
                        <a:pt x="69" y="91"/>
                        <a:pt x="67" y="90"/>
                        <a:pt x="66" y="88"/>
                      </a:cubicBezTo>
                      <a:cubicBezTo>
                        <a:pt x="65" y="87"/>
                        <a:pt x="63" y="85"/>
                        <a:pt x="61" y="83"/>
                      </a:cubicBezTo>
                      <a:cubicBezTo>
                        <a:pt x="59" y="82"/>
                        <a:pt x="57" y="81"/>
                        <a:pt x="55" y="79"/>
                      </a:cubicBezTo>
                      <a:cubicBezTo>
                        <a:pt x="53" y="78"/>
                        <a:pt x="53" y="76"/>
                        <a:pt x="52" y="74"/>
                      </a:cubicBezTo>
                      <a:cubicBezTo>
                        <a:pt x="50" y="73"/>
                        <a:pt x="48" y="72"/>
                        <a:pt x="47" y="71"/>
                      </a:cubicBezTo>
                      <a:cubicBezTo>
                        <a:pt x="46" y="70"/>
                        <a:pt x="47" y="69"/>
                        <a:pt x="47" y="68"/>
                      </a:cubicBezTo>
                      <a:cubicBezTo>
                        <a:pt x="46" y="66"/>
                        <a:pt x="45" y="64"/>
                        <a:pt x="44" y="62"/>
                      </a:cubicBezTo>
                      <a:cubicBezTo>
                        <a:pt x="43" y="59"/>
                        <a:pt x="43" y="56"/>
                        <a:pt x="42" y="54"/>
                      </a:cubicBezTo>
                      <a:cubicBezTo>
                        <a:pt x="42" y="53"/>
                        <a:pt x="40" y="52"/>
                        <a:pt x="39" y="52"/>
                      </a:cubicBezTo>
                      <a:cubicBezTo>
                        <a:pt x="37" y="51"/>
                        <a:pt x="36" y="51"/>
                        <a:pt x="34" y="50"/>
                      </a:cubicBezTo>
                      <a:cubicBezTo>
                        <a:pt x="32" y="49"/>
                        <a:pt x="31" y="47"/>
                        <a:pt x="29" y="47"/>
                      </a:cubicBezTo>
                      <a:cubicBezTo>
                        <a:pt x="27" y="46"/>
                        <a:pt x="26" y="46"/>
                        <a:pt x="24" y="46"/>
                      </a:cubicBezTo>
                      <a:cubicBezTo>
                        <a:pt x="22" y="47"/>
                        <a:pt x="21" y="48"/>
                        <a:pt x="19" y="49"/>
                      </a:cubicBezTo>
                      <a:cubicBezTo>
                        <a:pt x="18" y="50"/>
                        <a:pt x="18" y="52"/>
                        <a:pt x="17" y="53"/>
                      </a:cubicBezTo>
                      <a:cubicBezTo>
                        <a:pt x="16" y="54"/>
                        <a:pt x="15" y="55"/>
                        <a:pt x="13" y="55"/>
                      </a:cubicBezTo>
                      <a:cubicBezTo>
                        <a:pt x="12" y="56"/>
                        <a:pt x="11" y="56"/>
                        <a:pt x="9" y="56"/>
                      </a:cubicBezTo>
                      <a:cubicBezTo>
                        <a:pt x="9" y="57"/>
                        <a:pt x="8" y="58"/>
                        <a:pt x="8" y="58"/>
                      </a:cubicBezTo>
                      <a:cubicBezTo>
                        <a:pt x="8" y="57"/>
                        <a:pt x="7" y="56"/>
                        <a:pt x="7" y="55"/>
                      </a:cubicBezTo>
                      <a:cubicBezTo>
                        <a:pt x="8" y="54"/>
                        <a:pt x="10" y="55"/>
                        <a:pt x="11" y="54"/>
                      </a:cubicBezTo>
                      <a:cubicBezTo>
                        <a:pt x="12" y="53"/>
                        <a:pt x="12" y="52"/>
                        <a:pt x="12" y="51"/>
                      </a:cubicBezTo>
                      <a:cubicBezTo>
                        <a:pt x="11" y="50"/>
                        <a:pt x="9" y="51"/>
                        <a:pt x="8" y="51"/>
                      </a:cubicBezTo>
                      <a:cubicBezTo>
                        <a:pt x="6" y="50"/>
                        <a:pt x="4" y="49"/>
                        <a:pt x="3" y="47"/>
                      </a:cubicBezTo>
                      <a:cubicBezTo>
                        <a:pt x="2" y="46"/>
                        <a:pt x="3" y="44"/>
                        <a:pt x="3" y="42"/>
                      </a:cubicBezTo>
                      <a:cubicBezTo>
                        <a:pt x="3" y="41"/>
                        <a:pt x="4" y="40"/>
                        <a:pt x="3" y="38"/>
                      </a:cubicBezTo>
                      <a:cubicBezTo>
                        <a:pt x="3" y="37"/>
                        <a:pt x="0" y="37"/>
                        <a:pt x="0" y="36"/>
                      </a:cubicBezTo>
                      <a:cubicBezTo>
                        <a:pt x="0" y="35"/>
                        <a:pt x="1" y="34"/>
                        <a:pt x="1" y="33"/>
                      </a:cubicBezTo>
                      <a:cubicBezTo>
                        <a:pt x="2" y="32"/>
                        <a:pt x="4" y="32"/>
                        <a:pt x="5" y="31"/>
                      </a:cubicBezTo>
                      <a:cubicBezTo>
                        <a:pt x="5" y="30"/>
                        <a:pt x="4" y="28"/>
                        <a:pt x="4" y="27"/>
                      </a:cubicBezTo>
                      <a:cubicBezTo>
                        <a:pt x="3" y="26"/>
                        <a:pt x="1" y="25"/>
                        <a:pt x="0" y="23"/>
                      </a:cubicBezTo>
                      <a:cubicBezTo>
                        <a:pt x="0" y="23"/>
                        <a:pt x="0" y="22"/>
                        <a:pt x="1" y="21"/>
                      </a:cubicBezTo>
                      <a:cubicBezTo>
                        <a:pt x="1" y="21"/>
                        <a:pt x="3" y="21"/>
                        <a:pt x="4" y="20"/>
                      </a:cubicBezTo>
                      <a:cubicBezTo>
                        <a:pt x="5" y="20"/>
                        <a:pt x="6" y="21"/>
                        <a:pt x="7" y="20"/>
                      </a:cubicBezTo>
                      <a:cubicBezTo>
                        <a:pt x="8" y="20"/>
                        <a:pt x="9" y="19"/>
                        <a:pt x="10" y="19"/>
                      </a:cubicBezTo>
                      <a:cubicBezTo>
                        <a:pt x="11" y="19"/>
                        <a:pt x="12" y="20"/>
                        <a:pt x="13" y="20"/>
                      </a:cubicBezTo>
                      <a:cubicBezTo>
                        <a:pt x="15" y="19"/>
                        <a:pt x="16" y="18"/>
                        <a:pt x="17" y="16"/>
                      </a:cubicBezTo>
                      <a:cubicBezTo>
                        <a:pt x="17" y="15"/>
                        <a:pt x="17" y="14"/>
                        <a:pt x="17" y="13"/>
                      </a:cubicBezTo>
                      <a:cubicBezTo>
                        <a:pt x="18" y="12"/>
                        <a:pt x="19" y="10"/>
                        <a:pt x="20" y="10"/>
                      </a:cubicBezTo>
                      <a:cubicBezTo>
                        <a:pt x="22" y="11"/>
                        <a:pt x="20" y="14"/>
                        <a:pt x="21" y="15"/>
                      </a:cubicBezTo>
                      <a:cubicBezTo>
                        <a:pt x="22" y="16"/>
                        <a:pt x="23" y="16"/>
                        <a:pt x="24" y="17"/>
                      </a:cubicBezTo>
                      <a:cubicBezTo>
                        <a:pt x="25" y="17"/>
                        <a:pt x="25" y="19"/>
                        <a:pt x="26" y="19"/>
                      </a:cubicBezTo>
                      <a:cubicBezTo>
                        <a:pt x="27" y="19"/>
                        <a:pt x="28" y="19"/>
                        <a:pt x="29" y="18"/>
                      </a:cubicBezTo>
                      <a:cubicBezTo>
                        <a:pt x="30" y="17"/>
                        <a:pt x="30" y="15"/>
                        <a:pt x="30" y="13"/>
                      </a:cubicBezTo>
                      <a:cubicBezTo>
                        <a:pt x="30" y="12"/>
                        <a:pt x="30" y="11"/>
                        <a:pt x="31" y="11"/>
                      </a:cubicBezTo>
                      <a:cubicBezTo>
                        <a:pt x="33" y="11"/>
                        <a:pt x="33" y="13"/>
                        <a:pt x="34" y="13"/>
                      </a:cubicBezTo>
                      <a:cubicBezTo>
                        <a:pt x="35" y="14"/>
                        <a:pt x="37" y="13"/>
                        <a:pt x="38" y="13"/>
                      </a:cubicBezTo>
                      <a:cubicBezTo>
                        <a:pt x="39" y="13"/>
                        <a:pt x="40" y="14"/>
                        <a:pt x="40" y="14"/>
                      </a:cubicBezTo>
                      <a:cubicBezTo>
                        <a:pt x="41" y="12"/>
                        <a:pt x="40" y="11"/>
                        <a:pt x="40" y="9"/>
                      </a:cubicBezTo>
                      <a:cubicBezTo>
                        <a:pt x="40" y="9"/>
                        <a:pt x="40" y="8"/>
                        <a:pt x="41" y="8"/>
                      </a:cubicBezTo>
                      <a:cubicBezTo>
                        <a:pt x="42" y="8"/>
                        <a:pt x="43" y="10"/>
                        <a:pt x="44" y="10"/>
                      </a:cubicBezTo>
                      <a:cubicBezTo>
                        <a:pt x="45" y="9"/>
                        <a:pt x="44" y="7"/>
                        <a:pt x="44" y="6"/>
                      </a:cubicBezTo>
                      <a:cubicBezTo>
                        <a:pt x="44" y="5"/>
                        <a:pt x="44" y="4"/>
                        <a:pt x="45" y="4"/>
                      </a:cubicBezTo>
                      <a:cubicBezTo>
                        <a:pt x="46" y="4"/>
                        <a:pt x="47" y="5"/>
                        <a:pt x="48" y="5"/>
                      </a:cubicBezTo>
                      <a:cubicBezTo>
                        <a:pt x="50" y="5"/>
                        <a:pt x="51" y="6"/>
                        <a:pt x="52" y="6"/>
                      </a:cubicBezTo>
                      <a:cubicBezTo>
                        <a:pt x="53" y="5"/>
                        <a:pt x="52" y="3"/>
                        <a:pt x="52" y="3"/>
                      </a:cubicBezTo>
                      <a:cubicBezTo>
                        <a:pt x="54" y="2"/>
                        <a:pt x="55" y="2"/>
                        <a:pt x="57" y="2"/>
                      </a:cubicBezTo>
                      <a:cubicBezTo>
                        <a:pt x="59" y="1"/>
                        <a:pt x="60" y="2"/>
                        <a:pt x="62" y="1"/>
                      </a:cubicBezTo>
                      <a:cubicBezTo>
                        <a:pt x="63" y="1"/>
                        <a:pt x="64" y="0"/>
                        <a:pt x="66" y="0"/>
                      </a:cubicBezTo>
                      <a:cubicBezTo>
                        <a:pt x="66" y="1"/>
                        <a:pt x="65" y="2"/>
                        <a:pt x="66" y="3"/>
                      </a:cubicBezTo>
                      <a:cubicBezTo>
                        <a:pt x="66" y="5"/>
                        <a:pt x="67" y="6"/>
                        <a:pt x="69" y="7"/>
                      </a:cubicBezTo>
                      <a:cubicBezTo>
                        <a:pt x="70" y="7"/>
                        <a:pt x="73" y="7"/>
                        <a:pt x="75" y="8"/>
                      </a:cubicBezTo>
                      <a:cubicBezTo>
                        <a:pt x="77" y="8"/>
                        <a:pt x="80" y="9"/>
                        <a:pt x="83" y="9"/>
                      </a:cubicBezTo>
                      <a:cubicBezTo>
                        <a:pt x="83" y="9"/>
                        <a:pt x="83" y="10"/>
                        <a:pt x="84" y="10"/>
                      </a:cubicBezTo>
                      <a:cubicBezTo>
                        <a:pt x="83" y="11"/>
                        <a:pt x="81" y="11"/>
                        <a:pt x="81" y="12"/>
                      </a:cubicBezTo>
                      <a:cubicBezTo>
                        <a:pt x="80" y="13"/>
                        <a:pt x="82" y="14"/>
                        <a:pt x="82" y="16"/>
                      </a:cubicBezTo>
                      <a:cubicBezTo>
                        <a:pt x="83" y="17"/>
                        <a:pt x="81" y="18"/>
                        <a:pt x="82" y="20"/>
                      </a:cubicBezTo>
                      <a:cubicBezTo>
                        <a:pt x="82" y="21"/>
                        <a:pt x="83" y="22"/>
                        <a:pt x="84" y="2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2" name="Freeform 2585"/>
                <p:cNvSpPr>
                  <a:spLocks noChangeAspect="1"/>
                </p:cNvSpPr>
                <p:nvPr/>
              </p:nvSpPr>
              <p:spPr bwMode="auto">
                <a:xfrm>
                  <a:off x="4675188" y="2797175"/>
                  <a:ext cx="101600" cy="65088"/>
                </a:xfrm>
                <a:custGeom>
                  <a:avLst/>
                  <a:gdLst>
                    <a:gd name="T0" fmla="*/ 64 w 54"/>
                    <a:gd name="T1" fmla="*/ 21 h 34"/>
                    <a:gd name="T2" fmla="*/ 63 w 54"/>
                    <a:gd name="T3" fmla="*/ 17 h 34"/>
                    <a:gd name="T4" fmla="*/ 58 w 54"/>
                    <a:gd name="T5" fmla="*/ 21 h 34"/>
                    <a:gd name="T6" fmla="*/ 55 w 54"/>
                    <a:gd name="T7" fmla="*/ 17 h 34"/>
                    <a:gd name="T8" fmla="*/ 51 w 54"/>
                    <a:gd name="T9" fmla="*/ 16 h 34"/>
                    <a:gd name="T10" fmla="*/ 51 w 54"/>
                    <a:gd name="T11" fmla="*/ 12 h 34"/>
                    <a:gd name="T12" fmla="*/ 51 w 54"/>
                    <a:gd name="T13" fmla="*/ 10 h 34"/>
                    <a:gd name="T14" fmla="*/ 50 w 54"/>
                    <a:gd name="T15" fmla="*/ 6 h 34"/>
                    <a:gd name="T16" fmla="*/ 46 w 54"/>
                    <a:gd name="T17" fmla="*/ 2 h 34"/>
                    <a:gd name="T18" fmla="*/ 40 w 54"/>
                    <a:gd name="T19" fmla="*/ 2 h 34"/>
                    <a:gd name="T20" fmla="*/ 36 w 54"/>
                    <a:gd name="T21" fmla="*/ 0 h 34"/>
                    <a:gd name="T22" fmla="*/ 36 w 54"/>
                    <a:gd name="T23" fmla="*/ 4 h 34"/>
                    <a:gd name="T24" fmla="*/ 32 w 54"/>
                    <a:gd name="T25" fmla="*/ 5 h 34"/>
                    <a:gd name="T26" fmla="*/ 28 w 54"/>
                    <a:gd name="T27" fmla="*/ 7 h 34"/>
                    <a:gd name="T28" fmla="*/ 23 w 54"/>
                    <a:gd name="T29" fmla="*/ 6 h 34"/>
                    <a:gd name="T30" fmla="*/ 19 w 54"/>
                    <a:gd name="T31" fmla="*/ 8 h 34"/>
                    <a:gd name="T32" fmla="*/ 14 w 54"/>
                    <a:gd name="T33" fmla="*/ 7 h 34"/>
                    <a:gd name="T34" fmla="*/ 12 w 54"/>
                    <a:gd name="T35" fmla="*/ 8 h 34"/>
                    <a:gd name="T36" fmla="*/ 14 w 54"/>
                    <a:gd name="T37" fmla="*/ 11 h 34"/>
                    <a:gd name="T38" fmla="*/ 9 w 54"/>
                    <a:gd name="T39" fmla="*/ 16 h 34"/>
                    <a:gd name="T40" fmla="*/ 6 w 54"/>
                    <a:gd name="T41" fmla="*/ 19 h 34"/>
                    <a:gd name="T42" fmla="*/ 4 w 54"/>
                    <a:gd name="T43" fmla="*/ 24 h 34"/>
                    <a:gd name="T44" fmla="*/ 2 w 54"/>
                    <a:gd name="T45" fmla="*/ 29 h 34"/>
                    <a:gd name="T46" fmla="*/ 1 w 54"/>
                    <a:gd name="T47" fmla="*/ 35 h 34"/>
                    <a:gd name="T48" fmla="*/ 6 w 54"/>
                    <a:gd name="T49" fmla="*/ 30 h 34"/>
                    <a:gd name="T50" fmla="*/ 9 w 54"/>
                    <a:gd name="T51" fmla="*/ 30 h 34"/>
                    <a:gd name="T52" fmla="*/ 12 w 54"/>
                    <a:gd name="T53" fmla="*/ 31 h 34"/>
                    <a:gd name="T54" fmla="*/ 12 w 54"/>
                    <a:gd name="T55" fmla="*/ 36 h 34"/>
                    <a:gd name="T56" fmla="*/ 15 w 54"/>
                    <a:gd name="T57" fmla="*/ 40 h 34"/>
                    <a:gd name="T58" fmla="*/ 19 w 54"/>
                    <a:gd name="T59" fmla="*/ 40 h 34"/>
                    <a:gd name="T60" fmla="*/ 23 w 54"/>
                    <a:gd name="T61" fmla="*/ 39 h 34"/>
                    <a:gd name="T62" fmla="*/ 26 w 54"/>
                    <a:gd name="T63" fmla="*/ 40 h 34"/>
                    <a:gd name="T64" fmla="*/ 31 w 54"/>
                    <a:gd name="T65" fmla="*/ 35 h 34"/>
                    <a:gd name="T66" fmla="*/ 31 w 54"/>
                    <a:gd name="T67" fmla="*/ 31 h 34"/>
                    <a:gd name="T68" fmla="*/ 34 w 54"/>
                    <a:gd name="T69" fmla="*/ 28 h 34"/>
                    <a:gd name="T70" fmla="*/ 36 w 54"/>
                    <a:gd name="T71" fmla="*/ 34 h 34"/>
                    <a:gd name="T72" fmla="*/ 39 w 54"/>
                    <a:gd name="T73" fmla="*/ 36 h 34"/>
                    <a:gd name="T74" fmla="*/ 41 w 54"/>
                    <a:gd name="T75" fmla="*/ 39 h 34"/>
                    <a:gd name="T76" fmla="*/ 45 w 54"/>
                    <a:gd name="T77" fmla="*/ 37 h 34"/>
                    <a:gd name="T78" fmla="*/ 46 w 54"/>
                    <a:gd name="T79" fmla="*/ 31 h 34"/>
                    <a:gd name="T80" fmla="*/ 47 w 54"/>
                    <a:gd name="T81" fmla="*/ 29 h 34"/>
                    <a:gd name="T82" fmla="*/ 51 w 54"/>
                    <a:gd name="T83" fmla="*/ 31 h 34"/>
                    <a:gd name="T84" fmla="*/ 56 w 54"/>
                    <a:gd name="T85" fmla="*/ 31 h 34"/>
                    <a:gd name="T86" fmla="*/ 58 w 54"/>
                    <a:gd name="T87" fmla="*/ 33 h 34"/>
                    <a:gd name="T88" fmla="*/ 58 w 54"/>
                    <a:gd name="T89" fmla="*/ 27 h 34"/>
                    <a:gd name="T90" fmla="*/ 59 w 54"/>
                    <a:gd name="T91" fmla="*/ 25 h 34"/>
                    <a:gd name="T92" fmla="*/ 63 w 54"/>
                    <a:gd name="T93" fmla="*/ 28 h 34"/>
                    <a:gd name="T94" fmla="*/ 63 w 54"/>
                    <a:gd name="T95" fmla="*/ 23 h 34"/>
                    <a:gd name="T96" fmla="*/ 64 w 54"/>
                    <a:gd name="T97" fmla="*/ 21 h 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34"/>
                    <a:gd name="T149" fmla="*/ 54 w 54"/>
                    <a:gd name="T150" fmla="*/ 34 h 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34">
                      <a:moveTo>
                        <a:pt x="54" y="17"/>
                      </a:moveTo>
                      <a:cubicBezTo>
                        <a:pt x="53" y="16"/>
                        <a:pt x="54" y="14"/>
                        <a:pt x="53" y="14"/>
                      </a:cubicBezTo>
                      <a:cubicBezTo>
                        <a:pt x="51" y="14"/>
                        <a:pt x="51" y="17"/>
                        <a:pt x="49" y="17"/>
                      </a:cubicBezTo>
                      <a:cubicBezTo>
                        <a:pt x="48" y="17"/>
                        <a:pt x="47" y="15"/>
                        <a:pt x="46" y="14"/>
                      </a:cubicBezTo>
                      <a:cubicBezTo>
                        <a:pt x="45" y="13"/>
                        <a:pt x="43" y="14"/>
                        <a:pt x="43" y="13"/>
                      </a:cubicBezTo>
                      <a:cubicBezTo>
                        <a:pt x="42" y="13"/>
                        <a:pt x="43" y="11"/>
                        <a:pt x="43" y="10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2" y="7"/>
                        <a:pt x="42" y="6"/>
                        <a:pt x="42" y="5"/>
                      </a:cubicBezTo>
                      <a:cubicBezTo>
                        <a:pt x="41" y="4"/>
                        <a:pt x="40" y="3"/>
                        <a:pt x="39" y="2"/>
                      </a:cubicBezTo>
                      <a:cubicBezTo>
                        <a:pt x="37" y="2"/>
                        <a:pt x="36" y="2"/>
                        <a:pt x="34" y="2"/>
                      </a:cubicBezTo>
                      <a:cubicBezTo>
                        <a:pt x="33" y="2"/>
                        <a:pt x="31" y="0"/>
                        <a:pt x="30" y="0"/>
                      </a:cubicBezTo>
                      <a:cubicBezTo>
                        <a:pt x="29" y="0"/>
                        <a:pt x="31" y="2"/>
                        <a:pt x="30" y="3"/>
                      </a:cubicBezTo>
                      <a:cubicBezTo>
                        <a:pt x="29" y="4"/>
                        <a:pt x="28" y="3"/>
                        <a:pt x="27" y="4"/>
                      </a:cubicBezTo>
                      <a:cubicBezTo>
                        <a:pt x="26" y="4"/>
                        <a:pt x="25" y="5"/>
                        <a:pt x="24" y="6"/>
                      </a:cubicBezTo>
                      <a:cubicBezTo>
                        <a:pt x="22" y="6"/>
                        <a:pt x="20" y="5"/>
                        <a:pt x="19" y="5"/>
                      </a:cubicBezTo>
                      <a:cubicBezTo>
                        <a:pt x="18" y="6"/>
                        <a:pt x="17" y="7"/>
                        <a:pt x="16" y="7"/>
                      </a:cubicBezTo>
                      <a:cubicBezTo>
                        <a:pt x="14" y="7"/>
                        <a:pt x="13" y="5"/>
                        <a:pt x="12" y="6"/>
                      </a:cubicBezTo>
                      <a:cubicBezTo>
                        <a:pt x="11" y="6"/>
                        <a:pt x="10" y="7"/>
                        <a:pt x="10" y="7"/>
                      </a:cubicBezTo>
                      <a:cubicBezTo>
                        <a:pt x="10" y="8"/>
                        <a:pt x="12" y="8"/>
                        <a:pt x="12" y="9"/>
                      </a:cubicBezTo>
                      <a:cubicBezTo>
                        <a:pt x="11" y="10"/>
                        <a:pt x="9" y="12"/>
                        <a:pt x="8" y="13"/>
                      </a:cubicBezTo>
                      <a:cubicBezTo>
                        <a:pt x="7" y="14"/>
                        <a:pt x="5" y="15"/>
                        <a:pt x="5" y="16"/>
                      </a:cubicBezTo>
                      <a:cubicBezTo>
                        <a:pt x="4" y="17"/>
                        <a:pt x="3" y="19"/>
                        <a:pt x="3" y="20"/>
                      </a:cubicBezTo>
                      <a:cubicBezTo>
                        <a:pt x="2" y="21"/>
                        <a:pt x="2" y="23"/>
                        <a:pt x="2" y="24"/>
                      </a:cubicBezTo>
                      <a:cubicBezTo>
                        <a:pt x="1" y="26"/>
                        <a:pt x="0" y="28"/>
                        <a:pt x="1" y="29"/>
                      </a:cubicBezTo>
                      <a:cubicBezTo>
                        <a:pt x="3" y="29"/>
                        <a:pt x="4" y="26"/>
                        <a:pt x="5" y="25"/>
                      </a:cubicBezTo>
                      <a:cubicBezTo>
                        <a:pt x="6" y="25"/>
                        <a:pt x="7" y="25"/>
                        <a:pt x="8" y="25"/>
                      </a:cubicBezTo>
                      <a:cubicBezTo>
                        <a:pt x="9" y="25"/>
                        <a:pt x="9" y="26"/>
                        <a:pt x="10" y="26"/>
                      </a:cubicBezTo>
                      <a:cubicBezTo>
                        <a:pt x="10" y="27"/>
                        <a:pt x="10" y="29"/>
                        <a:pt x="10" y="30"/>
                      </a:cubicBezTo>
                      <a:cubicBezTo>
                        <a:pt x="11" y="31"/>
                        <a:pt x="12" y="32"/>
                        <a:pt x="13" y="33"/>
                      </a:cubicBezTo>
                      <a:cubicBezTo>
                        <a:pt x="14" y="33"/>
                        <a:pt x="15" y="34"/>
                        <a:pt x="16" y="33"/>
                      </a:cubicBezTo>
                      <a:cubicBezTo>
                        <a:pt x="17" y="33"/>
                        <a:pt x="18" y="32"/>
                        <a:pt x="19" y="32"/>
                      </a:cubicBezTo>
                      <a:cubicBezTo>
                        <a:pt x="20" y="32"/>
                        <a:pt x="21" y="33"/>
                        <a:pt x="22" y="33"/>
                      </a:cubicBezTo>
                      <a:cubicBezTo>
                        <a:pt x="24" y="32"/>
                        <a:pt x="25" y="31"/>
                        <a:pt x="26" y="29"/>
                      </a:cubicBezTo>
                      <a:cubicBezTo>
                        <a:pt x="26" y="28"/>
                        <a:pt x="26" y="27"/>
                        <a:pt x="26" y="26"/>
                      </a:cubicBezTo>
                      <a:cubicBezTo>
                        <a:pt x="27" y="25"/>
                        <a:pt x="28" y="23"/>
                        <a:pt x="29" y="23"/>
                      </a:cubicBezTo>
                      <a:cubicBezTo>
                        <a:pt x="31" y="24"/>
                        <a:pt x="29" y="27"/>
                        <a:pt x="30" y="28"/>
                      </a:cubicBezTo>
                      <a:cubicBezTo>
                        <a:pt x="31" y="29"/>
                        <a:pt x="32" y="29"/>
                        <a:pt x="33" y="30"/>
                      </a:cubicBezTo>
                      <a:cubicBezTo>
                        <a:pt x="34" y="30"/>
                        <a:pt x="34" y="32"/>
                        <a:pt x="35" y="32"/>
                      </a:cubicBezTo>
                      <a:cubicBezTo>
                        <a:pt x="36" y="32"/>
                        <a:pt x="37" y="32"/>
                        <a:pt x="38" y="31"/>
                      </a:cubicBezTo>
                      <a:cubicBezTo>
                        <a:pt x="39" y="30"/>
                        <a:pt x="39" y="28"/>
                        <a:pt x="39" y="26"/>
                      </a:cubicBezTo>
                      <a:cubicBezTo>
                        <a:pt x="39" y="25"/>
                        <a:pt x="39" y="24"/>
                        <a:pt x="40" y="24"/>
                      </a:cubicBezTo>
                      <a:cubicBezTo>
                        <a:pt x="42" y="24"/>
                        <a:pt x="42" y="26"/>
                        <a:pt x="43" y="26"/>
                      </a:cubicBezTo>
                      <a:cubicBezTo>
                        <a:pt x="44" y="27"/>
                        <a:pt x="46" y="26"/>
                        <a:pt x="47" y="26"/>
                      </a:cubicBezTo>
                      <a:cubicBezTo>
                        <a:pt x="48" y="26"/>
                        <a:pt x="49" y="27"/>
                        <a:pt x="49" y="27"/>
                      </a:cubicBezTo>
                      <a:cubicBezTo>
                        <a:pt x="50" y="25"/>
                        <a:pt x="49" y="24"/>
                        <a:pt x="49" y="22"/>
                      </a:cubicBezTo>
                      <a:cubicBezTo>
                        <a:pt x="49" y="22"/>
                        <a:pt x="49" y="21"/>
                        <a:pt x="50" y="21"/>
                      </a:cubicBezTo>
                      <a:cubicBezTo>
                        <a:pt x="51" y="21"/>
                        <a:pt x="52" y="23"/>
                        <a:pt x="53" y="23"/>
                      </a:cubicBezTo>
                      <a:cubicBezTo>
                        <a:pt x="54" y="22"/>
                        <a:pt x="53" y="20"/>
                        <a:pt x="53" y="19"/>
                      </a:cubicBezTo>
                      <a:cubicBezTo>
                        <a:pt x="53" y="18"/>
                        <a:pt x="53" y="17"/>
                        <a:pt x="54" y="1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3" name="Freeform 2586"/>
                <p:cNvSpPr>
                  <a:spLocks noChangeAspect="1"/>
                </p:cNvSpPr>
                <p:nvPr/>
              </p:nvSpPr>
              <p:spPr bwMode="auto">
                <a:xfrm>
                  <a:off x="4754563" y="2754313"/>
                  <a:ext cx="173038" cy="90488"/>
                </a:xfrm>
                <a:custGeom>
                  <a:avLst/>
                  <a:gdLst>
                    <a:gd name="T0" fmla="*/ 97 w 91"/>
                    <a:gd name="T1" fmla="*/ 46 h 48"/>
                    <a:gd name="T2" fmla="*/ 98 w 91"/>
                    <a:gd name="T3" fmla="*/ 44 h 48"/>
                    <a:gd name="T4" fmla="*/ 101 w 91"/>
                    <a:gd name="T5" fmla="*/ 44 h 48"/>
                    <a:gd name="T6" fmla="*/ 98 w 91"/>
                    <a:gd name="T7" fmla="*/ 37 h 48"/>
                    <a:gd name="T8" fmla="*/ 103 w 91"/>
                    <a:gd name="T9" fmla="*/ 33 h 48"/>
                    <a:gd name="T10" fmla="*/ 105 w 91"/>
                    <a:gd name="T11" fmla="*/ 30 h 48"/>
                    <a:gd name="T12" fmla="*/ 108 w 91"/>
                    <a:gd name="T13" fmla="*/ 29 h 48"/>
                    <a:gd name="T14" fmla="*/ 109 w 91"/>
                    <a:gd name="T15" fmla="*/ 23 h 48"/>
                    <a:gd name="T16" fmla="*/ 105 w 91"/>
                    <a:gd name="T17" fmla="*/ 18 h 48"/>
                    <a:gd name="T18" fmla="*/ 105 w 91"/>
                    <a:gd name="T19" fmla="*/ 13 h 48"/>
                    <a:gd name="T20" fmla="*/ 105 w 91"/>
                    <a:gd name="T21" fmla="*/ 8 h 48"/>
                    <a:gd name="T22" fmla="*/ 99 w 91"/>
                    <a:gd name="T23" fmla="*/ 7 h 48"/>
                    <a:gd name="T24" fmla="*/ 95 w 91"/>
                    <a:gd name="T25" fmla="*/ 7 h 48"/>
                    <a:gd name="T26" fmla="*/ 86 w 91"/>
                    <a:gd name="T27" fmla="*/ 4 h 48"/>
                    <a:gd name="T28" fmla="*/ 79 w 91"/>
                    <a:gd name="T29" fmla="*/ 2 h 48"/>
                    <a:gd name="T30" fmla="*/ 77 w 91"/>
                    <a:gd name="T31" fmla="*/ 1 h 48"/>
                    <a:gd name="T32" fmla="*/ 77 w 91"/>
                    <a:gd name="T33" fmla="*/ 7 h 48"/>
                    <a:gd name="T34" fmla="*/ 68 w 91"/>
                    <a:gd name="T35" fmla="*/ 11 h 48"/>
                    <a:gd name="T36" fmla="*/ 61 w 91"/>
                    <a:gd name="T37" fmla="*/ 7 h 48"/>
                    <a:gd name="T38" fmla="*/ 61 w 91"/>
                    <a:gd name="T39" fmla="*/ 11 h 48"/>
                    <a:gd name="T40" fmla="*/ 55 w 91"/>
                    <a:gd name="T41" fmla="*/ 11 h 48"/>
                    <a:gd name="T42" fmla="*/ 55 w 91"/>
                    <a:gd name="T43" fmla="*/ 15 h 48"/>
                    <a:gd name="T44" fmla="*/ 47 w 91"/>
                    <a:gd name="T45" fmla="*/ 19 h 48"/>
                    <a:gd name="T46" fmla="*/ 49 w 91"/>
                    <a:gd name="T47" fmla="*/ 26 h 48"/>
                    <a:gd name="T48" fmla="*/ 40 w 91"/>
                    <a:gd name="T49" fmla="*/ 30 h 48"/>
                    <a:gd name="T50" fmla="*/ 30 w 91"/>
                    <a:gd name="T51" fmla="*/ 32 h 48"/>
                    <a:gd name="T52" fmla="*/ 25 w 91"/>
                    <a:gd name="T53" fmla="*/ 36 h 48"/>
                    <a:gd name="T54" fmla="*/ 19 w 91"/>
                    <a:gd name="T55" fmla="*/ 33 h 48"/>
                    <a:gd name="T56" fmla="*/ 13 w 91"/>
                    <a:gd name="T57" fmla="*/ 33 h 48"/>
                    <a:gd name="T58" fmla="*/ 11 w 91"/>
                    <a:gd name="T59" fmla="*/ 38 h 48"/>
                    <a:gd name="T60" fmla="*/ 4 w 91"/>
                    <a:gd name="T61" fmla="*/ 32 h 48"/>
                    <a:gd name="T62" fmla="*/ 1 w 91"/>
                    <a:gd name="T63" fmla="*/ 37 h 48"/>
                    <a:gd name="T64" fmla="*/ 1 w 91"/>
                    <a:gd name="T65" fmla="*/ 39 h 48"/>
                    <a:gd name="T66" fmla="*/ 1 w 91"/>
                    <a:gd name="T67" fmla="*/ 43 h 48"/>
                    <a:gd name="T68" fmla="*/ 5 w 91"/>
                    <a:gd name="T69" fmla="*/ 44 h 48"/>
                    <a:gd name="T70" fmla="*/ 8 w 91"/>
                    <a:gd name="T71" fmla="*/ 48 h 48"/>
                    <a:gd name="T72" fmla="*/ 13 w 91"/>
                    <a:gd name="T73" fmla="*/ 44 h 48"/>
                    <a:gd name="T74" fmla="*/ 14 w 91"/>
                    <a:gd name="T75" fmla="*/ 48 h 48"/>
                    <a:gd name="T76" fmla="*/ 18 w 91"/>
                    <a:gd name="T77" fmla="*/ 49 h 48"/>
                    <a:gd name="T78" fmla="*/ 23 w 91"/>
                    <a:gd name="T79" fmla="*/ 50 h 48"/>
                    <a:gd name="T80" fmla="*/ 23 w 91"/>
                    <a:gd name="T81" fmla="*/ 46 h 48"/>
                    <a:gd name="T82" fmla="*/ 29 w 91"/>
                    <a:gd name="T83" fmla="*/ 45 h 48"/>
                    <a:gd name="T84" fmla="*/ 35 w 91"/>
                    <a:gd name="T85" fmla="*/ 44 h 48"/>
                    <a:gd name="T86" fmla="*/ 40 w 91"/>
                    <a:gd name="T87" fmla="*/ 43 h 48"/>
                    <a:gd name="T88" fmla="*/ 40 w 91"/>
                    <a:gd name="T89" fmla="*/ 46 h 48"/>
                    <a:gd name="T90" fmla="*/ 43 w 91"/>
                    <a:gd name="T91" fmla="*/ 51 h 48"/>
                    <a:gd name="T92" fmla="*/ 50 w 91"/>
                    <a:gd name="T93" fmla="*/ 52 h 48"/>
                    <a:gd name="T94" fmla="*/ 60 w 91"/>
                    <a:gd name="T95" fmla="*/ 53 h 48"/>
                    <a:gd name="T96" fmla="*/ 61 w 91"/>
                    <a:gd name="T97" fmla="*/ 55 h 48"/>
                    <a:gd name="T98" fmla="*/ 72 w 91"/>
                    <a:gd name="T99" fmla="*/ 57 h 48"/>
                    <a:gd name="T100" fmla="*/ 78 w 91"/>
                    <a:gd name="T101" fmla="*/ 52 h 48"/>
                    <a:gd name="T102" fmla="*/ 86 w 91"/>
                    <a:gd name="T103" fmla="*/ 52 h 48"/>
                    <a:gd name="T104" fmla="*/ 92 w 91"/>
                    <a:gd name="T105" fmla="*/ 51 h 48"/>
                    <a:gd name="T106" fmla="*/ 97 w 91"/>
                    <a:gd name="T107" fmla="*/ 46 h 4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1"/>
                    <a:gd name="T163" fmla="*/ 0 h 48"/>
                    <a:gd name="T164" fmla="*/ 91 w 91"/>
                    <a:gd name="T165" fmla="*/ 48 h 4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1" h="48">
                      <a:moveTo>
                        <a:pt x="81" y="39"/>
                      </a:moveTo>
                      <a:cubicBezTo>
                        <a:pt x="81" y="38"/>
                        <a:pt x="81" y="37"/>
                        <a:pt x="82" y="37"/>
                      </a:cubicBezTo>
                      <a:cubicBezTo>
                        <a:pt x="82" y="36"/>
                        <a:pt x="84" y="37"/>
                        <a:pt x="84" y="37"/>
                      </a:cubicBezTo>
                      <a:cubicBezTo>
                        <a:pt x="84" y="35"/>
                        <a:pt x="82" y="33"/>
                        <a:pt x="82" y="31"/>
                      </a:cubicBezTo>
                      <a:cubicBezTo>
                        <a:pt x="83" y="29"/>
                        <a:pt x="85" y="29"/>
                        <a:pt x="86" y="28"/>
                      </a:cubicBezTo>
                      <a:cubicBezTo>
                        <a:pt x="87" y="27"/>
                        <a:pt x="87" y="25"/>
                        <a:pt x="88" y="25"/>
                      </a:cubicBezTo>
                      <a:cubicBezTo>
                        <a:pt x="88" y="24"/>
                        <a:pt x="90" y="24"/>
                        <a:pt x="90" y="24"/>
                      </a:cubicBezTo>
                      <a:cubicBezTo>
                        <a:pt x="91" y="22"/>
                        <a:pt x="91" y="20"/>
                        <a:pt x="91" y="19"/>
                      </a:cubicBezTo>
                      <a:cubicBezTo>
                        <a:pt x="90" y="17"/>
                        <a:pt x="88" y="16"/>
                        <a:pt x="88" y="15"/>
                      </a:cubicBezTo>
                      <a:cubicBezTo>
                        <a:pt x="87" y="14"/>
                        <a:pt x="88" y="12"/>
                        <a:pt x="88" y="11"/>
                      </a:cubicBezTo>
                      <a:cubicBezTo>
                        <a:pt x="88" y="10"/>
                        <a:pt x="88" y="8"/>
                        <a:pt x="88" y="7"/>
                      </a:cubicBezTo>
                      <a:cubicBezTo>
                        <a:pt x="86" y="6"/>
                        <a:pt x="85" y="6"/>
                        <a:pt x="83" y="6"/>
                      </a:cubicBezTo>
                      <a:cubicBezTo>
                        <a:pt x="82" y="5"/>
                        <a:pt x="80" y="6"/>
                        <a:pt x="79" y="6"/>
                      </a:cubicBezTo>
                      <a:cubicBezTo>
                        <a:pt x="76" y="5"/>
                        <a:pt x="75" y="4"/>
                        <a:pt x="72" y="3"/>
                      </a:cubicBezTo>
                      <a:cubicBezTo>
                        <a:pt x="70" y="3"/>
                        <a:pt x="68" y="3"/>
                        <a:pt x="66" y="2"/>
                      </a:cubicBezTo>
                      <a:cubicBezTo>
                        <a:pt x="66" y="2"/>
                        <a:pt x="65" y="0"/>
                        <a:pt x="64" y="1"/>
                      </a:cubicBezTo>
                      <a:cubicBezTo>
                        <a:pt x="63" y="2"/>
                        <a:pt x="65" y="5"/>
                        <a:pt x="64" y="6"/>
                      </a:cubicBezTo>
                      <a:cubicBezTo>
                        <a:pt x="62" y="8"/>
                        <a:pt x="59" y="9"/>
                        <a:pt x="57" y="9"/>
                      </a:cubicBezTo>
                      <a:cubicBezTo>
                        <a:pt x="54" y="9"/>
                        <a:pt x="53" y="7"/>
                        <a:pt x="51" y="6"/>
                      </a:cubicBezTo>
                      <a:cubicBezTo>
                        <a:pt x="51" y="7"/>
                        <a:pt x="51" y="9"/>
                        <a:pt x="51" y="9"/>
                      </a:cubicBezTo>
                      <a:cubicBezTo>
                        <a:pt x="50" y="10"/>
                        <a:pt x="47" y="9"/>
                        <a:pt x="46" y="9"/>
                      </a:cubicBezTo>
                      <a:cubicBezTo>
                        <a:pt x="45" y="10"/>
                        <a:pt x="47" y="12"/>
                        <a:pt x="46" y="13"/>
                      </a:cubicBezTo>
                      <a:cubicBezTo>
                        <a:pt x="44" y="15"/>
                        <a:pt x="40" y="14"/>
                        <a:pt x="39" y="16"/>
                      </a:cubicBezTo>
                      <a:cubicBezTo>
                        <a:pt x="38" y="18"/>
                        <a:pt x="42" y="20"/>
                        <a:pt x="41" y="22"/>
                      </a:cubicBezTo>
                      <a:cubicBezTo>
                        <a:pt x="39" y="24"/>
                        <a:pt x="35" y="24"/>
                        <a:pt x="33" y="25"/>
                      </a:cubicBezTo>
                      <a:cubicBezTo>
                        <a:pt x="30" y="26"/>
                        <a:pt x="27" y="26"/>
                        <a:pt x="25" y="27"/>
                      </a:cubicBezTo>
                      <a:cubicBezTo>
                        <a:pt x="23" y="28"/>
                        <a:pt x="22" y="30"/>
                        <a:pt x="21" y="30"/>
                      </a:cubicBezTo>
                      <a:cubicBezTo>
                        <a:pt x="19" y="31"/>
                        <a:pt x="18" y="29"/>
                        <a:pt x="16" y="28"/>
                      </a:cubicBezTo>
                      <a:cubicBezTo>
                        <a:pt x="14" y="28"/>
                        <a:pt x="12" y="27"/>
                        <a:pt x="11" y="28"/>
                      </a:cubicBezTo>
                      <a:cubicBezTo>
                        <a:pt x="9" y="28"/>
                        <a:pt x="11" y="32"/>
                        <a:pt x="9" y="32"/>
                      </a:cubicBezTo>
                      <a:cubicBezTo>
                        <a:pt x="7" y="32"/>
                        <a:pt x="6" y="28"/>
                        <a:pt x="3" y="27"/>
                      </a:cubicBezTo>
                      <a:cubicBezTo>
                        <a:pt x="2" y="27"/>
                        <a:pt x="2" y="30"/>
                        <a:pt x="1" y="31"/>
                      </a:cubicBezTo>
                      <a:cubicBezTo>
                        <a:pt x="1" y="32"/>
                        <a:pt x="1" y="33"/>
                        <a:pt x="1" y="33"/>
                      </a:cubicBezTo>
                      <a:cubicBezTo>
                        <a:pt x="1" y="34"/>
                        <a:pt x="0" y="36"/>
                        <a:pt x="1" y="36"/>
                      </a:cubicBezTo>
                      <a:cubicBezTo>
                        <a:pt x="1" y="37"/>
                        <a:pt x="3" y="36"/>
                        <a:pt x="4" y="37"/>
                      </a:cubicBezTo>
                      <a:cubicBezTo>
                        <a:pt x="5" y="38"/>
                        <a:pt x="6" y="40"/>
                        <a:pt x="7" y="40"/>
                      </a:cubicBezTo>
                      <a:cubicBezTo>
                        <a:pt x="9" y="40"/>
                        <a:pt x="9" y="37"/>
                        <a:pt x="11" y="37"/>
                      </a:cubicBezTo>
                      <a:cubicBezTo>
                        <a:pt x="12" y="37"/>
                        <a:pt x="11" y="39"/>
                        <a:pt x="12" y="40"/>
                      </a:cubicBezTo>
                      <a:cubicBezTo>
                        <a:pt x="13" y="40"/>
                        <a:pt x="14" y="41"/>
                        <a:pt x="15" y="41"/>
                      </a:cubicBezTo>
                      <a:cubicBezTo>
                        <a:pt x="17" y="41"/>
                        <a:pt x="18" y="42"/>
                        <a:pt x="19" y="42"/>
                      </a:cubicBezTo>
                      <a:cubicBezTo>
                        <a:pt x="20" y="41"/>
                        <a:pt x="19" y="39"/>
                        <a:pt x="19" y="39"/>
                      </a:cubicBezTo>
                      <a:cubicBezTo>
                        <a:pt x="21" y="38"/>
                        <a:pt x="22" y="38"/>
                        <a:pt x="24" y="38"/>
                      </a:cubicBezTo>
                      <a:cubicBezTo>
                        <a:pt x="26" y="37"/>
                        <a:pt x="27" y="38"/>
                        <a:pt x="29" y="37"/>
                      </a:cubicBezTo>
                      <a:cubicBezTo>
                        <a:pt x="30" y="37"/>
                        <a:pt x="31" y="36"/>
                        <a:pt x="33" y="36"/>
                      </a:cubicBezTo>
                      <a:cubicBezTo>
                        <a:pt x="33" y="37"/>
                        <a:pt x="32" y="38"/>
                        <a:pt x="33" y="39"/>
                      </a:cubicBezTo>
                      <a:cubicBezTo>
                        <a:pt x="33" y="41"/>
                        <a:pt x="34" y="42"/>
                        <a:pt x="36" y="43"/>
                      </a:cubicBezTo>
                      <a:cubicBezTo>
                        <a:pt x="37" y="43"/>
                        <a:pt x="40" y="43"/>
                        <a:pt x="42" y="44"/>
                      </a:cubicBezTo>
                      <a:cubicBezTo>
                        <a:pt x="44" y="44"/>
                        <a:pt x="47" y="45"/>
                        <a:pt x="50" y="45"/>
                      </a:cubicBezTo>
                      <a:cubicBezTo>
                        <a:pt x="50" y="45"/>
                        <a:pt x="50" y="46"/>
                        <a:pt x="51" y="46"/>
                      </a:cubicBezTo>
                      <a:cubicBezTo>
                        <a:pt x="53" y="46"/>
                        <a:pt x="57" y="48"/>
                        <a:pt x="60" y="48"/>
                      </a:cubicBezTo>
                      <a:cubicBezTo>
                        <a:pt x="62" y="48"/>
                        <a:pt x="63" y="45"/>
                        <a:pt x="65" y="44"/>
                      </a:cubicBezTo>
                      <a:cubicBezTo>
                        <a:pt x="67" y="43"/>
                        <a:pt x="70" y="44"/>
                        <a:pt x="72" y="44"/>
                      </a:cubicBezTo>
                      <a:cubicBezTo>
                        <a:pt x="74" y="44"/>
                        <a:pt x="76" y="43"/>
                        <a:pt x="77" y="43"/>
                      </a:cubicBezTo>
                      <a:cubicBezTo>
                        <a:pt x="79" y="42"/>
                        <a:pt x="80" y="40"/>
                        <a:pt x="81" y="3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4" name="Freeform 2587"/>
                <p:cNvSpPr>
                  <a:spLocks noChangeAspect="1"/>
                </p:cNvSpPr>
                <p:nvPr/>
              </p:nvSpPr>
              <p:spPr bwMode="auto">
                <a:xfrm>
                  <a:off x="4810125" y="2687638"/>
                  <a:ext cx="155575" cy="84138"/>
                </a:xfrm>
                <a:custGeom>
                  <a:avLst/>
                  <a:gdLst>
                    <a:gd name="T0" fmla="*/ 98 w 82"/>
                    <a:gd name="T1" fmla="*/ 34 h 44"/>
                    <a:gd name="T2" fmla="*/ 93 w 82"/>
                    <a:gd name="T3" fmla="*/ 30 h 44"/>
                    <a:gd name="T4" fmla="*/ 91 w 82"/>
                    <a:gd name="T5" fmla="*/ 25 h 44"/>
                    <a:gd name="T6" fmla="*/ 86 w 82"/>
                    <a:gd name="T7" fmla="*/ 23 h 44"/>
                    <a:gd name="T8" fmla="*/ 84 w 82"/>
                    <a:gd name="T9" fmla="*/ 23 h 44"/>
                    <a:gd name="T10" fmla="*/ 79 w 82"/>
                    <a:gd name="T11" fmla="*/ 20 h 44"/>
                    <a:gd name="T12" fmla="*/ 80 w 82"/>
                    <a:gd name="T13" fmla="*/ 18 h 44"/>
                    <a:gd name="T14" fmla="*/ 76 w 82"/>
                    <a:gd name="T15" fmla="*/ 18 h 44"/>
                    <a:gd name="T16" fmla="*/ 72 w 82"/>
                    <a:gd name="T17" fmla="*/ 16 h 44"/>
                    <a:gd name="T18" fmla="*/ 68 w 82"/>
                    <a:gd name="T19" fmla="*/ 14 h 44"/>
                    <a:gd name="T20" fmla="*/ 71 w 82"/>
                    <a:gd name="T21" fmla="*/ 18 h 44"/>
                    <a:gd name="T22" fmla="*/ 66 w 82"/>
                    <a:gd name="T23" fmla="*/ 22 h 44"/>
                    <a:gd name="T24" fmla="*/ 62 w 82"/>
                    <a:gd name="T25" fmla="*/ 18 h 44"/>
                    <a:gd name="T26" fmla="*/ 61 w 82"/>
                    <a:gd name="T27" fmla="*/ 10 h 44"/>
                    <a:gd name="T28" fmla="*/ 56 w 82"/>
                    <a:gd name="T29" fmla="*/ 10 h 44"/>
                    <a:gd name="T30" fmla="*/ 51 w 82"/>
                    <a:gd name="T31" fmla="*/ 6 h 44"/>
                    <a:gd name="T32" fmla="*/ 45 w 82"/>
                    <a:gd name="T33" fmla="*/ 7 h 44"/>
                    <a:gd name="T34" fmla="*/ 45 w 82"/>
                    <a:gd name="T35" fmla="*/ 4 h 44"/>
                    <a:gd name="T36" fmla="*/ 41 w 82"/>
                    <a:gd name="T37" fmla="*/ 1 h 44"/>
                    <a:gd name="T38" fmla="*/ 38 w 82"/>
                    <a:gd name="T39" fmla="*/ 6 h 44"/>
                    <a:gd name="T40" fmla="*/ 33 w 82"/>
                    <a:gd name="T41" fmla="*/ 1 h 44"/>
                    <a:gd name="T42" fmla="*/ 32 w 82"/>
                    <a:gd name="T43" fmla="*/ 5 h 44"/>
                    <a:gd name="T44" fmla="*/ 25 w 82"/>
                    <a:gd name="T45" fmla="*/ 8 h 44"/>
                    <a:gd name="T46" fmla="*/ 17 w 82"/>
                    <a:gd name="T47" fmla="*/ 12 h 44"/>
                    <a:gd name="T48" fmla="*/ 8 w 82"/>
                    <a:gd name="T49" fmla="*/ 14 h 44"/>
                    <a:gd name="T50" fmla="*/ 4 w 82"/>
                    <a:gd name="T51" fmla="*/ 16 h 44"/>
                    <a:gd name="T52" fmla="*/ 0 w 82"/>
                    <a:gd name="T53" fmla="*/ 17 h 44"/>
                    <a:gd name="T54" fmla="*/ 6 w 82"/>
                    <a:gd name="T55" fmla="*/ 23 h 44"/>
                    <a:gd name="T56" fmla="*/ 6 w 82"/>
                    <a:gd name="T57" fmla="*/ 28 h 44"/>
                    <a:gd name="T58" fmla="*/ 11 w 82"/>
                    <a:gd name="T59" fmla="*/ 36 h 44"/>
                    <a:gd name="T60" fmla="*/ 18 w 82"/>
                    <a:gd name="T61" fmla="*/ 41 h 44"/>
                    <a:gd name="T62" fmla="*/ 26 w 82"/>
                    <a:gd name="T63" fmla="*/ 49 h 44"/>
                    <a:gd name="T64" fmla="*/ 33 w 82"/>
                    <a:gd name="T65" fmla="*/ 53 h 44"/>
                    <a:gd name="T66" fmla="*/ 42 w 82"/>
                    <a:gd name="T67" fmla="*/ 49 h 44"/>
                    <a:gd name="T68" fmla="*/ 42 w 82"/>
                    <a:gd name="T69" fmla="*/ 43 h 44"/>
                    <a:gd name="T70" fmla="*/ 44 w 82"/>
                    <a:gd name="T71" fmla="*/ 45 h 44"/>
                    <a:gd name="T72" fmla="*/ 51 w 82"/>
                    <a:gd name="T73" fmla="*/ 46 h 44"/>
                    <a:gd name="T74" fmla="*/ 60 w 82"/>
                    <a:gd name="T75" fmla="*/ 49 h 44"/>
                    <a:gd name="T76" fmla="*/ 65 w 82"/>
                    <a:gd name="T77" fmla="*/ 49 h 44"/>
                    <a:gd name="T78" fmla="*/ 71 w 82"/>
                    <a:gd name="T79" fmla="*/ 51 h 44"/>
                    <a:gd name="T80" fmla="*/ 74 w 82"/>
                    <a:gd name="T81" fmla="*/ 47 h 44"/>
                    <a:gd name="T82" fmla="*/ 80 w 82"/>
                    <a:gd name="T83" fmla="*/ 47 h 44"/>
                    <a:gd name="T84" fmla="*/ 87 w 82"/>
                    <a:gd name="T85" fmla="*/ 42 h 44"/>
                    <a:gd name="T86" fmla="*/ 88 w 82"/>
                    <a:gd name="T87" fmla="*/ 37 h 44"/>
                    <a:gd name="T88" fmla="*/ 93 w 82"/>
                    <a:gd name="T89" fmla="*/ 35 h 44"/>
                    <a:gd name="T90" fmla="*/ 98 w 82"/>
                    <a:gd name="T91" fmla="*/ 34 h 4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82"/>
                    <a:gd name="T139" fmla="*/ 0 h 44"/>
                    <a:gd name="T140" fmla="*/ 82 w 82"/>
                    <a:gd name="T141" fmla="*/ 44 h 4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82" h="44">
                      <a:moveTo>
                        <a:pt x="82" y="28"/>
                      </a:moveTo>
                      <a:cubicBezTo>
                        <a:pt x="81" y="27"/>
                        <a:pt x="79" y="26"/>
                        <a:pt x="78" y="25"/>
                      </a:cubicBezTo>
                      <a:cubicBezTo>
                        <a:pt x="77" y="24"/>
                        <a:pt x="77" y="22"/>
                        <a:pt x="76" y="21"/>
                      </a:cubicBezTo>
                      <a:cubicBezTo>
                        <a:pt x="75" y="20"/>
                        <a:pt x="74" y="19"/>
                        <a:pt x="72" y="19"/>
                      </a:cubicBezTo>
                      <a:cubicBezTo>
                        <a:pt x="71" y="19"/>
                        <a:pt x="70" y="19"/>
                        <a:pt x="70" y="19"/>
                      </a:cubicBezTo>
                      <a:cubicBezTo>
                        <a:pt x="68" y="19"/>
                        <a:pt x="67" y="18"/>
                        <a:pt x="66" y="17"/>
                      </a:cubicBezTo>
                      <a:cubicBezTo>
                        <a:pt x="66" y="16"/>
                        <a:pt x="68" y="15"/>
                        <a:pt x="67" y="15"/>
                      </a:cubicBezTo>
                      <a:cubicBezTo>
                        <a:pt x="66" y="14"/>
                        <a:pt x="65" y="15"/>
                        <a:pt x="64" y="15"/>
                      </a:cubicBezTo>
                      <a:cubicBezTo>
                        <a:pt x="62" y="15"/>
                        <a:pt x="61" y="13"/>
                        <a:pt x="60" y="13"/>
                      </a:cubicBezTo>
                      <a:cubicBezTo>
                        <a:pt x="59" y="12"/>
                        <a:pt x="57" y="11"/>
                        <a:pt x="57" y="12"/>
                      </a:cubicBezTo>
                      <a:cubicBezTo>
                        <a:pt x="57" y="13"/>
                        <a:pt x="59" y="14"/>
                        <a:pt x="59" y="15"/>
                      </a:cubicBezTo>
                      <a:cubicBezTo>
                        <a:pt x="59" y="16"/>
                        <a:pt x="57" y="18"/>
                        <a:pt x="55" y="18"/>
                      </a:cubicBezTo>
                      <a:cubicBezTo>
                        <a:pt x="54" y="18"/>
                        <a:pt x="53" y="16"/>
                        <a:pt x="52" y="15"/>
                      </a:cubicBezTo>
                      <a:cubicBezTo>
                        <a:pt x="51" y="13"/>
                        <a:pt x="52" y="10"/>
                        <a:pt x="51" y="8"/>
                      </a:cubicBezTo>
                      <a:cubicBezTo>
                        <a:pt x="50" y="7"/>
                        <a:pt x="49" y="9"/>
                        <a:pt x="47" y="8"/>
                      </a:cubicBezTo>
                      <a:cubicBezTo>
                        <a:pt x="46" y="8"/>
                        <a:pt x="45" y="6"/>
                        <a:pt x="43" y="5"/>
                      </a:cubicBezTo>
                      <a:cubicBezTo>
                        <a:pt x="42" y="5"/>
                        <a:pt x="40" y="6"/>
                        <a:pt x="38" y="6"/>
                      </a:cubicBezTo>
                      <a:cubicBezTo>
                        <a:pt x="37" y="5"/>
                        <a:pt x="39" y="3"/>
                        <a:pt x="38" y="3"/>
                      </a:cubicBezTo>
                      <a:cubicBezTo>
                        <a:pt x="37" y="2"/>
                        <a:pt x="35" y="2"/>
                        <a:pt x="34" y="1"/>
                      </a:cubicBezTo>
                      <a:cubicBezTo>
                        <a:pt x="33" y="3"/>
                        <a:pt x="34" y="6"/>
                        <a:pt x="32" y="5"/>
                      </a:cubicBezTo>
                      <a:cubicBezTo>
                        <a:pt x="30" y="5"/>
                        <a:pt x="30" y="1"/>
                        <a:pt x="28" y="1"/>
                      </a:cubicBezTo>
                      <a:cubicBezTo>
                        <a:pt x="27" y="0"/>
                        <a:pt x="28" y="3"/>
                        <a:pt x="27" y="4"/>
                      </a:cubicBezTo>
                      <a:cubicBezTo>
                        <a:pt x="25" y="5"/>
                        <a:pt x="23" y="6"/>
                        <a:pt x="21" y="7"/>
                      </a:cubicBezTo>
                      <a:cubicBezTo>
                        <a:pt x="18" y="8"/>
                        <a:pt x="16" y="9"/>
                        <a:pt x="14" y="10"/>
                      </a:cubicBezTo>
                      <a:cubicBezTo>
                        <a:pt x="12" y="10"/>
                        <a:pt x="9" y="11"/>
                        <a:pt x="7" y="12"/>
                      </a:cubicBezTo>
                      <a:cubicBezTo>
                        <a:pt x="6" y="12"/>
                        <a:pt x="5" y="13"/>
                        <a:pt x="3" y="13"/>
                      </a:cubicBezTo>
                      <a:cubicBezTo>
                        <a:pt x="2" y="14"/>
                        <a:pt x="0" y="13"/>
                        <a:pt x="0" y="14"/>
                      </a:cubicBezTo>
                      <a:cubicBezTo>
                        <a:pt x="1" y="16"/>
                        <a:pt x="4" y="17"/>
                        <a:pt x="5" y="19"/>
                      </a:cubicBezTo>
                      <a:cubicBezTo>
                        <a:pt x="6" y="20"/>
                        <a:pt x="4" y="22"/>
                        <a:pt x="5" y="23"/>
                      </a:cubicBezTo>
                      <a:cubicBezTo>
                        <a:pt x="6" y="26"/>
                        <a:pt x="7" y="28"/>
                        <a:pt x="9" y="30"/>
                      </a:cubicBezTo>
                      <a:cubicBezTo>
                        <a:pt x="11" y="32"/>
                        <a:pt x="13" y="33"/>
                        <a:pt x="15" y="34"/>
                      </a:cubicBezTo>
                      <a:cubicBezTo>
                        <a:pt x="18" y="36"/>
                        <a:pt x="20" y="39"/>
                        <a:pt x="22" y="41"/>
                      </a:cubicBezTo>
                      <a:cubicBezTo>
                        <a:pt x="24" y="42"/>
                        <a:pt x="25" y="44"/>
                        <a:pt x="28" y="44"/>
                      </a:cubicBezTo>
                      <a:cubicBezTo>
                        <a:pt x="30" y="44"/>
                        <a:pt x="33" y="43"/>
                        <a:pt x="35" y="41"/>
                      </a:cubicBezTo>
                      <a:cubicBezTo>
                        <a:pt x="36" y="40"/>
                        <a:pt x="34" y="37"/>
                        <a:pt x="35" y="36"/>
                      </a:cubicBezTo>
                      <a:cubicBezTo>
                        <a:pt x="36" y="35"/>
                        <a:pt x="37" y="37"/>
                        <a:pt x="37" y="37"/>
                      </a:cubicBezTo>
                      <a:cubicBezTo>
                        <a:pt x="39" y="38"/>
                        <a:pt x="41" y="38"/>
                        <a:pt x="43" y="38"/>
                      </a:cubicBezTo>
                      <a:cubicBezTo>
                        <a:pt x="46" y="39"/>
                        <a:pt x="47" y="40"/>
                        <a:pt x="50" y="41"/>
                      </a:cubicBezTo>
                      <a:cubicBezTo>
                        <a:pt x="51" y="41"/>
                        <a:pt x="53" y="40"/>
                        <a:pt x="54" y="41"/>
                      </a:cubicBezTo>
                      <a:cubicBezTo>
                        <a:pt x="56" y="41"/>
                        <a:pt x="57" y="41"/>
                        <a:pt x="59" y="42"/>
                      </a:cubicBezTo>
                      <a:cubicBezTo>
                        <a:pt x="60" y="41"/>
                        <a:pt x="61" y="39"/>
                        <a:pt x="62" y="39"/>
                      </a:cubicBezTo>
                      <a:cubicBezTo>
                        <a:pt x="64" y="38"/>
                        <a:pt x="65" y="40"/>
                        <a:pt x="67" y="39"/>
                      </a:cubicBezTo>
                      <a:cubicBezTo>
                        <a:pt x="69" y="38"/>
                        <a:pt x="71" y="36"/>
                        <a:pt x="73" y="35"/>
                      </a:cubicBezTo>
                      <a:cubicBezTo>
                        <a:pt x="73" y="34"/>
                        <a:pt x="73" y="32"/>
                        <a:pt x="74" y="31"/>
                      </a:cubicBezTo>
                      <a:cubicBezTo>
                        <a:pt x="75" y="30"/>
                        <a:pt x="77" y="29"/>
                        <a:pt x="78" y="29"/>
                      </a:cubicBezTo>
                      <a:cubicBezTo>
                        <a:pt x="79" y="29"/>
                        <a:pt x="81" y="28"/>
                        <a:pt x="82" y="2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5" name="Freeform 2588"/>
                <p:cNvSpPr>
                  <a:spLocks noChangeAspect="1"/>
                </p:cNvSpPr>
                <p:nvPr/>
              </p:nvSpPr>
              <p:spPr bwMode="auto">
                <a:xfrm>
                  <a:off x="4843463" y="2828925"/>
                  <a:ext cx="71438" cy="50800"/>
                </a:xfrm>
                <a:custGeom>
                  <a:avLst/>
                  <a:gdLst>
                    <a:gd name="T0" fmla="*/ 45 w 37"/>
                    <a:gd name="T1" fmla="*/ 8 h 27"/>
                    <a:gd name="T2" fmla="*/ 43 w 37"/>
                    <a:gd name="T3" fmla="*/ 5 h 27"/>
                    <a:gd name="T4" fmla="*/ 41 w 37"/>
                    <a:gd name="T5" fmla="*/ 0 h 27"/>
                    <a:gd name="T6" fmla="*/ 36 w 37"/>
                    <a:gd name="T7" fmla="*/ 5 h 27"/>
                    <a:gd name="T8" fmla="*/ 30 w 37"/>
                    <a:gd name="T9" fmla="*/ 6 h 27"/>
                    <a:gd name="T10" fmla="*/ 22 w 37"/>
                    <a:gd name="T11" fmla="*/ 6 h 27"/>
                    <a:gd name="T12" fmla="*/ 16 w 37"/>
                    <a:gd name="T13" fmla="*/ 11 h 27"/>
                    <a:gd name="T14" fmla="*/ 5 w 37"/>
                    <a:gd name="T15" fmla="*/ 8 h 27"/>
                    <a:gd name="T16" fmla="*/ 1 w 37"/>
                    <a:gd name="T17" fmla="*/ 11 h 27"/>
                    <a:gd name="T18" fmla="*/ 2 w 37"/>
                    <a:gd name="T19" fmla="*/ 15 h 27"/>
                    <a:gd name="T20" fmla="*/ 2 w 37"/>
                    <a:gd name="T21" fmla="*/ 20 h 27"/>
                    <a:gd name="T22" fmla="*/ 5 w 37"/>
                    <a:gd name="T23" fmla="*/ 25 h 27"/>
                    <a:gd name="T24" fmla="*/ 7 w 37"/>
                    <a:gd name="T25" fmla="*/ 27 h 27"/>
                    <a:gd name="T26" fmla="*/ 4 w 37"/>
                    <a:gd name="T27" fmla="*/ 31 h 27"/>
                    <a:gd name="T28" fmla="*/ 7 w 37"/>
                    <a:gd name="T29" fmla="*/ 31 h 27"/>
                    <a:gd name="T30" fmla="*/ 10 w 37"/>
                    <a:gd name="T31" fmla="*/ 28 h 27"/>
                    <a:gd name="T32" fmla="*/ 13 w 37"/>
                    <a:gd name="T33" fmla="*/ 30 h 27"/>
                    <a:gd name="T34" fmla="*/ 17 w 37"/>
                    <a:gd name="T35" fmla="*/ 27 h 27"/>
                    <a:gd name="T36" fmla="*/ 19 w 37"/>
                    <a:gd name="T37" fmla="*/ 30 h 27"/>
                    <a:gd name="T38" fmla="*/ 23 w 37"/>
                    <a:gd name="T39" fmla="*/ 30 h 27"/>
                    <a:gd name="T40" fmla="*/ 28 w 37"/>
                    <a:gd name="T41" fmla="*/ 31 h 27"/>
                    <a:gd name="T42" fmla="*/ 28 w 37"/>
                    <a:gd name="T43" fmla="*/ 23 h 27"/>
                    <a:gd name="T44" fmla="*/ 33 w 37"/>
                    <a:gd name="T45" fmla="*/ 23 h 27"/>
                    <a:gd name="T46" fmla="*/ 33 w 37"/>
                    <a:gd name="T47" fmla="*/ 14 h 27"/>
                    <a:gd name="T48" fmla="*/ 41 w 37"/>
                    <a:gd name="T49" fmla="*/ 11 h 27"/>
                    <a:gd name="T50" fmla="*/ 41 w 37"/>
                    <a:gd name="T51" fmla="*/ 7 h 27"/>
                    <a:gd name="T52" fmla="*/ 45 w 37"/>
                    <a:gd name="T53" fmla="*/ 8 h 2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"/>
                    <a:gd name="T82" fmla="*/ 0 h 27"/>
                    <a:gd name="T83" fmla="*/ 37 w 37"/>
                    <a:gd name="T84" fmla="*/ 27 h 2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" h="27">
                      <a:moveTo>
                        <a:pt x="37" y="7"/>
                      </a:moveTo>
                      <a:cubicBezTo>
                        <a:pt x="37" y="6"/>
                        <a:pt x="36" y="5"/>
                        <a:pt x="35" y="4"/>
                      </a:cubicBezTo>
                      <a:cubicBezTo>
                        <a:pt x="35" y="2"/>
                        <a:pt x="34" y="1"/>
                        <a:pt x="34" y="0"/>
                      </a:cubicBezTo>
                      <a:cubicBezTo>
                        <a:pt x="33" y="1"/>
                        <a:pt x="32" y="3"/>
                        <a:pt x="30" y="4"/>
                      </a:cubicBezTo>
                      <a:cubicBezTo>
                        <a:pt x="29" y="4"/>
                        <a:pt x="27" y="5"/>
                        <a:pt x="25" y="5"/>
                      </a:cubicBezTo>
                      <a:cubicBezTo>
                        <a:pt x="23" y="5"/>
                        <a:pt x="20" y="4"/>
                        <a:pt x="18" y="5"/>
                      </a:cubicBezTo>
                      <a:cubicBezTo>
                        <a:pt x="16" y="6"/>
                        <a:pt x="15" y="9"/>
                        <a:pt x="13" y="9"/>
                      </a:cubicBezTo>
                      <a:cubicBezTo>
                        <a:pt x="10" y="9"/>
                        <a:pt x="6" y="7"/>
                        <a:pt x="4" y="7"/>
                      </a:cubicBezTo>
                      <a:cubicBezTo>
                        <a:pt x="3" y="8"/>
                        <a:pt x="1" y="8"/>
                        <a:pt x="1" y="9"/>
                      </a:cubicBezTo>
                      <a:cubicBezTo>
                        <a:pt x="0" y="10"/>
                        <a:pt x="2" y="11"/>
                        <a:pt x="2" y="13"/>
                      </a:cubicBezTo>
                      <a:cubicBezTo>
                        <a:pt x="3" y="14"/>
                        <a:pt x="1" y="15"/>
                        <a:pt x="2" y="17"/>
                      </a:cubicBezTo>
                      <a:cubicBezTo>
                        <a:pt x="2" y="18"/>
                        <a:pt x="3" y="19"/>
                        <a:pt x="4" y="21"/>
                      </a:cubicBezTo>
                      <a:cubicBezTo>
                        <a:pt x="4" y="21"/>
                        <a:pt x="6" y="22"/>
                        <a:pt x="6" y="23"/>
                      </a:cubicBezTo>
                      <a:cubicBezTo>
                        <a:pt x="6" y="24"/>
                        <a:pt x="4" y="25"/>
                        <a:pt x="3" y="26"/>
                      </a:cubicBezTo>
                      <a:cubicBezTo>
                        <a:pt x="4" y="26"/>
                        <a:pt x="5" y="26"/>
                        <a:pt x="6" y="26"/>
                      </a:cubicBezTo>
                      <a:cubicBezTo>
                        <a:pt x="7" y="25"/>
                        <a:pt x="7" y="25"/>
                        <a:pt x="8" y="24"/>
                      </a:cubicBezTo>
                      <a:cubicBezTo>
                        <a:pt x="9" y="24"/>
                        <a:pt x="10" y="25"/>
                        <a:pt x="11" y="25"/>
                      </a:cubicBezTo>
                      <a:cubicBezTo>
                        <a:pt x="12" y="25"/>
                        <a:pt x="13" y="23"/>
                        <a:pt x="14" y="23"/>
                      </a:cubicBezTo>
                      <a:cubicBezTo>
                        <a:pt x="15" y="23"/>
                        <a:pt x="15" y="24"/>
                        <a:pt x="16" y="25"/>
                      </a:cubicBezTo>
                      <a:cubicBezTo>
                        <a:pt x="17" y="25"/>
                        <a:pt x="18" y="25"/>
                        <a:pt x="19" y="25"/>
                      </a:cubicBezTo>
                      <a:cubicBezTo>
                        <a:pt x="21" y="26"/>
                        <a:pt x="22" y="27"/>
                        <a:pt x="23" y="26"/>
                      </a:cubicBezTo>
                      <a:cubicBezTo>
                        <a:pt x="24" y="24"/>
                        <a:pt x="22" y="21"/>
                        <a:pt x="23" y="19"/>
                      </a:cubicBezTo>
                      <a:cubicBezTo>
                        <a:pt x="24" y="18"/>
                        <a:pt x="27" y="20"/>
                        <a:pt x="27" y="19"/>
                      </a:cubicBezTo>
                      <a:cubicBezTo>
                        <a:pt x="28" y="17"/>
                        <a:pt x="26" y="14"/>
                        <a:pt x="27" y="12"/>
                      </a:cubicBezTo>
                      <a:cubicBezTo>
                        <a:pt x="28" y="10"/>
                        <a:pt x="32" y="11"/>
                        <a:pt x="34" y="9"/>
                      </a:cubicBezTo>
                      <a:cubicBezTo>
                        <a:pt x="35" y="9"/>
                        <a:pt x="33" y="7"/>
                        <a:pt x="34" y="6"/>
                      </a:cubicBezTo>
                      <a:cubicBezTo>
                        <a:pt x="35" y="6"/>
                        <a:pt x="36" y="7"/>
                        <a:pt x="37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6" name="Freeform 2589"/>
                <p:cNvSpPr>
                  <a:spLocks noChangeAspect="1" noEditPoints="1"/>
                </p:cNvSpPr>
                <p:nvPr/>
              </p:nvSpPr>
              <p:spPr bwMode="auto">
                <a:xfrm>
                  <a:off x="4908550" y="2771775"/>
                  <a:ext cx="150813" cy="95250"/>
                </a:xfrm>
                <a:custGeom>
                  <a:avLst/>
                  <a:gdLst>
                    <a:gd name="T0" fmla="*/ 0 w 79"/>
                    <a:gd name="T1" fmla="*/ 36 h 50"/>
                    <a:gd name="T2" fmla="*/ 1 w 79"/>
                    <a:gd name="T3" fmla="*/ 41 h 50"/>
                    <a:gd name="T4" fmla="*/ 4 w 79"/>
                    <a:gd name="T5" fmla="*/ 44 h 50"/>
                    <a:gd name="T6" fmla="*/ 4 w 79"/>
                    <a:gd name="T7" fmla="*/ 44 h 50"/>
                    <a:gd name="T8" fmla="*/ 6 w 79"/>
                    <a:gd name="T9" fmla="*/ 48 h 50"/>
                    <a:gd name="T10" fmla="*/ 10 w 79"/>
                    <a:gd name="T11" fmla="*/ 48 h 50"/>
                    <a:gd name="T12" fmla="*/ 11 w 79"/>
                    <a:gd name="T13" fmla="*/ 52 h 50"/>
                    <a:gd name="T14" fmla="*/ 12 w 79"/>
                    <a:gd name="T15" fmla="*/ 52 h 50"/>
                    <a:gd name="T16" fmla="*/ 16 w 79"/>
                    <a:gd name="T17" fmla="*/ 56 h 50"/>
                    <a:gd name="T18" fmla="*/ 24 w 79"/>
                    <a:gd name="T19" fmla="*/ 59 h 50"/>
                    <a:gd name="T20" fmla="*/ 32 w 79"/>
                    <a:gd name="T21" fmla="*/ 60 h 50"/>
                    <a:gd name="T22" fmla="*/ 36 w 79"/>
                    <a:gd name="T23" fmla="*/ 58 h 50"/>
                    <a:gd name="T24" fmla="*/ 38 w 79"/>
                    <a:gd name="T25" fmla="*/ 58 h 50"/>
                    <a:gd name="T26" fmla="*/ 42 w 79"/>
                    <a:gd name="T27" fmla="*/ 54 h 50"/>
                    <a:gd name="T28" fmla="*/ 48 w 79"/>
                    <a:gd name="T29" fmla="*/ 53 h 50"/>
                    <a:gd name="T30" fmla="*/ 52 w 79"/>
                    <a:gd name="T31" fmla="*/ 50 h 50"/>
                    <a:gd name="T32" fmla="*/ 59 w 79"/>
                    <a:gd name="T33" fmla="*/ 52 h 50"/>
                    <a:gd name="T34" fmla="*/ 67 w 79"/>
                    <a:gd name="T35" fmla="*/ 49 h 50"/>
                    <a:gd name="T36" fmla="*/ 73 w 79"/>
                    <a:gd name="T37" fmla="*/ 47 h 50"/>
                    <a:gd name="T38" fmla="*/ 73 w 79"/>
                    <a:gd name="T39" fmla="*/ 42 h 50"/>
                    <a:gd name="T40" fmla="*/ 77 w 79"/>
                    <a:gd name="T41" fmla="*/ 41 h 50"/>
                    <a:gd name="T42" fmla="*/ 78 w 79"/>
                    <a:gd name="T43" fmla="*/ 32 h 50"/>
                    <a:gd name="T44" fmla="*/ 83 w 79"/>
                    <a:gd name="T45" fmla="*/ 24 h 50"/>
                    <a:gd name="T46" fmla="*/ 88 w 79"/>
                    <a:gd name="T47" fmla="*/ 18 h 50"/>
                    <a:gd name="T48" fmla="*/ 93 w 79"/>
                    <a:gd name="T49" fmla="*/ 17 h 50"/>
                    <a:gd name="T50" fmla="*/ 95 w 79"/>
                    <a:gd name="T51" fmla="*/ 14 h 50"/>
                    <a:gd name="T52" fmla="*/ 95 w 79"/>
                    <a:gd name="T53" fmla="*/ 11 h 50"/>
                    <a:gd name="T54" fmla="*/ 90 w 79"/>
                    <a:gd name="T55" fmla="*/ 11 h 50"/>
                    <a:gd name="T56" fmla="*/ 90 w 79"/>
                    <a:gd name="T57" fmla="*/ 8 h 50"/>
                    <a:gd name="T58" fmla="*/ 88 w 79"/>
                    <a:gd name="T59" fmla="*/ 6 h 50"/>
                    <a:gd name="T60" fmla="*/ 84 w 79"/>
                    <a:gd name="T61" fmla="*/ 4 h 50"/>
                    <a:gd name="T62" fmla="*/ 78 w 79"/>
                    <a:gd name="T63" fmla="*/ 6 h 50"/>
                    <a:gd name="T64" fmla="*/ 73 w 79"/>
                    <a:gd name="T65" fmla="*/ 0 h 50"/>
                    <a:gd name="T66" fmla="*/ 69 w 79"/>
                    <a:gd name="T67" fmla="*/ 1 h 50"/>
                    <a:gd name="T68" fmla="*/ 61 w 79"/>
                    <a:gd name="T69" fmla="*/ 1 h 50"/>
                    <a:gd name="T70" fmla="*/ 58 w 79"/>
                    <a:gd name="T71" fmla="*/ 6 h 50"/>
                    <a:gd name="T72" fmla="*/ 53 w 79"/>
                    <a:gd name="T73" fmla="*/ 10 h 50"/>
                    <a:gd name="T74" fmla="*/ 47 w 79"/>
                    <a:gd name="T75" fmla="*/ 7 h 50"/>
                    <a:gd name="T76" fmla="*/ 46 w 79"/>
                    <a:gd name="T77" fmla="*/ 12 h 50"/>
                    <a:gd name="T78" fmla="*/ 38 w 79"/>
                    <a:gd name="T79" fmla="*/ 12 h 50"/>
                    <a:gd name="T80" fmla="*/ 35 w 79"/>
                    <a:gd name="T81" fmla="*/ 12 h 50"/>
                    <a:gd name="T82" fmla="*/ 36 w 79"/>
                    <a:gd name="T83" fmla="*/ 16 h 50"/>
                    <a:gd name="T84" fmla="*/ 34 w 79"/>
                    <a:gd name="T85" fmla="*/ 18 h 50"/>
                    <a:gd name="T86" fmla="*/ 18 w 79"/>
                    <a:gd name="T87" fmla="*/ 17 h 50"/>
                    <a:gd name="T88" fmla="*/ 12 w 79"/>
                    <a:gd name="T89" fmla="*/ 12 h 50"/>
                    <a:gd name="T90" fmla="*/ 11 w 79"/>
                    <a:gd name="T91" fmla="*/ 18 h 50"/>
                    <a:gd name="T92" fmla="*/ 8 w 79"/>
                    <a:gd name="T93" fmla="*/ 19 h 50"/>
                    <a:gd name="T94" fmla="*/ 6 w 79"/>
                    <a:gd name="T95" fmla="*/ 23 h 50"/>
                    <a:gd name="T96" fmla="*/ 1 w 79"/>
                    <a:gd name="T97" fmla="*/ 26 h 50"/>
                    <a:gd name="T98" fmla="*/ 4 w 79"/>
                    <a:gd name="T99" fmla="*/ 34 h 50"/>
                    <a:gd name="T100" fmla="*/ 1 w 79"/>
                    <a:gd name="T101" fmla="*/ 34 h 50"/>
                    <a:gd name="T102" fmla="*/ 0 w 79"/>
                    <a:gd name="T103" fmla="*/ 36 h 50"/>
                    <a:gd name="T104" fmla="*/ 1 w 79"/>
                    <a:gd name="T105" fmla="*/ 41 h 50"/>
                    <a:gd name="T106" fmla="*/ 4 w 79"/>
                    <a:gd name="T107" fmla="*/ 44 h 50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79"/>
                    <a:gd name="T163" fmla="*/ 0 h 50"/>
                    <a:gd name="T164" fmla="*/ 79 w 79"/>
                    <a:gd name="T165" fmla="*/ 50 h 50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79" h="50">
                      <a:moveTo>
                        <a:pt x="0" y="30"/>
                      </a:moveTo>
                      <a:cubicBezTo>
                        <a:pt x="0" y="31"/>
                        <a:pt x="1" y="32"/>
                        <a:pt x="1" y="34"/>
                      </a:cubicBezTo>
                      <a:cubicBezTo>
                        <a:pt x="2" y="35"/>
                        <a:pt x="3" y="36"/>
                        <a:pt x="3" y="37"/>
                      </a:cubicBezTo>
                      <a:moveTo>
                        <a:pt x="3" y="37"/>
                      </a:moveTo>
                      <a:cubicBezTo>
                        <a:pt x="4" y="38"/>
                        <a:pt x="4" y="39"/>
                        <a:pt x="5" y="40"/>
                      </a:cubicBezTo>
                      <a:cubicBezTo>
                        <a:pt x="6" y="40"/>
                        <a:pt x="7" y="39"/>
                        <a:pt x="8" y="40"/>
                      </a:cubicBezTo>
                      <a:cubicBezTo>
                        <a:pt x="9" y="40"/>
                        <a:pt x="8" y="42"/>
                        <a:pt x="9" y="43"/>
                      </a:cubicBezTo>
                      <a:cubicBezTo>
                        <a:pt x="9" y="43"/>
                        <a:pt x="10" y="43"/>
                        <a:pt x="10" y="43"/>
                      </a:cubicBezTo>
                      <a:cubicBezTo>
                        <a:pt x="12" y="44"/>
                        <a:pt x="12" y="46"/>
                        <a:pt x="13" y="47"/>
                      </a:cubicBezTo>
                      <a:cubicBezTo>
                        <a:pt x="15" y="48"/>
                        <a:pt x="18" y="49"/>
                        <a:pt x="20" y="49"/>
                      </a:cubicBezTo>
                      <a:cubicBezTo>
                        <a:pt x="22" y="50"/>
                        <a:pt x="25" y="50"/>
                        <a:pt x="27" y="50"/>
                      </a:cubicBezTo>
                      <a:cubicBezTo>
                        <a:pt x="28" y="50"/>
                        <a:pt x="29" y="48"/>
                        <a:pt x="30" y="48"/>
                      </a:cubicBezTo>
                      <a:cubicBezTo>
                        <a:pt x="30" y="47"/>
                        <a:pt x="31" y="48"/>
                        <a:pt x="32" y="48"/>
                      </a:cubicBezTo>
                      <a:cubicBezTo>
                        <a:pt x="33" y="47"/>
                        <a:pt x="34" y="46"/>
                        <a:pt x="35" y="45"/>
                      </a:cubicBezTo>
                      <a:cubicBezTo>
                        <a:pt x="37" y="44"/>
                        <a:pt x="38" y="44"/>
                        <a:pt x="40" y="44"/>
                      </a:cubicBezTo>
                      <a:cubicBezTo>
                        <a:pt x="41" y="44"/>
                        <a:pt x="42" y="42"/>
                        <a:pt x="43" y="42"/>
                      </a:cubicBezTo>
                      <a:cubicBezTo>
                        <a:pt x="46" y="42"/>
                        <a:pt x="47" y="43"/>
                        <a:pt x="49" y="43"/>
                      </a:cubicBezTo>
                      <a:cubicBezTo>
                        <a:pt x="51" y="42"/>
                        <a:pt x="54" y="42"/>
                        <a:pt x="56" y="41"/>
                      </a:cubicBezTo>
                      <a:cubicBezTo>
                        <a:pt x="57" y="41"/>
                        <a:pt x="60" y="41"/>
                        <a:pt x="61" y="39"/>
                      </a:cubicBezTo>
                      <a:cubicBezTo>
                        <a:pt x="62" y="38"/>
                        <a:pt x="60" y="36"/>
                        <a:pt x="61" y="35"/>
                      </a:cubicBezTo>
                      <a:cubicBezTo>
                        <a:pt x="61" y="34"/>
                        <a:pt x="63" y="35"/>
                        <a:pt x="64" y="34"/>
                      </a:cubicBezTo>
                      <a:cubicBezTo>
                        <a:pt x="65" y="32"/>
                        <a:pt x="64" y="29"/>
                        <a:pt x="65" y="27"/>
                      </a:cubicBezTo>
                      <a:cubicBezTo>
                        <a:pt x="66" y="24"/>
                        <a:pt x="67" y="22"/>
                        <a:pt x="69" y="20"/>
                      </a:cubicBezTo>
                      <a:cubicBezTo>
                        <a:pt x="70" y="19"/>
                        <a:pt x="71" y="17"/>
                        <a:pt x="73" y="15"/>
                      </a:cubicBezTo>
                      <a:cubicBezTo>
                        <a:pt x="74" y="14"/>
                        <a:pt x="76" y="15"/>
                        <a:pt x="77" y="14"/>
                      </a:cubicBezTo>
                      <a:cubicBezTo>
                        <a:pt x="78" y="13"/>
                        <a:pt x="78" y="12"/>
                        <a:pt x="79" y="12"/>
                      </a:cubicBezTo>
                      <a:cubicBezTo>
                        <a:pt x="79" y="11"/>
                        <a:pt x="79" y="10"/>
                        <a:pt x="79" y="9"/>
                      </a:cubicBezTo>
                      <a:cubicBezTo>
                        <a:pt x="78" y="9"/>
                        <a:pt x="76" y="9"/>
                        <a:pt x="75" y="9"/>
                      </a:cubicBezTo>
                      <a:cubicBezTo>
                        <a:pt x="75" y="8"/>
                        <a:pt x="75" y="7"/>
                        <a:pt x="75" y="7"/>
                      </a:cubicBezTo>
                      <a:cubicBezTo>
                        <a:pt x="74" y="6"/>
                        <a:pt x="73" y="6"/>
                        <a:pt x="73" y="5"/>
                      </a:cubicBezTo>
                      <a:cubicBezTo>
                        <a:pt x="72" y="5"/>
                        <a:pt x="71" y="4"/>
                        <a:pt x="70" y="3"/>
                      </a:cubicBezTo>
                      <a:cubicBezTo>
                        <a:pt x="69" y="4"/>
                        <a:pt x="67" y="5"/>
                        <a:pt x="65" y="5"/>
                      </a:cubicBezTo>
                      <a:cubicBezTo>
                        <a:pt x="63" y="4"/>
                        <a:pt x="63" y="1"/>
                        <a:pt x="61" y="0"/>
                      </a:cubicBezTo>
                      <a:cubicBezTo>
                        <a:pt x="60" y="0"/>
                        <a:pt x="59" y="1"/>
                        <a:pt x="57" y="1"/>
                      </a:cubicBezTo>
                      <a:cubicBezTo>
                        <a:pt x="55" y="1"/>
                        <a:pt x="53" y="0"/>
                        <a:pt x="51" y="1"/>
                      </a:cubicBezTo>
                      <a:cubicBezTo>
                        <a:pt x="49" y="1"/>
                        <a:pt x="49" y="4"/>
                        <a:pt x="48" y="5"/>
                      </a:cubicBezTo>
                      <a:cubicBezTo>
                        <a:pt x="47" y="6"/>
                        <a:pt x="45" y="7"/>
                        <a:pt x="44" y="8"/>
                      </a:cubicBezTo>
                      <a:cubicBezTo>
                        <a:pt x="42" y="8"/>
                        <a:pt x="41" y="6"/>
                        <a:pt x="39" y="6"/>
                      </a:cubicBezTo>
                      <a:cubicBezTo>
                        <a:pt x="38" y="6"/>
                        <a:pt x="39" y="9"/>
                        <a:pt x="38" y="10"/>
                      </a:cubicBezTo>
                      <a:cubicBezTo>
                        <a:pt x="36" y="10"/>
                        <a:pt x="34" y="9"/>
                        <a:pt x="32" y="10"/>
                      </a:cubicBezTo>
                      <a:cubicBezTo>
                        <a:pt x="31" y="10"/>
                        <a:pt x="29" y="9"/>
                        <a:pt x="29" y="10"/>
                      </a:cubicBezTo>
                      <a:cubicBezTo>
                        <a:pt x="29" y="11"/>
                        <a:pt x="31" y="12"/>
                        <a:pt x="30" y="13"/>
                      </a:cubicBezTo>
                      <a:cubicBezTo>
                        <a:pt x="30" y="14"/>
                        <a:pt x="29" y="15"/>
                        <a:pt x="28" y="15"/>
                      </a:cubicBezTo>
                      <a:cubicBezTo>
                        <a:pt x="24" y="15"/>
                        <a:pt x="19" y="15"/>
                        <a:pt x="15" y="14"/>
                      </a:cubicBezTo>
                      <a:cubicBezTo>
                        <a:pt x="13" y="13"/>
                        <a:pt x="12" y="11"/>
                        <a:pt x="10" y="10"/>
                      </a:cubicBezTo>
                      <a:cubicBezTo>
                        <a:pt x="10" y="11"/>
                        <a:pt x="10" y="13"/>
                        <a:pt x="9" y="15"/>
                      </a:cubicBezTo>
                      <a:cubicBezTo>
                        <a:pt x="9" y="15"/>
                        <a:pt x="7" y="15"/>
                        <a:pt x="7" y="16"/>
                      </a:cubicBezTo>
                      <a:cubicBezTo>
                        <a:pt x="6" y="16"/>
                        <a:pt x="6" y="18"/>
                        <a:pt x="5" y="19"/>
                      </a:cubicBezTo>
                      <a:cubicBezTo>
                        <a:pt x="4" y="20"/>
                        <a:pt x="2" y="20"/>
                        <a:pt x="1" y="22"/>
                      </a:cubicBezTo>
                      <a:cubicBezTo>
                        <a:pt x="1" y="24"/>
                        <a:pt x="3" y="26"/>
                        <a:pt x="3" y="28"/>
                      </a:cubicBezTo>
                      <a:cubicBezTo>
                        <a:pt x="3" y="28"/>
                        <a:pt x="1" y="27"/>
                        <a:pt x="1" y="28"/>
                      </a:cubicBezTo>
                      <a:cubicBezTo>
                        <a:pt x="0" y="28"/>
                        <a:pt x="0" y="29"/>
                        <a:pt x="0" y="30"/>
                      </a:cubicBezTo>
                      <a:cubicBezTo>
                        <a:pt x="0" y="31"/>
                        <a:pt x="1" y="32"/>
                        <a:pt x="1" y="34"/>
                      </a:cubicBezTo>
                      <a:cubicBezTo>
                        <a:pt x="2" y="35"/>
                        <a:pt x="3" y="36"/>
                        <a:pt x="3" y="3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7" name="Freeform 2590"/>
                <p:cNvSpPr>
                  <a:spLocks noChangeAspect="1"/>
                </p:cNvSpPr>
                <p:nvPr/>
              </p:nvSpPr>
              <p:spPr bwMode="auto">
                <a:xfrm>
                  <a:off x="4919663" y="2736850"/>
                  <a:ext cx="131763" cy="63500"/>
                </a:xfrm>
                <a:custGeom>
                  <a:avLst/>
                  <a:gdLst>
                    <a:gd name="T0" fmla="*/ 77 w 69"/>
                    <a:gd name="T1" fmla="*/ 25 h 33"/>
                    <a:gd name="T2" fmla="*/ 77 w 69"/>
                    <a:gd name="T3" fmla="*/ 22 h 33"/>
                    <a:gd name="T4" fmla="*/ 79 w 69"/>
                    <a:gd name="T5" fmla="*/ 18 h 33"/>
                    <a:gd name="T6" fmla="*/ 81 w 69"/>
                    <a:gd name="T7" fmla="*/ 13 h 33"/>
                    <a:gd name="T8" fmla="*/ 83 w 69"/>
                    <a:gd name="T9" fmla="*/ 11 h 33"/>
                    <a:gd name="T10" fmla="*/ 76 w 69"/>
                    <a:gd name="T11" fmla="*/ 10 h 33"/>
                    <a:gd name="T12" fmla="*/ 71 w 69"/>
                    <a:gd name="T13" fmla="*/ 5 h 33"/>
                    <a:gd name="T14" fmla="*/ 64 w 69"/>
                    <a:gd name="T15" fmla="*/ 4 h 33"/>
                    <a:gd name="T16" fmla="*/ 59 w 69"/>
                    <a:gd name="T17" fmla="*/ 7 h 33"/>
                    <a:gd name="T18" fmla="*/ 57 w 69"/>
                    <a:gd name="T19" fmla="*/ 5 h 33"/>
                    <a:gd name="T20" fmla="*/ 49 w 69"/>
                    <a:gd name="T21" fmla="*/ 5 h 33"/>
                    <a:gd name="T22" fmla="*/ 46 w 69"/>
                    <a:gd name="T23" fmla="*/ 8 h 33"/>
                    <a:gd name="T24" fmla="*/ 42 w 69"/>
                    <a:gd name="T25" fmla="*/ 10 h 33"/>
                    <a:gd name="T26" fmla="*/ 42 w 69"/>
                    <a:gd name="T27" fmla="*/ 6 h 33"/>
                    <a:gd name="T28" fmla="*/ 37 w 69"/>
                    <a:gd name="T29" fmla="*/ 0 h 33"/>
                    <a:gd name="T30" fmla="*/ 32 w 69"/>
                    <a:gd name="T31" fmla="*/ 5 h 33"/>
                    <a:gd name="T32" fmla="*/ 29 w 69"/>
                    <a:gd name="T33" fmla="*/ 2 h 33"/>
                    <a:gd name="T34" fmla="*/ 24 w 69"/>
                    <a:gd name="T35" fmla="*/ 4 h 33"/>
                    <a:gd name="T36" fmla="*/ 19 w 69"/>
                    <a:gd name="T37" fmla="*/ 6 h 33"/>
                    <a:gd name="T38" fmla="*/ 18 w 69"/>
                    <a:gd name="T39" fmla="*/ 11 h 33"/>
                    <a:gd name="T40" fmla="*/ 11 w 69"/>
                    <a:gd name="T41" fmla="*/ 16 h 33"/>
                    <a:gd name="T42" fmla="*/ 5 w 69"/>
                    <a:gd name="T43" fmla="*/ 16 h 33"/>
                    <a:gd name="T44" fmla="*/ 1 w 69"/>
                    <a:gd name="T45" fmla="*/ 19 h 33"/>
                    <a:gd name="T46" fmla="*/ 1 w 69"/>
                    <a:gd name="T47" fmla="*/ 24 h 33"/>
                    <a:gd name="T48" fmla="*/ 1 w 69"/>
                    <a:gd name="T49" fmla="*/ 29 h 33"/>
                    <a:gd name="T50" fmla="*/ 5 w 69"/>
                    <a:gd name="T51" fmla="*/ 34 h 33"/>
                    <a:gd name="T52" fmla="*/ 11 w 69"/>
                    <a:gd name="T53" fmla="*/ 39 h 33"/>
                    <a:gd name="T54" fmla="*/ 26 w 69"/>
                    <a:gd name="T55" fmla="*/ 40 h 33"/>
                    <a:gd name="T56" fmla="*/ 29 w 69"/>
                    <a:gd name="T57" fmla="*/ 38 h 33"/>
                    <a:gd name="T58" fmla="*/ 28 w 69"/>
                    <a:gd name="T59" fmla="*/ 34 h 33"/>
                    <a:gd name="T60" fmla="*/ 31 w 69"/>
                    <a:gd name="T61" fmla="*/ 34 h 33"/>
                    <a:gd name="T62" fmla="*/ 38 w 69"/>
                    <a:gd name="T63" fmla="*/ 34 h 33"/>
                    <a:gd name="T64" fmla="*/ 40 w 69"/>
                    <a:gd name="T65" fmla="*/ 29 h 33"/>
                    <a:gd name="T66" fmla="*/ 46 w 69"/>
                    <a:gd name="T67" fmla="*/ 32 h 33"/>
                    <a:gd name="T68" fmla="*/ 51 w 69"/>
                    <a:gd name="T69" fmla="*/ 28 h 33"/>
                    <a:gd name="T70" fmla="*/ 54 w 69"/>
                    <a:gd name="T71" fmla="*/ 23 h 33"/>
                    <a:gd name="T72" fmla="*/ 61 w 69"/>
                    <a:gd name="T73" fmla="*/ 23 h 33"/>
                    <a:gd name="T74" fmla="*/ 66 w 69"/>
                    <a:gd name="T75" fmla="*/ 22 h 33"/>
                    <a:gd name="T76" fmla="*/ 71 w 69"/>
                    <a:gd name="T77" fmla="*/ 28 h 33"/>
                    <a:gd name="T78" fmla="*/ 77 w 69"/>
                    <a:gd name="T79" fmla="*/ 25 h 3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9"/>
                    <a:gd name="T121" fmla="*/ 0 h 33"/>
                    <a:gd name="T122" fmla="*/ 69 w 69"/>
                    <a:gd name="T123" fmla="*/ 33 h 3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9" h="33">
                      <a:moveTo>
                        <a:pt x="64" y="21"/>
                      </a:moveTo>
                      <a:cubicBezTo>
                        <a:pt x="64" y="20"/>
                        <a:pt x="64" y="19"/>
                        <a:pt x="64" y="18"/>
                      </a:cubicBezTo>
                      <a:cubicBezTo>
                        <a:pt x="64" y="17"/>
                        <a:pt x="65" y="16"/>
                        <a:pt x="66" y="15"/>
                      </a:cubicBezTo>
                      <a:cubicBezTo>
                        <a:pt x="66" y="14"/>
                        <a:pt x="66" y="12"/>
                        <a:pt x="67" y="11"/>
                      </a:cubicBezTo>
                      <a:cubicBezTo>
                        <a:pt x="67" y="11"/>
                        <a:pt x="68" y="10"/>
                        <a:pt x="69" y="9"/>
                      </a:cubicBezTo>
                      <a:cubicBezTo>
                        <a:pt x="67" y="9"/>
                        <a:pt x="65" y="9"/>
                        <a:pt x="63" y="8"/>
                      </a:cubicBezTo>
                      <a:cubicBezTo>
                        <a:pt x="62" y="7"/>
                        <a:pt x="61" y="5"/>
                        <a:pt x="59" y="4"/>
                      </a:cubicBezTo>
                      <a:cubicBezTo>
                        <a:pt x="57" y="3"/>
                        <a:pt x="55" y="3"/>
                        <a:pt x="53" y="3"/>
                      </a:cubicBezTo>
                      <a:cubicBezTo>
                        <a:pt x="51" y="3"/>
                        <a:pt x="51" y="5"/>
                        <a:pt x="49" y="6"/>
                      </a:cubicBezTo>
                      <a:cubicBezTo>
                        <a:pt x="49" y="6"/>
                        <a:pt x="48" y="5"/>
                        <a:pt x="47" y="4"/>
                      </a:cubicBezTo>
                      <a:cubicBezTo>
                        <a:pt x="45" y="4"/>
                        <a:pt x="43" y="3"/>
                        <a:pt x="41" y="4"/>
                      </a:cubicBezTo>
                      <a:cubicBezTo>
                        <a:pt x="40" y="4"/>
                        <a:pt x="40" y="6"/>
                        <a:pt x="38" y="7"/>
                      </a:cubicBezTo>
                      <a:cubicBezTo>
                        <a:pt x="37" y="8"/>
                        <a:pt x="36" y="8"/>
                        <a:pt x="35" y="8"/>
                      </a:cubicBezTo>
                      <a:cubicBezTo>
                        <a:pt x="34" y="7"/>
                        <a:pt x="36" y="6"/>
                        <a:pt x="35" y="5"/>
                      </a:cubicBezTo>
                      <a:cubicBezTo>
                        <a:pt x="34" y="3"/>
                        <a:pt x="33" y="1"/>
                        <a:pt x="31" y="0"/>
                      </a:cubicBezTo>
                      <a:cubicBezTo>
                        <a:pt x="29" y="0"/>
                        <a:pt x="29" y="4"/>
                        <a:pt x="27" y="4"/>
                      </a:cubicBezTo>
                      <a:cubicBezTo>
                        <a:pt x="26" y="4"/>
                        <a:pt x="25" y="3"/>
                        <a:pt x="24" y="2"/>
                      </a:cubicBezTo>
                      <a:cubicBezTo>
                        <a:pt x="23" y="2"/>
                        <a:pt x="21" y="3"/>
                        <a:pt x="20" y="3"/>
                      </a:cubicBezTo>
                      <a:cubicBezTo>
                        <a:pt x="19" y="3"/>
                        <a:pt x="17" y="4"/>
                        <a:pt x="16" y="5"/>
                      </a:cubicBezTo>
                      <a:cubicBezTo>
                        <a:pt x="15" y="6"/>
                        <a:pt x="15" y="8"/>
                        <a:pt x="15" y="9"/>
                      </a:cubicBezTo>
                      <a:cubicBezTo>
                        <a:pt x="13" y="10"/>
                        <a:pt x="11" y="12"/>
                        <a:pt x="9" y="13"/>
                      </a:cubicBezTo>
                      <a:cubicBezTo>
                        <a:pt x="7" y="14"/>
                        <a:pt x="6" y="12"/>
                        <a:pt x="4" y="13"/>
                      </a:cubicBezTo>
                      <a:cubicBezTo>
                        <a:pt x="3" y="13"/>
                        <a:pt x="2" y="15"/>
                        <a:pt x="1" y="16"/>
                      </a:cubicBezTo>
                      <a:cubicBezTo>
                        <a:pt x="1" y="17"/>
                        <a:pt x="1" y="19"/>
                        <a:pt x="1" y="20"/>
                      </a:cubicBezTo>
                      <a:cubicBezTo>
                        <a:pt x="1" y="21"/>
                        <a:pt x="0" y="23"/>
                        <a:pt x="1" y="24"/>
                      </a:cubicBezTo>
                      <a:cubicBezTo>
                        <a:pt x="1" y="25"/>
                        <a:pt x="3" y="26"/>
                        <a:pt x="4" y="28"/>
                      </a:cubicBezTo>
                      <a:cubicBezTo>
                        <a:pt x="6" y="29"/>
                        <a:pt x="7" y="31"/>
                        <a:pt x="9" y="32"/>
                      </a:cubicBezTo>
                      <a:cubicBezTo>
                        <a:pt x="13" y="33"/>
                        <a:pt x="18" y="33"/>
                        <a:pt x="22" y="33"/>
                      </a:cubicBezTo>
                      <a:cubicBezTo>
                        <a:pt x="23" y="33"/>
                        <a:pt x="24" y="32"/>
                        <a:pt x="24" y="31"/>
                      </a:cubicBezTo>
                      <a:cubicBezTo>
                        <a:pt x="25" y="30"/>
                        <a:pt x="23" y="29"/>
                        <a:pt x="23" y="28"/>
                      </a:cubicBezTo>
                      <a:cubicBezTo>
                        <a:pt x="23" y="27"/>
                        <a:pt x="25" y="28"/>
                        <a:pt x="26" y="28"/>
                      </a:cubicBezTo>
                      <a:cubicBezTo>
                        <a:pt x="28" y="27"/>
                        <a:pt x="30" y="28"/>
                        <a:pt x="32" y="28"/>
                      </a:cubicBezTo>
                      <a:cubicBezTo>
                        <a:pt x="33" y="27"/>
                        <a:pt x="32" y="24"/>
                        <a:pt x="33" y="24"/>
                      </a:cubicBezTo>
                      <a:cubicBezTo>
                        <a:pt x="35" y="24"/>
                        <a:pt x="36" y="26"/>
                        <a:pt x="38" y="26"/>
                      </a:cubicBezTo>
                      <a:cubicBezTo>
                        <a:pt x="39" y="25"/>
                        <a:pt x="41" y="24"/>
                        <a:pt x="42" y="23"/>
                      </a:cubicBezTo>
                      <a:cubicBezTo>
                        <a:pt x="43" y="22"/>
                        <a:pt x="43" y="19"/>
                        <a:pt x="45" y="19"/>
                      </a:cubicBezTo>
                      <a:cubicBezTo>
                        <a:pt x="47" y="18"/>
                        <a:pt x="49" y="19"/>
                        <a:pt x="51" y="19"/>
                      </a:cubicBezTo>
                      <a:cubicBezTo>
                        <a:pt x="53" y="19"/>
                        <a:pt x="54" y="18"/>
                        <a:pt x="55" y="18"/>
                      </a:cubicBezTo>
                      <a:cubicBezTo>
                        <a:pt x="57" y="19"/>
                        <a:pt x="57" y="22"/>
                        <a:pt x="59" y="23"/>
                      </a:cubicBezTo>
                      <a:cubicBezTo>
                        <a:pt x="61" y="23"/>
                        <a:pt x="63" y="22"/>
                        <a:pt x="64" y="2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8" name="Freeform 2591"/>
                <p:cNvSpPr>
                  <a:spLocks noChangeAspect="1"/>
                </p:cNvSpPr>
                <p:nvPr/>
              </p:nvSpPr>
              <p:spPr bwMode="auto">
                <a:xfrm>
                  <a:off x="4846638" y="2840038"/>
                  <a:ext cx="134938" cy="115888"/>
                </a:xfrm>
                <a:custGeom>
                  <a:avLst/>
                  <a:gdLst>
                    <a:gd name="T0" fmla="*/ 81 w 71"/>
                    <a:gd name="T1" fmla="*/ 30 h 61"/>
                    <a:gd name="T2" fmla="*/ 81 w 71"/>
                    <a:gd name="T3" fmla="*/ 26 h 61"/>
                    <a:gd name="T4" fmla="*/ 80 w 71"/>
                    <a:gd name="T5" fmla="*/ 19 h 61"/>
                    <a:gd name="T6" fmla="*/ 75 w 71"/>
                    <a:gd name="T7" fmla="*/ 14 h 61"/>
                    <a:gd name="T8" fmla="*/ 63 w 71"/>
                    <a:gd name="T9" fmla="*/ 16 h 61"/>
                    <a:gd name="T10" fmla="*/ 51 w 71"/>
                    <a:gd name="T11" fmla="*/ 8 h 61"/>
                    <a:gd name="T12" fmla="*/ 49 w 71"/>
                    <a:gd name="T13" fmla="*/ 5 h 61"/>
                    <a:gd name="T14" fmla="*/ 43 w 71"/>
                    <a:gd name="T15" fmla="*/ 1 h 61"/>
                    <a:gd name="T16" fmla="*/ 40 w 71"/>
                    <a:gd name="T17" fmla="*/ 4 h 61"/>
                    <a:gd name="T18" fmla="*/ 31 w 71"/>
                    <a:gd name="T19" fmla="*/ 16 h 61"/>
                    <a:gd name="T20" fmla="*/ 26 w 71"/>
                    <a:gd name="T21" fmla="*/ 24 h 61"/>
                    <a:gd name="T22" fmla="*/ 18 w 71"/>
                    <a:gd name="T23" fmla="*/ 23 h 61"/>
                    <a:gd name="T24" fmla="*/ 12 w 71"/>
                    <a:gd name="T25" fmla="*/ 23 h 61"/>
                    <a:gd name="T26" fmla="*/ 6 w 71"/>
                    <a:gd name="T27" fmla="*/ 24 h 61"/>
                    <a:gd name="T28" fmla="*/ 0 w 71"/>
                    <a:gd name="T29" fmla="*/ 23 h 61"/>
                    <a:gd name="T30" fmla="*/ 7 w 71"/>
                    <a:gd name="T31" fmla="*/ 37 h 61"/>
                    <a:gd name="T32" fmla="*/ 12 w 71"/>
                    <a:gd name="T33" fmla="*/ 25 h 61"/>
                    <a:gd name="T34" fmla="*/ 20 w 71"/>
                    <a:gd name="T35" fmla="*/ 31 h 61"/>
                    <a:gd name="T36" fmla="*/ 24 w 71"/>
                    <a:gd name="T37" fmla="*/ 42 h 61"/>
                    <a:gd name="T38" fmla="*/ 28 w 71"/>
                    <a:gd name="T39" fmla="*/ 51 h 61"/>
                    <a:gd name="T40" fmla="*/ 36 w 71"/>
                    <a:gd name="T41" fmla="*/ 59 h 61"/>
                    <a:gd name="T42" fmla="*/ 45 w 71"/>
                    <a:gd name="T43" fmla="*/ 63 h 61"/>
                    <a:gd name="T44" fmla="*/ 62 w 71"/>
                    <a:gd name="T45" fmla="*/ 73 h 61"/>
                    <a:gd name="T46" fmla="*/ 53 w 71"/>
                    <a:gd name="T47" fmla="*/ 61 h 61"/>
                    <a:gd name="T48" fmla="*/ 42 w 71"/>
                    <a:gd name="T49" fmla="*/ 49 h 61"/>
                    <a:gd name="T50" fmla="*/ 36 w 71"/>
                    <a:gd name="T51" fmla="*/ 37 h 61"/>
                    <a:gd name="T52" fmla="*/ 34 w 71"/>
                    <a:gd name="T53" fmla="*/ 30 h 61"/>
                    <a:gd name="T54" fmla="*/ 42 w 71"/>
                    <a:gd name="T55" fmla="*/ 32 h 61"/>
                    <a:gd name="T56" fmla="*/ 47 w 71"/>
                    <a:gd name="T57" fmla="*/ 28 h 61"/>
                    <a:gd name="T58" fmla="*/ 55 w 71"/>
                    <a:gd name="T59" fmla="*/ 29 h 61"/>
                    <a:gd name="T60" fmla="*/ 63 w 71"/>
                    <a:gd name="T61" fmla="*/ 32 h 61"/>
                    <a:gd name="T62" fmla="*/ 74 w 71"/>
                    <a:gd name="T63" fmla="*/ 31 h 61"/>
                    <a:gd name="T64" fmla="*/ 79 w 71"/>
                    <a:gd name="T65" fmla="*/ 36 h 6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1"/>
                    <a:gd name="T100" fmla="*/ 0 h 61"/>
                    <a:gd name="T101" fmla="*/ 71 w 71"/>
                    <a:gd name="T102" fmla="*/ 61 h 6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1" h="61">
                      <a:moveTo>
                        <a:pt x="69" y="29"/>
                      </a:moveTo>
                      <a:cubicBezTo>
                        <a:pt x="69" y="28"/>
                        <a:pt x="68" y="27"/>
                        <a:pt x="68" y="25"/>
                      </a:cubicBezTo>
                      <a:cubicBezTo>
                        <a:pt x="69" y="24"/>
                        <a:pt x="71" y="25"/>
                        <a:pt x="71" y="23"/>
                      </a:cubicBezTo>
                      <a:cubicBezTo>
                        <a:pt x="71" y="22"/>
                        <a:pt x="69" y="23"/>
                        <a:pt x="68" y="22"/>
                      </a:cubicBezTo>
                      <a:cubicBezTo>
                        <a:pt x="67" y="21"/>
                        <a:pt x="67" y="20"/>
                        <a:pt x="67" y="19"/>
                      </a:cubicBezTo>
                      <a:cubicBezTo>
                        <a:pt x="67" y="18"/>
                        <a:pt x="67" y="17"/>
                        <a:pt x="67" y="16"/>
                      </a:cubicBezTo>
                      <a:cubicBezTo>
                        <a:pt x="67" y="14"/>
                        <a:pt x="66" y="13"/>
                        <a:pt x="65" y="12"/>
                      </a:cubicBezTo>
                      <a:cubicBezTo>
                        <a:pt x="64" y="12"/>
                        <a:pt x="63" y="11"/>
                        <a:pt x="63" y="12"/>
                      </a:cubicBezTo>
                      <a:cubicBezTo>
                        <a:pt x="62" y="12"/>
                        <a:pt x="61" y="14"/>
                        <a:pt x="60" y="14"/>
                      </a:cubicBezTo>
                      <a:cubicBezTo>
                        <a:pt x="58" y="14"/>
                        <a:pt x="55" y="14"/>
                        <a:pt x="53" y="13"/>
                      </a:cubicBezTo>
                      <a:cubicBezTo>
                        <a:pt x="51" y="13"/>
                        <a:pt x="48" y="12"/>
                        <a:pt x="46" y="11"/>
                      </a:cubicBezTo>
                      <a:cubicBezTo>
                        <a:pt x="45" y="10"/>
                        <a:pt x="45" y="8"/>
                        <a:pt x="43" y="7"/>
                      </a:cubicBezTo>
                      <a:cubicBezTo>
                        <a:pt x="43" y="7"/>
                        <a:pt x="42" y="7"/>
                        <a:pt x="42" y="7"/>
                      </a:cubicBezTo>
                      <a:cubicBezTo>
                        <a:pt x="41" y="6"/>
                        <a:pt x="42" y="4"/>
                        <a:pt x="41" y="4"/>
                      </a:cubicBezTo>
                      <a:cubicBezTo>
                        <a:pt x="40" y="3"/>
                        <a:pt x="39" y="4"/>
                        <a:pt x="38" y="4"/>
                      </a:cubicBezTo>
                      <a:cubicBezTo>
                        <a:pt x="37" y="3"/>
                        <a:pt x="37" y="2"/>
                        <a:pt x="36" y="1"/>
                      </a:cubicBezTo>
                      <a:cubicBezTo>
                        <a:pt x="35" y="1"/>
                        <a:pt x="34" y="0"/>
                        <a:pt x="33" y="0"/>
                      </a:cubicBezTo>
                      <a:cubicBezTo>
                        <a:pt x="32" y="1"/>
                        <a:pt x="34" y="3"/>
                        <a:pt x="33" y="3"/>
                      </a:cubicBezTo>
                      <a:cubicBezTo>
                        <a:pt x="31" y="5"/>
                        <a:pt x="27" y="4"/>
                        <a:pt x="26" y="6"/>
                      </a:cubicBezTo>
                      <a:cubicBezTo>
                        <a:pt x="25" y="8"/>
                        <a:pt x="27" y="11"/>
                        <a:pt x="26" y="13"/>
                      </a:cubicBezTo>
                      <a:cubicBezTo>
                        <a:pt x="26" y="14"/>
                        <a:pt x="23" y="12"/>
                        <a:pt x="22" y="13"/>
                      </a:cubicBezTo>
                      <a:cubicBezTo>
                        <a:pt x="21" y="15"/>
                        <a:pt x="23" y="18"/>
                        <a:pt x="22" y="20"/>
                      </a:cubicBezTo>
                      <a:cubicBezTo>
                        <a:pt x="21" y="21"/>
                        <a:pt x="20" y="20"/>
                        <a:pt x="18" y="19"/>
                      </a:cubicBezTo>
                      <a:cubicBezTo>
                        <a:pt x="17" y="19"/>
                        <a:pt x="16" y="19"/>
                        <a:pt x="15" y="19"/>
                      </a:cubicBezTo>
                      <a:cubicBezTo>
                        <a:pt x="14" y="18"/>
                        <a:pt x="14" y="17"/>
                        <a:pt x="13" y="17"/>
                      </a:cubicBezTo>
                      <a:cubicBezTo>
                        <a:pt x="12" y="17"/>
                        <a:pt x="11" y="19"/>
                        <a:pt x="10" y="19"/>
                      </a:cubicBezTo>
                      <a:cubicBezTo>
                        <a:pt x="9" y="19"/>
                        <a:pt x="8" y="18"/>
                        <a:pt x="7" y="18"/>
                      </a:cubicBezTo>
                      <a:cubicBezTo>
                        <a:pt x="6" y="19"/>
                        <a:pt x="6" y="19"/>
                        <a:pt x="5" y="20"/>
                      </a:cubicBezTo>
                      <a:cubicBezTo>
                        <a:pt x="4" y="20"/>
                        <a:pt x="3" y="20"/>
                        <a:pt x="2" y="20"/>
                      </a:cubicBezTo>
                      <a:cubicBezTo>
                        <a:pt x="1" y="19"/>
                        <a:pt x="0" y="18"/>
                        <a:pt x="0" y="19"/>
                      </a:cubicBezTo>
                      <a:cubicBezTo>
                        <a:pt x="0" y="21"/>
                        <a:pt x="1" y="23"/>
                        <a:pt x="2" y="26"/>
                      </a:cubicBezTo>
                      <a:cubicBezTo>
                        <a:pt x="3" y="28"/>
                        <a:pt x="3" y="31"/>
                        <a:pt x="6" y="31"/>
                      </a:cubicBezTo>
                      <a:cubicBezTo>
                        <a:pt x="7" y="31"/>
                        <a:pt x="7" y="28"/>
                        <a:pt x="8" y="26"/>
                      </a:cubicBezTo>
                      <a:cubicBezTo>
                        <a:pt x="9" y="24"/>
                        <a:pt x="9" y="22"/>
                        <a:pt x="10" y="21"/>
                      </a:cubicBezTo>
                      <a:cubicBezTo>
                        <a:pt x="11" y="21"/>
                        <a:pt x="13" y="21"/>
                        <a:pt x="13" y="22"/>
                      </a:cubicBezTo>
                      <a:cubicBezTo>
                        <a:pt x="15" y="23"/>
                        <a:pt x="16" y="24"/>
                        <a:pt x="17" y="26"/>
                      </a:cubicBezTo>
                      <a:cubicBezTo>
                        <a:pt x="17" y="28"/>
                        <a:pt x="17" y="29"/>
                        <a:pt x="17" y="31"/>
                      </a:cubicBezTo>
                      <a:cubicBezTo>
                        <a:pt x="18" y="33"/>
                        <a:pt x="19" y="34"/>
                        <a:pt x="20" y="35"/>
                      </a:cubicBezTo>
                      <a:cubicBezTo>
                        <a:pt x="21" y="37"/>
                        <a:pt x="25" y="38"/>
                        <a:pt x="25" y="39"/>
                      </a:cubicBezTo>
                      <a:cubicBezTo>
                        <a:pt x="26" y="40"/>
                        <a:pt x="22" y="42"/>
                        <a:pt x="23" y="43"/>
                      </a:cubicBezTo>
                      <a:cubicBezTo>
                        <a:pt x="24" y="44"/>
                        <a:pt x="26" y="45"/>
                        <a:pt x="27" y="47"/>
                      </a:cubicBezTo>
                      <a:cubicBezTo>
                        <a:pt x="28" y="48"/>
                        <a:pt x="29" y="48"/>
                        <a:pt x="30" y="49"/>
                      </a:cubicBezTo>
                      <a:cubicBezTo>
                        <a:pt x="31" y="50"/>
                        <a:pt x="31" y="52"/>
                        <a:pt x="33" y="53"/>
                      </a:cubicBezTo>
                      <a:cubicBezTo>
                        <a:pt x="34" y="54"/>
                        <a:pt x="37" y="52"/>
                        <a:pt x="38" y="53"/>
                      </a:cubicBezTo>
                      <a:cubicBezTo>
                        <a:pt x="41" y="53"/>
                        <a:pt x="43" y="55"/>
                        <a:pt x="44" y="56"/>
                      </a:cubicBezTo>
                      <a:cubicBezTo>
                        <a:pt x="47" y="57"/>
                        <a:pt x="50" y="59"/>
                        <a:pt x="52" y="61"/>
                      </a:cubicBezTo>
                      <a:cubicBezTo>
                        <a:pt x="51" y="60"/>
                        <a:pt x="50" y="58"/>
                        <a:pt x="49" y="57"/>
                      </a:cubicBezTo>
                      <a:cubicBezTo>
                        <a:pt x="47" y="55"/>
                        <a:pt x="45" y="53"/>
                        <a:pt x="44" y="51"/>
                      </a:cubicBezTo>
                      <a:cubicBezTo>
                        <a:pt x="42" y="49"/>
                        <a:pt x="40" y="47"/>
                        <a:pt x="39" y="45"/>
                      </a:cubicBezTo>
                      <a:cubicBezTo>
                        <a:pt x="37" y="43"/>
                        <a:pt x="36" y="43"/>
                        <a:pt x="35" y="41"/>
                      </a:cubicBezTo>
                      <a:cubicBezTo>
                        <a:pt x="34" y="40"/>
                        <a:pt x="34" y="38"/>
                        <a:pt x="33" y="36"/>
                      </a:cubicBezTo>
                      <a:cubicBezTo>
                        <a:pt x="32" y="34"/>
                        <a:pt x="31" y="33"/>
                        <a:pt x="30" y="31"/>
                      </a:cubicBezTo>
                      <a:cubicBezTo>
                        <a:pt x="29" y="31"/>
                        <a:pt x="28" y="32"/>
                        <a:pt x="28" y="31"/>
                      </a:cubicBezTo>
                      <a:cubicBezTo>
                        <a:pt x="27" y="30"/>
                        <a:pt x="27" y="27"/>
                        <a:pt x="28" y="25"/>
                      </a:cubicBezTo>
                      <a:cubicBezTo>
                        <a:pt x="28" y="25"/>
                        <a:pt x="29" y="23"/>
                        <a:pt x="30" y="24"/>
                      </a:cubicBezTo>
                      <a:cubicBezTo>
                        <a:pt x="32" y="24"/>
                        <a:pt x="33" y="27"/>
                        <a:pt x="35" y="27"/>
                      </a:cubicBezTo>
                      <a:cubicBezTo>
                        <a:pt x="36" y="28"/>
                        <a:pt x="36" y="25"/>
                        <a:pt x="37" y="25"/>
                      </a:cubicBezTo>
                      <a:cubicBezTo>
                        <a:pt x="37" y="24"/>
                        <a:pt x="38" y="23"/>
                        <a:pt x="39" y="23"/>
                      </a:cubicBezTo>
                      <a:cubicBezTo>
                        <a:pt x="40" y="23"/>
                        <a:pt x="40" y="25"/>
                        <a:pt x="41" y="25"/>
                      </a:cubicBezTo>
                      <a:cubicBezTo>
                        <a:pt x="43" y="25"/>
                        <a:pt x="44" y="24"/>
                        <a:pt x="46" y="24"/>
                      </a:cubicBezTo>
                      <a:cubicBezTo>
                        <a:pt x="48" y="24"/>
                        <a:pt x="51" y="24"/>
                        <a:pt x="53" y="25"/>
                      </a:cubicBezTo>
                      <a:cubicBezTo>
                        <a:pt x="53" y="25"/>
                        <a:pt x="53" y="27"/>
                        <a:pt x="53" y="27"/>
                      </a:cubicBezTo>
                      <a:cubicBezTo>
                        <a:pt x="54" y="27"/>
                        <a:pt x="54" y="26"/>
                        <a:pt x="55" y="26"/>
                      </a:cubicBezTo>
                      <a:cubicBezTo>
                        <a:pt x="57" y="25"/>
                        <a:pt x="60" y="26"/>
                        <a:pt x="62" y="26"/>
                      </a:cubicBezTo>
                      <a:cubicBezTo>
                        <a:pt x="63" y="26"/>
                        <a:pt x="64" y="26"/>
                        <a:pt x="65" y="27"/>
                      </a:cubicBezTo>
                      <a:cubicBezTo>
                        <a:pt x="66" y="28"/>
                        <a:pt x="65" y="29"/>
                        <a:pt x="66" y="30"/>
                      </a:cubicBezTo>
                      <a:cubicBezTo>
                        <a:pt x="67" y="31"/>
                        <a:pt x="68" y="29"/>
                        <a:pt x="69" y="2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39" name="Freeform 2592"/>
                <p:cNvSpPr>
                  <a:spLocks noChangeAspect="1"/>
                </p:cNvSpPr>
                <p:nvPr/>
              </p:nvSpPr>
              <p:spPr bwMode="auto">
                <a:xfrm>
                  <a:off x="4897438" y="2882900"/>
                  <a:ext cx="93663" cy="88900"/>
                </a:xfrm>
                <a:custGeom>
                  <a:avLst/>
                  <a:gdLst>
                    <a:gd name="T0" fmla="*/ 30 w 49"/>
                    <a:gd name="T1" fmla="*/ 46 h 46"/>
                    <a:gd name="T2" fmla="*/ 26 w 49"/>
                    <a:gd name="T3" fmla="*/ 41 h 46"/>
                    <a:gd name="T4" fmla="*/ 20 w 49"/>
                    <a:gd name="T5" fmla="*/ 34 h 46"/>
                    <a:gd name="T6" fmla="*/ 14 w 49"/>
                    <a:gd name="T7" fmla="*/ 27 h 46"/>
                    <a:gd name="T8" fmla="*/ 10 w 49"/>
                    <a:gd name="T9" fmla="*/ 22 h 46"/>
                    <a:gd name="T10" fmla="*/ 7 w 49"/>
                    <a:gd name="T11" fmla="*/ 16 h 46"/>
                    <a:gd name="T12" fmla="*/ 4 w 49"/>
                    <a:gd name="T13" fmla="*/ 10 h 46"/>
                    <a:gd name="T14" fmla="*/ 1 w 49"/>
                    <a:gd name="T15" fmla="*/ 10 h 46"/>
                    <a:gd name="T16" fmla="*/ 1 w 49"/>
                    <a:gd name="T17" fmla="*/ 2 h 46"/>
                    <a:gd name="T18" fmla="*/ 4 w 49"/>
                    <a:gd name="T19" fmla="*/ 1 h 46"/>
                    <a:gd name="T20" fmla="*/ 10 w 49"/>
                    <a:gd name="T21" fmla="*/ 5 h 46"/>
                    <a:gd name="T22" fmla="*/ 12 w 49"/>
                    <a:gd name="T23" fmla="*/ 2 h 46"/>
                    <a:gd name="T24" fmla="*/ 14 w 49"/>
                    <a:gd name="T25" fmla="*/ 0 h 46"/>
                    <a:gd name="T26" fmla="*/ 17 w 49"/>
                    <a:gd name="T27" fmla="*/ 2 h 46"/>
                    <a:gd name="T28" fmla="*/ 23 w 49"/>
                    <a:gd name="T29" fmla="*/ 1 h 46"/>
                    <a:gd name="T30" fmla="*/ 31 w 49"/>
                    <a:gd name="T31" fmla="*/ 2 h 46"/>
                    <a:gd name="T32" fmla="*/ 31 w 49"/>
                    <a:gd name="T33" fmla="*/ 5 h 46"/>
                    <a:gd name="T34" fmla="*/ 34 w 49"/>
                    <a:gd name="T35" fmla="*/ 4 h 46"/>
                    <a:gd name="T36" fmla="*/ 42 w 49"/>
                    <a:gd name="T37" fmla="*/ 4 h 46"/>
                    <a:gd name="T38" fmla="*/ 46 w 49"/>
                    <a:gd name="T39" fmla="*/ 5 h 46"/>
                    <a:gd name="T40" fmla="*/ 47 w 49"/>
                    <a:gd name="T41" fmla="*/ 9 h 46"/>
                    <a:gd name="T42" fmla="*/ 51 w 49"/>
                    <a:gd name="T43" fmla="*/ 7 h 46"/>
                    <a:gd name="T44" fmla="*/ 54 w 49"/>
                    <a:gd name="T45" fmla="*/ 7 h 46"/>
                    <a:gd name="T46" fmla="*/ 51 w 49"/>
                    <a:gd name="T47" fmla="*/ 18 h 46"/>
                    <a:gd name="T48" fmla="*/ 58 w 49"/>
                    <a:gd name="T49" fmla="*/ 26 h 46"/>
                    <a:gd name="T50" fmla="*/ 53 w 49"/>
                    <a:gd name="T51" fmla="*/ 26 h 46"/>
                    <a:gd name="T52" fmla="*/ 58 w 49"/>
                    <a:gd name="T53" fmla="*/ 34 h 46"/>
                    <a:gd name="T54" fmla="*/ 53 w 49"/>
                    <a:gd name="T55" fmla="*/ 34 h 46"/>
                    <a:gd name="T56" fmla="*/ 49 w 49"/>
                    <a:gd name="T57" fmla="*/ 35 h 46"/>
                    <a:gd name="T58" fmla="*/ 49 w 49"/>
                    <a:gd name="T59" fmla="*/ 40 h 46"/>
                    <a:gd name="T60" fmla="*/ 45 w 49"/>
                    <a:gd name="T61" fmla="*/ 45 h 46"/>
                    <a:gd name="T62" fmla="*/ 41 w 49"/>
                    <a:gd name="T63" fmla="*/ 49 h 46"/>
                    <a:gd name="T64" fmla="*/ 42 w 49"/>
                    <a:gd name="T65" fmla="*/ 56 h 46"/>
                    <a:gd name="T66" fmla="*/ 34 w 49"/>
                    <a:gd name="T67" fmla="*/ 49 h 46"/>
                    <a:gd name="T68" fmla="*/ 30 w 49"/>
                    <a:gd name="T69" fmla="*/ 46 h 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"/>
                    <a:gd name="T106" fmla="*/ 0 h 46"/>
                    <a:gd name="T107" fmla="*/ 49 w 49"/>
                    <a:gd name="T108" fmla="*/ 46 h 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" h="46">
                      <a:moveTo>
                        <a:pt x="25" y="38"/>
                      </a:moveTo>
                      <a:cubicBezTo>
                        <a:pt x="24" y="37"/>
                        <a:pt x="23" y="35"/>
                        <a:pt x="22" y="34"/>
                      </a:cubicBezTo>
                      <a:cubicBezTo>
                        <a:pt x="20" y="32"/>
                        <a:pt x="18" y="30"/>
                        <a:pt x="17" y="28"/>
                      </a:cubicBezTo>
                      <a:cubicBezTo>
                        <a:pt x="15" y="26"/>
                        <a:pt x="13" y="24"/>
                        <a:pt x="12" y="22"/>
                      </a:cubicBezTo>
                      <a:cubicBezTo>
                        <a:pt x="10" y="20"/>
                        <a:pt x="9" y="20"/>
                        <a:pt x="8" y="18"/>
                      </a:cubicBezTo>
                      <a:cubicBezTo>
                        <a:pt x="7" y="17"/>
                        <a:pt x="7" y="15"/>
                        <a:pt x="6" y="13"/>
                      </a:cubicBezTo>
                      <a:cubicBezTo>
                        <a:pt x="5" y="11"/>
                        <a:pt x="4" y="10"/>
                        <a:pt x="3" y="8"/>
                      </a:cubicBezTo>
                      <a:cubicBezTo>
                        <a:pt x="2" y="8"/>
                        <a:pt x="1" y="9"/>
                        <a:pt x="1" y="8"/>
                      </a:cubicBezTo>
                      <a:cubicBezTo>
                        <a:pt x="0" y="7"/>
                        <a:pt x="0" y="4"/>
                        <a:pt x="1" y="2"/>
                      </a:cubicBezTo>
                      <a:cubicBezTo>
                        <a:pt x="1" y="2"/>
                        <a:pt x="2" y="0"/>
                        <a:pt x="3" y="1"/>
                      </a:cubicBezTo>
                      <a:cubicBezTo>
                        <a:pt x="5" y="1"/>
                        <a:pt x="6" y="4"/>
                        <a:pt x="8" y="4"/>
                      </a:cubicBezTo>
                      <a:cubicBezTo>
                        <a:pt x="9" y="5"/>
                        <a:pt x="9" y="2"/>
                        <a:pt x="10" y="2"/>
                      </a:cubicBezTo>
                      <a:cubicBezTo>
                        <a:pt x="10" y="1"/>
                        <a:pt x="11" y="0"/>
                        <a:pt x="12" y="0"/>
                      </a:cubicBezTo>
                      <a:cubicBezTo>
                        <a:pt x="13" y="0"/>
                        <a:pt x="13" y="2"/>
                        <a:pt x="14" y="2"/>
                      </a:cubicBezTo>
                      <a:cubicBezTo>
                        <a:pt x="16" y="2"/>
                        <a:pt x="17" y="1"/>
                        <a:pt x="19" y="1"/>
                      </a:cubicBezTo>
                      <a:cubicBezTo>
                        <a:pt x="21" y="1"/>
                        <a:pt x="24" y="1"/>
                        <a:pt x="26" y="2"/>
                      </a:cubicBezTo>
                      <a:cubicBezTo>
                        <a:pt x="26" y="2"/>
                        <a:pt x="26" y="4"/>
                        <a:pt x="26" y="4"/>
                      </a:cubicBezTo>
                      <a:cubicBezTo>
                        <a:pt x="27" y="4"/>
                        <a:pt x="27" y="3"/>
                        <a:pt x="28" y="3"/>
                      </a:cubicBezTo>
                      <a:cubicBezTo>
                        <a:pt x="30" y="2"/>
                        <a:pt x="33" y="3"/>
                        <a:pt x="35" y="3"/>
                      </a:cubicBezTo>
                      <a:cubicBezTo>
                        <a:pt x="36" y="3"/>
                        <a:pt x="37" y="3"/>
                        <a:pt x="38" y="4"/>
                      </a:cubicBezTo>
                      <a:cubicBezTo>
                        <a:pt x="39" y="5"/>
                        <a:pt x="38" y="6"/>
                        <a:pt x="39" y="7"/>
                      </a:cubicBezTo>
                      <a:cubicBezTo>
                        <a:pt x="40" y="8"/>
                        <a:pt x="41" y="6"/>
                        <a:pt x="42" y="6"/>
                      </a:cubicBezTo>
                      <a:cubicBezTo>
                        <a:pt x="43" y="6"/>
                        <a:pt x="45" y="5"/>
                        <a:pt x="45" y="6"/>
                      </a:cubicBezTo>
                      <a:cubicBezTo>
                        <a:pt x="45" y="9"/>
                        <a:pt x="41" y="12"/>
                        <a:pt x="42" y="15"/>
                      </a:cubicBezTo>
                      <a:cubicBezTo>
                        <a:pt x="43" y="18"/>
                        <a:pt x="47" y="18"/>
                        <a:pt x="48" y="21"/>
                      </a:cubicBezTo>
                      <a:cubicBezTo>
                        <a:pt x="49" y="22"/>
                        <a:pt x="44" y="20"/>
                        <a:pt x="44" y="21"/>
                      </a:cubicBezTo>
                      <a:cubicBezTo>
                        <a:pt x="44" y="24"/>
                        <a:pt x="48" y="25"/>
                        <a:pt x="48" y="28"/>
                      </a:cubicBezTo>
                      <a:cubicBezTo>
                        <a:pt x="48" y="30"/>
                        <a:pt x="45" y="28"/>
                        <a:pt x="44" y="28"/>
                      </a:cubicBezTo>
                      <a:cubicBezTo>
                        <a:pt x="42" y="28"/>
                        <a:pt x="41" y="29"/>
                        <a:pt x="41" y="29"/>
                      </a:cubicBezTo>
                      <a:cubicBezTo>
                        <a:pt x="40" y="30"/>
                        <a:pt x="42" y="32"/>
                        <a:pt x="41" y="33"/>
                      </a:cubicBezTo>
                      <a:cubicBezTo>
                        <a:pt x="38" y="33"/>
                        <a:pt x="37" y="35"/>
                        <a:pt x="37" y="37"/>
                      </a:cubicBezTo>
                      <a:cubicBezTo>
                        <a:pt x="37" y="38"/>
                        <a:pt x="35" y="39"/>
                        <a:pt x="34" y="40"/>
                      </a:cubicBezTo>
                      <a:cubicBezTo>
                        <a:pt x="34" y="42"/>
                        <a:pt x="35" y="44"/>
                        <a:pt x="35" y="46"/>
                      </a:cubicBezTo>
                      <a:cubicBezTo>
                        <a:pt x="33" y="44"/>
                        <a:pt x="30" y="42"/>
                        <a:pt x="28" y="40"/>
                      </a:cubicBezTo>
                      <a:cubicBezTo>
                        <a:pt x="27" y="40"/>
                        <a:pt x="26" y="39"/>
                        <a:pt x="25" y="3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0" name="Freeform 2593"/>
                <p:cNvSpPr>
                  <a:spLocks noChangeAspect="1"/>
                </p:cNvSpPr>
                <p:nvPr/>
              </p:nvSpPr>
              <p:spPr bwMode="auto">
                <a:xfrm>
                  <a:off x="4962525" y="2851150"/>
                  <a:ext cx="104775" cy="141288"/>
                </a:xfrm>
                <a:custGeom>
                  <a:avLst/>
                  <a:gdLst>
                    <a:gd name="T0" fmla="*/ 25 w 55"/>
                    <a:gd name="T1" fmla="*/ 1 h 74"/>
                    <a:gd name="T2" fmla="*/ 29 w 55"/>
                    <a:gd name="T3" fmla="*/ 7 h 74"/>
                    <a:gd name="T4" fmla="*/ 32 w 55"/>
                    <a:gd name="T5" fmla="*/ 12 h 74"/>
                    <a:gd name="T6" fmla="*/ 35 w 55"/>
                    <a:gd name="T7" fmla="*/ 18 h 74"/>
                    <a:gd name="T8" fmla="*/ 43 w 55"/>
                    <a:gd name="T9" fmla="*/ 23 h 74"/>
                    <a:gd name="T10" fmla="*/ 43 w 55"/>
                    <a:gd name="T11" fmla="*/ 30 h 74"/>
                    <a:gd name="T12" fmla="*/ 50 w 55"/>
                    <a:gd name="T13" fmla="*/ 34 h 74"/>
                    <a:gd name="T14" fmla="*/ 55 w 55"/>
                    <a:gd name="T15" fmla="*/ 36 h 74"/>
                    <a:gd name="T16" fmla="*/ 56 w 55"/>
                    <a:gd name="T17" fmla="*/ 32 h 74"/>
                    <a:gd name="T18" fmla="*/ 60 w 55"/>
                    <a:gd name="T19" fmla="*/ 35 h 74"/>
                    <a:gd name="T20" fmla="*/ 58 w 55"/>
                    <a:gd name="T21" fmla="*/ 37 h 74"/>
                    <a:gd name="T22" fmla="*/ 59 w 55"/>
                    <a:gd name="T23" fmla="*/ 40 h 74"/>
                    <a:gd name="T24" fmla="*/ 55 w 55"/>
                    <a:gd name="T25" fmla="*/ 46 h 74"/>
                    <a:gd name="T26" fmla="*/ 55 w 55"/>
                    <a:gd name="T27" fmla="*/ 55 h 74"/>
                    <a:gd name="T28" fmla="*/ 61 w 55"/>
                    <a:gd name="T29" fmla="*/ 61 h 74"/>
                    <a:gd name="T30" fmla="*/ 65 w 55"/>
                    <a:gd name="T31" fmla="*/ 65 h 74"/>
                    <a:gd name="T32" fmla="*/ 58 w 55"/>
                    <a:gd name="T33" fmla="*/ 69 h 74"/>
                    <a:gd name="T34" fmla="*/ 58 w 55"/>
                    <a:gd name="T35" fmla="*/ 78 h 74"/>
                    <a:gd name="T36" fmla="*/ 54 w 55"/>
                    <a:gd name="T37" fmla="*/ 81 h 74"/>
                    <a:gd name="T38" fmla="*/ 46 w 55"/>
                    <a:gd name="T39" fmla="*/ 79 h 74"/>
                    <a:gd name="T40" fmla="*/ 42 w 55"/>
                    <a:gd name="T41" fmla="*/ 83 h 74"/>
                    <a:gd name="T42" fmla="*/ 38 w 55"/>
                    <a:gd name="T43" fmla="*/ 82 h 74"/>
                    <a:gd name="T44" fmla="*/ 35 w 55"/>
                    <a:gd name="T45" fmla="*/ 85 h 74"/>
                    <a:gd name="T46" fmla="*/ 35 w 55"/>
                    <a:gd name="T47" fmla="*/ 89 h 74"/>
                    <a:gd name="T48" fmla="*/ 32 w 55"/>
                    <a:gd name="T49" fmla="*/ 89 h 74"/>
                    <a:gd name="T50" fmla="*/ 32 w 55"/>
                    <a:gd name="T51" fmla="*/ 82 h 74"/>
                    <a:gd name="T52" fmla="*/ 28 w 55"/>
                    <a:gd name="T53" fmla="*/ 77 h 74"/>
                    <a:gd name="T54" fmla="*/ 22 w 55"/>
                    <a:gd name="T55" fmla="*/ 75 h 74"/>
                    <a:gd name="T56" fmla="*/ 18 w 55"/>
                    <a:gd name="T57" fmla="*/ 75 h 74"/>
                    <a:gd name="T58" fmla="*/ 16 w 55"/>
                    <a:gd name="T59" fmla="*/ 79 h 74"/>
                    <a:gd name="T60" fmla="*/ 11 w 55"/>
                    <a:gd name="T61" fmla="*/ 81 h 74"/>
                    <a:gd name="T62" fmla="*/ 16 w 55"/>
                    <a:gd name="T63" fmla="*/ 84 h 74"/>
                    <a:gd name="T64" fmla="*/ 16 w 55"/>
                    <a:gd name="T65" fmla="*/ 89 h 74"/>
                    <a:gd name="T66" fmla="*/ 8 w 55"/>
                    <a:gd name="T67" fmla="*/ 82 h 74"/>
                    <a:gd name="T68" fmla="*/ 4 w 55"/>
                    <a:gd name="T69" fmla="*/ 79 h 74"/>
                    <a:gd name="T70" fmla="*/ 6 w 55"/>
                    <a:gd name="T71" fmla="*/ 77 h 74"/>
                    <a:gd name="T72" fmla="*/ 5 w 55"/>
                    <a:gd name="T73" fmla="*/ 76 h 74"/>
                    <a:gd name="T74" fmla="*/ 1 w 55"/>
                    <a:gd name="T75" fmla="*/ 76 h 74"/>
                    <a:gd name="T76" fmla="*/ 0 w 55"/>
                    <a:gd name="T77" fmla="*/ 69 h 74"/>
                    <a:gd name="T78" fmla="*/ 4 w 55"/>
                    <a:gd name="T79" fmla="*/ 65 h 74"/>
                    <a:gd name="T80" fmla="*/ 8 w 55"/>
                    <a:gd name="T81" fmla="*/ 60 h 74"/>
                    <a:gd name="T82" fmla="*/ 8 w 55"/>
                    <a:gd name="T83" fmla="*/ 55 h 74"/>
                    <a:gd name="T84" fmla="*/ 12 w 55"/>
                    <a:gd name="T85" fmla="*/ 54 h 74"/>
                    <a:gd name="T86" fmla="*/ 17 w 55"/>
                    <a:gd name="T87" fmla="*/ 54 h 74"/>
                    <a:gd name="T88" fmla="*/ 12 w 55"/>
                    <a:gd name="T89" fmla="*/ 46 h 74"/>
                    <a:gd name="T90" fmla="*/ 17 w 55"/>
                    <a:gd name="T91" fmla="*/ 46 h 74"/>
                    <a:gd name="T92" fmla="*/ 10 w 55"/>
                    <a:gd name="T93" fmla="*/ 38 h 74"/>
                    <a:gd name="T94" fmla="*/ 13 w 55"/>
                    <a:gd name="T95" fmla="*/ 28 h 74"/>
                    <a:gd name="T96" fmla="*/ 10 w 55"/>
                    <a:gd name="T97" fmla="*/ 28 h 74"/>
                    <a:gd name="T98" fmla="*/ 8 w 55"/>
                    <a:gd name="T99" fmla="*/ 23 h 74"/>
                    <a:gd name="T100" fmla="*/ 12 w 55"/>
                    <a:gd name="T101" fmla="*/ 20 h 74"/>
                    <a:gd name="T102" fmla="*/ 8 w 55"/>
                    <a:gd name="T103" fmla="*/ 19 h 74"/>
                    <a:gd name="T104" fmla="*/ 7 w 55"/>
                    <a:gd name="T105" fmla="*/ 16 h 74"/>
                    <a:gd name="T106" fmla="*/ 7 w 55"/>
                    <a:gd name="T107" fmla="*/ 12 h 74"/>
                    <a:gd name="T108" fmla="*/ 5 w 55"/>
                    <a:gd name="T109" fmla="*/ 7 h 74"/>
                    <a:gd name="T110" fmla="*/ 8 w 55"/>
                    <a:gd name="T111" fmla="*/ 4 h 74"/>
                    <a:gd name="T112" fmla="*/ 14 w 55"/>
                    <a:gd name="T113" fmla="*/ 2 h 74"/>
                    <a:gd name="T114" fmla="*/ 18 w 55"/>
                    <a:gd name="T115" fmla="*/ 0 h 74"/>
                    <a:gd name="T116" fmla="*/ 25 w 55"/>
                    <a:gd name="T117" fmla="*/ 1 h 7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55"/>
                    <a:gd name="T178" fmla="*/ 0 h 74"/>
                    <a:gd name="T179" fmla="*/ 55 w 55"/>
                    <a:gd name="T180" fmla="*/ 74 h 7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55" h="74">
                      <a:moveTo>
                        <a:pt x="21" y="1"/>
                      </a:moveTo>
                      <a:cubicBezTo>
                        <a:pt x="22" y="3"/>
                        <a:pt x="23" y="5"/>
                        <a:pt x="24" y="6"/>
                      </a:cubicBezTo>
                      <a:cubicBezTo>
                        <a:pt x="25" y="8"/>
                        <a:pt x="26" y="8"/>
                        <a:pt x="27" y="10"/>
                      </a:cubicBezTo>
                      <a:cubicBezTo>
                        <a:pt x="28" y="11"/>
                        <a:pt x="28" y="13"/>
                        <a:pt x="29" y="15"/>
                      </a:cubicBezTo>
                      <a:cubicBezTo>
                        <a:pt x="31" y="17"/>
                        <a:pt x="34" y="17"/>
                        <a:pt x="36" y="19"/>
                      </a:cubicBezTo>
                      <a:cubicBezTo>
                        <a:pt x="37" y="20"/>
                        <a:pt x="34" y="23"/>
                        <a:pt x="36" y="25"/>
                      </a:cubicBezTo>
                      <a:cubicBezTo>
                        <a:pt x="37" y="27"/>
                        <a:pt x="40" y="27"/>
                        <a:pt x="42" y="28"/>
                      </a:cubicBezTo>
                      <a:cubicBezTo>
                        <a:pt x="43" y="28"/>
                        <a:pt x="44" y="30"/>
                        <a:pt x="46" y="30"/>
                      </a:cubicBezTo>
                      <a:cubicBezTo>
                        <a:pt x="47" y="30"/>
                        <a:pt x="46" y="27"/>
                        <a:pt x="47" y="27"/>
                      </a:cubicBezTo>
                      <a:cubicBezTo>
                        <a:pt x="49" y="27"/>
                        <a:pt x="50" y="28"/>
                        <a:pt x="50" y="29"/>
                      </a:cubicBezTo>
                      <a:cubicBezTo>
                        <a:pt x="51" y="30"/>
                        <a:pt x="49" y="30"/>
                        <a:pt x="48" y="31"/>
                      </a:cubicBezTo>
                      <a:cubicBezTo>
                        <a:pt x="48" y="32"/>
                        <a:pt x="49" y="32"/>
                        <a:pt x="49" y="33"/>
                      </a:cubicBezTo>
                      <a:cubicBezTo>
                        <a:pt x="48" y="35"/>
                        <a:pt x="46" y="36"/>
                        <a:pt x="46" y="38"/>
                      </a:cubicBezTo>
                      <a:cubicBezTo>
                        <a:pt x="45" y="40"/>
                        <a:pt x="45" y="43"/>
                        <a:pt x="46" y="46"/>
                      </a:cubicBezTo>
                      <a:cubicBezTo>
                        <a:pt x="47" y="48"/>
                        <a:pt x="50" y="49"/>
                        <a:pt x="51" y="51"/>
                      </a:cubicBezTo>
                      <a:cubicBezTo>
                        <a:pt x="52" y="52"/>
                        <a:pt x="55" y="53"/>
                        <a:pt x="54" y="54"/>
                      </a:cubicBezTo>
                      <a:cubicBezTo>
                        <a:pt x="53" y="56"/>
                        <a:pt x="49" y="55"/>
                        <a:pt x="48" y="57"/>
                      </a:cubicBezTo>
                      <a:cubicBezTo>
                        <a:pt x="47" y="60"/>
                        <a:pt x="48" y="63"/>
                        <a:pt x="48" y="65"/>
                      </a:cubicBezTo>
                      <a:cubicBezTo>
                        <a:pt x="47" y="66"/>
                        <a:pt x="46" y="66"/>
                        <a:pt x="45" y="67"/>
                      </a:cubicBezTo>
                      <a:cubicBezTo>
                        <a:pt x="43" y="67"/>
                        <a:pt x="40" y="66"/>
                        <a:pt x="38" y="66"/>
                      </a:cubicBezTo>
                      <a:cubicBezTo>
                        <a:pt x="37" y="67"/>
                        <a:pt x="36" y="69"/>
                        <a:pt x="35" y="69"/>
                      </a:cubicBezTo>
                      <a:cubicBezTo>
                        <a:pt x="34" y="70"/>
                        <a:pt x="33" y="68"/>
                        <a:pt x="32" y="68"/>
                      </a:cubicBezTo>
                      <a:cubicBezTo>
                        <a:pt x="31" y="68"/>
                        <a:pt x="30" y="69"/>
                        <a:pt x="29" y="71"/>
                      </a:cubicBezTo>
                      <a:cubicBezTo>
                        <a:pt x="29" y="71"/>
                        <a:pt x="30" y="73"/>
                        <a:pt x="29" y="74"/>
                      </a:cubicBezTo>
                      <a:cubicBezTo>
                        <a:pt x="29" y="74"/>
                        <a:pt x="28" y="74"/>
                        <a:pt x="27" y="74"/>
                      </a:cubicBezTo>
                      <a:cubicBezTo>
                        <a:pt x="27" y="72"/>
                        <a:pt x="27" y="70"/>
                        <a:pt x="27" y="68"/>
                      </a:cubicBezTo>
                      <a:cubicBezTo>
                        <a:pt x="26" y="66"/>
                        <a:pt x="24" y="65"/>
                        <a:pt x="23" y="64"/>
                      </a:cubicBezTo>
                      <a:cubicBezTo>
                        <a:pt x="21" y="63"/>
                        <a:pt x="20" y="63"/>
                        <a:pt x="18" y="62"/>
                      </a:cubicBezTo>
                      <a:cubicBezTo>
                        <a:pt x="17" y="62"/>
                        <a:pt x="16" y="61"/>
                        <a:pt x="15" y="62"/>
                      </a:cubicBezTo>
                      <a:cubicBezTo>
                        <a:pt x="14" y="63"/>
                        <a:pt x="14" y="65"/>
                        <a:pt x="13" y="66"/>
                      </a:cubicBezTo>
                      <a:cubicBezTo>
                        <a:pt x="11" y="66"/>
                        <a:pt x="8" y="65"/>
                        <a:pt x="9" y="67"/>
                      </a:cubicBezTo>
                      <a:cubicBezTo>
                        <a:pt x="9" y="69"/>
                        <a:pt x="12" y="69"/>
                        <a:pt x="13" y="70"/>
                      </a:cubicBezTo>
                      <a:cubicBezTo>
                        <a:pt x="13" y="71"/>
                        <a:pt x="13" y="73"/>
                        <a:pt x="13" y="74"/>
                      </a:cubicBezTo>
                      <a:cubicBezTo>
                        <a:pt x="11" y="72"/>
                        <a:pt x="9" y="69"/>
                        <a:pt x="7" y="68"/>
                      </a:cubicBezTo>
                      <a:cubicBezTo>
                        <a:pt x="6" y="67"/>
                        <a:pt x="4" y="67"/>
                        <a:pt x="3" y="66"/>
                      </a:cubicBezTo>
                      <a:cubicBezTo>
                        <a:pt x="3" y="65"/>
                        <a:pt x="5" y="65"/>
                        <a:pt x="5" y="64"/>
                      </a:cubicBezTo>
                      <a:cubicBezTo>
                        <a:pt x="5" y="64"/>
                        <a:pt x="5" y="63"/>
                        <a:pt x="4" y="63"/>
                      </a:cubicBezTo>
                      <a:cubicBezTo>
                        <a:pt x="3" y="63"/>
                        <a:pt x="2" y="63"/>
                        <a:pt x="1" y="63"/>
                      </a:cubicBezTo>
                      <a:cubicBezTo>
                        <a:pt x="1" y="61"/>
                        <a:pt x="0" y="59"/>
                        <a:pt x="0" y="57"/>
                      </a:cubicBezTo>
                      <a:cubicBezTo>
                        <a:pt x="1" y="56"/>
                        <a:pt x="3" y="55"/>
                        <a:pt x="3" y="54"/>
                      </a:cubicBezTo>
                      <a:cubicBezTo>
                        <a:pt x="3" y="52"/>
                        <a:pt x="4" y="50"/>
                        <a:pt x="7" y="50"/>
                      </a:cubicBezTo>
                      <a:cubicBezTo>
                        <a:pt x="8" y="49"/>
                        <a:pt x="6" y="47"/>
                        <a:pt x="7" y="46"/>
                      </a:cubicBezTo>
                      <a:cubicBezTo>
                        <a:pt x="7" y="46"/>
                        <a:pt x="8" y="45"/>
                        <a:pt x="10" y="45"/>
                      </a:cubicBezTo>
                      <a:cubicBezTo>
                        <a:pt x="11" y="45"/>
                        <a:pt x="14" y="47"/>
                        <a:pt x="14" y="45"/>
                      </a:cubicBezTo>
                      <a:cubicBezTo>
                        <a:pt x="14" y="42"/>
                        <a:pt x="10" y="41"/>
                        <a:pt x="10" y="38"/>
                      </a:cubicBezTo>
                      <a:cubicBezTo>
                        <a:pt x="10" y="37"/>
                        <a:pt x="15" y="39"/>
                        <a:pt x="14" y="38"/>
                      </a:cubicBezTo>
                      <a:cubicBezTo>
                        <a:pt x="13" y="35"/>
                        <a:pt x="9" y="35"/>
                        <a:pt x="8" y="32"/>
                      </a:cubicBezTo>
                      <a:cubicBezTo>
                        <a:pt x="7" y="29"/>
                        <a:pt x="11" y="26"/>
                        <a:pt x="11" y="23"/>
                      </a:cubicBezTo>
                      <a:cubicBezTo>
                        <a:pt x="11" y="22"/>
                        <a:pt x="9" y="23"/>
                        <a:pt x="8" y="23"/>
                      </a:cubicBezTo>
                      <a:cubicBezTo>
                        <a:pt x="8" y="22"/>
                        <a:pt x="7" y="21"/>
                        <a:pt x="7" y="19"/>
                      </a:cubicBezTo>
                      <a:cubicBezTo>
                        <a:pt x="8" y="18"/>
                        <a:pt x="10" y="19"/>
                        <a:pt x="10" y="17"/>
                      </a:cubicBezTo>
                      <a:cubicBezTo>
                        <a:pt x="10" y="16"/>
                        <a:pt x="8" y="17"/>
                        <a:pt x="7" y="16"/>
                      </a:cubicBezTo>
                      <a:cubicBezTo>
                        <a:pt x="6" y="15"/>
                        <a:pt x="6" y="14"/>
                        <a:pt x="6" y="13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8"/>
                        <a:pt x="5" y="7"/>
                        <a:pt x="4" y="6"/>
                      </a:cubicBezTo>
                      <a:cubicBezTo>
                        <a:pt x="5" y="5"/>
                        <a:pt x="6" y="4"/>
                        <a:pt x="7" y="3"/>
                      </a:cubicBezTo>
                      <a:cubicBezTo>
                        <a:pt x="9" y="2"/>
                        <a:pt x="10" y="2"/>
                        <a:pt x="12" y="2"/>
                      </a:cubicBezTo>
                      <a:cubicBezTo>
                        <a:pt x="13" y="2"/>
                        <a:pt x="14" y="0"/>
                        <a:pt x="15" y="0"/>
                      </a:cubicBezTo>
                      <a:cubicBezTo>
                        <a:pt x="18" y="0"/>
                        <a:pt x="19" y="1"/>
                        <a:pt x="2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1" name="Freeform 2594"/>
                <p:cNvSpPr>
                  <a:spLocks noChangeAspect="1"/>
                </p:cNvSpPr>
                <p:nvPr/>
              </p:nvSpPr>
              <p:spPr bwMode="auto">
                <a:xfrm>
                  <a:off x="5011738" y="2974975"/>
                  <a:ext cx="57150" cy="49213"/>
                </a:xfrm>
                <a:custGeom>
                  <a:avLst/>
                  <a:gdLst>
                    <a:gd name="T0" fmla="*/ 35 w 30"/>
                    <a:gd name="T1" fmla="*/ 19 h 26"/>
                    <a:gd name="T2" fmla="*/ 31 w 30"/>
                    <a:gd name="T3" fmla="*/ 20 h 26"/>
                    <a:gd name="T4" fmla="*/ 22 w 30"/>
                    <a:gd name="T5" fmla="*/ 24 h 26"/>
                    <a:gd name="T6" fmla="*/ 17 w 30"/>
                    <a:gd name="T7" fmla="*/ 30 h 26"/>
                    <a:gd name="T8" fmla="*/ 8 w 30"/>
                    <a:gd name="T9" fmla="*/ 31 h 26"/>
                    <a:gd name="T10" fmla="*/ 5 w 30"/>
                    <a:gd name="T11" fmla="*/ 29 h 26"/>
                    <a:gd name="T12" fmla="*/ 1 w 30"/>
                    <a:gd name="T13" fmla="*/ 24 h 26"/>
                    <a:gd name="T14" fmla="*/ 1 w 30"/>
                    <a:gd name="T15" fmla="*/ 17 h 26"/>
                    <a:gd name="T16" fmla="*/ 1 w 30"/>
                    <a:gd name="T17" fmla="*/ 11 h 26"/>
                    <a:gd name="T18" fmla="*/ 4 w 30"/>
                    <a:gd name="T19" fmla="*/ 11 h 26"/>
                    <a:gd name="T20" fmla="*/ 4 w 30"/>
                    <a:gd name="T21" fmla="*/ 7 h 26"/>
                    <a:gd name="T22" fmla="*/ 7 w 30"/>
                    <a:gd name="T23" fmla="*/ 4 h 26"/>
                    <a:gd name="T24" fmla="*/ 11 w 30"/>
                    <a:gd name="T25" fmla="*/ 5 h 26"/>
                    <a:gd name="T26" fmla="*/ 14 w 30"/>
                    <a:gd name="T27" fmla="*/ 1 h 26"/>
                    <a:gd name="T28" fmla="*/ 23 w 30"/>
                    <a:gd name="T29" fmla="*/ 2 h 26"/>
                    <a:gd name="T30" fmla="*/ 26 w 30"/>
                    <a:gd name="T31" fmla="*/ 0 h 26"/>
                    <a:gd name="T32" fmla="*/ 28 w 30"/>
                    <a:gd name="T33" fmla="*/ 5 h 26"/>
                    <a:gd name="T34" fmla="*/ 34 w 30"/>
                    <a:gd name="T35" fmla="*/ 7 h 26"/>
                    <a:gd name="T36" fmla="*/ 35 w 30"/>
                    <a:gd name="T37" fmla="*/ 13 h 26"/>
                    <a:gd name="T38" fmla="*/ 35 w 30"/>
                    <a:gd name="T39" fmla="*/ 19 h 2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0"/>
                    <a:gd name="T61" fmla="*/ 0 h 26"/>
                    <a:gd name="T62" fmla="*/ 30 w 30"/>
                    <a:gd name="T63" fmla="*/ 26 h 2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0" h="26">
                      <a:moveTo>
                        <a:pt x="29" y="16"/>
                      </a:moveTo>
                      <a:cubicBezTo>
                        <a:pt x="28" y="17"/>
                        <a:pt x="27" y="17"/>
                        <a:pt x="26" y="17"/>
                      </a:cubicBezTo>
                      <a:cubicBezTo>
                        <a:pt x="23" y="18"/>
                        <a:pt x="21" y="19"/>
                        <a:pt x="18" y="20"/>
                      </a:cubicBezTo>
                      <a:cubicBezTo>
                        <a:pt x="17" y="21"/>
                        <a:pt x="16" y="24"/>
                        <a:pt x="14" y="25"/>
                      </a:cubicBezTo>
                      <a:cubicBezTo>
                        <a:pt x="12" y="26"/>
                        <a:pt x="10" y="25"/>
                        <a:pt x="7" y="26"/>
                      </a:cubicBezTo>
                      <a:cubicBezTo>
                        <a:pt x="6" y="25"/>
                        <a:pt x="5" y="25"/>
                        <a:pt x="4" y="24"/>
                      </a:cubicBezTo>
                      <a:cubicBezTo>
                        <a:pt x="3" y="22"/>
                        <a:pt x="2" y="21"/>
                        <a:pt x="1" y="20"/>
                      </a:cubicBezTo>
                      <a:cubicBezTo>
                        <a:pt x="0" y="18"/>
                        <a:pt x="1" y="16"/>
                        <a:pt x="1" y="14"/>
                      </a:cubicBezTo>
                      <a:cubicBezTo>
                        <a:pt x="0" y="12"/>
                        <a:pt x="1" y="11"/>
                        <a:pt x="1" y="9"/>
                      </a:cubicBezTo>
                      <a:cubicBezTo>
                        <a:pt x="2" y="9"/>
                        <a:pt x="3" y="9"/>
                        <a:pt x="3" y="9"/>
                      </a:cubicBezTo>
                      <a:cubicBezTo>
                        <a:pt x="4" y="8"/>
                        <a:pt x="3" y="6"/>
                        <a:pt x="3" y="6"/>
                      </a:cubicBezTo>
                      <a:cubicBezTo>
                        <a:pt x="4" y="4"/>
                        <a:pt x="5" y="3"/>
                        <a:pt x="6" y="3"/>
                      </a:cubicBezTo>
                      <a:cubicBezTo>
                        <a:pt x="7" y="3"/>
                        <a:pt x="8" y="5"/>
                        <a:pt x="9" y="4"/>
                      </a:cubicBezTo>
                      <a:cubicBezTo>
                        <a:pt x="10" y="4"/>
                        <a:pt x="11" y="2"/>
                        <a:pt x="12" y="1"/>
                      </a:cubicBezTo>
                      <a:cubicBezTo>
                        <a:pt x="14" y="1"/>
                        <a:pt x="17" y="2"/>
                        <a:pt x="19" y="2"/>
                      </a:cubicBezTo>
                      <a:cubicBezTo>
                        <a:pt x="20" y="1"/>
                        <a:pt x="21" y="1"/>
                        <a:pt x="22" y="0"/>
                      </a:cubicBezTo>
                      <a:cubicBezTo>
                        <a:pt x="22" y="2"/>
                        <a:pt x="22" y="3"/>
                        <a:pt x="23" y="4"/>
                      </a:cubicBezTo>
                      <a:cubicBezTo>
                        <a:pt x="24" y="5"/>
                        <a:pt x="27" y="4"/>
                        <a:pt x="28" y="6"/>
                      </a:cubicBezTo>
                      <a:cubicBezTo>
                        <a:pt x="29" y="7"/>
                        <a:pt x="29" y="9"/>
                        <a:pt x="29" y="11"/>
                      </a:cubicBezTo>
                      <a:cubicBezTo>
                        <a:pt x="30" y="12"/>
                        <a:pt x="29" y="15"/>
                        <a:pt x="29" y="1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2" name="Freeform 2595"/>
                <p:cNvSpPr>
                  <a:spLocks noChangeAspect="1"/>
                </p:cNvSpPr>
                <p:nvPr/>
              </p:nvSpPr>
              <p:spPr bwMode="auto">
                <a:xfrm>
                  <a:off x="4984750" y="2967038"/>
                  <a:ext cx="42863" cy="95250"/>
                </a:xfrm>
                <a:custGeom>
                  <a:avLst/>
                  <a:gdLst>
                    <a:gd name="T0" fmla="*/ 14 w 22"/>
                    <a:gd name="T1" fmla="*/ 60 h 50"/>
                    <a:gd name="T2" fmla="*/ 9 w 22"/>
                    <a:gd name="T3" fmla="*/ 52 h 50"/>
                    <a:gd name="T4" fmla="*/ 1 w 22"/>
                    <a:gd name="T5" fmla="*/ 46 h 50"/>
                    <a:gd name="T6" fmla="*/ 2 w 22"/>
                    <a:gd name="T7" fmla="*/ 43 h 50"/>
                    <a:gd name="T8" fmla="*/ 0 w 22"/>
                    <a:gd name="T9" fmla="*/ 40 h 50"/>
                    <a:gd name="T10" fmla="*/ 1 w 22"/>
                    <a:gd name="T11" fmla="*/ 38 h 50"/>
                    <a:gd name="T12" fmla="*/ 1 w 22"/>
                    <a:gd name="T13" fmla="*/ 32 h 50"/>
                    <a:gd name="T14" fmla="*/ 2 w 22"/>
                    <a:gd name="T15" fmla="*/ 24 h 50"/>
                    <a:gd name="T16" fmla="*/ 1 w 22"/>
                    <a:gd name="T17" fmla="*/ 17 h 50"/>
                    <a:gd name="T18" fmla="*/ 1 w 22"/>
                    <a:gd name="T19" fmla="*/ 12 h 50"/>
                    <a:gd name="T20" fmla="*/ 1 w 22"/>
                    <a:gd name="T21" fmla="*/ 6 h 50"/>
                    <a:gd name="T22" fmla="*/ 4 w 22"/>
                    <a:gd name="T23" fmla="*/ 1 h 50"/>
                    <a:gd name="T24" fmla="*/ 7 w 22"/>
                    <a:gd name="T25" fmla="*/ 1 h 50"/>
                    <a:gd name="T26" fmla="*/ 14 w 22"/>
                    <a:gd name="T27" fmla="*/ 4 h 50"/>
                    <a:gd name="T28" fmla="*/ 18 w 22"/>
                    <a:gd name="T29" fmla="*/ 8 h 50"/>
                    <a:gd name="T30" fmla="*/ 18 w 22"/>
                    <a:gd name="T31" fmla="*/ 16 h 50"/>
                    <a:gd name="T32" fmla="*/ 18 w 22"/>
                    <a:gd name="T33" fmla="*/ 22 h 50"/>
                    <a:gd name="T34" fmla="*/ 18 w 22"/>
                    <a:gd name="T35" fmla="*/ 29 h 50"/>
                    <a:gd name="T36" fmla="*/ 22 w 22"/>
                    <a:gd name="T37" fmla="*/ 34 h 50"/>
                    <a:gd name="T38" fmla="*/ 26 w 22"/>
                    <a:gd name="T39" fmla="*/ 36 h 50"/>
                    <a:gd name="T40" fmla="*/ 27 w 22"/>
                    <a:gd name="T41" fmla="*/ 41 h 50"/>
                    <a:gd name="T42" fmla="*/ 23 w 22"/>
                    <a:gd name="T43" fmla="*/ 43 h 50"/>
                    <a:gd name="T44" fmla="*/ 22 w 22"/>
                    <a:gd name="T45" fmla="*/ 50 h 50"/>
                    <a:gd name="T46" fmla="*/ 17 w 22"/>
                    <a:gd name="T47" fmla="*/ 52 h 50"/>
                    <a:gd name="T48" fmla="*/ 17 w 22"/>
                    <a:gd name="T49" fmla="*/ 56 h 50"/>
                    <a:gd name="T50" fmla="*/ 14 w 22"/>
                    <a:gd name="T51" fmla="*/ 60 h 5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22"/>
                    <a:gd name="T79" fmla="*/ 0 h 50"/>
                    <a:gd name="T80" fmla="*/ 22 w 22"/>
                    <a:gd name="T81" fmla="*/ 50 h 5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22" h="50">
                      <a:moveTo>
                        <a:pt x="11" y="50"/>
                      </a:moveTo>
                      <a:cubicBezTo>
                        <a:pt x="10" y="48"/>
                        <a:pt x="8" y="44"/>
                        <a:pt x="7" y="43"/>
                      </a:cubicBezTo>
                      <a:cubicBezTo>
                        <a:pt x="5" y="41"/>
                        <a:pt x="2" y="40"/>
                        <a:pt x="1" y="38"/>
                      </a:cubicBezTo>
                      <a:cubicBezTo>
                        <a:pt x="0" y="37"/>
                        <a:pt x="3" y="37"/>
                        <a:pt x="2" y="36"/>
                      </a:cubicBezTo>
                      <a:cubicBezTo>
                        <a:pt x="2" y="35"/>
                        <a:pt x="0" y="35"/>
                        <a:pt x="0" y="33"/>
                      </a:cubicBezTo>
                      <a:cubicBezTo>
                        <a:pt x="0" y="33"/>
                        <a:pt x="1" y="33"/>
                        <a:pt x="1" y="32"/>
                      </a:cubicBezTo>
                      <a:cubicBezTo>
                        <a:pt x="2" y="30"/>
                        <a:pt x="1" y="28"/>
                        <a:pt x="1" y="27"/>
                      </a:cubicBezTo>
                      <a:cubicBezTo>
                        <a:pt x="1" y="24"/>
                        <a:pt x="2" y="22"/>
                        <a:pt x="2" y="20"/>
                      </a:cubicBezTo>
                      <a:cubicBezTo>
                        <a:pt x="2" y="18"/>
                        <a:pt x="1" y="16"/>
                        <a:pt x="1" y="14"/>
                      </a:cubicBezTo>
                      <a:lnTo>
                        <a:pt x="1" y="10"/>
                      </a:lnTo>
                      <a:cubicBezTo>
                        <a:pt x="2" y="8"/>
                        <a:pt x="1" y="7"/>
                        <a:pt x="1" y="5"/>
                      </a:cubicBezTo>
                      <a:cubicBezTo>
                        <a:pt x="2" y="4"/>
                        <a:pt x="2" y="2"/>
                        <a:pt x="3" y="1"/>
                      </a:cubicBezTo>
                      <a:cubicBezTo>
                        <a:pt x="4" y="0"/>
                        <a:pt x="5" y="1"/>
                        <a:pt x="6" y="1"/>
                      </a:cubicBezTo>
                      <a:cubicBezTo>
                        <a:pt x="8" y="2"/>
                        <a:pt x="9" y="2"/>
                        <a:pt x="11" y="3"/>
                      </a:cubicBezTo>
                      <a:cubicBezTo>
                        <a:pt x="12" y="4"/>
                        <a:pt x="14" y="5"/>
                        <a:pt x="15" y="7"/>
                      </a:cubicBezTo>
                      <a:cubicBezTo>
                        <a:pt x="15" y="9"/>
                        <a:pt x="15" y="11"/>
                        <a:pt x="15" y="13"/>
                      </a:cubicBezTo>
                      <a:cubicBezTo>
                        <a:pt x="15" y="15"/>
                        <a:pt x="14" y="16"/>
                        <a:pt x="15" y="18"/>
                      </a:cubicBezTo>
                      <a:cubicBezTo>
                        <a:pt x="15" y="20"/>
                        <a:pt x="14" y="22"/>
                        <a:pt x="15" y="24"/>
                      </a:cubicBezTo>
                      <a:cubicBezTo>
                        <a:pt x="16" y="25"/>
                        <a:pt x="17" y="26"/>
                        <a:pt x="18" y="28"/>
                      </a:cubicBezTo>
                      <a:cubicBezTo>
                        <a:pt x="19" y="29"/>
                        <a:pt x="20" y="29"/>
                        <a:pt x="21" y="30"/>
                      </a:cubicBezTo>
                      <a:cubicBezTo>
                        <a:pt x="22" y="31"/>
                        <a:pt x="22" y="32"/>
                        <a:pt x="22" y="34"/>
                      </a:cubicBezTo>
                      <a:cubicBezTo>
                        <a:pt x="21" y="35"/>
                        <a:pt x="19" y="35"/>
                        <a:pt x="19" y="36"/>
                      </a:cubicBezTo>
                      <a:cubicBezTo>
                        <a:pt x="18" y="38"/>
                        <a:pt x="19" y="40"/>
                        <a:pt x="18" y="42"/>
                      </a:cubicBezTo>
                      <a:cubicBezTo>
                        <a:pt x="17" y="43"/>
                        <a:pt x="15" y="42"/>
                        <a:pt x="14" y="43"/>
                      </a:cubicBezTo>
                      <a:cubicBezTo>
                        <a:pt x="14" y="44"/>
                        <a:pt x="15" y="46"/>
                        <a:pt x="14" y="47"/>
                      </a:cubicBezTo>
                      <a:cubicBezTo>
                        <a:pt x="13" y="48"/>
                        <a:pt x="13" y="49"/>
                        <a:pt x="11" y="5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3" name="Freeform 2596"/>
                <p:cNvSpPr>
                  <a:spLocks noChangeAspect="1"/>
                </p:cNvSpPr>
                <p:nvPr/>
              </p:nvSpPr>
              <p:spPr bwMode="auto">
                <a:xfrm>
                  <a:off x="5005388" y="2997200"/>
                  <a:ext cx="146050" cy="165100"/>
                </a:xfrm>
                <a:custGeom>
                  <a:avLst/>
                  <a:gdLst>
                    <a:gd name="T0" fmla="*/ 87 w 76"/>
                    <a:gd name="T1" fmla="*/ 15 h 86"/>
                    <a:gd name="T2" fmla="*/ 92 w 76"/>
                    <a:gd name="T3" fmla="*/ 6 h 86"/>
                    <a:gd name="T4" fmla="*/ 87 w 76"/>
                    <a:gd name="T5" fmla="*/ 0 h 86"/>
                    <a:gd name="T6" fmla="*/ 76 w 76"/>
                    <a:gd name="T7" fmla="*/ 7 h 86"/>
                    <a:gd name="T8" fmla="*/ 64 w 76"/>
                    <a:gd name="T9" fmla="*/ 5 h 86"/>
                    <a:gd name="T10" fmla="*/ 56 w 76"/>
                    <a:gd name="T11" fmla="*/ 2 h 86"/>
                    <a:gd name="T12" fmla="*/ 44 w 76"/>
                    <a:gd name="T13" fmla="*/ 5 h 86"/>
                    <a:gd name="T14" fmla="*/ 35 w 76"/>
                    <a:gd name="T15" fmla="*/ 6 h 86"/>
                    <a:gd name="T16" fmla="*/ 21 w 76"/>
                    <a:gd name="T17" fmla="*/ 16 h 86"/>
                    <a:gd name="T18" fmla="*/ 13 w 76"/>
                    <a:gd name="T19" fmla="*/ 22 h 86"/>
                    <a:gd name="T20" fmla="*/ 8 w 76"/>
                    <a:gd name="T21" fmla="*/ 31 h 86"/>
                    <a:gd name="T22" fmla="*/ 4 w 76"/>
                    <a:gd name="T23" fmla="*/ 37 h 86"/>
                    <a:gd name="T24" fmla="*/ 4 w 76"/>
                    <a:gd name="T25" fmla="*/ 47 h 86"/>
                    <a:gd name="T26" fmla="*/ 15 w 76"/>
                    <a:gd name="T27" fmla="*/ 53 h 86"/>
                    <a:gd name="T28" fmla="*/ 12 w 76"/>
                    <a:gd name="T29" fmla="*/ 59 h 86"/>
                    <a:gd name="T30" fmla="*/ 16 w 76"/>
                    <a:gd name="T31" fmla="*/ 67 h 86"/>
                    <a:gd name="T32" fmla="*/ 22 w 76"/>
                    <a:gd name="T33" fmla="*/ 67 h 86"/>
                    <a:gd name="T34" fmla="*/ 34 w 76"/>
                    <a:gd name="T35" fmla="*/ 65 h 86"/>
                    <a:gd name="T36" fmla="*/ 47 w 76"/>
                    <a:gd name="T37" fmla="*/ 70 h 86"/>
                    <a:gd name="T38" fmla="*/ 40 w 76"/>
                    <a:gd name="T39" fmla="*/ 73 h 86"/>
                    <a:gd name="T40" fmla="*/ 24 w 76"/>
                    <a:gd name="T41" fmla="*/ 70 h 86"/>
                    <a:gd name="T42" fmla="*/ 16 w 76"/>
                    <a:gd name="T43" fmla="*/ 75 h 86"/>
                    <a:gd name="T44" fmla="*/ 24 w 76"/>
                    <a:gd name="T45" fmla="*/ 87 h 86"/>
                    <a:gd name="T46" fmla="*/ 28 w 76"/>
                    <a:gd name="T47" fmla="*/ 98 h 86"/>
                    <a:gd name="T48" fmla="*/ 35 w 76"/>
                    <a:gd name="T49" fmla="*/ 98 h 86"/>
                    <a:gd name="T50" fmla="*/ 38 w 76"/>
                    <a:gd name="T51" fmla="*/ 104 h 86"/>
                    <a:gd name="T52" fmla="*/ 41 w 76"/>
                    <a:gd name="T53" fmla="*/ 97 h 86"/>
                    <a:gd name="T54" fmla="*/ 47 w 76"/>
                    <a:gd name="T55" fmla="*/ 103 h 86"/>
                    <a:gd name="T56" fmla="*/ 45 w 76"/>
                    <a:gd name="T57" fmla="*/ 94 h 86"/>
                    <a:gd name="T58" fmla="*/ 45 w 76"/>
                    <a:gd name="T59" fmla="*/ 83 h 86"/>
                    <a:gd name="T60" fmla="*/ 51 w 76"/>
                    <a:gd name="T61" fmla="*/ 83 h 86"/>
                    <a:gd name="T62" fmla="*/ 46 w 76"/>
                    <a:gd name="T63" fmla="*/ 75 h 86"/>
                    <a:gd name="T64" fmla="*/ 56 w 76"/>
                    <a:gd name="T65" fmla="*/ 75 h 86"/>
                    <a:gd name="T66" fmla="*/ 59 w 76"/>
                    <a:gd name="T67" fmla="*/ 76 h 86"/>
                    <a:gd name="T68" fmla="*/ 51 w 76"/>
                    <a:gd name="T69" fmla="*/ 65 h 86"/>
                    <a:gd name="T70" fmla="*/ 36 w 76"/>
                    <a:gd name="T71" fmla="*/ 56 h 86"/>
                    <a:gd name="T72" fmla="*/ 40 w 76"/>
                    <a:gd name="T73" fmla="*/ 47 h 86"/>
                    <a:gd name="T74" fmla="*/ 46 w 76"/>
                    <a:gd name="T75" fmla="*/ 50 h 86"/>
                    <a:gd name="T76" fmla="*/ 41 w 76"/>
                    <a:gd name="T77" fmla="*/ 40 h 86"/>
                    <a:gd name="T78" fmla="*/ 35 w 76"/>
                    <a:gd name="T79" fmla="*/ 25 h 86"/>
                    <a:gd name="T80" fmla="*/ 45 w 76"/>
                    <a:gd name="T81" fmla="*/ 28 h 86"/>
                    <a:gd name="T82" fmla="*/ 52 w 76"/>
                    <a:gd name="T83" fmla="*/ 34 h 86"/>
                    <a:gd name="T84" fmla="*/ 51 w 76"/>
                    <a:gd name="T85" fmla="*/ 29 h 86"/>
                    <a:gd name="T86" fmla="*/ 57 w 76"/>
                    <a:gd name="T87" fmla="*/ 33 h 86"/>
                    <a:gd name="T88" fmla="*/ 56 w 76"/>
                    <a:gd name="T89" fmla="*/ 27 h 86"/>
                    <a:gd name="T90" fmla="*/ 62 w 76"/>
                    <a:gd name="T91" fmla="*/ 28 h 86"/>
                    <a:gd name="T92" fmla="*/ 52 w 76"/>
                    <a:gd name="T93" fmla="*/ 18 h 86"/>
                    <a:gd name="T94" fmla="*/ 57 w 76"/>
                    <a:gd name="T95" fmla="*/ 19 h 86"/>
                    <a:gd name="T96" fmla="*/ 68 w 76"/>
                    <a:gd name="T97" fmla="*/ 17 h 86"/>
                    <a:gd name="T98" fmla="*/ 80 w 76"/>
                    <a:gd name="T99" fmla="*/ 16 h 8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76"/>
                    <a:gd name="T151" fmla="*/ 0 h 86"/>
                    <a:gd name="T152" fmla="*/ 76 w 76"/>
                    <a:gd name="T153" fmla="*/ 86 h 8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76" h="86">
                      <a:moveTo>
                        <a:pt x="71" y="15"/>
                      </a:moveTo>
                      <a:cubicBezTo>
                        <a:pt x="71" y="14"/>
                        <a:pt x="72" y="13"/>
                        <a:pt x="72" y="12"/>
                      </a:cubicBezTo>
                      <a:cubicBezTo>
                        <a:pt x="72" y="10"/>
                        <a:pt x="71" y="9"/>
                        <a:pt x="72" y="7"/>
                      </a:cubicBezTo>
                      <a:cubicBezTo>
                        <a:pt x="73" y="6"/>
                        <a:pt x="75" y="7"/>
                        <a:pt x="76" y="5"/>
                      </a:cubicBezTo>
                      <a:cubicBezTo>
                        <a:pt x="76" y="4"/>
                        <a:pt x="76" y="3"/>
                        <a:pt x="76" y="2"/>
                      </a:cubicBezTo>
                      <a:cubicBezTo>
                        <a:pt x="75" y="0"/>
                        <a:pt x="73" y="0"/>
                        <a:pt x="72" y="0"/>
                      </a:cubicBezTo>
                      <a:cubicBezTo>
                        <a:pt x="72" y="1"/>
                        <a:pt x="72" y="3"/>
                        <a:pt x="71" y="3"/>
                      </a:cubicBezTo>
                      <a:cubicBezTo>
                        <a:pt x="69" y="5"/>
                        <a:pt x="66" y="6"/>
                        <a:pt x="63" y="6"/>
                      </a:cubicBezTo>
                      <a:cubicBezTo>
                        <a:pt x="62" y="7"/>
                        <a:pt x="60" y="6"/>
                        <a:pt x="58" y="5"/>
                      </a:cubicBezTo>
                      <a:cubicBezTo>
                        <a:pt x="57" y="5"/>
                        <a:pt x="55" y="5"/>
                        <a:pt x="53" y="4"/>
                      </a:cubicBezTo>
                      <a:cubicBezTo>
                        <a:pt x="52" y="4"/>
                        <a:pt x="52" y="2"/>
                        <a:pt x="51" y="2"/>
                      </a:cubicBezTo>
                      <a:cubicBezTo>
                        <a:pt x="50" y="1"/>
                        <a:pt x="48" y="1"/>
                        <a:pt x="46" y="2"/>
                      </a:cubicBezTo>
                      <a:cubicBezTo>
                        <a:pt x="44" y="2"/>
                        <a:pt x="44" y="4"/>
                        <a:pt x="43" y="4"/>
                      </a:cubicBezTo>
                      <a:cubicBezTo>
                        <a:pt x="41" y="5"/>
                        <a:pt x="39" y="4"/>
                        <a:pt x="36" y="4"/>
                      </a:cubicBezTo>
                      <a:cubicBezTo>
                        <a:pt x="35" y="4"/>
                        <a:pt x="33" y="4"/>
                        <a:pt x="32" y="4"/>
                      </a:cubicBezTo>
                      <a:cubicBezTo>
                        <a:pt x="31" y="5"/>
                        <a:pt x="30" y="5"/>
                        <a:pt x="29" y="5"/>
                      </a:cubicBezTo>
                      <a:cubicBezTo>
                        <a:pt x="26" y="6"/>
                        <a:pt x="24" y="7"/>
                        <a:pt x="21" y="8"/>
                      </a:cubicBezTo>
                      <a:cubicBezTo>
                        <a:pt x="20" y="9"/>
                        <a:pt x="19" y="12"/>
                        <a:pt x="17" y="13"/>
                      </a:cubicBezTo>
                      <a:cubicBezTo>
                        <a:pt x="15" y="14"/>
                        <a:pt x="13" y="13"/>
                        <a:pt x="10" y="14"/>
                      </a:cubicBezTo>
                      <a:cubicBezTo>
                        <a:pt x="11" y="15"/>
                        <a:pt x="11" y="16"/>
                        <a:pt x="11" y="18"/>
                      </a:cubicBezTo>
                      <a:cubicBezTo>
                        <a:pt x="10" y="19"/>
                        <a:pt x="8" y="19"/>
                        <a:pt x="8" y="20"/>
                      </a:cubicBezTo>
                      <a:cubicBezTo>
                        <a:pt x="7" y="22"/>
                        <a:pt x="8" y="24"/>
                        <a:pt x="7" y="26"/>
                      </a:cubicBezTo>
                      <a:cubicBezTo>
                        <a:pt x="6" y="27"/>
                        <a:pt x="4" y="26"/>
                        <a:pt x="3" y="27"/>
                      </a:cubicBezTo>
                      <a:cubicBezTo>
                        <a:pt x="3" y="28"/>
                        <a:pt x="4" y="30"/>
                        <a:pt x="3" y="31"/>
                      </a:cubicBezTo>
                      <a:cubicBezTo>
                        <a:pt x="2" y="32"/>
                        <a:pt x="2" y="33"/>
                        <a:pt x="0" y="34"/>
                      </a:cubicBezTo>
                      <a:cubicBezTo>
                        <a:pt x="1" y="35"/>
                        <a:pt x="2" y="37"/>
                        <a:pt x="3" y="39"/>
                      </a:cubicBezTo>
                      <a:cubicBezTo>
                        <a:pt x="4" y="40"/>
                        <a:pt x="5" y="41"/>
                        <a:pt x="7" y="42"/>
                      </a:cubicBezTo>
                      <a:cubicBezTo>
                        <a:pt x="8" y="43"/>
                        <a:pt x="11" y="42"/>
                        <a:pt x="12" y="44"/>
                      </a:cubicBezTo>
                      <a:cubicBezTo>
                        <a:pt x="13" y="45"/>
                        <a:pt x="9" y="44"/>
                        <a:pt x="9" y="45"/>
                      </a:cubicBezTo>
                      <a:cubicBezTo>
                        <a:pt x="8" y="47"/>
                        <a:pt x="9" y="48"/>
                        <a:pt x="10" y="49"/>
                      </a:cubicBezTo>
                      <a:cubicBezTo>
                        <a:pt x="10" y="50"/>
                        <a:pt x="11" y="51"/>
                        <a:pt x="12" y="52"/>
                      </a:cubicBezTo>
                      <a:cubicBezTo>
                        <a:pt x="13" y="53"/>
                        <a:pt x="12" y="55"/>
                        <a:pt x="13" y="55"/>
                      </a:cubicBezTo>
                      <a:cubicBezTo>
                        <a:pt x="14" y="55"/>
                        <a:pt x="15" y="54"/>
                        <a:pt x="16" y="54"/>
                      </a:cubicBezTo>
                      <a:cubicBezTo>
                        <a:pt x="17" y="54"/>
                        <a:pt x="17" y="55"/>
                        <a:pt x="18" y="55"/>
                      </a:cubicBezTo>
                      <a:cubicBezTo>
                        <a:pt x="20" y="55"/>
                        <a:pt x="21" y="54"/>
                        <a:pt x="23" y="54"/>
                      </a:cubicBezTo>
                      <a:cubicBezTo>
                        <a:pt x="25" y="54"/>
                        <a:pt x="26" y="54"/>
                        <a:pt x="28" y="54"/>
                      </a:cubicBezTo>
                      <a:cubicBezTo>
                        <a:pt x="29" y="54"/>
                        <a:pt x="30" y="55"/>
                        <a:pt x="32" y="55"/>
                      </a:cubicBezTo>
                      <a:cubicBezTo>
                        <a:pt x="34" y="56"/>
                        <a:pt x="37" y="56"/>
                        <a:pt x="39" y="58"/>
                      </a:cubicBezTo>
                      <a:cubicBezTo>
                        <a:pt x="40" y="60"/>
                        <a:pt x="36" y="60"/>
                        <a:pt x="35" y="60"/>
                      </a:cubicBezTo>
                      <a:cubicBezTo>
                        <a:pt x="34" y="60"/>
                        <a:pt x="33" y="60"/>
                        <a:pt x="33" y="60"/>
                      </a:cubicBezTo>
                      <a:cubicBezTo>
                        <a:pt x="29" y="59"/>
                        <a:pt x="27" y="57"/>
                        <a:pt x="23" y="56"/>
                      </a:cubicBezTo>
                      <a:cubicBezTo>
                        <a:pt x="22" y="56"/>
                        <a:pt x="21" y="58"/>
                        <a:pt x="20" y="58"/>
                      </a:cubicBezTo>
                      <a:cubicBezTo>
                        <a:pt x="19" y="58"/>
                        <a:pt x="17" y="57"/>
                        <a:pt x="16" y="58"/>
                      </a:cubicBezTo>
                      <a:cubicBezTo>
                        <a:pt x="15" y="59"/>
                        <a:pt x="13" y="60"/>
                        <a:pt x="13" y="62"/>
                      </a:cubicBezTo>
                      <a:cubicBezTo>
                        <a:pt x="13" y="64"/>
                        <a:pt x="16" y="66"/>
                        <a:pt x="18" y="68"/>
                      </a:cubicBezTo>
                      <a:cubicBezTo>
                        <a:pt x="19" y="69"/>
                        <a:pt x="20" y="71"/>
                        <a:pt x="20" y="72"/>
                      </a:cubicBezTo>
                      <a:cubicBezTo>
                        <a:pt x="20" y="74"/>
                        <a:pt x="19" y="75"/>
                        <a:pt x="19" y="77"/>
                      </a:cubicBezTo>
                      <a:cubicBezTo>
                        <a:pt x="20" y="79"/>
                        <a:pt x="21" y="82"/>
                        <a:pt x="23" y="81"/>
                      </a:cubicBezTo>
                      <a:cubicBezTo>
                        <a:pt x="25" y="81"/>
                        <a:pt x="23" y="77"/>
                        <a:pt x="25" y="76"/>
                      </a:cubicBezTo>
                      <a:cubicBezTo>
                        <a:pt x="27" y="76"/>
                        <a:pt x="28" y="79"/>
                        <a:pt x="29" y="81"/>
                      </a:cubicBezTo>
                      <a:cubicBezTo>
                        <a:pt x="29" y="81"/>
                        <a:pt x="28" y="83"/>
                        <a:pt x="29" y="84"/>
                      </a:cubicBezTo>
                      <a:cubicBezTo>
                        <a:pt x="29" y="84"/>
                        <a:pt x="30" y="86"/>
                        <a:pt x="31" y="86"/>
                      </a:cubicBezTo>
                      <a:cubicBezTo>
                        <a:pt x="32" y="84"/>
                        <a:pt x="30" y="81"/>
                        <a:pt x="31" y="80"/>
                      </a:cubicBezTo>
                      <a:cubicBezTo>
                        <a:pt x="32" y="79"/>
                        <a:pt x="33" y="80"/>
                        <a:pt x="34" y="80"/>
                      </a:cubicBezTo>
                      <a:cubicBezTo>
                        <a:pt x="35" y="82"/>
                        <a:pt x="36" y="84"/>
                        <a:pt x="37" y="86"/>
                      </a:cubicBezTo>
                      <a:cubicBezTo>
                        <a:pt x="38" y="86"/>
                        <a:pt x="39" y="86"/>
                        <a:pt x="39" y="85"/>
                      </a:cubicBezTo>
                      <a:cubicBezTo>
                        <a:pt x="39" y="84"/>
                        <a:pt x="38" y="82"/>
                        <a:pt x="37" y="81"/>
                      </a:cubicBezTo>
                      <a:cubicBezTo>
                        <a:pt x="37" y="80"/>
                        <a:pt x="38" y="79"/>
                        <a:pt x="37" y="78"/>
                      </a:cubicBezTo>
                      <a:cubicBezTo>
                        <a:pt x="36" y="75"/>
                        <a:pt x="33" y="72"/>
                        <a:pt x="33" y="69"/>
                      </a:cubicBezTo>
                      <a:cubicBezTo>
                        <a:pt x="33" y="67"/>
                        <a:pt x="36" y="68"/>
                        <a:pt x="37" y="69"/>
                      </a:cubicBezTo>
                      <a:cubicBezTo>
                        <a:pt x="38" y="69"/>
                        <a:pt x="37" y="72"/>
                        <a:pt x="38" y="72"/>
                      </a:cubicBezTo>
                      <a:cubicBezTo>
                        <a:pt x="40" y="72"/>
                        <a:pt x="42" y="71"/>
                        <a:pt x="42" y="69"/>
                      </a:cubicBezTo>
                      <a:cubicBezTo>
                        <a:pt x="42" y="67"/>
                        <a:pt x="39" y="68"/>
                        <a:pt x="38" y="66"/>
                      </a:cubicBezTo>
                      <a:cubicBezTo>
                        <a:pt x="37" y="65"/>
                        <a:pt x="38" y="63"/>
                        <a:pt x="38" y="62"/>
                      </a:cubicBezTo>
                      <a:cubicBezTo>
                        <a:pt x="38" y="61"/>
                        <a:pt x="39" y="60"/>
                        <a:pt x="41" y="60"/>
                      </a:cubicBezTo>
                      <a:cubicBezTo>
                        <a:pt x="42" y="60"/>
                        <a:pt x="44" y="61"/>
                        <a:pt x="46" y="62"/>
                      </a:cubicBezTo>
                      <a:cubicBezTo>
                        <a:pt x="47" y="63"/>
                        <a:pt x="47" y="65"/>
                        <a:pt x="48" y="65"/>
                      </a:cubicBezTo>
                      <a:cubicBezTo>
                        <a:pt x="49" y="66"/>
                        <a:pt x="49" y="64"/>
                        <a:pt x="49" y="63"/>
                      </a:cubicBezTo>
                      <a:cubicBezTo>
                        <a:pt x="49" y="62"/>
                        <a:pt x="49" y="59"/>
                        <a:pt x="48" y="58"/>
                      </a:cubicBezTo>
                      <a:cubicBezTo>
                        <a:pt x="47" y="56"/>
                        <a:pt x="44" y="55"/>
                        <a:pt x="42" y="54"/>
                      </a:cubicBezTo>
                      <a:cubicBezTo>
                        <a:pt x="40" y="52"/>
                        <a:pt x="39" y="51"/>
                        <a:pt x="37" y="50"/>
                      </a:cubicBezTo>
                      <a:cubicBezTo>
                        <a:pt x="35" y="48"/>
                        <a:pt x="31" y="49"/>
                        <a:pt x="30" y="46"/>
                      </a:cubicBezTo>
                      <a:cubicBezTo>
                        <a:pt x="29" y="45"/>
                        <a:pt x="34" y="46"/>
                        <a:pt x="35" y="44"/>
                      </a:cubicBezTo>
                      <a:cubicBezTo>
                        <a:pt x="35" y="42"/>
                        <a:pt x="33" y="41"/>
                        <a:pt x="33" y="39"/>
                      </a:cubicBezTo>
                      <a:cubicBezTo>
                        <a:pt x="33" y="38"/>
                        <a:pt x="35" y="38"/>
                        <a:pt x="36" y="38"/>
                      </a:cubicBezTo>
                      <a:cubicBezTo>
                        <a:pt x="37" y="39"/>
                        <a:pt x="37" y="40"/>
                        <a:pt x="38" y="41"/>
                      </a:cubicBezTo>
                      <a:cubicBezTo>
                        <a:pt x="38" y="41"/>
                        <a:pt x="39" y="40"/>
                        <a:pt x="39" y="40"/>
                      </a:cubicBezTo>
                      <a:cubicBezTo>
                        <a:pt x="37" y="37"/>
                        <a:pt x="35" y="35"/>
                        <a:pt x="34" y="33"/>
                      </a:cubicBezTo>
                      <a:cubicBezTo>
                        <a:pt x="33" y="31"/>
                        <a:pt x="31" y="29"/>
                        <a:pt x="30" y="27"/>
                      </a:cubicBezTo>
                      <a:cubicBezTo>
                        <a:pt x="29" y="25"/>
                        <a:pt x="29" y="23"/>
                        <a:pt x="29" y="21"/>
                      </a:cubicBezTo>
                      <a:cubicBezTo>
                        <a:pt x="29" y="21"/>
                        <a:pt x="30" y="19"/>
                        <a:pt x="31" y="19"/>
                      </a:cubicBezTo>
                      <a:cubicBezTo>
                        <a:pt x="33" y="20"/>
                        <a:pt x="35" y="22"/>
                        <a:pt x="37" y="23"/>
                      </a:cubicBezTo>
                      <a:cubicBezTo>
                        <a:pt x="39" y="25"/>
                        <a:pt x="40" y="28"/>
                        <a:pt x="42" y="29"/>
                      </a:cubicBezTo>
                      <a:cubicBezTo>
                        <a:pt x="42" y="30"/>
                        <a:pt x="43" y="29"/>
                        <a:pt x="43" y="28"/>
                      </a:cubicBezTo>
                      <a:cubicBezTo>
                        <a:pt x="43" y="26"/>
                        <a:pt x="40" y="25"/>
                        <a:pt x="40" y="23"/>
                      </a:cubicBezTo>
                      <a:cubicBezTo>
                        <a:pt x="40" y="23"/>
                        <a:pt x="42" y="23"/>
                        <a:pt x="42" y="24"/>
                      </a:cubicBezTo>
                      <a:cubicBezTo>
                        <a:pt x="44" y="25"/>
                        <a:pt x="44" y="27"/>
                        <a:pt x="46" y="28"/>
                      </a:cubicBezTo>
                      <a:cubicBezTo>
                        <a:pt x="46" y="29"/>
                        <a:pt x="47" y="27"/>
                        <a:pt x="47" y="27"/>
                      </a:cubicBezTo>
                      <a:cubicBezTo>
                        <a:pt x="46" y="25"/>
                        <a:pt x="44" y="24"/>
                        <a:pt x="43" y="22"/>
                      </a:cubicBezTo>
                      <a:cubicBezTo>
                        <a:pt x="43" y="22"/>
                        <a:pt x="45" y="22"/>
                        <a:pt x="46" y="22"/>
                      </a:cubicBezTo>
                      <a:cubicBezTo>
                        <a:pt x="48" y="23"/>
                        <a:pt x="49" y="25"/>
                        <a:pt x="51" y="25"/>
                      </a:cubicBezTo>
                      <a:cubicBezTo>
                        <a:pt x="52" y="25"/>
                        <a:pt x="51" y="24"/>
                        <a:pt x="51" y="23"/>
                      </a:cubicBezTo>
                      <a:cubicBezTo>
                        <a:pt x="49" y="22"/>
                        <a:pt x="47" y="21"/>
                        <a:pt x="45" y="20"/>
                      </a:cubicBezTo>
                      <a:cubicBezTo>
                        <a:pt x="44" y="18"/>
                        <a:pt x="43" y="17"/>
                        <a:pt x="43" y="15"/>
                      </a:cubicBezTo>
                      <a:cubicBezTo>
                        <a:pt x="43" y="14"/>
                        <a:pt x="44" y="14"/>
                        <a:pt x="45" y="14"/>
                      </a:cubicBezTo>
                      <a:cubicBezTo>
                        <a:pt x="46" y="15"/>
                        <a:pt x="47" y="16"/>
                        <a:pt x="47" y="16"/>
                      </a:cubicBezTo>
                      <a:cubicBezTo>
                        <a:pt x="49" y="15"/>
                        <a:pt x="49" y="12"/>
                        <a:pt x="51" y="12"/>
                      </a:cubicBezTo>
                      <a:cubicBezTo>
                        <a:pt x="52" y="11"/>
                        <a:pt x="54" y="14"/>
                        <a:pt x="56" y="14"/>
                      </a:cubicBezTo>
                      <a:cubicBezTo>
                        <a:pt x="57" y="14"/>
                        <a:pt x="58" y="11"/>
                        <a:pt x="59" y="11"/>
                      </a:cubicBezTo>
                      <a:cubicBezTo>
                        <a:pt x="61" y="11"/>
                        <a:pt x="64" y="12"/>
                        <a:pt x="66" y="13"/>
                      </a:cubicBezTo>
                      <a:cubicBezTo>
                        <a:pt x="67" y="14"/>
                        <a:pt x="69" y="14"/>
                        <a:pt x="71" y="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4" name="Freeform 2597"/>
                <p:cNvSpPr>
                  <a:spLocks noChangeAspect="1"/>
                </p:cNvSpPr>
                <p:nvPr/>
              </p:nvSpPr>
              <p:spPr bwMode="auto">
                <a:xfrm>
                  <a:off x="5138738" y="2982913"/>
                  <a:ext cx="66675" cy="50800"/>
                </a:xfrm>
                <a:custGeom>
                  <a:avLst/>
                  <a:gdLst>
                    <a:gd name="T0" fmla="*/ 26 w 35"/>
                    <a:gd name="T1" fmla="*/ 2 h 27"/>
                    <a:gd name="T2" fmla="*/ 30 w 35"/>
                    <a:gd name="T3" fmla="*/ 2 h 27"/>
                    <a:gd name="T4" fmla="*/ 30 w 35"/>
                    <a:gd name="T5" fmla="*/ 6 h 27"/>
                    <a:gd name="T6" fmla="*/ 32 w 35"/>
                    <a:gd name="T7" fmla="*/ 14 h 27"/>
                    <a:gd name="T8" fmla="*/ 41 w 35"/>
                    <a:gd name="T9" fmla="*/ 17 h 27"/>
                    <a:gd name="T10" fmla="*/ 38 w 35"/>
                    <a:gd name="T11" fmla="*/ 21 h 27"/>
                    <a:gd name="T12" fmla="*/ 34 w 35"/>
                    <a:gd name="T13" fmla="*/ 20 h 27"/>
                    <a:gd name="T14" fmla="*/ 29 w 35"/>
                    <a:gd name="T15" fmla="*/ 21 h 27"/>
                    <a:gd name="T16" fmla="*/ 23 w 35"/>
                    <a:gd name="T17" fmla="*/ 21 h 27"/>
                    <a:gd name="T18" fmla="*/ 18 w 35"/>
                    <a:gd name="T19" fmla="*/ 27 h 27"/>
                    <a:gd name="T20" fmla="*/ 12 w 35"/>
                    <a:gd name="T21" fmla="*/ 32 h 27"/>
                    <a:gd name="T22" fmla="*/ 12 w 35"/>
                    <a:gd name="T23" fmla="*/ 28 h 27"/>
                    <a:gd name="T24" fmla="*/ 1 w 35"/>
                    <a:gd name="T25" fmla="*/ 30 h 27"/>
                    <a:gd name="T26" fmla="*/ 1 w 35"/>
                    <a:gd name="T27" fmla="*/ 27 h 27"/>
                    <a:gd name="T28" fmla="*/ 2 w 35"/>
                    <a:gd name="T29" fmla="*/ 24 h 27"/>
                    <a:gd name="T30" fmla="*/ 2 w 35"/>
                    <a:gd name="T31" fmla="*/ 18 h 27"/>
                    <a:gd name="T32" fmla="*/ 7 w 35"/>
                    <a:gd name="T33" fmla="*/ 15 h 27"/>
                    <a:gd name="T34" fmla="*/ 7 w 35"/>
                    <a:gd name="T35" fmla="*/ 12 h 27"/>
                    <a:gd name="T36" fmla="*/ 2 w 35"/>
                    <a:gd name="T37" fmla="*/ 9 h 27"/>
                    <a:gd name="T38" fmla="*/ 2 w 35"/>
                    <a:gd name="T39" fmla="*/ 5 h 27"/>
                    <a:gd name="T40" fmla="*/ 7 w 35"/>
                    <a:gd name="T41" fmla="*/ 4 h 27"/>
                    <a:gd name="T42" fmla="*/ 13 w 35"/>
                    <a:gd name="T43" fmla="*/ 5 h 27"/>
                    <a:gd name="T44" fmla="*/ 17 w 35"/>
                    <a:gd name="T45" fmla="*/ 1 h 27"/>
                    <a:gd name="T46" fmla="*/ 22 w 35"/>
                    <a:gd name="T47" fmla="*/ 1 h 27"/>
                    <a:gd name="T48" fmla="*/ 25 w 35"/>
                    <a:gd name="T49" fmla="*/ 4 h 27"/>
                    <a:gd name="T50" fmla="*/ 26 w 35"/>
                    <a:gd name="T51" fmla="*/ 2 h 2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35"/>
                    <a:gd name="T79" fmla="*/ 0 h 27"/>
                    <a:gd name="T80" fmla="*/ 35 w 35"/>
                    <a:gd name="T81" fmla="*/ 27 h 2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35" h="27">
                      <a:moveTo>
                        <a:pt x="22" y="2"/>
                      </a:moveTo>
                      <a:cubicBezTo>
                        <a:pt x="23" y="2"/>
                        <a:pt x="24" y="1"/>
                        <a:pt x="25" y="2"/>
                      </a:cubicBezTo>
                      <a:cubicBezTo>
                        <a:pt x="26" y="2"/>
                        <a:pt x="25" y="4"/>
                        <a:pt x="25" y="5"/>
                      </a:cubicBezTo>
                      <a:cubicBezTo>
                        <a:pt x="25" y="7"/>
                        <a:pt x="25" y="10"/>
                        <a:pt x="27" y="12"/>
                      </a:cubicBezTo>
                      <a:cubicBezTo>
                        <a:pt x="29" y="14"/>
                        <a:pt x="32" y="12"/>
                        <a:pt x="34" y="14"/>
                      </a:cubicBezTo>
                      <a:cubicBezTo>
                        <a:pt x="35" y="15"/>
                        <a:pt x="33" y="17"/>
                        <a:pt x="32" y="18"/>
                      </a:cubicBezTo>
                      <a:cubicBezTo>
                        <a:pt x="31" y="18"/>
                        <a:pt x="29" y="17"/>
                        <a:pt x="28" y="17"/>
                      </a:cubicBezTo>
                      <a:cubicBezTo>
                        <a:pt x="27" y="17"/>
                        <a:pt x="25" y="18"/>
                        <a:pt x="24" y="18"/>
                      </a:cubicBezTo>
                      <a:cubicBezTo>
                        <a:pt x="22" y="18"/>
                        <a:pt x="21" y="18"/>
                        <a:pt x="19" y="18"/>
                      </a:cubicBezTo>
                      <a:cubicBezTo>
                        <a:pt x="17" y="19"/>
                        <a:pt x="16" y="21"/>
                        <a:pt x="15" y="23"/>
                      </a:cubicBezTo>
                      <a:cubicBezTo>
                        <a:pt x="13" y="24"/>
                        <a:pt x="12" y="26"/>
                        <a:pt x="10" y="27"/>
                      </a:cubicBezTo>
                      <a:cubicBezTo>
                        <a:pt x="9" y="27"/>
                        <a:pt x="11" y="24"/>
                        <a:pt x="10" y="24"/>
                      </a:cubicBezTo>
                      <a:cubicBezTo>
                        <a:pt x="7" y="23"/>
                        <a:pt x="4" y="25"/>
                        <a:pt x="1" y="25"/>
                      </a:cubicBezTo>
                      <a:cubicBezTo>
                        <a:pt x="0" y="25"/>
                        <a:pt x="0" y="23"/>
                        <a:pt x="1" y="23"/>
                      </a:cubicBezTo>
                      <a:cubicBezTo>
                        <a:pt x="1" y="22"/>
                        <a:pt x="2" y="21"/>
                        <a:pt x="2" y="20"/>
                      </a:cubicBezTo>
                      <a:cubicBezTo>
                        <a:pt x="2" y="18"/>
                        <a:pt x="1" y="17"/>
                        <a:pt x="2" y="15"/>
                      </a:cubicBezTo>
                      <a:cubicBezTo>
                        <a:pt x="3" y="14"/>
                        <a:pt x="5" y="15"/>
                        <a:pt x="6" y="13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2" y="7"/>
                        <a:pt x="1" y="5"/>
                        <a:pt x="2" y="4"/>
                      </a:cubicBezTo>
                      <a:cubicBezTo>
                        <a:pt x="3" y="3"/>
                        <a:pt x="5" y="3"/>
                        <a:pt x="6" y="3"/>
                      </a:cubicBezTo>
                      <a:cubicBezTo>
                        <a:pt x="8" y="3"/>
                        <a:pt x="9" y="4"/>
                        <a:pt x="11" y="4"/>
                      </a:cubicBezTo>
                      <a:cubicBezTo>
                        <a:pt x="12" y="3"/>
                        <a:pt x="12" y="1"/>
                        <a:pt x="14" y="1"/>
                      </a:cubicBezTo>
                      <a:cubicBezTo>
                        <a:pt x="15" y="0"/>
                        <a:pt x="17" y="1"/>
                        <a:pt x="18" y="1"/>
                      </a:cubicBezTo>
                      <a:cubicBezTo>
                        <a:pt x="19" y="2"/>
                        <a:pt x="20" y="3"/>
                        <a:pt x="21" y="3"/>
                      </a:cubicBezTo>
                      <a:cubicBezTo>
                        <a:pt x="21" y="3"/>
                        <a:pt x="22" y="2"/>
                        <a:pt x="2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5" name="Freeform 2598"/>
                <p:cNvSpPr>
                  <a:spLocks noChangeAspect="1"/>
                </p:cNvSpPr>
                <p:nvPr/>
              </p:nvSpPr>
              <p:spPr bwMode="auto">
                <a:xfrm>
                  <a:off x="5048250" y="2914650"/>
                  <a:ext cx="147638" cy="96838"/>
                </a:xfrm>
                <a:custGeom>
                  <a:avLst/>
                  <a:gdLst>
                    <a:gd name="T0" fmla="*/ 83 w 78"/>
                    <a:gd name="T1" fmla="*/ 45 h 51"/>
                    <a:gd name="T2" fmla="*/ 81 w 78"/>
                    <a:gd name="T3" fmla="*/ 39 h 51"/>
                    <a:gd name="T4" fmla="*/ 76 w 78"/>
                    <a:gd name="T5" fmla="*/ 36 h 51"/>
                    <a:gd name="T6" fmla="*/ 82 w 78"/>
                    <a:gd name="T7" fmla="*/ 31 h 51"/>
                    <a:gd name="T8" fmla="*/ 82 w 78"/>
                    <a:gd name="T9" fmla="*/ 24 h 51"/>
                    <a:gd name="T10" fmla="*/ 86 w 78"/>
                    <a:gd name="T11" fmla="*/ 17 h 51"/>
                    <a:gd name="T12" fmla="*/ 89 w 78"/>
                    <a:gd name="T13" fmla="*/ 17 h 51"/>
                    <a:gd name="T14" fmla="*/ 92 w 78"/>
                    <a:gd name="T15" fmla="*/ 17 h 51"/>
                    <a:gd name="T16" fmla="*/ 93 w 78"/>
                    <a:gd name="T17" fmla="*/ 10 h 51"/>
                    <a:gd name="T18" fmla="*/ 89 w 78"/>
                    <a:gd name="T19" fmla="*/ 10 h 51"/>
                    <a:gd name="T20" fmla="*/ 86 w 78"/>
                    <a:gd name="T21" fmla="*/ 7 h 51"/>
                    <a:gd name="T22" fmla="*/ 79 w 78"/>
                    <a:gd name="T23" fmla="*/ 6 h 51"/>
                    <a:gd name="T24" fmla="*/ 73 w 78"/>
                    <a:gd name="T25" fmla="*/ 4 h 51"/>
                    <a:gd name="T26" fmla="*/ 67 w 78"/>
                    <a:gd name="T27" fmla="*/ 4 h 51"/>
                    <a:gd name="T28" fmla="*/ 60 w 78"/>
                    <a:gd name="T29" fmla="*/ 5 h 51"/>
                    <a:gd name="T30" fmla="*/ 55 w 78"/>
                    <a:gd name="T31" fmla="*/ 8 h 51"/>
                    <a:gd name="T32" fmla="*/ 41 w 78"/>
                    <a:gd name="T33" fmla="*/ 11 h 51"/>
                    <a:gd name="T34" fmla="*/ 31 w 78"/>
                    <a:gd name="T35" fmla="*/ 10 h 51"/>
                    <a:gd name="T36" fmla="*/ 15 w 78"/>
                    <a:gd name="T37" fmla="*/ 8 h 51"/>
                    <a:gd name="T38" fmla="*/ 7 w 78"/>
                    <a:gd name="T39" fmla="*/ 10 h 51"/>
                    <a:gd name="T40" fmla="*/ 10 w 78"/>
                    <a:gd name="T41" fmla="*/ 5 h 51"/>
                    <a:gd name="T42" fmla="*/ 5 w 78"/>
                    <a:gd name="T43" fmla="*/ 0 h 51"/>
                    <a:gd name="T44" fmla="*/ 1 w 78"/>
                    <a:gd name="T45" fmla="*/ 6 h 51"/>
                    <a:gd name="T46" fmla="*/ 1 w 78"/>
                    <a:gd name="T47" fmla="*/ 16 h 51"/>
                    <a:gd name="T48" fmla="*/ 7 w 78"/>
                    <a:gd name="T49" fmla="*/ 22 h 51"/>
                    <a:gd name="T50" fmla="*/ 11 w 78"/>
                    <a:gd name="T51" fmla="*/ 25 h 51"/>
                    <a:gd name="T52" fmla="*/ 4 w 78"/>
                    <a:gd name="T53" fmla="*/ 29 h 51"/>
                    <a:gd name="T54" fmla="*/ 4 w 78"/>
                    <a:gd name="T55" fmla="*/ 38 h 51"/>
                    <a:gd name="T56" fmla="*/ 5 w 78"/>
                    <a:gd name="T57" fmla="*/ 43 h 51"/>
                    <a:gd name="T58" fmla="*/ 11 w 78"/>
                    <a:gd name="T59" fmla="*/ 45 h 51"/>
                    <a:gd name="T60" fmla="*/ 12 w 78"/>
                    <a:gd name="T61" fmla="*/ 51 h 51"/>
                    <a:gd name="T62" fmla="*/ 12 w 78"/>
                    <a:gd name="T63" fmla="*/ 57 h 51"/>
                    <a:gd name="T64" fmla="*/ 17 w 78"/>
                    <a:gd name="T65" fmla="*/ 57 h 51"/>
                    <a:gd name="T66" fmla="*/ 25 w 78"/>
                    <a:gd name="T67" fmla="*/ 57 h 51"/>
                    <a:gd name="T68" fmla="*/ 29 w 78"/>
                    <a:gd name="T69" fmla="*/ 55 h 51"/>
                    <a:gd name="T70" fmla="*/ 35 w 78"/>
                    <a:gd name="T71" fmla="*/ 55 h 51"/>
                    <a:gd name="T72" fmla="*/ 37 w 78"/>
                    <a:gd name="T73" fmla="*/ 57 h 51"/>
                    <a:gd name="T74" fmla="*/ 43 w 78"/>
                    <a:gd name="T75" fmla="*/ 59 h 51"/>
                    <a:gd name="T76" fmla="*/ 49 w 78"/>
                    <a:gd name="T77" fmla="*/ 60 h 51"/>
                    <a:gd name="T78" fmla="*/ 58 w 78"/>
                    <a:gd name="T79" fmla="*/ 56 h 51"/>
                    <a:gd name="T80" fmla="*/ 60 w 78"/>
                    <a:gd name="T81" fmla="*/ 53 h 51"/>
                    <a:gd name="T82" fmla="*/ 60 w 78"/>
                    <a:gd name="T83" fmla="*/ 48 h 51"/>
                    <a:gd name="T84" fmla="*/ 64 w 78"/>
                    <a:gd name="T85" fmla="*/ 47 h 51"/>
                    <a:gd name="T86" fmla="*/ 70 w 78"/>
                    <a:gd name="T87" fmla="*/ 48 h 51"/>
                    <a:gd name="T88" fmla="*/ 74 w 78"/>
                    <a:gd name="T89" fmla="*/ 44 h 51"/>
                    <a:gd name="T90" fmla="*/ 79 w 78"/>
                    <a:gd name="T91" fmla="*/ 44 h 51"/>
                    <a:gd name="T92" fmla="*/ 82 w 78"/>
                    <a:gd name="T93" fmla="*/ 47 h 51"/>
                    <a:gd name="T94" fmla="*/ 83 w 78"/>
                    <a:gd name="T95" fmla="*/ 45 h 5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78"/>
                    <a:gd name="T145" fmla="*/ 0 h 51"/>
                    <a:gd name="T146" fmla="*/ 78 w 78"/>
                    <a:gd name="T147" fmla="*/ 51 h 5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78" h="51">
                      <a:moveTo>
                        <a:pt x="70" y="38"/>
                      </a:moveTo>
                      <a:cubicBezTo>
                        <a:pt x="70" y="36"/>
                        <a:pt x="69" y="34"/>
                        <a:pt x="68" y="33"/>
                      </a:cubicBezTo>
                      <a:cubicBezTo>
                        <a:pt x="67" y="32"/>
                        <a:pt x="63" y="32"/>
                        <a:pt x="64" y="30"/>
                      </a:cubicBezTo>
                      <a:cubicBezTo>
                        <a:pt x="64" y="28"/>
                        <a:pt x="68" y="28"/>
                        <a:pt x="69" y="26"/>
                      </a:cubicBezTo>
                      <a:cubicBezTo>
                        <a:pt x="70" y="24"/>
                        <a:pt x="68" y="22"/>
                        <a:pt x="69" y="20"/>
                      </a:cubicBezTo>
                      <a:cubicBezTo>
                        <a:pt x="69" y="18"/>
                        <a:pt x="70" y="16"/>
                        <a:pt x="72" y="14"/>
                      </a:cubicBezTo>
                      <a:cubicBezTo>
                        <a:pt x="72" y="13"/>
                        <a:pt x="74" y="14"/>
                        <a:pt x="75" y="14"/>
                      </a:cubicBezTo>
                      <a:cubicBezTo>
                        <a:pt x="75" y="14"/>
                        <a:pt x="76" y="14"/>
                        <a:pt x="77" y="14"/>
                      </a:cubicBezTo>
                      <a:cubicBezTo>
                        <a:pt x="78" y="12"/>
                        <a:pt x="78" y="10"/>
                        <a:pt x="78" y="8"/>
                      </a:cubicBezTo>
                      <a:cubicBezTo>
                        <a:pt x="77" y="8"/>
                        <a:pt x="76" y="8"/>
                        <a:pt x="75" y="8"/>
                      </a:cubicBezTo>
                      <a:cubicBezTo>
                        <a:pt x="74" y="7"/>
                        <a:pt x="73" y="6"/>
                        <a:pt x="72" y="6"/>
                      </a:cubicBezTo>
                      <a:cubicBezTo>
                        <a:pt x="70" y="5"/>
                        <a:pt x="68" y="5"/>
                        <a:pt x="66" y="5"/>
                      </a:cubicBezTo>
                      <a:cubicBezTo>
                        <a:pt x="64" y="4"/>
                        <a:pt x="63" y="3"/>
                        <a:pt x="61" y="3"/>
                      </a:cubicBezTo>
                      <a:cubicBezTo>
                        <a:pt x="60" y="3"/>
                        <a:pt x="58" y="3"/>
                        <a:pt x="56" y="3"/>
                      </a:cubicBezTo>
                      <a:cubicBezTo>
                        <a:pt x="54" y="3"/>
                        <a:pt x="52" y="3"/>
                        <a:pt x="50" y="4"/>
                      </a:cubicBezTo>
                      <a:cubicBezTo>
                        <a:pt x="48" y="4"/>
                        <a:pt x="48" y="6"/>
                        <a:pt x="46" y="7"/>
                      </a:cubicBezTo>
                      <a:cubicBezTo>
                        <a:pt x="42" y="8"/>
                        <a:pt x="38" y="9"/>
                        <a:pt x="34" y="9"/>
                      </a:cubicBezTo>
                      <a:cubicBezTo>
                        <a:pt x="31" y="9"/>
                        <a:pt x="28" y="9"/>
                        <a:pt x="26" y="8"/>
                      </a:cubicBezTo>
                      <a:cubicBezTo>
                        <a:pt x="22" y="8"/>
                        <a:pt x="18" y="7"/>
                        <a:pt x="13" y="7"/>
                      </a:cubicBezTo>
                      <a:cubicBezTo>
                        <a:pt x="11" y="7"/>
                        <a:pt x="8" y="9"/>
                        <a:pt x="6" y="8"/>
                      </a:cubicBezTo>
                      <a:cubicBezTo>
                        <a:pt x="5" y="7"/>
                        <a:pt x="8" y="5"/>
                        <a:pt x="8" y="4"/>
                      </a:cubicBezTo>
                      <a:cubicBezTo>
                        <a:pt x="7" y="2"/>
                        <a:pt x="6" y="2"/>
                        <a:pt x="4" y="0"/>
                      </a:cubicBezTo>
                      <a:cubicBezTo>
                        <a:pt x="3" y="2"/>
                        <a:pt x="1" y="3"/>
                        <a:pt x="1" y="5"/>
                      </a:cubicBezTo>
                      <a:cubicBezTo>
                        <a:pt x="0" y="7"/>
                        <a:pt x="0" y="10"/>
                        <a:pt x="1" y="13"/>
                      </a:cubicBezTo>
                      <a:cubicBezTo>
                        <a:pt x="2" y="15"/>
                        <a:pt x="5" y="16"/>
                        <a:pt x="6" y="18"/>
                      </a:cubicBezTo>
                      <a:cubicBezTo>
                        <a:pt x="7" y="19"/>
                        <a:pt x="10" y="20"/>
                        <a:pt x="9" y="21"/>
                      </a:cubicBezTo>
                      <a:cubicBezTo>
                        <a:pt x="8" y="23"/>
                        <a:pt x="4" y="22"/>
                        <a:pt x="3" y="24"/>
                      </a:cubicBezTo>
                      <a:cubicBezTo>
                        <a:pt x="2" y="27"/>
                        <a:pt x="3" y="30"/>
                        <a:pt x="3" y="32"/>
                      </a:cubicBezTo>
                      <a:cubicBezTo>
                        <a:pt x="3" y="34"/>
                        <a:pt x="3" y="35"/>
                        <a:pt x="4" y="36"/>
                      </a:cubicBezTo>
                      <a:cubicBezTo>
                        <a:pt x="5" y="37"/>
                        <a:pt x="8" y="36"/>
                        <a:pt x="9" y="38"/>
                      </a:cubicBezTo>
                      <a:cubicBezTo>
                        <a:pt x="10" y="39"/>
                        <a:pt x="10" y="41"/>
                        <a:pt x="10" y="43"/>
                      </a:cubicBezTo>
                      <a:cubicBezTo>
                        <a:pt x="11" y="44"/>
                        <a:pt x="10" y="47"/>
                        <a:pt x="10" y="48"/>
                      </a:cubicBezTo>
                      <a:cubicBezTo>
                        <a:pt x="11" y="48"/>
                        <a:pt x="13" y="48"/>
                        <a:pt x="14" y="48"/>
                      </a:cubicBezTo>
                      <a:cubicBezTo>
                        <a:pt x="17" y="48"/>
                        <a:pt x="19" y="49"/>
                        <a:pt x="21" y="48"/>
                      </a:cubicBezTo>
                      <a:cubicBezTo>
                        <a:pt x="22" y="48"/>
                        <a:pt x="22" y="46"/>
                        <a:pt x="24" y="46"/>
                      </a:cubicBezTo>
                      <a:cubicBezTo>
                        <a:pt x="26" y="45"/>
                        <a:pt x="28" y="45"/>
                        <a:pt x="29" y="46"/>
                      </a:cubicBezTo>
                      <a:cubicBezTo>
                        <a:pt x="30" y="46"/>
                        <a:pt x="30" y="48"/>
                        <a:pt x="31" y="48"/>
                      </a:cubicBezTo>
                      <a:cubicBezTo>
                        <a:pt x="33" y="49"/>
                        <a:pt x="35" y="49"/>
                        <a:pt x="36" y="49"/>
                      </a:cubicBezTo>
                      <a:cubicBezTo>
                        <a:pt x="38" y="50"/>
                        <a:pt x="40" y="51"/>
                        <a:pt x="41" y="50"/>
                      </a:cubicBezTo>
                      <a:cubicBezTo>
                        <a:pt x="44" y="50"/>
                        <a:pt x="47" y="49"/>
                        <a:pt x="49" y="47"/>
                      </a:cubicBezTo>
                      <a:cubicBezTo>
                        <a:pt x="50" y="47"/>
                        <a:pt x="50" y="45"/>
                        <a:pt x="50" y="44"/>
                      </a:cubicBezTo>
                      <a:cubicBezTo>
                        <a:pt x="50" y="43"/>
                        <a:pt x="49" y="41"/>
                        <a:pt x="50" y="40"/>
                      </a:cubicBezTo>
                      <a:cubicBezTo>
                        <a:pt x="51" y="39"/>
                        <a:pt x="53" y="39"/>
                        <a:pt x="54" y="39"/>
                      </a:cubicBezTo>
                      <a:cubicBezTo>
                        <a:pt x="56" y="39"/>
                        <a:pt x="57" y="40"/>
                        <a:pt x="59" y="40"/>
                      </a:cubicBezTo>
                      <a:cubicBezTo>
                        <a:pt x="60" y="39"/>
                        <a:pt x="60" y="37"/>
                        <a:pt x="62" y="37"/>
                      </a:cubicBezTo>
                      <a:cubicBezTo>
                        <a:pt x="63" y="36"/>
                        <a:pt x="65" y="37"/>
                        <a:pt x="66" y="37"/>
                      </a:cubicBezTo>
                      <a:cubicBezTo>
                        <a:pt x="67" y="38"/>
                        <a:pt x="68" y="39"/>
                        <a:pt x="69" y="39"/>
                      </a:cubicBezTo>
                      <a:cubicBezTo>
                        <a:pt x="69" y="39"/>
                        <a:pt x="70" y="38"/>
                        <a:pt x="70" y="3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6" name="Freeform 2599"/>
                <p:cNvSpPr>
                  <a:spLocks noChangeAspect="1"/>
                </p:cNvSpPr>
                <p:nvPr/>
              </p:nvSpPr>
              <p:spPr bwMode="auto">
                <a:xfrm>
                  <a:off x="5002213" y="2786063"/>
                  <a:ext cx="220663" cy="144463"/>
                </a:xfrm>
                <a:custGeom>
                  <a:avLst/>
                  <a:gdLst>
                    <a:gd name="T0" fmla="*/ 137 w 116"/>
                    <a:gd name="T1" fmla="*/ 63 h 76"/>
                    <a:gd name="T2" fmla="*/ 129 w 116"/>
                    <a:gd name="T3" fmla="*/ 59 h 76"/>
                    <a:gd name="T4" fmla="*/ 125 w 116"/>
                    <a:gd name="T5" fmla="*/ 62 h 76"/>
                    <a:gd name="T6" fmla="*/ 119 w 116"/>
                    <a:gd name="T7" fmla="*/ 63 h 76"/>
                    <a:gd name="T8" fmla="*/ 114 w 116"/>
                    <a:gd name="T9" fmla="*/ 61 h 76"/>
                    <a:gd name="T10" fmla="*/ 111 w 116"/>
                    <a:gd name="T11" fmla="*/ 47 h 76"/>
                    <a:gd name="T12" fmla="*/ 116 w 116"/>
                    <a:gd name="T13" fmla="*/ 36 h 76"/>
                    <a:gd name="T14" fmla="*/ 109 w 116"/>
                    <a:gd name="T15" fmla="*/ 25 h 76"/>
                    <a:gd name="T16" fmla="*/ 99 w 116"/>
                    <a:gd name="T17" fmla="*/ 14 h 76"/>
                    <a:gd name="T18" fmla="*/ 95 w 116"/>
                    <a:gd name="T19" fmla="*/ 2 h 76"/>
                    <a:gd name="T20" fmla="*/ 89 w 116"/>
                    <a:gd name="T21" fmla="*/ 0 h 76"/>
                    <a:gd name="T22" fmla="*/ 84 w 116"/>
                    <a:gd name="T23" fmla="*/ 1 h 76"/>
                    <a:gd name="T24" fmla="*/ 79 w 116"/>
                    <a:gd name="T25" fmla="*/ 2 h 76"/>
                    <a:gd name="T26" fmla="*/ 70 w 116"/>
                    <a:gd name="T27" fmla="*/ 4 h 76"/>
                    <a:gd name="T28" fmla="*/ 65 w 116"/>
                    <a:gd name="T29" fmla="*/ 10 h 76"/>
                    <a:gd name="T30" fmla="*/ 60 w 116"/>
                    <a:gd name="T31" fmla="*/ 5 h 76"/>
                    <a:gd name="T32" fmla="*/ 55 w 116"/>
                    <a:gd name="T33" fmla="*/ 5 h 76"/>
                    <a:gd name="T34" fmla="*/ 46 w 116"/>
                    <a:gd name="T35" fmla="*/ 4 h 76"/>
                    <a:gd name="T36" fmla="*/ 40 w 116"/>
                    <a:gd name="T37" fmla="*/ 0 h 76"/>
                    <a:gd name="T38" fmla="*/ 36 w 116"/>
                    <a:gd name="T39" fmla="*/ 5 h 76"/>
                    <a:gd name="T40" fmla="*/ 34 w 116"/>
                    <a:gd name="T41" fmla="*/ 7 h 76"/>
                    <a:gd name="T42" fmla="*/ 29 w 116"/>
                    <a:gd name="T43" fmla="*/ 8 h 76"/>
                    <a:gd name="T44" fmla="*/ 24 w 116"/>
                    <a:gd name="T45" fmla="*/ 14 h 76"/>
                    <a:gd name="T46" fmla="*/ 19 w 116"/>
                    <a:gd name="T47" fmla="*/ 23 h 76"/>
                    <a:gd name="T48" fmla="*/ 18 w 116"/>
                    <a:gd name="T49" fmla="*/ 31 h 76"/>
                    <a:gd name="T50" fmla="*/ 14 w 116"/>
                    <a:gd name="T51" fmla="*/ 32 h 76"/>
                    <a:gd name="T52" fmla="*/ 14 w 116"/>
                    <a:gd name="T53" fmla="*/ 37 h 76"/>
                    <a:gd name="T54" fmla="*/ 8 w 116"/>
                    <a:gd name="T55" fmla="*/ 40 h 76"/>
                    <a:gd name="T56" fmla="*/ 0 w 116"/>
                    <a:gd name="T57" fmla="*/ 42 h 76"/>
                    <a:gd name="T58" fmla="*/ 4 w 116"/>
                    <a:gd name="T59" fmla="*/ 48 h 76"/>
                    <a:gd name="T60" fmla="*/ 7 w 116"/>
                    <a:gd name="T61" fmla="*/ 53 h 76"/>
                    <a:gd name="T62" fmla="*/ 10 w 116"/>
                    <a:gd name="T63" fmla="*/ 59 h 76"/>
                    <a:gd name="T64" fmla="*/ 18 w 116"/>
                    <a:gd name="T65" fmla="*/ 63 h 76"/>
                    <a:gd name="T66" fmla="*/ 18 w 116"/>
                    <a:gd name="T67" fmla="*/ 71 h 76"/>
                    <a:gd name="T68" fmla="*/ 25 w 116"/>
                    <a:gd name="T69" fmla="*/ 74 h 76"/>
                    <a:gd name="T70" fmla="*/ 30 w 116"/>
                    <a:gd name="T71" fmla="*/ 77 h 76"/>
                    <a:gd name="T72" fmla="*/ 31 w 116"/>
                    <a:gd name="T73" fmla="*/ 73 h 76"/>
                    <a:gd name="T74" fmla="*/ 35 w 116"/>
                    <a:gd name="T75" fmla="*/ 75 h 76"/>
                    <a:gd name="T76" fmla="*/ 32 w 116"/>
                    <a:gd name="T77" fmla="*/ 78 h 76"/>
                    <a:gd name="T78" fmla="*/ 34 w 116"/>
                    <a:gd name="T79" fmla="*/ 80 h 76"/>
                    <a:gd name="T80" fmla="*/ 38 w 116"/>
                    <a:gd name="T81" fmla="*/ 85 h 76"/>
                    <a:gd name="T82" fmla="*/ 36 w 116"/>
                    <a:gd name="T83" fmla="*/ 90 h 76"/>
                    <a:gd name="T84" fmla="*/ 44 w 116"/>
                    <a:gd name="T85" fmla="*/ 89 h 76"/>
                    <a:gd name="T86" fmla="*/ 60 w 116"/>
                    <a:gd name="T87" fmla="*/ 90 h 76"/>
                    <a:gd name="T88" fmla="*/ 70 w 116"/>
                    <a:gd name="T89" fmla="*/ 91 h 76"/>
                    <a:gd name="T90" fmla="*/ 84 w 116"/>
                    <a:gd name="T91" fmla="*/ 89 h 76"/>
                    <a:gd name="T92" fmla="*/ 89 w 116"/>
                    <a:gd name="T93" fmla="*/ 85 h 76"/>
                    <a:gd name="T94" fmla="*/ 96 w 116"/>
                    <a:gd name="T95" fmla="*/ 84 h 76"/>
                    <a:gd name="T96" fmla="*/ 102 w 116"/>
                    <a:gd name="T97" fmla="*/ 84 h 76"/>
                    <a:gd name="T98" fmla="*/ 108 w 116"/>
                    <a:gd name="T99" fmla="*/ 86 h 76"/>
                    <a:gd name="T100" fmla="*/ 115 w 116"/>
                    <a:gd name="T101" fmla="*/ 87 h 76"/>
                    <a:gd name="T102" fmla="*/ 119 w 116"/>
                    <a:gd name="T103" fmla="*/ 90 h 76"/>
                    <a:gd name="T104" fmla="*/ 122 w 116"/>
                    <a:gd name="T105" fmla="*/ 90 h 76"/>
                    <a:gd name="T106" fmla="*/ 122 w 116"/>
                    <a:gd name="T107" fmla="*/ 81 h 76"/>
                    <a:gd name="T108" fmla="*/ 125 w 116"/>
                    <a:gd name="T109" fmla="*/ 77 h 76"/>
                    <a:gd name="T110" fmla="*/ 121 w 116"/>
                    <a:gd name="T111" fmla="*/ 72 h 76"/>
                    <a:gd name="T112" fmla="*/ 126 w 116"/>
                    <a:gd name="T113" fmla="*/ 66 h 76"/>
                    <a:gd name="T114" fmla="*/ 129 w 116"/>
                    <a:gd name="T115" fmla="*/ 67 h 76"/>
                    <a:gd name="T116" fmla="*/ 128 w 116"/>
                    <a:gd name="T117" fmla="*/ 74 h 76"/>
                    <a:gd name="T118" fmla="*/ 137 w 116"/>
                    <a:gd name="T119" fmla="*/ 72 h 76"/>
                    <a:gd name="T120" fmla="*/ 137 w 116"/>
                    <a:gd name="T121" fmla="*/ 63 h 7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16"/>
                    <a:gd name="T184" fmla="*/ 0 h 76"/>
                    <a:gd name="T185" fmla="*/ 116 w 116"/>
                    <a:gd name="T186" fmla="*/ 76 h 7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16" h="76">
                      <a:moveTo>
                        <a:pt x="114" y="53"/>
                      </a:moveTo>
                      <a:cubicBezTo>
                        <a:pt x="112" y="52"/>
                        <a:pt x="111" y="49"/>
                        <a:pt x="108" y="49"/>
                      </a:cubicBezTo>
                      <a:cubicBezTo>
                        <a:pt x="106" y="49"/>
                        <a:pt x="106" y="52"/>
                        <a:pt x="104" y="52"/>
                      </a:cubicBezTo>
                      <a:cubicBezTo>
                        <a:pt x="102" y="53"/>
                        <a:pt x="101" y="53"/>
                        <a:pt x="99" y="53"/>
                      </a:cubicBezTo>
                      <a:cubicBezTo>
                        <a:pt x="97" y="53"/>
                        <a:pt x="96" y="51"/>
                        <a:pt x="95" y="51"/>
                      </a:cubicBezTo>
                      <a:cubicBezTo>
                        <a:pt x="94" y="46"/>
                        <a:pt x="93" y="43"/>
                        <a:pt x="93" y="39"/>
                      </a:cubicBezTo>
                      <a:cubicBezTo>
                        <a:pt x="94" y="36"/>
                        <a:pt x="97" y="33"/>
                        <a:pt x="97" y="30"/>
                      </a:cubicBezTo>
                      <a:cubicBezTo>
                        <a:pt x="96" y="27"/>
                        <a:pt x="93" y="24"/>
                        <a:pt x="91" y="21"/>
                      </a:cubicBezTo>
                      <a:cubicBezTo>
                        <a:pt x="89" y="18"/>
                        <a:pt x="85" y="15"/>
                        <a:pt x="83" y="12"/>
                      </a:cubicBezTo>
                      <a:cubicBezTo>
                        <a:pt x="81" y="9"/>
                        <a:pt x="81" y="5"/>
                        <a:pt x="79" y="2"/>
                      </a:cubicBezTo>
                      <a:cubicBezTo>
                        <a:pt x="78" y="0"/>
                        <a:pt x="76" y="0"/>
                        <a:pt x="74" y="0"/>
                      </a:cubicBezTo>
                      <a:cubicBezTo>
                        <a:pt x="73" y="0"/>
                        <a:pt x="71" y="0"/>
                        <a:pt x="70" y="1"/>
                      </a:cubicBezTo>
                      <a:cubicBezTo>
                        <a:pt x="68" y="1"/>
                        <a:pt x="67" y="2"/>
                        <a:pt x="66" y="2"/>
                      </a:cubicBezTo>
                      <a:cubicBezTo>
                        <a:pt x="63" y="3"/>
                        <a:pt x="60" y="2"/>
                        <a:pt x="58" y="3"/>
                      </a:cubicBezTo>
                      <a:cubicBezTo>
                        <a:pt x="56" y="4"/>
                        <a:pt x="56" y="7"/>
                        <a:pt x="54" y="8"/>
                      </a:cubicBezTo>
                      <a:cubicBezTo>
                        <a:pt x="53" y="8"/>
                        <a:pt x="52" y="5"/>
                        <a:pt x="50" y="4"/>
                      </a:cubicBezTo>
                      <a:cubicBezTo>
                        <a:pt x="49" y="3"/>
                        <a:pt x="47" y="4"/>
                        <a:pt x="46" y="4"/>
                      </a:cubicBezTo>
                      <a:cubicBezTo>
                        <a:pt x="43" y="4"/>
                        <a:pt x="41" y="3"/>
                        <a:pt x="38" y="3"/>
                      </a:cubicBezTo>
                      <a:cubicBezTo>
                        <a:pt x="36" y="2"/>
                        <a:pt x="35" y="0"/>
                        <a:pt x="33" y="0"/>
                      </a:cubicBezTo>
                      <a:cubicBezTo>
                        <a:pt x="31" y="0"/>
                        <a:pt x="31" y="3"/>
                        <a:pt x="30" y="4"/>
                      </a:cubicBezTo>
                      <a:cubicBezTo>
                        <a:pt x="29" y="4"/>
                        <a:pt x="29" y="5"/>
                        <a:pt x="28" y="6"/>
                      </a:cubicBezTo>
                      <a:cubicBezTo>
                        <a:pt x="27" y="7"/>
                        <a:pt x="25" y="6"/>
                        <a:pt x="24" y="7"/>
                      </a:cubicBezTo>
                      <a:cubicBezTo>
                        <a:pt x="22" y="9"/>
                        <a:pt x="21" y="11"/>
                        <a:pt x="20" y="12"/>
                      </a:cubicBezTo>
                      <a:cubicBezTo>
                        <a:pt x="18" y="14"/>
                        <a:pt x="17" y="16"/>
                        <a:pt x="16" y="19"/>
                      </a:cubicBezTo>
                      <a:cubicBezTo>
                        <a:pt x="15" y="21"/>
                        <a:pt x="16" y="24"/>
                        <a:pt x="15" y="26"/>
                      </a:cubicBezTo>
                      <a:cubicBezTo>
                        <a:pt x="14" y="27"/>
                        <a:pt x="12" y="26"/>
                        <a:pt x="12" y="27"/>
                      </a:cubicBezTo>
                      <a:cubicBezTo>
                        <a:pt x="11" y="28"/>
                        <a:pt x="13" y="30"/>
                        <a:pt x="12" y="31"/>
                      </a:cubicBezTo>
                      <a:cubicBezTo>
                        <a:pt x="11" y="33"/>
                        <a:pt x="8" y="33"/>
                        <a:pt x="7" y="33"/>
                      </a:cubicBezTo>
                      <a:cubicBezTo>
                        <a:pt x="5" y="34"/>
                        <a:pt x="2" y="34"/>
                        <a:pt x="0" y="35"/>
                      </a:cubicBezTo>
                      <a:cubicBezTo>
                        <a:pt x="1" y="37"/>
                        <a:pt x="2" y="39"/>
                        <a:pt x="3" y="40"/>
                      </a:cubicBezTo>
                      <a:cubicBezTo>
                        <a:pt x="4" y="42"/>
                        <a:pt x="5" y="42"/>
                        <a:pt x="6" y="44"/>
                      </a:cubicBezTo>
                      <a:cubicBezTo>
                        <a:pt x="7" y="45"/>
                        <a:pt x="7" y="47"/>
                        <a:pt x="8" y="49"/>
                      </a:cubicBezTo>
                      <a:cubicBezTo>
                        <a:pt x="10" y="51"/>
                        <a:pt x="13" y="51"/>
                        <a:pt x="15" y="53"/>
                      </a:cubicBezTo>
                      <a:cubicBezTo>
                        <a:pt x="16" y="54"/>
                        <a:pt x="13" y="57"/>
                        <a:pt x="15" y="59"/>
                      </a:cubicBezTo>
                      <a:cubicBezTo>
                        <a:pt x="16" y="61"/>
                        <a:pt x="19" y="61"/>
                        <a:pt x="21" y="62"/>
                      </a:cubicBezTo>
                      <a:cubicBezTo>
                        <a:pt x="22" y="62"/>
                        <a:pt x="23" y="64"/>
                        <a:pt x="25" y="64"/>
                      </a:cubicBezTo>
                      <a:cubicBezTo>
                        <a:pt x="26" y="64"/>
                        <a:pt x="25" y="61"/>
                        <a:pt x="26" y="61"/>
                      </a:cubicBezTo>
                      <a:cubicBezTo>
                        <a:pt x="28" y="61"/>
                        <a:pt x="29" y="62"/>
                        <a:pt x="29" y="63"/>
                      </a:cubicBezTo>
                      <a:cubicBezTo>
                        <a:pt x="30" y="64"/>
                        <a:pt x="28" y="64"/>
                        <a:pt x="27" y="65"/>
                      </a:cubicBezTo>
                      <a:cubicBezTo>
                        <a:pt x="27" y="66"/>
                        <a:pt x="28" y="66"/>
                        <a:pt x="28" y="67"/>
                      </a:cubicBezTo>
                      <a:cubicBezTo>
                        <a:pt x="30" y="69"/>
                        <a:pt x="31" y="69"/>
                        <a:pt x="32" y="71"/>
                      </a:cubicBezTo>
                      <a:cubicBezTo>
                        <a:pt x="32" y="72"/>
                        <a:pt x="29" y="74"/>
                        <a:pt x="30" y="75"/>
                      </a:cubicBezTo>
                      <a:cubicBezTo>
                        <a:pt x="32" y="76"/>
                        <a:pt x="35" y="74"/>
                        <a:pt x="37" y="74"/>
                      </a:cubicBezTo>
                      <a:cubicBezTo>
                        <a:pt x="42" y="74"/>
                        <a:pt x="46" y="75"/>
                        <a:pt x="50" y="75"/>
                      </a:cubicBezTo>
                      <a:cubicBezTo>
                        <a:pt x="52" y="76"/>
                        <a:pt x="55" y="76"/>
                        <a:pt x="58" y="76"/>
                      </a:cubicBezTo>
                      <a:cubicBezTo>
                        <a:pt x="62" y="76"/>
                        <a:pt x="66" y="75"/>
                        <a:pt x="70" y="74"/>
                      </a:cubicBezTo>
                      <a:cubicBezTo>
                        <a:pt x="72" y="73"/>
                        <a:pt x="72" y="71"/>
                        <a:pt x="74" y="71"/>
                      </a:cubicBezTo>
                      <a:cubicBezTo>
                        <a:pt x="76" y="70"/>
                        <a:pt x="78" y="70"/>
                        <a:pt x="80" y="70"/>
                      </a:cubicBezTo>
                      <a:cubicBezTo>
                        <a:pt x="82" y="70"/>
                        <a:pt x="84" y="70"/>
                        <a:pt x="85" y="70"/>
                      </a:cubicBezTo>
                      <a:cubicBezTo>
                        <a:pt x="87" y="70"/>
                        <a:pt x="88" y="71"/>
                        <a:pt x="90" y="72"/>
                      </a:cubicBezTo>
                      <a:cubicBezTo>
                        <a:pt x="92" y="72"/>
                        <a:pt x="94" y="72"/>
                        <a:pt x="96" y="73"/>
                      </a:cubicBezTo>
                      <a:cubicBezTo>
                        <a:pt x="97" y="73"/>
                        <a:pt x="98" y="74"/>
                        <a:pt x="99" y="75"/>
                      </a:cubicBezTo>
                      <a:cubicBezTo>
                        <a:pt x="100" y="75"/>
                        <a:pt x="101" y="75"/>
                        <a:pt x="102" y="75"/>
                      </a:cubicBezTo>
                      <a:cubicBezTo>
                        <a:pt x="102" y="72"/>
                        <a:pt x="102" y="70"/>
                        <a:pt x="102" y="68"/>
                      </a:cubicBezTo>
                      <a:cubicBezTo>
                        <a:pt x="102" y="66"/>
                        <a:pt x="105" y="65"/>
                        <a:pt x="104" y="64"/>
                      </a:cubicBezTo>
                      <a:cubicBezTo>
                        <a:pt x="104" y="62"/>
                        <a:pt x="101" y="62"/>
                        <a:pt x="101" y="60"/>
                      </a:cubicBezTo>
                      <a:cubicBezTo>
                        <a:pt x="101" y="58"/>
                        <a:pt x="103" y="56"/>
                        <a:pt x="105" y="55"/>
                      </a:cubicBezTo>
                      <a:cubicBezTo>
                        <a:pt x="106" y="55"/>
                        <a:pt x="108" y="55"/>
                        <a:pt x="108" y="56"/>
                      </a:cubicBezTo>
                      <a:cubicBezTo>
                        <a:pt x="109" y="58"/>
                        <a:pt x="105" y="61"/>
                        <a:pt x="107" y="62"/>
                      </a:cubicBezTo>
                      <a:cubicBezTo>
                        <a:pt x="109" y="63"/>
                        <a:pt x="113" y="62"/>
                        <a:pt x="114" y="60"/>
                      </a:cubicBezTo>
                      <a:cubicBezTo>
                        <a:pt x="116" y="58"/>
                        <a:pt x="114" y="55"/>
                        <a:pt x="114" y="5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7" name="Freeform 2600"/>
                <p:cNvSpPr>
                  <a:spLocks noChangeAspect="1"/>
                </p:cNvSpPr>
                <p:nvPr/>
              </p:nvSpPr>
              <p:spPr bwMode="auto">
                <a:xfrm>
                  <a:off x="5143500" y="2773363"/>
                  <a:ext cx="80963" cy="109538"/>
                </a:xfrm>
                <a:custGeom>
                  <a:avLst/>
                  <a:gdLst>
                    <a:gd name="T0" fmla="*/ 25 w 43"/>
                    <a:gd name="T1" fmla="*/ 69 h 58"/>
                    <a:gd name="T2" fmla="*/ 31 w 43"/>
                    <a:gd name="T3" fmla="*/ 62 h 58"/>
                    <a:gd name="T4" fmla="*/ 36 w 43"/>
                    <a:gd name="T5" fmla="*/ 52 h 58"/>
                    <a:gd name="T6" fmla="*/ 37 w 43"/>
                    <a:gd name="T7" fmla="*/ 44 h 58"/>
                    <a:gd name="T8" fmla="*/ 43 w 43"/>
                    <a:gd name="T9" fmla="*/ 45 h 58"/>
                    <a:gd name="T10" fmla="*/ 50 w 43"/>
                    <a:gd name="T11" fmla="*/ 45 h 58"/>
                    <a:gd name="T12" fmla="*/ 50 w 43"/>
                    <a:gd name="T13" fmla="*/ 37 h 58"/>
                    <a:gd name="T14" fmla="*/ 44 w 43"/>
                    <a:gd name="T15" fmla="*/ 35 h 58"/>
                    <a:gd name="T16" fmla="*/ 43 w 43"/>
                    <a:gd name="T17" fmla="*/ 26 h 58"/>
                    <a:gd name="T18" fmla="*/ 38 w 43"/>
                    <a:gd name="T19" fmla="*/ 20 h 58"/>
                    <a:gd name="T20" fmla="*/ 37 w 43"/>
                    <a:gd name="T21" fmla="*/ 12 h 58"/>
                    <a:gd name="T22" fmla="*/ 28 w 43"/>
                    <a:gd name="T23" fmla="*/ 10 h 58"/>
                    <a:gd name="T24" fmla="*/ 25 w 43"/>
                    <a:gd name="T25" fmla="*/ 10 h 58"/>
                    <a:gd name="T26" fmla="*/ 13 w 43"/>
                    <a:gd name="T27" fmla="*/ 1 h 58"/>
                    <a:gd name="T28" fmla="*/ 6 w 43"/>
                    <a:gd name="T29" fmla="*/ 2 h 58"/>
                    <a:gd name="T30" fmla="*/ 1 w 43"/>
                    <a:gd name="T31" fmla="*/ 2 h 58"/>
                    <a:gd name="T32" fmla="*/ 0 w 43"/>
                    <a:gd name="T33" fmla="*/ 8 h 58"/>
                    <a:gd name="T34" fmla="*/ 6 w 43"/>
                    <a:gd name="T35" fmla="*/ 11 h 58"/>
                    <a:gd name="T36" fmla="*/ 11 w 43"/>
                    <a:gd name="T37" fmla="*/ 23 h 58"/>
                    <a:gd name="T38" fmla="*/ 20 w 43"/>
                    <a:gd name="T39" fmla="*/ 33 h 58"/>
                    <a:gd name="T40" fmla="*/ 27 w 43"/>
                    <a:gd name="T41" fmla="*/ 44 h 58"/>
                    <a:gd name="T42" fmla="*/ 23 w 43"/>
                    <a:gd name="T43" fmla="*/ 55 h 58"/>
                    <a:gd name="T44" fmla="*/ 25 w 43"/>
                    <a:gd name="T45" fmla="*/ 69 h 58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3"/>
                    <a:gd name="T70" fmla="*/ 0 h 58"/>
                    <a:gd name="T71" fmla="*/ 43 w 43"/>
                    <a:gd name="T72" fmla="*/ 58 h 58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3" h="58">
                      <a:moveTo>
                        <a:pt x="21" y="58"/>
                      </a:moveTo>
                      <a:cubicBezTo>
                        <a:pt x="23" y="56"/>
                        <a:pt x="25" y="54"/>
                        <a:pt x="26" y="52"/>
                      </a:cubicBezTo>
                      <a:cubicBezTo>
                        <a:pt x="28" y="49"/>
                        <a:pt x="29" y="47"/>
                        <a:pt x="30" y="44"/>
                      </a:cubicBezTo>
                      <a:cubicBezTo>
                        <a:pt x="31" y="41"/>
                        <a:pt x="29" y="38"/>
                        <a:pt x="31" y="37"/>
                      </a:cubicBezTo>
                      <a:cubicBezTo>
                        <a:pt x="32" y="35"/>
                        <a:pt x="35" y="38"/>
                        <a:pt x="36" y="38"/>
                      </a:cubicBezTo>
                      <a:cubicBezTo>
                        <a:pt x="38" y="38"/>
                        <a:pt x="41" y="39"/>
                        <a:pt x="42" y="38"/>
                      </a:cubicBezTo>
                      <a:cubicBezTo>
                        <a:pt x="43" y="36"/>
                        <a:pt x="43" y="33"/>
                        <a:pt x="42" y="31"/>
                      </a:cubicBezTo>
                      <a:cubicBezTo>
                        <a:pt x="41" y="30"/>
                        <a:pt x="38" y="30"/>
                        <a:pt x="37" y="29"/>
                      </a:cubicBezTo>
                      <a:cubicBezTo>
                        <a:pt x="36" y="27"/>
                        <a:pt x="37" y="24"/>
                        <a:pt x="36" y="22"/>
                      </a:cubicBezTo>
                      <a:cubicBezTo>
                        <a:pt x="35" y="20"/>
                        <a:pt x="33" y="19"/>
                        <a:pt x="32" y="17"/>
                      </a:cubicBezTo>
                      <a:cubicBezTo>
                        <a:pt x="31" y="15"/>
                        <a:pt x="32" y="12"/>
                        <a:pt x="31" y="10"/>
                      </a:cubicBezTo>
                      <a:cubicBezTo>
                        <a:pt x="29" y="8"/>
                        <a:pt x="26" y="8"/>
                        <a:pt x="24" y="8"/>
                      </a:cubicBezTo>
                      <a:cubicBezTo>
                        <a:pt x="23" y="7"/>
                        <a:pt x="22" y="8"/>
                        <a:pt x="21" y="8"/>
                      </a:cubicBezTo>
                      <a:cubicBezTo>
                        <a:pt x="17" y="6"/>
                        <a:pt x="15" y="2"/>
                        <a:pt x="11" y="1"/>
                      </a:cubicBezTo>
                      <a:cubicBezTo>
                        <a:pt x="9" y="0"/>
                        <a:pt x="7" y="2"/>
                        <a:pt x="5" y="2"/>
                      </a:cubicBezTo>
                      <a:cubicBezTo>
                        <a:pt x="3" y="3"/>
                        <a:pt x="2" y="2"/>
                        <a:pt x="1" y="2"/>
                      </a:cubicBezTo>
                      <a:cubicBezTo>
                        <a:pt x="0" y="3"/>
                        <a:pt x="1" y="5"/>
                        <a:pt x="0" y="7"/>
                      </a:cubicBezTo>
                      <a:cubicBezTo>
                        <a:pt x="2" y="7"/>
                        <a:pt x="4" y="7"/>
                        <a:pt x="5" y="9"/>
                      </a:cubicBezTo>
                      <a:cubicBezTo>
                        <a:pt x="7" y="12"/>
                        <a:pt x="7" y="16"/>
                        <a:pt x="9" y="19"/>
                      </a:cubicBezTo>
                      <a:cubicBezTo>
                        <a:pt x="11" y="22"/>
                        <a:pt x="15" y="25"/>
                        <a:pt x="17" y="28"/>
                      </a:cubicBezTo>
                      <a:cubicBezTo>
                        <a:pt x="19" y="31"/>
                        <a:pt x="22" y="34"/>
                        <a:pt x="23" y="37"/>
                      </a:cubicBezTo>
                      <a:cubicBezTo>
                        <a:pt x="23" y="40"/>
                        <a:pt x="20" y="43"/>
                        <a:pt x="19" y="46"/>
                      </a:cubicBezTo>
                      <a:cubicBezTo>
                        <a:pt x="19" y="50"/>
                        <a:pt x="20" y="53"/>
                        <a:pt x="21" y="5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8" name="Freeform 2601"/>
                <p:cNvSpPr>
                  <a:spLocks noChangeAspect="1"/>
                </p:cNvSpPr>
                <p:nvPr/>
              </p:nvSpPr>
              <p:spPr bwMode="auto">
                <a:xfrm>
                  <a:off x="5041900" y="2643188"/>
                  <a:ext cx="407988" cy="266700"/>
                </a:xfrm>
                <a:custGeom>
                  <a:avLst/>
                  <a:gdLst>
                    <a:gd name="T0" fmla="*/ 223 w 214"/>
                    <a:gd name="T1" fmla="*/ 113 h 140"/>
                    <a:gd name="T2" fmla="*/ 197 w 214"/>
                    <a:gd name="T3" fmla="*/ 122 h 140"/>
                    <a:gd name="T4" fmla="*/ 185 w 214"/>
                    <a:gd name="T5" fmla="*/ 130 h 140"/>
                    <a:gd name="T6" fmla="*/ 169 w 214"/>
                    <a:gd name="T7" fmla="*/ 128 h 140"/>
                    <a:gd name="T8" fmla="*/ 189 w 214"/>
                    <a:gd name="T9" fmla="*/ 145 h 140"/>
                    <a:gd name="T10" fmla="*/ 207 w 214"/>
                    <a:gd name="T11" fmla="*/ 148 h 140"/>
                    <a:gd name="T12" fmla="*/ 201 w 214"/>
                    <a:gd name="T13" fmla="*/ 157 h 140"/>
                    <a:gd name="T14" fmla="*/ 184 w 214"/>
                    <a:gd name="T15" fmla="*/ 161 h 140"/>
                    <a:gd name="T16" fmla="*/ 166 w 214"/>
                    <a:gd name="T17" fmla="*/ 152 h 140"/>
                    <a:gd name="T18" fmla="*/ 168 w 214"/>
                    <a:gd name="T19" fmla="*/ 134 h 140"/>
                    <a:gd name="T20" fmla="*/ 147 w 214"/>
                    <a:gd name="T21" fmla="*/ 131 h 140"/>
                    <a:gd name="T22" fmla="*/ 138 w 214"/>
                    <a:gd name="T23" fmla="*/ 125 h 140"/>
                    <a:gd name="T24" fmla="*/ 145 w 214"/>
                    <a:gd name="T25" fmla="*/ 125 h 140"/>
                    <a:gd name="T26" fmla="*/ 130 w 214"/>
                    <a:gd name="T27" fmla="*/ 119 h 140"/>
                    <a:gd name="T28" fmla="*/ 116 w 214"/>
                    <a:gd name="T29" fmla="*/ 127 h 140"/>
                    <a:gd name="T30" fmla="*/ 118 w 214"/>
                    <a:gd name="T31" fmla="*/ 134 h 140"/>
                    <a:gd name="T32" fmla="*/ 109 w 214"/>
                    <a:gd name="T33" fmla="*/ 140 h 140"/>
                    <a:gd name="T34" fmla="*/ 104 w 214"/>
                    <a:gd name="T35" fmla="*/ 149 h 140"/>
                    <a:gd name="T36" fmla="*/ 89 w 214"/>
                    <a:gd name="T37" fmla="*/ 151 h 140"/>
                    <a:gd name="T38" fmla="*/ 101 w 214"/>
                    <a:gd name="T39" fmla="*/ 126 h 140"/>
                    <a:gd name="T40" fmla="*/ 114 w 214"/>
                    <a:gd name="T41" fmla="*/ 119 h 140"/>
                    <a:gd name="T42" fmla="*/ 102 w 214"/>
                    <a:gd name="T43" fmla="*/ 102 h 140"/>
                    <a:gd name="T44" fmla="*/ 89 w 214"/>
                    <a:gd name="T45" fmla="*/ 91 h 140"/>
                    <a:gd name="T46" fmla="*/ 65 w 214"/>
                    <a:gd name="T47" fmla="*/ 84 h 140"/>
                    <a:gd name="T48" fmla="*/ 54 w 214"/>
                    <a:gd name="T49" fmla="*/ 92 h 140"/>
                    <a:gd name="T50" fmla="*/ 35 w 214"/>
                    <a:gd name="T51" fmla="*/ 95 h 140"/>
                    <a:gd name="T52" fmla="*/ 14 w 214"/>
                    <a:gd name="T53" fmla="*/ 90 h 140"/>
                    <a:gd name="T54" fmla="*/ 6 w 214"/>
                    <a:gd name="T55" fmla="*/ 91 h 140"/>
                    <a:gd name="T56" fmla="*/ 0 w 214"/>
                    <a:gd name="T57" fmla="*/ 84 h 140"/>
                    <a:gd name="T58" fmla="*/ 4 w 214"/>
                    <a:gd name="T59" fmla="*/ 72 h 140"/>
                    <a:gd name="T60" fmla="*/ 10 w 214"/>
                    <a:gd name="T61" fmla="*/ 68 h 140"/>
                    <a:gd name="T62" fmla="*/ 6 w 214"/>
                    <a:gd name="T63" fmla="*/ 59 h 140"/>
                    <a:gd name="T64" fmla="*/ 24 w 214"/>
                    <a:gd name="T65" fmla="*/ 44 h 140"/>
                    <a:gd name="T66" fmla="*/ 25 w 214"/>
                    <a:gd name="T67" fmla="*/ 35 h 140"/>
                    <a:gd name="T68" fmla="*/ 26 w 214"/>
                    <a:gd name="T69" fmla="*/ 20 h 140"/>
                    <a:gd name="T70" fmla="*/ 49 w 214"/>
                    <a:gd name="T71" fmla="*/ 13 h 140"/>
                    <a:gd name="T72" fmla="*/ 73 w 214"/>
                    <a:gd name="T73" fmla="*/ 20 h 140"/>
                    <a:gd name="T74" fmla="*/ 90 w 214"/>
                    <a:gd name="T75" fmla="*/ 22 h 140"/>
                    <a:gd name="T76" fmla="*/ 108 w 214"/>
                    <a:gd name="T77" fmla="*/ 22 h 140"/>
                    <a:gd name="T78" fmla="*/ 121 w 214"/>
                    <a:gd name="T79" fmla="*/ 10 h 140"/>
                    <a:gd name="T80" fmla="*/ 142 w 214"/>
                    <a:gd name="T81" fmla="*/ 4 h 140"/>
                    <a:gd name="T82" fmla="*/ 167 w 214"/>
                    <a:gd name="T83" fmla="*/ 10 h 140"/>
                    <a:gd name="T84" fmla="*/ 168 w 214"/>
                    <a:gd name="T85" fmla="*/ 25 h 140"/>
                    <a:gd name="T86" fmla="*/ 201 w 214"/>
                    <a:gd name="T87" fmla="*/ 44 h 140"/>
                    <a:gd name="T88" fmla="*/ 221 w 214"/>
                    <a:gd name="T89" fmla="*/ 48 h 140"/>
                    <a:gd name="T90" fmla="*/ 244 w 214"/>
                    <a:gd name="T91" fmla="*/ 56 h 140"/>
                    <a:gd name="T92" fmla="*/ 256 w 214"/>
                    <a:gd name="T93" fmla="*/ 70 h 140"/>
                    <a:gd name="T94" fmla="*/ 250 w 214"/>
                    <a:gd name="T95" fmla="*/ 78 h 140"/>
                    <a:gd name="T96" fmla="*/ 255 w 214"/>
                    <a:gd name="T97" fmla="*/ 92 h 140"/>
                    <a:gd name="T98" fmla="*/ 232 w 214"/>
                    <a:gd name="T99" fmla="*/ 106 h 14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14"/>
                    <a:gd name="T151" fmla="*/ 0 h 140"/>
                    <a:gd name="T152" fmla="*/ 214 w 214"/>
                    <a:gd name="T153" fmla="*/ 140 h 14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14" h="140">
                      <a:moveTo>
                        <a:pt x="195" y="95"/>
                      </a:moveTo>
                      <a:cubicBezTo>
                        <a:pt x="194" y="94"/>
                        <a:pt x="193" y="93"/>
                        <a:pt x="191" y="92"/>
                      </a:cubicBezTo>
                      <a:cubicBezTo>
                        <a:pt x="190" y="92"/>
                        <a:pt x="188" y="93"/>
                        <a:pt x="186" y="94"/>
                      </a:cubicBezTo>
                      <a:cubicBezTo>
                        <a:pt x="184" y="95"/>
                        <a:pt x="183" y="96"/>
                        <a:pt x="181" y="97"/>
                      </a:cubicBezTo>
                      <a:cubicBezTo>
                        <a:pt x="178" y="99"/>
                        <a:pt x="176" y="100"/>
                        <a:pt x="173" y="101"/>
                      </a:cubicBezTo>
                      <a:cubicBezTo>
                        <a:pt x="170" y="102"/>
                        <a:pt x="167" y="101"/>
                        <a:pt x="164" y="102"/>
                      </a:cubicBezTo>
                      <a:cubicBezTo>
                        <a:pt x="163" y="102"/>
                        <a:pt x="162" y="105"/>
                        <a:pt x="160" y="106"/>
                      </a:cubicBezTo>
                      <a:cubicBezTo>
                        <a:pt x="159" y="106"/>
                        <a:pt x="159" y="103"/>
                        <a:pt x="158" y="103"/>
                      </a:cubicBezTo>
                      <a:cubicBezTo>
                        <a:pt x="156" y="104"/>
                        <a:pt x="154" y="106"/>
                        <a:pt x="154" y="108"/>
                      </a:cubicBezTo>
                      <a:cubicBezTo>
                        <a:pt x="153" y="110"/>
                        <a:pt x="156" y="112"/>
                        <a:pt x="155" y="114"/>
                      </a:cubicBezTo>
                      <a:cubicBezTo>
                        <a:pt x="154" y="116"/>
                        <a:pt x="153" y="111"/>
                        <a:pt x="152" y="111"/>
                      </a:cubicBezTo>
                      <a:cubicBezTo>
                        <a:pt x="148" y="109"/>
                        <a:pt x="145" y="107"/>
                        <a:pt x="141" y="107"/>
                      </a:cubicBezTo>
                      <a:cubicBezTo>
                        <a:pt x="140" y="107"/>
                        <a:pt x="142" y="110"/>
                        <a:pt x="143" y="111"/>
                      </a:cubicBezTo>
                      <a:cubicBezTo>
                        <a:pt x="145" y="113"/>
                        <a:pt x="148" y="114"/>
                        <a:pt x="151" y="116"/>
                      </a:cubicBezTo>
                      <a:cubicBezTo>
                        <a:pt x="153" y="117"/>
                        <a:pt x="155" y="119"/>
                        <a:pt x="157" y="121"/>
                      </a:cubicBezTo>
                      <a:cubicBezTo>
                        <a:pt x="158" y="123"/>
                        <a:pt x="160" y="125"/>
                        <a:pt x="162" y="126"/>
                      </a:cubicBezTo>
                      <a:cubicBezTo>
                        <a:pt x="164" y="126"/>
                        <a:pt x="166" y="124"/>
                        <a:pt x="167" y="123"/>
                      </a:cubicBezTo>
                      <a:cubicBezTo>
                        <a:pt x="169" y="123"/>
                        <a:pt x="171" y="123"/>
                        <a:pt x="172" y="123"/>
                      </a:cubicBezTo>
                      <a:cubicBezTo>
                        <a:pt x="174" y="123"/>
                        <a:pt x="176" y="123"/>
                        <a:pt x="176" y="125"/>
                      </a:cubicBezTo>
                      <a:cubicBezTo>
                        <a:pt x="177" y="126"/>
                        <a:pt x="176" y="127"/>
                        <a:pt x="175" y="128"/>
                      </a:cubicBezTo>
                      <a:cubicBezTo>
                        <a:pt x="172" y="130"/>
                        <a:pt x="170" y="131"/>
                        <a:pt x="167" y="131"/>
                      </a:cubicBezTo>
                      <a:cubicBezTo>
                        <a:pt x="166" y="131"/>
                        <a:pt x="164" y="128"/>
                        <a:pt x="163" y="128"/>
                      </a:cubicBezTo>
                      <a:cubicBezTo>
                        <a:pt x="161" y="129"/>
                        <a:pt x="161" y="131"/>
                        <a:pt x="160" y="132"/>
                      </a:cubicBezTo>
                      <a:cubicBezTo>
                        <a:pt x="158" y="133"/>
                        <a:pt x="155" y="133"/>
                        <a:pt x="153" y="134"/>
                      </a:cubicBezTo>
                      <a:cubicBezTo>
                        <a:pt x="150" y="135"/>
                        <a:pt x="149" y="139"/>
                        <a:pt x="146" y="139"/>
                      </a:cubicBezTo>
                      <a:cubicBezTo>
                        <a:pt x="144" y="140"/>
                        <a:pt x="140" y="139"/>
                        <a:pt x="139" y="137"/>
                      </a:cubicBezTo>
                      <a:cubicBezTo>
                        <a:pt x="137" y="134"/>
                        <a:pt x="140" y="130"/>
                        <a:pt x="138" y="127"/>
                      </a:cubicBezTo>
                      <a:cubicBezTo>
                        <a:pt x="135" y="124"/>
                        <a:pt x="126" y="128"/>
                        <a:pt x="126" y="123"/>
                      </a:cubicBezTo>
                      <a:cubicBezTo>
                        <a:pt x="127" y="118"/>
                        <a:pt x="136" y="119"/>
                        <a:pt x="140" y="115"/>
                      </a:cubicBezTo>
                      <a:cubicBezTo>
                        <a:pt x="141" y="115"/>
                        <a:pt x="141" y="113"/>
                        <a:pt x="140" y="112"/>
                      </a:cubicBezTo>
                      <a:cubicBezTo>
                        <a:pt x="139" y="111"/>
                        <a:pt x="137" y="110"/>
                        <a:pt x="135" y="110"/>
                      </a:cubicBezTo>
                      <a:cubicBezTo>
                        <a:pt x="133" y="110"/>
                        <a:pt x="130" y="111"/>
                        <a:pt x="127" y="111"/>
                      </a:cubicBezTo>
                      <a:cubicBezTo>
                        <a:pt x="126" y="111"/>
                        <a:pt x="124" y="110"/>
                        <a:pt x="122" y="109"/>
                      </a:cubicBezTo>
                      <a:cubicBezTo>
                        <a:pt x="120" y="109"/>
                        <a:pt x="117" y="110"/>
                        <a:pt x="116" y="108"/>
                      </a:cubicBezTo>
                      <a:cubicBezTo>
                        <a:pt x="115" y="106"/>
                        <a:pt x="120" y="106"/>
                        <a:pt x="120" y="105"/>
                      </a:cubicBezTo>
                      <a:cubicBezTo>
                        <a:pt x="119" y="103"/>
                        <a:pt x="117" y="105"/>
                        <a:pt x="115" y="104"/>
                      </a:cubicBezTo>
                      <a:cubicBezTo>
                        <a:pt x="114" y="104"/>
                        <a:pt x="111" y="103"/>
                        <a:pt x="112" y="102"/>
                      </a:cubicBezTo>
                      <a:cubicBezTo>
                        <a:pt x="113" y="101"/>
                        <a:pt x="115" y="102"/>
                        <a:pt x="117" y="102"/>
                      </a:cubicBezTo>
                      <a:cubicBezTo>
                        <a:pt x="118" y="102"/>
                        <a:pt x="119" y="104"/>
                        <a:pt x="121" y="104"/>
                      </a:cubicBezTo>
                      <a:cubicBezTo>
                        <a:pt x="122" y="104"/>
                        <a:pt x="124" y="103"/>
                        <a:pt x="124" y="102"/>
                      </a:cubicBezTo>
                      <a:cubicBezTo>
                        <a:pt x="123" y="100"/>
                        <a:pt x="121" y="100"/>
                        <a:pt x="119" y="100"/>
                      </a:cubicBezTo>
                      <a:cubicBezTo>
                        <a:pt x="115" y="99"/>
                        <a:pt x="112" y="99"/>
                        <a:pt x="108" y="99"/>
                      </a:cubicBezTo>
                      <a:cubicBezTo>
                        <a:pt x="106" y="99"/>
                        <a:pt x="104" y="100"/>
                        <a:pt x="103" y="101"/>
                      </a:cubicBezTo>
                      <a:cubicBezTo>
                        <a:pt x="101" y="102"/>
                        <a:pt x="102" y="105"/>
                        <a:pt x="101" y="106"/>
                      </a:cubicBezTo>
                      <a:cubicBezTo>
                        <a:pt x="100" y="107"/>
                        <a:pt x="98" y="105"/>
                        <a:pt x="97" y="106"/>
                      </a:cubicBezTo>
                      <a:cubicBezTo>
                        <a:pt x="96" y="106"/>
                        <a:pt x="96" y="107"/>
                        <a:pt x="96" y="107"/>
                      </a:cubicBezTo>
                      <a:cubicBezTo>
                        <a:pt x="97" y="108"/>
                        <a:pt x="98" y="108"/>
                        <a:pt x="98" y="109"/>
                      </a:cubicBezTo>
                      <a:cubicBezTo>
                        <a:pt x="99" y="110"/>
                        <a:pt x="98" y="111"/>
                        <a:pt x="98" y="112"/>
                      </a:cubicBezTo>
                      <a:cubicBezTo>
                        <a:pt x="97" y="114"/>
                        <a:pt x="96" y="115"/>
                        <a:pt x="95" y="117"/>
                      </a:cubicBezTo>
                      <a:cubicBezTo>
                        <a:pt x="94" y="118"/>
                        <a:pt x="95" y="121"/>
                        <a:pt x="93" y="121"/>
                      </a:cubicBezTo>
                      <a:cubicBezTo>
                        <a:pt x="92" y="121"/>
                        <a:pt x="93" y="117"/>
                        <a:pt x="91" y="117"/>
                      </a:cubicBezTo>
                      <a:cubicBezTo>
                        <a:pt x="90" y="117"/>
                        <a:pt x="91" y="120"/>
                        <a:pt x="91" y="122"/>
                      </a:cubicBezTo>
                      <a:cubicBezTo>
                        <a:pt x="91" y="124"/>
                        <a:pt x="92" y="126"/>
                        <a:pt x="93" y="128"/>
                      </a:cubicBezTo>
                      <a:cubicBezTo>
                        <a:pt x="91" y="127"/>
                        <a:pt x="90" y="124"/>
                        <a:pt x="87" y="124"/>
                      </a:cubicBezTo>
                      <a:cubicBezTo>
                        <a:pt x="85" y="124"/>
                        <a:pt x="85" y="127"/>
                        <a:pt x="83" y="127"/>
                      </a:cubicBezTo>
                      <a:cubicBezTo>
                        <a:pt x="81" y="128"/>
                        <a:pt x="80" y="128"/>
                        <a:pt x="78" y="128"/>
                      </a:cubicBezTo>
                      <a:cubicBezTo>
                        <a:pt x="76" y="128"/>
                        <a:pt x="75" y="126"/>
                        <a:pt x="74" y="126"/>
                      </a:cubicBezTo>
                      <a:cubicBezTo>
                        <a:pt x="76" y="124"/>
                        <a:pt x="78" y="122"/>
                        <a:pt x="79" y="120"/>
                      </a:cubicBezTo>
                      <a:cubicBezTo>
                        <a:pt x="81" y="117"/>
                        <a:pt x="82" y="115"/>
                        <a:pt x="83" y="112"/>
                      </a:cubicBezTo>
                      <a:cubicBezTo>
                        <a:pt x="84" y="109"/>
                        <a:pt x="82" y="106"/>
                        <a:pt x="84" y="105"/>
                      </a:cubicBezTo>
                      <a:cubicBezTo>
                        <a:pt x="85" y="103"/>
                        <a:pt x="88" y="106"/>
                        <a:pt x="89" y="106"/>
                      </a:cubicBezTo>
                      <a:cubicBezTo>
                        <a:pt x="91" y="106"/>
                        <a:pt x="94" y="107"/>
                        <a:pt x="95" y="106"/>
                      </a:cubicBezTo>
                      <a:cubicBezTo>
                        <a:pt x="96" y="104"/>
                        <a:pt x="96" y="101"/>
                        <a:pt x="95" y="99"/>
                      </a:cubicBezTo>
                      <a:cubicBezTo>
                        <a:pt x="94" y="98"/>
                        <a:pt x="91" y="98"/>
                        <a:pt x="90" y="97"/>
                      </a:cubicBezTo>
                      <a:cubicBezTo>
                        <a:pt x="89" y="95"/>
                        <a:pt x="90" y="92"/>
                        <a:pt x="89" y="90"/>
                      </a:cubicBezTo>
                      <a:cubicBezTo>
                        <a:pt x="88" y="88"/>
                        <a:pt x="86" y="87"/>
                        <a:pt x="85" y="85"/>
                      </a:cubicBezTo>
                      <a:cubicBezTo>
                        <a:pt x="84" y="83"/>
                        <a:pt x="85" y="80"/>
                        <a:pt x="84" y="78"/>
                      </a:cubicBezTo>
                      <a:cubicBezTo>
                        <a:pt x="82" y="76"/>
                        <a:pt x="79" y="76"/>
                        <a:pt x="77" y="76"/>
                      </a:cubicBezTo>
                      <a:cubicBezTo>
                        <a:pt x="76" y="75"/>
                        <a:pt x="75" y="76"/>
                        <a:pt x="74" y="76"/>
                      </a:cubicBezTo>
                      <a:cubicBezTo>
                        <a:pt x="70" y="74"/>
                        <a:pt x="68" y="70"/>
                        <a:pt x="64" y="69"/>
                      </a:cubicBezTo>
                      <a:cubicBezTo>
                        <a:pt x="62" y="68"/>
                        <a:pt x="60" y="70"/>
                        <a:pt x="58" y="70"/>
                      </a:cubicBezTo>
                      <a:cubicBezTo>
                        <a:pt x="56" y="71"/>
                        <a:pt x="55" y="70"/>
                        <a:pt x="54" y="70"/>
                      </a:cubicBezTo>
                      <a:cubicBezTo>
                        <a:pt x="53" y="71"/>
                        <a:pt x="54" y="73"/>
                        <a:pt x="53" y="75"/>
                      </a:cubicBezTo>
                      <a:cubicBezTo>
                        <a:pt x="52" y="75"/>
                        <a:pt x="50" y="75"/>
                        <a:pt x="49" y="76"/>
                      </a:cubicBezTo>
                      <a:cubicBezTo>
                        <a:pt x="47" y="76"/>
                        <a:pt x="46" y="77"/>
                        <a:pt x="45" y="77"/>
                      </a:cubicBezTo>
                      <a:cubicBezTo>
                        <a:pt x="42" y="78"/>
                        <a:pt x="39" y="77"/>
                        <a:pt x="37" y="78"/>
                      </a:cubicBezTo>
                      <a:cubicBezTo>
                        <a:pt x="35" y="79"/>
                        <a:pt x="35" y="82"/>
                        <a:pt x="33" y="83"/>
                      </a:cubicBezTo>
                      <a:cubicBezTo>
                        <a:pt x="32" y="83"/>
                        <a:pt x="31" y="80"/>
                        <a:pt x="29" y="79"/>
                      </a:cubicBezTo>
                      <a:cubicBezTo>
                        <a:pt x="28" y="78"/>
                        <a:pt x="26" y="79"/>
                        <a:pt x="25" y="79"/>
                      </a:cubicBezTo>
                      <a:cubicBezTo>
                        <a:pt x="22" y="79"/>
                        <a:pt x="20" y="78"/>
                        <a:pt x="17" y="78"/>
                      </a:cubicBezTo>
                      <a:cubicBezTo>
                        <a:pt x="15" y="77"/>
                        <a:pt x="14" y="75"/>
                        <a:pt x="12" y="75"/>
                      </a:cubicBezTo>
                      <a:cubicBezTo>
                        <a:pt x="10" y="75"/>
                        <a:pt x="10" y="78"/>
                        <a:pt x="9" y="79"/>
                      </a:cubicBezTo>
                      <a:cubicBezTo>
                        <a:pt x="9" y="78"/>
                        <a:pt x="9" y="77"/>
                        <a:pt x="9" y="76"/>
                      </a:cubicBezTo>
                      <a:cubicBezTo>
                        <a:pt x="8" y="76"/>
                        <a:pt x="6" y="76"/>
                        <a:pt x="5" y="76"/>
                      </a:cubicBezTo>
                      <a:cubicBezTo>
                        <a:pt x="5" y="75"/>
                        <a:pt x="5" y="74"/>
                        <a:pt x="5" y="74"/>
                      </a:cubicBezTo>
                      <a:cubicBezTo>
                        <a:pt x="4" y="73"/>
                        <a:pt x="3" y="73"/>
                        <a:pt x="3" y="72"/>
                      </a:cubicBezTo>
                      <a:cubicBezTo>
                        <a:pt x="2" y="72"/>
                        <a:pt x="1" y="71"/>
                        <a:pt x="0" y="70"/>
                      </a:cubicBezTo>
                      <a:cubicBezTo>
                        <a:pt x="0" y="69"/>
                        <a:pt x="0" y="68"/>
                        <a:pt x="0" y="67"/>
                      </a:cubicBezTo>
                      <a:cubicBezTo>
                        <a:pt x="0" y="66"/>
                        <a:pt x="1" y="65"/>
                        <a:pt x="2" y="64"/>
                      </a:cubicBezTo>
                      <a:cubicBezTo>
                        <a:pt x="2" y="63"/>
                        <a:pt x="2" y="61"/>
                        <a:pt x="3" y="60"/>
                      </a:cubicBezTo>
                      <a:cubicBezTo>
                        <a:pt x="3" y="60"/>
                        <a:pt x="4" y="59"/>
                        <a:pt x="5" y="58"/>
                      </a:cubicBezTo>
                      <a:cubicBezTo>
                        <a:pt x="6" y="59"/>
                        <a:pt x="7" y="60"/>
                        <a:pt x="8" y="59"/>
                      </a:cubicBezTo>
                      <a:cubicBezTo>
                        <a:pt x="9" y="59"/>
                        <a:pt x="9" y="58"/>
                        <a:pt x="8" y="57"/>
                      </a:cubicBezTo>
                      <a:cubicBezTo>
                        <a:pt x="8" y="57"/>
                        <a:pt x="6" y="57"/>
                        <a:pt x="6" y="56"/>
                      </a:cubicBezTo>
                      <a:cubicBezTo>
                        <a:pt x="5" y="55"/>
                        <a:pt x="7" y="53"/>
                        <a:pt x="6" y="52"/>
                      </a:cubicBezTo>
                      <a:cubicBezTo>
                        <a:pt x="6" y="51"/>
                        <a:pt x="5" y="50"/>
                        <a:pt x="5" y="49"/>
                      </a:cubicBezTo>
                      <a:cubicBezTo>
                        <a:pt x="7" y="46"/>
                        <a:pt x="9" y="43"/>
                        <a:pt x="11" y="41"/>
                      </a:cubicBezTo>
                      <a:cubicBezTo>
                        <a:pt x="13" y="39"/>
                        <a:pt x="15" y="40"/>
                        <a:pt x="17" y="39"/>
                      </a:cubicBezTo>
                      <a:cubicBezTo>
                        <a:pt x="18" y="38"/>
                        <a:pt x="19" y="38"/>
                        <a:pt x="20" y="37"/>
                      </a:cubicBezTo>
                      <a:cubicBezTo>
                        <a:pt x="21" y="36"/>
                        <a:pt x="22" y="35"/>
                        <a:pt x="22" y="34"/>
                      </a:cubicBezTo>
                      <a:cubicBezTo>
                        <a:pt x="22" y="32"/>
                        <a:pt x="19" y="31"/>
                        <a:pt x="18" y="29"/>
                      </a:cubicBezTo>
                      <a:cubicBezTo>
                        <a:pt x="18" y="29"/>
                        <a:pt x="22" y="30"/>
                        <a:pt x="21" y="29"/>
                      </a:cubicBezTo>
                      <a:cubicBezTo>
                        <a:pt x="20" y="27"/>
                        <a:pt x="17" y="26"/>
                        <a:pt x="16" y="24"/>
                      </a:cubicBezTo>
                      <a:cubicBezTo>
                        <a:pt x="15" y="22"/>
                        <a:pt x="16" y="19"/>
                        <a:pt x="16" y="16"/>
                      </a:cubicBezTo>
                      <a:cubicBezTo>
                        <a:pt x="18" y="16"/>
                        <a:pt x="21" y="18"/>
                        <a:pt x="22" y="17"/>
                      </a:cubicBezTo>
                      <a:cubicBezTo>
                        <a:pt x="24" y="16"/>
                        <a:pt x="22" y="12"/>
                        <a:pt x="24" y="11"/>
                      </a:cubicBezTo>
                      <a:cubicBezTo>
                        <a:pt x="26" y="9"/>
                        <a:pt x="28" y="10"/>
                        <a:pt x="31" y="11"/>
                      </a:cubicBezTo>
                      <a:cubicBezTo>
                        <a:pt x="34" y="11"/>
                        <a:pt x="38" y="11"/>
                        <a:pt x="41" y="11"/>
                      </a:cubicBezTo>
                      <a:cubicBezTo>
                        <a:pt x="43" y="12"/>
                        <a:pt x="45" y="13"/>
                        <a:pt x="47" y="13"/>
                      </a:cubicBezTo>
                      <a:cubicBezTo>
                        <a:pt x="49" y="13"/>
                        <a:pt x="51" y="12"/>
                        <a:pt x="53" y="13"/>
                      </a:cubicBezTo>
                      <a:cubicBezTo>
                        <a:pt x="56" y="14"/>
                        <a:pt x="59" y="15"/>
                        <a:pt x="61" y="17"/>
                      </a:cubicBezTo>
                      <a:cubicBezTo>
                        <a:pt x="62" y="17"/>
                        <a:pt x="63" y="19"/>
                        <a:pt x="64" y="19"/>
                      </a:cubicBezTo>
                      <a:cubicBezTo>
                        <a:pt x="66" y="19"/>
                        <a:pt x="68" y="17"/>
                        <a:pt x="70" y="17"/>
                      </a:cubicBezTo>
                      <a:cubicBezTo>
                        <a:pt x="72" y="17"/>
                        <a:pt x="73" y="18"/>
                        <a:pt x="75" y="18"/>
                      </a:cubicBezTo>
                      <a:cubicBezTo>
                        <a:pt x="77" y="18"/>
                        <a:pt x="78" y="17"/>
                        <a:pt x="80" y="17"/>
                      </a:cubicBezTo>
                      <a:cubicBezTo>
                        <a:pt x="82" y="17"/>
                        <a:pt x="83" y="18"/>
                        <a:pt x="85" y="18"/>
                      </a:cubicBezTo>
                      <a:cubicBezTo>
                        <a:pt x="87" y="18"/>
                        <a:pt x="88" y="17"/>
                        <a:pt x="90" y="18"/>
                      </a:cubicBezTo>
                      <a:cubicBezTo>
                        <a:pt x="92" y="18"/>
                        <a:pt x="94" y="21"/>
                        <a:pt x="95" y="20"/>
                      </a:cubicBezTo>
                      <a:cubicBezTo>
                        <a:pt x="97" y="19"/>
                        <a:pt x="97" y="16"/>
                        <a:pt x="98" y="14"/>
                      </a:cubicBezTo>
                      <a:cubicBezTo>
                        <a:pt x="99" y="12"/>
                        <a:pt x="99" y="10"/>
                        <a:pt x="101" y="8"/>
                      </a:cubicBezTo>
                      <a:cubicBezTo>
                        <a:pt x="103" y="6"/>
                        <a:pt x="107" y="6"/>
                        <a:pt x="109" y="5"/>
                      </a:cubicBezTo>
                      <a:cubicBezTo>
                        <a:pt x="112" y="6"/>
                        <a:pt x="113" y="8"/>
                        <a:pt x="116" y="7"/>
                      </a:cubicBezTo>
                      <a:cubicBezTo>
                        <a:pt x="117" y="7"/>
                        <a:pt x="117" y="4"/>
                        <a:pt x="118" y="3"/>
                      </a:cubicBezTo>
                      <a:cubicBezTo>
                        <a:pt x="122" y="2"/>
                        <a:pt x="125" y="2"/>
                        <a:pt x="129" y="2"/>
                      </a:cubicBezTo>
                      <a:cubicBezTo>
                        <a:pt x="132" y="2"/>
                        <a:pt x="136" y="0"/>
                        <a:pt x="138" y="2"/>
                      </a:cubicBezTo>
                      <a:cubicBezTo>
                        <a:pt x="140" y="3"/>
                        <a:pt x="138" y="6"/>
                        <a:pt x="139" y="8"/>
                      </a:cubicBezTo>
                      <a:cubicBezTo>
                        <a:pt x="140" y="10"/>
                        <a:pt x="144" y="12"/>
                        <a:pt x="144" y="14"/>
                      </a:cubicBezTo>
                      <a:cubicBezTo>
                        <a:pt x="144" y="16"/>
                        <a:pt x="141" y="16"/>
                        <a:pt x="140" y="17"/>
                      </a:cubicBezTo>
                      <a:cubicBezTo>
                        <a:pt x="140" y="18"/>
                        <a:pt x="139" y="21"/>
                        <a:pt x="140" y="21"/>
                      </a:cubicBezTo>
                      <a:cubicBezTo>
                        <a:pt x="144" y="23"/>
                        <a:pt x="150" y="20"/>
                        <a:pt x="154" y="23"/>
                      </a:cubicBezTo>
                      <a:cubicBezTo>
                        <a:pt x="157" y="26"/>
                        <a:pt x="155" y="33"/>
                        <a:pt x="158" y="37"/>
                      </a:cubicBezTo>
                      <a:cubicBezTo>
                        <a:pt x="160" y="39"/>
                        <a:pt x="164" y="37"/>
                        <a:pt x="167" y="37"/>
                      </a:cubicBezTo>
                      <a:cubicBezTo>
                        <a:pt x="170" y="37"/>
                        <a:pt x="174" y="37"/>
                        <a:pt x="177" y="36"/>
                      </a:cubicBezTo>
                      <a:cubicBezTo>
                        <a:pt x="178" y="35"/>
                        <a:pt x="178" y="31"/>
                        <a:pt x="179" y="32"/>
                      </a:cubicBezTo>
                      <a:cubicBezTo>
                        <a:pt x="182" y="34"/>
                        <a:pt x="182" y="38"/>
                        <a:pt x="184" y="40"/>
                      </a:cubicBezTo>
                      <a:cubicBezTo>
                        <a:pt x="186" y="42"/>
                        <a:pt x="188" y="44"/>
                        <a:pt x="191" y="44"/>
                      </a:cubicBezTo>
                      <a:cubicBezTo>
                        <a:pt x="192" y="44"/>
                        <a:pt x="192" y="41"/>
                        <a:pt x="193" y="42"/>
                      </a:cubicBezTo>
                      <a:cubicBezTo>
                        <a:pt x="197" y="43"/>
                        <a:pt x="199" y="45"/>
                        <a:pt x="203" y="47"/>
                      </a:cubicBezTo>
                      <a:cubicBezTo>
                        <a:pt x="205" y="48"/>
                        <a:pt x="207" y="51"/>
                        <a:pt x="210" y="51"/>
                      </a:cubicBezTo>
                      <a:cubicBezTo>
                        <a:pt x="211" y="52"/>
                        <a:pt x="213" y="49"/>
                        <a:pt x="213" y="50"/>
                      </a:cubicBezTo>
                      <a:cubicBezTo>
                        <a:pt x="214" y="53"/>
                        <a:pt x="214" y="56"/>
                        <a:pt x="213" y="58"/>
                      </a:cubicBezTo>
                      <a:cubicBezTo>
                        <a:pt x="212" y="60"/>
                        <a:pt x="209" y="59"/>
                        <a:pt x="208" y="61"/>
                      </a:cubicBezTo>
                      <a:cubicBezTo>
                        <a:pt x="208" y="63"/>
                        <a:pt x="212" y="63"/>
                        <a:pt x="212" y="64"/>
                      </a:cubicBezTo>
                      <a:cubicBezTo>
                        <a:pt x="212" y="66"/>
                        <a:pt x="209" y="64"/>
                        <a:pt x="208" y="65"/>
                      </a:cubicBezTo>
                      <a:cubicBezTo>
                        <a:pt x="207" y="66"/>
                        <a:pt x="207" y="69"/>
                        <a:pt x="208" y="70"/>
                      </a:cubicBezTo>
                      <a:cubicBezTo>
                        <a:pt x="209" y="71"/>
                        <a:pt x="211" y="69"/>
                        <a:pt x="211" y="70"/>
                      </a:cubicBezTo>
                      <a:cubicBezTo>
                        <a:pt x="213" y="72"/>
                        <a:pt x="213" y="75"/>
                        <a:pt x="212" y="77"/>
                      </a:cubicBezTo>
                      <a:cubicBezTo>
                        <a:pt x="212" y="79"/>
                        <a:pt x="211" y="81"/>
                        <a:pt x="209" y="81"/>
                      </a:cubicBezTo>
                      <a:cubicBezTo>
                        <a:pt x="205" y="82"/>
                        <a:pt x="201" y="80"/>
                        <a:pt x="198" y="81"/>
                      </a:cubicBezTo>
                      <a:cubicBezTo>
                        <a:pt x="195" y="82"/>
                        <a:pt x="193" y="85"/>
                        <a:pt x="193" y="88"/>
                      </a:cubicBezTo>
                      <a:cubicBezTo>
                        <a:pt x="192" y="90"/>
                        <a:pt x="194" y="91"/>
                        <a:pt x="195" y="93"/>
                      </a:cubicBezTo>
                      <a:cubicBezTo>
                        <a:pt x="195" y="94"/>
                        <a:pt x="195" y="95"/>
                        <a:pt x="195" y="9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49" name="Freeform 2602"/>
                <p:cNvSpPr>
                  <a:spLocks noChangeAspect="1"/>
                </p:cNvSpPr>
                <p:nvPr/>
              </p:nvSpPr>
              <p:spPr bwMode="auto">
                <a:xfrm>
                  <a:off x="5591175" y="2540000"/>
                  <a:ext cx="930275" cy="488950"/>
                </a:xfrm>
                <a:custGeom>
                  <a:avLst/>
                  <a:gdLst>
                    <a:gd name="T0" fmla="*/ 579 w 488"/>
                    <a:gd name="T1" fmla="*/ 153 h 256"/>
                    <a:gd name="T2" fmla="*/ 564 w 488"/>
                    <a:gd name="T3" fmla="*/ 183 h 256"/>
                    <a:gd name="T4" fmla="*/ 528 w 488"/>
                    <a:gd name="T5" fmla="*/ 213 h 256"/>
                    <a:gd name="T6" fmla="*/ 509 w 488"/>
                    <a:gd name="T7" fmla="*/ 221 h 256"/>
                    <a:gd name="T8" fmla="*/ 500 w 488"/>
                    <a:gd name="T9" fmla="*/ 232 h 256"/>
                    <a:gd name="T10" fmla="*/ 504 w 488"/>
                    <a:gd name="T11" fmla="*/ 277 h 256"/>
                    <a:gd name="T12" fmla="*/ 488 w 488"/>
                    <a:gd name="T13" fmla="*/ 268 h 256"/>
                    <a:gd name="T14" fmla="*/ 444 w 488"/>
                    <a:gd name="T15" fmla="*/ 265 h 256"/>
                    <a:gd name="T16" fmla="*/ 409 w 488"/>
                    <a:gd name="T17" fmla="*/ 260 h 256"/>
                    <a:gd name="T18" fmla="*/ 382 w 488"/>
                    <a:gd name="T19" fmla="*/ 269 h 256"/>
                    <a:gd name="T20" fmla="*/ 358 w 488"/>
                    <a:gd name="T21" fmla="*/ 283 h 256"/>
                    <a:gd name="T22" fmla="*/ 330 w 488"/>
                    <a:gd name="T23" fmla="*/ 298 h 256"/>
                    <a:gd name="T24" fmla="*/ 303 w 488"/>
                    <a:gd name="T25" fmla="*/ 291 h 256"/>
                    <a:gd name="T26" fmla="*/ 295 w 488"/>
                    <a:gd name="T27" fmla="*/ 268 h 256"/>
                    <a:gd name="T28" fmla="*/ 271 w 488"/>
                    <a:gd name="T29" fmla="*/ 254 h 256"/>
                    <a:gd name="T30" fmla="*/ 184 w 488"/>
                    <a:gd name="T31" fmla="*/ 208 h 256"/>
                    <a:gd name="T32" fmla="*/ 148 w 488"/>
                    <a:gd name="T33" fmla="*/ 297 h 256"/>
                    <a:gd name="T34" fmla="*/ 121 w 488"/>
                    <a:gd name="T35" fmla="*/ 276 h 256"/>
                    <a:gd name="T36" fmla="*/ 98 w 488"/>
                    <a:gd name="T37" fmla="*/ 278 h 256"/>
                    <a:gd name="T38" fmla="*/ 86 w 488"/>
                    <a:gd name="T39" fmla="*/ 260 h 256"/>
                    <a:gd name="T40" fmla="*/ 64 w 488"/>
                    <a:gd name="T41" fmla="*/ 233 h 256"/>
                    <a:gd name="T42" fmla="*/ 73 w 488"/>
                    <a:gd name="T43" fmla="*/ 224 h 256"/>
                    <a:gd name="T44" fmla="*/ 98 w 488"/>
                    <a:gd name="T45" fmla="*/ 208 h 256"/>
                    <a:gd name="T46" fmla="*/ 89 w 488"/>
                    <a:gd name="T47" fmla="*/ 185 h 256"/>
                    <a:gd name="T48" fmla="*/ 42 w 488"/>
                    <a:gd name="T49" fmla="*/ 195 h 256"/>
                    <a:gd name="T50" fmla="*/ 38 w 488"/>
                    <a:gd name="T51" fmla="*/ 184 h 256"/>
                    <a:gd name="T52" fmla="*/ 11 w 488"/>
                    <a:gd name="T53" fmla="*/ 164 h 256"/>
                    <a:gd name="T54" fmla="*/ 8 w 488"/>
                    <a:gd name="T55" fmla="*/ 136 h 256"/>
                    <a:gd name="T56" fmla="*/ 11 w 488"/>
                    <a:gd name="T57" fmla="*/ 106 h 256"/>
                    <a:gd name="T58" fmla="*/ 31 w 488"/>
                    <a:gd name="T59" fmla="*/ 114 h 256"/>
                    <a:gd name="T60" fmla="*/ 38 w 488"/>
                    <a:gd name="T61" fmla="*/ 93 h 256"/>
                    <a:gd name="T62" fmla="*/ 64 w 488"/>
                    <a:gd name="T63" fmla="*/ 85 h 256"/>
                    <a:gd name="T64" fmla="*/ 92 w 488"/>
                    <a:gd name="T65" fmla="*/ 84 h 256"/>
                    <a:gd name="T66" fmla="*/ 115 w 488"/>
                    <a:gd name="T67" fmla="*/ 105 h 256"/>
                    <a:gd name="T68" fmla="*/ 148 w 488"/>
                    <a:gd name="T69" fmla="*/ 94 h 256"/>
                    <a:gd name="T70" fmla="*/ 169 w 488"/>
                    <a:gd name="T71" fmla="*/ 101 h 256"/>
                    <a:gd name="T72" fmla="*/ 209 w 488"/>
                    <a:gd name="T73" fmla="*/ 95 h 256"/>
                    <a:gd name="T74" fmla="*/ 199 w 488"/>
                    <a:gd name="T75" fmla="*/ 69 h 256"/>
                    <a:gd name="T76" fmla="*/ 208 w 488"/>
                    <a:gd name="T77" fmla="*/ 51 h 256"/>
                    <a:gd name="T78" fmla="*/ 197 w 488"/>
                    <a:gd name="T79" fmla="*/ 35 h 256"/>
                    <a:gd name="T80" fmla="*/ 257 w 488"/>
                    <a:gd name="T81" fmla="*/ 26 h 256"/>
                    <a:gd name="T82" fmla="*/ 298 w 488"/>
                    <a:gd name="T83" fmla="*/ 4 h 256"/>
                    <a:gd name="T84" fmla="*/ 337 w 488"/>
                    <a:gd name="T85" fmla="*/ 17 h 256"/>
                    <a:gd name="T86" fmla="*/ 351 w 488"/>
                    <a:gd name="T87" fmla="*/ 26 h 256"/>
                    <a:gd name="T88" fmla="*/ 364 w 488"/>
                    <a:gd name="T89" fmla="*/ 34 h 256"/>
                    <a:gd name="T90" fmla="*/ 377 w 488"/>
                    <a:gd name="T91" fmla="*/ 42 h 256"/>
                    <a:gd name="T92" fmla="*/ 420 w 488"/>
                    <a:gd name="T93" fmla="*/ 25 h 256"/>
                    <a:gd name="T94" fmla="*/ 478 w 488"/>
                    <a:gd name="T95" fmla="*/ 101 h 256"/>
                    <a:gd name="T96" fmla="*/ 494 w 488"/>
                    <a:gd name="T97" fmla="*/ 97 h 256"/>
                    <a:gd name="T98" fmla="*/ 515 w 488"/>
                    <a:gd name="T99" fmla="*/ 103 h 256"/>
                    <a:gd name="T100" fmla="*/ 551 w 488"/>
                    <a:gd name="T101" fmla="*/ 115 h 256"/>
                    <a:gd name="T102" fmla="*/ 575 w 488"/>
                    <a:gd name="T103" fmla="*/ 122 h 25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488"/>
                    <a:gd name="T157" fmla="*/ 0 h 256"/>
                    <a:gd name="T158" fmla="*/ 488 w 488"/>
                    <a:gd name="T159" fmla="*/ 256 h 25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488" h="256">
                      <a:moveTo>
                        <a:pt x="488" y="114"/>
                      </a:moveTo>
                      <a:cubicBezTo>
                        <a:pt x="486" y="115"/>
                        <a:pt x="484" y="115"/>
                        <a:pt x="483" y="117"/>
                      </a:cubicBezTo>
                      <a:cubicBezTo>
                        <a:pt x="482" y="119"/>
                        <a:pt x="483" y="120"/>
                        <a:pt x="483" y="122"/>
                      </a:cubicBezTo>
                      <a:cubicBezTo>
                        <a:pt x="483" y="124"/>
                        <a:pt x="484" y="126"/>
                        <a:pt x="482" y="127"/>
                      </a:cubicBezTo>
                      <a:cubicBezTo>
                        <a:pt x="480" y="128"/>
                        <a:pt x="475" y="125"/>
                        <a:pt x="473" y="127"/>
                      </a:cubicBezTo>
                      <a:cubicBezTo>
                        <a:pt x="471" y="130"/>
                        <a:pt x="471" y="135"/>
                        <a:pt x="472" y="138"/>
                      </a:cubicBezTo>
                      <a:cubicBezTo>
                        <a:pt x="472" y="142"/>
                        <a:pt x="475" y="145"/>
                        <a:pt x="475" y="149"/>
                      </a:cubicBezTo>
                      <a:cubicBezTo>
                        <a:pt x="474" y="151"/>
                        <a:pt x="472" y="151"/>
                        <a:pt x="470" y="152"/>
                      </a:cubicBezTo>
                      <a:cubicBezTo>
                        <a:pt x="466" y="153"/>
                        <a:pt x="461" y="154"/>
                        <a:pt x="457" y="153"/>
                      </a:cubicBezTo>
                      <a:cubicBezTo>
                        <a:pt x="453" y="153"/>
                        <a:pt x="448" y="148"/>
                        <a:pt x="444" y="150"/>
                      </a:cubicBezTo>
                      <a:cubicBezTo>
                        <a:pt x="440" y="152"/>
                        <a:pt x="441" y="158"/>
                        <a:pt x="441" y="162"/>
                      </a:cubicBezTo>
                      <a:cubicBezTo>
                        <a:pt x="440" y="167"/>
                        <a:pt x="439" y="172"/>
                        <a:pt x="440" y="177"/>
                      </a:cubicBezTo>
                      <a:cubicBezTo>
                        <a:pt x="440" y="180"/>
                        <a:pt x="443" y="181"/>
                        <a:pt x="443" y="183"/>
                      </a:cubicBezTo>
                      <a:cubicBezTo>
                        <a:pt x="442" y="184"/>
                        <a:pt x="440" y="184"/>
                        <a:pt x="439" y="184"/>
                      </a:cubicBezTo>
                      <a:cubicBezTo>
                        <a:pt x="437" y="183"/>
                        <a:pt x="435" y="181"/>
                        <a:pt x="432" y="181"/>
                      </a:cubicBezTo>
                      <a:cubicBezTo>
                        <a:pt x="429" y="181"/>
                        <a:pt x="427" y="184"/>
                        <a:pt x="424" y="184"/>
                      </a:cubicBezTo>
                      <a:cubicBezTo>
                        <a:pt x="420" y="185"/>
                        <a:pt x="416" y="185"/>
                        <a:pt x="413" y="186"/>
                      </a:cubicBezTo>
                      <a:cubicBezTo>
                        <a:pt x="412" y="186"/>
                        <a:pt x="409" y="187"/>
                        <a:pt x="410" y="188"/>
                      </a:cubicBezTo>
                      <a:cubicBezTo>
                        <a:pt x="412" y="190"/>
                        <a:pt x="415" y="188"/>
                        <a:pt x="416" y="190"/>
                      </a:cubicBezTo>
                      <a:cubicBezTo>
                        <a:pt x="417" y="190"/>
                        <a:pt x="416" y="192"/>
                        <a:pt x="416" y="193"/>
                      </a:cubicBezTo>
                      <a:cubicBezTo>
                        <a:pt x="416" y="196"/>
                        <a:pt x="416" y="200"/>
                        <a:pt x="417" y="203"/>
                      </a:cubicBezTo>
                      <a:cubicBezTo>
                        <a:pt x="419" y="208"/>
                        <a:pt x="423" y="211"/>
                        <a:pt x="424" y="216"/>
                      </a:cubicBezTo>
                      <a:cubicBezTo>
                        <a:pt x="424" y="219"/>
                        <a:pt x="420" y="221"/>
                        <a:pt x="419" y="223"/>
                      </a:cubicBezTo>
                      <a:cubicBezTo>
                        <a:pt x="419" y="225"/>
                        <a:pt x="419" y="228"/>
                        <a:pt x="420" y="230"/>
                      </a:cubicBezTo>
                      <a:cubicBezTo>
                        <a:pt x="419" y="230"/>
                        <a:pt x="418" y="230"/>
                        <a:pt x="417" y="229"/>
                      </a:cubicBezTo>
                      <a:cubicBezTo>
                        <a:pt x="415" y="229"/>
                        <a:pt x="412" y="229"/>
                        <a:pt x="410" y="227"/>
                      </a:cubicBezTo>
                      <a:cubicBezTo>
                        <a:pt x="409" y="226"/>
                        <a:pt x="410" y="224"/>
                        <a:pt x="409" y="223"/>
                      </a:cubicBezTo>
                      <a:cubicBezTo>
                        <a:pt x="408" y="222"/>
                        <a:pt x="407" y="223"/>
                        <a:pt x="406" y="223"/>
                      </a:cubicBezTo>
                      <a:cubicBezTo>
                        <a:pt x="404" y="223"/>
                        <a:pt x="402" y="221"/>
                        <a:pt x="400" y="221"/>
                      </a:cubicBezTo>
                      <a:cubicBezTo>
                        <a:pt x="397" y="220"/>
                        <a:pt x="394" y="221"/>
                        <a:pt x="390" y="221"/>
                      </a:cubicBezTo>
                      <a:cubicBezTo>
                        <a:pt x="386" y="221"/>
                        <a:pt x="383" y="221"/>
                        <a:pt x="379" y="220"/>
                      </a:cubicBezTo>
                      <a:cubicBezTo>
                        <a:pt x="376" y="220"/>
                        <a:pt x="373" y="220"/>
                        <a:pt x="370" y="220"/>
                      </a:cubicBezTo>
                      <a:cubicBezTo>
                        <a:pt x="369" y="220"/>
                        <a:pt x="369" y="222"/>
                        <a:pt x="369" y="222"/>
                      </a:cubicBezTo>
                      <a:cubicBezTo>
                        <a:pt x="365" y="222"/>
                        <a:pt x="361" y="221"/>
                        <a:pt x="358" y="220"/>
                      </a:cubicBezTo>
                      <a:cubicBezTo>
                        <a:pt x="354" y="219"/>
                        <a:pt x="351" y="216"/>
                        <a:pt x="348" y="215"/>
                      </a:cubicBezTo>
                      <a:cubicBezTo>
                        <a:pt x="346" y="214"/>
                        <a:pt x="343" y="215"/>
                        <a:pt x="341" y="216"/>
                      </a:cubicBezTo>
                      <a:cubicBezTo>
                        <a:pt x="339" y="216"/>
                        <a:pt x="337" y="217"/>
                        <a:pt x="337" y="219"/>
                      </a:cubicBezTo>
                      <a:cubicBezTo>
                        <a:pt x="336" y="221"/>
                        <a:pt x="338" y="224"/>
                        <a:pt x="337" y="227"/>
                      </a:cubicBezTo>
                      <a:cubicBezTo>
                        <a:pt x="336" y="228"/>
                        <a:pt x="334" y="228"/>
                        <a:pt x="332" y="228"/>
                      </a:cubicBezTo>
                      <a:cubicBezTo>
                        <a:pt x="327" y="227"/>
                        <a:pt x="323" y="225"/>
                        <a:pt x="318" y="224"/>
                      </a:cubicBezTo>
                      <a:cubicBezTo>
                        <a:pt x="317" y="224"/>
                        <a:pt x="315" y="224"/>
                        <a:pt x="313" y="225"/>
                      </a:cubicBezTo>
                      <a:cubicBezTo>
                        <a:pt x="311" y="226"/>
                        <a:pt x="309" y="228"/>
                        <a:pt x="307" y="230"/>
                      </a:cubicBezTo>
                      <a:cubicBezTo>
                        <a:pt x="305" y="233"/>
                        <a:pt x="304" y="236"/>
                        <a:pt x="301" y="238"/>
                      </a:cubicBezTo>
                      <a:cubicBezTo>
                        <a:pt x="300" y="239"/>
                        <a:pt x="299" y="235"/>
                        <a:pt x="298" y="235"/>
                      </a:cubicBezTo>
                      <a:cubicBezTo>
                        <a:pt x="295" y="236"/>
                        <a:pt x="294" y="239"/>
                        <a:pt x="292" y="241"/>
                      </a:cubicBezTo>
                      <a:cubicBezTo>
                        <a:pt x="289" y="246"/>
                        <a:pt x="287" y="252"/>
                        <a:pt x="282" y="255"/>
                      </a:cubicBezTo>
                      <a:cubicBezTo>
                        <a:pt x="280" y="256"/>
                        <a:pt x="277" y="255"/>
                        <a:pt x="275" y="253"/>
                      </a:cubicBezTo>
                      <a:cubicBezTo>
                        <a:pt x="274" y="252"/>
                        <a:pt x="277" y="249"/>
                        <a:pt x="275" y="248"/>
                      </a:cubicBezTo>
                      <a:cubicBezTo>
                        <a:pt x="274" y="247"/>
                        <a:pt x="271" y="249"/>
                        <a:pt x="269" y="249"/>
                      </a:cubicBezTo>
                      <a:cubicBezTo>
                        <a:pt x="266" y="250"/>
                        <a:pt x="262" y="251"/>
                        <a:pt x="258" y="250"/>
                      </a:cubicBezTo>
                      <a:cubicBezTo>
                        <a:pt x="257" y="250"/>
                        <a:pt x="255" y="249"/>
                        <a:pt x="254" y="248"/>
                      </a:cubicBezTo>
                      <a:cubicBezTo>
                        <a:pt x="253" y="246"/>
                        <a:pt x="254" y="243"/>
                        <a:pt x="252" y="242"/>
                      </a:cubicBezTo>
                      <a:cubicBezTo>
                        <a:pt x="251" y="241"/>
                        <a:pt x="248" y="243"/>
                        <a:pt x="247" y="242"/>
                      </a:cubicBezTo>
                      <a:cubicBezTo>
                        <a:pt x="245" y="240"/>
                        <a:pt x="245" y="236"/>
                        <a:pt x="245" y="233"/>
                      </a:cubicBezTo>
                      <a:cubicBezTo>
                        <a:pt x="245" y="232"/>
                        <a:pt x="247" y="231"/>
                        <a:pt x="247" y="229"/>
                      </a:cubicBezTo>
                      <a:cubicBezTo>
                        <a:pt x="247" y="227"/>
                        <a:pt x="247" y="225"/>
                        <a:pt x="246" y="223"/>
                      </a:cubicBezTo>
                      <a:cubicBezTo>
                        <a:pt x="244" y="220"/>
                        <a:pt x="243" y="216"/>
                        <a:pt x="240" y="213"/>
                      </a:cubicBezTo>
                      <a:cubicBezTo>
                        <a:pt x="239" y="212"/>
                        <a:pt x="237" y="214"/>
                        <a:pt x="236" y="213"/>
                      </a:cubicBezTo>
                      <a:cubicBezTo>
                        <a:pt x="234" y="212"/>
                        <a:pt x="236" y="208"/>
                        <a:pt x="234" y="207"/>
                      </a:cubicBezTo>
                      <a:cubicBezTo>
                        <a:pt x="231" y="207"/>
                        <a:pt x="229" y="212"/>
                        <a:pt x="226" y="211"/>
                      </a:cubicBezTo>
                      <a:lnTo>
                        <a:pt x="204" y="209"/>
                      </a:lnTo>
                      <a:cubicBezTo>
                        <a:pt x="200" y="210"/>
                        <a:pt x="196" y="211"/>
                        <a:pt x="193" y="212"/>
                      </a:cubicBezTo>
                      <a:cubicBezTo>
                        <a:pt x="190" y="207"/>
                        <a:pt x="188" y="202"/>
                        <a:pt x="185" y="197"/>
                      </a:cubicBezTo>
                      <a:cubicBezTo>
                        <a:pt x="175" y="189"/>
                        <a:pt x="164" y="181"/>
                        <a:pt x="153" y="173"/>
                      </a:cubicBezTo>
                      <a:cubicBezTo>
                        <a:pt x="148" y="174"/>
                        <a:pt x="143" y="175"/>
                        <a:pt x="138" y="176"/>
                      </a:cubicBezTo>
                      <a:cubicBezTo>
                        <a:pt x="133" y="178"/>
                        <a:pt x="128" y="180"/>
                        <a:pt x="123" y="182"/>
                      </a:cubicBezTo>
                      <a:cubicBezTo>
                        <a:pt x="124" y="203"/>
                        <a:pt x="126" y="225"/>
                        <a:pt x="127" y="246"/>
                      </a:cubicBezTo>
                      <a:cubicBezTo>
                        <a:pt x="126" y="247"/>
                        <a:pt x="125" y="247"/>
                        <a:pt x="123" y="247"/>
                      </a:cubicBezTo>
                      <a:cubicBezTo>
                        <a:pt x="122" y="247"/>
                        <a:pt x="120" y="248"/>
                        <a:pt x="119" y="247"/>
                      </a:cubicBezTo>
                      <a:cubicBezTo>
                        <a:pt x="116" y="245"/>
                        <a:pt x="115" y="242"/>
                        <a:pt x="114" y="240"/>
                      </a:cubicBezTo>
                      <a:cubicBezTo>
                        <a:pt x="112" y="237"/>
                        <a:pt x="112" y="234"/>
                        <a:pt x="110" y="232"/>
                      </a:cubicBezTo>
                      <a:cubicBezTo>
                        <a:pt x="108" y="230"/>
                        <a:pt x="104" y="230"/>
                        <a:pt x="101" y="229"/>
                      </a:cubicBezTo>
                      <a:cubicBezTo>
                        <a:pt x="99" y="229"/>
                        <a:pt x="96" y="229"/>
                        <a:pt x="94" y="229"/>
                      </a:cubicBezTo>
                      <a:cubicBezTo>
                        <a:pt x="91" y="230"/>
                        <a:pt x="89" y="232"/>
                        <a:pt x="88" y="234"/>
                      </a:cubicBezTo>
                      <a:cubicBezTo>
                        <a:pt x="86" y="235"/>
                        <a:pt x="86" y="237"/>
                        <a:pt x="85" y="239"/>
                      </a:cubicBezTo>
                      <a:cubicBezTo>
                        <a:pt x="84" y="236"/>
                        <a:pt x="81" y="234"/>
                        <a:pt x="82" y="231"/>
                      </a:cubicBezTo>
                      <a:cubicBezTo>
                        <a:pt x="82" y="228"/>
                        <a:pt x="86" y="227"/>
                        <a:pt x="86" y="224"/>
                      </a:cubicBezTo>
                      <a:cubicBezTo>
                        <a:pt x="86" y="222"/>
                        <a:pt x="84" y="222"/>
                        <a:pt x="82" y="221"/>
                      </a:cubicBezTo>
                      <a:cubicBezTo>
                        <a:pt x="80" y="221"/>
                        <a:pt x="77" y="221"/>
                        <a:pt x="75" y="220"/>
                      </a:cubicBezTo>
                      <a:cubicBezTo>
                        <a:pt x="73" y="219"/>
                        <a:pt x="74" y="217"/>
                        <a:pt x="72" y="216"/>
                      </a:cubicBezTo>
                      <a:cubicBezTo>
                        <a:pt x="71" y="215"/>
                        <a:pt x="69" y="216"/>
                        <a:pt x="68" y="215"/>
                      </a:cubicBezTo>
                      <a:cubicBezTo>
                        <a:pt x="66" y="213"/>
                        <a:pt x="68" y="211"/>
                        <a:pt x="68" y="209"/>
                      </a:cubicBezTo>
                      <a:cubicBezTo>
                        <a:pt x="66" y="205"/>
                        <a:pt x="64" y="201"/>
                        <a:pt x="61" y="198"/>
                      </a:cubicBezTo>
                      <a:cubicBezTo>
                        <a:pt x="59" y="195"/>
                        <a:pt x="55" y="196"/>
                        <a:pt x="53" y="194"/>
                      </a:cubicBezTo>
                      <a:cubicBezTo>
                        <a:pt x="52" y="192"/>
                        <a:pt x="55" y="190"/>
                        <a:pt x="56" y="190"/>
                      </a:cubicBezTo>
                      <a:cubicBezTo>
                        <a:pt x="59" y="189"/>
                        <a:pt x="62" y="191"/>
                        <a:pt x="65" y="192"/>
                      </a:cubicBezTo>
                      <a:cubicBezTo>
                        <a:pt x="66" y="192"/>
                        <a:pt x="69" y="193"/>
                        <a:pt x="68" y="192"/>
                      </a:cubicBezTo>
                      <a:cubicBezTo>
                        <a:pt x="67" y="189"/>
                        <a:pt x="62" y="189"/>
                        <a:pt x="61" y="186"/>
                      </a:cubicBezTo>
                      <a:cubicBezTo>
                        <a:pt x="61" y="183"/>
                        <a:pt x="63" y="179"/>
                        <a:pt x="66" y="178"/>
                      </a:cubicBezTo>
                      <a:cubicBezTo>
                        <a:pt x="70" y="176"/>
                        <a:pt x="75" y="176"/>
                        <a:pt x="80" y="176"/>
                      </a:cubicBezTo>
                      <a:cubicBezTo>
                        <a:pt x="83" y="176"/>
                        <a:pt x="88" y="180"/>
                        <a:pt x="88" y="177"/>
                      </a:cubicBezTo>
                      <a:cubicBezTo>
                        <a:pt x="89" y="175"/>
                        <a:pt x="82" y="175"/>
                        <a:pt x="82" y="173"/>
                      </a:cubicBezTo>
                      <a:cubicBezTo>
                        <a:pt x="81" y="169"/>
                        <a:pt x="85" y="167"/>
                        <a:pt x="86" y="164"/>
                      </a:cubicBezTo>
                      <a:cubicBezTo>
                        <a:pt x="86" y="160"/>
                        <a:pt x="88" y="156"/>
                        <a:pt x="86" y="153"/>
                      </a:cubicBezTo>
                      <a:cubicBezTo>
                        <a:pt x="84" y="150"/>
                        <a:pt x="79" y="151"/>
                        <a:pt x="75" y="151"/>
                      </a:cubicBezTo>
                      <a:cubicBezTo>
                        <a:pt x="74" y="151"/>
                        <a:pt x="75" y="154"/>
                        <a:pt x="74" y="154"/>
                      </a:cubicBezTo>
                      <a:cubicBezTo>
                        <a:pt x="71" y="155"/>
                        <a:pt x="69" y="153"/>
                        <a:pt x="66" y="152"/>
                      </a:cubicBezTo>
                      <a:cubicBezTo>
                        <a:pt x="64" y="151"/>
                        <a:pt x="62" y="149"/>
                        <a:pt x="60" y="149"/>
                      </a:cubicBezTo>
                      <a:cubicBezTo>
                        <a:pt x="56" y="150"/>
                        <a:pt x="52" y="153"/>
                        <a:pt x="49" y="155"/>
                      </a:cubicBezTo>
                      <a:cubicBezTo>
                        <a:pt x="44" y="157"/>
                        <a:pt x="40" y="160"/>
                        <a:pt x="35" y="162"/>
                      </a:cubicBezTo>
                      <a:cubicBezTo>
                        <a:pt x="34" y="161"/>
                        <a:pt x="33" y="160"/>
                        <a:pt x="32" y="160"/>
                      </a:cubicBezTo>
                      <a:cubicBezTo>
                        <a:pt x="30" y="160"/>
                        <a:pt x="27" y="160"/>
                        <a:pt x="26" y="158"/>
                      </a:cubicBezTo>
                      <a:cubicBezTo>
                        <a:pt x="27" y="157"/>
                        <a:pt x="26" y="155"/>
                        <a:pt x="27" y="155"/>
                      </a:cubicBezTo>
                      <a:cubicBezTo>
                        <a:pt x="28" y="153"/>
                        <a:pt x="33" y="155"/>
                        <a:pt x="32" y="153"/>
                      </a:cubicBezTo>
                      <a:cubicBezTo>
                        <a:pt x="31" y="147"/>
                        <a:pt x="26" y="142"/>
                        <a:pt x="21" y="138"/>
                      </a:cubicBezTo>
                      <a:cubicBezTo>
                        <a:pt x="20" y="137"/>
                        <a:pt x="17" y="137"/>
                        <a:pt x="15" y="137"/>
                      </a:cubicBezTo>
                      <a:cubicBezTo>
                        <a:pt x="14" y="137"/>
                        <a:pt x="15" y="139"/>
                        <a:pt x="15" y="139"/>
                      </a:cubicBezTo>
                      <a:cubicBezTo>
                        <a:pt x="13" y="138"/>
                        <a:pt x="10" y="137"/>
                        <a:pt x="9" y="136"/>
                      </a:cubicBezTo>
                      <a:cubicBezTo>
                        <a:pt x="8" y="134"/>
                        <a:pt x="10" y="130"/>
                        <a:pt x="9" y="129"/>
                      </a:cubicBezTo>
                      <a:cubicBezTo>
                        <a:pt x="7" y="127"/>
                        <a:pt x="2" y="129"/>
                        <a:pt x="1" y="127"/>
                      </a:cubicBezTo>
                      <a:cubicBezTo>
                        <a:pt x="0" y="123"/>
                        <a:pt x="3" y="119"/>
                        <a:pt x="4" y="115"/>
                      </a:cubicBezTo>
                      <a:cubicBezTo>
                        <a:pt x="5" y="114"/>
                        <a:pt x="7" y="114"/>
                        <a:pt x="7" y="113"/>
                      </a:cubicBezTo>
                      <a:cubicBezTo>
                        <a:pt x="7" y="111"/>
                        <a:pt x="4" y="110"/>
                        <a:pt x="3" y="107"/>
                      </a:cubicBezTo>
                      <a:cubicBezTo>
                        <a:pt x="2" y="105"/>
                        <a:pt x="3" y="102"/>
                        <a:pt x="4" y="99"/>
                      </a:cubicBezTo>
                      <a:cubicBezTo>
                        <a:pt x="5" y="97"/>
                        <a:pt x="8" y="96"/>
                        <a:pt x="9" y="94"/>
                      </a:cubicBezTo>
                      <a:cubicBezTo>
                        <a:pt x="10" y="92"/>
                        <a:pt x="8" y="90"/>
                        <a:pt x="9" y="88"/>
                      </a:cubicBezTo>
                      <a:cubicBezTo>
                        <a:pt x="10" y="87"/>
                        <a:pt x="13" y="87"/>
                        <a:pt x="14" y="88"/>
                      </a:cubicBezTo>
                      <a:cubicBezTo>
                        <a:pt x="18" y="91"/>
                        <a:pt x="18" y="96"/>
                        <a:pt x="22" y="99"/>
                      </a:cubicBezTo>
                      <a:cubicBezTo>
                        <a:pt x="23" y="101"/>
                        <a:pt x="25" y="101"/>
                        <a:pt x="26" y="99"/>
                      </a:cubicBezTo>
                      <a:cubicBezTo>
                        <a:pt x="27" y="98"/>
                        <a:pt x="27" y="96"/>
                        <a:pt x="26" y="95"/>
                      </a:cubicBezTo>
                      <a:cubicBezTo>
                        <a:pt x="25" y="91"/>
                        <a:pt x="21" y="89"/>
                        <a:pt x="22" y="85"/>
                      </a:cubicBezTo>
                      <a:cubicBezTo>
                        <a:pt x="22" y="83"/>
                        <a:pt x="25" y="86"/>
                        <a:pt x="27" y="85"/>
                      </a:cubicBezTo>
                      <a:cubicBezTo>
                        <a:pt x="29" y="85"/>
                        <a:pt x="31" y="84"/>
                        <a:pt x="32" y="82"/>
                      </a:cubicBezTo>
                      <a:cubicBezTo>
                        <a:pt x="33" y="81"/>
                        <a:pt x="30" y="78"/>
                        <a:pt x="32" y="77"/>
                      </a:cubicBezTo>
                      <a:cubicBezTo>
                        <a:pt x="35" y="75"/>
                        <a:pt x="39" y="76"/>
                        <a:pt x="43" y="73"/>
                      </a:cubicBezTo>
                      <a:cubicBezTo>
                        <a:pt x="45" y="72"/>
                        <a:pt x="45" y="68"/>
                        <a:pt x="47" y="67"/>
                      </a:cubicBezTo>
                      <a:cubicBezTo>
                        <a:pt x="49" y="66"/>
                        <a:pt x="52" y="67"/>
                        <a:pt x="54" y="68"/>
                      </a:cubicBezTo>
                      <a:cubicBezTo>
                        <a:pt x="55" y="69"/>
                        <a:pt x="53" y="70"/>
                        <a:pt x="53" y="71"/>
                      </a:cubicBezTo>
                      <a:cubicBezTo>
                        <a:pt x="55" y="72"/>
                        <a:pt x="57" y="72"/>
                        <a:pt x="58" y="71"/>
                      </a:cubicBezTo>
                      <a:cubicBezTo>
                        <a:pt x="60" y="70"/>
                        <a:pt x="61" y="68"/>
                        <a:pt x="64" y="67"/>
                      </a:cubicBezTo>
                      <a:cubicBezTo>
                        <a:pt x="65" y="67"/>
                        <a:pt x="66" y="69"/>
                        <a:pt x="67" y="70"/>
                      </a:cubicBezTo>
                      <a:cubicBezTo>
                        <a:pt x="70" y="70"/>
                        <a:pt x="74" y="69"/>
                        <a:pt x="77" y="70"/>
                      </a:cubicBezTo>
                      <a:cubicBezTo>
                        <a:pt x="79" y="70"/>
                        <a:pt x="80" y="73"/>
                        <a:pt x="82" y="75"/>
                      </a:cubicBezTo>
                      <a:cubicBezTo>
                        <a:pt x="85" y="77"/>
                        <a:pt x="89" y="77"/>
                        <a:pt x="91" y="80"/>
                      </a:cubicBezTo>
                      <a:cubicBezTo>
                        <a:pt x="93" y="82"/>
                        <a:pt x="91" y="85"/>
                        <a:pt x="93" y="87"/>
                      </a:cubicBezTo>
                      <a:cubicBezTo>
                        <a:pt x="93" y="88"/>
                        <a:pt x="96" y="88"/>
                        <a:pt x="96" y="87"/>
                      </a:cubicBezTo>
                      <a:cubicBezTo>
                        <a:pt x="97" y="85"/>
                        <a:pt x="94" y="80"/>
                        <a:pt x="96" y="80"/>
                      </a:cubicBezTo>
                      <a:cubicBezTo>
                        <a:pt x="101" y="80"/>
                        <a:pt x="103" y="87"/>
                        <a:pt x="108" y="87"/>
                      </a:cubicBezTo>
                      <a:cubicBezTo>
                        <a:pt x="111" y="87"/>
                        <a:pt x="112" y="81"/>
                        <a:pt x="115" y="80"/>
                      </a:cubicBezTo>
                      <a:cubicBezTo>
                        <a:pt x="117" y="78"/>
                        <a:pt x="120" y="78"/>
                        <a:pt x="123" y="78"/>
                      </a:cubicBezTo>
                      <a:cubicBezTo>
                        <a:pt x="125" y="78"/>
                        <a:pt x="127" y="81"/>
                        <a:pt x="129" y="80"/>
                      </a:cubicBezTo>
                      <a:cubicBezTo>
                        <a:pt x="130" y="80"/>
                        <a:pt x="129" y="77"/>
                        <a:pt x="131" y="76"/>
                      </a:cubicBezTo>
                      <a:cubicBezTo>
                        <a:pt x="133" y="75"/>
                        <a:pt x="136" y="76"/>
                        <a:pt x="138" y="77"/>
                      </a:cubicBezTo>
                      <a:cubicBezTo>
                        <a:pt x="140" y="78"/>
                        <a:pt x="139" y="82"/>
                        <a:pt x="141" y="84"/>
                      </a:cubicBezTo>
                      <a:cubicBezTo>
                        <a:pt x="145" y="86"/>
                        <a:pt x="150" y="87"/>
                        <a:pt x="155" y="87"/>
                      </a:cubicBezTo>
                      <a:cubicBezTo>
                        <a:pt x="157" y="86"/>
                        <a:pt x="156" y="81"/>
                        <a:pt x="158" y="81"/>
                      </a:cubicBezTo>
                      <a:cubicBezTo>
                        <a:pt x="162" y="81"/>
                        <a:pt x="165" y="86"/>
                        <a:pt x="169" y="85"/>
                      </a:cubicBezTo>
                      <a:cubicBezTo>
                        <a:pt x="172" y="85"/>
                        <a:pt x="173" y="81"/>
                        <a:pt x="174" y="79"/>
                      </a:cubicBezTo>
                      <a:cubicBezTo>
                        <a:pt x="175" y="76"/>
                        <a:pt x="176" y="73"/>
                        <a:pt x="174" y="71"/>
                      </a:cubicBezTo>
                      <a:cubicBezTo>
                        <a:pt x="173" y="69"/>
                        <a:pt x="169" y="71"/>
                        <a:pt x="167" y="70"/>
                      </a:cubicBezTo>
                      <a:cubicBezTo>
                        <a:pt x="163" y="68"/>
                        <a:pt x="159" y="64"/>
                        <a:pt x="157" y="61"/>
                      </a:cubicBezTo>
                      <a:cubicBezTo>
                        <a:pt x="160" y="59"/>
                        <a:pt x="164" y="60"/>
                        <a:pt x="166" y="57"/>
                      </a:cubicBezTo>
                      <a:cubicBezTo>
                        <a:pt x="167" y="55"/>
                        <a:pt x="163" y="54"/>
                        <a:pt x="163" y="51"/>
                      </a:cubicBezTo>
                      <a:cubicBezTo>
                        <a:pt x="163" y="48"/>
                        <a:pt x="165" y="45"/>
                        <a:pt x="168" y="44"/>
                      </a:cubicBezTo>
                      <a:cubicBezTo>
                        <a:pt x="171" y="43"/>
                        <a:pt x="174" y="47"/>
                        <a:pt x="177" y="46"/>
                      </a:cubicBezTo>
                      <a:cubicBezTo>
                        <a:pt x="179" y="45"/>
                        <a:pt x="175" y="43"/>
                        <a:pt x="173" y="42"/>
                      </a:cubicBezTo>
                      <a:cubicBezTo>
                        <a:pt x="172" y="41"/>
                        <a:pt x="169" y="42"/>
                        <a:pt x="168" y="40"/>
                      </a:cubicBezTo>
                      <a:cubicBezTo>
                        <a:pt x="167" y="39"/>
                        <a:pt x="170" y="38"/>
                        <a:pt x="169" y="37"/>
                      </a:cubicBezTo>
                      <a:cubicBezTo>
                        <a:pt x="168" y="36"/>
                        <a:pt x="165" y="38"/>
                        <a:pt x="164" y="37"/>
                      </a:cubicBezTo>
                      <a:cubicBezTo>
                        <a:pt x="162" y="35"/>
                        <a:pt x="162" y="31"/>
                        <a:pt x="164" y="29"/>
                      </a:cubicBezTo>
                      <a:cubicBezTo>
                        <a:pt x="166" y="27"/>
                        <a:pt x="171" y="30"/>
                        <a:pt x="175" y="28"/>
                      </a:cubicBezTo>
                      <a:cubicBezTo>
                        <a:pt x="177" y="28"/>
                        <a:pt x="179" y="26"/>
                        <a:pt x="182" y="28"/>
                      </a:cubicBezTo>
                      <a:cubicBezTo>
                        <a:pt x="188" y="28"/>
                        <a:pt x="193" y="26"/>
                        <a:pt x="198" y="25"/>
                      </a:cubicBezTo>
                      <a:cubicBezTo>
                        <a:pt x="202" y="21"/>
                        <a:pt x="208" y="21"/>
                        <a:pt x="214" y="22"/>
                      </a:cubicBezTo>
                      <a:cubicBezTo>
                        <a:pt x="214" y="19"/>
                        <a:pt x="216" y="16"/>
                        <a:pt x="218" y="14"/>
                      </a:cubicBezTo>
                      <a:cubicBezTo>
                        <a:pt x="219" y="13"/>
                        <a:pt x="221" y="15"/>
                        <a:pt x="222" y="15"/>
                      </a:cubicBezTo>
                      <a:cubicBezTo>
                        <a:pt x="231" y="13"/>
                        <a:pt x="239" y="12"/>
                        <a:pt x="247" y="9"/>
                      </a:cubicBezTo>
                      <a:cubicBezTo>
                        <a:pt x="249" y="8"/>
                        <a:pt x="246" y="4"/>
                        <a:pt x="248" y="3"/>
                      </a:cubicBezTo>
                      <a:cubicBezTo>
                        <a:pt x="249" y="1"/>
                        <a:pt x="252" y="0"/>
                        <a:pt x="255" y="0"/>
                      </a:cubicBezTo>
                      <a:cubicBezTo>
                        <a:pt x="261" y="1"/>
                        <a:pt x="266" y="4"/>
                        <a:pt x="272" y="5"/>
                      </a:cubicBezTo>
                      <a:cubicBezTo>
                        <a:pt x="274" y="6"/>
                        <a:pt x="276" y="3"/>
                        <a:pt x="278" y="4"/>
                      </a:cubicBezTo>
                      <a:cubicBezTo>
                        <a:pt x="280" y="7"/>
                        <a:pt x="280" y="11"/>
                        <a:pt x="281" y="14"/>
                      </a:cubicBezTo>
                      <a:cubicBezTo>
                        <a:pt x="282" y="15"/>
                        <a:pt x="284" y="16"/>
                        <a:pt x="284" y="17"/>
                      </a:cubicBezTo>
                      <a:cubicBezTo>
                        <a:pt x="285" y="19"/>
                        <a:pt x="282" y="22"/>
                        <a:pt x="283" y="24"/>
                      </a:cubicBezTo>
                      <a:cubicBezTo>
                        <a:pt x="285" y="23"/>
                        <a:pt x="287" y="24"/>
                        <a:pt x="289" y="24"/>
                      </a:cubicBezTo>
                      <a:cubicBezTo>
                        <a:pt x="290" y="24"/>
                        <a:pt x="291" y="22"/>
                        <a:pt x="292" y="22"/>
                      </a:cubicBezTo>
                      <a:cubicBezTo>
                        <a:pt x="293" y="22"/>
                        <a:pt x="294" y="23"/>
                        <a:pt x="295" y="23"/>
                      </a:cubicBezTo>
                      <a:cubicBezTo>
                        <a:pt x="296" y="22"/>
                        <a:pt x="296" y="18"/>
                        <a:pt x="297" y="19"/>
                      </a:cubicBezTo>
                      <a:cubicBezTo>
                        <a:pt x="299" y="22"/>
                        <a:pt x="298" y="26"/>
                        <a:pt x="300" y="29"/>
                      </a:cubicBezTo>
                      <a:cubicBezTo>
                        <a:pt x="301" y="30"/>
                        <a:pt x="303" y="29"/>
                        <a:pt x="303" y="28"/>
                      </a:cubicBezTo>
                      <a:cubicBezTo>
                        <a:pt x="304" y="27"/>
                        <a:pt x="302" y="25"/>
                        <a:pt x="303" y="25"/>
                      </a:cubicBezTo>
                      <a:cubicBezTo>
                        <a:pt x="306" y="24"/>
                        <a:pt x="310" y="27"/>
                        <a:pt x="313" y="27"/>
                      </a:cubicBezTo>
                      <a:cubicBezTo>
                        <a:pt x="315" y="28"/>
                        <a:pt x="311" y="31"/>
                        <a:pt x="312" y="33"/>
                      </a:cubicBezTo>
                      <a:cubicBezTo>
                        <a:pt x="312" y="34"/>
                        <a:pt x="313" y="35"/>
                        <a:pt x="314" y="35"/>
                      </a:cubicBezTo>
                      <a:cubicBezTo>
                        <a:pt x="316" y="34"/>
                        <a:pt x="318" y="31"/>
                        <a:pt x="320" y="31"/>
                      </a:cubicBezTo>
                      <a:cubicBezTo>
                        <a:pt x="322" y="31"/>
                        <a:pt x="323" y="34"/>
                        <a:pt x="324" y="34"/>
                      </a:cubicBezTo>
                      <a:cubicBezTo>
                        <a:pt x="324" y="29"/>
                        <a:pt x="333" y="29"/>
                        <a:pt x="335" y="26"/>
                      </a:cubicBezTo>
                      <a:cubicBezTo>
                        <a:pt x="342" y="25"/>
                        <a:pt x="344" y="20"/>
                        <a:pt x="350" y="21"/>
                      </a:cubicBezTo>
                      <a:cubicBezTo>
                        <a:pt x="352" y="21"/>
                        <a:pt x="347" y="25"/>
                        <a:pt x="348" y="27"/>
                      </a:cubicBezTo>
                      <a:cubicBezTo>
                        <a:pt x="349" y="29"/>
                        <a:pt x="351" y="31"/>
                        <a:pt x="354" y="33"/>
                      </a:cubicBezTo>
                      <a:cubicBezTo>
                        <a:pt x="357" y="35"/>
                        <a:pt x="361" y="35"/>
                        <a:pt x="363" y="38"/>
                      </a:cubicBezTo>
                      <a:cubicBezTo>
                        <a:pt x="376" y="53"/>
                        <a:pt x="385" y="70"/>
                        <a:pt x="398" y="84"/>
                      </a:cubicBezTo>
                      <a:cubicBezTo>
                        <a:pt x="399" y="86"/>
                        <a:pt x="401" y="82"/>
                        <a:pt x="402" y="80"/>
                      </a:cubicBezTo>
                      <a:cubicBezTo>
                        <a:pt x="402" y="79"/>
                        <a:pt x="400" y="78"/>
                        <a:pt x="401" y="77"/>
                      </a:cubicBezTo>
                      <a:cubicBezTo>
                        <a:pt x="403" y="76"/>
                        <a:pt x="405" y="76"/>
                        <a:pt x="406" y="77"/>
                      </a:cubicBezTo>
                      <a:cubicBezTo>
                        <a:pt x="408" y="77"/>
                        <a:pt x="410" y="79"/>
                        <a:pt x="411" y="81"/>
                      </a:cubicBezTo>
                      <a:cubicBezTo>
                        <a:pt x="412" y="82"/>
                        <a:pt x="409" y="83"/>
                        <a:pt x="410" y="84"/>
                      </a:cubicBezTo>
                      <a:cubicBezTo>
                        <a:pt x="411" y="84"/>
                        <a:pt x="413" y="83"/>
                        <a:pt x="414" y="84"/>
                      </a:cubicBezTo>
                      <a:cubicBezTo>
                        <a:pt x="415" y="84"/>
                        <a:pt x="414" y="86"/>
                        <a:pt x="414" y="86"/>
                      </a:cubicBezTo>
                      <a:cubicBezTo>
                        <a:pt x="419" y="87"/>
                        <a:pt x="424" y="86"/>
                        <a:pt x="429" y="86"/>
                      </a:cubicBezTo>
                      <a:cubicBezTo>
                        <a:pt x="432" y="85"/>
                        <a:pt x="432" y="80"/>
                        <a:pt x="435" y="80"/>
                      </a:cubicBezTo>
                      <a:cubicBezTo>
                        <a:pt x="440" y="81"/>
                        <a:pt x="444" y="85"/>
                        <a:pt x="447" y="89"/>
                      </a:cubicBezTo>
                      <a:cubicBezTo>
                        <a:pt x="449" y="91"/>
                        <a:pt x="448" y="95"/>
                        <a:pt x="450" y="96"/>
                      </a:cubicBezTo>
                      <a:cubicBezTo>
                        <a:pt x="452" y="98"/>
                        <a:pt x="456" y="95"/>
                        <a:pt x="459" y="96"/>
                      </a:cubicBezTo>
                      <a:cubicBezTo>
                        <a:pt x="460" y="96"/>
                        <a:pt x="460" y="99"/>
                        <a:pt x="461" y="100"/>
                      </a:cubicBezTo>
                      <a:cubicBezTo>
                        <a:pt x="462" y="102"/>
                        <a:pt x="464" y="104"/>
                        <a:pt x="467" y="105"/>
                      </a:cubicBezTo>
                      <a:cubicBezTo>
                        <a:pt x="470" y="104"/>
                        <a:pt x="472" y="107"/>
                        <a:pt x="475" y="106"/>
                      </a:cubicBezTo>
                      <a:cubicBezTo>
                        <a:pt x="477" y="105"/>
                        <a:pt x="477" y="101"/>
                        <a:pt x="479" y="101"/>
                      </a:cubicBezTo>
                      <a:cubicBezTo>
                        <a:pt x="481" y="101"/>
                        <a:pt x="478" y="104"/>
                        <a:pt x="478" y="106"/>
                      </a:cubicBezTo>
                      <a:cubicBezTo>
                        <a:pt x="481" y="109"/>
                        <a:pt x="485" y="111"/>
                        <a:pt x="488" y="11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0" name="Freeform 2603"/>
                <p:cNvSpPr>
                  <a:spLocks noChangeAspect="1"/>
                </p:cNvSpPr>
                <p:nvPr/>
              </p:nvSpPr>
              <p:spPr bwMode="auto">
                <a:xfrm>
                  <a:off x="5141913" y="2981325"/>
                  <a:ext cx="441325" cy="198438"/>
                </a:xfrm>
                <a:custGeom>
                  <a:avLst/>
                  <a:gdLst>
                    <a:gd name="T0" fmla="*/ 155 w 232"/>
                    <a:gd name="T1" fmla="*/ 124 h 104"/>
                    <a:gd name="T2" fmla="*/ 161 w 232"/>
                    <a:gd name="T3" fmla="*/ 109 h 104"/>
                    <a:gd name="T4" fmla="*/ 185 w 232"/>
                    <a:gd name="T5" fmla="*/ 108 h 104"/>
                    <a:gd name="T6" fmla="*/ 212 w 232"/>
                    <a:gd name="T7" fmla="*/ 106 h 104"/>
                    <a:gd name="T8" fmla="*/ 240 w 232"/>
                    <a:gd name="T9" fmla="*/ 97 h 104"/>
                    <a:gd name="T10" fmla="*/ 249 w 232"/>
                    <a:gd name="T11" fmla="*/ 95 h 104"/>
                    <a:gd name="T12" fmla="*/ 264 w 232"/>
                    <a:gd name="T13" fmla="*/ 101 h 104"/>
                    <a:gd name="T14" fmla="*/ 271 w 232"/>
                    <a:gd name="T15" fmla="*/ 103 h 104"/>
                    <a:gd name="T16" fmla="*/ 277 w 232"/>
                    <a:gd name="T17" fmla="*/ 94 h 104"/>
                    <a:gd name="T18" fmla="*/ 270 w 232"/>
                    <a:gd name="T19" fmla="*/ 81 h 104"/>
                    <a:gd name="T20" fmla="*/ 265 w 232"/>
                    <a:gd name="T21" fmla="*/ 58 h 104"/>
                    <a:gd name="T22" fmla="*/ 270 w 232"/>
                    <a:gd name="T23" fmla="*/ 44 h 104"/>
                    <a:gd name="T24" fmla="*/ 256 w 232"/>
                    <a:gd name="T25" fmla="*/ 38 h 104"/>
                    <a:gd name="T26" fmla="*/ 254 w 232"/>
                    <a:gd name="T27" fmla="*/ 22 h 104"/>
                    <a:gd name="T28" fmla="*/ 240 w 232"/>
                    <a:gd name="T29" fmla="*/ 14 h 104"/>
                    <a:gd name="T30" fmla="*/ 225 w 232"/>
                    <a:gd name="T31" fmla="*/ 17 h 104"/>
                    <a:gd name="T32" fmla="*/ 216 w 232"/>
                    <a:gd name="T33" fmla="*/ 22 h 104"/>
                    <a:gd name="T34" fmla="*/ 195 w 232"/>
                    <a:gd name="T35" fmla="*/ 24 h 104"/>
                    <a:gd name="T36" fmla="*/ 183 w 232"/>
                    <a:gd name="T37" fmla="*/ 26 h 104"/>
                    <a:gd name="T38" fmla="*/ 167 w 232"/>
                    <a:gd name="T39" fmla="*/ 22 h 104"/>
                    <a:gd name="T40" fmla="*/ 155 w 232"/>
                    <a:gd name="T41" fmla="*/ 18 h 104"/>
                    <a:gd name="T42" fmla="*/ 146 w 232"/>
                    <a:gd name="T43" fmla="*/ 19 h 104"/>
                    <a:gd name="T44" fmla="*/ 138 w 232"/>
                    <a:gd name="T45" fmla="*/ 12 h 104"/>
                    <a:gd name="T46" fmla="*/ 132 w 232"/>
                    <a:gd name="T47" fmla="*/ 2 h 104"/>
                    <a:gd name="T48" fmla="*/ 123 w 232"/>
                    <a:gd name="T49" fmla="*/ 5 h 104"/>
                    <a:gd name="T50" fmla="*/ 104 w 232"/>
                    <a:gd name="T51" fmla="*/ 4 h 104"/>
                    <a:gd name="T52" fmla="*/ 79 w 232"/>
                    <a:gd name="T53" fmla="*/ 18 h 104"/>
                    <a:gd name="T54" fmla="*/ 64 w 232"/>
                    <a:gd name="T55" fmla="*/ 22 h 104"/>
                    <a:gd name="T56" fmla="*/ 52 w 232"/>
                    <a:gd name="T57" fmla="*/ 18 h 104"/>
                    <a:gd name="T58" fmla="*/ 41 w 232"/>
                    <a:gd name="T59" fmla="*/ 23 h 104"/>
                    <a:gd name="T60" fmla="*/ 58 w 232"/>
                    <a:gd name="T61" fmla="*/ 28 h 104"/>
                    <a:gd name="T62" fmla="*/ 47 w 232"/>
                    <a:gd name="T63" fmla="*/ 30 h 104"/>
                    <a:gd name="T64" fmla="*/ 46 w 232"/>
                    <a:gd name="T65" fmla="*/ 34 h 104"/>
                    <a:gd name="T66" fmla="*/ 53 w 232"/>
                    <a:gd name="T67" fmla="*/ 36 h 104"/>
                    <a:gd name="T68" fmla="*/ 43 w 232"/>
                    <a:gd name="T69" fmla="*/ 40 h 104"/>
                    <a:gd name="T70" fmla="*/ 38 w 232"/>
                    <a:gd name="T71" fmla="*/ 36 h 104"/>
                    <a:gd name="T72" fmla="*/ 32 w 232"/>
                    <a:gd name="T73" fmla="*/ 41 h 104"/>
                    <a:gd name="T74" fmla="*/ 29 w 232"/>
                    <a:gd name="T75" fmla="*/ 38 h 104"/>
                    <a:gd name="T76" fmla="*/ 25 w 232"/>
                    <a:gd name="T77" fmla="*/ 37 h 104"/>
                    <a:gd name="T78" fmla="*/ 11 w 232"/>
                    <a:gd name="T79" fmla="*/ 38 h 104"/>
                    <a:gd name="T80" fmla="*/ 2 w 232"/>
                    <a:gd name="T81" fmla="*/ 53 h 104"/>
                    <a:gd name="T82" fmla="*/ 11 w 232"/>
                    <a:gd name="T83" fmla="*/ 58 h 104"/>
                    <a:gd name="T84" fmla="*/ 12 w 232"/>
                    <a:gd name="T85" fmla="*/ 65 h 104"/>
                    <a:gd name="T86" fmla="*/ 12 w 232"/>
                    <a:gd name="T87" fmla="*/ 70 h 104"/>
                    <a:gd name="T88" fmla="*/ 11 w 232"/>
                    <a:gd name="T89" fmla="*/ 76 h 104"/>
                    <a:gd name="T90" fmla="*/ 7 w 232"/>
                    <a:gd name="T91" fmla="*/ 79 h 104"/>
                    <a:gd name="T92" fmla="*/ 20 w 232"/>
                    <a:gd name="T93" fmla="*/ 84 h 104"/>
                    <a:gd name="T94" fmla="*/ 25 w 232"/>
                    <a:gd name="T95" fmla="*/ 99 h 104"/>
                    <a:gd name="T96" fmla="*/ 34 w 232"/>
                    <a:gd name="T97" fmla="*/ 105 h 104"/>
                    <a:gd name="T98" fmla="*/ 32 w 232"/>
                    <a:gd name="T99" fmla="*/ 109 h 104"/>
                    <a:gd name="T100" fmla="*/ 37 w 232"/>
                    <a:gd name="T101" fmla="*/ 109 h 104"/>
                    <a:gd name="T102" fmla="*/ 48 w 232"/>
                    <a:gd name="T103" fmla="*/ 111 h 104"/>
                    <a:gd name="T104" fmla="*/ 68 w 232"/>
                    <a:gd name="T105" fmla="*/ 117 h 104"/>
                    <a:gd name="T106" fmla="*/ 73 w 232"/>
                    <a:gd name="T107" fmla="*/ 106 h 104"/>
                    <a:gd name="T108" fmla="*/ 97 w 232"/>
                    <a:gd name="T109" fmla="*/ 119 h 104"/>
                    <a:gd name="T110" fmla="*/ 121 w 232"/>
                    <a:gd name="T111" fmla="*/ 117 h 104"/>
                    <a:gd name="T112" fmla="*/ 140 w 232"/>
                    <a:gd name="T113" fmla="*/ 113 h 104"/>
                    <a:gd name="T114" fmla="*/ 151 w 232"/>
                    <a:gd name="T115" fmla="*/ 106 h 104"/>
                    <a:gd name="T116" fmla="*/ 149 w 232"/>
                    <a:gd name="T117" fmla="*/ 118 h 10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32"/>
                    <a:gd name="T178" fmla="*/ 0 h 104"/>
                    <a:gd name="T179" fmla="*/ 232 w 232"/>
                    <a:gd name="T180" fmla="*/ 104 h 10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32" h="104">
                      <a:moveTo>
                        <a:pt x="125" y="104"/>
                      </a:moveTo>
                      <a:cubicBezTo>
                        <a:pt x="126" y="104"/>
                        <a:pt x="128" y="104"/>
                        <a:pt x="129" y="103"/>
                      </a:cubicBezTo>
                      <a:cubicBezTo>
                        <a:pt x="131" y="101"/>
                        <a:pt x="133" y="99"/>
                        <a:pt x="134" y="97"/>
                      </a:cubicBezTo>
                      <a:cubicBezTo>
                        <a:pt x="134" y="95"/>
                        <a:pt x="132" y="92"/>
                        <a:pt x="134" y="91"/>
                      </a:cubicBezTo>
                      <a:cubicBezTo>
                        <a:pt x="137" y="90"/>
                        <a:pt x="140" y="94"/>
                        <a:pt x="144" y="94"/>
                      </a:cubicBezTo>
                      <a:cubicBezTo>
                        <a:pt x="147" y="94"/>
                        <a:pt x="150" y="90"/>
                        <a:pt x="154" y="90"/>
                      </a:cubicBezTo>
                      <a:cubicBezTo>
                        <a:pt x="157" y="90"/>
                        <a:pt x="160" y="94"/>
                        <a:pt x="164" y="94"/>
                      </a:cubicBezTo>
                      <a:cubicBezTo>
                        <a:pt x="169" y="93"/>
                        <a:pt x="173" y="90"/>
                        <a:pt x="177" y="88"/>
                      </a:cubicBezTo>
                      <a:cubicBezTo>
                        <a:pt x="182" y="86"/>
                        <a:pt x="187" y="85"/>
                        <a:pt x="192" y="83"/>
                      </a:cubicBezTo>
                      <a:cubicBezTo>
                        <a:pt x="195" y="82"/>
                        <a:pt x="198" y="81"/>
                        <a:pt x="200" y="81"/>
                      </a:cubicBezTo>
                      <a:cubicBezTo>
                        <a:pt x="202" y="81"/>
                        <a:pt x="202" y="82"/>
                        <a:pt x="203" y="83"/>
                      </a:cubicBezTo>
                      <a:cubicBezTo>
                        <a:pt x="205" y="82"/>
                        <a:pt x="205" y="80"/>
                        <a:pt x="208" y="79"/>
                      </a:cubicBezTo>
                      <a:cubicBezTo>
                        <a:pt x="210" y="79"/>
                        <a:pt x="212" y="81"/>
                        <a:pt x="215" y="82"/>
                      </a:cubicBezTo>
                      <a:cubicBezTo>
                        <a:pt x="217" y="82"/>
                        <a:pt x="218" y="84"/>
                        <a:pt x="220" y="84"/>
                      </a:cubicBezTo>
                      <a:cubicBezTo>
                        <a:pt x="222" y="84"/>
                        <a:pt x="223" y="80"/>
                        <a:pt x="224" y="81"/>
                      </a:cubicBezTo>
                      <a:cubicBezTo>
                        <a:pt x="226" y="82"/>
                        <a:pt x="224" y="86"/>
                        <a:pt x="226" y="86"/>
                      </a:cubicBezTo>
                      <a:cubicBezTo>
                        <a:pt x="228" y="87"/>
                        <a:pt x="229" y="85"/>
                        <a:pt x="231" y="84"/>
                      </a:cubicBezTo>
                      <a:cubicBezTo>
                        <a:pt x="231" y="82"/>
                        <a:pt x="232" y="80"/>
                        <a:pt x="231" y="78"/>
                      </a:cubicBezTo>
                      <a:cubicBezTo>
                        <a:pt x="230" y="76"/>
                        <a:pt x="226" y="76"/>
                        <a:pt x="225" y="74"/>
                      </a:cubicBezTo>
                      <a:cubicBezTo>
                        <a:pt x="224" y="72"/>
                        <a:pt x="225" y="69"/>
                        <a:pt x="225" y="67"/>
                      </a:cubicBezTo>
                      <a:cubicBezTo>
                        <a:pt x="225" y="64"/>
                        <a:pt x="227" y="62"/>
                        <a:pt x="226" y="60"/>
                      </a:cubicBezTo>
                      <a:cubicBezTo>
                        <a:pt x="225" y="56"/>
                        <a:pt x="220" y="52"/>
                        <a:pt x="221" y="48"/>
                      </a:cubicBezTo>
                      <a:cubicBezTo>
                        <a:pt x="222" y="45"/>
                        <a:pt x="227" y="44"/>
                        <a:pt x="230" y="42"/>
                      </a:cubicBezTo>
                      <a:cubicBezTo>
                        <a:pt x="229" y="41"/>
                        <a:pt x="227" y="38"/>
                        <a:pt x="225" y="37"/>
                      </a:cubicBezTo>
                      <a:cubicBezTo>
                        <a:pt x="223" y="36"/>
                        <a:pt x="220" y="37"/>
                        <a:pt x="217" y="36"/>
                      </a:cubicBezTo>
                      <a:cubicBezTo>
                        <a:pt x="216" y="35"/>
                        <a:pt x="214" y="33"/>
                        <a:pt x="214" y="32"/>
                      </a:cubicBezTo>
                      <a:cubicBezTo>
                        <a:pt x="213" y="30"/>
                        <a:pt x="214" y="27"/>
                        <a:pt x="214" y="25"/>
                      </a:cubicBezTo>
                      <a:cubicBezTo>
                        <a:pt x="214" y="23"/>
                        <a:pt x="213" y="21"/>
                        <a:pt x="212" y="18"/>
                      </a:cubicBezTo>
                      <a:cubicBezTo>
                        <a:pt x="210" y="17"/>
                        <a:pt x="209" y="16"/>
                        <a:pt x="207" y="15"/>
                      </a:cubicBezTo>
                      <a:cubicBezTo>
                        <a:pt x="205" y="14"/>
                        <a:pt x="202" y="12"/>
                        <a:pt x="200" y="12"/>
                      </a:cubicBezTo>
                      <a:cubicBezTo>
                        <a:pt x="197" y="11"/>
                        <a:pt x="195" y="13"/>
                        <a:pt x="193" y="14"/>
                      </a:cubicBezTo>
                      <a:cubicBezTo>
                        <a:pt x="191" y="14"/>
                        <a:pt x="189" y="14"/>
                        <a:pt x="188" y="14"/>
                      </a:cubicBezTo>
                      <a:cubicBezTo>
                        <a:pt x="186" y="15"/>
                        <a:pt x="185" y="15"/>
                        <a:pt x="183" y="16"/>
                      </a:cubicBezTo>
                      <a:cubicBezTo>
                        <a:pt x="182" y="17"/>
                        <a:pt x="181" y="17"/>
                        <a:pt x="180" y="18"/>
                      </a:cubicBezTo>
                      <a:cubicBezTo>
                        <a:pt x="176" y="19"/>
                        <a:pt x="173" y="20"/>
                        <a:pt x="170" y="21"/>
                      </a:cubicBezTo>
                      <a:cubicBezTo>
                        <a:pt x="168" y="21"/>
                        <a:pt x="165" y="21"/>
                        <a:pt x="163" y="20"/>
                      </a:cubicBezTo>
                      <a:cubicBezTo>
                        <a:pt x="161" y="20"/>
                        <a:pt x="160" y="19"/>
                        <a:pt x="158" y="19"/>
                      </a:cubicBezTo>
                      <a:cubicBezTo>
                        <a:pt x="156" y="19"/>
                        <a:pt x="155" y="22"/>
                        <a:pt x="153" y="22"/>
                      </a:cubicBezTo>
                      <a:cubicBezTo>
                        <a:pt x="149" y="23"/>
                        <a:pt x="146" y="22"/>
                        <a:pt x="143" y="21"/>
                      </a:cubicBezTo>
                      <a:cubicBezTo>
                        <a:pt x="141" y="21"/>
                        <a:pt x="141" y="18"/>
                        <a:pt x="139" y="18"/>
                      </a:cubicBezTo>
                      <a:cubicBezTo>
                        <a:pt x="138" y="17"/>
                        <a:pt x="138" y="20"/>
                        <a:pt x="137" y="20"/>
                      </a:cubicBezTo>
                      <a:cubicBezTo>
                        <a:pt x="134" y="19"/>
                        <a:pt x="132" y="15"/>
                        <a:pt x="129" y="15"/>
                      </a:cubicBezTo>
                      <a:cubicBezTo>
                        <a:pt x="127" y="15"/>
                        <a:pt x="127" y="18"/>
                        <a:pt x="126" y="18"/>
                      </a:cubicBezTo>
                      <a:cubicBezTo>
                        <a:pt x="124" y="19"/>
                        <a:pt x="123" y="18"/>
                        <a:pt x="122" y="16"/>
                      </a:cubicBezTo>
                      <a:cubicBezTo>
                        <a:pt x="121" y="14"/>
                        <a:pt x="123" y="10"/>
                        <a:pt x="121" y="8"/>
                      </a:cubicBezTo>
                      <a:cubicBezTo>
                        <a:pt x="120" y="7"/>
                        <a:pt x="117" y="10"/>
                        <a:pt x="115" y="10"/>
                      </a:cubicBezTo>
                      <a:cubicBezTo>
                        <a:pt x="113" y="9"/>
                        <a:pt x="111" y="8"/>
                        <a:pt x="110" y="6"/>
                      </a:cubicBezTo>
                      <a:cubicBezTo>
                        <a:pt x="109" y="5"/>
                        <a:pt x="111" y="3"/>
                        <a:pt x="110" y="2"/>
                      </a:cubicBezTo>
                      <a:cubicBezTo>
                        <a:pt x="109" y="1"/>
                        <a:pt x="108" y="0"/>
                        <a:pt x="107" y="0"/>
                      </a:cubicBezTo>
                      <a:cubicBezTo>
                        <a:pt x="105" y="1"/>
                        <a:pt x="105" y="4"/>
                        <a:pt x="103" y="4"/>
                      </a:cubicBezTo>
                      <a:cubicBezTo>
                        <a:pt x="101" y="5"/>
                        <a:pt x="98" y="3"/>
                        <a:pt x="95" y="3"/>
                      </a:cubicBezTo>
                      <a:cubicBezTo>
                        <a:pt x="93" y="3"/>
                        <a:pt x="90" y="2"/>
                        <a:pt x="87" y="3"/>
                      </a:cubicBezTo>
                      <a:cubicBezTo>
                        <a:pt x="83" y="4"/>
                        <a:pt x="79" y="5"/>
                        <a:pt x="75" y="7"/>
                      </a:cubicBezTo>
                      <a:cubicBezTo>
                        <a:pt x="71" y="9"/>
                        <a:pt x="70" y="13"/>
                        <a:pt x="66" y="15"/>
                      </a:cubicBezTo>
                      <a:cubicBezTo>
                        <a:pt x="65" y="16"/>
                        <a:pt x="62" y="17"/>
                        <a:pt x="60" y="17"/>
                      </a:cubicBezTo>
                      <a:cubicBezTo>
                        <a:pt x="58" y="18"/>
                        <a:pt x="56" y="18"/>
                        <a:pt x="53" y="18"/>
                      </a:cubicBezTo>
                      <a:cubicBezTo>
                        <a:pt x="51" y="18"/>
                        <a:pt x="49" y="16"/>
                        <a:pt x="48" y="16"/>
                      </a:cubicBezTo>
                      <a:cubicBezTo>
                        <a:pt x="46" y="16"/>
                        <a:pt x="44" y="15"/>
                        <a:pt x="43" y="15"/>
                      </a:cubicBezTo>
                      <a:cubicBezTo>
                        <a:pt x="40" y="15"/>
                        <a:pt x="38" y="15"/>
                        <a:pt x="36" y="16"/>
                      </a:cubicBezTo>
                      <a:cubicBezTo>
                        <a:pt x="35" y="16"/>
                        <a:pt x="34" y="18"/>
                        <a:pt x="34" y="19"/>
                      </a:cubicBezTo>
                      <a:cubicBezTo>
                        <a:pt x="36" y="21"/>
                        <a:pt x="39" y="22"/>
                        <a:pt x="41" y="23"/>
                      </a:cubicBezTo>
                      <a:cubicBezTo>
                        <a:pt x="43" y="24"/>
                        <a:pt x="46" y="23"/>
                        <a:pt x="48" y="23"/>
                      </a:cubicBezTo>
                      <a:cubicBezTo>
                        <a:pt x="48" y="23"/>
                        <a:pt x="48" y="25"/>
                        <a:pt x="48" y="25"/>
                      </a:cubicBezTo>
                      <a:cubicBezTo>
                        <a:pt x="45" y="25"/>
                        <a:pt x="42" y="25"/>
                        <a:pt x="39" y="25"/>
                      </a:cubicBezTo>
                      <a:cubicBezTo>
                        <a:pt x="37" y="26"/>
                        <a:pt x="35" y="26"/>
                        <a:pt x="34" y="28"/>
                      </a:cubicBezTo>
                      <a:cubicBezTo>
                        <a:pt x="33" y="30"/>
                        <a:pt x="37" y="28"/>
                        <a:pt x="38" y="28"/>
                      </a:cubicBezTo>
                      <a:cubicBezTo>
                        <a:pt x="40" y="28"/>
                        <a:pt x="43" y="28"/>
                        <a:pt x="45" y="28"/>
                      </a:cubicBezTo>
                      <a:cubicBezTo>
                        <a:pt x="45" y="28"/>
                        <a:pt x="45" y="30"/>
                        <a:pt x="44" y="30"/>
                      </a:cubicBezTo>
                      <a:cubicBezTo>
                        <a:pt x="42" y="30"/>
                        <a:pt x="40" y="29"/>
                        <a:pt x="39" y="29"/>
                      </a:cubicBezTo>
                      <a:cubicBezTo>
                        <a:pt x="37" y="30"/>
                        <a:pt x="37" y="33"/>
                        <a:pt x="36" y="33"/>
                      </a:cubicBezTo>
                      <a:cubicBezTo>
                        <a:pt x="35" y="34"/>
                        <a:pt x="33" y="34"/>
                        <a:pt x="32" y="33"/>
                      </a:cubicBezTo>
                      <a:cubicBezTo>
                        <a:pt x="31" y="33"/>
                        <a:pt x="33" y="31"/>
                        <a:pt x="32" y="30"/>
                      </a:cubicBezTo>
                      <a:cubicBezTo>
                        <a:pt x="31" y="29"/>
                        <a:pt x="28" y="29"/>
                        <a:pt x="27" y="30"/>
                      </a:cubicBezTo>
                      <a:cubicBezTo>
                        <a:pt x="26" y="31"/>
                        <a:pt x="28" y="33"/>
                        <a:pt x="27" y="34"/>
                      </a:cubicBezTo>
                      <a:cubicBezTo>
                        <a:pt x="26" y="35"/>
                        <a:pt x="24" y="35"/>
                        <a:pt x="24" y="34"/>
                      </a:cubicBezTo>
                      <a:cubicBezTo>
                        <a:pt x="23" y="34"/>
                        <a:pt x="24" y="33"/>
                        <a:pt x="24" y="32"/>
                      </a:cubicBezTo>
                      <a:cubicBezTo>
                        <a:pt x="24" y="31"/>
                        <a:pt x="25" y="29"/>
                        <a:pt x="24" y="29"/>
                      </a:cubicBezTo>
                      <a:cubicBezTo>
                        <a:pt x="22" y="28"/>
                        <a:pt x="22" y="31"/>
                        <a:pt x="21" y="31"/>
                      </a:cubicBezTo>
                      <a:cubicBezTo>
                        <a:pt x="19" y="31"/>
                        <a:pt x="19" y="30"/>
                        <a:pt x="17" y="30"/>
                      </a:cubicBezTo>
                      <a:cubicBezTo>
                        <a:pt x="15" y="30"/>
                        <a:pt x="11" y="30"/>
                        <a:pt x="9" y="32"/>
                      </a:cubicBezTo>
                      <a:cubicBezTo>
                        <a:pt x="6" y="33"/>
                        <a:pt x="4" y="35"/>
                        <a:pt x="3" y="38"/>
                      </a:cubicBezTo>
                      <a:cubicBezTo>
                        <a:pt x="2" y="40"/>
                        <a:pt x="0" y="43"/>
                        <a:pt x="2" y="44"/>
                      </a:cubicBezTo>
                      <a:cubicBezTo>
                        <a:pt x="5" y="46"/>
                        <a:pt x="9" y="41"/>
                        <a:pt x="12" y="43"/>
                      </a:cubicBezTo>
                      <a:cubicBezTo>
                        <a:pt x="14" y="44"/>
                        <a:pt x="9" y="46"/>
                        <a:pt x="9" y="48"/>
                      </a:cubicBezTo>
                      <a:cubicBezTo>
                        <a:pt x="9" y="49"/>
                        <a:pt x="11" y="49"/>
                        <a:pt x="11" y="50"/>
                      </a:cubicBezTo>
                      <a:cubicBezTo>
                        <a:pt x="11" y="51"/>
                        <a:pt x="9" y="53"/>
                        <a:pt x="10" y="54"/>
                      </a:cubicBezTo>
                      <a:cubicBezTo>
                        <a:pt x="11" y="55"/>
                        <a:pt x="14" y="54"/>
                        <a:pt x="14" y="55"/>
                      </a:cubicBezTo>
                      <a:cubicBezTo>
                        <a:pt x="14" y="57"/>
                        <a:pt x="10" y="56"/>
                        <a:pt x="10" y="58"/>
                      </a:cubicBezTo>
                      <a:cubicBezTo>
                        <a:pt x="9" y="60"/>
                        <a:pt x="13" y="61"/>
                        <a:pt x="13" y="63"/>
                      </a:cubicBezTo>
                      <a:cubicBezTo>
                        <a:pt x="13" y="64"/>
                        <a:pt x="10" y="64"/>
                        <a:pt x="9" y="63"/>
                      </a:cubicBezTo>
                      <a:cubicBezTo>
                        <a:pt x="8" y="63"/>
                        <a:pt x="8" y="58"/>
                        <a:pt x="7" y="59"/>
                      </a:cubicBezTo>
                      <a:cubicBezTo>
                        <a:pt x="5" y="60"/>
                        <a:pt x="5" y="64"/>
                        <a:pt x="6" y="66"/>
                      </a:cubicBezTo>
                      <a:cubicBezTo>
                        <a:pt x="7" y="67"/>
                        <a:pt x="10" y="68"/>
                        <a:pt x="12" y="68"/>
                      </a:cubicBezTo>
                      <a:cubicBezTo>
                        <a:pt x="13" y="69"/>
                        <a:pt x="16" y="69"/>
                        <a:pt x="17" y="70"/>
                      </a:cubicBezTo>
                      <a:cubicBezTo>
                        <a:pt x="18" y="72"/>
                        <a:pt x="15" y="75"/>
                        <a:pt x="16" y="77"/>
                      </a:cubicBezTo>
                      <a:cubicBezTo>
                        <a:pt x="17" y="79"/>
                        <a:pt x="21" y="79"/>
                        <a:pt x="21" y="82"/>
                      </a:cubicBezTo>
                      <a:cubicBezTo>
                        <a:pt x="21" y="83"/>
                        <a:pt x="15" y="83"/>
                        <a:pt x="17" y="84"/>
                      </a:cubicBezTo>
                      <a:cubicBezTo>
                        <a:pt x="20" y="87"/>
                        <a:pt x="27" y="83"/>
                        <a:pt x="28" y="87"/>
                      </a:cubicBezTo>
                      <a:cubicBezTo>
                        <a:pt x="29" y="90"/>
                        <a:pt x="21" y="89"/>
                        <a:pt x="20" y="92"/>
                      </a:cubicBezTo>
                      <a:cubicBezTo>
                        <a:pt x="19" y="94"/>
                        <a:pt x="25" y="90"/>
                        <a:pt x="27" y="91"/>
                      </a:cubicBezTo>
                      <a:cubicBezTo>
                        <a:pt x="28" y="91"/>
                        <a:pt x="25" y="95"/>
                        <a:pt x="27" y="95"/>
                      </a:cubicBezTo>
                      <a:cubicBezTo>
                        <a:pt x="29" y="95"/>
                        <a:pt x="29" y="92"/>
                        <a:pt x="31" y="91"/>
                      </a:cubicBezTo>
                      <a:cubicBezTo>
                        <a:pt x="33" y="91"/>
                        <a:pt x="34" y="92"/>
                        <a:pt x="35" y="92"/>
                      </a:cubicBezTo>
                      <a:cubicBezTo>
                        <a:pt x="37" y="92"/>
                        <a:pt x="39" y="91"/>
                        <a:pt x="40" y="92"/>
                      </a:cubicBezTo>
                      <a:cubicBezTo>
                        <a:pt x="43" y="94"/>
                        <a:pt x="43" y="100"/>
                        <a:pt x="46" y="99"/>
                      </a:cubicBezTo>
                      <a:cubicBezTo>
                        <a:pt x="49" y="99"/>
                        <a:pt x="53" y="97"/>
                        <a:pt x="57" y="97"/>
                      </a:cubicBezTo>
                      <a:cubicBezTo>
                        <a:pt x="59" y="97"/>
                        <a:pt x="57" y="92"/>
                        <a:pt x="58" y="90"/>
                      </a:cubicBezTo>
                      <a:cubicBezTo>
                        <a:pt x="58" y="88"/>
                        <a:pt x="60" y="88"/>
                        <a:pt x="61" y="88"/>
                      </a:cubicBezTo>
                      <a:cubicBezTo>
                        <a:pt x="65" y="88"/>
                        <a:pt x="68" y="88"/>
                        <a:pt x="71" y="90"/>
                      </a:cubicBezTo>
                      <a:cubicBezTo>
                        <a:pt x="75" y="92"/>
                        <a:pt x="77" y="97"/>
                        <a:pt x="81" y="99"/>
                      </a:cubicBezTo>
                      <a:cubicBezTo>
                        <a:pt x="84" y="100"/>
                        <a:pt x="87" y="99"/>
                        <a:pt x="90" y="100"/>
                      </a:cubicBezTo>
                      <a:cubicBezTo>
                        <a:pt x="94" y="100"/>
                        <a:pt x="98" y="100"/>
                        <a:pt x="101" y="97"/>
                      </a:cubicBezTo>
                      <a:cubicBezTo>
                        <a:pt x="103" y="95"/>
                        <a:pt x="104" y="91"/>
                        <a:pt x="107" y="91"/>
                      </a:cubicBezTo>
                      <a:cubicBezTo>
                        <a:pt x="110" y="90"/>
                        <a:pt x="113" y="94"/>
                        <a:pt x="117" y="94"/>
                      </a:cubicBezTo>
                      <a:cubicBezTo>
                        <a:pt x="118" y="94"/>
                        <a:pt x="119" y="93"/>
                        <a:pt x="120" y="92"/>
                      </a:cubicBezTo>
                      <a:cubicBezTo>
                        <a:pt x="122" y="90"/>
                        <a:pt x="124" y="87"/>
                        <a:pt x="126" y="88"/>
                      </a:cubicBezTo>
                      <a:cubicBezTo>
                        <a:pt x="128" y="88"/>
                        <a:pt x="127" y="91"/>
                        <a:pt x="127" y="93"/>
                      </a:cubicBezTo>
                      <a:cubicBezTo>
                        <a:pt x="127" y="95"/>
                        <a:pt x="124" y="96"/>
                        <a:pt x="124" y="98"/>
                      </a:cubicBezTo>
                      <a:cubicBezTo>
                        <a:pt x="123" y="100"/>
                        <a:pt x="124" y="102"/>
                        <a:pt x="125" y="10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1" name="Freeform 2604"/>
                <p:cNvSpPr>
                  <a:spLocks noChangeAspect="1"/>
                </p:cNvSpPr>
                <p:nvPr/>
              </p:nvSpPr>
              <p:spPr bwMode="auto">
                <a:xfrm>
                  <a:off x="5122863" y="3303588"/>
                  <a:ext cx="273050" cy="298450"/>
                </a:xfrm>
                <a:custGeom>
                  <a:avLst/>
                  <a:gdLst>
                    <a:gd name="T0" fmla="*/ 167 w 144"/>
                    <a:gd name="T1" fmla="*/ 160 h 157"/>
                    <a:gd name="T2" fmla="*/ 165 w 144"/>
                    <a:gd name="T3" fmla="*/ 147 h 157"/>
                    <a:gd name="T4" fmla="*/ 171 w 144"/>
                    <a:gd name="T5" fmla="*/ 147 h 157"/>
                    <a:gd name="T6" fmla="*/ 161 w 144"/>
                    <a:gd name="T7" fmla="*/ 135 h 157"/>
                    <a:gd name="T8" fmla="*/ 150 w 144"/>
                    <a:gd name="T9" fmla="*/ 119 h 157"/>
                    <a:gd name="T10" fmla="*/ 141 w 144"/>
                    <a:gd name="T11" fmla="*/ 99 h 157"/>
                    <a:gd name="T12" fmla="*/ 136 w 144"/>
                    <a:gd name="T13" fmla="*/ 84 h 157"/>
                    <a:gd name="T14" fmla="*/ 131 w 144"/>
                    <a:gd name="T15" fmla="*/ 72 h 157"/>
                    <a:gd name="T16" fmla="*/ 119 w 144"/>
                    <a:gd name="T17" fmla="*/ 59 h 157"/>
                    <a:gd name="T18" fmla="*/ 113 w 144"/>
                    <a:gd name="T19" fmla="*/ 43 h 157"/>
                    <a:gd name="T20" fmla="*/ 115 w 144"/>
                    <a:gd name="T21" fmla="*/ 31 h 157"/>
                    <a:gd name="T22" fmla="*/ 110 w 144"/>
                    <a:gd name="T23" fmla="*/ 23 h 157"/>
                    <a:gd name="T24" fmla="*/ 111 w 144"/>
                    <a:gd name="T25" fmla="*/ 12 h 157"/>
                    <a:gd name="T26" fmla="*/ 104 w 144"/>
                    <a:gd name="T27" fmla="*/ 10 h 157"/>
                    <a:gd name="T28" fmla="*/ 96 w 144"/>
                    <a:gd name="T29" fmla="*/ 6 h 157"/>
                    <a:gd name="T30" fmla="*/ 91 w 144"/>
                    <a:gd name="T31" fmla="*/ 7 h 157"/>
                    <a:gd name="T32" fmla="*/ 84 w 144"/>
                    <a:gd name="T33" fmla="*/ 7 h 157"/>
                    <a:gd name="T34" fmla="*/ 78 w 144"/>
                    <a:gd name="T35" fmla="*/ 12 h 157"/>
                    <a:gd name="T36" fmla="*/ 67 w 144"/>
                    <a:gd name="T37" fmla="*/ 18 h 157"/>
                    <a:gd name="T38" fmla="*/ 56 w 144"/>
                    <a:gd name="T39" fmla="*/ 12 h 157"/>
                    <a:gd name="T40" fmla="*/ 47 w 144"/>
                    <a:gd name="T41" fmla="*/ 10 h 157"/>
                    <a:gd name="T42" fmla="*/ 37 w 144"/>
                    <a:gd name="T43" fmla="*/ 6 h 157"/>
                    <a:gd name="T44" fmla="*/ 24 w 144"/>
                    <a:gd name="T45" fmla="*/ 2 h 157"/>
                    <a:gd name="T46" fmla="*/ 13 w 144"/>
                    <a:gd name="T47" fmla="*/ 2 h 157"/>
                    <a:gd name="T48" fmla="*/ 7 w 144"/>
                    <a:gd name="T49" fmla="*/ 0 h 157"/>
                    <a:gd name="T50" fmla="*/ 4 w 144"/>
                    <a:gd name="T51" fmla="*/ 6 h 157"/>
                    <a:gd name="T52" fmla="*/ 4 w 144"/>
                    <a:gd name="T53" fmla="*/ 19 h 157"/>
                    <a:gd name="T54" fmla="*/ 0 w 144"/>
                    <a:gd name="T55" fmla="*/ 29 h 157"/>
                    <a:gd name="T56" fmla="*/ 5 w 144"/>
                    <a:gd name="T57" fmla="*/ 48 h 157"/>
                    <a:gd name="T58" fmla="*/ 8 w 144"/>
                    <a:gd name="T59" fmla="*/ 180 h 157"/>
                    <a:gd name="T60" fmla="*/ 133 w 144"/>
                    <a:gd name="T61" fmla="*/ 180 h 157"/>
                    <a:gd name="T62" fmla="*/ 137 w 144"/>
                    <a:gd name="T63" fmla="*/ 187 h 157"/>
                    <a:gd name="T64" fmla="*/ 145 w 144"/>
                    <a:gd name="T65" fmla="*/ 183 h 157"/>
                    <a:gd name="T66" fmla="*/ 146 w 144"/>
                    <a:gd name="T67" fmla="*/ 176 h 157"/>
                    <a:gd name="T68" fmla="*/ 152 w 144"/>
                    <a:gd name="T69" fmla="*/ 174 h 157"/>
                    <a:gd name="T70" fmla="*/ 154 w 144"/>
                    <a:gd name="T71" fmla="*/ 168 h 157"/>
                    <a:gd name="T72" fmla="*/ 161 w 144"/>
                    <a:gd name="T73" fmla="*/ 168 h 157"/>
                    <a:gd name="T74" fmla="*/ 167 w 144"/>
                    <a:gd name="T75" fmla="*/ 160 h 15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44"/>
                    <a:gd name="T115" fmla="*/ 0 h 157"/>
                    <a:gd name="T116" fmla="*/ 144 w 144"/>
                    <a:gd name="T117" fmla="*/ 157 h 15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44" h="157">
                      <a:moveTo>
                        <a:pt x="140" y="134"/>
                      </a:moveTo>
                      <a:cubicBezTo>
                        <a:pt x="140" y="131"/>
                        <a:pt x="137" y="126"/>
                        <a:pt x="138" y="123"/>
                      </a:cubicBezTo>
                      <a:cubicBezTo>
                        <a:pt x="138" y="121"/>
                        <a:pt x="144" y="124"/>
                        <a:pt x="143" y="123"/>
                      </a:cubicBezTo>
                      <a:cubicBezTo>
                        <a:pt x="142" y="118"/>
                        <a:pt x="137" y="117"/>
                        <a:pt x="135" y="113"/>
                      </a:cubicBezTo>
                      <a:cubicBezTo>
                        <a:pt x="132" y="109"/>
                        <a:pt x="129" y="104"/>
                        <a:pt x="126" y="99"/>
                      </a:cubicBezTo>
                      <a:cubicBezTo>
                        <a:pt x="123" y="94"/>
                        <a:pt x="121" y="89"/>
                        <a:pt x="118" y="83"/>
                      </a:cubicBezTo>
                      <a:cubicBezTo>
                        <a:pt x="116" y="79"/>
                        <a:pt x="115" y="74"/>
                        <a:pt x="114" y="70"/>
                      </a:cubicBezTo>
                      <a:cubicBezTo>
                        <a:pt x="113" y="66"/>
                        <a:pt x="112" y="63"/>
                        <a:pt x="110" y="60"/>
                      </a:cubicBezTo>
                      <a:cubicBezTo>
                        <a:pt x="108" y="56"/>
                        <a:pt x="103" y="53"/>
                        <a:pt x="100" y="49"/>
                      </a:cubicBezTo>
                      <a:cubicBezTo>
                        <a:pt x="98" y="45"/>
                        <a:pt x="96" y="41"/>
                        <a:pt x="95" y="36"/>
                      </a:cubicBezTo>
                      <a:cubicBezTo>
                        <a:pt x="94" y="33"/>
                        <a:pt x="96" y="30"/>
                        <a:pt x="96" y="26"/>
                      </a:cubicBezTo>
                      <a:cubicBezTo>
                        <a:pt x="95" y="24"/>
                        <a:pt x="93" y="22"/>
                        <a:pt x="92" y="19"/>
                      </a:cubicBezTo>
                      <a:cubicBezTo>
                        <a:pt x="92" y="16"/>
                        <a:pt x="95" y="13"/>
                        <a:pt x="93" y="10"/>
                      </a:cubicBezTo>
                      <a:cubicBezTo>
                        <a:pt x="92" y="8"/>
                        <a:pt x="89" y="9"/>
                        <a:pt x="87" y="8"/>
                      </a:cubicBezTo>
                      <a:cubicBezTo>
                        <a:pt x="84" y="7"/>
                        <a:pt x="82" y="5"/>
                        <a:pt x="80" y="5"/>
                      </a:cubicBezTo>
                      <a:cubicBezTo>
                        <a:pt x="78" y="5"/>
                        <a:pt x="77" y="6"/>
                        <a:pt x="76" y="6"/>
                      </a:cubicBezTo>
                      <a:cubicBezTo>
                        <a:pt x="74" y="7"/>
                        <a:pt x="72" y="5"/>
                        <a:pt x="70" y="6"/>
                      </a:cubicBezTo>
                      <a:cubicBezTo>
                        <a:pt x="68" y="6"/>
                        <a:pt x="67" y="9"/>
                        <a:pt x="65" y="10"/>
                      </a:cubicBezTo>
                      <a:cubicBezTo>
                        <a:pt x="62" y="12"/>
                        <a:pt x="59" y="15"/>
                        <a:pt x="56" y="15"/>
                      </a:cubicBezTo>
                      <a:cubicBezTo>
                        <a:pt x="53" y="15"/>
                        <a:pt x="50" y="11"/>
                        <a:pt x="47" y="10"/>
                      </a:cubicBezTo>
                      <a:cubicBezTo>
                        <a:pt x="45" y="9"/>
                        <a:pt x="42" y="9"/>
                        <a:pt x="39" y="8"/>
                      </a:cubicBezTo>
                      <a:cubicBezTo>
                        <a:pt x="36" y="7"/>
                        <a:pt x="34" y="6"/>
                        <a:pt x="31" y="5"/>
                      </a:cubicBezTo>
                      <a:cubicBezTo>
                        <a:pt x="28" y="4"/>
                        <a:pt x="24" y="2"/>
                        <a:pt x="20" y="2"/>
                      </a:cubicBezTo>
                      <a:cubicBezTo>
                        <a:pt x="17" y="1"/>
                        <a:pt x="14" y="3"/>
                        <a:pt x="11" y="2"/>
                      </a:cubicBezTo>
                      <a:cubicBezTo>
                        <a:pt x="9" y="2"/>
                        <a:pt x="7" y="1"/>
                        <a:pt x="6" y="0"/>
                      </a:cubicBezTo>
                      <a:cubicBezTo>
                        <a:pt x="5" y="1"/>
                        <a:pt x="3" y="3"/>
                        <a:pt x="3" y="5"/>
                      </a:cubicBezTo>
                      <a:cubicBezTo>
                        <a:pt x="2" y="9"/>
                        <a:pt x="4" y="13"/>
                        <a:pt x="3" y="16"/>
                      </a:cubicBezTo>
                      <a:cubicBezTo>
                        <a:pt x="3" y="19"/>
                        <a:pt x="0" y="21"/>
                        <a:pt x="0" y="24"/>
                      </a:cubicBezTo>
                      <a:cubicBezTo>
                        <a:pt x="0" y="29"/>
                        <a:pt x="3" y="34"/>
                        <a:pt x="4" y="40"/>
                      </a:cubicBezTo>
                      <a:cubicBezTo>
                        <a:pt x="6" y="77"/>
                        <a:pt x="6" y="113"/>
                        <a:pt x="7" y="150"/>
                      </a:cubicBezTo>
                      <a:cubicBezTo>
                        <a:pt x="42" y="150"/>
                        <a:pt x="76" y="148"/>
                        <a:pt x="111" y="150"/>
                      </a:cubicBezTo>
                      <a:cubicBezTo>
                        <a:pt x="114" y="150"/>
                        <a:pt x="113" y="155"/>
                        <a:pt x="115" y="156"/>
                      </a:cubicBezTo>
                      <a:cubicBezTo>
                        <a:pt x="117" y="157"/>
                        <a:pt x="120" y="155"/>
                        <a:pt x="121" y="153"/>
                      </a:cubicBezTo>
                      <a:cubicBezTo>
                        <a:pt x="122" y="151"/>
                        <a:pt x="121" y="149"/>
                        <a:pt x="122" y="147"/>
                      </a:cubicBezTo>
                      <a:cubicBezTo>
                        <a:pt x="123" y="145"/>
                        <a:pt x="125" y="146"/>
                        <a:pt x="127" y="145"/>
                      </a:cubicBezTo>
                      <a:cubicBezTo>
                        <a:pt x="128" y="143"/>
                        <a:pt x="128" y="141"/>
                        <a:pt x="129" y="140"/>
                      </a:cubicBezTo>
                      <a:cubicBezTo>
                        <a:pt x="131" y="139"/>
                        <a:pt x="133" y="141"/>
                        <a:pt x="135" y="140"/>
                      </a:cubicBezTo>
                      <a:cubicBezTo>
                        <a:pt x="137" y="138"/>
                        <a:pt x="139" y="136"/>
                        <a:pt x="140" y="13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2" name="Freeform 2605"/>
                <p:cNvSpPr>
                  <a:spLocks noChangeAspect="1"/>
                </p:cNvSpPr>
                <p:nvPr/>
              </p:nvSpPr>
              <p:spPr bwMode="auto">
                <a:xfrm>
                  <a:off x="5345113" y="3259138"/>
                  <a:ext cx="34925" cy="111125"/>
                </a:xfrm>
                <a:custGeom>
                  <a:avLst/>
                  <a:gdLst>
                    <a:gd name="T0" fmla="*/ 0 w 18"/>
                    <a:gd name="T1" fmla="*/ 40 h 58"/>
                    <a:gd name="T2" fmla="*/ 13 w 18"/>
                    <a:gd name="T3" fmla="*/ 70 h 58"/>
                    <a:gd name="T4" fmla="*/ 13 w 18"/>
                    <a:gd name="T5" fmla="*/ 60 h 58"/>
                    <a:gd name="T6" fmla="*/ 16 w 18"/>
                    <a:gd name="T7" fmla="*/ 46 h 58"/>
                    <a:gd name="T8" fmla="*/ 17 w 18"/>
                    <a:gd name="T9" fmla="*/ 39 h 58"/>
                    <a:gd name="T10" fmla="*/ 13 w 18"/>
                    <a:gd name="T11" fmla="*/ 39 h 58"/>
                    <a:gd name="T12" fmla="*/ 12 w 18"/>
                    <a:gd name="T13" fmla="*/ 35 h 58"/>
                    <a:gd name="T14" fmla="*/ 13 w 18"/>
                    <a:gd name="T15" fmla="*/ 28 h 58"/>
                    <a:gd name="T16" fmla="*/ 12 w 18"/>
                    <a:gd name="T17" fmla="*/ 22 h 58"/>
                    <a:gd name="T18" fmla="*/ 15 w 18"/>
                    <a:gd name="T19" fmla="*/ 17 h 58"/>
                    <a:gd name="T20" fmla="*/ 20 w 18"/>
                    <a:gd name="T21" fmla="*/ 14 h 58"/>
                    <a:gd name="T22" fmla="*/ 21 w 18"/>
                    <a:gd name="T23" fmla="*/ 8 h 58"/>
                    <a:gd name="T24" fmla="*/ 22 w 18"/>
                    <a:gd name="T25" fmla="*/ 0 h 58"/>
                    <a:gd name="T26" fmla="*/ 18 w 18"/>
                    <a:gd name="T27" fmla="*/ 1 h 58"/>
                    <a:gd name="T28" fmla="*/ 15 w 18"/>
                    <a:gd name="T29" fmla="*/ 2 h 58"/>
                    <a:gd name="T30" fmla="*/ 12 w 18"/>
                    <a:gd name="T31" fmla="*/ 10 h 58"/>
                    <a:gd name="T32" fmla="*/ 10 w 18"/>
                    <a:gd name="T33" fmla="*/ 18 h 58"/>
                    <a:gd name="T34" fmla="*/ 7 w 18"/>
                    <a:gd name="T35" fmla="*/ 29 h 58"/>
                    <a:gd name="T36" fmla="*/ 5 w 18"/>
                    <a:gd name="T37" fmla="*/ 35 h 58"/>
                    <a:gd name="T38" fmla="*/ 0 w 18"/>
                    <a:gd name="T39" fmla="*/ 40 h 5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8"/>
                    <a:gd name="T61" fmla="*/ 0 h 58"/>
                    <a:gd name="T62" fmla="*/ 18 w 18"/>
                    <a:gd name="T63" fmla="*/ 58 h 5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8" h="58">
                      <a:moveTo>
                        <a:pt x="0" y="33"/>
                      </a:moveTo>
                      <a:lnTo>
                        <a:pt x="11" y="58"/>
                      </a:lnTo>
                      <a:cubicBezTo>
                        <a:pt x="11" y="56"/>
                        <a:pt x="11" y="53"/>
                        <a:pt x="11" y="50"/>
                      </a:cubicBezTo>
                      <a:cubicBezTo>
                        <a:pt x="12" y="46"/>
                        <a:pt x="12" y="42"/>
                        <a:pt x="13" y="38"/>
                      </a:cubicBezTo>
                      <a:cubicBezTo>
                        <a:pt x="13" y="36"/>
                        <a:pt x="14" y="34"/>
                        <a:pt x="14" y="32"/>
                      </a:cubicBezTo>
                      <a:cubicBezTo>
                        <a:pt x="13" y="32"/>
                        <a:pt x="11" y="33"/>
                        <a:pt x="11" y="32"/>
                      </a:cubicBezTo>
                      <a:cubicBezTo>
                        <a:pt x="10" y="31"/>
                        <a:pt x="10" y="30"/>
                        <a:pt x="10" y="29"/>
                      </a:cubicBezTo>
                      <a:cubicBezTo>
                        <a:pt x="10" y="27"/>
                        <a:pt x="11" y="25"/>
                        <a:pt x="11" y="23"/>
                      </a:cubicBezTo>
                      <a:cubicBezTo>
                        <a:pt x="11" y="21"/>
                        <a:pt x="10" y="19"/>
                        <a:pt x="10" y="18"/>
                      </a:cubicBezTo>
                      <a:cubicBezTo>
                        <a:pt x="10" y="16"/>
                        <a:pt x="11" y="15"/>
                        <a:pt x="12" y="14"/>
                      </a:cubicBezTo>
                      <a:cubicBezTo>
                        <a:pt x="13" y="13"/>
                        <a:pt x="14" y="13"/>
                        <a:pt x="16" y="12"/>
                      </a:cubicBezTo>
                      <a:cubicBezTo>
                        <a:pt x="16" y="10"/>
                        <a:pt x="16" y="8"/>
                        <a:pt x="17" y="7"/>
                      </a:cubicBezTo>
                      <a:cubicBezTo>
                        <a:pt x="17" y="5"/>
                        <a:pt x="17" y="2"/>
                        <a:pt x="18" y="0"/>
                      </a:cubicBezTo>
                      <a:cubicBezTo>
                        <a:pt x="17" y="0"/>
                        <a:pt x="16" y="0"/>
                        <a:pt x="15" y="1"/>
                      </a:cubicBezTo>
                      <a:cubicBezTo>
                        <a:pt x="14" y="1"/>
                        <a:pt x="13" y="2"/>
                        <a:pt x="12" y="2"/>
                      </a:cubicBezTo>
                      <a:cubicBezTo>
                        <a:pt x="11" y="4"/>
                        <a:pt x="10" y="6"/>
                        <a:pt x="10" y="8"/>
                      </a:cubicBezTo>
                      <a:cubicBezTo>
                        <a:pt x="9" y="10"/>
                        <a:pt x="8" y="13"/>
                        <a:pt x="8" y="15"/>
                      </a:cubicBezTo>
                      <a:cubicBezTo>
                        <a:pt x="7" y="18"/>
                        <a:pt x="7" y="21"/>
                        <a:pt x="6" y="24"/>
                      </a:cubicBezTo>
                      <a:cubicBezTo>
                        <a:pt x="5" y="26"/>
                        <a:pt x="5" y="28"/>
                        <a:pt x="4" y="29"/>
                      </a:cubicBezTo>
                      <a:cubicBezTo>
                        <a:pt x="3" y="31"/>
                        <a:pt x="1" y="32"/>
                        <a:pt x="0" y="3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3" name="Freeform 2606"/>
                <p:cNvSpPr>
                  <a:spLocks noChangeAspect="1"/>
                </p:cNvSpPr>
                <p:nvPr/>
              </p:nvSpPr>
              <p:spPr bwMode="auto">
                <a:xfrm>
                  <a:off x="5364163" y="3281363"/>
                  <a:ext cx="11113" cy="41275"/>
                </a:xfrm>
                <a:custGeom>
                  <a:avLst/>
                  <a:gdLst>
                    <a:gd name="T0" fmla="*/ 5 w 6"/>
                    <a:gd name="T1" fmla="*/ 25 h 21"/>
                    <a:gd name="T2" fmla="*/ 6 w 6"/>
                    <a:gd name="T3" fmla="*/ 10 h 21"/>
                    <a:gd name="T4" fmla="*/ 7 w 6"/>
                    <a:gd name="T5" fmla="*/ 0 h 21"/>
                    <a:gd name="T6" fmla="*/ 2 w 6"/>
                    <a:gd name="T7" fmla="*/ 2 h 21"/>
                    <a:gd name="T8" fmla="*/ 0 w 6"/>
                    <a:gd name="T9" fmla="*/ 7 h 21"/>
                    <a:gd name="T10" fmla="*/ 1 w 6"/>
                    <a:gd name="T11" fmla="*/ 14 h 21"/>
                    <a:gd name="T12" fmla="*/ 0 w 6"/>
                    <a:gd name="T13" fmla="*/ 21 h 21"/>
                    <a:gd name="T14" fmla="*/ 1 w 6"/>
                    <a:gd name="T15" fmla="*/ 25 h 21"/>
                    <a:gd name="T16" fmla="*/ 5 w 6"/>
                    <a:gd name="T17" fmla="*/ 25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21"/>
                    <a:gd name="T29" fmla="*/ 6 w 6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21">
                      <a:moveTo>
                        <a:pt x="4" y="20"/>
                      </a:moveTo>
                      <a:cubicBezTo>
                        <a:pt x="4" y="16"/>
                        <a:pt x="4" y="12"/>
                        <a:pt x="5" y="8"/>
                      </a:cubicBezTo>
                      <a:cubicBezTo>
                        <a:pt x="5" y="6"/>
                        <a:pt x="5" y="3"/>
                        <a:pt x="6" y="0"/>
                      </a:cubicBezTo>
                      <a:cubicBezTo>
                        <a:pt x="4" y="1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9"/>
                        <a:pt x="1" y="11"/>
                      </a:cubicBezTo>
                      <a:cubicBezTo>
                        <a:pt x="1" y="13"/>
                        <a:pt x="0" y="15"/>
                        <a:pt x="0" y="17"/>
                      </a:cubicBezTo>
                      <a:cubicBezTo>
                        <a:pt x="0" y="18"/>
                        <a:pt x="0" y="19"/>
                        <a:pt x="1" y="20"/>
                      </a:cubicBezTo>
                      <a:cubicBezTo>
                        <a:pt x="1" y="21"/>
                        <a:pt x="3" y="20"/>
                        <a:pt x="4" y="2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4" name="Freeform 2607"/>
                <p:cNvSpPr>
                  <a:spLocks noChangeAspect="1"/>
                </p:cNvSpPr>
                <p:nvPr/>
              </p:nvSpPr>
              <p:spPr bwMode="auto">
                <a:xfrm>
                  <a:off x="5375275" y="3135313"/>
                  <a:ext cx="152400" cy="158750"/>
                </a:xfrm>
                <a:custGeom>
                  <a:avLst/>
                  <a:gdLst>
                    <a:gd name="T0" fmla="*/ 2 w 80"/>
                    <a:gd name="T1" fmla="*/ 78 h 83"/>
                    <a:gd name="T2" fmla="*/ 5 w 80"/>
                    <a:gd name="T3" fmla="*/ 78 h 83"/>
                    <a:gd name="T4" fmla="*/ 7 w 80"/>
                    <a:gd name="T5" fmla="*/ 70 h 83"/>
                    <a:gd name="T6" fmla="*/ 13 w 80"/>
                    <a:gd name="T7" fmla="*/ 70 h 83"/>
                    <a:gd name="T8" fmla="*/ 17 w 80"/>
                    <a:gd name="T9" fmla="*/ 63 h 83"/>
                    <a:gd name="T10" fmla="*/ 12 w 80"/>
                    <a:gd name="T11" fmla="*/ 54 h 83"/>
                    <a:gd name="T12" fmla="*/ 6 w 80"/>
                    <a:gd name="T13" fmla="*/ 53 h 83"/>
                    <a:gd name="T14" fmla="*/ 5 w 80"/>
                    <a:gd name="T15" fmla="*/ 42 h 83"/>
                    <a:gd name="T16" fmla="*/ 6 w 80"/>
                    <a:gd name="T17" fmla="*/ 36 h 83"/>
                    <a:gd name="T18" fmla="*/ 2 w 80"/>
                    <a:gd name="T19" fmla="*/ 34 h 83"/>
                    <a:gd name="T20" fmla="*/ 2 w 80"/>
                    <a:gd name="T21" fmla="*/ 28 h 83"/>
                    <a:gd name="T22" fmla="*/ 7 w 80"/>
                    <a:gd name="T23" fmla="*/ 27 h 83"/>
                    <a:gd name="T24" fmla="*/ 13 w 80"/>
                    <a:gd name="T25" fmla="*/ 19 h 83"/>
                    <a:gd name="T26" fmla="*/ 13 w 80"/>
                    <a:gd name="T27" fmla="*/ 12 h 83"/>
                    <a:gd name="T28" fmla="*/ 25 w 80"/>
                    <a:gd name="T29" fmla="*/ 16 h 83"/>
                    <a:gd name="T30" fmla="*/ 37 w 80"/>
                    <a:gd name="T31" fmla="*/ 11 h 83"/>
                    <a:gd name="T32" fmla="*/ 49 w 80"/>
                    <a:gd name="T33" fmla="*/ 16 h 83"/>
                    <a:gd name="T34" fmla="*/ 65 w 80"/>
                    <a:gd name="T35" fmla="*/ 8 h 83"/>
                    <a:gd name="T36" fmla="*/ 83 w 80"/>
                    <a:gd name="T37" fmla="*/ 2 h 83"/>
                    <a:gd name="T38" fmla="*/ 92 w 80"/>
                    <a:gd name="T39" fmla="*/ 0 h 83"/>
                    <a:gd name="T40" fmla="*/ 96 w 80"/>
                    <a:gd name="T41" fmla="*/ 2 h 83"/>
                    <a:gd name="T42" fmla="*/ 91 w 80"/>
                    <a:gd name="T43" fmla="*/ 11 h 83"/>
                    <a:gd name="T44" fmla="*/ 83 w 80"/>
                    <a:gd name="T45" fmla="*/ 16 h 83"/>
                    <a:gd name="T46" fmla="*/ 79 w 80"/>
                    <a:gd name="T47" fmla="*/ 22 h 83"/>
                    <a:gd name="T48" fmla="*/ 82 w 80"/>
                    <a:gd name="T49" fmla="*/ 33 h 83"/>
                    <a:gd name="T50" fmla="*/ 80 w 80"/>
                    <a:gd name="T51" fmla="*/ 40 h 83"/>
                    <a:gd name="T52" fmla="*/ 78 w 80"/>
                    <a:gd name="T53" fmla="*/ 52 h 83"/>
                    <a:gd name="T54" fmla="*/ 68 w 80"/>
                    <a:gd name="T55" fmla="*/ 58 h 83"/>
                    <a:gd name="T56" fmla="*/ 66 w 80"/>
                    <a:gd name="T57" fmla="*/ 63 h 83"/>
                    <a:gd name="T58" fmla="*/ 50 w 80"/>
                    <a:gd name="T59" fmla="*/ 75 h 83"/>
                    <a:gd name="T60" fmla="*/ 19 w 80"/>
                    <a:gd name="T61" fmla="*/ 96 h 83"/>
                    <a:gd name="T62" fmla="*/ 16 w 80"/>
                    <a:gd name="T63" fmla="*/ 100 h 83"/>
                    <a:gd name="T64" fmla="*/ 16 w 80"/>
                    <a:gd name="T65" fmla="*/ 96 h 83"/>
                    <a:gd name="T66" fmla="*/ 0 w 80"/>
                    <a:gd name="T67" fmla="*/ 93 h 83"/>
                    <a:gd name="T68" fmla="*/ 1 w 80"/>
                    <a:gd name="T69" fmla="*/ 87 h 83"/>
                    <a:gd name="T70" fmla="*/ 2 w 80"/>
                    <a:gd name="T71" fmla="*/ 78 h 8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0"/>
                    <a:gd name="T109" fmla="*/ 0 h 83"/>
                    <a:gd name="T110" fmla="*/ 80 w 80"/>
                    <a:gd name="T111" fmla="*/ 83 h 8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0" h="83">
                      <a:moveTo>
                        <a:pt x="2" y="65"/>
                      </a:moveTo>
                      <a:cubicBezTo>
                        <a:pt x="2" y="65"/>
                        <a:pt x="3" y="66"/>
                        <a:pt x="4" y="65"/>
                      </a:cubicBezTo>
                      <a:cubicBezTo>
                        <a:pt x="5" y="63"/>
                        <a:pt x="4" y="60"/>
                        <a:pt x="6" y="58"/>
                      </a:cubicBezTo>
                      <a:cubicBezTo>
                        <a:pt x="7" y="57"/>
                        <a:pt x="9" y="59"/>
                        <a:pt x="11" y="58"/>
                      </a:cubicBezTo>
                      <a:cubicBezTo>
                        <a:pt x="12" y="56"/>
                        <a:pt x="14" y="54"/>
                        <a:pt x="14" y="52"/>
                      </a:cubicBezTo>
                      <a:cubicBezTo>
                        <a:pt x="14" y="49"/>
                        <a:pt x="12" y="47"/>
                        <a:pt x="10" y="45"/>
                      </a:cubicBezTo>
                      <a:cubicBezTo>
                        <a:pt x="9" y="44"/>
                        <a:pt x="7" y="44"/>
                        <a:pt x="5" y="44"/>
                      </a:cubicBezTo>
                      <a:cubicBezTo>
                        <a:pt x="5" y="41"/>
                        <a:pt x="4" y="38"/>
                        <a:pt x="4" y="35"/>
                      </a:cubicBezTo>
                      <a:cubicBezTo>
                        <a:pt x="4" y="34"/>
                        <a:pt x="5" y="32"/>
                        <a:pt x="5" y="30"/>
                      </a:cubicBezTo>
                      <a:cubicBezTo>
                        <a:pt x="4" y="29"/>
                        <a:pt x="2" y="29"/>
                        <a:pt x="2" y="28"/>
                      </a:cubicBezTo>
                      <a:cubicBezTo>
                        <a:pt x="1" y="27"/>
                        <a:pt x="2" y="24"/>
                        <a:pt x="2" y="23"/>
                      </a:cubicBezTo>
                      <a:cubicBezTo>
                        <a:pt x="3" y="23"/>
                        <a:pt x="5" y="23"/>
                        <a:pt x="6" y="22"/>
                      </a:cubicBezTo>
                      <a:cubicBezTo>
                        <a:pt x="8" y="20"/>
                        <a:pt x="10" y="18"/>
                        <a:pt x="11" y="16"/>
                      </a:cubicBezTo>
                      <a:cubicBezTo>
                        <a:pt x="11" y="14"/>
                        <a:pt x="9" y="11"/>
                        <a:pt x="11" y="10"/>
                      </a:cubicBezTo>
                      <a:cubicBezTo>
                        <a:pt x="14" y="9"/>
                        <a:pt x="17" y="13"/>
                        <a:pt x="21" y="13"/>
                      </a:cubicBezTo>
                      <a:cubicBezTo>
                        <a:pt x="24" y="13"/>
                        <a:pt x="27" y="9"/>
                        <a:pt x="31" y="9"/>
                      </a:cubicBezTo>
                      <a:cubicBezTo>
                        <a:pt x="34" y="9"/>
                        <a:pt x="37" y="13"/>
                        <a:pt x="41" y="13"/>
                      </a:cubicBezTo>
                      <a:cubicBezTo>
                        <a:pt x="46" y="12"/>
                        <a:pt x="50" y="9"/>
                        <a:pt x="54" y="7"/>
                      </a:cubicBezTo>
                      <a:cubicBezTo>
                        <a:pt x="59" y="5"/>
                        <a:pt x="64" y="4"/>
                        <a:pt x="69" y="2"/>
                      </a:cubicBezTo>
                      <a:cubicBezTo>
                        <a:pt x="72" y="1"/>
                        <a:pt x="75" y="0"/>
                        <a:pt x="77" y="0"/>
                      </a:cubicBezTo>
                      <a:cubicBezTo>
                        <a:pt x="79" y="0"/>
                        <a:pt x="79" y="1"/>
                        <a:pt x="80" y="2"/>
                      </a:cubicBezTo>
                      <a:cubicBezTo>
                        <a:pt x="79" y="4"/>
                        <a:pt x="78" y="8"/>
                        <a:pt x="76" y="9"/>
                      </a:cubicBezTo>
                      <a:cubicBezTo>
                        <a:pt x="74" y="11"/>
                        <a:pt x="71" y="11"/>
                        <a:pt x="69" y="13"/>
                      </a:cubicBezTo>
                      <a:cubicBezTo>
                        <a:pt x="68" y="14"/>
                        <a:pt x="67" y="16"/>
                        <a:pt x="66" y="18"/>
                      </a:cubicBezTo>
                      <a:cubicBezTo>
                        <a:pt x="66" y="21"/>
                        <a:pt x="68" y="24"/>
                        <a:pt x="68" y="27"/>
                      </a:cubicBezTo>
                      <a:cubicBezTo>
                        <a:pt x="68" y="29"/>
                        <a:pt x="67" y="31"/>
                        <a:pt x="67" y="33"/>
                      </a:cubicBezTo>
                      <a:cubicBezTo>
                        <a:pt x="66" y="36"/>
                        <a:pt x="67" y="40"/>
                        <a:pt x="65" y="43"/>
                      </a:cubicBezTo>
                      <a:cubicBezTo>
                        <a:pt x="63" y="46"/>
                        <a:pt x="59" y="46"/>
                        <a:pt x="57" y="48"/>
                      </a:cubicBezTo>
                      <a:cubicBezTo>
                        <a:pt x="56" y="49"/>
                        <a:pt x="56" y="51"/>
                        <a:pt x="55" y="52"/>
                      </a:cubicBezTo>
                      <a:cubicBezTo>
                        <a:pt x="51" y="56"/>
                        <a:pt x="46" y="59"/>
                        <a:pt x="42" y="62"/>
                      </a:cubicBezTo>
                      <a:cubicBezTo>
                        <a:pt x="33" y="68"/>
                        <a:pt x="24" y="74"/>
                        <a:pt x="16" y="80"/>
                      </a:cubicBezTo>
                      <a:cubicBezTo>
                        <a:pt x="15" y="81"/>
                        <a:pt x="14" y="83"/>
                        <a:pt x="13" y="83"/>
                      </a:cubicBezTo>
                      <a:cubicBezTo>
                        <a:pt x="12" y="83"/>
                        <a:pt x="14" y="80"/>
                        <a:pt x="13" y="80"/>
                      </a:cubicBezTo>
                      <a:cubicBezTo>
                        <a:pt x="9" y="78"/>
                        <a:pt x="4" y="78"/>
                        <a:pt x="0" y="77"/>
                      </a:cubicBezTo>
                      <a:cubicBezTo>
                        <a:pt x="0" y="75"/>
                        <a:pt x="0" y="73"/>
                        <a:pt x="1" y="72"/>
                      </a:cubicBezTo>
                      <a:cubicBezTo>
                        <a:pt x="1" y="70"/>
                        <a:pt x="1" y="67"/>
                        <a:pt x="2" y="6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5" name="Freeform 2608"/>
                <p:cNvSpPr>
                  <a:spLocks noChangeAspect="1"/>
                </p:cNvSpPr>
                <p:nvPr/>
              </p:nvSpPr>
              <p:spPr bwMode="auto">
                <a:xfrm>
                  <a:off x="5367338" y="3219450"/>
                  <a:ext cx="34925" cy="42863"/>
                </a:xfrm>
                <a:custGeom>
                  <a:avLst/>
                  <a:gdLst>
                    <a:gd name="T0" fmla="*/ 0 w 18"/>
                    <a:gd name="T1" fmla="*/ 27 h 23"/>
                    <a:gd name="T2" fmla="*/ 1 w 18"/>
                    <a:gd name="T3" fmla="*/ 18 h 23"/>
                    <a:gd name="T4" fmla="*/ 7 w 18"/>
                    <a:gd name="T5" fmla="*/ 8 h 23"/>
                    <a:gd name="T6" fmla="*/ 11 w 18"/>
                    <a:gd name="T7" fmla="*/ 0 h 23"/>
                    <a:gd name="T8" fmla="*/ 17 w 18"/>
                    <a:gd name="T9" fmla="*/ 1 h 23"/>
                    <a:gd name="T10" fmla="*/ 22 w 18"/>
                    <a:gd name="T11" fmla="*/ 9 h 23"/>
                    <a:gd name="T12" fmla="*/ 18 w 18"/>
                    <a:gd name="T13" fmla="*/ 16 h 23"/>
                    <a:gd name="T14" fmla="*/ 12 w 18"/>
                    <a:gd name="T15" fmla="*/ 16 h 23"/>
                    <a:gd name="T16" fmla="*/ 10 w 18"/>
                    <a:gd name="T17" fmla="*/ 25 h 23"/>
                    <a:gd name="T18" fmla="*/ 7 w 18"/>
                    <a:gd name="T19" fmla="*/ 25 h 23"/>
                    <a:gd name="T20" fmla="*/ 4 w 18"/>
                    <a:gd name="T21" fmla="*/ 26 h 23"/>
                    <a:gd name="T22" fmla="*/ 0 w 18"/>
                    <a:gd name="T23" fmla="*/ 27 h 2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8"/>
                    <a:gd name="T37" fmla="*/ 0 h 23"/>
                    <a:gd name="T38" fmla="*/ 18 w 18"/>
                    <a:gd name="T39" fmla="*/ 23 h 2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8" h="23">
                      <a:moveTo>
                        <a:pt x="0" y="23"/>
                      </a:moveTo>
                      <a:cubicBezTo>
                        <a:pt x="0" y="21"/>
                        <a:pt x="0" y="18"/>
                        <a:pt x="1" y="15"/>
                      </a:cubicBezTo>
                      <a:cubicBezTo>
                        <a:pt x="2" y="12"/>
                        <a:pt x="4" y="10"/>
                        <a:pt x="6" y="7"/>
                      </a:cubicBezTo>
                      <a:cubicBezTo>
                        <a:pt x="7" y="5"/>
                        <a:pt x="8" y="2"/>
                        <a:pt x="9" y="0"/>
                      </a:cubicBezTo>
                      <a:cubicBezTo>
                        <a:pt x="11" y="0"/>
                        <a:pt x="13" y="0"/>
                        <a:pt x="14" y="1"/>
                      </a:cubicBezTo>
                      <a:cubicBezTo>
                        <a:pt x="16" y="3"/>
                        <a:pt x="18" y="5"/>
                        <a:pt x="18" y="8"/>
                      </a:cubicBezTo>
                      <a:cubicBezTo>
                        <a:pt x="18" y="10"/>
                        <a:pt x="16" y="12"/>
                        <a:pt x="15" y="14"/>
                      </a:cubicBezTo>
                      <a:cubicBezTo>
                        <a:pt x="13" y="15"/>
                        <a:pt x="11" y="13"/>
                        <a:pt x="10" y="14"/>
                      </a:cubicBezTo>
                      <a:cubicBezTo>
                        <a:pt x="8" y="16"/>
                        <a:pt x="9" y="19"/>
                        <a:pt x="8" y="21"/>
                      </a:cubicBezTo>
                      <a:cubicBezTo>
                        <a:pt x="7" y="22"/>
                        <a:pt x="6" y="21"/>
                        <a:pt x="6" y="21"/>
                      </a:cubicBezTo>
                      <a:cubicBezTo>
                        <a:pt x="5" y="21"/>
                        <a:pt x="4" y="21"/>
                        <a:pt x="3" y="22"/>
                      </a:cubicBezTo>
                      <a:cubicBezTo>
                        <a:pt x="2" y="22"/>
                        <a:pt x="1" y="23"/>
                        <a:pt x="0" y="2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6" name="Freeform 2609"/>
                <p:cNvSpPr>
                  <a:spLocks noChangeAspect="1"/>
                </p:cNvSpPr>
                <p:nvPr/>
              </p:nvSpPr>
              <p:spPr bwMode="auto">
                <a:xfrm>
                  <a:off x="5357813" y="3287713"/>
                  <a:ext cx="509588" cy="460375"/>
                </a:xfrm>
                <a:custGeom>
                  <a:avLst/>
                  <a:gdLst>
                    <a:gd name="T0" fmla="*/ 249 w 267"/>
                    <a:gd name="T1" fmla="*/ 145 h 242"/>
                    <a:gd name="T2" fmla="*/ 243 w 267"/>
                    <a:gd name="T3" fmla="*/ 132 h 242"/>
                    <a:gd name="T4" fmla="*/ 232 w 267"/>
                    <a:gd name="T5" fmla="*/ 117 h 242"/>
                    <a:gd name="T6" fmla="*/ 233 w 267"/>
                    <a:gd name="T7" fmla="*/ 103 h 242"/>
                    <a:gd name="T8" fmla="*/ 220 w 267"/>
                    <a:gd name="T9" fmla="*/ 91 h 242"/>
                    <a:gd name="T10" fmla="*/ 214 w 267"/>
                    <a:gd name="T11" fmla="*/ 84 h 242"/>
                    <a:gd name="T12" fmla="*/ 195 w 267"/>
                    <a:gd name="T13" fmla="*/ 72 h 242"/>
                    <a:gd name="T14" fmla="*/ 176 w 267"/>
                    <a:gd name="T15" fmla="*/ 59 h 242"/>
                    <a:gd name="T16" fmla="*/ 113 w 267"/>
                    <a:gd name="T17" fmla="*/ 24 h 242"/>
                    <a:gd name="T18" fmla="*/ 89 w 267"/>
                    <a:gd name="T19" fmla="*/ 7 h 242"/>
                    <a:gd name="T20" fmla="*/ 63 w 267"/>
                    <a:gd name="T21" fmla="*/ 6 h 242"/>
                    <a:gd name="T22" fmla="*/ 35 w 267"/>
                    <a:gd name="T23" fmla="*/ 16 h 242"/>
                    <a:gd name="T24" fmla="*/ 43 w 267"/>
                    <a:gd name="T25" fmla="*/ 37 h 242"/>
                    <a:gd name="T26" fmla="*/ 28 w 267"/>
                    <a:gd name="T27" fmla="*/ 47 h 242"/>
                    <a:gd name="T28" fmla="*/ 5 w 267"/>
                    <a:gd name="T29" fmla="*/ 56 h 242"/>
                    <a:gd name="T30" fmla="*/ 1 w 267"/>
                    <a:gd name="T31" fmla="*/ 79 h 242"/>
                    <a:gd name="T32" fmla="*/ 13 w 267"/>
                    <a:gd name="T33" fmla="*/ 79 h 242"/>
                    <a:gd name="T34" fmla="*/ 31 w 267"/>
                    <a:gd name="T35" fmla="*/ 114 h 242"/>
                    <a:gd name="T36" fmla="*/ 44 w 267"/>
                    <a:gd name="T37" fmla="*/ 132 h 242"/>
                    <a:gd name="T38" fmla="*/ 52 w 267"/>
                    <a:gd name="T39" fmla="*/ 149 h 242"/>
                    <a:gd name="T40" fmla="*/ 66 w 267"/>
                    <a:gd name="T41" fmla="*/ 165 h 242"/>
                    <a:gd name="T42" fmla="*/ 71 w 267"/>
                    <a:gd name="T43" fmla="*/ 191 h 242"/>
                    <a:gd name="T44" fmla="*/ 81 w 267"/>
                    <a:gd name="T45" fmla="*/ 217 h 242"/>
                    <a:gd name="T46" fmla="*/ 96 w 267"/>
                    <a:gd name="T47" fmla="*/ 231 h 242"/>
                    <a:gd name="T48" fmla="*/ 107 w 267"/>
                    <a:gd name="T49" fmla="*/ 249 h 242"/>
                    <a:gd name="T50" fmla="*/ 120 w 267"/>
                    <a:gd name="T51" fmla="*/ 276 h 242"/>
                    <a:gd name="T52" fmla="*/ 126 w 267"/>
                    <a:gd name="T53" fmla="*/ 280 h 242"/>
                    <a:gd name="T54" fmla="*/ 136 w 267"/>
                    <a:gd name="T55" fmla="*/ 284 h 242"/>
                    <a:gd name="T56" fmla="*/ 139 w 267"/>
                    <a:gd name="T57" fmla="*/ 271 h 242"/>
                    <a:gd name="T58" fmla="*/ 186 w 267"/>
                    <a:gd name="T59" fmla="*/ 271 h 242"/>
                    <a:gd name="T60" fmla="*/ 203 w 267"/>
                    <a:gd name="T61" fmla="*/ 276 h 242"/>
                    <a:gd name="T62" fmla="*/ 267 w 267"/>
                    <a:gd name="T63" fmla="*/ 242 h 242"/>
                    <a:gd name="T64" fmla="*/ 321 w 267"/>
                    <a:gd name="T65" fmla="*/ 189 h 242"/>
                    <a:gd name="T66" fmla="*/ 309 w 267"/>
                    <a:gd name="T67" fmla="*/ 180 h 242"/>
                    <a:gd name="T68" fmla="*/ 257 w 267"/>
                    <a:gd name="T69" fmla="*/ 156 h 242"/>
                    <a:gd name="T70" fmla="*/ 258 w 267"/>
                    <a:gd name="T71" fmla="*/ 149 h 242"/>
                    <a:gd name="T72" fmla="*/ 257 w 267"/>
                    <a:gd name="T73" fmla="*/ 145 h 24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67"/>
                    <a:gd name="T112" fmla="*/ 0 h 242"/>
                    <a:gd name="T113" fmla="*/ 267 w 267"/>
                    <a:gd name="T114" fmla="*/ 242 h 24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67" h="242">
                      <a:moveTo>
                        <a:pt x="210" y="119"/>
                      </a:moveTo>
                      <a:cubicBezTo>
                        <a:pt x="209" y="120"/>
                        <a:pt x="208" y="121"/>
                        <a:pt x="207" y="121"/>
                      </a:cubicBezTo>
                      <a:cubicBezTo>
                        <a:pt x="206" y="120"/>
                        <a:pt x="205" y="118"/>
                        <a:pt x="205" y="117"/>
                      </a:cubicBezTo>
                      <a:cubicBezTo>
                        <a:pt x="204" y="115"/>
                        <a:pt x="204" y="112"/>
                        <a:pt x="202" y="110"/>
                      </a:cubicBezTo>
                      <a:cubicBezTo>
                        <a:pt x="201" y="108"/>
                        <a:pt x="199" y="106"/>
                        <a:pt x="197" y="104"/>
                      </a:cubicBezTo>
                      <a:cubicBezTo>
                        <a:pt x="196" y="102"/>
                        <a:pt x="193" y="101"/>
                        <a:pt x="193" y="98"/>
                      </a:cubicBezTo>
                      <a:cubicBezTo>
                        <a:pt x="192" y="96"/>
                        <a:pt x="194" y="94"/>
                        <a:pt x="194" y="92"/>
                      </a:cubicBezTo>
                      <a:cubicBezTo>
                        <a:pt x="195" y="90"/>
                        <a:pt x="195" y="87"/>
                        <a:pt x="194" y="86"/>
                      </a:cubicBezTo>
                      <a:cubicBezTo>
                        <a:pt x="192" y="83"/>
                        <a:pt x="188" y="82"/>
                        <a:pt x="186" y="80"/>
                      </a:cubicBezTo>
                      <a:cubicBezTo>
                        <a:pt x="184" y="79"/>
                        <a:pt x="184" y="77"/>
                        <a:pt x="183" y="76"/>
                      </a:cubicBezTo>
                      <a:cubicBezTo>
                        <a:pt x="182" y="74"/>
                        <a:pt x="179" y="75"/>
                        <a:pt x="178" y="74"/>
                      </a:cubicBezTo>
                      <a:cubicBezTo>
                        <a:pt x="177" y="73"/>
                        <a:pt x="178" y="71"/>
                        <a:pt x="178" y="70"/>
                      </a:cubicBezTo>
                      <a:cubicBezTo>
                        <a:pt x="176" y="67"/>
                        <a:pt x="175" y="63"/>
                        <a:pt x="173" y="60"/>
                      </a:cubicBezTo>
                      <a:cubicBezTo>
                        <a:pt x="169" y="60"/>
                        <a:pt x="165" y="60"/>
                        <a:pt x="162" y="60"/>
                      </a:cubicBezTo>
                      <a:cubicBezTo>
                        <a:pt x="160" y="58"/>
                        <a:pt x="160" y="54"/>
                        <a:pt x="158" y="52"/>
                      </a:cubicBezTo>
                      <a:cubicBezTo>
                        <a:pt x="154" y="51"/>
                        <a:pt x="150" y="50"/>
                        <a:pt x="146" y="49"/>
                      </a:cubicBezTo>
                      <a:cubicBezTo>
                        <a:pt x="139" y="48"/>
                        <a:pt x="131" y="48"/>
                        <a:pt x="124" y="48"/>
                      </a:cubicBezTo>
                      <a:cubicBezTo>
                        <a:pt x="114" y="38"/>
                        <a:pt x="104" y="29"/>
                        <a:pt x="94" y="20"/>
                      </a:cubicBezTo>
                      <a:cubicBezTo>
                        <a:pt x="91" y="18"/>
                        <a:pt x="87" y="16"/>
                        <a:pt x="84" y="14"/>
                      </a:cubicBezTo>
                      <a:cubicBezTo>
                        <a:pt x="80" y="11"/>
                        <a:pt x="77" y="9"/>
                        <a:pt x="74" y="6"/>
                      </a:cubicBezTo>
                      <a:cubicBezTo>
                        <a:pt x="68" y="4"/>
                        <a:pt x="63" y="2"/>
                        <a:pt x="58" y="0"/>
                      </a:cubicBezTo>
                      <a:cubicBezTo>
                        <a:pt x="56" y="1"/>
                        <a:pt x="54" y="4"/>
                        <a:pt x="52" y="5"/>
                      </a:cubicBezTo>
                      <a:cubicBezTo>
                        <a:pt x="45" y="8"/>
                        <a:pt x="38" y="9"/>
                        <a:pt x="29" y="11"/>
                      </a:cubicBezTo>
                      <a:cubicBezTo>
                        <a:pt x="29" y="11"/>
                        <a:pt x="28" y="12"/>
                        <a:pt x="29" y="13"/>
                      </a:cubicBezTo>
                      <a:cubicBezTo>
                        <a:pt x="32" y="19"/>
                        <a:pt x="38" y="23"/>
                        <a:pt x="40" y="29"/>
                      </a:cubicBezTo>
                      <a:cubicBezTo>
                        <a:pt x="41" y="30"/>
                        <a:pt x="37" y="29"/>
                        <a:pt x="36" y="31"/>
                      </a:cubicBezTo>
                      <a:cubicBezTo>
                        <a:pt x="35" y="32"/>
                        <a:pt x="36" y="35"/>
                        <a:pt x="34" y="36"/>
                      </a:cubicBezTo>
                      <a:cubicBezTo>
                        <a:pt x="31" y="37"/>
                        <a:pt x="26" y="37"/>
                        <a:pt x="23" y="39"/>
                      </a:cubicBezTo>
                      <a:cubicBezTo>
                        <a:pt x="21" y="41"/>
                        <a:pt x="20" y="45"/>
                        <a:pt x="18" y="49"/>
                      </a:cubicBezTo>
                      <a:cubicBezTo>
                        <a:pt x="13" y="49"/>
                        <a:pt x="9" y="47"/>
                        <a:pt x="4" y="47"/>
                      </a:cubicBezTo>
                      <a:cubicBezTo>
                        <a:pt x="3" y="50"/>
                        <a:pt x="3" y="55"/>
                        <a:pt x="2" y="58"/>
                      </a:cubicBezTo>
                      <a:cubicBezTo>
                        <a:pt x="1" y="61"/>
                        <a:pt x="0" y="64"/>
                        <a:pt x="1" y="66"/>
                      </a:cubicBezTo>
                      <a:cubicBezTo>
                        <a:pt x="1" y="67"/>
                        <a:pt x="4" y="66"/>
                        <a:pt x="5" y="66"/>
                      </a:cubicBezTo>
                      <a:cubicBezTo>
                        <a:pt x="7" y="66"/>
                        <a:pt x="10" y="65"/>
                        <a:pt x="11" y="66"/>
                      </a:cubicBezTo>
                      <a:cubicBezTo>
                        <a:pt x="15" y="72"/>
                        <a:pt x="16" y="80"/>
                        <a:pt x="19" y="86"/>
                      </a:cubicBezTo>
                      <a:cubicBezTo>
                        <a:pt x="21" y="89"/>
                        <a:pt x="24" y="92"/>
                        <a:pt x="26" y="95"/>
                      </a:cubicBezTo>
                      <a:cubicBezTo>
                        <a:pt x="28" y="98"/>
                        <a:pt x="30" y="100"/>
                        <a:pt x="32" y="103"/>
                      </a:cubicBezTo>
                      <a:cubicBezTo>
                        <a:pt x="34" y="105"/>
                        <a:pt x="37" y="107"/>
                        <a:pt x="37" y="110"/>
                      </a:cubicBezTo>
                      <a:cubicBezTo>
                        <a:pt x="38" y="112"/>
                        <a:pt x="35" y="115"/>
                        <a:pt x="36" y="117"/>
                      </a:cubicBezTo>
                      <a:cubicBezTo>
                        <a:pt x="37" y="120"/>
                        <a:pt x="41" y="123"/>
                        <a:pt x="43" y="124"/>
                      </a:cubicBezTo>
                      <a:cubicBezTo>
                        <a:pt x="46" y="126"/>
                        <a:pt x="48" y="129"/>
                        <a:pt x="51" y="132"/>
                      </a:cubicBezTo>
                      <a:cubicBezTo>
                        <a:pt x="52" y="134"/>
                        <a:pt x="54" y="136"/>
                        <a:pt x="55" y="138"/>
                      </a:cubicBezTo>
                      <a:cubicBezTo>
                        <a:pt x="56" y="142"/>
                        <a:pt x="58" y="146"/>
                        <a:pt x="59" y="151"/>
                      </a:cubicBezTo>
                      <a:cubicBezTo>
                        <a:pt x="59" y="153"/>
                        <a:pt x="59" y="156"/>
                        <a:pt x="59" y="159"/>
                      </a:cubicBezTo>
                      <a:cubicBezTo>
                        <a:pt x="59" y="161"/>
                        <a:pt x="58" y="164"/>
                        <a:pt x="59" y="167"/>
                      </a:cubicBezTo>
                      <a:cubicBezTo>
                        <a:pt x="61" y="172"/>
                        <a:pt x="64" y="177"/>
                        <a:pt x="67" y="181"/>
                      </a:cubicBezTo>
                      <a:cubicBezTo>
                        <a:pt x="69" y="183"/>
                        <a:pt x="72" y="183"/>
                        <a:pt x="74" y="185"/>
                      </a:cubicBezTo>
                      <a:cubicBezTo>
                        <a:pt x="76" y="187"/>
                        <a:pt x="78" y="190"/>
                        <a:pt x="80" y="193"/>
                      </a:cubicBezTo>
                      <a:cubicBezTo>
                        <a:pt x="82" y="195"/>
                        <a:pt x="84" y="198"/>
                        <a:pt x="86" y="200"/>
                      </a:cubicBezTo>
                      <a:cubicBezTo>
                        <a:pt x="87" y="203"/>
                        <a:pt x="88" y="206"/>
                        <a:pt x="89" y="208"/>
                      </a:cubicBezTo>
                      <a:cubicBezTo>
                        <a:pt x="93" y="214"/>
                        <a:pt x="96" y="219"/>
                        <a:pt x="100" y="224"/>
                      </a:cubicBezTo>
                      <a:cubicBezTo>
                        <a:pt x="101" y="226"/>
                        <a:pt x="99" y="228"/>
                        <a:pt x="100" y="230"/>
                      </a:cubicBezTo>
                      <a:cubicBezTo>
                        <a:pt x="101" y="231"/>
                        <a:pt x="102" y="227"/>
                        <a:pt x="103" y="228"/>
                      </a:cubicBezTo>
                      <a:cubicBezTo>
                        <a:pt x="105" y="229"/>
                        <a:pt x="103" y="232"/>
                        <a:pt x="105" y="234"/>
                      </a:cubicBezTo>
                      <a:cubicBezTo>
                        <a:pt x="106" y="237"/>
                        <a:pt x="108" y="240"/>
                        <a:pt x="109" y="242"/>
                      </a:cubicBezTo>
                      <a:cubicBezTo>
                        <a:pt x="111" y="240"/>
                        <a:pt x="112" y="239"/>
                        <a:pt x="113" y="237"/>
                      </a:cubicBezTo>
                      <a:cubicBezTo>
                        <a:pt x="114" y="234"/>
                        <a:pt x="113" y="231"/>
                        <a:pt x="113" y="229"/>
                      </a:cubicBezTo>
                      <a:cubicBezTo>
                        <a:pt x="114" y="227"/>
                        <a:pt x="115" y="226"/>
                        <a:pt x="116" y="226"/>
                      </a:cubicBezTo>
                      <a:cubicBezTo>
                        <a:pt x="118" y="225"/>
                        <a:pt x="119" y="228"/>
                        <a:pt x="120" y="228"/>
                      </a:cubicBezTo>
                      <a:cubicBezTo>
                        <a:pt x="132" y="228"/>
                        <a:pt x="144" y="226"/>
                        <a:pt x="155" y="226"/>
                      </a:cubicBezTo>
                      <a:lnTo>
                        <a:pt x="162" y="231"/>
                      </a:lnTo>
                      <a:cubicBezTo>
                        <a:pt x="164" y="233"/>
                        <a:pt x="167" y="232"/>
                        <a:pt x="169" y="230"/>
                      </a:cubicBezTo>
                      <a:cubicBezTo>
                        <a:pt x="174" y="226"/>
                        <a:pt x="176" y="220"/>
                        <a:pt x="180" y="215"/>
                      </a:cubicBezTo>
                      <a:cubicBezTo>
                        <a:pt x="194" y="211"/>
                        <a:pt x="208" y="206"/>
                        <a:pt x="222" y="202"/>
                      </a:cubicBezTo>
                      <a:lnTo>
                        <a:pt x="261" y="188"/>
                      </a:lnTo>
                      <a:lnTo>
                        <a:pt x="267" y="158"/>
                      </a:lnTo>
                      <a:lnTo>
                        <a:pt x="261" y="146"/>
                      </a:lnTo>
                      <a:lnTo>
                        <a:pt x="257" y="150"/>
                      </a:lnTo>
                      <a:lnTo>
                        <a:pt x="218" y="142"/>
                      </a:lnTo>
                      <a:lnTo>
                        <a:pt x="214" y="130"/>
                      </a:lnTo>
                      <a:lnTo>
                        <a:pt x="217" y="126"/>
                      </a:lnTo>
                      <a:cubicBezTo>
                        <a:pt x="217" y="125"/>
                        <a:pt x="216" y="124"/>
                        <a:pt x="215" y="124"/>
                      </a:cubicBezTo>
                      <a:cubicBezTo>
                        <a:pt x="214" y="124"/>
                        <a:pt x="212" y="127"/>
                        <a:pt x="212" y="126"/>
                      </a:cubicBezTo>
                      <a:cubicBezTo>
                        <a:pt x="211" y="124"/>
                        <a:pt x="214" y="123"/>
                        <a:pt x="214" y="121"/>
                      </a:cubicBezTo>
                      <a:cubicBezTo>
                        <a:pt x="213" y="120"/>
                        <a:pt x="211" y="120"/>
                        <a:pt x="210" y="11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7" name="Freeform 2610"/>
                <p:cNvSpPr>
                  <a:spLocks noChangeAspect="1"/>
                </p:cNvSpPr>
                <p:nvPr/>
              </p:nvSpPr>
              <p:spPr bwMode="auto">
                <a:xfrm>
                  <a:off x="5365750" y="3252788"/>
                  <a:ext cx="103188" cy="128588"/>
                </a:xfrm>
                <a:custGeom>
                  <a:avLst/>
                  <a:gdLst>
                    <a:gd name="T0" fmla="*/ 0 w 54"/>
                    <a:gd name="T1" fmla="*/ 79 h 67"/>
                    <a:gd name="T2" fmla="*/ 0 w 54"/>
                    <a:gd name="T3" fmla="*/ 76 h 67"/>
                    <a:gd name="T4" fmla="*/ 0 w 54"/>
                    <a:gd name="T5" fmla="*/ 74 h 67"/>
                    <a:gd name="T6" fmla="*/ 0 w 54"/>
                    <a:gd name="T7" fmla="*/ 64 h 67"/>
                    <a:gd name="T8" fmla="*/ 2 w 54"/>
                    <a:gd name="T9" fmla="*/ 50 h 67"/>
                    <a:gd name="T10" fmla="*/ 4 w 54"/>
                    <a:gd name="T11" fmla="*/ 42 h 67"/>
                    <a:gd name="T12" fmla="*/ 5 w 54"/>
                    <a:gd name="T13" fmla="*/ 28 h 67"/>
                    <a:gd name="T14" fmla="*/ 6 w 54"/>
                    <a:gd name="T15" fmla="*/ 18 h 67"/>
                    <a:gd name="T16" fmla="*/ 22 w 54"/>
                    <a:gd name="T17" fmla="*/ 22 h 67"/>
                    <a:gd name="T18" fmla="*/ 22 w 54"/>
                    <a:gd name="T19" fmla="*/ 25 h 67"/>
                    <a:gd name="T20" fmla="*/ 25 w 54"/>
                    <a:gd name="T21" fmla="*/ 22 h 67"/>
                    <a:gd name="T22" fmla="*/ 57 w 54"/>
                    <a:gd name="T23" fmla="*/ 0 h 67"/>
                    <a:gd name="T24" fmla="*/ 58 w 54"/>
                    <a:gd name="T25" fmla="*/ 5 h 67"/>
                    <a:gd name="T26" fmla="*/ 60 w 54"/>
                    <a:gd name="T27" fmla="*/ 13 h 67"/>
                    <a:gd name="T28" fmla="*/ 58 w 54"/>
                    <a:gd name="T29" fmla="*/ 17 h 67"/>
                    <a:gd name="T30" fmla="*/ 65 w 54"/>
                    <a:gd name="T31" fmla="*/ 22 h 67"/>
                    <a:gd name="T32" fmla="*/ 58 w 54"/>
                    <a:gd name="T33" fmla="*/ 28 h 67"/>
                    <a:gd name="T34" fmla="*/ 30 w 54"/>
                    <a:gd name="T35" fmla="*/ 35 h 67"/>
                    <a:gd name="T36" fmla="*/ 30 w 54"/>
                    <a:gd name="T37" fmla="*/ 37 h 67"/>
                    <a:gd name="T38" fmla="*/ 43 w 54"/>
                    <a:gd name="T39" fmla="*/ 57 h 67"/>
                    <a:gd name="T40" fmla="*/ 39 w 54"/>
                    <a:gd name="T41" fmla="*/ 59 h 67"/>
                    <a:gd name="T42" fmla="*/ 36 w 54"/>
                    <a:gd name="T43" fmla="*/ 65 h 67"/>
                    <a:gd name="T44" fmla="*/ 23 w 54"/>
                    <a:gd name="T45" fmla="*/ 69 h 67"/>
                    <a:gd name="T46" fmla="*/ 17 w 54"/>
                    <a:gd name="T47" fmla="*/ 81 h 67"/>
                    <a:gd name="T48" fmla="*/ 0 w 54"/>
                    <a:gd name="T49" fmla="*/ 79 h 6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4"/>
                    <a:gd name="T76" fmla="*/ 0 h 67"/>
                    <a:gd name="T77" fmla="*/ 54 w 54"/>
                    <a:gd name="T78" fmla="*/ 67 h 6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4" h="67">
                      <a:moveTo>
                        <a:pt x="0" y="65"/>
                      </a:moveTo>
                      <a:cubicBezTo>
                        <a:pt x="0" y="64"/>
                        <a:pt x="0" y="63"/>
                        <a:pt x="0" y="63"/>
                      </a:cubicBezTo>
                      <a:cubicBezTo>
                        <a:pt x="0" y="62"/>
                        <a:pt x="0" y="62"/>
                        <a:pt x="0" y="61"/>
                      </a:cubicBezTo>
                      <a:cubicBezTo>
                        <a:pt x="0" y="59"/>
                        <a:pt x="0" y="56"/>
                        <a:pt x="0" y="53"/>
                      </a:cubicBezTo>
                      <a:cubicBezTo>
                        <a:pt x="1" y="49"/>
                        <a:pt x="1" y="45"/>
                        <a:pt x="2" y="41"/>
                      </a:cubicBezTo>
                      <a:cubicBezTo>
                        <a:pt x="2" y="39"/>
                        <a:pt x="3" y="37"/>
                        <a:pt x="3" y="35"/>
                      </a:cubicBezTo>
                      <a:cubicBezTo>
                        <a:pt x="3" y="31"/>
                        <a:pt x="3" y="27"/>
                        <a:pt x="4" y="23"/>
                      </a:cubicBezTo>
                      <a:cubicBezTo>
                        <a:pt x="4" y="21"/>
                        <a:pt x="4" y="18"/>
                        <a:pt x="5" y="15"/>
                      </a:cubicBezTo>
                      <a:cubicBezTo>
                        <a:pt x="9" y="16"/>
                        <a:pt x="14" y="16"/>
                        <a:pt x="18" y="18"/>
                      </a:cubicBezTo>
                      <a:cubicBezTo>
                        <a:pt x="19" y="18"/>
                        <a:pt x="17" y="21"/>
                        <a:pt x="18" y="21"/>
                      </a:cubicBezTo>
                      <a:cubicBezTo>
                        <a:pt x="19" y="21"/>
                        <a:pt x="20" y="19"/>
                        <a:pt x="21" y="18"/>
                      </a:cubicBezTo>
                      <a:cubicBezTo>
                        <a:pt x="29" y="12"/>
                        <a:pt x="38" y="6"/>
                        <a:pt x="47" y="0"/>
                      </a:cubicBezTo>
                      <a:cubicBezTo>
                        <a:pt x="47" y="2"/>
                        <a:pt x="47" y="3"/>
                        <a:pt x="48" y="4"/>
                      </a:cubicBezTo>
                      <a:cubicBezTo>
                        <a:pt x="48" y="7"/>
                        <a:pt x="50" y="9"/>
                        <a:pt x="50" y="11"/>
                      </a:cubicBezTo>
                      <a:cubicBezTo>
                        <a:pt x="50" y="13"/>
                        <a:pt x="48" y="13"/>
                        <a:pt x="48" y="14"/>
                      </a:cubicBezTo>
                      <a:cubicBezTo>
                        <a:pt x="50" y="16"/>
                        <a:pt x="52" y="17"/>
                        <a:pt x="54" y="18"/>
                      </a:cubicBezTo>
                      <a:cubicBezTo>
                        <a:pt x="52" y="19"/>
                        <a:pt x="50" y="22"/>
                        <a:pt x="48" y="23"/>
                      </a:cubicBezTo>
                      <a:cubicBezTo>
                        <a:pt x="41" y="26"/>
                        <a:pt x="34" y="27"/>
                        <a:pt x="25" y="29"/>
                      </a:cubicBezTo>
                      <a:cubicBezTo>
                        <a:pt x="25" y="29"/>
                        <a:pt x="24" y="30"/>
                        <a:pt x="25" y="31"/>
                      </a:cubicBezTo>
                      <a:cubicBezTo>
                        <a:pt x="28" y="37"/>
                        <a:pt x="34" y="41"/>
                        <a:pt x="36" y="47"/>
                      </a:cubicBezTo>
                      <a:cubicBezTo>
                        <a:pt x="37" y="48"/>
                        <a:pt x="33" y="47"/>
                        <a:pt x="32" y="49"/>
                      </a:cubicBezTo>
                      <a:cubicBezTo>
                        <a:pt x="31" y="50"/>
                        <a:pt x="32" y="53"/>
                        <a:pt x="30" y="54"/>
                      </a:cubicBezTo>
                      <a:cubicBezTo>
                        <a:pt x="27" y="55"/>
                        <a:pt x="22" y="55"/>
                        <a:pt x="19" y="57"/>
                      </a:cubicBezTo>
                      <a:cubicBezTo>
                        <a:pt x="17" y="59"/>
                        <a:pt x="16" y="63"/>
                        <a:pt x="14" y="67"/>
                      </a:cubicBezTo>
                      <a:cubicBezTo>
                        <a:pt x="9" y="67"/>
                        <a:pt x="5" y="65"/>
                        <a:pt x="0" y="6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8" name="Freeform 2611"/>
                <p:cNvSpPr>
                  <a:spLocks noChangeAspect="1"/>
                </p:cNvSpPr>
                <p:nvPr/>
              </p:nvSpPr>
              <p:spPr bwMode="auto">
                <a:xfrm>
                  <a:off x="5299075" y="3319463"/>
                  <a:ext cx="66675" cy="101600"/>
                </a:xfrm>
                <a:custGeom>
                  <a:avLst/>
                  <a:gdLst>
                    <a:gd name="T0" fmla="*/ 42 w 35"/>
                    <a:gd name="T1" fmla="*/ 31 h 53"/>
                    <a:gd name="T2" fmla="*/ 37 w 35"/>
                    <a:gd name="T3" fmla="*/ 37 h 53"/>
                    <a:gd name="T4" fmla="*/ 37 w 35"/>
                    <a:gd name="T5" fmla="*/ 47 h 53"/>
                    <a:gd name="T6" fmla="*/ 34 w 35"/>
                    <a:gd name="T7" fmla="*/ 52 h 53"/>
                    <a:gd name="T8" fmla="*/ 35 w 35"/>
                    <a:gd name="T9" fmla="*/ 62 h 53"/>
                    <a:gd name="T10" fmla="*/ 34 w 35"/>
                    <a:gd name="T11" fmla="*/ 64 h 53"/>
                    <a:gd name="T12" fmla="*/ 23 w 35"/>
                    <a:gd name="T13" fmla="*/ 57 h 53"/>
                    <a:gd name="T14" fmla="*/ 20 w 35"/>
                    <a:gd name="T15" fmla="*/ 50 h 53"/>
                    <a:gd name="T16" fmla="*/ 8 w 35"/>
                    <a:gd name="T17" fmla="*/ 35 h 53"/>
                    <a:gd name="T18" fmla="*/ 8 w 35"/>
                    <a:gd name="T19" fmla="*/ 30 h 53"/>
                    <a:gd name="T20" fmla="*/ 5 w 35"/>
                    <a:gd name="T21" fmla="*/ 22 h 53"/>
                    <a:gd name="T22" fmla="*/ 1 w 35"/>
                    <a:gd name="T23" fmla="*/ 12 h 53"/>
                    <a:gd name="T24" fmla="*/ 2 w 35"/>
                    <a:gd name="T25" fmla="*/ 2 h 53"/>
                    <a:gd name="T26" fmla="*/ 11 w 35"/>
                    <a:gd name="T27" fmla="*/ 0 h 53"/>
                    <a:gd name="T28" fmla="*/ 20 w 35"/>
                    <a:gd name="T29" fmla="*/ 2 h 53"/>
                    <a:gd name="T30" fmla="*/ 29 w 35"/>
                    <a:gd name="T31" fmla="*/ 1 h 53"/>
                    <a:gd name="T32" fmla="*/ 42 w 35"/>
                    <a:gd name="T33" fmla="*/ 31 h 5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53"/>
                    <a:gd name="T53" fmla="*/ 35 w 35"/>
                    <a:gd name="T54" fmla="*/ 53 h 5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53">
                      <a:moveTo>
                        <a:pt x="35" y="26"/>
                      </a:moveTo>
                      <a:cubicBezTo>
                        <a:pt x="33" y="27"/>
                        <a:pt x="31" y="29"/>
                        <a:pt x="31" y="31"/>
                      </a:cubicBezTo>
                      <a:cubicBezTo>
                        <a:pt x="30" y="34"/>
                        <a:pt x="32" y="36"/>
                        <a:pt x="31" y="39"/>
                      </a:cubicBezTo>
                      <a:cubicBezTo>
                        <a:pt x="31" y="40"/>
                        <a:pt x="28" y="41"/>
                        <a:pt x="28" y="43"/>
                      </a:cubicBezTo>
                      <a:cubicBezTo>
                        <a:pt x="28" y="46"/>
                        <a:pt x="29" y="48"/>
                        <a:pt x="29" y="51"/>
                      </a:cubicBezTo>
                      <a:cubicBezTo>
                        <a:pt x="29" y="52"/>
                        <a:pt x="29" y="53"/>
                        <a:pt x="28" y="53"/>
                      </a:cubicBezTo>
                      <a:cubicBezTo>
                        <a:pt x="25" y="52"/>
                        <a:pt x="21" y="50"/>
                        <a:pt x="19" y="47"/>
                      </a:cubicBezTo>
                      <a:cubicBezTo>
                        <a:pt x="17" y="46"/>
                        <a:pt x="18" y="43"/>
                        <a:pt x="17" y="41"/>
                      </a:cubicBezTo>
                      <a:cubicBezTo>
                        <a:pt x="14" y="37"/>
                        <a:pt x="10" y="33"/>
                        <a:pt x="7" y="29"/>
                      </a:cubicBezTo>
                      <a:cubicBezTo>
                        <a:pt x="6" y="28"/>
                        <a:pt x="7" y="26"/>
                        <a:pt x="7" y="25"/>
                      </a:cubicBezTo>
                      <a:cubicBezTo>
                        <a:pt x="6" y="23"/>
                        <a:pt x="5" y="20"/>
                        <a:pt x="4" y="18"/>
                      </a:cubicBezTo>
                      <a:cubicBezTo>
                        <a:pt x="3" y="15"/>
                        <a:pt x="1" y="13"/>
                        <a:pt x="1" y="10"/>
                      </a:cubicBezTo>
                      <a:cubicBezTo>
                        <a:pt x="1" y="7"/>
                        <a:pt x="0" y="4"/>
                        <a:pt x="2" y="2"/>
                      </a:cubicBezTo>
                      <a:cubicBezTo>
                        <a:pt x="4" y="0"/>
                        <a:pt x="7" y="0"/>
                        <a:pt x="9" y="0"/>
                      </a:cubicBezTo>
                      <a:cubicBezTo>
                        <a:pt x="12" y="0"/>
                        <a:pt x="15" y="2"/>
                        <a:pt x="17" y="2"/>
                      </a:cubicBezTo>
                      <a:cubicBezTo>
                        <a:pt x="20" y="2"/>
                        <a:pt x="22" y="1"/>
                        <a:pt x="24" y="1"/>
                      </a:cubicBezTo>
                      <a:lnTo>
                        <a:pt x="35" y="26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59" name="Freeform 2612"/>
                <p:cNvSpPr>
                  <a:spLocks noChangeAspect="1"/>
                </p:cNvSpPr>
                <p:nvPr/>
              </p:nvSpPr>
              <p:spPr bwMode="auto">
                <a:xfrm>
                  <a:off x="5781675" y="3505200"/>
                  <a:ext cx="187325" cy="233363"/>
                </a:xfrm>
                <a:custGeom>
                  <a:avLst/>
                  <a:gdLst>
                    <a:gd name="T0" fmla="*/ 20 w 98"/>
                    <a:gd name="T1" fmla="*/ 147 h 123"/>
                    <a:gd name="T2" fmla="*/ 31 w 98"/>
                    <a:gd name="T3" fmla="*/ 142 h 123"/>
                    <a:gd name="T4" fmla="*/ 40 w 98"/>
                    <a:gd name="T5" fmla="*/ 140 h 123"/>
                    <a:gd name="T6" fmla="*/ 47 w 98"/>
                    <a:gd name="T7" fmla="*/ 142 h 123"/>
                    <a:gd name="T8" fmla="*/ 54 w 98"/>
                    <a:gd name="T9" fmla="*/ 135 h 123"/>
                    <a:gd name="T10" fmla="*/ 51 w 98"/>
                    <a:gd name="T11" fmla="*/ 130 h 123"/>
                    <a:gd name="T12" fmla="*/ 65 w 98"/>
                    <a:gd name="T13" fmla="*/ 124 h 123"/>
                    <a:gd name="T14" fmla="*/ 71 w 98"/>
                    <a:gd name="T15" fmla="*/ 123 h 123"/>
                    <a:gd name="T16" fmla="*/ 75 w 98"/>
                    <a:gd name="T17" fmla="*/ 112 h 123"/>
                    <a:gd name="T18" fmla="*/ 88 w 98"/>
                    <a:gd name="T19" fmla="*/ 106 h 123"/>
                    <a:gd name="T20" fmla="*/ 88 w 98"/>
                    <a:gd name="T21" fmla="*/ 103 h 123"/>
                    <a:gd name="T22" fmla="*/ 84 w 98"/>
                    <a:gd name="T23" fmla="*/ 94 h 123"/>
                    <a:gd name="T24" fmla="*/ 93 w 98"/>
                    <a:gd name="T25" fmla="*/ 82 h 123"/>
                    <a:gd name="T26" fmla="*/ 94 w 98"/>
                    <a:gd name="T27" fmla="*/ 76 h 123"/>
                    <a:gd name="T28" fmla="*/ 95 w 98"/>
                    <a:gd name="T29" fmla="*/ 81 h 123"/>
                    <a:gd name="T30" fmla="*/ 99 w 98"/>
                    <a:gd name="T31" fmla="*/ 81 h 123"/>
                    <a:gd name="T32" fmla="*/ 102 w 98"/>
                    <a:gd name="T33" fmla="*/ 71 h 123"/>
                    <a:gd name="T34" fmla="*/ 117 w 98"/>
                    <a:gd name="T35" fmla="*/ 47 h 123"/>
                    <a:gd name="T36" fmla="*/ 116 w 98"/>
                    <a:gd name="T37" fmla="*/ 41 h 123"/>
                    <a:gd name="T38" fmla="*/ 105 w 98"/>
                    <a:gd name="T39" fmla="*/ 35 h 123"/>
                    <a:gd name="T40" fmla="*/ 98 w 98"/>
                    <a:gd name="T41" fmla="*/ 20 h 123"/>
                    <a:gd name="T42" fmla="*/ 90 w 98"/>
                    <a:gd name="T43" fmla="*/ 23 h 123"/>
                    <a:gd name="T44" fmla="*/ 75 w 98"/>
                    <a:gd name="T45" fmla="*/ 18 h 123"/>
                    <a:gd name="T46" fmla="*/ 64 w 98"/>
                    <a:gd name="T47" fmla="*/ 2 h 123"/>
                    <a:gd name="T48" fmla="*/ 59 w 98"/>
                    <a:gd name="T49" fmla="*/ 4 h 123"/>
                    <a:gd name="T50" fmla="*/ 57 w 98"/>
                    <a:gd name="T51" fmla="*/ 1 h 123"/>
                    <a:gd name="T52" fmla="*/ 52 w 98"/>
                    <a:gd name="T53" fmla="*/ 7 h 123"/>
                    <a:gd name="T54" fmla="*/ 54 w 98"/>
                    <a:gd name="T55" fmla="*/ 14 h 123"/>
                    <a:gd name="T56" fmla="*/ 48 w 98"/>
                    <a:gd name="T57" fmla="*/ 18 h 123"/>
                    <a:gd name="T58" fmla="*/ 48 w 98"/>
                    <a:gd name="T59" fmla="*/ 24 h 123"/>
                    <a:gd name="T60" fmla="*/ 45 w 98"/>
                    <a:gd name="T61" fmla="*/ 29 h 123"/>
                    <a:gd name="T62" fmla="*/ 47 w 98"/>
                    <a:gd name="T63" fmla="*/ 38 h 123"/>
                    <a:gd name="T64" fmla="*/ 54 w 98"/>
                    <a:gd name="T65" fmla="*/ 53 h 123"/>
                    <a:gd name="T66" fmla="*/ 47 w 98"/>
                    <a:gd name="T67" fmla="*/ 88 h 123"/>
                    <a:gd name="T68" fmla="*/ 0 w 98"/>
                    <a:gd name="T69" fmla="*/ 105 h 123"/>
                    <a:gd name="T70" fmla="*/ 20 w 98"/>
                    <a:gd name="T71" fmla="*/ 147 h 12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8"/>
                    <a:gd name="T109" fmla="*/ 0 h 123"/>
                    <a:gd name="T110" fmla="*/ 98 w 98"/>
                    <a:gd name="T111" fmla="*/ 123 h 12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8" h="123">
                      <a:moveTo>
                        <a:pt x="17" y="123"/>
                      </a:moveTo>
                      <a:cubicBezTo>
                        <a:pt x="20" y="122"/>
                        <a:pt x="23" y="120"/>
                        <a:pt x="26" y="119"/>
                      </a:cubicBezTo>
                      <a:cubicBezTo>
                        <a:pt x="28" y="118"/>
                        <a:pt x="31" y="117"/>
                        <a:pt x="33" y="117"/>
                      </a:cubicBezTo>
                      <a:cubicBezTo>
                        <a:pt x="35" y="117"/>
                        <a:pt x="37" y="119"/>
                        <a:pt x="39" y="119"/>
                      </a:cubicBezTo>
                      <a:cubicBezTo>
                        <a:pt x="42" y="118"/>
                        <a:pt x="44" y="115"/>
                        <a:pt x="45" y="113"/>
                      </a:cubicBezTo>
                      <a:cubicBezTo>
                        <a:pt x="45" y="111"/>
                        <a:pt x="41" y="110"/>
                        <a:pt x="42" y="109"/>
                      </a:cubicBezTo>
                      <a:cubicBezTo>
                        <a:pt x="45" y="106"/>
                        <a:pt x="50" y="105"/>
                        <a:pt x="54" y="104"/>
                      </a:cubicBezTo>
                      <a:cubicBezTo>
                        <a:pt x="56" y="103"/>
                        <a:pt x="58" y="104"/>
                        <a:pt x="59" y="103"/>
                      </a:cubicBezTo>
                      <a:cubicBezTo>
                        <a:pt x="61" y="101"/>
                        <a:pt x="60" y="96"/>
                        <a:pt x="62" y="94"/>
                      </a:cubicBezTo>
                      <a:cubicBezTo>
                        <a:pt x="65" y="91"/>
                        <a:pt x="69" y="92"/>
                        <a:pt x="73" y="89"/>
                      </a:cubicBezTo>
                      <a:cubicBezTo>
                        <a:pt x="73" y="89"/>
                        <a:pt x="73" y="87"/>
                        <a:pt x="73" y="86"/>
                      </a:cubicBezTo>
                      <a:cubicBezTo>
                        <a:pt x="72" y="84"/>
                        <a:pt x="70" y="81"/>
                        <a:pt x="70" y="79"/>
                      </a:cubicBezTo>
                      <a:cubicBezTo>
                        <a:pt x="71" y="75"/>
                        <a:pt x="75" y="72"/>
                        <a:pt x="77" y="69"/>
                      </a:cubicBezTo>
                      <a:cubicBezTo>
                        <a:pt x="77" y="67"/>
                        <a:pt x="77" y="65"/>
                        <a:pt x="78" y="64"/>
                      </a:cubicBezTo>
                      <a:cubicBezTo>
                        <a:pt x="79" y="64"/>
                        <a:pt x="78" y="67"/>
                        <a:pt x="79" y="68"/>
                      </a:cubicBezTo>
                      <a:cubicBezTo>
                        <a:pt x="79" y="69"/>
                        <a:pt x="81" y="69"/>
                        <a:pt x="82" y="68"/>
                      </a:cubicBezTo>
                      <a:cubicBezTo>
                        <a:pt x="84" y="65"/>
                        <a:pt x="84" y="62"/>
                        <a:pt x="85" y="59"/>
                      </a:cubicBezTo>
                      <a:cubicBezTo>
                        <a:pt x="89" y="52"/>
                        <a:pt x="94" y="46"/>
                        <a:pt x="97" y="39"/>
                      </a:cubicBezTo>
                      <a:cubicBezTo>
                        <a:pt x="98" y="37"/>
                        <a:pt x="97" y="35"/>
                        <a:pt x="96" y="34"/>
                      </a:cubicBezTo>
                      <a:cubicBezTo>
                        <a:pt x="94" y="32"/>
                        <a:pt x="90" y="31"/>
                        <a:pt x="87" y="29"/>
                      </a:cubicBezTo>
                      <a:cubicBezTo>
                        <a:pt x="84" y="26"/>
                        <a:pt x="85" y="20"/>
                        <a:pt x="81" y="17"/>
                      </a:cubicBezTo>
                      <a:cubicBezTo>
                        <a:pt x="79" y="16"/>
                        <a:pt x="77" y="19"/>
                        <a:pt x="75" y="19"/>
                      </a:cubicBezTo>
                      <a:cubicBezTo>
                        <a:pt x="71" y="18"/>
                        <a:pt x="66" y="18"/>
                        <a:pt x="62" y="15"/>
                      </a:cubicBezTo>
                      <a:cubicBezTo>
                        <a:pt x="58" y="12"/>
                        <a:pt x="57" y="7"/>
                        <a:pt x="53" y="2"/>
                      </a:cubicBezTo>
                      <a:cubicBezTo>
                        <a:pt x="52" y="2"/>
                        <a:pt x="51" y="3"/>
                        <a:pt x="49" y="3"/>
                      </a:cubicBezTo>
                      <a:cubicBezTo>
                        <a:pt x="48" y="3"/>
                        <a:pt x="48" y="0"/>
                        <a:pt x="47" y="1"/>
                      </a:cubicBezTo>
                      <a:cubicBezTo>
                        <a:pt x="45" y="2"/>
                        <a:pt x="43" y="4"/>
                        <a:pt x="43" y="6"/>
                      </a:cubicBezTo>
                      <a:cubicBezTo>
                        <a:pt x="43" y="8"/>
                        <a:pt x="46" y="10"/>
                        <a:pt x="45" y="12"/>
                      </a:cubicBezTo>
                      <a:cubicBezTo>
                        <a:pt x="44" y="14"/>
                        <a:pt x="41" y="13"/>
                        <a:pt x="40" y="15"/>
                      </a:cubicBezTo>
                      <a:cubicBezTo>
                        <a:pt x="39" y="16"/>
                        <a:pt x="41" y="18"/>
                        <a:pt x="40" y="20"/>
                      </a:cubicBezTo>
                      <a:cubicBezTo>
                        <a:pt x="40" y="21"/>
                        <a:pt x="37" y="23"/>
                        <a:pt x="37" y="24"/>
                      </a:cubicBezTo>
                      <a:cubicBezTo>
                        <a:pt x="37" y="27"/>
                        <a:pt x="38" y="29"/>
                        <a:pt x="39" y="32"/>
                      </a:cubicBezTo>
                      <a:lnTo>
                        <a:pt x="45" y="44"/>
                      </a:lnTo>
                      <a:lnTo>
                        <a:pt x="39" y="74"/>
                      </a:lnTo>
                      <a:lnTo>
                        <a:pt x="0" y="88"/>
                      </a:lnTo>
                      <a:lnTo>
                        <a:pt x="17" y="123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0" name="Freeform 2613"/>
                <p:cNvSpPr>
                  <a:spLocks noChangeAspect="1"/>
                </p:cNvSpPr>
                <p:nvPr/>
              </p:nvSpPr>
              <p:spPr bwMode="auto">
                <a:xfrm>
                  <a:off x="5765800" y="3468688"/>
                  <a:ext cx="119063" cy="104775"/>
                </a:xfrm>
                <a:custGeom>
                  <a:avLst/>
                  <a:gdLst>
                    <a:gd name="T0" fmla="*/ 68 w 62"/>
                    <a:gd name="T1" fmla="*/ 0 h 55"/>
                    <a:gd name="T2" fmla="*/ 63 w 62"/>
                    <a:gd name="T3" fmla="*/ 8 h 55"/>
                    <a:gd name="T4" fmla="*/ 52 w 62"/>
                    <a:gd name="T5" fmla="*/ 22 h 55"/>
                    <a:gd name="T6" fmla="*/ 44 w 62"/>
                    <a:gd name="T7" fmla="*/ 32 h 55"/>
                    <a:gd name="T8" fmla="*/ 30 w 62"/>
                    <a:gd name="T9" fmla="*/ 37 h 55"/>
                    <a:gd name="T10" fmla="*/ 16 w 62"/>
                    <a:gd name="T11" fmla="*/ 36 h 55"/>
                    <a:gd name="T12" fmla="*/ 12 w 62"/>
                    <a:gd name="T13" fmla="*/ 41 h 55"/>
                    <a:gd name="T14" fmla="*/ 6 w 62"/>
                    <a:gd name="T15" fmla="*/ 41 h 55"/>
                    <a:gd name="T16" fmla="*/ 4 w 62"/>
                    <a:gd name="T17" fmla="*/ 37 h 55"/>
                    <a:gd name="T18" fmla="*/ 0 w 62"/>
                    <a:gd name="T19" fmla="*/ 42 h 55"/>
                    <a:gd name="T20" fmla="*/ 5 w 62"/>
                    <a:gd name="T21" fmla="*/ 56 h 55"/>
                    <a:gd name="T22" fmla="*/ 52 w 62"/>
                    <a:gd name="T23" fmla="*/ 66 h 55"/>
                    <a:gd name="T24" fmla="*/ 57 w 62"/>
                    <a:gd name="T25" fmla="*/ 61 h 55"/>
                    <a:gd name="T26" fmla="*/ 54 w 62"/>
                    <a:gd name="T27" fmla="*/ 52 h 55"/>
                    <a:gd name="T28" fmla="*/ 58 w 62"/>
                    <a:gd name="T29" fmla="*/ 47 h 55"/>
                    <a:gd name="T30" fmla="*/ 58 w 62"/>
                    <a:gd name="T31" fmla="*/ 41 h 55"/>
                    <a:gd name="T32" fmla="*/ 64 w 62"/>
                    <a:gd name="T33" fmla="*/ 37 h 55"/>
                    <a:gd name="T34" fmla="*/ 62 w 62"/>
                    <a:gd name="T35" fmla="*/ 30 h 55"/>
                    <a:gd name="T36" fmla="*/ 67 w 62"/>
                    <a:gd name="T37" fmla="*/ 24 h 55"/>
                    <a:gd name="T38" fmla="*/ 69 w 62"/>
                    <a:gd name="T39" fmla="*/ 26 h 55"/>
                    <a:gd name="T40" fmla="*/ 74 w 62"/>
                    <a:gd name="T41" fmla="*/ 25 h 55"/>
                    <a:gd name="T42" fmla="*/ 74 w 62"/>
                    <a:gd name="T43" fmla="*/ 18 h 55"/>
                    <a:gd name="T44" fmla="*/ 74 w 62"/>
                    <a:gd name="T45" fmla="*/ 12 h 55"/>
                    <a:gd name="T46" fmla="*/ 71 w 62"/>
                    <a:gd name="T47" fmla="*/ 12 h 55"/>
                    <a:gd name="T48" fmla="*/ 69 w 62"/>
                    <a:gd name="T49" fmla="*/ 13 h 55"/>
                    <a:gd name="T50" fmla="*/ 69 w 62"/>
                    <a:gd name="T51" fmla="*/ 6 h 55"/>
                    <a:gd name="T52" fmla="*/ 68 w 62"/>
                    <a:gd name="T53" fmla="*/ 0 h 5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62"/>
                    <a:gd name="T82" fmla="*/ 0 h 55"/>
                    <a:gd name="T83" fmla="*/ 62 w 62"/>
                    <a:gd name="T84" fmla="*/ 55 h 5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62" h="55">
                      <a:moveTo>
                        <a:pt x="56" y="0"/>
                      </a:moveTo>
                      <a:cubicBezTo>
                        <a:pt x="55" y="2"/>
                        <a:pt x="54" y="5"/>
                        <a:pt x="52" y="7"/>
                      </a:cubicBezTo>
                      <a:cubicBezTo>
                        <a:pt x="49" y="10"/>
                        <a:pt x="46" y="14"/>
                        <a:pt x="43" y="18"/>
                      </a:cubicBezTo>
                      <a:cubicBezTo>
                        <a:pt x="41" y="21"/>
                        <a:pt x="39" y="24"/>
                        <a:pt x="36" y="27"/>
                      </a:cubicBezTo>
                      <a:cubicBezTo>
                        <a:pt x="33" y="29"/>
                        <a:pt x="29" y="30"/>
                        <a:pt x="25" y="31"/>
                      </a:cubicBezTo>
                      <a:cubicBezTo>
                        <a:pt x="21" y="32"/>
                        <a:pt x="17" y="30"/>
                        <a:pt x="13" y="30"/>
                      </a:cubicBezTo>
                      <a:cubicBezTo>
                        <a:pt x="12" y="31"/>
                        <a:pt x="12" y="33"/>
                        <a:pt x="10" y="34"/>
                      </a:cubicBezTo>
                      <a:cubicBezTo>
                        <a:pt x="9" y="35"/>
                        <a:pt x="7" y="34"/>
                        <a:pt x="5" y="34"/>
                      </a:cubicBezTo>
                      <a:cubicBezTo>
                        <a:pt x="4" y="33"/>
                        <a:pt x="4" y="32"/>
                        <a:pt x="3" y="31"/>
                      </a:cubicBezTo>
                      <a:lnTo>
                        <a:pt x="0" y="35"/>
                      </a:lnTo>
                      <a:lnTo>
                        <a:pt x="4" y="47"/>
                      </a:lnTo>
                      <a:lnTo>
                        <a:pt x="43" y="55"/>
                      </a:lnTo>
                      <a:lnTo>
                        <a:pt x="47" y="51"/>
                      </a:lnTo>
                      <a:cubicBezTo>
                        <a:pt x="46" y="48"/>
                        <a:pt x="45" y="46"/>
                        <a:pt x="45" y="43"/>
                      </a:cubicBezTo>
                      <a:cubicBezTo>
                        <a:pt x="45" y="42"/>
                        <a:pt x="48" y="40"/>
                        <a:pt x="48" y="39"/>
                      </a:cubicBezTo>
                      <a:cubicBezTo>
                        <a:pt x="49" y="37"/>
                        <a:pt x="47" y="35"/>
                        <a:pt x="48" y="34"/>
                      </a:cubicBezTo>
                      <a:cubicBezTo>
                        <a:pt x="49" y="32"/>
                        <a:pt x="52" y="33"/>
                        <a:pt x="53" y="31"/>
                      </a:cubicBezTo>
                      <a:cubicBezTo>
                        <a:pt x="54" y="29"/>
                        <a:pt x="51" y="27"/>
                        <a:pt x="51" y="25"/>
                      </a:cubicBezTo>
                      <a:cubicBezTo>
                        <a:pt x="51" y="23"/>
                        <a:pt x="53" y="21"/>
                        <a:pt x="55" y="20"/>
                      </a:cubicBezTo>
                      <a:cubicBezTo>
                        <a:pt x="56" y="19"/>
                        <a:pt x="56" y="22"/>
                        <a:pt x="57" y="22"/>
                      </a:cubicBezTo>
                      <a:cubicBezTo>
                        <a:pt x="59" y="22"/>
                        <a:pt x="60" y="21"/>
                        <a:pt x="61" y="21"/>
                      </a:cubicBezTo>
                      <a:cubicBezTo>
                        <a:pt x="62" y="19"/>
                        <a:pt x="62" y="17"/>
                        <a:pt x="61" y="15"/>
                      </a:cubicBezTo>
                      <a:cubicBezTo>
                        <a:pt x="61" y="14"/>
                        <a:pt x="62" y="12"/>
                        <a:pt x="61" y="10"/>
                      </a:cubicBezTo>
                      <a:cubicBezTo>
                        <a:pt x="61" y="10"/>
                        <a:pt x="60" y="10"/>
                        <a:pt x="59" y="10"/>
                      </a:cubicBezTo>
                      <a:cubicBezTo>
                        <a:pt x="58" y="11"/>
                        <a:pt x="57" y="11"/>
                        <a:pt x="57" y="11"/>
                      </a:cubicBezTo>
                      <a:cubicBezTo>
                        <a:pt x="56" y="9"/>
                        <a:pt x="57" y="7"/>
                        <a:pt x="57" y="5"/>
                      </a:cubicBezTo>
                      <a:cubicBezTo>
                        <a:pt x="57" y="3"/>
                        <a:pt x="57" y="1"/>
                        <a:pt x="56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1" name="Freeform 2614"/>
                <p:cNvSpPr>
                  <a:spLocks noChangeAspect="1"/>
                </p:cNvSpPr>
                <p:nvPr/>
              </p:nvSpPr>
              <p:spPr bwMode="auto">
                <a:xfrm>
                  <a:off x="5637213" y="3352800"/>
                  <a:ext cx="50800" cy="49213"/>
                </a:xfrm>
                <a:custGeom>
                  <a:avLst/>
                  <a:gdLst>
                    <a:gd name="T0" fmla="*/ 32 w 27"/>
                    <a:gd name="T1" fmla="*/ 31 h 26"/>
                    <a:gd name="T2" fmla="*/ 27 w 27"/>
                    <a:gd name="T3" fmla="*/ 23 h 26"/>
                    <a:gd name="T4" fmla="*/ 24 w 27"/>
                    <a:gd name="T5" fmla="*/ 19 h 26"/>
                    <a:gd name="T6" fmla="*/ 17 w 27"/>
                    <a:gd name="T7" fmla="*/ 17 h 26"/>
                    <a:gd name="T8" fmla="*/ 23 w 27"/>
                    <a:gd name="T9" fmla="*/ 12 h 26"/>
                    <a:gd name="T10" fmla="*/ 25 w 27"/>
                    <a:gd name="T11" fmla="*/ 10 h 26"/>
                    <a:gd name="T12" fmla="*/ 23 w 27"/>
                    <a:gd name="T13" fmla="*/ 4 h 26"/>
                    <a:gd name="T14" fmla="*/ 21 w 27"/>
                    <a:gd name="T15" fmla="*/ 1 h 26"/>
                    <a:gd name="T16" fmla="*/ 11 w 27"/>
                    <a:gd name="T17" fmla="*/ 2 h 26"/>
                    <a:gd name="T18" fmla="*/ 6 w 27"/>
                    <a:gd name="T19" fmla="*/ 10 h 26"/>
                    <a:gd name="T20" fmla="*/ 0 w 27"/>
                    <a:gd name="T21" fmla="*/ 18 h 26"/>
                    <a:gd name="T22" fmla="*/ 14 w 27"/>
                    <a:gd name="T23" fmla="*/ 21 h 26"/>
                    <a:gd name="T24" fmla="*/ 19 w 27"/>
                    <a:gd name="T25" fmla="*/ 31 h 26"/>
                    <a:gd name="T26" fmla="*/ 32 w 27"/>
                    <a:gd name="T27" fmla="*/ 31 h 2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7"/>
                    <a:gd name="T43" fmla="*/ 0 h 26"/>
                    <a:gd name="T44" fmla="*/ 27 w 27"/>
                    <a:gd name="T45" fmla="*/ 26 h 2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7" h="26">
                      <a:moveTo>
                        <a:pt x="27" y="26"/>
                      </a:moveTo>
                      <a:cubicBezTo>
                        <a:pt x="26" y="24"/>
                        <a:pt x="24" y="21"/>
                        <a:pt x="23" y="19"/>
                      </a:cubicBezTo>
                      <a:cubicBezTo>
                        <a:pt x="22" y="18"/>
                        <a:pt x="22" y="17"/>
                        <a:pt x="20" y="16"/>
                      </a:cubicBezTo>
                      <a:cubicBezTo>
                        <a:pt x="19" y="15"/>
                        <a:pt x="15" y="16"/>
                        <a:pt x="14" y="14"/>
                      </a:cubicBezTo>
                      <a:cubicBezTo>
                        <a:pt x="14" y="12"/>
                        <a:pt x="17" y="11"/>
                        <a:pt x="19" y="10"/>
                      </a:cubicBezTo>
                      <a:cubicBezTo>
                        <a:pt x="19" y="9"/>
                        <a:pt x="21" y="9"/>
                        <a:pt x="21" y="8"/>
                      </a:cubicBezTo>
                      <a:cubicBezTo>
                        <a:pt x="21" y="6"/>
                        <a:pt x="20" y="5"/>
                        <a:pt x="19" y="3"/>
                      </a:cubicBezTo>
                      <a:cubicBezTo>
                        <a:pt x="19" y="2"/>
                        <a:pt x="18" y="1"/>
                        <a:pt x="18" y="1"/>
                      </a:cubicBezTo>
                      <a:cubicBezTo>
                        <a:pt x="15" y="1"/>
                        <a:pt x="12" y="0"/>
                        <a:pt x="9" y="2"/>
                      </a:cubicBezTo>
                      <a:cubicBezTo>
                        <a:pt x="7" y="3"/>
                        <a:pt x="7" y="6"/>
                        <a:pt x="5" y="8"/>
                      </a:cubicBezTo>
                      <a:cubicBezTo>
                        <a:pt x="4" y="11"/>
                        <a:pt x="1" y="13"/>
                        <a:pt x="0" y="15"/>
                      </a:cubicBezTo>
                      <a:cubicBezTo>
                        <a:pt x="4" y="16"/>
                        <a:pt x="8" y="17"/>
                        <a:pt x="12" y="18"/>
                      </a:cubicBezTo>
                      <a:cubicBezTo>
                        <a:pt x="14" y="20"/>
                        <a:pt x="14" y="24"/>
                        <a:pt x="16" y="26"/>
                      </a:cubicBezTo>
                      <a:cubicBezTo>
                        <a:pt x="19" y="26"/>
                        <a:pt x="23" y="26"/>
                        <a:pt x="27" y="2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2" name="Freeform 2615"/>
                <p:cNvSpPr>
                  <a:spLocks noChangeAspect="1"/>
                </p:cNvSpPr>
                <p:nvPr/>
              </p:nvSpPr>
              <p:spPr bwMode="auto">
                <a:xfrm>
                  <a:off x="5456238" y="3132138"/>
                  <a:ext cx="233363" cy="249238"/>
                </a:xfrm>
                <a:custGeom>
                  <a:avLst/>
                  <a:gdLst>
                    <a:gd name="T0" fmla="*/ 147 w 123"/>
                    <a:gd name="T1" fmla="*/ 143 h 131"/>
                    <a:gd name="T2" fmla="*/ 139 w 123"/>
                    <a:gd name="T3" fmla="*/ 140 h 131"/>
                    <a:gd name="T4" fmla="*/ 135 w 123"/>
                    <a:gd name="T5" fmla="*/ 140 h 131"/>
                    <a:gd name="T6" fmla="*/ 124 w 123"/>
                    <a:gd name="T7" fmla="*/ 141 h 131"/>
                    <a:gd name="T8" fmla="*/ 120 w 123"/>
                    <a:gd name="T9" fmla="*/ 149 h 131"/>
                    <a:gd name="T10" fmla="*/ 114 w 123"/>
                    <a:gd name="T11" fmla="*/ 157 h 131"/>
                    <a:gd name="T12" fmla="*/ 87 w 123"/>
                    <a:gd name="T13" fmla="*/ 156 h 131"/>
                    <a:gd name="T14" fmla="*/ 51 w 123"/>
                    <a:gd name="T15" fmla="*/ 122 h 131"/>
                    <a:gd name="T16" fmla="*/ 39 w 123"/>
                    <a:gd name="T17" fmla="*/ 115 h 131"/>
                    <a:gd name="T18" fmla="*/ 27 w 123"/>
                    <a:gd name="T19" fmla="*/ 105 h 131"/>
                    <a:gd name="T20" fmla="*/ 8 w 123"/>
                    <a:gd name="T21" fmla="*/ 98 h 131"/>
                    <a:gd name="T22" fmla="*/ 1 w 123"/>
                    <a:gd name="T23" fmla="*/ 93 h 131"/>
                    <a:gd name="T24" fmla="*/ 4 w 123"/>
                    <a:gd name="T25" fmla="*/ 90 h 131"/>
                    <a:gd name="T26" fmla="*/ 1 w 123"/>
                    <a:gd name="T27" fmla="*/ 81 h 131"/>
                    <a:gd name="T28" fmla="*/ 0 w 123"/>
                    <a:gd name="T29" fmla="*/ 77 h 131"/>
                    <a:gd name="T30" fmla="*/ 16 w 123"/>
                    <a:gd name="T31" fmla="*/ 65 h 131"/>
                    <a:gd name="T32" fmla="*/ 18 w 123"/>
                    <a:gd name="T33" fmla="*/ 60 h 131"/>
                    <a:gd name="T34" fmla="*/ 27 w 123"/>
                    <a:gd name="T35" fmla="*/ 54 h 131"/>
                    <a:gd name="T36" fmla="*/ 30 w 123"/>
                    <a:gd name="T37" fmla="*/ 42 h 131"/>
                    <a:gd name="T38" fmla="*/ 31 w 123"/>
                    <a:gd name="T39" fmla="*/ 35 h 131"/>
                    <a:gd name="T40" fmla="*/ 29 w 123"/>
                    <a:gd name="T41" fmla="*/ 24 h 131"/>
                    <a:gd name="T42" fmla="*/ 32 w 123"/>
                    <a:gd name="T43" fmla="*/ 18 h 131"/>
                    <a:gd name="T44" fmla="*/ 41 w 123"/>
                    <a:gd name="T45" fmla="*/ 13 h 131"/>
                    <a:gd name="T46" fmla="*/ 45 w 123"/>
                    <a:gd name="T47" fmla="*/ 5 h 131"/>
                    <a:gd name="T48" fmla="*/ 51 w 123"/>
                    <a:gd name="T49" fmla="*/ 0 h 131"/>
                    <a:gd name="T50" fmla="*/ 60 w 123"/>
                    <a:gd name="T51" fmla="*/ 4 h 131"/>
                    <a:gd name="T52" fmla="*/ 66 w 123"/>
                    <a:gd name="T53" fmla="*/ 6 h 131"/>
                    <a:gd name="T54" fmla="*/ 71 w 123"/>
                    <a:gd name="T55" fmla="*/ 2 h 131"/>
                    <a:gd name="T56" fmla="*/ 73 w 123"/>
                    <a:gd name="T57" fmla="*/ 8 h 131"/>
                    <a:gd name="T58" fmla="*/ 79 w 123"/>
                    <a:gd name="T59" fmla="*/ 6 h 131"/>
                    <a:gd name="T60" fmla="*/ 82 w 123"/>
                    <a:gd name="T61" fmla="*/ 13 h 131"/>
                    <a:gd name="T62" fmla="*/ 86 w 123"/>
                    <a:gd name="T63" fmla="*/ 18 h 131"/>
                    <a:gd name="T64" fmla="*/ 93 w 123"/>
                    <a:gd name="T65" fmla="*/ 28 h 131"/>
                    <a:gd name="T66" fmla="*/ 96 w 123"/>
                    <a:gd name="T67" fmla="*/ 28 h 131"/>
                    <a:gd name="T68" fmla="*/ 99 w 123"/>
                    <a:gd name="T69" fmla="*/ 30 h 131"/>
                    <a:gd name="T70" fmla="*/ 103 w 123"/>
                    <a:gd name="T71" fmla="*/ 30 h 131"/>
                    <a:gd name="T72" fmla="*/ 102 w 123"/>
                    <a:gd name="T73" fmla="*/ 36 h 131"/>
                    <a:gd name="T74" fmla="*/ 103 w 123"/>
                    <a:gd name="T75" fmla="*/ 46 h 131"/>
                    <a:gd name="T76" fmla="*/ 98 w 123"/>
                    <a:gd name="T77" fmla="*/ 47 h 131"/>
                    <a:gd name="T78" fmla="*/ 96 w 123"/>
                    <a:gd name="T79" fmla="*/ 58 h 131"/>
                    <a:gd name="T80" fmla="*/ 96 w 123"/>
                    <a:gd name="T81" fmla="*/ 67 h 131"/>
                    <a:gd name="T82" fmla="*/ 106 w 123"/>
                    <a:gd name="T83" fmla="*/ 81 h 131"/>
                    <a:gd name="T84" fmla="*/ 106 w 123"/>
                    <a:gd name="T85" fmla="*/ 85 h 131"/>
                    <a:gd name="T86" fmla="*/ 125 w 123"/>
                    <a:gd name="T87" fmla="*/ 99 h 131"/>
                    <a:gd name="T88" fmla="*/ 133 w 123"/>
                    <a:gd name="T89" fmla="*/ 113 h 131"/>
                    <a:gd name="T90" fmla="*/ 133 w 123"/>
                    <a:gd name="T91" fmla="*/ 122 h 131"/>
                    <a:gd name="T92" fmla="*/ 136 w 123"/>
                    <a:gd name="T93" fmla="*/ 126 h 131"/>
                    <a:gd name="T94" fmla="*/ 136 w 123"/>
                    <a:gd name="T95" fmla="*/ 133 h 131"/>
                    <a:gd name="T96" fmla="*/ 147 w 123"/>
                    <a:gd name="T97" fmla="*/ 143 h 13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23"/>
                    <a:gd name="T148" fmla="*/ 0 h 131"/>
                    <a:gd name="T149" fmla="*/ 123 w 123"/>
                    <a:gd name="T150" fmla="*/ 131 h 13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23" h="131">
                      <a:moveTo>
                        <a:pt x="123" y="119"/>
                      </a:moveTo>
                      <a:cubicBezTo>
                        <a:pt x="121" y="118"/>
                        <a:pt x="119" y="118"/>
                        <a:pt x="116" y="117"/>
                      </a:cubicBezTo>
                      <a:cubicBezTo>
                        <a:pt x="115" y="117"/>
                        <a:pt x="114" y="117"/>
                        <a:pt x="113" y="117"/>
                      </a:cubicBezTo>
                      <a:cubicBezTo>
                        <a:pt x="110" y="117"/>
                        <a:pt x="107" y="116"/>
                        <a:pt x="104" y="118"/>
                      </a:cubicBezTo>
                      <a:cubicBezTo>
                        <a:pt x="102" y="119"/>
                        <a:pt x="102" y="122"/>
                        <a:pt x="100" y="124"/>
                      </a:cubicBezTo>
                      <a:cubicBezTo>
                        <a:pt x="99" y="127"/>
                        <a:pt x="96" y="129"/>
                        <a:pt x="95" y="131"/>
                      </a:cubicBezTo>
                      <a:cubicBezTo>
                        <a:pt x="88" y="130"/>
                        <a:pt x="80" y="130"/>
                        <a:pt x="73" y="130"/>
                      </a:cubicBezTo>
                      <a:cubicBezTo>
                        <a:pt x="63" y="120"/>
                        <a:pt x="53" y="111"/>
                        <a:pt x="43" y="102"/>
                      </a:cubicBezTo>
                      <a:cubicBezTo>
                        <a:pt x="40" y="100"/>
                        <a:pt x="36" y="98"/>
                        <a:pt x="33" y="96"/>
                      </a:cubicBezTo>
                      <a:cubicBezTo>
                        <a:pt x="29" y="93"/>
                        <a:pt x="26" y="91"/>
                        <a:pt x="23" y="88"/>
                      </a:cubicBezTo>
                      <a:cubicBezTo>
                        <a:pt x="17" y="86"/>
                        <a:pt x="12" y="84"/>
                        <a:pt x="7" y="82"/>
                      </a:cubicBezTo>
                      <a:cubicBezTo>
                        <a:pt x="5" y="81"/>
                        <a:pt x="3" y="80"/>
                        <a:pt x="1" y="78"/>
                      </a:cubicBezTo>
                      <a:cubicBezTo>
                        <a:pt x="1" y="77"/>
                        <a:pt x="3" y="77"/>
                        <a:pt x="3" y="75"/>
                      </a:cubicBezTo>
                      <a:cubicBezTo>
                        <a:pt x="3" y="73"/>
                        <a:pt x="1" y="71"/>
                        <a:pt x="1" y="68"/>
                      </a:cubicBezTo>
                      <a:cubicBezTo>
                        <a:pt x="0" y="67"/>
                        <a:pt x="0" y="66"/>
                        <a:pt x="0" y="64"/>
                      </a:cubicBezTo>
                      <a:cubicBezTo>
                        <a:pt x="4" y="61"/>
                        <a:pt x="9" y="58"/>
                        <a:pt x="13" y="54"/>
                      </a:cubicBezTo>
                      <a:cubicBezTo>
                        <a:pt x="14" y="53"/>
                        <a:pt x="14" y="51"/>
                        <a:pt x="15" y="50"/>
                      </a:cubicBezTo>
                      <a:cubicBezTo>
                        <a:pt x="17" y="48"/>
                        <a:pt x="21" y="48"/>
                        <a:pt x="23" y="45"/>
                      </a:cubicBezTo>
                      <a:cubicBezTo>
                        <a:pt x="25" y="42"/>
                        <a:pt x="24" y="38"/>
                        <a:pt x="25" y="35"/>
                      </a:cubicBezTo>
                      <a:cubicBezTo>
                        <a:pt x="25" y="33"/>
                        <a:pt x="26" y="31"/>
                        <a:pt x="26" y="29"/>
                      </a:cubicBezTo>
                      <a:cubicBezTo>
                        <a:pt x="26" y="26"/>
                        <a:pt x="24" y="23"/>
                        <a:pt x="24" y="20"/>
                      </a:cubicBezTo>
                      <a:cubicBezTo>
                        <a:pt x="25" y="18"/>
                        <a:pt x="26" y="16"/>
                        <a:pt x="27" y="15"/>
                      </a:cubicBezTo>
                      <a:cubicBezTo>
                        <a:pt x="29" y="13"/>
                        <a:pt x="32" y="13"/>
                        <a:pt x="34" y="11"/>
                      </a:cubicBezTo>
                      <a:cubicBezTo>
                        <a:pt x="36" y="10"/>
                        <a:pt x="37" y="6"/>
                        <a:pt x="38" y="4"/>
                      </a:cubicBezTo>
                      <a:cubicBezTo>
                        <a:pt x="40" y="3"/>
                        <a:pt x="40" y="1"/>
                        <a:pt x="43" y="0"/>
                      </a:cubicBezTo>
                      <a:cubicBezTo>
                        <a:pt x="45" y="0"/>
                        <a:pt x="47" y="2"/>
                        <a:pt x="50" y="3"/>
                      </a:cubicBezTo>
                      <a:cubicBezTo>
                        <a:pt x="52" y="3"/>
                        <a:pt x="53" y="5"/>
                        <a:pt x="55" y="5"/>
                      </a:cubicBezTo>
                      <a:cubicBezTo>
                        <a:pt x="57" y="5"/>
                        <a:pt x="58" y="1"/>
                        <a:pt x="59" y="2"/>
                      </a:cubicBezTo>
                      <a:cubicBezTo>
                        <a:pt x="61" y="3"/>
                        <a:pt x="59" y="7"/>
                        <a:pt x="61" y="7"/>
                      </a:cubicBezTo>
                      <a:cubicBezTo>
                        <a:pt x="63" y="8"/>
                        <a:pt x="64" y="6"/>
                        <a:pt x="66" y="5"/>
                      </a:cubicBezTo>
                      <a:cubicBezTo>
                        <a:pt x="67" y="7"/>
                        <a:pt x="68" y="9"/>
                        <a:pt x="69" y="11"/>
                      </a:cubicBezTo>
                      <a:cubicBezTo>
                        <a:pt x="70" y="12"/>
                        <a:pt x="71" y="14"/>
                        <a:pt x="72" y="15"/>
                      </a:cubicBezTo>
                      <a:cubicBezTo>
                        <a:pt x="74" y="18"/>
                        <a:pt x="76" y="21"/>
                        <a:pt x="78" y="23"/>
                      </a:cubicBezTo>
                      <a:cubicBezTo>
                        <a:pt x="78" y="24"/>
                        <a:pt x="79" y="23"/>
                        <a:pt x="80" y="23"/>
                      </a:cubicBezTo>
                      <a:cubicBezTo>
                        <a:pt x="81" y="24"/>
                        <a:pt x="82" y="25"/>
                        <a:pt x="83" y="25"/>
                      </a:cubicBezTo>
                      <a:cubicBezTo>
                        <a:pt x="84" y="25"/>
                        <a:pt x="86" y="24"/>
                        <a:pt x="86" y="25"/>
                      </a:cubicBezTo>
                      <a:cubicBezTo>
                        <a:pt x="87" y="27"/>
                        <a:pt x="85" y="29"/>
                        <a:pt x="85" y="30"/>
                      </a:cubicBezTo>
                      <a:cubicBezTo>
                        <a:pt x="84" y="33"/>
                        <a:pt x="86" y="35"/>
                        <a:pt x="86" y="38"/>
                      </a:cubicBezTo>
                      <a:cubicBezTo>
                        <a:pt x="85" y="39"/>
                        <a:pt x="83" y="38"/>
                        <a:pt x="82" y="39"/>
                      </a:cubicBezTo>
                      <a:cubicBezTo>
                        <a:pt x="80" y="42"/>
                        <a:pt x="80" y="45"/>
                        <a:pt x="80" y="48"/>
                      </a:cubicBezTo>
                      <a:cubicBezTo>
                        <a:pt x="80" y="51"/>
                        <a:pt x="79" y="54"/>
                        <a:pt x="80" y="56"/>
                      </a:cubicBezTo>
                      <a:cubicBezTo>
                        <a:pt x="82" y="61"/>
                        <a:pt x="86" y="64"/>
                        <a:pt x="89" y="68"/>
                      </a:cubicBezTo>
                      <a:cubicBezTo>
                        <a:pt x="89" y="69"/>
                        <a:pt x="88" y="70"/>
                        <a:pt x="89" y="71"/>
                      </a:cubicBezTo>
                      <a:cubicBezTo>
                        <a:pt x="94" y="75"/>
                        <a:pt x="100" y="78"/>
                        <a:pt x="105" y="83"/>
                      </a:cubicBezTo>
                      <a:cubicBezTo>
                        <a:pt x="108" y="87"/>
                        <a:pt x="110" y="90"/>
                        <a:pt x="111" y="94"/>
                      </a:cubicBezTo>
                      <a:cubicBezTo>
                        <a:pt x="112" y="97"/>
                        <a:pt x="111" y="100"/>
                        <a:pt x="111" y="102"/>
                      </a:cubicBezTo>
                      <a:cubicBezTo>
                        <a:pt x="112" y="104"/>
                        <a:pt x="114" y="103"/>
                        <a:pt x="114" y="105"/>
                      </a:cubicBezTo>
                      <a:cubicBezTo>
                        <a:pt x="115" y="107"/>
                        <a:pt x="113" y="109"/>
                        <a:pt x="114" y="111"/>
                      </a:cubicBezTo>
                      <a:cubicBezTo>
                        <a:pt x="117" y="114"/>
                        <a:pt x="120" y="116"/>
                        <a:pt x="123" y="11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3" name="Freeform 2616"/>
                <p:cNvSpPr>
                  <a:spLocks noChangeAspect="1"/>
                </p:cNvSpPr>
                <p:nvPr/>
              </p:nvSpPr>
              <p:spPr bwMode="auto">
                <a:xfrm>
                  <a:off x="5561013" y="3057525"/>
                  <a:ext cx="477838" cy="442913"/>
                </a:xfrm>
                <a:custGeom>
                  <a:avLst/>
                  <a:gdLst>
                    <a:gd name="T0" fmla="*/ 13 w 251"/>
                    <a:gd name="T1" fmla="*/ 46 h 233"/>
                    <a:gd name="T2" fmla="*/ 6 w 251"/>
                    <a:gd name="T3" fmla="*/ 32 h 233"/>
                    <a:gd name="T4" fmla="*/ 1 w 251"/>
                    <a:gd name="T5" fmla="*/ 10 h 233"/>
                    <a:gd name="T6" fmla="*/ 14 w 251"/>
                    <a:gd name="T7" fmla="*/ 6 h 233"/>
                    <a:gd name="T8" fmla="*/ 24 w 251"/>
                    <a:gd name="T9" fmla="*/ 12 h 233"/>
                    <a:gd name="T10" fmla="*/ 34 w 251"/>
                    <a:gd name="T11" fmla="*/ 20 h 233"/>
                    <a:gd name="T12" fmla="*/ 38 w 251"/>
                    <a:gd name="T13" fmla="*/ 18 h 233"/>
                    <a:gd name="T14" fmla="*/ 44 w 251"/>
                    <a:gd name="T15" fmla="*/ 13 h 233"/>
                    <a:gd name="T16" fmla="*/ 64 w 251"/>
                    <a:gd name="T17" fmla="*/ 7 h 233"/>
                    <a:gd name="T18" fmla="*/ 65 w 251"/>
                    <a:gd name="T19" fmla="*/ 18 h 233"/>
                    <a:gd name="T20" fmla="*/ 68 w 251"/>
                    <a:gd name="T21" fmla="*/ 26 h 233"/>
                    <a:gd name="T22" fmla="*/ 74 w 251"/>
                    <a:gd name="T23" fmla="*/ 41 h 233"/>
                    <a:gd name="T24" fmla="*/ 96 w 251"/>
                    <a:gd name="T25" fmla="*/ 51 h 233"/>
                    <a:gd name="T26" fmla="*/ 127 w 251"/>
                    <a:gd name="T27" fmla="*/ 62 h 233"/>
                    <a:gd name="T28" fmla="*/ 152 w 251"/>
                    <a:gd name="T29" fmla="*/ 59 h 233"/>
                    <a:gd name="T30" fmla="*/ 150 w 251"/>
                    <a:gd name="T31" fmla="*/ 49 h 233"/>
                    <a:gd name="T32" fmla="*/ 165 w 251"/>
                    <a:gd name="T33" fmla="*/ 38 h 233"/>
                    <a:gd name="T34" fmla="*/ 186 w 251"/>
                    <a:gd name="T35" fmla="*/ 31 h 233"/>
                    <a:gd name="T36" fmla="*/ 197 w 251"/>
                    <a:gd name="T37" fmla="*/ 37 h 233"/>
                    <a:gd name="T38" fmla="*/ 219 w 251"/>
                    <a:gd name="T39" fmla="*/ 44 h 233"/>
                    <a:gd name="T40" fmla="*/ 227 w 251"/>
                    <a:gd name="T41" fmla="*/ 53 h 233"/>
                    <a:gd name="T42" fmla="*/ 241 w 251"/>
                    <a:gd name="T43" fmla="*/ 60 h 233"/>
                    <a:gd name="T44" fmla="*/ 258 w 251"/>
                    <a:gd name="T45" fmla="*/ 69 h 233"/>
                    <a:gd name="T46" fmla="*/ 261 w 251"/>
                    <a:gd name="T47" fmla="*/ 84 h 233"/>
                    <a:gd name="T48" fmla="*/ 253 w 251"/>
                    <a:gd name="T49" fmla="*/ 101 h 233"/>
                    <a:gd name="T50" fmla="*/ 252 w 251"/>
                    <a:gd name="T51" fmla="*/ 104 h 233"/>
                    <a:gd name="T52" fmla="*/ 254 w 251"/>
                    <a:gd name="T53" fmla="*/ 122 h 233"/>
                    <a:gd name="T54" fmla="*/ 254 w 251"/>
                    <a:gd name="T55" fmla="*/ 134 h 233"/>
                    <a:gd name="T56" fmla="*/ 260 w 251"/>
                    <a:gd name="T57" fmla="*/ 159 h 233"/>
                    <a:gd name="T58" fmla="*/ 272 w 251"/>
                    <a:gd name="T59" fmla="*/ 169 h 233"/>
                    <a:gd name="T60" fmla="*/ 261 w 251"/>
                    <a:gd name="T61" fmla="*/ 188 h 233"/>
                    <a:gd name="T62" fmla="*/ 273 w 251"/>
                    <a:gd name="T63" fmla="*/ 208 h 233"/>
                    <a:gd name="T64" fmla="*/ 285 w 251"/>
                    <a:gd name="T65" fmla="*/ 216 h 233"/>
                    <a:gd name="T66" fmla="*/ 293 w 251"/>
                    <a:gd name="T67" fmla="*/ 237 h 233"/>
                    <a:gd name="T68" fmla="*/ 299 w 251"/>
                    <a:gd name="T69" fmla="*/ 247 h 233"/>
                    <a:gd name="T70" fmla="*/ 290 w 251"/>
                    <a:gd name="T71" fmla="*/ 251 h 233"/>
                    <a:gd name="T72" fmla="*/ 279 w 251"/>
                    <a:gd name="T73" fmla="*/ 266 h 233"/>
                    <a:gd name="T74" fmla="*/ 277 w 251"/>
                    <a:gd name="T75" fmla="*/ 279 h 233"/>
                    <a:gd name="T76" fmla="*/ 258 w 251"/>
                    <a:gd name="T77" fmla="*/ 274 h 233"/>
                    <a:gd name="T78" fmla="*/ 234 w 251"/>
                    <a:gd name="T79" fmla="*/ 271 h 233"/>
                    <a:gd name="T80" fmla="*/ 212 w 251"/>
                    <a:gd name="T81" fmla="*/ 260 h 233"/>
                    <a:gd name="T82" fmla="*/ 198 w 251"/>
                    <a:gd name="T83" fmla="*/ 239 h 233"/>
                    <a:gd name="T84" fmla="*/ 177 w 251"/>
                    <a:gd name="T85" fmla="*/ 250 h 233"/>
                    <a:gd name="T86" fmla="*/ 158 w 251"/>
                    <a:gd name="T87" fmla="*/ 247 h 233"/>
                    <a:gd name="T88" fmla="*/ 149 w 251"/>
                    <a:gd name="T89" fmla="*/ 239 h 233"/>
                    <a:gd name="T90" fmla="*/ 143 w 251"/>
                    <a:gd name="T91" fmla="*/ 232 h 233"/>
                    <a:gd name="T92" fmla="*/ 128 w 251"/>
                    <a:gd name="T93" fmla="*/ 229 h 233"/>
                    <a:gd name="T94" fmla="*/ 116 w 251"/>
                    <a:gd name="T95" fmla="*/ 205 h 233"/>
                    <a:gd name="T96" fmla="*/ 112 w 251"/>
                    <a:gd name="T97" fmla="*/ 199 h 233"/>
                    <a:gd name="T98" fmla="*/ 94 w 251"/>
                    <a:gd name="T99" fmla="*/ 187 h 233"/>
                    <a:gd name="T100" fmla="*/ 88 w 251"/>
                    <a:gd name="T101" fmla="*/ 186 h 233"/>
                    <a:gd name="T102" fmla="*/ 85 w 251"/>
                    <a:gd name="T103" fmla="*/ 188 h 233"/>
                    <a:gd name="T104" fmla="*/ 71 w 251"/>
                    <a:gd name="T105" fmla="*/ 180 h 233"/>
                    <a:gd name="T106" fmla="*/ 67 w 251"/>
                    <a:gd name="T107" fmla="*/ 169 h 233"/>
                    <a:gd name="T108" fmla="*/ 60 w 251"/>
                    <a:gd name="T109" fmla="*/ 146 h 233"/>
                    <a:gd name="T110" fmla="*/ 41 w 251"/>
                    <a:gd name="T111" fmla="*/ 128 h 233"/>
                    <a:gd name="T112" fmla="*/ 30 w 251"/>
                    <a:gd name="T113" fmla="*/ 104 h 233"/>
                    <a:gd name="T114" fmla="*/ 37 w 251"/>
                    <a:gd name="T115" fmla="*/ 92 h 233"/>
                    <a:gd name="T116" fmla="*/ 37 w 251"/>
                    <a:gd name="T117" fmla="*/ 77 h 233"/>
                    <a:gd name="T118" fmla="*/ 30 w 251"/>
                    <a:gd name="T119" fmla="*/ 74 h 233"/>
                    <a:gd name="T120" fmla="*/ 20 w 251"/>
                    <a:gd name="T121" fmla="*/ 65 h 233"/>
                    <a:gd name="T122" fmla="*/ 13 w 251"/>
                    <a:gd name="T123" fmla="*/ 53 h 23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51"/>
                    <a:gd name="T187" fmla="*/ 0 h 233"/>
                    <a:gd name="T188" fmla="*/ 251 w 251"/>
                    <a:gd name="T189" fmla="*/ 233 h 23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51" h="233">
                      <a:moveTo>
                        <a:pt x="11" y="44"/>
                      </a:moveTo>
                      <a:cubicBezTo>
                        <a:pt x="11" y="42"/>
                        <a:pt x="12" y="40"/>
                        <a:pt x="11" y="38"/>
                      </a:cubicBezTo>
                      <a:cubicBezTo>
                        <a:pt x="10" y="36"/>
                        <a:pt x="6" y="36"/>
                        <a:pt x="5" y="34"/>
                      </a:cubicBezTo>
                      <a:cubicBezTo>
                        <a:pt x="4" y="32"/>
                        <a:pt x="5" y="29"/>
                        <a:pt x="5" y="27"/>
                      </a:cubicBezTo>
                      <a:cubicBezTo>
                        <a:pt x="5" y="24"/>
                        <a:pt x="7" y="22"/>
                        <a:pt x="6" y="20"/>
                      </a:cubicBezTo>
                      <a:cubicBezTo>
                        <a:pt x="5" y="16"/>
                        <a:pt x="0" y="12"/>
                        <a:pt x="1" y="8"/>
                      </a:cubicBezTo>
                      <a:cubicBezTo>
                        <a:pt x="2" y="5"/>
                        <a:pt x="7" y="4"/>
                        <a:pt x="10" y="2"/>
                      </a:cubicBezTo>
                      <a:cubicBezTo>
                        <a:pt x="11" y="3"/>
                        <a:pt x="11" y="4"/>
                        <a:pt x="12" y="5"/>
                      </a:cubicBezTo>
                      <a:cubicBezTo>
                        <a:pt x="13" y="7"/>
                        <a:pt x="15" y="9"/>
                        <a:pt x="17" y="10"/>
                      </a:cubicBezTo>
                      <a:cubicBezTo>
                        <a:pt x="18" y="11"/>
                        <a:pt x="20" y="9"/>
                        <a:pt x="20" y="10"/>
                      </a:cubicBezTo>
                      <a:cubicBezTo>
                        <a:pt x="22" y="11"/>
                        <a:pt x="19" y="14"/>
                        <a:pt x="20" y="15"/>
                      </a:cubicBezTo>
                      <a:cubicBezTo>
                        <a:pt x="22" y="17"/>
                        <a:pt x="26" y="16"/>
                        <a:pt x="28" y="17"/>
                      </a:cubicBezTo>
                      <a:cubicBezTo>
                        <a:pt x="29" y="16"/>
                        <a:pt x="29" y="16"/>
                        <a:pt x="30" y="16"/>
                      </a:cubicBezTo>
                      <a:cubicBezTo>
                        <a:pt x="31" y="16"/>
                        <a:pt x="31" y="16"/>
                        <a:pt x="32" y="15"/>
                      </a:cubicBezTo>
                      <a:cubicBezTo>
                        <a:pt x="34" y="15"/>
                        <a:pt x="36" y="17"/>
                        <a:pt x="37" y="16"/>
                      </a:cubicBezTo>
                      <a:cubicBezTo>
                        <a:pt x="38" y="15"/>
                        <a:pt x="36" y="12"/>
                        <a:pt x="37" y="11"/>
                      </a:cubicBezTo>
                      <a:cubicBezTo>
                        <a:pt x="41" y="7"/>
                        <a:pt x="44" y="3"/>
                        <a:pt x="49" y="1"/>
                      </a:cubicBezTo>
                      <a:cubicBezTo>
                        <a:pt x="51" y="0"/>
                        <a:pt x="53" y="3"/>
                        <a:pt x="53" y="6"/>
                      </a:cubicBezTo>
                      <a:cubicBezTo>
                        <a:pt x="53" y="7"/>
                        <a:pt x="49" y="7"/>
                        <a:pt x="50" y="9"/>
                      </a:cubicBezTo>
                      <a:cubicBezTo>
                        <a:pt x="50" y="11"/>
                        <a:pt x="54" y="12"/>
                        <a:pt x="54" y="15"/>
                      </a:cubicBezTo>
                      <a:cubicBezTo>
                        <a:pt x="55" y="16"/>
                        <a:pt x="50" y="16"/>
                        <a:pt x="50" y="18"/>
                      </a:cubicBezTo>
                      <a:cubicBezTo>
                        <a:pt x="51" y="21"/>
                        <a:pt x="54" y="21"/>
                        <a:pt x="57" y="22"/>
                      </a:cubicBezTo>
                      <a:cubicBezTo>
                        <a:pt x="58" y="23"/>
                        <a:pt x="58" y="22"/>
                        <a:pt x="59" y="22"/>
                      </a:cubicBezTo>
                      <a:cubicBezTo>
                        <a:pt x="60" y="26"/>
                        <a:pt x="60" y="30"/>
                        <a:pt x="62" y="34"/>
                      </a:cubicBezTo>
                      <a:cubicBezTo>
                        <a:pt x="64" y="37"/>
                        <a:pt x="68" y="38"/>
                        <a:pt x="71" y="40"/>
                      </a:cubicBezTo>
                      <a:cubicBezTo>
                        <a:pt x="74" y="41"/>
                        <a:pt x="77" y="41"/>
                        <a:pt x="80" y="43"/>
                      </a:cubicBezTo>
                      <a:cubicBezTo>
                        <a:pt x="83" y="45"/>
                        <a:pt x="85" y="48"/>
                        <a:pt x="89" y="50"/>
                      </a:cubicBezTo>
                      <a:cubicBezTo>
                        <a:pt x="94" y="52"/>
                        <a:pt x="100" y="52"/>
                        <a:pt x="106" y="52"/>
                      </a:cubicBezTo>
                      <a:cubicBezTo>
                        <a:pt x="111" y="52"/>
                        <a:pt x="115" y="50"/>
                        <a:pt x="120" y="49"/>
                      </a:cubicBezTo>
                      <a:cubicBezTo>
                        <a:pt x="122" y="49"/>
                        <a:pt x="125" y="51"/>
                        <a:pt x="127" y="49"/>
                      </a:cubicBezTo>
                      <a:cubicBezTo>
                        <a:pt x="128" y="48"/>
                        <a:pt x="125" y="46"/>
                        <a:pt x="125" y="44"/>
                      </a:cubicBezTo>
                      <a:cubicBezTo>
                        <a:pt x="124" y="43"/>
                        <a:pt x="125" y="42"/>
                        <a:pt x="125" y="41"/>
                      </a:cubicBezTo>
                      <a:cubicBezTo>
                        <a:pt x="128" y="40"/>
                        <a:pt x="132" y="40"/>
                        <a:pt x="135" y="38"/>
                      </a:cubicBezTo>
                      <a:cubicBezTo>
                        <a:pt x="137" y="37"/>
                        <a:pt x="136" y="33"/>
                        <a:pt x="138" y="32"/>
                      </a:cubicBezTo>
                      <a:cubicBezTo>
                        <a:pt x="141" y="29"/>
                        <a:pt x="146" y="30"/>
                        <a:pt x="150" y="29"/>
                      </a:cubicBezTo>
                      <a:cubicBezTo>
                        <a:pt x="152" y="28"/>
                        <a:pt x="152" y="26"/>
                        <a:pt x="155" y="26"/>
                      </a:cubicBezTo>
                      <a:cubicBezTo>
                        <a:pt x="157" y="26"/>
                        <a:pt x="159" y="27"/>
                        <a:pt x="161" y="28"/>
                      </a:cubicBezTo>
                      <a:cubicBezTo>
                        <a:pt x="162" y="29"/>
                        <a:pt x="163" y="30"/>
                        <a:pt x="164" y="31"/>
                      </a:cubicBezTo>
                      <a:cubicBezTo>
                        <a:pt x="168" y="32"/>
                        <a:pt x="171" y="33"/>
                        <a:pt x="175" y="34"/>
                      </a:cubicBezTo>
                      <a:cubicBezTo>
                        <a:pt x="177" y="35"/>
                        <a:pt x="180" y="36"/>
                        <a:pt x="183" y="37"/>
                      </a:cubicBezTo>
                      <a:cubicBezTo>
                        <a:pt x="185" y="38"/>
                        <a:pt x="188" y="38"/>
                        <a:pt x="189" y="39"/>
                      </a:cubicBezTo>
                      <a:cubicBezTo>
                        <a:pt x="190" y="41"/>
                        <a:pt x="187" y="43"/>
                        <a:pt x="189" y="44"/>
                      </a:cubicBezTo>
                      <a:cubicBezTo>
                        <a:pt x="191" y="46"/>
                        <a:pt x="195" y="44"/>
                        <a:pt x="197" y="45"/>
                      </a:cubicBezTo>
                      <a:cubicBezTo>
                        <a:pt x="199" y="46"/>
                        <a:pt x="199" y="50"/>
                        <a:pt x="201" y="50"/>
                      </a:cubicBezTo>
                      <a:cubicBezTo>
                        <a:pt x="205" y="52"/>
                        <a:pt x="210" y="51"/>
                        <a:pt x="214" y="53"/>
                      </a:cubicBezTo>
                      <a:cubicBezTo>
                        <a:pt x="215" y="54"/>
                        <a:pt x="215" y="56"/>
                        <a:pt x="215" y="58"/>
                      </a:cubicBezTo>
                      <a:cubicBezTo>
                        <a:pt x="215" y="60"/>
                        <a:pt x="215" y="62"/>
                        <a:pt x="215" y="64"/>
                      </a:cubicBezTo>
                      <a:cubicBezTo>
                        <a:pt x="215" y="66"/>
                        <a:pt x="217" y="68"/>
                        <a:pt x="218" y="70"/>
                      </a:cubicBezTo>
                      <a:cubicBezTo>
                        <a:pt x="217" y="72"/>
                        <a:pt x="217" y="75"/>
                        <a:pt x="216" y="77"/>
                      </a:cubicBezTo>
                      <a:cubicBezTo>
                        <a:pt x="215" y="79"/>
                        <a:pt x="212" y="81"/>
                        <a:pt x="211" y="84"/>
                      </a:cubicBezTo>
                      <a:cubicBezTo>
                        <a:pt x="211" y="85"/>
                        <a:pt x="213" y="86"/>
                        <a:pt x="213" y="87"/>
                      </a:cubicBezTo>
                      <a:cubicBezTo>
                        <a:pt x="212" y="88"/>
                        <a:pt x="210" y="86"/>
                        <a:pt x="210" y="87"/>
                      </a:cubicBezTo>
                      <a:cubicBezTo>
                        <a:pt x="209" y="90"/>
                        <a:pt x="208" y="94"/>
                        <a:pt x="209" y="97"/>
                      </a:cubicBezTo>
                      <a:cubicBezTo>
                        <a:pt x="209" y="99"/>
                        <a:pt x="212" y="100"/>
                        <a:pt x="212" y="102"/>
                      </a:cubicBezTo>
                      <a:cubicBezTo>
                        <a:pt x="212" y="104"/>
                        <a:pt x="209" y="104"/>
                        <a:pt x="209" y="106"/>
                      </a:cubicBezTo>
                      <a:cubicBezTo>
                        <a:pt x="209" y="108"/>
                        <a:pt x="212" y="110"/>
                        <a:pt x="212" y="112"/>
                      </a:cubicBezTo>
                      <a:cubicBezTo>
                        <a:pt x="213" y="116"/>
                        <a:pt x="214" y="122"/>
                        <a:pt x="212" y="126"/>
                      </a:cubicBezTo>
                      <a:cubicBezTo>
                        <a:pt x="213" y="129"/>
                        <a:pt x="215" y="131"/>
                        <a:pt x="217" y="133"/>
                      </a:cubicBezTo>
                      <a:cubicBezTo>
                        <a:pt x="219" y="134"/>
                        <a:pt x="223" y="131"/>
                        <a:pt x="225" y="133"/>
                      </a:cubicBezTo>
                      <a:cubicBezTo>
                        <a:pt x="227" y="134"/>
                        <a:pt x="228" y="138"/>
                        <a:pt x="227" y="141"/>
                      </a:cubicBezTo>
                      <a:cubicBezTo>
                        <a:pt x="226" y="145"/>
                        <a:pt x="222" y="148"/>
                        <a:pt x="220" y="152"/>
                      </a:cubicBezTo>
                      <a:cubicBezTo>
                        <a:pt x="219" y="153"/>
                        <a:pt x="219" y="155"/>
                        <a:pt x="218" y="157"/>
                      </a:cubicBezTo>
                      <a:cubicBezTo>
                        <a:pt x="221" y="160"/>
                        <a:pt x="224" y="163"/>
                        <a:pt x="226" y="166"/>
                      </a:cubicBezTo>
                      <a:cubicBezTo>
                        <a:pt x="228" y="169"/>
                        <a:pt x="227" y="172"/>
                        <a:pt x="228" y="174"/>
                      </a:cubicBezTo>
                      <a:cubicBezTo>
                        <a:pt x="228" y="176"/>
                        <a:pt x="230" y="177"/>
                        <a:pt x="231" y="178"/>
                      </a:cubicBezTo>
                      <a:cubicBezTo>
                        <a:pt x="233" y="179"/>
                        <a:pt x="236" y="179"/>
                        <a:pt x="238" y="180"/>
                      </a:cubicBezTo>
                      <a:cubicBezTo>
                        <a:pt x="240" y="181"/>
                        <a:pt x="241" y="182"/>
                        <a:pt x="242" y="183"/>
                      </a:cubicBezTo>
                      <a:cubicBezTo>
                        <a:pt x="243" y="188"/>
                        <a:pt x="241" y="194"/>
                        <a:pt x="244" y="198"/>
                      </a:cubicBezTo>
                      <a:cubicBezTo>
                        <a:pt x="245" y="200"/>
                        <a:pt x="249" y="198"/>
                        <a:pt x="250" y="200"/>
                      </a:cubicBezTo>
                      <a:cubicBezTo>
                        <a:pt x="251" y="201"/>
                        <a:pt x="250" y="204"/>
                        <a:pt x="249" y="206"/>
                      </a:cubicBezTo>
                      <a:cubicBezTo>
                        <a:pt x="249" y="207"/>
                        <a:pt x="250" y="208"/>
                        <a:pt x="249" y="209"/>
                      </a:cubicBezTo>
                      <a:cubicBezTo>
                        <a:pt x="247" y="210"/>
                        <a:pt x="244" y="209"/>
                        <a:pt x="242" y="210"/>
                      </a:cubicBezTo>
                      <a:cubicBezTo>
                        <a:pt x="239" y="211"/>
                        <a:pt x="237" y="212"/>
                        <a:pt x="235" y="214"/>
                      </a:cubicBezTo>
                      <a:cubicBezTo>
                        <a:pt x="234" y="216"/>
                        <a:pt x="233" y="219"/>
                        <a:pt x="233" y="222"/>
                      </a:cubicBezTo>
                      <a:cubicBezTo>
                        <a:pt x="233" y="224"/>
                        <a:pt x="234" y="227"/>
                        <a:pt x="234" y="229"/>
                      </a:cubicBezTo>
                      <a:cubicBezTo>
                        <a:pt x="233" y="230"/>
                        <a:pt x="232" y="233"/>
                        <a:pt x="231" y="233"/>
                      </a:cubicBezTo>
                      <a:cubicBezTo>
                        <a:pt x="229" y="232"/>
                        <a:pt x="227" y="230"/>
                        <a:pt x="225" y="230"/>
                      </a:cubicBezTo>
                      <a:cubicBezTo>
                        <a:pt x="221" y="229"/>
                        <a:pt x="218" y="229"/>
                        <a:pt x="215" y="229"/>
                      </a:cubicBezTo>
                      <a:cubicBezTo>
                        <a:pt x="210" y="229"/>
                        <a:pt x="205" y="230"/>
                        <a:pt x="201" y="229"/>
                      </a:cubicBezTo>
                      <a:cubicBezTo>
                        <a:pt x="199" y="229"/>
                        <a:pt x="197" y="227"/>
                        <a:pt x="195" y="226"/>
                      </a:cubicBezTo>
                      <a:cubicBezTo>
                        <a:pt x="190" y="225"/>
                        <a:pt x="185" y="225"/>
                        <a:pt x="181" y="222"/>
                      </a:cubicBezTo>
                      <a:cubicBezTo>
                        <a:pt x="179" y="221"/>
                        <a:pt x="178" y="219"/>
                        <a:pt x="177" y="217"/>
                      </a:cubicBezTo>
                      <a:cubicBezTo>
                        <a:pt x="176" y="213"/>
                        <a:pt x="176" y="208"/>
                        <a:pt x="173" y="204"/>
                      </a:cubicBezTo>
                      <a:cubicBezTo>
                        <a:pt x="171" y="202"/>
                        <a:pt x="168" y="200"/>
                        <a:pt x="165" y="200"/>
                      </a:cubicBezTo>
                      <a:cubicBezTo>
                        <a:pt x="162" y="201"/>
                        <a:pt x="159" y="203"/>
                        <a:pt x="156" y="205"/>
                      </a:cubicBezTo>
                      <a:cubicBezTo>
                        <a:pt x="153" y="206"/>
                        <a:pt x="151" y="209"/>
                        <a:pt x="148" y="209"/>
                      </a:cubicBezTo>
                      <a:cubicBezTo>
                        <a:pt x="145" y="209"/>
                        <a:pt x="143" y="206"/>
                        <a:pt x="141" y="205"/>
                      </a:cubicBezTo>
                      <a:cubicBezTo>
                        <a:pt x="138" y="205"/>
                        <a:pt x="135" y="206"/>
                        <a:pt x="132" y="206"/>
                      </a:cubicBezTo>
                      <a:cubicBezTo>
                        <a:pt x="131" y="206"/>
                        <a:pt x="132" y="204"/>
                        <a:pt x="132" y="203"/>
                      </a:cubicBezTo>
                      <a:cubicBezTo>
                        <a:pt x="129" y="202"/>
                        <a:pt x="126" y="202"/>
                        <a:pt x="124" y="200"/>
                      </a:cubicBezTo>
                      <a:cubicBezTo>
                        <a:pt x="122" y="200"/>
                        <a:pt x="120" y="199"/>
                        <a:pt x="119" y="197"/>
                      </a:cubicBezTo>
                      <a:cubicBezTo>
                        <a:pt x="118" y="196"/>
                        <a:pt x="120" y="195"/>
                        <a:pt x="119" y="194"/>
                      </a:cubicBezTo>
                      <a:cubicBezTo>
                        <a:pt x="118" y="192"/>
                        <a:pt x="116" y="192"/>
                        <a:pt x="114" y="192"/>
                      </a:cubicBezTo>
                      <a:cubicBezTo>
                        <a:pt x="112" y="191"/>
                        <a:pt x="109" y="193"/>
                        <a:pt x="107" y="191"/>
                      </a:cubicBezTo>
                      <a:cubicBezTo>
                        <a:pt x="103" y="188"/>
                        <a:pt x="101" y="184"/>
                        <a:pt x="99" y="179"/>
                      </a:cubicBezTo>
                      <a:cubicBezTo>
                        <a:pt x="97" y="177"/>
                        <a:pt x="99" y="173"/>
                        <a:pt x="97" y="171"/>
                      </a:cubicBezTo>
                      <a:cubicBezTo>
                        <a:pt x="96" y="169"/>
                        <a:pt x="94" y="172"/>
                        <a:pt x="93" y="171"/>
                      </a:cubicBezTo>
                      <a:cubicBezTo>
                        <a:pt x="92" y="170"/>
                        <a:pt x="94" y="168"/>
                        <a:pt x="93" y="166"/>
                      </a:cubicBezTo>
                      <a:cubicBezTo>
                        <a:pt x="91" y="161"/>
                        <a:pt x="88" y="155"/>
                        <a:pt x="83" y="152"/>
                      </a:cubicBezTo>
                      <a:cubicBezTo>
                        <a:pt x="81" y="151"/>
                        <a:pt x="80" y="156"/>
                        <a:pt x="78" y="156"/>
                      </a:cubicBezTo>
                      <a:cubicBezTo>
                        <a:pt x="78" y="156"/>
                        <a:pt x="78" y="155"/>
                        <a:pt x="78" y="155"/>
                      </a:cubicBezTo>
                      <a:cubicBezTo>
                        <a:pt x="76" y="155"/>
                        <a:pt x="75" y="156"/>
                        <a:pt x="73" y="155"/>
                      </a:cubicBezTo>
                      <a:cubicBezTo>
                        <a:pt x="72" y="154"/>
                        <a:pt x="72" y="151"/>
                        <a:pt x="71" y="152"/>
                      </a:cubicBezTo>
                      <a:cubicBezTo>
                        <a:pt x="70" y="153"/>
                        <a:pt x="72" y="155"/>
                        <a:pt x="71" y="157"/>
                      </a:cubicBezTo>
                      <a:cubicBezTo>
                        <a:pt x="71" y="157"/>
                        <a:pt x="69" y="158"/>
                        <a:pt x="68" y="158"/>
                      </a:cubicBezTo>
                      <a:cubicBezTo>
                        <a:pt x="65" y="155"/>
                        <a:pt x="62" y="153"/>
                        <a:pt x="59" y="150"/>
                      </a:cubicBezTo>
                      <a:cubicBezTo>
                        <a:pt x="58" y="148"/>
                        <a:pt x="60" y="146"/>
                        <a:pt x="59" y="144"/>
                      </a:cubicBezTo>
                      <a:cubicBezTo>
                        <a:pt x="59" y="142"/>
                        <a:pt x="57" y="143"/>
                        <a:pt x="56" y="141"/>
                      </a:cubicBezTo>
                      <a:cubicBezTo>
                        <a:pt x="56" y="139"/>
                        <a:pt x="57" y="136"/>
                        <a:pt x="56" y="133"/>
                      </a:cubicBezTo>
                      <a:cubicBezTo>
                        <a:pt x="55" y="129"/>
                        <a:pt x="53" y="126"/>
                        <a:pt x="50" y="122"/>
                      </a:cubicBezTo>
                      <a:cubicBezTo>
                        <a:pt x="45" y="117"/>
                        <a:pt x="39" y="114"/>
                        <a:pt x="34" y="110"/>
                      </a:cubicBezTo>
                      <a:cubicBezTo>
                        <a:pt x="33" y="109"/>
                        <a:pt x="34" y="108"/>
                        <a:pt x="34" y="107"/>
                      </a:cubicBezTo>
                      <a:cubicBezTo>
                        <a:pt x="31" y="103"/>
                        <a:pt x="27" y="100"/>
                        <a:pt x="25" y="95"/>
                      </a:cubicBezTo>
                      <a:cubicBezTo>
                        <a:pt x="24" y="93"/>
                        <a:pt x="25" y="90"/>
                        <a:pt x="25" y="87"/>
                      </a:cubicBezTo>
                      <a:cubicBezTo>
                        <a:pt x="25" y="84"/>
                        <a:pt x="25" y="81"/>
                        <a:pt x="27" y="78"/>
                      </a:cubicBezTo>
                      <a:cubicBezTo>
                        <a:pt x="28" y="77"/>
                        <a:pt x="30" y="78"/>
                        <a:pt x="31" y="77"/>
                      </a:cubicBezTo>
                      <a:cubicBezTo>
                        <a:pt x="31" y="74"/>
                        <a:pt x="29" y="72"/>
                        <a:pt x="30" y="69"/>
                      </a:cubicBezTo>
                      <a:cubicBezTo>
                        <a:pt x="30" y="68"/>
                        <a:pt x="32" y="66"/>
                        <a:pt x="31" y="64"/>
                      </a:cubicBezTo>
                      <a:cubicBezTo>
                        <a:pt x="31" y="63"/>
                        <a:pt x="29" y="64"/>
                        <a:pt x="28" y="64"/>
                      </a:cubicBezTo>
                      <a:cubicBezTo>
                        <a:pt x="27" y="64"/>
                        <a:pt x="26" y="63"/>
                        <a:pt x="25" y="62"/>
                      </a:cubicBezTo>
                      <a:cubicBezTo>
                        <a:pt x="24" y="62"/>
                        <a:pt x="23" y="63"/>
                        <a:pt x="23" y="62"/>
                      </a:cubicBezTo>
                      <a:cubicBezTo>
                        <a:pt x="21" y="60"/>
                        <a:pt x="19" y="57"/>
                        <a:pt x="17" y="54"/>
                      </a:cubicBezTo>
                      <a:cubicBezTo>
                        <a:pt x="16" y="53"/>
                        <a:pt x="15" y="51"/>
                        <a:pt x="14" y="50"/>
                      </a:cubicBezTo>
                      <a:cubicBezTo>
                        <a:pt x="13" y="48"/>
                        <a:pt x="12" y="46"/>
                        <a:pt x="11" y="4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4" name="Freeform 2617"/>
                <p:cNvSpPr>
                  <a:spLocks noChangeAspect="1"/>
                </p:cNvSpPr>
                <p:nvPr/>
              </p:nvSpPr>
              <p:spPr bwMode="auto">
                <a:xfrm>
                  <a:off x="5461000" y="2938463"/>
                  <a:ext cx="158750" cy="80963"/>
                </a:xfrm>
                <a:custGeom>
                  <a:avLst/>
                  <a:gdLst>
                    <a:gd name="T0" fmla="*/ 0 w 83"/>
                    <a:gd name="T1" fmla="*/ 1 h 42"/>
                    <a:gd name="T2" fmla="*/ 10 w 83"/>
                    <a:gd name="T3" fmla="*/ 7 h 42"/>
                    <a:gd name="T4" fmla="*/ 14 w 83"/>
                    <a:gd name="T5" fmla="*/ 13 h 42"/>
                    <a:gd name="T6" fmla="*/ 23 w 83"/>
                    <a:gd name="T7" fmla="*/ 17 h 42"/>
                    <a:gd name="T8" fmla="*/ 23 w 83"/>
                    <a:gd name="T9" fmla="*/ 24 h 42"/>
                    <a:gd name="T10" fmla="*/ 28 w 83"/>
                    <a:gd name="T11" fmla="*/ 34 h 42"/>
                    <a:gd name="T12" fmla="*/ 24 w 83"/>
                    <a:gd name="T13" fmla="*/ 44 h 42"/>
                    <a:gd name="T14" fmla="*/ 30 w 83"/>
                    <a:gd name="T15" fmla="*/ 44 h 42"/>
                    <a:gd name="T16" fmla="*/ 39 w 83"/>
                    <a:gd name="T17" fmla="*/ 41 h 42"/>
                    <a:gd name="T18" fmla="*/ 47 w 83"/>
                    <a:gd name="T19" fmla="*/ 45 h 42"/>
                    <a:gd name="T20" fmla="*/ 53 w 83"/>
                    <a:gd name="T21" fmla="*/ 49 h 42"/>
                    <a:gd name="T22" fmla="*/ 59 w 83"/>
                    <a:gd name="T23" fmla="*/ 46 h 42"/>
                    <a:gd name="T24" fmla="*/ 64 w 83"/>
                    <a:gd name="T25" fmla="*/ 46 h 42"/>
                    <a:gd name="T26" fmla="*/ 70 w 83"/>
                    <a:gd name="T27" fmla="*/ 46 h 42"/>
                    <a:gd name="T28" fmla="*/ 75 w 83"/>
                    <a:gd name="T29" fmla="*/ 46 h 42"/>
                    <a:gd name="T30" fmla="*/ 78 w 83"/>
                    <a:gd name="T31" fmla="*/ 41 h 42"/>
                    <a:gd name="T32" fmla="*/ 84 w 83"/>
                    <a:gd name="T33" fmla="*/ 45 h 42"/>
                    <a:gd name="T34" fmla="*/ 90 w 83"/>
                    <a:gd name="T35" fmla="*/ 47 h 42"/>
                    <a:gd name="T36" fmla="*/ 99 w 83"/>
                    <a:gd name="T37" fmla="*/ 50 h 42"/>
                    <a:gd name="T38" fmla="*/ 99 w 83"/>
                    <a:gd name="T39" fmla="*/ 45 h 42"/>
                    <a:gd name="T40" fmla="*/ 94 w 83"/>
                    <a:gd name="T41" fmla="*/ 43 h 42"/>
                    <a:gd name="T42" fmla="*/ 90 w 83"/>
                    <a:gd name="T43" fmla="*/ 36 h 42"/>
                    <a:gd name="T44" fmla="*/ 95 w 83"/>
                    <a:gd name="T45" fmla="*/ 33 h 42"/>
                    <a:gd name="T46" fmla="*/ 82 w 83"/>
                    <a:gd name="T47" fmla="*/ 25 h 42"/>
                    <a:gd name="T48" fmla="*/ 82 w 83"/>
                    <a:gd name="T49" fmla="*/ 21 h 42"/>
                    <a:gd name="T50" fmla="*/ 73 w 83"/>
                    <a:gd name="T51" fmla="*/ 16 h 42"/>
                    <a:gd name="T52" fmla="*/ 70 w 83"/>
                    <a:gd name="T53" fmla="*/ 16 h 42"/>
                    <a:gd name="T54" fmla="*/ 65 w 83"/>
                    <a:gd name="T55" fmla="*/ 17 h 42"/>
                    <a:gd name="T56" fmla="*/ 58 w 83"/>
                    <a:gd name="T57" fmla="*/ 19 h 42"/>
                    <a:gd name="T58" fmla="*/ 54 w 83"/>
                    <a:gd name="T59" fmla="*/ 16 h 42"/>
                    <a:gd name="T60" fmla="*/ 45 w 83"/>
                    <a:gd name="T61" fmla="*/ 11 h 42"/>
                    <a:gd name="T62" fmla="*/ 35 w 83"/>
                    <a:gd name="T63" fmla="*/ 5 h 42"/>
                    <a:gd name="T64" fmla="*/ 23 w 83"/>
                    <a:gd name="T65" fmla="*/ 6 h 42"/>
                    <a:gd name="T66" fmla="*/ 13 w 83"/>
                    <a:gd name="T67" fmla="*/ 1 h 42"/>
                    <a:gd name="T68" fmla="*/ 0 w 83"/>
                    <a:gd name="T69" fmla="*/ 1 h 4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3"/>
                    <a:gd name="T106" fmla="*/ 0 h 42"/>
                    <a:gd name="T107" fmla="*/ 83 w 83"/>
                    <a:gd name="T108" fmla="*/ 42 h 4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3" h="42">
                      <a:moveTo>
                        <a:pt x="0" y="1"/>
                      </a:moveTo>
                      <a:cubicBezTo>
                        <a:pt x="3" y="3"/>
                        <a:pt x="6" y="4"/>
                        <a:pt x="8" y="6"/>
                      </a:cubicBezTo>
                      <a:cubicBezTo>
                        <a:pt x="10" y="7"/>
                        <a:pt x="10" y="10"/>
                        <a:pt x="12" y="11"/>
                      </a:cubicBezTo>
                      <a:cubicBezTo>
                        <a:pt x="14" y="13"/>
                        <a:pt x="18" y="12"/>
                        <a:pt x="19" y="14"/>
                      </a:cubicBezTo>
                      <a:cubicBezTo>
                        <a:pt x="20" y="16"/>
                        <a:pt x="18" y="18"/>
                        <a:pt x="19" y="20"/>
                      </a:cubicBezTo>
                      <a:cubicBezTo>
                        <a:pt x="20" y="23"/>
                        <a:pt x="23" y="25"/>
                        <a:pt x="23" y="28"/>
                      </a:cubicBezTo>
                      <a:cubicBezTo>
                        <a:pt x="23" y="30"/>
                        <a:pt x="21" y="33"/>
                        <a:pt x="20" y="36"/>
                      </a:cubicBezTo>
                      <a:cubicBezTo>
                        <a:pt x="21" y="36"/>
                        <a:pt x="23" y="36"/>
                        <a:pt x="25" y="36"/>
                      </a:cubicBezTo>
                      <a:cubicBezTo>
                        <a:pt x="27" y="35"/>
                        <a:pt x="29" y="33"/>
                        <a:pt x="32" y="34"/>
                      </a:cubicBezTo>
                      <a:cubicBezTo>
                        <a:pt x="34" y="34"/>
                        <a:pt x="37" y="36"/>
                        <a:pt x="39" y="37"/>
                      </a:cubicBezTo>
                      <a:cubicBezTo>
                        <a:pt x="41" y="38"/>
                        <a:pt x="42" y="39"/>
                        <a:pt x="44" y="40"/>
                      </a:cubicBezTo>
                      <a:cubicBezTo>
                        <a:pt x="46" y="40"/>
                        <a:pt x="47" y="39"/>
                        <a:pt x="49" y="38"/>
                      </a:cubicBezTo>
                      <a:cubicBezTo>
                        <a:pt x="50" y="38"/>
                        <a:pt x="52" y="38"/>
                        <a:pt x="53" y="38"/>
                      </a:cubicBezTo>
                      <a:cubicBezTo>
                        <a:pt x="55" y="38"/>
                        <a:pt x="56" y="38"/>
                        <a:pt x="58" y="38"/>
                      </a:cubicBezTo>
                      <a:cubicBezTo>
                        <a:pt x="59" y="38"/>
                        <a:pt x="60" y="38"/>
                        <a:pt x="62" y="38"/>
                      </a:cubicBezTo>
                      <a:cubicBezTo>
                        <a:pt x="63" y="37"/>
                        <a:pt x="63" y="34"/>
                        <a:pt x="65" y="34"/>
                      </a:cubicBezTo>
                      <a:cubicBezTo>
                        <a:pt x="67" y="34"/>
                        <a:pt x="68" y="36"/>
                        <a:pt x="70" y="37"/>
                      </a:cubicBezTo>
                      <a:cubicBezTo>
                        <a:pt x="72" y="38"/>
                        <a:pt x="74" y="39"/>
                        <a:pt x="75" y="39"/>
                      </a:cubicBezTo>
                      <a:cubicBezTo>
                        <a:pt x="78" y="40"/>
                        <a:pt x="80" y="42"/>
                        <a:pt x="82" y="41"/>
                      </a:cubicBezTo>
                      <a:cubicBezTo>
                        <a:pt x="83" y="41"/>
                        <a:pt x="83" y="38"/>
                        <a:pt x="82" y="37"/>
                      </a:cubicBezTo>
                      <a:cubicBezTo>
                        <a:pt x="82" y="36"/>
                        <a:pt x="79" y="36"/>
                        <a:pt x="78" y="35"/>
                      </a:cubicBezTo>
                      <a:cubicBezTo>
                        <a:pt x="77" y="33"/>
                        <a:pt x="75" y="32"/>
                        <a:pt x="75" y="30"/>
                      </a:cubicBezTo>
                      <a:cubicBezTo>
                        <a:pt x="76" y="28"/>
                        <a:pt x="78" y="28"/>
                        <a:pt x="79" y="27"/>
                      </a:cubicBezTo>
                      <a:cubicBezTo>
                        <a:pt x="75" y="25"/>
                        <a:pt x="71" y="24"/>
                        <a:pt x="68" y="21"/>
                      </a:cubicBezTo>
                      <a:cubicBezTo>
                        <a:pt x="67" y="20"/>
                        <a:pt x="69" y="18"/>
                        <a:pt x="68" y="17"/>
                      </a:cubicBezTo>
                      <a:cubicBezTo>
                        <a:pt x="67" y="15"/>
                        <a:pt x="64" y="14"/>
                        <a:pt x="61" y="13"/>
                      </a:cubicBezTo>
                      <a:cubicBezTo>
                        <a:pt x="60" y="13"/>
                        <a:pt x="59" y="13"/>
                        <a:pt x="58" y="13"/>
                      </a:cubicBezTo>
                      <a:cubicBezTo>
                        <a:pt x="57" y="13"/>
                        <a:pt x="55" y="13"/>
                        <a:pt x="54" y="14"/>
                      </a:cubicBezTo>
                      <a:cubicBezTo>
                        <a:pt x="52" y="14"/>
                        <a:pt x="50" y="16"/>
                        <a:pt x="48" y="16"/>
                      </a:cubicBezTo>
                      <a:cubicBezTo>
                        <a:pt x="46" y="16"/>
                        <a:pt x="46" y="14"/>
                        <a:pt x="45" y="13"/>
                      </a:cubicBezTo>
                      <a:cubicBezTo>
                        <a:pt x="42" y="11"/>
                        <a:pt x="40" y="11"/>
                        <a:pt x="37" y="9"/>
                      </a:cubicBezTo>
                      <a:cubicBezTo>
                        <a:pt x="34" y="8"/>
                        <a:pt x="32" y="5"/>
                        <a:pt x="29" y="4"/>
                      </a:cubicBezTo>
                      <a:cubicBezTo>
                        <a:pt x="26" y="3"/>
                        <a:pt x="22" y="6"/>
                        <a:pt x="19" y="5"/>
                      </a:cubicBezTo>
                      <a:cubicBezTo>
                        <a:pt x="16" y="5"/>
                        <a:pt x="14" y="2"/>
                        <a:pt x="11" y="1"/>
                      </a:cubicBezTo>
                      <a:cubicBezTo>
                        <a:pt x="7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5" name="Freeform 2618"/>
                <p:cNvSpPr>
                  <a:spLocks noChangeAspect="1"/>
                </p:cNvSpPr>
                <p:nvPr/>
              </p:nvSpPr>
              <p:spPr bwMode="auto">
                <a:xfrm>
                  <a:off x="5580063" y="3060700"/>
                  <a:ext cx="33338" cy="28575"/>
                </a:xfrm>
                <a:custGeom>
                  <a:avLst/>
                  <a:gdLst>
                    <a:gd name="T0" fmla="*/ 21 w 18"/>
                    <a:gd name="T1" fmla="*/ 18 h 15"/>
                    <a:gd name="T2" fmla="*/ 16 w 18"/>
                    <a:gd name="T3" fmla="*/ 7 h 15"/>
                    <a:gd name="T4" fmla="*/ 14 w 18"/>
                    <a:gd name="T5" fmla="*/ 1 h 15"/>
                    <a:gd name="T6" fmla="*/ 8 w 18"/>
                    <a:gd name="T7" fmla="*/ 4 h 15"/>
                    <a:gd name="T8" fmla="*/ 7 w 18"/>
                    <a:gd name="T9" fmla="*/ 0 h 15"/>
                    <a:gd name="T10" fmla="*/ 0 w 18"/>
                    <a:gd name="T11" fmla="*/ 0 h 15"/>
                    <a:gd name="T12" fmla="*/ 2 w 18"/>
                    <a:gd name="T13" fmla="*/ 4 h 15"/>
                    <a:gd name="T14" fmla="*/ 8 w 18"/>
                    <a:gd name="T15" fmla="*/ 10 h 15"/>
                    <a:gd name="T16" fmla="*/ 12 w 18"/>
                    <a:gd name="T17" fmla="*/ 10 h 15"/>
                    <a:gd name="T18" fmla="*/ 12 w 18"/>
                    <a:gd name="T19" fmla="*/ 16 h 15"/>
                    <a:gd name="T20" fmla="*/ 21 w 18"/>
                    <a:gd name="T21" fmla="*/ 18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8"/>
                    <a:gd name="T34" fmla="*/ 0 h 15"/>
                    <a:gd name="T35" fmla="*/ 18 w 18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8" h="15">
                      <a:moveTo>
                        <a:pt x="18" y="15"/>
                      </a:moveTo>
                      <a:cubicBezTo>
                        <a:pt x="17" y="12"/>
                        <a:pt x="16" y="9"/>
                        <a:pt x="14" y="6"/>
                      </a:cubicBezTo>
                      <a:cubicBezTo>
                        <a:pt x="13" y="5"/>
                        <a:pt x="13" y="2"/>
                        <a:pt x="12" y="1"/>
                      </a:cubicBezTo>
                      <a:cubicBezTo>
                        <a:pt x="10" y="1"/>
                        <a:pt x="9" y="3"/>
                        <a:pt x="7" y="3"/>
                      </a:cubicBezTo>
                      <a:cubicBezTo>
                        <a:pt x="6" y="2"/>
                        <a:pt x="6" y="1"/>
                        <a:pt x="6" y="0"/>
                      </a:cubicBezTo>
                      <a:cubicBezTo>
                        <a:pt x="4" y="0"/>
                        <a:pt x="2" y="1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5"/>
                        <a:pt x="5" y="7"/>
                        <a:pt x="7" y="8"/>
                      </a:cubicBezTo>
                      <a:cubicBezTo>
                        <a:pt x="8" y="9"/>
                        <a:pt x="10" y="7"/>
                        <a:pt x="10" y="8"/>
                      </a:cubicBezTo>
                      <a:cubicBezTo>
                        <a:pt x="12" y="9"/>
                        <a:pt x="9" y="12"/>
                        <a:pt x="10" y="13"/>
                      </a:cubicBezTo>
                      <a:cubicBezTo>
                        <a:pt x="12" y="15"/>
                        <a:pt x="16" y="14"/>
                        <a:pt x="18" y="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6" name="Freeform 2619"/>
                <p:cNvSpPr>
                  <a:spLocks noChangeAspect="1"/>
                </p:cNvSpPr>
                <p:nvPr/>
              </p:nvSpPr>
              <p:spPr bwMode="auto">
                <a:xfrm>
                  <a:off x="5545138" y="3011488"/>
                  <a:ext cx="77788" cy="77788"/>
                </a:xfrm>
                <a:custGeom>
                  <a:avLst/>
                  <a:gdLst>
                    <a:gd name="T0" fmla="*/ 48 w 41"/>
                    <a:gd name="T1" fmla="*/ 47 h 41"/>
                    <a:gd name="T2" fmla="*/ 48 w 41"/>
                    <a:gd name="T3" fmla="*/ 39 h 41"/>
                    <a:gd name="T4" fmla="*/ 44 w 41"/>
                    <a:gd name="T5" fmla="*/ 36 h 41"/>
                    <a:gd name="T6" fmla="*/ 39 w 41"/>
                    <a:gd name="T7" fmla="*/ 31 h 41"/>
                    <a:gd name="T8" fmla="*/ 32 w 41"/>
                    <a:gd name="T9" fmla="*/ 26 h 41"/>
                    <a:gd name="T10" fmla="*/ 36 w 41"/>
                    <a:gd name="T11" fmla="*/ 24 h 41"/>
                    <a:gd name="T12" fmla="*/ 36 w 41"/>
                    <a:gd name="T13" fmla="*/ 20 h 41"/>
                    <a:gd name="T14" fmla="*/ 29 w 41"/>
                    <a:gd name="T15" fmla="*/ 17 h 41"/>
                    <a:gd name="T16" fmla="*/ 30 w 41"/>
                    <a:gd name="T17" fmla="*/ 11 h 41"/>
                    <a:gd name="T18" fmla="*/ 29 w 41"/>
                    <a:gd name="T19" fmla="*/ 6 h 41"/>
                    <a:gd name="T20" fmla="*/ 23 w 41"/>
                    <a:gd name="T21" fmla="*/ 5 h 41"/>
                    <a:gd name="T22" fmla="*/ 22 w 41"/>
                    <a:gd name="T23" fmla="*/ 0 h 41"/>
                    <a:gd name="T24" fmla="*/ 17 w 41"/>
                    <a:gd name="T25" fmla="*/ 0 h 41"/>
                    <a:gd name="T26" fmla="*/ 11 w 41"/>
                    <a:gd name="T27" fmla="*/ 0 h 41"/>
                    <a:gd name="T28" fmla="*/ 6 w 41"/>
                    <a:gd name="T29" fmla="*/ 0 h 41"/>
                    <a:gd name="T30" fmla="*/ 0 w 41"/>
                    <a:gd name="T31" fmla="*/ 2 h 41"/>
                    <a:gd name="T32" fmla="*/ 2 w 41"/>
                    <a:gd name="T33" fmla="*/ 11 h 41"/>
                    <a:gd name="T34" fmla="*/ 2 w 41"/>
                    <a:gd name="T35" fmla="*/ 19 h 41"/>
                    <a:gd name="T36" fmla="*/ 6 w 41"/>
                    <a:gd name="T37" fmla="*/ 24 h 41"/>
                    <a:gd name="T38" fmla="*/ 16 w 41"/>
                    <a:gd name="T39" fmla="*/ 25 h 41"/>
                    <a:gd name="T40" fmla="*/ 22 w 41"/>
                    <a:gd name="T41" fmla="*/ 31 h 41"/>
                    <a:gd name="T42" fmla="*/ 29 w 41"/>
                    <a:gd name="T43" fmla="*/ 31 h 41"/>
                    <a:gd name="T44" fmla="*/ 30 w 41"/>
                    <a:gd name="T45" fmla="*/ 35 h 41"/>
                    <a:gd name="T46" fmla="*/ 36 w 41"/>
                    <a:gd name="T47" fmla="*/ 32 h 41"/>
                    <a:gd name="T48" fmla="*/ 38 w 41"/>
                    <a:gd name="T49" fmla="*/ 38 h 41"/>
                    <a:gd name="T50" fmla="*/ 43 w 41"/>
                    <a:gd name="T51" fmla="*/ 49 h 41"/>
                    <a:gd name="T52" fmla="*/ 45 w 41"/>
                    <a:gd name="T53" fmla="*/ 48 h 41"/>
                    <a:gd name="T54" fmla="*/ 48 w 41"/>
                    <a:gd name="T55" fmla="*/ 47 h 4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1"/>
                    <a:gd name="T85" fmla="*/ 0 h 41"/>
                    <a:gd name="T86" fmla="*/ 41 w 41"/>
                    <a:gd name="T87" fmla="*/ 41 h 41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1" h="41">
                      <a:moveTo>
                        <a:pt x="40" y="39"/>
                      </a:moveTo>
                      <a:cubicBezTo>
                        <a:pt x="40" y="37"/>
                        <a:pt x="41" y="35"/>
                        <a:pt x="40" y="33"/>
                      </a:cubicBezTo>
                      <a:cubicBezTo>
                        <a:pt x="40" y="32"/>
                        <a:pt x="38" y="31"/>
                        <a:pt x="37" y="30"/>
                      </a:cubicBezTo>
                      <a:cubicBezTo>
                        <a:pt x="36" y="29"/>
                        <a:pt x="34" y="27"/>
                        <a:pt x="33" y="26"/>
                      </a:cubicBezTo>
                      <a:cubicBezTo>
                        <a:pt x="31" y="25"/>
                        <a:pt x="28" y="24"/>
                        <a:pt x="27" y="22"/>
                      </a:cubicBezTo>
                      <a:cubicBezTo>
                        <a:pt x="27" y="21"/>
                        <a:pt x="29" y="21"/>
                        <a:pt x="30" y="20"/>
                      </a:cubicBezTo>
                      <a:cubicBezTo>
                        <a:pt x="30" y="19"/>
                        <a:pt x="31" y="18"/>
                        <a:pt x="30" y="17"/>
                      </a:cubicBezTo>
                      <a:cubicBezTo>
                        <a:pt x="29" y="15"/>
                        <a:pt x="26" y="16"/>
                        <a:pt x="24" y="14"/>
                      </a:cubicBezTo>
                      <a:cubicBezTo>
                        <a:pt x="23" y="13"/>
                        <a:pt x="25" y="11"/>
                        <a:pt x="25" y="9"/>
                      </a:cubicBezTo>
                      <a:cubicBezTo>
                        <a:pt x="25" y="8"/>
                        <a:pt x="25" y="6"/>
                        <a:pt x="24" y="5"/>
                      </a:cubicBezTo>
                      <a:cubicBezTo>
                        <a:pt x="23" y="4"/>
                        <a:pt x="20" y="5"/>
                        <a:pt x="19" y="4"/>
                      </a:cubicBezTo>
                      <a:cubicBezTo>
                        <a:pt x="18" y="3"/>
                        <a:pt x="18" y="1"/>
                        <a:pt x="18" y="0"/>
                      </a:cubicBezTo>
                      <a:cubicBezTo>
                        <a:pt x="16" y="0"/>
                        <a:pt x="15" y="0"/>
                        <a:pt x="14" y="0"/>
                      </a:cubicBezTo>
                      <a:cubicBezTo>
                        <a:pt x="12" y="0"/>
                        <a:pt x="11" y="0"/>
                        <a:pt x="9" y="0"/>
                      </a:cubicBezTo>
                      <a:cubicBezTo>
                        <a:pt x="8" y="0"/>
                        <a:pt x="6" y="0"/>
                        <a:pt x="5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1" y="5"/>
                        <a:pt x="2" y="7"/>
                        <a:pt x="2" y="9"/>
                      </a:cubicBezTo>
                      <a:cubicBezTo>
                        <a:pt x="2" y="11"/>
                        <a:pt x="1" y="14"/>
                        <a:pt x="2" y="16"/>
                      </a:cubicBezTo>
                      <a:cubicBezTo>
                        <a:pt x="2" y="17"/>
                        <a:pt x="4" y="19"/>
                        <a:pt x="5" y="20"/>
                      </a:cubicBezTo>
                      <a:cubicBezTo>
                        <a:pt x="8" y="21"/>
                        <a:pt x="11" y="20"/>
                        <a:pt x="13" y="21"/>
                      </a:cubicBezTo>
                      <a:cubicBezTo>
                        <a:pt x="15" y="22"/>
                        <a:pt x="17" y="25"/>
                        <a:pt x="18" y="26"/>
                      </a:cubicBezTo>
                      <a:cubicBezTo>
                        <a:pt x="20" y="27"/>
                        <a:pt x="22" y="26"/>
                        <a:pt x="24" y="26"/>
                      </a:cubicBezTo>
                      <a:cubicBezTo>
                        <a:pt x="24" y="27"/>
                        <a:pt x="24" y="28"/>
                        <a:pt x="25" y="29"/>
                      </a:cubicBezTo>
                      <a:cubicBezTo>
                        <a:pt x="27" y="29"/>
                        <a:pt x="28" y="27"/>
                        <a:pt x="30" y="27"/>
                      </a:cubicBezTo>
                      <a:cubicBezTo>
                        <a:pt x="31" y="28"/>
                        <a:pt x="31" y="31"/>
                        <a:pt x="32" y="32"/>
                      </a:cubicBezTo>
                      <a:cubicBezTo>
                        <a:pt x="34" y="35"/>
                        <a:pt x="35" y="38"/>
                        <a:pt x="36" y="41"/>
                      </a:cubicBezTo>
                      <a:cubicBezTo>
                        <a:pt x="37" y="40"/>
                        <a:pt x="37" y="40"/>
                        <a:pt x="38" y="40"/>
                      </a:cubicBezTo>
                      <a:cubicBezTo>
                        <a:pt x="39" y="40"/>
                        <a:pt x="39" y="40"/>
                        <a:pt x="40" y="3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7" name="Freeform 2620"/>
                <p:cNvSpPr>
                  <a:spLocks noChangeAspect="1"/>
                </p:cNvSpPr>
                <p:nvPr/>
              </p:nvSpPr>
              <p:spPr bwMode="auto">
                <a:xfrm>
                  <a:off x="5580063" y="2990850"/>
                  <a:ext cx="127000" cy="109538"/>
                </a:xfrm>
                <a:custGeom>
                  <a:avLst/>
                  <a:gdLst>
                    <a:gd name="T0" fmla="*/ 59 w 67"/>
                    <a:gd name="T1" fmla="*/ 68 h 58"/>
                    <a:gd name="T2" fmla="*/ 56 w 67"/>
                    <a:gd name="T3" fmla="*/ 68 h 58"/>
                    <a:gd name="T4" fmla="*/ 48 w 67"/>
                    <a:gd name="T5" fmla="*/ 63 h 58"/>
                    <a:gd name="T6" fmla="*/ 53 w 67"/>
                    <a:gd name="T7" fmla="*/ 59 h 58"/>
                    <a:gd name="T8" fmla="*/ 48 w 67"/>
                    <a:gd name="T9" fmla="*/ 52 h 58"/>
                    <a:gd name="T10" fmla="*/ 51 w 67"/>
                    <a:gd name="T11" fmla="*/ 49 h 58"/>
                    <a:gd name="T12" fmla="*/ 47 w 67"/>
                    <a:gd name="T13" fmla="*/ 43 h 58"/>
                    <a:gd name="T14" fmla="*/ 32 w 67"/>
                    <a:gd name="T15" fmla="*/ 55 h 58"/>
                    <a:gd name="T16" fmla="*/ 32 w 67"/>
                    <a:gd name="T17" fmla="*/ 61 h 58"/>
                    <a:gd name="T18" fmla="*/ 26 w 67"/>
                    <a:gd name="T19" fmla="*/ 59 h 58"/>
                    <a:gd name="T20" fmla="*/ 26 w 67"/>
                    <a:gd name="T21" fmla="*/ 52 h 58"/>
                    <a:gd name="T22" fmla="*/ 23 w 67"/>
                    <a:gd name="T23" fmla="*/ 49 h 58"/>
                    <a:gd name="T24" fmla="*/ 18 w 67"/>
                    <a:gd name="T25" fmla="*/ 44 h 58"/>
                    <a:gd name="T26" fmla="*/ 11 w 67"/>
                    <a:gd name="T27" fmla="*/ 39 h 58"/>
                    <a:gd name="T28" fmla="*/ 14 w 67"/>
                    <a:gd name="T29" fmla="*/ 37 h 58"/>
                    <a:gd name="T30" fmla="*/ 14 w 67"/>
                    <a:gd name="T31" fmla="*/ 33 h 58"/>
                    <a:gd name="T32" fmla="*/ 7 w 67"/>
                    <a:gd name="T33" fmla="*/ 30 h 58"/>
                    <a:gd name="T34" fmla="*/ 8 w 67"/>
                    <a:gd name="T35" fmla="*/ 24 h 58"/>
                    <a:gd name="T36" fmla="*/ 7 w 67"/>
                    <a:gd name="T37" fmla="*/ 19 h 58"/>
                    <a:gd name="T38" fmla="*/ 1 w 67"/>
                    <a:gd name="T39" fmla="*/ 18 h 58"/>
                    <a:gd name="T40" fmla="*/ 0 w 67"/>
                    <a:gd name="T41" fmla="*/ 13 h 58"/>
                    <a:gd name="T42" fmla="*/ 4 w 67"/>
                    <a:gd name="T43" fmla="*/ 8 h 58"/>
                    <a:gd name="T44" fmla="*/ 10 w 67"/>
                    <a:gd name="T45" fmla="*/ 12 h 58"/>
                    <a:gd name="T46" fmla="*/ 16 w 67"/>
                    <a:gd name="T47" fmla="*/ 14 h 58"/>
                    <a:gd name="T48" fmla="*/ 24 w 67"/>
                    <a:gd name="T49" fmla="*/ 17 h 58"/>
                    <a:gd name="T50" fmla="*/ 24 w 67"/>
                    <a:gd name="T51" fmla="*/ 12 h 58"/>
                    <a:gd name="T52" fmla="*/ 19 w 67"/>
                    <a:gd name="T53" fmla="*/ 10 h 58"/>
                    <a:gd name="T54" fmla="*/ 16 w 67"/>
                    <a:gd name="T55" fmla="*/ 4 h 58"/>
                    <a:gd name="T56" fmla="*/ 20 w 67"/>
                    <a:gd name="T57" fmla="*/ 0 h 58"/>
                    <a:gd name="T58" fmla="*/ 29 w 67"/>
                    <a:gd name="T59" fmla="*/ 5 h 58"/>
                    <a:gd name="T60" fmla="*/ 32 w 67"/>
                    <a:gd name="T61" fmla="*/ 12 h 58"/>
                    <a:gd name="T62" fmla="*/ 42 w 67"/>
                    <a:gd name="T63" fmla="*/ 14 h 58"/>
                    <a:gd name="T64" fmla="*/ 43 w 67"/>
                    <a:gd name="T65" fmla="*/ 8 h 58"/>
                    <a:gd name="T66" fmla="*/ 48 w 67"/>
                    <a:gd name="T67" fmla="*/ 7 h 58"/>
                    <a:gd name="T68" fmla="*/ 50 w 67"/>
                    <a:gd name="T69" fmla="*/ 2 h 58"/>
                    <a:gd name="T70" fmla="*/ 59 w 67"/>
                    <a:gd name="T71" fmla="*/ 12 h 58"/>
                    <a:gd name="T72" fmla="*/ 62 w 67"/>
                    <a:gd name="T73" fmla="*/ 21 h 58"/>
                    <a:gd name="T74" fmla="*/ 69 w 67"/>
                    <a:gd name="T75" fmla="*/ 26 h 58"/>
                    <a:gd name="T76" fmla="*/ 75 w 67"/>
                    <a:gd name="T77" fmla="*/ 26 h 58"/>
                    <a:gd name="T78" fmla="*/ 80 w 67"/>
                    <a:gd name="T79" fmla="*/ 29 h 58"/>
                    <a:gd name="T80" fmla="*/ 79 w 67"/>
                    <a:gd name="T81" fmla="*/ 30 h 58"/>
                    <a:gd name="T82" fmla="*/ 70 w 67"/>
                    <a:gd name="T83" fmla="*/ 30 h 58"/>
                    <a:gd name="T84" fmla="*/ 66 w 67"/>
                    <a:gd name="T85" fmla="*/ 38 h 58"/>
                    <a:gd name="T86" fmla="*/ 66 w 67"/>
                    <a:gd name="T87" fmla="*/ 46 h 58"/>
                    <a:gd name="T88" fmla="*/ 68 w 67"/>
                    <a:gd name="T89" fmla="*/ 51 h 58"/>
                    <a:gd name="T90" fmla="*/ 66 w 67"/>
                    <a:gd name="T91" fmla="*/ 56 h 58"/>
                    <a:gd name="T92" fmla="*/ 60 w 67"/>
                    <a:gd name="T93" fmla="*/ 55 h 58"/>
                    <a:gd name="T94" fmla="*/ 59 w 67"/>
                    <a:gd name="T95" fmla="*/ 59 h 58"/>
                    <a:gd name="T96" fmla="*/ 59 w 67"/>
                    <a:gd name="T97" fmla="*/ 68 h 58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7"/>
                    <a:gd name="T148" fmla="*/ 0 h 58"/>
                    <a:gd name="T149" fmla="*/ 67 w 67"/>
                    <a:gd name="T150" fmla="*/ 58 h 58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7" h="58">
                      <a:moveTo>
                        <a:pt x="49" y="57"/>
                      </a:moveTo>
                      <a:cubicBezTo>
                        <a:pt x="48" y="57"/>
                        <a:pt x="48" y="58"/>
                        <a:pt x="47" y="57"/>
                      </a:cubicBezTo>
                      <a:cubicBezTo>
                        <a:pt x="44" y="56"/>
                        <a:pt x="41" y="56"/>
                        <a:pt x="40" y="53"/>
                      </a:cubicBezTo>
                      <a:cubicBezTo>
                        <a:pt x="40" y="51"/>
                        <a:pt x="45" y="51"/>
                        <a:pt x="44" y="50"/>
                      </a:cubicBezTo>
                      <a:cubicBezTo>
                        <a:pt x="44" y="47"/>
                        <a:pt x="40" y="46"/>
                        <a:pt x="40" y="44"/>
                      </a:cubicBezTo>
                      <a:cubicBezTo>
                        <a:pt x="39" y="42"/>
                        <a:pt x="43" y="42"/>
                        <a:pt x="43" y="41"/>
                      </a:cubicBezTo>
                      <a:cubicBezTo>
                        <a:pt x="43" y="38"/>
                        <a:pt x="41" y="35"/>
                        <a:pt x="39" y="36"/>
                      </a:cubicBezTo>
                      <a:cubicBezTo>
                        <a:pt x="34" y="38"/>
                        <a:pt x="31" y="42"/>
                        <a:pt x="27" y="46"/>
                      </a:cubicBezTo>
                      <a:cubicBezTo>
                        <a:pt x="26" y="47"/>
                        <a:pt x="28" y="50"/>
                        <a:pt x="27" y="51"/>
                      </a:cubicBezTo>
                      <a:cubicBezTo>
                        <a:pt x="26" y="52"/>
                        <a:pt x="24" y="50"/>
                        <a:pt x="22" y="50"/>
                      </a:cubicBezTo>
                      <a:cubicBezTo>
                        <a:pt x="22" y="48"/>
                        <a:pt x="23" y="46"/>
                        <a:pt x="22" y="44"/>
                      </a:cubicBezTo>
                      <a:cubicBezTo>
                        <a:pt x="22" y="43"/>
                        <a:pt x="20" y="42"/>
                        <a:pt x="19" y="41"/>
                      </a:cubicBezTo>
                      <a:cubicBezTo>
                        <a:pt x="18" y="40"/>
                        <a:pt x="16" y="38"/>
                        <a:pt x="15" y="37"/>
                      </a:cubicBezTo>
                      <a:cubicBezTo>
                        <a:pt x="13" y="36"/>
                        <a:pt x="10" y="35"/>
                        <a:pt x="9" y="33"/>
                      </a:cubicBezTo>
                      <a:cubicBezTo>
                        <a:pt x="9" y="32"/>
                        <a:pt x="11" y="32"/>
                        <a:pt x="12" y="31"/>
                      </a:cubicBezTo>
                      <a:cubicBezTo>
                        <a:pt x="12" y="30"/>
                        <a:pt x="13" y="29"/>
                        <a:pt x="12" y="28"/>
                      </a:cubicBezTo>
                      <a:cubicBezTo>
                        <a:pt x="11" y="26"/>
                        <a:pt x="8" y="27"/>
                        <a:pt x="6" y="25"/>
                      </a:cubicBezTo>
                      <a:cubicBezTo>
                        <a:pt x="5" y="24"/>
                        <a:pt x="7" y="22"/>
                        <a:pt x="7" y="20"/>
                      </a:cubicBezTo>
                      <a:cubicBezTo>
                        <a:pt x="7" y="19"/>
                        <a:pt x="7" y="17"/>
                        <a:pt x="6" y="16"/>
                      </a:cubicBezTo>
                      <a:cubicBezTo>
                        <a:pt x="5" y="15"/>
                        <a:pt x="2" y="16"/>
                        <a:pt x="1" y="15"/>
                      </a:cubicBezTo>
                      <a:cubicBezTo>
                        <a:pt x="0" y="14"/>
                        <a:pt x="0" y="12"/>
                        <a:pt x="0" y="11"/>
                      </a:cubicBezTo>
                      <a:cubicBezTo>
                        <a:pt x="1" y="10"/>
                        <a:pt x="1" y="7"/>
                        <a:pt x="3" y="7"/>
                      </a:cubicBezTo>
                      <a:cubicBezTo>
                        <a:pt x="5" y="7"/>
                        <a:pt x="6" y="9"/>
                        <a:pt x="8" y="10"/>
                      </a:cubicBezTo>
                      <a:cubicBezTo>
                        <a:pt x="10" y="11"/>
                        <a:pt x="12" y="12"/>
                        <a:pt x="13" y="12"/>
                      </a:cubicBezTo>
                      <a:cubicBezTo>
                        <a:pt x="16" y="13"/>
                        <a:pt x="18" y="15"/>
                        <a:pt x="20" y="14"/>
                      </a:cubicBezTo>
                      <a:cubicBezTo>
                        <a:pt x="21" y="14"/>
                        <a:pt x="21" y="11"/>
                        <a:pt x="20" y="10"/>
                      </a:cubicBezTo>
                      <a:cubicBezTo>
                        <a:pt x="20" y="9"/>
                        <a:pt x="17" y="9"/>
                        <a:pt x="16" y="8"/>
                      </a:cubicBezTo>
                      <a:cubicBezTo>
                        <a:pt x="15" y="6"/>
                        <a:pt x="13" y="5"/>
                        <a:pt x="13" y="3"/>
                      </a:cubicBezTo>
                      <a:cubicBezTo>
                        <a:pt x="14" y="1"/>
                        <a:pt x="16" y="1"/>
                        <a:pt x="17" y="0"/>
                      </a:cubicBezTo>
                      <a:cubicBezTo>
                        <a:pt x="19" y="1"/>
                        <a:pt x="22" y="2"/>
                        <a:pt x="24" y="4"/>
                      </a:cubicBezTo>
                      <a:cubicBezTo>
                        <a:pt x="25" y="5"/>
                        <a:pt x="26" y="9"/>
                        <a:pt x="27" y="10"/>
                      </a:cubicBezTo>
                      <a:cubicBezTo>
                        <a:pt x="29" y="12"/>
                        <a:pt x="32" y="13"/>
                        <a:pt x="35" y="12"/>
                      </a:cubicBezTo>
                      <a:cubicBezTo>
                        <a:pt x="36" y="11"/>
                        <a:pt x="35" y="8"/>
                        <a:pt x="36" y="7"/>
                      </a:cubicBezTo>
                      <a:cubicBezTo>
                        <a:pt x="37" y="6"/>
                        <a:pt x="39" y="7"/>
                        <a:pt x="40" y="6"/>
                      </a:cubicBezTo>
                      <a:cubicBezTo>
                        <a:pt x="41" y="5"/>
                        <a:pt x="41" y="4"/>
                        <a:pt x="42" y="2"/>
                      </a:cubicBezTo>
                      <a:cubicBezTo>
                        <a:pt x="44" y="5"/>
                        <a:pt x="47" y="8"/>
                        <a:pt x="49" y="10"/>
                      </a:cubicBezTo>
                      <a:cubicBezTo>
                        <a:pt x="50" y="13"/>
                        <a:pt x="51" y="16"/>
                        <a:pt x="52" y="18"/>
                      </a:cubicBezTo>
                      <a:cubicBezTo>
                        <a:pt x="54" y="20"/>
                        <a:pt x="56" y="22"/>
                        <a:pt x="58" y="22"/>
                      </a:cubicBezTo>
                      <a:cubicBezTo>
                        <a:pt x="60" y="23"/>
                        <a:pt x="62" y="22"/>
                        <a:pt x="63" y="22"/>
                      </a:cubicBezTo>
                      <a:cubicBezTo>
                        <a:pt x="65" y="22"/>
                        <a:pt x="66" y="23"/>
                        <a:pt x="67" y="24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3" y="25"/>
                        <a:pt x="61" y="24"/>
                        <a:pt x="59" y="25"/>
                      </a:cubicBezTo>
                      <a:cubicBezTo>
                        <a:pt x="57" y="27"/>
                        <a:pt x="56" y="30"/>
                        <a:pt x="55" y="32"/>
                      </a:cubicBezTo>
                      <a:cubicBezTo>
                        <a:pt x="54" y="34"/>
                        <a:pt x="55" y="37"/>
                        <a:pt x="55" y="39"/>
                      </a:cubicBezTo>
                      <a:cubicBezTo>
                        <a:pt x="55" y="40"/>
                        <a:pt x="57" y="41"/>
                        <a:pt x="57" y="43"/>
                      </a:cubicBezTo>
                      <a:cubicBezTo>
                        <a:pt x="54" y="43"/>
                        <a:pt x="56" y="47"/>
                        <a:pt x="55" y="47"/>
                      </a:cubicBezTo>
                      <a:cubicBezTo>
                        <a:pt x="53" y="48"/>
                        <a:pt x="51" y="45"/>
                        <a:pt x="50" y="46"/>
                      </a:cubicBezTo>
                      <a:cubicBezTo>
                        <a:pt x="48" y="46"/>
                        <a:pt x="49" y="49"/>
                        <a:pt x="49" y="50"/>
                      </a:cubicBezTo>
                      <a:cubicBezTo>
                        <a:pt x="48" y="53"/>
                        <a:pt x="49" y="55"/>
                        <a:pt x="49" y="5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8" name="Freeform 2621"/>
                <p:cNvSpPr>
                  <a:spLocks noChangeAspect="1"/>
                </p:cNvSpPr>
                <p:nvPr/>
              </p:nvSpPr>
              <p:spPr bwMode="auto">
                <a:xfrm>
                  <a:off x="5753100" y="2965450"/>
                  <a:ext cx="341313" cy="233363"/>
                </a:xfrm>
                <a:custGeom>
                  <a:avLst/>
                  <a:gdLst>
                    <a:gd name="T0" fmla="*/ 210 w 179"/>
                    <a:gd name="T1" fmla="*/ 107 h 122"/>
                    <a:gd name="T2" fmla="*/ 198 w 179"/>
                    <a:gd name="T3" fmla="*/ 107 h 122"/>
                    <a:gd name="T4" fmla="*/ 190 w 179"/>
                    <a:gd name="T5" fmla="*/ 108 h 122"/>
                    <a:gd name="T6" fmla="*/ 184 w 179"/>
                    <a:gd name="T7" fmla="*/ 124 h 122"/>
                    <a:gd name="T8" fmla="*/ 167 w 179"/>
                    <a:gd name="T9" fmla="*/ 136 h 122"/>
                    <a:gd name="T10" fmla="*/ 161 w 179"/>
                    <a:gd name="T11" fmla="*/ 147 h 122"/>
                    <a:gd name="T12" fmla="*/ 153 w 179"/>
                    <a:gd name="T13" fmla="*/ 146 h 122"/>
                    <a:gd name="T14" fmla="*/ 141 w 179"/>
                    <a:gd name="T15" fmla="*/ 142 h 122"/>
                    <a:gd name="T16" fmla="*/ 137 w 179"/>
                    <a:gd name="T17" fmla="*/ 128 h 122"/>
                    <a:gd name="T18" fmla="*/ 120 w 179"/>
                    <a:gd name="T19" fmla="*/ 118 h 122"/>
                    <a:gd name="T20" fmla="*/ 106 w 179"/>
                    <a:gd name="T21" fmla="*/ 111 h 122"/>
                    <a:gd name="T22" fmla="*/ 98 w 179"/>
                    <a:gd name="T23" fmla="*/ 102 h 122"/>
                    <a:gd name="T24" fmla="*/ 76 w 179"/>
                    <a:gd name="T25" fmla="*/ 95 h 122"/>
                    <a:gd name="T26" fmla="*/ 65 w 179"/>
                    <a:gd name="T27" fmla="*/ 89 h 122"/>
                    <a:gd name="T28" fmla="*/ 44 w 179"/>
                    <a:gd name="T29" fmla="*/ 96 h 122"/>
                    <a:gd name="T30" fmla="*/ 29 w 179"/>
                    <a:gd name="T31" fmla="*/ 107 h 122"/>
                    <a:gd name="T32" fmla="*/ 24 w 179"/>
                    <a:gd name="T33" fmla="*/ 86 h 122"/>
                    <a:gd name="T34" fmla="*/ 19 w 179"/>
                    <a:gd name="T35" fmla="*/ 66 h 122"/>
                    <a:gd name="T36" fmla="*/ 13 w 179"/>
                    <a:gd name="T37" fmla="*/ 71 h 122"/>
                    <a:gd name="T38" fmla="*/ 13 w 179"/>
                    <a:gd name="T39" fmla="*/ 60 h 122"/>
                    <a:gd name="T40" fmla="*/ 20 w 179"/>
                    <a:gd name="T41" fmla="*/ 63 h 122"/>
                    <a:gd name="T42" fmla="*/ 17 w 179"/>
                    <a:gd name="T43" fmla="*/ 55 h 122"/>
                    <a:gd name="T44" fmla="*/ 6 w 179"/>
                    <a:gd name="T45" fmla="*/ 55 h 122"/>
                    <a:gd name="T46" fmla="*/ 5 w 179"/>
                    <a:gd name="T47" fmla="*/ 39 h 122"/>
                    <a:gd name="T48" fmla="*/ 10 w 179"/>
                    <a:gd name="T49" fmla="*/ 40 h 122"/>
                    <a:gd name="T50" fmla="*/ 20 w 179"/>
                    <a:gd name="T51" fmla="*/ 37 h 122"/>
                    <a:gd name="T52" fmla="*/ 29 w 179"/>
                    <a:gd name="T53" fmla="*/ 41 h 122"/>
                    <a:gd name="T54" fmla="*/ 32 w 179"/>
                    <a:gd name="T55" fmla="*/ 37 h 122"/>
                    <a:gd name="T56" fmla="*/ 34 w 179"/>
                    <a:gd name="T57" fmla="*/ 30 h 122"/>
                    <a:gd name="T58" fmla="*/ 19 w 179"/>
                    <a:gd name="T59" fmla="*/ 11 h 122"/>
                    <a:gd name="T60" fmla="*/ 5 w 179"/>
                    <a:gd name="T61" fmla="*/ 18 h 122"/>
                    <a:gd name="T62" fmla="*/ 4 w 179"/>
                    <a:gd name="T63" fmla="*/ 31 h 122"/>
                    <a:gd name="T64" fmla="*/ 0 w 179"/>
                    <a:gd name="T65" fmla="*/ 19 h 122"/>
                    <a:gd name="T66" fmla="*/ 11 w 179"/>
                    <a:gd name="T67" fmla="*/ 7 h 122"/>
                    <a:gd name="T68" fmla="*/ 30 w 179"/>
                    <a:gd name="T69" fmla="*/ 11 h 122"/>
                    <a:gd name="T70" fmla="*/ 41 w 179"/>
                    <a:gd name="T71" fmla="*/ 29 h 122"/>
                    <a:gd name="T72" fmla="*/ 50 w 179"/>
                    <a:gd name="T73" fmla="*/ 28 h 122"/>
                    <a:gd name="T74" fmla="*/ 66 w 179"/>
                    <a:gd name="T75" fmla="*/ 31 h 122"/>
                    <a:gd name="T76" fmla="*/ 66 w 179"/>
                    <a:gd name="T77" fmla="*/ 20 h 122"/>
                    <a:gd name="T78" fmla="*/ 73 w 179"/>
                    <a:gd name="T79" fmla="*/ 11 h 122"/>
                    <a:gd name="T80" fmla="*/ 84 w 179"/>
                    <a:gd name="T81" fmla="*/ 10 h 122"/>
                    <a:gd name="T82" fmla="*/ 89 w 179"/>
                    <a:gd name="T83" fmla="*/ 1 h 122"/>
                    <a:gd name="T84" fmla="*/ 96 w 179"/>
                    <a:gd name="T85" fmla="*/ 10 h 122"/>
                    <a:gd name="T86" fmla="*/ 106 w 179"/>
                    <a:gd name="T87" fmla="*/ 19 h 122"/>
                    <a:gd name="T88" fmla="*/ 111 w 179"/>
                    <a:gd name="T89" fmla="*/ 30 h 122"/>
                    <a:gd name="T90" fmla="*/ 130 w 179"/>
                    <a:gd name="T91" fmla="*/ 30 h 122"/>
                    <a:gd name="T92" fmla="*/ 142 w 179"/>
                    <a:gd name="T93" fmla="*/ 35 h 122"/>
                    <a:gd name="T94" fmla="*/ 147 w 179"/>
                    <a:gd name="T95" fmla="*/ 46 h 122"/>
                    <a:gd name="T96" fmla="*/ 150 w 179"/>
                    <a:gd name="T97" fmla="*/ 53 h 122"/>
                    <a:gd name="T98" fmla="*/ 166 w 179"/>
                    <a:gd name="T99" fmla="*/ 69 h 122"/>
                    <a:gd name="T100" fmla="*/ 198 w 179"/>
                    <a:gd name="T101" fmla="*/ 90 h 122"/>
                    <a:gd name="T102" fmla="*/ 213 w 179"/>
                    <a:gd name="T103" fmla="*/ 96 h 122"/>
                    <a:gd name="T104" fmla="*/ 214 w 179"/>
                    <a:gd name="T105" fmla="*/ 104 h 12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79"/>
                    <a:gd name="T160" fmla="*/ 0 h 122"/>
                    <a:gd name="T161" fmla="*/ 179 w 179"/>
                    <a:gd name="T162" fmla="*/ 122 h 12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79" h="122">
                      <a:moveTo>
                        <a:pt x="179" y="89"/>
                      </a:moveTo>
                      <a:cubicBezTo>
                        <a:pt x="177" y="89"/>
                        <a:pt x="176" y="89"/>
                        <a:pt x="175" y="89"/>
                      </a:cubicBezTo>
                      <a:cubicBezTo>
                        <a:pt x="173" y="88"/>
                        <a:pt x="171" y="86"/>
                        <a:pt x="168" y="86"/>
                      </a:cubicBezTo>
                      <a:cubicBezTo>
                        <a:pt x="167" y="86"/>
                        <a:pt x="166" y="88"/>
                        <a:pt x="165" y="89"/>
                      </a:cubicBezTo>
                      <a:cubicBezTo>
                        <a:pt x="165" y="90"/>
                        <a:pt x="164" y="90"/>
                        <a:pt x="163" y="90"/>
                      </a:cubicBezTo>
                      <a:cubicBezTo>
                        <a:pt x="161" y="90"/>
                        <a:pt x="160" y="90"/>
                        <a:pt x="158" y="90"/>
                      </a:cubicBezTo>
                      <a:cubicBezTo>
                        <a:pt x="157" y="91"/>
                        <a:pt x="156" y="92"/>
                        <a:pt x="156" y="93"/>
                      </a:cubicBezTo>
                      <a:cubicBezTo>
                        <a:pt x="154" y="96"/>
                        <a:pt x="155" y="100"/>
                        <a:pt x="153" y="103"/>
                      </a:cubicBezTo>
                      <a:cubicBezTo>
                        <a:pt x="151" y="106"/>
                        <a:pt x="148" y="109"/>
                        <a:pt x="144" y="111"/>
                      </a:cubicBezTo>
                      <a:cubicBezTo>
                        <a:pt x="143" y="112"/>
                        <a:pt x="140" y="112"/>
                        <a:pt x="139" y="113"/>
                      </a:cubicBezTo>
                      <a:cubicBezTo>
                        <a:pt x="138" y="114"/>
                        <a:pt x="139" y="116"/>
                        <a:pt x="138" y="117"/>
                      </a:cubicBezTo>
                      <a:cubicBezTo>
                        <a:pt x="137" y="119"/>
                        <a:pt x="136" y="121"/>
                        <a:pt x="134" y="122"/>
                      </a:cubicBezTo>
                      <a:cubicBezTo>
                        <a:pt x="133" y="122"/>
                        <a:pt x="132" y="121"/>
                        <a:pt x="131" y="121"/>
                      </a:cubicBezTo>
                      <a:cubicBezTo>
                        <a:pt x="130" y="121"/>
                        <a:pt x="128" y="122"/>
                        <a:pt x="127" y="121"/>
                      </a:cubicBezTo>
                      <a:cubicBezTo>
                        <a:pt x="125" y="121"/>
                        <a:pt x="123" y="120"/>
                        <a:pt x="121" y="119"/>
                      </a:cubicBezTo>
                      <a:cubicBezTo>
                        <a:pt x="120" y="119"/>
                        <a:pt x="118" y="118"/>
                        <a:pt x="117" y="118"/>
                      </a:cubicBezTo>
                      <a:cubicBezTo>
                        <a:pt x="116" y="116"/>
                        <a:pt x="114" y="114"/>
                        <a:pt x="114" y="112"/>
                      </a:cubicBezTo>
                      <a:cubicBezTo>
                        <a:pt x="114" y="110"/>
                        <a:pt x="114" y="108"/>
                        <a:pt x="114" y="106"/>
                      </a:cubicBezTo>
                      <a:cubicBezTo>
                        <a:pt x="114" y="104"/>
                        <a:pt x="114" y="102"/>
                        <a:pt x="113" y="101"/>
                      </a:cubicBezTo>
                      <a:cubicBezTo>
                        <a:pt x="109" y="99"/>
                        <a:pt x="104" y="100"/>
                        <a:pt x="100" y="98"/>
                      </a:cubicBezTo>
                      <a:cubicBezTo>
                        <a:pt x="98" y="98"/>
                        <a:pt x="98" y="94"/>
                        <a:pt x="96" y="93"/>
                      </a:cubicBezTo>
                      <a:cubicBezTo>
                        <a:pt x="94" y="92"/>
                        <a:pt x="90" y="94"/>
                        <a:pt x="88" y="92"/>
                      </a:cubicBezTo>
                      <a:cubicBezTo>
                        <a:pt x="86" y="91"/>
                        <a:pt x="89" y="89"/>
                        <a:pt x="88" y="87"/>
                      </a:cubicBezTo>
                      <a:cubicBezTo>
                        <a:pt x="87" y="86"/>
                        <a:pt x="84" y="86"/>
                        <a:pt x="82" y="85"/>
                      </a:cubicBezTo>
                      <a:cubicBezTo>
                        <a:pt x="79" y="84"/>
                        <a:pt x="76" y="83"/>
                        <a:pt x="74" y="82"/>
                      </a:cubicBezTo>
                      <a:cubicBezTo>
                        <a:pt x="70" y="81"/>
                        <a:pt x="67" y="80"/>
                        <a:pt x="63" y="79"/>
                      </a:cubicBezTo>
                      <a:cubicBezTo>
                        <a:pt x="62" y="78"/>
                        <a:pt x="61" y="77"/>
                        <a:pt x="60" y="76"/>
                      </a:cubicBezTo>
                      <a:cubicBezTo>
                        <a:pt x="58" y="75"/>
                        <a:pt x="56" y="74"/>
                        <a:pt x="54" y="74"/>
                      </a:cubicBezTo>
                      <a:cubicBezTo>
                        <a:pt x="51" y="74"/>
                        <a:pt x="51" y="76"/>
                        <a:pt x="49" y="77"/>
                      </a:cubicBezTo>
                      <a:cubicBezTo>
                        <a:pt x="45" y="78"/>
                        <a:pt x="40" y="77"/>
                        <a:pt x="37" y="80"/>
                      </a:cubicBezTo>
                      <a:cubicBezTo>
                        <a:pt x="35" y="81"/>
                        <a:pt x="36" y="85"/>
                        <a:pt x="34" y="86"/>
                      </a:cubicBezTo>
                      <a:cubicBezTo>
                        <a:pt x="31" y="88"/>
                        <a:pt x="27" y="88"/>
                        <a:pt x="24" y="89"/>
                      </a:cubicBezTo>
                      <a:cubicBezTo>
                        <a:pt x="23" y="86"/>
                        <a:pt x="22" y="84"/>
                        <a:pt x="21" y="81"/>
                      </a:cubicBezTo>
                      <a:cubicBezTo>
                        <a:pt x="21" y="78"/>
                        <a:pt x="20" y="74"/>
                        <a:pt x="20" y="71"/>
                      </a:cubicBezTo>
                      <a:cubicBezTo>
                        <a:pt x="20" y="68"/>
                        <a:pt x="22" y="65"/>
                        <a:pt x="21" y="62"/>
                      </a:cubicBezTo>
                      <a:cubicBezTo>
                        <a:pt x="20" y="60"/>
                        <a:pt x="18" y="57"/>
                        <a:pt x="16" y="55"/>
                      </a:cubicBezTo>
                      <a:cubicBezTo>
                        <a:pt x="15" y="54"/>
                        <a:pt x="13" y="55"/>
                        <a:pt x="12" y="56"/>
                      </a:cubicBezTo>
                      <a:cubicBezTo>
                        <a:pt x="11" y="56"/>
                        <a:pt x="12" y="58"/>
                        <a:pt x="11" y="59"/>
                      </a:cubicBezTo>
                      <a:cubicBezTo>
                        <a:pt x="10" y="59"/>
                        <a:pt x="10" y="57"/>
                        <a:pt x="10" y="56"/>
                      </a:cubicBezTo>
                      <a:cubicBezTo>
                        <a:pt x="10" y="54"/>
                        <a:pt x="9" y="51"/>
                        <a:pt x="11" y="50"/>
                      </a:cubicBezTo>
                      <a:cubicBezTo>
                        <a:pt x="12" y="49"/>
                        <a:pt x="13" y="52"/>
                        <a:pt x="14" y="53"/>
                      </a:cubicBezTo>
                      <a:cubicBezTo>
                        <a:pt x="15" y="53"/>
                        <a:pt x="17" y="53"/>
                        <a:pt x="17" y="52"/>
                      </a:cubicBezTo>
                      <a:cubicBezTo>
                        <a:pt x="17" y="51"/>
                        <a:pt x="15" y="51"/>
                        <a:pt x="14" y="50"/>
                      </a:cubicBezTo>
                      <a:cubicBezTo>
                        <a:pt x="14" y="48"/>
                        <a:pt x="15" y="46"/>
                        <a:pt x="14" y="46"/>
                      </a:cubicBezTo>
                      <a:cubicBezTo>
                        <a:pt x="11" y="46"/>
                        <a:pt x="10" y="49"/>
                        <a:pt x="7" y="49"/>
                      </a:cubicBezTo>
                      <a:cubicBezTo>
                        <a:pt x="6" y="49"/>
                        <a:pt x="5" y="47"/>
                        <a:pt x="5" y="46"/>
                      </a:cubicBezTo>
                      <a:cubicBezTo>
                        <a:pt x="4" y="44"/>
                        <a:pt x="3" y="42"/>
                        <a:pt x="3" y="40"/>
                      </a:cubicBezTo>
                      <a:cubicBezTo>
                        <a:pt x="3" y="37"/>
                        <a:pt x="4" y="35"/>
                        <a:pt x="4" y="32"/>
                      </a:cubicBezTo>
                      <a:cubicBezTo>
                        <a:pt x="5" y="31"/>
                        <a:pt x="4" y="28"/>
                        <a:pt x="5" y="29"/>
                      </a:cubicBezTo>
                      <a:cubicBezTo>
                        <a:pt x="7" y="29"/>
                        <a:pt x="6" y="32"/>
                        <a:pt x="8" y="33"/>
                      </a:cubicBezTo>
                      <a:cubicBezTo>
                        <a:pt x="10" y="34"/>
                        <a:pt x="12" y="34"/>
                        <a:pt x="14" y="33"/>
                      </a:cubicBezTo>
                      <a:cubicBezTo>
                        <a:pt x="15" y="33"/>
                        <a:pt x="15" y="31"/>
                        <a:pt x="17" y="31"/>
                      </a:cubicBezTo>
                      <a:cubicBezTo>
                        <a:pt x="18" y="32"/>
                        <a:pt x="17" y="34"/>
                        <a:pt x="18" y="34"/>
                      </a:cubicBezTo>
                      <a:cubicBezTo>
                        <a:pt x="20" y="35"/>
                        <a:pt x="23" y="35"/>
                        <a:pt x="24" y="34"/>
                      </a:cubicBezTo>
                      <a:cubicBezTo>
                        <a:pt x="25" y="33"/>
                        <a:pt x="22" y="31"/>
                        <a:pt x="23" y="30"/>
                      </a:cubicBezTo>
                      <a:cubicBezTo>
                        <a:pt x="24" y="29"/>
                        <a:pt x="26" y="31"/>
                        <a:pt x="27" y="31"/>
                      </a:cubicBezTo>
                      <a:cubicBezTo>
                        <a:pt x="28" y="30"/>
                        <a:pt x="30" y="30"/>
                        <a:pt x="30" y="29"/>
                      </a:cubicBezTo>
                      <a:cubicBezTo>
                        <a:pt x="30" y="27"/>
                        <a:pt x="29" y="26"/>
                        <a:pt x="28" y="25"/>
                      </a:cubicBezTo>
                      <a:cubicBezTo>
                        <a:pt x="25" y="22"/>
                        <a:pt x="21" y="21"/>
                        <a:pt x="19" y="18"/>
                      </a:cubicBezTo>
                      <a:cubicBezTo>
                        <a:pt x="17" y="16"/>
                        <a:pt x="19" y="11"/>
                        <a:pt x="16" y="9"/>
                      </a:cubicBezTo>
                      <a:cubicBezTo>
                        <a:pt x="14" y="8"/>
                        <a:pt x="11" y="8"/>
                        <a:pt x="9" y="9"/>
                      </a:cubicBezTo>
                      <a:cubicBezTo>
                        <a:pt x="6" y="11"/>
                        <a:pt x="5" y="13"/>
                        <a:pt x="4" y="15"/>
                      </a:cubicBezTo>
                      <a:cubicBezTo>
                        <a:pt x="4" y="17"/>
                        <a:pt x="5" y="19"/>
                        <a:pt x="4" y="21"/>
                      </a:cubicBezTo>
                      <a:cubicBezTo>
                        <a:pt x="4" y="23"/>
                        <a:pt x="5" y="25"/>
                        <a:pt x="3" y="26"/>
                      </a:cubicBezTo>
                      <a:cubicBezTo>
                        <a:pt x="2" y="26"/>
                        <a:pt x="3" y="23"/>
                        <a:pt x="2" y="22"/>
                      </a:cubicBezTo>
                      <a:cubicBezTo>
                        <a:pt x="1" y="20"/>
                        <a:pt x="1" y="18"/>
                        <a:pt x="0" y="16"/>
                      </a:cubicBezTo>
                      <a:cubicBezTo>
                        <a:pt x="1" y="14"/>
                        <a:pt x="1" y="12"/>
                        <a:pt x="3" y="11"/>
                      </a:cubicBezTo>
                      <a:cubicBezTo>
                        <a:pt x="4" y="9"/>
                        <a:pt x="6" y="7"/>
                        <a:pt x="9" y="6"/>
                      </a:cubicBezTo>
                      <a:cubicBezTo>
                        <a:pt x="11" y="6"/>
                        <a:pt x="14" y="6"/>
                        <a:pt x="16" y="6"/>
                      </a:cubicBezTo>
                      <a:cubicBezTo>
                        <a:pt x="19" y="7"/>
                        <a:pt x="23" y="7"/>
                        <a:pt x="25" y="9"/>
                      </a:cubicBezTo>
                      <a:cubicBezTo>
                        <a:pt x="27" y="11"/>
                        <a:pt x="27" y="14"/>
                        <a:pt x="29" y="17"/>
                      </a:cubicBezTo>
                      <a:cubicBezTo>
                        <a:pt x="30" y="19"/>
                        <a:pt x="31" y="22"/>
                        <a:pt x="34" y="24"/>
                      </a:cubicBezTo>
                      <a:cubicBezTo>
                        <a:pt x="35" y="25"/>
                        <a:pt x="37" y="24"/>
                        <a:pt x="38" y="24"/>
                      </a:cubicBezTo>
                      <a:cubicBezTo>
                        <a:pt x="40" y="24"/>
                        <a:pt x="41" y="24"/>
                        <a:pt x="42" y="23"/>
                      </a:cubicBezTo>
                      <a:cubicBezTo>
                        <a:pt x="43" y="24"/>
                        <a:pt x="45" y="23"/>
                        <a:pt x="46" y="24"/>
                      </a:cubicBezTo>
                      <a:cubicBezTo>
                        <a:pt x="49" y="25"/>
                        <a:pt x="52" y="26"/>
                        <a:pt x="55" y="26"/>
                      </a:cubicBezTo>
                      <a:cubicBezTo>
                        <a:pt x="56" y="26"/>
                        <a:pt x="57" y="26"/>
                        <a:pt x="57" y="25"/>
                      </a:cubicBezTo>
                      <a:cubicBezTo>
                        <a:pt x="57" y="23"/>
                        <a:pt x="55" y="20"/>
                        <a:pt x="55" y="17"/>
                      </a:cubicBezTo>
                      <a:cubicBezTo>
                        <a:pt x="54" y="15"/>
                        <a:pt x="54" y="12"/>
                        <a:pt x="56" y="10"/>
                      </a:cubicBezTo>
                      <a:cubicBezTo>
                        <a:pt x="57" y="9"/>
                        <a:pt x="60" y="10"/>
                        <a:pt x="61" y="9"/>
                      </a:cubicBezTo>
                      <a:cubicBezTo>
                        <a:pt x="63" y="8"/>
                        <a:pt x="62" y="4"/>
                        <a:pt x="64" y="4"/>
                      </a:cubicBezTo>
                      <a:cubicBezTo>
                        <a:pt x="67" y="3"/>
                        <a:pt x="68" y="9"/>
                        <a:pt x="70" y="8"/>
                      </a:cubicBezTo>
                      <a:cubicBezTo>
                        <a:pt x="72" y="7"/>
                        <a:pt x="67" y="4"/>
                        <a:pt x="68" y="2"/>
                      </a:cubicBezTo>
                      <a:cubicBezTo>
                        <a:pt x="68" y="0"/>
                        <a:pt x="72" y="0"/>
                        <a:pt x="74" y="1"/>
                      </a:cubicBezTo>
                      <a:cubicBezTo>
                        <a:pt x="75" y="1"/>
                        <a:pt x="74" y="3"/>
                        <a:pt x="75" y="4"/>
                      </a:cubicBezTo>
                      <a:cubicBezTo>
                        <a:pt x="76" y="6"/>
                        <a:pt x="79" y="7"/>
                        <a:pt x="80" y="8"/>
                      </a:cubicBezTo>
                      <a:cubicBezTo>
                        <a:pt x="84" y="9"/>
                        <a:pt x="88" y="10"/>
                        <a:pt x="90" y="12"/>
                      </a:cubicBezTo>
                      <a:cubicBezTo>
                        <a:pt x="90" y="15"/>
                        <a:pt x="88" y="15"/>
                        <a:pt x="88" y="16"/>
                      </a:cubicBezTo>
                      <a:cubicBezTo>
                        <a:pt x="90" y="18"/>
                        <a:pt x="94" y="18"/>
                        <a:pt x="95" y="21"/>
                      </a:cubicBezTo>
                      <a:cubicBezTo>
                        <a:pt x="96" y="23"/>
                        <a:pt x="92" y="23"/>
                        <a:pt x="92" y="25"/>
                      </a:cubicBezTo>
                      <a:cubicBezTo>
                        <a:pt x="92" y="27"/>
                        <a:pt x="95" y="26"/>
                        <a:pt x="96" y="26"/>
                      </a:cubicBezTo>
                      <a:cubicBezTo>
                        <a:pt x="100" y="26"/>
                        <a:pt x="104" y="26"/>
                        <a:pt x="108" y="25"/>
                      </a:cubicBezTo>
                      <a:cubicBezTo>
                        <a:pt x="110" y="25"/>
                        <a:pt x="110" y="21"/>
                        <a:pt x="111" y="22"/>
                      </a:cubicBezTo>
                      <a:cubicBezTo>
                        <a:pt x="114" y="23"/>
                        <a:pt x="116" y="26"/>
                        <a:pt x="118" y="29"/>
                      </a:cubicBezTo>
                      <a:cubicBezTo>
                        <a:pt x="119" y="30"/>
                        <a:pt x="118" y="30"/>
                        <a:pt x="119" y="31"/>
                      </a:cubicBezTo>
                      <a:cubicBezTo>
                        <a:pt x="119" y="33"/>
                        <a:pt x="120" y="36"/>
                        <a:pt x="122" y="38"/>
                      </a:cubicBezTo>
                      <a:cubicBezTo>
                        <a:pt x="122" y="39"/>
                        <a:pt x="124" y="37"/>
                        <a:pt x="125" y="38"/>
                      </a:cubicBezTo>
                      <a:cubicBezTo>
                        <a:pt x="126" y="40"/>
                        <a:pt x="124" y="42"/>
                        <a:pt x="125" y="44"/>
                      </a:cubicBezTo>
                      <a:cubicBezTo>
                        <a:pt x="125" y="45"/>
                        <a:pt x="126" y="47"/>
                        <a:pt x="128" y="48"/>
                      </a:cubicBezTo>
                      <a:cubicBezTo>
                        <a:pt x="131" y="51"/>
                        <a:pt x="134" y="54"/>
                        <a:pt x="138" y="57"/>
                      </a:cubicBezTo>
                      <a:cubicBezTo>
                        <a:pt x="142" y="59"/>
                        <a:pt x="145" y="62"/>
                        <a:pt x="149" y="64"/>
                      </a:cubicBezTo>
                      <a:cubicBezTo>
                        <a:pt x="154" y="68"/>
                        <a:pt x="160" y="72"/>
                        <a:pt x="165" y="75"/>
                      </a:cubicBezTo>
                      <a:cubicBezTo>
                        <a:pt x="166" y="75"/>
                        <a:pt x="168" y="74"/>
                        <a:pt x="169" y="75"/>
                      </a:cubicBezTo>
                      <a:cubicBezTo>
                        <a:pt x="172" y="76"/>
                        <a:pt x="174" y="78"/>
                        <a:pt x="177" y="80"/>
                      </a:cubicBezTo>
                      <a:cubicBezTo>
                        <a:pt x="177" y="80"/>
                        <a:pt x="178" y="80"/>
                        <a:pt x="178" y="81"/>
                      </a:cubicBezTo>
                      <a:cubicBezTo>
                        <a:pt x="179" y="82"/>
                        <a:pt x="178" y="84"/>
                        <a:pt x="178" y="86"/>
                      </a:cubicBezTo>
                      <a:cubicBezTo>
                        <a:pt x="178" y="87"/>
                        <a:pt x="178" y="88"/>
                        <a:pt x="179" y="8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69" name="Freeform 2622"/>
                <p:cNvSpPr>
                  <a:spLocks noChangeAspect="1"/>
                </p:cNvSpPr>
                <p:nvPr/>
              </p:nvSpPr>
              <p:spPr bwMode="auto">
                <a:xfrm>
                  <a:off x="5824538" y="2870200"/>
                  <a:ext cx="412750" cy="266700"/>
                </a:xfrm>
                <a:custGeom>
                  <a:avLst/>
                  <a:gdLst>
                    <a:gd name="T0" fmla="*/ 176 w 216"/>
                    <a:gd name="T1" fmla="*/ 166 h 140"/>
                    <a:gd name="T2" fmla="*/ 185 w 216"/>
                    <a:gd name="T3" fmla="*/ 166 h 140"/>
                    <a:gd name="T4" fmla="*/ 194 w 216"/>
                    <a:gd name="T5" fmla="*/ 150 h 140"/>
                    <a:gd name="T6" fmla="*/ 188 w 216"/>
                    <a:gd name="T7" fmla="*/ 140 h 140"/>
                    <a:gd name="T8" fmla="*/ 181 w 216"/>
                    <a:gd name="T9" fmla="*/ 133 h 140"/>
                    <a:gd name="T10" fmla="*/ 181 w 216"/>
                    <a:gd name="T11" fmla="*/ 125 h 140"/>
                    <a:gd name="T12" fmla="*/ 195 w 216"/>
                    <a:gd name="T13" fmla="*/ 118 h 140"/>
                    <a:gd name="T14" fmla="*/ 193 w 216"/>
                    <a:gd name="T15" fmla="*/ 113 h 140"/>
                    <a:gd name="T16" fmla="*/ 205 w 216"/>
                    <a:gd name="T17" fmla="*/ 103 h 140"/>
                    <a:gd name="T18" fmla="*/ 217 w 216"/>
                    <a:gd name="T19" fmla="*/ 98 h 140"/>
                    <a:gd name="T20" fmla="*/ 223 w 216"/>
                    <a:gd name="T21" fmla="*/ 108 h 140"/>
                    <a:gd name="T22" fmla="*/ 229 w 216"/>
                    <a:gd name="T23" fmla="*/ 113 h 140"/>
                    <a:gd name="T24" fmla="*/ 236 w 216"/>
                    <a:gd name="T25" fmla="*/ 113 h 140"/>
                    <a:gd name="T26" fmla="*/ 248 w 216"/>
                    <a:gd name="T27" fmla="*/ 106 h 140"/>
                    <a:gd name="T28" fmla="*/ 259 w 216"/>
                    <a:gd name="T29" fmla="*/ 97 h 140"/>
                    <a:gd name="T30" fmla="*/ 242 w 216"/>
                    <a:gd name="T31" fmla="*/ 94 h 140"/>
                    <a:gd name="T32" fmla="*/ 232 w 216"/>
                    <a:gd name="T33" fmla="*/ 95 h 140"/>
                    <a:gd name="T34" fmla="*/ 223 w 216"/>
                    <a:gd name="T35" fmla="*/ 88 h 140"/>
                    <a:gd name="T36" fmla="*/ 215 w 216"/>
                    <a:gd name="T37" fmla="*/ 83 h 140"/>
                    <a:gd name="T38" fmla="*/ 221 w 216"/>
                    <a:gd name="T39" fmla="*/ 68 h 140"/>
                    <a:gd name="T40" fmla="*/ 211 w 216"/>
                    <a:gd name="T41" fmla="*/ 74 h 140"/>
                    <a:gd name="T42" fmla="*/ 191 w 216"/>
                    <a:gd name="T43" fmla="*/ 98 h 140"/>
                    <a:gd name="T44" fmla="*/ 183 w 216"/>
                    <a:gd name="T45" fmla="*/ 90 h 140"/>
                    <a:gd name="T46" fmla="*/ 163 w 216"/>
                    <a:gd name="T47" fmla="*/ 92 h 140"/>
                    <a:gd name="T48" fmla="*/ 155 w 216"/>
                    <a:gd name="T49" fmla="*/ 83 h 140"/>
                    <a:gd name="T50" fmla="*/ 147 w 216"/>
                    <a:gd name="T51" fmla="*/ 72 h 140"/>
                    <a:gd name="T52" fmla="*/ 148 w 216"/>
                    <a:gd name="T53" fmla="*/ 60 h 140"/>
                    <a:gd name="T54" fmla="*/ 136 w 216"/>
                    <a:gd name="T55" fmla="*/ 48 h 140"/>
                    <a:gd name="T56" fmla="*/ 124 w 216"/>
                    <a:gd name="T57" fmla="*/ 46 h 140"/>
                    <a:gd name="T58" fmla="*/ 84 w 216"/>
                    <a:gd name="T59" fmla="*/ 47 h 140"/>
                    <a:gd name="T60" fmla="*/ 36 w 216"/>
                    <a:gd name="T61" fmla="*/ 0 h 140"/>
                    <a:gd name="T62" fmla="*/ 0 w 216"/>
                    <a:gd name="T63" fmla="*/ 11 h 140"/>
                    <a:gd name="T64" fmla="*/ 10 w 216"/>
                    <a:gd name="T65" fmla="*/ 89 h 140"/>
                    <a:gd name="T66" fmla="*/ 23 w 216"/>
                    <a:gd name="T67" fmla="*/ 90 h 140"/>
                    <a:gd name="T68" fmla="*/ 22 w 216"/>
                    <a:gd name="T69" fmla="*/ 72 h 140"/>
                    <a:gd name="T70" fmla="*/ 31 w 216"/>
                    <a:gd name="T71" fmla="*/ 65 h 140"/>
                    <a:gd name="T72" fmla="*/ 36 w 216"/>
                    <a:gd name="T73" fmla="*/ 62 h 140"/>
                    <a:gd name="T74" fmla="*/ 45 w 216"/>
                    <a:gd name="T75" fmla="*/ 65 h 140"/>
                    <a:gd name="T76" fmla="*/ 63 w 216"/>
                    <a:gd name="T77" fmla="*/ 74 h 140"/>
                    <a:gd name="T78" fmla="*/ 69 w 216"/>
                    <a:gd name="T79" fmla="*/ 85 h 140"/>
                    <a:gd name="T80" fmla="*/ 70 w 216"/>
                    <a:gd name="T81" fmla="*/ 91 h 140"/>
                    <a:gd name="T82" fmla="*/ 88 w 216"/>
                    <a:gd name="T83" fmla="*/ 86 h 140"/>
                    <a:gd name="T84" fmla="*/ 98 w 216"/>
                    <a:gd name="T85" fmla="*/ 97 h 140"/>
                    <a:gd name="T86" fmla="*/ 105 w 216"/>
                    <a:gd name="T87" fmla="*/ 106 h 140"/>
                    <a:gd name="T88" fmla="*/ 108 w 216"/>
                    <a:gd name="T89" fmla="*/ 118 h 140"/>
                    <a:gd name="T90" fmla="*/ 134 w 216"/>
                    <a:gd name="T91" fmla="*/ 137 h 140"/>
                    <a:gd name="T92" fmla="*/ 158 w 216"/>
                    <a:gd name="T93" fmla="*/ 150 h 140"/>
                    <a:gd name="T94" fmla="*/ 169 w 216"/>
                    <a:gd name="T95" fmla="*/ 157 h 140"/>
                    <a:gd name="T96" fmla="*/ 170 w 216"/>
                    <a:gd name="T97" fmla="*/ 167 h 14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16"/>
                    <a:gd name="T148" fmla="*/ 0 h 140"/>
                    <a:gd name="T149" fmla="*/ 216 w 216"/>
                    <a:gd name="T150" fmla="*/ 140 h 14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16" h="140">
                      <a:moveTo>
                        <a:pt x="141" y="139"/>
                      </a:moveTo>
                      <a:cubicBezTo>
                        <a:pt x="142" y="139"/>
                        <a:pt x="144" y="138"/>
                        <a:pt x="146" y="138"/>
                      </a:cubicBezTo>
                      <a:cubicBezTo>
                        <a:pt x="148" y="138"/>
                        <a:pt x="148" y="140"/>
                        <a:pt x="150" y="140"/>
                      </a:cubicBezTo>
                      <a:cubicBezTo>
                        <a:pt x="151" y="140"/>
                        <a:pt x="153" y="139"/>
                        <a:pt x="154" y="138"/>
                      </a:cubicBezTo>
                      <a:cubicBezTo>
                        <a:pt x="154" y="137"/>
                        <a:pt x="154" y="135"/>
                        <a:pt x="154" y="134"/>
                      </a:cubicBezTo>
                      <a:cubicBezTo>
                        <a:pt x="156" y="131"/>
                        <a:pt x="159" y="129"/>
                        <a:pt x="161" y="125"/>
                      </a:cubicBezTo>
                      <a:cubicBezTo>
                        <a:pt x="161" y="124"/>
                        <a:pt x="160" y="122"/>
                        <a:pt x="160" y="121"/>
                      </a:cubicBezTo>
                      <a:cubicBezTo>
                        <a:pt x="159" y="120"/>
                        <a:pt x="157" y="119"/>
                        <a:pt x="156" y="117"/>
                      </a:cubicBezTo>
                      <a:cubicBezTo>
                        <a:pt x="156" y="116"/>
                        <a:pt x="158" y="113"/>
                        <a:pt x="156" y="112"/>
                      </a:cubicBezTo>
                      <a:cubicBezTo>
                        <a:pt x="155" y="110"/>
                        <a:pt x="152" y="112"/>
                        <a:pt x="150" y="111"/>
                      </a:cubicBezTo>
                      <a:cubicBezTo>
                        <a:pt x="149" y="111"/>
                        <a:pt x="148" y="110"/>
                        <a:pt x="148" y="109"/>
                      </a:cubicBezTo>
                      <a:cubicBezTo>
                        <a:pt x="148" y="107"/>
                        <a:pt x="148" y="105"/>
                        <a:pt x="150" y="104"/>
                      </a:cubicBezTo>
                      <a:cubicBezTo>
                        <a:pt x="153" y="103"/>
                        <a:pt x="156" y="104"/>
                        <a:pt x="159" y="103"/>
                      </a:cubicBezTo>
                      <a:cubicBezTo>
                        <a:pt x="161" y="102"/>
                        <a:pt x="161" y="100"/>
                        <a:pt x="162" y="98"/>
                      </a:cubicBezTo>
                      <a:cubicBezTo>
                        <a:pt x="162" y="97"/>
                        <a:pt x="162" y="96"/>
                        <a:pt x="162" y="95"/>
                      </a:cubicBezTo>
                      <a:cubicBezTo>
                        <a:pt x="161" y="94"/>
                        <a:pt x="159" y="95"/>
                        <a:pt x="160" y="94"/>
                      </a:cubicBezTo>
                      <a:cubicBezTo>
                        <a:pt x="163" y="93"/>
                        <a:pt x="166" y="94"/>
                        <a:pt x="168" y="92"/>
                      </a:cubicBezTo>
                      <a:cubicBezTo>
                        <a:pt x="170" y="90"/>
                        <a:pt x="169" y="87"/>
                        <a:pt x="170" y="86"/>
                      </a:cubicBezTo>
                      <a:cubicBezTo>
                        <a:pt x="172" y="85"/>
                        <a:pt x="174" y="87"/>
                        <a:pt x="176" y="87"/>
                      </a:cubicBezTo>
                      <a:cubicBezTo>
                        <a:pt x="178" y="86"/>
                        <a:pt x="178" y="82"/>
                        <a:pt x="180" y="82"/>
                      </a:cubicBezTo>
                      <a:cubicBezTo>
                        <a:pt x="183" y="82"/>
                        <a:pt x="185" y="84"/>
                        <a:pt x="187" y="86"/>
                      </a:cubicBezTo>
                      <a:cubicBezTo>
                        <a:pt x="187" y="88"/>
                        <a:pt x="185" y="89"/>
                        <a:pt x="185" y="90"/>
                      </a:cubicBezTo>
                      <a:cubicBezTo>
                        <a:pt x="185" y="92"/>
                        <a:pt x="186" y="93"/>
                        <a:pt x="187" y="94"/>
                      </a:cubicBezTo>
                      <a:cubicBezTo>
                        <a:pt x="188" y="94"/>
                        <a:pt x="189" y="94"/>
                        <a:pt x="190" y="94"/>
                      </a:cubicBezTo>
                      <a:cubicBezTo>
                        <a:pt x="191" y="93"/>
                        <a:pt x="192" y="92"/>
                        <a:pt x="193" y="92"/>
                      </a:cubicBezTo>
                      <a:cubicBezTo>
                        <a:pt x="194" y="92"/>
                        <a:pt x="195" y="93"/>
                        <a:pt x="196" y="94"/>
                      </a:cubicBezTo>
                      <a:cubicBezTo>
                        <a:pt x="198" y="94"/>
                        <a:pt x="199" y="95"/>
                        <a:pt x="200" y="94"/>
                      </a:cubicBezTo>
                      <a:cubicBezTo>
                        <a:pt x="203" y="93"/>
                        <a:pt x="204" y="89"/>
                        <a:pt x="206" y="88"/>
                      </a:cubicBezTo>
                      <a:cubicBezTo>
                        <a:pt x="208" y="87"/>
                        <a:pt x="210" y="89"/>
                        <a:pt x="212" y="88"/>
                      </a:cubicBezTo>
                      <a:cubicBezTo>
                        <a:pt x="214" y="86"/>
                        <a:pt x="216" y="84"/>
                        <a:pt x="215" y="81"/>
                      </a:cubicBezTo>
                      <a:cubicBezTo>
                        <a:pt x="214" y="79"/>
                        <a:pt x="211" y="80"/>
                        <a:pt x="208" y="79"/>
                      </a:cubicBezTo>
                      <a:cubicBezTo>
                        <a:pt x="206" y="78"/>
                        <a:pt x="203" y="79"/>
                        <a:pt x="201" y="78"/>
                      </a:cubicBezTo>
                      <a:cubicBezTo>
                        <a:pt x="199" y="76"/>
                        <a:pt x="198" y="71"/>
                        <a:pt x="195" y="71"/>
                      </a:cubicBezTo>
                      <a:cubicBezTo>
                        <a:pt x="193" y="72"/>
                        <a:pt x="195" y="77"/>
                        <a:pt x="193" y="79"/>
                      </a:cubicBezTo>
                      <a:cubicBezTo>
                        <a:pt x="191" y="81"/>
                        <a:pt x="188" y="81"/>
                        <a:pt x="185" y="79"/>
                      </a:cubicBezTo>
                      <a:cubicBezTo>
                        <a:pt x="184" y="78"/>
                        <a:pt x="186" y="74"/>
                        <a:pt x="185" y="73"/>
                      </a:cubicBezTo>
                      <a:cubicBezTo>
                        <a:pt x="183" y="72"/>
                        <a:pt x="180" y="74"/>
                        <a:pt x="179" y="73"/>
                      </a:cubicBezTo>
                      <a:cubicBezTo>
                        <a:pt x="178" y="72"/>
                        <a:pt x="178" y="70"/>
                        <a:pt x="179" y="69"/>
                      </a:cubicBezTo>
                      <a:cubicBezTo>
                        <a:pt x="182" y="65"/>
                        <a:pt x="188" y="64"/>
                        <a:pt x="190" y="59"/>
                      </a:cubicBezTo>
                      <a:cubicBezTo>
                        <a:pt x="191" y="58"/>
                        <a:pt x="186" y="58"/>
                        <a:pt x="184" y="57"/>
                      </a:cubicBezTo>
                      <a:cubicBezTo>
                        <a:pt x="182" y="60"/>
                        <a:pt x="181" y="63"/>
                        <a:pt x="178" y="65"/>
                      </a:cubicBezTo>
                      <a:cubicBezTo>
                        <a:pt x="177" y="66"/>
                        <a:pt x="176" y="62"/>
                        <a:pt x="175" y="62"/>
                      </a:cubicBezTo>
                      <a:cubicBezTo>
                        <a:pt x="172" y="63"/>
                        <a:pt x="171" y="66"/>
                        <a:pt x="169" y="68"/>
                      </a:cubicBezTo>
                      <a:cubicBezTo>
                        <a:pt x="166" y="73"/>
                        <a:pt x="164" y="79"/>
                        <a:pt x="159" y="82"/>
                      </a:cubicBezTo>
                      <a:cubicBezTo>
                        <a:pt x="157" y="83"/>
                        <a:pt x="154" y="82"/>
                        <a:pt x="152" y="80"/>
                      </a:cubicBezTo>
                      <a:cubicBezTo>
                        <a:pt x="151" y="79"/>
                        <a:pt x="154" y="76"/>
                        <a:pt x="152" y="75"/>
                      </a:cubicBezTo>
                      <a:cubicBezTo>
                        <a:pt x="151" y="74"/>
                        <a:pt x="148" y="76"/>
                        <a:pt x="146" y="76"/>
                      </a:cubicBezTo>
                      <a:cubicBezTo>
                        <a:pt x="143" y="77"/>
                        <a:pt x="139" y="78"/>
                        <a:pt x="135" y="77"/>
                      </a:cubicBezTo>
                      <a:cubicBezTo>
                        <a:pt x="134" y="77"/>
                        <a:pt x="132" y="76"/>
                        <a:pt x="131" y="75"/>
                      </a:cubicBezTo>
                      <a:cubicBezTo>
                        <a:pt x="130" y="73"/>
                        <a:pt x="131" y="70"/>
                        <a:pt x="129" y="69"/>
                      </a:cubicBezTo>
                      <a:cubicBezTo>
                        <a:pt x="128" y="68"/>
                        <a:pt x="125" y="70"/>
                        <a:pt x="124" y="69"/>
                      </a:cubicBezTo>
                      <a:cubicBezTo>
                        <a:pt x="122" y="67"/>
                        <a:pt x="122" y="63"/>
                        <a:pt x="122" y="60"/>
                      </a:cubicBezTo>
                      <a:cubicBezTo>
                        <a:pt x="122" y="59"/>
                        <a:pt x="124" y="58"/>
                        <a:pt x="124" y="56"/>
                      </a:cubicBezTo>
                      <a:cubicBezTo>
                        <a:pt x="124" y="54"/>
                        <a:pt x="124" y="52"/>
                        <a:pt x="123" y="50"/>
                      </a:cubicBezTo>
                      <a:cubicBezTo>
                        <a:pt x="121" y="47"/>
                        <a:pt x="120" y="43"/>
                        <a:pt x="117" y="40"/>
                      </a:cubicBezTo>
                      <a:cubicBezTo>
                        <a:pt x="116" y="39"/>
                        <a:pt x="114" y="41"/>
                        <a:pt x="113" y="40"/>
                      </a:cubicBezTo>
                      <a:cubicBezTo>
                        <a:pt x="111" y="39"/>
                        <a:pt x="113" y="35"/>
                        <a:pt x="111" y="34"/>
                      </a:cubicBezTo>
                      <a:cubicBezTo>
                        <a:pt x="108" y="34"/>
                        <a:pt x="106" y="39"/>
                        <a:pt x="103" y="38"/>
                      </a:cubicBezTo>
                      <a:lnTo>
                        <a:pt x="81" y="36"/>
                      </a:lnTo>
                      <a:cubicBezTo>
                        <a:pt x="77" y="37"/>
                        <a:pt x="73" y="38"/>
                        <a:pt x="70" y="39"/>
                      </a:cubicBezTo>
                      <a:cubicBezTo>
                        <a:pt x="67" y="34"/>
                        <a:pt x="65" y="29"/>
                        <a:pt x="62" y="24"/>
                      </a:cubicBezTo>
                      <a:cubicBezTo>
                        <a:pt x="52" y="16"/>
                        <a:pt x="41" y="8"/>
                        <a:pt x="30" y="0"/>
                      </a:cubicBezTo>
                      <a:cubicBezTo>
                        <a:pt x="25" y="1"/>
                        <a:pt x="20" y="2"/>
                        <a:pt x="15" y="3"/>
                      </a:cubicBezTo>
                      <a:cubicBezTo>
                        <a:pt x="10" y="5"/>
                        <a:pt x="5" y="7"/>
                        <a:pt x="0" y="9"/>
                      </a:cubicBezTo>
                      <a:cubicBezTo>
                        <a:pt x="1" y="30"/>
                        <a:pt x="3" y="52"/>
                        <a:pt x="4" y="73"/>
                      </a:cubicBezTo>
                      <a:cubicBezTo>
                        <a:pt x="5" y="74"/>
                        <a:pt x="7" y="73"/>
                        <a:pt x="8" y="74"/>
                      </a:cubicBezTo>
                      <a:cubicBezTo>
                        <a:pt x="11" y="75"/>
                        <a:pt x="14" y="76"/>
                        <a:pt x="17" y="76"/>
                      </a:cubicBezTo>
                      <a:cubicBezTo>
                        <a:pt x="18" y="76"/>
                        <a:pt x="19" y="76"/>
                        <a:pt x="19" y="75"/>
                      </a:cubicBezTo>
                      <a:cubicBezTo>
                        <a:pt x="19" y="73"/>
                        <a:pt x="17" y="70"/>
                        <a:pt x="17" y="67"/>
                      </a:cubicBezTo>
                      <a:cubicBezTo>
                        <a:pt x="16" y="65"/>
                        <a:pt x="16" y="62"/>
                        <a:pt x="18" y="60"/>
                      </a:cubicBezTo>
                      <a:cubicBezTo>
                        <a:pt x="19" y="59"/>
                        <a:pt x="22" y="60"/>
                        <a:pt x="23" y="59"/>
                      </a:cubicBezTo>
                      <a:cubicBezTo>
                        <a:pt x="25" y="58"/>
                        <a:pt x="24" y="54"/>
                        <a:pt x="26" y="54"/>
                      </a:cubicBezTo>
                      <a:cubicBezTo>
                        <a:pt x="29" y="53"/>
                        <a:pt x="30" y="59"/>
                        <a:pt x="32" y="58"/>
                      </a:cubicBezTo>
                      <a:cubicBezTo>
                        <a:pt x="34" y="57"/>
                        <a:pt x="29" y="54"/>
                        <a:pt x="30" y="52"/>
                      </a:cubicBezTo>
                      <a:cubicBezTo>
                        <a:pt x="30" y="50"/>
                        <a:pt x="34" y="50"/>
                        <a:pt x="36" y="51"/>
                      </a:cubicBezTo>
                      <a:cubicBezTo>
                        <a:pt x="37" y="51"/>
                        <a:pt x="36" y="53"/>
                        <a:pt x="37" y="54"/>
                      </a:cubicBezTo>
                      <a:cubicBezTo>
                        <a:pt x="38" y="56"/>
                        <a:pt x="41" y="57"/>
                        <a:pt x="42" y="58"/>
                      </a:cubicBezTo>
                      <a:cubicBezTo>
                        <a:pt x="46" y="59"/>
                        <a:pt x="50" y="60"/>
                        <a:pt x="52" y="62"/>
                      </a:cubicBezTo>
                      <a:cubicBezTo>
                        <a:pt x="52" y="65"/>
                        <a:pt x="50" y="65"/>
                        <a:pt x="50" y="66"/>
                      </a:cubicBezTo>
                      <a:cubicBezTo>
                        <a:pt x="52" y="68"/>
                        <a:pt x="56" y="68"/>
                        <a:pt x="57" y="71"/>
                      </a:cubicBezTo>
                      <a:cubicBezTo>
                        <a:pt x="58" y="73"/>
                        <a:pt x="54" y="73"/>
                        <a:pt x="54" y="75"/>
                      </a:cubicBezTo>
                      <a:cubicBezTo>
                        <a:pt x="54" y="77"/>
                        <a:pt x="57" y="76"/>
                        <a:pt x="58" y="76"/>
                      </a:cubicBezTo>
                      <a:cubicBezTo>
                        <a:pt x="62" y="76"/>
                        <a:pt x="66" y="76"/>
                        <a:pt x="70" y="75"/>
                      </a:cubicBezTo>
                      <a:cubicBezTo>
                        <a:pt x="72" y="75"/>
                        <a:pt x="72" y="71"/>
                        <a:pt x="73" y="72"/>
                      </a:cubicBezTo>
                      <a:cubicBezTo>
                        <a:pt x="76" y="73"/>
                        <a:pt x="78" y="76"/>
                        <a:pt x="80" y="79"/>
                      </a:cubicBezTo>
                      <a:cubicBezTo>
                        <a:pt x="81" y="80"/>
                        <a:pt x="80" y="80"/>
                        <a:pt x="81" y="81"/>
                      </a:cubicBezTo>
                      <a:cubicBezTo>
                        <a:pt x="81" y="83"/>
                        <a:pt x="82" y="86"/>
                        <a:pt x="84" y="88"/>
                      </a:cubicBezTo>
                      <a:cubicBezTo>
                        <a:pt x="84" y="89"/>
                        <a:pt x="86" y="87"/>
                        <a:pt x="87" y="88"/>
                      </a:cubicBezTo>
                      <a:cubicBezTo>
                        <a:pt x="88" y="90"/>
                        <a:pt x="86" y="92"/>
                        <a:pt x="87" y="94"/>
                      </a:cubicBezTo>
                      <a:cubicBezTo>
                        <a:pt x="87" y="95"/>
                        <a:pt x="88" y="97"/>
                        <a:pt x="90" y="98"/>
                      </a:cubicBezTo>
                      <a:cubicBezTo>
                        <a:pt x="93" y="101"/>
                        <a:pt x="96" y="104"/>
                        <a:pt x="100" y="107"/>
                      </a:cubicBezTo>
                      <a:cubicBezTo>
                        <a:pt x="104" y="109"/>
                        <a:pt x="107" y="112"/>
                        <a:pt x="111" y="114"/>
                      </a:cubicBezTo>
                      <a:cubicBezTo>
                        <a:pt x="116" y="118"/>
                        <a:pt x="122" y="122"/>
                        <a:pt x="127" y="125"/>
                      </a:cubicBezTo>
                      <a:cubicBezTo>
                        <a:pt x="128" y="125"/>
                        <a:pt x="130" y="124"/>
                        <a:pt x="131" y="125"/>
                      </a:cubicBezTo>
                      <a:cubicBezTo>
                        <a:pt x="134" y="126"/>
                        <a:pt x="136" y="128"/>
                        <a:pt x="139" y="130"/>
                      </a:cubicBezTo>
                      <a:cubicBezTo>
                        <a:pt x="139" y="130"/>
                        <a:pt x="140" y="130"/>
                        <a:pt x="140" y="131"/>
                      </a:cubicBezTo>
                      <a:cubicBezTo>
                        <a:pt x="141" y="132"/>
                        <a:pt x="140" y="134"/>
                        <a:pt x="140" y="136"/>
                      </a:cubicBezTo>
                      <a:cubicBezTo>
                        <a:pt x="140" y="137"/>
                        <a:pt x="140" y="138"/>
                        <a:pt x="141" y="13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0" name="Freeform 2623"/>
                <p:cNvSpPr>
                  <a:spLocks noChangeAspect="1"/>
                </p:cNvSpPr>
                <p:nvPr/>
              </p:nvSpPr>
              <p:spPr bwMode="auto">
                <a:xfrm>
                  <a:off x="5956300" y="3098800"/>
                  <a:ext cx="330200" cy="268288"/>
                </a:xfrm>
                <a:custGeom>
                  <a:avLst/>
                  <a:gdLst>
                    <a:gd name="T0" fmla="*/ 23 w 173"/>
                    <a:gd name="T1" fmla="*/ 164 h 141"/>
                    <a:gd name="T2" fmla="*/ 59 w 173"/>
                    <a:gd name="T3" fmla="*/ 167 h 141"/>
                    <a:gd name="T4" fmla="*/ 66 w 173"/>
                    <a:gd name="T5" fmla="*/ 167 h 141"/>
                    <a:gd name="T6" fmla="*/ 93 w 173"/>
                    <a:gd name="T7" fmla="*/ 162 h 141"/>
                    <a:gd name="T8" fmla="*/ 91 w 173"/>
                    <a:gd name="T9" fmla="*/ 150 h 141"/>
                    <a:gd name="T10" fmla="*/ 105 w 173"/>
                    <a:gd name="T11" fmla="*/ 137 h 141"/>
                    <a:gd name="T12" fmla="*/ 111 w 173"/>
                    <a:gd name="T13" fmla="*/ 137 h 141"/>
                    <a:gd name="T14" fmla="*/ 115 w 173"/>
                    <a:gd name="T15" fmla="*/ 133 h 141"/>
                    <a:gd name="T16" fmla="*/ 125 w 173"/>
                    <a:gd name="T17" fmla="*/ 128 h 141"/>
                    <a:gd name="T18" fmla="*/ 135 w 173"/>
                    <a:gd name="T19" fmla="*/ 126 h 141"/>
                    <a:gd name="T20" fmla="*/ 133 w 173"/>
                    <a:gd name="T21" fmla="*/ 115 h 141"/>
                    <a:gd name="T22" fmla="*/ 145 w 173"/>
                    <a:gd name="T23" fmla="*/ 104 h 141"/>
                    <a:gd name="T24" fmla="*/ 141 w 173"/>
                    <a:gd name="T25" fmla="*/ 89 h 141"/>
                    <a:gd name="T26" fmla="*/ 149 w 173"/>
                    <a:gd name="T27" fmla="*/ 89 h 141"/>
                    <a:gd name="T28" fmla="*/ 160 w 173"/>
                    <a:gd name="T29" fmla="*/ 79 h 141"/>
                    <a:gd name="T30" fmla="*/ 165 w 173"/>
                    <a:gd name="T31" fmla="*/ 68 h 141"/>
                    <a:gd name="T32" fmla="*/ 156 w 173"/>
                    <a:gd name="T33" fmla="*/ 50 h 141"/>
                    <a:gd name="T34" fmla="*/ 166 w 173"/>
                    <a:gd name="T35" fmla="*/ 43 h 141"/>
                    <a:gd name="T36" fmla="*/ 194 w 173"/>
                    <a:gd name="T37" fmla="*/ 31 h 141"/>
                    <a:gd name="T38" fmla="*/ 207 w 173"/>
                    <a:gd name="T39" fmla="*/ 29 h 141"/>
                    <a:gd name="T40" fmla="*/ 208 w 173"/>
                    <a:gd name="T41" fmla="*/ 22 h 141"/>
                    <a:gd name="T42" fmla="*/ 194 w 173"/>
                    <a:gd name="T43" fmla="*/ 26 h 141"/>
                    <a:gd name="T44" fmla="*/ 180 w 173"/>
                    <a:gd name="T45" fmla="*/ 26 h 141"/>
                    <a:gd name="T46" fmla="*/ 168 w 173"/>
                    <a:gd name="T47" fmla="*/ 30 h 141"/>
                    <a:gd name="T48" fmla="*/ 161 w 173"/>
                    <a:gd name="T49" fmla="*/ 31 h 141"/>
                    <a:gd name="T50" fmla="*/ 159 w 173"/>
                    <a:gd name="T51" fmla="*/ 12 h 141"/>
                    <a:gd name="T52" fmla="*/ 153 w 173"/>
                    <a:gd name="T53" fmla="*/ 5 h 141"/>
                    <a:gd name="T54" fmla="*/ 135 w 173"/>
                    <a:gd name="T55" fmla="*/ 12 h 141"/>
                    <a:gd name="T56" fmla="*/ 131 w 173"/>
                    <a:gd name="T57" fmla="*/ 17 h 141"/>
                    <a:gd name="T58" fmla="*/ 127 w 173"/>
                    <a:gd name="T59" fmla="*/ 28 h 141"/>
                    <a:gd name="T60" fmla="*/ 113 w 173"/>
                    <a:gd name="T61" fmla="*/ 30 h 141"/>
                    <a:gd name="T62" fmla="*/ 102 w 173"/>
                    <a:gd name="T63" fmla="*/ 22 h 141"/>
                    <a:gd name="T64" fmla="*/ 93 w 173"/>
                    <a:gd name="T65" fmla="*/ 22 h 141"/>
                    <a:gd name="T66" fmla="*/ 82 w 173"/>
                    <a:gd name="T67" fmla="*/ 23 h 141"/>
                    <a:gd name="T68" fmla="*/ 70 w 173"/>
                    <a:gd name="T69" fmla="*/ 23 h 141"/>
                    <a:gd name="T70" fmla="*/ 61 w 173"/>
                    <a:gd name="T71" fmla="*/ 24 h 141"/>
                    <a:gd name="T72" fmla="*/ 55 w 173"/>
                    <a:gd name="T73" fmla="*/ 40 h 141"/>
                    <a:gd name="T74" fmla="*/ 38 w 173"/>
                    <a:gd name="T75" fmla="*/ 52 h 141"/>
                    <a:gd name="T76" fmla="*/ 32 w 173"/>
                    <a:gd name="T77" fmla="*/ 62 h 141"/>
                    <a:gd name="T78" fmla="*/ 24 w 173"/>
                    <a:gd name="T79" fmla="*/ 61 h 141"/>
                    <a:gd name="T80" fmla="*/ 12 w 173"/>
                    <a:gd name="T81" fmla="*/ 58 h 141"/>
                    <a:gd name="T82" fmla="*/ 4 w 173"/>
                    <a:gd name="T83" fmla="*/ 74 h 141"/>
                    <a:gd name="T84" fmla="*/ 2 w 173"/>
                    <a:gd name="T85" fmla="*/ 78 h 141"/>
                    <a:gd name="T86" fmla="*/ 5 w 173"/>
                    <a:gd name="T87" fmla="*/ 96 h 141"/>
                    <a:gd name="T88" fmla="*/ 5 w 173"/>
                    <a:gd name="T89" fmla="*/ 108 h 141"/>
                    <a:gd name="T90" fmla="*/ 11 w 173"/>
                    <a:gd name="T91" fmla="*/ 133 h 141"/>
                    <a:gd name="T92" fmla="*/ 23 w 173"/>
                    <a:gd name="T93" fmla="*/ 143 h 141"/>
                    <a:gd name="T94" fmla="*/ 12 w 173"/>
                    <a:gd name="T95" fmla="*/ 162 h 14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3"/>
                    <a:gd name="T145" fmla="*/ 0 h 141"/>
                    <a:gd name="T146" fmla="*/ 173 w 173"/>
                    <a:gd name="T147" fmla="*/ 141 h 14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3" h="141">
                      <a:moveTo>
                        <a:pt x="10" y="135"/>
                      </a:moveTo>
                      <a:cubicBezTo>
                        <a:pt x="13" y="136"/>
                        <a:pt x="16" y="136"/>
                        <a:pt x="19" y="137"/>
                      </a:cubicBezTo>
                      <a:cubicBezTo>
                        <a:pt x="23" y="138"/>
                        <a:pt x="28" y="139"/>
                        <a:pt x="32" y="140"/>
                      </a:cubicBezTo>
                      <a:cubicBezTo>
                        <a:pt x="38" y="140"/>
                        <a:pt x="43" y="138"/>
                        <a:pt x="49" y="139"/>
                      </a:cubicBezTo>
                      <a:cubicBezTo>
                        <a:pt x="50" y="139"/>
                        <a:pt x="51" y="140"/>
                        <a:pt x="53" y="140"/>
                      </a:cubicBezTo>
                      <a:cubicBezTo>
                        <a:pt x="54" y="140"/>
                        <a:pt x="54" y="139"/>
                        <a:pt x="55" y="139"/>
                      </a:cubicBezTo>
                      <a:cubicBezTo>
                        <a:pt x="57" y="139"/>
                        <a:pt x="59" y="141"/>
                        <a:pt x="62" y="141"/>
                      </a:cubicBezTo>
                      <a:cubicBezTo>
                        <a:pt x="67" y="140"/>
                        <a:pt x="73" y="138"/>
                        <a:pt x="77" y="135"/>
                      </a:cubicBezTo>
                      <a:cubicBezTo>
                        <a:pt x="79" y="134"/>
                        <a:pt x="78" y="132"/>
                        <a:pt x="78" y="131"/>
                      </a:cubicBezTo>
                      <a:cubicBezTo>
                        <a:pt x="77" y="129"/>
                        <a:pt x="76" y="127"/>
                        <a:pt x="76" y="125"/>
                      </a:cubicBezTo>
                      <a:cubicBezTo>
                        <a:pt x="77" y="122"/>
                        <a:pt x="79" y="119"/>
                        <a:pt x="81" y="116"/>
                      </a:cubicBezTo>
                      <a:cubicBezTo>
                        <a:pt x="82" y="114"/>
                        <a:pt x="85" y="114"/>
                        <a:pt x="87" y="114"/>
                      </a:cubicBezTo>
                      <a:cubicBezTo>
                        <a:pt x="87" y="114"/>
                        <a:pt x="86" y="116"/>
                        <a:pt x="87" y="116"/>
                      </a:cubicBezTo>
                      <a:cubicBezTo>
                        <a:pt x="89" y="116"/>
                        <a:pt x="91" y="115"/>
                        <a:pt x="92" y="114"/>
                      </a:cubicBezTo>
                      <a:cubicBezTo>
                        <a:pt x="93" y="113"/>
                        <a:pt x="90" y="111"/>
                        <a:pt x="90" y="111"/>
                      </a:cubicBezTo>
                      <a:cubicBezTo>
                        <a:pt x="92" y="109"/>
                        <a:pt x="94" y="112"/>
                        <a:pt x="96" y="111"/>
                      </a:cubicBezTo>
                      <a:cubicBezTo>
                        <a:pt x="98" y="109"/>
                        <a:pt x="98" y="106"/>
                        <a:pt x="100" y="105"/>
                      </a:cubicBezTo>
                      <a:cubicBezTo>
                        <a:pt x="102" y="104"/>
                        <a:pt x="103" y="106"/>
                        <a:pt x="104" y="107"/>
                      </a:cubicBezTo>
                      <a:cubicBezTo>
                        <a:pt x="106" y="108"/>
                        <a:pt x="107" y="110"/>
                        <a:pt x="108" y="110"/>
                      </a:cubicBezTo>
                      <a:cubicBezTo>
                        <a:pt x="110" y="109"/>
                        <a:pt x="112" y="107"/>
                        <a:pt x="112" y="105"/>
                      </a:cubicBezTo>
                      <a:cubicBezTo>
                        <a:pt x="113" y="104"/>
                        <a:pt x="110" y="104"/>
                        <a:pt x="110" y="102"/>
                      </a:cubicBezTo>
                      <a:cubicBezTo>
                        <a:pt x="110" y="100"/>
                        <a:pt x="110" y="98"/>
                        <a:pt x="111" y="96"/>
                      </a:cubicBezTo>
                      <a:cubicBezTo>
                        <a:pt x="112" y="93"/>
                        <a:pt x="112" y="89"/>
                        <a:pt x="114" y="88"/>
                      </a:cubicBezTo>
                      <a:cubicBezTo>
                        <a:pt x="116" y="86"/>
                        <a:pt x="120" y="89"/>
                        <a:pt x="121" y="87"/>
                      </a:cubicBezTo>
                      <a:cubicBezTo>
                        <a:pt x="123" y="86"/>
                        <a:pt x="122" y="83"/>
                        <a:pt x="121" y="81"/>
                      </a:cubicBezTo>
                      <a:cubicBezTo>
                        <a:pt x="120" y="78"/>
                        <a:pt x="118" y="76"/>
                        <a:pt x="117" y="74"/>
                      </a:cubicBezTo>
                      <a:cubicBezTo>
                        <a:pt x="117" y="73"/>
                        <a:pt x="117" y="71"/>
                        <a:pt x="118" y="71"/>
                      </a:cubicBezTo>
                      <a:cubicBezTo>
                        <a:pt x="120" y="71"/>
                        <a:pt x="121" y="74"/>
                        <a:pt x="124" y="74"/>
                      </a:cubicBezTo>
                      <a:cubicBezTo>
                        <a:pt x="126" y="74"/>
                        <a:pt x="129" y="73"/>
                        <a:pt x="130" y="72"/>
                      </a:cubicBezTo>
                      <a:cubicBezTo>
                        <a:pt x="132" y="70"/>
                        <a:pt x="132" y="68"/>
                        <a:pt x="133" y="66"/>
                      </a:cubicBezTo>
                      <a:cubicBezTo>
                        <a:pt x="133" y="65"/>
                        <a:pt x="132" y="64"/>
                        <a:pt x="133" y="63"/>
                      </a:cubicBezTo>
                      <a:cubicBezTo>
                        <a:pt x="134" y="61"/>
                        <a:pt x="137" y="59"/>
                        <a:pt x="137" y="57"/>
                      </a:cubicBezTo>
                      <a:cubicBezTo>
                        <a:pt x="138" y="53"/>
                        <a:pt x="136" y="49"/>
                        <a:pt x="134" y="45"/>
                      </a:cubicBezTo>
                      <a:cubicBezTo>
                        <a:pt x="134" y="43"/>
                        <a:pt x="131" y="43"/>
                        <a:pt x="130" y="42"/>
                      </a:cubicBezTo>
                      <a:cubicBezTo>
                        <a:pt x="130" y="40"/>
                        <a:pt x="131" y="37"/>
                        <a:pt x="133" y="36"/>
                      </a:cubicBezTo>
                      <a:cubicBezTo>
                        <a:pt x="135" y="35"/>
                        <a:pt x="137" y="37"/>
                        <a:pt x="138" y="36"/>
                      </a:cubicBezTo>
                      <a:cubicBezTo>
                        <a:pt x="143" y="34"/>
                        <a:pt x="145" y="29"/>
                        <a:pt x="149" y="27"/>
                      </a:cubicBezTo>
                      <a:cubicBezTo>
                        <a:pt x="153" y="25"/>
                        <a:pt x="157" y="26"/>
                        <a:pt x="161" y="26"/>
                      </a:cubicBezTo>
                      <a:cubicBezTo>
                        <a:pt x="162" y="26"/>
                        <a:pt x="164" y="27"/>
                        <a:pt x="166" y="27"/>
                      </a:cubicBezTo>
                      <a:cubicBezTo>
                        <a:pt x="168" y="27"/>
                        <a:pt x="170" y="25"/>
                        <a:pt x="172" y="24"/>
                      </a:cubicBezTo>
                      <a:cubicBezTo>
                        <a:pt x="171" y="24"/>
                        <a:pt x="171" y="23"/>
                        <a:pt x="171" y="22"/>
                      </a:cubicBezTo>
                      <a:cubicBezTo>
                        <a:pt x="171" y="21"/>
                        <a:pt x="172" y="20"/>
                        <a:pt x="173" y="18"/>
                      </a:cubicBezTo>
                      <a:cubicBezTo>
                        <a:pt x="172" y="18"/>
                        <a:pt x="171" y="18"/>
                        <a:pt x="170" y="18"/>
                      </a:cubicBezTo>
                      <a:cubicBezTo>
                        <a:pt x="167" y="19"/>
                        <a:pt x="164" y="22"/>
                        <a:pt x="161" y="22"/>
                      </a:cubicBezTo>
                      <a:cubicBezTo>
                        <a:pt x="159" y="22"/>
                        <a:pt x="159" y="19"/>
                        <a:pt x="157" y="19"/>
                      </a:cubicBezTo>
                      <a:cubicBezTo>
                        <a:pt x="155" y="19"/>
                        <a:pt x="152" y="21"/>
                        <a:pt x="150" y="22"/>
                      </a:cubicBezTo>
                      <a:cubicBezTo>
                        <a:pt x="148" y="23"/>
                        <a:pt x="146" y="24"/>
                        <a:pt x="144" y="24"/>
                      </a:cubicBezTo>
                      <a:cubicBezTo>
                        <a:pt x="143" y="25"/>
                        <a:pt x="141" y="24"/>
                        <a:pt x="140" y="25"/>
                      </a:cubicBezTo>
                      <a:cubicBezTo>
                        <a:pt x="139" y="26"/>
                        <a:pt x="139" y="29"/>
                        <a:pt x="137" y="30"/>
                      </a:cubicBezTo>
                      <a:cubicBezTo>
                        <a:pt x="135" y="30"/>
                        <a:pt x="135" y="27"/>
                        <a:pt x="134" y="26"/>
                      </a:cubicBezTo>
                      <a:cubicBezTo>
                        <a:pt x="133" y="23"/>
                        <a:pt x="132" y="21"/>
                        <a:pt x="132" y="19"/>
                      </a:cubicBezTo>
                      <a:cubicBezTo>
                        <a:pt x="131" y="16"/>
                        <a:pt x="133" y="12"/>
                        <a:pt x="132" y="10"/>
                      </a:cubicBezTo>
                      <a:cubicBezTo>
                        <a:pt x="131" y="8"/>
                        <a:pt x="128" y="11"/>
                        <a:pt x="127" y="10"/>
                      </a:cubicBezTo>
                      <a:cubicBezTo>
                        <a:pt x="126" y="8"/>
                        <a:pt x="128" y="6"/>
                        <a:pt x="127" y="4"/>
                      </a:cubicBezTo>
                      <a:cubicBezTo>
                        <a:pt x="126" y="2"/>
                        <a:pt x="123" y="0"/>
                        <a:pt x="120" y="1"/>
                      </a:cubicBezTo>
                      <a:cubicBezTo>
                        <a:pt x="116" y="2"/>
                        <a:pt x="113" y="6"/>
                        <a:pt x="112" y="10"/>
                      </a:cubicBezTo>
                      <a:cubicBezTo>
                        <a:pt x="112" y="12"/>
                        <a:pt x="117" y="12"/>
                        <a:pt x="116" y="13"/>
                      </a:cubicBezTo>
                      <a:cubicBezTo>
                        <a:pt x="115" y="15"/>
                        <a:pt x="111" y="13"/>
                        <a:pt x="109" y="14"/>
                      </a:cubicBezTo>
                      <a:cubicBezTo>
                        <a:pt x="107" y="15"/>
                        <a:pt x="107" y="17"/>
                        <a:pt x="106" y="19"/>
                      </a:cubicBezTo>
                      <a:cubicBezTo>
                        <a:pt x="106" y="20"/>
                        <a:pt x="107" y="23"/>
                        <a:pt x="106" y="23"/>
                      </a:cubicBezTo>
                      <a:cubicBezTo>
                        <a:pt x="104" y="22"/>
                        <a:pt x="104" y="18"/>
                        <a:pt x="102" y="19"/>
                      </a:cubicBezTo>
                      <a:cubicBezTo>
                        <a:pt x="99" y="19"/>
                        <a:pt x="97" y="24"/>
                        <a:pt x="94" y="25"/>
                      </a:cubicBezTo>
                      <a:cubicBezTo>
                        <a:pt x="92" y="25"/>
                        <a:pt x="90" y="24"/>
                        <a:pt x="88" y="23"/>
                      </a:cubicBezTo>
                      <a:cubicBezTo>
                        <a:pt x="87" y="21"/>
                        <a:pt x="86" y="20"/>
                        <a:pt x="85" y="18"/>
                      </a:cubicBezTo>
                      <a:cubicBezTo>
                        <a:pt x="84" y="19"/>
                        <a:pt x="82" y="20"/>
                        <a:pt x="81" y="20"/>
                      </a:cubicBezTo>
                      <a:cubicBezTo>
                        <a:pt x="79" y="20"/>
                        <a:pt x="79" y="18"/>
                        <a:pt x="77" y="18"/>
                      </a:cubicBezTo>
                      <a:cubicBezTo>
                        <a:pt x="75" y="18"/>
                        <a:pt x="73" y="19"/>
                        <a:pt x="72" y="19"/>
                      </a:cubicBezTo>
                      <a:cubicBezTo>
                        <a:pt x="70" y="19"/>
                        <a:pt x="69" y="19"/>
                        <a:pt x="68" y="19"/>
                      </a:cubicBezTo>
                      <a:cubicBezTo>
                        <a:pt x="66" y="18"/>
                        <a:pt x="64" y="16"/>
                        <a:pt x="61" y="16"/>
                      </a:cubicBezTo>
                      <a:cubicBezTo>
                        <a:pt x="60" y="16"/>
                        <a:pt x="59" y="18"/>
                        <a:pt x="58" y="19"/>
                      </a:cubicBezTo>
                      <a:cubicBezTo>
                        <a:pt x="58" y="20"/>
                        <a:pt x="57" y="20"/>
                        <a:pt x="56" y="20"/>
                      </a:cubicBezTo>
                      <a:cubicBezTo>
                        <a:pt x="54" y="20"/>
                        <a:pt x="53" y="20"/>
                        <a:pt x="51" y="20"/>
                      </a:cubicBezTo>
                      <a:cubicBezTo>
                        <a:pt x="50" y="21"/>
                        <a:pt x="49" y="22"/>
                        <a:pt x="49" y="23"/>
                      </a:cubicBezTo>
                      <a:cubicBezTo>
                        <a:pt x="47" y="26"/>
                        <a:pt x="48" y="30"/>
                        <a:pt x="46" y="33"/>
                      </a:cubicBezTo>
                      <a:cubicBezTo>
                        <a:pt x="44" y="36"/>
                        <a:pt x="41" y="39"/>
                        <a:pt x="37" y="41"/>
                      </a:cubicBezTo>
                      <a:cubicBezTo>
                        <a:pt x="36" y="42"/>
                        <a:pt x="33" y="42"/>
                        <a:pt x="32" y="43"/>
                      </a:cubicBezTo>
                      <a:cubicBezTo>
                        <a:pt x="31" y="44"/>
                        <a:pt x="32" y="46"/>
                        <a:pt x="31" y="47"/>
                      </a:cubicBezTo>
                      <a:cubicBezTo>
                        <a:pt x="30" y="49"/>
                        <a:pt x="29" y="51"/>
                        <a:pt x="27" y="52"/>
                      </a:cubicBezTo>
                      <a:cubicBezTo>
                        <a:pt x="26" y="52"/>
                        <a:pt x="25" y="51"/>
                        <a:pt x="24" y="51"/>
                      </a:cubicBezTo>
                      <a:cubicBezTo>
                        <a:pt x="23" y="51"/>
                        <a:pt x="21" y="52"/>
                        <a:pt x="20" y="51"/>
                      </a:cubicBezTo>
                      <a:cubicBezTo>
                        <a:pt x="18" y="51"/>
                        <a:pt x="16" y="50"/>
                        <a:pt x="14" y="49"/>
                      </a:cubicBezTo>
                      <a:cubicBezTo>
                        <a:pt x="13" y="49"/>
                        <a:pt x="11" y="48"/>
                        <a:pt x="10" y="48"/>
                      </a:cubicBezTo>
                      <a:cubicBezTo>
                        <a:pt x="9" y="50"/>
                        <a:pt x="9" y="53"/>
                        <a:pt x="8" y="55"/>
                      </a:cubicBezTo>
                      <a:cubicBezTo>
                        <a:pt x="7" y="57"/>
                        <a:pt x="4" y="59"/>
                        <a:pt x="3" y="62"/>
                      </a:cubicBezTo>
                      <a:cubicBezTo>
                        <a:pt x="3" y="63"/>
                        <a:pt x="5" y="64"/>
                        <a:pt x="5" y="65"/>
                      </a:cubicBezTo>
                      <a:cubicBezTo>
                        <a:pt x="4" y="66"/>
                        <a:pt x="2" y="64"/>
                        <a:pt x="2" y="65"/>
                      </a:cubicBezTo>
                      <a:cubicBezTo>
                        <a:pt x="1" y="68"/>
                        <a:pt x="0" y="72"/>
                        <a:pt x="1" y="75"/>
                      </a:cubicBezTo>
                      <a:cubicBezTo>
                        <a:pt x="1" y="77"/>
                        <a:pt x="4" y="78"/>
                        <a:pt x="4" y="80"/>
                      </a:cubicBezTo>
                      <a:cubicBezTo>
                        <a:pt x="4" y="82"/>
                        <a:pt x="1" y="82"/>
                        <a:pt x="1" y="84"/>
                      </a:cubicBezTo>
                      <a:cubicBezTo>
                        <a:pt x="1" y="86"/>
                        <a:pt x="4" y="88"/>
                        <a:pt x="4" y="90"/>
                      </a:cubicBezTo>
                      <a:cubicBezTo>
                        <a:pt x="5" y="94"/>
                        <a:pt x="6" y="100"/>
                        <a:pt x="4" y="104"/>
                      </a:cubicBezTo>
                      <a:cubicBezTo>
                        <a:pt x="5" y="107"/>
                        <a:pt x="7" y="109"/>
                        <a:pt x="9" y="111"/>
                      </a:cubicBezTo>
                      <a:cubicBezTo>
                        <a:pt x="11" y="112"/>
                        <a:pt x="15" y="109"/>
                        <a:pt x="17" y="111"/>
                      </a:cubicBezTo>
                      <a:cubicBezTo>
                        <a:pt x="19" y="112"/>
                        <a:pt x="20" y="116"/>
                        <a:pt x="19" y="119"/>
                      </a:cubicBezTo>
                      <a:cubicBezTo>
                        <a:pt x="18" y="123"/>
                        <a:pt x="14" y="126"/>
                        <a:pt x="12" y="130"/>
                      </a:cubicBezTo>
                      <a:cubicBezTo>
                        <a:pt x="11" y="131"/>
                        <a:pt x="11" y="133"/>
                        <a:pt x="10" y="13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1" name="Freeform 2624"/>
                <p:cNvSpPr>
                  <a:spLocks noChangeAspect="1"/>
                </p:cNvSpPr>
                <p:nvPr/>
              </p:nvSpPr>
              <p:spPr bwMode="auto">
                <a:xfrm>
                  <a:off x="5975350" y="3144838"/>
                  <a:ext cx="384175" cy="393700"/>
                </a:xfrm>
                <a:custGeom>
                  <a:avLst/>
                  <a:gdLst>
                    <a:gd name="T0" fmla="*/ 237 w 201"/>
                    <a:gd name="T1" fmla="*/ 40 h 207"/>
                    <a:gd name="T2" fmla="*/ 224 w 201"/>
                    <a:gd name="T3" fmla="*/ 50 h 207"/>
                    <a:gd name="T4" fmla="*/ 200 w 201"/>
                    <a:gd name="T5" fmla="*/ 46 h 207"/>
                    <a:gd name="T6" fmla="*/ 195 w 201"/>
                    <a:gd name="T7" fmla="*/ 59 h 207"/>
                    <a:gd name="T8" fmla="*/ 202 w 201"/>
                    <a:gd name="T9" fmla="*/ 80 h 207"/>
                    <a:gd name="T10" fmla="*/ 212 w 201"/>
                    <a:gd name="T11" fmla="*/ 83 h 207"/>
                    <a:gd name="T12" fmla="*/ 208 w 201"/>
                    <a:gd name="T13" fmla="*/ 95 h 207"/>
                    <a:gd name="T14" fmla="*/ 206 w 201"/>
                    <a:gd name="T15" fmla="*/ 105 h 207"/>
                    <a:gd name="T16" fmla="*/ 206 w 201"/>
                    <a:gd name="T17" fmla="*/ 114 h 207"/>
                    <a:gd name="T18" fmla="*/ 197 w 201"/>
                    <a:gd name="T19" fmla="*/ 125 h 207"/>
                    <a:gd name="T20" fmla="*/ 188 w 201"/>
                    <a:gd name="T21" fmla="*/ 134 h 207"/>
                    <a:gd name="T22" fmla="*/ 178 w 201"/>
                    <a:gd name="T23" fmla="*/ 155 h 207"/>
                    <a:gd name="T24" fmla="*/ 169 w 201"/>
                    <a:gd name="T25" fmla="*/ 163 h 207"/>
                    <a:gd name="T26" fmla="*/ 161 w 201"/>
                    <a:gd name="T27" fmla="*/ 171 h 207"/>
                    <a:gd name="T28" fmla="*/ 149 w 201"/>
                    <a:gd name="T29" fmla="*/ 171 h 207"/>
                    <a:gd name="T30" fmla="*/ 132 w 201"/>
                    <a:gd name="T31" fmla="*/ 189 h 207"/>
                    <a:gd name="T32" fmla="*/ 141 w 201"/>
                    <a:gd name="T33" fmla="*/ 195 h 207"/>
                    <a:gd name="T34" fmla="*/ 144 w 201"/>
                    <a:gd name="T35" fmla="*/ 206 h 207"/>
                    <a:gd name="T36" fmla="*/ 155 w 201"/>
                    <a:gd name="T37" fmla="*/ 214 h 207"/>
                    <a:gd name="T38" fmla="*/ 163 w 201"/>
                    <a:gd name="T39" fmla="*/ 232 h 207"/>
                    <a:gd name="T40" fmla="*/ 161 w 201"/>
                    <a:gd name="T41" fmla="*/ 238 h 207"/>
                    <a:gd name="T42" fmla="*/ 157 w 201"/>
                    <a:gd name="T43" fmla="*/ 236 h 207"/>
                    <a:gd name="T44" fmla="*/ 140 w 201"/>
                    <a:gd name="T45" fmla="*/ 240 h 207"/>
                    <a:gd name="T46" fmla="*/ 126 w 201"/>
                    <a:gd name="T47" fmla="*/ 242 h 207"/>
                    <a:gd name="T48" fmla="*/ 117 w 201"/>
                    <a:gd name="T49" fmla="*/ 248 h 207"/>
                    <a:gd name="T50" fmla="*/ 102 w 201"/>
                    <a:gd name="T51" fmla="*/ 230 h 207"/>
                    <a:gd name="T52" fmla="*/ 92 w 201"/>
                    <a:gd name="T53" fmla="*/ 219 h 207"/>
                    <a:gd name="T54" fmla="*/ 67 w 201"/>
                    <a:gd name="T55" fmla="*/ 218 h 207"/>
                    <a:gd name="T56" fmla="*/ 47 w 201"/>
                    <a:gd name="T57" fmla="*/ 220 h 207"/>
                    <a:gd name="T58" fmla="*/ 31 w 201"/>
                    <a:gd name="T59" fmla="*/ 220 h 207"/>
                    <a:gd name="T60" fmla="*/ 19 w 201"/>
                    <a:gd name="T61" fmla="*/ 219 h 207"/>
                    <a:gd name="T62" fmla="*/ 20 w 201"/>
                    <a:gd name="T63" fmla="*/ 201 h 207"/>
                    <a:gd name="T64" fmla="*/ 37 w 201"/>
                    <a:gd name="T65" fmla="*/ 195 h 207"/>
                    <a:gd name="T66" fmla="*/ 39 w 201"/>
                    <a:gd name="T67" fmla="*/ 185 h 207"/>
                    <a:gd name="T68" fmla="*/ 29 w 201"/>
                    <a:gd name="T69" fmla="*/ 164 h 207"/>
                    <a:gd name="T70" fmla="*/ 16 w 201"/>
                    <a:gd name="T71" fmla="*/ 158 h 207"/>
                    <a:gd name="T72" fmla="*/ 10 w 201"/>
                    <a:gd name="T73" fmla="*/ 144 h 207"/>
                    <a:gd name="T74" fmla="*/ 11 w 201"/>
                    <a:gd name="T75" fmla="*/ 135 h 207"/>
                    <a:gd name="T76" fmla="*/ 47 w 201"/>
                    <a:gd name="T77" fmla="*/ 138 h 207"/>
                    <a:gd name="T78" fmla="*/ 54 w 201"/>
                    <a:gd name="T79" fmla="*/ 138 h 207"/>
                    <a:gd name="T80" fmla="*/ 81 w 201"/>
                    <a:gd name="T81" fmla="*/ 133 h 207"/>
                    <a:gd name="T82" fmla="*/ 79 w 201"/>
                    <a:gd name="T83" fmla="*/ 121 h 207"/>
                    <a:gd name="T84" fmla="*/ 93 w 201"/>
                    <a:gd name="T85" fmla="*/ 108 h 207"/>
                    <a:gd name="T86" fmla="*/ 99 w 201"/>
                    <a:gd name="T87" fmla="*/ 108 h 207"/>
                    <a:gd name="T88" fmla="*/ 104 w 201"/>
                    <a:gd name="T89" fmla="*/ 104 h 207"/>
                    <a:gd name="T90" fmla="*/ 113 w 201"/>
                    <a:gd name="T91" fmla="*/ 99 h 207"/>
                    <a:gd name="T92" fmla="*/ 123 w 201"/>
                    <a:gd name="T93" fmla="*/ 97 h 207"/>
                    <a:gd name="T94" fmla="*/ 122 w 201"/>
                    <a:gd name="T95" fmla="*/ 86 h 207"/>
                    <a:gd name="T96" fmla="*/ 134 w 201"/>
                    <a:gd name="T97" fmla="*/ 75 h 207"/>
                    <a:gd name="T98" fmla="*/ 129 w 201"/>
                    <a:gd name="T99" fmla="*/ 60 h 207"/>
                    <a:gd name="T100" fmla="*/ 137 w 201"/>
                    <a:gd name="T101" fmla="*/ 60 h 207"/>
                    <a:gd name="T102" fmla="*/ 148 w 201"/>
                    <a:gd name="T103" fmla="*/ 50 h 207"/>
                    <a:gd name="T104" fmla="*/ 153 w 201"/>
                    <a:gd name="T105" fmla="*/ 40 h 207"/>
                    <a:gd name="T106" fmla="*/ 144 w 201"/>
                    <a:gd name="T107" fmla="*/ 22 h 207"/>
                    <a:gd name="T108" fmla="*/ 154 w 201"/>
                    <a:gd name="T109" fmla="*/ 14 h 207"/>
                    <a:gd name="T110" fmla="*/ 182 w 201"/>
                    <a:gd name="T111" fmla="*/ 2 h 207"/>
                    <a:gd name="T112" fmla="*/ 195 w 201"/>
                    <a:gd name="T113" fmla="*/ 0 h 207"/>
                    <a:gd name="T114" fmla="*/ 206 w 201"/>
                    <a:gd name="T115" fmla="*/ 1 h 207"/>
                    <a:gd name="T116" fmla="*/ 217 w 201"/>
                    <a:gd name="T117" fmla="*/ 20 h 207"/>
                    <a:gd name="T118" fmla="*/ 230 w 201"/>
                    <a:gd name="T119" fmla="*/ 25 h 207"/>
                    <a:gd name="T120" fmla="*/ 242 w 201"/>
                    <a:gd name="T121" fmla="*/ 32 h 20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01"/>
                    <a:gd name="T184" fmla="*/ 0 h 207"/>
                    <a:gd name="T185" fmla="*/ 201 w 201"/>
                    <a:gd name="T186" fmla="*/ 207 h 20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01" h="207">
                      <a:moveTo>
                        <a:pt x="201" y="27"/>
                      </a:moveTo>
                      <a:cubicBezTo>
                        <a:pt x="200" y="29"/>
                        <a:pt x="199" y="31"/>
                        <a:pt x="197" y="33"/>
                      </a:cubicBezTo>
                      <a:cubicBezTo>
                        <a:pt x="196" y="35"/>
                        <a:pt x="195" y="37"/>
                        <a:pt x="194" y="38"/>
                      </a:cubicBezTo>
                      <a:cubicBezTo>
                        <a:pt x="192" y="40"/>
                        <a:pt x="189" y="41"/>
                        <a:pt x="186" y="42"/>
                      </a:cubicBezTo>
                      <a:cubicBezTo>
                        <a:pt x="182" y="42"/>
                        <a:pt x="178" y="43"/>
                        <a:pt x="174" y="42"/>
                      </a:cubicBezTo>
                      <a:cubicBezTo>
                        <a:pt x="171" y="41"/>
                        <a:pt x="169" y="38"/>
                        <a:pt x="166" y="38"/>
                      </a:cubicBezTo>
                      <a:cubicBezTo>
                        <a:pt x="164" y="38"/>
                        <a:pt x="162" y="39"/>
                        <a:pt x="162" y="40"/>
                      </a:cubicBezTo>
                      <a:cubicBezTo>
                        <a:pt x="161" y="43"/>
                        <a:pt x="162" y="46"/>
                        <a:pt x="162" y="49"/>
                      </a:cubicBezTo>
                      <a:cubicBezTo>
                        <a:pt x="162" y="53"/>
                        <a:pt x="161" y="58"/>
                        <a:pt x="162" y="62"/>
                      </a:cubicBezTo>
                      <a:cubicBezTo>
                        <a:pt x="163" y="64"/>
                        <a:pt x="166" y="65"/>
                        <a:pt x="168" y="67"/>
                      </a:cubicBezTo>
                      <a:cubicBezTo>
                        <a:pt x="168" y="68"/>
                        <a:pt x="167" y="69"/>
                        <a:pt x="168" y="70"/>
                      </a:cubicBezTo>
                      <a:cubicBezTo>
                        <a:pt x="170" y="70"/>
                        <a:pt x="173" y="68"/>
                        <a:pt x="176" y="69"/>
                      </a:cubicBezTo>
                      <a:cubicBezTo>
                        <a:pt x="178" y="70"/>
                        <a:pt x="182" y="72"/>
                        <a:pt x="181" y="75"/>
                      </a:cubicBezTo>
                      <a:cubicBezTo>
                        <a:pt x="180" y="77"/>
                        <a:pt x="176" y="77"/>
                        <a:pt x="173" y="79"/>
                      </a:cubicBezTo>
                      <a:cubicBezTo>
                        <a:pt x="172" y="80"/>
                        <a:pt x="170" y="82"/>
                        <a:pt x="170" y="84"/>
                      </a:cubicBezTo>
                      <a:cubicBezTo>
                        <a:pt x="169" y="85"/>
                        <a:pt x="171" y="87"/>
                        <a:pt x="171" y="88"/>
                      </a:cubicBezTo>
                      <a:cubicBezTo>
                        <a:pt x="171" y="90"/>
                        <a:pt x="169" y="91"/>
                        <a:pt x="169" y="92"/>
                      </a:cubicBezTo>
                      <a:cubicBezTo>
                        <a:pt x="169" y="94"/>
                        <a:pt x="172" y="94"/>
                        <a:pt x="171" y="95"/>
                      </a:cubicBezTo>
                      <a:cubicBezTo>
                        <a:pt x="171" y="97"/>
                        <a:pt x="169" y="96"/>
                        <a:pt x="168" y="97"/>
                      </a:cubicBezTo>
                      <a:cubicBezTo>
                        <a:pt x="166" y="99"/>
                        <a:pt x="165" y="102"/>
                        <a:pt x="164" y="104"/>
                      </a:cubicBezTo>
                      <a:cubicBezTo>
                        <a:pt x="163" y="105"/>
                        <a:pt x="164" y="107"/>
                        <a:pt x="164" y="108"/>
                      </a:cubicBezTo>
                      <a:cubicBezTo>
                        <a:pt x="162" y="109"/>
                        <a:pt x="157" y="109"/>
                        <a:pt x="156" y="112"/>
                      </a:cubicBezTo>
                      <a:cubicBezTo>
                        <a:pt x="155" y="115"/>
                        <a:pt x="158" y="120"/>
                        <a:pt x="156" y="123"/>
                      </a:cubicBezTo>
                      <a:cubicBezTo>
                        <a:pt x="155" y="126"/>
                        <a:pt x="150" y="126"/>
                        <a:pt x="148" y="129"/>
                      </a:cubicBezTo>
                      <a:cubicBezTo>
                        <a:pt x="146" y="130"/>
                        <a:pt x="146" y="133"/>
                        <a:pt x="144" y="135"/>
                      </a:cubicBezTo>
                      <a:cubicBezTo>
                        <a:pt x="143" y="136"/>
                        <a:pt x="141" y="135"/>
                        <a:pt x="140" y="136"/>
                      </a:cubicBezTo>
                      <a:cubicBezTo>
                        <a:pt x="140" y="139"/>
                        <a:pt x="142" y="142"/>
                        <a:pt x="140" y="144"/>
                      </a:cubicBezTo>
                      <a:cubicBezTo>
                        <a:pt x="139" y="146"/>
                        <a:pt x="136" y="143"/>
                        <a:pt x="134" y="143"/>
                      </a:cubicBezTo>
                      <a:cubicBezTo>
                        <a:pt x="132" y="144"/>
                        <a:pt x="131" y="147"/>
                        <a:pt x="129" y="147"/>
                      </a:cubicBezTo>
                      <a:cubicBezTo>
                        <a:pt x="127" y="146"/>
                        <a:pt x="126" y="143"/>
                        <a:pt x="124" y="143"/>
                      </a:cubicBezTo>
                      <a:cubicBezTo>
                        <a:pt x="123" y="142"/>
                        <a:pt x="122" y="143"/>
                        <a:pt x="121" y="143"/>
                      </a:cubicBezTo>
                      <a:cubicBezTo>
                        <a:pt x="117" y="148"/>
                        <a:pt x="112" y="152"/>
                        <a:pt x="110" y="158"/>
                      </a:cubicBezTo>
                      <a:cubicBezTo>
                        <a:pt x="109" y="160"/>
                        <a:pt x="110" y="162"/>
                        <a:pt x="112" y="163"/>
                      </a:cubicBezTo>
                      <a:cubicBezTo>
                        <a:pt x="113" y="164"/>
                        <a:pt x="115" y="163"/>
                        <a:pt x="117" y="163"/>
                      </a:cubicBezTo>
                      <a:cubicBezTo>
                        <a:pt x="118" y="164"/>
                        <a:pt x="120" y="164"/>
                        <a:pt x="120" y="165"/>
                      </a:cubicBezTo>
                      <a:cubicBezTo>
                        <a:pt x="121" y="168"/>
                        <a:pt x="119" y="170"/>
                        <a:pt x="120" y="172"/>
                      </a:cubicBezTo>
                      <a:cubicBezTo>
                        <a:pt x="121" y="175"/>
                        <a:pt x="122" y="178"/>
                        <a:pt x="125" y="179"/>
                      </a:cubicBezTo>
                      <a:cubicBezTo>
                        <a:pt x="126" y="180"/>
                        <a:pt x="128" y="179"/>
                        <a:pt x="129" y="179"/>
                      </a:cubicBezTo>
                      <a:cubicBezTo>
                        <a:pt x="130" y="180"/>
                        <a:pt x="128" y="182"/>
                        <a:pt x="129" y="183"/>
                      </a:cubicBezTo>
                      <a:cubicBezTo>
                        <a:pt x="130" y="187"/>
                        <a:pt x="134" y="190"/>
                        <a:pt x="135" y="194"/>
                      </a:cubicBezTo>
                      <a:cubicBezTo>
                        <a:pt x="135" y="194"/>
                        <a:pt x="132" y="194"/>
                        <a:pt x="132" y="195"/>
                      </a:cubicBezTo>
                      <a:cubicBezTo>
                        <a:pt x="132" y="196"/>
                        <a:pt x="135" y="198"/>
                        <a:pt x="134" y="199"/>
                      </a:cubicBezTo>
                      <a:cubicBezTo>
                        <a:pt x="134" y="200"/>
                        <a:pt x="131" y="201"/>
                        <a:pt x="130" y="200"/>
                      </a:cubicBezTo>
                      <a:cubicBezTo>
                        <a:pt x="128" y="200"/>
                        <a:pt x="131" y="197"/>
                        <a:pt x="130" y="197"/>
                      </a:cubicBezTo>
                      <a:cubicBezTo>
                        <a:pt x="127" y="197"/>
                        <a:pt x="125" y="201"/>
                        <a:pt x="122" y="201"/>
                      </a:cubicBezTo>
                      <a:cubicBezTo>
                        <a:pt x="120" y="201"/>
                        <a:pt x="118" y="200"/>
                        <a:pt x="116" y="200"/>
                      </a:cubicBezTo>
                      <a:cubicBezTo>
                        <a:pt x="112" y="199"/>
                        <a:pt x="109" y="198"/>
                        <a:pt x="105" y="199"/>
                      </a:cubicBezTo>
                      <a:cubicBezTo>
                        <a:pt x="104" y="199"/>
                        <a:pt x="106" y="201"/>
                        <a:pt x="105" y="202"/>
                      </a:cubicBezTo>
                      <a:cubicBezTo>
                        <a:pt x="104" y="203"/>
                        <a:pt x="102" y="203"/>
                        <a:pt x="101" y="204"/>
                      </a:cubicBezTo>
                      <a:cubicBezTo>
                        <a:pt x="100" y="205"/>
                        <a:pt x="98" y="206"/>
                        <a:pt x="97" y="207"/>
                      </a:cubicBezTo>
                      <a:cubicBezTo>
                        <a:pt x="95" y="206"/>
                        <a:pt x="92" y="205"/>
                        <a:pt x="90" y="203"/>
                      </a:cubicBezTo>
                      <a:cubicBezTo>
                        <a:pt x="88" y="200"/>
                        <a:pt x="88" y="195"/>
                        <a:pt x="85" y="192"/>
                      </a:cubicBezTo>
                      <a:cubicBezTo>
                        <a:pt x="83" y="190"/>
                        <a:pt x="79" y="190"/>
                        <a:pt x="76" y="188"/>
                      </a:cubicBezTo>
                      <a:cubicBezTo>
                        <a:pt x="75" y="187"/>
                        <a:pt x="77" y="184"/>
                        <a:pt x="76" y="183"/>
                      </a:cubicBezTo>
                      <a:cubicBezTo>
                        <a:pt x="74" y="181"/>
                        <a:pt x="71" y="180"/>
                        <a:pt x="68" y="180"/>
                      </a:cubicBezTo>
                      <a:cubicBezTo>
                        <a:pt x="64" y="180"/>
                        <a:pt x="60" y="181"/>
                        <a:pt x="56" y="182"/>
                      </a:cubicBezTo>
                      <a:cubicBezTo>
                        <a:pt x="54" y="182"/>
                        <a:pt x="52" y="183"/>
                        <a:pt x="50" y="184"/>
                      </a:cubicBezTo>
                      <a:cubicBezTo>
                        <a:pt x="46" y="184"/>
                        <a:pt x="43" y="184"/>
                        <a:pt x="39" y="184"/>
                      </a:cubicBezTo>
                      <a:cubicBezTo>
                        <a:pt x="37" y="184"/>
                        <a:pt x="35" y="184"/>
                        <a:pt x="33" y="184"/>
                      </a:cubicBezTo>
                      <a:cubicBezTo>
                        <a:pt x="31" y="184"/>
                        <a:pt x="28" y="184"/>
                        <a:pt x="26" y="184"/>
                      </a:cubicBezTo>
                      <a:cubicBezTo>
                        <a:pt x="23" y="185"/>
                        <a:pt x="21" y="188"/>
                        <a:pt x="18" y="187"/>
                      </a:cubicBezTo>
                      <a:cubicBezTo>
                        <a:pt x="16" y="187"/>
                        <a:pt x="16" y="184"/>
                        <a:pt x="16" y="183"/>
                      </a:cubicBezTo>
                      <a:cubicBezTo>
                        <a:pt x="16" y="181"/>
                        <a:pt x="15" y="178"/>
                        <a:pt x="15" y="176"/>
                      </a:cubicBezTo>
                      <a:cubicBezTo>
                        <a:pt x="15" y="173"/>
                        <a:pt x="16" y="170"/>
                        <a:pt x="17" y="168"/>
                      </a:cubicBezTo>
                      <a:cubicBezTo>
                        <a:pt x="19" y="166"/>
                        <a:pt x="21" y="165"/>
                        <a:pt x="24" y="164"/>
                      </a:cubicBezTo>
                      <a:cubicBezTo>
                        <a:pt x="26" y="163"/>
                        <a:pt x="29" y="164"/>
                        <a:pt x="31" y="163"/>
                      </a:cubicBezTo>
                      <a:cubicBezTo>
                        <a:pt x="32" y="162"/>
                        <a:pt x="31" y="161"/>
                        <a:pt x="31" y="160"/>
                      </a:cubicBezTo>
                      <a:cubicBezTo>
                        <a:pt x="32" y="158"/>
                        <a:pt x="33" y="155"/>
                        <a:pt x="32" y="154"/>
                      </a:cubicBezTo>
                      <a:cubicBezTo>
                        <a:pt x="31" y="152"/>
                        <a:pt x="27" y="154"/>
                        <a:pt x="26" y="152"/>
                      </a:cubicBezTo>
                      <a:cubicBezTo>
                        <a:pt x="23" y="148"/>
                        <a:pt x="25" y="142"/>
                        <a:pt x="24" y="137"/>
                      </a:cubicBezTo>
                      <a:cubicBezTo>
                        <a:pt x="23" y="136"/>
                        <a:pt x="22" y="135"/>
                        <a:pt x="20" y="134"/>
                      </a:cubicBezTo>
                      <a:cubicBezTo>
                        <a:pt x="18" y="133"/>
                        <a:pt x="15" y="133"/>
                        <a:pt x="13" y="132"/>
                      </a:cubicBezTo>
                      <a:cubicBezTo>
                        <a:pt x="12" y="131"/>
                        <a:pt x="10" y="130"/>
                        <a:pt x="10" y="128"/>
                      </a:cubicBezTo>
                      <a:cubicBezTo>
                        <a:pt x="9" y="126"/>
                        <a:pt x="10" y="123"/>
                        <a:pt x="8" y="120"/>
                      </a:cubicBezTo>
                      <a:cubicBezTo>
                        <a:pt x="6" y="117"/>
                        <a:pt x="3" y="114"/>
                        <a:pt x="0" y="111"/>
                      </a:cubicBezTo>
                      <a:cubicBezTo>
                        <a:pt x="3" y="112"/>
                        <a:pt x="6" y="112"/>
                        <a:pt x="9" y="113"/>
                      </a:cubicBezTo>
                      <a:cubicBezTo>
                        <a:pt x="13" y="114"/>
                        <a:pt x="18" y="115"/>
                        <a:pt x="22" y="116"/>
                      </a:cubicBezTo>
                      <a:cubicBezTo>
                        <a:pt x="28" y="116"/>
                        <a:pt x="33" y="114"/>
                        <a:pt x="39" y="115"/>
                      </a:cubicBezTo>
                      <a:cubicBezTo>
                        <a:pt x="40" y="115"/>
                        <a:pt x="41" y="116"/>
                        <a:pt x="43" y="116"/>
                      </a:cubicBezTo>
                      <a:cubicBezTo>
                        <a:pt x="44" y="116"/>
                        <a:pt x="44" y="115"/>
                        <a:pt x="45" y="115"/>
                      </a:cubicBezTo>
                      <a:cubicBezTo>
                        <a:pt x="47" y="115"/>
                        <a:pt x="49" y="117"/>
                        <a:pt x="52" y="117"/>
                      </a:cubicBezTo>
                      <a:cubicBezTo>
                        <a:pt x="57" y="116"/>
                        <a:pt x="63" y="114"/>
                        <a:pt x="67" y="111"/>
                      </a:cubicBezTo>
                      <a:cubicBezTo>
                        <a:pt x="69" y="110"/>
                        <a:pt x="68" y="108"/>
                        <a:pt x="68" y="107"/>
                      </a:cubicBezTo>
                      <a:cubicBezTo>
                        <a:pt x="67" y="105"/>
                        <a:pt x="66" y="103"/>
                        <a:pt x="66" y="101"/>
                      </a:cubicBezTo>
                      <a:cubicBezTo>
                        <a:pt x="67" y="98"/>
                        <a:pt x="69" y="95"/>
                        <a:pt x="71" y="92"/>
                      </a:cubicBezTo>
                      <a:cubicBezTo>
                        <a:pt x="72" y="90"/>
                        <a:pt x="75" y="90"/>
                        <a:pt x="77" y="90"/>
                      </a:cubicBezTo>
                      <a:cubicBezTo>
                        <a:pt x="77" y="90"/>
                        <a:pt x="76" y="92"/>
                        <a:pt x="77" y="92"/>
                      </a:cubicBezTo>
                      <a:cubicBezTo>
                        <a:pt x="79" y="92"/>
                        <a:pt x="81" y="91"/>
                        <a:pt x="82" y="90"/>
                      </a:cubicBezTo>
                      <a:cubicBezTo>
                        <a:pt x="83" y="89"/>
                        <a:pt x="80" y="87"/>
                        <a:pt x="80" y="87"/>
                      </a:cubicBezTo>
                      <a:cubicBezTo>
                        <a:pt x="82" y="85"/>
                        <a:pt x="84" y="88"/>
                        <a:pt x="86" y="87"/>
                      </a:cubicBezTo>
                      <a:cubicBezTo>
                        <a:pt x="88" y="85"/>
                        <a:pt x="88" y="82"/>
                        <a:pt x="90" y="81"/>
                      </a:cubicBezTo>
                      <a:cubicBezTo>
                        <a:pt x="92" y="80"/>
                        <a:pt x="93" y="82"/>
                        <a:pt x="94" y="83"/>
                      </a:cubicBezTo>
                      <a:cubicBezTo>
                        <a:pt x="96" y="84"/>
                        <a:pt x="97" y="86"/>
                        <a:pt x="98" y="86"/>
                      </a:cubicBezTo>
                      <a:cubicBezTo>
                        <a:pt x="100" y="85"/>
                        <a:pt x="102" y="83"/>
                        <a:pt x="102" y="81"/>
                      </a:cubicBezTo>
                      <a:cubicBezTo>
                        <a:pt x="103" y="80"/>
                        <a:pt x="100" y="80"/>
                        <a:pt x="100" y="78"/>
                      </a:cubicBezTo>
                      <a:cubicBezTo>
                        <a:pt x="100" y="76"/>
                        <a:pt x="100" y="74"/>
                        <a:pt x="101" y="72"/>
                      </a:cubicBezTo>
                      <a:cubicBezTo>
                        <a:pt x="102" y="69"/>
                        <a:pt x="102" y="65"/>
                        <a:pt x="104" y="64"/>
                      </a:cubicBezTo>
                      <a:cubicBezTo>
                        <a:pt x="106" y="62"/>
                        <a:pt x="110" y="65"/>
                        <a:pt x="111" y="63"/>
                      </a:cubicBezTo>
                      <a:cubicBezTo>
                        <a:pt x="113" y="62"/>
                        <a:pt x="112" y="59"/>
                        <a:pt x="111" y="57"/>
                      </a:cubicBezTo>
                      <a:cubicBezTo>
                        <a:pt x="110" y="54"/>
                        <a:pt x="108" y="52"/>
                        <a:pt x="107" y="50"/>
                      </a:cubicBezTo>
                      <a:cubicBezTo>
                        <a:pt x="107" y="49"/>
                        <a:pt x="107" y="47"/>
                        <a:pt x="108" y="47"/>
                      </a:cubicBezTo>
                      <a:cubicBezTo>
                        <a:pt x="110" y="47"/>
                        <a:pt x="111" y="50"/>
                        <a:pt x="114" y="50"/>
                      </a:cubicBezTo>
                      <a:cubicBezTo>
                        <a:pt x="116" y="50"/>
                        <a:pt x="119" y="49"/>
                        <a:pt x="120" y="48"/>
                      </a:cubicBezTo>
                      <a:cubicBezTo>
                        <a:pt x="122" y="46"/>
                        <a:pt x="122" y="44"/>
                        <a:pt x="123" y="42"/>
                      </a:cubicBezTo>
                      <a:cubicBezTo>
                        <a:pt x="123" y="41"/>
                        <a:pt x="122" y="40"/>
                        <a:pt x="123" y="39"/>
                      </a:cubicBezTo>
                      <a:cubicBezTo>
                        <a:pt x="124" y="37"/>
                        <a:pt x="127" y="35"/>
                        <a:pt x="127" y="33"/>
                      </a:cubicBezTo>
                      <a:cubicBezTo>
                        <a:pt x="128" y="29"/>
                        <a:pt x="126" y="25"/>
                        <a:pt x="124" y="21"/>
                      </a:cubicBezTo>
                      <a:cubicBezTo>
                        <a:pt x="124" y="19"/>
                        <a:pt x="121" y="19"/>
                        <a:pt x="120" y="18"/>
                      </a:cubicBezTo>
                      <a:cubicBezTo>
                        <a:pt x="120" y="16"/>
                        <a:pt x="121" y="13"/>
                        <a:pt x="123" y="12"/>
                      </a:cubicBezTo>
                      <a:cubicBezTo>
                        <a:pt x="125" y="11"/>
                        <a:pt x="127" y="13"/>
                        <a:pt x="128" y="12"/>
                      </a:cubicBezTo>
                      <a:cubicBezTo>
                        <a:pt x="133" y="10"/>
                        <a:pt x="135" y="5"/>
                        <a:pt x="139" y="3"/>
                      </a:cubicBezTo>
                      <a:cubicBezTo>
                        <a:pt x="143" y="1"/>
                        <a:pt x="147" y="2"/>
                        <a:pt x="151" y="2"/>
                      </a:cubicBezTo>
                      <a:cubicBezTo>
                        <a:pt x="152" y="2"/>
                        <a:pt x="154" y="3"/>
                        <a:pt x="156" y="3"/>
                      </a:cubicBezTo>
                      <a:cubicBezTo>
                        <a:pt x="158" y="3"/>
                        <a:pt x="160" y="1"/>
                        <a:pt x="162" y="0"/>
                      </a:cubicBezTo>
                      <a:cubicBezTo>
                        <a:pt x="164" y="1"/>
                        <a:pt x="166" y="2"/>
                        <a:pt x="168" y="3"/>
                      </a:cubicBezTo>
                      <a:cubicBezTo>
                        <a:pt x="169" y="3"/>
                        <a:pt x="170" y="1"/>
                        <a:pt x="171" y="1"/>
                      </a:cubicBezTo>
                      <a:cubicBezTo>
                        <a:pt x="175" y="4"/>
                        <a:pt x="178" y="7"/>
                        <a:pt x="180" y="11"/>
                      </a:cubicBezTo>
                      <a:cubicBezTo>
                        <a:pt x="181" y="12"/>
                        <a:pt x="179" y="15"/>
                        <a:pt x="180" y="17"/>
                      </a:cubicBezTo>
                      <a:cubicBezTo>
                        <a:pt x="180" y="18"/>
                        <a:pt x="181" y="20"/>
                        <a:pt x="182" y="21"/>
                      </a:cubicBezTo>
                      <a:cubicBezTo>
                        <a:pt x="185" y="22"/>
                        <a:pt x="188" y="20"/>
                        <a:pt x="191" y="21"/>
                      </a:cubicBezTo>
                      <a:cubicBezTo>
                        <a:pt x="192" y="22"/>
                        <a:pt x="191" y="25"/>
                        <a:pt x="192" y="26"/>
                      </a:cubicBezTo>
                      <a:cubicBezTo>
                        <a:pt x="195" y="27"/>
                        <a:pt x="198" y="27"/>
                        <a:pt x="201" y="2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2" name="Freeform 2625"/>
                <p:cNvSpPr>
                  <a:spLocks noChangeAspect="1"/>
                </p:cNvSpPr>
                <p:nvPr/>
              </p:nvSpPr>
              <p:spPr bwMode="auto">
                <a:xfrm>
                  <a:off x="6254750" y="2614613"/>
                  <a:ext cx="1357313" cy="1028700"/>
                </a:xfrm>
                <a:custGeom>
                  <a:avLst/>
                  <a:gdLst>
                    <a:gd name="T0" fmla="*/ 49 w 713"/>
                    <a:gd name="T1" fmla="*/ 254 h 540"/>
                    <a:gd name="T2" fmla="*/ 1 w 713"/>
                    <a:gd name="T3" fmla="*/ 276 h 540"/>
                    <a:gd name="T4" fmla="*/ 20 w 713"/>
                    <a:gd name="T5" fmla="*/ 326 h 540"/>
                    <a:gd name="T6" fmla="*/ 54 w 713"/>
                    <a:gd name="T7" fmla="*/ 359 h 540"/>
                    <a:gd name="T8" fmla="*/ 88 w 713"/>
                    <a:gd name="T9" fmla="*/ 401 h 540"/>
                    <a:gd name="T10" fmla="*/ 89 w 713"/>
                    <a:gd name="T11" fmla="*/ 437 h 540"/>
                    <a:gd name="T12" fmla="*/ 132 w 713"/>
                    <a:gd name="T13" fmla="*/ 463 h 540"/>
                    <a:gd name="T14" fmla="*/ 176 w 713"/>
                    <a:gd name="T15" fmla="*/ 491 h 540"/>
                    <a:gd name="T16" fmla="*/ 219 w 713"/>
                    <a:gd name="T17" fmla="*/ 509 h 540"/>
                    <a:gd name="T18" fmla="*/ 252 w 713"/>
                    <a:gd name="T19" fmla="*/ 510 h 540"/>
                    <a:gd name="T20" fmla="*/ 287 w 713"/>
                    <a:gd name="T21" fmla="*/ 509 h 540"/>
                    <a:gd name="T22" fmla="*/ 330 w 713"/>
                    <a:gd name="T23" fmla="*/ 481 h 540"/>
                    <a:gd name="T24" fmla="*/ 363 w 713"/>
                    <a:gd name="T25" fmla="*/ 499 h 540"/>
                    <a:gd name="T26" fmla="*/ 396 w 713"/>
                    <a:gd name="T27" fmla="*/ 538 h 540"/>
                    <a:gd name="T28" fmla="*/ 392 w 713"/>
                    <a:gd name="T29" fmla="*/ 576 h 540"/>
                    <a:gd name="T30" fmla="*/ 421 w 713"/>
                    <a:gd name="T31" fmla="*/ 613 h 540"/>
                    <a:gd name="T32" fmla="*/ 451 w 713"/>
                    <a:gd name="T33" fmla="*/ 625 h 540"/>
                    <a:gd name="T34" fmla="*/ 462 w 713"/>
                    <a:gd name="T35" fmla="*/ 602 h 540"/>
                    <a:gd name="T36" fmla="*/ 488 w 713"/>
                    <a:gd name="T37" fmla="*/ 602 h 540"/>
                    <a:gd name="T38" fmla="*/ 523 w 713"/>
                    <a:gd name="T39" fmla="*/ 601 h 540"/>
                    <a:gd name="T40" fmla="*/ 570 w 713"/>
                    <a:gd name="T41" fmla="*/ 622 h 540"/>
                    <a:gd name="T42" fmla="*/ 583 w 713"/>
                    <a:gd name="T43" fmla="*/ 628 h 540"/>
                    <a:gd name="T44" fmla="*/ 621 w 713"/>
                    <a:gd name="T45" fmla="*/ 613 h 540"/>
                    <a:gd name="T46" fmla="*/ 651 w 713"/>
                    <a:gd name="T47" fmla="*/ 605 h 540"/>
                    <a:gd name="T48" fmla="*/ 710 w 713"/>
                    <a:gd name="T49" fmla="*/ 541 h 540"/>
                    <a:gd name="T50" fmla="*/ 733 w 713"/>
                    <a:gd name="T51" fmla="*/ 491 h 540"/>
                    <a:gd name="T52" fmla="*/ 709 w 713"/>
                    <a:gd name="T53" fmla="*/ 460 h 540"/>
                    <a:gd name="T54" fmla="*/ 706 w 713"/>
                    <a:gd name="T55" fmla="*/ 426 h 540"/>
                    <a:gd name="T56" fmla="*/ 710 w 713"/>
                    <a:gd name="T57" fmla="*/ 412 h 540"/>
                    <a:gd name="T58" fmla="*/ 693 w 713"/>
                    <a:gd name="T59" fmla="*/ 355 h 540"/>
                    <a:gd name="T60" fmla="*/ 716 w 713"/>
                    <a:gd name="T61" fmla="*/ 334 h 540"/>
                    <a:gd name="T62" fmla="*/ 696 w 713"/>
                    <a:gd name="T63" fmla="*/ 317 h 540"/>
                    <a:gd name="T64" fmla="*/ 644 w 713"/>
                    <a:gd name="T65" fmla="*/ 305 h 540"/>
                    <a:gd name="T66" fmla="*/ 705 w 713"/>
                    <a:gd name="T67" fmla="*/ 266 h 540"/>
                    <a:gd name="T68" fmla="*/ 717 w 713"/>
                    <a:gd name="T69" fmla="*/ 282 h 540"/>
                    <a:gd name="T70" fmla="*/ 771 w 713"/>
                    <a:gd name="T71" fmla="*/ 244 h 540"/>
                    <a:gd name="T72" fmla="*/ 807 w 713"/>
                    <a:gd name="T73" fmla="*/ 215 h 540"/>
                    <a:gd name="T74" fmla="*/ 815 w 713"/>
                    <a:gd name="T75" fmla="*/ 180 h 540"/>
                    <a:gd name="T76" fmla="*/ 850 w 713"/>
                    <a:gd name="T77" fmla="*/ 145 h 540"/>
                    <a:gd name="T78" fmla="*/ 791 w 713"/>
                    <a:gd name="T79" fmla="*/ 110 h 540"/>
                    <a:gd name="T80" fmla="*/ 739 w 713"/>
                    <a:gd name="T81" fmla="*/ 71 h 540"/>
                    <a:gd name="T82" fmla="*/ 710 w 713"/>
                    <a:gd name="T83" fmla="*/ 23 h 540"/>
                    <a:gd name="T84" fmla="*/ 630 w 713"/>
                    <a:gd name="T85" fmla="*/ 7 h 540"/>
                    <a:gd name="T86" fmla="*/ 622 w 713"/>
                    <a:gd name="T87" fmla="*/ 71 h 540"/>
                    <a:gd name="T88" fmla="*/ 586 w 713"/>
                    <a:gd name="T89" fmla="*/ 120 h 540"/>
                    <a:gd name="T90" fmla="*/ 643 w 713"/>
                    <a:gd name="T91" fmla="*/ 145 h 540"/>
                    <a:gd name="T92" fmla="*/ 598 w 713"/>
                    <a:gd name="T93" fmla="*/ 162 h 540"/>
                    <a:gd name="T94" fmla="*/ 540 w 713"/>
                    <a:gd name="T95" fmla="*/ 194 h 540"/>
                    <a:gd name="T96" fmla="*/ 442 w 713"/>
                    <a:gd name="T97" fmla="*/ 241 h 540"/>
                    <a:gd name="T98" fmla="*/ 324 w 713"/>
                    <a:gd name="T99" fmla="*/ 223 h 540"/>
                    <a:gd name="T100" fmla="*/ 265 w 713"/>
                    <a:gd name="T101" fmla="*/ 176 h 540"/>
                    <a:gd name="T102" fmla="*/ 224 w 713"/>
                    <a:gd name="T103" fmla="*/ 134 h 540"/>
                    <a:gd name="T104" fmla="*/ 179 w 713"/>
                    <a:gd name="T105" fmla="*/ 98 h 540"/>
                    <a:gd name="T106" fmla="*/ 149 w 713"/>
                    <a:gd name="T107" fmla="*/ 119 h 540"/>
                    <a:gd name="T108" fmla="*/ 109 w 713"/>
                    <a:gd name="T109" fmla="*/ 174 h 540"/>
                    <a:gd name="T110" fmla="*/ 91 w 713"/>
                    <a:gd name="T111" fmla="*/ 212 h 54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13"/>
                    <a:gd name="T169" fmla="*/ 0 h 540"/>
                    <a:gd name="T170" fmla="*/ 713 w 713"/>
                    <a:gd name="T171" fmla="*/ 540 h 54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13" h="540">
                      <a:moveTo>
                        <a:pt x="72" y="191"/>
                      </a:moveTo>
                      <a:cubicBezTo>
                        <a:pt x="72" y="191"/>
                        <a:pt x="74" y="193"/>
                        <a:pt x="74" y="193"/>
                      </a:cubicBezTo>
                      <a:cubicBezTo>
                        <a:pt x="73" y="194"/>
                        <a:pt x="71" y="194"/>
                        <a:pt x="70" y="196"/>
                      </a:cubicBezTo>
                      <a:cubicBezTo>
                        <a:pt x="68" y="197"/>
                        <a:pt x="69" y="200"/>
                        <a:pt x="67" y="201"/>
                      </a:cubicBezTo>
                      <a:cubicBezTo>
                        <a:pt x="65" y="201"/>
                        <a:pt x="64" y="198"/>
                        <a:pt x="63" y="199"/>
                      </a:cubicBezTo>
                      <a:cubicBezTo>
                        <a:pt x="59" y="200"/>
                        <a:pt x="57" y="203"/>
                        <a:pt x="55" y="206"/>
                      </a:cubicBezTo>
                      <a:cubicBezTo>
                        <a:pt x="53" y="207"/>
                        <a:pt x="54" y="211"/>
                        <a:pt x="52" y="212"/>
                      </a:cubicBezTo>
                      <a:cubicBezTo>
                        <a:pt x="49" y="213"/>
                        <a:pt x="45" y="211"/>
                        <a:pt x="41" y="212"/>
                      </a:cubicBezTo>
                      <a:cubicBezTo>
                        <a:pt x="39" y="212"/>
                        <a:pt x="37" y="212"/>
                        <a:pt x="36" y="213"/>
                      </a:cubicBezTo>
                      <a:cubicBezTo>
                        <a:pt x="33" y="216"/>
                        <a:pt x="35" y="220"/>
                        <a:pt x="32" y="223"/>
                      </a:cubicBezTo>
                      <a:cubicBezTo>
                        <a:pt x="30" y="225"/>
                        <a:pt x="26" y="226"/>
                        <a:pt x="23" y="225"/>
                      </a:cubicBezTo>
                      <a:cubicBezTo>
                        <a:pt x="22" y="225"/>
                        <a:pt x="24" y="221"/>
                        <a:pt x="22" y="220"/>
                      </a:cubicBezTo>
                      <a:cubicBezTo>
                        <a:pt x="20" y="220"/>
                        <a:pt x="19" y="223"/>
                        <a:pt x="18" y="224"/>
                      </a:cubicBezTo>
                      <a:cubicBezTo>
                        <a:pt x="16" y="224"/>
                        <a:pt x="14" y="222"/>
                        <a:pt x="13" y="223"/>
                      </a:cubicBezTo>
                      <a:cubicBezTo>
                        <a:pt x="11" y="224"/>
                        <a:pt x="9" y="226"/>
                        <a:pt x="7" y="227"/>
                      </a:cubicBezTo>
                      <a:cubicBezTo>
                        <a:pt x="5" y="228"/>
                        <a:pt x="2" y="228"/>
                        <a:pt x="1" y="230"/>
                      </a:cubicBezTo>
                      <a:cubicBezTo>
                        <a:pt x="0" y="232"/>
                        <a:pt x="1" y="236"/>
                        <a:pt x="1" y="239"/>
                      </a:cubicBezTo>
                      <a:cubicBezTo>
                        <a:pt x="1" y="240"/>
                        <a:pt x="3" y="243"/>
                        <a:pt x="3" y="245"/>
                      </a:cubicBezTo>
                      <a:cubicBezTo>
                        <a:pt x="3" y="246"/>
                        <a:pt x="3" y="247"/>
                        <a:pt x="2" y="248"/>
                      </a:cubicBezTo>
                      <a:cubicBezTo>
                        <a:pt x="2" y="250"/>
                        <a:pt x="1" y="253"/>
                        <a:pt x="2" y="253"/>
                      </a:cubicBezTo>
                      <a:cubicBezTo>
                        <a:pt x="5" y="253"/>
                        <a:pt x="8" y="249"/>
                        <a:pt x="11" y="249"/>
                      </a:cubicBezTo>
                      <a:cubicBezTo>
                        <a:pt x="14" y="250"/>
                        <a:pt x="16" y="254"/>
                        <a:pt x="17" y="256"/>
                      </a:cubicBezTo>
                      <a:cubicBezTo>
                        <a:pt x="19" y="260"/>
                        <a:pt x="22" y="264"/>
                        <a:pt x="22" y="269"/>
                      </a:cubicBezTo>
                      <a:cubicBezTo>
                        <a:pt x="22" y="271"/>
                        <a:pt x="18" y="271"/>
                        <a:pt x="17" y="272"/>
                      </a:cubicBezTo>
                      <a:cubicBezTo>
                        <a:pt x="16" y="274"/>
                        <a:pt x="15" y="275"/>
                        <a:pt x="15" y="276"/>
                      </a:cubicBezTo>
                      <a:cubicBezTo>
                        <a:pt x="15" y="277"/>
                        <a:pt x="15" y="278"/>
                        <a:pt x="16" y="278"/>
                      </a:cubicBezTo>
                      <a:cubicBezTo>
                        <a:pt x="18" y="279"/>
                        <a:pt x="20" y="280"/>
                        <a:pt x="22" y="281"/>
                      </a:cubicBezTo>
                      <a:cubicBezTo>
                        <a:pt x="23" y="281"/>
                        <a:pt x="24" y="279"/>
                        <a:pt x="25" y="279"/>
                      </a:cubicBezTo>
                      <a:cubicBezTo>
                        <a:pt x="29" y="282"/>
                        <a:pt x="32" y="285"/>
                        <a:pt x="34" y="289"/>
                      </a:cubicBezTo>
                      <a:cubicBezTo>
                        <a:pt x="35" y="290"/>
                        <a:pt x="33" y="293"/>
                        <a:pt x="34" y="295"/>
                      </a:cubicBezTo>
                      <a:cubicBezTo>
                        <a:pt x="34" y="296"/>
                        <a:pt x="35" y="298"/>
                        <a:pt x="36" y="299"/>
                      </a:cubicBezTo>
                      <a:cubicBezTo>
                        <a:pt x="39" y="300"/>
                        <a:pt x="42" y="298"/>
                        <a:pt x="45" y="299"/>
                      </a:cubicBezTo>
                      <a:cubicBezTo>
                        <a:pt x="46" y="300"/>
                        <a:pt x="45" y="303"/>
                        <a:pt x="46" y="304"/>
                      </a:cubicBezTo>
                      <a:cubicBezTo>
                        <a:pt x="49" y="305"/>
                        <a:pt x="52" y="305"/>
                        <a:pt x="55" y="305"/>
                      </a:cubicBezTo>
                      <a:cubicBezTo>
                        <a:pt x="57" y="305"/>
                        <a:pt x="59" y="303"/>
                        <a:pt x="61" y="304"/>
                      </a:cubicBezTo>
                      <a:cubicBezTo>
                        <a:pt x="63" y="306"/>
                        <a:pt x="62" y="310"/>
                        <a:pt x="64" y="312"/>
                      </a:cubicBezTo>
                      <a:cubicBezTo>
                        <a:pt x="66" y="315"/>
                        <a:pt x="69" y="316"/>
                        <a:pt x="71" y="319"/>
                      </a:cubicBezTo>
                      <a:cubicBezTo>
                        <a:pt x="72" y="321"/>
                        <a:pt x="74" y="322"/>
                        <a:pt x="74" y="325"/>
                      </a:cubicBezTo>
                      <a:cubicBezTo>
                        <a:pt x="73" y="326"/>
                        <a:pt x="69" y="323"/>
                        <a:pt x="69" y="325"/>
                      </a:cubicBezTo>
                      <a:cubicBezTo>
                        <a:pt x="69" y="328"/>
                        <a:pt x="71" y="331"/>
                        <a:pt x="73" y="334"/>
                      </a:cubicBezTo>
                      <a:cubicBezTo>
                        <a:pt x="74" y="336"/>
                        <a:pt x="77" y="337"/>
                        <a:pt x="79" y="339"/>
                      </a:cubicBezTo>
                      <a:cubicBezTo>
                        <a:pt x="82" y="342"/>
                        <a:pt x="86" y="345"/>
                        <a:pt x="86" y="348"/>
                      </a:cubicBezTo>
                      <a:cubicBezTo>
                        <a:pt x="86" y="352"/>
                        <a:pt x="81" y="354"/>
                        <a:pt x="78" y="355"/>
                      </a:cubicBezTo>
                      <a:cubicBezTo>
                        <a:pt x="76" y="355"/>
                        <a:pt x="75" y="353"/>
                        <a:pt x="74" y="352"/>
                      </a:cubicBezTo>
                      <a:cubicBezTo>
                        <a:pt x="74" y="351"/>
                        <a:pt x="75" y="349"/>
                        <a:pt x="74" y="349"/>
                      </a:cubicBezTo>
                      <a:cubicBezTo>
                        <a:pt x="73" y="349"/>
                        <a:pt x="72" y="351"/>
                        <a:pt x="71" y="352"/>
                      </a:cubicBezTo>
                      <a:cubicBezTo>
                        <a:pt x="70" y="353"/>
                        <a:pt x="70" y="354"/>
                        <a:pt x="70" y="355"/>
                      </a:cubicBezTo>
                      <a:cubicBezTo>
                        <a:pt x="71" y="358"/>
                        <a:pt x="73" y="361"/>
                        <a:pt x="74" y="364"/>
                      </a:cubicBezTo>
                      <a:cubicBezTo>
                        <a:pt x="75" y="366"/>
                        <a:pt x="75" y="369"/>
                        <a:pt x="77" y="370"/>
                      </a:cubicBezTo>
                      <a:cubicBezTo>
                        <a:pt x="78" y="371"/>
                        <a:pt x="80" y="369"/>
                        <a:pt x="81" y="370"/>
                      </a:cubicBezTo>
                      <a:cubicBezTo>
                        <a:pt x="84" y="372"/>
                        <a:pt x="84" y="375"/>
                        <a:pt x="87" y="377"/>
                      </a:cubicBezTo>
                      <a:cubicBezTo>
                        <a:pt x="88" y="378"/>
                        <a:pt x="90" y="377"/>
                        <a:pt x="92" y="377"/>
                      </a:cubicBezTo>
                      <a:cubicBezTo>
                        <a:pt x="95" y="379"/>
                        <a:pt x="98" y="382"/>
                        <a:pt x="101" y="384"/>
                      </a:cubicBezTo>
                      <a:cubicBezTo>
                        <a:pt x="103" y="385"/>
                        <a:pt x="104" y="386"/>
                        <a:pt x="106" y="387"/>
                      </a:cubicBezTo>
                      <a:cubicBezTo>
                        <a:pt x="107" y="388"/>
                        <a:pt x="108" y="391"/>
                        <a:pt x="110" y="390"/>
                      </a:cubicBezTo>
                      <a:cubicBezTo>
                        <a:pt x="111" y="390"/>
                        <a:pt x="109" y="387"/>
                        <a:pt x="110" y="386"/>
                      </a:cubicBezTo>
                      <a:cubicBezTo>
                        <a:pt x="111" y="385"/>
                        <a:pt x="113" y="386"/>
                        <a:pt x="114" y="386"/>
                      </a:cubicBezTo>
                      <a:cubicBezTo>
                        <a:pt x="116" y="387"/>
                        <a:pt x="119" y="388"/>
                        <a:pt x="122" y="389"/>
                      </a:cubicBezTo>
                      <a:cubicBezTo>
                        <a:pt x="125" y="391"/>
                        <a:pt x="129" y="394"/>
                        <a:pt x="132" y="396"/>
                      </a:cubicBezTo>
                      <a:cubicBezTo>
                        <a:pt x="134" y="398"/>
                        <a:pt x="135" y="402"/>
                        <a:pt x="138" y="403"/>
                      </a:cubicBezTo>
                      <a:cubicBezTo>
                        <a:pt x="140" y="403"/>
                        <a:pt x="140" y="399"/>
                        <a:pt x="141" y="399"/>
                      </a:cubicBezTo>
                      <a:cubicBezTo>
                        <a:pt x="142" y="398"/>
                        <a:pt x="144" y="398"/>
                        <a:pt x="145" y="399"/>
                      </a:cubicBezTo>
                      <a:cubicBezTo>
                        <a:pt x="146" y="401"/>
                        <a:pt x="144" y="403"/>
                        <a:pt x="145" y="405"/>
                      </a:cubicBezTo>
                      <a:cubicBezTo>
                        <a:pt x="145" y="407"/>
                        <a:pt x="146" y="408"/>
                        <a:pt x="147" y="409"/>
                      </a:cubicBezTo>
                      <a:cubicBezTo>
                        <a:pt x="150" y="410"/>
                        <a:pt x="155" y="409"/>
                        <a:pt x="158" y="410"/>
                      </a:cubicBezTo>
                      <a:cubicBezTo>
                        <a:pt x="159" y="411"/>
                        <a:pt x="157" y="414"/>
                        <a:pt x="158" y="415"/>
                      </a:cubicBezTo>
                      <a:cubicBezTo>
                        <a:pt x="159" y="416"/>
                        <a:pt x="162" y="415"/>
                        <a:pt x="164" y="416"/>
                      </a:cubicBezTo>
                      <a:cubicBezTo>
                        <a:pt x="166" y="417"/>
                        <a:pt x="166" y="420"/>
                        <a:pt x="168" y="421"/>
                      </a:cubicBezTo>
                      <a:cubicBezTo>
                        <a:pt x="169" y="422"/>
                        <a:pt x="171" y="419"/>
                        <a:pt x="172" y="420"/>
                      </a:cubicBezTo>
                      <a:cubicBezTo>
                        <a:pt x="173" y="420"/>
                        <a:pt x="173" y="423"/>
                        <a:pt x="175" y="423"/>
                      </a:cubicBezTo>
                      <a:cubicBezTo>
                        <a:pt x="176" y="423"/>
                        <a:pt x="177" y="420"/>
                        <a:pt x="179" y="420"/>
                      </a:cubicBezTo>
                      <a:cubicBezTo>
                        <a:pt x="181" y="420"/>
                        <a:pt x="181" y="423"/>
                        <a:pt x="183" y="424"/>
                      </a:cubicBezTo>
                      <a:cubicBezTo>
                        <a:pt x="184" y="425"/>
                        <a:pt x="186" y="426"/>
                        <a:pt x="187" y="426"/>
                      </a:cubicBezTo>
                      <a:cubicBezTo>
                        <a:pt x="189" y="426"/>
                        <a:pt x="191" y="424"/>
                        <a:pt x="193" y="423"/>
                      </a:cubicBezTo>
                      <a:cubicBezTo>
                        <a:pt x="194" y="423"/>
                        <a:pt x="195" y="424"/>
                        <a:pt x="196" y="424"/>
                      </a:cubicBezTo>
                      <a:cubicBezTo>
                        <a:pt x="198" y="422"/>
                        <a:pt x="199" y="420"/>
                        <a:pt x="201" y="419"/>
                      </a:cubicBezTo>
                      <a:cubicBezTo>
                        <a:pt x="202" y="419"/>
                        <a:pt x="204" y="418"/>
                        <a:pt x="205" y="419"/>
                      </a:cubicBezTo>
                      <a:cubicBezTo>
                        <a:pt x="206" y="421"/>
                        <a:pt x="205" y="424"/>
                        <a:pt x="205" y="426"/>
                      </a:cubicBezTo>
                      <a:cubicBezTo>
                        <a:pt x="205" y="429"/>
                        <a:pt x="206" y="431"/>
                        <a:pt x="206" y="433"/>
                      </a:cubicBezTo>
                      <a:cubicBezTo>
                        <a:pt x="208" y="431"/>
                        <a:pt x="210" y="427"/>
                        <a:pt x="210" y="425"/>
                      </a:cubicBezTo>
                      <a:cubicBezTo>
                        <a:pt x="211" y="423"/>
                        <a:pt x="210" y="422"/>
                        <a:pt x="211" y="420"/>
                      </a:cubicBezTo>
                      <a:cubicBezTo>
                        <a:pt x="212" y="419"/>
                        <a:pt x="214" y="418"/>
                        <a:pt x="215" y="417"/>
                      </a:cubicBezTo>
                      <a:cubicBezTo>
                        <a:pt x="217" y="417"/>
                        <a:pt x="218" y="418"/>
                        <a:pt x="219" y="418"/>
                      </a:cubicBezTo>
                      <a:cubicBezTo>
                        <a:pt x="221" y="418"/>
                        <a:pt x="222" y="416"/>
                        <a:pt x="223" y="417"/>
                      </a:cubicBezTo>
                      <a:cubicBezTo>
                        <a:pt x="225" y="417"/>
                        <a:pt x="226" y="419"/>
                        <a:pt x="227" y="420"/>
                      </a:cubicBezTo>
                      <a:cubicBezTo>
                        <a:pt x="229" y="421"/>
                        <a:pt x="231" y="421"/>
                        <a:pt x="234" y="421"/>
                      </a:cubicBezTo>
                      <a:cubicBezTo>
                        <a:pt x="235" y="421"/>
                        <a:pt x="237" y="420"/>
                        <a:pt x="238" y="420"/>
                      </a:cubicBezTo>
                      <a:cubicBezTo>
                        <a:pt x="239" y="421"/>
                        <a:pt x="239" y="423"/>
                        <a:pt x="239" y="424"/>
                      </a:cubicBezTo>
                      <a:cubicBezTo>
                        <a:pt x="242" y="424"/>
                        <a:pt x="244" y="423"/>
                        <a:pt x="247" y="423"/>
                      </a:cubicBezTo>
                      <a:cubicBezTo>
                        <a:pt x="249" y="422"/>
                        <a:pt x="252" y="424"/>
                        <a:pt x="253" y="423"/>
                      </a:cubicBezTo>
                      <a:cubicBezTo>
                        <a:pt x="254" y="422"/>
                        <a:pt x="251" y="419"/>
                        <a:pt x="252" y="418"/>
                      </a:cubicBezTo>
                      <a:cubicBezTo>
                        <a:pt x="253" y="416"/>
                        <a:pt x="256" y="416"/>
                        <a:pt x="258" y="414"/>
                      </a:cubicBezTo>
                      <a:cubicBezTo>
                        <a:pt x="259" y="413"/>
                        <a:pt x="258" y="410"/>
                        <a:pt x="259" y="409"/>
                      </a:cubicBezTo>
                      <a:cubicBezTo>
                        <a:pt x="262" y="407"/>
                        <a:pt x="266" y="409"/>
                        <a:pt x="269" y="408"/>
                      </a:cubicBezTo>
                      <a:cubicBezTo>
                        <a:pt x="270" y="407"/>
                        <a:pt x="268" y="405"/>
                        <a:pt x="268" y="404"/>
                      </a:cubicBezTo>
                      <a:cubicBezTo>
                        <a:pt x="270" y="402"/>
                        <a:pt x="273" y="401"/>
                        <a:pt x="275" y="401"/>
                      </a:cubicBezTo>
                      <a:cubicBezTo>
                        <a:pt x="278" y="401"/>
                        <a:pt x="280" y="404"/>
                        <a:pt x="283" y="404"/>
                      </a:cubicBezTo>
                      <a:cubicBezTo>
                        <a:pt x="284" y="405"/>
                        <a:pt x="284" y="403"/>
                        <a:pt x="285" y="403"/>
                      </a:cubicBezTo>
                      <a:cubicBezTo>
                        <a:pt x="287" y="401"/>
                        <a:pt x="289" y="399"/>
                        <a:pt x="292" y="398"/>
                      </a:cubicBezTo>
                      <a:cubicBezTo>
                        <a:pt x="294" y="398"/>
                        <a:pt x="296" y="400"/>
                        <a:pt x="297" y="401"/>
                      </a:cubicBezTo>
                      <a:cubicBezTo>
                        <a:pt x="298" y="403"/>
                        <a:pt x="300" y="405"/>
                        <a:pt x="300" y="408"/>
                      </a:cubicBezTo>
                      <a:cubicBezTo>
                        <a:pt x="299" y="410"/>
                        <a:pt x="295" y="411"/>
                        <a:pt x="295" y="414"/>
                      </a:cubicBezTo>
                      <a:cubicBezTo>
                        <a:pt x="295" y="415"/>
                        <a:pt x="298" y="413"/>
                        <a:pt x="300" y="414"/>
                      </a:cubicBezTo>
                      <a:cubicBezTo>
                        <a:pt x="301" y="414"/>
                        <a:pt x="302" y="416"/>
                        <a:pt x="303" y="416"/>
                      </a:cubicBezTo>
                      <a:cubicBezTo>
                        <a:pt x="305" y="417"/>
                        <a:pt x="308" y="415"/>
                        <a:pt x="310" y="416"/>
                      </a:cubicBezTo>
                      <a:cubicBezTo>
                        <a:pt x="311" y="416"/>
                        <a:pt x="311" y="418"/>
                        <a:pt x="312" y="419"/>
                      </a:cubicBezTo>
                      <a:cubicBezTo>
                        <a:pt x="312" y="418"/>
                        <a:pt x="312" y="414"/>
                        <a:pt x="313" y="414"/>
                      </a:cubicBezTo>
                      <a:cubicBezTo>
                        <a:pt x="316" y="414"/>
                        <a:pt x="318" y="417"/>
                        <a:pt x="320" y="419"/>
                      </a:cubicBezTo>
                      <a:cubicBezTo>
                        <a:pt x="321" y="422"/>
                        <a:pt x="320" y="426"/>
                        <a:pt x="322" y="428"/>
                      </a:cubicBezTo>
                      <a:cubicBezTo>
                        <a:pt x="323" y="429"/>
                        <a:pt x="326" y="427"/>
                        <a:pt x="326" y="428"/>
                      </a:cubicBezTo>
                      <a:cubicBezTo>
                        <a:pt x="328" y="432"/>
                        <a:pt x="327" y="437"/>
                        <a:pt x="328" y="442"/>
                      </a:cubicBezTo>
                      <a:cubicBezTo>
                        <a:pt x="328" y="444"/>
                        <a:pt x="330" y="446"/>
                        <a:pt x="330" y="448"/>
                      </a:cubicBezTo>
                      <a:cubicBezTo>
                        <a:pt x="329" y="449"/>
                        <a:pt x="327" y="448"/>
                        <a:pt x="327" y="448"/>
                      </a:cubicBezTo>
                      <a:cubicBezTo>
                        <a:pt x="327" y="451"/>
                        <a:pt x="330" y="452"/>
                        <a:pt x="329" y="454"/>
                      </a:cubicBezTo>
                      <a:cubicBezTo>
                        <a:pt x="328" y="458"/>
                        <a:pt x="324" y="459"/>
                        <a:pt x="322" y="462"/>
                      </a:cubicBezTo>
                      <a:cubicBezTo>
                        <a:pt x="320" y="467"/>
                        <a:pt x="316" y="469"/>
                        <a:pt x="316" y="473"/>
                      </a:cubicBezTo>
                      <a:cubicBezTo>
                        <a:pt x="315" y="476"/>
                        <a:pt x="320" y="475"/>
                        <a:pt x="321" y="478"/>
                      </a:cubicBezTo>
                      <a:cubicBezTo>
                        <a:pt x="321" y="480"/>
                        <a:pt x="317" y="480"/>
                        <a:pt x="318" y="482"/>
                      </a:cubicBezTo>
                      <a:cubicBezTo>
                        <a:pt x="318" y="484"/>
                        <a:pt x="320" y="485"/>
                        <a:pt x="321" y="485"/>
                      </a:cubicBezTo>
                      <a:cubicBezTo>
                        <a:pt x="323" y="484"/>
                        <a:pt x="324" y="481"/>
                        <a:pt x="327" y="480"/>
                      </a:cubicBezTo>
                      <a:cubicBezTo>
                        <a:pt x="330" y="479"/>
                        <a:pt x="334" y="480"/>
                        <a:pt x="337" y="479"/>
                      </a:cubicBezTo>
                      <a:cubicBezTo>
                        <a:pt x="339" y="480"/>
                        <a:pt x="334" y="481"/>
                        <a:pt x="334" y="483"/>
                      </a:cubicBezTo>
                      <a:cubicBezTo>
                        <a:pt x="333" y="487"/>
                        <a:pt x="333" y="491"/>
                        <a:pt x="335" y="494"/>
                      </a:cubicBezTo>
                      <a:cubicBezTo>
                        <a:pt x="337" y="496"/>
                        <a:pt x="341" y="495"/>
                        <a:pt x="343" y="497"/>
                      </a:cubicBezTo>
                      <a:cubicBezTo>
                        <a:pt x="344" y="498"/>
                        <a:pt x="340" y="498"/>
                        <a:pt x="340" y="499"/>
                      </a:cubicBezTo>
                      <a:cubicBezTo>
                        <a:pt x="340" y="501"/>
                        <a:pt x="343" y="502"/>
                        <a:pt x="342" y="504"/>
                      </a:cubicBezTo>
                      <a:cubicBezTo>
                        <a:pt x="342" y="506"/>
                        <a:pt x="338" y="509"/>
                        <a:pt x="340" y="511"/>
                      </a:cubicBezTo>
                      <a:cubicBezTo>
                        <a:pt x="343" y="513"/>
                        <a:pt x="348" y="509"/>
                        <a:pt x="351" y="511"/>
                      </a:cubicBezTo>
                      <a:cubicBezTo>
                        <a:pt x="352" y="512"/>
                        <a:pt x="350" y="516"/>
                        <a:pt x="351" y="517"/>
                      </a:cubicBezTo>
                      <a:cubicBezTo>
                        <a:pt x="352" y="518"/>
                        <a:pt x="354" y="517"/>
                        <a:pt x="355" y="517"/>
                      </a:cubicBezTo>
                      <a:cubicBezTo>
                        <a:pt x="359" y="516"/>
                        <a:pt x="362" y="514"/>
                        <a:pt x="366" y="515"/>
                      </a:cubicBezTo>
                      <a:cubicBezTo>
                        <a:pt x="367" y="515"/>
                        <a:pt x="366" y="516"/>
                        <a:pt x="366" y="517"/>
                      </a:cubicBezTo>
                      <a:cubicBezTo>
                        <a:pt x="367" y="518"/>
                        <a:pt x="366" y="520"/>
                        <a:pt x="367" y="521"/>
                      </a:cubicBezTo>
                      <a:cubicBezTo>
                        <a:pt x="368" y="522"/>
                        <a:pt x="369" y="522"/>
                        <a:pt x="370" y="522"/>
                      </a:cubicBezTo>
                      <a:cubicBezTo>
                        <a:pt x="371" y="522"/>
                        <a:pt x="373" y="522"/>
                        <a:pt x="374" y="522"/>
                      </a:cubicBezTo>
                      <a:cubicBezTo>
                        <a:pt x="374" y="521"/>
                        <a:pt x="376" y="521"/>
                        <a:pt x="376" y="521"/>
                      </a:cubicBezTo>
                      <a:cubicBezTo>
                        <a:pt x="376" y="519"/>
                        <a:pt x="375" y="518"/>
                        <a:pt x="374" y="516"/>
                      </a:cubicBezTo>
                      <a:cubicBezTo>
                        <a:pt x="374" y="515"/>
                        <a:pt x="373" y="513"/>
                        <a:pt x="372" y="511"/>
                      </a:cubicBezTo>
                      <a:cubicBezTo>
                        <a:pt x="371" y="510"/>
                        <a:pt x="371" y="508"/>
                        <a:pt x="371" y="507"/>
                      </a:cubicBezTo>
                      <a:cubicBezTo>
                        <a:pt x="371" y="506"/>
                        <a:pt x="372" y="505"/>
                        <a:pt x="373" y="504"/>
                      </a:cubicBezTo>
                      <a:cubicBezTo>
                        <a:pt x="374" y="504"/>
                        <a:pt x="375" y="505"/>
                        <a:pt x="376" y="506"/>
                      </a:cubicBezTo>
                      <a:cubicBezTo>
                        <a:pt x="377" y="506"/>
                        <a:pt x="378" y="506"/>
                        <a:pt x="379" y="506"/>
                      </a:cubicBezTo>
                      <a:cubicBezTo>
                        <a:pt x="380" y="504"/>
                        <a:pt x="380" y="503"/>
                        <a:pt x="381" y="502"/>
                      </a:cubicBezTo>
                      <a:cubicBezTo>
                        <a:pt x="382" y="501"/>
                        <a:pt x="384" y="501"/>
                        <a:pt x="385" y="502"/>
                      </a:cubicBezTo>
                      <a:cubicBezTo>
                        <a:pt x="386" y="503"/>
                        <a:pt x="385" y="505"/>
                        <a:pt x="386" y="506"/>
                      </a:cubicBezTo>
                      <a:cubicBezTo>
                        <a:pt x="387" y="506"/>
                        <a:pt x="388" y="506"/>
                        <a:pt x="390" y="506"/>
                      </a:cubicBezTo>
                      <a:cubicBezTo>
                        <a:pt x="391" y="505"/>
                        <a:pt x="391" y="502"/>
                        <a:pt x="393" y="502"/>
                      </a:cubicBezTo>
                      <a:cubicBezTo>
                        <a:pt x="394" y="502"/>
                        <a:pt x="394" y="505"/>
                        <a:pt x="395" y="505"/>
                      </a:cubicBezTo>
                      <a:cubicBezTo>
                        <a:pt x="396" y="505"/>
                        <a:pt x="397" y="503"/>
                        <a:pt x="398" y="502"/>
                      </a:cubicBezTo>
                      <a:cubicBezTo>
                        <a:pt x="399" y="502"/>
                        <a:pt x="400" y="504"/>
                        <a:pt x="401" y="504"/>
                      </a:cubicBezTo>
                      <a:cubicBezTo>
                        <a:pt x="402" y="503"/>
                        <a:pt x="401" y="501"/>
                        <a:pt x="403" y="501"/>
                      </a:cubicBezTo>
                      <a:cubicBezTo>
                        <a:pt x="404" y="500"/>
                        <a:pt x="405" y="503"/>
                        <a:pt x="407" y="502"/>
                      </a:cubicBezTo>
                      <a:cubicBezTo>
                        <a:pt x="408" y="502"/>
                        <a:pt x="407" y="500"/>
                        <a:pt x="407" y="500"/>
                      </a:cubicBezTo>
                      <a:cubicBezTo>
                        <a:pt x="409" y="498"/>
                        <a:pt x="411" y="496"/>
                        <a:pt x="413" y="494"/>
                      </a:cubicBezTo>
                      <a:cubicBezTo>
                        <a:pt x="415" y="493"/>
                        <a:pt x="417" y="490"/>
                        <a:pt x="419" y="491"/>
                      </a:cubicBezTo>
                      <a:cubicBezTo>
                        <a:pt x="422" y="492"/>
                        <a:pt x="421" y="496"/>
                        <a:pt x="423" y="498"/>
                      </a:cubicBezTo>
                      <a:cubicBezTo>
                        <a:pt x="424" y="498"/>
                        <a:pt x="425" y="497"/>
                        <a:pt x="427" y="497"/>
                      </a:cubicBezTo>
                      <a:cubicBezTo>
                        <a:pt x="428" y="497"/>
                        <a:pt x="429" y="499"/>
                        <a:pt x="431" y="499"/>
                      </a:cubicBezTo>
                      <a:cubicBezTo>
                        <a:pt x="432" y="499"/>
                        <a:pt x="433" y="498"/>
                        <a:pt x="434" y="498"/>
                      </a:cubicBezTo>
                      <a:cubicBezTo>
                        <a:pt x="435" y="498"/>
                        <a:pt x="436" y="500"/>
                        <a:pt x="436" y="501"/>
                      </a:cubicBezTo>
                      <a:cubicBezTo>
                        <a:pt x="436" y="503"/>
                        <a:pt x="433" y="504"/>
                        <a:pt x="433" y="506"/>
                      </a:cubicBezTo>
                      <a:cubicBezTo>
                        <a:pt x="435" y="508"/>
                        <a:pt x="436" y="511"/>
                        <a:pt x="437" y="513"/>
                      </a:cubicBezTo>
                      <a:cubicBezTo>
                        <a:pt x="439" y="513"/>
                        <a:pt x="441" y="515"/>
                        <a:pt x="444" y="516"/>
                      </a:cubicBezTo>
                      <a:cubicBezTo>
                        <a:pt x="446" y="517"/>
                        <a:pt x="449" y="518"/>
                        <a:pt x="451" y="519"/>
                      </a:cubicBezTo>
                      <a:cubicBezTo>
                        <a:pt x="454" y="518"/>
                        <a:pt x="457" y="516"/>
                        <a:pt x="460" y="516"/>
                      </a:cubicBezTo>
                      <a:cubicBezTo>
                        <a:pt x="462" y="516"/>
                        <a:pt x="464" y="518"/>
                        <a:pt x="466" y="518"/>
                      </a:cubicBezTo>
                      <a:cubicBezTo>
                        <a:pt x="468" y="517"/>
                        <a:pt x="469" y="514"/>
                        <a:pt x="471" y="514"/>
                      </a:cubicBezTo>
                      <a:cubicBezTo>
                        <a:pt x="473" y="514"/>
                        <a:pt x="475" y="516"/>
                        <a:pt x="475" y="518"/>
                      </a:cubicBezTo>
                      <a:cubicBezTo>
                        <a:pt x="475" y="519"/>
                        <a:pt x="472" y="518"/>
                        <a:pt x="472" y="520"/>
                      </a:cubicBezTo>
                      <a:cubicBezTo>
                        <a:pt x="471" y="522"/>
                        <a:pt x="471" y="526"/>
                        <a:pt x="472" y="528"/>
                      </a:cubicBezTo>
                      <a:cubicBezTo>
                        <a:pt x="473" y="532"/>
                        <a:pt x="474" y="536"/>
                        <a:pt x="477" y="539"/>
                      </a:cubicBezTo>
                      <a:cubicBezTo>
                        <a:pt x="479" y="540"/>
                        <a:pt x="482" y="539"/>
                        <a:pt x="483" y="538"/>
                      </a:cubicBezTo>
                      <a:cubicBezTo>
                        <a:pt x="485" y="537"/>
                        <a:pt x="486" y="534"/>
                        <a:pt x="485" y="533"/>
                      </a:cubicBezTo>
                      <a:cubicBezTo>
                        <a:pt x="484" y="530"/>
                        <a:pt x="481" y="530"/>
                        <a:pt x="480" y="527"/>
                      </a:cubicBezTo>
                      <a:cubicBezTo>
                        <a:pt x="480" y="525"/>
                        <a:pt x="480" y="522"/>
                        <a:pt x="482" y="521"/>
                      </a:cubicBezTo>
                      <a:cubicBezTo>
                        <a:pt x="483" y="520"/>
                        <a:pt x="485" y="523"/>
                        <a:pt x="486" y="523"/>
                      </a:cubicBezTo>
                      <a:cubicBezTo>
                        <a:pt x="488" y="522"/>
                        <a:pt x="489" y="521"/>
                        <a:pt x="490" y="520"/>
                      </a:cubicBezTo>
                      <a:cubicBezTo>
                        <a:pt x="490" y="520"/>
                        <a:pt x="490" y="518"/>
                        <a:pt x="491" y="518"/>
                      </a:cubicBezTo>
                      <a:cubicBezTo>
                        <a:pt x="492" y="518"/>
                        <a:pt x="493" y="520"/>
                        <a:pt x="494" y="520"/>
                      </a:cubicBezTo>
                      <a:cubicBezTo>
                        <a:pt x="497" y="519"/>
                        <a:pt x="499" y="518"/>
                        <a:pt x="501" y="517"/>
                      </a:cubicBezTo>
                      <a:cubicBezTo>
                        <a:pt x="502" y="517"/>
                        <a:pt x="504" y="516"/>
                        <a:pt x="505" y="515"/>
                      </a:cubicBezTo>
                      <a:cubicBezTo>
                        <a:pt x="507" y="514"/>
                        <a:pt x="508" y="514"/>
                        <a:pt x="510" y="514"/>
                      </a:cubicBezTo>
                      <a:cubicBezTo>
                        <a:pt x="510" y="514"/>
                        <a:pt x="511" y="515"/>
                        <a:pt x="512" y="515"/>
                      </a:cubicBezTo>
                      <a:cubicBezTo>
                        <a:pt x="514" y="514"/>
                        <a:pt x="516" y="512"/>
                        <a:pt x="518" y="511"/>
                      </a:cubicBezTo>
                      <a:cubicBezTo>
                        <a:pt x="519" y="511"/>
                        <a:pt x="522" y="512"/>
                        <a:pt x="522" y="510"/>
                      </a:cubicBezTo>
                      <a:cubicBezTo>
                        <a:pt x="522" y="507"/>
                        <a:pt x="519" y="505"/>
                        <a:pt x="519" y="501"/>
                      </a:cubicBezTo>
                      <a:cubicBezTo>
                        <a:pt x="519" y="500"/>
                        <a:pt x="521" y="502"/>
                        <a:pt x="522" y="501"/>
                      </a:cubicBezTo>
                      <a:cubicBezTo>
                        <a:pt x="522" y="501"/>
                        <a:pt x="521" y="497"/>
                        <a:pt x="522" y="498"/>
                      </a:cubicBezTo>
                      <a:cubicBezTo>
                        <a:pt x="524" y="500"/>
                        <a:pt x="525" y="505"/>
                        <a:pt x="528" y="506"/>
                      </a:cubicBezTo>
                      <a:cubicBezTo>
                        <a:pt x="529" y="507"/>
                        <a:pt x="530" y="504"/>
                        <a:pt x="532" y="503"/>
                      </a:cubicBezTo>
                      <a:cubicBezTo>
                        <a:pt x="534" y="501"/>
                        <a:pt x="537" y="500"/>
                        <a:pt x="539" y="500"/>
                      </a:cubicBezTo>
                      <a:cubicBezTo>
                        <a:pt x="541" y="500"/>
                        <a:pt x="541" y="504"/>
                        <a:pt x="543" y="504"/>
                      </a:cubicBezTo>
                      <a:cubicBezTo>
                        <a:pt x="544" y="504"/>
                        <a:pt x="545" y="501"/>
                        <a:pt x="547" y="501"/>
                      </a:cubicBezTo>
                      <a:cubicBezTo>
                        <a:pt x="550" y="499"/>
                        <a:pt x="554" y="500"/>
                        <a:pt x="557" y="498"/>
                      </a:cubicBezTo>
                      <a:cubicBezTo>
                        <a:pt x="560" y="496"/>
                        <a:pt x="559" y="492"/>
                        <a:pt x="561" y="489"/>
                      </a:cubicBezTo>
                      <a:cubicBezTo>
                        <a:pt x="564" y="485"/>
                        <a:pt x="569" y="482"/>
                        <a:pt x="573" y="478"/>
                      </a:cubicBezTo>
                      <a:cubicBezTo>
                        <a:pt x="576" y="475"/>
                        <a:pt x="579" y="472"/>
                        <a:pt x="582" y="468"/>
                      </a:cubicBezTo>
                      <a:cubicBezTo>
                        <a:pt x="584" y="465"/>
                        <a:pt x="585" y="461"/>
                        <a:pt x="587" y="459"/>
                      </a:cubicBezTo>
                      <a:cubicBezTo>
                        <a:pt x="589" y="458"/>
                        <a:pt x="592" y="460"/>
                        <a:pt x="593" y="459"/>
                      </a:cubicBezTo>
                      <a:cubicBezTo>
                        <a:pt x="594" y="457"/>
                        <a:pt x="593" y="454"/>
                        <a:pt x="592" y="451"/>
                      </a:cubicBezTo>
                      <a:cubicBezTo>
                        <a:pt x="592" y="450"/>
                        <a:pt x="588" y="450"/>
                        <a:pt x="589" y="449"/>
                      </a:cubicBezTo>
                      <a:cubicBezTo>
                        <a:pt x="590" y="445"/>
                        <a:pt x="594" y="443"/>
                        <a:pt x="596" y="440"/>
                      </a:cubicBezTo>
                      <a:cubicBezTo>
                        <a:pt x="598" y="435"/>
                        <a:pt x="599" y="429"/>
                        <a:pt x="602" y="424"/>
                      </a:cubicBezTo>
                      <a:cubicBezTo>
                        <a:pt x="603" y="421"/>
                        <a:pt x="604" y="418"/>
                        <a:pt x="607" y="417"/>
                      </a:cubicBezTo>
                      <a:cubicBezTo>
                        <a:pt x="608" y="416"/>
                        <a:pt x="608" y="420"/>
                        <a:pt x="609" y="420"/>
                      </a:cubicBezTo>
                      <a:cubicBezTo>
                        <a:pt x="611" y="420"/>
                        <a:pt x="611" y="418"/>
                        <a:pt x="611" y="416"/>
                      </a:cubicBezTo>
                      <a:cubicBezTo>
                        <a:pt x="611" y="414"/>
                        <a:pt x="608" y="413"/>
                        <a:pt x="608" y="411"/>
                      </a:cubicBezTo>
                      <a:cubicBezTo>
                        <a:pt x="608" y="410"/>
                        <a:pt x="611" y="410"/>
                        <a:pt x="611" y="409"/>
                      </a:cubicBezTo>
                      <a:cubicBezTo>
                        <a:pt x="611" y="407"/>
                        <a:pt x="608" y="405"/>
                        <a:pt x="609" y="403"/>
                      </a:cubicBezTo>
                      <a:cubicBezTo>
                        <a:pt x="609" y="401"/>
                        <a:pt x="612" y="404"/>
                        <a:pt x="613" y="402"/>
                      </a:cubicBezTo>
                      <a:cubicBezTo>
                        <a:pt x="615" y="400"/>
                        <a:pt x="616" y="397"/>
                        <a:pt x="614" y="394"/>
                      </a:cubicBezTo>
                      <a:cubicBezTo>
                        <a:pt x="614" y="393"/>
                        <a:pt x="610" y="397"/>
                        <a:pt x="610" y="395"/>
                      </a:cubicBezTo>
                      <a:cubicBezTo>
                        <a:pt x="609" y="394"/>
                        <a:pt x="614" y="392"/>
                        <a:pt x="613" y="391"/>
                      </a:cubicBezTo>
                      <a:cubicBezTo>
                        <a:pt x="611" y="388"/>
                        <a:pt x="607" y="386"/>
                        <a:pt x="603" y="386"/>
                      </a:cubicBezTo>
                      <a:cubicBezTo>
                        <a:pt x="602" y="385"/>
                        <a:pt x="601" y="388"/>
                        <a:pt x="600" y="388"/>
                      </a:cubicBezTo>
                      <a:cubicBezTo>
                        <a:pt x="597" y="388"/>
                        <a:pt x="590" y="387"/>
                        <a:pt x="591" y="383"/>
                      </a:cubicBezTo>
                      <a:cubicBezTo>
                        <a:pt x="591" y="380"/>
                        <a:pt x="597" y="386"/>
                        <a:pt x="600" y="384"/>
                      </a:cubicBezTo>
                      <a:cubicBezTo>
                        <a:pt x="603" y="383"/>
                        <a:pt x="604" y="378"/>
                        <a:pt x="607" y="376"/>
                      </a:cubicBezTo>
                      <a:cubicBezTo>
                        <a:pt x="608" y="375"/>
                        <a:pt x="611" y="376"/>
                        <a:pt x="610" y="375"/>
                      </a:cubicBezTo>
                      <a:cubicBezTo>
                        <a:pt x="609" y="372"/>
                        <a:pt x="606" y="370"/>
                        <a:pt x="604" y="367"/>
                      </a:cubicBezTo>
                      <a:cubicBezTo>
                        <a:pt x="603" y="366"/>
                        <a:pt x="602" y="366"/>
                        <a:pt x="601" y="365"/>
                      </a:cubicBezTo>
                      <a:cubicBezTo>
                        <a:pt x="599" y="364"/>
                        <a:pt x="597" y="362"/>
                        <a:pt x="595" y="361"/>
                      </a:cubicBezTo>
                      <a:cubicBezTo>
                        <a:pt x="593" y="359"/>
                        <a:pt x="590" y="359"/>
                        <a:pt x="588" y="357"/>
                      </a:cubicBezTo>
                      <a:cubicBezTo>
                        <a:pt x="587" y="356"/>
                        <a:pt x="589" y="355"/>
                        <a:pt x="589" y="355"/>
                      </a:cubicBezTo>
                      <a:cubicBezTo>
                        <a:pt x="593" y="356"/>
                        <a:pt x="595" y="359"/>
                        <a:pt x="598" y="360"/>
                      </a:cubicBezTo>
                      <a:cubicBezTo>
                        <a:pt x="599" y="361"/>
                        <a:pt x="602" y="360"/>
                        <a:pt x="603" y="361"/>
                      </a:cubicBezTo>
                      <a:cubicBezTo>
                        <a:pt x="606" y="362"/>
                        <a:pt x="607" y="365"/>
                        <a:pt x="609" y="365"/>
                      </a:cubicBezTo>
                      <a:cubicBezTo>
                        <a:pt x="610" y="366"/>
                        <a:pt x="612" y="364"/>
                        <a:pt x="612" y="363"/>
                      </a:cubicBezTo>
                      <a:cubicBezTo>
                        <a:pt x="610" y="360"/>
                        <a:pt x="608" y="359"/>
                        <a:pt x="606" y="357"/>
                      </a:cubicBezTo>
                      <a:cubicBezTo>
                        <a:pt x="602" y="355"/>
                        <a:pt x="598" y="353"/>
                        <a:pt x="594" y="351"/>
                      </a:cubicBezTo>
                      <a:cubicBezTo>
                        <a:pt x="593" y="349"/>
                        <a:pt x="592" y="347"/>
                        <a:pt x="592" y="346"/>
                      </a:cubicBezTo>
                      <a:cubicBezTo>
                        <a:pt x="591" y="345"/>
                        <a:pt x="592" y="344"/>
                        <a:pt x="592" y="343"/>
                      </a:cubicBezTo>
                      <a:cubicBezTo>
                        <a:pt x="591" y="341"/>
                        <a:pt x="589" y="340"/>
                        <a:pt x="589" y="338"/>
                      </a:cubicBezTo>
                      <a:cubicBezTo>
                        <a:pt x="587" y="335"/>
                        <a:pt x="587" y="331"/>
                        <a:pt x="585" y="329"/>
                      </a:cubicBezTo>
                      <a:cubicBezTo>
                        <a:pt x="583" y="326"/>
                        <a:pt x="580" y="323"/>
                        <a:pt x="578" y="320"/>
                      </a:cubicBezTo>
                      <a:cubicBezTo>
                        <a:pt x="576" y="319"/>
                        <a:pt x="573" y="318"/>
                        <a:pt x="571" y="316"/>
                      </a:cubicBezTo>
                      <a:cubicBezTo>
                        <a:pt x="570" y="316"/>
                        <a:pt x="568" y="315"/>
                        <a:pt x="567" y="314"/>
                      </a:cubicBezTo>
                      <a:cubicBezTo>
                        <a:pt x="567" y="312"/>
                        <a:pt x="569" y="310"/>
                        <a:pt x="569" y="309"/>
                      </a:cubicBezTo>
                      <a:cubicBezTo>
                        <a:pt x="570" y="307"/>
                        <a:pt x="570" y="304"/>
                        <a:pt x="571" y="303"/>
                      </a:cubicBezTo>
                      <a:cubicBezTo>
                        <a:pt x="573" y="300"/>
                        <a:pt x="577" y="299"/>
                        <a:pt x="578" y="296"/>
                      </a:cubicBezTo>
                      <a:cubicBezTo>
                        <a:pt x="578" y="294"/>
                        <a:pt x="574" y="293"/>
                        <a:pt x="574" y="292"/>
                      </a:cubicBezTo>
                      <a:cubicBezTo>
                        <a:pt x="575" y="290"/>
                        <a:pt x="578" y="290"/>
                        <a:pt x="579" y="290"/>
                      </a:cubicBezTo>
                      <a:cubicBezTo>
                        <a:pt x="581" y="290"/>
                        <a:pt x="582" y="293"/>
                        <a:pt x="583" y="292"/>
                      </a:cubicBezTo>
                      <a:cubicBezTo>
                        <a:pt x="584" y="290"/>
                        <a:pt x="581" y="287"/>
                        <a:pt x="582" y="285"/>
                      </a:cubicBezTo>
                      <a:cubicBezTo>
                        <a:pt x="584" y="283"/>
                        <a:pt x="587" y="282"/>
                        <a:pt x="590" y="281"/>
                      </a:cubicBezTo>
                      <a:cubicBezTo>
                        <a:pt x="591" y="281"/>
                        <a:pt x="591" y="284"/>
                        <a:pt x="592" y="283"/>
                      </a:cubicBezTo>
                      <a:cubicBezTo>
                        <a:pt x="594" y="282"/>
                        <a:pt x="594" y="280"/>
                        <a:pt x="595" y="278"/>
                      </a:cubicBezTo>
                      <a:cubicBezTo>
                        <a:pt x="596" y="278"/>
                        <a:pt x="597" y="278"/>
                        <a:pt x="597" y="278"/>
                      </a:cubicBezTo>
                      <a:cubicBezTo>
                        <a:pt x="598" y="279"/>
                        <a:pt x="597" y="281"/>
                        <a:pt x="599" y="281"/>
                      </a:cubicBezTo>
                      <a:cubicBezTo>
                        <a:pt x="600" y="281"/>
                        <a:pt x="602" y="280"/>
                        <a:pt x="603" y="278"/>
                      </a:cubicBezTo>
                      <a:cubicBezTo>
                        <a:pt x="603" y="277"/>
                        <a:pt x="601" y="276"/>
                        <a:pt x="601" y="274"/>
                      </a:cubicBezTo>
                      <a:cubicBezTo>
                        <a:pt x="601" y="273"/>
                        <a:pt x="602" y="273"/>
                        <a:pt x="602" y="272"/>
                      </a:cubicBezTo>
                      <a:cubicBezTo>
                        <a:pt x="602" y="270"/>
                        <a:pt x="603" y="268"/>
                        <a:pt x="602" y="267"/>
                      </a:cubicBezTo>
                      <a:cubicBezTo>
                        <a:pt x="600" y="266"/>
                        <a:pt x="597" y="268"/>
                        <a:pt x="595" y="268"/>
                      </a:cubicBezTo>
                      <a:cubicBezTo>
                        <a:pt x="593" y="268"/>
                        <a:pt x="590" y="269"/>
                        <a:pt x="588" y="269"/>
                      </a:cubicBezTo>
                      <a:cubicBezTo>
                        <a:pt x="585" y="268"/>
                        <a:pt x="583" y="264"/>
                        <a:pt x="580" y="264"/>
                      </a:cubicBezTo>
                      <a:cubicBezTo>
                        <a:pt x="578" y="263"/>
                        <a:pt x="575" y="263"/>
                        <a:pt x="573" y="265"/>
                      </a:cubicBezTo>
                      <a:cubicBezTo>
                        <a:pt x="570" y="267"/>
                        <a:pt x="570" y="272"/>
                        <a:pt x="567" y="274"/>
                      </a:cubicBezTo>
                      <a:cubicBezTo>
                        <a:pt x="566" y="275"/>
                        <a:pt x="565" y="273"/>
                        <a:pt x="564" y="272"/>
                      </a:cubicBezTo>
                      <a:cubicBezTo>
                        <a:pt x="561" y="271"/>
                        <a:pt x="558" y="271"/>
                        <a:pt x="557" y="269"/>
                      </a:cubicBezTo>
                      <a:cubicBezTo>
                        <a:pt x="556" y="268"/>
                        <a:pt x="557" y="267"/>
                        <a:pt x="557" y="265"/>
                      </a:cubicBezTo>
                      <a:cubicBezTo>
                        <a:pt x="556" y="263"/>
                        <a:pt x="557" y="261"/>
                        <a:pt x="555" y="260"/>
                      </a:cubicBezTo>
                      <a:cubicBezTo>
                        <a:pt x="552" y="259"/>
                        <a:pt x="548" y="261"/>
                        <a:pt x="545" y="260"/>
                      </a:cubicBezTo>
                      <a:cubicBezTo>
                        <a:pt x="542" y="259"/>
                        <a:pt x="538" y="257"/>
                        <a:pt x="537" y="254"/>
                      </a:cubicBezTo>
                      <a:cubicBezTo>
                        <a:pt x="536" y="250"/>
                        <a:pt x="538" y="245"/>
                        <a:pt x="541" y="243"/>
                      </a:cubicBezTo>
                      <a:cubicBezTo>
                        <a:pt x="543" y="241"/>
                        <a:pt x="545" y="245"/>
                        <a:pt x="548" y="246"/>
                      </a:cubicBezTo>
                      <a:cubicBezTo>
                        <a:pt x="550" y="246"/>
                        <a:pt x="553" y="246"/>
                        <a:pt x="555" y="244"/>
                      </a:cubicBezTo>
                      <a:cubicBezTo>
                        <a:pt x="557" y="241"/>
                        <a:pt x="556" y="236"/>
                        <a:pt x="559" y="233"/>
                      </a:cubicBezTo>
                      <a:cubicBezTo>
                        <a:pt x="561" y="230"/>
                        <a:pt x="566" y="229"/>
                        <a:pt x="569" y="225"/>
                      </a:cubicBezTo>
                      <a:cubicBezTo>
                        <a:pt x="571" y="222"/>
                        <a:pt x="571" y="217"/>
                        <a:pt x="574" y="214"/>
                      </a:cubicBezTo>
                      <a:cubicBezTo>
                        <a:pt x="577" y="213"/>
                        <a:pt x="580" y="214"/>
                        <a:pt x="583" y="215"/>
                      </a:cubicBezTo>
                      <a:cubicBezTo>
                        <a:pt x="586" y="216"/>
                        <a:pt x="588" y="219"/>
                        <a:pt x="588" y="222"/>
                      </a:cubicBezTo>
                      <a:cubicBezTo>
                        <a:pt x="589" y="225"/>
                        <a:pt x="588" y="229"/>
                        <a:pt x="586" y="231"/>
                      </a:cubicBezTo>
                      <a:cubicBezTo>
                        <a:pt x="585" y="232"/>
                        <a:pt x="583" y="231"/>
                        <a:pt x="582" y="232"/>
                      </a:cubicBezTo>
                      <a:cubicBezTo>
                        <a:pt x="581" y="234"/>
                        <a:pt x="579" y="238"/>
                        <a:pt x="581" y="240"/>
                      </a:cubicBezTo>
                      <a:cubicBezTo>
                        <a:pt x="582" y="242"/>
                        <a:pt x="586" y="238"/>
                        <a:pt x="586" y="240"/>
                      </a:cubicBezTo>
                      <a:cubicBezTo>
                        <a:pt x="587" y="243"/>
                        <a:pt x="582" y="243"/>
                        <a:pt x="581" y="246"/>
                      </a:cubicBezTo>
                      <a:cubicBezTo>
                        <a:pt x="580" y="247"/>
                        <a:pt x="580" y="250"/>
                        <a:pt x="581" y="250"/>
                      </a:cubicBezTo>
                      <a:cubicBezTo>
                        <a:pt x="585" y="250"/>
                        <a:pt x="588" y="247"/>
                        <a:pt x="591" y="244"/>
                      </a:cubicBezTo>
                      <a:cubicBezTo>
                        <a:pt x="594" y="242"/>
                        <a:pt x="595" y="237"/>
                        <a:pt x="598" y="235"/>
                      </a:cubicBezTo>
                      <a:cubicBezTo>
                        <a:pt x="601" y="233"/>
                        <a:pt x="604" y="233"/>
                        <a:pt x="608" y="232"/>
                      </a:cubicBezTo>
                      <a:cubicBezTo>
                        <a:pt x="610" y="232"/>
                        <a:pt x="613" y="231"/>
                        <a:pt x="616" y="231"/>
                      </a:cubicBezTo>
                      <a:cubicBezTo>
                        <a:pt x="620" y="227"/>
                        <a:pt x="624" y="223"/>
                        <a:pt x="628" y="219"/>
                      </a:cubicBezTo>
                      <a:cubicBezTo>
                        <a:pt x="630" y="217"/>
                        <a:pt x="632" y="217"/>
                        <a:pt x="633" y="215"/>
                      </a:cubicBezTo>
                      <a:cubicBezTo>
                        <a:pt x="635" y="214"/>
                        <a:pt x="637" y="211"/>
                        <a:pt x="637" y="209"/>
                      </a:cubicBezTo>
                      <a:cubicBezTo>
                        <a:pt x="638" y="206"/>
                        <a:pt x="636" y="204"/>
                        <a:pt x="637" y="202"/>
                      </a:cubicBezTo>
                      <a:cubicBezTo>
                        <a:pt x="638" y="200"/>
                        <a:pt x="640" y="200"/>
                        <a:pt x="642" y="200"/>
                      </a:cubicBezTo>
                      <a:cubicBezTo>
                        <a:pt x="643" y="200"/>
                        <a:pt x="643" y="202"/>
                        <a:pt x="643" y="203"/>
                      </a:cubicBezTo>
                      <a:cubicBezTo>
                        <a:pt x="645" y="204"/>
                        <a:pt x="646" y="205"/>
                        <a:pt x="648" y="205"/>
                      </a:cubicBezTo>
                      <a:cubicBezTo>
                        <a:pt x="650" y="205"/>
                        <a:pt x="653" y="206"/>
                        <a:pt x="655" y="205"/>
                      </a:cubicBezTo>
                      <a:cubicBezTo>
                        <a:pt x="656" y="204"/>
                        <a:pt x="655" y="202"/>
                        <a:pt x="655" y="201"/>
                      </a:cubicBezTo>
                      <a:cubicBezTo>
                        <a:pt x="655" y="200"/>
                        <a:pt x="654" y="198"/>
                        <a:pt x="655" y="197"/>
                      </a:cubicBezTo>
                      <a:cubicBezTo>
                        <a:pt x="657" y="196"/>
                        <a:pt x="661" y="199"/>
                        <a:pt x="663" y="197"/>
                      </a:cubicBezTo>
                      <a:cubicBezTo>
                        <a:pt x="667" y="195"/>
                        <a:pt x="667" y="190"/>
                        <a:pt x="669" y="186"/>
                      </a:cubicBezTo>
                      <a:cubicBezTo>
                        <a:pt x="670" y="186"/>
                        <a:pt x="672" y="187"/>
                        <a:pt x="672" y="186"/>
                      </a:cubicBezTo>
                      <a:cubicBezTo>
                        <a:pt x="673" y="184"/>
                        <a:pt x="672" y="181"/>
                        <a:pt x="673" y="179"/>
                      </a:cubicBezTo>
                      <a:cubicBezTo>
                        <a:pt x="674" y="178"/>
                        <a:pt x="676" y="178"/>
                        <a:pt x="677" y="179"/>
                      </a:cubicBezTo>
                      <a:cubicBezTo>
                        <a:pt x="678" y="181"/>
                        <a:pt x="678" y="183"/>
                        <a:pt x="678" y="185"/>
                      </a:cubicBezTo>
                      <a:cubicBezTo>
                        <a:pt x="679" y="186"/>
                        <a:pt x="680" y="187"/>
                        <a:pt x="681" y="189"/>
                      </a:cubicBezTo>
                      <a:cubicBezTo>
                        <a:pt x="681" y="187"/>
                        <a:pt x="681" y="185"/>
                        <a:pt x="682" y="184"/>
                      </a:cubicBezTo>
                      <a:cubicBezTo>
                        <a:pt x="683" y="182"/>
                        <a:pt x="686" y="183"/>
                        <a:pt x="686" y="181"/>
                      </a:cubicBezTo>
                      <a:cubicBezTo>
                        <a:pt x="687" y="175"/>
                        <a:pt x="688" y="169"/>
                        <a:pt x="686" y="164"/>
                      </a:cubicBezTo>
                      <a:cubicBezTo>
                        <a:pt x="686" y="160"/>
                        <a:pt x="682" y="156"/>
                        <a:pt x="681" y="152"/>
                      </a:cubicBezTo>
                      <a:cubicBezTo>
                        <a:pt x="680" y="152"/>
                        <a:pt x="679" y="150"/>
                        <a:pt x="680" y="150"/>
                      </a:cubicBezTo>
                      <a:cubicBezTo>
                        <a:pt x="681" y="148"/>
                        <a:pt x="684" y="148"/>
                        <a:pt x="686" y="147"/>
                      </a:cubicBezTo>
                      <a:cubicBezTo>
                        <a:pt x="687" y="145"/>
                        <a:pt x="687" y="142"/>
                        <a:pt x="689" y="141"/>
                      </a:cubicBezTo>
                      <a:cubicBezTo>
                        <a:pt x="692" y="141"/>
                        <a:pt x="695" y="144"/>
                        <a:pt x="699" y="145"/>
                      </a:cubicBezTo>
                      <a:cubicBezTo>
                        <a:pt x="700" y="145"/>
                        <a:pt x="702" y="145"/>
                        <a:pt x="703" y="144"/>
                      </a:cubicBezTo>
                      <a:cubicBezTo>
                        <a:pt x="705" y="143"/>
                        <a:pt x="704" y="140"/>
                        <a:pt x="704" y="139"/>
                      </a:cubicBezTo>
                      <a:cubicBezTo>
                        <a:pt x="705" y="137"/>
                        <a:pt x="707" y="137"/>
                        <a:pt x="707" y="136"/>
                      </a:cubicBezTo>
                      <a:cubicBezTo>
                        <a:pt x="708" y="134"/>
                        <a:pt x="708" y="131"/>
                        <a:pt x="708" y="129"/>
                      </a:cubicBezTo>
                      <a:cubicBezTo>
                        <a:pt x="709" y="126"/>
                        <a:pt x="709" y="124"/>
                        <a:pt x="709" y="121"/>
                      </a:cubicBezTo>
                      <a:cubicBezTo>
                        <a:pt x="709" y="117"/>
                        <a:pt x="708" y="113"/>
                        <a:pt x="709" y="109"/>
                      </a:cubicBezTo>
                      <a:cubicBezTo>
                        <a:pt x="709" y="107"/>
                        <a:pt x="713" y="105"/>
                        <a:pt x="713" y="102"/>
                      </a:cubicBezTo>
                      <a:cubicBezTo>
                        <a:pt x="713" y="99"/>
                        <a:pt x="711" y="96"/>
                        <a:pt x="710" y="93"/>
                      </a:cubicBezTo>
                      <a:cubicBezTo>
                        <a:pt x="709" y="92"/>
                        <a:pt x="711" y="88"/>
                        <a:pt x="709" y="88"/>
                      </a:cubicBezTo>
                      <a:cubicBezTo>
                        <a:pt x="702" y="89"/>
                        <a:pt x="696" y="92"/>
                        <a:pt x="689" y="94"/>
                      </a:cubicBezTo>
                      <a:cubicBezTo>
                        <a:pt x="687" y="95"/>
                        <a:pt x="687" y="100"/>
                        <a:pt x="685" y="100"/>
                      </a:cubicBezTo>
                      <a:cubicBezTo>
                        <a:pt x="679" y="100"/>
                        <a:pt x="672" y="101"/>
                        <a:pt x="666" y="100"/>
                      </a:cubicBezTo>
                      <a:cubicBezTo>
                        <a:pt x="663" y="100"/>
                        <a:pt x="661" y="95"/>
                        <a:pt x="660" y="92"/>
                      </a:cubicBezTo>
                      <a:cubicBezTo>
                        <a:pt x="659" y="90"/>
                        <a:pt x="660" y="88"/>
                        <a:pt x="660" y="87"/>
                      </a:cubicBezTo>
                      <a:cubicBezTo>
                        <a:pt x="659" y="84"/>
                        <a:pt x="659" y="81"/>
                        <a:pt x="658" y="79"/>
                      </a:cubicBezTo>
                      <a:cubicBezTo>
                        <a:pt x="656" y="78"/>
                        <a:pt x="653" y="79"/>
                        <a:pt x="652" y="78"/>
                      </a:cubicBezTo>
                      <a:cubicBezTo>
                        <a:pt x="648" y="75"/>
                        <a:pt x="646" y="70"/>
                        <a:pt x="642" y="68"/>
                      </a:cubicBezTo>
                      <a:cubicBezTo>
                        <a:pt x="640" y="67"/>
                        <a:pt x="639" y="70"/>
                        <a:pt x="637" y="70"/>
                      </a:cubicBezTo>
                      <a:cubicBezTo>
                        <a:pt x="634" y="70"/>
                        <a:pt x="632" y="67"/>
                        <a:pt x="629" y="67"/>
                      </a:cubicBezTo>
                      <a:cubicBezTo>
                        <a:pt x="626" y="65"/>
                        <a:pt x="622" y="66"/>
                        <a:pt x="619" y="65"/>
                      </a:cubicBezTo>
                      <a:cubicBezTo>
                        <a:pt x="617" y="64"/>
                        <a:pt x="616" y="61"/>
                        <a:pt x="616" y="59"/>
                      </a:cubicBezTo>
                      <a:cubicBezTo>
                        <a:pt x="615" y="58"/>
                        <a:pt x="617" y="57"/>
                        <a:pt x="617" y="56"/>
                      </a:cubicBezTo>
                      <a:cubicBezTo>
                        <a:pt x="616" y="55"/>
                        <a:pt x="613" y="56"/>
                        <a:pt x="612" y="54"/>
                      </a:cubicBezTo>
                      <a:cubicBezTo>
                        <a:pt x="611" y="50"/>
                        <a:pt x="609" y="47"/>
                        <a:pt x="607" y="43"/>
                      </a:cubicBezTo>
                      <a:cubicBezTo>
                        <a:pt x="606" y="42"/>
                        <a:pt x="604" y="41"/>
                        <a:pt x="603" y="39"/>
                      </a:cubicBezTo>
                      <a:cubicBezTo>
                        <a:pt x="602" y="38"/>
                        <a:pt x="603" y="36"/>
                        <a:pt x="602" y="35"/>
                      </a:cubicBezTo>
                      <a:cubicBezTo>
                        <a:pt x="599" y="31"/>
                        <a:pt x="595" y="28"/>
                        <a:pt x="593" y="24"/>
                      </a:cubicBezTo>
                      <a:cubicBezTo>
                        <a:pt x="592" y="23"/>
                        <a:pt x="594" y="22"/>
                        <a:pt x="594" y="21"/>
                      </a:cubicBezTo>
                      <a:cubicBezTo>
                        <a:pt x="594" y="20"/>
                        <a:pt x="592" y="20"/>
                        <a:pt x="592" y="19"/>
                      </a:cubicBezTo>
                      <a:cubicBezTo>
                        <a:pt x="590" y="17"/>
                        <a:pt x="590" y="13"/>
                        <a:pt x="588" y="11"/>
                      </a:cubicBezTo>
                      <a:cubicBezTo>
                        <a:pt x="584" y="8"/>
                        <a:pt x="579" y="5"/>
                        <a:pt x="575" y="3"/>
                      </a:cubicBezTo>
                      <a:cubicBezTo>
                        <a:pt x="574" y="3"/>
                        <a:pt x="573" y="4"/>
                        <a:pt x="571" y="4"/>
                      </a:cubicBezTo>
                      <a:cubicBezTo>
                        <a:pt x="570" y="4"/>
                        <a:pt x="568" y="4"/>
                        <a:pt x="567" y="3"/>
                      </a:cubicBezTo>
                      <a:cubicBezTo>
                        <a:pt x="563" y="2"/>
                        <a:pt x="560" y="0"/>
                        <a:pt x="556" y="0"/>
                      </a:cubicBezTo>
                      <a:cubicBezTo>
                        <a:pt x="550" y="0"/>
                        <a:pt x="544" y="1"/>
                        <a:pt x="539" y="2"/>
                      </a:cubicBezTo>
                      <a:cubicBezTo>
                        <a:pt x="536" y="3"/>
                        <a:pt x="534" y="5"/>
                        <a:pt x="532" y="6"/>
                      </a:cubicBezTo>
                      <a:cubicBezTo>
                        <a:pt x="530" y="6"/>
                        <a:pt x="527" y="4"/>
                        <a:pt x="525" y="6"/>
                      </a:cubicBezTo>
                      <a:cubicBezTo>
                        <a:pt x="522" y="7"/>
                        <a:pt x="519" y="10"/>
                        <a:pt x="518" y="14"/>
                      </a:cubicBezTo>
                      <a:cubicBezTo>
                        <a:pt x="517" y="15"/>
                        <a:pt x="519" y="17"/>
                        <a:pt x="521" y="18"/>
                      </a:cubicBezTo>
                      <a:cubicBezTo>
                        <a:pt x="523" y="18"/>
                        <a:pt x="525" y="13"/>
                        <a:pt x="527" y="15"/>
                      </a:cubicBezTo>
                      <a:cubicBezTo>
                        <a:pt x="529" y="18"/>
                        <a:pt x="529" y="23"/>
                        <a:pt x="528" y="27"/>
                      </a:cubicBezTo>
                      <a:cubicBezTo>
                        <a:pt x="527" y="31"/>
                        <a:pt x="523" y="32"/>
                        <a:pt x="522" y="35"/>
                      </a:cubicBezTo>
                      <a:cubicBezTo>
                        <a:pt x="520" y="40"/>
                        <a:pt x="522" y="44"/>
                        <a:pt x="522" y="48"/>
                      </a:cubicBezTo>
                      <a:cubicBezTo>
                        <a:pt x="521" y="51"/>
                        <a:pt x="519" y="53"/>
                        <a:pt x="518" y="55"/>
                      </a:cubicBezTo>
                      <a:cubicBezTo>
                        <a:pt x="518" y="56"/>
                        <a:pt x="520" y="58"/>
                        <a:pt x="519" y="59"/>
                      </a:cubicBezTo>
                      <a:cubicBezTo>
                        <a:pt x="516" y="62"/>
                        <a:pt x="510" y="64"/>
                        <a:pt x="506" y="67"/>
                      </a:cubicBezTo>
                      <a:cubicBezTo>
                        <a:pt x="501" y="66"/>
                        <a:pt x="495" y="65"/>
                        <a:pt x="490" y="63"/>
                      </a:cubicBezTo>
                      <a:cubicBezTo>
                        <a:pt x="489" y="67"/>
                        <a:pt x="486" y="71"/>
                        <a:pt x="485" y="76"/>
                      </a:cubicBezTo>
                      <a:cubicBezTo>
                        <a:pt x="484" y="79"/>
                        <a:pt x="485" y="82"/>
                        <a:pt x="485" y="85"/>
                      </a:cubicBezTo>
                      <a:cubicBezTo>
                        <a:pt x="485" y="87"/>
                        <a:pt x="486" y="90"/>
                        <a:pt x="485" y="92"/>
                      </a:cubicBezTo>
                      <a:cubicBezTo>
                        <a:pt x="485" y="93"/>
                        <a:pt x="483" y="93"/>
                        <a:pt x="483" y="94"/>
                      </a:cubicBezTo>
                      <a:cubicBezTo>
                        <a:pt x="483" y="95"/>
                        <a:pt x="483" y="97"/>
                        <a:pt x="484" y="98"/>
                      </a:cubicBezTo>
                      <a:cubicBezTo>
                        <a:pt x="485" y="100"/>
                        <a:pt x="487" y="100"/>
                        <a:pt x="489" y="100"/>
                      </a:cubicBezTo>
                      <a:cubicBezTo>
                        <a:pt x="492" y="100"/>
                        <a:pt x="495" y="96"/>
                        <a:pt x="499" y="96"/>
                      </a:cubicBezTo>
                      <a:cubicBezTo>
                        <a:pt x="502" y="97"/>
                        <a:pt x="502" y="102"/>
                        <a:pt x="505" y="102"/>
                      </a:cubicBezTo>
                      <a:cubicBezTo>
                        <a:pt x="507" y="102"/>
                        <a:pt x="508" y="98"/>
                        <a:pt x="510" y="96"/>
                      </a:cubicBezTo>
                      <a:cubicBezTo>
                        <a:pt x="510" y="95"/>
                        <a:pt x="509" y="93"/>
                        <a:pt x="510" y="93"/>
                      </a:cubicBezTo>
                      <a:cubicBezTo>
                        <a:pt x="514" y="93"/>
                        <a:pt x="518" y="94"/>
                        <a:pt x="522" y="96"/>
                      </a:cubicBezTo>
                      <a:cubicBezTo>
                        <a:pt x="524" y="100"/>
                        <a:pt x="530" y="104"/>
                        <a:pt x="533" y="107"/>
                      </a:cubicBezTo>
                      <a:cubicBezTo>
                        <a:pt x="536" y="110"/>
                        <a:pt x="539" y="112"/>
                        <a:pt x="540" y="116"/>
                      </a:cubicBezTo>
                      <a:cubicBezTo>
                        <a:pt x="539" y="117"/>
                        <a:pt x="537" y="120"/>
                        <a:pt x="536" y="121"/>
                      </a:cubicBezTo>
                      <a:cubicBezTo>
                        <a:pt x="533" y="122"/>
                        <a:pt x="531" y="118"/>
                        <a:pt x="528" y="118"/>
                      </a:cubicBezTo>
                      <a:cubicBezTo>
                        <a:pt x="525" y="118"/>
                        <a:pt x="522" y="118"/>
                        <a:pt x="520" y="119"/>
                      </a:cubicBezTo>
                      <a:cubicBezTo>
                        <a:pt x="518" y="120"/>
                        <a:pt x="517" y="122"/>
                        <a:pt x="516" y="123"/>
                      </a:cubicBezTo>
                      <a:cubicBezTo>
                        <a:pt x="514" y="123"/>
                        <a:pt x="513" y="120"/>
                        <a:pt x="512" y="121"/>
                      </a:cubicBezTo>
                      <a:cubicBezTo>
                        <a:pt x="511" y="122"/>
                        <a:pt x="513" y="126"/>
                        <a:pt x="511" y="127"/>
                      </a:cubicBezTo>
                      <a:cubicBezTo>
                        <a:pt x="509" y="128"/>
                        <a:pt x="508" y="124"/>
                        <a:pt x="506" y="124"/>
                      </a:cubicBezTo>
                      <a:cubicBezTo>
                        <a:pt x="503" y="126"/>
                        <a:pt x="500" y="128"/>
                        <a:pt x="499" y="131"/>
                      </a:cubicBezTo>
                      <a:cubicBezTo>
                        <a:pt x="498" y="132"/>
                        <a:pt x="500" y="134"/>
                        <a:pt x="499" y="135"/>
                      </a:cubicBezTo>
                      <a:cubicBezTo>
                        <a:pt x="497" y="138"/>
                        <a:pt x="495" y="140"/>
                        <a:pt x="492" y="141"/>
                      </a:cubicBezTo>
                      <a:cubicBezTo>
                        <a:pt x="489" y="142"/>
                        <a:pt x="486" y="139"/>
                        <a:pt x="483" y="140"/>
                      </a:cubicBezTo>
                      <a:cubicBezTo>
                        <a:pt x="480" y="142"/>
                        <a:pt x="480" y="147"/>
                        <a:pt x="477" y="149"/>
                      </a:cubicBezTo>
                      <a:cubicBezTo>
                        <a:pt x="474" y="151"/>
                        <a:pt x="470" y="153"/>
                        <a:pt x="467" y="152"/>
                      </a:cubicBezTo>
                      <a:cubicBezTo>
                        <a:pt x="464" y="152"/>
                        <a:pt x="462" y="148"/>
                        <a:pt x="458" y="147"/>
                      </a:cubicBezTo>
                      <a:cubicBezTo>
                        <a:pt x="456" y="146"/>
                        <a:pt x="452" y="146"/>
                        <a:pt x="450" y="147"/>
                      </a:cubicBezTo>
                      <a:cubicBezTo>
                        <a:pt x="448" y="149"/>
                        <a:pt x="447" y="152"/>
                        <a:pt x="447" y="155"/>
                      </a:cubicBezTo>
                      <a:cubicBezTo>
                        <a:pt x="447" y="157"/>
                        <a:pt x="448" y="160"/>
                        <a:pt x="450" y="162"/>
                      </a:cubicBezTo>
                      <a:cubicBezTo>
                        <a:pt x="451" y="163"/>
                        <a:pt x="455" y="162"/>
                        <a:pt x="454" y="164"/>
                      </a:cubicBezTo>
                      <a:cubicBezTo>
                        <a:pt x="453" y="169"/>
                        <a:pt x="448" y="171"/>
                        <a:pt x="445" y="176"/>
                      </a:cubicBezTo>
                      <a:cubicBezTo>
                        <a:pt x="443" y="179"/>
                        <a:pt x="442" y="182"/>
                        <a:pt x="439" y="185"/>
                      </a:cubicBezTo>
                      <a:cubicBezTo>
                        <a:pt x="435" y="188"/>
                        <a:pt x="431" y="192"/>
                        <a:pt x="426" y="192"/>
                      </a:cubicBezTo>
                      <a:cubicBezTo>
                        <a:pt x="423" y="193"/>
                        <a:pt x="420" y="190"/>
                        <a:pt x="416" y="190"/>
                      </a:cubicBezTo>
                      <a:cubicBezTo>
                        <a:pt x="409" y="189"/>
                        <a:pt x="402" y="189"/>
                        <a:pt x="396" y="191"/>
                      </a:cubicBezTo>
                      <a:cubicBezTo>
                        <a:pt x="389" y="194"/>
                        <a:pt x="385" y="202"/>
                        <a:pt x="378" y="204"/>
                      </a:cubicBezTo>
                      <a:cubicBezTo>
                        <a:pt x="375" y="205"/>
                        <a:pt x="372" y="202"/>
                        <a:pt x="369" y="201"/>
                      </a:cubicBezTo>
                      <a:cubicBezTo>
                        <a:pt x="367" y="199"/>
                        <a:pt x="363" y="201"/>
                        <a:pt x="360" y="200"/>
                      </a:cubicBezTo>
                      <a:cubicBezTo>
                        <a:pt x="353" y="198"/>
                        <a:pt x="346" y="196"/>
                        <a:pt x="340" y="193"/>
                      </a:cubicBezTo>
                      <a:cubicBezTo>
                        <a:pt x="338" y="192"/>
                        <a:pt x="337" y="188"/>
                        <a:pt x="335" y="188"/>
                      </a:cubicBezTo>
                      <a:cubicBezTo>
                        <a:pt x="329" y="186"/>
                        <a:pt x="322" y="185"/>
                        <a:pt x="315" y="185"/>
                      </a:cubicBezTo>
                      <a:cubicBezTo>
                        <a:pt x="311" y="185"/>
                        <a:pt x="308" y="188"/>
                        <a:pt x="304" y="188"/>
                      </a:cubicBezTo>
                      <a:cubicBezTo>
                        <a:pt x="298" y="188"/>
                        <a:pt x="293" y="186"/>
                        <a:pt x="288" y="185"/>
                      </a:cubicBezTo>
                      <a:cubicBezTo>
                        <a:pt x="285" y="185"/>
                        <a:pt x="283" y="187"/>
                        <a:pt x="280" y="187"/>
                      </a:cubicBezTo>
                      <a:cubicBezTo>
                        <a:pt x="277" y="187"/>
                        <a:pt x="273" y="187"/>
                        <a:pt x="270" y="186"/>
                      </a:cubicBezTo>
                      <a:cubicBezTo>
                        <a:pt x="268" y="186"/>
                        <a:pt x="269" y="183"/>
                        <a:pt x="267" y="182"/>
                      </a:cubicBezTo>
                      <a:cubicBezTo>
                        <a:pt x="266" y="181"/>
                        <a:pt x="264" y="180"/>
                        <a:pt x="263" y="179"/>
                      </a:cubicBezTo>
                      <a:cubicBezTo>
                        <a:pt x="261" y="175"/>
                        <a:pt x="261" y="170"/>
                        <a:pt x="258" y="166"/>
                      </a:cubicBezTo>
                      <a:cubicBezTo>
                        <a:pt x="256" y="164"/>
                        <a:pt x="253" y="166"/>
                        <a:pt x="252" y="164"/>
                      </a:cubicBezTo>
                      <a:cubicBezTo>
                        <a:pt x="251" y="163"/>
                        <a:pt x="253" y="161"/>
                        <a:pt x="252" y="160"/>
                      </a:cubicBezTo>
                      <a:cubicBezTo>
                        <a:pt x="250" y="159"/>
                        <a:pt x="247" y="161"/>
                        <a:pt x="244" y="160"/>
                      </a:cubicBezTo>
                      <a:cubicBezTo>
                        <a:pt x="240" y="158"/>
                        <a:pt x="237" y="155"/>
                        <a:pt x="233" y="153"/>
                      </a:cubicBezTo>
                      <a:cubicBezTo>
                        <a:pt x="229" y="150"/>
                        <a:pt x="226" y="147"/>
                        <a:pt x="221" y="147"/>
                      </a:cubicBezTo>
                      <a:cubicBezTo>
                        <a:pt x="217" y="146"/>
                        <a:pt x="212" y="149"/>
                        <a:pt x="208" y="149"/>
                      </a:cubicBezTo>
                      <a:cubicBezTo>
                        <a:pt x="205" y="149"/>
                        <a:pt x="202" y="147"/>
                        <a:pt x="200" y="146"/>
                      </a:cubicBezTo>
                      <a:cubicBezTo>
                        <a:pt x="197" y="146"/>
                        <a:pt x="195" y="145"/>
                        <a:pt x="193" y="144"/>
                      </a:cubicBezTo>
                      <a:cubicBezTo>
                        <a:pt x="192" y="143"/>
                        <a:pt x="192" y="141"/>
                        <a:pt x="192" y="140"/>
                      </a:cubicBezTo>
                      <a:cubicBezTo>
                        <a:pt x="192" y="135"/>
                        <a:pt x="194" y="130"/>
                        <a:pt x="192" y="125"/>
                      </a:cubicBezTo>
                      <a:cubicBezTo>
                        <a:pt x="192" y="123"/>
                        <a:pt x="193" y="122"/>
                        <a:pt x="193" y="120"/>
                      </a:cubicBezTo>
                      <a:cubicBezTo>
                        <a:pt x="193" y="118"/>
                        <a:pt x="194" y="116"/>
                        <a:pt x="193" y="114"/>
                      </a:cubicBezTo>
                      <a:cubicBezTo>
                        <a:pt x="192" y="112"/>
                        <a:pt x="188" y="114"/>
                        <a:pt x="187" y="112"/>
                      </a:cubicBezTo>
                      <a:cubicBezTo>
                        <a:pt x="186" y="110"/>
                        <a:pt x="186" y="106"/>
                        <a:pt x="185" y="103"/>
                      </a:cubicBezTo>
                      <a:cubicBezTo>
                        <a:pt x="183" y="101"/>
                        <a:pt x="180" y="99"/>
                        <a:pt x="178" y="98"/>
                      </a:cubicBezTo>
                      <a:cubicBezTo>
                        <a:pt x="176" y="97"/>
                        <a:pt x="173" y="99"/>
                        <a:pt x="172" y="98"/>
                      </a:cubicBezTo>
                      <a:cubicBezTo>
                        <a:pt x="170" y="98"/>
                        <a:pt x="171" y="95"/>
                        <a:pt x="170" y="95"/>
                      </a:cubicBezTo>
                      <a:cubicBezTo>
                        <a:pt x="168" y="95"/>
                        <a:pt x="167" y="98"/>
                        <a:pt x="165" y="97"/>
                      </a:cubicBezTo>
                      <a:cubicBezTo>
                        <a:pt x="162" y="97"/>
                        <a:pt x="161" y="94"/>
                        <a:pt x="159" y="92"/>
                      </a:cubicBezTo>
                      <a:cubicBezTo>
                        <a:pt x="157" y="91"/>
                        <a:pt x="155" y="90"/>
                        <a:pt x="153" y="88"/>
                      </a:cubicBezTo>
                      <a:cubicBezTo>
                        <a:pt x="152" y="86"/>
                        <a:pt x="150" y="84"/>
                        <a:pt x="149" y="82"/>
                      </a:cubicBezTo>
                      <a:cubicBezTo>
                        <a:pt x="148" y="82"/>
                        <a:pt x="147" y="81"/>
                        <a:pt x="147" y="80"/>
                      </a:cubicBezTo>
                      <a:cubicBezTo>
                        <a:pt x="147" y="78"/>
                        <a:pt x="148" y="77"/>
                        <a:pt x="148" y="75"/>
                      </a:cubicBezTo>
                      <a:cubicBezTo>
                        <a:pt x="145" y="75"/>
                        <a:pt x="142" y="75"/>
                        <a:pt x="140" y="75"/>
                      </a:cubicBezTo>
                      <a:cubicBezTo>
                        <a:pt x="138" y="76"/>
                        <a:pt x="136" y="76"/>
                        <a:pt x="135" y="78"/>
                      </a:cubicBezTo>
                      <a:cubicBezTo>
                        <a:pt x="134" y="80"/>
                        <a:pt x="135" y="81"/>
                        <a:pt x="135" y="83"/>
                      </a:cubicBezTo>
                      <a:cubicBezTo>
                        <a:pt x="135" y="85"/>
                        <a:pt x="136" y="87"/>
                        <a:pt x="134" y="88"/>
                      </a:cubicBezTo>
                      <a:cubicBezTo>
                        <a:pt x="132" y="89"/>
                        <a:pt x="127" y="86"/>
                        <a:pt x="125" y="88"/>
                      </a:cubicBezTo>
                      <a:cubicBezTo>
                        <a:pt x="123" y="91"/>
                        <a:pt x="123" y="96"/>
                        <a:pt x="124" y="99"/>
                      </a:cubicBezTo>
                      <a:cubicBezTo>
                        <a:pt x="124" y="103"/>
                        <a:pt x="127" y="106"/>
                        <a:pt x="127" y="110"/>
                      </a:cubicBezTo>
                      <a:cubicBezTo>
                        <a:pt x="126" y="112"/>
                        <a:pt x="124" y="112"/>
                        <a:pt x="122" y="113"/>
                      </a:cubicBezTo>
                      <a:cubicBezTo>
                        <a:pt x="118" y="114"/>
                        <a:pt x="113" y="115"/>
                        <a:pt x="109" y="114"/>
                      </a:cubicBezTo>
                      <a:cubicBezTo>
                        <a:pt x="105" y="114"/>
                        <a:pt x="100" y="109"/>
                        <a:pt x="96" y="111"/>
                      </a:cubicBezTo>
                      <a:cubicBezTo>
                        <a:pt x="92" y="113"/>
                        <a:pt x="93" y="119"/>
                        <a:pt x="93" y="123"/>
                      </a:cubicBezTo>
                      <a:cubicBezTo>
                        <a:pt x="92" y="128"/>
                        <a:pt x="91" y="133"/>
                        <a:pt x="92" y="138"/>
                      </a:cubicBezTo>
                      <a:cubicBezTo>
                        <a:pt x="92" y="141"/>
                        <a:pt x="95" y="142"/>
                        <a:pt x="95" y="144"/>
                      </a:cubicBezTo>
                      <a:cubicBezTo>
                        <a:pt x="94" y="145"/>
                        <a:pt x="92" y="145"/>
                        <a:pt x="91" y="145"/>
                      </a:cubicBezTo>
                      <a:cubicBezTo>
                        <a:pt x="89" y="144"/>
                        <a:pt x="87" y="142"/>
                        <a:pt x="84" y="142"/>
                      </a:cubicBezTo>
                      <a:cubicBezTo>
                        <a:pt x="81" y="142"/>
                        <a:pt x="79" y="145"/>
                        <a:pt x="76" y="145"/>
                      </a:cubicBezTo>
                      <a:cubicBezTo>
                        <a:pt x="72" y="146"/>
                        <a:pt x="68" y="146"/>
                        <a:pt x="65" y="147"/>
                      </a:cubicBezTo>
                      <a:cubicBezTo>
                        <a:pt x="64" y="147"/>
                        <a:pt x="61" y="148"/>
                        <a:pt x="62" y="149"/>
                      </a:cubicBezTo>
                      <a:cubicBezTo>
                        <a:pt x="64" y="151"/>
                        <a:pt x="67" y="149"/>
                        <a:pt x="68" y="151"/>
                      </a:cubicBezTo>
                      <a:cubicBezTo>
                        <a:pt x="69" y="151"/>
                        <a:pt x="68" y="153"/>
                        <a:pt x="68" y="154"/>
                      </a:cubicBezTo>
                      <a:cubicBezTo>
                        <a:pt x="68" y="157"/>
                        <a:pt x="68" y="161"/>
                        <a:pt x="69" y="164"/>
                      </a:cubicBezTo>
                      <a:cubicBezTo>
                        <a:pt x="71" y="169"/>
                        <a:pt x="75" y="172"/>
                        <a:pt x="76" y="177"/>
                      </a:cubicBezTo>
                      <a:cubicBezTo>
                        <a:pt x="76" y="180"/>
                        <a:pt x="72" y="182"/>
                        <a:pt x="71" y="184"/>
                      </a:cubicBezTo>
                      <a:cubicBezTo>
                        <a:pt x="71" y="186"/>
                        <a:pt x="71" y="189"/>
                        <a:pt x="72" y="19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3" name="Freeform 2626"/>
                <p:cNvSpPr>
                  <a:spLocks noChangeAspect="1"/>
                </p:cNvSpPr>
                <p:nvPr/>
              </p:nvSpPr>
              <p:spPr bwMode="auto">
                <a:xfrm>
                  <a:off x="6534150" y="2652713"/>
                  <a:ext cx="749300" cy="352425"/>
                </a:xfrm>
                <a:custGeom>
                  <a:avLst/>
                  <a:gdLst>
                    <a:gd name="T0" fmla="*/ 407 w 393"/>
                    <a:gd name="T1" fmla="*/ 49 h 185"/>
                    <a:gd name="T2" fmla="*/ 390 w 393"/>
                    <a:gd name="T3" fmla="*/ 48 h 185"/>
                    <a:gd name="T4" fmla="*/ 372 w 393"/>
                    <a:gd name="T5" fmla="*/ 46 h 185"/>
                    <a:gd name="T6" fmla="*/ 357 w 393"/>
                    <a:gd name="T7" fmla="*/ 55 h 185"/>
                    <a:gd name="T8" fmla="*/ 335 w 393"/>
                    <a:gd name="T9" fmla="*/ 60 h 185"/>
                    <a:gd name="T10" fmla="*/ 322 w 393"/>
                    <a:gd name="T11" fmla="*/ 64 h 185"/>
                    <a:gd name="T12" fmla="*/ 288 w 393"/>
                    <a:gd name="T13" fmla="*/ 55 h 185"/>
                    <a:gd name="T14" fmla="*/ 276 w 393"/>
                    <a:gd name="T15" fmla="*/ 46 h 185"/>
                    <a:gd name="T16" fmla="*/ 245 w 393"/>
                    <a:gd name="T17" fmla="*/ 42 h 185"/>
                    <a:gd name="T18" fmla="*/ 226 w 393"/>
                    <a:gd name="T19" fmla="*/ 44 h 185"/>
                    <a:gd name="T20" fmla="*/ 219 w 393"/>
                    <a:gd name="T21" fmla="*/ 41 h 185"/>
                    <a:gd name="T22" fmla="*/ 202 w 393"/>
                    <a:gd name="T23" fmla="*/ 35 h 185"/>
                    <a:gd name="T24" fmla="*/ 192 w 393"/>
                    <a:gd name="T25" fmla="*/ 14 h 185"/>
                    <a:gd name="T26" fmla="*/ 173 w 393"/>
                    <a:gd name="T27" fmla="*/ 7 h 185"/>
                    <a:gd name="T28" fmla="*/ 145 w 393"/>
                    <a:gd name="T29" fmla="*/ 1 h 185"/>
                    <a:gd name="T30" fmla="*/ 139 w 393"/>
                    <a:gd name="T31" fmla="*/ 14 h 185"/>
                    <a:gd name="T32" fmla="*/ 141 w 393"/>
                    <a:gd name="T33" fmla="*/ 34 h 185"/>
                    <a:gd name="T34" fmla="*/ 142 w 393"/>
                    <a:gd name="T35" fmla="*/ 48 h 185"/>
                    <a:gd name="T36" fmla="*/ 129 w 393"/>
                    <a:gd name="T37" fmla="*/ 49 h 185"/>
                    <a:gd name="T38" fmla="*/ 106 w 393"/>
                    <a:gd name="T39" fmla="*/ 50 h 185"/>
                    <a:gd name="T40" fmla="*/ 89 w 393"/>
                    <a:gd name="T41" fmla="*/ 40 h 185"/>
                    <a:gd name="T42" fmla="*/ 72 w 393"/>
                    <a:gd name="T43" fmla="*/ 34 h 185"/>
                    <a:gd name="T44" fmla="*/ 64 w 393"/>
                    <a:gd name="T45" fmla="*/ 32 h 185"/>
                    <a:gd name="T46" fmla="*/ 56 w 393"/>
                    <a:gd name="T47" fmla="*/ 34 h 185"/>
                    <a:gd name="T48" fmla="*/ 47 w 393"/>
                    <a:gd name="T49" fmla="*/ 38 h 185"/>
                    <a:gd name="T50" fmla="*/ 29 w 393"/>
                    <a:gd name="T51" fmla="*/ 48 h 185"/>
                    <a:gd name="T52" fmla="*/ 10 w 393"/>
                    <a:gd name="T53" fmla="*/ 59 h 185"/>
                    <a:gd name="T54" fmla="*/ 0 w 393"/>
                    <a:gd name="T55" fmla="*/ 72 h 185"/>
                    <a:gd name="T56" fmla="*/ 7 w 393"/>
                    <a:gd name="T57" fmla="*/ 82 h 185"/>
                    <a:gd name="T58" fmla="*/ 22 w 393"/>
                    <a:gd name="T59" fmla="*/ 92 h 185"/>
                    <a:gd name="T60" fmla="*/ 30 w 393"/>
                    <a:gd name="T61" fmla="*/ 94 h 185"/>
                    <a:gd name="T62" fmla="*/ 46 w 393"/>
                    <a:gd name="T63" fmla="*/ 100 h 185"/>
                    <a:gd name="T64" fmla="*/ 55 w 393"/>
                    <a:gd name="T65" fmla="*/ 113 h 185"/>
                    <a:gd name="T66" fmla="*/ 54 w 393"/>
                    <a:gd name="T67" fmla="*/ 126 h 185"/>
                    <a:gd name="T68" fmla="*/ 55 w 393"/>
                    <a:gd name="T69" fmla="*/ 149 h 185"/>
                    <a:gd name="T70" fmla="*/ 73 w 393"/>
                    <a:gd name="T71" fmla="*/ 155 h 185"/>
                    <a:gd name="T72" fmla="*/ 103 w 393"/>
                    <a:gd name="T73" fmla="*/ 160 h 185"/>
                    <a:gd name="T74" fmla="*/ 126 w 393"/>
                    <a:gd name="T75" fmla="*/ 168 h 185"/>
                    <a:gd name="T76" fmla="*/ 133 w 393"/>
                    <a:gd name="T77" fmla="*/ 175 h 185"/>
                    <a:gd name="T78" fmla="*/ 144 w 393"/>
                    <a:gd name="T79" fmla="*/ 194 h 185"/>
                    <a:gd name="T80" fmla="*/ 160 w 393"/>
                    <a:gd name="T81" fmla="*/ 200 h 185"/>
                    <a:gd name="T82" fmla="*/ 189 w 393"/>
                    <a:gd name="T83" fmla="*/ 202 h 185"/>
                    <a:gd name="T84" fmla="*/ 226 w 393"/>
                    <a:gd name="T85" fmla="*/ 202 h 185"/>
                    <a:gd name="T86" fmla="*/ 256 w 393"/>
                    <a:gd name="T87" fmla="*/ 216 h 185"/>
                    <a:gd name="T88" fmla="*/ 277 w 393"/>
                    <a:gd name="T89" fmla="*/ 221 h 185"/>
                    <a:gd name="T90" fmla="*/ 323 w 393"/>
                    <a:gd name="T91" fmla="*/ 204 h 185"/>
                    <a:gd name="T92" fmla="*/ 351 w 393"/>
                    <a:gd name="T93" fmla="*/ 198 h 185"/>
                    <a:gd name="T94" fmla="*/ 369 w 393"/>
                    <a:gd name="T95" fmla="*/ 173 h 185"/>
                    <a:gd name="T96" fmla="*/ 360 w 393"/>
                    <a:gd name="T97" fmla="*/ 162 h 185"/>
                    <a:gd name="T98" fmla="*/ 374 w 393"/>
                    <a:gd name="T99" fmla="*/ 152 h 185"/>
                    <a:gd name="T100" fmla="*/ 396 w 393"/>
                    <a:gd name="T101" fmla="*/ 155 h 185"/>
                    <a:gd name="T102" fmla="*/ 414 w 393"/>
                    <a:gd name="T103" fmla="*/ 145 h 185"/>
                    <a:gd name="T104" fmla="*/ 423 w 393"/>
                    <a:gd name="T105" fmla="*/ 133 h 185"/>
                    <a:gd name="T106" fmla="*/ 437 w 393"/>
                    <a:gd name="T107" fmla="*/ 128 h 185"/>
                    <a:gd name="T108" fmla="*/ 443 w 393"/>
                    <a:gd name="T109" fmla="*/ 124 h 185"/>
                    <a:gd name="T110" fmla="*/ 458 w 393"/>
                    <a:gd name="T111" fmla="*/ 118 h 185"/>
                    <a:gd name="T112" fmla="*/ 472 w 393"/>
                    <a:gd name="T113" fmla="*/ 115 h 185"/>
                    <a:gd name="T114" fmla="*/ 450 w 393"/>
                    <a:gd name="T115" fmla="*/ 91 h 185"/>
                    <a:gd name="T116" fmla="*/ 436 w 393"/>
                    <a:gd name="T117" fmla="*/ 91 h 185"/>
                    <a:gd name="T118" fmla="*/ 423 w 393"/>
                    <a:gd name="T119" fmla="*/ 91 h 185"/>
                    <a:gd name="T120" fmla="*/ 405 w 393"/>
                    <a:gd name="T121" fmla="*/ 94 h 185"/>
                    <a:gd name="T122" fmla="*/ 406 w 393"/>
                    <a:gd name="T123" fmla="*/ 86 h 185"/>
                    <a:gd name="T124" fmla="*/ 406 w 393"/>
                    <a:gd name="T125" fmla="*/ 67 h 18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93"/>
                    <a:gd name="T190" fmla="*/ 0 h 185"/>
                    <a:gd name="T191" fmla="*/ 393 w 393"/>
                    <a:gd name="T192" fmla="*/ 185 h 18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93" h="185">
                      <a:moveTo>
                        <a:pt x="343" y="43"/>
                      </a:moveTo>
                      <a:cubicBezTo>
                        <a:pt x="342" y="43"/>
                        <a:pt x="341" y="41"/>
                        <a:pt x="339" y="41"/>
                      </a:cubicBezTo>
                      <a:cubicBezTo>
                        <a:pt x="337" y="41"/>
                        <a:pt x="334" y="42"/>
                        <a:pt x="332" y="42"/>
                      </a:cubicBezTo>
                      <a:cubicBezTo>
                        <a:pt x="329" y="42"/>
                        <a:pt x="327" y="41"/>
                        <a:pt x="325" y="40"/>
                      </a:cubicBezTo>
                      <a:cubicBezTo>
                        <a:pt x="322" y="39"/>
                        <a:pt x="320" y="36"/>
                        <a:pt x="317" y="36"/>
                      </a:cubicBezTo>
                      <a:cubicBezTo>
                        <a:pt x="315" y="35"/>
                        <a:pt x="312" y="37"/>
                        <a:pt x="310" y="38"/>
                      </a:cubicBezTo>
                      <a:cubicBezTo>
                        <a:pt x="307" y="39"/>
                        <a:pt x="304" y="40"/>
                        <a:pt x="301" y="42"/>
                      </a:cubicBezTo>
                      <a:cubicBezTo>
                        <a:pt x="300" y="43"/>
                        <a:pt x="299" y="44"/>
                        <a:pt x="297" y="46"/>
                      </a:cubicBezTo>
                      <a:cubicBezTo>
                        <a:pt x="295" y="47"/>
                        <a:pt x="293" y="49"/>
                        <a:pt x="291" y="49"/>
                      </a:cubicBezTo>
                      <a:cubicBezTo>
                        <a:pt x="287" y="50"/>
                        <a:pt x="283" y="49"/>
                        <a:pt x="279" y="50"/>
                      </a:cubicBezTo>
                      <a:cubicBezTo>
                        <a:pt x="277" y="50"/>
                        <a:pt x="276" y="53"/>
                        <a:pt x="273" y="54"/>
                      </a:cubicBezTo>
                      <a:cubicBezTo>
                        <a:pt x="271" y="55"/>
                        <a:pt x="269" y="53"/>
                        <a:pt x="268" y="53"/>
                      </a:cubicBezTo>
                      <a:cubicBezTo>
                        <a:pt x="260" y="52"/>
                        <a:pt x="253" y="54"/>
                        <a:pt x="246" y="52"/>
                      </a:cubicBezTo>
                      <a:cubicBezTo>
                        <a:pt x="243" y="51"/>
                        <a:pt x="241" y="49"/>
                        <a:pt x="240" y="46"/>
                      </a:cubicBezTo>
                      <a:cubicBezTo>
                        <a:pt x="239" y="45"/>
                        <a:pt x="241" y="42"/>
                        <a:pt x="240" y="40"/>
                      </a:cubicBezTo>
                      <a:cubicBezTo>
                        <a:pt x="237" y="38"/>
                        <a:pt x="233" y="39"/>
                        <a:pt x="230" y="38"/>
                      </a:cubicBezTo>
                      <a:cubicBezTo>
                        <a:pt x="227" y="37"/>
                        <a:pt x="224" y="35"/>
                        <a:pt x="221" y="35"/>
                      </a:cubicBezTo>
                      <a:cubicBezTo>
                        <a:pt x="216" y="34"/>
                        <a:pt x="210" y="35"/>
                        <a:pt x="204" y="35"/>
                      </a:cubicBezTo>
                      <a:cubicBezTo>
                        <a:pt x="203" y="35"/>
                        <a:pt x="203" y="36"/>
                        <a:pt x="202" y="36"/>
                      </a:cubicBezTo>
                      <a:cubicBezTo>
                        <a:pt x="197" y="37"/>
                        <a:pt x="193" y="37"/>
                        <a:pt x="188" y="37"/>
                      </a:cubicBezTo>
                      <a:cubicBezTo>
                        <a:pt x="186" y="37"/>
                        <a:pt x="184" y="37"/>
                        <a:pt x="182" y="36"/>
                      </a:cubicBezTo>
                      <a:cubicBezTo>
                        <a:pt x="181" y="36"/>
                        <a:pt x="182" y="34"/>
                        <a:pt x="182" y="34"/>
                      </a:cubicBezTo>
                      <a:cubicBezTo>
                        <a:pt x="180" y="34"/>
                        <a:pt x="178" y="37"/>
                        <a:pt x="176" y="36"/>
                      </a:cubicBezTo>
                      <a:cubicBezTo>
                        <a:pt x="173" y="35"/>
                        <a:pt x="170" y="32"/>
                        <a:pt x="168" y="29"/>
                      </a:cubicBezTo>
                      <a:cubicBezTo>
                        <a:pt x="166" y="26"/>
                        <a:pt x="168" y="21"/>
                        <a:pt x="167" y="18"/>
                      </a:cubicBezTo>
                      <a:cubicBezTo>
                        <a:pt x="166" y="15"/>
                        <a:pt x="163" y="13"/>
                        <a:pt x="160" y="12"/>
                      </a:cubicBezTo>
                      <a:cubicBezTo>
                        <a:pt x="158" y="10"/>
                        <a:pt x="154" y="12"/>
                        <a:pt x="151" y="11"/>
                      </a:cubicBezTo>
                      <a:cubicBezTo>
                        <a:pt x="149" y="10"/>
                        <a:pt x="147" y="6"/>
                        <a:pt x="144" y="6"/>
                      </a:cubicBezTo>
                      <a:cubicBezTo>
                        <a:pt x="140" y="5"/>
                        <a:pt x="136" y="9"/>
                        <a:pt x="132" y="8"/>
                      </a:cubicBezTo>
                      <a:cubicBezTo>
                        <a:pt x="128" y="7"/>
                        <a:pt x="125" y="0"/>
                        <a:pt x="121" y="1"/>
                      </a:cubicBezTo>
                      <a:cubicBezTo>
                        <a:pt x="118" y="2"/>
                        <a:pt x="120" y="8"/>
                        <a:pt x="119" y="11"/>
                      </a:cubicBezTo>
                      <a:cubicBezTo>
                        <a:pt x="118" y="12"/>
                        <a:pt x="116" y="11"/>
                        <a:pt x="116" y="12"/>
                      </a:cubicBezTo>
                      <a:cubicBezTo>
                        <a:pt x="115" y="14"/>
                        <a:pt x="114" y="17"/>
                        <a:pt x="114" y="20"/>
                      </a:cubicBezTo>
                      <a:cubicBezTo>
                        <a:pt x="115" y="22"/>
                        <a:pt x="116" y="25"/>
                        <a:pt x="117" y="28"/>
                      </a:cubicBezTo>
                      <a:cubicBezTo>
                        <a:pt x="118" y="30"/>
                        <a:pt x="121" y="31"/>
                        <a:pt x="121" y="34"/>
                      </a:cubicBezTo>
                      <a:cubicBezTo>
                        <a:pt x="122" y="36"/>
                        <a:pt x="120" y="39"/>
                        <a:pt x="118" y="40"/>
                      </a:cubicBezTo>
                      <a:cubicBezTo>
                        <a:pt x="117" y="42"/>
                        <a:pt x="115" y="43"/>
                        <a:pt x="113" y="43"/>
                      </a:cubicBezTo>
                      <a:cubicBezTo>
                        <a:pt x="111" y="43"/>
                        <a:pt x="109" y="42"/>
                        <a:pt x="107" y="41"/>
                      </a:cubicBezTo>
                      <a:cubicBezTo>
                        <a:pt x="103" y="41"/>
                        <a:pt x="100" y="41"/>
                        <a:pt x="96" y="41"/>
                      </a:cubicBezTo>
                      <a:cubicBezTo>
                        <a:pt x="94" y="41"/>
                        <a:pt x="91" y="42"/>
                        <a:pt x="88" y="42"/>
                      </a:cubicBezTo>
                      <a:cubicBezTo>
                        <a:pt x="85" y="41"/>
                        <a:pt x="81" y="40"/>
                        <a:pt x="78" y="38"/>
                      </a:cubicBezTo>
                      <a:cubicBezTo>
                        <a:pt x="76" y="37"/>
                        <a:pt x="75" y="35"/>
                        <a:pt x="74" y="33"/>
                      </a:cubicBezTo>
                      <a:cubicBezTo>
                        <a:pt x="74" y="32"/>
                        <a:pt x="75" y="30"/>
                        <a:pt x="74" y="30"/>
                      </a:cubicBezTo>
                      <a:cubicBezTo>
                        <a:pt x="69" y="28"/>
                        <a:pt x="64" y="29"/>
                        <a:pt x="60" y="28"/>
                      </a:cubicBezTo>
                      <a:cubicBezTo>
                        <a:pt x="58" y="28"/>
                        <a:pt x="58" y="26"/>
                        <a:pt x="56" y="25"/>
                      </a:cubicBezTo>
                      <a:cubicBezTo>
                        <a:pt x="55" y="25"/>
                        <a:pt x="54" y="27"/>
                        <a:pt x="53" y="27"/>
                      </a:cubicBezTo>
                      <a:cubicBezTo>
                        <a:pt x="52" y="27"/>
                        <a:pt x="51" y="26"/>
                        <a:pt x="50" y="26"/>
                      </a:cubicBezTo>
                      <a:cubicBezTo>
                        <a:pt x="49" y="26"/>
                        <a:pt x="48" y="28"/>
                        <a:pt x="47" y="28"/>
                      </a:cubicBezTo>
                      <a:cubicBezTo>
                        <a:pt x="45" y="29"/>
                        <a:pt x="43" y="27"/>
                        <a:pt x="42" y="28"/>
                      </a:cubicBezTo>
                      <a:cubicBezTo>
                        <a:pt x="40" y="29"/>
                        <a:pt x="40" y="31"/>
                        <a:pt x="39" y="32"/>
                      </a:cubicBezTo>
                      <a:cubicBezTo>
                        <a:pt x="37" y="33"/>
                        <a:pt x="35" y="31"/>
                        <a:pt x="33" y="32"/>
                      </a:cubicBezTo>
                      <a:cubicBezTo>
                        <a:pt x="30" y="34"/>
                        <a:pt x="27" y="37"/>
                        <a:pt x="24" y="40"/>
                      </a:cubicBezTo>
                      <a:cubicBezTo>
                        <a:pt x="22" y="42"/>
                        <a:pt x="20" y="45"/>
                        <a:pt x="18" y="46"/>
                      </a:cubicBezTo>
                      <a:cubicBezTo>
                        <a:pt x="15" y="48"/>
                        <a:pt x="11" y="47"/>
                        <a:pt x="8" y="49"/>
                      </a:cubicBezTo>
                      <a:cubicBezTo>
                        <a:pt x="6" y="50"/>
                        <a:pt x="3" y="53"/>
                        <a:pt x="1" y="55"/>
                      </a:cubicBezTo>
                      <a:cubicBezTo>
                        <a:pt x="1" y="57"/>
                        <a:pt x="0" y="58"/>
                        <a:pt x="0" y="60"/>
                      </a:cubicBezTo>
                      <a:cubicBezTo>
                        <a:pt x="0" y="61"/>
                        <a:pt x="1" y="62"/>
                        <a:pt x="2" y="62"/>
                      </a:cubicBezTo>
                      <a:cubicBezTo>
                        <a:pt x="3" y="64"/>
                        <a:pt x="5" y="66"/>
                        <a:pt x="6" y="68"/>
                      </a:cubicBezTo>
                      <a:cubicBezTo>
                        <a:pt x="8" y="70"/>
                        <a:pt x="10" y="71"/>
                        <a:pt x="12" y="72"/>
                      </a:cubicBezTo>
                      <a:cubicBezTo>
                        <a:pt x="14" y="74"/>
                        <a:pt x="15" y="77"/>
                        <a:pt x="18" y="77"/>
                      </a:cubicBezTo>
                      <a:cubicBezTo>
                        <a:pt x="20" y="78"/>
                        <a:pt x="21" y="75"/>
                        <a:pt x="23" y="75"/>
                      </a:cubicBezTo>
                      <a:cubicBezTo>
                        <a:pt x="24" y="75"/>
                        <a:pt x="23" y="78"/>
                        <a:pt x="25" y="78"/>
                      </a:cubicBezTo>
                      <a:cubicBezTo>
                        <a:pt x="26" y="79"/>
                        <a:pt x="29" y="77"/>
                        <a:pt x="31" y="78"/>
                      </a:cubicBezTo>
                      <a:cubicBezTo>
                        <a:pt x="33" y="79"/>
                        <a:pt x="36" y="81"/>
                        <a:pt x="38" y="83"/>
                      </a:cubicBezTo>
                      <a:cubicBezTo>
                        <a:pt x="39" y="86"/>
                        <a:pt x="39" y="90"/>
                        <a:pt x="40" y="92"/>
                      </a:cubicBezTo>
                      <a:cubicBezTo>
                        <a:pt x="41" y="94"/>
                        <a:pt x="45" y="92"/>
                        <a:pt x="46" y="94"/>
                      </a:cubicBezTo>
                      <a:cubicBezTo>
                        <a:pt x="47" y="96"/>
                        <a:pt x="46" y="98"/>
                        <a:pt x="46" y="100"/>
                      </a:cubicBezTo>
                      <a:cubicBezTo>
                        <a:pt x="46" y="102"/>
                        <a:pt x="45" y="103"/>
                        <a:pt x="45" y="105"/>
                      </a:cubicBezTo>
                      <a:cubicBezTo>
                        <a:pt x="47" y="110"/>
                        <a:pt x="45" y="115"/>
                        <a:pt x="45" y="120"/>
                      </a:cubicBezTo>
                      <a:cubicBezTo>
                        <a:pt x="45" y="121"/>
                        <a:pt x="45" y="123"/>
                        <a:pt x="46" y="124"/>
                      </a:cubicBezTo>
                      <a:cubicBezTo>
                        <a:pt x="48" y="125"/>
                        <a:pt x="50" y="126"/>
                        <a:pt x="53" y="126"/>
                      </a:cubicBezTo>
                      <a:cubicBezTo>
                        <a:pt x="55" y="127"/>
                        <a:pt x="58" y="129"/>
                        <a:pt x="61" y="129"/>
                      </a:cubicBezTo>
                      <a:cubicBezTo>
                        <a:pt x="65" y="129"/>
                        <a:pt x="70" y="126"/>
                        <a:pt x="74" y="127"/>
                      </a:cubicBezTo>
                      <a:cubicBezTo>
                        <a:pt x="79" y="127"/>
                        <a:pt x="82" y="130"/>
                        <a:pt x="86" y="133"/>
                      </a:cubicBezTo>
                      <a:cubicBezTo>
                        <a:pt x="90" y="135"/>
                        <a:pt x="93" y="138"/>
                        <a:pt x="97" y="140"/>
                      </a:cubicBezTo>
                      <a:cubicBezTo>
                        <a:pt x="100" y="141"/>
                        <a:pt x="103" y="139"/>
                        <a:pt x="105" y="140"/>
                      </a:cubicBezTo>
                      <a:cubicBezTo>
                        <a:pt x="106" y="141"/>
                        <a:pt x="104" y="143"/>
                        <a:pt x="105" y="144"/>
                      </a:cubicBezTo>
                      <a:cubicBezTo>
                        <a:pt x="106" y="146"/>
                        <a:pt x="109" y="144"/>
                        <a:pt x="111" y="146"/>
                      </a:cubicBezTo>
                      <a:cubicBezTo>
                        <a:pt x="114" y="150"/>
                        <a:pt x="114" y="155"/>
                        <a:pt x="116" y="159"/>
                      </a:cubicBezTo>
                      <a:cubicBezTo>
                        <a:pt x="117" y="160"/>
                        <a:pt x="119" y="161"/>
                        <a:pt x="120" y="162"/>
                      </a:cubicBezTo>
                      <a:cubicBezTo>
                        <a:pt x="122" y="163"/>
                        <a:pt x="121" y="166"/>
                        <a:pt x="123" y="166"/>
                      </a:cubicBezTo>
                      <a:cubicBezTo>
                        <a:pt x="126" y="167"/>
                        <a:pt x="130" y="167"/>
                        <a:pt x="133" y="167"/>
                      </a:cubicBezTo>
                      <a:cubicBezTo>
                        <a:pt x="136" y="167"/>
                        <a:pt x="138" y="165"/>
                        <a:pt x="141" y="165"/>
                      </a:cubicBezTo>
                      <a:cubicBezTo>
                        <a:pt x="146" y="166"/>
                        <a:pt x="151" y="168"/>
                        <a:pt x="157" y="168"/>
                      </a:cubicBezTo>
                      <a:cubicBezTo>
                        <a:pt x="161" y="168"/>
                        <a:pt x="164" y="165"/>
                        <a:pt x="168" y="165"/>
                      </a:cubicBezTo>
                      <a:cubicBezTo>
                        <a:pt x="175" y="165"/>
                        <a:pt x="182" y="166"/>
                        <a:pt x="188" y="168"/>
                      </a:cubicBezTo>
                      <a:cubicBezTo>
                        <a:pt x="190" y="168"/>
                        <a:pt x="191" y="172"/>
                        <a:pt x="193" y="173"/>
                      </a:cubicBezTo>
                      <a:cubicBezTo>
                        <a:pt x="199" y="176"/>
                        <a:pt x="206" y="178"/>
                        <a:pt x="213" y="180"/>
                      </a:cubicBezTo>
                      <a:cubicBezTo>
                        <a:pt x="216" y="181"/>
                        <a:pt x="220" y="179"/>
                        <a:pt x="222" y="181"/>
                      </a:cubicBezTo>
                      <a:cubicBezTo>
                        <a:pt x="225" y="182"/>
                        <a:pt x="228" y="185"/>
                        <a:pt x="231" y="184"/>
                      </a:cubicBezTo>
                      <a:cubicBezTo>
                        <a:pt x="238" y="182"/>
                        <a:pt x="242" y="174"/>
                        <a:pt x="249" y="171"/>
                      </a:cubicBezTo>
                      <a:cubicBezTo>
                        <a:pt x="255" y="169"/>
                        <a:pt x="262" y="169"/>
                        <a:pt x="269" y="170"/>
                      </a:cubicBezTo>
                      <a:cubicBezTo>
                        <a:pt x="273" y="170"/>
                        <a:pt x="276" y="173"/>
                        <a:pt x="279" y="172"/>
                      </a:cubicBezTo>
                      <a:cubicBezTo>
                        <a:pt x="284" y="172"/>
                        <a:pt x="288" y="168"/>
                        <a:pt x="292" y="165"/>
                      </a:cubicBezTo>
                      <a:cubicBezTo>
                        <a:pt x="295" y="162"/>
                        <a:pt x="296" y="159"/>
                        <a:pt x="298" y="156"/>
                      </a:cubicBezTo>
                      <a:cubicBezTo>
                        <a:pt x="301" y="151"/>
                        <a:pt x="306" y="149"/>
                        <a:pt x="307" y="144"/>
                      </a:cubicBezTo>
                      <a:cubicBezTo>
                        <a:pt x="308" y="142"/>
                        <a:pt x="304" y="143"/>
                        <a:pt x="303" y="142"/>
                      </a:cubicBezTo>
                      <a:cubicBezTo>
                        <a:pt x="301" y="140"/>
                        <a:pt x="300" y="137"/>
                        <a:pt x="300" y="135"/>
                      </a:cubicBezTo>
                      <a:cubicBezTo>
                        <a:pt x="300" y="132"/>
                        <a:pt x="301" y="129"/>
                        <a:pt x="303" y="127"/>
                      </a:cubicBezTo>
                      <a:cubicBezTo>
                        <a:pt x="305" y="126"/>
                        <a:pt x="309" y="126"/>
                        <a:pt x="311" y="127"/>
                      </a:cubicBezTo>
                      <a:cubicBezTo>
                        <a:pt x="315" y="128"/>
                        <a:pt x="317" y="132"/>
                        <a:pt x="320" y="132"/>
                      </a:cubicBezTo>
                      <a:cubicBezTo>
                        <a:pt x="323" y="133"/>
                        <a:pt x="327" y="131"/>
                        <a:pt x="330" y="129"/>
                      </a:cubicBezTo>
                      <a:cubicBezTo>
                        <a:pt x="333" y="127"/>
                        <a:pt x="333" y="122"/>
                        <a:pt x="336" y="120"/>
                      </a:cubicBezTo>
                      <a:cubicBezTo>
                        <a:pt x="339" y="119"/>
                        <a:pt x="342" y="122"/>
                        <a:pt x="345" y="121"/>
                      </a:cubicBezTo>
                      <a:cubicBezTo>
                        <a:pt x="348" y="120"/>
                        <a:pt x="350" y="118"/>
                        <a:pt x="352" y="115"/>
                      </a:cubicBezTo>
                      <a:cubicBezTo>
                        <a:pt x="353" y="114"/>
                        <a:pt x="351" y="112"/>
                        <a:pt x="352" y="111"/>
                      </a:cubicBezTo>
                      <a:cubicBezTo>
                        <a:pt x="353" y="108"/>
                        <a:pt x="356" y="106"/>
                        <a:pt x="359" y="104"/>
                      </a:cubicBezTo>
                      <a:cubicBezTo>
                        <a:pt x="361" y="104"/>
                        <a:pt x="362" y="108"/>
                        <a:pt x="364" y="107"/>
                      </a:cubicBezTo>
                      <a:cubicBezTo>
                        <a:pt x="366" y="106"/>
                        <a:pt x="364" y="102"/>
                        <a:pt x="365" y="101"/>
                      </a:cubicBezTo>
                      <a:cubicBezTo>
                        <a:pt x="366" y="100"/>
                        <a:pt x="367" y="103"/>
                        <a:pt x="369" y="103"/>
                      </a:cubicBezTo>
                      <a:cubicBezTo>
                        <a:pt x="370" y="102"/>
                        <a:pt x="371" y="100"/>
                        <a:pt x="373" y="99"/>
                      </a:cubicBezTo>
                      <a:cubicBezTo>
                        <a:pt x="375" y="98"/>
                        <a:pt x="378" y="98"/>
                        <a:pt x="381" y="98"/>
                      </a:cubicBezTo>
                      <a:cubicBezTo>
                        <a:pt x="384" y="98"/>
                        <a:pt x="386" y="102"/>
                        <a:pt x="389" y="101"/>
                      </a:cubicBezTo>
                      <a:cubicBezTo>
                        <a:pt x="390" y="100"/>
                        <a:pt x="392" y="97"/>
                        <a:pt x="393" y="96"/>
                      </a:cubicBezTo>
                      <a:cubicBezTo>
                        <a:pt x="392" y="92"/>
                        <a:pt x="389" y="90"/>
                        <a:pt x="386" y="87"/>
                      </a:cubicBezTo>
                      <a:cubicBezTo>
                        <a:pt x="383" y="84"/>
                        <a:pt x="377" y="80"/>
                        <a:pt x="375" y="76"/>
                      </a:cubicBezTo>
                      <a:cubicBezTo>
                        <a:pt x="371" y="74"/>
                        <a:pt x="367" y="73"/>
                        <a:pt x="363" y="73"/>
                      </a:cubicBezTo>
                      <a:cubicBezTo>
                        <a:pt x="362" y="73"/>
                        <a:pt x="363" y="75"/>
                        <a:pt x="363" y="76"/>
                      </a:cubicBezTo>
                      <a:cubicBezTo>
                        <a:pt x="361" y="78"/>
                        <a:pt x="360" y="82"/>
                        <a:pt x="358" y="82"/>
                      </a:cubicBezTo>
                      <a:cubicBezTo>
                        <a:pt x="355" y="82"/>
                        <a:pt x="355" y="77"/>
                        <a:pt x="352" y="76"/>
                      </a:cubicBezTo>
                      <a:cubicBezTo>
                        <a:pt x="348" y="76"/>
                        <a:pt x="345" y="80"/>
                        <a:pt x="342" y="80"/>
                      </a:cubicBezTo>
                      <a:cubicBezTo>
                        <a:pt x="340" y="80"/>
                        <a:pt x="338" y="80"/>
                        <a:pt x="337" y="78"/>
                      </a:cubicBezTo>
                      <a:cubicBezTo>
                        <a:pt x="336" y="77"/>
                        <a:pt x="336" y="75"/>
                        <a:pt x="336" y="74"/>
                      </a:cubicBezTo>
                      <a:cubicBezTo>
                        <a:pt x="336" y="73"/>
                        <a:pt x="338" y="73"/>
                        <a:pt x="338" y="72"/>
                      </a:cubicBezTo>
                      <a:cubicBezTo>
                        <a:pt x="339" y="70"/>
                        <a:pt x="338" y="67"/>
                        <a:pt x="338" y="65"/>
                      </a:cubicBezTo>
                      <a:cubicBezTo>
                        <a:pt x="338" y="62"/>
                        <a:pt x="337" y="59"/>
                        <a:pt x="338" y="56"/>
                      </a:cubicBezTo>
                      <a:cubicBezTo>
                        <a:pt x="339" y="51"/>
                        <a:pt x="342" y="47"/>
                        <a:pt x="343" y="4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4" name="Freeform 2627"/>
                <p:cNvSpPr>
                  <a:spLocks noChangeAspect="1"/>
                </p:cNvSpPr>
                <p:nvPr/>
              </p:nvSpPr>
              <p:spPr bwMode="auto">
                <a:xfrm>
                  <a:off x="6145213" y="2947988"/>
                  <a:ext cx="249238" cy="128588"/>
                </a:xfrm>
                <a:custGeom>
                  <a:avLst/>
                  <a:gdLst>
                    <a:gd name="T0" fmla="*/ 70 w 131"/>
                    <a:gd name="T1" fmla="*/ 77 h 67"/>
                    <a:gd name="T2" fmla="*/ 70 w 131"/>
                    <a:gd name="T3" fmla="*/ 66 h 67"/>
                    <a:gd name="T4" fmla="*/ 77 w 131"/>
                    <a:gd name="T5" fmla="*/ 63 h 67"/>
                    <a:gd name="T6" fmla="*/ 84 w 131"/>
                    <a:gd name="T7" fmla="*/ 58 h 67"/>
                    <a:gd name="T8" fmla="*/ 90 w 131"/>
                    <a:gd name="T9" fmla="*/ 59 h 67"/>
                    <a:gd name="T10" fmla="*/ 95 w 131"/>
                    <a:gd name="T11" fmla="*/ 54 h 67"/>
                    <a:gd name="T12" fmla="*/ 96 w 131"/>
                    <a:gd name="T13" fmla="*/ 60 h 67"/>
                    <a:gd name="T14" fmla="*/ 107 w 131"/>
                    <a:gd name="T15" fmla="*/ 58 h 67"/>
                    <a:gd name="T16" fmla="*/ 111 w 131"/>
                    <a:gd name="T17" fmla="*/ 46 h 67"/>
                    <a:gd name="T18" fmla="*/ 117 w 131"/>
                    <a:gd name="T19" fmla="*/ 45 h 67"/>
                    <a:gd name="T20" fmla="*/ 131 w 131"/>
                    <a:gd name="T21" fmla="*/ 45 h 67"/>
                    <a:gd name="T22" fmla="*/ 134 w 131"/>
                    <a:gd name="T23" fmla="*/ 37 h 67"/>
                    <a:gd name="T24" fmla="*/ 144 w 131"/>
                    <a:gd name="T25" fmla="*/ 29 h 67"/>
                    <a:gd name="T26" fmla="*/ 149 w 131"/>
                    <a:gd name="T27" fmla="*/ 31 h 67"/>
                    <a:gd name="T28" fmla="*/ 152 w 131"/>
                    <a:gd name="T29" fmla="*/ 25 h 67"/>
                    <a:gd name="T30" fmla="*/ 157 w 131"/>
                    <a:gd name="T31" fmla="*/ 22 h 67"/>
                    <a:gd name="T32" fmla="*/ 155 w 131"/>
                    <a:gd name="T33" fmla="*/ 19 h 67"/>
                    <a:gd name="T34" fmla="*/ 151 w 131"/>
                    <a:gd name="T35" fmla="*/ 18 h 67"/>
                    <a:gd name="T36" fmla="*/ 143 w 131"/>
                    <a:gd name="T37" fmla="*/ 16 h 67"/>
                    <a:gd name="T38" fmla="*/ 141 w 131"/>
                    <a:gd name="T39" fmla="*/ 11 h 67"/>
                    <a:gd name="T40" fmla="*/ 138 w 131"/>
                    <a:gd name="T41" fmla="*/ 11 h 67"/>
                    <a:gd name="T42" fmla="*/ 131 w 131"/>
                    <a:gd name="T43" fmla="*/ 8 h 67"/>
                    <a:gd name="T44" fmla="*/ 119 w 131"/>
                    <a:gd name="T45" fmla="*/ 8 h 67"/>
                    <a:gd name="T46" fmla="*/ 105 w 131"/>
                    <a:gd name="T47" fmla="*/ 7 h 67"/>
                    <a:gd name="T48" fmla="*/ 95 w 131"/>
                    <a:gd name="T49" fmla="*/ 7 h 67"/>
                    <a:gd name="T50" fmla="*/ 93 w 131"/>
                    <a:gd name="T51" fmla="*/ 10 h 67"/>
                    <a:gd name="T52" fmla="*/ 80 w 131"/>
                    <a:gd name="T53" fmla="*/ 7 h 67"/>
                    <a:gd name="T54" fmla="*/ 68 w 131"/>
                    <a:gd name="T55" fmla="*/ 1 h 67"/>
                    <a:gd name="T56" fmla="*/ 60 w 131"/>
                    <a:gd name="T57" fmla="*/ 2 h 67"/>
                    <a:gd name="T58" fmla="*/ 55 w 131"/>
                    <a:gd name="T59" fmla="*/ 6 h 67"/>
                    <a:gd name="T60" fmla="*/ 55 w 131"/>
                    <a:gd name="T61" fmla="*/ 16 h 67"/>
                    <a:gd name="T62" fmla="*/ 49 w 131"/>
                    <a:gd name="T63" fmla="*/ 17 h 67"/>
                    <a:gd name="T64" fmla="*/ 32 w 131"/>
                    <a:gd name="T65" fmla="*/ 12 h 67"/>
                    <a:gd name="T66" fmla="*/ 26 w 131"/>
                    <a:gd name="T67" fmla="*/ 13 h 67"/>
                    <a:gd name="T68" fmla="*/ 19 w 131"/>
                    <a:gd name="T69" fmla="*/ 19 h 67"/>
                    <a:gd name="T70" fmla="*/ 26 w 131"/>
                    <a:gd name="T71" fmla="*/ 22 h 67"/>
                    <a:gd name="T72" fmla="*/ 13 w 131"/>
                    <a:gd name="T73" fmla="*/ 34 h 67"/>
                    <a:gd name="T74" fmla="*/ 13 w 131"/>
                    <a:gd name="T75" fmla="*/ 39 h 67"/>
                    <a:gd name="T76" fmla="*/ 20 w 131"/>
                    <a:gd name="T77" fmla="*/ 39 h 67"/>
                    <a:gd name="T78" fmla="*/ 20 w 131"/>
                    <a:gd name="T79" fmla="*/ 46 h 67"/>
                    <a:gd name="T80" fmla="*/ 30 w 131"/>
                    <a:gd name="T81" fmla="*/ 46 h 67"/>
                    <a:gd name="T82" fmla="*/ 32 w 131"/>
                    <a:gd name="T83" fmla="*/ 36 h 67"/>
                    <a:gd name="T84" fmla="*/ 40 w 131"/>
                    <a:gd name="T85" fmla="*/ 45 h 67"/>
                    <a:gd name="T86" fmla="*/ 48 w 131"/>
                    <a:gd name="T87" fmla="*/ 46 h 67"/>
                    <a:gd name="T88" fmla="*/ 56 w 131"/>
                    <a:gd name="T89" fmla="*/ 48 h 67"/>
                    <a:gd name="T90" fmla="*/ 53 w 131"/>
                    <a:gd name="T91" fmla="*/ 57 h 67"/>
                    <a:gd name="T92" fmla="*/ 46 w 131"/>
                    <a:gd name="T93" fmla="*/ 57 h 67"/>
                    <a:gd name="T94" fmla="*/ 38 w 131"/>
                    <a:gd name="T95" fmla="*/ 64 h 67"/>
                    <a:gd name="T96" fmla="*/ 34 w 131"/>
                    <a:gd name="T97" fmla="*/ 64 h 67"/>
                    <a:gd name="T98" fmla="*/ 30 w 131"/>
                    <a:gd name="T99" fmla="*/ 62 h 67"/>
                    <a:gd name="T100" fmla="*/ 26 w 131"/>
                    <a:gd name="T101" fmla="*/ 64 h 67"/>
                    <a:gd name="T102" fmla="*/ 23 w 131"/>
                    <a:gd name="T103" fmla="*/ 64 h 67"/>
                    <a:gd name="T104" fmla="*/ 10 w 131"/>
                    <a:gd name="T105" fmla="*/ 66 h 67"/>
                    <a:gd name="T106" fmla="*/ 1 w 131"/>
                    <a:gd name="T107" fmla="*/ 69 h 67"/>
                    <a:gd name="T108" fmla="*/ 5 w 131"/>
                    <a:gd name="T109" fmla="*/ 76 h 67"/>
                    <a:gd name="T110" fmla="*/ 19 w 131"/>
                    <a:gd name="T111" fmla="*/ 75 h 67"/>
                    <a:gd name="T112" fmla="*/ 26 w 131"/>
                    <a:gd name="T113" fmla="*/ 79 h 67"/>
                    <a:gd name="T114" fmla="*/ 37 w 131"/>
                    <a:gd name="T115" fmla="*/ 74 h 67"/>
                    <a:gd name="T116" fmla="*/ 41 w 131"/>
                    <a:gd name="T117" fmla="*/ 80 h 67"/>
                    <a:gd name="T118" fmla="*/ 50 w 131"/>
                    <a:gd name="T119" fmla="*/ 80 h 67"/>
                    <a:gd name="T120" fmla="*/ 70 w 131"/>
                    <a:gd name="T121" fmla="*/ 77 h 6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31"/>
                    <a:gd name="T184" fmla="*/ 0 h 67"/>
                    <a:gd name="T185" fmla="*/ 131 w 131"/>
                    <a:gd name="T186" fmla="*/ 67 h 6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31" h="67">
                      <a:moveTo>
                        <a:pt x="58" y="64"/>
                      </a:moveTo>
                      <a:cubicBezTo>
                        <a:pt x="58" y="61"/>
                        <a:pt x="57" y="57"/>
                        <a:pt x="58" y="55"/>
                      </a:cubicBezTo>
                      <a:cubicBezTo>
                        <a:pt x="59" y="53"/>
                        <a:pt x="62" y="53"/>
                        <a:pt x="64" y="52"/>
                      </a:cubicBezTo>
                      <a:cubicBezTo>
                        <a:pt x="66" y="51"/>
                        <a:pt x="68" y="49"/>
                        <a:pt x="70" y="48"/>
                      </a:cubicBezTo>
                      <a:cubicBezTo>
                        <a:pt x="71" y="47"/>
                        <a:pt x="73" y="49"/>
                        <a:pt x="75" y="49"/>
                      </a:cubicBezTo>
                      <a:cubicBezTo>
                        <a:pt x="76" y="48"/>
                        <a:pt x="77" y="45"/>
                        <a:pt x="79" y="45"/>
                      </a:cubicBezTo>
                      <a:cubicBezTo>
                        <a:pt x="81" y="46"/>
                        <a:pt x="79" y="50"/>
                        <a:pt x="80" y="50"/>
                      </a:cubicBezTo>
                      <a:cubicBezTo>
                        <a:pt x="83" y="51"/>
                        <a:pt x="87" y="50"/>
                        <a:pt x="89" y="48"/>
                      </a:cubicBezTo>
                      <a:cubicBezTo>
                        <a:pt x="92" y="45"/>
                        <a:pt x="90" y="41"/>
                        <a:pt x="93" y="38"/>
                      </a:cubicBezTo>
                      <a:cubicBezTo>
                        <a:pt x="94" y="37"/>
                        <a:pt x="96" y="37"/>
                        <a:pt x="98" y="37"/>
                      </a:cubicBezTo>
                      <a:cubicBezTo>
                        <a:pt x="102" y="36"/>
                        <a:pt x="106" y="38"/>
                        <a:pt x="109" y="37"/>
                      </a:cubicBezTo>
                      <a:cubicBezTo>
                        <a:pt x="111" y="36"/>
                        <a:pt x="110" y="32"/>
                        <a:pt x="112" y="31"/>
                      </a:cubicBezTo>
                      <a:cubicBezTo>
                        <a:pt x="114" y="28"/>
                        <a:pt x="116" y="25"/>
                        <a:pt x="120" y="24"/>
                      </a:cubicBezTo>
                      <a:cubicBezTo>
                        <a:pt x="121" y="23"/>
                        <a:pt x="122" y="26"/>
                        <a:pt x="124" y="26"/>
                      </a:cubicBezTo>
                      <a:cubicBezTo>
                        <a:pt x="126" y="25"/>
                        <a:pt x="125" y="22"/>
                        <a:pt x="127" y="21"/>
                      </a:cubicBezTo>
                      <a:cubicBezTo>
                        <a:pt x="128" y="19"/>
                        <a:pt x="130" y="19"/>
                        <a:pt x="131" y="18"/>
                      </a:cubicBezTo>
                      <a:cubicBezTo>
                        <a:pt x="131" y="18"/>
                        <a:pt x="129" y="16"/>
                        <a:pt x="129" y="16"/>
                      </a:cubicBezTo>
                      <a:cubicBezTo>
                        <a:pt x="128" y="16"/>
                        <a:pt x="127" y="16"/>
                        <a:pt x="126" y="15"/>
                      </a:cubicBezTo>
                      <a:cubicBezTo>
                        <a:pt x="124" y="15"/>
                        <a:pt x="121" y="15"/>
                        <a:pt x="119" y="13"/>
                      </a:cubicBezTo>
                      <a:cubicBezTo>
                        <a:pt x="118" y="12"/>
                        <a:pt x="119" y="10"/>
                        <a:pt x="118" y="9"/>
                      </a:cubicBezTo>
                      <a:cubicBezTo>
                        <a:pt x="117" y="8"/>
                        <a:pt x="116" y="9"/>
                        <a:pt x="115" y="9"/>
                      </a:cubicBezTo>
                      <a:cubicBezTo>
                        <a:pt x="113" y="9"/>
                        <a:pt x="111" y="7"/>
                        <a:pt x="109" y="7"/>
                      </a:cubicBezTo>
                      <a:cubicBezTo>
                        <a:pt x="106" y="6"/>
                        <a:pt x="103" y="7"/>
                        <a:pt x="99" y="7"/>
                      </a:cubicBezTo>
                      <a:cubicBezTo>
                        <a:pt x="95" y="7"/>
                        <a:pt x="92" y="7"/>
                        <a:pt x="88" y="6"/>
                      </a:cubicBezTo>
                      <a:cubicBezTo>
                        <a:pt x="85" y="6"/>
                        <a:pt x="82" y="6"/>
                        <a:pt x="79" y="6"/>
                      </a:cubicBezTo>
                      <a:cubicBezTo>
                        <a:pt x="78" y="6"/>
                        <a:pt x="78" y="8"/>
                        <a:pt x="78" y="8"/>
                      </a:cubicBezTo>
                      <a:cubicBezTo>
                        <a:pt x="74" y="8"/>
                        <a:pt x="70" y="7"/>
                        <a:pt x="67" y="6"/>
                      </a:cubicBezTo>
                      <a:cubicBezTo>
                        <a:pt x="63" y="5"/>
                        <a:pt x="60" y="2"/>
                        <a:pt x="57" y="1"/>
                      </a:cubicBezTo>
                      <a:cubicBezTo>
                        <a:pt x="55" y="0"/>
                        <a:pt x="52" y="1"/>
                        <a:pt x="50" y="2"/>
                      </a:cubicBezTo>
                      <a:cubicBezTo>
                        <a:pt x="48" y="2"/>
                        <a:pt x="46" y="3"/>
                        <a:pt x="46" y="5"/>
                      </a:cubicBezTo>
                      <a:cubicBezTo>
                        <a:pt x="45" y="7"/>
                        <a:pt x="47" y="10"/>
                        <a:pt x="46" y="13"/>
                      </a:cubicBezTo>
                      <a:cubicBezTo>
                        <a:pt x="45" y="14"/>
                        <a:pt x="43" y="14"/>
                        <a:pt x="41" y="14"/>
                      </a:cubicBezTo>
                      <a:cubicBezTo>
                        <a:pt x="36" y="13"/>
                        <a:pt x="32" y="11"/>
                        <a:pt x="27" y="10"/>
                      </a:cubicBezTo>
                      <a:cubicBezTo>
                        <a:pt x="26" y="10"/>
                        <a:pt x="24" y="10"/>
                        <a:pt x="22" y="11"/>
                      </a:cubicBezTo>
                      <a:cubicBezTo>
                        <a:pt x="20" y="12"/>
                        <a:pt x="18" y="14"/>
                        <a:pt x="16" y="16"/>
                      </a:cubicBezTo>
                      <a:cubicBezTo>
                        <a:pt x="18" y="17"/>
                        <a:pt x="23" y="17"/>
                        <a:pt x="22" y="18"/>
                      </a:cubicBezTo>
                      <a:cubicBezTo>
                        <a:pt x="20" y="23"/>
                        <a:pt x="14" y="24"/>
                        <a:pt x="11" y="28"/>
                      </a:cubicBezTo>
                      <a:cubicBezTo>
                        <a:pt x="10" y="29"/>
                        <a:pt x="10" y="31"/>
                        <a:pt x="11" y="32"/>
                      </a:cubicBezTo>
                      <a:cubicBezTo>
                        <a:pt x="12" y="33"/>
                        <a:pt x="15" y="31"/>
                        <a:pt x="17" y="32"/>
                      </a:cubicBezTo>
                      <a:cubicBezTo>
                        <a:pt x="18" y="33"/>
                        <a:pt x="16" y="37"/>
                        <a:pt x="17" y="38"/>
                      </a:cubicBezTo>
                      <a:cubicBezTo>
                        <a:pt x="20" y="40"/>
                        <a:pt x="23" y="40"/>
                        <a:pt x="25" y="38"/>
                      </a:cubicBezTo>
                      <a:cubicBezTo>
                        <a:pt x="27" y="36"/>
                        <a:pt x="25" y="31"/>
                        <a:pt x="27" y="30"/>
                      </a:cubicBezTo>
                      <a:cubicBezTo>
                        <a:pt x="30" y="30"/>
                        <a:pt x="31" y="35"/>
                        <a:pt x="33" y="37"/>
                      </a:cubicBezTo>
                      <a:cubicBezTo>
                        <a:pt x="35" y="38"/>
                        <a:pt x="38" y="37"/>
                        <a:pt x="40" y="38"/>
                      </a:cubicBezTo>
                      <a:cubicBezTo>
                        <a:pt x="43" y="39"/>
                        <a:pt x="46" y="38"/>
                        <a:pt x="47" y="40"/>
                      </a:cubicBezTo>
                      <a:cubicBezTo>
                        <a:pt x="48" y="43"/>
                        <a:pt x="46" y="45"/>
                        <a:pt x="44" y="47"/>
                      </a:cubicBezTo>
                      <a:cubicBezTo>
                        <a:pt x="42" y="48"/>
                        <a:pt x="40" y="46"/>
                        <a:pt x="38" y="47"/>
                      </a:cubicBezTo>
                      <a:cubicBezTo>
                        <a:pt x="36" y="48"/>
                        <a:pt x="35" y="52"/>
                        <a:pt x="32" y="53"/>
                      </a:cubicBezTo>
                      <a:cubicBezTo>
                        <a:pt x="31" y="54"/>
                        <a:pt x="30" y="53"/>
                        <a:pt x="28" y="53"/>
                      </a:cubicBezTo>
                      <a:cubicBezTo>
                        <a:pt x="27" y="52"/>
                        <a:pt x="26" y="51"/>
                        <a:pt x="25" y="51"/>
                      </a:cubicBezTo>
                      <a:cubicBezTo>
                        <a:pt x="24" y="51"/>
                        <a:pt x="23" y="52"/>
                        <a:pt x="22" y="53"/>
                      </a:cubicBezTo>
                      <a:cubicBezTo>
                        <a:pt x="21" y="53"/>
                        <a:pt x="20" y="53"/>
                        <a:pt x="19" y="53"/>
                      </a:cubicBezTo>
                      <a:cubicBezTo>
                        <a:pt x="16" y="54"/>
                        <a:pt x="12" y="54"/>
                        <a:pt x="8" y="55"/>
                      </a:cubicBezTo>
                      <a:cubicBezTo>
                        <a:pt x="6" y="55"/>
                        <a:pt x="2" y="55"/>
                        <a:pt x="1" y="57"/>
                      </a:cubicBezTo>
                      <a:cubicBezTo>
                        <a:pt x="0" y="59"/>
                        <a:pt x="2" y="63"/>
                        <a:pt x="4" y="63"/>
                      </a:cubicBezTo>
                      <a:cubicBezTo>
                        <a:pt x="8" y="64"/>
                        <a:pt x="12" y="61"/>
                        <a:pt x="16" y="62"/>
                      </a:cubicBezTo>
                      <a:cubicBezTo>
                        <a:pt x="19" y="62"/>
                        <a:pt x="20" y="65"/>
                        <a:pt x="22" y="65"/>
                      </a:cubicBezTo>
                      <a:cubicBezTo>
                        <a:pt x="25" y="65"/>
                        <a:pt x="28" y="61"/>
                        <a:pt x="31" y="61"/>
                      </a:cubicBezTo>
                      <a:cubicBezTo>
                        <a:pt x="33" y="61"/>
                        <a:pt x="32" y="65"/>
                        <a:pt x="34" y="66"/>
                      </a:cubicBezTo>
                      <a:cubicBezTo>
                        <a:pt x="37" y="67"/>
                        <a:pt x="40" y="66"/>
                        <a:pt x="42" y="66"/>
                      </a:cubicBezTo>
                      <a:cubicBezTo>
                        <a:pt x="47" y="66"/>
                        <a:pt x="52" y="64"/>
                        <a:pt x="58" y="6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5" name="Freeform 2628"/>
                <p:cNvSpPr>
                  <a:spLocks noChangeAspect="1"/>
                </p:cNvSpPr>
                <p:nvPr/>
              </p:nvSpPr>
              <p:spPr bwMode="auto">
                <a:xfrm>
                  <a:off x="6107113" y="3025775"/>
                  <a:ext cx="188913" cy="130175"/>
                </a:xfrm>
                <a:custGeom>
                  <a:avLst/>
                  <a:gdLst>
                    <a:gd name="T0" fmla="*/ 113 w 99"/>
                    <a:gd name="T1" fmla="*/ 68 h 68"/>
                    <a:gd name="T2" fmla="*/ 119 w 99"/>
                    <a:gd name="T3" fmla="*/ 64 h 68"/>
                    <a:gd name="T4" fmla="*/ 113 w 99"/>
                    <a:gd name="T5" fmla="*/ 48 h 68"/>
                    <a:gd name="T6" fmla="*/ 106 w 99"/>
                    <a:gd name="T7" fmla="*/ 40 h 68"/>
                    <a:gd name="T8" fmla="*/ 95 w 99"/>
                    <a:gd name="T9" fmla="*/ 45 h 68"/>
                    <a:gd name="T10" fmla="*/ 95 w 99"/>
                    <a:gd name="T11" fmla="*/ 39 h 68"/>
                    <a:gd name="T12" fmla="*/ 96 w 99"/>
                    <a:gd name="T13" fmla="*/ 35 h 68"/>
                    <a:gd name="T14" fmla="*/ 94 w 99"/>
                    <a:gd name="T15" fmla="*/ 28 h 68"/>
                    <a:gd name="T16" fmla="*/ 75 w 99"/>
                    <a:gd name="T17" fmla="*/ 30 h 68"/>
                    <a:gd name="T18" fmla="*/ 65 w 99"/>
                    <a:gd name="T19" fmla="*/ 30 h 68"/>
                    <a:gd name="T20" fmla="*/ 61 w 99"/>
                    <a:gd name="T21" fmla="*/ 24 h 68"/>
                    <a:gd name="T22" fmla="*/ 50 w 99"/>
                    <a:gd name="T23" fmla="*/ 29 h 68"/>
                    <a:gd name="T24" fmla="*/ 43 w 99"/>
                    <a:gd name="T25" fmla="*/ 25 h 68"/>
                    <a:gd name="T26" fmla="*/ 29 w 99"/>
                    <a:gd name="T27" fmla="*/ 27 h 68"/>
                    <a:gd name="T28" fmla="*/ 25 w 99"/>
                    <a:gd name="T29" fmla="*/ 19 h 68"/>
                    <a:gd name="T30" fmla="*/ 34 w 99"/>
                    <a:gd name="T31" fmla="*/ 17 h 68"/>
                    <a:gd name="T32" fmla="*/ 47 w 99"/>
                    <a:gd name="T33" fmla="*/ 14 h 68"/>
                    <a:gd name="T34" fmla="*/ 44 w 99"/>
                    <a:gd name="T35" fmla="*/ 10 h 68"/>
                    <a:gd name="T36" fmla="*/ 47 w 99"/>
                    <a:gd name="T37" fmla="*/ 5 h 68"/>
                    <a:gd name="T38" fmla="*/ 38 w 99"/>
                    <a:gd name="T39" fmla="*/ 0 h 68"/>
                    <a:gd name="T40" fmla="*/ 34 w 99"/>
                    <a:gd name="T41" fmla="*/ 6 h 68"/>
                    <a:gd name="T42" fmla="*/ 26 w 99"/>
                    <a:gd name="T43" fmla="*/ 5 h 68"/>
                    <a:gd name="T44" fmla="*/ 24 w 99"/>
                    <a:gd name="T45" fmla="*/ 12 h 68"/>
                    <a:gd name="T46" fmla="*/ 14 w 99"/>
                    <a:gd name="T47" fmla="*/ 14 h 68"/>
                    <a:gd name="T48" fmla="*/ 17 w 99"/>
                    <a:gd name="T49" fmla="*/ 16 h 68"/>
                    <a:gd name="T50" fmla="*/ 17 w 99"/>
                    <a:gd name="T51" fmla="*/ 19 h 68"/>
                    <a:gd name="T52" fmla="*/ 13 w 99"/>
                    <a:gd name="T53" fmla="*/ 25 h 68"/>
                    <a:gd name="T54" fmla="*/ 2 w 99"/>
                    <a:gd name="T55" fmla="*/ 27 h 68"/>
                    <a:gd name="T56" fmla="*/ 0 w 99"/>
                    <a:gd name="T57" fmla="*/ 33 h 68"/>
                    <a:gd name="T58" fmla="*/ 2 w 99"/>
                    <a:gd name="T59" fmla="*/ 35 h 68"/>
                    <a:gd name="T60" fmla="*/ 10 w 99"/>
                    <a:gd name="T61" fmla="*/ 36 h 68"/>
                    <a:gd name="T62" fmla="*/ 10 w 99"/>
                    <a:gd name="T63" fmla="*/ 42 h 68"/>
                    <a:gd name="T64" fmla="*/ 14 w 99"/>
                    <a:gd name="T65" fmla="*/ 47 h 68"/>
                    <a:gd name="T66" fmla="*/ 16 w 99"/>
                    <a:gd name="T67" fmla="*/ 52 h 68"/>
                    <a:gd name="T68" fmla="*/ 7 w 99"/>
                    <a:gd name="T69" fmla="*/ 63 h 68"/>
                    <a:gd name="T70" fmla="*/ 7 w 99"/>
                    <a:gd name="T71" fmla="*/ 68 h 68"/>
                    <a:gd name="T72" fmla="*/ 11 w 99"/>
                    <a:gd name="T73" fmla="*/ 74 h 68"/>
                    <a:gd name="T74" fmla="*/ 18 w 99"/>
                    <a:gd name="T75" fmla="*/ 76 h 68"/>
                    <a:gd name="T76" fmla="*/ 28 w 99"/>
                    <a:gd name="T77" fmla="*/ 69 h 68"/>
                    <a:gd name="T78" fmla="*/ 32 w 99"/>
                    <a:gd name="T79" fmla="*/ 74 h 68"/>
                    <a:gd name="T80" fmla="*/ 32 w 99"/>
                    <a:gd name="T81" fmla="*/ 69 h 68"/>
                    <a:gd name="T82" fmla="*/ 36 w 99"/>
                    <a:gd name="T83" fmla="*/ 63 h 68"/>
                    <a:gd name="T84" fmla="*/ 44 w 99"/>
                    <a:gd name="T85" fmla="*/ 61 h 68"/>
                    <a:gd name="T86" fmla="*/ 40 w 99"/>
                    <a:gd name="T87" fmla="*/ 58 h 68"/>
                    <a:gd name="T88" fmla="*/ 49 w 99"/>
                    <a:gd name="T89" fmla="*/ 47 h 68"/>
                    <a:gd name="T90" fmla="*/ 58 w 99"/>
                    <a:gd name="T91" fmla="*/ 51 h 68"/>
                    <a:gd name="T92" fmla="*/ 58 w 99"/>
                    <a:gd name="T93" fmla="*/ 58 h 68"/>
                    <a:gd name="T94" fmla="*/ 64 w 99"/>
                    <a:gd name="T95" fmla="*/ 58 h 68"/>
                    <a:gd name="T96" fmla="*/ 64 w 99"/>
                    <a:gd name="T97" fmla="*/ 69 h 68"/>
                    <a:gd name="T98" fmla="*/ 66 w 99"/>
                    <a:gd name="T99" fmla="*/ 77 h 68"/>
                    <a:gd name="T100" fmla="*/ 70 w 99"/>
                    <a:gd name="T101" fmla="*/ 82 h 68"/>
                    <a:gd name="T102" fmla="*/ 73 w 99"/>
                    <a:gd name="T103" fmla="*/ 76 h 68"/>
                    <a:gd name="T104" fmla="*/ 78 w 99"/>
                    <a:gd name="T105" fmla="*/ 75 h 68"/>
                    <a:gd name="T106" fmla="*/ 85 w 99"/>
                    <a:gd name="T107" fmla="*/ 72 h 68"/>
                    <a:gd name="T108" fmla="*/ 94 w 99"/>
                    <a:gd name="T109" fmla="*/ 69 h 68"/>
                    <a:gd name="T110" fmla="*/ 99 w 99"/>
                    <a:gd name="T111" fmla="*/ 72 h 68"/>
                    <a:gd name="T112" fmla="*/ 109 w 99"/>
                    <a:gd name="T113" fmla="*/ 68 h 68"/>
                    <a:gd name="T114" fmla="*/ 113 w 99"/>
                    <a:gd name="T115" fmla="*/ 68 h 68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9"/>
                    <a:gd name="T175" fmla="*/ 0 h 68"/>
                    <a:gd name="T176" fmla="*/ 99 w 99"/>
                    <a:gd name="T177" fmla="*/ 68 h 68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9" h="68">
                      <a:moveTo>
                        <a:pt x="94" y="56"/>
                      </a:moveTo>
                      <a:cubicBezTo>
                        <a:pt x="95" y="55"/>
                        <a:pt x="99" y="55"/>
                        <a:pt x="99" y="53"/>
                      </a:cubicBezTo>
                      <a:cubicBezTo>
                        <a:pt x="99" y="48"/>
                        <a:pt x="96" y="44"/>
                        <a:pt x="94" y="40"/>
                      </a:cubicBezTo>
                      <a:cubicBezTo>
                        <a:pt x="93" y="38"/>
                        <a:pt x="91" y="34"/>
                        <a:pt x="88" y="33"/>
                      </a:cubicBezTo>
                      <a:cubicBezTo>
                        <a:pt x="85" y="33"/>
                        <a:pt x="82" y="37"/>
                        <a:pt x="79" y="37"/>
                      </a:cubicBezTo>
                      <a:cubicBezTo>
                        <a:pt x="78" y="37"/>
                        <a:pt x="79" y="34"/>
                        <a:pt x="79" y="32"/>
                      </a:cubicBezTo>
                      <a:cubicBezTo>
                        <a:pt x="80" y="31"/>
                        <a:pt x="80" y="30"/>
                        <a:pt x="80" y="29"/>
                      </a:cubicBezTo>
                      <a:cubicBezTo>
                        <a:pt x="80" y="27"/>
                        <a:pt x="78" y="24"/>
                        <a:pt x="78" y="23"/>
                      </a:cubicBezTo>
                      <a:cubicBezTo>
                        <a:pt x="72" y="23"/>
                        <a:pt x="67" y="25"/>
                        <a:pt x="62" y="25"/>
                      </a:cubicBezTo>
                      <a:cubicBezTo>
                        <a:pt x="60" y="25"/>
                        <a:pt x="57" y="26"/>
                        <a:pt x="54" y="25"/>
                      </a:cubicBezTo>
                      <a:cubicBezTo>
                        <a:pt x="52" y="24"/>
                        <a:pt x="53" y="20"/>
                        <a:pt x="51" y="20"/>
                      </a:cubicBezTo>
                      <a:cubicBezTo>
                        <a:pt x="48" y="20"/>
                        <a:pt x="45" y="24"/>
                        <a:pt x="42" y="24"/>
                      </a:cubicBezTo>
                      <a:cubicBezTo>
                        <a:pt x="40" y="24"/>
                        <a:pt x="39" y="21"/>
                        <a:pt x="36" y="21"/>
                      </a:cubicBezTo>
                      <a:cubicBezTo>
                        <a:pt x="32" y="20"/>
                        <a:pt x="28" y="23"/>
                        <a:pt x="24" y="22"/>
                      </a:cubicBezTo>
                      <a:cubicBezTo>
                        <a:pt x="22" y="22"/>
                        <a:pt x="20" y="18"/>
                        <a:pt x="21" y="16"/>
                      </a:cubicBezTo>
                      <a:cubicBezTo>
                        <a:pt x="22" y="14"/>
                        <a:pt x="26" y="14"/>
                        <a:pt x="28" y="14"/>
                      </a:cubicBezTo>
                      <a:cubicBezTo>
                        <a:pt x="32" y="13"/>
                        <a:pt x="36" y="13"/>
                        <a:pt x="39" y="12"/>
                      </a:cubicBezTo>
                      <a:cubicBezTo>
                        <a:pt x="38" y="11"/>
                        <a:pt x="37" y="10"/>
                        <a:pt x="37" y="8"/>
                      </a:cubicBezTo>
                      <a:cubicBezTo>
                        <a:pt x="37" y="7"/>
                        <a:pt x="39" y="6"/>
                        <a:pt x="39" y="4"/>
                      </a:cubicBezTo>
                      <a:cubicBezTo>
                        <a:pt x="37" y="2"/>
                        <a:pt x="35" y="0"/>
                        <a:pt x="32" y="0"/>
                      </a:cubicBezTo>
                      <a:cubicBezTo>
                        <a:pt x="30" y="0"/>
                        <a:pt x="30" y="4"/>
                        <a:pt x="28" y="5"/>
                      </a:cubicBezTo>
                      <a:cubicBezTo>
                        <a:pt x="26" y="5"/>
                        <a:pt x="24" y="3"/>
                        <a:pt x="22" y="4"/>
                      </a:cubicBezTo>
                      <a:cubicBezTo>
                        <a:pt x="21" y="5"/>
                        <a:pt x="22" y="8"/>
                        <a:pt x="20" y="10"/>
                      </a:cubicBezTo>
                      <a:cubicBezTo>
                        <a:pt x="18" y="12"/>
                        <a:pt x="15" y="11"/>
                        <a:pt x="12" y="12"/>
                      </a:cubicBezTo>
                      <a:cubicBezTo>
                        <a:pt x="11" y="13"/>
                        <a:pt x="13" y="12"/>
                        <a:pt x="14" y="13"/>
                      </a:cubicBezTo>
                      <a:cubicBezTo>
                        <a:pt x="14" y="14"/>
                        <a:pt x="14" y="15"/>
                        <a:pt x="14" y="16"/>
                      </a:cubicBezTo>
                      <a:cubicBezTo>
                        <a:pt x="13" y="18"/>
                        <a:pt x="13" y="20"/>
                        <a:pt x="11" y="21"/>
                      </a:cubicBezTo>
                      <a:cubicBezTo>
                        <a:pt x="8" y="22"/>
                        <a:pt x="5" y="21"/>
                        <a:pt x="2" y="22"/>
                      </a:cubicBezTo>
                      <a:cubicBezTo>
                        <a:pt x="0" y="23"/>
                        <a:pt x="0" y="25"/>
                        <a:pt x="0" y="27"/>
                      </a:cubicBezTo>
                      <a:cubicBezTo>
                        <a:pt x="0" y="28"/>
                        <a:pt x="1" y="29"/>
                        <a:pt x="2" y="29"/>
                      </a:cubicBezTo>
                      <a:cubicBezTo>
                        <a:pt x="4" y="30"/>
                        <a:pt x="7" y="28"/>
                        <a:pt x="8" y="30"/>
                      </a:cubicBezTo>
                      <a:cubicBezTo>
                        <a:pt x="10" y="31"/>
                        <a:pt x="8" y="34"/>
                        <a:pt x="8" y="35"/>
                      </a:cubicBezTo>
                      <a:cubicBezTo>
                        <a:pt x="9" y="37"/>
                        <a:pt x="11" y="38"/>
                        <a:pt x="12" y="39"/>
                      </a:cubicBezTo>
                      <a:cubicBezTo>
                        <a:pt x="12" y="40"/>
                        <a:pt x="13" y="42"/>
                        <a:pt x="13" y="43"/>
                      </a:cubicBezTo>
                      <a:cubicBezTo>
                        <a:pt x="11" y="47"/>
                        <a:pt x="8" y="49"/>
                        <a:pt x="6" y="52"/>
                      </a:cubicBezTo>
                      <a:cubicBezTo>
                        <a:pt x="6" y="53"/>
                        <a:pt x="6" y="55"/>
                        <a:pt x="6" y="56"/>
                      </a:cubicBezTo>
                      <a:cubicBezTo>
                        <a:pt x="7" y="58"/>
                        <a:pt x="8" y="59"/>
                        <a:pt x="9" y="61"/>
                      </a:cubicBezTo>
                      <a:cubicBezTo>
                        <a:pt x="11" y="62"/>
                        <a:pt x="13" y="63"/>
                        <a:pt x="15" y="63"/>
                      </a:cubicBezTo>
                      <a:cubicBezTo>
                        <a:pt x="18" y="62"/>
                        <a:pt x="20" y="57"/>
                        <a:pt x="23" y="57"/>
                      </a:cubicBezTo>
                      <a:cubicBezTo>
                        <a:pt x="25" y="56"/>
                        <a:pt x="25" y="60"/>
                        <a:pt x="27" y="61"/>
                      </a:cubicBezTo>
                      <a:cubicBezTo>
                        <a:pt x="28" y="61"/>
                        <a:pt x="27" y="58"/>
                        <a:pt x="27" y="57"/>
                      </a:cubicBezTo>
                      <a:cubicBezTo>
                        <a:pt x="28" y="55"/>
                        <a:pt x="28" y="53"/>
                        <a:pt x="30" y="52"/>
                      </a:cubicBezTo>
                      <a:cubicBezTo>
                        <a:pt x="32" y="51"/>
                        <a:pt x="36" y="53"/>
                        <a:pt x="37" y="51"/>
                      </a:cubicBezTo>
                      <a:cubicBezTo>
                        <a:pt x="38" y="50"/>
                        <a:pt x="33" y="50"/>
                        <a:pt x="33" y="48"/>
                      </a:cubicBezTo>
                      <a:cubicBezTo>
                        <a:pt x="34" y="44"/>
                        <a:pt x="37" y="40"/>
                        <a:pt x="41" y="39"/>
                      </a:cubicBezTo>
                      <a:cubicBezTo>
                        <a:pt x="44" y="38"/>
                        <a:pt x="47" y="40"/>
                        <a:pt x="48" y="42"/>
                      </a:cubicBezTo>
                      <a:cubicBezTo>
                        <a:pt x="49" y="44"/>
                        <a:pt x="47" y="46"/>
                        <a:pt x="48" y="48"/>
                      </a:cubicBezTo>
                      <a:cubicBezTo>
                        <a:pt x="49" y="49"/>
                        <a:pt x="52" y="46"/>
                        <a:pt x="53" y="48"/>
                      </a:cubicBezTo>
                      <a:cubicBezTo>
                        <a:pt x="54" y="50"/>
                        <a:pt x="52" y="54"/>
                        <a:pt x="53" y="57"/>
                      </a:cubicBezTo>
                      <a:cubicBezTo>
                        <a:pt x="53" y="59"/>
                        <a:pt x="54" y="61"/>
                        <a:pt x="55" y="64"/>
                      </a:cubicBezTo>
                      <a:cubicBezTo>
                        <a:pt x="56" y="65"/>
                        <a:pt x="56" y="68"/>
                        <a:pt x="58" y="68"/>
                      </a:cubicBezTo>
                      <a:cubicBezTo>
                        <a:pt x="60" y="67"/>
                        <a:pt x="60" y="64"/>
                        <a:pt x="61" y="63"/>
                      </a:cubicBezTo>
                      <a:cubicBezTo>
                        <a:pt x="62" y="62"/>
                        <a:pt x="64" y="63"/>
                        <a:pt x="65" y="62"/>
                      </a:cubicBezTo>
                      <a:cubicBezTo>
                        <a:pt x="67" y="62"/>
                        <a:pt x="69" y="61"/>
                        <a:pt x="71" y="60"/>
                      </a:cubicBezTo>
                      <a:cubicBezTo>
                        <a:pt x="73" y="59"/>
                        <a:pt x="76" y="57"/>
                        <a:pt x="78" y="57"/>
                      </a:cubicBezTo>
                      <a:cubicBezTo>
                        <a:pt x="80" y="57"/>
                        <a:pt x="80" y="60"/>
                        <a:pt x="82" y="60"/>
                      </a:cubicBezTo>
                      <a:cubicBezTo>
                        <a:pt x="85" y="60"/>
                        <a:pt x="88" y="57"/>
                        <a:pt x="91" y="56"/>
                      </a:cubicBezTo>
                      <a:cubicBezTo>
                        <a:pt x="92" y="56"/>
                        <a:pt x="93" y="56"/>
                        <a:pt x="94" y="5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6" name="Freeform 2629"/>
                <p:cNvSpPr>
                  <a:spLocks noChangeAspect="1"/>
                </p:cNvSpPr>
                <p:nvPr/>
              </p:nvSpPr>
              <p:spPr bwMode="auto">
                <a:xfrm>
                  <a:off x="6161088" y="3192463"/>
                  <a:ext cx="687388" cy="784225"/>
                </a:xfrm>
                <a:custGeom>
                  <a:avLst/>
                  <a:gdLst>
                    <a:gd name="T0" fmla="*/ 302 w 361"/>
                    <a:gd name="T1" fmla="*/ 247 h 412"/>
                    <a:gd name="T2" fmla="*/ 278 w 361"/>
                    <a:gd name="T3" fmla="*/ 290 h 412"/>
                    <a:gd name="T4" fmla="*/ 234 w 361"/>
                    <a:gd name="T5" fmla="*/ 327 h 412"/>
                    <a:gd name="T6" fmla="*/ 191 w 361"/>
                    <a:gd name="T7" fmla="*/ 360 h 412"/>
                    <a:gd name="T8" fmla="*/ 187 w 361"/>
                    <a:gd name="T9" fmla="*/ 453 h 412"/>
                    <a:gd name="T10" fmla="*/ 158 w 361"/>
                    <a:gd name="T11" fmla="*/ 490 h 412"/>
                    <a:gd name="T12" fmla="*/ 137 w 361"/>
                    <a:gd name="T13" fmla="*/ 463 h 412"/>
                    <a:gd name="T14" fmla="*/ 106 w 361"/>
                    <a:gd name="T15" fmla="*/ 384 h 412"/>
                    <a:gd name="T16" fmla="*/ 85 w 361"/>
                    <a:gd name="T17" fmla="*/ 332 h 412"/>
                    <a:gd name="T18" fmla="*/ 77 w 361"/>
                    <a:gd name="T19" fmla="*/ 297 h 412"/>
                    <a:gd name="T20" fmla="*/ 74 w 361"/>
                    <a:gd name="T21" fmla="*/ 257 h 412"/>
                    <a:gd name="T22" fmla="*/ 64 w 361"/>
                    <a:gd name="T23" fmla="*/ 249 h 412"/>
                    <a:gd name="T24" fmla="*/ 14 w 361"/>
                    <a:gd name="T25" fmla="*/ 249 h 412"/>
                    <a:gd name="T26" fmla="*/ 36 w 361"/>
                    <a:gd name="T27" fmla="*/ 228 h 412"/>
                    <a:gd name="T28" fmla="*/ 6 w 361"/>
                    <a:gd name="T29" fmla="*/ 219 h 412"/>
                    <a:gd name="T30" fmla="*/ 23 w 361"/>
                    <a:gd name="T31" fmla="*/ 210 h 412"/>
                    <a:gd name="T32" fmla="*/ 42 w 361"/>
                    <a:gd name="T33" fmla="*/ 204 h 412"/>
                    <a:gd name="T34" fmla="*/ 28 w 361"/>
                    <a:gd name="T35" fmla="*/ 176 h 412"/>
                    <a:gd name="T36" fmla="*/ 29 w 361"/>
                    <a:gd name="T37" fmla="*/ 141 h 412"/>
                    <a:gd name="T38" fmla="*/ 52 w 361"/>
                    <a:gd name="T39" fmla="*/ 133 h 412"/>
                    <a:gd name="T40" fmla="*/ 80 w 361"/>
                    <a:gd name="T41" fmla="*/ 100 h 412"/>
                    <a:gd name="T42" fmla="*/ 89 w 361"/>
                    <a:gd name="T43" fmla="*/ 76 h 412"/>
                    <a:gd name="T44" fmla="*/ 85 w 361"/>
                    <a:gd name="T45" fmla="*/ 54 h 412"/>
                    <a:gd name="T46" fmla="*/ 83 w 361"/>
                    <a:gd name="T47" fmla="*/ 16 h 412"/>
                    <a:gd name="T48" fmla="*/ 125 w 361"/>
                    <a:gd name="T49" fmla="*/ 2 h 412"/>
                    <a:gd name="T50" fmla="*/ 142 w 361"/>
                    <a:gd name="T51" fmla="*/ 26 h 412"/>
                    <a:gd name="T52" fmla="*/ 148 w 361"/>
                    <a:gd name="T53" fmla="*/ 59 h 412"/>
                    <a:gd name="T54" fmla="*/ 151 w 361"/>
                    <a:gd name="T55" fmla="*/ 80 h 412"/>
                    <a:gd name="T56" fmla="*/ 186 w 361"/>
                    <a:gd name="T57" fmla="*/ 101 h 412"/>
                    <a:gd name="T58" fmla="*/ 178 w 361"/>
                    <a:gd name="T59" fmla="*/ 128 h 412"/>
                    <a:gd name="T60" fmla="*/ 234 w 361"/>
                    <a:gd name="T61" fmla="*/ 151 h 412"/>
                    <a:gd name="T62" fmla="*/ 260 w 361"/>
                    <a:gd name="T63" fmla="*/ 168 h 412"/>
                    <a:gd name="T64" fmla="*/ 293 w 361"/>
                    <a:gd name="T65" fmla="*/ 158 h 412"/>
                    <a:gd name="T66" fmla="*/ 305 w 361"/>
                    <a:gd name="T67" fmla="*/ 147 h 412"/>
                    <a:gd name="T68" fmla="*/ 332 w 361"/>
                    <a:gd name="T69" fmla="*/ 164 h 412"/>
                    <a:gd name="T70" fmla="*/ 345 w 361"/>
                    <a:gd name="T71" fmla="*/ 145 h 412"/>
                    <a:gd name="T72" fmla="*/ 369 w 361"/>
                    <a:gd name="T73" fmla="*/ 127 h 412"/>
                    <a:gd name="T74" fmla="*/ 401 w 361"/>
                    <a:gd name="T75" fmla="*/ 120 h 412"/>
                    <a:gd name="T76" fmla="*/ 419 w 361"/>
                    <a:gd name="T77" fmla="*/ 133 h 412"/>
                    <a:gd name="T78" fmla="*/ 426 w 361"/>
                    <a:gd name="T79" fmla="*/ 146 h 412"/>
                    <a:gd name="T80" fmla="*/ 414 w 361"/>
                    <a:gd name="T81" fmla="*/ 157 h 412"/>
                    <a:gd name="T82" fmla="*/ 404 w 361"/>
                    <a:gd name="T83" fmla="*/ 179 h 412"/>
                    <a:gd name="T84" fmla="*/ 391 w 361"/>
                    <a:gd name="T85" fmla="*/ 216 h 412"/>
                    <a:gd name="T86" fmla="*/ 381 w 361"/>
                    <a:gd name="T87" fmla="*/ 233 h 412"/>
                    <a:gd name="T88" fmla="*/ 369 w 361"/>
                    <a:gd name="T89" fmla="*/ 252 h 412"/>
                    <a:gd name="T90" fmla="*/ 356 w 361"/>
                    <a:gd name="T91" fmla="*/ 230 h 412"/>
                    <a:gd name="T92" fmla="*/ 347 w 361"/>
                    <a:gd name="T93" fmla="*/ 212 h 412"/>
                    <a:gd name="T94" fmla="*/ 354 w 361"/>
                    <a:gd name="T95" fmla="*/ 192 h 412"/>
                    <a:gd name="T96" fmla="*/ 317 w 361"/>
                    <a:gd name="T97" fmla="*/ 179 h 412"/>
                    <a:gd name="T98" fmla="*/ 302 w 361"/>
                    <a:gd name="T99" fmla="*/ 171 h 412"/>
                    <a:gd name="T100" fmla="*/ 305 w 361"/>
                    <a:gd name="T101" fmla="*/ 198 h 412"/>
                    <a:gd name="T102" fmla="*/ 307 w 361"/>
                    <a:gd name="T103" fmla="*/ 217 h 412"/>
                    <a:gd name="T104" fmla="*/ 314 w 361"/>
                    <a:gd name="T105" fmla="*/ 236 h 41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61"/>
                    <a:gd name="T160" fmla="*/ 0 h 412"/>
                    <a:gd name="T161" fmla="*/ 361 w 361"/>
                    <a:gd name="T162" fmla="*/ 412 h 41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61" h="412">
                      <a:moveTo>
                        <a:pt x="266" y="211"/>
                      </a:moveTo>
                      <a:cubicBezTo>
                        <a:pt x="265" y="212"/>
                        <a:pt x="264" y="215"/>
                        <a:pt x="263" y="214"/>
                      </a:cubicBezTo>
                      <a:cubicBezTo>
                        <a:pt x="260" y="213"/>
                        <a:pt x="261" y="208"/>
                        <a:pt x="258" y="208"/>
                      </a:cubicBezTo>
                      <a:cubicBezTo>
                        <a:pt x="256" y="207"/>
                        <a:pt x="258" y="213"/>
                        <a:pt x="256" y="212"/>
                      </a:cubicBezTo>
                      <a:cubicBezTo>
                        <a:pt x="254" y="212"/>
                        <a:pt x="254" y="206"/>
                        <a:pt x="252" y="206"/>
                      </a:cubicBezTo>
                      <a:cubicBezTo>
                        <a:pt x="249" y="207"/>
                        <a:pt x="249" y="211"/>
                        <a:pt x="247" y="213"/>
                      </a:cubicBezTo>
                      <a:cubicBezTo>
                        <a:pt x="245" y="216"/>
                        <a:pt x="239" y="215"/>
                        <a:pt x="238" y="219"/>
                      </a:cubicBezTo>
                      <a:cubicBezTo>
                        <a:pt x="236" y="221"/>
                        <a:pt x="239" y="225"/>
                        <a:pt x="239" y="228"/>
                      </a:cubicBezTo>
                      <a:cubicBezTo>
                        <a:pt x="239" y="230"/>
                        <a:pt x="238" y="231"/>
                        <a:pt x="238" y="233"/>
                      </a:cubicBezTo>
                      <a:cubicBezTo>
                        <a:pt x="236" y="236"/>
                        <a:pt x="234" y="240"/>
                        <a:pt x="232" y="242"/>
                      </a:cubicBezTo>
                      <a:cubicBezTo>
                        <a:pt x="230" y="244"/>
                        <a:pt x="227" y="245"/>
                        <a:pt x="224" y="245"/>
                      </a:cubicBezTo>
                      <a:cubicBezTo>
                        <a:pt x="223" y="245"/>
                        <a:pt x="221" y="242"/>
                        <a:pt x="220" y="243"/>
                      </a:cubicBezTo>
                      <a:cubicBezTo>
                        <a:pt x="217" y="245"/>
                        <a:pt x="217" y="249"/>
                        <a:pt x="215" y="251"/>
                      </a:cubicBezTo>
                      <a:cubicBezTo>
                        <a:pt x="212" y="255"/>
                        <a:pt x="209" y="260"/>
                        <a:pt x="206" y="264"/>
                      </a:cubicBezTo>
                      <a:cubicBezTo>
                        <a:pt x="203" y="267"/>
                        <a:pt x="199" y="270"/>
                        <a:pt x="195" y="273"/>
                      </a:cubicBezTo>
                      <a:cubicBezTo>
                        <a:pt x="191" y="276"/>
                        <a:pt x="185" y="276"/>
                        <a:pt x="182" y="280"/>
                      </a:cubicBezTo>
                      <a:cubicBezTo>
                        <a:pt x="181" y="283"/>
                        <a:pt x="187" y="286"/>
                        <a:pt x="185" y="288"/>
                      </a:cubicBezTo>
                      <a:cubicBezTo>
                        <a:pt x="183" y="292"/>
                        <a:pt x="177" y="290"/>
                        <a:pt x="174" y="292"/>
                      </a:cubicBezTo>
                      <a:cubicBezTo>
                        <a:pt x="171" y="294"/>
                        <a:pt x="170" y="298"/>
                        <a:pt x="167" y="300"/>
                      </a:cubicBezTo>
                      <a:cubicBezTo>
                        <a:pt x="164" y="301"/>
                        <a:pt x="161" y="298"/>
                        <a:pt x="159" y="300"/>
                      </a:cubicBezTo>
                      <a:cubicBezTo>
                        <a:pt x="157" y="301"/>
                        <a:pt x="157" y="305"/>
                        <a:pt x="157" y="308"/>
                      </a:cubicBezTo>
                      <a:cubicBezTo>
                        <a:pt x="158" y="314"/>
                        <a:pt x="160" y="321"/>
                        <a:pt x="160" y="328"/>
                      </a:cubicBezTo>
                      <a:cubicBezTo>
                        <a:pt x="161" y="333"/>
                        <a:pt x="161" y="338"/>
                        <a:pt x="160" y="342"/>
                      </a:cubicBezTo>
                      <a:cubicBezTo>
                        <a:pt x="159" y="347"/>
                        <a:pt x="156" y="352"/>
                        <a:pt x="155" y="356"/>
                      </a:cubicBezTo>
                      <a:cubicBezTo>
                        <a:pt x="154" y="364"/>
                        <a:pt x="158" y="371"/>
                        <a:pt x="156" y="378"/>
                      </a:cubicBezTo>
                      <a:cubicBezTo>
                        <a:pt x="156" y="380"/>
                        <a:pt x="152" y="377"/>
                        <a:pt x="150" y="378"/>
                      </a:cubicBezTo>
                      <a:cubicBezTo>
                        <a:pt x="147" y="381"/>
                        <a:pt x="145" y="384"/>
                        <a:pt x="144" y="388"/>
                      </a:cubicBezTo>
                      <a:cubicBezTo>
                        <a:pt x="144" y="391"/>
                        <a:pt x="148" y="393"/>
                        <a:pt x="147" y="395"/>
                      </a:cubicBezTo>
                      <a:cubicBezTo>
                        <a:pt x="146" y="397"/>
                        <a:pt x="141" y="396"/>
                        <a:pt x="139" y="398"/>
                      </a:cubicBezTo>
                      <a:cubicBezTo>
                        <a:pt x="136" y="401"/>
                        <a:pt x="135" y="406"/>
                        <a:pt x="132" y="409"/>
                      </a:cubicBezTo>
                      <a:cubicBezTo>
                        <a:pt x="131" y="411"/>
                        <a:pt x="128" y="412"/>
                        <a:pt x="126" y="411"/>
                      </a:cubicBezTo>
                      <a:cubicBezTo>
                        <a:pt x="123" y="409"/>
                        <a:pt x="120" y="405"/>
                        <a:pt x="118" y="402"/>
                      </a:cubicBezTo>
                      <a:cubicBezTo>
                        <a:pt x="118" y="401"/>
                        <a:pt x="119" y="400"/>
                        <a:pt x="119" y="399"/>
                      </a:cubicBezTo>
                      <a:cubicBezTo>
                        <a:pt x="119" y="398"/>
                        <a:pt x="117" y="397"/>
                        <a:pt x="116" y="395"/>
                      </a:cubicBezTo>
                      <a:cubicBezTo>
                        <a:pt x="115" y="392"/>
                        <a:pt x="116" y="389"/>
                        <a:pt x="114" y="386"/>
                      </a:cubicBezTo>
                      <a:cubicBezTo>
                        <a:pt x="113" y="383"/>
                        <a:pt x="110" y="380"/>
                        <a:pt x="109" y="376"/>
                      </a:cubicBezTo>
                      <a:cubicBezTo>
                        <a:pt x="108" y="372"/>
                        <a:pt x="109" y="368"/>
                        <a:pt x="107" y="364"/>
                      </a:cubicBezTo>
                      <a:cubicBezTo>
                        <a:pt x="105" y="359"/>
                        <a:pt x="100" y="354"/>
                        <a:pt x="96" y="348"/>
                      </a:cubicBezTo>
                      <a:cubicBezTo>
                        <a:pt x="94" y="345"/>
                        <a:pt x="92" y="341"/>
                        <a:pt x="91" y="337"/>
                      </a:cubicBezTo>
                      <a:cubicBezTo>
                        <a:pt x="89" y="331"/>
                        <a:pt x="90" y="326"/>
                        <a:pt x="88" y="320"/>
                      </a:cubicBezTo>
                      <a:cubicBezTo>
                        <a:pt x="87" y="318"/>
                        <a:pt x="85" y="316"/>
                        <a:pt x="83" y="313"/>
                      </a:cubicBezTo>
                      <a:cubicBezTo>
                        <a:pt x="81" y="311"/>
                        <a:pt x="79" y="308"/>
                        <a:pt x="77" y="306"/>
                      </a:cubicBezTo>
                      <a:cubicBezTo>
                        <a:pt x="77" y="305"/>
                        <a:pt x="77" y="304"/>
                        <a:pt x="77" y="303"/>
                      </a:cubicBezTo>
                      <a:cubicBezTo>
                        <a:pt x="76" y="300"/>
                        <a:pt x="73" y="298"/>
                        <a:pt x="72" y="295"/>
                      </a:cubicBezTo>
                      <a:cubicBezTo>
                        <a:pt x="71" y="289"/>
                        <a:pt x="72" y="283"/>
                        <a:pt x="71" y="277"/>
                      </a:cubicBezTo>
                      <a:cubicBezTo>
                        <a:pt x="70" y="272"/>
                        <a:pt x="67" y="269"/>
                        <a:pt x="66" y="264"/>
                      </a:cubicBezTo>
                      <a:cubicBezTo>
                        <a:pt x="66" y="263"/>
                        <a:pt x="68" y="262"/>
                        <a:pt x="68" y="261"/>
                      </a:cubicBezTo>
                      <a:cubicBezTo>
                        <a:pt x="68" y="260"/>
                        <a:pt x="65" y="261"/>
                        <a:pt x="65" y="259"/>
                      </a:cubicBezTo>
                      <a:cubicBezTo>
                        <a:pt x="64" y="258"/>
                        <a:pt x="65" y="255"/>
                        <a:pt x="65" y="253"/>
                      </a:cubicBezTo>
                      <a:cubicBezTo>
                        <a:pt x="65" y="252"/>
                        <a:pt x="65" y="250"/>
                        <a:pt x="64" y="248"/>
                      </a:cubicBezTo>
                      <a:cubicBezTo>
                        <a:pt x="63" y="243"/>
                        <a:pt x="60" y="239"/>
                        <a:pt x="60" y="234"/>
                      </a:cubicBezTo>
                      <a:cubicBezTo>
                        <a:pt x="60" y="231"/>
                        <a:pt x="63" y="230"/>
                        <a:pt x="63" y="227"/>
                      </a:cubicBezTo>
                      <a:cubicBezTo>
                        <a:pt x="64" y="224"/>
                        <a:pt x="62" y="221"/>
                        <a:pt x="61" y="219"/>
                      </a:cubicBezTo>
                      <a:cubicBezTo>
                        <a:pt x="60" y="218"/>
                        <a:pt x="58" y="217"/>
                        <a:pt x="59" y="215"/>
                      </a:cubicBezTo>
                      <a:cubicBezTo>
                        <a:pt x="59" y="214"/>
                        <a:pt x="62" y="215"/>
                        <a:pt x="62" y="214"/>
                      </a:cubicBezTo>
                      <a:cubicBezTo>
                        <a:pt x="61" y="212"/>
                        <a:pt x="58" y="214"/>
                        <a:pt x="57" y="213"/>
                      </a:cubicBezTo>
                      <a:cubicBezTo>
                        <a:pt x="56" y="211"/>
                        <a:pt x="57" y="208"/>
                        <a:pt x="57" y="206"/>
                      </a:cubicBezTo>
                      <a:cubicBezTo>
                        <a:pt x="58" y="204"/>
                        <a:pt x="60" y="203"/>
                        <a:pt x="59" y="203"/>
                      </a:cubicBezTo>
                      <a:cubicBezTo>
                        <a:pt x="58" y="201"/>
                        <a:pt x="55" y="201"/>
                        <a:pt x="54" y="203"/>
                      </a:cubicBezTo>
                      <a:cubicBezTo>
                        <a:pt x="53" y="204"/>
                        <a:pt x="53" y="206"/>
                        <a:pt x="53" y="208"/>
                      </a:cubicBezTo>
                      <a:cubicBezTo>
                        <a:pt x="53" y="211"/>
                        <a:pt x="53" y="213"/>
                        <a:pt x="53" y="215"/>
                      </a:cubicBezTo>
                      <a:cubicBezTo>
                        <a:pt x="53" y="217"/>
                        <a:pt x="53" y="219"/>
                        <a:pt x="51" y="220"/>
                      </a:cubicBezTo>
                      <a:cubicBezTo>
                        <a:pt x="49" y="223"/>
                        <a:pt x="46" y="225"/>
                        <a:pt x="42" y="226"/>
                      </a:cubicBezTo>
                      <a:cubicBezTo>
                        <a:pt x="38" y="226"/>
                        <a:pt x="34" y="225"/>
                        <a:pt x="31" y="223"/>
                      </a:cubicBezTo>
                      <a:cubicBezTo>
                        <a:pt x="24" y="219"/>
                        <a:pt x="17" y="214"/>
                        <a:pt x="12" y="208"/>
                      </a:cubicBezTo>
                      <a:cubicBezTo>
                        <a:pt x="11" y="207"/>
                        <a:pt x="11" y="204"/>
                        <a:pt x="12" y="203"/>
                      </a:cubicBezTo>
                      <a:cubicBezTo>
                        <a:pt x="14" y="201"/>
                        <a:pt x="16" y="204"/>
                        <a:pt x="18" y="204"/>
                      </a:cubicBezTo>
                      <a:cubicBezTo>
                        <a:pt x="22" y="202"/>
                        <a:pt x="25" y="199"/>
                        <a:pt x="28" y="197"/>
                      </a:cubicBezTo>
                      <a:cubicBezTo>
                        <a:pt x="29" y="196"/>
                        <a:pt x="32" y="194"/>
                        <a:pt x="33" y="192"/>
                      </a:cubicBezTo>
                      <a:cubicBezTo>
                        <a:pt x="33" y="191"/>
                        <a:pt x="31" y="190"/>
                        <a:pt x="30" y="190"/>
                      </a:cubicBezTo>
                      <a:cubicBezTo>
                        <a:pt x="27" y="191"/>
                        <a:pt x="26" y="194"/>
                        <a:pt x="23" y="194"/>
                      </a:cubicBezTo>
                      <a:cubicBezTo>
                        <a:pt x="20" y="195"/>
                        <a:pt x="15" y="195"/>
                        <a:pt x="12" y="194"/>
                      </a:cubicBezTo>
                      <a:cubicBezTo>
                        <a:pt x="10" y="194"/>
                        <a:pt x="8" y="191"/>
                        <a:pt x="7" y="189"/>
                      </a:cubicBezTo>
                      <a:cubicBezTo>
                        <a:pt x="6" y="188"/>
                        <a:pt x="6" y="187"/>
                        <a:pt x="5" y="186"/>
                      </a:cubicBezTo>
                      <a:cubicBezTo>
                        <a:pt x="5" y="185"/>
                        <a:pt x="6" y="183"/>
                        <a:pt x="5" y="183"/>
                      </a:cubicBezTo>
                      <a:cubicBezTo>
                        <a:pt x="4" y="182"/>
                        <a:pt x="2" y="182"/>
                        <a:pt x="0" y="182"/>
                      </a:cubicBezTo>
                      <a:cubicBezTo>
                        <a:pt x="1" y="181"/>
                        <a:pt x="3" y="180"/>
                        <a:pt x="4" y="179"/>
                      </a:cubicBezTo>
                      <a:cubicBezTo>
                        <a:pt x="5" y="178"/>
                        <a:pt x="7" y="178"/>
                        <a:pt x="8" y="177"/>
                      </a:cubicBezTo>
                      <a:cubicBezTo>
                        <a:pt x="9" y="176"/>
                        <a:pt x="7" y="174"/>
                        <a:pt x="8" y="174"/>
                      </a:cubicBezTo>
                      <a:cubicBezTo>
                        <a:pt x="12" y="173"/>
                        <a:pt x="15" y="174"/>
                        <a:pt x="19" y="175"/>
                      </a:cubicBezTo>
                      <a:cubicBezTo>
                        <a:pt x="21" y="175"/>
                        <a:pt x="23" y="176"/>
                        <a:pt x="25" y="176"/>
                      </a:cubicBezTo>
                      <a:cubicBezTo>
                        <a:pt x="28" y="176"/>
                        <a:pt x="30" y="172"/>
                        <a:pt x="33" y="172"/>
                      </a:cubicBezTo>
                      <a:cubicBezTo>
                        <a:pt x="34" y="172"/>
                        <a:pt x="31" y="175"/>
                        <a:pt x="33" y="175"/>
                      </a:cubicBezTo>
                      <a:cubicBezTo>
                        <a:pt x="34" y="176"/>
                        <a:pt x="37" y="175"/>
                        <a:pt x="37" y="174"/>
                      </a:cubicBezTo>
                      <a:cubicBezTo>
                        <a:pt x="38" y="173"/>
                        <a:pt x="35" y="171"/>
                        <a:pt x="35" y="170"/>
                      </a:cubicBezTo>
                      <a:cubicBezTo>
                        <a:pt x="35" y="169"/>
                        <a:pt x="38" y="169"/>
                        <a:pt x="38" y="169"/>
                      </a:cubicBezTo>
                      <a:cubicBezTo>
                        <a:pt x="37" y="165"/>
                        <a:pt x="33" y="162"/>
                        <a:pt x="32" y="158"/>
                      </a:cubicBezTo>
                      <a:cubicBezTo>
                        <a:pt x="31" y="157"/>
                        <a:pt x="33" y="155"/>
                        <a:pt x="32" y="154"/>
                      </a:cubicBezTo>
                      <a:cubicBezTo>
                        <a:pt x="31" y="154"/>
                        <a:pt x="29" y="155"/>
                        <a:pt x="28" y="154"/>
                      </a:cubicBezTo>
                      <a:cubicBezTo>
                        <a:pt x="25" y="153"/>
                        <a:pt x="24" y="150"/>
                        <a:pt x="23" y="147"/>
                      </a:cubicBezTo>
                      <a:cubicBezTo>
                        <a:pt x="22" y="145"/>
                        <a:pt x="24" y="143"/>
                        <a:pt x="23" y="140"/>
                      </a:cubicBezTo>
                      <a:cubicBezTo>
                        <a:pt x="23" y="139"/>
                        <a:pt x="21" y="139"/>
                        <a:pt x="20" y="138"/>
                      </a:cubicBezTo>
                      <a:cubicBezTo>
                        <a:pt x="18" y="138"/>
                        <a:pt x="16" y="139"/>
                        <a:pt x="15" y="138"/>
                      </a:cubicBezTo>
                      <a:cubicBezTo>
                        <a:pt x="13" y="137"/>
                        <a:pt x="12" y="135"/>
                        <a:pt x="13" y="133"/>
                      </a:cubicBezTo>
                      <a:cubicBezTo>
                        <a:pt x="15" y="127"/>
                        <a:pt x="20" y="123"/>
                        <a:pt x="24" y="118"/>
                      </a:cubicBezTo>
                      <a:cubicBezTo>
                        <a:pt x="25" y="118"/>
                        <a:pt x="26" y="117"/>
                        <a:pt x="27" y="118"/>
                      </a:cubicBezTo>
                      <a:cubicBezTo>
                        <a:pt x="29" y="118"/>
                        <a:pt x="30" y="121"/>
                        <a:pt x="32" y="122"/>
                      </a:cubicBezTo>
                      <a:cubicBezTo>
                        <a:pt x="34" y="122"/>
                        <a:pt x="35" y="119"/>
                        <a:pt x="37" y="118"/>
                      </a:cubicBezTo>
                      <a:cubicBezTo>
                        <a:pt x="39" y="118"/>
                        <a:pt x="42" y="121"/>
                        <a:pt x="43" y="119"/>
                      </a:cubicBezTo>
                      <a:cubicBezTo>
                        <a:pt x="45" y="117"/>
                        <a:pt x="43" y="114"/>
                        <a:pt x="43" y="111"/>
                      </a:cubicBezTo>
                      <a:cubicBezTo>
                        <a:pt x="44" y="110"/>
                        <a:pt x="46" y="111"/>
                        <a:pt x="47" y="110"/>
                      </a:cubicBezTo>
                      <a:cubicBezTo>
                        <a:pt x="49" y="108"/>
                        <a:pt x="49" y="105"/>
                        <a:pt x="51" y="104"/>
                      </a:cubicBezTo>
                      <a:cubicBezTo>
                        <a:pt x="53" y="101"/>
                        <a:pt x="58" y="101"/>
                        <a:pt x="59" y="98"/>
                      </a:cubicBezTo>
                      <a:cubicBezTo>
                        <a:pt x="61" y="95"/>
                        <a:pt x="58" y="90"/>
                        <a:pt x="59" y="87"/>
                      </a:cubicBezTo>
                      <a:cubicBezTo>
                        <a:pt x="60" y="84"/>
                        <a:pt x="65" y="84"/>
                        <a:pt x="67" y="83"/>
                      </a:cubicBezTo>
                      <a:cubicBezTo>
                        <a:pt x="67" y="82"/>
                        <a:pt x="66" y="80"/>
                        <a:pt x="67" y="79"/>
                      </a:cubicBezTo>
                      <a:cubicBezTo>
                        <a:pt x="68" y="77"/>
                        <a:pt x="69" y="74"/>
                        <a:pt x="71" y="72"/>
                      </a:cubicBezTo>
                      <a:cubicBezTo>
                        <a:pt x="72" y="71"/>
                        <a:pt x="74" y="72"/>
                        <a:pt x="74" y="70"/>
                      </a:cubicBezTo>
                      <a:cubicBezTo>
                        <a:pt x="75" y="69"/>
                        <a:pt x="72" y="69"/>
                        <a:pt x="72" y="67"/>
                      </a:cubicBezTo>
                      <a:cubicBezTo>
                        <a:pt x="72" y="66"/>
                        <a:pt x="74" y="65"/>
                        <a:pt x="74" y="63"/>
                      </a:cubicBezTo>
                      <a:cubicBezTo>
                        <a:pt x="74" y="62"/>
                        <a:pt x="72" y="60"/>
                        <a:pt x="73" y="59"/>
                      </a:cubicBezTo>
                      <a:cubicBezTo>
                        <a:pt x="73" y="57"/>
                        <a:pt x="75" y="55"/>
                        <a:pt x="76" y="54"/>
                      </a:cubicBezTo>
                      <a:cubicBezTo>
                        <a:pt x="79" y="52"/>
                        <a:pt x="83" y="52"/>
                        <a:pt x="84" y="50"/>
                      </a:cubicBezTo>
                      <a:cubicBezTo>
                        <a:pt x="85" y="47"/>
                        <a:pt x="81" y="45"/>
                        <a:pt x="79" y="44"/>
                      </a:cubicBezTo>
                      <a:cubicBezTo>
                        <a:pt x="76" y="43"/>
                        <a:pt x="73" y="45"/>
                        <a:pt x="71" y="45"/>
                      </a:cubicBezTo>
                      <a:cubicBezTo>
                        <a:pt x="70" y="44"/>
                        <a:pt x="71" y="43"/>
                        <a:pt x="71" y="42"/>
                      </a:cubicBezTo>
                      <a:cubicBezTo>
                        <a:pt x="69" y="40"/>
                        <a:pt x="66" y="39"/>
                        <a:pt x="65" y="37"/>
                      </a:cubicBezTo>
                      <a:cubicBezTo>
                        <a:pt x="64" y="33"/>
                        <a:pt x="65" y="28"/>
                        <a:pt x="65" y="24"/>
                      </a:cubicBezTo>
                      <a:cubicBezTo>
                        <a:pt x="65" y="21"/>
                        <a:pt x="64" y="18"/>
                        <a:pt x="65" y="15"/>
                      </a:cubicBezTo>
                      <a:cubicBezTo>
                        <a:pt x="65" y="14"/>
                        <a:pt x="67" y="13"/>
                        <a:pt x="69" y="13"/>
                      </a:cubicBezTo>
                      <a:cubicBezTo>
                        <a:pt x="72" y="13"/>
                        <a:pt x="74" y="16"/>
                        <a:pt x="77" y="17"/>
                      </a:cubicBezTo>
                      <a:cubicBezTo>
                        <a:pt x="81" y="18"/>
                        <a:pt x="85" y="17"/>
                        <a:pt x="89" y="17"/>
                      </a:cubicBezTo>
                      <a:cubicBezTo>
                        <a:pt x="92" y="16"/>
                        <a:pt x="95" y="15"/>
                        <a:pt x="97" y="13"/>
                      </a:cubicBezTo>
                      <a:cubicBezTo>
                        <a:pt x="98" y="12"/>
                        <a:pt x="99" y="10"/>
                        <a:pt x="100" y="8"/>
                      </a:cubicBezTo>
                      <a:cubicBezTo>
                        <a:pt x="102" y="6"/>
                        <a:pt x="103" y="4"/>
                        <a:pt x="104" y="2"/>
                      </a:cubicBezTo>
                      <a:cubicBezTo>
                        <a:pt x="106" y="2"/>
                        <a:pt x="108" y="0"/>
                        <a:pt x="110" y="1"/>
                      </a:cubicBezTo>
                      <a:cubicBezTo>
                        <a:pt x="112" y="3"/>
                        <a:pt x="111" y="7"/>
                        <a:pt x="113" y="9"/>
                      </a:cubicBezTo>
                      <a:cubicBezTo>
                        <a:pt x="115" y="12"/>
                        <a:pt x="118" y="13"/>
                        <a:pt x="120" y="16"/>
                      </a:cubicBezTo>
                      <a:cubicBezTo>
                        <a:pt x="121" y="18"/>
                        <a:pt x="123" y="19"/>
                        <a:pt x="123" y="22"/>
                      </a:cubicBezTo>
                      <a:cubicBezTo>
                        <a:pt x="122" y="23"/>
                        <a:pt x="118" y="20"/>
                        <a:pt x="118" y="22"/>
                      </a:cubicBezTo>
                      <a:cubicBezTo>
                        <a:pt x="118" y="25"/>
                        <a:pt x="120" y="28"/>
                        <a:pt x="122" y="31"/>
                      </a:cubicBezTo>
                      <a:cubicBezTo>
                        <a:pt x="123" y="33"/>
                        <a:pt x="126" y="34"/>
                        <a:pt x="128" y="36"/>
                      </a:cubicBezTo>
                      <a:cubicBezTo>
                        <a:pt x="131" y="39"/>
                        <a:pt x="135" y="42"/>
                        <a:pt x="135" y="45"/>
                      </a:cubicBezTo>
                      <a:cubicBezTo>
                        <a:pt x="135" y="49"/>
                        <a:pt x="130" y="51"/>
                        <a:pt x="127" y="52"/>
                      </a:cubicBezTo>
                      <a:cubicBezTo>
                        <a:pt x="125" y="52"/>
                        <a:pt x="124" y="50"/>
                        <a:pt x="123" y="49"/>
                      </a:cubicBezTo>
                      <a:cubicBezTo>
                        <a:pt x="123" y="48"/>
                        <a:pt x="124" y="46"/>
                        <a:pt x="123" y="46"/>
                      </a:cubicBezTo>
                      <a:cubicBezTo>
                        <a:pt x="122" y="46"/>
                        <a:pt x="121" y="48"/>
                        <a:pt x="120" y="49"/>
                      </a:cubicBezTo>
                      <a:cubicBezTo>
                        <a:pt x="119" y="50"/>
                        <a:pt x="119" y="51"/>
                        <a:pt x="119" y="52"/>
                      </a:cubicBezTo>
                      <a:cubicBezTo>
                        <a:pt x="120" y="55"/>
                        <a:pt x="122" y="58"/>
                        <a:pt x="123" y="61"/>
                      </a:cubicBezTo>
                      <a:cubicBezTo>
                        <a:pt x="124" y="63"/>
                        <a:pt x="124" y="66"/>
                        <a:pt x="126" y="67"/>
                      </a:cubicBezTo>
                      <a:cubicBezTo>
                        <a:pt x="127" y="68"/>
                        <a:pt x="129" y="66"/>
                        <a:pt x="130" y="67"/>
                      </a:cubicBezTo>
                      <a:cubicBezTo>
                        <a:pt x="133" y="69"/>
                        <a:pt x="133" y="72"/>
                        <a:pt x="136" y="74"/>
                      </a:cubicBezTo>
                      <a:cubicBezTo>
                        <a:pt x="137" y="75"/>
                        <a:pt x="139" y="74"/>
                        <a:pt x="141" y="74"/>
                      </a:cubicBezTo>
                      <a:cubicBezTo>
                        <a:pt x="144" y="76"/>
                        <a:pt x="147" y="79"/>
                        <a:pt x="150" y="81"/>
                      </a:cubicBezTo>
                      <a:cubicBezTo>
                        <a:pt x="152" y="82"/>
                        <a:pt x="153" y="83"/>
                        <a:pt x="155" y="84"/>
                      </a:cubicBezTo>
                      <a:cubicBezTo>
                        <a:pt x="153" y="86"/>
                        <a:pt x="151" y="88"/>
                        <a:pt x="149" y="90"/>
                      </a:cubicBezTo>
                      <a:cubicBezTo>
                        <a:pt x="147" y="91"/>
                        <a:pt x="146" y="92"/>
                        <a:pt x="145" y="93"/>
                      </a:cubicBezTo>
                      <a:cubicBezTo>
                        <a:pt x="144" y="95"/>
                        <a:pt x="146" y="95"/>
                        <a:pt x="145" y="97"/>
                      </a:cubicBezTo>
                      <a:cubicBezTo>
                        <a:pt x="145" y="99"/>
                        <a:pt x="144" y="101"/>
                        <a:pt x="144" y="104"/>
                      </a:cubicBezTo>
                      <a:cubicBezTo>
                        <a:pt x="145" y="105"/>
                        <a:pt x="147" y="106"/>
                        <a:pt x="148" y="107"/>
                      </a:cubicBezTo>
                      <a:cubicBezTo>
                        <a:pt x="150" y="108"/>
                        <a:pt x="152" y="106"/>
                        <a:pt x="153" y="107"/>
                      </a:cubicBezTo>
                      <a:cubicBezTo>
                        <a:pt x="156" y="110"/>
                        <a:pt x="158" y="114"/>
                        <a:pt x="162" y="117"/>
                      </a:cubicBezTo>
                      <a:cubicBezTo>
                        <a:pt x="166" y="120"/>
                        <a:pt x="171" y="120"/>
                        <a:pt x="175" y="123"/>
                      </a:cubicBezTo>
                      <a:cubicBezTo>
                        <a:pt x="176" y="123"/>
                        <a:pt x="177" y="125"/>
                        <a:pt x="178" y="125"/>
                      </a:cubicBezTo>
                      <a:cubicBezTo>
                        <a:pt x="184" y="126"/>
                        <a:pt x="189" y="125"/>
                        <a:pt x="195" y="126"/>
                      </a:cubicBezTo>
                      <a:cubicBezTo>
                        <a:pt x="198" y="126"/>
                        <a:pt x="202" y="127"/>
                        <a:pt x="204" y="129"/>
                      </a:cubicBezTo>
                      <a:cubicBezTo>
                        <a:pt x="205" y="130"/>
                        <a:pt x="203" y="132"/>
                        <a:pt x="204" y="133"/>
                      </a:cubicBezTo>
                      <a:cubicBezTo>
                        <a:pt x="206" y="135"/>
                        <a:pt x="208" y="137"/>
                        <a:pt x="211" y="138"/>
                      </a:cubicBezTo>
                      <a:cubicBezTo>
                        <a:pt x="212" y="138"/>
                        <a:pt x="213" y="136"/>
                        <a:pt x="214" y="137"/>
                      </a:cubicBezTo>
                      <a:cubicBezTo>
                        <a:pt x="215" y="137"/>
                        <a:pt x="215" y="140"/>
                        <a:pt x="217" y="140"/>
                      </a:cubicBezTo>
                      <a:cubicBezTo>
                        <a:pt x="219" y="141"/>
                        <a:pt x="221" y="140"/>
                        <a:pt x="223" y="140"/>
                      </a:cubicBezTo>
                      <a:cubicBezTo>
                        <a:pt x="226" y="141"/>
                        <a:pt x="228" y="142"/>
                        <a:pt x="231" y="143"/>
                      </a:cubicBezTo>
                      <a:cubicBezTo>
                        <a:pt x="235" y="143"/>
                        <a:pt x="239" y="145"/>
                        <a:pt x="243" y="144"/>
                      </a:cubicBezTo>
                      <a:cubicBezTo>
                        <a:pt x="245" y="144"/>
                        <a:pt x="247" y="142"/>
                        <a:pt x="247" y="141"/>
                      </a:cubicBezTo>
                      <a:cubicBezTo>
                        <a:pt x="247" y="138"/>
                        <a:pt x="245" y="135"/>
                        <a:pt x="244" y="132"/>
                      </a:cubicBezTo>
                      <a:cubicBezTo>
                        <a:pt x="244" y="130"/>
                        <a:pt x="245" y="128"/>
                        <a:pt x="245" y="126"/>
                      </a:cubicBezTo>
                      <a:cubicBezTo>
                        <a:pt x="245" y="124"/>
                        <a:pt x="245" y="122"/>
                        <a:pt x="245" y="121"/>
                      </a:cubicBezTo>
                      <a:cubicBezTo>
                        <a:pt x="247" y="119"/>
                        <a:pt x="248" y="117"/>
                        <a:pt x="250" y="116"/>
                      </a:cubicBezTo>
                      <a:cubicBezTo>
                        <a:pt x="251" y="116"/>
                        <a:pt x="253" y="115"/>
                        <a:pt x="254" y="116"/>
                      </a:cubicBezTo>
                      <a:cubicBezTo>
                        <a:pt x="255" y="118"/>
                        <a:pt x="254" y="121"/>
                        <a:pt x="254" y="123"/>
                      </a:cubicBezTo>
                      <a:cubicBezTo>
                        <a:pt x="254" y="126"/>
                        <a:pt x="255" y="128"/>
                        <a:pt x="255" y="130"/>
                      </a:cubicBezTo>
                      <a:cubicBezTo>
                        <a:pt x="256" y="132"/>
                        <a:pt x="256" y="134"/>
                        <a:pt x="258" y="135"/>
                      </a:cubicBezTo>
                      <a:cubicBezTo>
                        <a:pt x="261" y="137"/>
                        <a:pt x="265" y="138"/>
                        <a:pt x="269" y="138"/>
                      </a:cubicBezTo>
                      <a:cubicBezTo>
                        <a:pt x="271" y="138"/>
                        <a:pt x="271" y="135"/>
                        <a:pt x="273" y="135"/>
                      </a:cubicBezTo>
                      <a:cubicBezTo>
                        <a:pt x="274" y="135"/>
                        <a:pt x="275" y="137"/>
                        <a:pt x="277" y="137"/>
                      </a:cubicBezTo>
                      <a:cubicBezTo>
                        <a:pt x="281" y="137"/>
                        <a:pt x="285" y="136"/>
                        <a:pt x="288" y="135"/>
                      </a:cubicBezTo>
                      <a:cubicBezTo>
                        <a:pt x="291" y="135"/>
                        <a:pt x="295" y="136"/>
                        <a:pt x="296" y="134"/>
                      </a:cubicBezTo>
                      <a:cubicBezTo>
                        <a:pt x="298" y="132"/>
                        <a:pt x="296" y="128"/>
                        <a:pt x="294" y="126"/>
                      </a:cubicBezTo>
                      <a:cubicBezTo>
                        <a:pt x="293" y="125"/>
                        <a:pt x="289" y="126"/>
                        <a:pt x="287" y="125"/>
                      </a:cubicBezTo>
                      <a:cubicBezTo>
                        <a:pt x="286" y="124"/>
                        <a:pt x="288" y="122"/>
                        <a:pt x="288" y="121"/>
                      </a:cubicBezTo>
                      <a:cubicBezTo>
                        <a:pt x="291" y="121"/>
                        <a:pt x="293" y="120"/>
                        <a:pt x="296" y="120"/>
                      </a:cubicBezTo>
                      <a:cubicBezTo>
                        <a:pt x="298" y="119"/>
                        <a:pt x="301" y="121"/>
                        <a:pt x="302" y="120"/>
                      </a:cubicBezTo>
                      <a:cubicBezTo>
                        <a:pt x="303" y="119"/>
                        <a:pt x="300" y="116"/>
                        <a:pt x="301" y="115"/>
                      </a:cubicBezTo>
                      <a:cubicBezTo>
                        <a:pt x="302" y="113"/>
                        <a:pt x="305" y="113"/>
                        <a:pt x="307" y="111"/>
                      </a:cubicBezTo>
                      <a:cubicBezTo>
                        <a:pt x="308" y="110"/>
                        <a:pt x="307" y="107"/>
                        <a:pt x="308" y="106"/>
                      </a:cubicBezTo>
                      <a:cubicBezTo>
                        <a:pt x="311" y="104"/>
                        <a:pt x="315" y="106"/>
                        <a:pt x="318" y="105"/>
                      </a:cubicBezTo>
                      <a:cubicBezTo>
                        <a:pt x="319" y="104"/>
                        <a:pt x="317" y="102"/>
                        <a:pt x="317" y="101"/>
                      </a:cubicBezTo>
                      <a:cubicBezTo>
                        <a:pt x="319" y="99"/>
                        <a:pt x="322" y="98"/>
                        <a:pt x="324" y="98"/>
                      </a:cubicBezTo>
                      <a:cubicBezTo>
                        <a:pt x="327" y="98"/>
                        <a:pt x="329" y="101"/>
                        <a:pt x="332" y="101"/>
                      </a:cubicBezTo>
                      <a:cubicBezTo>
                        <a:pt x="333" y="102"/>
                        <a:pt x="333" y="100"/>
                        <a:pt x="334" y="100"/>
                      </a:cubicBezTo>
                      <a:cubicBezTo>
                        <a:pt x="336" y="98"/>
                        <a:pt x="338" y="96"/>
                        <a:pt x="341" y="95"/>
                      </a:cubicBezTo>
                      <a:cubicBezTo>
                        <a:pt x="343" y="95"/>
                        <a:pt x="345" y="97"/>
                        <a:pt x="346" y="98"/>
                      </a:cubicBezTo>
                      <a:cubicBezTo>
                        <a:pt x="347" y="100"/>
                        <a:pt x="349" y="102"/>
                        <a:pt x="349" y="105"/>
                      </a:cubicBezTo>
                      <a:cubicBezTo>
                        <a:pt x="348" y="107"/>
                        <a:pt x="344" y="108"/>
                        <a:pt x="344" y="111"/>
                      </a:cubicBezTo>
                      <a:cubicBezTo>
                        <a:pt x="344" y="112"/>
                        <a:pt x="347" y="110"/>
                        <a:pt x="349" y="111"/>
                      </a:cubicBezTo>
                      <a:cubicBezTo>
                        <a:pt x="350" y="111"/>
                        <a:pt x="351" y="113"/>
                        <a:pt x="352" y="113"/>
                      </a:cubicBezTo>
                      <a:cubicBezTo>
                        <a:pt x="354" y="114"/>
                        <a:pt x="357" y="112"/>
                        <a:pt x="359" y="113"/>
                      </a:cubicBezTo>
                      <a:cubicBezTo>
                        <a:pt x="360" y="113"/>
                        <a:pt x="360" y="115"/>
                        <a:pt x="361" y="116"/>
                      </a:cubicBezTo>
                      <a:cubicBezTo>
                        <a:pt x="360" y="118"/>
                        <a:pt x="360" y="119"/>
                        <a:pt x="359" y="120"/>
                      </a:cubicBezTo>
                      <a:cubicBezTo>
                        <a:pt x="358" y="122"/>
                        <a:pt x="356" y="121"/>
                        <a:pt x="355" y="122"/>
                      </a:cubicBezTo>
                      <a:cubicBezTo>
                        <a:pt x="354" y="123"/>
                        <a:pt x="354" y="125"/>
                        <a:pt x="355" y="126"/>
                      </a:cubicBezTo>
                      <a:cubicBezTo>
                        <a:pt x="355" y="128"/>
                        <a:pt x="358" y="129"/>
                        <a:pt x="358" y="131"/>
                      </a:cubicBezTo>
                      <a:cubicBezTo>
                        <a:pt x="358" y="132"/>
                        <a:pt x="356" y="131"/>
                        <a:pt x="355" y="131"/>
                      </a:cubicBezTo>
                      <a:cubicBezTo>
                        <a:pt x="353" y="131"/>
                        <a:pt x="352" y="129"/>
                        <a:pt x="351" y="129"/>
                      </a:cubicBezTo>
                      <a:cubicBezTo>
                        <a:pt x="349" y="129"/>
                        <a:pt x="347" y="130"/>
                        <a:pt x="345" y="131"/>
                      </a:cubicBezTo>
                      <a:cubicBezTo>
                        <a:pt x="343" y="133"/>
                        <a:pt x="342" y="135"/>
                        <a:pt x="340" y="137"/>
                      </a:cubicBezTo>
                      <a:cubicBezTo>
                        <a:pt x="338" y="138"/>
                        <a:pt x="336" y="138"/>
                        <a:pt x="335" y="139"/>
                      </a:cubicBezTo>
                      <a:cubicBezTo>
                        <a:pt x="334" y="140"/>
                        <a:pt x="335" y="141"/>
                        <a:pt x="335" y="143"/>
                      </a:cubicBezTo>
                      <a:cubicBezTo>
                        <a:pt x="335" y="144"/>
                        <a:pt x="334" y="145"/>
                        <a:pt x="335" y="147"/>
                      </a:cubicBezTo>
                      <a:cubicBezTo>
                        <a:pt x="335" y="147"/>
                        <a:pt x="337" y="148"/>
                        <a:pt x="337" y="149"/>
                      </a:cubicBezTo>
                      <a:cubicBezTo>
                        <a:pt x="336" y="150"/>
                        <a:pt x="334" y="150"/>
                        <a:pt x="333" y="151"/>
                      </a:cubicBezTo>
                      <a:cubicBezTo>
                        <a:pt x="333" y="153"/>
                        <a:pt x="334" y="154"/>
                        <a:pt x="333" y="155"/>
                      </a:cubicBezTo>
                      <a:cubicBezTo>
                        <a:pt x="332" y="157"/>
                        <a:pt x="329" y="156"/>
                        <a:pt x="329" y="158"/>
                      </a:cubicBezTo>
                      <a:cubicBezTo>
                        <a:pt x="329" y="160"/>
                        <a:pt x="333" y="161"/>
                        <a:pt x="332" y="162"/>
                      </a:cubicBezTo>
                      <a:cubicBezTo>
                        <a:pt x="330" y="168"/>
                        <a:pt x="328" y="174"/>
                        <a:pt x="326" y="180"/>
                      </a:cubicBezTo>
                      <a:cubicBezTo>
                        <a:pt x="326" y="181"/>
                        <a:pt x="324" y="181"/>
                        <a:pt x="323" y="181"/>
                      </a:cubicBezTo>
                      <a:cubicBezTo>
                        <a:pt x="321" y="180"/>
                        <a:pt x="319" y="178"/>
                        <a:pt x="317" y="178"/>
                      </a:cubicBezTo>
                      <a:cubicBezTo>
                        <a:pt x="316" y="177"/>
                        <a:pt x="315" y="178"/>
                        <a:pt x="315" y="179"/>
                      </a:cubicBezTo>
                      <a:cubicBezTo>
                        <a:pt x="316" y="181"/>
                        <a:pt x="317" y="183"/>
                        <a:pt x="318" y="185"/>
                      </a:cubicBezTo>
                      <a:cubicBezTo>
                        <a:pt x="318" y="188"/>
                        <a:pt x="319" y="191"/>
                        <a:pt x="318" y="194"/>
                      </a:cubicBezTo>
                      <a:cubicBezTo>
                        <a:pt x="318" y="194"/>
                        <a:pt x="315" y="193"/>
                        <a:pt x="315" y="194"/>
                      </a:cubicBezTo>
                      <a:cubicBezTo>
                        <a:pt x="314" y="197"/>
                        <a:pt x="315" y="201"/>
                        <a:pt x="315" y="204"/>
                      </a:cubicBezTo>
                      <a:cubicBezTo>
                        <a:pt x="315" y="206"/>
                        <a:pt x="314" y="208"/>
                        <a:pt x="313" y="210"/>
                      </a:cubicBezTo>
                      <a:cubicBezTo>
                        <a:pt x="313" y="211"/>
                        <a:pt x="312" y="210"/>
                        <a:pt x="311" y="210"/>
                      </a:cubicBezTo>
                      <a:cubicBezTo>
                        <a:pt x="310" y="210"/>
                        <a:pt x="309" y="210"/>
                        <a:pt x="308" y="210"/>
                      </a:cubicBezTo>
                      <a:cubicBezTo>
                        <a:pt x="308" y="206"/>
                        <a:pt x="309" y="202"/>
                        <a:pt x="308" y="198"/>
                      </a:cubicBezTo>
                      <a:cubicBezTo>
                        <a:pt x="307" y="195"/>
                        <a:pt x="304" y="193"/>
                        <a:pt x="303" y="190"/>
                      </a:cubicBezTo>
                      <a:cubicBezTo>
                        <a:pt x="302" y="187"/>
                        <a:pt x="304" y="185"/>
                        <a:pt x="303" y="183"/>
                      </a:cubicBezTo>
                      <a:cubicBezTo>
                        <a:pt x="302" y="182"/>
                        <a:pt x="299" y="181"/>
                        <a:pt x="298" y="182"/>
                      </a:cubicBezTo>
                      <a:cubicBezTo>
                        <a:pt x="296" y="185"/>
                        <a:pt x="298" y="189"/>
                        <a:pt x="297" y="192"/>
                      </a:cubicBezTo>
                      <a:cubicBezTo>
                        <a:pt x="296" y="194"/>
                        <a:pt x="294" y="195"/>
                        <a:pt x="293" y="194"/>
                      </a:cubicBezTo>
                      <a:cubicBezTo>
                        <a:pt x="291" y="193"/>
                        <a:pt x="293" y="190"/>
                        <a:pt x="291" y="189"/>
                      </a:cubicBezTo>
                      <a:cubicBezTo>
                        <a:pt x="290" y="189"/>
                        <a:pt x="289" y="192"/>
                        <a:pt x="287" y="192"/>
                      </a:cubicBezTo>
                      <a:cubicBezTo>
                        <a:pt x="286" y="192"/>
                        <a:pt x="286" y="190"/>
                        <a:pt x="286" y="188"/>
                      </a:cubicBezTo>
                      <a:cubicBezTo>
                        <a:pt x="286" y="184"/>
                        <a:pt x="287" y="180"/>
                        <a:pt x="289" y="177"/>
                      </a:cubicBezTo>
                      <a:cubicBezTo>
                        <a:pt x="290" y="175"/>
                        <a:pt x="294" y="175"/>
                        <a:pt x="296" y="173"/>
                      </a:cubicBezTo>
                      <a:cubicBezTo>
                        <a:pt x="297" y="171"/>
                        <a:pt x="298" y="169"/>
                        <a:pt x="300" y="167"/>
                      </a:cubicBezTo>
                      <a:cubicBezTo>
                        <a:pt x="301" y="166"/>
                        <a:pt x="303" y="168"/>
                        <a:pt x="303" y="167"/>
                      </a:cubicBezTo>
                      <a:cubicBezTo>
                        <a:pt x="303" y="165"/>
                        <a:pt x="302" y="164"/>
                        <a:pt x="301" y="163"/>
                      </a:cubicBezTo>
                      <a:cubicBezTo>
                        <a:pt x="299" y="162"/>
                        <a:pt x="297" y="160"/>
                        <a:pt x="295" y="160"/>
                      </a:cubicBezTo>
                      <a:cubicBezTo>
                        <a:pt x="289" y="159"/>
                        <a:pt x="282" y="160"/>
                        <a:pt x="276" y="160"/>
                      </a:cubicBezTo>
                      <a:cubicBezTo>
                        <a:pt x="274" y="160"/>
                        <a:pt x="272" y="159"/>
                        <a:pt x="271" y="158"/>
                      </a:cubicBezTo>
                      <a:cubicBezTo>
                        <a:pt x="270" y="156"/>
                        <a:pt x="272" y="154"/>
                        <a:pt x="272" y="151"/>
                      </a:cubicBezTo>
                      <a:cubicBezTo>
                        <a:pt x="272" y="149"/>
                        <a:pt x="271" y="146"/>
                        <a:pt x="269" y="146"/>
                      </a:cubicBezTo>
                      <a:cubicBezTo>
                        <a:pt x="267" y="145"/>
                        <a:pt x="266" y="150"/>
                        <a:pt x="264" y="149"/>
                      </a:cubicBezTo>
                      <a:cubicBezTo>
                        <a:pt x="262" y="148"/>
                        <a:pt x="262" y="144"/>
                        <a:pt x="259" y="143"/>
                      </a:cubicBezTo>
                      <a:cubicBezTo>
                        <a:pt x="258" y="142"/>
                        <a:pt x="257" y="145"/>
                        <a:pt x="256" y="144"/>
                      </a:cubicBezTo>
                      <a:cubicBezTo>
                        <a:pt x="254" y="143"/>
                        <a:pt x="253" y="139"/>
                        <a:pt x="250" y="138"/>
                      </a:cubicBezTo>
                      <a:cubicBezTo>
                        <a:pt x="249" y="138"/>
                        <a:pt x="249" y="140"/>
                        <a:pt x="250" y="141"/>
                      </a:cubicBezTo>
                      <a:cubicBezTo>
                        <a:pt x="250" y="142"/>
                        <a:pt x="252" y="142"/>
                        <a:pt x="252" y="143"/>
                      </a:cubicBezTo>
                      <a:cubicBezTo>
                        <a:pt x="252" y="145"/>
                        <a:pt x="249" y="147"/>
                        <a:pt x="249" y="150"/>
                      </a:cubicBezTo>
                      <a:cubicBezTo>
                        <a:pt x="249" y="152"/>
                        <a:pt x="251" y="153"/>
                        <a:pt x="252" y="154"/>
                      </a:cubicBezTo>
                      <a:cubicBezTo>
                        <a:pt x="254" y="157"/>
                        <a:pt x="259" y="158"/>
                        <a:pt x="259" y="161"/>
                      </a:cubicBezTo>
                      <a:cubicBezTo>
                        <a:pt x="259" y="163"/>
                        <a:pt x="255" y="161"/>
                        <a:pt x="254" y="162"/>
                      </a:cubicBezTo>
                      <a:cubicBezTo>
                        <a:pt x="253" y="162"/>
                        <a:pt x="255" y="164"/>
                        <a:pt x="254" y="165"/>
                      </a:cubicBezTo>
                      <a:cubicBezTo>
                        <a:pt x="254" y="166"/>
                        <a:pt x="253" y="165"/>
                        <a:pt x="252" y="166"/>
                      </a:cubicBezTo>
                      <a:cubicBezTo>
                        <a:pt x="252" y="167"/>
                        <a:pt x="251" y="168"/>
                        <a:pt x="251" y="169"/>
                      </a:cubicBezTo>
                      <a:cubicBezTo>
                        <a:pt x="252" y="171"/>
                        <a:pt x="255" y="171"/>
                        <a:pt x="256" y="172"/>
                      </a:cubicBezTo>
                      <a:cubicBezTo>
                        <a:pt x="258" y="173"/>
                        <a:pt x="259" y="174"/>
                        <a:pt x="259" y="176"/>
                      </a:cubicBezTo>
                      <a:cubicBezTo>
                        <a:pt x="259" y="178"/>
                        <a:pt x="256" y="179"/>
                        <a:pt x="256" y="181"/>
                      </a:cubicBezTo>
                      <a:cubicBezTo>
                        <a:pt x="255" y="182"/>
                        <a:pt x="257" y="183"/>
                        <a:pt x="258" y="184"/>
                      </a:cubicBezTo>
                      <a:cubicBezTo>
                        <a:pt x="259" y="186"/>
                        <a:pt x="258" y="188"/>
                        <a:pt x="259" y="190"/>
                      </a:cubicBezTo>
                      <a:cubicBezTo>
                        <a:pt x="260" y="191"/>
                        <a:pt x="262" y="189"/>
                        <a:pt x="263" y="190"/>
                      </a:cubicBezTo>
                      <a:cubicBezTo>
                        <a:pt x="263" y="191"/>
                        <a:pt x="262" y="192"/>
                        <a:pt x="262" y="193"/>
                      </a:cubicBezTo>
                      <a:cubicBezTo>
                        <a:pt x="262" y="194"/>
                        <a:pt x="262" y="195"/>
                        <a:pt x="262" y="197"/>
                      </a:cubicBezTo>
                      <a:cubicBezTo>
                        <a:pt x="262" y="198"/>
                        <a:pt x="263" y="199"/>
                        <a:pt x="263" y="201"/>
                      </a:cubicBezTo>
                      <a:cubicBezTo>
                        <a:pt x="263" y="202"/>
                        <a:pt x="263" y="203"/>
                        <a:pt x="263" y="205"/>
                      </a:cubicBezTo>
                      <a:cubicBezTo>
                        <a:pt x="263" y="207"/>
                        <a:pt x="265" y="209"/>
                        <a:pt x="266" y="21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7" name="Freeform 2630"/>
                <p:cNvSpPr>
                  <a:spLocks noChangeAspect="1"/>
                </p:cNvSpPr>
                <p:nvPr/>
              </p:nvSpPr>
              <p:spPr bwMode="auto">
                <a:xfrm>
                  <a:off x="6646863" y="3408363"/>
                  <a:ext cx="80963" cy="47625"/>
                </a:xfrm>
                <a:custGeom>
                  <a:avLst/>
                  <a:gdLst>
                    <a:gd name="T0" fmla="*/ 39 w 43"/>
                    <a:gd name="T1" fmla="*/ 10 h 25"/>
                    <a:gd name="T2" fmla="*/ 38 w 43"/>
                    <a:gd name="T3" fmla="*/ 14 h 25"/>
                    <a:gd name="T4" fmla="*/ 46 w 43"/>
                    <a:gd name="T5" fmla="*/ 16 h 25"/>
                    <a:gd name="T6" fmla="*/ 49 w 43"/>
                    <a:gd name="T7" fmla="*/ 25 h 25"/>
                    <a:gd name="T8" fmla="*/ 39 w 43"/>
                    <a:gd name="T9" fmla="*/ 26 h 25"/>
                    <a:gd name="T10" fmla="*/ 26 w 43"/>
                    <a:gd name="T11" fmla="*/ 29 h 25"/>
                    <a:gd name="T12" fmla="*/ 21 w 43"/>
                    <a:gd name="T13" fmla="*/ 26 h 25"/>
                    <a:gd name="T14" fmla="*/ 17 w 43"/>
                    <a:gd name="T15" fmla="*/ 30 h 25"/>
                    <a:gd name="T16" fmla="*/ 4 w 43"/>
                    <a:gd name="T17" fmla="*/ 26 h 25"/>
                    <a:gd name="T18" fmla="*/ 0 w 43"/>
                    <a:gd name="T19" fmla="*/ 20 h 25"/>
                    <a:gd name="T20" fmla="*/ 5 w 43"/>
                    <a:gd name="T21" fmla="*/ 11 h 25"/>
                    <a:gd name="T22" fmla="*/ 6 w 43"/>
                    <a:gd name="T23" fmla="*/ 5 h 25"/>
                    <a:gd name="T24" fmla="*/ 11 w 43"/>
                    <a:gd name="T25" fmla="*/ 1 h 25"/>
                    <a:gd name="T26" fmla="*/ 15 w 43"/>
                    <a:gd name="T27" fmla="*/ 2 h 25"/>
                    <a:gd name="T28" fmla="*/ 20 w 43"/>
                    <a:gd name="T29" fmla="*/ 1 h 25"/>
                    <a:gd name="T30" fmla="*/ 25 w 43"/>
                    <a:gd name="T31" fmla="*/ 5 h 25"/>
                    <a:gd name="T32" fmla="*/ 33 w 43"/>
                    <a:gd name="T33" fmla="*/ 6 h 25"/>
                    <a:gd name="T34" fmla="*/ 38 w 43"/>
                    <a:gd name="T35" fmla="*/ 5 h 25"/>
                    <a:gd name="T36" fmla="*/ 39 w 43"/>
                    <a:gd name="T37" fmla="*/ 10 h 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3"/>
                    <a:gd name="T58" fmla="*/ 0 h 25"/>
                    <a:gd name="T59" fmla="*/ 43 w 43"/>
                    <a:gd name="T60" fmla="*/ 25 h 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3" h="25">
                      <a:moveTo>
                        <a:pt x="33" y="8"/>
                      </a:moveTo>
                      <a:cubicBezTo>
                        <a:pt x="33" y="9"/>
                        <a:pt x="31" y="11"/>
                        <a:pt x="32" y="12"/>
                      </a:cubicBezTo>
                      <a:cubicBezTo>
                        <a:pt x="34" y="13"/>
                        <a:pt x="38" y="12"/>
                        <a:pt x="39" y="13"/>
                      </a:cubicBezTo>
                      <a:cubicBezTo>
                        <a:pt x="41" y="15"/>
                        <a:pt x="43" y="19"/>
                        <a:pt x="41" y="21"/>
                      </a:cubicBezTo>
                      <a:cubicBezTo>
                        <a:pt x="40" y="23"/>
                        <a:pt x="36" y="22"/>
                        <a:pt x="33" y="22"/>
                      </a:cubicBezTo>
                      <a:cubicBezTo>
                        <a:pt x="30" y="23"/>
                        <a:pt x="26" y="24"/>
                        <a:pt x="22" y="24"/>
                      </a:cubicBezTo>
                      <a:cubicBezTo>
                        <a:pt x="20" y="24"/>
                        <a:pt x="19" y="22"/>
                        <a:pt x="18" y="22"/>
                      </a:cubicBezTo>
                      <a:cubicBezTo>
                        <a:pt x="16" y="22"/>
                        <a:pt x="16" y="25"/>
                        <a:pt x="14" y="25"/>
                      </a:cubicBezTo>
                      <a:cubicBezTo>
                        <a:pt x="10" y="25"/>
                        <a:pt x="6" y="24"/>
                        <a:pt x="3" y="22"/>
                      </a:cubicBezTo>
                      <a:cubicBezTo>
                        <a:pt x="1" y="21"/>
                        <a:pt x="1" y="19"/>
                        <a:pt x="0" y="17"/>
                      </a:cubicBezTo>
                      <a:cubicBezTo>
                        <a:pt x="2" y="15"/>
                        <a:pt x="4" y="11"/>
                        <a:pt x="4" y="9"/>
                      </a:cubicBezTo>
                      <a:cubicBezTo>
                        <a:pt x="5" y="7"/>
                        <a:pt x="4" y="6"/>
                        <a:pt x="5" y="4"/>
                      </a:cubicBezTo>
                      <a:cubicBezTo>
                        <a:pt x="6" y="3"/>
                        <a:pt x="8" y="2"/>
                        <a:pt x="9" y="1"/>
                      </a:cubicBezTo>
                      <a:cubicBezTo>
                        <a:pt x="11" y="1"/>
                        <a:pt x="12" y="2"/>
                        <a:pt x="13" y="2"/>
                      </a:cubicBezTo>
                      <a:cubicBezTo>
                        <a:pt x="15" y="2"/>
                        <a:pt x="16" y="0"/>
                        <a:pt x="17" y="1"/>
                      </a:cubicBezTo>
                      <a:cubicBezTo>
                        <a:pt x="19" y="1"/>
                        <a:pt x="20" y="3"/>
                        <a:pt x="21" y="4"/>
                      </a:cubicBezTo>
                      <a:cubicBezTo>
                        <a:pt x="23" y="5"/>
                        <a:pt x="25" y="5"/>
                        <a:pt x="28" y="5"/>
                      </a:cubicBezTo>
                      <a:cubicBezTo>
                        <a:pt x="29" y="5"/>
                        <a:pt x="31" y="4"/>
                        <a:pt x="32" y="4"/>
                      </a:cubicBezTo>
                      <a:cubicBezTo>
                        <a:pt x="33" y="5"/>
                        <a:pt x="33" y="7"/>
                        <a:pt x="33" y="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8" name="Freeform 2631"/>
                <p:cNvSpPr>
                  <a:spLocks noChangeAspect="1"/>
                </p:cNvSpPr>
                <p:nvPr/>
              </p:nvSpPr>
              <p:spPr bwMode="auto">
                <a:xfrm>
                  <a:off x="6435725" y="3348038"/>
                  <a:ext cx="195263" cy="120650"/>
                </a:xfrm>
                <a:custGeom>
                  <a:avLst/>
                  <a:gdLst>
                    <a:gd name="T0" fmla="*/ 121 w 103"/>
                    <a:gd name="T1" fmla="*/ 47 h 63"/>
                    <a:gd name="T2" fmla="*/ 121 w 103"/>
                    <a:gd name="T3" fmla="*/ 53 h 63"/>
                    <a:gd name="T4" fmla="*/ 119 w 103"/>
                    <a:gd name="T5" fmla="*/ 60 h 63"/>
                    <a:gd name="T6" fmla="*/ 123 w 103"/>
                    <a:gd name="T7" fmla="*/ 71 h 63"/>
                    <a:gd name="T8" fmla="*/ 118 w 103"/>
                    <a:gd name="T9" fmla="*/ 75 h 63"/>
                    <a:gd name="T10" fmla="*/ 104 w 103"/>
                    <a:gd name="T11" fmla="*/ 74 h 63"/>
                    <a:gd name="T12" fmla="*/ 94 w 103"/>
                    <a:gd name="T13" fmla="*/ 70 h 63"/>
                    <a:gd name="T14" fmla="*/ 87 w 103"/>
                    <a:gd name="T15" fmla="*/ 70 h 63"/>
                    <a:gd name="T16" fmla="*/ 84 w 103"/>
                    <a:gd name="T17" fmla="*/ 66 h 63"/>
                    <a:gd name="T18" fmla="*/ 80 w 103"/>
                    <a:gd name="T19" fmla="*/ 68 h 63"/>
                    <a:gd name="T20" fmla="*/ 72 w 103"/>
                    <a:gd name="T21" fmla="*/ 62 h 63"/>
                    <a:gd name="T22" fmla="*/ 72 w 103"/>
                    <a:gd name="T23" fmla="*/ 57 h 63"/>
                    <a:gd name="T24" fmla="*/ 61 w 103"/>
                    <a:gd name="T25" fmla="*/ 53 h 63"/>
                    <a:gd name="T26" fmla="*/ 41 w 103"/>
                    <a:gd name="T27" fmla="*/ 52 h 63"/>
                    <a:gd name="T28" fmla="*/ 37 w 103"/>
                    <a:gd name="T29" fmla="*/ 49 h 63"/>
                    <a:gd name="T30" fmla="*/ 21 w 103"/>
                    <a:gd name="T31" fmla="*/ 42 h 63"/>
                    <a:gd name="T32" fmla="*/ 11 w 103"/>
                    <a:gd name="T33" fmla="*/ 30 h 63"/>
                    <a:gd name="T34" fmla="*/ 5 w 103"/>
                    <a:gd name="T35" fmla="*/ 30 h 63"/>
                    <a:gd name="T36" fmla="*/ 0 w 103"/>
                    <a:gd name="T37" fmla="*/ 27 h 63"/>
                    <a:gd name="T38" fmla="*/ 1 w 103"/>
                    <a:gd name="T39" fmla="*/ 18 h 63"/>
                    <a:gd name="T40" fmla="*/ 1 w 103"/>
                    <a:gd name="T41" fmla="*/ 13 h 63"/>
                    <a:gd name="T42" fmla="*/ 6 w 103"/>
                    <a:gd name="T43" fmla="*/ 10 h 63"/>
                    <a:gd name="T44" fmla="*/ 13 w 103"/>
                    <a:gd name="T45" fmla="*/ 2 h 63"/>
                    <a:gd name="T46" fmla="*/ 18 w 103"/>
                    <a:gd name="T47" fmla="*/ 6 h 63"/>
                    <a:gd name="T48" fmla="*/ 18 w 103"/>
                    <a:gd name="T49" fmla="*/ 1 h 63"/>
                    <a:gd name="T50" fmla="*/ 23 w 103"/>
                    <a:gd name="T51" fmla="*/ 1 h 63"/>
                    <a:gd name="T52" fmla="*/ 32 w 103"/>
                    <a:gd name="T53" fmla="*/ 5 h 63"/>
                    <a:gd name="T54" fmla="*/ 44 w 103"/>
                    <a:gd name="T55" fmla="*/ 13 h 63"/>
                    <a:gd name="T56" fmla="*/ 51 w 103"/>
                    <a:gd name="T57" fmla="*/ 22 h 63"/>
                    <a:gd name="T58" fmla="*/ 55 w 103"/>
                    <a:gd name="T59" fmla="*/ 17 h 63"/>
                    <a:gd name="T60" fmla="*/ 60 w 103"/>
                    <a:gd name="T61" fmla="*/ 17 h 63"/>
                    <a:gd name="T62" fmla="*/ 60 w 103"/>
                    <a:gd name="T63" fmla="*/ 24 h 63"/>
                    <a:gd name="T64" fmla="*/ 62 w 103"/>
                    <a:gd name="T65" fmla="*/ 29 h 63"/>
                    <a:gd name="T66" fmla="*/ 75 w 103"/>
                    <a:gd name="T67" fmla="*/ 30 h 63"/>
                    <a:gd name="T68" fmla="*/ 75 w 103"/>
                    <a:gd name="T69" fmla="*/ 36 h 63"/>
                    <a:gd name="T70" fmla="*/ 82 w 103"/>
                    <a:gd name="T71" fmla="*/ 37 h 63"/>
                    <a:gd name="T72" fmla="*/ 87 w 103"/>
                    <a:gd name="T73" fmla="*/ 43 h 63"/>
                    <a:gd name="T74" fmla="*/ 92 w 103"/>
                    <a:gd name="T75" fmla="*/ 42 h 63"/>
                    <a:gd name="T76" fmla="*/ 96 w 103"/>
                    <a:gd name="T77" fmla="*/ 46 h 63"/>
                    <a:gd name="T78" fmla="*/ 100 w 103"/>
                    <a:gd name="T79" fmla="*/ 42 h 63"/>
                    <a:gd name="T80" fmla="*/ 105 w 103"/>
                    <a:gd name="T81" fmla="*/ 47 h 63"/>
                    <a:gd name="T82" fmla="*/ 110 w 103"/>
                    <a:gd name="T83" fmla="*/ 49 h 63"/>
                    <a:gd name="T84" fmla="*/ 117 w 103"/>
                    <a:gd name="T85" fmla="*/ 46 h 63"/>
                    <a:gd name="T86" fmla="*/ 121 w 103"/>
                    <a:gd name="T87" fmla="*/ 47 h 6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3"/>
                    <a:gd name="T133" fmla="*/ 0 h 63"/>
                    <a:gd name="T134" fmla="*/ 103 w 103"/>
                    <a:gd name="T135" fmla="*/ 63 h 6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3" h="63">
                      <a:moveTo>
                        <a:pt x="101" y="39"/>
                      </a:moveTo>
                      <a:cubicBezTo>
                        <a:pt x="101" y="40"/>
                        <a:pt x="101" y="42"/>
                        <a:pt x="101" y="44"/>
                      </a:cubicBezTo>
                      <a:cubicBezTo>
                        <a:pt x="101" y="46"/>
                        <a:pt x="100" y="48"/>
                        <a:pt x="100" y="50"/>
                      </a:cubicBezTo>
                      <a:cubicBezTo>
                        <a:pt x="101" y="53"/>
                        <a:pt x="103" y="56"/>
                        <a:pt x="103" y="59"/>
                      </a:cubicBezTo>
                      <a:cubicBezTo>
                        <a:pt x="103" y="60"/>
                        <a:pt x="101" y="62"/>
                        <a:pt x="99" y="62"/>
                      </a:cubicBezTo>
                      <a:cubicBezTo>
                        <a:pt x="95" y="63"/>
                        <a:pt x="91" y="61"/>
                        <a:pt x="87" y="61"/>
                      </a:cubicBezTo>
                      <a:cubicBezTo>
                        <a:pt x="84" y="60"/>
                        <a:pt x="82" y="59"/>
                        <a:pt x="79" y="58"/>
                      </a:cubicBezTo>
                      <a:cubicBezTo>
                        <a:pt x="77" y="58"/>
                        <a:pt x="75" y="59"/>
                        <a:pt x="73" y="58"/>
                      </a:cubicBezTo>
                      <a:cubicBezTo>
                        <a:pt x="71" y="58"/>
                        <a:pt x="71" y="55"/>
                        <a:pt x="70" y="55"/>
                      </a:cubicBezTo>
                      <a:cubicBezTo>
                        <a:pt x="69" y="54"/>
                        <a:pt x="68" y="56"/>
                        <a:pt x="67" y="56"/>
                      </a:cubicBezTo>
                      <a:cubicBezTo>
                        <a:pt x="64" y="55"/>
                        <a:pt x="62" y="53"/>
                        <a:pt x="60" y="51"/>
                      </a:cubicBezTo>
                      <a:cubicBezTo>
                        <a:pt x="59" y="50"/>
                        <a:pt x="61" y="48"/>
                        <a:pt x="60" y="47"/>
                      </a:cubicBezTo>
                      <a:cubicBezTo>
                        <a:pt x="58" y="45"/>
                        <a:pt x="54" y="44"/>
                        <a:pt x="51" y="44"/>
                      </a:cubicBezTo>
                      <a:cubicBezTo>
                        <a:pt x="45" y="43"/>
                        <a:pt x="40" y="44"/>
                        <a:pt x="34" y="43"/>
                      </a:cubicBezTo>
                      <a:cubicBezTo>
                        <a:pt x="33" y="43"/>
                        <a:pt x="32" y="41"/>
                        <a:pt x="31" y="41"/>
                      </a:cubicBezTo>
                      <a:cubicBezTo>
                        <a:pt x="27" y="38"/>
                        <a:pt x="22" y="38"/>
                        <a:pt x="18" y="35"/>
                      </a:cubicBezTo>
                      <a:cubicBezTo>
                        <a:pt x="14" y="32"/>
                        <a:pt x="12" y="28"/>
                        <a:pt x="9" y="25"/>
                      </a:cubicBezTo>
                      <a:cubicBezTo>
                        <a:pt x="8" y="24"/>
                        <a:pt x="6" y="26"/>
                        <a:pt x="4" y="25"/>
                      </a:cubicBezTo>
                      <a:cubicBezTo>
                        <a:pt x="3" y="24"/>
                        <a:pt x="1" y="23"/>
                        <a:pt x="0" y="22"/>
                      </a:cubicBezTo>
                      <a:cubicBezTo>
                        <a:pt x="0" y="19"/>
                        <a:pt x="1" y="17"/>
                        <a:pt x="1" y="15"/>
                      </a:cubicBezTo>
                      <a:cubicBezTo>
                        <a:pt x="2" y="13"/>
                        <a:pt x="0" y="13"/>
                        <a:pt x="1" y="11"/>
                      </a:cubicBezTo>
                      <a:cubicBezTo>
                        <a:pt x="2" y="10"/>
                        <a:pt x="3" y="9"/>
                        <a:pt x="5" y="8"/>
                      </a:cubicBezTo>
                      <a:cubicBezTo>
                        <a:pt x="7" y="6"/>
                        <a:pt x="9" y="4"/>
                        <a:pt x="11" y="2"/>
                      </a:cubicBezTo>
                      <a:cubicBezTo>
                        <a:pt x="12" y="3"/>
                        <a:pt x="13" y="6"/>
                        <a:pt x="15" y="5"/>
                      </a:cubicBezTo>
                      <a:cubicBezTo>
                        <a:pt x="16" y="5"/>
                        <a:pt x="14" y="2"/>
                        <a:pt x="15" y="1"/>
                      </a:cubicBezTo>
                      <a:cubicBezTo>
                        <a:pt x="16" y="0"/>
                        <a:pt x="18" y="1"/>
                        <a:pt x="19" y="1"/>
                      </a:cubicBezTo>
                      <a:cubicBezTo>
                        <a:pt x="21" y="2"/>
                        <a:pt x="24" y="3"/>
                        <a:pt x="27" y="4"/>
                      </a:cubicBezTo>
                      <a:cubicBezTo>
                        <a:pt x="30" y="6"/>
                        <a:pt x="34" y="9"/>
                        <a:pt x="37" y="11"/>
                      </a:cubicBezTo>
                      <a:cubicBezTo>
                        <a:pt x="39" y="13"/>
                        <a:pt x="40" y="17"/>
                        <a:pt x="43" y="18"/>
                      </a:cubicBezTo>
                      <a:cubicBezTo>
                        <a:pt x="45" y="18"/>
                        <a:pt x="45" y="14"/>
                        <a:pt x="46" y="14"/>
                      </a:cubicBezTo>
                      <a:cubicBezTo>
                        <a:pt x="47" y="13"/>
                        <a:pt x="49" y="13"/>
                        <a:pt x="50" y="14"/>
                      </a:cubicBezTo>
                      <a:cubicBezTo>
                        <a:pt x="51" y="16"/>
                        <a:pt x="49" y="18"/>
                        <a:pt x="50" y="20"/>
                      </a:cubicBezTo>
                      <a:cubicBezTo>
                        <a:pt x="50" y="22"/>
                        <a:pt x="51" y="23"/>
                        <a:pt x="52" y="24"/>
                      </a:cubicBezTo>
                      <a:cubicBezTo>
                        <a:pt x="55" y="25"/>
                        <a:pt x="60" y="24"/>
                        <a:pt x="63" y="25"/>
                      </a:cubicBezTo>
                      <a:cubicBezTo>
                        <a:pt x="64" y="26"/>
                        <a:pt x="62" y="29"/>
                        <a:pt x="63" y="30"/>
                      </a:cubicBezTo>
                      <a:cubicBezTo>
                        <a:pt x="64" y="31"/>
                        <a:pt x="67" y="30"/>
                        <a:pt x="69" y="31"/>
                      </a:cubicBezTo>
                      <a:cubicBezTo>
                        <a:pt x="71" y="32"/>
                        <a:pt x="71" y="35"/>
                        <a:pt x="73" y="36"/>
                      </a:cubicBezTo>
                      <a:cubicBezTo>
                        <a:pt x="74" y="37"/>
                        <a:pt x="76" y="34"/>
                        <a:pt x="77" y="35"/>
                      </a:cubicBezTo>
                      <a:cubicBezTo>
                        <a:pt x="78" y="35"/>
                        <a:pt x="78" y="38"/>
                        <a:pt x="80" y="38"/>
                      </a:cubicBezTo>
                      <a:cubicBezTo>
                        <a:pt x="81" y="38"/>
                        <a:pt x="82" y="35"/>
                        <a:pt x="84" y="35"/>
                      </a:cubicBezTo>
                      <a:cubicBezTo>
                        <a:pt x="86" y="35"/>
                        <a:pt x="86" y="38"/>
                        <a:pt x="88" y="39"/>
                      </a:cubicBezTo>
                      <a:cubicBezTo>
                        <a:pt x="89" y="40"/>
                        <a:pt x="91" y="41"/>
                        <a:pt x="92" y="41"/>
                      </a:cubicBezTo>
                      <a:cubicBezTo>
                        <a:pt x="94" y="41"/>
                        <a:pt x="96" y="39"/>
                        <a:pt x="98" y="38"/>
                      </a:cubicBezTo>
                      <a:cubicBezTo>
                        <a:pt x="99" y="38"/>
                        <a:pt x="100" y="39"/>
                        <a:pt x="101" y="3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79" name="Freeform 2632"/>
                <p:cNvSpPr>
                  <a:spLocks noChangeAspect="1"/>
                </p:cNvSpPr>
                <p:nvPr/>
              </p:nvSpPr>
              <p:spPr bwMode="auto">
                <a:xfrm>
                  <a:off x="6635750" y="3455988"/>
                  <a:ext cx="119063" cy="163513"/>
                </a:xfrm>
                <a:custGeom>
                  <a:avLst/>
                  <a:gdLst>
                    <a:gd name="T0" fmla="*/ 25 w 63"/>
                    <a:gd name="T1" fmla="*/ 87 h 86"/>
                    <a:gd name="T2" fmla="*/ 29 w 63"/>
                    <a:gd name="T3" fmla="*/ 79 h 86"/>
                    <a:gd name="T4" fmla="*/ 33 w 63"/>
                    <a:gd name="T5" fmla="*/ 85 h 86"/>
                    <a:gd name="T6" fmla="*/ 40 w 63"/>
                    <a:gd name="T7" fmla="*/ 74 h 86"/>
                    <a:gd name="T8" fmla="*/ 36 w 63"/>
                    <a:gd name="T9" fmla="*/ 59 h 86"/>
                    <a:gd name="T10" fmla="*/ 44 w 63"/>
                    <a:gd name="T11" fmla="*/ 68 h 86"/>
                    <a:gd name="T12" fmla="*/ 55 w 63"/>
                    <a:gd name="T13" fmla="*/ 71 h 86"/>
                    <a:gd name="T14" fmla="*/ 60 w 63"/>
                    <a:gd name="T15" fmla="*/ 84 h 86"/>
                    <a:gd name="T16" fmla="*/ 62 w 63"/>
                    <a:gd name="T17" fmla="*/ 92 h 86"/>
                    <a:gd name="T18" fmla="*/ 65 w 63"/>
                    <a:gd name="T19" fmla="*/ 103 h 86"/>
                    <a:gd name="T20" fmla="*/ 73 w 63"/>
                    <a:gd name="T21" fmla="*/ 101 h 86"/>
                    <a:gd name="T22" fmla="*/ 70 w 63"/>
                    <a:gd name="T23" fmla="*/ 72 h 86"/>
                    <a:gd name="T24" fmla="*/ 64 w 63"/>
                    <a:gd name="T25" fmla="*/ 54 h 86"/>
                    <a:gd name="T26" fmla="*/ 57 w 63"/>
                    <a:gd name="T27" fmla="*/ 65 h 86"/>
                    <a:gd name="T28" fmla="*/ 50 w 63"/>
                    <a:gd name="T29" fmla="*/ 61 h 86"/>
                    <a:gd name="T30" fmla="*/ 44 w 63"/>
                    <a:gd name="T31" fmla="*/ 60 h 86"/>
                    <a:gd name="T32" fmla="*/ 56 w 63"/>
                    <a:gd name="T33" fmla="*/ 42 h 86"/>
                    <a:gd name="T34" fmla="*/ 64 w 63"/>
                    <a:gd name="T35" fmla="*/ 35 h 86"/>
                    <a:gd name="T36" fmla="*/ 55 w 63"/>
                    <a:gd name="T37" fmla="*/ 26 h 86"/>
                    <a:gd name="T38" fmla="*/ 26 w 63"/>
                    <a:gd name="T39" fmla="*/ 24 h 86"/>
                    <a:gd name="T40" fmla="*/ 24 w 63"/>
                    <a:gd name="T41" fmla="*/ 10 h 86"/>
                    <a:gd name="T42" fmla="*/ 12 w 63"/>
                    <a:gd name="T43" fmla="*/ 6 h 86"/>
                    <a:gd name="T44" fmla="*/ 1 w 63"/>
                    <a:gd name="T45" fmla="*/ 0 h 86"/>
                    <a:gd name="T46" fmla="*/ 4 w 63"/>
                    <a:gd name="T47" fmla="*/ 6 h 86"/>
                    <a:gd name="T48" fmla="*/ 4 w 63"/>
                    <a:gd name="T49" fmla="*/ 19 h 86"/>
                    <a:gd name="T50" fmla="*/ 6 w 63"/>
                    <a:gd name="T51" fmla="*/ 29 h 86"/>
                    <a:gd name="T52" fmla="*/ 4 w 63"/>
                    <a:gd name="T53" fmla="*/ 34 h 86"/>
                    <a:gd name="T54" fmla="*/ 8 w 63"/>
                    <a:gd name="T55" fmla="*/ 41 h 86"/>
                    <a:gd name="T56" fmla="*/ 8 w 63"/>
                    <a:gd name="T57" fmla="*/ 52 h 86"/>
                    <a:gd name="T58" fmla="*/ 12 w 63"/>
                    <a:gd name="T59" fmla="*/ 62 h 86"/>
                    <a:gd name="T60" fmla="*/ 15 w 63"/>
                    <a:gd name="T61" fmla="*/ 66 h 86"/>
                    <a:gd name="T62" fmla="*/ 17 w 63"/>
                    <a:gd name="T63" fmla="*/ 75 h 86"/>
                    <a:gd name="T64" fmla="*/ 20 w 63"/>
                    <a:gd name="T65" fmla="*/ 87 h 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"/>
                    <a:gd name="T100" fmla="*/ 0 h 86"/>
                    <a:gd name="T101" fmla="*/ 63 w 63"/>
                    <a:gd name="T102" fmla="*/ 86 h 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" h="86">
                      <a:moveTo>
                        <a:pt x="17" y="73"/>
                      </a:moveTo>
                      <a:cubicBezTo>
                        <a:pt x="18" y="73"/>
                        <a:pt x="20" y="74"/>
                        <a:pt x="21" y="73"/>
                      </a:cubicBezTo>
                      <a:cubicBezTo>
                        <a:pt x="22" y="73"/>
                        <a:pt x="24" y="72"/>
                        <a:pt x="24" y="71"/>
                      </a:cubicBezTo>
                      <a:cubicBezTo>
                        <a:pt x="24" y="70"/>
                        <a:pt x="23" y="67"/>
                        <a:pt x="24" y="66"/>
                      </a:cubicBezTo>
                      <a:cubicBezTo>
                        <a:pt x="25" y="65"/>
                        <a:pt x="25" y="68"/>
                        <a:pt x="26" y="69"/>
                      </a:cubicBezTo>
                      <a:cubicBezTo>
                        <a:pt x="27" y="70"/>
                        <a:pt x="27" y="71"/>
                        <a:pt x="28" y="71"/>
                      </a:cubicBezTo>
                      <a:cubicBezTo>
                        <a:pt x="30" y="71"/>
                        <a:pt x="32" y="70"/>
                        <a:pt x="32" y="69"/>
                      </a:cubicBezTo>
                      <a:cubicBezTo>
                        <a:pt x="33" y="67"/>
                        <a:pt x="34" y="64"/>
                        <a:pt x="34" y="62"/>
                      </a:cubicBezTo>
                      <a:cubicBezTo>
                        <a:pt x="33" y="59"/>
                        <a:pt x="31" y="57"/>
                        <a:pt x="30" y="55"/>
                      </a:cubicBezTo>
                      <a:cubicBezTo>
                        <a:pt x="30" y="53"/>
                        <a:pt x="29" y="50"/>
                        <a:pt x="30" y="49"/>
                      </a:cubicBezTo>
                      <a:cubicBezTo>
                        <a:pt x="31" y="48"/>
                        <a:pt x="32" y="50"/>
                        <a:pt x="33" y="52"/>
                      </a:cubicBezTo>
                      <a:cubicBezTo>
                        <a:pt x="34" y="53"/>
                        <a:pt x="35" y="56"/>
                        <a:pt x="37" y="57"/>
                      </a:cubicBezTo>
                      <a:cubicBezTo>
                        <a:pt x="38" y="58"/>
                        <a:pt x="40" y="58"/>
                        <a:pt x="41" y="58"/>
                      </a:cubicBezTo>
                      <a:cubicBezTo>
                        <a:pt x="43" y="58"/>
                        <a:pt x="45" y="58"/>
                        <a:pt x="46" y="59"/>
                      </a:cubicBezTo>
                      <a:cubicBezTo>
                        <a:pt x="48" y="60"/>
                        <a:pt x="50" y="61"/>
                        <a:pt x="50" y="63"/>
                      </a:cubicBezTo>
                      <a:cubicBezTo>
                        <a:pt x="51" y="65"/>
                        <a:pt x="51" y="67"/>
                        <a:pt x="50" y="70"/>
                      </a:cubicBezTo>
                      <a:cubicBezTo>
                        <a:pt x="50" y="71"/>
                        <a:pt x="49" y="73"/>
                        <a:pt x="49" y="74"/>
                      </a:cubicBezTo>
                      <a:cubicBezTo>
                        <a:pt x="49" y="76"/>
                        <a:pt x="52" y="76"/>
                        <a:pt x="52" y="77"/>
                      </a:cubicBezTo>
                      <a:cubicBezTo>
                        <a:pt x="53" y="78"/>
                        <a:pt x="52" y="80"/>
                        <a:pt x="52" y="82"/>
                      </a:cubicBezTo>
                      <a:cubicBezTo>
                        <a:pt x="53" y="83"/>
                        <a:pt x="54" y="85"/>
                        <a:pt x="55" y="86"/>
                      </a:cubicBezTo>
                      <a:cubicBezTo>
                        <a:pt x="55" y="84"/>
                        <a:pt x="54" y="81"/>
                        <a:pt x="55" y="80"/>
                      </a:cubicBezTo>
                      <a:cubicBezTo>
                        <a:pt x="57" y="79"/>
                        <a:pt x="60" y="85"/>
                        <a:pt x="61" y="84"/>
                      </a:cubicBezTo>
                      <a:cubicBezTo>
                        <a:pt x="63" y="80"/>
                        <a:pt x="60" y="76"/>
                        <a:pt x="59" y="72"/>
                      </a:cubicBezTo>
                      <a:cubicBezTo>
                        <a:pt x="59" y="68"/>
                        <a:pt x="60" y="64"/>
                        <a:pt x="59" y="60"/>
                      </a:cubicBezTo>
                      <a:cubicBezTo>
                        <a:pt x="58" y="57"/>
                        <a:pt x="55" y="55"/>
                        <a:pt x="54" y="52"/>
                      </a:cubicBezTo>
                      <a:cubicBezTo>
                        <a:pt x="53" y="49"/>
                        <a:pt x="55" y="47"/>
                        <a:pt x="54" y="45"/>
                      </a:cubicBezTo>
                      <a:cubicBezTo>
                        <a:pt x="53" y="44"/>
                        <a:pt x="50" y="43"/>
                        <a:pt x="49" y="44"/>
                      </a:cubicBezTo>
                      <a:cubicBezTo>
                        <a:pt x="47" y="47"/>
                        <a:pt x="49" y="51"/>
                        <a:pt x="48" y="54"/>
                      </a:cubicBezTo>
                      <a:cubicBezTo>
                        <a:pt x="47" y="56"/>
                        <a:pt x="45" y="57"/>
                        <a:pt x="44" y="56"/>
                      </a:cubicBezTo>
                      <a:cubicBezTo>
                        <a:pt x="42" y="55"/>
                        <a:pt x="44" y="52"/>
                        <a:pt x="42" y="51"/>
                      </a:cubicBezTo>
                      <a:cubicBezTo>
                        <a:pt x="41" y="51"/>
                        <a:pt x="40" y="54"/>
                        <a:pt x="38" y="54"/>
                      </a:cubicBezTo>
                      <a:cubicBezTo>
                        <a:pt x="37" y="54"/>
                        <a:pt x="37" y="52"/>
                        <a:pt x="37" y="50"/>
                      </a:cubicBezTo>
                      <a:cubicBezTo>
                        <a:pt x="37" y="46"/>
                        <a:pt x="38" y="42"/>
                        <a:pt x="40" y="39"/>
                      </a:cubicBezTo>
                      <a:cubicBezTo>
                        <a:pt x="41" y="37"/>
                        <a:pt x="45" y="37"/>
                        <a:pt x="47" y="35"/>
                      </a:cubicBezTo>
                      <a:cubicBezTo>
                        <a:pt x="48" y="33"/>
                        <a:pt x="49" y="31"/>
                        <a:pt x="51" y="29"/>
                      </a:cubicBezTo>
                      <a:cubicBezTo>
                        <a:pt x="52" y="28"/>
                        <a:pt x="54" y="30"/>
                        <a:pt x="54" y="29"/>
                      </a:cubicBezTo>
                      <a:cubicBezTo>
                        <a:pt x="54" y="27"/>
                        <a:pt x="53" y="26"/>
                        <a:pt x="52" y="25"/>
                      </a:cubicBezTo>
                      <a:cubicBezTo>
                        <a:pt x="50" y="24"/>
                        <a:pt x="48" y="22"/>
                        <a:pt x="46" y="22"/>
                      </a:cubicBezTo>
                      <a:cubicBezTo>
                        <a:pt x="40" y="21"/>
                        <a:pt x="33" y="22"/>
                        <a:pt x="27" y="22"/>
                      </a:cubicBezTo>
                      <a:cubicBezTo>
                        <a:pt x="25" y="22"/>
                        <a:pt x="23" y="21"/>
                        <a:pt x="22" y="20"/>
                      </a:cubicBezTo>
                      <a:cubicBezTo>
                        <a:pt x="21" y="18"/>
                        <a:pt x="23" y="16"/>
                        <a:pt x="23" y="13"/>
                      </a:cubicBezTo>
                      <a:cubicBezTo>
                        <a:pt x="23" y="11"/>
                        <a:pt x="22" y="8"/>
                        <a:pt x="20" y="8"/>
                      </a:cubicBezTo>
                      <a:cubicBezTo>
                        <a:pt x="18" y="7"/>
                        <a:pt x="17" y="12"/>
                        <a:pt x="15" y="11"/>
                      </a:cubicBezTo>
                      <a:cubicBezTo>
                        <a:pt x="13" y="10"/>
                        <a:pt x="13" y="6"/>
                        <a:pt x="10" y="5"/>
                      </a:cubicBezTo>
                      <a:cubicBezTo>
                        <a:pt x="9" y="4"/>
                        <a:pt x="8" y="7"/>
                        <a:pt x="7" y="6"/>
                      </a:cubicBezTo>
                      <a:cubicBezTo>
                        <a:pt x="5" y="5"/>
                        <a:pt x="4" y="1"/>
                        <a:pt x="1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ubicBezTo>
                        <a:pt x="1" y="4"/>
                        <a:pt x="3" y="4"/>
                        <a:pt x="3" y="5"/>
                      </a:cubicBezTo>
                      <a:cubicBezTo>
                        <a:pt x="3" y="7"/>
                        <a:pt x="0" y="9"/>
                        <a:pt x="0" y="12"/>
                      </a:cubicBezTo>
                      <a:cubicBezTo>
                        <a:pt x="0" y="14"/>
                        <a:pt x="2" y="15"/>
                        <a:pt x="3" y="16"/>
                      </a:cubicBezTo>
                      <a:cubicBezTo>
                        <a:pt x="5" y="19"/>
                        <a:pt x="10" y="20"/>
                        <a:pt x="10" y="23"/>
                      </a:cubicBezTo>
                      <a:cubicBezTo>
                        <a:pt x="10" y="25"/>
                        <a:pt x="6" y="23"/>
                        <a:pt x="5" y="24"/>
                      </a:cubicBezTo>
                      <a:cubicBezTo>
                        <a:pt x="4" y="24"/>
                        <a:pt x="6" y="26"/>
                        <a:pt x="5" y="27"/>
                      </a:cubicBezTo>
                      <a:cubicBezTo>
                        <a:pt x="5" y="28"/>
                        <a:pt x="4" y="27"/>
                        <a:pt x="3" y="28"/>
                      </a:cubicBezTo>
                      <a:cubicBezTo>
                        <a:pt x="3" y="29"/>
                        <a:pt x="2" y="30"/>
                        <a:pt x="2" y="31"/>
                      </a:cubicBezTo>
                      <a:cubicBezTo>
                        <a:pt x="3" y="33"/>
                        <a:pt x="6" y="33"/>
                        <a:pt x="7" y="34"/>
                      </a:cubicBezTo>
                      <a:cubicBezTo>
                        <a:pt x="9" y="35"/>
                        <a:pt x="10" y="36"/>
                        <a:pt x="10" y="38"/>
                      </a:cubicBezTo>
                      <a:cubicBezTo>
                        <a:pt x="10" y="40"/>
                        <a:pt x="7" y="41"/>
                        <a:pt x="7" y="43"/>
                      </a:cubicBezTo>
                      <a:cubicBezTo>
                        <a:pt x="6" y="44"/>
                        <a:pt x="8" y="45"/>
                        <a:pt x="9" y="46"/>
                      </a:cubicBezTo>
                      <a:cubicBezTo>
                        <a:pt x="10" y="48"/>
                        <a:pt x="9" y="50"/>
                        <a:pt x="10" y="52"/>
                      </a:cubicBezTo>
                      <a:cubicBezTo>
                        <a:pt x="11" y="53"/>
                        <a:pt x="13" y="51"/>
                        <a:pt x="14" y="52"/>
                      </a:cubicBezTo>
                      <a:cubicBezTo>
                        <a:pt x="14" y="53"/>
                        <a:pt x="13" y="54"/>
                        <a:pt x="13" y="55"/>
                      </a:cubicBezTo>
                      <a:cubicBezTo>
                        <a:pt x="13" y="56"/>
                        <a:pt x="13" y="57"/>
                        <a:pt x="13" y="59"/>
                      </a:cubicBezTo>
                      <a:cubicBezTo>
                        <a:pt x="13" y="60"/>
                        <a:pt x="14" y="61"/>
                        <a:pt x="14" y="63"/>
                      </a:cubicBezTo>
                      <a:cubicBezTo>
                        <a:pt x="14" y="64"/>
                        <a:pt x="14" y="65"/>
                        <a:pt x="14" y="67"/>
                      </a:cubicBezTo>
                      <a:cubicBezTo>
                        <a:pt x="14" y="69"/>
                        <a:pt x="16" y="71"/>
                        <a:pt x="17" y="7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0" name="Freeform 2633"/>
                <p:cNvSpPr>
                  <a:spLocks noChangeAspect="1"/>
                </p:cNvSpPr>
                <p:nvPr/>
              </p:nvSpPr>
              <p:spPr bwMode="auto">
                <a:xfrm>
                  <a:off x="6737350" y="3403600"/>
                  <a:ext cx="215900" cy="522288"/>
                </a:xfrm>
                <a:custGeom>
                  <a:avLst/>
                  <a:gdLst>
                    <a:gd name="T0" fmla="*/ 122 w 113"/>
                    <a:gd name="T1" fmla="*/ 124 h 274"/>
                    <a:gd name="T2" fmla="*/ 104 w 113"/>
                    <a:gd name="T3" fmla="*/ 116 h 274"/>
                    <a:gd name="T4" fmla="*/ 107 w 113"/>
                    <a:gd name="T5" fmla="*/ 100 h 274"/>
                    <a:gd name="T6" fmla="*/ 100 w 113"/>
                    <a:gd name="T7" fmla="*/ 78 h 274"/>
                    <a:gd name="T8" fmla="*/ 77 w 113"/>
                    <a:gd name="T9" fmla="*/ 82 h 274"/>
                    <a:gd name="T10" fmla="*/ 82 w 113"/>
                    <a:gd name="T11" fmla="*/ 58 h 274"/>
                    <a:gd name="T12" fmla="*/ 91 w 113"/>
                    <a:gd name="T13" fmla="*/ 41 h 274"/>
                    <a:gd name="T14" fmla="*/ 82 w 113"/>
                    <a:gd name="T15" fmla="*/ 17 h 274"/>
                    <a:gd name="T16" fmla="*/ 70 w 113"/>
                    <a:gd name="T17" fmla="*/ 6 h 274"/>
                    <a:gd name="T18" fmla="*/ 63 w 113"/>
                    <a:gd name="T19" fmla="*/ 18 h 274"/>
                    <a:gd name="T20" fmla="*/ 58 w 113"/>
                    <a:gd name="T21" fmla="*/ 22 h 274"/>
                    <a:gd name="T22" fmla="*/ 39 w 113"/>
                    <a:gd name="T23" fmla="*/ 34 h 274"/>
                    <a:gd name="T24" fmla="*/ 41 w 113"/>
                    <a:gd name="T25" fmla="*/ 46 h 274"/>
                    <a:gd name="T26" fmla="*/ 31 w 113"/>
                    <a:gd name="T27" fmla="*/ 56 h 274"/>
                    <a:gd name="T28" fmla="*/ 24 w 113"/>
                    <a:gd name="T29" fmla="*/ 84 h 274"/>
                    <a:gd name="T30" fmla="*/ 18 w 113"/>
                    <a:gd name="T31" fmla="*/ 89 h 274"/>
                    <a:gd name="T32" fmla="*/ 14 w 113"/>
                    <a:gd name="T33" fmla="*/ 112 h 274"/>
                    <a:gd name="T34" fmla="*/ 6 w 113"/>
                    <a:gd name="T35" fmla="*/ 119 h 274"/>
                    <a:gd name="T36" fmla="*/ 1 w 113"/>
                    <a:gd name="T37" fmla="*/ 136 h 274"/>
                    <a:gd name="T38" fmla="*/ 11 w 113"/>
                    <a:gd name="T39" fmla="*/ 148 h 274"/>
                    <a:gd name="T40" fmla="*/ 28 w 113"/>
                    <a:gd name="T41" fmla="*/ 156 h 274"/>
                    <a:gd name="T42" fmla="*/ 36 w 113"/>
                    <a:gd name="T43" fmla="*/ 174 h 274"/>
                    <a:gd name="T44" fmla="*/ 40 w 113"/>
                    <a:gd name="T45" fmla="*/ 211 h 274"/>
                    <a:gd name="T46" fmla="*/ 45 w 113"/>
                    <a:gd name="T47" fmla="*/ 215 h 274"/>
                    <a:gd name="T48" fmla="*/ 52 w 113"/>
                    <a:gd name="T49" fmla="*/ 221 h 274"/>
                    <a:gd name="T50" fmla="*/ 58 w 113"/>
                    <a:gd name="T51" fmla="*/ 225 h 274"/>
                    <a:gd name="T52" fmla="*/ 69 w 113"/>
                    <a:gd name="T53" fmla="*/ 215 h 274"/>
                    <a:gd name="T54" fmla="*/ 75 w 113"/>
                    <a:gd name="T55" fmla="*/ 209 h 274"/>
                    <a:gd name="T56" fmla="*/ 84 w 113"/>
                    <a:gd name="T57" fmla="*/ 211 h 274"/>
                    <a:gd name="T58" fmla="*/ 91 w 113"/>
                    <a:gd name="T59" fmla="*/ 233 h 274"/>
                    <a:gd name="T60" fmla="*/ 99 w 113"/>
                    <a:gd name="T61" fmla="*/ 265 h 274"/>
                    <a:gd name="T62" fmla="*/ 111 w 113"/>
                    <a:gd name="T63" fmla="*/ 285 h 274"/>
                    <a:gd name="T64" fmla="*/ 113 w 113"/>
                    <a:gd name="T65" fmla="*/ 301 h 274"/>
                    <a:gd name="T66" fmla="*/ 106 w 113"/>
                    <a:gd name="T67" fmla="*/ 318 h 274"/>
                    <a:gd name="T68" fmla="*/ 112 w 113"/>
                    <a:gd name="T69" fmla="*/ 315 h 274"/>
                    <a:gd name="T70" fmla="*/ 122 w 113"/>
                    <a:gd name="T71" fmla="*/ 289 h 274"/>
                    <a:gd name="T72" fmla="*/ 118 w 113"/>
                    <a:gd name="T73" fmla="*/ 265 h 274"/>
                    <a:gd name="T74" fmla="*/ 97 w 113"/>
                    <a:gd name="T75" fmla="*/ 238 h 274"/>
                    <a:gd name="T76" fmla="*/ 107 w 113"/>
                    <a:gd name="T77" fmla="*/ 221 h 274"/>
                    <a:gd name="T78" fmla="*/ 102 w 113"/>
                    <a:gd name="T79" fmla="*/ 209 h 274"/>
                    <a:gd name="T80" fmla="*/ 93 w 113"/>
                    <a:gd name="T81" fmla="*/ 190 h 274"/>
                    <a:gd name="T82" fmla="*/ 85 w 113"/>
                    <a:gd name="T83" fmla="*/ 177 h 274"/>
                    <a:gd name="T84" fmla="*/ 99 w 113"/>
                    <a:gd name="T85" fmla="*/ 161 h 274"/>
                    <a:gd name="T86" fmla="*/ 113 w 113"/>
                    <a:gd name="T87" fmla="*/ 152 h 274"/>
                    <a:gd name="T88" fmla="*/ 122 w 113"/>
                    <a:gd name="T89" fmla="*/ 146 h 274"/>
                    <a:gd name="T90" fmla="*/ 126 w 113"/>
                    <a:gd name="T91" fmla="*/ 133 h 27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13"/>
                    <a:gd name="T139" fmla="*/ 0 h 274"/>
                    <a:gd name="T140" fmla="*/ 113 w 113"/>
                    <a:gd name="T141" fmla="*/ 274 h 27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13" h="274">
                      <a:moveTo>
                        <a:pt x="112" y="103"/>
                      </a:moveTo>
                      <a:cubicBezTo>
                        <a:pt x="112" y="102"/>
                        <a:pt x="113" y="101"/>
                        <a:pt x="112" y="101"/>
                      </a:cubicBezTo>
                      <a:cubicBezTo>
                        <a:pt x="108" y="100"/>
                        <a:pt x="105" y="102"/>
                        <a:pt x="101" y="103"/>
                      </a:cubicBezTo>
                      <a:cubicBezTo>
                        <a:pt x="100" y="103"/>
                        <a:pt x="98" y="104"/>
                        <a:pt x="97" y="103"/>
                      </a:cubicBezTo>
                      <a:cubicBezTo>
                        <a:pt x="96" y="102"/>
                        <a:pt x="98" y="98"/>
                        <a:pt x="97" y="97"/>
                      </a:cubicBezTo>
                      <a:cubicBezTo>
                        <a:pt x="94" y="95"/>
                        <a:pt x="89" y="99"/>
                        <a:pt x="86" y="97"/>
                      </a:cubicBezTo>
                      <a:cubicBezTo>
                        <a:pt x="84" y="95"/>
                        <a:pt x="88" y="92"/>
                        <a:pt x="88" y="90"/>
                      </a:cubicBezTo>
                      <a:cubicBezTo>
                        <a:pt x="89" y="88"/>
                        <a:pt x="86" y="87"/>
                        <a:pt x="86" y="85"/>
                      </a:cubicBezTo>
                      <a:cubicBezTo>
                        <a:pt x="86" y="84"/>
                        <a:pt x="90" y="84"/>
                        <a:pt x="89" y="83"/>
                      </a:cubicBezTo>
                      <a:cubicBezTo>
                        <a:pt x="87" y="81"/>
                        <a:pt x="83" y="82"/>
                        <a:pt x="81" y="80"/>
                      </a:cubicBezTo>
                      <a:cubicBezTo>
                        <a:pt x="79" y="77"/>
                        <a:pt x="79" y="73"/>
                        <a:pt x="80" y="69"/>
                      </a:cubicBezTo>
                      <a:cubicBezTo>
                        <a:pt x="80" y="67"/>
                        <a:pt x="85" y="66"/>
                        <a:pt x="83" y="65"/>
                      </a:cubicBezTo>
                      <a:cubicBezTo>
                        <a:pt x="80" y="66"/>
                        <a:pt x="76" y="65"/>
                        <a:pt x="73" y="66"/>
                      </a:cubicBezTo>
                      <a:cubicBezTo>
                        <a:pt x="70" y="67"/>
                        <a:pt x="69" y="70"/>
                        <a:pt x="67" y="71"/>
                      </a:cubicBezTo>
                      <a:cubicBezTo>
                        <a:pt x="66" y="71"/>
                        <a:pt x="64" y="70"/>
                        <a:pt x="64" y="68"/>
                      </a:cubicBezTo>
                      <a:cubicBezTo>
                        <a:pt x="63" y="66"/>
                        <a:pt x="67" y="66"/>
                        <a:pt x="67" y="64"/>
                      </a:cubicBezTo>
                      <a:cubicBezTo>
                        <a:pt x="66" y="61"/>
                        <a:pt x="61" y="62"/>
                        <a:pt x="62" y="59"/>
                      </a:cubicBezTo>
                      <a:cubicBezTo>
                        <a:pt x="62" y="55"/>
                        <a:pt x="66" y="53"/>
                        <a:pt x="68" y="48"/>
                      </a:cubicBezTo>
                      <a:cubicBezTo>
                        <a:pt x="70" y="45"/>
                        <a:pt x="74" y="44"/>
                        <a:pt x="75" y="40"/>
                      </a:cubicBezTo>
                      <a:cubicBezTo>
                        <a:pt x="76" y="38"/>
                        <a:pt x="73" y="37"/>
                        <a:pt x="73" y="34"/>
                      </a:cubicBezTo>
                      <a:cubicBezTo>
                        <a:pt x="73" y="34"/>
                        <a:pt x="75" y="35"/>
                        <a:pt x="76" y="34"/>
                      </a:cubicBezTo>
                      <a:cubicBezTo>
                        <a:pt x="76" y="32"/>
                        <a:pt x="74" y="30"/>
                        <a:pt x="74" y="28"/>
                      </a:cubicBezTo>
                      <a:cubicBezTo>
                        <a:pt x="73" y="23"/>
                        <a:pt x="74" y="18"/>
                        <a:pt x="72" y="14"/>
                      </a:cubicBezTo>
                      <a:cubicBezTo>
                        <a:pt x="72" y="13"/>
                        <a:pt x="69" y="15"/>
                        <a:pt x="68" y="14"/>
                      </a:cubicBezTo>
                      <a:cubicBezTo>
                        <a:pt x="66" y="12"/>
                        <a:pt x="67" y="8"/>
                        <a:pt x="66" y="5"/>
                      </a:cubicBezTo>
                      <a:cubicBezTo>
                        <a:pt x="64" y="3"/>
                        <a:pt x="62" y="0"/>
                        <a:pt x="59" y="0"/>
                      </a:cubicBezTo>
                      <a:cubicBezTo>
                        <a:pt x="58" y="0"/>
                        <a:pt x="58" y="4"/>
                        <a:pt x="58" y="5"/>
                      </a:cubicBezTo>
                      <a:cubicBezTo>
                        <a:pt x="57" y="7"/>
                        <a:pt x="57" y="8"/>
                        <a:pt x="56" y="9"/>
                      </a:cubicBezTo>
                      <a:cubicBezTo>
                        <a:pt x="55" y="11"/>
                        <a:pt x="53" y="10"/>
                        <a:pt x="52" y="11"/>
                      </a:cubicBezTo>
                      <a:cubicBezTo>
                        <a:pt x="51" y="12"/>
                        <a:pt x="51" y="14"/>
                        <a:pt x="52" y="15"/>
                      </a:cubicBezTo>
                      <a:cubicBezTo>
                        <a:pt x="52" y="17"/>
                        <a:pt x="55" y="18"/>
                        <a:pt x="55" y="20"/>
                      </a:cubicBezTo>
                      <a:cubicBezTo>
                        <a:pt x="55" y="21"/>
                        <a:pt x="53" y="20"/>
                        <a:pt x="52" y="20"/>
                      </a:cubicBezTo>
                      <a:cubicBezTo>
                        <a:pt x="50" y="20"/>
                        <a:pt x="49" y="18"/>
                        <a:pt x="48" y="18"/>
                      </a:cubicBezTo>
                      <a:cubicBezTo>
                        <a:pt x="46" y="18"/>
                        <a:pt x="44" y="19"/>
                        <a:pt x="42" y="20"/>
                      </a:cubicBezTo>
                      <a:cubicBezTo>
                        <a:pt x="40" y="22"/>
                        <a:pt x="39" y="24"/>
                        <a:pt x="37" y="26"/>
                      </a:cubicBezTo>
                      <a:cubicBezTo>
                        <a:pt x="35" y="27"/>
                        <a:pt x="33" y="27"/>
                        <a:pt x="32" y="28"/>
                      </a:cubicBezTo>
                      <a:cubicBezTo>
                        <a:pt x="31" y="29"/>
                        <a:pt x="32" y="30"/>
                        <a:pt x="32" y="32"/>
                      </a:cubicBezTo>
                      <a:cubicBezTo>
                        <a:pt x="32" y="33"/>
                        <a:pt x="31" y="34"/>
                        <a:pt x="32" y="36"/>
                      </a:cubicBezTo>
                      <a:cubicBezTo>
                        <a:pt x="32" y="36"/>
                        <a:pt x="34" y="37"/>
                        <a:pt x="34" y="38"/>
                      </a:cubicBezTo>
                      <a:cubicBezTo>
                        <a:pt x="33" y="39"/>
                        <a:pt x="31" y="39"/>
                        <a:pt x="30" y="40"/>
                      </a:cubicBezTo>
                      <a:cubicBezTo>
                        <a:pt x="30" y="42"/>
                        <a:pt x="31" y="43"/>
                        <a:pt x="30" y="44"/>
                      </a:cubicBezTo>
                      <a:cubicBezTo>
                        <a:pt x="29" y="46"/>
                        <a:pt x="26" y="45"/>
                        <a:pt x="26" y="47"/>
                      </a:cubicBezTo>
                      <a:cubicBezTo>
                        <a:pt x="26" y="49"/>
                        <a:pt x="30" y="50"/>
                        <a:pt x="29" y="51"/>
                      </a:cubicBezTo>
                      <a:cubicBezTo>
                        <a:pt x="27" y="57"/>
                        <a:pt x="25" y="63"/>
                        <a:pt x="23" y="69"/>
                      </a:cubicBezTo>
                      <a:cubicBezTo>
                        <a:pt x="23" y="70"/>
                        <a:pt x="21" y="70"/>
                        <a:pt x="20" y="70"/>
                      </a:cubicBezTo>
                      <a:cubicBezTo>
                        <a:pt x="18" y="69"/>
                        <a:pt x="16" y="67"/>
                        <a:pt x="14" y="67"/>
                      </a:cubicBezTo>
                      <a:cubicBezTo>
                        <a:pt x="13" y="66"/>
                        <a:pt x="12" y="67"/>
                        <a:pt x="12" y="68"/>
                      </a:cubicBezTo>
                      <a:cubicBezTo>
                        <a:pt x="13" y="70"/>
                        <a:pt x="14" y="72"/>
                        <a:pt x="15" y="74"/>
                      </a:cubicBezTo>
                      <a:cubicBezTo>
                        <a:pt x="15" y="77"/>
                        <a:pt x="16" y="80"/>
                        <a:pt x="15" y="83"/>
                      </a:cubicBezTo>
                      <a:cubicBezTo>
                        <a:pt x="15" y="83"/>
                        <a:pt x="12" y="82"/>
                        <a:pt x="12" y="83"/>
                      </a:cubicBezTo>
                      <a:cubicBezTo>
                        <a:pt x="11" y="86"/>
                        <a:pt x="12" y="90"/>
                        <a:pt x="12" y="93"/>
                      </a:cubicBezTo>
                      <a:cubicBezTo>
                        <a:pt x="12" y="95"/>
                        <a:pt x="11" y="97"/>
                        <a:pt x="10" y="99"/>
                      </a:cubicBezTo>
                      <a:cubicBezTo>
                        <a:pt x="10" y="100"/>
                        <a:pt x="9" y="99"/>
                        <a:pt x="8" y="99"/>
                      </a:cubicBezTo>
                      <a:cubicBezTo>
                        <a:pt x="7" y="99"/>
                        <a:pt x="6" y="99"/>
                        <a:pt x="5" y="99"/>
                      </a:cubicBezTo>
                      <a:cubicBezTo>
                        <a:pt x="6" y="103"/>
                        <a:pt x="9" y="107"/>
                        <a:pt x="7" y="111"/>
                      </a:cubicBezTo>
                      <a:cubicBezTo>
                        <a:pt x="6" y="112"/>
                        <a:pt x="3" y="106"/>
                        <a:pt x="1" y="107"/>
                      </a:cubicBezTo>
                      <a:cubicBezTo>
                        <a:pt x="0" y="108"/>
                        <a:pt x="1" y="111"/>
                        <a:pt x="1" y="113"/>
                      </a:cubicBezTo>
                      <a:cubicBezTo>
                        <a:pt x="2" y="113"/>
                        <a:pt x="4" y="112"/>
                        <a:pt x="5" y="113"/>
                      </a:cubicBezTo>
                      <a:cubicBezTo>
                        <a:pt x="6" y="114"/>
                        <a:pt x="5" y="116"/>
                        <a:pt x="6" y="118"/>
                      </a:cubicBezTo>
                      <a:cubicBezTo>
                        <a:pt x="7" y="120"/>
                        <a:pt x="7" y="122"/>
                        <a:pt x="9" y="123"/>
                      </a:cubicBezTo>
                      <a:cubicBezTo>
                        <a:pt x="10" y="123"/>
                        <a:pt x="11" y="122"/>
                        <a:pt x="12" y="123"/>
                      </a:cubicBezTo>
                      <a:cubicBezTo>
                        <a:pt x="14" y="124"/>
                        <a:pt x="15" y="126"/>
                        <a:pt x="17" y="127"/>
                      </a:cubicBezTo>
                      <a:cubicBezTo>
                        <a:pt x="19" y="128"/>
                        <a:pt x="22" y="128"/>
                        <a:pt x="23" y="130"/>
                      </a:cubicBezTo>
                      <a:cubicBezTo>
                        <a:pt x="24" y="131"/>
                        <a:pt x="23" y="134"/>
                        <a:pt x="24" y="136"/>
                      </a:cubicBezTo>
                      <a:cubicBezTo>
                        <a:pt x="25" y="137"/>
                        <a:pt x="28" y="137"/>
                        <a:pt x="29" y="139"/>
                      </a:cubicBezTo>
                      <a:cubicBezTo>
                        <a:pt x="30" y="141"/>
                        <a:pt x="29" y="143"/>
                        <a:pt x="30" y="145"/>
                      </a:cubicBezTo>
                      <a:cubicBezTo>
                        <a:pt x="31" y="149"/>
                        <a:pt x="32" y="152"/>
                        <a:pt x="33" y="155"/>
                      </a:cubicBezTo>
                      <a:cubicBezTo>
                        <a:pt x="33" y="158"/>
                        <a:pt x="32" y="160"/>
                        <a:pt x="32" y="163"/>
                      </a:cubicBezTo>
                      <a:cubicBezTo>
                        <a:pt x="32" y="167"/>
                        <a:pt x="33" y="172"/>
                        <a:pt x="33" y="176"/>
                      </a:cubicBezTo>
                      <a:cubicBezTo>
                        <a:pt x="32" y="178"/>
                        <a:pt x="32" y="179"/>
                        <a:pt x="32" y="180"/>
                      </a:cubicBezTo>
                      <a:cubicBezTo>
                        <a:pt x="31" y="183"/>
                        <a:pt x="30" y="185"/>
                        <a:pt x="32" y="187"/>
                      </a:cubicBezTo>
                      <a:cubicBezTo>
                        <a:pt x="35" y="185"/>
                        <a:pt x="34" y="179"/>
                        <a:pt x="37" y="179"/>
                      </a:cubicBezTo>
                      <a:cubicBezTo>
                        <a:pt x="40" y="179"/>
                        <a:pt x="37" y="184"/>
                        <a:pt x="38" y="187"/>
                      </a:cubicBezTo>
                      <a:cubicBezTo>
                        <a:pt x="38" y="188"/>
                        <a:pt x="40" y="189"/>
                        <a:pt x="41" y="189"/>
                      </a:cubicBezTo>
                      <a:cubicBezTo>
                        <a:pt x="43" y="188"/>
                        <a:pt x="42" y="185"/>
                        <a:pt x="43" y="184"/>
                      </a:cubicBezTo>
                      <a:cubicBezTo>
                        <a:pt x="44" y="184"/>
                        <a:pt x="44" y="186"/>
                        <a:pt x="45" y="187"/>
                      </a:cubicBezTo>
                      <a:cubicBezTo>
                        <a:pt x="46" y="187"/>
                        <a:pt x="46" y="185"/>
                        <a:pt x="47" y="185"/>
                      </a:cubicBezTo>
                      <a:cubicBezTo>
                        <a:pt x="48" y="185"/>
                        <a:pt x="47" y="187"/>
                        <a:pt x="48" y="187"/>
                      </a:cubicBezTo>
                      <a:cubicBezTo>
                        <a:pt x="51" y="186"/>
                        <a:pt x="53" y="184"/>
                        <a:pt x="54" y="181"/>
                      </a:cubicBezTo>
                      <a:cubicBezTo>
                        <a:pt x="55" y="180"/>
                        <a:pt x="52" y="180"/>
                        <a:pt x="53" y="179"/>
                      </a:cubicBezTo>
                      <a:cubicBezTo>
                        <a:pt x="54" y="178"/>
                        <a:pt x="56" y="180"/>
                        <a:pt x="57" y="179"/>
                      </a:cubicBezTo>
                      <a:cubicBezTo>
                        <a:pt x="58" y="177"/>
                        <a:pt x="54" y="175"/>
                        <a:pt x="55" y="174"/>
                      </a:cubicBezTo>
                      <a:cubicBezTo>
                        <a:pt x="57" y="173"/>
                        <a:pt x="57" y="177"/>
                        <a:pt x="59" y="177"/>
                      </a:cubicBezTo>
                      <a:cubicBezTo>
                        <a:pt x="61" y="177"/>
                        <a:pt x="62" y="175"/>
                        <a:pt x="62" y="174"/>
                      </a:cubicBezTo>
                      <a:cubicBezTo>
                        <a:pt x="63" y="171"/>
                        <a:pt x="61" y="167"/>
                        <a:pt x="63" y="165"/>
                      </a:cubicBezTo>
                      <a:cubicBezTo>
                        <a:pt x="64" y="163"/>
                        <a:pt x="66" y="167"/>
                        <a:pt x="67" y="168"/>
                      </a:cubicBezTo>
                      <a:cubicBezTo>
                        <a:pt x="68" y="171"/>
                        <a:pt x="69" y="174"/>
                        <a:pt x="70" y="176"/>
                      </a:cubicBezTo>
                      <a:cubicBezTo>
                        <a:pt x="71" y="179"/>
                        <a:pt x="71" y="181"/>
                        <a:pt x="73" y="183"/>
                      </a:cubicBezTo>
                      <a:cubicBezTo>
                        <a:pt x="74" y="184"/>
                        <a:pt x="75" y="180"/>
                        <a:pt x="76" y="181"/>
                      </a:cubicBezTo>
                      <a:cubicBezTo>
                        <a:pt x="77" y="185"/>
                        <a:pt x="76" y="190"/>
                        <a:pt x="76" y="194"/>
                      </a:cubicBezTo>
                      <a:cubicBezTo>
                        <a:pt x="77" y="198"/>
                        <a:pt x="77" y="202"/>
                        <a:pt x="78" y="206"/>
                      </a:cubicBezTo>
                      <a:cubicBezTo>
                        <a:pt x="79" y="209"/>
                        <a:pt x="81" y="210"/>
                        <a:pt x="81" y="212"/>
                      </a:cubicBezTo>
                      <a:cubicBezTo>
                        <a:pt x="82" y="215"/>
                        <a:pt x="80" y="218"/>
                        <a:pt x="82" y="221"/>
                      </a:cubicBezTo>
                      <a:cubicBezTo>
                        <a:pt x="83" y="222"/>
                        <a:pt x="83" y="215"/>
                        <a:pt x="84" y="216"/>
                      </a:cubicBezTo>
                      <a:cubicBezTo>
                        <a:pt x="87" y="220"/>
                        <a:pt x="87" y="224"/>
                        <a:pt x="89" y="228"/>
                      </a:cubicBezTo>
                      <a:cubicBezTo>
                        <a:pt x="90" y="231"/>
                        <a:pt x="92" y="234"/>
                        <a:pt x="92" y="237"/>
                      </a:cubicBezTo>
                      <a:cubicBezTo>
                        <a:pt x="92" y="238"/>
                        <a:pt x="90" y="239"/>
                        <a:pt x="90" y="240"/>
                      </a:cubicBezTo>
                      <a:cubicBezTo>
                        <a:pt x="89" y="242"/>
                        <a:pt x="89" y="245"/>
                        <a:pt x="90" y="247"/>
                      </a:cubicBezTo>
                      <a:cubicBezTo>
                        <a:pt x="91" y="249"/>
                        <a:pt x="94" y="249"/>
                        <a:pt x="94" y="251"/>
                      </a:cubicBezTo>
                      <a:cubicBezTo>
                        <a:pt x="94" y="253"/>
                        <a:pt x="90" y="251"/>
                        <a:pt x="90" y="252"/>
                      </a:cubicBezTo>
                      <a:cubicBezTo>
                        <a:pt x="89" y="255"/>
                        <a:pt x="91" y="257"/>
                        <a:pt x="91" y="260"/>
                      </a:cubicBezTo>
                      <a:cubicBezTo>
                        <a:pt x="91" y="262"/>
                        <a:pt x="88" y="263"/>
                        <a:pt x="88" y="265"/>
                      </a:cubicBezTo>
                      <a:cubicBezTo>
                        <a:pt x="88" y="268"/>
                        <a:pt x="88" y="271"/>
                        <a:pt x="90" y="273"/>
                      </a:cubicBezTo>
                      <a:cubicBezTo>
                        <a:pt x="92" y="274"/>
                        <a:pt x="92" y="270"/>
                        <a:pt x="93" y="269"/>
                      </a:cubicBezTo>
                      <a:cubicBezTo>
                        <a:pt x="94" y="266"/>
                        <a:pt x="93" y="264"/>
                        <a:pt x="93" y="262"/>
                      </a:cubicBezTo>
                      <a:cubicBezTo>
                        <a:pt x="94" y="259"/>
                        <a:pt x="97" y="257"/>
                        <a:pt x="99" y="255"/>
                      </a:cubicBezTo>
                      <a:cubicBezTo>
                        <a:pt x="101" y="251"/>
                        <a:pt x="103" y="247"/>
                        <a:pt x="103" y="243"/>
                      </a:cubicBezTo>
                      <a:cubicBezTo>
                        <a:pt x="104" y="242"/>
                        <a:pt x="102" y="242"/>
                        <a:pt x="101" y="241"/>
                      </a:cubicBezTo>
                      <a:cubicBezTo>
                        <a:pt x="99" y="237"/>
                        <a:pt x="97" y="232"/>
                        <a:pt x="95" y="227"/>
                      </a:cubicBezTo>
                      <a:cubicBezTo>
                        <a:pt x="95" y="226"/>
                        <a:pt x="97" y="227"/>
                        <a:pt x="97" y="226"/>
                      </a:cubicBezTo>
                      <a:cubicBezTo>
                        <a:pt x="97" y="224"/>
                        <a:pt x="98" y="223"/>
                        <a:pt x="98" y="221"/>
                      </a:cubicBezTo>
                      <a:cubicBezTo>
                        <a:pt x="97" y="219"/>
                        <a:pt x="96" y="217"/>
                        <a:pt x="95" y="215"/>
                      </a:cubicBezTo>
                      <a:cubicBezTo>
                        <a:pt x="92" y="212"/>
                        <a:pt x="88" y="211"/>
                        <a:pt x="85" y="208"/>
                      </a:cubicBezTo>
                      <a:cubicBezTo>
                        <a:pt x="83" y="205"/>
                        <a:pt x="83" y="202"/>
                        <a:pt x="81" y="198"/>
                      </a:cubicBezTo>
                      <a:cubicBezTo>
                        <a:pt x="81" y="197"/>
                        <a:pt x="85" y="198"/>
                        <a:pt x="86" y="196"/>
                      </a:cubicBezTo>
                      <a:cubicBezTo>
                        <a:pt x="86" y="193"/>
                        <a:pt x="85" y="189"/>
                        <a:pt x="86" y="186"/>
                      </a:cubicBezTo>
                      <a:cubicBezTo>
                        <a:pt x="86" y="185"/>
                        <a:pt x="89" y="186"/>
                        <a:pt x="89" y="184"/>
                      </a:cubicBezTo>
                      <a:cubicBezTo>
                        <a:pt x="90" y="183"/>
                        <a:pt x="89" y="181"/>
                        <a:pt x="88" y="181"/>
                      </a:cubicBezTo>
                      <a:cubicBezTo>
                        <a:pt x="88" y="180"/>
                        <a:pt x="86" y="182"/>
                        <a:pt x="85" y="181"/>
                      </a:cubicBezTo>
                      <a:cubicBezTo>
                        <a:pt x="84" y="179"/>
                        <a:pt x="86" y="176"/>
                        <a:pt x="85" y="174"/>
                      </a:cubicBezTo>
                      <a:cubicBezTo>
                        <a:pt x="85" y="173"/>
                        <a:pt x="83" y="173"/>
                        <a:pt x="82" y="172"/>
                      </a:cubicBezTo>
                      <a:cubicBezTo>
                        <a:pt x="80" y="167"/>
                        <a:pt x="78" y="162"/>
                        <a:pt x="75" y="158"/>
                      </a:cubicBezTo>
                      <a:cubicBezTo>
                        <a:pt x="75" y="158"/>
                        <a:pt x="77" y="159"/>
                        <a:pt x="77" y="158"/>
                      </a:cubicBezTo>
                      <a:cubicBezTo>
                        <a:pt x="77" y="155"/>
                        <a:pt x="76" y="153"/>
                        <a:pt x="74" y="151"/>
                      </a:cubicBezTo>
                      <a:cubicBezTo>
                        <a:pt x="73" y="150"/>
                        <a:pt x="72" y="152"/>
                        <a:pt x="71" y="151"/>
                      </a:cubicBezTo>
                      <a:cubicBezTo>
                        <a:pt x="70" y="150"/>
                        <a:pt x="70" y="148"/>
                        <a:pt x="71" y="147"/>
                      </a:cubicBezTo>
                      <a:cubicBezTo>
                        <a:pt x="71" y="146"/>
                        <a:pt x="74" y="148"/>
                        <a:pt x="74" y="147"/>
                      </a:cubicBezTo>
                      <a:cubicBezTo>
                        <a:pt x="76" y="142"/>
                        <a:pt x="74" y="136"/>
                        <a:pt x="76" y="132"/>
                      </a:cubicBezTo>
                      <a:cubicBezTo>
                        <a:pt x="77" y="130"/>
                        <a:pt x="80" y="134"/>
                        <a:pt x="82" y="134"/>
                      </a:cubicBezTo>
                      <a:cubicBezTo>
                        <a:pt x="84" y="134"/>
                        <a:pt x="87" y="133"/>
                        <a:pt x="88" y="131"/>
                      </a:cubicBezTo>
                      <a:cubicBezTo>
                        <a:pt x="89" y="130"/>
                        <a:pt x="87" y="128"/>
                        <a:pt x="88" y="127"/>
                      </a:cubicBezTo>
                      <a:cubicBezTo>
                        <a:pt x="90" y="126"/>
                        <a:pt x="92" y="128"/>
                        <a:pt x="94" y="127"/>
                      </a:cubicBezTo>
                      <a:cubicBezTo>
                        <a:pt x="95" y="127"/>
                        <a:pt x="93" y="124"/>
                        <a:pt x="94" y="123"/>
                      </a:cubicBezTo>
                      <a:cubicBezTo>
                        <a:pt x="95" y="122"/>
                        <a:pt x="96" y="122"/>
                        <a:pt x="98" y="122"/>
                      </a:cubicBezTo>
                      <a:cubicBezTo>
                        <a:pt x="99" y="122"/>
                        <a:pt x="100" y="122"/>
                        <a:pt x="101" y="122"/>
                      </a:cubicBezTo>
                      <a:cubicBezTo>
                        <a:pt x="101" y="120"/>
                        <a:pt x="101" y="118"/>
                        <a:pt x="102" y="116"/>
                      </a:cubicBezTo>
                      <a:cubicBezTo>
                        <a:pt x="103" y="115"/>
                        <a:pt x="107" y="116"/>
                        <a:pt x="108" y="115"/>
                      </a:cubicBezTo>
                      <a:cubicBezTo>
                        <a:pt x="108" y="113"/>
                        <a:pt x="105" y="113"/>
                        <a:pt x="105" y="111"/>
                      </a:cubicBezTo>
                      <a:cubicBezTo>
                        <a:pt x="105" y="109"/>
                        <a:pt x="106" y="107"/>
                        <a:pt x="108" y="105"/>
                      </a:cubicBezTo>
                      <a:cubicBezTo>
                        <a:pt x="109" y="104"/>
                        <a:pt x="111" y="104"/>
                        <a:pt x="112" y="10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1" name="Freeform 2634"/>
                <p:cNvSpPr>
                  <a:spLocks noChangeAspect="1"/>
                </p:cNvSpPr>
                <p:nvPr/>
              </p:nvSpPr>
              <p:spPr bwMode="auto">
                <a:xfrm>
                  <a:off x="7189788" y="4005263"/>
                  <a:ext cx="231775" cy="166688"/>
                </a:xfrm>
                <a:custGeom>
                  <a:avLst/>
                  <a:gdLst>
                    <a:gd name="T0" fmla="*/ 123 w 122"/>
                    <a:gd name="T1" fmla="*/ 52 h 87"/>
                    <a:gd name="T2" fmla="*/ 134 w 122"/>
                    <a:gd name="T3" fmla="*/ 48 h 87"/>
                    <a:gd name="T4" fmla="*/ 129 w 122"/>
                    <a:gd name="T5" fmla="*/ 45 h 87"/>
                    <a:gd name="T6" fmla="*/ 124 w 122"/>
                    <a:gd name="T7" fmla="*/ 40 h 87"/>
                    <a:gd name="T8" fmla="*/ 124 w 122"/>
                    <a:gd name="T9" fmla="*/ 36 h 87"/>
                    <a:gd name="T10" fmla="*/ 133 w 122"/>
                    <a:gd name="T11" fmla="*/ 37 h 87"/>
                    <a:gd name="T12" fmla="*/ 144 w 122"/>
                    <a:gd name="T13" fmla="*/ 34 h 87"/>
                    <a:gd name="T14" fmla="*/ 145 w 122"/>
                    <a:gd name="T15" fmla="*/ 28 h 87"/>
                    <a:gd name="T16" fmla="*/ 140 w 122"/>
                    <a:gd name="T17" fmla="*/ 27 h 87"/>
                    <a:gd name="T18" fmla="*/ 132 w 122"/>
                    <a:gd name="T19" fmla="*/ 24 h 87"/>
                    <a:gd name="T20" fmla="*/ 126 w 122"/>
                    <a:gd name="T21" fmla="*/ 28 h 87"/>
                    <a:gd name="T22" fmla="*/ 118 w 122"/>
                    <a:gd name="T23" fmla="*/ 25 h 87"/>
                    <a:gd name="T24" fmla="*/ 117 w 122"/>
                    <a:gd name="T25" fmla="*/ 16 h 87"/>
                    <a:gd name="T26" fmla="*/ 120 w 122"/>
                    <a:gd name="T27" fmla="*/ 12 h 87"/>
                    <a:gd name="T28" fmla="*/ 115 w 122"/>
                    <a:gd name="T29" fmla="*/ 11 h 87"/>
                    <a:gd name="T30" fmla="*/ 109 w 122"/>
                    <a:gd name="T31" fmla="*/ 4 h 87"/>
                    <a:gd name="T32" fmla="*/ 105 w 122"/>
                    <a:gd name="T33" fmla="*/ 7 h 87"/>
                    <a:gd name="T34" fmla="*/ 101 w 122"/>
                    <a:gd name="T35" fmla="*/ 1 h 87"/>
                    <a:gd name="T36" fmla="*/ 96 w 122"/>
                    <a:gd name="T37" fmla="*/ 14 h 87"/>
                    <a:gd name="T38" fmla="*/ 91 w 122"/>
                    <a:gd name="T39" fmla="*/ 28 h 87"/>
                    <a:gd name="T40" fmla="*/ 85 w 122"/>
                    <a:gd name="T41" fmla="*/ 28 h 87"/>
                    <a:gd name="T42" fmla="*/ 84 w 122"/>
                    <a:gd name="T43" fmla="*/ 31 h 87"/>
                    <a:gd name="T44" fmla="*/ 87 w 122"/>
                    <a:gd name="T45" fmla="*/ 33 h 87"/>
                    <a:gd name="T46" fmla="*/ 87 w 122"/>
                    <a:gd name="T47" fmla="*/ 36 h 87"/>
                    <a:gd name="T48" fmla="*/ 78 w 122"/>
                    <a:gd name="T49" fmla="*/ 37 h 87"/>
                    <a:gd name="T50" fmla="*/ 65 w 122"/>
                    <a:gd name="T51" fmla="*/ 42 h 87"/>
                    <a:gd name="T52" fmla="*/ 65 w 122"/>
                    <a:gd name="T53" fmla="*/ 51 h 87"/>
                    <a:gd name="T54" fmla="*/ 44 w 122"/>
                    <a:gd name="T55" fmla="*/ 68 h 87"/>
                    <a:gd name="T56" fmla="*/ 30 w 122"/>
                    <a:gd name="T57" fmla="*/ 71 h 87"/>
                    <a:gd name="T58" fmla="*/ 28 w 122"/>
                    <a:gd name="T59" fmla="*/ 80 h 87"/>
                    <a:gd name="T60" fmla="*/ 23 w 122"/>
                    <a:gd name="T61" fmla="*/ 78 h 87"/>
                    <a:gd name="T62" fmla="*/ 25 w 122"/>
                    <a:gd name="T63" fmla="*/ 84 h 87"/>
                    <a:gd name="T64" fmla="*/ 19 w 122"/>
                    <a:gd name="T65" fmla="*/ 94 h 87"/>
                    <a:gd name="T66" fmla="*/ 11 w 122"/>
                    <a:gd name="T67" fmla="*/ 89 h 87"/>
                    <a:gd name="T68" fmla="*/ 10 w 122"/>
                    <a:gd name="T69" fmla="*/ 91 h 87"/>
                    <a:gd name="T70" fmla="*/ 5 w 122"/>
                    <a:gd name="T71" fmla="*/ 91 h 87"/>
                    <a:gd name="T72" fmla="*/ 0 w 122"/>
                    <a:gd name="T73" fmla="*/ 84 h 87"/>
                    <a:gd name="T74" fmla="*/ 2 w 122"/>
                    <a:gd name="T75" fmla="*/ 94 h 87"/>
                    <a:gd name="T76" fmla="*/ 13 w 122"/>
                    <a:gd name="T77" fmla="*/ 101 h 87"/>
                    <a:gd name="T78" fmla="*/ 16 w 122"/>
                    <a:gd name="T79" fmla="*/ 105 h 87"/>
                    <a:gd name="T80" fmla="*/ 23 w 122"/>
                    <a:gd name="T81" fmla="*/ 101 h 87"/>
                    <a:gd name="T82" fmla="*/ 34 w 122"/>
                    <a:gd name="T83" fmla="*/ 104 h 87"/>
                    <a:gd name="T84" fmla="*/ 39 w 122"/>
                    <a:gd name="T85" fmla="*/ 100 h 87"/>
                    <a:gd name="T86" fmla="*/ 39 w 122"/>
                    <a:gd name="T87" fmla="*/ 95 h 87"/>
                    <a:gd name="T88" fmla="*/ 50 w 122"/>
                    <a:gd name="T89" fmla="*/ 94 h 87"/>
                    <a:gd name="T90" fmla="*/ 49 w 122"/>
                    <a:gd name="T91" fmla="*/ 97 h 87"/>
                    <a:gd name="T92" fmla="*/ 54 w 122"/>
                    <a:gd name="T93" fmla="*/ 95 h 87"/>
                    <a:gd name="T94" fmla="*/ 60 w 122"/>
                    <a:gd name="T95" fmla="*/ 100 h 87"/>
                    <a:gd name="T96" fmla="*/ 65 w 122"/>
                    <a:gd name="T97" fmla="*/ 95 h 87"/>
                    <a:gd name="T98" fmla="*/ 74 w 122"/>
                    <a:gd name="T99" fmla="*/ 95 h 87"/>
                    <a:gd name="T100" fmla="*/ 74 w 122"/>
                    <a:gd name="T101" fmla="*/ 89 h 87"/>
                    <a:gd name="T102" fmla="*/ 83 w 122"/>
                    <a:gd name="T103" fmla="*/ 75 h 87"/>
                    <a:gd name="T104" fmla="*/ 90 w 122"/>
                    <a:gd name="T105" fmla="*/ 64 h 87"/>
                    <a:gd name="T106" fmla="*/ 90 w 122"/>
                    <a:gd name="T107" fmla="*/ 51 h 87"/>
                    <a:gd name="T108" fmla="*/ 101 w 122"/>
                    <a:gd name="T109" fmla="*/ 47 h 87"/>
                    <a:gd name="T110" fmla="*/ 107 w 122"/>
                    <a:gd name="T111" fmla="*/ 51 h 87"/>
                    <a:gd name="T112" fmla="*/ 115 w 122"/>
                    <a:gd name="T113" fmla="*/ 48 h 87"/>
                    <a:gd name="T114" fmla="*/ 123 w 122"/>
                    <a:gd name="T115" fmla="*/ 52 h 8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22"/>
                    <a:gd name="T175" fmla="*/ 0 h 87"/>
                    <a:gd name="T176" fmla="*/ 122 w 122"/>
                    <a:gd name="T177" fmla="*/ 87 h 8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22" h="87">
                      <a:moveTo>
                        <a:pt x="103" y="43"/>
                      </a:moveTo>
                      <a:cubicBezTo>
                        <a:pt x="106" y="42"/>
                        <a:pt x="110" y="43"/>
                        <a:pt x="112" y="40"/>
                      </a:cubicBezTo>
                      <a:cubicBezTo>
                        <a:pt x="113" y="39"/>
                        <a:pt x="109" y="38"/>
                        <a:pt x="108" y="37"/>
                      </a:cubicBezTo>
                      <a:cubicBezTo>
                        <a:pt x="106" y="36"/>
                        <a:pt x="105" y="35"/>
                        <a:pt x="104" y="33"/>
                      </a:cubicBezTo>
                      <a:cubicBezTo>
                        <a:pt x="104" y="32"/>
                        <a:pt x="103" y="31"/>
                        <a:pt x="104" y="30"/>
                      </a:cubicBezTo>
                      <a:cubicBezTo>
                        <a:pt x="106" y="29"/>
                        <a:pt x="109" y="31"/>
                        <a:pt x="111" y="31"/>
                      </a:cubicBezTo>
                      <a:cubicBezTo>
                        <a:pt x="114" y="30"/>
                        <a:pt x="118" y="30"/>
                        <a:pt x="120" y="28"/>
                      </a:cubicBezTo>
                      <a:cubicBezTo>
                        <a:pt x="122" y="27"/>
                        <a:pt x="122" y="24"/>
                        <a:pt x="121" y="23"/>
                      </a:cubicBezTo>
                      <a:cubicBezTo>
                        <a:pt x="120" y="21"/>
                        <a:pt x="118" y="22"/>
                        <a:pt x="117" y="22"/>
                      </a:cubicBezTo>
                      <a:cubicBezTo>
                        <a:pt x="115" y="21"/>
                        <a:pt x="113" y="20"/>
                        <a:pt x="110" y="20"/>
                      </a:cubicBezTo>
                      <a:cubicBezTo>
                        <a:pt x="108" y="20"/>
                        <a:pt x="107" y="23"/>
                        <a:pt x="105" y="23"/>
                      </a:cubicBezTo>
                      <a:cubicBezTo>
                        <a:pt x="103" y="24"/>
                        <a:pt x="100" y="23"/>
                        <a:pt x="99" y="21"/>
                      </a:cubicBezTo>
                      <a:cubicBezTo>
                        <a:pt x="97" y="19"/>
                        <a:pt x="98" y="16"/>
                        <a:pt x="98" y="13"/>
                      </a:cubicBezTo>
                      <a:cubicBezTo>
                        <a:pt x="98" y="12"/>
                        <a:pt x="101" y="11"/>
                        <a:pt x="100" y="10"/>
                      </a:cubicBezTo>
                      <a:cubicBezTo>
                        <a:pt x="100" y="8"/>
                        <a:pt x="97" y="10"/>
                        <a:pt x="96" y="9"/>
                      </a:cubicBezTo>
                      <a:cubicBezTo>
                        <a:pt x="94" y="7"/>
                        <a:pt x="94" y="3"/>
                        <a:pt x="91" y="3"/>
                      </a:cubicBezTo>
                      <a:cubicBezTo>
                        <a:pt x="90" y="2"/>
                        <a:pt x="89" y="6"/>
                        <a:pt x="88" y="6"/>
                      </a:cubicBezTo>
                      <a:cubicBezTo>
                        <a:pt x="86" y="5"/>
                        <a:pt x="85" y="0"/>
                        <a:pt x="84" y="1"/>
                      </a:cubicBezTo>
                      <a:cubicBezTo>
                        <a:pt x="81" y="4"/>
                        <a:pt x="81" y="9"/>
                        <a:pt x="80" y="12"/>
                      </a:cubicBezTo>
                      <a:cubicBezTo>
                        <a:pt x="79" y="16"/>
                        <a:pt x="78" y="20"/>
                        <a:pt x="76" y="23"/>
                      </a:cubicBezTo>
                      <a:cubicBezTo>
                        <a:pt x="75" y="25"/>
                        <a:pt x="72" y="22"/>
                        <a:pt x="71" y="23"/>
                      </a:cubicBezTo>
                      <a:cubicBezTo>
                        <a:pt x="70" y="23"/>
                        <a:pt x="70" y="25"/>
                        <a:pt x="70" y="26"/>
                      </a:cubicBezTo>
                      <a:cubicBezTo>
                        <a:pt x="71" y="27"/>
                        <a:pt x="72" y="26"/>
                        <a:pt x="73" y="27"/>
                      </a:cubicBezTo>
                      <a:cubicBezTo>
                        <a:pt x="74" y="28"/>
                        <a:pt x="74" y="30"/>
                        <a:pt x="73" y="30"/>
                      </a:cubicBezTo>
                      <a:cubicBezTo>
                        <a:pt x="70" y="31"/>
                        <a:pt x="68" y="31"/>
                        <a:pt x="65" y="31"/>
                      </a:cubicBezTo>
                      <a:cubicBezTo>
                        <a:pt x="61" y="32"/>
                        <a:pt x="57" y="32"/>
                        <a:pt x="54" y="35"/>
                      </a:cubicBezTo>
                      <a:cubicBezTo>
                        <a:pt x="52" y="37"/>
                        <a:pt x="55" y="40"/>
                        <a:pt x="54" y="42"/>
                      </a:cubicBezTo>
                      <a:cubicBezTo>
                        <a:pt x="49" y="47"/>
                        <a:pt x="43" y="52"/>
                        <a:pt x="37" y="56"/>
                      </a:cubicBezTo>
                      <a:cubicBezTo>
                        <a:pt x="34" y="58"/>
                        <a:pt x="29" y="57"/>
                        <a:pt x="25" y="59"/>
                      </a:cubicBezTo>
                      <a:cubicBezTo>
                        <a:pt x="23" y="61"/>
                        <a:pt x="25" y="65"/>
                        <a:pt x="23" y="66"/>
                      </a:cubicBezTo>
                      <a:cubicBezTo>
                        <a:pt x="22" y="67"/>
                        <a:pt x="20" y="64"/>
                        <a:pt x="19" y="65"/>
                      </a:cubicBezTo>
                      <a:cubicBezTo>
                        <a:pt x="18" y="66"/>
                        <a:pt x="21" y="68"/>
                        <a:pt x="21" y="70"/>
                      </a:cubicBezTo>
                      <a:cubicBezTo>
                        <a:pt x="20" y="73"/>
                        <a:pt x="19" y="76"/>
                        <a:pt x="16" y="78"/>
                      </a:cubicBezTo>
                      <a:cubicBezTo>
                        <a:pt x="13" y="78"/>
                        <a:pt x="12" y="75"/>
                        <a:pt x="9" y="74"/>
                      </a:cubicBezTo>
                      <a:cubicBezTo>
                        <a:pt x="9" y="74"/>
                        <a:pt x="9" y="75"/>
                        <a:pt x="8" y="75"/>
                      </a:cubicBezTo>
                      <a:cubicBezTo>
                        <a:pt x="7" y="75"/>
                        <a:pt x="5" y="75"/>
                        <a:pt x="4" y="75"/>
                      </a:cubicBezTo>
                      <a:cubicBezTo>
                        <a:pt x="2" y="74"/>
                        <a:pt x="1" y="72"/>
                        <a:pt x="0" y="70"/>
                      </a:cubicBezTo>
                      <a:cubicBezTo>
                        <a:pt x="1" y="73"/>
                        <a:pt x="0" y="76"/>
                        <a:pt x="2" y="78"/>
                      </a:cubicBezTo>
                      <a:cubicBezTo>
                        <a:pt x="4" y="81"/>
                        <a:pt x="8" y="82"/>
                        <a:pt x="11" y="84"/>
                      </a:cubicBezTo>
                      <a:cubicBezTo>
                        <a:pt x="12" y="85"/>
                        <a:pt x="12" y="87"/>
                        <a:pt x="13" y="87"/>
                      </a:cubicBezTo>
                      <a:cubicBezTo>
                        <a:pt x="15" y="87"/>
                        <a:pt x="17" y="85"/>
                        <a:pt x="19" y="84"/>
                      </a:cubicBezTo>
                      <a:cubicBezTo>
                        <a:pt x="22" y="84"/>
                        <a:pt x="25" y="86"/>
                        <a:pt x="28" y="86"/>
                      </a:cubicBezTo>
                      <a:cubicBezTo>
                        <a:pt x="30" y="85"/>
                        <a:pt x="32" y="84"/>
                        <a:pt x="33" y="83"/>
                      </a:cubicBezTo>
                      <a:cubicBezTo>
                        <a:pt x="34" y="82"/>
                        <a:pt x="32" y="79"/>
                        <a:pt x="33" y="79"/>
                      </a:cubicBezTo>
                      <a:cubicBezTo>
                        <a:pt x="36" y="77"/>
                        <a:pt x="39" y="78"/>
                        <a:pt x="42" y="78"/>
                      </a:cubicBezTo>
                      <a:cubicBezTo>
                        <a:pt x="42" y="78"/>
                        <a:pt x="41" y="80"/>
                        <a:pt x="41" y="80"/>
                      </a:cubicBezTo>
                      <a:cubicBezTo>
                        <a:pt x="42" y="81"/>
                        <a:pt x="43" y="79"/>
                        <a:pt x="45" y="79"/>
                      </a:cubicBezTo>
                      <a:cubicBezTo>
                        <a:pt x="47" y="80"/>
                        <a:pt x="48" y="83"/>
                        <a:pt x="50" y="83"/>
                      </a:cubicBezTo>
                      <a:cubicBezTo>
                        <a:pt x="52" y="82"/>
                        <a:pt x="52" y="79"/>
                        <a:pt x="54" y="79"/>
                      </a:cubicBezTo>
                      <a:cubicBezTo>
                        <a:pt x="57" y="78"/>
                        <a:pt x="60" y="80"/>
                        <a:pt x="62" y="79"/>
                      </a:cubicBezTo>
                      <a:cubicBezTo>
                        <a:pt x="63" y="78"/>
                        <a:pt x="61" y="76"/>
                        <a:pt x="62" y="74"/>
                      </a:cubicBezTo>
                      <a:cubicBezTo>
                        <a:pt x="64" y="70"/>
                        <a:pt x="67" y="66"/>
                        <a:pt x="69" y="62"/>
                      </a:cubicBezTo>
                      <a:cubicBezTo>
                        <a:pt x="71" y="59"/>
                        <a:pt x="74" y="56"/>
                        <a:pt x="75" y="53"/>
                      </a:cubicBezTo>
                      <a:cubicBezTo>
                        <a:pt x="76" y="49"/>
                        <a:pt x="73" y="45"/>
                        <a:pt x="75" y="42"/>
                      </a:cubicBezTo>
                      <a:cubicBezTo>
                        <a:pt x="77" y="39"/>
                        <a:pt x="81" y="39"/>
                        <a:pt x="84" y="39"/>
                      </a:cubicBezTo>
                      <a:cubicBezTo>
                        <a:pt x="86" y="38"/>
                        <a:pt x="87" y="41"/>
                        <a:pt x="89" y="42"/>
                      </a:cubicBezTo>
                      <a:cubicBezTo>
                        <a:pt x="91" y="42"/>
                        <a:pt x="94" y="40"/>
                        <a:pt x="96" y="40"/>
                      </a:cubicBezTo>
                      <a:cubicBezTo>
                        <a:pt x="99" y="41"/>
                        <a:pt x="101" y="42"/>
                        <a:pt x="103" y="4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2" name="Freeform 2635"/>
                <p:cNvSpPr>
                  <a:spLocks noChangeAspect="1"/>
                </p:cNvSpPr>
                <p:nvPr/>
              </p:nvSpPr>
              <p:spPr bwMode="auto">
                <a:xfrm>
                  <a:off x="6954838" y="4014788"/>
                  <a:ext cx="104775" cy="139700"/>
                </a:xfrm>
                <a:custGeom>
                  <a:avLst/>
                  <a:gdLst>
                    <a:gd name="T0" fmla="*/ 26 w 55"/>
                    <a:gd name="T1" fmla="*/ 8 h 73"/>
                    <a:gd name="T2" fmla="*/ 32 w 55"/>
                    <a:gd name="T3" fmla="*/ 14 h 73"/>
                    <a:gd name="T4" fmla="*/ 37 w 55"/>
                    <a:gd name="T5" fmla="*/ 20 h 73"/>
                    <a:gd name="T6" fmla="*/ 41 w 55"/>
                    <a:gd name="T7" fmla="*/ 20 h 73"/>
                    <a:gd name="T8" fmla="*/ 50 w 55"/>
                    <a:gd name="T9" fmla="*/ 35 h 73"/>
                    <a:gd name="T10" fmla="*/ 49 w 55"/>
                    <a:gd name="T11" fmla="*/ 48 h 73"/>
                    <a:gd name="T12" fmla="*/ 50 w 55"/>
                    <a:gd name="T13" fmla="*/ 57 h 73"/>
                    <a:gd name="T14" fmla="*/ 50 w 55"/>
                    <a:gd name="T15" fmla="*/ 66 h 73"/>
                    <a:gd name="T16" fmla="*/ 58 w 55"/>
                    <a:gd name="T17" fmla="*/ 71 h 73"/>
                    <a:gd name="T18" fmla="*/ 59 w 55"/>
                    <a:gd name="T19" fmla="*/ 76 h 73"/>
                    <a:gd name="T20" fmla="*/ 66 w 55"/>
                    <a:gd name="T21" fmla="*/ 87 h 73"/>
                    <a:gd name="T22" fmla="*/ 62 w 55"/>
                    <a:gd name="T23" fmla="*/ 87 h 73"/>
                    <a:gd name="T24" fmla="*/ 60 w 55"/>
                    <a:gd name="T25" fmla="*/ 83 h 73"/>
                    <a:gd name="T26" fmla="*/ 52 w 55"/>
                    <a:gd name="T27" fmla="*/ 86 h 73"/>
                    <a:gd name="T28" fmla="*/ 40 w 55"/>
                    <a:gd name="T29" fmla="*/ 81 h 73"/>
                    <a:gd name="T30" fmla="*/ 23 w 55"/>
                    <a:gd name="T31" fmla="*/ 72 h 73"/>
                    <a:gd name="T32" fmla="*/ 17 w 55"/>
                    <a:gd name="T33" fmla="*/ 68 h 73"/>
                    <a:gd name="T34" fmla="*/ 19 w 55"/>
                    <a:gd name="T35" fmla="*/ 59 h 73"/>
                    <a:gd name="T36" fmla="*/ 10 w 55"/>
                    <a:gd name="T37" fmla="*/ 49 h 73"/>
                    <a:gd name="T38" fmla="*/ 11 w 55"/>
                    <a:gd name="T39" fmla="*/ 46 h 73"/>
                    <a:gd name="T40" fmla="*/ 7 w 55"/>
                    <a:gd name="T41" fmla="*/ 42 h 73"/>
                    <a:gd name="T42" fmla="*/ 8 w 55"/>
                    <a:gd name="T43" fmla="*/ 31 h 73"/>
                    <a:gd name="T44" fmla="*/ 4 w 55"/>
                    <a:gd name="T45" fmla="*/ 28 h 73"/>
                    <a:gd name="T46" fmla="*/ 4 w 55"/>
                    <a:gd name="T47" fmla="*/ 13 h 73"/>
                    <a:gd name="T48" fmla="*/ 0 w 55"/>
                    <a:gd name="T49" fmla="*/ 5 h 73"/>
                    <a:gd name="T50" fmla="*/ 2 w 55"/>
                    <a:gd name="T51" fmla="*/ 0 h 73"/>
                    <a:gd name="T52" fmla="*/ 5 w 55"/>
                    <a:gd name="T53" fmla="*/ 5 h 73"/>
                    <a:gd name="T54" fmla="*/ 10 w 55"/>
                    <a:gd name="T55" fmla="*/ 5 h 73"/>
                    <a:gd name="T56" fmla="*/ 14 w 55"/>
                    <a:gd name="T57" fmla="*/ 8 h 73"/>
                    <a:gd name="T58" fmla="*/ 12 w 55"/>
                    <a:gd name="T59" fmla="*/ 17 h 73"/>
                    <a:gd name="T60" fmla="*/ 14 w 55"/>
                    <a:gd name="T61" fmla="*/ 20 h 73"/>
                    <a:gd name="T62" fmla="*/ 22 w 55"/>
                    <a:gd name="T63" fmla="*/ 16 h 73"/>
                    <a:gd name="T64" fmla="*/ 25 w 55"/>
                    <a:gd name="T65" fmla="*/ 14 h 73"/>
                    <a:gd name="T66" fmla="*/ 26 w 55"/>
                    <a:gd name="T67" fmla="*/ 8 h 7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5"/>
                    <a:gd name="T103" fmla="*/ 0 h 73"/>
                    <a:gd name="T104" fmla="*/ 55 w 55"/>
                    <a:gd name="T105" fmla="*/ 73 h 7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5" h="73">
                      <a:moveTo>
                        <a:pt x="22" y="7"/>
                      </a:moveTo>
                      <a:cubicBezTo>
                        <a:pt x="24" y="9"/>
                        <a:pt x="25" y="11"/>
                        <a:pt x="27" y="12"/>
                      </a:cubicBezTo>
                      <a:cubicBezTo>
                        <a:pt x="28" y="14"/>
                        <a:pt x="29" y="16"/>
                        <a:pt x="31" y="17"/>
                      </a:cubicBezTo>
                      <a:cubicBezTo>
                        <a:pt x="32" y="18"/>
                        <a:pt x="34" y="16"/>
                        <a:pt x="34" y="17"/>
                      </a:cubicBezTo>
                      <a:cubicBezTo>
                        <a:pt x="37" y="20"/>
                        <a:pt x="41" y="24"/>
                        <a:pt x="42" y="29"/>
                      </a:cubicBezTo>
                      <a:cubicBezTo>
                        <a:pt x="43" y="32"/>
                        <a:pt x="41" y="36"/>
                        <a:pt x="41" y="40"/>
                      </a:cubicBezTo>
                      <a:cubicBezTo>
                        <a:pt x="41" y="43"/>
                        <a:pt x="42" y="45"/>
                        <a:pt x="42" y="47"/>
                      </a:cubicBezTo>
                      <a:cubicBezTo>
                        <a:pt x="42" y="50"/>
                        <a:pt x="41" y="53"/>
                        <a:pt x="42" y="55"/>
                      </a:cubicBezTo>
                      <a:cubicBezTo>
                        <a:pt x="43" y="57"/>
                        <a:pt x="47" y="57"/>
                        <a:pt x="48" y="59"/>
                      </a:cubicBezTo>
                      <a:cubicBezTo>
                        <a:pt x="49" y="60"/>
                        <a:pt x="49" y="62"/>
                        <a:pt x="49" y="63"/>
                      </a:cubicBezTo>
                      <a:cubicBezTo>
                        <a:pt x="51" y="67"/>
                        <a:pt x="54" y="68"/>
                        <a:pt x="55" y="72"/>
                      </a:cubicBezTo>
                      <a:cubicBezTo>
                        <a:pt x="53" y="72"/>
                        <a:pt x="53" y="73"/>
                        <a:pt x="52" y="72"/>
                      </a:cubicBezTo>
                      <a:cubicBezTo>
                        <a:pt x="51" y="71"/>
                        <a:pt x="51" y="68"/>
                        <a:pt x="50" y="69"/>
                      </a:cubicBezTo>
                      <a:cubicBezTo>
                        <a:pt x="48" y="70"/>
                        <a:pt x="46" y="72"/>
                        <a:pt x="43" y="71"/>
                      </a:cubicBezTo>
                      <a:cubicBezTo>
                        <a:pt x="38" y="71"/>
                        <a:pt x="38" y="70"/>
                        <a:pt x="33" y="67"/>
                      </a:cubicBezTo>
                      <a:cubicBezTo>
                        <a:pt x="28" y="65"/>
                        <a:pt x="23" y="62"/>
                        <a:pt x="19" y="60"/>
                      </a:cubicBezTo>
                      <a:cubicBezTo>
                        <a:pt x="17" y="59"/>
                        <a:pt x="14" y="58"/>
                        <a:pt x="14" y="56"/>
                      </a:cubicBezTo>
                      <a:cubicBezTo>
                        <a:pt x="13" y="53"/>
                        <a:pt x="17" y="51"/>
                        <a:pt x="16" y="49"/>
                      </a:cubicBezTo>
                      <a:cubicBezTo>
                        <a:pt x="14" y="45"/>
                        <a:pt x="10" y="44"/>
                        <a:pt x="8" y="41"/>
                      </a:cubicBezTo>
                      <a:cubicBezTo>
                        <a:pt x="7" y="40"/>
                        <a:pt x="9" y="39"/>
                        <a:pt x="9" y="38"/>
                      </a:cubicBezTo>
                      <a:cubicBezTo>
                        <a:pt x="9" y="37"/>
                        <a:pt x="6" y="36"/>
                        <a:pt x="6" y="35"/>
                      </a:cubicBezTo>
                      <a:cubicBezTo>
                        <a:pt x="5" y="32"/>
                        <a:pt x="7" y="29"/>
                        <a:pt x="7" y="26"/>
                      </a:cubicBezTo>
                      <a:cubicBezTo>
                        <a:pt x="6" y="25"/>
                        <a:pt x="4" y="25"/>
                        <a:pt x="3" y="23"/>
                      </a:cubicBezTo>
                      <a:cubicBezTo>
                        <a:pt x="2" y="19"/>
                        <a:pt x="3" y="15"/>
                        <a:pt x="3" y="11"/>
                      </a:cubicBezTo>
                      <a:cubicBezTo>
                        <a:pt x="2" y="9"/>
                        <a:pt x="1" y="7"/>
                        <a:pt x="0" y="4"/>
                      </a:cubicBezTo>
                      <a:cubicBezTo>
                        <a:pt x="1" y="3"/>
                        <a:pt x="1" y="0"/>
                        <a:pt x="2" y="0"/>
                      </a:cubicBezTo>
                      <a:cubicBezTo>
                        <a:pt x="4" y="0"/>
                        <a:pt x="3" y="3"/>
                        <a:pt x="4" y="4"/>
                      </a:cubicBezTo>
                      <a:cubicBezTo>
                        <a:pt x="5" y="5"/>
                        <a:pt x="7" y="4"/>
                        <a:pt x="8" y="4"/>
                      </a:cubicBezTo>
                      <a:cubicBezTo>
                        <a:pt x="9" y="5"/>
                        <a:pt x="11" y="6"/>
                        <a:pt x="12" y="7"/>
                      </a:cubicBezTo>
                      <a:cubicBezTo>
                        <a:pt x="12" y="9"/>
                        <a:pt x="10" y="11"/>
                        <a:pt x="10" y="14"/>
                      </a:cubicBezTo>
                      <a:cubicBezTo>
                        <a:pt x="10" y="15"/>
                        <a:pt x="10" y="17"/>
                        <a:pt x="12" y="17"/>
                      </a:cubicBezTo>
                      <a:cubicBezTo>
                        <a:pt x="14" y="16"/>
                        <a:pt x="15" y="14"/>
                        <a:pt x="18" y="13"/>
                      </a:cubicBezTo>
                      <a:cubicBezTo>
                        <a:pt x="19" y="12"/>
                        <a:pt x="21" y="13"/>
                        <a:pt x="21" y="12"/>
                      </a:cubicBezTo>
                      <a:cubicBezTo>
                        <a:pt x="22" y="10"/>
                        <a:pt x="22" y="9"/>
                        <a:pt x="22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3" name="Freeform 2636"/>
                <p:cNvSpPr>
                  <a:spLocks noChangeAspect="1"/>
                </p:cNvSpPr>
                <p:nvPr/>
              </p:nvSpPr>
              <p:spPr bwMode="auto">
                <a:xfrm>
                  <a:off x="6870700" y="3636963"/>
                  <a:ext cx="204788" cy="411163"/>
                </a:xfrm>
                <a:custGeom>
                  <a:avLst/>
                  <a:gdLst>
                    <a:gd name="T0" fmla="*/ 68 w 107"/>
                    <a:gd name="T1" fmla="*/ 236 h 216"/>
                    <a:gd name="T2" fmla="*/ 51 w 107"/>
                    <a:gd name="T3" fmla="*/ 219 h 216"/>
                    <a:gd name="T4" fmla="*/ 43 w 107"/>
                    <a:gd name="T5" fmla="*/ 194 h 216"/>
                    <a:gd name="T6" fmla="*/ 35 w 107"/>
                    <a:gd name="T7" fmla="*/ 180 h 216"/>
                    <a:gd name="T8" fmla="*/ 46 w 107"/>
                    <a:gd name="T9" fmla="*/ 144 h 216"/>
                    <a:gd name="T10" fmla="*/ 47 w 107"/>
                    <a:gd name="T11" fmla="*/ 118 h 216"/>
                    <a:gd name="T12" fmla="*/ 60 w 107"/>
                    <a:gd name="T13" fmla="*/ 118 h 216"/>
                    <a:gd name="T14" fmla="*/ 58 w 107"/>
                    <a:gd name="T15" fmla="*/ 135 h 216"/>
                    <a:gd name="T16" fmla="*/ 68 w 107"/>
                    <a:gd name="T17" fmla="*/ 137 h 216"/>
                    <a:gd name="T18" fmla="*/ 78 w 107"/>
                    <a:gd name="T19" fmla="*/ 144 h 216"/>
                    <a:gd name="T20" fmla="*/ 88 w 107"/>
                    <a:gd name="T21" fmla="*/ 145 h 216"/>
                    <a:gd name="T22" fmla="*/ 83 w 107"/>
                    <a:gd name="T23" fmla="*/ 130 h 216"/>
                    <a:gd name="T24" fmla="*/ 84 w 107"/>
                    <a:gd name="T25" fmla="*/ 118 h 216"/>
                    <a:gd name="T26" fmla="*/ 101 w 107"/>
                    <a:gd name="T27" fmla="*/ 106 h 216"/>
                    <a:gd name="T28" fmla="*/ 122 w 107"/>
                    <a:gd name="T29" fmla="*/ 108 h 216"/>
                    <a:gd name="T30" fmla="*/ 125 w 107"/>
                    <a:gd name="T31" fmla="*/ 89 h 216"/>
                    <a:gd name="T32" fmla="*/ 125 w 107"/>
                    <a:gd name="T33" fmla="*/ 77 h 216"/>
                    <a:gd name="T34" fmla="*/ 112 w 107"/>
                    <a:gd name="T35" fmla="*/ 59 h 216"/>
                    <a:gd name="T36" fmla="*/ 102 w 107"/>
                    <a:gd name="T37" fmla="*/ 43 h 216"/>
                    <a:gd name="T38" fmla="*/ 94 w 107"/>
                    <a:gd name="T39" fmla="*/ 35 h 216"/>
                    <a:gd name="T40" fmla="*/ 81 w 107"/>
                    <a:gd name="T41" fmla="*/ 43 h 216"/>
                    <a:gd name="T42" fmla="*/ 76 w 107"/>
                    <a:gd name="T43" fmla="*/ 43 h 216"/>
                    <a:gd name="T44" fmla="*/ 63 w 107"/>
                    <a:gd name="T45" fmla="*/ 44 h 216"/>
                    <a:gd name="T46" fmla="*/ 54 w 107"/>
                    <a:gd name="T47" fmla="*/ 36 h 216"/>
                    <a:gd name="T48" fmla="*/ 55 w 107"/>
                    <a:gd name="T49" fmla="*/ 22 h 216"/>
                    <a:gd name="T50" fmla="*/ 42 w 107"/>
                    <a:gd name="T51" fmla="*/ 12 h 216"/>
                    <a:gd name="T52" fmla="*/ 41 w 107"/>
                    <a:gd name="T53" fmla="*/ 0 h 216"/>
                    <a:gd name="T54" fmla="*/ 29 w 107"/>
                    <a:gd name="T55" fmla="*/ 1 h 216"/>
                    <a:gd name="T56" fmla="*/ 22 w 107"/>
                    <a:gd name="T57" fmla="*/ 11 h 216"/>
                    <a:gd name="T58" fmla="*/ 5 w 107"/>
                    <a:gd name="T59" fmla="*/ 30 h 216"/>
                    <a:gd name="T60" fmla="*/ 5 w 107"/>
                    <a:gd name="T61" fmla="*/ 35 h 216"/>
                    <a:gd name="T62" fmla="*/ 14 w 107"/>
                    <a:gd name="T63" fmla="*/ 60 h 216"/>
                    <a:gd name="T64" fmla="*/ 22 w 107"/>
                    <a:gd name="T65" fmla="*/ 71 h 216"/>
                    <a:gd name="T66" fmla="*/ 19 w 107"/>
                    <a:gd name="T67" fmla="*/ 89 h 216"/>
                    <a:gd name="T68" fmla="*/ 30 w 107"/>
                    <a:gd name="T69" fmla="*/ 112 h 216"/>
                    <a:gd name="T70" fmla="*/ 30 w 107"/>
                    <a:gd name="T71" fmla="*/ 126 h 216"/>
                    <a:gd name="T72" fmla="*/ 35 w 107"/>
                    <a:gd name="T73" fmla="*/ 159 h 216"/>
                    <a:gd name="T74" fmla="*/ 24 w 107"/>
                    <a:gd name="T75" fmla="*/ 181 h 216"/>
                    <a:gd name="T76" fmla="*/ 19 w 107"/>
                    <a:gd name="T77" fmla="*/ 207 h 216"/>
                    <a:gd name="T78" fmla="*/ 25 w 107"/>
                    <a:gd name="T79" fmla="*/ 209 h 216"/>
                    <a:gd name="T80" fmla="*/ 35 w 107"/>
                    <a:gd name="T81" fmla="*/ 225 h 216"/>
                    <a:gd name="T82" fmla="*/ 46 w 107"/>
                    <a:gd name="T83" fmla="*/ 230 h 216"/>
                    <a:gd name="T84" fmla="*/ 49 w 107"/>
                    <a:gd name="T85" fmla="*/ 241 h 216"/>
                    <a:gd name="T86" fmla="*/ 58 w 107"/>
                    <a:gd name="T87" fmla="*/ 243 h 216"/>
                    <a:gd name="T88" fmla="*/ 65 w 107"/>
                    <a:gd name="T89" fmla="*/ 255 h 216"/>
                    <a:gd name="T90" fmla="*/ 78 w 107"/>
                    <a:gd name="T91" fmla="*/ 253 h 21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07"/>
                    <a:gd name="T139" fmla="*/ 0 h 216"/>
                    <a:gd name="T140" fmla="*/ 107 w 107"/>
                    <a:gd name="T141" fmla="*/ 216 h 21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07" h="216">
                      <a:moveTo>
                        <a:pt x="66" y="206"/>
                      </a:moveTo>
                      <a:cubicBezTo>
                        <a:pt x="65" y="205"/>
                        <a:pt x="63" y="202"/>
                        <a:pt x="62" y="200"/>
                      </a:cubicBezTo>
                      <a:cubicBezTo>
                        <a:pt x="60" y="199"/>
                        <a:pt x="58" y="198"/>
                        <a:pt x="56" y="197"/>
                      </a:cubicBezTo>
                      <a:cubicBezTo>
                        <a:pt x="54" y="196"/>
                        <a:pt x="51" y="197"/>
                        <a:pt x="49" y="196"/>
                      </a:cubicBezTo>
                      <a:cubicBezTo>
                        <a:pt x="46" y="194"/>
                        <a:pt x="45" y="191"/>
                        <a:pt x="43" y="188"/>
                      </a:cubicBezTo>
                      <a:cubicBezTo>
                        <a:pt x="42" y="187"/>
                        <a:pt x="42" y="185"/>
                        <a:pt x="42" y="183"/>
                      </a:cubicBezTo>
                      <a:cubicBezTo>
                        <a:pt x="41" y="182"/>
                        <a:pt x="41" y="180"/>
                        <a:pt x="41" y="178"/>
                      </a:cubicBezTo>
                      <a:cubicBezTo>
                        <a:pt x="40" y="175"/>
                        <a:pt x="41" y="172"/>
                        <a:pt x="41" y="169"/>
                      </a:cubicBezTo>
                      <a:cubicBezTo>
                        <a:pt x="40" y="166"/>
                        <a:pt x="38" y="164"/>
                        <a:pt x="36" y="162"/>
                      </a:cubicBezTo>
                      <a:cubicBezTo>
                        <a:pt x="34" y="162"/>
                        <a:pt x="32" y="165"/>
                        <a:pt x="30" y="164"/>
                      </a:cubicBezTo>
                      <a:cubicBezTo>
                        <a:pt x="28" y="162"/>
                        <a:pt x="28" y="159"/>
                        <a:pt x="28" y="157"/>
                      </a:cubicBezTo>
                      <a:cubicBezTo>
                        <a:pt x="28" y="155"/>
                        <a:pt x="28" y="152"/>
                        <a:pt x="29" y="150"/>
                      </a:cubicBezTo>
                      <a:cubicBezTo>
                        <a:pt x="29" y="147"/>
                        <a:pt x="29" y="145"/>
                        <a:pt x="30" y="142"/>
                      </a:cubicBezTo>
                      <a:cubicBezTo>
                        <a:pt x="31" y="138"/>
                        <a:pt x="33" y="134"/>
                        <a:pt x="34" y="130"/>
                      </a:cubicBezTo>
                      <a:cubicBezTo>
                        <a:pt x="36" y="126"/>
                        <a:pt x="38" y="124"/>
                        <a:pt x="38" y="120"/>
                      </a:cubicBezTo>
                      <a:cubicBezTo>
                        <a:pt x="39" y="117"/>
                        <a:pt x="37" y="114"/>
                        <a:pt x="37" y="111"/>
                      </a:cubicBezTo>
                      <a:cubicBezTo>
                        <a:pt x="37" y="110"/>
                        <a:pt x="39" y="109"/>
                        <a:pt x="39" y="108"/>
                      </a:cubicBezTo>
                      <a:cubicBezTo>
                        <a:pt x="40" y="104"/>
                        <a:pt x="38" y="101"/>
                        <a:pt x="39" y="98"/>
                      </a:cubicBezTo>
                      <a:cubicBezTo>
                        <a:pt x="39" y="97"/>
                        <a:pt x="41" y="97"/>
                        <a:pt x="42" y="97"/>
                      </a:cubicBezTo>
                      <a:cubicBezTo>
                        <a:pt x="43" y="97"/>
                        <a:pt x="44" y="98"/>
                        <a:pt x="45" y="98"/>
                      </a:cubicBezTo>
                      <a:cubicBezTo>
                        <a:pt x="47" y="99"/>
                        <a:pt x="49" y="97"/>
                        <a:pt x="50" y="98"/>
                      </a:cubicBezTo>
                      <a:cubicBezTo>
                        <a:pt x="50" y="100"/>
                        <a:pt x="48" y="101"/>
                        <a:pt x="47" y="103"/>
                      </a:cubicBezTo>
                      <a:cubicBezTo>
                        <a:pt x="47" y="105"/>
                        <a:pt x="48" y="106"/>
                        <a:pt x="49" y="107"/>
                      </a:cubicBezTo>
                      <a:cubicBezTo>
                        <a:pt x="49" y="109"/>
                        <a:pt x="48" y="111"/>
                        <a:pt x="48" y="113"/>
                      </a:cubicBezTo>
                      <a:cubicBezTo>
                        <a:pt x="48" y="114"/>
                        <a:pt x="49" y="114"/>
                        <a:pt x="50" y="114"/>
                      </a:cubicBezTo>
                      <a:cubicBezTo>
                        <a:pt x="50" y="114"/>
                        <a:pt x="51" y="113"/>
                        <a:pt x="51" y="113"/>
                      </a:cubicBezTo>
                      <a:cubicBezTo>
                        <a:pt x="53" y="113"/>
                        <a:pt x="54" y="114"/>
                        <a:pt x="56" y="114"/>
                      </a:cubicBezTo>
                      <a:cubicBezTo>
                        <a:pt x="58" y="114"/>
                        <a:pt x="59" y="112"/>
                        <a:pt x="61" y="113"/>
                      </a:cubicBezTo>
                      <a:cubicBezTo>
                        <a:pt x="63" y="114"/>
                        <a:pt x="65" y="116"/>
                        <a:pt x="66" y="118"/>
                      </a:cubicBezTo>
                      <a:cubicBezTo>
                        <a:pt x="66" y="118"/>
                        <a:pt x="65" y="119"/>
                        <a:pt x="65" y="120"/>
                      </a:cubicBezTo>
                      <a:cubicBezTo>
                        <a:pt x="65" y="121"/>
                        <a:pt x="65" y="123"/>
                        <a:pt x="67" y="123"/>
                      </a:cubicBezTo>
                      <a:cubicBezTo>
                        <a:pt x="67" y="124"/>
                        <a:pt x="68" y="122"/>
                        <a:pt x="69" y="122"/>
                      </a:cubicBezTo>
                      <a:cubicBezTo>
                        <a:pt x="70" y="121"/>
                        <a:pt x="72" y="121"/>
                        <a:pt x="73" y="121"/>
                      </a:cubicBezTo>
                      <a:cubicBezTo>
                        <a:pt x="73" y="119"/>
                        <a:pt x="73" y="117"/>
                        <a:pt x="72" y="115"/>
                      </a:cubicBezTo>
                      <a:cubicBezTo>
                        <a:pt x="71" y="114"/>
                        <a:pt x="69" y="114"/>
                        <a:pt x="69" y="112"/>
                      </a:cubicBezTo>
                      <a:cubicBezTo>
                        <a:pt x="68" y="111"/>
                        <a:pt x="69" y="110"/>
                        <a:pt x="69" y="108"/>
                      </a:cubicBezTo>
                      <a:cubicBezTo>
                        <a:pt x="69" y="107"/>
                        <a:pt x="68" y="106"/>
                        <a:pt x="67" y="104"/>
                      </a:cubicBezTo>
                      <a:cubicBezTo>
                        <a:pt x="67" y="102"/>
                        <a:pt x="67" y="100"/>
                        <a:pt x="68" y="98"/>
                      </a:cubicBezTo>
                      <a:cubicBezTo>
                        <a:pt x="68" y="97"/>
                        <a:pt x="70" y="98"/>
                        <a:pt x="70" y="98"/>
                      </a:cubicBezTo>
                      <a:cubicBezTo>
                        <a:pt x="72" y="96"/>
                        <a:pt x="72" y="93"/>
                        <a:pt x="74" y="92"/>
                      </a:cubicBezTo>
                      <a:cubicBezTo>
                        <a:pt x="76" y="90"/>
                        <a:pt x="78" y="88"/>
                        <a:pt x="80" y="87"/>
                      </a:cubicBezTo>
                      <a:cubicBezTo>
                        <a:pt x="81" y="87"/>
                        <a:pt x="83" y="87"/>
                        <a:pt x="84" y="88"/>
                      </a:cubicBezTo>
                      <a:cubicBezTo>
                        <a:pt x="85" y="88"/>
                        <a:pt x="86" y="88"/>
                        <a:pt x="87" y="88"/>
                      </a:cubicBezTo>
                      <a:cubicBezTo>
                        <a:pt x="90" y="88"/>
                        <a:pt x="93" y="87"/>
                        <a:pt x="96" y="88"/>
                      </a:cubicBezTo>
                      <a:cubicBezTo>
                        <a:pt x="98" y="88"/>
                        <a:pt x="100" y="89"/>
                        <a:pt x="101" y="90"/>
                      </a:cubicBezTo>
                      <a:cubicBezTo>
                        <a:pt x="102" y="90"/>
                        <a:pt x="102" y="89"/>
                        <a:pt x="103" y="88"/>
                      </a:cubicBezTo>
                      <a:cubicBezTo>
                        <a:pt x="104" y="88"/>
                        <a:pt x="105" y="87"/>
                        <a:pt x="105" y="86"/>
                      </a:cubicBezTo>
                      <a:cubicBezTo>
                        <a:pt x="106" y="82"/>
                        <a:pt x="104" y="78"/>
                        <a:pt x="104" y="74"/>
                      </a:cubicBezTo>
                      <a:cubicBezTo>
                        <a:pt x="105" y="72"/>
                        <a:pt x="107" y="71"/>
                        <a:pt x="107" y="70"/>
                      </a:cubicBezTo>
                      <a:cubicBezTo>
                        <a:pt x="107" y="68"/>
                        <a:pt x="104" y="68"/>
                        <a:pt x="104" y="66"/>
                      </a:cubicBezTo>
                      <a:cubicBezTo>
                        <a:pt x="103" y="66"/>
                        <a:pt x="105" y="64"/>
                        <a:pt x="104" y="64"/>
                      </a:cubicBezTo>
                      <a:cubicBezTo>
                        <a:pt x="103" y="63"/>
                        <a:pt x="101" y="64"/>
                        <a:pt x="100" y="63"/>
                      </a:cubicBezTo>
                      <a:cubicBezTo>
                        <a:pt x="98" y="61"/>
                        <a:pt x="96" y="60"/>
                        <a:pt x="95" y="58"/>
                      </a:cubicBezTo>
                      <a:cubicBezTo>
                        <a:pt x="94" y="55"/>
                        <a:pt x="93" y="52"/>
                        <a:pt x="93" y="49"/>
                      </a:cubicBezTo>
                      <a:cubicBezTo>
                        <a:pt x="92" y="47"/>
                        <a:pt x="95" y="45"/>
                        <a:pt x="94" y="44"/>
                      </a:cubicBezTo>
                      <a:cubicBezTo>
                        <a:pt x="93" y="42"/>
                        <a:pt x="91" y="41"/>
                        <a:pt x="89" y="40"/>
                      </a:cubicBezTo>
                      <a:cubicBezTo>
                        <a:pt x="88" y="38"/>
                        <a:pt x="86" y="38"/>
                        <a:pt x="85" y="36"/>
                      </a:cubicBezTo>
                      <a:cubicBezTo>
                        <a:pt x="84" y="34"/>
                        <a:pt x="85" y="32"/>
                        <a:pt x="83" y="30"/>
                      </a:cubicBezTo>
                      <a:cubicBezTo>
                        <a:pt x="83" y="29"/>
                        <a:pt x="82" y="31"/>
                        <a:pt x="81" y="31"/>
                      </a:cubicBezTo>
                      <a:cubicBezTo>
                        <a:pt x="80" y="31"/>
                        <a:pt x="79" y="29"/>
                        <a:pt x="78" y="29"/>
                      </a:cubicBezTo>
                      <a:cubicBezTo>
                        <a:pt x="77" y="28"/>
                        <a:pt x="75" y="28"/>
                        <a:pt x="73" y="29"/>
                      </a:cubicBezTo>
                      <a:cubicBezTo>
                        <a:pt x="72" y="30"/>
                        <a:pt x="72" y="33"/>
                        <a:pt x="71" y="35"/>
                      </a:cubicBezTo>
                      <a:cubicBezTo>
                        <a:pt x="70" y="36"/>
                        <a:pt x="68" y="35"/>
                        <a:pt x="67" y="36"/>
                      </a:cubicBezTo>
                      <a:cubicBezTo>
                        <a:pt x="66" y="37"/>
                        <a:pt x="67" y="39"/>
                        <a:pt x="65" y="40"/>
                      </a:cubicBezTo>
                      <a:cubicBezTo>
                        <a:pt x="64" y="41"/>
                        <a:pt x="62" y="41"/>
                        <a:pt x="62" y="40"/>
                      </a:cubicBezTo>
                      <a:cubicBezTo>
                        <a:pt x="61" y="39"/>
                        <a:pt x="63" y="37"/>
                        <a:pt x="63" y="36"/>
                      </a:cubicBezTo>
                      <a:cubicBezTo>
                        <a:pt x="62" y="34"/>
                        <a:pt x="59" y="33"/>
                        <a:pt x="57" y="32"/>
                      </a:cubicBezTo>
                      <a:cubicBezTo>
                        <a:pt x="55" y="32"/>
                        <a:pt x="54" y="33"/>
                        <a:pt x="52" y="34"/>
                      </a:cubicBezTo>
                      <a:cubicBezTo>
                        <a:pt x="52" y="35"/>
                        <a:pt x="53" y="36"/>
                        <a:pt x="52" y="37"/>
                      </a:cubicBezTo>
                      <a:cubicBezTo>
                        <a:pt x="51" y="39"/>
                        <a:pt x="49" y="42"/>
                        <a:pt x="46" y="43"/>
                      </a:cubicBezTo>
                      <a:cubicBezTo>
                        <a:pt x="45" y="43"/>
                        <a:pt x="44" y="42"/>
                        <a:pt x="44" y="41"/>
                      </a:cubicBezTo>
                      <a:cubicBezTo>
                        <a:pt x="43" y="37"/>
                        <a:pt x="45" y="33"/>
                        <a:pt x="45" y="30"/>
                      </a:cubicBezTo>
                      <a:cubicBezTo>
                        <a:pt x="45" y="28"/>
                        <a:pt x="44" y="27"/>
                        <a:pt x="44" y="25"/>
                      </a:cubicBezTo>
                      <a:cubicBezTo>
                        <a:pt x="44" y="24"/>
                        <a:pt x="46" y="23"/>
                        <a:pt x="46" y="22"/>
                      </a:cubicBezTo>
                      <a:cubicBezTo>
                        <a:pt x="47" y="20"/>
                        <a:pt x="46" y="19"/>
                        <a:pt x="46" y="18"/>
                      </a:cubicBezTo>
                      <a:cubicBezTo>
                        <a:pt x="46" y="16"/>
                        <a:pt x="48" y="14"/>
                        <a:pt x="47" y="13"/>
                      </a:cubicBezTo>
                      <a:cubicBezTo>
                        <a:pt x="46" y="11"/>
                        <a:pt x="43" y="12"/>
                        <a:pt x="42" y="11"/>
                      </a:cubicBezTo>
                      <a:cubicBezTo>
                        <a:pt x="39" y="11"/>
                        <a:pt x="37" y="11"/>
                        <a:pt x="35" y="10"/>
                      </a:cubicBezTo>
                      <a:cubicBezTo>
                        <a:pt x="34" y="9"/>
                        <a:pt x="37" y="8"/>
                        <a:pt x="37" y="7"/>
                      </a:cubicBezTo>
                      <a:cubicBezTo>
                        <a:pt x="37" y="6"/>
                        <a:pt x="38" y="4"/>
                        <a:pt x="37" y="3"/>
                      </a:cubicBezTo>
                      <a:cubicBezTo>
                        <a:pt x="37" y="2"/>
                        <a:pt x="35" y="0"/>
                        <a:pt x="34" y="0"/>
                      </a:cubicBezTo>
                      <a:cubicBezTo>
                        <a:pt x="33" y="0"/>
                        <a:pt x="32" y="0"/>
                        <a:pt x="31" y="0"/>
                      </a:cubicBezTo>
                      <a:cubicBezTo>
                        <a:pt x="30" y="0"/>
                        <a:pt x="29" y="0"/>
                        <a:pt x="28" y="0"/>
                      </a:cubicBezTo>
                      <a:cubicBezTo>
                        <a:pt x="26" y="0"/>
                        <a:pt x="25" y="0"/>
                        <a:pt x="24" y="1"/>
                      </a:cubicBezTo>
                      <a:cubicBezTo>
                        <a:pt x="23" y="2"/>
                        <a:pt x="25" y="5"/>
                        <a:pt x="24" y="5"/>
                      </a:cubicBezTo>
                      <a:cubicBezTo>
                        <a:pt x="22" y="6"/>
                        <a:pt x="20" y="4"/>
                        <a:pt x="18" y="5"/>
                      </a:cubicBezTo>
                      <a:cubicBezTo>
                        <a:pt x="17" y="6"/>
                        <a:pt x="19" y="8"/>
                        <a:pt x="18" y="9"/>
                      </a:cubicBezTo>
                      <a:cubicBezTo>
                        <a:pt x="17" y="11"/>
                        <a:pt x="14" y="12"/>
                        <a:pt x="12" y="12"/>
                      </a:cubicBezTo>
                      <a:cubicBezTo>
                        <a:pt x="10" y="12"/>
                        <a:pt x="7" y="8"/>
                        <a:pt x="6" y="10"/>
                      </a:cubicBezTo>
                      <a:cubicBezTo>
                        <a:pt x="4" y="14"/>
                        <a:pt x="6" y="20"/>
                        <a:pt x="4" y="25"/>
                      </a:cubicBezTo>
                      <a:cubicBezTo>
                        <a:pt x="4" y="26"/>
                        <a:pt x="1" y="24"/>
                        <a:pt x="1" y="25"/>
                      </a:cubicBezTo>
                      <a:cubicBezTo>
                        <a:pt x="0" y="26"/>
                        <a:pt x="0" y="28"/>
                        <a:pt x="1" y="29"/>
                      </a:cubicBezTo>
                      <a:cubicBezTo>
                        <a:pt x="2" y="30"/>
                        <a:pt x="3" y="28"/>
                        <a:pt x="4" y="29"/>
                      </a:cubicBezTo>
                      <a:cubicBezTo>
                        <a:pt x="6" y="31"/>
                        <a:pt x="7" y="33"/>
                        <a:pt x="7" y="36"/>
                      </a:cubicBezTo>
                      <a:cubicBezTo>
                        <a:pt x="7" y="37"/>
                        <a:pt x="5" y="36"/>
                        <a:pt x="5" y="36"/>
                      </a:cubicBezTo>
                      <a:cubicBezTo>
                        <a:pt x="8" y="40"/>
                        <a:pt x="10" y="45"/>
                        <a:pt x="12" y="50"/>
                      </a:cubicBezTo>
                      <a:cubicBezTo>
                        <a:pt x="13" y="51"/>
                        <a:pt x="15" y="51"/>
                        <a:pt x="15" y="52"/>
                      </a:cubicBezTo>
                      <a:cubicBezTo>
                        <a:pt x="16" y="54"/>
                        <a:pt x="14" y="57"/>
                        <a:pt x="15" y="59"/>
                      </a:cubicBezTo>
                      <a:cubicBezTo>
                        <a:pt x="16" y="60"/>
                        <a:pt x="18" y="58"/>
                        <a:pt x="18" y="59"/>
                      </a:cubicBezTo>
                      <a:cubicBezTo>
                        <a:pt x="19" y="59"/>
                        <a:pt x="20" y="61"/>
                        <a:pt x="19" y="62"/>
                      </a:cubicBezTo>
                      <a:cubicBezTo>
                        <a:pt x="19" y="64"/>
                        <a:pt x="16" y="63"/>
                        <a:pt x="16" y="64"/>
                      </a:cubicBezTo>
                      <a:cubicBezTo>
                        <a:pt x="15" y="67"/>
                        <a:pt x="16" y="71"/>
                        <a:pt x="16" y="74"/>
                      </a:cubicBezTo>
                      <a:cubicBezTo>
                        <a:pt x="15" y="76"/>
                        <a:pt x="11" y="75"/>
                        <a:pt x="11" y="76"/>
                      </a:cubicBezTo>
                      <a:cubicBezTo>
                        <a:pt x="13" y="80"/>
                        <a:pt x="13" y="83"/>
                        <a:pt x="15" y="86"/>
                      </a:cubicBezTo>
                      <a:cubicBezTo>
                        <a:pt x="18" y="89"/>
                        <a:pt x="22" y="90"/>
                        <a:pt x="25" y="93"/>
                      </a:cubicBezTo>
                      <a:cubicBezTo>
                        <a:pt x="26" y="95"/>
                        <a:pt x="27" y="97"/>
                        <a:pt x="28" y="99"/>
                      </a:cubicBezTo>
                      <a:cubicBezTo>
                        <a:pt x="28" y="101"/>
                        <a:pt x="27" y="102"/>
                        <a:pt x="27" y="104"/>
                      </a:cubicBezTo>
                      <a:cubicBezTo>
                        <a:pt x="27" y="105"/>
                        <a:pt x="25" y="104"/>
                        <a:pt x="25" y="105"/>
                      </a:cubicBezTo>
                      <a:cubicBezTo>
                        <a:pt x="27" y="110"/>
                        <a:pt x="29" y="115"/>
                        <a:pt x="31" y="119"/>
                      </a:cubicBezTo>
                      <a:cubicBezTo>
                        <a:pt x="32" y="120"/>
                        <a:pt x="34" y="120"/>
                        <a:pt x="33" y="121"/>
                      </a:cubicBezTo>
                      <a:cubicBezTo>
                        <a:pt x="33" y="125"/>
                        <a:pt x="31" y="129"/>
                        <a:pt x="29" y="133"/>
                      </a:cubicBezTo>
                      <a:cubicBezTo>
                        <a:pt x="27" y="135"/>
                        <a:pt x="24" y="137"/>
                        <a:pt x="23" y="140"/>
                      </a:cubicBezTo>
                      <a:cubicBezTo>
                        <a:pt x="23" y="142"/>
                        <a:pt x="24" y="144"/>
                        <a:pt x="23" y="147"/>
                      </a:cubicBezTo>
                      <a:cubicBezTo>
                        <a:pt x="22" y="148"/>
                        <a:pt x="22" y="152"/>
                        <a:pt x="20" y="151"/>
                      </a:cubicBezTo>
                      <a:cubicBezTo>
                        <a:pt x="21" y="153"/>
                        <a:pt x="22" y="156"/>
                        <a:pt x="22" y="158"/>
                      </a:cubicBezTo>
                      <a:cubicBezTo>
                        <a:pt x="21" y="162"/>
                        <a:pt x="19" y="165"/>
                        <a:pt x="18" y="168"/>
                      </a:cubicBezTo>
                      <a:cubicBezTo>
                        <a:pt x="17" y="170"/>
                        <a:pt x="16" y="171"/>
                        <a:pt x="16" y="173"/>
                      </a:cubicBezTo>
                      <a:cubicBezTo>
                        <a:pt x="16" y="175"/>
                        <a:pt x="17" y="176"/>
                        <a:pt x="18" y="178"/>
                      </a:cubicBezTo>
                      <a:cubicBezTo>
                        <a:pt x="18" y="178"/>
                        <a:pt x="19" y="178"/>
                        <a:pt x="19" y="178"/>
                      </a:cubicBezTo>
                      <a:cubicBezTo>
                        <a:pt x="21" y="177"/>
                        <a:pt x="19" y="174"/>
                        <a:pt x="21" y="174"/>
                      </a:cubicBezTo>
                      <a:cubicBezTo>
                        <a:pt x="23" y="175"/>
                        <a:pt x="26" y="178"/>
                        <a:pt x="27" y="180"/>
                      </a:cubicBezTo>
                      <a:cubicBezTo>
                        <a:pt x="28" y="182"/>
                        <a:pt x="26" y="184"/>
                        <a:pt x="27" y="186"/>
                      </a:cubicBezTo>
                      <a:cubicBezTo>
                        <a:pt x="28" y="186"/>
                        <a:pt x="29" y="189"/>
                        <a:pt x="29" y="188"/>
                      </a:cubicBezTo>
                      <a:cubicBezTo>
                        <a:pt x="29" y="184"/>
                        <a:pt x="29" y="182"/>
                        <a:pt x="30" y="184"/>
                      </a:cubicBezTo>
                      <a:cubicBezTo>
                        <a:pt x="31" y="186"/>
                        <a:pt x="32" y="188"/>
                        <a:pt x="34" y="189"/>
                      </a:cubicBezTo>
                      <a:cubicBezTo>
                        <a:pt x="35" y="190"/>
                        <a:pt x="37" y="191"/>
                        <a:pt x="38" y="192"/>
                      </a:cubicBezTo>
                      <a:cubicBezTo>
                        <a:pt x="39" y="193"/>
                        <a:pt x="39" y="194"/>
                        <a:pt x="39" y="195"/>
                      </a:cubicBezTo>
                      <a:cubicBezTo>
                        <a:pt x="39" y="196"/>
                        <a:pt x="38" y="197"/>
                        <a:pt x="38" y="198"/>
                      </a:cubicBezTo>
                      <a:cubicBezTo>
                        <a:pt x="38" y="199"/>
                        <a:pt x="40" y="200"/>
                        <a:pt x="41" y="201"/>
                      </a:cubicBezTo>
                      <a:cubicBezTo>
                        <a:pt x="42" y="202"/>
                        <a:pt x="43" y="202"/>
                        <a:pt x="44" y="203"/>
                      </a:cubicBezTo>
                      <a:cubicBezTo>
                        <a:pt x="45" y="202"/>
                        <a:pt x="45" y="199"/>
                        <a:pt x="46" y="199"/>
                      </a:cubicBezTo>
                      <a:cubicBezTo>
                        <a:pt x="48" y="199"/>
                        <a:pt x="47" y="202"/>
                        <a:pt x="48" y="203"/>
                      </a:cubicBezTo>
                      <a:cubicBezTo>
                        <a:pt x="49" y="204"/>
                        <a:pt x="51" y="203"/>
                        <a:pt x="52" y="203"/>
                      </a:cubicBezTo>
                      <a:cubicBezTo>
                        <a:pt x="53" y="204"/>
                        <a:pt x="55" y="205"/>
                        <a:pt x="56" y="206"/>
                      </a:cubicBezTo>
                      <a:cubicBezTo>
                        <a:pt x="56" y="208"/>
                        <a:pt x="54" y="210"/>
                        <a:pt x="54" y="213"/>
                      </a:cubicBezTo>
                      <a:cubicBezTo>
                        <a:pt x="54" y="214"/>
                        <a:pt x="54" y="216"/>
                        <a:pt x="56" y="216"/>
                      </a:cubicBezTo>
                      <a:cubicBezTo>
                        <a:pt x="58" y="215"/>
                        <a:pt x="59" y="213"/>
                        <a:pt x="62" y="212"/>
                      </a:cubicBezTo>
                      <a:cubicBezTo>
                        <a:pt x="63" y="211"/>
                        <a:pt x="65" y="212"/>
                        <a:pt x="65" y="211"/>
                      </a:cubicBezTo>
                      <a:cubicBezTo>
                        <a:pt x="66" y="209"/>
                        <a:pt x="66" y="208"/>
                        <a:pt x="66" y="20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4" name="Freeform 2637"/>
                <p:cNvSpPr>
                  <a:spLocks noChangeAspect="1"/>
                </p:cNvSpPr>
                <p:nvPr/>
              </p:nvSpPr>
              <p:spPr bwMode="auto">
                <a:xfrm>
                  <a:off x="6931025" y="3575050"/>
                  <a:ext cx="192088" cy="244475"/>
                </a:xfrm>
                <a:custGeom>
                  <a:avLst/>
                  <a:gdLst>
                    <a:gd name="T0" fmla="*/ 114 w 101"/>
                    <a:gd name="T1" fmla="*/ 144 h 128"/>
                    <a:gd name="T2" fmla="*/ 105 w 101"/>
                    <a:gd name="T3" fmla="*/ 143 h 128"/>
                    <a:gd name="T4" fmla="*/ 99 w 101"/>
                    <a:gd name="T5" fmla="*/ 153 h 128"/>
                    <a:gd name="T6" fmla="*/ 90 w 101"/>
                    <a:gd name="T7" fmla="*/ 149 h 128"/>
                    <a:gd name="T8" fmla="*/ 84 w 101"/>
                    <a:gd name="T9" fmla="*/ 147 h 128"/>
                    <a:gd name="T10" fmla="*/ 89 w 101"/>
                    <a:gd name="T11" fmla="*/ 142 h 128"/>
                    <a:gd name="T12" fmla="*/ 91 w 101"/>
                    <a:gd name="T13" fmla="*/ 123 h 128"/>
                    <a:gd name="T14" fmla="*/ 87 w 101"/>
                    <a:gd name="T15" fmla="*/ 115 h 128"/>
                    <a:gd name="T16" fmla="*/ 77 w 101"/>
                    <a:gd name="T17" fmla="*/ 108 h 128"/>
                    <a:gd name="T18" fmla="*/ 75 w 101"/>
                    <a:gd name="T19" fmla="*/ 91 h 128"/>
                    <a:gd name="T20" fmla="*/ 65 w 101"/>
                    <a:gd name="T21" fmla="*/ 82 h 128"/>
                    <a:gd name="T22" fmla="*/ 60 w 101"/>
                    <a:gd name="T23" fmla="*/ 76 h 128"/>
                    <a:gd name="T24" fmla="*/ 50 w 101"/>
                    <a:gd name="T25" fmla="*/ 73 h 128"/>
                    <a:gd name="T26" fmla="*/ 43 w 101"/>
                    <a:gd name="T27" fmla="*/ 82 h 128"/>
                    <a:gd name="T28" fmla="*/ 37 w 101"/>
                    <a:gd name="T29" fmla="*/ 87 h 128"/>
                    <a:gd name="T30" fmla="*/ 31 w 101"/>
                    <a:gd name="T31" fmla="*/ 77 h 128"/>
                    <a:gd name="T32" fmla="*/ 25 w 101"/>
                    <a:gd name="T33" fmla="*/ 83 h 128"/>
                    <a:gd name="T34" fmla="*/ 16 w 101"/>
                    <a:gd name="T35" fmla="*/ 88 h 128"/>
                    <a:gd name="T36" fmla="*/ 16 w 101"/>
                    <a:gd name="T37" fmla="*/ 69 h 128"/>
                    <a:gd name="T38" fmla="*/ 18 w 101"/>
                    <a:gd name="T39" fmla="*/ 60 h 128"/>
                    <a:gd name="T40" fmla="*/ 13 w 101"/>
                    <a:gd name="T41" fmla="*/ 52 h 128"/>
                    <a:gd name="T42" fmla="*/ 7 w 101"/>
                    <a:gd name="T43" fmla="*/ 47 h 128"/>
                    <a:gd name="T44" fmla="*/ 4 w 101"/>
                    <a:gd name="T45" fmla="*/ 39 h 128"/>
                    <a:gd name="T46" fmla="*/ 1 w 101"/>
                    <a:gd name="T47" fmla="*/ 31 h 128"/>
                    <a:gd name="T48" fmla="*/ 5 w 101"/>
                    <a:gd name="T49" fmla="*/ 25 h 128"/>
                    <a:gd name="T50" fmla="*/ 13 w 101"/>
                    <a:gd name="T51" fmla="*/ 16 h 128"/>
                    <a:gd name="T52" fmla="*/ 18 w 101"/>
                    <a:gd name="T53" fmla="*/ 22 h 128"/>
                    <a:gd name="T54" fmla="*/ 25 w 101"/>
                    <a:gd name="T55" fmla="*/ 20 h 128"/>
                    <a:gd name="T56" fmla="*/ 20 w 101"/>
                    <a:gd name="T57" fmla="*/ 8 h 128"/>
                    <a:gd name="T58" fmla="*/ 22 w 101"/>
                    <a:gd name="T59" fmla="*/ 0 h 128"/>
                    <a:gd name="T60" fmla="*/ 29 w 101"/>
                    <a:gd name="T61" fmla="*/ 2 h 128"/>
                    <a:gd name="T62" fmla="*/ 36 w 101"/>
                    <a:gd name="T63" fmla="*/ 13 h 128"/>
                    <a:gd name="T64" fmla="*/ 42 w 101"/>
                    <a:gd name="T65" fmla="*/ 14 h 128"/>
                    <a:gd name="T66" fmla="*/ 46 w 101"/>
                    <a:gd name="T67" fmla="*/ 30 h 128"/>
                    <a:gd name="T68" fmla="*/ 53 w 101"/>
                    <a:gd name="T69" fmla="*/ 34 h 128"/>
                    <a:gd name="T70" fmla="*/ 62 w 101"/>
                    <a:gd name="T71" fmla="*/ 29 h 128"/>
                    <a:gd name="T72" fmla="*/ 63 w 101"/>
                    <a:gd name="T73" fmla="*/ 37 h 128"/>
                    <a:gd name="T74" fmla="*/ 73 w 101"/>
                    <a:gd name="T75" fmla="*/ 43 h 128"/>
                    <a:gd name="T76" fmla="*/ 71 w 101"/>
                    <a:gd name="T77" fmla="*/ 47 h 128"/>
                    <a:gd name="T78" fmla="*/ 62 w 101"/>
                    <a:gd name="T79" fmla="*/ 51 h 128"/>
                    <a:gd name="T80" fmla="*/ 58 w 101"/>
                    <a:gd name="T81" fmla="*/ 57 h 128"/>
                    <a:gd name="T82" fmla="*/ 79 w 101"/>
                    <a:gd name="T83" fmla="*/ 75 h 128"/>
                    <a:gd name="T84" fmla="*/ 91 w 101"/>
                    <a:gd name="T85" fmla="*/ 89 h 128"/>
                    <a:gd name="T86" fmla="*/ 101 w 101"/>
                    <a:gd name="T87" fmla="*/ 100 h 128"/>
                    <a:gd name="T88" fmla="*/ 111 w 101"/>
                    <a:gd name="T89" fmla="*/ 112 h 128"/>
                    <a:gd name="T90" fmla="*/ 114 w 101"/>
                    <a:gd name="T91" fmla="*/ 119 h 128"/>
                    <a:gd name="T92" fmla="*/ 117 w 101"/>
                    <a:gd name="T93" fmla="*/ 134 h 12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1"/>
                    <a:gd name="T142" fmla="*/ 0 h 128"/>
                    <a:gd name="T143" fmla="*/ 101 w 101"/>
                    <a:gd name="T144" fmla="*/ 128 h 12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1" h="128">
                      <a:moveTo>
                        <a:pt x="99" y="117"/>
                      </a:moveTo>
                      <a:cubicBezTo>
                        <a:pt x="98" y="118"/>
                        <a:pt x="97" y="120"/>
                        <a:pt x="95" y="120"/>
                      </a:cubicBezTo>
                      <a:cubicBezTo>
                        <a:pt x="94" y="121"/>
                        <a:pt x="92" y="121"/>
                        <a:pt x="91" y="120"/>
                      </a:cubicBezTo>
                      <a:cubicBezTo>
                        <a:pt x="90" y="120"/>
                        <a:pt x="89" y="119"/>
                        <a:pt x="88" y="119"/>
                      </a:cubicBezTo>
                      <a:cubicBezTo>
                        <a:pt x="86" y="120"/>
                        <a:pt x="83" y="120"/>
                        <a:pt x="82" y="121"/>
                      </a:cubicBezTo>
                      <a:cubicBezTo>
                        <a:pt x="81" y="123"/>
                        <a:pt x="84" y="125"/>
                        <a:pt x="83" y="127"/>
                      </a:cubicBezTo>
                      <a:cubicBezTo>
                        <a:pt x="82" y="128"/>
                        <a:pt x="81" y="126"/>
                        <a:pt x="80" y="126"/>
                      </a:cubicBezTo>
                      <a:cubicBezTo>
                        <a:pt x="78" y="125"/>
                        <a:pt x="76" y="124"/>
                        <a:pt x="75" y="124"/>
                      </a:cubicBezTo>
                      <a:cubicBezTo>
                        <a:pt x="74" y="124"/>
                        <a:pt x="73" y="125"/>
                        <a:pt x="72" y="124"/>
                      </a:cubicBezTo>
                      <a:cubicBezTo>
                        <a:pt x="71" y="124"/>
                        <a:pt x="71" y="123"/>
                        <a:pt x="70" y="122"/>
                      </a:cubicBezTo>
                      <a:cubicBezTo>
                        <a:pt x="71" y="122"/>
                        <a:pt x="71" y="121"/>
                        <a:pt x="72" y="120"/>
                      </a:cubicBezTo>
                      <a:cubicBezTo>
                        <a:pt x="73" y="120"/>
                        <a:pt x="74" y="119"/>
                        <a:pt x="74" y="118"/>
                      </a:cubicBezTo>
                      <a:cubicBezTo>
                        <a:pt x="75" y="114"/>
                        <a:pt x="73" y="110"/>
                        <a:pt x="73" y="106"/>
                      </a:cubicBezTo>
                      <a:cubicBezTo>
                        <a:pt x="74" y="104"/>
                        <a:pt x="76" y="103"/>
                        <a:pt x="76" y="102"/>
                      </a:cubicBezTo>
                      <a:cubicBezTo>
                        <a:pt x="76" y="100"/>
                        <a:pt x="73" y="100"/>
                        <a:pt x="73" y="98"/>
                      </a:cubicBezTo>
                      <a:cubicBezTo>
                        <a:pt x="72" y="98"/>
                        <a:pt x="74" y="96"/>
                        <a:pt x="73" y="96"/>
                      </a:cubicBezTo>
                      <a:cubicBezTo>
                        <a:pt x="72" y="95"/>
                        <a:pt x="70" y="96"/>
                        <a:pt x="69" y="95"/>
                      </a:cubicBezTo>
                      <a:cubicBezTo>
                        <a:pt x="67" y="93"/>
                        <a:pt x="65" y="92"/>
                        <a:pt x="64" y="90"/>
                      </a:cubicBezTo>
                      <a:cubicBezTo>
                        <a:pt x="63" y="87"/>
                        <a:pt x="62" y="84"/>
                        <a:pt x="62" y="81"/>
                      </a:cubicBezTo>
                      <a:cubicBezTo>
                        <a:pt x="61" y="79"/>
                        <a:pt x="64" y="77"/>
                        <a:pt x="63" y="76"/>
                      </a:cubicBezTo>
                      <a:cubicBezTo>
                        <a:pt x="62" y="74"/>
                        <a:pt x="60" y="73"/>
                        <a:pt x="58" y="72"/>
                      </a:cubicBezTo>
                      <a:cubicBezTo>
                        <a:pt x="57" y="70"/>
                        <a:pt x="55" y="70"/>
                        <a:pt x="54" y="68"/>
                      </a:cubicBezTo>
                      <a:cubicBezTo>
                        <a:pt x="53" y="66"/>
                        <a:pt x="54" y="64"/>
                        <a:pt x="52" y="62"/>
                      </a:cubicBezTo>
                      <a:cubicBezTo>
                        <a:pt x="52" y="61"/>
                        <a:pt x="51" y="63"/>
                        <a:pt x="50" y="63"/>
                      </a:cubicBezTo>
                      <a:cubicBezTo>
                        <a:pt x="49" y="63"/>
                        <a:pt x="48" y="61"/>
                        <a:pt x="47" y="61"/>
                      </a:cubicBezTo>
                      <a:cubicBezTo>
                        <a:pt x="46" y="60"/>
                        <a:pt x="44" y="60"/>
                        <a:pt x="42" y="61"/>
                      </a:cubicBezTo>
                      <a:cubicBezTo>
                        <a:pt x="41" y="62"/>
                        <a:pt x="41" y="65"/>
                        <a:pt x="40" y="67"/>
                      </a:cubicBezTo>
                      <a:cubicBezTo>
                        <a:pt x="39" y="68"/>
                        <a:pt x="37" y="67"/>
                        <a:pt x="36" y="68"/>
                      </a:cubicBezTo>
                      <a:cubicBezTo>
                        <a:pt x="35" y="69"/>
                        <a:pt x="36" y="71"/>
                        <a:pt x="34" y="72"/>
                      </a:cubicBezTo>
                      <a:cubicBezTo>
                        <a:pt x="33" y="73"/>
                        <a:pt x="31" y="73"/>
                        <a:pt x="31" y="72"/>
                      </a:cubicBezTo>
                      <a:cubicBezTo>
                        <a:pt x="30" y="71"/>
                        <a:pt x="32" y="69"/>
                        <a:pt x="32" y="68"/>
                      </a:cubicBezTo>
                      <a:cubicBezTo>
                        <a:pt x="31" y="66"/>
                        <a:pt x="28" y="65"/>
                        <a:pt x="26" y="64"/>
                      </a:cubicBezTo>
                      <a:cubicBezTo>
                        <a:pt x="24" y="64"/>
                        <a:pt x="23" y="65"/>
                        <a:pt x="21" y="66"/>
                      </a:cubicBezTo>
                      <a:cubicBezTo>
                        <a:pt x="21" y="67"/>
                        <a:pt x="22" y="68"/>
                        <a:pt x="21" y="69"/>
                      </a:cubicBezTo>
                      <a:cubicBezTo>
                        <a:pt x="20" y="71"/>
                        <a:pt x="18" y="74"/>
                        <a:pt x="15" y="75"/>
                      </a:cubicBezTo>
                      <a:cubicBezTo>
                        <a:pt x="14" y="75"/>
                        <a:pt x="13" y="74"/>
                        <a:pt x="13" y="73"/>
                      </a:cubicBezTo>
                      <a:cubicBezTo>
                        <a:pt x="12" y="69"/>
                        <a:pt x="14" y="65"/>
                        <a:pt x="14" y="62"/>
                      </a:cubicBezTo>
                      <a:cubicBezTo>
                        <a:pt x="14" y="60"/>
                        <a:pt x="13" y="59"/>
                        <a:pt x="13" y="57"/>
                      </a:cubicBezTo>
                      <a:cubicBezTo>
                        <a:pt x="13" y="56"/>
                        <a:pt x="15" y="55"/>
                        <a:pt x="15" y="54"/>
                      </a:cubicBezTo>
                      <a:cubicBezTo>
                        <a:pt x="16" y="52"/>
                        <a:pt x="15" y="51"/>
                        <a:pt x="15" y="50"/>
                      </a:cubicBezTo>
                      <a:cubicBezTo>
                        <a:pt x="15" y="48"/>
                        <a:pt x="17" y="46"/>
                        <a:pt x="16" y="45"/>
                      </a:cubicBezTo>
                      <a:cubicBezTo>
                        <a:pt x="15" y="43"/>
                        <a:pt x="12" y="44"/>
                        <a:pt x="11" y="43"/>
                      </a:cubicBezTo>
                      <a:cubicBezTo>
                        <a:pt x="8" y="43"/>
                        <a:pt x="6" y="43"/>
                        <a:pt x="4" y="42"/>
                      </a:cubicBezTo>
                      <a:cubicBezTo>
                        <a:pt x="3" y="41"/>
                        <a:pt x="6" y="40"/>
                        <a:pt x="6" y="39"/>
                      </a:cubicBezTo>
                      <a:cubicBezTo>
                        <a:pt x="6" y="38"/>
                        <a:pt x="7" y="36"/>
                        <a:pt x="6" y="35"/>
                      </a:cubicBezTo>
                      <a:cubicBezTo>
                        <a:pt x="6" y="34"/>
                        <a:pt x="4" y="32"/>
                        <a:pt x="3" y="32"/>
                      </a:cubicBezTo>
                      <a:cubicBezTo>
                        <a:pt x="2" y="32"/>
                        <a:pt x="1" y="32"/>
                        <a:pt x="0" y="32"/>
                      </a:cubicBezTo>
                      <a:cubicBezTo>
                        <a:pt x="0" y="30"/>
                        <a:pt x="0" y="28"/>
                        <a:pt x="1" y="26"/>
                      </a:cubicBezTo>
                      <a:cubicBezTo>
                        <a:pt x="2" y="25"/>
                        <a:pt x="6" y="26"/>
                        <a:pt x="7" y="25"/>
                      </a:cubicBezTo>
                      <a:cubicBezTo>
                        <a:pt x="7" y="23"/>
                        <a:pt x="4" y="23"/>
                        <a:pt x="4" y="21"/>
                      </a:cubicBezTo>
                      <a:cubicBezTo>
                        <a:pt x="4" y="19"/>
                        <a:pt x="5" y="17"/>
                        <a:pt x="7" y="15"/>
                      </a:cubicBezTo>
                      <a:cubicBezTo>
                        <a:pt x="8" y="14"/>
                        <a:pt x="10" y="14"/>
                        <a:pt x="11" y="13"/>
                      </a:cubicBezTo>
                      <a:cubicBezTo>
                        <a:pt x="12" y="14"/>
                        <a:pt x="11" y="16"/>
                        <a:pt x="12" y="17"/>
                      </a:cubicBezTo>
                      <a:cubicBezTo>
                        <a:pt x="13" y="18"/>
                        <a:pt x="14" y="18"/>
                        <a:pt x="15" y="18"/>
                      </a:cubicBezTo>
                      <a:cubicBezTo>
                        <a:pt x="16" y="18"/>
                        <a:pt x="18" y="18"/>
                        <a:pt x="19" y="18"/>
                      </a:cubicBezTo>
                      <a:cubicBezTo>
                        <a:pt x="19" y="17"/>
                        <a:pt x="21" y="17"/>
                        <a:pt x="21" y="17"/>
                      </a:cubicBezTo>
                      <a:cubicBezTo>
                        <a:pt x="21" y="15"/>
                        <a:pt x="20" y="14"/>
                        <a:pt x="19" y="12"/>
                      </a:cubicBezTo>
                      <a:cubicBezTo>
                        <a:pt x="19" y="11"/>
                        <a:pt x="18" y="9"/>
                        <a:pt x="17" y="7"/>
                      </a:cubicBezTo>
                      <a:cubicBezTo>
                        <a:pt x="16" y="6"/>
                        <a:pt x="16" y="4"/>
                        <a:pt x="16" y="3"/>
                      </a:cubicBezTo>
                      <a:cubicBezTo>
                        <a:pt x="16" y="2"/>
                        <a:pt x="17" y="1"/>
                        <a:pt x="18" y="0"/>
                      </a:cubicBezTo>
                      <a:cubicBezTo>
                        <a:pt x="19" y="0"/>
                        <a:pt x="20" y="1"/>
                        <a:pt x="21" y="2"/>
                      </a:cubicBezTo>
                      <a:cubicBezTo>
                        <a:pt x="22" y="2"/>
                        <a:pt x="23" y="2"/>
                        <a:pt x="24" y="2"/>
                      </a:cubicBezTo>
                      <a:cubicBezTo>
                        <a:pt x="25" y="3"/>
                        <a:pt x="26" y="5"/>
                        <a:pt x="27" y="6"/>
                      </a:cubicBezTo>
                      <a:cubicBezTo>
                        <a:pt x="27" y="8"/>
                        <a:pt x="28" y="11"/>
                        <a:pt x="30" y="11"/>
                      </a:cubicBezTo>
                      <a:cubicBezTo>
                        <a:pt x="31" y="12"/>
                        <a:pt x="31" y="8"/>
                        <a:pt x="32" y="9"/>
                      </a:cubicBezTo>
                      <a:cubicBezTo>
                        <a:pt x="33" y="9"/>
                        <a:pt x="34" y="11"/>
                        <a:pt x="35" y="12"/>
                      </a:cubicBezTo>
                      <a:cubicBezTo>
                        <a:pt x="35" y="14"/>
                        <a:pt x="33" y="16"/>
                        <a:pt x="33" y="17"/>
                      </a:cubicBezTo>
                      <a:cubicBezTo>
                        <a:pt x="34" y="20"/>
                        <a:pt x="36" y="23"/>
                        <a:pt x="38" y="25"/>
                      </a:cubicBezTo>
                      <a:cubicBezTo>
                        <a:pt x="39" y="26"/>
                        <a:pt x="40" y="25"/>
                        <a:pt x="41" y="26"/>
                      </a:cubicBezTo>
                      <a:cubicBezTo>
                        <a:pt x="42" y="26"/>
                        <a:pt x="43" y="29"/>
                        <a:pt x="44" y="28"/>
                      </a:cubicBezTo>
                      <a:cubicBezTo>
                        <a:pt x="46" y="28"/>
                        <a:pt x="47" y="25"/>
                        <a:pt x="49" y="24"/>
                      </a:cubicBezTo>
                      <a:cubicBezTo>
                        <a:pt x="50" y="24"/>
                        <a:pt x="51" y="24"/>
                        <a:pt x="52" y="24"/>
                      </a:cubicBezTo>
                      <a:cubicBezTo>
                        <a:pt x="54" y="26"/>
                        <a:pt x="56" y="29"/>
                        <a:pt x="56" y="31"/>
                      </a:cubicBezTo>
                      <a:cubicBezTo>
                        <a:pt x="56" y="32"/>
                        <a:pt x="54" y="31"/>
                        <a:pt x="53" y="31"/>
                      </a:cubicBezTo>
                      <a:cubicBezTo>
                        <a:pt x="52" y="32"/>
                        <a:pt x="52" y="33"/>
                        <a:pt x="52" y="33"/>
                      </a:cubicBezTo>
                      <a:cubicBezTo>
                        <a:pt x="55" y="34"/>
                        <a:pt x="59" y="34"/>
                        <a:pt x="61" y="36"/>
                      </a:cubicBezTo>
                      <a:cubicBezTo>
                        <a:pt x="62" y="36"/>
                        <a:pt x="62" y="38"/>
                        <a:pt x="62" y="39"/>
                      </a:cubicBezTo>
                      <a:cubicBezTo>
                        <a:pt x="61" y="40"/>
                        <a:pt x="60" y="38"/>
                        <a:pt x="59" y="39"/>
                      </a:cubicBezTo>
                      <a:cubicBezTo>
                        <a:pt x="58" y="40"/>
                        <a:pt x="58" y="42"/>
                        <a:pt x="57" y="43"/>
                      </a:cubicBezTo>
                      <a:cubicBezTo>
                        <a:pt x="55" y="44"/>
                        <a:pt x="54" y="42"/>
                        <a:pt x="52" y="42"/>
                      </a:cubicBezTo>
                      <a:cubicBezTo>
                        <a:pt x="51" y="43"/>
                        <a:pt x="52" y="44"/>
                        <a:pt x="51" y="45"/>
                      </a:cubicBezTo>
                      <a:cubicBezTo>
                        <a:pt x="50" y="46"/>
                        <a:pt x="47" y="46"/>
                        <a:pt x="48" y="47"/>
                      </a:cubicBezTo>
                      <a:cubicBezTo>
                        <a:pt x="53" y="51"/>
                        <a:pt x="60" y="52"/>
                        <a:pt x="65" y="56"/>
                      </a:cubicBezTo>
                      <a:cubicBezTo>
                        <a:pt x="67" y="58"/>
                        <a:pt x="65" y="60"/>
                        <a:pt x="66" y="62"/>
                      </a:cubicBezTo>
                      <a:cubicBezTo>
                        <a:pt x="66" y="63"/>
                        <a:pt x="68" y="64"/>
                        <a:pt x="69" y="65"/>
                      </a:cubicBezTo>
                      <a:cubicBezTo>
                        <a:pt x="71" y="68"/>
                        <a:pt x="73" y="72"/>
                        <a:pt x="76" y="74"/>
                      </a:cubicBezTo>
                      <a:cubicBezTo>
                        <a:pt x="77" y="76"/>
                        <a:pt x="79" y="76"/>
                        <a:pt x="80" y="77"/>
                      </a:cubicBezTo>
                      <a:cubicBezTo>
                        <a:pt x="82" y="79"/>
                        <a:pt x="83" y="81"/>
                        <a:pt x="84" y="83"/>
                      </a:cubicBezTo>
                      <a:cubicBezTo>
                        <a:pt x="85" y="85"/>
                        <a:pt x="85" y="87"/>
                        <a:pt x="86" y="89"/>
                      </a:cubicBezTo>
                      <a:cubicBezTo>
                        <a:pt x="88" y="91"/>
                        <a:pt x="91" y="91"/>
                        <a:pt x="93" y="93"/>
                      </a:cubicBezTo>
                      <a:cubicBezTo>
                        <a:pt x="95" y="94"/>
                        <a:pt x="98" y="95"/>
                        <a:pt x="98" y="97"/>
                      </a:cubicBezTo>
                      <a:cubicBezTo>
                        <a:pt x="98" y="98"/>
                        <a:pt x="94" y="98"/>
                        <a:pt x="95" y="99"/>
                      </a:cubicBezTo>
                      <a:cubicBezTo>
                        <a:pt x="96" y="103"/>
                        <a:pt x="100" y="104"/>
                        <a:pt x="101" y="107"/>
                      </a:cubicBezTo>
                      <a:cubicBezTo>
                        <a:pt x="101" y="109"/>
                        <a:pt x="98" y="109"/>
                        <a:pt x="98" y="111"/>
                      </a:cubicBezTo>
                      <a:cubicBezTo>
                        <a:pt x="97" y="113"/>
                        <a:pt x="99" y="115"/>
                        <a:pt x="99" y="11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5" name="Freeform 2638"/>
                <p:cNvSpPr>
                  <a:spLocks noChangeAspect="1"/>
                </p:cNvSpPr>
                <p:nvPr/>
              </p:nvSpPr>
              <p:spPr bwMode="auto">
                <a:xfrm>
                  <a:off x="6999288" y="3798888"/>
                  <a:ext cx="131763" cy="114300"/>
                </a:xfrm>
                <a:custGeom>
                  <a:avLst/>
                  <a:gdLst>
                    <a:gd name="T0" fmla="*/ 32 w 69"/>
                    <a:gd name="T1" fmla="*/ 72 h 60"/>
                    <a:gd name="T2" fmla="*/ 28 w 69"/>
                    <a:gd name="T3" fmla="*/ 70 h 60"/>
                    <a:gd name="T4" fmla="*/ 23 w 69"/>
                    <a:gd name="T5" fmla="*/ 65 h 60"/>
                    <a:gd name="T6" fmla="*/ 23 w 69"/>
                    <a:gd name="T7" fmla="*/ 59 h 60"/>
                    <a:gd name="T8" fmla="*/ 19 w 69"/>
                    <a:gd name="T9" fmla="*/ 61 h 60"/>
                    <a:gd name="T10" fmla="*/ 17 w 69"/>
                    <a:gd name="T11" fmla="*/ 65 h 60"/>
                    <a:gd name="T12" fmla="*/ 12 w 69"/>
                    <a:gd name="T13" fmla="*/ 65 h 60"/>
                    <a:gd name="T14" fmla="*/ 13 w 69"/>
                    <a:gd name="T15" fmla="*/ 58 h 60"/>
                    <a:gd name="T16" fmla="*/ 11 w 69"/>
                    <a:gd name="T17" fmla="*/ 50 h 60"/>
                    <a:gd name="T18" fmla="*/ 7 w 69"/>
                    <a:gd name="T19" fmla="*/ 43 h 60"/>
                    <a:gd name="T20" fmla="*/ 6 w 69"/>
                    <a:gd name="T21" fmla="*/ 36 h 60"/>
                    <a:gd name="T22" fmla="*/ 2 w 69"/>
                    <a:gd name="T23" fmla="*/ 32 h 60"/>
                    <a:gd name="T24" fmla="*/ 2 w 69"/>
                    <a:gd name="T25" fmla="*/ 28 h 60"/>
                    <a:gd name="T26" fmla="*/ 0 w 69"/>
                    <a:gd name="T27" fmla="*/ 23 h 60"/>
                    <a:gd name="T28" fmla="*/ 1 w 69"/>
                    <a:gd name="T29" fmla="*/ 16 h 60"/>
                    <a:gd name="T30" fmla="*/ 4 w 69"/>
                    <a:gd name="T31" fmla="*/ 16 h 60"/>
                    <a:gd name="T32" fmla="*/ 8 w 69"/>
                    <a:gd name="T33" fmla="*/ 8 h 60"/>
                    <a:gd name="T34" fmla="*/ 16 w 69"/>
                    <a:gd name="T35" fmla="*/ 2 h 60"/>
                    <a:gd name="T36" fmla="*/ 20 w 69"/>
                    <a:gd name="T37" fmla="*/ 4 h 60"/>
                    <a:gd name="T38" fmla="*/ 24 w 69"/>
                    <a:gd name="T39" fmla="*/ 4 h 60"/>
                    <a:gd name="T40" fmla="*/ 35 w 69"/>
                    <a:gd name="T41" fmla="*/ 4 h 60"/>
                    <a:gd name="T42" fmla="*/ 41 w 69"/>
                    <a:gd name="T43" fmla="*/ 6 h 60"/>
                    <a:gd name="T44" fmla="*/ 43 w 69"/>
                    <a:gd name="T45" fmla="*/ 8 h 60"/>
                    <a:gd name="T46" fmla="*/ 47 w 69"/>
                    <a:gd name="T47" fmla="*/ 8 h 60"/>
                    <a:gd name="T48" fmla="*/ 53 w 69"/>
                    <a:gd name="T49" fmla="*/ 11 h 60"/>
                    <a:gd name="T50" fmla="*/ 57 w 69"/>
                    <a:gd name="T51" fmla="*/ 12 h 60"/>
                    <a:gd name="T52" fmla="*/ 55 w 69"/>
                    <a:gd name="T53" fmla="*/ 5 h 60"/>
                    <a:gd name="T54" fmla="*/ 63 w 69"/>
                    <a:gd name="T55" fmla="*/ 2 h 60"/>
                    <a:gd name="T56" fmla="*/ 66 w 69"/>
                    <a:gd name="T57" fmla="*/ 4 h 60"/>
                    <a:gd name="T58" fmla="*/ 71 w 69"/>
                    <a:gd name="T59" fmla="*/ 4 h 60"/>
                    <a:gd name="T60" fmla="*/ 76 w 69"/>
                    <a:gd name="T61" fmla="*/ 0 h 60"/>
                    <a:gd name="T62" fmla="*/ 77 w 69"/>
                    <a:gd name="T63" fmla="*/ 5 h 60"/>
                    <a:gd name="T64" fmla="*/ 77 w 69"/>
                    <a:gd name="T65" fmla="*/ 8 h 60"/>
                    <a:gd name="T66" fmla="*/ 77 w 69"/>
                    <a:gd name="T67" fmla="*/ 14 h 60"/>
                    <a:gd name="T68" fmla="*/ 81 w 69"/>
                    <a:gd name="T69" fmla="*/ 17 h 60"/>
                    <a:gd name="T70" fmla="*/ 82 w 69"/>
                    <a:gd name="T71" fmla="*/ 28 h 60"/>
                    <a:gd name="T72" fmla="*/ 78 w 69"/>
                    <a:gd name="T73" fmla="*/ 41 h 60"/>
                    <a:gd name="T74" fmla="*/ 76 w 69"/>
                    <a:gd name="T75" fmla="*/ 40 h 60"/>
                    <a:gd name="T76" fmla="*/ 69 w 69"/>
                    <a:gd name="T77" fmla="*/ 46 h 60"/>
                    <a:gd name="T78" fmla="*/ 61 w 69"/>
                    <a:gd name="T79" fmla="*/ 46 h 60"/>
                    <a:gd name="T80" fmla="*/ 60 w 69"/>
                    <a:gd name="T81" fmla="*/ 50 h 60"/>
                    <a:gd name="T82" fmla="*/ 55 w 69"/>
                    <a:gd name="T83" fmla="*/ 49 h 60"/>
                    <a:gd name="T84" fmla="*/ 53 w 69"/>
                    <a:gd name="T85" fmla="*/ 52 h 60"/>
                    <a:gd name="T86" fmla="*/ 55 w 69"/>
                    <a:gd name="T87" fmla="*/ 58 h 60"/>
                    <a:gd name="T88" fmla="*/ 58 w 69"/>
                    <a:gd name="T89" fmla="*/ 60 h 60"/>
                    <a:gd name="T90" fmla="*/ 59 w 69"/>
                    <a:gd name="T91" fmla="*/ 64 h 60"/>
                    <a:gd name="T92" fmla="*/ 58 w 69"/>
                    <a:gd name="T93" fmla="*/ 67 h 60"/>
                    <a:gd name="T94" fmla="*/ 52 w 69"/>
                    <a:gd name="T95" fmla="*/ 65 h 60"/>
                    <a:gd name="T96" fmla="*/ 41 w 69"/>
                    <a:gd name="T97" fmla="*/ 65 h 60"/>
                    <a:gd name="T98" fmla="*/ 42 w 69"/>
                    <a:gd name="T99" fmla="*/ 70 h 60"/>
                    <a:gd name="T100" fmla="*/ 37 w 69"/>
                    <a:gd name="T101" fmla="*/ 72 h 60"/>
                    <a:gd name="T102" fmla="*/ 32 w 69"/>
                    <a:gd name="T103" fmla="*/ 72 h 6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69"/>
                    <a:gd name="T157" fmla="*/ 0 h 60"/>
                    <a:gd name="T158" fmla="*/ 69 w 69"/>
                    <a:gd name="T159" fmla="*/ 60 h 60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69" h="60">
                      <a:moveTo>
                        <a:pt x="27" y="60"/>
                      </a:moveTo>
                      <a:cubicBezTo>
                        <a:pt x="25" y="59"/>
                        <a:pt x="24" y="59"/>
                        <a:pt x="23" y="58"/>
                      </a:cubicBezTo>
                      <a:cubicBezTo>
                        <a:pt x="21" y="57"/>
                        <a:pt x="20" y="55"/>
                        <a:pt x="19" y="54"/>
                      </a:cubicBezTo>
                      <a:cubicBezTo>
                        <a:pt x="19" y="52"/>
                        <a:pt x="20" y="50"/>
                        <a:pt x="19" y="49"/>
                      </a:cubicBezTo>
                      <a:cubicBezTo>
                        <a:pt x="18" y="48"/>
                        <a:pt x="17" y="50"/>
                        <a:pt x="16" y="51"/>
                      </a:cubicBezTo>
                      <a:cubicBezTo>
                        <a:pt x="15" y="51"/>
                        <a:pt x="15" y="53"/>
                        <a:pt x="14" y="54"/>
                      </a:cubicBezTo>
                      <a:cubicBezTo>
                        <a:pt x="13" y="54"/>
                        <a:pt x="11" y="55"/>
                        <a:pt x="10" y="54"/>
                      </a:cubicBezTo>
                      <a:cubicBezTo>
                        <a:pt x="9" y="52"/>
                        <a:pt x="11" y="50"/>
                        <a:pt x="11" y="48"/>
                      </a:cubicBezTo>
                      <a:cubicBezTo>
                        <a:pt x="11" y="46"/>
                        <a:pt x="10" y="44"/>
                        <a:pt x="9" y="42"/>
                      </a:cubicBezTo>
                      <a:cubicBezTo>
                        <a:pt x="8" y="41"/>
                        <a:pt x="7" y="38"/>
                        <a:pt x="6" y="36"/>
                      </a:cubicBezTo>
                      <a:cubicBezTo>
                        <a:pt x="6" y="34"/>
                        <a:pt x="6" y="32"/>
                        <a:pt x="5" y="30"/>
                      </a:cubicBezTo>
                      <a:cubicBezTo>
                        <a:pt x="4" y="29"/>
                        <a:pt x="2" y="29"/>
                        <a:pt x="2" y="27"/>
                      </a:cubicBezTo>
                      <a:cubicBezTo>
                        <a:pt x="1" y="26"/>
                        <a:pt x="2" y="25"/>
                        <a:pt x="2" y="23"/>
                      </a:cubicBezTo>
                      <a:cubicBezTo>
                        <a:pt x="2" y="22"/>
                        <a:pt x="1" y="21"/>
                        <a:pt x="0" y="19"/>
                      </a:cubicBezTo>
                      <a:cubicBezTo>
                        <a:pt x="0" y="17"/>
                        <a:pt x="0" y="15"/>
                        <a:pt x="1" y="13"/>
                      </a:cubicBezTo>
                      <a:cubicBezTo>
                        <a:pt x="1" y="12"/>
                        <a:pt x="3" y="13"/>
                        <a:pt x="3" y="13"/>
                      </a:cubicBezTo>
                      <a:cubicBezTo>
                        <a:pt x="5" y="11"/>
                        <a:pt x="5" y="8"/>
                        <a:pt x="7" y="7"/>
                      </a:cubicBezTo>
                      <a:cubicBezTo>
                        <a:pt x="9" y="5"/>
                        <a:pt x="11" y="3"/>
                        <a:pt x="13" y="2"/>
                      </a:cubicBezTo>
                      <a:cubicBezTo>
                        <a:pt x="14" y="2"/>
                        <a:pt x="16" y="2"/>
                        <a:pt x="17" y="3"/>
                      </a:cubicBezTo>
                      <a:cubicBezTo>
                        <a:pt x="18" y="3"/>
                        <a:pt x="19" y="3"/>
                        <a:pt x="20" y="3"/>
                      </a:cubicBezTo>
                      <a:cubicBezTo>
                        <a:pt x="23" y="3"/>
                        <a:pt x="26" y="2"/>
                        <a:pt x="29" y="3"/>
                      </a:cubicBezTo>
                      <a:cubicBezTo>
                        <a:pt x="31" y="3"/>
                        <a:pt x="33" y="4"/>
                        <a:pt x="34" y="5"/>
                      </a:cubicBezTo>
                      <a:cubicBezTo>
                        <a:pt x="35" y="6"/>
                        <a:pt x="35" y="7"/>
                        <a:pt x="36" y="7"/>
                      </a:cubicBezTo>
                      <a:cubicBezTo>
                        <a:pt x="37" y="8"/>
                        <a:pt x="38" y="7"/>
                        <a:pt x="39" y="7"/>
                      </a:cubicBezTo>
                      <a:cubicBezTo>
                        <a:pt x="40" y="7"/>
                        <a:pt x="42" y="8"/>
                        <a:pt x="44" y="9"/>
                      </a:cubicBezTo>
                      <a:cubicBezTo>
                        <a:pt x="45" y="9"/>
                        <a:pt x="46" y="11"/>
                        <a:pt x="47" y="10"/>
                      </a:cubicBezTo>
                      <a:cubicBezTo>
                        <a:pt x="48" y="8"/>
                        <a:pt x="45" y="6"/>
                        <a:pt x="46" y="4"/>
                      </a:cubicBezTo>
                      <a:cubicBezTo>
                        <a:pt x="47" y="3"/>
                        <a:pt x="50" y="3"/>
                        <a:pt x="52" y="2"/>
                      </a:cubicBezTo>
                      <a:cubicBezTo>
                        <a:pt x="53" y="2"/>
                        <a:pt x="54" y="3"/>
                        <a:pt x="55" y="3"/>
                      </a:cubicBezTo>
                      <a:cubicBezTo>
                        <a:pt x="56" y="4"/>
                        <a:pt x="58" y="4"/>
                        <a:pt x="59" y="3"/>
                      </a:cubicBezTo>
                      <a:cubicBezTo>
                        <a:pt x="61" y="3"/>
                        <a:pt x="62" y="1"/>
                        <a:pt x="63" y="0"/>
                      </a:cubicBezTo>
                      <a:cubicBezTo>
                        <a:pt x="63" y="1"/>
                        <a:pt x="64" y="3"/>
                        <a:pt x="64" y="4"/>
                      </a:cubicBezTo>
                      <a:cubicBezTo>
                        <a:pt x="64" y="5"/>
                        <a:pt x="65" y="6"/>
                        <a:pt x="64" y="7"/>
                      </a:cubicBezTo>
                      <a:cubicBezTo>
                        <a:pt x="64" y="9"/>
                        <a:pt x="63" y="10"/>
                        <a:pt x="64" y="12"/>
                      </a:cubicBezTo>
                      <a:cubicBezTo>
                        <a:pt x="64" y="13"/>
                        <a:pt x="66" y="13"/>
                        <a:pt x="67" y="14"/>
                      </a:cubicBezTo>
                      <a:cubicBezTo>
                        <a:pt x="68" y="17"/>
                        <a:pt x="69" y="20"/>
                        <a:pt x="68" y="23"/>
                      </a:cubicBezTo>
                      <a:cubicBezTo>
                        <a:pt x="68" y="27"/>
                        <a:pt x="67" y="30"/>
                        <a:pt x="65" y="34"/>
                      </a:cubicBezTo>
                      <a:cubicBezTo>
                        <a:pt x="65" y="34"/>
                        <a:pt x="64" y="33"/>
                        <a:pt x="63" y="33"/>
                      </a:cubicBezTo>
                      <a:cubicBezTo>
                        <a:pt x="61" y="34"/>
                        <a:pt x="59" y="37"/>
                        <a:pt x="57" y="38"/>
                      </a:cubicBezTo>
                      <a:cubicBezTo>
                        <a:pt x="55" y="39"/>
                        <a:pt x="52" y="37"/>
                        <a:pt x="51" y="38"/>
                      </a:cubicBezTo>
                      <a:cubicBezTo>
                        <a:pt x="50" y="39"/>
                        <a:pt x="51" y="41"/>
                        <a:pt x="50" y="42"/>
                      </a:cubicBezTo>
                      <a:cubicBezTo>
                        <a:pt x="49" y="42"/>
                        <a:pt x="47" y="41"/>
                        <a:pt x="46" y="41"/>
                      </a:cubicBezTo>
                      <a:cubicBezTo>
                        <a:pt x="45" y="41"/>
                        <a:pt x="44" y="42"/>
                        <a:pt x="44" y="43"/>
                      </a:cubicBezTo>
                      <a:cubicBezTo>
                        <a:pt x="45" y="45"/>
                        <a:pt x="45" y="47"/>
                        <a:pt x="46" y="48"/>
                      </a:cubicBezTo>
                      <a:cubicBezTo>
                        <a:pt x="46" y="49"/>
                        <a:pt x="48" y="49"/>
                        <a:pt x="48" y="50"/>
                      </a:cubicBezTo>
                      <a:cubicBezTo>
                        <a:pt x="49" y="51"/>
                        <a:pt x="49" y="52"/>
                        <a:pt x="49" y="53"/>
                      </a:cubicBezTo>
                      <a:cubicBezTo>
                        <a:pt x="49" y="54"/>
                        <a:pt x="49" y="56"/>
                        <a:pt x="48" y="56"/>
                      </a:cubicBezTo>
                      <a:cubicBezTo>
                        <a:pt x="46" y="56"/>
                        <a:pt x="45" y="54"/>
                        <a:pt x="43" y="54"/>
                      </a:cubicBezTo>
                      <a:cubicBezTo>
                        <a:pt x="40" y="53"/>
                        <a:pt x="37" y="53"/>
                        <a:pt x="34" y="54"/>
                      </a:cubicBezTo>
                      <a:cubicBezTo>
                        <a:pt x="33" y="54"/>
                        <a:pt x="36" y="57"/>
                        <a:pt x="35" y="58"/>
                      </a:cubicBezTo>
                      <a:cubicBezTo>
                        <a:pt x="34" y="59"/>
                        <a:pt x="33" y="60"/>
                        <a:pt x="31" y="60"/>
                      </a:cubicBezTo>
                      <a:cubicBezTo>
                        <a:pt x="30" y="60"/>
                        <a:pt x="28" y="60"/>
                        <a:pt x="27" y="6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6" name="Freeform 2639"/>
                <p:cNvSpPr>
                  <a:spLocks noChangeAspect="1"/>
                </p:cNvSpPr>
                <p:nvPr/>
              </p:nvSpPr>
              <p:spPr bwMode="auto">
                <a:xfrm>
                  <a:off x="6975475" y="3548063"/>
                  <a:ext cx="193675" cy="417513"/>
                </a:xfrm>
                <a:custGeom>
                  <a:avLst/>
                  <a:gdLst>
                    <a:gd name="T0" fmla="*/ 54 w 101"/>
                    <a:gd name="T1" fmla="*/ 232 h 219"/>
                    <a:gd name="T2" fmla="*/ 57 w 101"/>
                    <a:gd name="T3" fmla="*/ 257 h 219"/>
                    <a:gd name="T4" fmla="*/ 64 w 101"/>
                    <a:gd name="T5" fmla="*/ 262 h 219"/>
                    <a:gd name="T6" fmla="*/ 76 w 101"/>
                    <a:gd name="T7" fmla="*/ 249 h 219"/>
                    <a:gd name="T8" fmla="*/ 81 w 101"/>
                    <a:gd name="T9" fmla="*/ 244 h 219"/>
                    <a:gd name="T10" fmla="*/ 80 w 101"/>
                    <a:gd name="T11" fmla="*/ 237 h 219"/>
                    <a:gd name="T12" fmla="*/ 88 w 101"/>
                    <a:gd name="T13" fmla="*/ 231 h 219"/>
                    <a:gd name="T14" fmla="*/ 103 w 101"/>
                    <a:gd name="T15" fmla="*/ 226 h 219"/>
                    <a:gd name="T16" fmla="*/ 115 w 101"/>
                    <a:gd name="T17" fmla="*/ 214 h 219"/>
                    <a:gd name="T18" fmla="*/ 117 w 101"/>
                    <a:gd name="T19" fmla="*/ 193 h 219"/>
                    <a:gd name="T20" fmla="*/ 117 w 101"/>
                    <a:gd name="T21" fmla="*/ 189 h 219"/>
                    <a:gd name="T22" fmla="*/ 118 w 101"/>
                    <a:gd name="T23" fmla="*/ 175 h 219"/>
                    <a:gd name="T24" fmla="*/ 110 w 101"/>
                    <a:gd name="T25" fmla="*/ 143 h 219"/>
                    <a:gd name="T26" fmla="*/ 98 w 101"/>
                    <a:gd name="T27" fmla="*/ 130 h 219"/>
                    <a:gd name="T28" fmla="*/ 85 w 101"/>
                    <a:gd name="T29" fmla="*/ 116 h 219"/>
                    <a:gd name="T30" fmla="*/ 71 w 101"/>
                    <a:gd name="T31" fmla="*/ 96 h 219"/>
                    <a:gd name="T32" fmla="*/ 57 w 101"/>
                    <a:gd name="T33" fmla="*/ 82 h 219"/>
                    <a:gd name="T34" fmla="*/ 69 w 101"/>
                    <a:gd name="T35" fmla="*/ 56 h 219"/>
                    <a:gd name="T36" fmla="*/ 79 w 101"/>
                    <a:gd name="T37" fmla="*/ 44 h 219"/>
                    <a:gd name="T38" fmla="*/ 79 w 101"/>
                    <a:gd name="T39" fmla="*/ 31 h 219"/>
                    <a:gd name="T40" fmla="*/ 69 w 101"/>
                    <a:gd name="T41" fmla="*/ 13 h 219"/>
                    <a:gd name="T42" fmla="*/ 58 w 101"/>
                    <a:gd name="T43" fmla="*/ 8 h 219"/>
                    <a:gd name="T44" fmla="*/ 41 w 101"/>
                    <a:gd name="T45" fmla="*/ 5 h 219"/>
                    <a:gd name="T46" fmla="*/ 29 w 101"/>
                    <a:gd name="T47" fmla="*/ 13 h 219"/>
                    <a:gd name="T48" fmla="*/ 19 w 101"/>
                    <a:gd name="T49" fmla="*/ 18 h 219"/>
                    <a:gd name="T50" fmla="*/ 8 w 101"/>
                    <a:gd name="T51" fmla="*/ 19 h 219"/>
                    <a:gd name="T52" fmla="*/ 0 w 101"/>
                    <a:gd name="T53" fmla="*/ 19 h 219"/>
                    <a:gd name="T54" fmla="*/ 10 w 101"/>
                    <a:gd name="T55" fmla="*/ 28 h 219"/>
                    <a:gd name="T56" fmla="*/ 17 w 101"/>
                    <a:gd name="T57" fmla="*/ 47 h 219"/>
                    <a:gd name="T58" fmla="*/ 30 w 101"/>
                    <a:gd name="T59" fmla="*/ 46 h 219"/>
                    <a:gd name="T60" fmla="*/ 35 w 101"/>
                    <a:gd name="T61" fmla="*/ 54 h 219"/>
                    <a:gd name="T62" fmla="*/ 46 w 101"/>
                    <a:gd name="T63" fmla="*/ 64 h 219"/>
                    <a:gd name="T64" fmla="*/ 34 w 101"/>
                    <a:gd name="T65" fmla="*/ 67 h 219"/>
                    <a:gd name="T66" fmla="*/ 50 w 101"/>
                    <a:gd name="T67" fmla="*/ 84 h 219"/>
                    <a:gd name="T68" fmla="*/ 63 w 101"/>
                    <a:gd name="T69" fmla="*/ 106 h 219"/>
                    <a:gd name="T70" fmla="*/ 75 w 101"/>
                    <a:gd name="T71" fmla="*/ 124 h 219"/>
                    <a:gd name="T72" fmla="*/ 86 w 101"/>
                    <a:gd name="T73" fmla="*/ 136 h 219"/>
                    <a:gd name="T74" fmla="*/ 91 w 101"/>
                    <a:gd name="T75" fmla="*/ 157 h 219"/>
                    <a:gd name="T76" fmla="*/ 92 w 101"/>
                    <a:gd name="T77" fmla="*/ 172 h 219"/>
                    <a:gd name="T78" fmla="*/ 93 w 101"/>
                    <a:gd name="T79" fmla="*/ 198 h 219"/>
                    <a:gd name="T80" fmla="*/ 76 w 101"/>
                    <a:gd name="T81" fmla="*/ 203 h 219"/>
                    <a:gd name="T82" fmla="*/ 68 w 101"/>
                    <a:gd name="T83" fmla="*/ 209 h 219"/>
                    <a:gd name="T84" fmla="*/ 74 w 101"/>
                    <a:gd name="T85" fmla="*/ 221 h 219"/>
                    <a:gd name="T86" fmla="*/ 56 w 101"/>
                    <a:gd name="T87" fmla="*/ 222 h 219"/>
                    <a:gd name="T88" fmla="*/ 47 w 101"/>
                    <a:gd name="T89" fmla="*/ 229 h 21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1"/>
                    <a:gd name="T136" fmla="*/ 0 h 219"/>
                    <a:gd name="T137" fmla="*/ 101 w 101"/>
                    <a:gd name="T138" fmla="*/ 219 h 21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1" h="219">
                      <a:moveTo>
                        <a:pt x="39" y="191"/>
                      </a:moveTo>
                      <a:cubicBezTo>
                        <a:pt x="39" y="192"/>
                        <a:pt x="41" y="195"/>
                        <a:pt x="42" y="195"/>
                      </a:cubicBezTo>
                      <a:cubicBezTo>
                        <a:pt x="43" y="195"/>
                        <a:pt x="44" y="193"/>
                        <a:pt x="45" y="193"/>
                      </a:cubicBezTo>
                      <a:cubicBezTo>
                        <a:pt x="48" y="195"/>
                        <a:pt x="50" y="197"/>
                        <a:pt x="51" y="199"/>
                      </a:cubicBezTo>
                      <a:cubicBezTo>
                        <a:pt x="51" y="201"/>
                        <a:pt x="47" y="200"/>
                        <a:pt x="47" y="202"/>
                      </a:cubicBezTo>
                      <a:cubicBezTo>
                        <a:pt x="45" y="206"/>
                        <a:pt x="46" y="210"/>
                        <a:pt x="47" y="214"/>
                      </a:cubicBezTo>
                      <a:cubicBezTo>
                        <a:pt x="47" y="215"/>
                        <a:pt x="48" y="216"/>
                        <a:pt x="48" y="218"/>
                      </a:cubicBezTo>
                      <a:cubicBezTo>
                        <a:pt x="48" y="218"/>
                        <a:pt x="46" y="219"/>
                        <a:pt x="47" y="219"/>
                      </a:cubicBezTo>
                      <a:cubicBezTo>
                        <a:pt x="49" y="219"/>
                        <a:pt x="51" y="219"/>
                        <a:pt x="53" y="218"/>
                      </a:cubicBezTo>
                      <a:cubicBezTo>
                        <a:pt x="54" y="217"/>
                        <a:pt x="55" y="216"/>
                        <a:pt x="56" y="214"/>
                      </a:cubicBezTo>
                      <a:cubicBezTo>
                        <a:pt x="57" y="213"/>
                        <a:pt x="56" y="211"/>
                        <a:pt x="57" y="210"/>
                      </a:cubicBezTo>
                      <a:cubicBezTo>
                        <a:pt x="59" y="209"/>
                        <a:pt x="62" y="209"/>
                        <a:pt x="63" y="207"/>
                      </a:cubicBezTo>
                      <a:cubicBezTo>
                        <a:pt x="63" y="204"/>
                        <a:pt x="58" y="201"/>
                        <a:pt x="60" y="200"/>
                      </a:cubicBezTo>
                      <a:cubicBezTo>
                        <a:pt x="62" y="199"/>
                        <a:pt x="63" y="203"/>
                        <a:pt x="66" y="204"/>
                      </a:cubicBezTo>
                      <a:cubicBezTo>
                        <a:pt x="66" y="205"/>
                        <a:pt x="67" y="204"/>
                        <a:pt x="67" y="203"/>
                      </a:cubicBezTo>
                      <a:cubicBezTo>
                        <a:pt x="67" y="201"/>
                        <a:pt x="64" y="199"/>
                        <a:pt x="65" y="198"/>
                      </a:cubicBezTo>
                      <a:cubicBezTo>
                        <a:pt x="67" y="197"/>
                        <a:pt x="69" y="202"/>
                        <a:pt x="70" y="201"/>
                      </a:cubicBezTo>
                      <a:cubicBezTo>
                        <a:pt x="71" y="199"/>
                        <a:pt x="66" y="199"/>
                        <a:pt x="66" y="197"/>
                      </a:cubicBezTo>
                      <a:cubicBezTo>
                        <a:pt x="66" y="196"/>
                        <a:pt x="70" y="199"/>
                        <a:pt x="70" y="197"/>
                      </a:cubicBezTo>
                      <a:cubicBezTo>
                        <a:pt x="72" y="196"/>
                        <a:pt x="69" y="193"/>
                        <a:pt x="70" y="192"/>
                      </a:cubicBezTo>
                      <a:cubicBezTo>
                        <a:pt x="70" y="191"/>
                        <a:pt x="72" y="191"/>
                        <a:pt x="73" y="192"/>
                      </a:cubicBezTo>
                      <a:cubicBezTo>
                        <a:pt x="74" y="192"/>
                        <a:pt x="74" y="194"/>
                        <a:pt x="74" y="194"/>
                      </a:cubicBezTo>
                      <a:cubicBezTo>
                        <a:pt x="76" y="194"/>
                        <a:pt x="77" y="193"/>
                        <a:pt x="79" y="192"/>
                      </a:cubicBezTo>
                      <a:cubicBezTo>
                        <a:pt x="81" y="191"/>
                        <a:pt x="83" y="190"/>
                        <a:pt x="85" y="188"/>
                      </a:cubicBezTo>
                      <a:cubicBezTo>
                        <a:pt x="86" y="187"/>
                        <a:pt x="86" y="185"/>
                        <a:pt x="88" y="184"/>
                      </a:cubicBezTo>
                      <a:cubicBezTo>
                        <a:pt x="88" y="183"/>
                        <a:pt x="89" y="185"/>
                        <a:pt x="90" y="184"/>
                      </a:cubicBezTo>
                      <a:cubicBezTo>
                        <a:pt x="91" y="182"/>
                        <a:pt x="92" y="179"/>
                        <a:pt x="95" y="178"/>
                      </a:cubicBezTo>
                      <a:cubicBezTo>
                        <a:pt x="97" y="177"/>
                        <a:pt x="98" y="175"/>
                        <a:pt x="98" y="173"/>
                      </a:cubicBezTo>
                      <a:cubicBezTo>
                        <a:pt x="99" y="170"/>
                        <a:pt x="98" y="167"/>
                        <a:pt x="98" y="165"/>
                      </a:cubicBezTo>
                      <a:cubicBezTo>
                        <a:pt x="98" y="164"/>
                        <a:pt x="96" y="162"/>
                        <a:pt x="97" y="161"/>
                      </a:cubicBezTo>
                      <a:cubicBezTo>
                        <a:pt x="98" y="161"/>
                        <a:pt x="100" y="164"/>
                        <a:pt x="100" y="163"/>
                      </a:cubicBezTo>
                      <a:cubicBezTo>
                        <a:pt x="101" y="161"/>
                        <a:pt x="98" y="160"/>
                        <a:pt x="97" y="159"/>
                      </a:cubicBezTo>
                      <a:cubicBezTo>
                        <a:pt x="97" y="158"/>
                        <a:pt x="96" y="157"/>
                        <a:pt x="97" y="157"/>
                      </a:cubicBezTo>
                      <a:cubicBezTo>
                        <a:pt x="98" y="156"/>
                        <a:pt x="100" y="159"/>
                        <a:pt x="101" y="158"/>
                      </a:cubicBezTo>
                      <a:cubicBezTo>
                        <a:pt x="101" y="156"/>
                        <a:pt x="98" y="155"/>
                        <a:pt x="98" y="153"/>
                      </a:cubicBezTo>
                      <a:cubicBezTo>
                        <a:pt x="98" y="151"/>
                        <a:pt x="99" y="148"/>
                        <a:pt x="98" y="146"/>
                      </a:cubicBezTo>
                      <a:cubicBezTo>
                        <a:pt x="98" y="143"/>
                        <a:pt x="97" y="141"/>
                        <a:pt x="97" y="139"/>
                      </a:cubicBezTo>
                      <a:cubicBezTo>
                        <a:pt x="95" y="134"/>
                        <a:pt x="94" y="129"/>
                        <a:pt x="93" y="124"/>
                      </a:cubicBezTo>
                      <a:cubicBezTo>
                        <a:pt x="92" y="122"/>
                        <a:pt x="92" y="120"/>
                        <a:pt x="91" y="119"/>
                      </a:cubicBezTo>
                      <a:cubicBezTo>
                        <a:pt x="90" y="118"/>
                        <a:pt x="89" y="120"/>
                        <a:pt x="89" y="119"/>
                      </a:cubicBezTo>
                      <a:cubicBezTo>
                        <a:pt x="87" y="116"/>
                        <a:pt x="87" y="112"/>
                        <a:pt x="85" y="109"/>
                      </a:cubicBezTo>
                      <a:cubicBezTo>
                        <a:pt x="84" y="108"/>
                        <a:pt x="82" y="109"/>
                        <a:pt x="81" y="108"/>
                      </a:cubicBezTo>
                      <a:cubicBezTo>
                        <a:pt x="80" y="107"/>
                        <a:pt x="81" y="105"/>
                        <a:pt x="80" y="104"/>
                      </a:cubicBezTo>
                      <a:cubicBezTo>
                        <a:pt x="79" y="104"/>
                        <a:pt x="77" y="105"/>
                        <a:pt x="75" y="104"/>
                      </a:cubicBezTo>
                      <a:cubicBezTo>
                        <a:pt x="73" y="102"/>
                        <a:pt x="72" y="99"/>
                        <a:pt x="70" y="97"/>
                      </a:cubicBezTo>
                      <a:cubicBezTo>
                        <a:pt x="67" y="94"/>
                        <a:pt x="64" y="92"/>
                        <a:pt x="61" y="89"/>
                      </a:cubicBezTo>
                      <a:cubicBezTo>
                        <a:pt x="60" y="88"/>
                        <a:pt x="59" y="87"/>
                        <a:pt x="59" y="86"/>
                      </a:cubicBezTo>
                      <a:cubicBezTo>
                        <a:pt x="58" y="84"/>
                        <a:pt x="59" y="82"/>
                        <a:pt x="59" y="80"/>
                      </a:cubicBezTo>
                      <a:cubicBezTo>
                        <a:pt x="58" y="78"/>
                        <a:pt x="55" y="77"/>
                        <a:pt x="53" y="76"/>
                      </a:cubicBezTo>
                      <a:cubicBezTo>
                        <a:pt x="53" y="76"/>
                        <a:pt x="53" y="77"/>
                        <a:pt x="52" y="77"/>
                      </a:cubicBezTo>
                      <a:cubicBezTo>
                        <a:pt x="50" y="74"/>
                        <a:pt x="48" y="72"/>
                        <a:pt x="47" y="68"/>
                      </a:cubicBezTo>
                      <a:cubicBezTo>
                        <a:pt x="46" y="67"/>
                        <a:pt x="47" y="65"/>
                        <a:pt x="47" y="63"/>
                      </a:cubicBezTo>
                      <a:cubicBezTo>
                        <a:pt x="47" y="60"/>
                        <a:pt x="48" y="57"/>
                        <a:pt x="50" y="54"/>
                      </a:cubicBezTo>
                      <a:cubicBezTo>
                        <a:pt x="51" y="51"/>
                        <a:pt x="55" y="50"/>
                        <a:pt x="57" y="47"/>
                      </a:cubicBezTo>
                      <a:cubicBezTo>
                        <a:pt x="58" y="46"/>
                        <a:pt x="57" y="43"/>
                        <a:pt x="58" y="42"/>
                      </a:cubicBezTo>
                      <a:cubicBezTo>
                        <a:pt x="59" y="39"/>
                        <a:pt x="61" y="37"/>
                        <a:pt x="63" y="36"/>
                      </a:cubicBezTo>
                      <a:cubicBezTo>
                        <a:pt x="63" y="36"/>
                        <a:pt x="64" y="38"/>
                        <a:pt x="65" y="37"/>
                      </a:cubicBezTo>
                      <a:cubicBezTo>
                        <a:pt x="66" y="36"/>
                        <a:pt x="65" y="33"/>
                        <a:pt x="67" y="32"/>
                      </a:cubicBezTo>
                      <a:cubicBezTo>
                        <a:pt x="68" y="31"/>
                        <a:pt x="71" y="30"/>
                        <a:pt x="72" y="29"/>
                      </a:cubicBezTo>
                      <a:cubicBezTo>
                        <a:pt x="70" y="28"/>
                        <a:pt x="67" y="27"/>
                        <a:pt x="65" y="26"/>
                      </a:cubicBezTo>
                      <a:cubicBezTo>
                        <a:pt x="62" y="25"/>
                        <a:pt x="60" y="23"/>
                        <a:pt x="58" y="23"/>
                      </a:cubicBezTo>
                      <a:cubicBezTo>
                        <a:pt x="57" y="21"/>
                        <a:pt x="56" y="18"/>
                        <a:pt x="54" y="16"/>
                      </a:cubicBezTo>
                      <a:cubicBezTo>
                        <a:pt x="54" y="14"/>
                        <a:pt x="57" y="13"/>
                        <a:pt x="57" y="11"/>
                      </a:cubicBezTo>
                      <a:cubicBezTo>
                        <a:pt x="57" y="10"/>
                        <a:pt x="56" y="8"/>
                        <a:pt x="55" y="8"/>
                      </a:cubicBezTo>
                      <a:cubicBezTo>
                        <a:pt x="54" y="8"/>
                        <a:pt x="53" y="9"/>
                        <a:pt x="52" y="9"/>
                      </a:cubicBezTo>
                      <a:cubicBezTo>
                        <a:pt x="50" y="9"/>
                        <a:pt x="49" y="7"/>
                        <a:pt x="48" y="7"/>
                      </a:cubicBezTo>
                      <a:cubicBezTo>
                        <a:pt x="46" y="7"/>
                        <a:pt x="45" y="8"/>
                        <a:pt x="44" y="8"/>
                      </a:cubicBezTo>
                      <a:cubicBezTo>
                        <a:pt x="42" y="6"/>
                        <a:pt x="43" y="2"/>
                        <a:pt x="40" y="1"/>
                      </a:cubicBezTo>
                      <a:cubicBezTo>
                        <a:pt x="38" y="0"/>
                        <a:pt x="36" y="3"/>
                        <a:pt x="34" y="4"/>
                      </a:cubicBezTo>
                      <a:cubicBezTo>
                        <a:pt x="32" y="6"/>
                        <a:pt x="30" y="8"/>
                        <a:pt x="28" y="10"/>
                      </a:cubicBezTo>
                      <a:cubicBezTo>
                        <a:pt x="28" y="10"/>
                        <a:pt x="29" y="12"/>
                        <a:pt x="28" y="12"/>
                      </a:cubicBezTo>
                      <a:cubicBezTo>
                        <a:pt x="26" y="13"/>
                        <a:pt x="25" y="10"/>
                        <a:pt x="24" y="11"/>
                      </a:cubicBezTo>
                      <a:cubicBezTo>
                        <a:pt x="22" y="11"/>
                        <a:pt x="23" y="13"/>
                        <a:pt x="22" y="14"/>
                      </a:cubicBezTo>
                      <a:cubicBezTo>
                        <a:pt x="21" y="14"/>
                        <a:pt x="20" y="12"/>
                        <a:pt x="19" y="12"/>
                      </a:cubicBezTo>
                      <a:cubicBezTo>
                        <a:pt x="18" y="13"/>
                        <a:pt x="17" y="15"/>
                        <a:pt x="16" y="15"/>
                      </a:cubicBezTo>
                      <a:cubicBezTo>
                        <a:pt x="15" y="15"/>
                        <a:pt x="15" y="12"/>
                        <a:pt x="14" y="12"/>
                      </a:cubicBezTo>
                      <a:cubicBezTo>
                        <a:pt x="12" y="12"/>
                        <a:pt x="12" y="15"/>
                        <a:pt x="11" y="16"/>
                      </a:cubicBezTo>
                      <a:cubicBezTo>
                        <a:pt x="9" y="16"/>
                        <a:pt x="8" y="16"/>
                        <a:pt x="7" y="16"/>
                      </a:cubicBezTo>
                      <a:cubicBezTo>
                        <a:pt x="6" y="15"/>
                        <a:pt x="7" y="13"/>
                        <a:pt x="6" y="12"/>
                      </a:cubicBezTo>
                      <a:cubicBezTo>
                        <a:pt x="5" y="11"/>
                        <a:pt x="3" y="11"/>
                        <a:pt x="2" y="12"/>
                      </a:cubicBezTo>
                      <a:cubicBezTo>
                        <a:pt x="1" y="13"/>
                        <a:pt x="1" y="15"/>
                        <a:pt x="0" y="16"/>
                      </a:cubicBezTo>
                      <a:cubicBezTo>
                        <a:pt x="1" y="17"/>
                        <a:pt x="2" y="19"/>
                        <a:pt x="3" y="20"/>
                      </a:cubicBezTo>
                      <a:cubicBezTo>
                        <a:pt x="3" y="22"/>
                        <a:pt x="4" y="25"/>
                        <a:pt x="6" y="25"/>
                      </a:cubicBezTo>
                      <a:cubicBezTo>
                        <a:pt x="7" y="26"/>
                        <a:pt x="7" y="22"/>
                        <a:pt x="8" y="23"/>
                      </a:cubicBezTo>
                      <a:cubicBezTo>
                        <a:pt x="9" y="23"/>
                        <a:pt x="10" y="25"/>
                        <a:pt x="11" y="26"/>
                      </a:cubicBezTo>
                      <a:cubicBezTo>
                        <a:pt x="11" y="28"/>
                        <a:pt x="9" y="30"/>
                        <a:pt x="9" y="31"/>
                      </a:cubicBezTo>
                      <a:cubicBezTo>
                        <a:pt x="10" y="34"/>
                        <a:pt x="12" y="37"/>
                        <a:pt x="14" y="39"/>
                      </a:cubicBezTo>
                      <a:cubicBezTo>
                        <a:pt x="15" y="40"/>
                        <a:pt x="16" y="39"/>
                        <a:pt x="17" y="40"/>
                      </a:cubicBezTo>
                      <a:cubicBezTo>
                        <a:pt x="18" y="40"/>
                        <a:pt x="19" y="43"/>
                        <a:pt x="20" y="42"/>
                      </a:cubicBezTo>
                      <a:cubicBezTo>
                        <a:pt x="22" y="42"/>
                        <a:pt x="23" y="39"/>
                        <a:pt x="25" y="38"/>
                      </a:cubicBezTo>
                      <a:cubicBezTo>
                        <a:pt x="26" y="38"/>
                        <a:pt x="27" y="38"/>
                        <a:pt x="28" y="38"/>
                      </a:cubicBezTo>
                      <a:cubicBezTo>
                        <a:pt x="30" y="40"/>
                        <a:pt x="32" y="43"/>
                        <a:pt x="32" y="45"/>
                      </a:cubicBezTo>
                      <a:cubicBezTo>
                        <a:pt x="32" y="46"/>
                        <a:pt x="30" y="45"/>
                        <a:pt x="29" y="45"/>
                      </a:cubicBezTo>
                      <a:cubicBezTo>
                        <a:pt x="28" y="46"/>
                        <a:pt x="28" y="47"/>
                        <a:pt x="28" y="47"/>
                      </a:cubicBezTo>
                      <a:cubicBezTo>
                        <a:pt x="31" y="48"/>
                        <a:pt x="35" y="48"/>
                        <a:pt x="37" y="50"/>
                      </a:cubicBezTo>
                      <a:cubicBezTo>
                        <a:pt x="38" y="50"/>
                        <a:pt x="38" y="52"/>
                        <a:pt x="38" y="53"/>
                      </a:cubicBezTo>
                      <a:cubicBezTo>
                        <a:pt x="37" y="54"/>
                        <a:pt x="36" y="52"/>
                        <a:pt x="35" y="53"/>
                      </a:cubicBezTo>
                      <a:cubicBezTo>
                        <a:pt x="34" y="54"/>
                        <a:pt x="34" y="56"/>
                        <a:pt x="33" y="57"/>
                      </a:cubicBezTo>
                      <a:cubicBezTo>
                        <a:pt x="31" y="58"/>
                        <a:pt x="30" y="56"/>
                        <a:pt x="28" y="56"/>
                      </a:cubicBezTo>
                      <a:cubicBezTo>
                        <a:pt x="27" y="57"/>
                        <a:pt x="28" y="58"/>
                        <a:pt x="27" y="59"/>
                      </a:cubicBezTo>
                      <a:cubicBezTo>
                        <a:pt x="26" y="60"/>
                        <a:pt x="23" y="60"/>
                        <a:pt x="24" y="61"/>
                      </a:cubicBezTo>
                      <a:cubicBezTo>
                        <a:pt x="29" y="65"/>
                        <a:pt x="36" y="66"/>
                        <a:pt x="41" y="70"/>
                      </a:cubicBezTo>
                      <a:cubicBezTo>
                        <a:pt x="43" y="72"/>
                        <a:pt x="41" y="74"/>
                        <a:pt x="42" y="76"/>
                      </a:cubicBezTo>
                      <a:cubicBezTo>
                        <a:pt x="42" y="77"/>
                        <a:pt x="44" y="78"/>
                        <a:pt x="45" y="79"/>
                      </a:cubicBezTo>
                      <a:cubicBezTo>
                        <a:pt x="47" y="82"/>
                        <a:pt x="49" y="86"/>
                        <a:pt x="52" y="88"/>
                      </a:cubicBezTo>
                      <a:cubicBezTo>
                        <a:pt x="53" y="90"/>
                        <a:pt x="55" y="90"/>
                        <a:pt x="56" y="91"/>
                      </a:cubicBezTo>
                      <a:cubicBezTo>
                        <a:pt x="58" y="93"/>
                        <a:pt x="59" y="95"/>
                        <a:pt x="60" y="97"/>
                      </a:cubicBezTo>
                      <a:cubicBezTo>
                        <a:pt x="61" y="99"/>
                        <a:pt x="61" y="101"/>
                        <a:pt x="62" y="103"/>
                      </a:cubicBezTo>
                      <a:cubicBezTo>
                        <a:pt x="64" y="105"/>
                        <a:pt x="67" y="105"/>
                        <a:pt x="69" y="107"/>
                      </a:cubicBezTo>
                      <a:cubicBezTo>
                        <a:pt x="71" y="108"/>
                        <a:pt x="74" y="109"/>
                        <a:pt x="74" y="111"/>
                      </a:cubicBezTo>
                      <a:cubicBezTo>
                        <a:pt x="74" y="112"/>
                        <a:pt x="70" y="112"/>
                        <a:pt x="71" y="113"/>
                      </a:cubicBezTo>
                      <a:cubicBezTo>
                        <a:pt x="72" y="117"/>
                        <a:pt x="76" y="118"/>
                        <a:pt x="77" y="121"/>
                      </a:cubicBezTo>
                      <a:cubicBezTo>
                        <a:pt x="77" y="123"/>
                        <a:pt x="74" y="123"/>
                        <a:pt x="74" y="125"/>
                      </a:cubicBezTo>
                      <a:cubicBezTo>
                        <a:pt x="73" y="127"/>
                        <a:pt x="75" y="129"/>
                        <a:pt x="75" y="131"/>
                      </a:cubicBezTo>
                      <a:cubicBezTo>
                        <a:pt x="75" y="132"/>
                        <a:pt x="76" y="134"/>
                        <a:pt x="76" y="135"/>
                      </a:cubicBezTo>
                      <a:cubicBezTo>
                        <a:pt x="76" y="136"/>
                        <a:pt x="77" y="137"/>
                        <a:pt x="76" y="138"/>
                      </a:cubicBezTo>
                      <a:cubicBezTo>
                        <a:pt x="76" y="140"/>
                        <a:pt x="75" y="141"/>
                        <a:pt x="76" y="143"/>
                      </a:cubicBezTo>
                      <a:cubicBezTo>
                        <a:pt x="76" y="144"/>
                        <a:pt x="78" y="144"/>
                        <a:pt x="79" y="145"/>
                      </a:cubicBezTo>
                      <a:cubicBezTo>
                        <a:pt x="80" y="148"/>
                        <a:pt x="81" y="151"/>
                        <a:pt x="80" y="154"/>
                      </a:cubicBezTo>
                      <a:cubicBezTo>
                        <a:pt x="80" y="158"/>
                        <a:pt x="79" y="161"/>
                        <a:pt x="77" y="165"/>
                      </a:cubicBezTo>
                      <a:cubicBezTo>
                        <a:pt x="77" y="165"/>
                        <a:pt x="76" y="164"/>
                        <a:pt x="75" y="164"/>
                      </a:cubicBezTo>
                      <a:cubicBezTo>
                        <a:pt x="73" y="165"/>
                        <a:pt x="71" y="168"/>
                        <a:pt x="69" y="169"/>
                      </a:cubicBezTo>
                      <a:cubicBezTo>
                        <a:pt x="67" y="170"/>
                        <a:pt x="64" y="168"/>
                        <a:pt x="63" y="169"/>
                      </a:cubicBezTo>
                      <a:cubicBezTo>
                        <a:pt x="62" y="170"/>
                        <a:pt x="63" y="172"/>
                        <a:pt x="62" y="173"/>
                      </a:cubicBezTo>
                      <a:cubicBezTo>
                        <a:pt x="61" y="173"/>
                        <a:pt x="59" y="172"/>
                        <a:pt x="58" y="172"/>
                      </a:cubicBezTo>
                      <a:cubicBezTo>
                        <a:pt x="57" y="172"/>
                        <a:pt x="56" y="173"/>
                        <a:pt x="56" y="174"/>
                      </a:cubicBezTo>
                      <a:cubicBezTo>
                        <a:pt x="57" y="176"/>
                        <a:pt x="57" y="178"/>
                        <a:pt x="58" y="179"/>
                      </a:cubicBezTo>
                      <a:cubicBezTo>
                        <a:pt x="58" y="180"/>
                        <a:pt x="60" y="180"/>
                        <a:pt x="60" y="181"/>
                      </a:cubicBezTo>
                      <a:cubicBezTo>
                        <a:pt x="61" y="182"/>
                        <a:pt x="61" y="183"/>
                        <a:pt x="61" y="184"/>
                      </a:cubicBezTo>
                      <a:cubicBezTo>
                        <a:pt x="61" y="185"/>
                        <a:pt x="61" y="187"/>
                        <a:pt x="60" y="187"/>
                      </a:cubicBezTo>
                      <a:cubicBezTo>
                        <a:pt x="58" y="187"/>
                        <a:pt x="57" y="185"/>
                        <a:pt x="55" y="185"/>
                      </a:cubicBezTo>
                      <a:cubicBezTo>
                        <a:pt x="52" y="184"/>
                        <a:pt x="49" y="184"/>
                        <a:pt x="46" y="185"/>
                      </a:cubicBezTo>
                      <a:cubicBezTo>
                        <a:pt x="45" y="185"/>
                        <a:pt x="48" y="188"/>
                        <a:pt x="47" y="189"/>
                      </a:cubicBezTo>
                      <a:cubicBezTo>
                        <a:pt x="46" y="190"/>
                        <a:pt x="45" y="191"/>
                        <a:pt x="43" y="191"/>
                      </a:cubicBezTo>
                      <a:cubicBezTo>
                        <a:pt x="42" y="191"/>
                        <a:pt x="40" y="191"/>
                        <a:pt x="39" y="19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7" name="Freeform 2640"/>
                <p:cNvSpPr>
                  <a:spLocks noChangeAspect="1"/>
                </p:cNvSpPr>
                <p:nvPr/>
              </p:nvSpPr>
              <p:spPr bwMode="auto">
                <a:xfrm>
                  <a:off x="7427913" y="2954338"/>
                  <a:ext cx="123825" cy="174625"/>
                </a:xfrm>
                <a:custGeom>
                  <a:avLst/>
                  <a:gdLst>
                    <a:gd name="T0" fmla="*/ 36 w 65"/>
                    <a:gd name="T1" fmla="*/ 106 h 92"/>
                    <a:gd name="T2" fmla="*/ 30 w 65"/>
                    <a:gd name="T3" fmla="*/ 102 h 92"/>
                    <a:gd name="T4" fmla="*/ 22 w 65"/>
                    <a:gd name="T5" fmla="*/ 110 h 92"/>
                    <a:gd name="T6" fmla="*/ 23 w 65"/>
                    <a:gd name="T7" fmla="*/ 105 h 92"/>
                    <a:gd name="T8" fmla="*/ 18 w 65"/>
                    <a:gd name="T9" fmla="*/ 102 h 92"/>
                    <a:gd name="T10" fmla="*/ 20 w 65"/>
                    <a:gd name="T11" fmla="*/ 98 h 92"/>
                    <a:gd name="T12" fmla="*/ 12 w 65"/>
                    <a:gd name="T13" fmla="*/ 98 h 92"/>
                    <a:gd name="T14" fmla="*/ 13 w 65"/>
                    <a:gd name="T15" fmla="*/ 91 h 92"/>
                    <a:gd name="T16" fmla="*/ 20 w 65"/>
                    <a:gd name="T17" fmla="*/ 88 h 92"/>
                    <a:gd name="T18" fmla="*/ 16 w 65"/>
                    <a:gd name="T19" fmla="*/ 85 h 92"/>
                    <a:gd name="T20" fmla="*/ 20 w 65"/>
                    <a:gd name="T21" fmla="*/ 74 h 92"/>
                    <a:gd name="T22" fmla="*/ 19 w 65"/>
                    <a:gd name="T23" fmla="*/ 71 h 92"/>
                    <a:gd name="T24" fmla="*/ 22 w 65"/>
                    <a:gd name="T25" fmla="*/ 65 h 92"/>
                    <a:gd name="T26" fmla="*/ 17 w 65"/>
                    <a:gd name="T27" fmla="*/ 68 h 92"/>
                    <a:gd name="T28" fmla="*/ 5 w 65"/>
                    <a:gd name="T29" fmla="*/ 68 h 92"/>
                    <a:gd name="T30" fmla="*/ 0 w 65"/>
                    <a:gd name="T31" fmla="*/ 63 h 92"/>
                    <a:gd name="T32" fmla="*/ 14 w 65"/>
                    <a:gd name="T33" fmla="*/ 49 h 92"/>
                    <a:gd name="T34" fmla="*/ 20 w 65"/>
                    <a:gd name="T35" fmla="*/ 44 h 92"/>
                    <a:gd name="T36" fmla="*/ 25 w 65"/>
                    <a:gd name="T37" fmla="*/ 37 h 92"/>
                    <a:gd name="T38" fmla="*/ 25 w 65"/>
                    <a:gd name="T39" fmla="*/ 29 h 92"/>
                    <a:gd name="T40" fmla="*/ 31 w 65"/>
                    <a:gd name="T41" fmla="*/ 26 h 92"/>
                    <a:gd name="T42" fmla="*/ 32 w 65"/>
                    <a:gd name="T43" fmla="*/ 30 h 92"/>
                    <a:gd name="T44" fmla="*/ 38 w 65"/>
                    <a:gd name="T45" fmla="*/ 32 h 92"/>
                    <a:gd name="T46" fmla="*/ 47 w 65"/>
                    <a:gd name="T47" fmla="*/ 32 h 92"/>
                    <a:gd name="T48" fmla="*/ 47 w 65"/>
                    <a:gd name="T49" fmla="*/ 28 h 92"/>
                    <a:gd name="T50" fmla="*/ 47 w 65"/>
                    <a:gd name="T51" fmla="*/ 23 h 92"/>
                    <a:gd name="T52" fmla="*/ 56 w 65"/>
                    <a:gd name="T53" fmla="*/ 23 h 92"/>
                    <a:gd name="T54" fmla="*/ 64 w 65"/>
                    <a:gd name="T55" fmla="*/ 10 h 92"/>
                    <a:gd name="T56" fmla="*/ 67 w 65"/>
                    <a:gd name="T57" fmla="*/ 10 h 92"/>
                    <a:gd name="T58" fmla="*/ 68 w 65"/>
                    <a:gd name="T59" fmla="*/ 1 h 92"/>
                    <a:gd name="T60" fmla="*/ 73 w 65"/>
                    <a:gd name="T61" fmla="*/ 1 h 92"/>
                    <a:gd name="T62" fmla="*/ 74 w 65"/>
                    <a:gd name="T63" fmla="*/ 8 h 92"/>
                    <a:gd name="T64" fmla="*/ 78 w 65"/>
                    <a:gd name="T65" fmla="*/ 13 h 92"/>
                    <a:gd name="T66" fmla="*/ 72 w 65"/>
                    <a:gd name="T67" fmla="*/ 30 h 92"/>
                    <a:gd name="T68" fmla="*/ 73 w 65"/>
                    <a:gd name="T69" fmla="*/ 35 h 92"/>
                    <a:gd name="T70" fmla="*/ 76 w 65"/>
                    <a:gd name="T71" fmla="*/ 45 h 92"/>
                    <a:gd name="T72" fmla="*/ 72 w 65"/>
                    <a:gd name="T73" fmla="*/ 49 h 92"/>
                    <a:gd name="T74" fmla="*/ 66 w 65"/>
                    <a:gd name="T75" fmla="*/ 55 h 92"/>
                    <a:gd name="T76" fmla="*/ 59 w 65"/>
                    <a:gd name="T77" fmla="*/ 63 h 92"/>
                    <a:gd name="T78" fmla="*/ 50 w 65"/>
                    <a:gd name="T79" fmla="*/ 63 h 92"/>
                    <a:gd name="T80" fmla="*/ 49 w 65"/>
                    <a:gd name="T81" fmla="*/ 66 h 92"/>
                    <a:gd name="T82" fmla="*/ 46 w 65"/>
                    <a:gd name="T83" fmla="*/ 66 h 92"/>
                    <a:gd name="T84" fmla="*/ 46 w 65"/>
                    <a:gd name="T85" fmla="*/ 71 h 92"/>
                    <a:gd name="T86" fmla="*/ 48 w 65"/>
                    <a:gd name="T87" fmla="*/ 73 h 92"/>
                    <a:gd name="T88" fmla="*/ 46 w 65"/>
                    <a:gd name="T89" fmla="*/ 79 h 92"/>
                    <a:gd name="T90" fmla="*/ 53 w 65"/>
                    <a:gd name="T91" fmla="*/ 81 h 92"/>
                    <a:gd name="T92" fmla="*/ 65 w 65"/>
                    <a:gd name="T93" fmla="*/ 91 h 92"/>
                    <a:gd name="T94" fmla="*/ 60 w 65"/>
                    <a:gd name="T95" fmla="*/ 97 h 92"/>
                    <a:gd name="T96" fmla="*/ 52 w 65"/>
                    <a:gd name="T97" fmla="*/ 97 h 92"/>
                    <a:gd name="T98" fmla="*/ 46 w 65"/>
                    <a:gd name="T99" fmla="*/ 98 h 92"/>
                    <a:gd name="T100" fmla="*/ 42 w 65"/>
                    <a:gd name="T101" fmla="*/ 103 h 92"/>
                    <a:gd name="T102" fmla="*/ 36 w 65"/>
                    <a:gd name="T103" fmla="*/ 106 h 9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65"/>
                    <a:gd name="T157" fmla="*/ 0 h 92"/>
                    <a:gd name="T158" fmla="*/ 65 w 65"/>
                    <a:gd name="T159" fmla="*/ 92 h 9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65" h="92">
                      <a:moveTo>
                        <a:pt x="30" y="89"/>
                      </a:moveTo>
                      <a:cubicBezTo>
                        <a:pt x="29" y="87"/>
                        <a:pt x="27" y="85"/>
                        <a:pt x="25" y="85"/>
                      </a:cubicBezTo>
                      <a:cubicBezTo>
                        <a:pt x="22" y="86"/>
                        <a:pt x="21" y="90"/>
                        <a:pt x="18" y="92"/>
                      </a:cubicBezTo>
                      <a:cubicBezTo>
                        <a:pt x="17" y="92"/>
                        <a:pt x="20" y="89"/>
                        <a:pt x="19" y="88"/>
                      </a:cubicBezTo>
                      <a:cubicBezTo>
                        <a:pt x="18" y="87"/>
                        <a:pt x="16" y="87"/>
                        <a:pt x="15" y="85"/>
                      </a:cubicBezTo>
                      <a:cubicBezTo>
                        <a:pt x="15" y="84"/>
                        <a:pt x="18" y="83"/>
                        <a:pt x="17" y="82"/>
                      </a:cubicBezTo>
                      <a:cubicBezTo>
                        <a:pt x="15" y="81"/>
                        <a:pt x="12" y="83"/>
                        <a:pt x="10" y="82"/>
                      </a:cubicBezTo>
                      <a:cubicBezTo>
                        <a:pt x="10" y="80"/>
                        <a:pt x="13" y="77"/>
                        <a:pt x="11" y="76"/>
                      </a:cubicBezTo>
                      <a:cubicBezTo>
                        <a:pt x="12" y="74"/>
                        <a:pt x="16" y="76"/>
                        <a:pt x="17" y="74"/>
                      </a:cubicBezTo>
                      <a:cubicBezTo>
                        <a:pt x="18" y="72"/>
                        <a:pt x="13" y="73"/>
                        <a:pt x="13" y="71"/>
                      </a:cubicBezTo>
                      <a:cubicBezTo>
                        <a:pt x="13" y="68"/>
                        <a:pt x="16" y="65"/>
                        <a:pt x="17" y="62"/>
                      </a:cubicBezTo>
                      <a:cubicBezTo>
                        <a:pt x="17" y="61"/>
                        <a:pt x="16" y="60"/>
                        <a:pt x="16" y="59"/>
                      </a:cubicBezTo>
                      <a:cubicBezTo>
                        <a:pt x="16" y="58"/>
                        <a:pt x="19" y="55"/>
                        <a:pt x="18" y="54"/>
                      </a:cubicBezTo>
                      <a:cubicBezTo>
                        <a:pt x="17" y="53"/>
                        <a:pt x="15" y="57"/>
                        <a:pt x="14" y="57"/>
                      </a:cubicBezTo>
                      <a:cubicBezTo>
                        <a:pt x="11" y="58"/>
                        <a:pt x="7" y="58"/>
                        <a:pt x="4" y="57"/>
                      </a:cubicBezTo>
                      <a:cubicBezTo>
                        <a:pt x="2" y="57"/>
                        <a:pt x="1" y="54"/>
                        <a:pt x="0" y="53"/>
                      </a:cubicBezTo>
                      <a:cubicBezTo>
                        <a:pt x="4" y="49"/>
                        <a:pt x="8" y="45"/>
                        <a:pt x="12" y="41"/>
                      </a:cubicBezTo>
                      <a:cubicBezTo>
                        <a:pt x="14" y="39"/>
                        <a:pt x="16" y="39"/>
                        <a:pt x="17" y="37"/>
                      </a:cubicBezTo>
                      <a:cubicBezTo>
                        <a:pt x="19" y="36"/>
                        <a:pt x="21" y="33"/>
                        <a:pt x="21" y="31"/>
                      </a:cubicBezTo>
                      <a:cubicBezTo>
                        <a:pt x="22" y="28"/>
                        <a:pt x="20" y="26"/>
                        <a:pt x="21" y="24"/>
                      </a:cubicBezTo>
                      <a:cubicBezTo>
                        <a:pt x="22" y="22"/>
                        <a:pt x="24" y="22"/>
                        <a:pt x="26" y="22"/>
                      </a:cubicBezTo>
                      <a:cubicBezTo>
                        <a:pt x="27" y="22"/>
                        <a:pt x="27" y="24"/>
                        <a:pt x="27" y="25"/>
                      </a:cubicBezTo>
                      <a:cubicBezTo>
                        <a:pt x="29" y="26"/>
                        <a:pt x="30" y="27"/>
                        <a:pt x="32" y="27"/>
                      </a:cubicBezTo>
                      <a:cubicBezTo>
                        <a:pt x="34" y="27"/>
                        <a:pt x="37" y="28"/>
                        <a:pt x="39" y="27"/>
                      </a:cubicBezTo>
                      <a:cubicBezTo>
                        <a:pt x="40" y="26"/>
                        <a:pt x="39" y="24"/>
                        <a:pt x="39" y="23"/>
                      </a:cubicBezTo>
                      <a:cubicBezTo>
                        <a:pt x="39" y="22"/>
                        <a:pt x="38" y="20"/>
                        <a:pt x="39" y="19"/>
                      </a:cubicBezTo>
                      <a:cubicBezTo>
                        <a:pt x="41" y="18"/>
                        <a:pt x="45" y="21"/>
                        <a:pt x="47" y="19"/>
                      </a:cubicBezTo>
                      <a:cubicBezTo>
                        <a:pt x="51" y="17"/>
                        <a:pt x="51" y="12"/>
                        <a:pt x="53" y="8"/>
                      </a:cubicBezTo>
                      <a:cubicBezTo>
                        <a:pt x="54" y="8"/>
                        <a:pt x="56" y="9"/>
                        <a:pt x="56" y="8"/>
                      </a:cubicBezTo>
                      <a:cubicBezTo>
                        <a:pt x="57" y="6"/>
                        <a:pt x="56" y="3"/>
                        <a:pt x="57" y="1"/>
                      </a:cubicBezTo>
                      <a:cubicBezTo>
                        <a:pt x="58" y="0"/>
                        <a:pt x="60" y="0"/>
                        <a:pt x="61" y="1"/>
                      </a:cubicBezTo>
                      <a:cubicBezTo>
                        <a:pt x="62" y="3"/>
                        <a:pt x="62" y="5"/>
                        <a:pt x="62" y="7"/>
                      </a:cubicBezTo>
                      <a:cubicBezTo>
                        <a:pt x="63" y="8"/>
                        <a:pt x="64" y="9"/>
                        <a:pt x="65" y="11"/>
                      </a:cubicBezTo>
                      <a:cubicBezTo>
                        <a:pt x="64" y="15"/>
                        <a:pt x="61" y="20"/>
                        <a:pt x="60" y="25"/>
                      </a:cubicBezTo>
                      <a:cubicBezTo>
                        <a:pt x="60" y="26"/>
                        <a:pt x="61" y="28"/>
                        <a:pt x="61" y="29"/>
                      </a:cubicBezTo>
                      <a:cubicBezTo>
                        <a:pt x="62" y="32"/>
                        <a:pt x="63" y="35"/>
                        <a:pt x="63" y="38"/>
                      </a:cubicBezTo>
                      <a:cubicBezTo>
                        <a:pt x="63" y="39"/>
                        <a:pt x="61" y="40"/>
                        <a:pt x="60" y="41"/>
                      </a:cubicBezTo>
                      <a:cubicBezTo>
                        <a:pt x="57" y="41"/>
                        <a:pt x="57" y="44"/>
                        <a:pt x="55" y="46"/>
                      </a:cubicBezTo>
                      <a:cubicBezTo>
                        <a:pt x="52" y="48"/>
                        <a:pt x="51" y="51"/>
                        <a:pt x="49" y="53"/>
                      </a:cubicBezTo>
                      <a:cubicBezTo>
                        <a:pt x="47" y="54"/>
                        <a:pt x="44" y="52"/>
                        <a:pt x="42" y="53"/>
                      </a:cubicBezTo>
                      <a:cubicBezTo>
                        <a:pt x="41" y="53"/>
                        <a:pt x="42" y="55"/>
                        <a:pt x="41" y="55"/>
                      </a:cubicBezTo>
                      <a:cubicBezTo>
                        <a:pt x="41" y="56"/>
                        <a:pt x="39" y="55"/>
                        <a:pt x="38" y="55"/>
                      </a:cubicBezTo>
                      <a:cubicBezTo>
                        <a:pt x="38" y="56"/>
                        <a:pt x="38" y="58"/>
                        <a:pt x="38" y="59"/>
                      </a:cubicBezTo>
                      <a:cubicBezTo>
                        <a:pt x="39" y="60"/>
                        <a:pt x="40" y="60"/>
                        <a:pt x="40" y="61"/>
                      </a:cubicBezTo>
                      <a:cubicBezTo>
                        <a:pt x="40" y="63"/>
                        <a:pt x="37" y="64"/>
                        <a:pt x="38" y="66"/>
                      </a:cubicBezTo>
                      <a:cubicBezTo>
                        <a:pt x="39" y="68"/>
                        <a:pt x="43" y="67"/>
                        <a:pt x="44" y="68"/>
                      </a:cubicBezTo>
                      <a:cubicBezTo>
                        <a:pt x="48" y="71"/>
                        <a:pt x="51" y="73"/>
                        <a:pt x="54" y="76"/>
                      </a:cubicBezTo>
                      <a:cubicBezTo>
                        <a:pt x="53" y="78"/>
                        <a:pt x="52" y="80"/>
                        <a:pt x="50" y="81"/>
                      </a:cubicBezTo>
                      <a:cubicBezTo>
                        <a:pt x="48" y="82"/>
                        <a:pt x="45" y="80"/>
                        <a:pt x="43" y="81"/>
                      </a:cubicBezTo>
                      <a:cubicBezTo>
                        <a:pt x="41" y="81"/>
                        <a:pt x="39" y="81"/>
                        <a:pt x="38" y="82"/>
                      </a:cubicBezTo>
                      <a:cubicBezTo>
                        <a:pt x="37" y="83"/>
                        <a:pt x="37" y="85"/>
                        <a:pt x="35" y="86"/>
                      </a:cubicBezTo>
                      <a:cubicBezTo>
                        <a:pt x="34" y="87"/>
                        <a:pt x="32" y="88"/>
                        <a:pt x="30" y="8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8" name="Freeform 2641"/>
                <p:cNvSpPr>
                  <a:spLocks noChangeAspect="1"/>
                </p:cNvSpPr>
                <p:nvPr/>
              </p:nvSpPr>
              <p:spPr bwMode="auto">
                <a:xfrm>
                  <a:off x="7485063" y="3098800"/>
                  <a:ext cx="88900" cy="131763"/>
                </a:xfrm>
                <a:custGeom>
                  <a:avLst/>
                  <a:gdLst>
                    <a:gd name="T0" fmla="*/ 0 w 47"/>
                    <a:gd name="T1" fmla="*/ 16 h 69"/>
                    <a:gd name="T2" fmla="*/ 6 w 47"/>
                    <a:gd name="T3" fmla="*/ 12 h 69"/>
                    <a:gd name="T4" fmla="*/ 10 w 47"/>
                    <a:gd name="T5" fmla="*/ 7 h 69"/>
                    <a:gd name="T6" fmla="*/ 15 w 47"/>
                    <a:gd name="T7" fmla="*/ 6 h 69"/>
                    <a:gd name="T8" fmla="*/ 24 w 47"/>
                    <a:gd name="T9" fmla="*/ 6 h 69"/>
                    <a:gd name="T10" fmla="*/ 29 w 47"/>
                    <a:gd name="T11" fmla="*/ 0 h 69"/>
                    <a:gd name="T12" fmla="*/ 35 w 47"/>
                    <a:gd name="T13" fmla="*/ 10 h 69"/>
                    <a:gd name="T14" fmla="*/ 46 w 47"/>
                    <a:gd name="T15" fmla="*/ 26 h 69"/>
                    <a:gd name="T16" fmla="*/ 50 w 47"/>
                    <a:gd name="T17" fmla="*/ 43 h 69"/>
                    <a:gd name="T18" fmla="*/ 51 w 47"/>
                    <a:gd name="T19" fmla="*/ 51 h 69"/>
                    <a:gd name="T20" fmla="*/ 54 w 47"/>
                    <a:gd name="T21" fmla="*/ 49 h 69"/>
                    <a:gd name="T22" fmla="*/ 54 w 47"/>
                    <a:gd name="T23" fmla="*/ 66 h 69"/>
                    <a:gd name="T24" fmla="*/ 44 w 47"/>
                    <a:gd name="T25" fmla="*/ 67 h 69"/>
                    <a:gd name="T26" fmla="*/ 43 w 47"/>
                    <a:gd name="T27" fmla="*/ 73 h 69"/>
                    <a:gd name="T28" fmla="*/ 35 w 47"/>
                    <a:gd name="T29" fmla="*/ 70 h 69"/>
                    <a:gd name="T30" fmla="*/ 36 w 47"/>
                    <a:gd name="T31" fmla="*/ 75 h 69"/>
                    <a:gd name="T32" fmla="*/ 32 w 47"/>
                    <a:gd name="T33" fmla="*/ 71 h 69"/>
                    <a:gd name="T34" fmla="*/ 32 w 47"/>
                    <a:gd name="T35" fmla="*/ 77 h 69"/>
                    <a:gd name="T36" fmla="*/ 27 w 47"/>
                    <a:gd name="T37" fmla="*/ 72 h 69"/>
                    <a:gd name="T38" fmla="*/ 27 w 47"/>
                    <a:gd name="T39" fmla="*/ 77 h 69"/>
                    <a:gd name="T40" fmla="*/ 24 w 47"/>
                    <a:gd name="T41" fmla="*/ 78 h 69"/>
                    <a:gd name="T42" fmla="*/ 24 w 47"/>
                    <a:gd name="T43" fmla="*/ 73 h 69"/>
                    <a:gd name="T44" fmla="*/ 19 w 47"/>
                    <a:gd name="T45" fmla="*/ 79 h 69"/>
                    <a:gd name="T46" fmla="*/ 18 w 47"/>
                    <a:gd name="T47" fmla="*/ 77 h 69"/>
                    <a:gd name="T48" fmla="*/ 13 w 47"/>
                    <a:gd name="T49" fmla="*/ 83 h 69"/>
                    <a:gd name="T50" fmla="*/ 11 w 47"/>
                    <a:gd name="T51" fmla="*/ 76 h 69"/>
                    <a:gd name="T52" fmla="*/ 13 w 47"/>
                    <a:gd name="T53" fmla="*/ 72 h 69"/>
                    <a:gd name="T54" fmla="*/ 10 w 47"/>
                    <a:gd name="T55" fmla="*/ 65 h 69"/>
                    <a:gd name="T56" fmla="*/ 12 w 47"/>
                    <a:gd name="T57" fmla="*/ 59 h 69"/>
                    <a:gd name="T58" fmla="*/ 10 w 47"/>
                    <a:gd name="T59" fmla="*/ 59 h 69"/>
                    <a:gd name="T60" fmla="*/ 11 w 47"/>
                    <a:gd name="T61" fmla="*/ 51 h 69"/>
                    <a:gd name="T62" fmla="*/ 7 w 47"/>
                    <a:gd name="T63" fmla="*/ 35 h 69"/>
                    <a:gd name="T64" fmla="*/ 1 w 47"/>
                    <a:gd name="T65" fmla="*/ 34 h 69"/>
                    <a:gd name="T66" fmla="*/ 4 w 47"/>
                    <a:gd name="T67" fmla="*/ 30 h 69"/>
                    <a:gd name="T68" fmla="*/ 10 w 47"/>
                    <a:gd name="T69" fmla="*/ 30 h 69"/>
                    <a:gd name="T70" fmla="*/ 8 w 47"/>
                    <a:gd name="T71" fmla="*/ 23 h 69"/>
                    <a:gd name="T72" fmla="*/ 5 w 47"/>
                    <a:gd name="T73" fmla="*/ 18 h 69"/>
                    <a:gd name="T74" fmla="*/ 1 w 47"/>
                    <a:gd name="T75" fmla="*/ 18 h 69"/>
                    <a:gd name="T76" fmla="*/ 0 w 47"/>
                    <a:gd name="T77" fmla="*/ 16 h 6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7"/>
                    <a:gd name="T118" fmla="*/ 0 h 69"/>
                    <a:gd name="T119" fmla="*/ 47 w 47"/>
                    <a:gd name="T120" fmla="*/ 69 h 6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7" h="69">
                      <a:moveTo>
                        <a:pt x="0" y="13"/>
                      </a:moveTo>
                      <a:cubicBezTo>
                        <a:pt x="2" y="12"/>
                        <a:pt x="4" y="11"/>
                        <a:pt x="5" y="10"/>
                      </a:cubicBezTo>
                      <a:cubicBezTo>
                        <a:pt x="7" y="9"/>
                        <a:pt x="7" y="7"/>
                        <a:pt x="8" y="6"/>
                      </a:cubicBezTo>
                      <a:cubicBezTo>
                        <a:pt x="9" y="5"/>
                        <a:pt x="11" y="5"/>
                        <a:pt x="13" y="5"/>
                      </a:cubicBezTo>
                      <a:cubicBezTo>
                        <a:pt x="15" y="4"/>
                        <a:pt x="18" y="6"/>
                        <a:pt x="20" y="5"/>
                      </a:cubicBezTo>
                      <a:cubicBezTo>
                        <a:pt x="22" y="4"/>
                        <a:pt x="23" y="2"/>
                        <a:pt x="24" y="0"/>
                      </a:cubicBezTo>
                      <a:cubicBezTo>
                        <a:pt x="25" y="3"/>
                        <a:pt x="27" y="6"/>
                        <a:pt x="29" y="8"/>
                      </a:cubicBezTo>
                      <a:cubicBezTo>
                        <a:pt x="32" y="13"/>
                        <a:pt x="36" y="17"/>
                        <a:pt x="39" y="22"/>
                      </a:cubicBezTo>
                      <a:cubicBezTo>
                        <a:pt x="41" y="26"/>
                        <a:pt x="41" y="31"/>
                        <a:pt x="42" y="36"/>
                      </a:cubicBezTo>
                      <a:cubicBezTo>
                        <a:pt x="43" y="38"/>
                        <a:pt x="42" y="40"/>
                        <a:pt x="43" y="42"/>
                      </a:cubicBezTo>
                      <a:cubicBezTo>
                        <a:pt x="43" y="43"/>
                        <a:pt x="45" y="40"/>
                        <a:pt x="45" y="41"/>
                      </a:cubicBezTo>
                      <a:cubicBezTo>
                        <a:pt x="46" y="46"/>
                        <a:pt x="47" y="51"/>
                        <a:pt x="45" y="55"/>
                      </a:cubicBezTo>
                      <a:cubicBezTo>
                        <a:pt x="43" y="58"/>
                        <a:pt x="39" y="55"/>
                        <a:pt x="37" y="56"/>
                      </a:cubicBezTo>
                      <a:cubicBezTo>
                        <a:pt x="36" y="57"/>
                        <a:pt x="38" y="61"/>
                        <a:pt x="36" y="61"/>
                      </a:cubicBezTo>
                      <a:cubicBezTo>
                        <a:pt x="34" y="62"/>
                        <a:pt x="32" y="58"/>
                        <a:pt x="29" y="58"/>
                      </a:cubicBezTo>
                      <a:cubicBezTo>
                        <a:pt x="28" y="59"/>
                        <a:pt x="30" y="61"/>
                        <a:pt x="30" y="62"/>
                      </a:cubicBezTo>
                      <a:cubicBezTo>
                        <a:pt x="28" y="62"/>
                        <a:pt x="28" y="58"/>
                        <a:pt x="27" y="59"/>
                      </a:cubicBezTo>
                      <a:cubicBezTo>
                        <a:pt x="26" y="60"/>
                        <a:pt x="27" y="63"/>
                        <a:pt x="27" y="64"/>
                      </a:cubicBezTo>
                      <a:cubicBezTo>
                        <a:pt x="25" y="64"/>
                        <a:pt x="25" y="61"/>
                        <a:pt x="23" y="60"/>
                      </a:cubicBezTo>
                      <a:cubicBezTo>
                        <a:pt x="22" y="60"/>
                        <a:pt x="24" y="63"/>
                        <a:pt x="23" y="64"/>
                      </a:cubicBezTo>
                      <a:cubicBezTo>
                        <a:pt x="23" y="65"/>
                        <a:pt x="21" y="65"/>
                        <a:pt x="20" y="65"/>
                      </a:cubicBezTo>
                      <a:cubicBezTo>
                        <a:pt x="20" y="64"/>
                        <a:pt x="21" y="61"/>
                        <a:pt x="20" y="61"/>
                      </a:cubicBezTo>
                      <a:cubicBezTo>
                        <a:pt x="18" y="62"/>
                        <a:pt x="18" y="65"/>
                        <a:pt x="16" y="66"/>
                      </a:cubicBezTo>
                      <a:cubicBezTo>
                        <a:pt x="15" y="67"/>
                        <a:pt x="15" y="64"/>
                        <a:pt x="15" y="64"/>
                      </a:cubicBezTo>
                      <a:cubicBezTo>
                        <a:pt x="13" y="65"/>
                        <a:pt x="13" y="69"/>
                        <a:pt x="11" y="69"/>
                      </a:cubicBezTo>
                      <a:cubicBezTo>
                        <a:pt x="9" y="68"/>
                        <a:pt x="9" y="65"/>
                        <a:pt x="9" y="63"/>
                      </a:cubicBezTo>
                      <a:cubicBezTo>
                        <a:pt x="9" y="62"/>
                        <a:pt x="11" y="61"/>
                        <a:pt x="11" y="60"/>
                      </a:cubicBezTo>
                      <a:cubicBezTo>
                        <a:pt x="11" y="58"/>
                        <a:pt x="9" y="56"/>
                        <a:pt x="8" y="54"/>
                      </a:cubicBezTo>
                      <a:cubicBezTo>
                        <a:pt x="8" y="52"/>
                        <a:pt x="10" y="51"/>
                        <a:pt x="10" y="49"/>
                      </a:cubicBezTo>
                      <a:cubicBezTo>
                        <a:pt x="10" y="48"/>
                        <a:pt x="8" y="49"/>
                        <a:pt x="8" y="49"/>
                      </a:cubicBezTo>
                      <a:cubicBezTo>
                        <a:pt x="8" y="46"/>
                        <a:pt x="10" y="44"/>
                        <a:pt x="9" y="42"/>
                      </a:cubicBezTo>
                      <a:cubicBezTo>
                        <a:pt x="9" y="37"/>
                        <a:pt x="8" y="33"/>
                        <a:pt x="6" y="29"/>
                      </a:cubicBezTo>
                      <a:cubicBezTo>
                        <a:pt x="5" y="28"/>
                        <a:pt x="2" y="30"/>
                        <a:pt x="1" y="28"/>
                      </a:cubicBezTo>
                      <a:cubicBezTo>
                        <a:pt x="0" y="27"/>
                        <a:pt x="2" y="25"/>
                        <a:pt x="3" y="25"/>
                      </a:cubicBezTo>
                      <a:cubicBezTo>
                        <a:pt x="5" y="24"/>
                        <a:pt x="7" y="26"/>
                        <a:pt x="8" y="25"/>
                      </a:cubicBezTo>
                      <a:cubicBezTo>
                        <a:pt x="9" y="23"/>
                        <a:pt x="8" y="21"/>
                        <a:pt x="7" y="19"/>
                      </a:cubicBezTo>
                      <a:cubicBezTo>
                        <a:pt x="6" y="17"/>
                        <a:pt x="5" y="16"/>
                        <a:pt x="4" y="15"/>
                      </a:cubicBezTo>
                      <a:cubicBezTo>
                        <a:pt x="3" y="14"/>
                        <a:pt x="2" y="15"/>
                        <a:pt x="1" y="15"/>
                      </a:cubicBezTo>
                      <a:cubicBezTo>
                        <a:pt x="1" y="14"/>
                        <a:pt x="1" y="13"/>
                        <a:pt x="0" y="1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89" name="Freeform 2642"/>
                <p:cNvSpPr>
                  <a:spLocks noChangeAspect="1"/>
                </p:cNvSpPr>
                <p:nvPr/>
              </p:nvSpPr>
              <p:spPr bwMode="auto">
                <a:xfrm>
                  <a:off x="5059363" y="2516188"/>
                  <a:ext cx="212725" cy="166688"/>
                </a:xfrm>
                <a:custGeom>
                  <a:avLst/>
                  <a:gdLst>
                    <a:gd name="T0" fmla="*/ 8 w 112"/>
                    <a:gd name="T1" fmla="*/ 99 h 88"/>
                    <a:gd name="T2" fmla="*/ 8 w 112"/>
                    <a:gd name="T3" fmla="*/ 87 h 88"/>
                    <a:gd name="T4" fmla="*/ 5 w 112"/>
                    <a:gd name="T5" fmla="*/ 87 h 88"/>
                    <a:gd name="T6" fmla="*/ 2 w 112"/>
                    <a:gd name="T7" fmla="*/ 85 h 88"/>
                    <a:gd name="T8" fmla="*/ 4 w 112"/>
                    <a:gd name="T9" fmla="*/ 78 h 88"/>
                    <a:gd name="T10" fmla="*/ 6 w 112"/>
                    <a:gd name="T11" fmla="*/ 75 h 88"/>
                    <a:gd name="T12" fmla="*/ 8 w 112"/>
                    <a:gd name="T13" fmla="*/ 72 h 88"/>
                    <a:gd name="T14" fmla="*/ 8 w 112"/>
                    <a:gd name="T15" fmla="*/ 62 h 88"/>
                    <a:gd name="T16" fmla="*/ 6 w 112"/>
                    <a:gd name="T17" fmla="*/ 58 h 88"/>
                    <a:gd name="T18" fmla="*/ 1 w 112"/>
                    <a:gd name="T19" fmla="*/ 55 h 88"/>
                    <a:gd name="T20" fmla="*/ 1 w 112"/>
                    <a:gd name="T21" fmla="*/ 49 h 88"/>
                    <a:gd name="T22" fmla="*/ 7 w 112"/>
                    <a:gd name="T23" fmla="*/ 50 h 88"/>
                    <a:gd name="T24" fmla="*/ 13 w 112"/>
                    <a:gd name="T25" fmla="*/ 48 h 88"/>
                    <a:gd name="T26" fmla="*/ 19 w 112"/>
                    <a:gd name="T27" fmla="*/ 48 h 88"/>
                    <a:gd name="T28" fmla="*/ 23 w 112"/>
                    <a:gd name="T29" fmla="*/ 42 h 88"/>
                    <a:gd name="T30" fmla="*/ 34 w 112"/>
                    <a:gd name="T31" fmla="*/ 42 h 88"/>
                    <a:gd name="T32" fmla="*/ 32 w 112"/>
                    <a:gd name="T33" fmla="*/ 36 h 88"/>
                    <a:gd name="T34" fmla="*/ 36 w 112"/>
                    <a:gd name="T35" fmla="*/ 26 h 88"/>
                    <a:gd name="T36" fmla="*/ 47 w 112"/>
                    <a:gd name="T37" fmla="*/ 24 h 88"/>
                    <a:gd name="T38" fmla="*/ 47 w 112"/>
                    <a:gd name="T39" fmla="*/ 16 h 88"/>
                    <a:gd name="T40" fmla="*/ 51 w 112"/>
                    <a:gd name="T41" fmla="*/ 11 h 88"/>
                    <a:gd name="T42" fmla="*/ 59 w 112"/>
                    <a:gd name="T43" fmla="*/ 12 h 88"/>
                    <a:gd name="T44" fmla="*/ 62 w 112"/>
                    <a:gd name="T45" fmla="*/ 5 h 88"/>
                    <a:gd name="T46" fmla="*/ 66 w 112"/>
                    <a:gd name="T47" fmla="*/ 1 h 88"/>
                    <a:gd name="T48" fmla="*/ 73 w 112"/>
                    <a:gd name="T49" fmla="*/ 1 h 88"/>
                    <a:gd name="T50" fmla="*/ 75 w 112"/>
                    <a:gd name="T51" fmla="*/ 5 h 88"/>
                    <a:gd name="T52" fmla="*/ 83 w 112"/>
                    <a:gd name="T53" fmla="*/ 5 h 88"/>
                    <a:gd name="T54" fmla="*/ 84 w 112"/>
                    <a:gd name="T55" fmla="*/ 11 h 88"/>
                    <a:gd name="T56" fmla="*/ 93 w 112"/>
                    <a:gd name="T57" fmla="*/ 8 h 88"/>
                    <a:gd name="T58" fmla="*/ 108 w 112"/>
                    <a:gd name="T59" fmla="*/ 13 h 88"/>
                    <a:gd name="T60" fmla="*/ 106 w 112"/>
                    <a:gd name="T61" fmla="*/ 30 h 88"/>
                    <a:gd name="T62" fmla="*/ 110 w 112"/>
                    <a:gd name="T63" fmla="*/ 35 h 88"/>
                    <a:gd name="T64" fmla="*/ 111 w 112"/>
                    <a:gd name="T65" fmla="*/ 39 h 88"/>
                    <a:gd name="T66" fmla="*/ 121 w 112"/>
                    <a:gd name="T67" fmla="*/ 45 h 88"/>
                    <a:gd name="T68" fmla="*/ 121 w 112"/>
                    <a:gd name="T69" fmla="*/ 53 h 88"/>
                    <a:gd name="T70" fmla="*/ 128 w 112"/>
                    <a:gd name="T71" fmla="*/ 55 h 88"/>
                    <a:gd name="T72" fmla="*/ 134 w 112"/>
                    <a:gd name="T73" fmla="*/ 62 h 88"/>
                    <a:gd name="T74" fmla="*/ 127 w 112"/>
                    <a:gd name="T75" fmla="*/ 67 h 88"/>
                    <a:gd name="T76" fmla="*/ 122 w 112"/>
                    <a:gd name="T77" fmla="*/ 67 h 88"/>
                    <a:gd name="T78" fmla="*/ 117 w 112"/>
                    <a:gd name="T79" fmla="*/ 63 h 88"/>
                    <a:gd name="T80" fmla="*/ 112 w 112"/>
                    <a:gd name="T81" fmla="*/ 68 h 88"/>
                    <a:gd name="T82" fmla="*/ 117 w 112"/>
                    <a:gd name="T83" fmla="*/ 75 h 88"/>
                    <a:gd name="T84" fmla="*/ 120 w 112"/>
                    <a:gd name="T85" fmla="*/ 86 h 88"/>
                    <a:gd name="T86" fmla="*/ 110 w 112"/>
                    <a:gd name="T87" fmla="*/ 89 h 88"/>
                    <a:gd name="T88" fmla="*/ 106 w 112"/>
                    <a:gd name="T89" fmla="*/ 97 h 88"/>
                    <a:gd name="T90" fmla="*/ 103 w 112"/>
                    <a:gd name="T91" fmla="*/ 104 h 88"/>
                    <a:gd name="T92" fmla="*/ 97 w 112"/>
                    <a:gd name="T93" fmla="*/ 101 h 88"/>
                    <a:gd name="T94" fmla="*/ 91 w 112"/>
                    <a:gd name="T95" fmla="*/ 101 h 88"/>
                    <a:gd name="T96" fmla="*/ 85 w 112"/>
                    <a:gd name="T97" fmla="*/ 100 h 88"/>
                    <a:gd name="T98" fmla="*/ 79 w 112"/>
                    <a:gd name="T99" fmla="*/ 101 h 88"/>
                    <a:gd name="T100" fmla="*/ 73 w 112"/>
                    <a:gd name="T101" fmla="*/ 100 h 88"/>
                    <a:gd name="T102" fmla="*/ 66 w 112"/>
                    <a:gd name="T103" fmla="*/ 103 h 88"/>
                    <a:gd name="T104" fmla="*/ 62 w 112"/>
                    <a:gd name="T105" fmla="*/ 100 h 88"/>
                    <a:gd name="T106" fmla="*/ 53 w 112"/>
                    <a:gd name="T107" fmla="*/ 95 h 88"/>
                    <a:gd name="T108" fmla="*/ 45 w 112"/>
                    <a:gd name="T109" fmla="*/ 95 h 88"/>
                    <a:gd name="T110" fmla="*/ 38 w 112"/>
                    <a:gd name="T111" fmla="*/ 93 h 88"/>
                    <a:gd name="T112" fmla="*/ 26 w 112"/>
                    <a:gd name="T113" fmla="*/ 93 h 88"/>
                    <a:gd name="T114" fmla="*/ 18 w 112"/>
                    <a:gd name="T115" fmla="*/ 93 h 88"/>
                    <a:gd name="T116" fmla="*/ 16 w 112"/>
                    <a:gd name="T117" fmla="*/ 100 h 88"/>
                    <a:gd name="T118" fmla="*/ 8 w 112"/>
                    <a:gd name="T119" fmla="*/ 99 h 8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12"/>
                    <a:gd name="T181" fmla="*/ 0 h 88"/>
                    <a:gd name="T182" fmla="*/ 112 w 112"/>
                    <a:gd name="T183" fmla="*/ 88 h 88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12" h="88">
                      <a:moveTo>
                        <a:pt x="7" y="83"/>
                      </a:moveTo>
                      <a:cubicBezTo>
                        <a:pt x="7" y="80"/>
                        <a:pt x="7" y="76"/>
                        <a:pt x="7" y="73"/>
                      </a:cubicBezTo>
                      <a:cubicBezTo>
                        <a:pt x="6" y="72"/>
                        <a:pt x="5" y="73"/>
                        <a:pt x="4" y="73"/>
                      </a:cubicBezTo>
                      <a:cubicBezTo>
                        <a:pt x="4" y="72"/>
                        <a:pt x="2" y="72"/>
                        <a:pt x="2" y="71"/>
                      </a:cubicBezTo>
                      <a:cubicBezTo>
                        <a:pt x="1" y="69"/>
                        <a:pt x="2" y="67"/>
                        <a:pt x="3" y="65"/>
                      </a:cubicBezTo>
                      <a:cubicBezTo>
                        <a:pt x="3" y="64"/>
                        <a:pt x="5" y="64"/>
                        <a:pt x="5" y="63"/>
                      </a:cubicBezTo>
                      <a:cubicBezTo>
                        <a:pt x="6" y="62"/>
                        <a:pt x="7" y="61"/>
                        <a:pt x="7" y="60"/>
                      </a:cubicBezTo>
                      <a:cubicBezTo>
                        <a:pt x="7" y="57"/>
                        <a:pt x="7" y="55"/>
                        <a:pt x="7" y="52"/>
                      </a:cubicBezTo>
                      <a:cubicBezTo>
                        <a:pt x="6" y="51"/>
                        <a:pt x="5" y="50"/>
                        <a:pt x="5" y="49"/>
                      </a:cubicBezTo>
                      <a:cubicBezTo>
                        <a:pt x="4" y="48"/>
                        <a:pt x="2" y="47"/>
                        <a:pt x="1" y="46"/>
                      </a:cubicBezTo>
                      <a:cubicBezTo>
                        <a:pt x="0" y="44"/>
                        <a:pt x="1" y="43"/>
                        <a:pt x="1" y="41"/>
                      </a:cubicBezTo>
                      <a:cubicBezTo>
                        <a:pt x="3" y="41"/>
                        <a:pt x="4" y="42"/>
                        <a:pt x="6" y="42"/>
                      </a:cubicBezTo>
                      <a:cubicBezTo>
                        <a:pt x="8" y="42"/>
                        <a:pt x="9" y="40"/>
                        <a:pt x="11" y="40"/>
                      </a:cubicBezTo>
                      <a:cubicBezTo>
                        <a:pt x="12" y="40"/>
                        <a:pt x="15" y="41"/>
                        <a:pt x="16" y="40"/>
                      </a:cubicBezTo>
                      <a:cubicBezTo>
                        <a:pt x="18" y="39"/>
                        <a:pt x="18" y="36"/>
                        <a:pt x="19" y="35"/>
                      </a:cubicBezTo>
                      <a:cubicBezTo>
                        <a:pt x="22" y="34"/>
                        <a:pt x="26" y="37"/>
                        <a:pt x="28" y="35"/>
                      </a:cubicBezTo>
                      <a:cubicBezTo>
                        <a:pt x="30" y="34"/>
                        <a:pt x="27" y="32"/>
                        <a:pt x="27" y="30"/>
                      </a:cubicBezTo>
                      <a:cubicBezTo>
                        <a:pt x="28" y="27"/>
                        <a:pt x="28" y="24"/>
                        <a:pt x="30" y="22"/>
                      </a:cubicBezTo>
                      <a:cubicBezTo>
                        <a:pt x="32" y="20"/>
                        <a:pt x="37" y="22"/>
                        <a:pt x="39" y="20"/>
                      </a:cubicBezTo>
                      <a:cubicBezTo>
                        <a:pt x="41" y="18"/>
                        <a:pt x="39" y="15"/>
                        <a:pt x="39" y="13"/>
                      </a:cubicBezTo>
                      <a:cubicBezTo>
                        <a:pt x="40" y="12"/>
                        <a:pt x="41" y="10"/>
                        <a:pt x="43" y="9"/>
                      </a:cubicBezTo>
                      <a:cubicBezTo>
                        <a:pt x="45" y="9"/>
                        <a:pt x="47" y="11"/>
                        <a:pt x="49" y="10"/>
                      </a:cubicBezTo>
                      <a:cubicBezTo>
                        <a:pt x="50" y="8"/>
                        <a:pt x="51" y="6"/>
                        <a:pt x="52" y="4"/>
                      </a:cubicBezTo>
                      <a:cubicBezTo>
                        <a:pt x="53" y="3"/>
                        <a:pt x="54" y="2"/>
                        <a:pt x="55" y="1"/>
                      </a:cubicBezTo>
                      <a:cubicBezTo>
                        <a:pt x="57" y="1"/>
                        <a:pt x="59" y="0"/>
                        <a:pt x="61" y="1"/>
                      </a:cubicBezTo>
                      <a:cubicBezTo>
                        <a:pt x="62" y="1"/>
                        <a:pt x="62" y="4"/>
                        <a:pt x="63" y="4"/>
                      </a:cubicBezTo>
                      <a:cubicBezTo>
                        <a:pt x="65" y="5"/>
                        <a:pt x="67" y="3"/>
                        <a:pt x="69" y="4"/>
                      </a:cubicBezTo>
                      <a:cubicBezTo>
                        <a:pt x="70" y="5"/>
                        <a:pt x="68" y="8"/>
                        <a:pt x="70" y="9"/>
                      </a:cubicBezTo>
                      <a:cubicBezTo>
                        <a:pt x="72" y="10"/>
                        <a:pt x="75" y="7"/>
                        <a:pt x="78" y="7"/>
                      </a:cubicBezTo>
                      <a:cubicBezTo>
                        <a:pt x="82" y="8"/>
                        <a:pt x="88" y="8"/>
                        <a:pt x="90" y="11"/>
                      </a:cubicBezTo>
                      <a:cubicBezTo>
                        <a:pt x="92" y="15"/>
                        <a:pt x="88" y="20"/>
                        <a:pt x="89" y="25"/>
                      </a:cubicBezTo>
                      <a:cubicBezTo>
                        <a:pt x="89" y="27"/>
                        <a:pt x="91" y="27"/>
                        <a:pt x="92" y="29"/>
                      </a:cubicBezTo>
                      <a:cubicBezTo>
                        <a:pt x="93" y="30"/>
                        <a:pt x="92" y="32"/>
                        <a:pt x="93" y="33"/>
                      </a:cubicBezTo>
                      <a:cubicBezTo>
                        <a:pt x="95" y="35"/>
                        <a:pt x="99" y="35"/>
                        <a:pt x="101" y="38"/>
                      </a:cubicBezTo>
                      <a:cubicBezTo>
                        <a:pt x="102" y="40"/>
                        <a:pt x="99" y="43"/>
                        <a:pt x="101" y="44"/>
                      </a:cubicBezTo>
                      <a:cubicBezTo>
                        <a:pt x="102" y="46"/>
                        <a:pt x="105" y="44"/>
                        <a:pt x="107" y="46"/>
                      </a:cubicBezTo>
                      <a:cubicBezTo>
                        <a:pt x="109" y="47"/>
                        <a:pt x="112" y="49"/>
                        <a:pt x="112" y="52"/>
                      </a:cubicBezTo>
                      <a:cubicBezTo>
                        <a:pt x="112" y="55"/>
                        <a:pt x="109" y="55"/>
                        <a:pt x="106" y="56"/>
                      </a:cubicBezTo>
                      <a:cubicBezTo>
                        <a:pt x="105" y="57"/>
                        <a:pt x="103" y="57"/>
                        <a:pt x="102" y="56"/>
                      </a:cubicBezTo>
                      <a:cubicBezTo>
                        <a:pt x="100" y="56"/>
                        <a:pt x="100" y="53"/>
                        <a:pt x="98" y="53"/>
                      </a:cubicBezTo>
                      <a:cubicBezTo>
                        <a:pt x="97" y="53"/>
                        <a:pt x="94" y="55"/>
                        <a:pt x="94" y="57"/>
                      </a:cubicBezTo>
                      <a:cubicBezTo>
                        <a:pt x="94" y="59"/>
                        <a:pt x="98" y="61"/>
                        <a:pt x="98" y="63"/>
                      </a:cubicBezTo>
                      <a:cubicBezTo>
                        <a:pt x="100" y="66"/>
                        <a:pt x="100" y="69"/>
                        <a:pt x="100" y="72"/>
                      </a:cubicBezTo>
                      <a:cubicBezTo>
                        <a:pt x="98" y="73"/>
                        <a:pt x="94" y="73"/>
                        <a:pt x="92" y="75"/>
                      </a:cubicBezTo>
                      <a:cubicBezTo>
                        <a:pt x="90" y="77"/>
                        <a:pt x="90" y="79"/>
                        <a:pt x="89" y="81"/>
                      </a:cubicBezTo>
                      <a:cubicBezTo>
                        <a:pt x="88" y="83"/>
                        <a:pt x="88" y="86"/>
                        <a:pt x="86" y="87"/>
                      </a:cubicBezTo>
                      <a:cubicBezTo>
                        <a:pt x="85" y="88"/>
                        <a:pt x="83" y="85"/>
                        <a:pt x="81" y="85"/>
                      </a:cubicBezTo>
                      <a:cubicBezTo>
                        <a:pt x="79" y="84"/>
                        <a:pt x="78" y="85"/>
                        <a:pt x="76" y="85"/>
                      </a:cubicBezTo>
                      <a:cubicBezTo>
                        <a:pt x="74" y="85"/>
                        <a:pt x="73" y="84"/>
                        <a:pt x="71" y="84"/>
                      </a:cubicBezTo>
                      <a:cubicBezTo>
                        <a:pt x="69" y="84"/>
                        <a:pt x="68" y="85"/>
                        <a:pt x="66" y="85"/>
                      </a:cubicBezTo>
                      <a:cubicBezTo>
                        <a:pt x="64" y="85"/>
                        <a:pt x="63" y="84"/>
                        <a:pt x="61" y="84"/>
                      </a:cubicBezTo>
                      <a:cubicBezTo>
                        <a:pt x="59" y="84"/>
                        <a:pt x="57" y="86"/>
                        <a:pt x="55" y="86"/>
                      </a:cubicBezTo>
                      <a:cubicBezTo>
                        <a:pt x="54" y="86"/>
                        <a:pt x="53" y="84"/>
                        <a:pt x="52" y="84"/>
                      </a:cubicBezTo>
                      <a:cubicBezTo>
                        <a:pt x="50" y="82"/>
                        <a:pt x="47" y="81"/>
                        <a:pt x="44" y="80"/>
                      </a:cubicBezTo>
                      <a:cubicBezTo>
                        <a:pt x="42" y="79"/>
                        <a:pt x="40" y="80"/>
                        <a:pt x="38" y="80"/>
                      </a:cubicBezTo>
                      <a:cubicBezTo>
                        <a:pt x="36" y="80"/>
                        <a:pt x="34" y="79"/>
                        <a:pt x="32" y="78"/>
                      </a:cubicBezTo>
                      <a:cubicBezTo>
                        <a:pt x="29" y="78"/>
                        <a:pt x="25" y="78"/>
                        <a:pt x="22" y="78"/>
                      </a:cubicBezTo>
                      <a:cubicBezTo>
                        <a:pt x="19" y="77"/>
                        <a:pt x="17" y="76"/>
                        <a:pt x="15" y="78"/>
                      </a:cubicBezTo>
                      <a:cubicBezTo>
                        <a:pt x="13" y="79"/>
                        <a:pt x="15" y="83"/>
                        <a:pt x="13" y="84"/>
                      </a:cubicBezTo>
                      <a:cubicBezTo>
                        <a:pt x="12" y="85"/>
                        <a:pt x="9" y="83"/>
                        <a:pt x="7" y="8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0" name="Freeform 2643"/>
                <p:cNvSpPr>
                  <a:spLocks noChangeAspect="1"/>
                </p:cNvSpPr>
                <p:nvPr/>
              </p:nvSpPr>
              <p:spPr bwMode="auto">
                <a:xfrm>
                  <a:off x="4856163" y="2563813"/>
                  <a:ext cx="228600" cy="193675"/>
                </a:xfrm>
                <a:custGeom>
                  <a:avLst/>
                  <a:gdLst>
                    <a:gd name="T0" fmla="*/ 137 w 120"/>
                    <a:gd name="T1" fmla="*/ 57 h 102"/>
                    <a:gd name="T2" fmla="*/ 131 w 120"/>
                    <a:gd name="T3" fmla="*/ 55 h 102"/>
                    <a:gd name="T4" fmla="*/ 134 w 120"/>
                    <a:gd name="T5" fmla="*/ 45 h 102"/>
                    <a:gd name="T6" fmla="*/ 137 w 120"/>
                    <a:gd name="T7" fmla="*/ 32 h 102"/>
                    <a:gd name="T8" fmla="*/ 130 w 120"/>
                    <a:gd name="T9" fmla="*/ 25 h 102"/>
                    <a:gd name="T10" fmla="*/ 124 w 120"/>
                    <a:gd name="T11" fmla="*/ 14 h 102"/>
                    <a:gd name="T12" fmla="*/ 109 w 120"/>
                    <a:gd name="T13" fmla="*/ 12 h 102"/>
                    <a:gd name="T14" fmla="*/ 82 w 120"/>
                    <a:gd name="T15" fmla="*/ 10 h 102"/>
                    <a:gd name="T16" fmla="*/ 74 w 120"/>
                    <a:gd name="T17" fmla="*/ 17 h 102"/>
                    <a:gd name="T18" fmla="*/ 77 w 120"/>
                    <a:gd name="T19" fmla="*/ 12 h 102"/>
                    <a:gd name="T20" fmla="*/ 77 w 120"/>
                    <a:gd name="T21" fmla="*/ 10 h 102"/>
                    <a:gd name="T22" fmla="*/ 62 w 120"/>
                    <a:gd name="T23" fmla="*/ 13 h 102"/>
                    <a:gd name="T24" fmla="*/ 59 w 120"/>
                    <a:gd name="T25" fmla="*/ 5 h 102"/>
                    <a:gd name="T26" fmla="*/ 53 w 120"/>
                    <a:gd name="T27" fmla="*/ 0 h 102"/>
                    <a:gd name="T28" fmla="*/ 38 w 120"/>
                    <a:gd name="T29" fmla="*/ 6 h 102"/>
                    <a:gd name="T30" fmla="*/ 28 w 120"/>
                    <a:gd name="T31" fmla="*/ 12 h 102"/>
                    <a:gd name="T32" fmla="*/ 6 w 120"/>
                    <a:gd name="T33" fmla="*/ 18 h 102"/>
                    <a:gd name="T34" fmla="*/ 6 w 120"/>
                    <a:gd name="T35" fmla="*/ 20 h 102"/>
                    <a:gd name="T36" fmla="*/ 1 w 120"/>
                    <a:gd name="T37" fmla="*/ 23 h 102"/>
                    <a:gd name="T38" fmla="*/ 0 w 120"/>
                    <a:gd name="T39" fmla="*/ 41 h 102"/>
                    <a:gd name="T40" fmla="*/ 5 w 120"/>
                    <a:gd name="T41" fmla="*/ 53 h 102"/>
                    <a:gd name="T42" fmla="*/ 6 w 120"/>
                    <a:gd name="T43" fmla="*/ 65 h 102"/>
                    <a:gd name="T44" fmla="*/ 12 w 120"/>
                    <a:gd name="T45" fmla="*/ 75 h 102"/>
                    <a:gd name="T46" fmla="*/ 17 w 120"/>
                    <a:gd name="T47" fmla="*/ 81 h 102"/>
                    <a:gd name="T48" fmla="*/ 23 w 120"/>
                    <a:gd name="T49" fmla="*/ 84 h 102"/>
                    <a:gd name="T50" fmla="*/ 32 w 120"/>
                    <a:gd name="T51" fmla="*/ 87 h 102"/>
                    <a:gd name="T52" fmla="*/ 37 w 120"/>
                    <a:gd name="T53" fmla="*/ 99 h 102"/>
                    <a:gd name="T54" fmla="*/ 40 w 120"/>
                    <a:gd name="T55" fmla="*/ 92 h 102"/>
                    <a:gd name="T56" fmla="*/ 48 w 120"/>
                    <a:gd name="T57" fmla="*/ 96 h 102"/>
                    <a:gd name="T58" fmla="*/ 50 w 120"/>
                    <a:gd name="T59" fmla="*/ 98 h 102"/>
                    <a:gd name="T60" fmla="*/ 58 w 120"/>
                    <a:gd name="T61" fmla="*/ 100 h 102"/>
                    <a:gd name="T62" fmla="*/ 65 w 120"/>
                    <a:gd name="T63" fmla="*/ 108 h 102"/>
                    <a:gd name="T64" fmla="*/ 73 w 120"/>
                    <a:gd name="T65" fmla="*/ 114 h 102"/>
                    <a:gd name="T66" fmla="*/ 83 w 120"/>
                    <a:gd name="T67" fmla="*/ 115 h 102"/>
                    <a:gd name="T68" fmla="*/ 86 w 120"/>
                    <a:gd name="T69" fmla="*/ 117 h 102"/>
                    <a:gd name="T70" fmla="*/ 97 w 120"/>
                    <a:gd name="T71" fmla="*/ 114 h 102"/>
                    <a:gd name="T72" fmla="*/ 104 w 120"/>
                    <a:gd name="T73" fmla="*/ 112 h 102"/>
                    <a:gd name="T74" fmla="*/ 116 w 120"/>
                    <a:gd name="T75" fmla="*/ 118 h 102"/>
                    <a:gd name="T76" fmla="*/ 127 w 120"/>
                    <a:gd name="T77" fmla="*/ 121 h 102"/>
                    <a:gd name="T78" fmla="*/ 125 w 120"/>
                    <a:gd name="T79" fmla="*/ 117 h 102"/>
                    <a:gd name="T80" fmla="*/ 124 w 120"/>
                    <a:gd name="T81" fmla="*/ 109 h 102"/>
                    <a:gd name="T82" fmla="*/ 138 w 120"/>
                    <a:gd name="T83" fmla="*/ 97 h 102"/>
                    <a:gd name="T84" fmla="*/ 144 w 120"/>
                    <a:gd name="T85" fmla="*/ 91 h 102"/>
                    <a:gd name="T86" fmla="*/ 143 w 120"/>
                    <a:gd name="T87" fmla="*/ 85 h 102"/>
                    <a:gd name="T88" fmla="*/ 137 w 120"/>
                    <a:gd name="T89" fmla="*/ 69 h 10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20"/>
                    <a:gd name="T136" fmla="*/ 0 h 102"/>
                    <a:gd name="T137" fmla="*/ 120 w 120"/>
                    <a:gd name="T138" fmla="*/ 102 h 10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20" h="102">
                      <a:moveTo>
                        <a:pt x="114" y="58"/>
                      </a:moveTo>
                      <a:cubicBezTo>
                        <a:pt x="114" y="55"/>
                        <a:pt x="114" y="51"/>
                        <a:pt x="114" y="48"/>
                      </a:cubicBezTo>
                      <a:cubicBezTo>
                        <a:pt x="113" y="47"/>
                        <a:pt x="112" y="48"/>
                        <a:pt x="111" y="48"/>
                      </a:cubicBezTo>
                      <a:cubicBezTo>
                        <a:pt x="111" y="47"/>
                        <a:pt x="109" y="47"/>
                        <a:pt x="109" y="46"/>
                      </a:cubicBezTo>
                      <a:cubicBezTo>
                        <a:pt x="108" y="44"/>
                        <a:pt x="109" y="42"/>
                        <a:pt x="110" y="40"/>
                      </a:cubicBezTo>
                      <a:cubicBezTo>
                        <a:pt x="110" y="39"/>
                        <a:pt x="112" y="39"/>
                        <a:pt x="112" y="38"/>
                      </a:cubicBezTo>
                      <a:cubicBezTo>
                        <a:pt x="113" y="37"/>
                        <a:pt x="114" y="36"/>
                        <a:pt x="114" y="35"/>
                      </a:cubicBezTo>
                      <a:cubicBezTo>
                        <a:pt x="114" y="32"/>
                        <a:pt x="114" y="30"/>
                        <a:pt x="114" y="27"/>
                      </a:cubicBezTo>
                      <a:cubicBezTo>
                        <a:pt x="113" y="26"/>
                        <a:pt x="112" y="25"/>
                        <a:pt x="112" y="24"/>
                      </a:cubicBezTo>
                      <a:cubicBezTo>
                        <a:pt x="111" y="23"/>
                        <a:pt x="109" y="22"/>
                        <a:pt x="108" y="21"/>
                      </a:cubicBezTo>
                      <a:cubicBezTo>
                        <a:pt x="107" y="19"/>
                        <a:pt x="108" y="18"/>
                        <a:pt x="108" y="16"/>
                      </a:cubicBezTo>
                      <a:cubicBezTo>
                        <a:pt x="106" y="15"/>
                        <a:pt x="105" y="13"/>
                        <a:pt x="103" y="12"/>
                      </a:cubicBezTo>
                      <a:cubicBezTo>
                        <a:pt x="102" y="11"/>
                        <a:pt x="100" y="10"/>
                        <a:pt x="98" y="8"/>
                      </a:cubicBezTo>
                      <a:cubicBezTo>
                        <a:pt x="95" y="9"/>
                        <a:pt x="93" y="10"/>
                        <a:pt x="91" y="10"/>
                      </a:cubicBezTo>
                      <a:cubicBezTo>
                        <a:pt x="89" y="10"/>
                        <a:pt x="87" y="9"/>
                        <a:pt x="85" y="9"/>
                      </a:cubicBezTo>
                      <a:cubicBezTo>
                        <a:pt x="79" y="9"/>
                        <a:pt x="73" y="9"/>
                        <a:pt x="68" y="8"/>
                      </a:cubicBezTo>
                      <a:cubicBezTo>
                        <a:pt x="67" y="9"/>
                        <a:pt x="67" y="11"/>
                        <a:pt x="66" y="11"/>
                      </a:cubicBezTo>
                      <a:cubicBezTo>
                        <a:pt x="65" y="12"/>
                        <a:pt x="63" y="13"/>
                        <a:pt x="62" y="14"/>
                      </a:cubicBezTo>
                      <a:cubicBezTo>
                        <a:pt x="61" y="14"/>
                        <a:pt x="60" y="12"/>
                        <a:pt x="61" y="12"/>
                      </a:cubicBezTo>
                      <a:cubicBezTo>
                        <a:pt x="62" y="11"/>
                        <a:pt x="63" y="11"/>
                        <a:pt x="64" y="10"/>
                      </a:cubicBezTo>
                      <a:cubicBezTo>
                        <a:pt x="65" y="9"/>
                        <a:pt x="66" y="8"/>
                        <a:pt x="66" y="7"/>
                      </a:cubicBezTo>
                      <a:cubicBezTo>
                        <a:pt x="65" y="6"/>
                        <a:pt x="65" y="8"/>
                        <a:pt x="64" y="8"/>
                      </a:cubicBezTo>
                      <a:cubicBezTo>
                        <a:pt x="63" y="9"/>
                        <a:pt x="61" y="10"/>
                        <a:pt x="59" y="10"/>
                      </a:cubicBezTo>
                      <a:cubicBezTo>
                        <a:pt x="57" y="11"/>
                        <a:pt x="54" y="12"/>
                        <a:pt x="52" y="11"/>
                      </a:cubicBezTo>
                      <a:cubicBezTo>
                        <a:pt x="51" y="10"/>
                        <a:pt x="52" y="8"/>
                        <a:pt x="51" y="7"/>
                      </a:cubicBezTo>
                      <a:cubicBezTo>
                        <a:pt x="51" y="6"/>
                        <a:pt x="49" y="5"/>
                        <a:pt x="49" y="4"/>
                      </a:cubicBezTo>
                      <a:cubicBezTo>
                        <a:pt x="49" y="3"/>
                        <a:pt x="52" y="5"/>
                        <a:pt x="54" y="6"/>
                      </a:cubicBezTo>
                      <a:cubicBezTo>
                        <a:pt x="52" y="1"/>
                        <a:pt x="46" y="0"/>
                        <a:pt x="44" y="0"/>
                      </a:cubicBezTo>
                      <a:cubicBezTo>
                        <a:pt x="40" y="1"/>
                        <a:pt x="38" y="4"/>
                        <a:pt x="34" y="6"/>
                      </a:cubicBezTo>
                      <a:cubicBezTo>
                        <a:pt x="34" y="6"/>
                        <a:pt x="33" y="5"/>
                        <a:pt x="32" y="5"/>
                      </a:cubicBezTo>
                      <a:cubicBezTo>
                        <a:pt x="30" y="5"/>
                        <a:pt x="29" y="5"/>
                        <a:pt x="27" y="6"/>
                      </a:cubicBezTo>
                      <a:cubicBezTo>
                        <a:pt x="25" y="7"/>
                        <a:pt x="25" y="9"/>
                        <a:pt x="23" y="10"/>
                      </a:cubicBezTo>
                      <a:cubicBezTo>
                        <a:pt x="19" y="12"/>
                        <a:pt x="16" y="12"/>
                        <a:pt x="12" y="13"/>
                      </a:cubicBezTo>
                      <a:cubicBezTo>
                        <a:pt x="10" y="14"/>
                        <a:pt x="7" y="14"/>
                        <a:pt x="5" y="15"/>
                      </a:cubicBezTo>
                      <a:cubicBezTo>
                        <a:pt x="4" y="15"/>
                        <a:pt x="1" y="15"/>
                        <a:pt x="1" y="16"/>
                      </a:cubicBezTo>
                      <a:cubicBezTo>
                        <a:pt x="1" y="18"/>
                        <a:pt x="5" y="16"/>
                        <a:pt x="5" y="17"/>
                      </a:cubicBezTo>
                      <a:cubicBezTo>
                        <a:pt x="6" y="19"/>
                        <a:pt x="7" y="21"/>
                        <a:pt x="5" y="22"/>
                      </a:cubicBezTo>
                      <a:cubicBezTo>
                        <a:pt x="4" y="23"/>
                        <a:pt x="2" y="20"/>
                        <a:pt x="1" y="19"/>
                      </a:cubicBezTo>
                      <a:cubicBezTo>
                        <a:pt x="2" y="22"/>
                        <a:pt x="3" y="24"/>
                        <a:pt x="3" y="26"/>
                      </a:cubicBezTo>
                      <a:cubicBezTo>
                        <a:pt x="3" y="29"/>
                        <a:pt x="0" y="31"/>
                        <a:pt x="0" y="34"/>
                      </a:cubicBezTo>
                      <a:cubicBezTo>
                        <a:pt x="1" y="37"/>
                        <a:pt x="4" y="38"/>
                        <a:pt x="5" y="41"/>
                      </a:cubicBezTo>
                      <a:cubicBezTo>
                        <a:pt x="6" y="42"/>
                        <a:pt x="4" y="43"/>
                        <a:pt x="4" y="44"/>
                      </a:cubicBezTo>
                      <a:cubicBezTo>
                        <a:pt x="5" y="46"/>
                        <a:pt x="7" y="47"/>
                        <a:pt x="7" y="49"/>
                      </a:cubicBezTo>
                      <a:cubicBezTo>
                        <a:pt x="7" y="51"/>
                        <a:pt x="5" y="52"/>
                        <a:pt x="5" y="54"/>
                      </a:cubicBezTo>
                      <a:cubicBezTo>
                        <a:pt x="5" y="55"/>
                        <a:pt x="6" y="57"/>
                        <a:pt x="7" y="59"/>
                      </a:cubicBezTo>
                      <a:cubicBezTo>
                        <a:pt x="8" y="60"/>
                        <a:pt x="10" y="61"/>
                        <a:pt x="10" y="63"/>
                      </a:cubicBezTo>
                      <a:cubicBezTo>
                        <a:pt x="11" y="64"/>
                        <a:pt x="10" y="65"/>
                        <a:pt x="10" y="66"/>
                      </a:cubicBezTo>
                      <a:cubicBezTo>
                        <a:pt x="11" y="67"/>
                        <a:pt x="13" y="67"/>
                        <a:pt x="14" y="68"/>
                      </a:cubicBezTo>
                      <a:cubicBezTo>
                        <a:pt x="15" y="68"/>
                        <a:pt x="13" y="70"/>
                        <a:pt x="14" y="71"/>
                      </a:cubicBezTo>
                      <a:cubicBezTo>
                        <a:pt x="16" y="71"/>
                        <a:pt x="18" y="70"/>
                        <a:pt x="19" y="70"/>
                      </a:cubicBezTo>
                      <a:cubicBezTo>
                        <a:pt x="21" y="71"/>
                        <a:pt x="22" y="73"/>
                        <a:pt x="23" y="73"/>
                      </a:cubicBezTo>
                      <a:cubicBezTo>
                        <a:pt x="25" y="74"/>
                        <a:pt x="26" y="72"/>
                        <a:pt x="27" y="73"/>
                      </a:cubicBezTo>
                      <a:cubicBezTo>
                        <a:pt x="28" y="75"/>
                        <a:pt x="27" y="78"/>
                        <a:pt x="28" y="80"/>
                      </a:cubicBezTo>
                      <a:cubicBezTo>
                        <a:pt x="29" y="81"/>
                        <a:pt x="30" y="83"/>
                        <a:pt x="31" y="83"/>
                      </a:cubicBezTo>
                      <a:cubicBezTo>
                        <a:pt x="33" y="83"/>
                        <a:pt x="35" y="81"/>
                        <a:pt x="35" y="80"/>
                      </a:cubicBezTo>
                      <a:cubicBezTo>
                        <a:pt x="35" y="79"/>
                        <a:pt x="33" y="78"/>
                        <a:pt x="33" y="77"/>
                      </a:cubicBezTo>
                      <a:cubicBezTo>
                        <a:pt x="33" y="76"/>
                        <a:pt x="35" y="77"/>
                        <a:pt x="36" y="78"/>
                      </a:cubicBezTo>
                      <a:cubicBezTo>
                        <a:pt x="37" y="78"/>
                        <a:pt x="38" y="80"/>
                        <a:pt x="40" y="80"/>
                      </a:cubicBezTo>
                      <a:cubicBezTo>
                        <a:pt x="41" y="80"/>
                        <a:pt x="42" y="79"/>
                        <a:pt x="43" y="80"/>
                      </a:cubicBezTo>
                      <a:cubicBezTo>
                        <a:pt x="44" y="80"/>
                        <a:pt x="42" y="81"/>
                        <a:pt x="42" y="82"/>
                      </a:cubicBezTo>
                      <a:cubicBezTo>
                        <a:pt x="43" y="83"/>
                        <a:pt x="44" y="84"/>
                        <a:pt x="46" y="84"/>
                      </a:cubicBezTo>
                      <a:cubicBezTo>
                        <a:pt x="46" y="84"/>
                        <a:pt x="47" y="84"/>
                        <a:pt x="48" y="84"/>
                      </a:cubicBezTo>
                      <a:cubicBezTo>
                        <a:pt x="50" y="84"/>
                        <a:pt x="51" y="85"/>
                        <a:pt x="52" y="86"/>
                      </a:cubicBezTo>
                      <a:cubicBezTo>
                        <a:pt x="53" y="87"/>
                        <a:pt x="53" y="89"/>
                        <a:pt x="54" y="90"/>
                      </a:cubicBezTo>
                      <a:cubicBezTo>
                        <a:pt x="55" y="91"/>
                        <a:pt x="57" y="92"/>
                        <a:pt x="58" y="93"/>
                      </a:cubicBezTo>
                      <a:cubicBezTo>
                        <a:pt x="59" y="94"/>
                        <a:pt x="60" y="95"/>
                        <a:pt x="61" y="95"/>
                      </a:cubicBezTo>
                      <a:cubicBezTo>
                        <a:pt x="63" y="95"/>
                        <a:pt x="63" y="91"/>
                        <a:pt x="65" y="91"/>
                      </a:cubicBezTo>
                      <a:cubicBezTo>
                        <a:pt x="67" y="92"/>
                        <a:pt x="68" y="94"/>
                        <a:pt x="69" y="96"/>
                      </a:cubicBezTo>
                      <a:cubicBezTo>
                        <a:pt x="70" y="97"/>
                        <a:pt x="68" y="98"/>
                        <a:pt x="69" y="99"/>
                      </a:cubicBezTo>
                      <a:cubicBezTo>
                        <a:pt x="70" y="99"/>
                        <a:pt x="71" y="99"/>
                        <a:pt x="72" y="98"/>
                      </a:cubicBezTo>
                      <a:cubicBezTo>
                        <a:pt x="74" y="97"/>
                        <a:pt x="74" y="95"/>
                        <a:pt x="75" y="95"/>
                      </a:cubicBezTo>
                      <a:cubicBezTo>
                        <a:pt x="77" y="94"/>
                        <a:pt x="79" y="95"/>
                        <a:pt x="81" y="95"/>
                      </a:cubicBezTo>
                      <a:cubicBezTo>
                        <a:pt x="82" y="96"/>
                        <a:pt x="83" y="97"/>
                        <a:pt x="83" y="97"/>
                      </a:cubicBezTo>
                      <a:cubicBezTo>
                        <a:pt x="85" y="96"/>
                        <a:pt x="85" y="94"/>
                        <a:pt x="87" y="94"/>
                      </a:cubicBezTo>
                      <a:cubicBezTo>
                        <a:pt x="89" y="94"/>
                        <a:pt x="91" y="94"/>
                        <a:pt x="93" y="95"/>
                      </a:cubicBezTo>
                      <a:cubicBezTo>
                        <a:pt x="95" y="96"/>
                        <a:pt x="96" y="98"/>
                        <a:pt x="97" y="99"/>
                      </a:cubicBezTo>
                      <a:cubicBezTo>
                        <a:pt x="99" y="100"/>
                        <a:pt x="101" y="100"/>
                        <a:pt x="103" y="100"/>
                      </a:cubicBezTo>
                      <a:cubicBezTo>
                        <a:pt x="104" y="101"/>
                        <a:pt x="105" y="102"/>
                        <a:pt x="106" y="101"/>
                      </a:cubicBezTo>
                      <a:cubicBezTo>
                        <a:pt x="107" y="101"/>
                        <a:pt x="107" y="100"/>
                        <a:pt x="106" y="99"/>
                      </a:cubicBezTo>
                      <a:cubicBezTo>
                        <a:pt x="106" y="99"/>
                        <a:pt x="104" y="99"/>
                        <a:pt x="104" y="98"/>
                      </a:cubicBezTo>
                      <a:cubicBezTo>
                        <a:pt x="103" y="97"/>
                        <a:pt x="105" y="95"/>
                        <a:pt x="104" y="94"/>
                      </a:cubicBezTo>
                      <a:cubicBezTo>
                        <a:pt x="104" y="93"/>
                        <a:pt x="103" y="92"/>
                        <a:pt x="103" y="91"/>
                      </a:cubicBezTo>
                      <a:cubicBezTo>
                        <a:pt x="105" y="88"/>
                        <a:pt x="107" y="85"/>
                        <a:pt x="109" y="83"/>
                      </a:cubicBezTo>
                      <a:cubicBezTo>
                        <a:pt x="111" y="81"/>
                        <a:pt x="113" y="82"/>
                        <a:pt x="115" y="81"/>
                      </a:cubicBezTo>
                      <a:cubicBezTo>
                        <a:pt x="116" y="80"/>
                        <a:pt x="117" y="80"/>
                        <a:pt x="118" y="79"/>
                      </a:cubicBezTo>
                      <a:cubicBezTo>
                        <a:pt x="119" y="78"/>
                        <a:pt x="120" y="77"/>
                        <a:pt x="120" y="76"/>
                      </a:cubicBezTo>
                      <a:cubicBezTo>
                        <a:pt x="120" y="74"/>
                        <a:pt x="117" y="73"/>
                        <a:pt x="116" y="71"/>
                      </a:cubicBezTo>
                      <a:cubicBezTo>
                        <a:pt x="116" y="71"/>
                        <a:pt x="120" y="72"/>
                        <a:pt x="119" y="71"/>
                      </a:cubicBezTo>
                      <a:cubicBezTo>
                        <a:pt x="118" y="69"/>
                        <a:pt x="115" y="68"/>
                        <a:pt x="114" y="66"/>
                      </a:cubicBezTo>
                      <a:cubicBezTo>
                        <a:pt x="113" y="64"/>
                        <a:pt x="114" y="61"/>
                        <a:pt x="114" y="5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1" name="Freeform 2644"/>
                <p:cNvSpPr>
                  <a:spLocks noChangeAspect="1"/>
                </p:cNvSpPr>
                <p:nvPr/>
              </p:nvSpPr>
              <p:spPr bwMode="auto">
                <a:xfrm>
                  <a:off x="4981575" y="2554288"/>
                  <a:ext cx="66675" cy="28575"/>
                </a:xfrm>
                <a:custGeom>
                  <a:avLst/>
                  <a:gdLst>
                    <a:gd name="T0" fmla="*/ 38 w 35"/>
                    <a:gd name="T1" fmla="*/ 16 h 15"/>
                    <a:gd name="T2" fmla="*/ 30 w 35"/>
                    <a:gd name="T3" fmla="*/ 18 h 15"/>
                    <a:gd name="T4" fmla="*/ 23 w 35"/>
                    <a:gd name="T5" fmla="*/ 17 h 15"/>
                    <a:gd name="T6" fmla="*/ 2 w 35"/>
                    <a:gd name="T7" fmla="*/ 16 h 15"/>
                    <a:gd name="T8" fmla="*/ 8 w 35"/>
                    <a:gd name="T9" fmla="*/ 12 h 15"/>
                    <a:gd name="T10" fmla="*/ 7 w 35"/>
                    <a:gd name="T11" fmla="*/ 11 h 15"/>
                    <a:gd name="T12" fmla="*/ 2 w 35"/>
                    <a:gd name="T13" fmla="*/ 12 h 15"/>
                    <a:gd name="T14" fmla="*/ 1 w 35"/>
                    <a:gd name="T15" fmla="*/ 7 h 15"/>
                    <a:gd name="T16" fmla="*/ 7 w 35"/>
                    <a:gd name="T17" fmla="*/ 6 h 15"/>
                    <a:gd name="T18" fmla="*/ 13 w 35"/>
                    <a:gd name="T19" fmla="*/ 1 h 15"/>
                    <a:gd name="T20" fmla="*/ 13 w 35"/>
                    <a:gd name="T21" fmla="*/ 2 h 15"/>
                    <a:gd name="T22" fmla="*/ 11 w 35"/>
                    <a:gd name="T23" fmla="*/ 6 h 15"/>
                    <a:gd name="T24" fmla="*/ 19 w 35"/>
                    <a:gd name="T25" fmla="*/ 6 h 15"/>
                    <a:gd name="T26" fmla="*/ 19 w 35"/>
                    <a:gd name="T27" fmla="*/ 1 h 15"/>
                    <a:gd name="T28" fmla="*/ 22 w 35"/>
                    <a:gd name="T29" fmla="*/ 0 h 15"/>
                    <a:gd name="T30" fmla="*/ 28 w 35"/>
                    <a:gd name="T31" fmla="*/ 4 h 15"/>
                    <a:gd name="T32" fmla="*/ 32 w 35"/>
                    <a:gd name="T33" fmla="*/ 4 h 15"/>
                    <a:gd name="T34" fmla="*/ 35 w 35"/>
                    <a:gd name="T35" fmla="*/ 2 h 15"/>
                    <a:gd name="T36" fmla="*/ 41 w 35"/>
                    <a:gd name="T37" fmla="*/ 6 h 15"/>
                    <a:gd name="T38" fmla="*/ 41 w 35"/>
                    <a:gd name="T39" fmla="*/ 11 h 15"/>
                    <a:gd name="T40" fmla="*/ 38 w 35"/>
                    <a:gd name="T41" fmla="*/ 16 h 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5"/>
                    <a:gd name="T64" fmla="*/ 0 h 15"/>
                    <a:gd name="T65" fmla="*/ 35 w 35"/>
                    <a:gd name="T66" fmla="*/ 15 h 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5" h="15">
                      <a:moveTo>
                        <a:pt x="32" y="13"/>
                      </a:moveTo>
                      <a:cubicBezTo>
                        <a:pt x="29" y="14"/>
                        <a:pt x="27" y="15"/>
                        <a:pt x="25" y="15"/>
                      </a:cubicBezTo>
                      <a:cubicBezTo>
                        <a:pt x="23" y="15"/>
                        <a:pt x="21" y="14"/>
                        <a:pt x="19" y="14"/>
                      </a:cubicBezTo>
                      <a:cubicBezTo>
                        <a:pt x="13" y="14"/>
                        <a:pt x="7" y="14"/>
                        <a:pt x="2" y="13"/>
                      </a:cubicBezTo>
                      <a:cubicBezTo>
                        <a:pt x="3" y="12"/>
                        <a:pt x="5" y="12"/>
                        <a:pt x="7" y="10"/>
                      </a:cubicBezTo>
                      <a:cubicBezTo>
                        <a:pt x="7" y="10"/>
                        <a:pt x="6" y="9"/>
                        <a:pt x="6" y="9"/>
                      </a:cubicBezTo>
                      <a:cubicBezTo>
                        <a:pt x="5" y="9"/>
                        <a:pt x="3" y="11"/>
                        <a:pt x="2" y="10"/>
                      </a:cubicBezTo>
                      <a:cubicBezTo>
                        <a:pt x="1" y="9"/>
                        <a:pt x="0" y="7"/>
                        <a:pt x="1" y="6"/>
                      </a:cubicBezTo>
                      <a:cubicBezTo>
                        <a:pt x="2" y="5"/>
                        <a:pt x="4" y="6"/>
                        <a:pt x="6" y="5"/>
                      </a:cubicBezTo>
                      <a:cubicBezTo>
                        <a:pt x="8" y="4"/>
                        <a:pt x="9" y="2"/>
                        <a:pt x="11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0" y="3"/>
                        <a:pt x="8" y="4"/>
                        <a:pt x="9" y="5"/>
                      </a:cubicBezTo>
                      <a:cubicBezTo>
                        <a:pt x="11" y="6"/>
                        <a:pt x="14" y="6"/>
                        <a:pt x="16" y="5"/>
                      </a:cubicBezTo>
                      <a:cubicBezTo>
                        <a:pt x="17" y="4"/>
                        <a:pt x="15" y="2"/>
                        <a:pt x="16" y="1"/>
                      </a:cubicBezTo>
                      <a:cubicBezTo>
                        <a:pt x="16" y="1"/>
                        <a:pt x="17" y="0"/>
                        <a:pt x="18" y="0"/>
                      </a:cubicBezTo>
                      <a:cubicBezTo>
                        <a:pt x="20" y="1"/>
                        <a:pt x="21" y="2"/>
                        <a:pt x="23" y="3"/>
                      </a:cubicBezTo>
                      <a:cubicBezTo>
                        <a:pt x="24" y="3"/>
                        <a:pt x="25" y="3"/>
                        <a:pt x="27" y="3"/>
                      </a:cubicBezTo>
                      <a:cubicBezTo>
                        <a:pt x="28" y="3"/>
                        <a:pt x="28" y="2"/>
                        <a:pt x="29" y="2"/>
                      </a:cubicBezTo>
                      <a:cubicBezTo>
                        <a:pt x="31" y="3"/>
                        <a:pt x="33" y="4"/>
                        <a:pt x="34" y="5"/>
                      </a:cubicBezTo>
                      <a:cubicBezTo>
                        <a:pt x="35" y="6"/>
                        <a:pt x="34" y="8"/>
                        <a:pt x="34" y="9"/>
                      </a:cubicBezTo>
                      <a:cubicBezTo>
                        <a:pt x="34" y="11"/>
                        <a:pt x="33" y="12"/>
                        <a:pt x="32" y="1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2" name="Freeform 2645"/>
                <p:cNvSpPr>
                  <a:spLocks noChangeAspect="1"/>
                </p:cNvSpPr>
                <p:nvPr/>
              </p:nvSpPr>
              <p:spPr bwMode="auto">
                <a:xfrm>
                  <a:off x="5003800" y="2505075"/>
                  <a:ext cx="133350" cy="90488"/>
                </a:xfrm>
                <a:custGeom>
                  <a:avLst/>
                  <a:gdLst>
                    <a:gd name="T0" fmla="*/ 7 w 70"/>
                    <a:gd name="T1" fmla="*/ 31 h 48"/>
                    <a:gd name="T2" fmla="*/ 5 w 70"/>
                    <a:gd name="T3" fmla="*/ 24 h 48"/>
                    <a:gd name="T4" fmla="*/ 1 w 70"/>
                    <a:gd name="T5" fmla="*/ 17 h 48"/>
                    <a:gd name="T6" fmla="*/ 0 w 70"/>
                    <a:gd name="T7" fmla="*/ 11 h 48"/>
                    <a:gd name="T8" fmla="*/ 5 w 70"/>
                    <a:gd name="T9" fmla="*/ 6 h 48"/>
                    <a:gd name="T10" fmla="*/ 14 w 70"/>
                    <a:gd name="T11" fmla="*/ 1 h 48"/>
                    <a:gd name="T12" fmla="*/ 29 w 70"/>
                    <a:gd name="T13" fmla="*/ 4 h 48"/>
                    <a:gd name="T14" fmla="*/ 43 w 70"/>
                    <a:gd name="T15" fmla="*/ 5 h 48"/>
                    <a:gd name="T16" fmla="*/ 48 w 70"/>
                    <a:gd name="T17" fmla="*/ 7 h 48"/>
                    <a:gd name="T18" fmla="*/ 55 w 70"/>
                    <a:gd name="T19" fmla="*/ 5 h 48"/>
                    <a:gd name="T20" fmla="*/ 62 w 70"/>
                    <a:gd name="T21" fmla="*/ 10 h 48"/>
                    <a:gd name="T22" fmla="*/ 72 w 70"/>
                    <a:gd name="T23" fmla="*/ 15 h 48"/>
                    <a:gd name="T24" fmla="*/ 82 w 70"/>
                    <a:gd name="T25" fmla="*/ 23 h 48"/>
                    <a:gd name="T26" fmla="*/ 82 w 70"/>
                    <a:gd name="T27" fmla="*/ 31 h 48"/>
                    <a:gd name="T28" fmla="*/ 71 w 70"/>
                    <a:gd name="T29" fmla="*/ 33 h 48"/>
                    <a:gd name="T30" fmla="*/ 67 w 70"/>
                    <a:gd name="T31" fmla="*/ 43 h 48"/>
                    <a:gd name="T32" fmla="*/ 68 w 70"/>
                    <a:gd name="T33" fmla="*/ 49 h 48"/>
                    <a:gd name="T34" fmla="*/ 58 w 70"/>
                    <a:gd name="T35" fmla="*/ 49 h 48"/>
                    <a:gd name="T36" fmla="*/ 54 w 70"/>
                    <a:gd name="T37" fmla="*/ 55 h 48"/>
                    <a:gd name="T38" fmla="*/ 48 w 70"/>
                    <a:gd name="T39" fmla="*/ 55 h 48"/>
                    <a:gd name="T40" fmla="*/ 42 w 70"/>
                    <a:gd name="T41" fmla="*/ 57 h 48"/>
                    <a:gd name="T42" fmla="*/ 36 w 70"/>
                    <a:gd name="T43" fmla="*/ 56 h 48"/>
                    <a:gd name="T44" fmla="*/ 30 w 70"/>
                    <a:gd name="T45" fmla="*/ 51 h 48"/>
                    <a:gd name="T46" fmla="*/ 24 w 70"/>
                    <a:gd name="T47" fmla="*/ 46 h 48"/>
                    <a:gd name="T48" fmla="*/ 26 w 70"/>
                    <a:gd name="T49" fmla="*/ 42 h 48"/>
                    <a:gd name="T50" fmla="*/ 26 w 70"/>
                    <a:gd name="T51" fmla="*/ 37 h 48"/>
                    <a:gd name="T52" fmla="*/ 20 w 70"/>
                    <a:gd name="T53" fmla="*/ 33 h 48"/>
                    <a:gd name="T54" fmla="*/ 18 w 70"/>
                    <a:gd name="T55" fmla="*/ 34 h 48"/>
                    <a:gd name="T56" fmla="*/ 13 w 70"/>
                    <a:gd name="T57" fmla="*/ 34 h 48"/>
                    <a:gd name="T58" fmla="*/ 7 w 70"/>
                    <a:gd name="T59" fmla="*/ 31 h 4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70"/>
                    <a:gd name="T91" fmla="*/ 0 h 48"/>
                    <a:gd name="T92" fmla="*/ 70 w 70"/>
                    <a:gd name="T93" fmla="*/ 48 h 48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70" h="48">
                      <a:moveTo>
                        <a:pt x="6" y="26"/>
                      </a:moveTo>
                      <a:cubicBezTo>
                        <a:pt x="5" y="24"/>
                        <a:pt x="5" y="22"/>
                        <a:pt x="4" y="20"/>
                      </a:cubicBezTo>
                      <a:cubicBezTo>
                        <a:pt x="3" y="18"/>
                        <a:pt x="2" y="16"/>
                        <a:pt x="1" y="14"/>
                      </a:cubicBezTo>
                      <a:cubicBezTo>
                        <a:pt x="1" y="13"/>
                        <a:pt x="0" y="10"/>
                        <a:pt x="0" y="9"/>
                      </a:cubicBezTo>
                      <a:cubicBezTo>
                        <a:pt x="1" y="7"/>
                        <a:pt x="2" y="6"/>
                        <a:pt x="4" y="5"/>
                      </a:cubicBezTo>
                      <a:cubicBezTo>
                        <a:pt x="6" y="3"/>
                        <a:pt x="9" y="1"/>
                        <a:pt x="12" y="1"/>
                      </a:cubicBezTo>
                      <a:cubicBezTo>
                        <a:pt x="16" y="0"/>
                        <a:pt x="20" y="2"/>
                        <a:pt x="24" y="3"/>
                      </a:cubicBezTo>
                      <a:cubicBezTo>
                        <a:pt x="28" y="3"/>
                        <a:pt x="32" y="3"/>
                        <a:pt x="36" y="4"/>
                      </a:cubicBezTo>
                      <a:cubicBezTo>
                        <a:pt x="37" y="5"/>
                        <a:pt x="39" y="6"/>
                        <a:pt x="40" y="6"/>
                      </a:cubicBezTo>
                      <a:cubicBezTo>
                        <a:pt x="42" y="7"/>
                        <a:pt x="44" y="4"/>
                        <a:pt x="46" y="4"/>
                      </a:cubicBezTo>
                      <a:cubicBezTo>
                        <a:pt x="48" y="5"/>
                        <a:pt x="50" y="7"/>
                        <a:pt x="52" y="8"/>
                      </a:cubicBezTo>
                      <a:cubicBezTo>
                        <a:pt x="55" y="10"/>
                        <a:pt x="57" y="12"/>
                        <a:pt x="60" y="13"/>
                      </a:cubicBezTo>
                      <a:cubicBezTo>
                        <a:pt x="63" y="15"/>
                        <a:pt x="65" y="17"/>
                        <a:pt x="68" y="19"/>
                      </a:cubicBezTo>
                      <a:cubicBezTo>
                        <a:pt x="68" y="21"/>
                        <a:pt x="70" y="24"/>
                        <a:pt x="68" y="26"/>
                      </a:cubicBezTo>
                      <a:cubicBezTo>
                        <a:pt x="66" y="28"/>
                        <a:pt x="61" y="26"/>
                        <a:pt x="59" y="28"/>
                      </a:cubicBezTo>
                      <a:cubicBezTo>
                        <a:pt x="57" y="30"/>
                        <a:pt x="57" y="33"/>
                        <a:pt x="56" y="36"/>
                      </a:cubicBezTo>
                      <a:cubicBezTo>
                        <a:pt x="56" y="38"/>
                        <a:pt x="59" y="40"/>
                        <a:pt x="57" y="41"/>
                      </a:cubicBezTo>
                      <a:cubicBezTo>
                        <a:pt x="55" y="43"/>
                        <a:pt x="51" y="40"/>
                        <a:pt x="48" y="41"/>
                      </a:cubicBezTo>
                      <a:cubicBezTo>
                        <a:pt x="47" y="42"/>
                        <a:pt x="47" y="45"/>
                        <a:pt x="45" y="46"/>
                      </a:cubicBezTo>
                      <a:cubicBezTo>
                        <a:pt x="44" y="47"/>
                        <a:pt x="41" y="46"/>
                        <a:pt x="40" y="46"/>
                      </a:cubicBezTo>
                      <a:cubicBezTo>
                        <a:pt x="38" y="46"/>
                        <a:pt x="37" y="48"/>
                        <a:pt x="35" y="48"/>
                      </a:cubicBezTo>
                      <a:cubicBezTo>
                        <a:pt x="33" y="48"/>
                        <a:pt x="32" y="47"/>
                        <a:pt x="30" y="47"/>
                      </a:cubicBezTo>
                      <a:cubicBezTo>
                        <a:pt x="28" y="46"/>
                        <a:pt x="27" y="44"/>
                        <a:pt x="25" y="43"/>
                      </a:cubicBezTo>
                      <a:cubicBezTo>
                        <a:pt x="24" y="42"/>
                        <a:pt x="22" y="41"/>
                        <a:pt x="20" y="39"/>
                      </a:cubicBezTo>
                      <a:cubicBezTo>
                        <a:pt x="21" y="38"/>
                        <a:pt x="22" y="37"/>
                        <a:pt x="22" y="35"/>
                      </a:cubicBezTo>
                      <a:cubicBezTo>
                        <a:pt x="22" y="34"/>
                        <a:pt x="23" y="32"/>
                        <a:pt x="22" y="31"/>
                      </a:cubicBezTo>
                      <a:cubicBezTo>
                        <a:pt x="21" y="30"/>
                        <a:pt x="19" y="29"/>
                        <a:pt x="17" y="28"/>
                      </a:cubicBezTo>
                      <a:cubicBezTo>
                        <a:pt x="16" y="28"/>
                        <a:pt x="16" y="29"/>
                        <a:pt x="15" y="29"/>
                      </a:cubicBezTo>
                      <a:cubicBezTo>
                        <a:pt x="13" y="29"/>
                        <a:pt x="12" y="29"/>
                        <a:pt x="11" y="29"/>
                      </a:cubicBezTo>
                      <a:cubicBezTo>
                        <a:pt x="9" y="28"/>
                        <a:pt x="8" y="27"/>
                        <a:pt x="6" y="2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3" name="Freeform 2646"/>
                <p:cNvSpPr>
                  <a:spLocks noChangeAspect="1"/>
                </p:cNvSpPr>
                <p:nvPr/>
              </p:nvSpPr>
              <p:spPr bwMode="auto">
                <a:xfrm>
                  <a:off x="5002213" y="2444750"/>
                  <a:ext cx="163513" cy="95250"/>
                </a:xfrm>
                <a:custGeom>
                  <a:avLst/>
                  <a:gdLst>
                    <a:gd name="T0" fmla="*/ 87 w 86"/>
                    <a:gd name="T1" fmla="*/ 11 h 50"/>
                    <a:gd name="T2" fmla="*/ 84 w 86"/>
                    <a:gd name="T3" fmla="*/ 11 h 50"/>
                    <a:gd name="T4" fmla="*/ 79 w 86"/>
                    <a:gd name="T5" fmla="*/ 13 h 50"/>
                    <a:gd name="T6" fmla="*/ 71 w 86"/>
                    <a:gd name="T7" fmla="*/ 7 h 50"/>
                    <a:gd name="T8" fmla="*/ 60 w 86"/>
                    <a:gd name="T9" fmla="*/ 2 h 50"/>
                    <a:gd name="T10" fmla="*/ 55 w 86"/>
                    <a:gd name="T11" fmla="*/ 1 h 50"/>
                    <a:gd name="T12" fmla="*/ 47 w 86"/>
                    <a:gd name="T13" fmla="*/ 6 h 50"/>
                    <a:gd name="T14" fmla="*/ 49 w 86"/>
                    <a:gd name="T15" fmla="*/ 17 h 50"/>
                    <a:gd name="T16" fmla="*/ 44 w 86"/>
                    <a:gd name="T17" fmla="*/ 24 h 50"/>
                    <a:gd name="T18" fmla="*/ 35 w 86"/>
                    <a:gd name="T19" fmla="*/ 28 h 50"/>
                    <a:gd name="T20" fmla="*/ 29 w 86"/>
                    <a:gd name="T21" fmla="*/ 19 h 50"/>
                    <a:gd name="T22" fmla="*/ 23 w 86"/>
                    <a:gd name="T23" fmla="*/ 13 h 50"/>
                    <a:gd name="T24" fmla="*/ 22 w 86"/>
                    <a:gd name="T25" fmla="*/ 10 h 50"/>
                    <a:gd name="T26" fmla="*/ 11 w 86"/>
                    <a:gd name="T27" fmla="*/ 14 h 50"/>
                    <a:gd name="T28" fmla="*/ 7 w 86"/>
                    <a:gd name="T29" fmla="*/ 19 h 50"/>
                    <a:gd name="T30" fmla="*/ 1 w 86"/>
                    <a:gd name="T31" fmla="*/ 34 h 50"/>
                    <a:gd name="T32" fmla="*/ 1 w 86"/>
                    <a:gd name="T33" fmla="*/ 48 h 50"/>
                    <a:gd name="T34" fmla="*/ 6 w 86"/>
                    <a:gd name="T35" fmla="*/ 43 h 50"/>
                    <a:gd name="T36" fmla="*/ 16 w 86"/>
                    <a:gd name="T37" fmla="*/ 38 h 50"/>
                    <a:gd name="T38" fmla="*/ 30 w 86"/>
                    <a:gd name="T39" fmla="*/ 41 h 50"/>
                    <a:gd name="T40" fmla="*/ 44 w 86"/>
                    <a:gd name="T41" fmla="*/ 42 h 50"/>
                    <a:gd name="T42" fmla="*/ 49 w 86"/>
                    <a:gd name="T43" fmla="*/ 44 h 50"/>
                    <a:gd name="T44" fmla="*/ 56 w 86"/>
                    <a:gd name="T45" fmla="*/ 42 h 50"/>
                    <a:gd name="T46" fmla="*/ 63 w 86"/>
                    <a:gd name="T47" fmla="*/ 47 h 50"/>
                    <a:gd name="T48" fmla="*/ 73 w 86"/>
                    <a:gd name="T49" fmla="*/ 53 h 50"/>
                    <a:gd name="T50" fmla="*/ 83 w 86"/>
                    <a:gd name="T51" fmla="*/ 60 h 50"/>
                    <a:gd name="T52" fmla="*/ 87 w 86"/>
                    <a:gd name="T53" fmla="*/ 55 h 50"/>
                    <a:gd name="T54" fmla="*/ 95 w 86"/>
                    <a:gd name="T55" fmla="*/ 56 h 50"/>
                    <a:gd name="T56" fmla="*/ 98 w 86"/>
                    <a:gd name="T57" fmla="*/ 49 h 50"/>
                    <a:gd name="T58" fmla="*/ 102 w 86"/>
                    <a:gd name="T59" fmla="*/ 46 h 50"/>
                    <a:gd name="T60" fmla="*/ 103 w 86"/>
                    <a:gd name="T61" fmla="*/ 41 h 50"/>
                    <a:gd name="T62" fmla="*/ 96 w 86"/>
                    <a:gd name="T63" fmla="*/ 29 h 50"/>
                    <a:gd name="T64" fmla="*/ 96 w 86"/>
                    <a:gd name="T65" fmla="*/ 20 h 50"/>
                    <a:gd name="T66" fmla="*/ 92 w 86"/>
                    <a:gd name="T67" fmla="*/ 16 h 50"/>
                    <a:gd name="T68" fmla="*/ 87 w 86"/>
                    <a:gd name="T69" fmla="*/ 11 h 5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86"/>
                    <a:gd name="T106" fmla="*/ 0 h 50"/>
                    <a:gd name="T107" fmla="*/ 86 w 86"/>
                    <a:gd name="T108" fmla="*/ 50 h 5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86" h="50">
                      <a:moveTo>
                        <a:pt x="73" y="9"/>
                      </a:moveTo>
                      <a:cubicBezTo>
                        <a:pt x="72" y="9"/>
                        <a:pt x="71" y="9"/>
                        <a:pt x="70" y="9"/>
                      </a:cubicBezTo>
                      <a:cubicBezTo>
                        <a:pt x="68" y="10"/>
                        <a:pt x="67" y="11"/>
                        <a:pt x="66" y="11"/>
                      </a:cubicBezTo>
                      <a:cubicBezTo>
                        <a:pt x="63" y="10"/>
                        <a:pt x="61" y="8"/>
                        <a:pt x="59" y="6"/>
                      </a:cubicBezTo>
                      <a:cubicBezTo>
                        <a:pt x="56" y="5"/>
                        <a:pt x="53" y="4"/>
                        <a:pt x="50" y="2"/>
                      </a:cubicBezTo>
                      <a:cubicBezTo>
                        <a:pt x="49" y="2"/>
                        <a:pt x="47" y="0"/>
                        <a:pt x="46" y="1"/>
                      </a:cubicBezTo>
                      <a:cubicBezTo>
                        <a:pt x="43" y="1"/>
                        <a:pt x="41" y="4"/>
                        <a:pt x="39" y="5"/>
                      </a:cubicBezTo>
                      <a:cubicBezTo>
                        <a:pt x="39" y="8"/>
                        <a:pt x="41" y="11"/>
                        <a:pt x="41" y="14"/>
                      </a:cubicBezTo>
                      <a:cubicBezTo>
                        <a:pt x="40" y="17"/>
                        <a:pt x="39" y="19"/>
                        <a:pt x="37" y="20"/>
                      </a:cubicBezTo>
                      <a:cubicBezTo>
                        <a:pt x="35" y="22"/>
                        <a:pt x="32" y="24"/>
                        <a:pt x="29" y="23"/>
                      </a:cubicBezTo>
                      <a:cubicBezTo>
                        <a:pt x="27" y="22"/>
                        <a:pt x="26" y="18"/>
                        <a:pt x="24" y="16"/>
                      </a:cubicBezTo>
                      <a:cubicBezTo>
                        <a:pt x="23" y="14"/>
                        <a:pt x="20" y="13"/>
                        <a:pt x="19" y="11"/>
                      </a:cubicBezTo>
                      <a:cubicBezTo>
                        <a:pt x="18" y="10"/>
                        <a:pt x="19" y="8"/>
                        <a:pt x="18" y="8"/>
                      </a:cubicBezTo>
                      <a:cubicBezTo>
                        <a:pt x="15" y="9"/>
                        <a:pt x="12" y="10"/>
                        <a:pt x="9" y="12"/>
                      </a:cubicBezTo>
                      <a:cubicBezTo>
                        <a:pt x="8" y="13"/>
                        <a:pt x="6" y="15"/>
                        <a:pt x="6" y="16"/>
                      </a:cubicBezTo>
                      <a:cubicBezTo>
                        <a:pt x="5" y="21"/>
                        <a:pt x="3" y="25"/>
                        <a:pt x="1" y="28"/>
                      </a:cubicBezTo>
                      <a:cubicBezTo>
                        <a:pt x="0" y="32"/>
                        <a:pt x="1" y="36"/>
                        <a:pt x="1" y="40"/>
                      </a:cubicBezTo>
                      <a:cubicBezTo>
                        <a:pt x="2" y="38"/>
                        <a:pt x="3" y="37"/>
                        <a:pt x="5" y="36"/>
                      </a:cubicBezTo>
                      <a:cubicBezTo>
                        <a:pt x="7" y="34"/>
                        <a:pt x="10" y="32"/>
                        <a:pt x="13" y="32"/>
                      </a:cubicBezTo>
                      <a:cubicBezTo>
                        <a:pt x="17" y="31"/>
                        <a:pt x="21" y="33"/>
                        <a:pt x="25" y="34"/>
                      </a:cubicBezTo>
                      <a:cubicBezTo>
                        <a:pt x="29" y="34"/>
                        <a:pt x="33" y="34"/>
                        <a:pt x="37" y="35"/>
                      </a:cubicBezTo>
                      <a:cubicBezTo>
                        <a:pt x="38" y="36"/>
                        <a:pt x="40" y="37"/>
                        <a:pt x="41" y="37"/>
                      </a:cubicBezTo>
                      <a:cubicBezTo>
                        <a:pt x="43" y="38"/>
                        <a:pt x="45" y="35"/>
                        <a:pt x="47" y="35"/>
                      </a:cubicBezTo>
                      <a:cubicBezTo>
                        <a:pt x="49" y="36"/>
                        <a:pt x="51" y="38"/>
                        <a:pt x="53" y="39"/>
                      </a:cubicBezTo>
                      <a:cubicBezTo>
                        <a:pt x="56" y="41"/>
                        <a:pt x="58" y="43"/>
                        <a:pt x="61" y="44"/>
                      </a:cubicBezTo>
                      <a:cubicBezTo>
                        <a:pt x="64" y="46"/>
                        <a:pt x="66" y="48"/>
                        <a:pt x="69" y="50"/>
                      </a:cubicBezTo>
                      <a:cubicBezTo>
                        <a:pt x="70" y="49"/>
                        <a:pt x="71" y="47"/>
                        <a:pt x="73" y="46"/>
                      </a:cubicBezTo>
                      <a:cubicBezTo>
                        <a:pt x="75" y="46"/>
                        <a:pt x="77" y="48"/>
                        <a:pt x="79" y="47"/>
                      </a:cubicBezTo>
                      <a:cubicBezTo>
                        <a:pt x="80" y="45"/>
                        <a:pt x="81" y="43"/>
                        <a:pt x="82" y="41"/>
                      </a:cubicBezTo>
                      <a:cubicBezTo>
                        <a:pt x="83" y="40"/>
                        <a:pt x="84" y="39"/>
                        <a:pt x="85" y="38"/>
                      </a:cubicBezTo>
                      <a:cubicBezTo>
                        <a:pt x="85" y="37"/>
                        <a:pt x="86" y="35"/>
                        <a:pt x="86" y="34"/>
                      </a:cubicBezTo>
                      <a:cubicBezTo>
                        <a:pt x="85" y="30"/>
                        <a:pt x="82" y="28"/>
                        <a:pt x="80" y="24"/>
                      </a:cubicBezTo>
                      <a:cubicBezTo>
                        <a:pt x="80" y="22"/>
                        <a:pt x="81" y="19"/>
                        <a:pt x="80" y="17"/>
                      </a:cubicBezTo>
                      <a:cubicBezTo>
                        <a:pt x="80" y="15"/>
                        <a:pt x="78" y="15"/>
                        <a:pt x="77" y="13"/>
                      </a:cubicBezTo>
                      <a:cubicBezTo>
                        <a:pt x="75" y="12"/>
                        <a:pt x="74" y="10"/>
                        <a:pt x="73" y="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4" name="Freeform 2647"/>
                <p:cNvSpPr>
                  <a:spLocks noChangeAspect="1"/>
                </p:cNvSpPr>
                <p:nvPr/>
              </p:nvSpPr>
              <p:spPr bwMode="auto">
                <a:xfrm>
                  <a:off x="5053013" y="2395538"/>
                  <a:ext cx="101600" cy="71438"/>
                </a:xfrm>
                <a:custGeom>
                  <a:avLst/>
                  <a:gdLst>
                    <a:gd name="T0" fmla="*/ 56 w 53"/>
                    <a:gd name="T1" fmla="*/ 43 h 37"/>
                    <a:gd name="T2" fmla="*/ 52 w 53"/>
                    <a:gd name="T3" fmla="*/ 43 h 37"/>
                    <a:gd name="T4" fmla="*/ 47 w 53"/>
                    <a:gd name="T5" fmla="*/ 45 h 37"/>
                    <a:gd name="T6" fmla="*/ 39 w 53"/>
                    <a:gd name="T7" fmla="*/ 39 h 37"/>
                    <a:gd name="T8" fmla="*/ 28 w 53"/>
                    <a:gd name="T9" fmla="*/ 34 h 37"/>
                    <a:gd name="T10" fmla="*/ 23 w 53"/>
                    <a:gd name="T11" fmla="*/ 33 h 37"/>
                    <a:gd name="T12" fmla="*/ 14 w 53"/>
                    <a:gd name="T13" fmla="*/ 38 h 37"/>
                    <a:gd name="T14" fmla="*/ 17 w 53"/>
                    <a:gd name="T15" fmla="*/ 27 h 37"/>
                    <a:gd name="T16" fmla="*/ 12 w 53"/>
                    <a:gd name="T17" fmla="*/ 27 h 37"/>
                    <a:gd name="T18" fmla="*/ 8 w 53"/>
                    <a:gd name="T19" fmla="*/ 29 h 37"/>
                    <a:gd name="T20" fmla="*/ 2 w 53"/>
                    <a:gd name="T21" fmla="*/ 23 h 37"/>
                    <a:gd name="T22" fmla="*/ 2 w 53"/>
                    <a:gd name="T23" fmla="*/ 18 h 37"/>
                    <a:gd name="T24" fmla="*/ 0 w 53"/>
                    <a:gd name="T25" fmla="*/ 13 h 37"/>
                    <a:gd name="T26" fmla="*/ 2 w 53"/>
                    <a:gd name="T27" fmla="*/ 7 h 37"/>
                    <a:gd name="T28" fmla="*/ 12 w 53"/>
                    <a:gd name="T29" fmla="*/ 4 h 37"/>
                    <a:gd name="T30" fmla="*/ 29 w 53"/>
                    <a:gd name="T31" fmla="*/ 0 h 37"/>
                    <a:gd name="T32" fmla="*/ 43 w 53"/>
                    <a:gd name="T33" fmla="*/ 0 h 37"/>
                    <a:gd name="T34" fmla="*/ 50 w 53"/>
                    <a:gd name="T35" fmla="*/ 4 h 37"/>
                    <a:gd name="T36" fmla="*/ 64 w 53"/>
                    <a:gd name="T37" fmla="*/ 4 h 37"/>
                    <a:gd name="T38" fmla="*/ 63 w 53"/>
                    <a:gd name="T39" fmla="*/ 10 h 37"/>
                    <a:gd name="T40" fmla="*/ 62 w 53"/>
                    <a:gd name="T41" fmla="*/ 13 h 37"/>
                    <a:gd name="T42" fmla="*/ 54 w 53"/>
                    <a:gd name="T43" fmla="*/ 15 h 37"/>
                    <a:gd name="T44" fmla="*/ 48 w 53"/>
                    <a:gd name="T45" fmla="*/ 17 h 37"/>
                    <a:gd name="T46" fmla="*/ 53 w 53"/>
                    <a:gd name="T47" fmla="*/ 27 h 37"/>
                    <a:gd name="T48" fmla="*/ 58 w 53"/>
                    <a:gd name="T49" fmla="*/ 38 h 37"/>
                    <a:gd name="T50" fmla="*/ 57 w 53"/>
                    <a:gd name="T51" fmla="*/ 40 h 37"/>
                    <a:gd name="T52" fmla="*/ 56 w 53"/>
                    <a:gd name="T53" fmla="*/ 43 h 3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3"/>
                    <a:gd name="T82" fmla="*/ 0 h 37"/>
                    <a:gd name="T83" fmla="*/ 53 w 53"/>
                    <a:gd name="T84" fmla="*/ 37 h 3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3" h="37">
                      <a:moveTo>
                        <a:pt x="46" y="35"/>
                      </a:moveTo>
                      <a:cubicBezTo>
                        <a:pt x="45" y="35"/>
                        <a:pt x="44" y="35"/>
                        <a:pt x="43" y="35"/>
                      </a:cubicBezTo>
                      <a:cubicBezTo>
                        <a:pt x="41" y="36"/>
                        <a:pt x="40" y="37"/>
                        <a:pt x="39" y="37"/>
                      </a:cubicBezTo>
                      <a:cubicBezTo>
                        <a:pt x="36" y="36"/>
                        <a:pt x="34" y="34"/>
                        <a:pt x="32" y="32"/>
                      </a:cubicBezTo>
                      <a:cubicBezTo>
                        <a:pt x="29" y="31"/>
                        <a:pt x="26" y="30"/>
                        <a:pt x="23" y="28"/>
                      </a:cubicBezTo>
                      <a:cubicBezTo>
                        <a:pt x="22" y="28"/>
                        <a:pt x="20" y="26"/>
                        <a:pt x="19" y="27"/>
                      </a:cubicBezTo>
                      <a:cubicBezTo>
                        <a:pt x="16" y="27"/>
                        <a:pt x="14" y="30"/>
                        <a:pt x="12" y="31"/>
                      </a:cubicBezTo>
                      <a:cubicBezTo>
                        <a:pt x="12" y="28"/>
                        <a:pt x="14" y="25"/>
                        <a:pt x="14" y="22"/>
                      </a:cubicBezTo>
                      <a:cubicBezTo>
                        <a:pt x="13" y="21"/>
                        <a:pt x="11" y="22"/>
                        <a:pt x="10" y="22"/>
                      </a:cubicBezTo>
                      <a:cubicBezTo>
                        <a:pt x="9" y="23"/>
                        <a:pt x="8" y="24"/>
                        <a:pt x="7" y="24"/>
                      </a:cubicBezTo>
                      <a:cubicBezTo>
                        <a:pt x="4" y="23"/>
                        <a:pt x="3" y="21"/>
                        <a:pt x="2" y="19"/>
                      </a:cubicBezTo>
                      <a:cubicBezTo>
                        <a:pt x="1" y="18"/>
                        <a:pt x="2" y="16"/>
                        <a:pt x="2" y="15"/>
                      </a:cubicBezTo>
                      <a:cubicBezTo>
                        <a:pt x="2" y="14"/>
                        <a:pt x="0" y="12"/>
                        <a:pt x="0" y="11"/>
                      </a:cubicBezTo>
                      <a:cubicBezTo>
                        <a:pt x="0" y="9"/>
                        <a:pt x="1" y="7"/>
                        <a:pt x="2" y="6"/>
                      </a:cubicBezTo>
                      <a:cubicBezTo>
                        <a:pt x="4" y="4"/>
                        <a:pt x="7" y="3"/>
                        <a:pt x="10" y="3"/>
                      </a:cubicBezTo>
                      <a:cubicBezTo>
                        <a:pt x="14" y="1"/>
                        <a:pt x="19" y="0"/>
                        <a:pt x="24" y="0"/>
                      </a:cubicBezTo>
                      <a:cubicBezTo>
                        <a:pt x="28" y="0"/>
                        <a:pt x="32" y="0"/>
                        <a:pt x="36" y="0"/>
                      </a:cubicBezTo>
                      <a:cubicBezTo>
                        <a:pt x="38" y="1"/>
                        <a:pt x="39" y="3"/>
                        <a:pt x="41" y="3"/>
                      </a:cubicBezTo>
                      <a:cubicBezTo>
                        <a:pt x="45" y="4"/>
                        <a:pt x="49" y="3"/>
                        <a:pt x="53" y="3"/>
                      </a:cubicBezTo>
                      <a:cubicBezTo>
                        <a:pt x="53" y="4"/>
                        <a:pt x="52" y="6"/>
                        <a:pt x="52" y="8"/>
                      </a:cubicBezTo>
                      <a:cubicBezTo>
                        <a:pt x="51" y="9"/>
                        <a:pt x="51" y="10"/>
                        <a:pt x="51" y="11"/>
                      </a:cubicBezTo>
                      <a:cubicBezTo>
                        <a:pt x="49" y="11"/>
                        <a:pt x="47" y="11"/>
                        <a:pt x="45" y="12"/>
                      </a:cubicBezTo>
                      <a:cubicBezTo>
                        <a:pt x="43" y="12"/>
                        <a:pt x="40" y="13"/>
                        <a:pt x="40" y="14"/>
                      </a:cubicBezTo>
                      <a:cubicBezTo>
                        <a:pt x="40" y="17"/>
                        <a:pt x="43" y="20"/>
                        <a:pt x="44" y="22"/>
                      </a:cubicBezTo>
                      <a:cubicBezTo>
                        <a:pt x="45" y="25"/>
                        <a:pt x="47" y="28"/>
                        <a:pt x="48" y="31"/>
                      </a:cubicBezTo>
                      <a:cubicBezTo>
                        <a:pt x="48" y="31"/>
                        <a:pt x="48" y="32"/>
                        <a:pt x="47" y="33"/>
                      </a:cubicBezTo>
                      <a:cubicBezTo>
                        <a:pt x="47" y="34"/>
                        <a:pt x="46" y="34"/>
                        <a:pt x="46" y="3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5" name="Freeform 2648"/>
                <p:cNvSpPr>
                  <a:spLocks noChangeAspect="1"/>
                </p:cNvSpPr>
                <p:nvPr/>
              </p:nvSpPr>
              <p:spPr bwMode="auto">
                <a:xfrm>
                  <a:off x="4976813" y="1985963"/>
                  <a:ext cx="242888" cy="401638"/>
                </a:xfrm>
                <a:custGeom>
                  <a:avLst/>
                  <a:gdLst>
                    <a:gd name="T0" fmla="*/ 58 w 127"/>
                    <a:gd name="T1" fmla="*/ 114 h 211"/>
                    <a:gd name="T2" fmla="*/ 66 w 127"/>
                    <a:gd name="T3" fmla="*/ 131 h 211"/>
                    <a:gd name="T4" fmla="*/ 47 w 127"/>
                    <a:gd name="T5" fmla="*/ 146 h 211"/>
                    <a:gd name="T6" fmla="*/ 27 w 127"/>
                    <a:gd name="T7" fmla="*/ 169 h 211"/>
                    <a:gd name="T8" fmla="*/ 12 w 127"/>
                    <a:gd name="T9" fmla="*/ 180 h 211"/>
                    <a:gd name="T10" fmla="*/ 16 w 127"/>
                    <a:gd name="T11" fmla="*/ 222 h 211"/>
                    <a:gd name="T12" fmla="*/ 31 w 127"/>
                    <a:gd name="T13" fmla="*/ 237 h 211"/>
                    <a:gd name="T14" fmla="*/ 41 w 127"/>
                    <a:gd name="T15" fmla="*/ 251 h 211"/>
                    <a:gd name="T16" fmla="*/ 71 w 127"/>
                    <a:gd name="T17" fmla="*/ 245 h 211"/>
                    <a:gd name="T18" fmla="*/ 99 w 127"/>
                    <a:gd name="T19" fmla="*/ 237 h 211"/>
                    <a:gd name="T20" fmla="*/ 113 w 127"/>
                    <a:gd name="T21" fmla="*/ 228 h 211"/>
                    <a:gd name="T22" fmla="*/ 135 w 127"/>
                    <a:gd name="T23" fmla="*/ 206 h 211"/>
                    <a:gd name="T24" fmla="*/ 153 w 127"/>
                    <a:gd name="T25" fmla="*/ 179 h 211"/>
                    <a:gd name="T26" fmla="*/ 134 w 127"/>
                    <a:gd name="T27" fmla="*/ 158 h 211"/>
                    <a:gd name="T28" fmla="*/ 136 w 127"/>
                    <a:gd name="T29" fmla="*/ 145 h 211"/>
                    <a:gd name="T30" fmla="*/ 131 w 127"/>
                    <a:gd name="T31" fmla="*/ 134 h 211"/>
                    <a:gd name="T32" fmla="*/ 126 w 127"/>
                    <a:gd name="T33" fmla="*/ 126 h 211"/>
                    <a:gd name="T34" fmla="*/ 124 w 127"/>
                    <a:gd name="T35" fmla="*/ 119 h 211"/>
                    <a:gd name="T36" fmla="*/ 131 w 127"/>
                    <a:gd name="T37" fmla="*/ 106 h 211"/>
                    <a:gd name="T38" fmla="*/ 125 w 127"/>
                    <a:gd name="T39" fmla="*/ 64 h 211"/>
                    <a:gd name="T40" fmla="*/ 106 w 127"/>
                    <a:gd name="T41" fmla="*/ 50 h 211"/>
                    <a:gd name="T42" fmla="*/ 106 w 127"/>
                    <a:gd name="T43" fmla="*/ 34 h 211"/>
                    <a:gd name="T44" fmla="*/ 107 w 127"/>
                    <a:gd name="T45" fmla="*/ 28 h 211"/>
                    <a:gd name="T46" fmla="*/ 101 w 127"/>
                    <a:gd name="T47" fmla="*/ 8 h 211"/>
                    <a:gd name="T48" fmla="*/ 73 w 127"/>
                    <a:gd name="T49" fmla="*/ 4 h 211"/>
                    <a:gd name="T50" fmla="*/ 66 w 127"/>
                    <a:gd name="T51" fmla="*/ 30 h 211"/>
                    <a:gd name="T52" fmla="*/ 58 w 127"/>
                    <a:gd name="T53" fmla="*/ 40 h 211"/>
                    <a:gd name="T54" fmla="*/ 33 w 127"/>
                    <a:gd name="T55" fmla="*/ 38 h 211"/>
                    <a:gd name="T56" fmla="*/ 5 w 127"/>
                    <a:gd name="T57" fmla="*/ 17 h 211"/>
                    <a:gd name="T58" fmla="*/ 0 w 127"/>
                    <a:gd name="T59" fmla="*/ 28 h 211"/>
                    <a:gd name="T60" fmla="*/ 27 w 127"/>
                    <a:gd name="T61" fmla="*/ 43 h 211"/>
                    <a:gd name="T62" fmla="*/ 37 w 127"/>
                    <a:gd name="T63" fmla="*/ 65 h 211"/>
                    <a:gd name="T64" fmla="*/ 41 w 127"/>
                    <a:gd name="T65" fmla="*/ 72 h 211"/>
                    <a:gd name="T66" fmla="*/ 42 w 127"/>
                    <a:gd name="T67" fmla="*/ 95 h 21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7"/>
                    <a:gd name="T103" fmla="*/ 0 h 211"/>
                    <a:gd name="T104" fmla="*/ 127 w 127"/>
                    <a:gd name="T105" fmla="*/ 211 h 21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7" h="211">
                      <a:moveTo>
                        <a:pt x="40" y="91"/>
                      </a:moveTo>
                      <a:cubicBezTo>
                        <a:pt x="43" y="92"/>
                        <a:pt x="45" y="93"/>
                        <a:pt x="48" y="95"/>
                      </a:cubicBezTo>
                      <a:cubicBezTo>
                        <a:pt x="51" y="96"/>
                        <a:pt x="54" y="97"/>
                        <a:pt x="56" y="100"/>
                      </a:cubicBezTo>
                      <a:cubicBezTo>
                        <a:pt x="57" y="102"/>
                        <a:pt x="57" y="106"/>
                        <a:pt x="55" y="109"/>
                      </a:cubicBezTo>
                      <a:cubicBezTo>
                        <a:pt x="53" y="111"/>
                        <a:pt x="49" y="110"/>
                        <a:pt x="47" y="112"/>
                      </a:cubicBezTo>
                      <a:cubicBezTo>
                        <a:pt x="43" y="114"/>
                        <a:pt x="42" y="119"/>
                        <a:pt x="39" y="122"/>
                      </a:cubicBezTo>
                      <a:cubicBezTo>
                        <a:pt x="36" y="126"/>
                        <a:pt x="32" y="129"/>
                        <a:pt x="29" y="132"/>
                      </a:cubicBezTo>
                      <a:cubicBezTo>
                        <a:pt x="26" y="135"/>
                        <a:pt x="25" y="139"/>
                        <a:pt x="22" y="141"/>
                      </a:cubicBezTo>
                      <a:cubicBezTo>
                        <a:pt x="20" y="142"/>
                        <a:pt x="17" y="142"/>
                        <a:pt x="15" y="144"/>
                      </a:cubicBezTo>
                      <a:cubicBezTo>
                        <a:pt x="13" y="145"/>
                        <a:pt x="10" y="148"/>
                        <a:pt x="10" y="150"/>
                      </a:cubicBezTo>
                      <a:cubicBezTo>
                        <a:pt x="9" y="157"/>
                        <a:pt x="10" y="164"/>
                        <a:pt x="11" y="171"/>
                      </a:cubicBezTo>
                      <a:cubicBezTo>
                        <a:pt x="11" y="175"/>
                        <a:pt x="13" y="180"/>
                        <a:pt x="13" y="185"/>
                      </a:cubicBezTo>
                      <a:cubicBezTo>
                        <a:pt x="13" y="188"/>
                        <a:pt x="11" y="193"/>
                        <a:pt x="13" y="195"/>
                      </a:cubicBezTo>
                      <a:cubicBezTo>
                        <a:pt x="16" y="198"/>
                        <a:pt x="22" y="197"/>
                        <a:pt x="26" y="198"/>
                      </a:cubicBezTo>
                      <a:cubicBezTo>
                        <a:pt x="29" y="199"/>
                        <a:pt x="32" y="199"/>
                        <a:pt x="33" y="201"/>
                      </a:cubicBezTo>
                      <a:cubicBezTo>
                        <a:pt x="35" y="203"/>
                        <a:pt x="32" y="209"/>
                        <a:pt x="34" y="209"/>
                      </a:cubicBezTo>
                      <a:cubicBezTo>
                        <a:pt x="38" y="211"/>
                        <a:pt x="42" y="207"/>
                        <a:pt x="46" y="206"/>
                      </a:cubicBezTo>
                      <a:cubicBezTo>
                        <a:pt x="50" y="205"/>
                        <a:pt x="55" y="205"/>
                        <a:pt x="59" y="204"/>
                      </a:cubicBezTo>
                      <a:cubicBezTo>
                        <a:pt x="62" y="203"/>
                        <a:pt x="64" y="199"/>
                        <a:pt x="67" y="198"/>
                      </a:cubicBezTo>
                      <a:cubicBezTo>
                        <a:pt x="72" y="197"/>
                        <a:pt x="77" y="198"/>
                        <a:pt x="82" y="198"/>
                      </a:cubicBezTo>
                      <a:cubicBezTo>
                        <a:pt x="85" y="198"/>
                        <a:pt x="87" y="198"/>
                        <a:pt x="90" y="198"/>
                      </a:cubicBezTo>
                      <a:cubicBezTo>
                        <a:pt x="92" y="195"/>
                        <a:pt x="92" y="192"/>
                        <a:pt x="94" y="190"/>
                      </a:cubicBezTo>
                      <a:cubicBezTo>
                        <a:pt x="97" y="187"/>
                        <a:pt x="102" y="186"/>
                        <a:pt x="105" y="183"/>
                      </a:cubicBezTo>
                      <a:cubicBezTo>
                        <a:pt x="108" y="180"/>
                        <a:pt x="110" y="176"/>
                        <a:pt x="112" y="172"/>
                      </a:cubicBezTo>
                      <a:cubicBezTo>
                        <a:pt x="115" y="167"/>
                        <a:pt x="117" y="162"/>
                        <a:pt x="120" y="158"/>
                      </a:cubicBezTo>
                      <a:cubicBezTo>
                        <a:pt x="122" y="155"/>
                        <a:pt x="127" y="153"/>
                        <a:pt x="127" y="149"/>
                      </a:cubicBezTo>
                      <a:cubicBezTo>
                        <a:pt x="127" y="145"/>
                        <a:pt x="122" y="143"/>
                        <a:pt x="120" y="140"/>
                      </a:cubicBezTo>
                      <a:cubicBezTo>
                        <a:pt x="117" y="137"/>
                        <a:pt x="113" y="135"/>
                        <a:pt x="111" y="132"/>
                      </a:cubicBezTo>
                      <a:cubicBezTo>
                        <a:pt x="110" y="130"/>
                        <a:pt x="114" y="128"/>
                        <a:pt x="115" y="126"/>
                      </a:cubicBezTo>
                      <a:cubicBezTo>
                        <a:pt x="115" y="124"/>
                        <a:pt x="114" y="122"/>
                        <a:pt x="113" y="121"/>
                      </a:cubicBezTo>
                      <a:cubicBezTo>
                        <a:pt x="112" y="120"/>
                        <a:pt x="110" y="120"/>
                        <a:pt x="109" y="118"/>
                      </a:cubicBezTo>
                      <a:cubicBezTo>
                        <a:pt x="108" y="116"/>
                        <a:pt x="110" y="114"/>
                        <a:pt x="109" y="112"/>
                      </a:cubicBezTo>
                      <a:cubicBezTo>
                        <a:pt x="108" y="111"/>
                        <a:pt x="106" y="113"/>
                        <a:pt x="105" y="112"/>
                      </a:cubicBezTo>
                      <a:cubicBezTo>
                        <a:pt x="104" y="110"/>
                        <a:pt x="104" y="107"/>
                        <a:pt x="105" y="105"/>
                      </a:cubicBezTo>
                      <a:cubicBezTo>
                        <a:pt x="105" y="103"/>
                        <a:pt x="108" y="102"/>
                        <a:pt x="107" y="101"/>
                      </a:cubicBezTo>
                      <a:cubicBezTo>
                        <a:pt x="107" y="99"/>
                        <a:pt x="103" y="101"/>
                        <a:pt x="103" y="99"/>
                      </a:cubicBezTo>
                      <a:cubicBezTo>
                        <a:pt x="103" y="96"/>
                        <a:pt x="105" y="94"/>
                        <a:pt x="106" y="92"/>
                      </a:cubicBezTo>
                      <a:lnTo>
                        <a:pt x="109" y="88"/>
                      </a:lnTo>
                      <a:lnTo>
                        <a:pt x="94" y="65"/>
                      </a:lnTo>
                      <a:lnTo>
                        <a:pt x="104" y="53"/>
                      </a:lnTo>
                      <a:cubicBezTo>
                        <a:pt x="100" y="49"/>
                        <a:pt x="97" y="46"/>
                        <a:pt x="96" y="44"/>
                      </a:cubicBezTo>
                      <a:cubicBezTo>
                        <a:pt x="95" y="42"/>
                        <a:pt x="90" y="44"/>
                        <a:pt x="88" y="42"/>
                      </a:cubicBezTo>
                      <a:cubicBezTo>
                        <a:pt x="86" y="40"/>
                        <a:pt x="86" y="37"/>
                        <a:pt x="86" y="35"/>
                      </a:cubicBezTo>
                      <a:cubicBezTo>
                        <a:pt x="86" y="32"/>
                        <a:pt x="88" y="31"/>
                        <a:pt x="88" y="28"/>
                      </a:cubicBezTo>
                      <a:cubicBezTo>
                        <a:pt x="88" y="27"/>
                        <a:pt x="85" y="28"/>
                        <a:pt x="85" y="27"/>
                      </a:cubicBezTo>
                      <a:cubicBezTo>
                        <a:pt x="85" y="25"/>
                        <a:pt x="88" y="24"/>
                        <a:pt x="89" y="23"/>
                      </a:cubicBezTo>
                      <a:cubicBezTo>
                        <a:pt x="90" y="19"/>
                        <a:pt x="93" y="16"/>
                        <a:pt x="92" y="12"/>
                      </a:cubicBezTo>
                      <a:cubicBezTo>
                        <a:pt x="92" y="9"/>
                        <a:pt x="87" y="9"/>
                        <a:pt x="84" y="7"/>
                      </a:cubicBezTo>
                      <a:cubicBezTo>
                        <a:pt x="80" y="6"/>
                        <a:pt x="76" y="0"/>
                        <a:pt x="72" y="2"/>
                      </a:cubicBezTo>
                      <a:cubicBezTo>
                        <a:pt x="69" y="5"/>
                        <a:pt x="64" y="4"/>
                        <a:pt x="61" y="3"/>
                      </a:cubicBezTo>
                      <a:cubicBezTo>
                        <a:pt x="59" y="5"/>
                        <a:pt x="56" y="10"/>
                        <a:pt x="55" y="15"/>
                      </a:cubicBezTo>
                      <a:cubicBezTo>
                        <a:pt x="54" y="18"/>
                        <a:pt x="56" y="22"/>
                        <a:pt x="55" y="25"/>
                      </a:cubicBezTo>
                      <a:cubicBezTo>
                        <a:pt x="54" y="27"/>
                        <a:pt x="50" y="25"/>
                        <a:pt x="49" y="27"/>
                      </a:cubicBezTo>
                      <a:cubicBezTo>
                        <a:pt x="47" y="29"/>
                        <a:pt x="50" y="33"/>
                        <a:pt x="48" y="33"/>
                      </a:cubicBezTo>
                      <a:cubicBezTo>
                        <a:pt x="43" y="33"/>
                        <a:pt x="39" y="28"/>
                        <a:pt x="35" y="28"/>
                      </a:cubicBezTo>
                      <a:cubicBezTo>
                        <a:pt x="32" y="28"/>
                        <a:pt x="29" y="33"/>
                        <a:pt x="27" y="32"/>
                      </a:cubicBezTo>
                      <a:cubicBezTo>
                        <a:pt x="23" y="30"/>
                        <a:pt x="19" y="31"/>
                        <a:pt x="17" y="30"/>
                      </a:cubicBezTo>
                      <a:cubicBezTo>
                        <a:pt x="13" y="25"/>
                        <a:pt x="12" y="16"/>
                        <a:pt x="4" y="14"/>
                      </a:cubicBezTo>
                      <a:cubicBezTo>
                        <a:pt x="2" y="14"/>
                        <a:pt x="5" y="19"/>
                        <a:pt x="4" y="21"/>
                      </a:cubicBezTo>
                      <a:cubicBezTo>
                        <a:pt x="3" y="22"/>
                        <a:pt x="1" y="22"/>
                        <a:pt x="0" y="23"/>
                      </a:cubicBezTo>
                      <a:cubicBezTo>
                        <a:pt x="3" y="26"/>
                        <a:pt x="6" y="31"/>
                        <a:pt x="10" y="33"/>
                      </a:cubicBezTo>
                      <a:cubicBezTo>
                        <a:pt x="14" y="35"/>
                        <a:pt x="19" y="34"/>
                        <a:pt x="22" y="36"/>
                      </a:cubicBezTo>
                      <a:cubicBezTo>
                        <a:pt x="26" y="38"/>
                        <a:pt x="29" y="41"/>
                        <a:pt x="31" y="45"/>
                      </a:cubicBezTo>
                      <a:cubicBezTo>
                        <a:pt x="33" y="48"/>
                        <a:pt x="31" y="51"/>
                        <a:pt x="31" y="54"/>
                      </a:cubicBezTo>
                      <a:cubicBezTo>
                        <a:pt x="32" y="55"/>
                        <a:pt x="34" y="56"/>
                        <a:pt x="34" y="58"/>
                      </a:cubicBezTo>
                      <a:cubicBezTo>
                        <a:pt x="35" y="59"/>
                        <a:pt x="34" y="59"/>
                        <a:pt x="34" y="60"/>
                      </a:cubicBezTo>
                      <a:cubicBezTo>
                        <a:pt x="34" y="63"/>
                        <a:pt x="37" y="66"/>
                        <a:pt x="37" y="69"/>
                      </a:cubicBezTo>
                      <a:cubicBezTo>
                        <a:pt x="37" y="73"/>
                        <a:pt x="34" y="76"/>
                        <a:pt x="35" y="79"/>
                      </a:cubicBezTo>
                      <a:cubicBezTo>
                        <a:pt x="35" y="83"/>
                        <a:pt x="38" y="87"/>
                        <a:pt x="40" y="9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6" name="Freeform 2649"/>
                <p:cNvSpPr>
                  <a:spLocks noChangeAspect="1"/>
                </p:cNvSpPr>
                <p:nvPr/>
              </p:nvSpPr>
              <p:spPr bwMode="auto">
                <a:xfrm>
                  <a:off x="4781550" y="2025650"/>
                  <a:ext cx="271463" cy="522288"/>
                </a:xfrm>
                <a:custGeom>
                  <a:avLst/>
                  <a:gdLst>
                    <a:gd name="T0" fmla="*/ 6 w 143"/>
                    <a:gd name="T1" fmla="*/ 234 h 274"/>
                    <a:gd name="T2" fmla="*/ 17 w 143"/>
                    <a:gd name="T3" fmla="*/ 217 h 274"/>
                    <a:gd name="T4" fmla="*/ 19 w 143"/>
                    <a:gd name="T5" fmla="*/ 195 h 274"/>
                    <a:gd name="T6" fmla="*/ 11 w 143"/>
                    <a:gd name="T7" fmla="*/ 177 h 274"/>
                    <a:gd name="T8" fmla="*/ 19 w 143"/>
                    <a:gd name="T9" fmla="*/ 125 h 274"/>
                    <a:gd name="T10" fmla="*/ 33 w 143"/>
                    <a:gd name="T11" fmla="*/ 115 h 274"/>
                    <a:gd name="T12" fmla="*/ 42 w 143"/>
                    <a:gd name="T13" fmla="*/ 74 h 274"/>
                    <a:gd name="T14" fmla="*/ 62 w 143"/>
                    <a:gd name="T15" fmla="*/ 54 h 274"/>
                    <a:gd name="T16" fmla="*/ 79 w 143"/>
                    <a:gd name="T17" fmla="*/ 26 h 274"/>
                    <a:gd name="T18" fmla="*/ 88 w 143"/>
                    <a:gd name="T19" fmla="*/ 13 h 274"/>
                    <a:gd name="T20" fmla="*/ 114 w 143"/>
                    <a:gd name="T21" fmla="*/ 18 h 274"/>
                    <a:gd name="T22" fmla="*/ 123 w 143"/>
                    <a:gd name="T23" fmla="*/ 2 h 274"/>
                    <a:gd name="T24" fmla="*/ 149 w 143"/>
                    <a:gd name="T25" fmla="*/ 18 h 274"/>
                    <a:gd name="T26" fmla="*/ 160 w 143"/>
                    <a:gd name="T27" fmla="*/ 40 h 274"/>
                    <a:gd name="T28" fmla="*/ 164 w 143"/>
                    <a:gd name="T29" fmla="*/ 47 h 274"/>
                    <a:gd name="T30" fmla="*/ 165 w 143"/>
                    <a:gd name="T31" fmla="*/ 70 h 274"/>
                    <a:gd name="T32" fmla="*/ 160 w 143"/>
                    <a:gd name="T33" fmla="*/ 84 h 274"/>
                    <a:gd name="T34" fmla="*/ 148 w 143"/>
                    <a:gd name="T35" fmla="*/ 91 h 274"/>
                    <a:gd name="T36" fmla="*/ 139 w 143"/>
                    <a:gd name="T37" fmla="*/ 98 h 274"/>
                    <a:gd name="T38" fmla="*/ 140 w 143"/>
                    <a:gd name="T39" fmla="*/ 116 h 274"/>
                    <a:gd name="T40" fmla="*/ 123 w 143"/>
                    <a:gd name="T41" fmla="*/ 134 h 274"/>
                    <a:gd name="T42" fmla="*/ 102 w 143"/>
                    <a:gd name="T43" fmla="*/ 146 h 274"/>
                    <a:gd name="T44" fmla="*/ 92 w 143"/>
                    <a:gd name="T45" fmla="*/ 161 h 274"/>
                    <a:gd name="T46" fmla="*/ 87 w 143"/>
                    <a:gd name="T47" fmla="*/ 168 h 274"/>
                    <a:gd name="T48" fmla="*/ 81 w 143"/>
                    <a:gd name="T49" fmla="*/ 184 h 274"/>
                    <a:gd name="T50" fmla="*/ 90 w 143"/>
                    <a:gd name="T51" fmla="*/ 214 h 274"/>
                    <a:gd name="T52" fmla="*/ 111 w 143"/>
                    <a:gd name="T53" fmla="*/ 227 h 274"/>
                    <a:gd name="T54" fmla="*/ 93 w 143"/>
                    <a:gd name="T55" fmla="*/ 234 h 274"/>
                    <a:gd name="T56" fmla="*/ 103 w 143"/>
                    <a:gd name="T57" fmla="*/ 238 h 274"/>
                    <a:gd name="T58" fmla="*/ 92 w 143"/>
                    <a:gd name="T59" fmla="*/ 245 h 274"/>
                    <a:gd name="T60" fmla="*/ 80 w 143"/>
                    <a:gd name="T61" fmla="*/ 257 h 274"/>
                    <a:gd name="T62" fmla="*/ 75 w 143"/>
                    <a:gd name="T63" fmla="*/ 298 h 274"/>
                    <a:gd name="T64" fmla="*/ 55 w 143"/>
                    <a:gd name="T65" fmla="*/ 310 h 274"/>
                    <a:gd name="T66" fmla="*/ 51 w 143"/>
                    <a:gd name="T67" fmla="*/ 325 h 274"/>
                    <a:gd name="T68" fmla="*/ 29 w 143"/>
                    <a:gd name="T69" fmla="*/ 328 h 274"/>
                    <a:gd name="T70" fmla="*/ 31 w 143"/>
                    <a:gd name="T71" fmla="*/ 319 h 274"/>
                    <a:gd name="T72" fmla="*/ 29 w 143"/>
                    <a:gd name="T73" fmla="*/ 309 h 274"/>
                    <a:gd name="T74" fmla="*/ 29 w 143"/>
                    <a:gd name="T75" fmla="*/ 303 h 274"/>
                    <a:gd name="T76" fmla="*/ 12 w 143"/>
                    <a:gd name="T77" fmla="*/ 285 h 274"/>
                    <a:gd name="T78" fmla="*/ 10 w 143"/>
                    <a:gd name="T79" fmla="*/ 262 h 274"/>
                    <a:gd name="T80" fmla="*/ 5 w 143"/>
                    <a:gd name="T81" fmla="*/ 249 h 274"/>
                    <a:gd name="T82" fmla="*/ 6 w 143"/>
                    <a:gd name="T83" fmla="*/ 244 h 27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43"/>
                    <a:gd name="T127" fmla="*/ 0 h 274"/>
                    <a:gd name="T128" fmla="*/ 143 w 143"/>
                    <a:gd name="T129" fmla="*/ 274 h 27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43" h="274">
                      <a:moveTo>
                        <a:pt x="5" y="203"/>
                      </a:moveTo>
                      <a:cubicBezTo>
                        <a:pt x="5" y="200"/>
                        <a:pt x="5" y="197"/>
                        <a:pt x="5" y="195"/>
                      </a:cubicBezTo>
                      <a:cubicBezTo>
                        <a:pt x="6" y="192"/>
                        <a:pt x="7" y="189"/>
                        <a:pt x="9" y="186"/>
                      </a:cubicBezTo>
                      <a:cubicBezTo>
                        <a:pt x="10" y="184"/>
                        <a:pt x="14" y="184"/>
                        <a:pt x="14" y="181"/>
                      </a:cubicBezTo>
                      <a:cubicBezTo>
                        <a:pt x="15" y="176"/>
                        <a:pt x="12" y="170"/>
                        <a:pt x="13" y="164"/>
                      </a:cubicBezTo>
                      <a:cubicBezTo>
                        <a:pt x="13" y="163"/>
                        <a:pt x="16" y="163"/>
                        <a:pt x="16" y="162"/>
                      </a:cubicBezTo>
                      <a:cubicBezTo>
                        <a:pt x="17" y="161"/>
                        <a:pt x="18" y="159"/>
                        <a:pt x="17" y="158"/>
                      </a:cubicBezTo>
                      <a:cubicBezTo>
                        <a:pt x="15" y="154"/>
                        <a:pt x="9" y="151"/>
                        <a:pt x="9" y="147"/>
                      </a:cubicBezTo>
                      <a:cubicBezTo>
                        <a:pt x="9" y="136"/>
                        <a:pt x="9" y="125"/>
                        <a:pt x="10" y="113"/>
                      </a:cubicBezTo>
                      <a:cubicBezTo>
                        <a:pt x="10" y="110"/>
                        <a:pt x="13" y="106"/>
                        <a:pt x="16" y="104"/>
                      </a:cubicBezTo>
                      <a:cubicBezTo>
                        <a:pt x="21" y="102"/>
                        <a:pt x="27" y="107"/>
                        <a:pt x="31" y="104"/>
                      </a:cubicBezTo>
                      <a:cubicBezTo>
                        <a:pt x="33" y="102"/>
                        <a:pt x="28" y="99"/>
                        <a:pt x="28" y="96"/>
                      </a:cubicBezTo>
                      <a:cubicBezTo>
                        <a:pt x="28" y="86"/>
                        <a:pt x="32" y="77"/>
                        <a:pt x="33" y="68"/>
                      </a:cubicBezTo>
                      <a:cubicBezTo>
                        <a:pt x="34" y="66"/>
                        <a:pt x="33" y="64"/>
                        <a:pt x="35" y="62"/>
                      </a:cubicBezTo>
                      <a:cubicBezTo>
                        <a:pt x="37" y="60"/>
                        <a:pt x="43" y="62"/>
                        <a:pt x="44" y="59"/>
                      </a:cubicBezTo>
                      <a:cubicBezTo>
                        <a:pt x="45" y="54"/>
                        <a:pt x="48" y="49"/>
                        <a:pt x="52" y="45"/>
                      </a:cubicBezTo>
                      <a:cubicBezTo>
                        <a:pt x="54" y="43"/>
                        <a:pt x="51" y="40"/>
                        <a:pt x="52" y="37"/>
                      </a:cubicBezTo>
                      <a:cubicBezTo>
                        <a:pt x="56" y="31"/>
                        <a:pt x="60" y="25"/>
                        <a:pt x="66" y="22"/>
                      </a:cubicBezTo>
                      <a:cubicBezTo>
                        <a:pt x="68" y="21"/>
                        <a:pt x="71" y="27"/>
                        <a:pt x="72" y="25"/>
                      </a:cubicBezTo>
                      <a:cubicBezTo>
                        <a:pt x="75" y="21"/>
                        <a:pt x="72" y="15"/>
                        <a:pt x="74" y="11"/>
                      </a:cubicBezTo>
                      <a:cubicBezTo>
                        <a:pt x="76" y="9"/>
                        <a:pt x="80" y="9"/>
                        <a:pt x="82" y="10"/>
                      </a:cubicBezTo>
                      <a:cubicBezTo>
                        <a:pt x="87" y="11"/>
                        <a:pt x="91" y="18"/>
                        <a:pt x="95" y="15"/>
                      </a:cubicBezTo>
                      <a:cubicBezTo>
                        <a:pt x="99" y="13"/>
                        <a:pt x="94" y="6"/>
                        <a:pt x="96" y="2"/>
                      </a:cubicBezTo>
                      <a:cubicBezTo>
                        <a:pt x="97" y="0"/>
                        <a:pt x="101" y="2"/>
                        <a:pt x="103" y="2"/>
                      </a:cubicBezTo>
                      <a:cubicBezTo>
                        <a:pt x="106" y="5"/>
                        <a:pt x="109" y="10"/>
                        <a:pt x="113" y="12"/>
                      </a:cubicBezTo>
                      <a:cubicBezTo>
                        <a:pt x="117" y="14"/>
                        <a:pt x="122" y="13"/>
                        <a:pt x="125" y="15"/>
                      </a:cubicBezTo>
                      <a:cubicBezTo>
                        <a:pt x="129" y="17"/>
                        <a:pt x="132" y="20"/>
                        <a:pt x="134" y="24"/>
                      </a:cubicBezTo>
                      <a:cubicBezTo>
                        <a:pt x="136" y="27"/>
                        <a:pt x="134" y="30"/>
                        <a:pt x="134" y="33"/>
                      </a:cubicBezTo>
                      <a:cubicBezTo>
                        <a:pt x="135" y="34"/>
                        <a:pt x="137" y="35"/>
                        <a:pt x="137" y="37"/>
                      </a:cubicBezTo>
                      <a:cubicBezTo>
                        <a:pt x="138" y="38"/>
                        <a:pt x="137" y="38"/>
                        <a:pt x="137" y="39"/>
                      </a:cubicBezTo>
                      <a:cubicBezTo>
                        <a:pt x="137" y="42"/>
                        <a:pt x="140" y="45"/>
                        <a:pt x="140" y="48"/>
                      </a:cubicBezTo>
                      <a:cubicBezTo>
                        <a:pt x="140" y="52"/>
                        <a:pt x="137" y="55"/>
                        <a:pt x="138" y="58"/>
                      </a:cubicBezTo>
                      <a:cubicBezTo>
                        <a:pt x="138" y="62"/>
                        <a:pt x="141" y="66"/>
                        <a:pt x="143" y="70"/>
                      </a:cubicBezTo>
                      <a:cubicBezTo>
                        <a:pt x="140" y="70"/>
                        <a:pt x="137" y="70"/>
                        <a:pt x="134" y="70"/>
                      </a:cubicBezTo>
                      <a:cubicBezTo>
                        <a:pt x="130" y="70"/>
                        <a:pt x="127" y="67"/>
                        <a:pt x="124" y="69"/>
                      </a:cubicBezTo>
                      <a:cubicBezTo>
                        <a:pt x="122" y="70"/>
                        <a:pt x="126" y="74"/>
                        <a:pt x="124" y="76"/>
                      </a:cubicBezTo>
                      <a:cubicBezTo>
                        <a:pt x="122" y="78"/>
                        <a:pt x="118" y="76"/>
                        <a:pt x="116" y="78"/>
                      </a:cubicBezTo>
                      <a:cubicBezTo>
                        <a:pt x="115" y="79"/>
                        <a:pt x="117" y="81"/>
                        <a:pt x="116" y="82"/>
                      </a:cubicBezTo>
                      <a:cubicBezTo>
                        <a:pt x="114" y="84"/>
                        <a:pt x="108" y="86"/>
                        <a:pt x="109" y="89"/>
                      </a:cubicBezTo>
                      <a:cubicBezTo>
                        <a:pt x="109" y="93"/>
                        <a:pt x="117" y="94"/>
                        <a:pt x="117" y="97"/>
                      </a:cubicBezTo>
                      <a:cubicBezTo>
                        <a:pt x="117" y="101"/>
                        <a:pt x="110" y="100"/>
                        <a:pt x="109" y="102"/>
                      </a:cubicBezTo>
                      <a:cubicBezTo>
                        <a:pt x="108" y="106"/>
                        <a:pt x="107" y="110"/>
                        <a:pt x="103" y="112"/>
                      </a:cubicBezTo>
                      <a:cubicBezTo>
                        <a:pt x="99" y="113"/>
                        <a:pt x="95" y="116"/>
                        <a:pt x="91" y="118"/>
                      </a:cubicBezTo>
                      <a:cubicBezTo>
                        <a:pt x="89" y="119"/>
                        <a:pt x="87" y="120"/>
                        <a:pt x="85" y="122"/>
                      </a:cubicBezTo>
                      <a:cubicBezTo>
                        <a:pt x="82" y="124"/>
                        <a:pt x="78" y="127"/>
                        <a:pt x="76" y="130"/>
                      </a:cubicBezTo>
                      <a:cubicBezTo>
                        <a:pt x="75" y="131"/>
                        <a:pt x="77" y="133"/>
                        <a:pt x="77" y="134"/>
                      </a:cubicBezTo>
                      <a:cubicBezTo>
                        <a:pt x="75" y="135"/>
                        <a:pt x="71" y="135"/>
                        <a:pt x="71" y="137"/>
                      </a:cubicBezTo>
                      <a:cubicBezTo>
                        <a:pt x="71" y="139"/>
                        <a:pt x="73" y="138"/>
                        <a:pt x="73" y="140"/>
                      </a:cubicBezTo>
                      <a:cubicBezTo>
                        <a:pt x="74" y="145"/>
                        <a:pt x="73" y="149"/>
                        <a:pt x="71" y="153"/>
                      </a:cubicBezTo>
                      <a:cubicBezTo>
                        <a:pt x="70" y="154"/>
                        <a:pt x="69" y="151"/>
                        <a:pt x="68" y="153"/>
                      </a:cubicBezTo>
                      <a:cubicBezTo>
                        <a:pt x="67" y="155"/>
                        <a:pt x="68" y="158"/>
                        <a:pt x="69" y="161"/>
                      </a:cubicBezTo>
                      <a:cubicBezTo>
                        <a:pt x="70" y="167"/>
                        <a:pt x="71" y="173"/>
                        <a:pt x="75" y="178"/>
                      </a:cubicBezTo>
                      <a:cubicBezTo>
                        <a:pt x="77" y="180"/>
                        <a:pt x="82" y="176"/>
                        <a:pt x="85" y="178"/>
                      </a:cubicBezTo>
                      <a:cubicBezTo>
                        <a:pt x="89" y="181"/>
                        <a:pt x="93" y="184"/>
                        <a:pt x="93" y="189"/>
                      </a:cubicBezTo>
                      <a:cubicBezTo>
                        <a:pt x="93" y="193"/>
                        <a:pt x="88" y="195"/>
                        <a:pt x="85" y="196"/>
                      </a:cubicBezTo>
                      <a:cubicBezTo>
                        <a:pt x="83" y="197"/>
                        <a:pt x="80" y="194"/>
                        <a:pt x="78" y="195"/>
                      </a:cubicBezTo>
                      <a:cubicBezTo>
                        <a:pt x="77" y="196"/>
                        <a:pt x="74" y="200"/>
                        <a:pt x="76" y="200"/>
                      </a:cubicBezTo>
                      <a:cubicBezTo>
                        <a:pt x="79" y="202"/>
                        <a:pt x="83" y="196"/>
                        <a:pt x="86" y="198"/>
                      </a:cubicBezTo>
                      <a:cubicBezTo>
                        <a:pt x="88" y="200"/>
                        <a:pt x="84" y="204"/>
                        <a:pt x="81" y="205"/>
                      </a:cubicBezTo>
                      <a:cubicBezTo>
                        <a:pt x="80" y="206"/>
                        <a:pt x="79" y="204"/>
                        <a:pt x="77" y="204"/>
                      </a:cubicBezTo>
                      <a:cubicBezTo>
                        <a:pt x="76" y="205"/>
                        <a:pt x="76" y="206"/>
                        <a:pt x="75" y="207"/>
                      </a:cubicBezTo>
                      <a:cubicBezTo>
                        <a:pt x="72" y="209"/>
                        <a:pt x="68" y="210"/>
                        <a:pt x="67" y="214"/>
                      </a:cubicBezTo>
                      <a:cubicBezTo>
                        <a:pt x="66" y="217"/>
                        <a:pt x="68" y="222"/>
                        <a:pt x="68" y="226"/>
                      </a:cubicBezTo>
                      <a:cubicBezTo>
                        <a:pt x="67" y="233"/>
                        <a:pt x="65" y="241"/>
                        <a:pt x="63" y="248"/>
                      </a:cubicBezTo>
                      <a:cubicBezTo>
                        <a:pt x="62" y="251"/>
                        <a:pt x="60" y="256"/>
                        <a:pt x="57" y="258"/>
                      </a:cubicBezTo>
                      <a:cubicBezTo>
                        <a:pt x="54" y="260"/>
                        <a:pt x="49" y="257"/>
                        <a:pt x="46" y="258"/>
                      </a:cubicBezTo>
                      <a:cubicBezTo>
                        <a:pt x="43" y="259"/>
                        <a:pt x="40" y="261"/>
                        <a:pt x="40" y="263"/>
                      </a:cubicBezTo>
                      <a:cubicBezTo>
                        <a:pt x="39" y="266"/>
                        <a:pt x="45" y="268"/>
                        <a:pt x="43" y="271"/>
                      </a:cubicBezTo>
                      <a:cubicBezTo>
                        <a:pt x="42" y="273"/>
                        <a:pt x="37" y="272"/>
                        <a:pt x="33" y="272"/>
                      </a:cubicBezTo>
                      <a:cubicBezTo>
                        <a:pt x="30" y="273"/>
                        <a:pt x="27" y="274"/>
                        <a:pt x="24" y="273"/>
                      </a:cubicBezTo>
                      <a:cubicBezTo>
                        <a:pt x="23" y="273"/>
                        <a:pt x="24" y="271"/>
                        <a:pt x="24" y="270"/>
                      </a:cubicBezTo>
                      <a:cubicBezTo>
                        <a:pt x="25" y="269"/>
                        <a:pt x="27" y="267"/>
                        <a:pt x="26" y="266"/>
                      </a:cubicBezTo>
                      <a:cubicBezTo>
                        <a:pt x="25" y="263"/>
                        <a:pt x="19" y="261"/>
                        <a:pt x="18" y="257"/>
                      </a:cubicBezTo>
                      <a:cubicBezTo>
                        <a:pt x="18" y="256"/>
                        <a:pt x="23" y="259"/>
                        <a:pt x="24" y="257"/>
                      </a:cubicBezTo>
                      <a:cubicBezTo>
                        <a:pt x="25" y="255"/>
                        <a:pt x="20" y="254"/>
                        <a:pt x="20" y="252"/>
                      </a:cubicBezTo>
                      <a:cubicBezTo>
                        <a:pt x="20" y="251"/>
                        <a:pt x="25" y="253"/>
                        <a:pt x="24" y="252"/>
                      </a:cubicBezTo>
                      <a:cubicBezTo>
                        <a:pt x="22" y="246"/>
                        <a:pt x="18" y="240"/>
                        <a:pt x="14" y="236"/>
                      </a:cubicBezTo>
                      <a:cubicBezTo>
                        <a:pt x="13" y="235"/>
                        <a:pt x="10" y="239"/>
                        <a:pt x="10" y="237"/>
                      </a:cubicBezTo>
                      <a:cubicBezTo>
                        <a:pt x="8" y="233"/>
                        <a:pt x="9" y="229"/>
                        <a:pt x="9" y="225"/>
                      </a:cubicBezTo>
                      <a:cubicBezTo>
                        <a:pt x="9" y="222"/>
                        <a:pt x="9" y="220"/>
                        <a:pt x="8" y="218"/>
                      </a:cubicBezTo>
                      <a:cubicBezTo>
                        <a:pt x="8" y="217"/>
                        <a:pt x="5" y="217"/>
                        <a:pt x="5" y="216"/>
                      </a:cubicBezTo>
                      <a:cubicBezTo>
                        <a:pt x="4" y="213"/>
                        <a:pt x="5" y="210"/>
                        <a:pt x="4" y="207"/>
                      </a:cubicBezTo>
                      <a:cubicBezTo>
                        <a:pt x="3" y="206"/>
                        <a:pt x="0" y="205"/>
                        <a:pt x="1" y="204"/>
                      </a:cubicBezTo>
                      <a:cubicBezTo>
                        <a:pt x="1" y="202"/>
                        <a:pt x="4" y="203"/>
                        <a:pt x="5" y="20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7" name="Freeform 2650"/>
                <p:cNvSpPr>
                  <a:spLocks noChangeAspect="1"/>
                </p:cNvSpPr>
                <p:nvPr/>
              </p:nvSpPr>
              <p:spPr bwMode="auto">
                <a:xfrm>
                  <a:off x="4643438" y="1943100"/>
                  <a:ext cx="547688" cy="508000"/>
                </a:xfrm>
                <a:custGeom>
                  <a:avLst/>
                  <a:gdLst>
                    <a:gd name="T0" fmla="*/ 84 w 287"/>
                    <a:gd name="T1" fmla="*/ 283 h 267"/>
                    <a:gd name="T2" fmla="*/ 78 w 287"/>
                    <a:gd name="T3" fmla="*/ 294 h 267"/>
                    <a:gd name="T4" fmla="*/ 47 w 287"/>
                    <a:gd name="T5" fmla="*/ 316 h 267"/>
                    <a:gd name="T6" fmla="*/ 7 w 287"/>
                    <a:gd name="T7" fmla="*/ 300 h 267"/>
                    <a:gd name="T8" fmla="*/ 16 w 287"/>
                    <a:gd name="T9" fmla="*/ 284 h 267"/>
                    <a:gd name="T10" fmla="*/ 16 w 287"/>
                    <a:gd name="T11" fmla="*/ 276 h 267"/>
                    <a:gd name="T12" fmla="*/ 11 w 287"/>
                    <a:gd name="T13" fmla="*/ 274 h 267"/>
                    <a:gd name="T14" fmla="*/ 6 w 287"/>
                    <a:gd name="T15" fmla="*/ 250 h 267"/>
                    <a:gd name="T16" fmla="*/ 8 w 287"/>
                    <a:gd name="T17" fmla="*/ 233 h 267"/>
                    <a:gd name="T18" fmla="*/ 1 w 287"/>
                    <a:gd name="T19" fmla="*/ 223 h 267"/>
                    <a:gd name="T20" fmla="*/ 30 w 287"/>
                    <a:gd name="T21" fmla="*/ 222 h 267"/>
                    <a:gd name="T22" fmla="*/ 36 w 287"/>
                    <a:gd name="T23" fmla="*/ 213 h 267"/>
                    <a:gd name="T24" fmla="*/ 46 w 287"/>
                    <a:gd name="T25" fmla="*/ 211 h 267"/>
                    <a:gd name="T26" fmla="*/ 54 w 287"/>
                    <a:gd name="T27" fmla="*/ 195 h 267"/>
                    <a:gd name="T28" fmla="*/ 65 w 287"/>
                    <a:gd name="T29" fmla="*/ 192 h 267"/>
                    <a:gd name="T30" fmla="*/ 85 w 287"/>
                    <a:gd name="T31" fmla="*/ 182 h 267"/>
                    <a:gd name="T32" fmla="*/ 65 w 287"/>
                    <a:gd name="T33" fmla="*/ 183 h 267"/>
                    <a:gd name="T34" fmla="*/ 94 w 287"/>
                    <a:gd name="T35" fmla="*/ 168 h 267"/>
                    <a:gd name="T36" fmla="*/ 103 w 287"/>
                    <a:gd name="T37" fmla="*/ 149 h 267"/>
                    <a:gd name="T38" fmla="*/ 108 w 287"/>
                    <a:gd name="T39" fmla="*/ 129 h 267"/>
                    <a:gd name="T40" fmla="*/ 112 w 287"/>
                    <a:gd name="T41" fmla="*/ 119 h 267"/>
                    <a:gd name="T42" fmla="*/ 127 w 287"/>
                    <a:gd name="T43" fmla="*/ 107 h 267"/>
                    <a:gd name="T44" fmla="*/ 137 w 287"/>
                    <a:gd name="T45" fmla="*/ 96 h 267"/>
                    <a:gd name="T46" fmla="*/ 132 w 287"/>
                    <a:gd name="T47" fmla="*/ 89 h 267"/>
                    <a:gd name="T48" fmla="*/ 165 w 287"/>
                    <a:gd name="T49" fmla="*/ 72 h 267"/>
                    <a:gd name="T50" fmla="*/ 142 w 287"/>
                    <a:gd name="T51" fmla="*/ 56 h 267"/>
                    <a:gd name="T52" fmla="*/ 155 w 287"/>
                    <a:gd name="T53" fmla="*/ 67 h 267"/>
                    <a:gd name="T54" fmla="*/ 161 w 287"/>
                    <a:gd name="T55" fmla="*/ 59 h 267"/>
                    <a:gd name="T56" fmla="*/ 173 w 287"/>
                    <a:gd name="T57" fmla="*/ 43 h 267"/>
                    <a:gd name="T58" fmla="*/ 189 w 287"/>
                    <a:gd name="T59" fmla="*/ 48 h 267"/>
                    <a:gd name="T60" fmla="*/ 194 w 287"/>
                    <a:gd name="T61" fmla="*/ 43 h 267"/>
                    <a:gd name="T62" fmla="*/ 200 w 287"/>
                    <a:gd name="T63" fmla="*/ 47 h 267"/>
                    <a:gd name="T64" fmla="*/ 224 w 287"/>
                    <a:gd name="T65" fmla="*/ 42 h 267"/>
                    <a:gd name="T66" fmla="*/ 225 w 287"/>
                    <a:gd name="T67" fmla="*/ 23 h 267"/>
                    <a:gd name="T68" fmla="*/ 244 w 287"/>
                    <a:gd name="T69" fmla="*/ 24 h 267"/>
                    <a:gd name="T70" fmla="*/ 257 w 287"/>
                    <a:gd name="T71" fmla="*/ 4 h 267"/>
                    <a:gd name="T72" fmla="*/ 274 w 287"/>
                    <a:gd name="T73" fmla="*/ 10 h 267"/>
                    <a:gd name="T74" fmla="*/ 279 w 287"/>
                    <a:gd name="T75" fmla="*/ 12 h 267"/>
                    <a:gd name="T76" fmla="*/ 291 w 287"/>
                    <a:gd name="T77" fmla="*/ 18 h 267"/>
                    <a:gd name="T78" fmla="*/ 303 w 287"/>
                    <a:gd name="T79" fmla="*/ 1 h 267"/>
                    <a:gd name="T80" fmla="*/ 305 w 287"/>
                    <a:gd name="T81" fmla="*/ 14 h 267"/>
                    <a:gd name="T82" fmla="*/ 315 w 287"/>
                    <a:gd name="T83" fmla="*/ 8 h 267"/>
                    <a:gd name="T84" fmla="*/ 343 w 287"/>
                    <a:gd name="T85" fmla="*/ 23 h 267"/>
                    <a:gd name="T86" fmla="*/ 329 w 287"/>
                    <a:gd name="T87" fmla="*/ 34 h 267"/>
                    <a:gd name="T88" fmla="*/ 345 w 287"/>
                    <a:gd name="T89" fmla="*/ 40 h 267"/>
                    <a:gd name="T90" fmla="*/ 332 w 287"/>
                    <a:gd name="T91" fmla="*/ 46 h 267"/>
                    <a:gd name="T92" fmla="*/ 317 w 287"/>
                    <a:gd name="T93" fmla="*/ 55 h 267"/>
                    <a:gd name="T94" fmla="*/ 297 w 287"/>
                    <a:gd name="T95" fmla="*/ 30 h 267"/>
                    <a:gd name="T96" fmla="*/ 276 w 287"/>
                    <a:gd name="T97" fmla="*/ 58 h 267"/>
                    <a:gd name="T98" fmla="*/ 252 w 287"/>
                    <a:gd name="T99" fmla="*/ 61 h 267"/>
                    <a:gd name="T100" fmla="*/ 215 w 287"/>
                    <a:gd name="T101" fmla="*/ 44 h 267"/>
                    <a:gd name="T102" fmla="*/ 202 w 287"/>
                    <a:gd name="T103" fmla="*/ 55 h 267"/>
                    <a:gd name="T104" fmla="*/ 176 w 287"/>
                    <a:gd name="T105" fmla="*/ 66 h 267"/>
                    <a:gd name="T106" fmla="*/ 149 w 287"/>
                    <a:gd name="T107" fmla="*/ 97 h 267"/>
                    <a:gd name="T108" fmla="*/ 129 w 287"/>
                    <a:gd name="T109" fmla="*/ 127 h 267"/>
                    <a:gd name="T110" fmla="*/ 124 w 287"/>
                    <a:gd name="T111" fmla="*/ 177 h 267"/>
                    <a:gd name="T112" fmla="*/ 97 w 287"/>
                    <a:gd name="T113" fmla="*/ 229 h 267"/>
                    <a:gd name="T114" fmla="*/ 102 w 287"/>
                    <a:gd name="T115" fmla="*/ 249 h 267"/>
                    <a:gd name="T116" fmla="*/ 93 w 287"/>
                    <a:gd name="T117" fmla="*/ 286 h 26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87"/>
                    <a:gd name="T178" fmla="*/ 0 h 267"/>
                    <a:gd name="T179" fmla="*/ 287 w 287"/>
                    <a:gd name="T180" fmla="*/ 267 h 267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87" h="267">
                      <a:moveTo>
                        <a:pt x="77" y="247"/>
                      </a:moveTo>
                      <a:cubicBezTo>
                        <a:pt x="76" y="246"/>
                        <a:pt x="71" y="246"/>
                        <a:pt x="70" y="244"/>
                      </a:cubicBezTo>
                      <a:cubicBezTo>
                        <a:pt x="68" y="242"/>
                        <a:pt x="70" y="239"/>
                        <a:pt x="70" y="236"/>
                      </a:cubicBezTo>
                      <a:cubicBezTo>
                        <a:pt x="69" y="234"/>
                        <a:pt x="69" y="230"/>
                        <a:pt x="66" y="230"/>
                      </a:cubicBezTo>
                      <a:cubicBezTo>
                        <a:pt x="64" y="231"/>
                        <a:pt x="65" y="235"/>
                        <a:pt x="65" y="237"/>
                      </a:cubicBezTo>
                      <a:cubicBezTo>
                        <a:pt x="65" y="240"/>
                        <a:pt x="66" y="243"/>
                        <a:pt x="65" y="245"/>
                      </a:cubicBezTo>
                      <a:cubicBezTo>
                        <a:pt x="64" y="247"/>
                        <a:pt x="62" y="249"/>
                        <a:pt x="60" y="249"/>
                      </a:cubicBezTo>
                      <a:cubicBezTo>
                        <a:pt x="58" y="250"/>
                        <a:pt x="57" y="247"/>
                        <a:pt x="55" y="248"/>
                      </a:cubicBezTo>
                      <a:cubicBezTo>
                        <a:pt x="49" y="252"/>
                        <a:pt x="45" y="260"/>
                        <a:pt x="39" y="264"/>
                      </a:cubicBezTo>
                      <a:cubicBezTo>
                        <a:pt x="36" y="266"/>
                        <a:pt x="32" y="267"/>
                        <a:pt x="29" y="266"/>
                      </a:cubicBezTo>
                      <a:cubicBezTo>
                        <a:pt x="23" y="264"/>
                        <a:pt x="17" y="261"/>
                        <a:pt x="11" y="258"/>
                      </a:cubicBezTo>
                      <a:cubicBezTo>
                        <a:pt x="9" y="256"/>
                        <a:pt x="6" y="253"/>
                        <a:pt x="6" y="250"/>
                      </a:cubicBezTo>
                      <a:cubicBezTo>
                        <a:pt x="7" y="248"/>
                        <a:pt x="12" y="250"/>
                        <a:pt x="14" y="249"/>
                      </a:cubicBezTo>
                      <a:cubicBezTo>
                        <a:pt x="16" y="247"/>
                        <a:pt x="16" y="244"/>
                        <a:pt x="16" y="242"/>
                      </a:cubicBezTo>
                      <a:cubicBezTo>
                        <a:pt x="16" y="240"/>
                        <a:pt x="15" y="237"/>
                        <a:pt x="13" y="237"/>
                      </a:cubicBezTo>
                      <a:cubicBezTo>
                        <a:pt x="10" y="236"/>
                        <a:pt x="7" y="241"/>
                        <a:pt x="5" y="240"/>
                      </a:cubicBezTo>
                      <a:cubicBezTo>
                        <a:pt x="3" y="239"/>
                        <a:pt x="7" y="236"/>
                        <a:pt x="8" y="235"/>
                      </a:cubicBezTo>
                      <a:cubicBezTo>
                        <a:pt x="10" y="233"/>
                        <a:pt x="11" y="232"/>
                        <a:pt x="13" y="230"/>
                      </a:cubicBezTo>
                      <a:cubicBezTo>
                        <a:pt x="15" y="227"/>
                        <a:pt x="17" y="224"/>
                        <a:pt x="19" y="221"/>
                      </a:cubicBezTo>
                      <a:cubicBezTo>
                        <a:pt x="19" y="220"/>
                        <a:pt x="17" y="220"/>
                        <a:pt x="17" y="221"/>
                      </a:cubicBezTo>
                      <a:cubicBezTo>
                        <a:pt x="14" y="223"/>
                        <a:pt x="13" y="228"/>
                        <a:pt x="9" y="229"/>
                      </a:cubicBezTo>
                      <a:cubicBezTo>
                        <a:pt x="6" y="229"/>
                        <a:pt x="6" y="224"/>
                        <a:pt x="5" y="222"/>
                      </a:cubicBezTo>
                      <a:cubicBezTo>
                        <a:pt x="3" y="220"/>
                        <a:pt x="0" y="218"/>
                        <a:pt x="0" y="215"/>
                      </a:cubicBezTo>
                      <a:cubicBezTo>
                        <a:pt x="0" y="213"/>
                        <a:pt x="4" y="212"/>
                        <a:pt x="5" y="209"/>
                      </a:cubicBezTo>
                      <a:cubicBezTo>
                        <a:pt x="5" y="207"/>
                        <a:pt x="5" y="204"/>
                        <a:pt x="5" y="202"/>
                      </a:cubicBezTo>
                      <a:cubicBezTo>
                        <a:pt x="4" y="200"/>
                        <a:pt x="0" y="200"/>
                        <a:pt x="0" y="199"/>
                      </a:cubicBezTo>
                      <a:cubicBezTo>
                        <a:pt x="1" y="196"/>
                        <a:pt x="4" y="195"/>
                        <a:pt x="7" y="194"/>
                      </a:cubicBezTo>
                      <a:cubicBezTo>
                        <a:pt x="9" y="193"/>
                        <a:pt x="15" y="195"/>
                        <a:pt x="13" y="194"/>
                      </a:cubicBezTo>
                      <a:cubicBezTo>
                        <a:pt x="10" y="192"/>
                        <a:pt x="6" y="193"/>
                        <a:pt x="3" y="191"/>
                      </a:cubicBezTo>
                      <a:cubicBezTo>
                        <a:pt x="2" y="190"/>
                        <a:pt x="0" y="187"/>
                        <a:pt x="1" y="186"/>
                      </a:cubicBezTo>
                      <a:cubicBezTo>
                        <a:pt x="3" y="184"/>
                        <a:pt x="5" y="187"/>
                        <a:pt x="8" y="187"/>
                      </a:cubicBezTo>
                      <a:cubicBezTo>
                        <a:pt x="11" y="187"/>
                        <a:pt x="14" y="186"/>
                        <a:pt x="17" y="185"/>
                      </a:cubicBezTo>
                      <a:cubicBezTo>
                        <a:pt x="20" y="185"/>
                        <a:pt x="26" y="187"/>
                        <a:pt x="25" y="185"/>
                      </a:cubicBezTo>
                      <a:cubicBezTo>
                        <a:pt x="24" y="181"/>
                        <a:pt x="17" y="183"/>
                        <a:pt x="15" y="180"/>
                      </a:cubicBezTo>
                      <a:cubicBezTo>
                        <a:pt x="14" y="178"/>
                        <a:pt x="19" y="179"/>
                        <a:pt x="21" y="178"/>
                      </a:cubicBezTo>
                      <a:cubicBezTo>
                        <a:pt x="24" y="178"/>
                        <a:pt x="29" y="181"/>
                        <a:pt x="30" y="178"/>
                      </a:cubicBezTo>
                      <a:cubicBezTo>
                        <a:pt x="32" y="176"/>
                        <a:pt x="23" y="176"/>
                        <a:pt x="24" y="173"/>
                      </a:cubicBezTo>
                      <a:cubicBezTo>
                        <a:pt x="24" y="171"/>
                        <a:pt x="29" y="171"/>
                        <a:pt x="32" y="172"/>
                      </a:cubicBezTo>
                      <a:cubicBezTo>
                        <a:pt x="34" y="172"/>
                        <a:pt x="35" y="176"/>
                        <a:pt x="38" y="176"/>
                      </a:cubicBezTo>
                      <a:cubicBezTo>
                        <a:pt x="40" y="175"/>
                        <a:pt x="41" y="172"/>
                        <a:pt x="41" y="170"/>
                      </a:cubicBezTo>
                      <a:cubicBezTo>
                        <a:pt x="41" y="169"/>
                        <a:pt x="38" y="168"/>
                        <a:pt x="38" y="166"/>
                      </a:cubicBezTo>
                      <a:cubicBezTo>
                        <a:pt x="40" y="164"/>
                        <a:pt x="43" y="165"/>
                        <a:pt x="45" y="163"/>
                      </a:cubicBezTo>
                      <a:cubicBezTo>
                        <a:pt x="46" y="162"/>
                        <a:pt x="45" y="158"/>
                        <a:pt x="46" y="158"/>
                      </a:cubicBezTo>
                      <a:cubicBezTo>
                        <a:pt x="49" y="158"/>
                        <a:pt x="49" y="164"/>
                        <a:pt x="52" y="164"/>
                      </a:cubicBezTo>
                      <a:cubicBezTo>
                        <a:pt x="54" y="165"/>
                        <a:pt x="53" y="160"/>
                        <a:pt x="54" y="160"/>
                      </a:cubicBezTo>
                      <a:cubicBezTo>
                        <a:pt x="56" y="159"/>
                        <a:pt x="58" y="162"/>
                        <a:pt x="60" y="162"/>
                      </a:cubicBezTo>
                      <a:cubicBezTo>
                        <a:pt x="61" y="163"/>
                        <a:pt x="63" y="162"/>
                        <a:pt x="64" y="161"/>
                      </a:cubicBezTo>
                      <a:cubicBezTo>
                        <a:pt x="67" y="159"/>
                        <a:pt x="69" y="155"/>
                        <a:pt x="71" y="152"/>
                      </a:cubicBezTo>
                      <a:cubicBezTo>
                        <a:pt x="71" y="151"/>
                        <a:pt x="69" y="150"/>
                        <a:pt x="69" y="151"/>
                      </a:cubicBezTo>
                      <a:cubicBezTo>
                        <a:pt x="65" y="153"/>
                        <a:pt x="63" y="158"/>
                        <a:pt x="59" y="159"/>
                      </a:cubicBezTo>
                      <a:cubicBezTo>
                        <a:pt x="56" y="159"/>
                        <a:pt x="54" y="155"/>
                        <a:pt x="54" y="153"/>
                      </a:cubicBezTo>
                      <a:cubicBezTo>
                        <a:pt x="55" y="149"/>
                        <a:pt x="59" y="146"/>
                        <a:pt x="62" y="143"/>
                      </a:cubicBezTo>
                      <a:cubicBezTo>
                        <a:pt x="65" y="141"/>
                        <a:pt x="67" y="140"/>
                        <a:pt x="70" y="139"/>
                      </a:cubicBezTo>
                      <a:cubicBezTo>
                        <a:pt x="73" y="138"/>
                        <a:pt x="77" y="142"/>
                        <a:pt x="78" y="140"/>
                      </a:cubicBezTo>
                      <a:cubicBezTo>
                        <a:pt x="80" y="137"/>
                        <a:pt x="74" y="132"/>
                        <a:pt x="76" y="130"/>
                      </a:cubicBezTo>
                      <a:cubicBezTo>
                        <a:pt x="78" y="127"/>
                        <a:pt x="83" y="130"/>
                        <a:pt x="86" y="128"/>
                      </a:cubicBezTo>
                      <a:cubicBezTo>
                        <a:pt x="88" y="127"/>
                        <a:pt x="86" y="125"/>
                        <a:pt x="86" y="124"/>
                      </a:cubicBezTo>
                      <a:cubicBezTo>
                        <a:pt x="86" y="121"/>
                        <a:pt x="85" y="118"/>
                        <a:pt x="86" y="116"/>
                      </a:cubicBezTo>
                      <a:cubicBezTo>
                        <a:pt x="88" y="114"/>
                        <a:pt x="92" y="116"/>
                        <a:pt x="93" y="113"/>
                      </a:cubicBezTo>
                      <a:cubicBezTo>
                        <a:pt x="94" y="111"/>
                        <a:pt x="89" y="110"/>
                        <a:pt x="90" y="108"/>
                      </a:cubicBezTo>
                      <a:cubicBezTo>
                        <a:pt x="92" y="106"/>
                        <a:pt x="97" y="109"/>
                        <a:pt x="100" y="106"/>
                      </a:cubicBezTo>
                      <a:cubicBezTo>
                        <a:pt x="101" y="105"/>
                        <a:pt x="95" y="107"/>
                        <a:pt x="94" y="105"/>
                      </a:cubicBezTo>
                      <a:cubicBezTo>
                        <a:pt x="92" y="103"/>
                        <a:pt x="92" y="100"/>
                        <a:pt x="93" y="99"/>
                      </a:cubicBezTo>
                      <a:cubicBezTo>
                        <a:pt x="95" y="97"/>
                        <a:pt x="98" y="100"/>
                        <a:pt x="99" y="99"/>
                      </a:cubicBezTo>
                      <a:cubicBezTo>
                        <a:pt x="100" y="97"/>
                        <a:pt x="98" y="94"/>
                        <a:pt x="99" y="93"/>
                      </a:cubicBezTo>
                      <a:cubicBezTo>
                        <a:pt x="100" y="90"/>
                        <a:pt x="103" y="89"/>
                        <a:pt x="106" y="89"/>
                      </a:cubicBezTo>
                      <a:cubicBezTo>
                        <a:pt x="110" y="88"/>
                        <a:pt x="117" y="92"/>
                        <a:pt x="117" y="88"/>
                      </a:cubicBezTo>
                      <a:cubicBezTo>
                        <a:pt x="118" y="85"/>
                        <a:pt x="108" y="88"/>
                        <a:pt x="107" y="85"/>
                      </a:cubicBezTo>
                      <a:cubicBezTo>
                        <a:pt x="106" y="82"/>
                        <a:pt x="111" y="81"/>
                        <a:pt x="114" y="80"/>
                      </a:cubicBezTo>
                      <a:cubicBezTo>
                        <a:pt x="116" y="80"/>
                        <a:pt x="119" y="83"/>
                        <a:pt x="120" y="81"/>
                      </a:cubicBezTo>
                      <a:cubicBezTo>
                        <a:pt x="121" y="79"/>
                        <a:pt x="119" y="76"/>
                        <a:pt x="117" y="74"/>
                      </a:cubicBezTo>
                      <a:cubicBezTo>
                        <a:pt x="115" y="73"/>
                        <a:pt x="109" y="76"/>
                        <a:pt x="110" y="74"/>
                      </a:cubicBezTo>
                      <a:cubicBezTo>
                        <a:pt x="112" y="71"/>
                        <a:pt x="117" y="72"/>
                        <a:pt x="120" y="70"/>
                      </a:cubicBezTo>
                      <a:cubicBezTo>
                        <a:pt x="122" y="67"/>
                        <a:pt x="122" y="63"/>
                        <a:pt x="125" y="61"/>
                      </a:cubicBezTo>
                      <a:cubicBezTo>
                        <a:pt x="128" y="59"/>
                        <a:pt x="134" y="62"/>
                        <a:pt x="137" y="60"/>
                      </a:cubicBezTo>
                      <a:cubicBezTo>
                        <a:pt x="139" y="59"/>
                        <a:pt x="133" y="58"/>
                        <a:pt x="131" y="58"/>
                      </a:cubicBezTo>
                      <a:cubicBezTo>
                        <a:pt x="125" y="58"/>
                        <a:pt x="117" y="63"/>
                        <a:pt x="112" y="59"/>
                      </a:cubicBezTo>
                      <a:cubicBezTo>
                        <a:pt x="109" y="56"/>
                        <a:pt x="115" y="50"/>
                        <a:pt x="118" y="47"/>
                      </a:cubicBezTo>
                      <a:cubicBezTo>
                        <a:pt x="120" y="46"/>
                        <a:pt x="118" y="52"/>
                        <a:pt x="120" y="52"/>
                      </a:cubicBezTo>
                      <a:cubicBezTo>
                        <a:pt x="123" y="53"/>
                        <a:pt x="126" y="48"/>
                        <a:pt x="129" y="50"/>
                      </a:cubicBezTo>
                      <a:cubicBezTo>
                        <a:pt x="131" y="51"/>
                        <a:pt x="127" y="55"/>
                        <a:pt x="129" y="56"/>
                      </a:cubicBezTo>
                      <a:cubicBezTo>
                        <a:pt x="131" y="58"/>
                        <a:pt x="135" y="56"/>
                        <a:pt x="137" y="54"/>
                      </a:cubicBezTo>
                      <a:cubicBezTo>
                        <a:pt x="138" y="53"/>
                        <a:pt x="139" y="51"/>
                        <a:pt x="139" y="50"/>
                      </a:cubicBezTo>
                      <a:cubicBezTo>
                        <a:pt x="138" y="49"/>
                        <a:pt x="135" y="51"/>
                        <a:pt x="134" y="49"/>
                      </a:cubicBezTo>
                      <a:cubicBezTo>
                        <a:pt x="134" y="48"/>
                        <a:pt x="135" y="46"/>
                        <a:pt x="136" y="46"/>
                      </a:cubicBezTo>
                      <a:cubicBezTo>
                        <a:pt x="138" y="45"/>
                        <a:pt x="141" y="47"/>
                        <a:pt x="143" y="45"/>
                      </a:cubicBezTo>
                      <a:cubicBezTo>
                        <a:pt x="145" y="43"/>
                        <a:pt x="141" y="38"/>
                        <a:pt x="144" y="36"/>
                      </a:cubicBezTo>
                      <a:cubicBezTo>
                        <a:pt x="146" y="35"/>
                        <a:pt x="147" y="42"/>
                        <a:pt x="149" y="41"/>
                      </a:cubicBezTo>
                      <a:cubicBezTo>
                        <a:pt x="151" y="41"/>
                        <a:pt x="149" y="36"/>
                        <a:pt x="150" y="36"/>
                      </a:cubicBezTo>
                      <a:cubicBezTo>
                        <a:pt x="153" y="36"/>
                        <a:pt x="155" y="42"/>
                        <a:pt x="157" y="40"/>
                      </a:cubicBezTo>
                      <a:cubicBezTo>
                        <a:pt x="159" y="38"/>
                        <a:pt x="155" y="34"/>
                        <a:pt x="157" y="31"/>
                      </a:cubicBezTo>
                      <a:cubicBezTo>
                        <a:pt x="157" y="30"/>
                        <a:pt x="161" y="30"/>
                        <a:pt x="162" y="31"/>
                      </a:cubicBezTo>
                      <a:cubicBezTo>
                        <a:pt x="163" y="32"/>
                        <a:pt x="159" y="37"/>
                        <a:pt x="161" y="36"/>
                      </a:cubicBezTo>
                      <a:cubicBezTo>
                        <a:pt x="164" y="33"/>
                        <a:pt x="165" y="27"/>
                        <a:pt x="169" y="26"/>
                      </a:cubicBezTo>
                      <a:cubicBezTo>
                        <a:pt x="171" y="25"/>
                        <a:pt x="168" y="31"/>
                        <a:pt x="168" y="33"/>
                      </a:cubicBezTo>
                      <a:cubicBezTo>
                        <a:pt x="167" y="35"/>
                        <a:pt x="164" y="40"/>
                        <a:pt x="166" y="39"/>
                      </a:cubicBezTo>
                      <a:cubicBezTo>
                        <a:pt x="169" y="36"/>
                        <a:pt x="169" y="31"/>
                        <a:pt x="173" y="29"/>
                      </a:cubicBezTo>
                      <a:cubicBezTo>
                        <a:pt x="175" y="27"/>
                        <a:pt x="178" y="26"/>
                        <a:pt x="180" y="27"/>
                      </a:cubicBezTo>
                      <a:cubicBezTo>
                        <a:pt x="183" y="28"/>
                        <a:pt x="183" y="36"/>
                        <a:pt x="186" y="35"/>
                      </a:cubicBezTo>
                      <a:cubicBezTo>
                        <a:pt x="189" y="34"/>
                        <a:pt x="187" y="28"/>
                        <a:pt x="186" y="25"/>
                      </a:cubicBezTo>
                      <a:cubicBezTo>
                        <a:pt x="186" y="23"/>
                        <a:pt x="182" y="22"/>
                        <a:pt x="182" y="19"/>
                      </a:cubicBezTo>
                      <a:cubicBezTo>
                        <a:pt x="182" y="18"/>
                        <a:pt x="185" y="18"/>
                        <a:pt x="187" y="19"/>
                      </a:cubicBezTo>
                      <a:cubicBezTo>
                        <a:pt x="189" y="19"/>
                        <a:pt x="191" y="22"/>
                        <a:pt x="194" y="23"/>
                      </a:cubicBezTo>
                      <a:cubicBezTo>
                        <a:pt x="197" y="25"/>
                        <a:pt x="200" y="28"/>
                        <a:pt x="203" y="27"/>
                      </a:cubicBezTo>
                      <a:cubicBezTo>
                        <a:pt x="205" y="26"/>
                        <a:pt x="202" y="22"/>
                        <a:pt x="203" y="20"/>
                      </a:cubicBezTo>
                      <a:cubicBezTo>
                        <a:pt x="204" y="17"/>
                        <a:pt x="206" y="15"/>
                        <a:pt x="208" y="14"/>
                      </a:cubicBezTo>
                      <a:cubicBezTo>
                        <a:pt x="210" y="12"/>
                        <a:pt x="213" y="11"/>
                        <a:pt x="215" y="9"/>
                      </a:cubicBezTo>
                      <a:cubicBezTo>
                        <a:pt x="216" y="7"/>
                        <a:pt x="212" y="3"/>
                        <a:pt x="214" y="3"/>
                      </a:cubicBezTo>
                      <a:cubicBezTo>
                        <a:pt x="217" y="3"/>
                        <a:pt x="218" y="8"/>
                        <a:pt x="221" y="8"/>
                      </a:cubicBezTo>
                      <a:cubicBezTo>
                        <a:pt x="224" y="8"/>
                        <a:pt x="223" y="6"/>
                        <a:pt x="226" y="6"/>
                      </a:cubicBezTo>
                      <a:cubicBezTo>
                        <a:pt x="228" y="6"/>
                        <a:pt x="229" y="6"/>
                        <a:pt x="228" y="8"/>
                      </a:cubicBezTo>
                      <a:cubicBezTo>
                        <a:pt x="227" y="11"/>
                        <a:pt x="222" y="11"/>
                        <a:pt x="221" y="14"/>
                      </a:cubicBezTo>
                      <a:cubicBezTo>
                        <a:pt x="220" y="17"/>
                        <a:pt x="218" y="25"/>
                        <a:pt x="221" y="23"/>
                      </a:cubicBezTo>
                      <a:cubicBezTo>
                        <a:pt x="227" y="22"/>
                        <a:pt x="228" y="14"/>
                        <a:pt x="232" y="10"/>
                      </a:cubicBezTo>
                      <a:cubicBezTo>
                        <a:pt x="233" y="9"/>
                        <a:pt x="236" y="4"/>
                        <a:pt x="237" y="6"/>
                      </a:cubicBezTo>
                      <a:cubicBezTo>
                        <a:pt x="239" y="9"/>
                        <a:pt x="235" y="14"/>
                        <a:pt x="237" y="17"/>
                      </a:cubicBezTo>
                      <a:cubicBezTo>
                        <a:pt x="238" y="19"/>
                        <a:pt x="241" y="17"/>
                        <a:pt x="242" y="15"/>
                      </a:cubicBezTo>
                      <a:cubicBezTo>
                        <a:pt x="244" y="13"/>
                        <a:pt x="244" y="10"/>
                        <a:pt x="244" y="8"/>
                      </a:cubicBezTo>
                      <a:cubicBezTo>
                        <a:pt x="245" y="6"/>
                        <a:pt x="242" y="5"/>
                        <a:pt x="243" y="4"/>
                      </a:cubicBezTo>
                      <a:cubicBezTo>
                        <a:pt x="246" y="2"/>
                        <a:pt x="249" y="0"/>
                        <a:pt x="252" y="1"/>
                      </a:cubicBezTo>
                      <a:cubicBezTo>
                        <a:pt x="255" y="2"/>
                        <a:pt x="257" y="5"/>
                        <a:pt x="256" y="7"/>
                      </a:cubicBezTo>
                      <a:cubicBezTo>
                        <a:pt x="255" y="9"/>
                        <a:pt x="251" y="6"/>
                        <a:pt x="251" y="7"/>
                      </a:cubicBezTo>
                      <a:cubicBezTo>
                        <a:pt x="250" y="9"/>
                        <a:pt x="255" y="10"/>
                        <a:pt x="254" y="12"/>
                      </a:cubicBezTo>
                      <a:cubicBezTo>
                        <a:pt x="254" y="14"/>
                        <a:pt x="248" y="15"/>
                        <a:pt x="250" y="16"/>
                      </a:cubicBezTo>
                      <a:cubicBezTo>
                        <a:pt x="252" y="17"/>
                        <a:pt x="255" y="15"/>
                        <a:pt x="257" y="14"/>
                      </a:cubicBezTo>
                      <a:cubicBezTo>
                        <a:pt x="259" y="12"/>
                        <a:pt x="259" y="7"/>
                        <a:pt x="262" y="7"/>
                      </a:cubicBezTo>
                      <a:cubicBezTo>
                        <a:pt x="264" y="6"/>
                        <a:pt x="266" y="9"/>
                        <a:pt x="268" y="10"/>
                      </a:cubicBezTo>
                      <a:cubicBezTo>
                        <a:pt x="270" y="11"/>
                        <a:pt x="272" y="10"/>
                        <a:pt x="275" y="11"/>
                      </a:cubicBezTo>
                      <a:cubicBezTo>
                        <a:pt x="278" y="13"/>
                        <a:pt x="285" y="14"/>
                        <a:pt x="285" y="19"/>
                      </a:cubicBezTo>
                      <a:cubicBezTo>
                        <a:pt x="286" y="22"/>
                        <a:pt x="280" y="23"/>
                        <a:pt x="276" y="23"/>
                      </a:cubicBezTo>
                      <a:cubicBezTo>
                        <a:pt x="271" y="24"/>
                        <a:pt x="263" y="17"/>
                        <a:pt x="261" y="22"/>
                      </a:cubicBezTo>
                      <a:cubicBezTo>
                        <a:pt x="258" y="26"/>
                        <a:pt x="270" y="25"/>
                        <a:pt x="274" y="28"/>
                      </a:cubicBezTo>
                      <a:cubicBezTo>
                        <a:pt x="275" y="28"/>
                        <a:pt x="273" y="31"/>
                        <a:pt x="274" y="31"/>
                      </a:cubicBezTo>
                      <a:cubicBezTo>
                        <a:pt x="276" y="32"/>
                        <a:pt x="279" y="29"/>
                        <a:pt x="281" y="30"/>
                      </a:cubicBezTo>
                      <a:cubicBezTo>
                        <a:pt x="283" y="30"/>
                        <a:pt x="285" y="32"/>
                        <a:pt x="287" y="33"/>
                      </a:cubicBezTo>
                      <a:cubicBezTo>
                        <a:pt x="286" y="34"/>
                        <a:pt x="286" y="36"/>
                        <a:pt x="284" y="36"/>
                      </a:cubicBezTo>
                      <a:cubicBezTo>
                        <a:pt x="282" y="36"/>
                        <a:pt x="280" y="33"/>
                        <a:pt x="278" y="33"/>
                      </a:cubicBezTo>
                      <a:cubicBezTo>
                        <a:pt x="276" y="33"/>
                        <a:pt x="277" y="38"/>
                        <a:pt x="276" y="38"/>
                      </a:cubicBezTo>
                      <a:cubicBezTo>
                        <a:pt x="273" y="39"/>
                        <a:pt x="271" y="40"/>
                        <a:pt x="269" y="41"/>
                      </a:cubicBezTo>
                      <a:cubicBezTo>
                        <a:pt x="268" y="43"/>
                        <a:pt x="269" y="46"/>
                        <a:pt x="268" y="47"/>
                      </a:cubicBezTo>
                      <a:cubicBezTo>
                        <a:pt x="267" y="48"/>
                        <a:pt x="265" y="46"/>
                        <a:pt x="264" y="46"/>
                      </a:cubicBezTo>
                      <a:cubicBezTo>
                        <a:pt x="265" y="42"/>
                        <a:pt x="268" y="39"/>
                        <a:pt x="267" y="35"/>
                      </a:cubicBezTo>
                      <a:cubicBezTo>
                        <a:pt x="267" y="32"/>
                        <a:pt x="262" y="32"/>
                        <a:pt x="259" y="30"/>
                      </a:cubicBezTo>
                      <a:cubicBezTo>
                        <a:pt x="255" y="29"/>
                        <a:pt x="251" y="23"/>
                        <a:pt x="247" y="25"/>
                      </a:cubicBezTo>
                      <a:cubicBezTo>
                        <a:pt x="244" y="28"/>
                        <a:pt x="239" y="27"/>
                        <a:pt x="236" y="26"/>
                      </a:cubicBezTo>
                      <a:cubicBezTo>
                        <a:pt x="234" y="28"/>
                        <a:pt x="231" y="33"/>
                        <a:pt x="230" y="38"/>
                      </a:cubicBezTo>
                      <a:cubicBezTo>
                        <a:pt x="229" y="41"/>
                        <a:pt x="231" y="45"/>
                        <a:pt x="230" y="48"/>
                      </a:cubicBezTo>
                      <a:cubicBezTo>
                        <a:pt x="229" y="50"/>
                        <a:pt x="225" y="48"/>
                        <a:pt x="224" y="50"/>
                      </a:cubicBezTo>
                      <a:cubicBezTo>
                        <a:pt x="222" y="52"/>
                        <a:pt x="225" y="56"/>
                        <a:pt x="223" y="56"/>
                      </a:cubicBezTo>
                      <a:cubicBezTo>
                        <a:pt x="218" y="56"/>
                        <a:pt x="214" y="51"/>
                        <a:pt x="210" y="51"/>
                      </a:cubicBezTo>
                      <a:cubicBezTo>
                        <a:pt x="207" y="51"/>
                        <a:pt x="204" y="56"/>
                        <a:pt x="202" y="55"/>
                      </a:cubicBezTo>
                      <a:cubicBezTo>
                        <a:pt x="198" y="53"/>
                        <a:pt x="194" y="54"/>
                        <a:pt x="192" y="53"/>
                      </a:cubicBezTo>
                      <a:cubicBezTo>
                        <a:pt x="188" y="48"/>
                        <a:pt x="187" y="39"/>
                        <a:pt x="179" y="37"/>
                      </a:cubicBezTo>
                      <a:cubicBezTo>
                        <a:pt x="177" y="37"/>
                        <a:pt x="180" y="42"/>
                        <a:pt x="179" y="44"/>
                      </a:cubicBezTo>
                      <a:cubicBezTo>
                        <a:pt x="178" y="45"/>
                        <a:pt x="176" y="45"/>
                        <a:pt x="175" y="46"/>
                      </a:cubicBezTo>
                      <a:cubicBezTo>
                        <a:pt x="173" y="46"/>
                        <a:pt x="169" y="44"/>
                        <a:pt x="168" y="46"/>
                      </a:cubicBezTo>
                      <a:cubicBezTo>
                        <a:pt x="166" y="50"/>
                        <a:pt x="171" y="57"/>
                        <a:pt x="167" y="59"/>
                      </a:cubicBezTo>
                      <a:cubicBezTo>
                        <a:pt x="163" y="62"/>
                        <a:pt x="159" y="55"/>
                        <a:pt x="154" y="54"/>
                      </a:cubicBezTo>
                      <a:cubicBezTo>
                        <a:pt x="152" y="53"/>
                        <a:pt x="148" y="53"/>
                        <a:pt x="146" y="55"/>
                      </a:cubicBezTo>
                      <a:cubicBezTo>
                        <a:pt x="144" y="59"/>
                        <a:pt x="147" y="65"/>
                        <a:pt x="144" y="69"/>
                      </a:cubicBezTo>
                      <a:cubicBezTo>
                        <a:pt x="143" y="71"/>
                        <a:pt x="140" y="65"/>
                        <a:pt x="138" y="66"/>
                      </a:cubicBezTo>
                      <a:cubicBezTo>
                        <a:pt x="132" y="69"/>
                        <a:pt x="128" y="75"/>
                        <a:pt x="124" y="81"/>
                      </a:cubicBezTo>
                      <a:cubicBezTo>
                        <a:pt x="123" y="84"/>
                        <a:pt x="126" y="87"/>
                        <a:pt x="124" y="89"/>
                      </a:cubicBezTo>
                      <a:cubicBezTo>
                        <a:pt x="120" y="93"/>
                        <a:pt x="117" y="98"/>
                        <a:pt x="116" y="103"/>
                      </a:cubicBezTo>
                      <a:cubicBezTo>
                        <a:pt x="115" y="106"/>
                        <a:pt x="109" y="104"/>
                        <a:pt x="107" y="106"/>
                      </a:cubicBezTo>
                      <a:cubicBezTo>
                        <a:pt x="105" y="108"/>
                        <a:pt x="106" y="110"/>
                        <a:pt x="105" y="112"/>
                      </a:cubicBezTo>
                      <a:cubicBezTo>
                        <a:pt x="104" y="121"/>
                        <a:pt x="100" y="130"/>
                        <a:pt x="100" y="140"/>
                      </a:cubicBezTo>
                      <a:cubicBezTo>
                        <a:pt x="100" y="143"/>
                        <a:pt x="105" y="146"/>
                        <a:pt x="103" y="148"/>
                      </a:cubicBezTo>
                      <a:cubicBezTo>
                        <a:pt x="99" y="151"/>
                        <a:pt x="93" y="146"/>
                        <a:pt x="88" y="148"/>
                      </a:cubicBezTo>
                      <a:cubicBezTo>
                        <a:pt x="85" y="150"/>
                        <a:pt x="82" y="154"/>
                        <a:pt x="82" y="157"/>
                      </a:cubicBezTo>
                      <a:cubicBezTo>
                        <a:pt x="81" y="169"/>
                        <a:pt x="81" y="180"/>
                        <a:pt x="81" y="191"/>
                      </a:cubicBezTo>
                      <a:cubicBezTo>
                        <a:pt x="81" y="195"/>
                        <a:pt x="87" y="198"/>
                        <a:pt x="89" y="202"/>
                      </a:cubicBezTo>
                      <a:cubicBezTo>
                        <a:pt x="90" y="203"/>
                        <a:pt x="89" y="205"/>
                        <a:pt x="88" y="206"/>
                      </a:cubicBezTo>
                      <a:cubicBezTo>
                        <a:pt x="88" y="207"/>
                        <a:pt x="85" y="207"/>
                        <a:pt x="85" y="208"/>
                      </a:cubicBezTo>
                      <a:cubicBezTo>
                        <a:pt x="84" y="214"/>
                        <a:pt x="87" y="220"/>
                        <a:pt x="86" y="225"/>
                      </a:cubicBezTo>
                      <a:cubicBezTo>
                        <a:pt x="86" y="228"/>
                        <a:pt x="82" y="228"/>
                        <a:pt x="81" y="230"/>
                      </a:cubicBezTo>
                      <a:cubicBezTo>
                        <a:pt x="79" y="233"/>
                        <a:pt x="78" y="236"/>
                        <a:pt x="77" y="239"/>
                      </a:cubicBezTo>
                      <a:cubicBezTo>
                        <a:pt x="77" y="241"/>
                        <a:pt x="77" y="244"/>
                        <a:pt x="77" y="24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8" name="Freeform 2651"/>
                <p:cNvSpPr>
                  <a:spLocks noChangeAspect="1"/>
                </p:cNvSpPr>
                <p:nvPr/>
              </p:nvSpPr>
              <p:spPr bwMode="auto">
                <a:xfrm>
                  <a:off x="4670425" y="2559050"/>
                  <a:ext cx="206375" cy="255588"/>
                </a:xfrm>
                <a:custGeom>
                  <a:avLst/>
                  <a:gdLst>
                    <a:gd name="T0" fmla="*/ 113 w 108"/>
                    <a:gd name="T1" fmla="*/ 24 h 134"/>
                    <a:gd name="T2" fmla="*/ 107 w 108"/>
                    <a:gd name="T3" fmla="*/ 18 h 134"/>
                    <a:gd name="T4" fmla="*/ 93 w 108"/>
                    <a:gd name="T5" fmla="*/ 13 h 134"/>
                    <a:gd name="T6" fmla="*/ 78 w 108"/>
                    <a:gd name="T7" fmla="*/ 19 h 134"/>
                    <a:gd name="T8" fmla="*/ 75 w 108"/>
                    <a:gd name="T9" fmla="*/ 11 h 134"/>
                    <a:gd name="T10" fmla="*/ 63 w 108"/>
                    <a:gd name="T11" fmla="*/ 11 h 134"/>
                    <a:gd name="T12" fmla="*/ 58 w 108"/>
                    <a:gd name="T13" fmla="*/ 5 h 134"/>
                    <a:gd name="T14" fmla="*/ 47 w 108"/>
                    <a:gd name="T15" fmla="*/ 2 h 134"/>
                    <a:gd name="T16" fmla="*/ 39 w 108"/>
                    <a:gd name="T17" fmla="*/ 0 h 134"/>
                    <a:gd name="T18" fmla="*/ 42 w 108"/>
                    <a:gd name="T19" fmla="*/ 10 h 134"/>
                    <a:gd name="T20" fmla="*/ 42 w 108"/>
                    <a:gd name="T21" fmla="*/ 18 h 134"/>
                    <a:gd name="T22" fmla="*/ 43 w 108"/>
                    <a:gd name="T23" fmla="*/ 20 h 134"/>
                    <a:gd name="T24" fmla="*/ 37 w 108"/>
                    <a:gd name="T25" fmla="*/ 23 h 134"/>
                    <a:gd name="T26" fmla="*/ 34 w 108"/>
                    <a:gd name="T27" fmla="*/ 26 h 134"/>
                    <a:gd name="T28" fmla="*/ 29 w 108"/>
                    <a:gd name="T29" fmla="*/ 31 h 134"/>
                    <a:gd name="T30" fmla="*/ 23 w 108"/>
                    <a:gd name="T31" fmla="*/ 26 h 134"/>
                    <a:gd name="T32" fmla="*/ 19 w 108"/>
                    <a:gd name="T33" fmla="*/ 32 h 134"/>
                    <a:gd name="T34" fmla="*/ 17 w 108"/>
                    <a:gd name="T35" fmla="*/ 42 h 134"/>
                    <a:gd name="T36" fmla="*/ 16 w 108"/>
                    <a:gd name="T37" fmla="*/ 55 h 134"/>
                    <a:gd name="T38" fmla="*/ 11 w 108"/>
                    <a:gd name="T39" fmla="*/ 64 h 134"/>
                    <a:gd name="T40" fmla="*/ 1 w 108"/>
                    <a:gd name="T41" fmla="*/ 65 h 134"/>
                    <a:gd name="T42" fmla="*/ 2 w 108"/>
                    <a:gd name="T43" fmla="*/ 79 h 134"/>
                    <a:gd name="T44" fmla="*/ 1 w 108"/>
                    <a:gd name="T45" fmla="*/ 87 h 134"/>
                    <a:gd name="T46" fmla="*/ 4 w 108"/>
                    <a:gd name="T47" fmla="*/ 93 h 134"/>
                    <a:gd name="T48" fmla="*/ 7 w 108"/>
                    <a:gd name="T49" fmla="*/ 96 h 134"/>
                    <a:gd name="T50" fmla="*/ 4 w 108"/>
                    <a:gd name="T51" fmla="*/ 103 h 134"/>
                    <a:gd name="T52" fmla="*/ 8 w 108"/>
                    <a:gd name="T53" fmla="*/ 109 h 134"/>
                    <a:gd name="T54" fmla="*/ 10 w 108"/>
                    <a:gd name="T55" fmla="*/ 115 h 134"/>
                    <a:gd name="T56" fmla="*/ 18 w 108"/>
                    <a:gd name="T57" fmla="*/ 121 h 134"/>
                    <a:gd name="T58" fmla="*/ 26 w 108"/>
                    <a:gd name="T59" fmla="*/ 124 h 134"/>
                    <a:gd name="T60" fmla="*/ 30 w 108"/>
                    <a:gd name="T61" fmla="*/ 129 h 134"/>
                    <a:gd name="T62" fmla="*/ 25 w 108"/>
                    <a:gd name="T63" fmla="*/ 143 h 134"/>
                    <a:gd name="T64" fmla="*/ 25 w 108"/>
                    <a:gd name="T65" fmla="*/ 156 h 134"/>
                    <a:gd name="T66" fmla="*/ 35 w 108"/>
                    <a:gd name="T67" fmla="*/ 155 h 134"/>
                    <a:gd name="T68" fmla="*/ 39 w 108"/>
                    <a:gd name="T69" fmla="*/ 150 h 134"/>
                    <a:gd name="T70" fmla="*/ 49 w 108"/>
                    <a:gd name="T71" fmla="*/ 153 h 134"/>
                    <a:gd name="T72" fmla="*/ 54 w 108"/>
                    <a:gd name="T73" fmla="*/ 160 h 134"/>
                    <a:gd name="T74" fmla="*/ 64 w 108"/>
                    <a:gd name="T75" fmla="*/ 161 h 134"/>
                    <a:gd name="T76" fmla="*/ 72 w 108"/>
                    <a:gd name="T77" fmla="*/ 156 h 134"/>
                    <a:gd name="T78" fmla="*/ 83 w 108"/>
                    <a:gd name="T79" fmla="*/ 155 h 134"/>
                    <a:gd name="T80" fmla="*/ 102 w 108"/>
                    <a:gd name="T81" fmla="*/ 149 h 134"/>
                    <a:gd name="T82" fmla="*/ 108 w 108"/>
                    <a:gd name="T83" fmla="*/ 138 h 134"/>
                    <a:gd name="T84" fmla="*/ 114 w 108"/>
                    <a:gd name="T85" fmla="*/ 133 h 134"/>
                    <a:gd name="T86" fmla="*/ 106 w 108"/>
                    <a:gd name="T87" fmla="*/ 121 h 134"/>
                    <a:gd name="T88" fmla="*/ 94 w 108"/>
                    <a:gd name="T89" fmla="*/ 108 h 134"/>
                    <a:gd name="T90" fmla="*/ 88 w 108"/>
                    <a:gd name="T91" fmla="*/ 97 h 134"/>
                    <a:gd name="T92" fmla="*/ 96 w 108"/>
                    <a:gd name="T93" fmla="*/ 95 h 134"/>
                    <a:gd name="T94" fmla="*/ 113 w 108"/>
                    <a:gd name="T95" fmla="*/ 89 h 134"/>
                    <a:gd name="T96" fmla="*/ 122 w 108"/>
                    <a:gd name="T97" fmla="*/ 82 h 134"/>
                    <a:gd name="T98" fmla="*/ 129 w 108"/>
                    <a:gd name="T99" fmla="*/ 82 h 134"/>
                    <a:gd name="T100" fmla="*/ 125 w 108"/>
                    <a:gd name="T101" fmla="*/ 73 h 134"/>
                    <a:gd name="T102" fmla="*/ 125 w 108"/>
                    <a:gd name="T103" fmla="*/ 61 h 134"/>
                    <a:gd name="T104" fmla="*/ 123 w 108"/>
                    <a:gd name="T105" fmla="*/ 52 h 134"/>
                    <a:gd name="T106" fmla="*/ 120 w 108"/>
                    <a:gd name="T107" fmla="*/ 34 h 13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08"/>
                    <a:gd name="T163" fmla="*/ 0 h 134"/>
                    <a:gd name="T164" fmla="*/ 108 w 108"/>
                    <a:gd name="T165" fmla="*/ 134 h 134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08" h="134">
                      <a:moveTo>
                        <a:pt x="98" y="21"/>
                      </a:moveTo>
                      <a:cubicBezTo>
                        <a:pt x="97" y="21"/>
                        <a:pt x="94" y="21"/>
                        <a:pt x="94" y="20"/>
                      </a:cubicBezTo>
                      <a:cubicBezTo>
                        <a:pt x="94" y="19"/>
                        <a:pt x="98" y="19"/>
                        <a:pt x="97" y="18"/>
                      </a:cubicBezTo>
                      <a:cubicBezTo>
                        <a:pt x="95" y="16"/>
                        <a:pt x="92" y="17"/>
                        <a:pt x="89" y="15"/>
                      </a:cubicBezTo>
                      <a:cubicBezTo>
                        <a:pt x="87" y="14"/>
                        <a:pt x="86" y="12"/>
                        <a:pt x="84" y="11"/>
                      </a:cubicBezTo>
                      <a:cubicBezTo>
                        <a:pt x="82" y="11"/>
                        <a:pt x="79" y="11"/>
                        <a:pt x="77" y="11"/>
                      </a:cubicBezTo>
                      <a:cubicBezTo>
                        <a:pt x="75" y="12"/>
                        <a:pt x="73" y="13"/>
                        <a:pt x="71" y="13"/>
                      </a:cubicBezTo>
                      <a:cubicBezTo>
                        <a:pt x="69" y="14"/>
                        <a:pt x="67" y="15"/>
                        <a:pt x="65" y="16"/>
                      </a:cubicBezTo>
                      <a:cubicBezTo>
                        <a:pt x="62" y="16"/>
                        <a:pt x="58" y="19"/>
                        <a:pt x="57" y="16"/>
                      </a:cubicBezTo>
                      <a:cubicBezTo>
                        <a:pt x="56" y="13"/>
                        <a:pt x="62" y="12"/>
                        <a:pt x="62" y="9"/>
                      </a:cubicBezTo>
                      <a:cubicBezTo>
                        <a:pt x="62" y="7"/>
                        <a:pt x="59" y="11"/>
                        <a:pt x="57" y="11"/>
                      </a:cubicBezTo>
                      <a:cubicBezTo>
                        <a:pt x="55" y="11"/>
                        <a:pt x="54" y="10"/>
                        <a:pt x="52" y="9"/>
                      </a:cubicBezTo>
                      <a:cubicBezTo>
                        <a:pt x="50" y="9"/>
                        <a:pt x="48" y="11"/>
                        <a:pt x="46" y="9"/>
                      </a:cubicBezTo>
                      <a:cubicBezTo>
                        <a:pt x="45" y="8"/>
                        <a:pt x="49" y="6"/>
                        <a:pt x="48" y="4"/>
                      </a:cubicBezTo>
                      <a:cubicBezTo>
                        <a:pt x="47" y="3"/>
                        <a:pt x="45" y="3"/>
                        <a:pt x="44" y="3"/>
                      </a:cubicBezTo>
                      <a:cubicBezTo>
                        <a:pt x="42" y="3"/>
                        <a:pt x="41" y="3"/>
                        <a:pt x="39" y="2"/>
                      </a:cubicBezTo>
                      <a:cubicBezTo>
                        <a:pt x="38" y="2"/>
                        <a:pt x="37" y="1"/>
                        <a:pt x="36" y="1"/>
                      </a:cubicBezTo>
                      <a:cubicBezTo>
                        <a:pt x="34" y="1"/>
                        <a:pt x="33" y="1"/>
                        <a:pt x="32" y="0"/>
                      </a:cubicBezTo>
                      <a:cubicBezTo>
                        <a:pt x="32" y="1"/>
                        <a:pt x="32" y="3"/>
                        <a:pt x="32" y="3"/>
                      </a:cubicBezTo>
                      <a:cubicBezTo>
                        <a:pt x="33" y="5"/>
                        <a:pt x="35" y="6"/>
                        <a:pt x="35" y="8"/>
                      </a:cubicBezTo>
                      <a:cubicBezTo>
                        <a:pt x="34" y="10"/>
                        <a:pt x="30" y="9"/>
                        <a:pt x="30" y="11"/>
                      </a:cubicBezTo>
                      <a:cubicBezTo>
                        <a:pt x="30" y="13"/>
                        <a:pt x="34" y="13"/>
                        <a:pt x="35" y="15"/>
                      </a:cubicBezTo>
                      <a:cubicBezTo>
                        <a:pt x="35" y="16"/>
                        <a:pt x="31" y="14"/>
                        <a:pt x="32" y="15"/>
                      </a:cubicBezTo>
                      <a:cubicBezTo>
                        <a:pt x="33" y="16"/>
                        <a:pt x="35" y="16"/>
                        <a:pt x="36" y="17"/>
                      </a:cubicBezTo>
                      <a:cubicBezTo>
                        <a:pt x="37" y="18"/>
                        <a:pt x="37" y="20"/>
                        <a:pt x="37" y="20"/>
                      </a:cubicBezTo>
                      <a:cubicBezTo>
                        <a:pt x="35" y="21"/>
                        <a:pt x="32" y="18"/>
                        <a:pt x="31" y="19"/>
                      </a:cubicBezTo>
                      <a:cubicBezTo>
                        <a:pt x="29" y="21"/>
                        <a:pt x="33" y="24"/>
                        <a:pt x="32" y="25"/>
                      </a:cubicBezTo>
                      <a:cubicBezTo>
                        <a:pt x="31" y="26"/>
                        <a:pt x="29" y="21"/>
                        <a:pt x="28" y="22"/>
                      </a:cubicBezTo>
                      <a:cubicBezTo>
                        <a:pt x="27" y="23"/>
                        <a:pt x="29" y="26"/>
                        <a:pt x="28" y="27"/>
                      </a:cubicBezTo>
                      <a:cubicBezTo>
                        <a:pt x="27" y="28"/>
                        <a:pt x="25" y="27"/>
                        <a:pt x="24" y="26"/>
                      </a:cubicBezTo>
                      <a:cubicBezTo>
                        <a:pt x="23" y="25"/>
                        <a:pt x="25" y="23"/>
                        <a:pt x="24" y="23"/>
                      </a:cubicBezTo>
                      <a:cubicBezTo>
                        <a:pt x="23" y="21"/>
                        <a:pt x="20" y="22"/>
                        <a:pt x="19" y="22"/>
                      </a:cubicBezTo>
                      <a:cubicBezTo>
                        <a:pt x="17" y="23"/>
                        <a:pt x="15" y="24"/>
                        <a:pt x="14" y="26"/>
                      </a:cubicBezTo>
                      <a:cubicBezTo>
                        <a:pt x="14" y="26"/>
                        <a:pt x="16" y="26"/>
                        <a:pt x="16" y="27"/>
                      </a:cubicBezTo>
                      <a:cubicBezTo>
                        <a:pt x="16" y="28"/>
                        <a:pt x="15" y="30"/>
                        <a:pt x="15" y="31"/>
                      </a:cubicBezTo>
                      <a:cubicBezTo>
                        <a:pt x="15" y="32"/>
                        <a:pt x="15" y="33"/>
                        <a:pt x="14" y="35"/>
                      </a:cubicBezTo>
                      <a:cubicBezTo>
                        <a:pt x="14" y="37"/>
                        <a:pt x="12" y="38"/>
                        <a:pt x="12" y="40"/>
                      </a:cubicBezTo>
                      <a:cubicBezTo>
                        <a:pt x="12" y="42"/>
                        <a:pt x="13" y="44"/>
                        <a:pt x="13" y="46"/>
                      </a:cubicBezTo>
                      <a:cubicBezTo>
                        <a:pt x="12" y="47"/>
                        <a:pt x="10" y="48"/>
                        <a:pt x="9" y="49"/>
                      </a:cubicBezTo>
                      <a:cubicBezTo>
                        <a:pt x="9" y="51"/>
                        <a:pt x="10" y="52"/>
                        <a:pt x="9" y="53"/>
                      </a:cubicBezTo>
                      <a:cubicBezTo>
                        <a:pt x="8" y="54"/>
                        <a:pt x="6" y="54"/>
                        <a:pt x="5" y="54"/>
                      </a:cubicBezTo>
                      <a:cubicBezTo>
                        <a:pt x="4" y="55"/>
                        <a:pt x="1" y="53"/>
                        <a:pt x="1" y="54"/>
                      </a:cubicBezTo>
                      <a:cubicBezTo>
                        <a:pt x="0" y="57"/>
                        <a:pt x="3" y="59"/>
                        <a:pt x="3" y="62"/>
                      </a:cubicBezTo>
                      <a:cubicBezTo>
                        <a:pt x="3" y="63"/>
                        <a:pt x="3" y="65"/>
                        <a:pt x="2" y="66"/>
                      </a:cubicBezTo>
                      <a:cubicBezTo>
                        <a:pt x="2" y="67"/>
                        <a:pt x="1" y="68"/>
                        <a:pt x="1" y="69"/>
                      </a:cubicBezTo>
                      <a:cubicBezTo>
                        <a:pt x="0" y="70"/>
                        <a:pt x="1" y="71"/>
                        <a:pt x="1" y="72"/>
                      </a:cubicBezTo>
                      <a:cubicBezTo>
                        <a:pt x="2" y="73"/>
                        <a:pt x="3" y="74"/>
                        <a:pt x="4" y="75"/>
                      </a:cubicBezTo>
                      <a:cubicBezTo>
                        <a:pt x="4" y="75"/>
                        <a:pt x="3" y="76"/>
                        <a:pt x="3" y="77"/>
                      </a:cubicBezTo>
                      <a:cubicBezTo>
                        <a:pt x="4" y="77"/>
                        <a:pt x="5" y="77"/>
                        <a:pt x="5" y="77"/>
                      </a:cubicBezTo>
                      <a:cubicBezTo>
                        <a:pt x="6" y="78"/>
                        <a:pt x="6" y="79"/>
                        <a:pt x="6" y="80"/>
                      </a:cubicBezTo>
                      <a:cubicBezTo>
                        <a:pt x="5" y="82"/>
                        <a:pt x="3" y="82"/>
                        <a:pt x="2" y="83"/>
                      </a:cubicBezTo>
                      <a:cubicBezTo>
                        <a:pt x="2" y="84"/>
                        <a:pt x="3" y="85"/>
                        <a:pt x="3" y="86"/>
                      </a:cubicBezTo>
                      <a:cubicBezTo>
                        <a:pt x="4" y="87"/>
                        <a:pt x="5" y="88"/>
                        <a:pt x="6" y="89"/>
                      </a:cubicBezTo>
                      <a:cubicBezTo>
                        <a:pt x="7" y="89"/>
                        <a:pt x="7" y="90"/>
                        <a:pt x="7" y="91"/>
                      </a:cubicBezTo>
                      <a:cubicBezTo>
                        <a:pt x="7" y="92"/>
                        <a:pt x="6" y="93"/>
                        <a:pt x="6" y="95"/>
                      </a:cubicBezTo>
                      <a:cubicBezTo>
                        <a:pt x="7" y="95"/>
                        <a:pt x="7" y="96"/>
                        <a:pt x="8" y="96"/>
                      </a:cubicBezTo>
                      <a:cubicBezTo>
                        <a:pt x="9" y="97"/>
                        <a:pt x="10" y="98"/>
                        <a:pt x="11" y="99"/>
                      </a:cubicBezTo>
                      <a:cubicBezTo>
                        <a:pt x="12" y="100"/>
                        <a:pt x="13" y="100"/>
                        <a:pt x="15" y="101"/>
                      </a:cubicBezTo>
                      <a:cubicBezTo>
                        <a:pt x="16" y="101"/>
                        <a:pt x="17" y="100"/>
                        <a:pt x="18" y="100"/>
                      </a:cubicBezTo>
                      <a:cubicBezTo>
                        <a:pt x="20" y="101"/>
                        <a:pt x="21" y="102"/>
                        <a:pt x="22" y="103"/>
                      </a:cubicBezTo>
                      <a:cubicBezTo>
                        <a:pt x="24" y="103"/>
                        <a:pt x="27" y="103"/>
                        <a:pt x="28" y="104"/>
                      </a:cubicBezTo>
                      <a:cubicBezTo>
                        <a:pt x="28" y="106"/>
                        <a:pt x="26" y="106"/>
                        <a:pt x="25" y="107"/>
                      </a:cubicBezTo>
                      <a:cubicBezTo>
                        <a:pt x="24" y="109"/>
                        <a:pt x="24" y="111"/>
                        <a:pt x="23" y="113"/>
                      </a:cubicBezTo>
                      <a:cubicBezTo>
                        <a:pt x="22" y="115"/>
                        <a:pt x="21" y="117"/>
                        <a:pt x="21" y="119"/>
                      </a:cubicBezTo>
                      <a:cubicBezTo>
                        <a:pt x="21" y="120"/>
                        <a:pt x="21" y="122"/>
                        <a:pt x="21" y="124"/>
                      </a:cubicBezTo>
                      <a:cubicBezTo>
                        <a:pt x="21" y="126"/>
                        <a:pt x="21" y="128"/>
                        <a:pt x="21" y="130"/>
                      </a:cubicBezTo>
                      <a:cubicBezTo>
                        <a:pt x="22" y="130"/>
                        <a:pt x="24" y="131"/>
                        <a:pt x="26" y="131"/>
                      </a:cubicBezTo>
                      <a:cubicBezTo>
                        <a:pt x="27" y="130"/>
                        <a:pt x="28" y="129"/>
                        <a:pt x="29" y="129"/>
                      </a:cubicBezTo>
                      <a:cubicBezTo>
                        <a:pt x="30" y="128"/>
                        <a:pt x="31" y="129"/>
                        <a:pt x="32" y="128"/>
                      </a:cubicBezTo>
                      <a:cubicBezTo>
                        <a:pt x="33" y="127"/>
                        <a:pt x="31" y="125"/>
                        <a:pt x="32" y="125"/>
                      </a:cubicBezTo>
                      <a:cubicBezTo>
                        <a:pt x="33" y="125"/>
                        <a:pt x="35" y="127"/>
                        <a:pt x="36" y="127"/>
                      </a:cubicBezTo>
                      <a:cubicBezTo>
                        <a:pt x="38" y="127"/>
                        <a:pt x="39" y="127"/>
                        <a:pt x="41" y="127"/>
                      </a:cubicBezTo>
                      <a:cubicBezTo>
                        <a:pt x="42" y="128"/>
                        <a:pt x="43" y="129"/>
                        <a:pt x="44" y="130"/>
                      </a:cubicBezTo>
                      <a:cubicBezTo>
                        <a:pt x="44" y="131"/>
                        <a:pt x="44" y="132"/>
                        <a:pt x="45" y="133"/>
                      </a:cubicBezTo>
                      <a:cubicBezTo>
                        <a:pt x="46" y="132"/>
                        <a:pt x="46" y="129"/>
                        <a:pt x="47" y="129"/>
                      </a:cubicBezTo>
                      <a:cubicBezTo>
                        <a:pt x="50" y="130"/>
                        <a:pt x="51" y="134"/>
                        <a:pt x="53" y="134"/>
                      </a:cubicBezTo>
                      <a:cubicBezTo>
                        <a:pt x="55" y="134"/>
                        <a:pt x="53" y="130"/>
                        <a:pt x="55" y="130"/>
                      </a:cubicBezTo>
                      <a:cubicBezTo>
                        <a:pt x="56" y="129"/>
                        <a:pt x="58" y="130"/>
                        <a:pt x="60" y="130"/>
                      </a:cubicBezTo>
                      <a:cubicBezTo>
                        <a:pt x="62" y="131"/>
                        <a:pt x="63" y="133"/>
                        <a:pt x="65" y="132"/>
                      </a:cubicBezTo>
                      <a:cubicBezTo>
                        <a:pt x="66" y="132"/>
                        <a:pt x="67" y="130"/>
                        <a:pt x="69" y="129"/>
                      </a:cubicBezTo>
                      <a:cubicBezTo>
                        <a:pt x="71" y="128"/>
                        <a:pt x="74" y="128"/>
                        <a:pt x="77" y="127"/>
                      </a:cubicBezTo>
                      <a:cubicBezTo>
                        <a:pt x="79" y="126"/>
                        <a:pt x="83" y="126"/>
                        <a:pt x="85" y="124"/>
                      </a:cubicBezTo>
                      <a:cubicBezTo>
                        <a:pt x="86" y="122"/>
                        <a:pt x="82" y="120"/>
                        <a:pt x="83" y="118"/>
                      </a:cubicBezTo>
                      <a:cubicBezTo>
                        <a:pt x="84" y="116"/>
                        <a:pt x="88" y="117"/>
                        <a:pt x="90" y="115"/>
                      </a:cubicBezTo>
                      <a:cubicBezTo>
                        <a:pt x="91" y="114"/>
                        <a:pt x="89" y="112"/>
                        <a:pt x="90" y="111"/>
                      </a:cubicBezTo>
                      <a:cubicBezTo>
                        <a:pt x="91" y="111"/>
                        <a:pt x="94" y="112"/>
                        <a:pt x="95" y="111"/>
                      </a:cubicBezTo>
                      <a:cubicBezTo>
                        <a:pt x="95" y="111"/>
                        <a:pt x="95" y="109"/>
                        <a:pt x="95" y="108"/>
                      </a:cubicBezTo>
                      <a:cubicBezTo>
                        <a:pt x="93" y="106"/>
                        <a:pt x="91" y="103"/>
                        <a:pt x="88" y="101"/>
                      </a:cubicBezTo>
                      <a:cubicBezTo>
                        <a:pt x="86" y="100"/>
                        <a:pt x="84" y="99"/>
                        <a:pt x="82" y="97"/>
                      </a:cubicBezTo>
                      <a:cubicBezTo>
                        <a:pt x="80" y="95"/>
                        <a:pt x="79" y="93"/>
                        <a:pt x="78" y="90"/>
                      </a:cubicBezTo>
                      <a:cubicBezTo>
                        <a:pt x="77" y="89"/>
                        <a:pt x="79" y="87"/>
                        <a:pt x="78" y="86"/>
                      </a:cubicBezTo>
                      <a:cubicBezTo>
                        <a:pt x="77" y="84"/>
                        <a:pt x="74" y="83"/>
                        <a:pt x="73" y="81"/>
                      </a:cubicBezTo>
                      <a:cubicBezTo>
                        <a:pt x="73" y="80"/>
                        <a:pt x="75" y="81"/>
                        <a:pt x="76" y="80"/>
                      </a:cubicBezTo>
                      <a:cubicBezTo>
                        <a:pt x="78" y="80"/>
                        <a:pt x="79" y="79"/>
                        <a:pt x="80" y="79"/>
                      </a:cubicBezTo>
                      <a:cubicBezTo>
                        <a:pt x="82" y="78"/>
                        <a:pt x="85" y="77"/>
                        <a:pt x="87" y="77"/>
                      </a:cubicBezTo>
                      <a:cubicBezTo>
                        <a:pt x="89" y="76"/>
                        <a:pt x="91" y="75"/>
                        <a:pt x="94" y="74"/>
                      </a:cubicBezTo>
                      <a:cubicBezTo>
                        <a:pt x="96" y="73"/>
                        <a:pt x="98" y="72"/>
                        <a:pt x="100" y="71"/>
                      </a:cubicBezTo>
                      <a:cubicBezTo>
                        <a:pt x="101" y="70"/>
                        <a:pt x="100" y="67"/>
                        <a:pt x="101" y="68"/>
                      </a:cubicBezTo>
                      <a:cubicBezTo>
                        <a:pt x="103" y="68"/>
                        <a:pt x="103" y="72"/>
                        <a:pt x="105" y="72"/>
                      </a:cubicBezTo>
                      <a:cubicBezTo>
                        <a:pt x="107" y="73"/>
                        <a:pt x="106" y="70"/>
                        <a:pt x="107" y="68"/>
                      </a:cubicBezTo>
                      <a:cubicBezTo>
                        <a:pt x="107" y="67"/>
                        <a:pt x="108" y="66"/>
                        <a:pt x="107" y="65"/>
                      </a:cubicBezTo>
                      <a:cubicBezTo>
                        <a:pt x="107" y="63"/>
                        <a:pt x="105" y="62"/>
                        <a:pt x="104" y="61"/>
                      </a:cubicBezTo>
                      <a:cubicBezTo>
                        <a:pt x="103" y="59"/>
                        <a:pt x="102" y="57"/>
                        <a:pt x="102" y="56"/>
                      </a:cubicBezTo>
                      <a:cubicBezTo>
                        <a:pt x="102" y="54"/>
                        <a:pt x="104" y="53"/>
                        <a:pt x="104" y="51"/>
                      </a:cubicBezTo>
                      <a:cubicBezTo>
                        <a:pt x="104" y="49"/>
                        <a:pt x="102" y="48"/>
                        <a:pt x="101" y="46"/>
                      </a:cubicBezTo>
                      <a:cubicBezTo>
                        <a:pt x="101" y="45"/>
                        <a:pt x="103" y="44"/>
                        <a:pt x="102" y="43"/>
                      </a:cubicBezTo>
                      <a:cubicBezTo>
                        <a:pt x="101" y="40"/>
                        <a:pt x="98" y="39"/>
                        <a:pt x="97" y="36"/>
                      </a:cubicBezTo>
                      <a:cubicBezTo>
                        <a:pt x="97" y="33"/>
                        <a:pt x="100" y="31"/>
                        <a:pt x="100" y="28"/>
                      </a:cubicBezTo>
                      <a:cubicBezTo>
                        <a:pt x="100" y="26"/>
                        <a:pt x="99" y="24"/>
                        <a:pt x="98" y="2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399" name="Freeform 2652"/>
                <p:cNvSpPr>
                  <a:spLocks noChangeAspect="1"/>
                </p:cNvSpPr>
                <p:nvPr/>
              </p:nvSpPr>
              <p:spPr bwMode="auto">
                <a:xfrm>
                  <a:off x="4594225" y="2676525"/>
                  <a:ext cx="87313" cy="61913"/>
                </a:xfrm>
                <a:custGeom>
                  <a:avLst/>
                  <a:gdLst>
                    <a:gd name="T0" fmla="*/ 0 w 46"/>
                    <a:gd name="T1" fmla="*/ 8 h 33"/>
                    <a:gd name="T2" fmla="*/ 6 w 46"/>
                    <a:gd name="T3" fmla="*/ 4 h 33"/>
                    <a:gd name="T4" fmla="*/ 11 w 46"/>
                    <a:gd name="T5" fmla="*/ 2 h 33"/>
                    <a:gd name="T6" fmla="*/ 16 w 46"/>
                    <a:gd name="T7" fmla="*/ 5 h 33"/>
                    <a:gd name="T8" fmla="*/ 20 w 46"/>
                    <a:gd name="T9" fmla="*/ 5 h 33"/>
                    <a:gd name="T10" fmla="*/ 22 w 46"/>
                    <a:gd name="T11" fmla="*/ 4 h 33"/>
                    <a:gd name="T12" fmla="*/ 25 w 46"/>
                    <a:gd name="T13" fmla="*/ 1 h 33"/>
                    <a:gd name="T14" fmla="*/ 28 w 46"/>
                    <a:gd name="T15" fmla="*/ 0 h 33"/>
                    <a:gd name="T16" fmla="*/ 33 w 46"/>
                    <a:gd name="T17" fmla="*/ 0 h 33"/>
                    <a:gd name="T18" fmla="*/ 37 w 46"/>
                    <a:gd name="T19" fmla="*/ 2 h 33"/>
                    <a:gd name="T20" fmla="*/ 38 w 46"/>
                    <a:gd name="T21" fmla="*/ 5 h 33"/>
                    <a:gd name="T22" fmla="*/ 42 w 46"/>
                    <a:gd name="T23" fmla="*/ 5 h 33"/>
                    <a:gd name="T24" fmla="*/ 45 w 46"/>
                    <a:gd name="T25" fmla="*/ 7 h 33"/>
                    <a:gd name="T26" fmla="*/ 44 w 46"/>
                    <a:gd name="T27" fmla="*/ 13 h 33"/>
                    <a:gd name="T28" fmla="*/ 49 w 46"/>
                    <a:gd name="T29" fmla="*/ 13 h 33"/>
                    <a:gd name="T30" fmla="*/ 53 w 46"/>
                    <a:gd name="T31" fmla="*/ 17 h 33"/>
                    <a:gd name="T32" fmla="*/ 51 w 46"/>
                    <a:gd name="T33" fmla="*/ 19 h 33"/>
                    <a:gd name="T34" fmla="*/ 54 w 46"/>
                    <a:gd name="T35" fmla="*/ 19 h 33"/>
                    <a:gd name="T36" fmla="*/ 55 w 46"/>
                    <a:gd name="T37" fmla="*/ 22 h 33"/>
                    <a:gd name="T38" fmla="*/ 50 w 46"/>
                    <a:gd name="T39" fmla="*/ 26 h 33"/>
                    <a:gd name="T40" fmla="*/ 48 w 46"/>
                    <a:gd name="T41" fmla="*/ 27 h 33"/>
                    <a:gd name="T42" fmla="*/ 45 w 46"/>
                    <a:gd name="T43" fmla="*/ 31 h 33"/>
                    <a:gd name="T44" fmla="*/ 47 w 46"/>
                    <a:gd name="T45" fmla="*/ 34 h 33"/>
                    <a:gd name="T46" fmla="*/ 48 w 46"/>
                    <a:gd name="T47" fmla="*/ 39 h 33"/>
                    <a:gd name="T48" fmla="*/ 44 w 46"/>
                    <a:gd name="T49" fmla="*/ 39 h 33"/>
                    <a:gd name="T50" fmla="*/ 39 w 46"/>
                    <a:gd name="T51" fmla="*/ 37 h 33"/>
                    <a:gd name="T52" fmla="*/ 35 w 46"/>
                    <a:gd name="T53" fmla="*/ 33 h 33"/>
                    <a:gd name="T54" fmla="*/ 32 w 46"/>
                    <a:gd name="T55" fmla="*/ 30 h 33"/>
                    <a:gd name="T56" fmla="*/ 30 w 46"/>
                    <a:gd name="T57" fmla="*/ 30 h 33"/>
                    <a:gd name="T58" fmla="*/ 25 w 46"/>
                    <a:gd name="T59" fmla="*/ 30 h 33"/>
                    <a:gd name="T60" fmla="*/ 24 w 46"/>
                    <a:gd name="T61" fmla="*/ 26 h 33"/>
                    <a:gd name="T62" fmla="*/ 22 w 46"/>
                    <a:gd name="T63" fmla="*/ 22 h 33"/>
                    <a:gd name="T64" fmla="*/ 17 w 46"/>
                    <a:gd name="T65" fmla="*/ 22 h 33"/>
                    <a:gd name="T66" fmla="*/ 16 w 46"/>
                    <a:gd name="T67" fmla="*/ 20 h 33"/>
                    <a:gd name="T68" fmla="*/ 11 w 46"/>
                    <a:gd name="T69" fmla="*/ 19 h 33"/>
                    <a:gd name="T70" fmla="*/ 8 w 46"/>
                    <a:gd name="T71" fmla="*/ 15 h 33"/>
                    <a:gd name="T72" fmla="*/ 5 w 46"/>
                    <a:gd name="T73" fmla="*/ 14 h 33"/>
                    <a:gd name="T74" fmla="*/ 2 w 46"/>
                    <a:gd name="T75" fmla="*/ 13 h 33"/>
                    <a:gd name="T76" fmla="*/ 0 w 46"/>
                    <a:gd name="T77" fmla="*/ 8 h 33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6"/>
                    <a:gd name="T118" fmla="*/ 0 h 33"/>
                    <a:gd name="T119" fmla="*/ 46 w 46"/>
                    <a:gd name="T120" fmla="*/ 33 h 33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6" h="33">
                      <a:moveTo>
                        <a:pt x="0" y="7"/>
                      </a:moveTo>
                      <a:cubicBezTo>
                        <a:pt x="1" y="6"/>
                        <a:pt x="3" y="4"/>
                        <a:pt x="5" y="3"/>
                      </a:cubicBezTo>
                      <a:cubicBezTo>
                        <a:pt x="6" y="3"/>
                        <a:pt x="7" y="2"/>
                        <a:pt x="9" y="2"/>
                      </a:cubicBezTo>
                      <a:cubicBezTo>
                        <a:pt x="10" y="2"/>
                        <a:pt x="12" y="3"/>
                        <a:pt x="13" y="4"/>
                      </a:cubicBezTo>
                      <a:cubicBezTo>
                        <a:pt x="15" y="4"/>
                        <a:pt x="16" y="4"/>
                        <a:pt x="17" y="4"/>
                      </a:cubicBezTo>
                      <a:cubicBezTo>
                        <a:pt x="17" y="4"/>
                        <a:pt x="18" y="3"/>
                        <a:pt x="18" y="3"/>
                      </a:cubicBezTo>
                      <a:cubicBezTo>
                        <a:pt x="19" y="2"/>
                        <a:pt x="20" y="2"/>
                        <a:pt x="21" y="1"/>
                      </a:cubicBezTo>
                      <a:cubicBezTo>
                        <a:pt x="21" y="1"/>
                        <a:pt x="22" y="0"/>
                        <a:pt x="23" y="0"/>
                      </a:cubicBezTo>
                      <a:cubicBezTo>
                        <a:pt x="25" y="0"/>
                        <a:pt x="26" y="0"/>
                        <a:pt x="28" y="0"/>
                      </a:cubicBezTo>
                      <a:cubicBezTo>
                        <a:pt x="29" y="0"/>
                        <a:pt x="31" y="1"/>
                        <a:pt x="31" y="2"/>
                      </a:cubicBezTo>
                      <a:cubicBezTo>
                        <a:pt x="32" y="2"/>
                        <a:pt x="31" y="4"/>
                        <a:pt x="32" y="4"/>
                      </a:cubicBezTo>
                      <a:cubicBezTo>
                        <a:pt x="33" y="5"/>
                        <a:pt x="34" y="3"/>
                        <a:pt x="35" y="4"/>
                      </a:cubicBezTo>
                      <a:cubicBezTo>
                        <a:pt x="36" y="4"/>
                        <a:pt x="38" y="5"/>
                        <a:pt x="38" y="6"/>
                      </a:cubicBezTo>
                      <a:cubicBezTo>
                        <a:pt x="39" y="7"/>
                        <a:pt x="37" y="9"/>
                        <a:pt x="37" y="11"/>
                      </a:cubicBezTo>
                      <a:cubicBezTo>
                        <a:pt x="38" y="12"/>
                        <a:pt x="40" y="11"/>
                        <a:pt x="41" y="11"/>
                      </a:cubicBezTo>
                      <a:cubicBezTo>
                        <a:pt x="42" y="12"/>
                        <a:pt x="43" y="13"/>
                        <a:pt x="44" y="14"/>
                      </a:cubicBezTo>
                      <a:cubicBezTo>
                        <a:pt x="44" y="14"/>
                        <a:pt x="43" y="15"/>
                        <a:pt x="43" y="16"/>
                      </a:cubicBezTo>
                      <a:cubicBezTo>
                        <a:pt x="44" y="16"/>
                        <a:pt x="45" y="16"/>
                        <a:pt x="45" y="16"/>
                      </a:cubicBezTo>
                      <a:cubicBezTo>
                        <a:pt x="46" y="17"/>
                        <a:pt x="46" y="18"/>
                        <a:pt x="46" y="19"/>
                      </a:cubicBezTo>
                      <a:cubicBezTo>
                        <a:pt x="45" y="21"/>
                        <a:pt x="43" y="21"/>
                        <a:pt x="42" y="22"/>
                      </a:cubicBezTo>
                      <a:cubicBezTo>
                        <a:pt x="41" y="22"/>
                        <a:pt x="40" y="22"/>
                        <a:pt x="40" y="23"/>
                      </a:cubicBezTo>
                      <a:cubicBezTo>
                        <a:pt x="39" y="24"/>
                        <a:pt x="38" y="25"/>
                        <a:pt x="38" y="26"/>
                      </a:cubicBezTo>
                      <a:cubicBezTo>
                        <a:pt x="38" y="27"/>
                        <a:pt x="39" y="28"/>
                        <a:pt x="39" y="29"/>
                      </a:cubicBezTo>
                      <a:cubicBezTo>
                        <a:pt x="39" y="30"/>
                        <a:pt x="40" y="32"/>
                        <a:pt x="40" y="33"/>
                      </a:cubicBezTo>
                      <a:cubicBezTo>
                        <a:pt x="39" y="33"/>
                        <a:pt x="38" y="33"/>
                        <a:pt x="37" y="33"/>
                      </a:cubicBezTo>
                      <a:cubicBezTo>
                        <a:pt x="36" y="32"/>
                        <a:pt x="34" y="32"/>
                        <a:pt x="33" y="31"/>
                      </a:cubicBezTo>
                      <a:cubicBezTo>
                        <a:pt x="32" y="30"/>
                        <a:pt x="30" y="29"/>
                        <a:pt x="29" y="28"/>
                      </a:cubicBezTo>
                      <a:cubicBezTo>
                        <a:pt x="28" y="27"/>
                        <a:pt x="28" y="25"/>
                        <a:pt x="27" y="25"/>
                      </a:cubicBezTo>
                      <a:cubicBezTo>
                        <a:pt x="26" y="24"/>
                        <a:pt x="25" y="25"/>
                        <a:pt x="25" y="25"/>
                      </a:cubicBezTo>
                      <a:cubicBezTo>
                        <a:pt x="23" y="25"/>
                        <a:pt x="22" y="26"/>
                        <a:pt x="21" y="25"/>
                      </a:cubicBezTo>
                      <a:cubicBezTo>
                        <a:pt x="20" y="25"/>
                        <a:pt x="21" y="23"/>
                        <a:pt x="20" y="22"/>
                      </a:cubicBezTo>
                      <a:cubicBezTo>
                        <a:pt x="20" y="21"/>
                        <a:pt x="20" y="19"/>
                        <a:pt x="18" y="19"/>
                      </a:cubicBezTo>
                      <a:cubicBezTo>
                        <a:pt x="17" y="18"/>
                        <a:pt x="16" y="19"/>
                        <a:pt x="14" y="19"/>
                      </a:cubicBezTo>
                      <a:cubicBezTo>
                        <a:pt x="14" y="18"/>
                        <a:pt x="13" y="17"/>
                        <a:pt x="13" y="17"/>
                      </a:cubicBezTo>
                      <a:cubicBezTo>
                        <a:pt x="12" y="16"/>
                        <a:pt x="10" y="17"/>
                        <a:pt x="9" y="16"/>
                      </a:cubicBezTo>
                      <a:cubicBezTo>
                        <a:pt x="8" y="15"/>
                        <a:pt x="8" y="13"/>
                        <a:pt x="7" y="13"/>
                      </a:cubicBezTo>
                      <a:cubicBezTo>
                        <a:pt x="6" y="12"/>
                        <a:pt x="5" y="12"/>
                        <a:pt x="4" y="12"/>
                      </a:cubicBezTo>
                      <a:cubicBezTo>
                        <a:pt x="3" y="12"/>
                        <a:pt x="2" y="12"/>
                        <a:pt x="2" y="11"/>
                      </a:cubicBezTo>
                      <a:cubicBezTo>
                        <a:pt x="1" y="10"/>
                        <a:pt x="0" y="8"/>
                        <a:pt x="0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0" name="Freeform 2653"/>
                <p:cNvSpPr>
                  <a:spLocks noChangeAspect="1"/>
                </p:cNvSpPr>
                <p:nvPr/>
              </p:nvSpPr>
              <p:spPr bwMode="auto">
                <a:xfrm>
                  <a:off x="4632325" y="2609850"/>
                  <a:ext cx="66675" cy="88900"/>
                </a:xfrm>
                <a:custGeom>
                  <a:avLst/>
                  <a:gdLst>
                    <a:gd name="T0" fmla="*/ 1 w 35"/>
                    <a:gd name="T1" fmla="*/ 43 h 47"/>
                    <a:gd name="T2" fmla="*/ 0 w 35"/>
                    <a:gd name="T3" fmla="*/ 37 h 47"/>
                    <a:gd name="T4" fmla="*/ 0 w 35"/>
                    <a:gd name="T5" fmla="*/ 32 h 47"/>
                    <a:gd name="T6" fmla="*/ 0 w 35"/>
                    <a:gd name="T7" fmla="*/ 27 h 47"/>
                    <a:gd name="T8" fmla="*/ 4 w 35"/>
                    <a:gd name="T9" fmla="*/ 21 h 47"/>
                    <a:gd name="T10" fmla="*/ 5 w 35"/>
                    <a:gd name="T11" fmla="*/ 14 h 47"/>
                    <a:gd name="T12" fmla="*/ 7 w 35"/>
                    <a:gd name="T13" fmla="*/ 11 h 47"/>
                    <a:gd name="T14" fmla="*/ 12 w 35"/>
                    <a:gd name="T15" fmla="*/ 10 h 47"/>
                    <a:gd name="T16" fmla="*/ 16 w 35"/>
                    <a:gd name="T17" fmla="*/ 6 h 47"/>
                    <a:gd name="T18" fmla="*/ 23 w 35"/>
                    <a:gd name="T19" fmla="*/ 1 h 47"/>
                    <a:gd name="T20" fmla="*/ 28 w 35"/>
                    <a:gd name="T21" fmla="*/ 2 h 47"/>
                    <a:gd name="T22" fmla="*/ 30 w 35"/>
                    <a:gd name="T23" fmla="*/ 1 h 47"/>
                    <a:gd name="T24" fmla="*/ 36 w 35"/>
                    <a:gd name="T25" fmla="*/ 0 h 47"/>
                    <a:gd name="T26" fmla="*/ 37 w 35"/>
                    <a:gd name="T27" fmla="*/ 2 h 47"/>
                    <a:gd name="T28" fmla="*/ 40 w 35"/>
                    <a:gd name="T29" fmla="*/ 4 h 47"/>
                    <a:gd name="T30" fmla="*/ 42 w 35"/>
                    <a:gd name="T31" fmla="*/ 6 h 47"/>
                    <a:gd name="T32" fmla="*/ 41 w 35"/>
                    <a:gd name="T33" fmla="*/ 11 h 47"/>
                    <a:gd name="T34" fmla="*/ 38 w 35"/>
                    <a:gd name="T35" fmla="*/ 17 h 47"/>
                    <a:gd name="T36" fmla="*/ 40 w 35"/>
                    <a:gd name="T37" fmla="*/ 24 h 47"/>
                    <a:gd name="T38" fmla="*/ 35 w 35"/>
                    <a:gd name="T39" fmla="*/ 27 h 47"/>
                    <a:gd name="T40" fmla="*/ 35 w 35"/>
                    <a:gd name="T41" fmla="*/ 32 h 47"/>
                    <a:gd name="T42" fmla="*/ 30 w 35"/>
                    <a:gd name="T43" fmla="*/ 33 h 47"/>
                    <a:gd name="T44" fmla="*/ 25 w 35"/>
                    <a:gd name="T45" fmla="*/ 33 h 47"/>
                    <a:gd name="T46" fmla="*/ 28 w 35"/>
                    <a:gd name="T47" fmla="*/ 43 h 47"/>
                    <a:gd name="T48" fmla="*/ 26 w 35"/>
                    <a:gd name="T49" fmla="*/ 48 h 47"/>
                    <a:gd name="T50" fmla="*/ 25 w 35"/>
                    <a:gd name="T51" fmla="*/ 51 h 47"/>
                    <a:gd name="T52" fmla="*/ 25 w 35"/>
                    <a:gd name="T53" fmla="*/ 55 h 47"/>
                    <a:gd name="T54" fmla="*/ 20 w 35"/>
                    <a:gd name="T55" fmla="*/ 55 h 47"/>
                    <a:gd name="T56" fmla="*/ 22 w 35"/>
                    <a:gd name="T57" fmla="*/ 49 h 47"/>
                    <a:gd name="T58" fmla="*/ 18 w 35"/>
                    <a:gd name="T59" fmla="*/ 46 h 47"/>
                    <a:gd name="T60" fmla="*/ 14 w 35"/>
                    <a:gd name="T61" fmla="*/ 46 h 47"/>
                    <a:gd name="T62" fmla="*/ 13 w 35"/>
                    <a:gd name="T63" fmla="*/ 44 h 47"/>
                    <a:gd name="T64" fmla="*/ 10 w 35"/>
                    <a:gd name="T65" fmla="*/ 42 h 47"/>
                    <a:gd name="T66" fmla="*/ 4 w 35"/>
                    <a:gd name="T67" fmla="*/ 42 h 47"/>
                    <a:gd name="T68" fmla="*/ 1 w 35"/>
                    <a:gd name="T69" fmla="*/ 43 h 4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47"/>
                    <a:gd name="T107" fmla="*/ 35 w 35"/>
                    <a:gd name="T108" fmla="*/ 47 h 4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47">
                      <a:moveTo>
                        <a:pt x="1" y="36"/>
                      </a:moveTo>
                      <a:cubicBezTo>
                        <a:pt x="1" y="34"/>
                        <a:pt x="0" y="32"/>
                        <a:pt x="0" y="31"/>
                      </a:cubicBezTo>
                      <a:cubicBezTo>
                        <a:pt x="0" y="29"/>
                        <a:pt x="0" y="28"/>
                        <a:pt x="0" y="27"/>
                      </a:cubicBezTo>
                      <a:cubicBezTo>
                        <a:pt x="0" y="26"/>
                        <a:pt x="0" y="25"/>
                        <a:pt x="0" y="23"/>
                      </a:cubicBezTo>
                      <a:cubicBezTo>
                        <a:pt x="1" y="21"/>
                        <a:pt x="2" y="20"/>
                        <a:pt x="3" y="18"/>
                      </a:cubicBezTo>
                      <a:cubicBezTo>
                        <a:pt x="4" y="16"/>
                        <a:pt x="4" y="14"/>
                        <a:pt x="4" y="12"/>
                      </a:cubicBezTo>
                      <a:cubicBezTo>
                        <a:pt x="5" y="11"/>
                        <a:pt x="5" y="10"/>
                        <a:pt x="6" y="9"/>
                      </a:cubicBezTo>
                      <a:cubicBezTo>
                        <a:pt x="8" y="8"/>
                        <a:pt x="9" y="9"/>
                        <a:pt x="10" y="8"/>
                      </a:cubicBezTo>
                      <a:cubicBezTo>
                        <a:pt x="12" y="7"/>
                        <a:pt x="12" y="6"/>
                        <a:pt x="13" y="5"/>
                      </a:cubicBezTo>
                      <a:cubicBezTo>
                        <a:pt x="15" y="3"/>
                        <a:pt x="17" y="2"/>
                        <a:pt x="19" y="1"/>
                      </a:cubicBezTo>
                      <a:cubicBezTo>
                        <a:pt x="20" y="1"/>
                        <a:pt x="22" y="2"/>
                        <a:pt x="23" y="2"/>
                      </a:cubicBezTo>
                      <a:cubicBezTo>
                        <a:pt x="24" y="2"/>
                        <a:pt x="24" y="1"/>
                        <a:pt x="25" y="1"/>
                      </a:cubicBezTo>
                      <a:cubicBezTo>
                        <a:pt x="27" y="0"/>
                        <a:pt x="28" y="0"/>
                        <a:pt x="30" y="0"/>
                      </a:cubicBezTo>
                      <a:cubicBezTo>
                        <a:pt x="31" y="0"/>
                        <a:pt x="30" y="2"/>
                        <a:pt x="31" y="2"/>
                      </a:cubicBezTo>
                      <a:cubicBezTo>
                        <a:pt x="31" y="3"/>
                        <a:pt x="33" y="2"/>
                        <a:pt x="33" y="3"/>
                      </a:cubicBezTo>
                      <a:cubicBezTo>
                        <a:pt x="34" y="3"/>
                        <a:pt x="34" y="4"/>
                        <a:pt x="35" y="5"/>
                      </a:cubicBezTo>
                      <a:cubicBezTo>
                        <a:pt x="35" y="6"/>
                        <a:pt x="35" y="7"/>
                        <a:pt x="34" y="9"/>
                      </a:cubicBezTo>
                      <a:cubicBezTo>
                        <a:pt x="34" y="11"/>
                        <a:pt x="32" y="12"/>
                        <a:pt x="32" y="14"/>
                      </a:cubicBezTo>
                      <a:cubicBezTo>
                        <a:pt x="32" y="16"/>
                        <a:pt x="33" y="18"/>
                        <a:pt x="33" y="20"/>
                      </a:cubicBezTo>
                      <a:cubicBezTo>
                        <a:pt x="32" y="21"/>
                        <a:pt x="30" y="22"/>
                        <a:pt x="29" y="23"/>
                      </a:cubicBezTo>
                      <a:cubicBezTo>
                        <a:pt x="29" y="25"/>
                        <a:pt x="30" y="26"/>
                        <a:pt x="29" y="27"/>
                      </a:cubicBezTo>
                      <a:cubicBezTo>
                        <a:pt x="28" y="28"/>
                        <a:pt x="26" y="28"/>
                        <a:pt x="25" y="28"/>
                      </a:cubicBezTo>
                      <a:cubicBezTo>
                        <a:pt x="24" y="29"/>
                        <a:pt x="21" y="27"/>
                        <a:pt x="21" y="28"/>
                      </a:cubicBezTo>
                      <a:cubicBezTo>
                        <a:pt x="20" y="31"/>
                        <a:pt x="23" y="33"/>
                        <a:pt x="23" y="36"/>
                      </a:cubicBezTo>
                      <a:cubicBezTo>
                        <a:pt x="23" y="37"/>
                        <a:pt x="23" y="39"/>
                        <a:pt x="22" y="40"/>
                      </a:cubicBezTo>
                      <a:cubicBezTo>
                        <a:pt x="22" y="41"/>
                        <a:pt x="21" y="42"/>
                        <a:pt x="21" y="43"/>
                      </a:cubicBezTo>
                      <a:cubicBezTo>
                        <a:pt x="20" y="44"/>
                        <a:pt x="21" y="45"/>
                        <a:pt x="21" y="46"/>
                      </a:cubicBezTo>
                      <a:cubicBezTo>
                        <a:pt x="20" y="46"/>
                        <a:pt x="18" y="47"/>
                        <a:pt x="17" y="46"/>
                      </a:cubicBezTo>
                      <a:cubicBezTo>
                        <a:pt x="17" y="44"/>
                        <a:pt x="19" y="42"/>
                        <a:pt x="18" y="41"/>
                      </a:cubicBezTo>
                      <a:cubicBezTo>
                        <a:pt x="18" y="40"/>
                        <a:pt x="16" y="39"/>
                        <a:pt x="15" y="39"/>
                      </a:cubicBezTo>
                      <a:cubicBezTo>
                        <a:pt x="14" y="38"/>
                        <a:pt x="13" y="40"/>
                        <a:pt x="12" y="39"/>
                      </a:cubicBezTo>
                      <a:cubicBezTo>
                        <a:pt x="11" y="39"/>
                        <a:pt x="12" y="37"/>
                        <a:pt x="11" y="37"/>
                      </a:cubicBezTo>
                      <a:cubicBezTo>
                        <a:pt x="11" y="36"/>
                        <a:pt x="9" y="35"/>
                        <a:pt x="8" y="35"/>
                      </a:cubicBezTo>
                      <a:cubicBezTo>
                        <a:pt x="6" y="35"/>
                        <a:pt x="5" y="35"/>
                        <a:pt x="3" y="35"/>
                      </a:cubicBezTo>
                      <a:cubicBezTo>
                        <a:pt x="2" y="35"/>
                        <a:pt x="1" y="36"/>
                        <a:pt x="1" y="3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1" name="Freeform 2654"/>
                <p:cNvSpPr>
                  <a:spLocks noChangeAspect="1"/>
                </p:cNvSpPr>
                <p:nvPr/>
              </p:nvSpPr>
              <p:spPr bwMode="auto">
                <a:xfrm>
                  <a:off x="4295775" y="2540000"/>
                  <a:ext cx="106363" cy="138113"/>
                </a:xfrm>
                <a:custGeom>
                  <a:avLst/>
                  <a:gdLst>
                    <a:gd name="T0" fmla="*/ 63 w 56"/>
                    <a:gd name="T1" fmla="*/ 39 h 72"/>
                    <a:gd name="T2" fmla="*/ 67 w 56"/>
                    <a:gd name="T3" fmla="*/ 54 h 72"/>
                    <a:gd name="T4" fmla="*/ 61 w 56"/>
                    <a:gd name="T5" fmla="*/ 69 h 72"/>
                    <a:gd name="T6" fmla="*/ 50 w 56"/>
                    <a:gd name="T7" fmla="*/ 70 h 72"/>
                    <a:gd name="T8" fmla="*/ 35 w 56"/>
                    <a:gd name="T9" fmla="*/ 79 h 72"/>
                    <a:gd name="T10" fmla="*/ 17 w 56"/>
                    <a:gd name="T11" fmla="*/ 85 h 72"/>
                    <a:gd name="T12" fmla="*/ 16 w 56"/>
                    <a:gd name="T13" fmla="*/ 81 h 72"/>
                    <a:gd name="T14" fmla="*/ 12 w 56"/>
                    <a:gd name="T15" fmla="*/ 79 h 72"/>
                    <a:gd name="T16" fmla="*/ 6 w 56"/>
                    <a:gd name="T17" fmla="*/ 74 h 72"/>
                    <a:gd name="T18" fmla="*/ 2 w 56"/>
                    <a:gd name="T19" fmla="*/ 71 h 72"/>
                    <a:gd name="T20" fmla="*/ 12 w 56"/>
                    <a:gd name="T21" fmla="*/ 68 h 72"/>
                    <a:gd name="T22" fmla="*/ 20 w 56"/>
                    <a:gd name="T23" fmla="*/ 62 h 72"/>
                    <a:gd name="T24" fmla="*/ 23 w 56"/>
                    <a:gd name="T25" fmla="*/ 58 h 72"/>
                    <a:gd name="T26" fmla="*/ 14 w 56"/>
                    <a:gd name="T27" fmla="*/ 59 h 72"/>
                    <a:gd name="T28" fmla="*/ 20 w 56"/>
                    <a:gd name="T29" fmla="*/ 51 h 72"/>
                    <a:gd name="T30" fmla="*/ 23 w 56"/>
                    <a:gd name="T31" fmla="*/ 45 h 72"/>
                    <a:gd name="T32" fmla="*/ 18 w 56"/>
                    <a:gd name="T33" fmla="*/ 42 h 72"/>
                    <a:gd name="T34" fmla="*/ 14 w 56"/>
                    <a:gd name="T35" fmla="*/ 47 h 72"/>
                    <a:gd name="T36" fmla="*/ 10 w 56"/>
                    <a:gd name="T37" fmla="*/ 39 h 72"/>
                    <a:gd name="T38" fmla="*/ 16 w 56"/>
                    <a:gd name="T39" fmla="*/ 33 h 72"/>
                    <a:gd name="T40" fmla="*/ 13 w 56"/>
                    <a:gd name="T41" fmla="*/ 29 h 72"/>
                    <a:gd name="T42" fmla="*/ 14 w 56"/>
                    <a:gd name="T43" fmla="*/ 23 h 72"/>
                    <a:gd name="T44" fmla="*/ 24 w 56"/>
                    <a:gd name="T45" fmla="*/ 27 h 72"/>
                    <a:gd name="T46" fmla="*/ 31 w 56"/>
                    <a:gd name="T47" fmla="*/ 25 h 72"/>
                    <a:gd name="T48" fmla="*/ 36 w 56"/>
                    <a:gd name="T49" fmla="*/ 18 h 72"/>
                    <a:gd name="T50" fmla="*/ 29 w 56"/>
                    <a:gd name="T51" fmla="*/ 13 h 72"/>
                    <a:gd name="T52" fmla="*/ 36 w 56"/>
                    <a:gd name="T53" fmla="*/ 5 h 72"/>
                    <a:gd name="T54" fmla="*/ 48 w 56"/>
                    <a:gd name="T55" fmla="*/ 0 h 72"/>
                    <a:gd name="T56" fmla="*/ 49 w 56"/>
                    <a:gd name="T57" fmla="*/ 10 h 72"/>
                    <a:gd name="T58" fmla="*/ 41 w 56"/>
                    <a:gd name="T59" fmla="*/ 13 h 72"/>
                    <a:gd name="T60" fmla="*/ 36 w 56"/>
                    <a:gd name="T61" fmla="*/ 19 h 72"/>
                    <a:gd name="T62" fmla="*/ 49 w 56"/>
                    <a:gd name="T63" fmla="*/ 28 h 72"/>
                    <a:gd name="T64" fmla="*/ 50 w 56"/>
                    <a:gd name="T65" fmla="*/ 22 h 72"/>
                    <a:gd name="T66" fmla="*/ 57 w 56"/>
                    <a:gd name="T67" fmla="*/ 27 h 72"/>
                    <a:gd name="T68" fmla="*/ 65 w 56"/>
                    <a:gd name="T69" fmla="*/ 34 h 7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"/>
                    <a:gd name="T106" fmla="*/ 0 h 72"/>
                    <a:gd name="T107" fmla="*/ 56 w 56"/>
                    <a:gd name="T108" fmla="*/ 72 h 7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" h="72">
                      <a:moveTo>
                        <a:pt x="54" y="28"/>
                      </a:moveTo>
                      <a:cubicBezTo>
                        <a:pt x="54" y="29"/>
                        <a:pt x="53" y="30"/>
                        <a:pt x="53" y="32"/>
                      </a:cubicBezTo>
                      <a:cubicBezTo>
                        <a:pt x="54" y="33"/>
                        <a:pt x="55" y="34"/>
                        <a:pt x="55" y="36"/>
                      </a:cubicBezTo>
                      <a:cubicBezTo>
                        <a:pt x="56" y="39"/>
                        <a:pt x="56" y="42"/>
                        <a:pt x="56" y="45"/>
                      </a:cubicBezTo>
                      <a:cubicBezTo>
                        <a:pt x="55" y="47"/>
                        <a:pt x="54" y="48"/>
                        <a:pt x="54" y="50"/>
                      </a:cubicBezTo>
                      <a:cubicBezTo>
                        <a:pt x="53" y="53"/>
                        <a:pt x="53" y="56"/>
                        <a:pt x="51" y="57"/>
                      </a:cubicBezTo>
                      <a:cubicBezTo>
                        <a:pt x="50" y="58"/>
                        <a:pt x="47" y="57"/>
                        <a:pt x="46" y="57"/>
                      </a:cubicBezTo>
                      <a:cubicBezTo>
                        <a:pt x="44" y="57"/>
                        <a:pt x="43" y="58"/>
                        <a:pt x="42" y="58"/>
                      </a:cubicBezTo>
                      <a:cubicBezTo>
                        <a:pt x="40" y="59"/>
                        <a:pt x="39" y="60"/>
                        <a:pt x="37" y="60"/>
                      </a:cubicBezTo>
                      <a:cubicBezTo>
                        <a:pt x="34" y="62"/>
                        <a:pt x="32" y="63"/>
                        <a:pt x="29" y="65"/>
                      </a:cubicBezTo>
                      <a:cubicBezTo>
                        <a:pt x="26" y="66"/>
                        <a:pt x="24" y="68"/>
                        <a:pt x="21" y="69"/>
                      </a:cubicBezTo>
                      <a:cubicBezTo>
                        <a:pt x="19" y="70"/>
                        <a:pt x="16" y="69"/>
                        <a:pt x="14" y="70"/>
                      </a:cubicBezTo>
                      <a:cubicBezTo>
                        <a:pt x="13" y="70"/>
                        <a:pt x="11" y="72"/>
                        <a:pt x="10" y="71"/>
                      </a:cubicBezTo>
                      <a:cubicBezTo>
                        <a:pt x="9" y="69"/>
                        <a:pt x="14" y="68"/>
                        <a:pt x="13" y="67"/>
                      </a:cubicBezTo>
                      <a:cubicBezTo>
                        <a:pt x="11" y="66"/>
                        <a:pt x="8" y="70"/>
                        <a:pt x="7" y="69"/>
                      </a:cubicBezTo>
                      <a:cubicBezTo>
                        <a:pt x="6" y="67"/>
                        <a:pt x="11" y="66"/>
                        <a:pt x="10" y="65"/>
                      </a:cubicBezTo>
                      <a:cubicBezTo>
                        <a:pt x="9" y="63"/>
                        <a:pt x="5" y="66"/>
                        <a:pt x="3" y="65"/>
                      </a:cubicBezTo>
                      <a:cubicBezTo>
                        <a:pt x="2" y="64"/>
                        <a:pt x="4" y="62"/>
                        <a:pt x="5" y="61"/>
                      </a:cubicBezTo>
                      <a:cubicBezTo>
                        <a:pt x="7" y="60"/>
                        <a:pt x="12" y="60"/>
                        <a:pt x="10" y="59"/>
                      </a:cubicBezTo>
                      <a:cubicBezTo>
                        <a:pt x="8" y="58"/>
                        <a:pt x="4" y="61"/>
                        <a:pt x="2" y="59"/>
                      </a:cubicBezTo>
                      <a:cubicBezTo>
                        <a:pt x="0" y="58"/>
                        <a:pt x="5" y="57"/>
                        <a:pt x="7" y="56"/>
                      </a:cubicBezTo>
                      <a:cubicBezTo>
                        <a:pt x="8" y="56"/>
                        <a:pt x="9" y="57"/>
                        <a:pt x="10" y="56"/>
                      </a:cubicBezTo>
                      <a:cubicBezTo>
                        <a:pt x="11" y="55"/>
                        <a:pt x="10" y="53"/>
                        <a:pt x="11" y="52"/>
                      </a:cubicBezTo>
                      <a:cubicBezTo>
                        <a:pt x="13" y="51"/>
                        <a:pt x="15" y="51"/>
                        <a:pt x="17" y="51"/>
                      </a:cubicBezTo>
                      <a:cubicBezTo>
                        <a:pt x="19" y="50"/>
                        <a:pt x="21" y="51"/>
                        <a:pt x="23" y="49"/>
                      </a:cubicBezTo>
                      <a:cubicBezTo>
                        <a:pt x="23" y="48"/>
                        <a:pt x="20" y="48"/>
                        <a:pt x="19" y="48"/>
                      </a:cubicBezTo>
                      <a:cubicBezTo>
                        <a:pt x="18" y="48"/>
                        <a:pt x="17" y="49"/>
                        <a:pt x="15" y="49"/>
                      </a:cubicBezTo>
                      <a:cubicBezTo>
                        <a:pt x="14" y="50"/>
                        <a:pt x="12" y="51"/>
                        <a:pt x="12" y="49"/>
                      </a:cubicBezTo>
                      <a:cubicBezTo>
                        <a:pt x="12" y="48"/>
                        <a:pt x="14" y="47"/>
                        <a:pt x="15" y="46"/>
                      </a:cubicBezTo>
                      <a:cubicBezTo>
                        <a:pt x="16" y="44"/>
                        <a:pt x="16" y="43"/>
                        <a:pt x="17" y="42"/>
                      </a:cubicBezTo>
                      <a:cubicBezTo>
                        <a:pt x="18" y="41"/>
                        <a:pt x="20" y="41"/>
                        <a:pt x="21" y="40"/>
                      </a:cubicBezTo>
                      <a:cubicBezTo>
                        <a:pt x="21" y="39"/>
                        <a:pt x="19" y="38"/>
                        <a:pt x="19" y="37"/>
                      </a:cubicBezTo>
                      <a:cubicBezTo>
                        <a:pt x="18" y="36"/>
                        <a:pt x="17" y="35"/>
                        <a:pt x="16" y="34"/>
                      </a:cubicBezTo>
                      <a:cubicBezTo>
                        <a:pt x="16" y="34"/>
                        <a:pt x="14" y="35"/>
                        <a:pt x="15" y="35"/>
                      </a:cubicBezTo>
                      <a:cubicBezTo>
                        <a:pt x="15" y="37"/>
                        <a:pt x="20" y="38"/>
                        <a:pt x="19" y="39"/>
                      </a:cubicBezTo>
                      <a:cubicBezTo>
                        <a:pt x="17" y="41"/>
                        <a:pt x="14" y="39"/>
                        <a:pt x="12" y="39"/>
                      </a:cubicBezTo>
                      <a:cubicBezTo>
                        <a:pt x="11" y="38"/>
                        <a:pt x="9" y="37"/>
                        <a:pt x="9" y="36"/>
                      </a:cubicBezTo>
                      <a:cubicBezTo>
                        <a:pt x="8" y="35"/>
                        <a:pt x="8" y="33"/>
                        <a:pt x="8" y="32"/>
                      </a:cubicBezTo>
                      <a:cubicBezTo>
                        <a:pt x="9" y="31"/>
                        <a:pt x="12" y="30"/>
                        <a:pt x="13" y="29"/>
                      </a:cubicBezTo>
                      <a:cubicBezTo>
                        <a:pt x="14" y="28"/>
                        <a:pt x="14" y="27"/>
                        <a:pt x="13" y="27"/>
                      </a:cubicBezTo>
                      <a:cubicBezTo>
                        <a:pt x="12" y="26"/>
                        <a:pt x="10" y="28"/>
                        <a:pt x="10" y="27"/>
                      </a:cubicBezTo>
                      <a:cubicBezTo>
                        <a:pt x="9" y="26"/>
                        <a:pt x="11" y="25"/>
                        <a:pt x="11" y="24"/>
                      </a:cubicBezTo>
                      <a:cubicBezTo>
                        <a:pt x="11" y="22"/>
                        <a:pt x="9" y="21"/>
                        <a:pt x="9" y="20"/>
                      </a:cubicBez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4" y="19"/>
                        <a:pt x="17" y="19"/>
                        <a:pt x="19" y="19"/>
                      </a:cubicBezTo>
                      <a:cubicBezTo>
                        <a:pt x="19" y="20"/>
                        <a:pt x="19" y="21"/>
                        <a:pt x="20" y="22"/>
                      </a:cubicBezTo>
                      <a:cubicBezTo>
                        <a:pt x="21" y="22"/>
                        <a:pt x="21" y="20"/>
                        <a:pt x="22" y="20"/>
                      </a:cubicBezTo>
                      <a:cubicBezTo>
                        <a:pt x="24" y="20"/>
                        <a:pt x="25" y="22"/>
                        <a:pt x="26" y="21"/>
                      </a:cubicBezTo>
                      <a:cubicBezTo>
                        <a:pt x="27" y="21"/>
                        <a:pt x="27" y="19"/>
                        <a:pt x="27" y="18"/>
                      </a:cubicBezTo>
                      <a:cubicBezTo>
                        <a:pt x="28" y="17"/>
                        <a:pt x="30" y="16"/>
                        <a:pt x="30" y="15"/>
                      </a:cubicBezTo>
                      <a:cubicBezTo>
                        <a:pt x="29" y="13"/>
                        <a:pt x="26" y="15"/>
                        <a:pt x="24" y="14"/>
                      </a:cubicBezTo>
                      <a:cubicBezTo>
                        <a:pt x="23" y="13"/>
                        <a:pt x="24" y="12"/>
                        <a:pt x="24" y="11"/>
                      </a:cubicBezTo>
                      <a:cubicBezTo>
                        <a:pt x="26" y="9"/>
                        <a:pt x="28" y="9"/>
                        <a:pt x="30" y="8"/>
                      </a:cubicBezTo>
                      <a:cubicBezTo>
                        <a:pt x="30" y="7"/>
                        <a:pt x="29" y="5"/>
                        <a:pt x="30" y="4"/>
                      </a:cubicBezTo>
                      <a:cubicBezTo>
                        <a:pt x="32" y="3"/>
                        <a:pt x="35" y="4"/>
                        <a:pt x="38" y="3"/>
                      </a:cubicBezTo>
                      <a:cubicBezTo>
                        <a:pt x="39" y="3"/>
                        <a:pt x="39" y="0"/>
                        <a:pt x="40" y="0"/>
                      </a:cubicBezTo>
                      <a:cubicBezTo>
                        <a:pt x="42" y="0"/>
                        <a:pt x="43" y="2"/>
                        <a:pt x="45" y="3"/>
                      </a:cubicBezTo>
                      <a:cubicBezTo>
                        <a:pt x="43" y="4"/>
                        <a:pt x="42" y="6"/>
                        <a:pt x="41" y="8"/>
                      </a:cubicBezTo>
                      <a:cubicBezTo>
                        <a:pt x="40" y="9"/>
                        <a:pt x="39" y="11"/>
                        <a:pt x="38" y="11"/>
                      </a:cubicBezTo>
                      <a:cubicBezTo>
                        <a:pt x="37" y="12"/>
                        <a:pt x="35" y="10"/>
                        <a:pt x="34" y="11"/>
                      </a:cubicBezTo>
                      <a:cubicBezTo>
                        <a:pt x="33" y="12"/>
                        <a:pt x="35" y="13"/>
                        <a:pt x="35" y="14"/>
                      </a:cubicBezTo>
                      <a:cubicBezTo>
                        <a:pt x="34" y="15"/>
                        <a:pt x="30" y="15"/>
                        <a:pt x="30" y="16"/>
                      </a:cubicBezTo>
                      <a:cubicBezTo>
                        <a:pt x="31" y="19"/>
                        <a:pt x="33" y="20"/>
                        <a:pt x="35" y="22"/>
                      </a:cubicBezTo>
                      <a:cubicBezTo>
                        <a:pt x="37" y="23"/>
                        <a:pt x="39" y="23"/>
                        <a:pt x="41" y="23"/>
                      </a:cubicBezTo>
                      <a:cubicBezTo>
                        <a:pt x="42" y="23"/>
                        <a:pt x="43" y="22"/>
                        <a:pt x="43" y="21"/>
                      </a:cubicBezTo>
                      <a:cubicBezTo>
                        <a:pt x="44" y="20"/>
                        <a:pt x="42" y="19"/>
                        <a:pt x="42" y="18"/>
                      </a:cubicBezTo>
                      <a:cubicBezTo>
                        <a:pt x="43" y="18"/>
                        <a:pt x="44" y="18"/>
                        <a:pt x="45" y="18"/>
                      </a:cubicBezTo>
                      <a:cubicBezTo>
                        <a:pt x="47" y="19"/>
                        <a:pt x="47" y="21"/>
                        <a:pt x="48" y="22"/>
                      </a:cubicBezTo>
                      <a:cubicBezTo>
                        <a:pt x="50" y="23"/>
                        <a:pt x="51" y="24"/>
                        <a:pt x="52" y="25"/>
                      </a:cubicBezTo>
                      <a:cubicBezTo>
                        <a:pt x="53" y="25"/>
                        <a:pt x="53" y="27"/>
                        <a:pt x="54" y="2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2" name="Freeform 2655"/>
                <p:cNvSpPr>
                  <a:spLocks noChangeAspect="1"/>
                </p:cNvSpPr>
                <p:nvPr/>
              </p:nvSpPr>
              <p:spPr bwMode="auto">
                <a:xfrm>
                  <a:off x="4352925" y="2546350"/>
                  <a:ext cx="58738" cy="47625"/>
                </a:xfrm>
                <a:custGeom>
                  <a:avLst/>
                  <a:gdLst>
                    <a:gd name="T0" fmla="*/ 29 w 31"/>
                    <a:gd name="T1" fmla="*/ 30 h 25"/>
                    <a:gd name="T2" fmla="*/ 31 w 31"/>
                    <a:gd name="T3" fmla="*/ 24 h 25"/>
                    <a:gd name="T4" fmla="*/ 36 w 31"/>
                    <a:gd name="T5" fmla="*/ 22 h 25"/>
                    <a:gd name="T6" fmla="*/ 36 w 31"/>
                    <a:gd name="T7" fmla="*/ 16 h 25"/>
                    <a:gd name="T8" fmla="*/ 35 w 31"/>
                    <a:gd name="T9" fmla="*/ 10 h 25"/>
                    <a:gd name="T10" fmla="*/ 32 w 31"/>
                    <a:gd name="T11" fmla="*/ 2 h 25"/>
                    <a:gd name="T12" fmla="*/ 26 w 31"/>
                    <a:gd name="T13" fmla="*/ 0 h 25"/>
                    <a:gd name="T14" fmla="*/ 20 w 31"/>
                    <a:gd name="T15" fmla="*/ 1 h 25"/>
                    <a:gd name="T16" fmla="*/ 18 w 31"/>
                    <a:gd name="T17" fmla="*/ 0 h 25"/>
                    <a:gd name="T18" fmla="*/ 13 w 31"/>
                    <a:gd name="T19" fmla="*/ 6 h 25"/>
                    <a:gd name="T20" fmla="*/ 10 w 31"/>
                    <a:gd name="T21" fmla="*/ 10 h 25"/>
                    <a:gd name="T22" fmla="*/ 5 w 31"/>
                    <a:gd name="T23" fmla="*/ 10 h 25"/>
                    <a:gd name="T24" fmla="*/ 6 w 31"/>
                    <a:gd name="T25" fmla="*/ 13 h 25"/>
                    <a:gd name="T26" fmla="*/ 0 w 31"/>
                    <a:gd name="T27" fmla="*/ 16 h 25"/>
                    <a:gd name="T28" fmla="*/ 6 w 31"/>
                    <a:gd name="T29" fmla="*/ 23 h 25"/>
                    <a:gd name="T30" fmla="*/ 13 w 31"/>
                    <a:gd name="T31" fmla="*/ 24 h 25"/>
                    <a:gd name="T32" fmla="*/ 16 w 31"/>
                    <a:gd name="T33" fmla="*/ 22 h 25"/>
                    <a:gd name="T34" fmla="*/ 14 w 31"/>
                    <a:gd name="T35" fmla="*/ 18 h 25"/>
                    <a:gd name="T36" fmla="*/ 18 w 31"/>
                    <a:gd name="T37" fmla="*/ 18 h 25"/>
                    <a:gd name="T38" fmla="*/ 21 w 31"/>
                    <a:gd name="T39" fmla="*/ 23 h 25"/>
                    <a:gd name="T40" fmla="*/ 26 w 31"/>
                    <a:gd name="T41" fmla="*/ 26 h 25"/>
                    <a:gd name="T42" fmla="*/ 29 w 31"/>
                    <a:gd name="T43" fmla="*/ 30 h 2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1"/>
                    <a:gd name="T67" fmla="*/ 0 h 25"/>
                    <a:gd name="T68" fmla="*/ 31 w 31"/>
                    <a:gd name="T69" fmla="*/ 25 h 2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1" h="25">
                      <a:moveTo>
                        <a:pt x="24" y="25"/>
                      </a:moveTo>
                      <a:lnTo>
                        <a:pt x="26" y="20"/>
                      </a:lnTo>
                      <a:cubicBezTo>
                        <a:pt x="27" y="19"/>
                        <a:pt x="30" y="20"/>
                        <a:pt x="30" y="18"/>
                      </a:cubicBezTo>
                      <a:cubicBezTo>
                        <a:pt x="31" y="17"/>
                        <a:pt x="30" y="15"/>
                        <a:pt x="30" y="13"/>
                      </a:cubicBezTo>
                      <a:cubicBezTo>
                        <a:pt x="30" y="11"/>
                        <a:pt x="29" y="9"/>
                        <a:pt x="29" y="8"/>
                      </a:cubicBezTo>
                      <a:cubicBezTo>
                        <a:pt x="28" y="6"/>
                        <a:pt x="28" y="4"/>
                        <a:pt x="27" y="2"/>
                      </a:cubicBezTo>
                      <a:cubicBezTo>
                        <a:pt x="26" y="1"/>
                        <a:pt x="24" y="0"/>
                        <a:pt x="22" y="0"/>
                      </a:cubicBezTo>
                      <a:cubicBezTo>
                        <a:pt x="21" y="0"/>
                        <a:pt x="19" y="1"/>
                        <a:pt x="17" y="1"/>
                      </a:cubicBezTo>
                      <a:cubicBezTo>
                        <a:pt x="16" y="1"/>
                        <a:pt x="15" y="0"/>
                        <a:pt x="15" y="0"/>
                      </a:cubicBezTo>
                      <a:cubicBezTo>
                        <a:pt x="13" y="1"/>
                        <a:pt x="12" y="3"/>
                        <a:pt x="11" y="5"/>
                      </a:cubicBezTo>
                      <a:cubicBezTo>
                        <a:pt x="10" y="6"/>
                        <a:pt x="9" y="8"/>
                        <a:pt x="8" y="8"/>
                      </a:cubicBezTo>
                      <a:cubicBezTo>
                        <a:pt x="7" y="9"/>
                        <a:pt x="5" y="7"/>
                        <a:pt x="4" y="8"/>
                      </a:cubicBezTo>
                      <a:cubicBezTo>
                        <a:pt x="3" y="9"/>
                        <a:pt x="5" y="10"/>
                        <a:pt x="5" y="11"/>
                      </a:cubicBezTo>
                      <a:cubicBezTo>
                        <a:pt x="4" y="12"/>
                        <a:pt x="0" y="12"/>
                        <a:pt x="0" y="13"/>
                      </a:cubicBezTo>
                      <a:cubicBezTo>
                        <a:pt x="1" y="16"/>
                        <a:pt x="3" y="17"/>
                        <a:pt x="5" y="19"/>
                      </a:cubicBezTo>
                      <a:cubicBezTo>
                        <a:pt x="7" y="20"/>
                        <a:pt x="9" y="20"/>
                        <a:pt x="11" y="20"/>
                      </a:cubicBezTo>
                      <a:cubicBezTo>
                        <a:pt x="12" y="20"/>
                        <a:pt x="13" y="19"/>
                        <a:pt x="13" y="18"/>
                      </a:cubicBezTo>
                      <a:cubicBezTo>
                        <a:pt x="14" y="17"/>
                        <a:pt x="12" y="16"/>
                        <a:pt x="12" y="15"/>
                      </a:cubicBezTo>
                      <a:cubicBezTo>
                        <a:pt x="13" y="15"/>
                        <a:pt x="14" y="15"/>
                        <a:pt x="15" y="15"/>
                      </a:cubicBezTo>
                      <a:cubicBezTo>
                        <a:pt x="17" y="16"/>
                        <a:pt x="17" y="18"/>
                        <a:pt x="18" y="19"/>
                      </a:cubicBezTo>
                      <a:cubicBezTo>
                        <a:pt x="20" y="20"/>
                        <a:pt x="21" y="21"/>
                        <a:pt x="22" y="22"/>
                      </a:cubicBezTo>
                      <a:cubicBezTo>
                        <a:pt x="23" y="22"/>
                        <a:pt x="23" y="24"/>
                        <a:pt x="24" y="2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3" name="Freeform 2656"/>
                <p:cNvSpPr>
                  <a:spLocks noChangeAspect="1"/>
                </p:cNvSpPr>
                <p:nvPr/>
              </p:nvSpPr>
              <p:spPr bwMode="auto">
                <a:xfrm>
                  <a:off x="1443038" y="1901825"/>
                  <a:ext cx="1838325" cy="1076325"/>
                </a:xfrm>
                <a:custGeom>
                  <a:avLst/>
                  <a:gdLst>
                    <a:gd name="T0" fmla="*/ 938 w 965"/>
                    <a:gd name="T1" fmla="*/ 566 h 565"/>
                    <a:gd name="T2" fmla="*/ 1022 w 965"/>
                    <a:gd name="T3" fmla="*/ 509 h 565"/>
                    <a:gd name="T4" fmla="*/ 1120 w 965"/>
                    <a:gd name="T5" fmla="*/ 488 h 565"/>
                    <a:gd name="T6" fmla="*/ 1156 w 965"/>
                    <a:gd name="T7" fmla="*/ 449 h 565"/>
                    <a:gd name="T8" fmla="*/ 1112 w 965"/>
                    <a:gd name="T9" fmla="*/ 436 h 565"/>
                    <a:gd name="T10" fmla="*/ 1117 w 965"/>
                    <a:gd name="T11" fmla="*/ 407 h 565"/>
                    <a:gd name="T12" fmla="*/ 1074 w 965"/>
                    <a:gd name="T13" fmla="*/ 372 h 565"/>
                    <a:gd name="T14" fmla="*/ 1080 w 965"/>
                    <a:gd name="T15" fmla="*/ 340 h 565"/>
                    <a:gd name="T16" fmla="*/ 1062 w 965"/>
                    <a:gd name="T17" fmla="*/ 310 h 565"/>
                    <a:gd name="T18" fmla="*/ 1028 w 965"/>
                    <a:gd name="T19" fmla="*/ 329 h 565"/>
                    <a:gd name="T20" fmla="*/ 976 w 965"/>
                    <a:gd name="T21" fmla="*/ 324 h 565"/>
                    <a:gd name="T22" fmla="*/ 985 w 965"/>
                    <a:gd name="T23" fmla="*/ 281 h 565"/>
                    <a:gd name="T24" fmla="*/ 948 w 965"/>
                    <a:gd name="T25" fmla="*/ 248 h 565"/>
                    <a:gd name="T26" fmla="*/ 888 w 965"/>
                    <a:gd name="T27" fmla="*/ 236 h 565"/>
                    <a:gd name="T28" fmla="*/ 877 w 965"/>
                    <a:gd name="T29" fmla="*/ 286 h 565"/>
                    <a:gd name="T30" fmla="*/ 874 w 965"/>
                    <a:gd name="T31" fmla="*/ 349 h 565"/>
                    <a:gd name="T32" fmla="*/ 832 w 965"/>
                    <a:gd name="T33" fmla="*/ 444 h 565"/>
                    <a:gd name="T34" fmla="*/ 799 w 965"/>
                    <a:gd name="T35" fmla="*/ 491 h 565"/>
                    <a:gd name="T36" fmla="*/ 790 w 965"/>
                    <a:gd name="T37" fmla="*/ 414 h 565"/>
                    <a:gd name="T38" fmla="*/ 702 w 965"/>
                    <a:gd name="T39" fmla="*/ 371 h 565"/>
                    <a:gd name="T40" fmla="*/ 653 w 965"/>
                    <a:gd name="T41" fmla="*/ 326 h 565"/>
                    <a:gd name="T42" fmla="*/ 664 w 965"/>
                    <a:gd name="T43" fmla="*/ 253 h 565"/>
                    <a:gd name="T44" fmla="*/ 686 w 965"/>
                    <a:gd name="T45" fmla="*/ 211 h 565"/>
                    <a:gd name="T46" fmla="*/ 763 w 965"/>
                    <a:gd name="T47" fmla="*/ 184 h 565"/>
                    <a:gd name="T48" fmla="*/ 782 w 965"/>
                    <a:gd name="T49" fmla="*/ 140 h 565"/>
                    <a:gd name="T50" fmla="*/ 821 w 965"/>
                    <a:gd name="T51" fmla="*/ 145 h 565"/>
                    <a:gd name="T52" fmla="*/ 854 w 965"/>
                    <a:gd name="T53" fmla="*/ 85 h 565"/>
                    <a:gd name="T54" fmla="*/ 829 w 965"/>
                    <a:gd name="T55" fmla="*/ 58 h 565"/>
                    <a:gd name="T56" fmla="*/ 781 w 965"/>
                    <a:gd name="T57" fmla="*/ 121 h 565"/>
                    <a:gd name="T58" fmla="*/ 752 w 965"/>
                    <a:gd name="T59" fmla="*/ 82 h 565"/>
                    <a:gd name="T60" fmla="*/ 721 w 965"/>
                    <a:gd name="T61" fmla="*/ 67 h 565"/>
                    <a:gd name="T62" fmla="*/ 725 w 965"/>
                    <a:gd name="T63" fmla="*/ 20 h 565"/>
                    <a:gd name="T64" fmla="*/ 684 w 965"/>
                    <a:gd name="T65" fmla="*/ 14 h 565"/>
                    <a:gd name="T66" fmla="*/ 698 w 965"/>
                    <a:gd name="T67" fmla="*/ 65 h 565"/>
                    <a:gd name="T68" fmla="*/ 696 w 965"/>
                    <a:gd name="T69" fmla="*/ 82 h 565"/>
                    <a:gd name="T70" fmla="*/ 656 w 965"/>
                    <a:gd name="T71" fmla="*/ 133 h 565"/>
                    <a:gd name="T72" fmla="*/ 632 w 965"/>
                    <a:gd name="T73" fmla="*/ 97 h 565"/>
                    <a:gd name="T74" fmla="*/ 564 w 965"/>
                    <a:gd name="T75" fmla="*/ 103 h 565"/>
                    <a:gd name="T76" fmla="*/ 538 w 965"/>
                    <a:gd name="T77" fmla="*/ 90 h 565"/>
                    <a:gd name="T78" fmla="*/ 499 w 965"/>
                    <a:gd name="T79" fmla="*/ 125 h 565"/>
                    <a:gd name="T80" fmla="*/ 403 w 965"/>
                    <a:gd name="T81" fmla="*/ 108 h 565"/>
                    <a:gd name="T82" fmla="*/ 352 w 965"/>
                    <a:gd name="T83" fmla="*/ 68 h 565"/>
                    <a:gd name="T84" fmla="*/ 282 w 965"/>
                    <a:gd name="T85" fmla="*/ 68 h 565"/>
                    <a:gd name="T86" fmla="*/ 204 w 965"/>
                    <a:gd name="T87" fmla="*/ 72 h 565"/>
                    <a:gd name="T88" fmla="*/ 217 w 965"/>
                    <a:gd name="T89" fmla="*/ 49 h 565"/>
                    <a:gd name="T90" fmla="*/ 107 w 965"/>
                    <a:gd name="T91" fmla="*/ 74 h 565"/>
                    <a:gd name="T92" fmla="*/ 28 w 965"/>
                    <a:gd name="T93" fmla="*/ 301 h 565"/>
                    <a:gd name="T94" fmla="*/ 86 w 965"/>
                    <a:gd name="T95" fmla="*/ 331 h 565"/>
                    <a:gd name="T96" fmla="*/ 131 w 965"/>
                    <a:gd name="T97" fmla="*/ 406 h 565"/>
                    <a:gd name="T98" fmla="*/ 132 w 965"/>
                    <a:gd name="T99" fmla="*/ 432 h 565"/>
                    <a:gd name="T100" fmla="*/ 133 w 965"/>
                    <a:gd name="T101" fmla="*/ 481 h 565"/>
                    <a:gd name="T102" fmla="*/ 169 w 965"/>
                    <a:gd name="T103" fmla="*/ 522 h 565"/>
                    <a:gd name="T104" fmla="*/ 594 w 965"/>
                    <a:gd name="T105" fmla="*/ 540 h 565"/>
                    <a:gd name="T106" fmla="*/ 678 w 965"/>
                    <a:gd name="T107" fmla="*/ 542 h 565"/>
                    <a:gd name="T108" fmla="*/ 728 w 965"/>
                    <a:gd name="T109" fmla="*/ 560 h 565"/>
                    <a:gd name="T110" fmla="*/ 770 w 965"/>
                    <a:gd name="T111" fmla="*/ 599 h 565"/>
                    <a:gd name="T112" fmla="*/ 775 w 965"/>
                    <a:gd name="T113" fmla="*/ 620 h 565"/>
                    <a:gd name="T114" fmla="*/ 750 w 965"/>
                    <a:gd name="T115" fmla="*/ 672 h 565"/>
                    <a:gd name="T116" fmla="*/ 803 w 965"/>
                    <a:gd name="T117" fmla="*/ 662 h 565"/>
                    <a:gd name="T118" fmla="*/ 842 w 965"/>
                    <a:gd name="T119" fmla="*/ 635 h 56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65"/>
                    <a:gd name="T181" fmla="*/ 0 h 565"/>
                    <a:gd name="T182" fmla="*/ 965 w 965"/>
                    <a:gd name="T183" fmla="*/ 565 h 56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65" h="565">
                      <a:moveTo>
                        <a:pt x="711" y="522"/>
                      </a:moveTo>
                      <a:cubicBezTo>
                        <a:pt x="712" y="520"/>
                        <a:pt x="713" y="519"/>
                        <a:pt x="714" y="518"/>
                      </a:cubicBezTo>
                      <a:cubicBezTo>
                        <a:pt x="716" y="516"/>
                        <a:pt x="717" y="515"/>
                        <a:pt x="721" y="514"/>
                      </a:cubicBezTo>
                      <a:cubicBezTo>
                        <a:pt x="724" y="513"/>
                        <a:pt x="726" y="512"/>
                        <a:pt x="729" y="511"/>
                      </a:cubicBezTo>
                      <a:cubicBezTo>
                        <a:pt x="731" y="510"/>
                        <a:pt x="734" y="508"/>
                        <a:pt x="736" y="506"/>
                      </a:cubicBezTo>
                      <a:cubicBezTo>
                        <a:pt x="738" y="504"/>
                        <a:pt x="740" y="502"/>
                        <a:pt x="742" y="500"/>
                      </a:cubicBezTo>
                      <a:cubicBezTo>
                        <a:pt x="744" y="498"/>
                        <a:pt x="746" y="496"/>
                        <a:pt x="749" y="495"/>
                      </a:cubicBezTo>
                      <a:cubicBezTo>
                        <a:pt x="751" y="493"/>
                        <a:pt x="754" y="492"/>
                        <a:pt x="757" y="490"/>
                      </a:cubicBezTo>
                      <a:cubicBezTo>
                        <a:pt x="760" y="488"/>
                        <a:pt x="763" y="486"/>
                        <a:pt x="767" y="484"/>
                      </a:cubicBezTo>
                      <a:cubicBezTo>
                        <a:pt x="769" y="483"/>
                        <a:pt x="772" y="482"/>
                        <a:pt x="774" y="480"/>
                      </a:cubicBezTo>
                      <a:cubicBezTo>
                        <a:pt x="777" y="478"/>
                        <a:pt x="780" y="475"/>
                        <a:pt x="782" y="472"/>
                      </a:cubicBezTo>
                      <a:cubicBezTo>
                        <a:pt x="786" y="468"/>
                        <a:pt x="789" y="463"/>
                        <a:pt x="793" y="459"/>
                      </a:cubicBezTo>
                      <a:cubicBezTo>
                        <a:pt x="796" y="456"/>
                        <a:pt x="798" y="452"/>
                        <a:pt x="801" y="450"/>
                      </a:cubicBezTo>
                      <a:cubicBezTo>
                        <a:pt x="804" y="448"/>
                        <a:pt x="807" y="446"/>
                        <a:pt x="810" y="444"/>
                      </a:cubicBezTo>
                      <a:cubicBezTo>
                        <a:pt x="811" y="443"/>
                        <a:pt x="812" y="442"/>
                        <a:pt x="813" y="441"/>
                      </a:cubicBezTo>
                      <a:cubicBezTo>
                        <a:pt x="815" y="440"/>
                        <a:pt x="816" y="441"/>
                        <a:pt x="818" y="440"/>
                      </a:cubicBezTo>
                      <a:cubicBezTo>
                        <a:pt x="820" y="440"/>
                        <a:pt x="822" y="439"/>
                        <a:pt x="823" y="438"/>
                      </a:cubicBezTo>
                      <a:cubicBezTo>
                        <a:pt x="824" y="437"/>
                        <a:pt x="824" y="434"/>
                        <a:pt x="825" y="433"/>
                      </a:cubicBezTo>
                      <a:cubicBezTo>
                        <a:pt x="825" y="431"/>
                        <a:pt x="827" y="430"/>
                        <a:pt x="828" y="429"/>
                      </a:cubicBezTo>
                      <a:cubicBezTo>
                        <a:pt x="830" y="427"/>
                        <a:pt x="832" y="427"/>
                        <a:pt x="834" y="426"/>
                      </a:cubicBezTo>
                      <a:cubicBezTo>
                        <a:pt x="838" y="425"/>
                        <a:pt x="841" y="426"/>
                        <a:pt x="844" y="425"/>
                      </a:cubicBezTo>
                      <a:cubicBezTo>
                        <a:pt x="847" y="425"/>
                        <a:pt x="849" y="424"/>
                        <a:pt x="852" y="424"/>
                      </a:cubicBezTo>
                      <a:cubicBezTo>
                        <a:pt x="856" y="424"/>
                        <a:pt x="860" y="424"/>
                        <a:pt x="864" y="424"/>
                      </a:cubicBezTo>
                      <a:cubicBezTo>
                        <a:pt x="866" y="424"/>
                        <a:pt x="868" y="426"/>
                        <a:pt x="871" y="426"/>
                      </a:cubicBezTo>
                      <a:cubicBezTo>
                        <a:pt x="873" y="426"/>
                        <a:pt x="876" y="424"/>
                        <a:pt x="879" y="424"/>
                      </a:cubicBezTo>
                      <a:cubicBezTo>
                        <a:pt x="882" y="424"/>
                        <a:pt x="885" y="426"/>
                        <a:pt x="888" y="426"/>
                      </a:cubicBezTo>
                      <a:cubicBezTo>
                        <a:pt x="889" y="427"/>
                        <a:pt x="890" y="428"/>
                        <a:pt x="891" y="428"/>
                      </a:cubicBezTo>
                      <a:cubicBezTo>
                        <a:pt x="897" y="427"/>
                        <a:pt x="903" y="427"/>
                        <a:pt x="909" y="426"/>
                      </a:cubicBezTo>
                      <a:cubicBezTo>
                        <a:pt x="912" y="425"/>
                        <a:pt x="914" y="423"/>
                        <a:pt x="916" y="422"/>
                      </a:cubicBezTo>
                      <a:cubicBezTo>
                        <a:pt x="918" y="420"/>
                        <a:pt x="918" y="417"/>
                        <a:pt x="921" y="415"/>
                      </a:cubicBezTo>
                      <a:cubicBezTo>
                        <a:pt x="922" y="415"/>
                        <a:pt x="923" y="417"/>
                        <a:pt x="924" y="417"/>
                      </a:cubicBezTo>
                      <a:cubicBezTo>
                        <a:pt x="926" y="414"/>
                        <a:pt x="926" y="410"/>
                        <a:pt x="928" y="408"/>
                      </a:cubicBezTo>
                      <a:cubicBezTo>
                        <a:pt x="929" y="407"/>
                        <a:pt x="932" y="407"/>
                        <a:pt x="933" y="407"/>
                      </a:cubicBezTo>
                      <a:cubicBezTo>
                        <a:pt x="936" y="406"/>
                        <a:pt x="938" y="404"/>
                        <a:pt x="941" y="403"/>
                      </a:cubicBezTo>
                      <a:cubicBezTo>
                        <a:pt x="943" y="403"/>
                        <a:pt x="945" y="404"/>
                        <a:pt x="947" y="404"/>
                      </a:cubicBezTo>
                      <a:cubicBezTo>
                        <a:pt x="950" y="403"/>
                        <a:pt x="953" y="402"/>
                        <a:pt x="956" y="400"/>
                      </a:cubicBezTo>
                      <a:cubicBezTo>
                        <a:pt x="959" y="398"/>
                        <a:pt x="962" y="396"/>
                        <a:pt x="963" y="393"/>
                      </a:cubicBezTo>
                      <a:cubicBezTo>
                        <a:pt x="964" y="391"/>
                        <a:pt x="960" y="390"/>
                        <a:pt x="961" y="388"/>
                      </a:cubicBezTo>
                      <a:cubicBezTo>
                        <a:pt x="961" y="387"/>
                        <a:pt x="965" y="389"/>
                        <a:pt x="964" y="388"/>
                      </a:cubicBezTo>
                      <a:cubicBezTo>
                        <a:pt x="962" y="386"/>
                        <a:pt x="957" y="387"/>
                        <a:pt x="955" y="384"/>
                      </a:cubicBezTo>
                      <a:cubicBezTo>
                        <a:pt x="954" y="382"/>
                        <a:pt x="960" y="385"/>
                        <a:pt x="962" y="384"/>
                      </a:cubicBezTo>
                      <a:cubicBezTo>
                        <a:pt x="963" y="384"/>
                        <a:pt x="961" y="382"/>
                        <a:pt x="961" y="381"/>
                      </a:cubicBezTo>
                      <a:cubicBezTo>
                        <a:pt x="962" y="380"/>
                        <a:pt x="964" y="379"/>
                        <a:pt x="964" y="378"/>
                      </a:cubicBezTo>
                      <a:cubicBezTo>
                        <a:pt x="965" y="377"/>
                        <a:pt x="963" y="375"/>
                        <a:pt x="963" y="374"/>
                      </a:cubicBezTo>
                      <a:cubicBezTo>
                        <a:pt x="963" y="373"/>
                        <a:pt x="965" y="375"/>
                        <a:pt x="965" y="374"/>
                      </a:cubicBezTo>
                      <a:cubicBezTo>
                        <a:pt x="965" y="372"/>
                        <a:pt x="965" y="369"/>
                        <a:pt x="964" y="367"/>
                      </a:cubicBezTo>
                      <a:cubicBezTo>
                        <a:pt x="962" y="365"/>
                        <a:pt x="960" y="364"/>
                        <a:pt x="958" y="363"/>
                      </a:cubicBezTo>
                      <a:cubicBezTo>
                        <a:pt x="957" y="362"/>
                        <a:pt x="955" y="362"/>
                        <a:pt x="953" y="363"/>
                      </a:cubicBezTo>
                      <a:cubicBezTo>
                        <a:pt x="951" y="364"/>
                        <a:pt x="950" y="367"/>
                        <a:pt x="948" y="368"/>
                      </a:cubicBezTo>
                      <a:cubicBezTo>
                        <a:pt x="947" y="368"/>
                        <a:pt x="946" y="366"/>
                        <a:pt x="946" y="365"/>
                      </a:cubicBezTo>
                      <a:cubicBezTo>
                        <a:pt x="946" y="363"/>
                        <a:pt x="949" y="362"/>
                        <a:pt x="949" y="360"/>
                      </a:cubicBezTo>
                      <a:cubicBezTo>
                        <a:pt x="949" y="358"/>
                        <a:pt x="947" y="358"/>
                        <a:pt x="945" y="357"/>
                      </a:cubicBezTo>
                      <a:cubicBezTo>
                        <a:pt x="944" y="356"/>
                        <a:pt x="941" y="355"/>
                        <a:pt x="939" y="355"/>
                      </a:cubicBezTo>
                      <a:cubicBezTo>
                        <a:pt x="938" y="355"/>
                        <a:pt x="938" y="357"/>
                        <a:pt x="937" y="358"/>
                      </a:cubicBezTo>
                      <a:cubicBezTo>
                        <a:pt x="934" y="360"/>
                        <a:pt x="930" y="362"/>
                        <a:pt x="927" y="363"/>
                      </a:cubicBezTo>
                      <a:cubicBezTo>
                        <a:pt x="923" y="365"/>
                        <a:pt x="920" y="368"/>
                        <a:pt x="916" y="368"/>
                      </a:cubicBezTo>
                      <a:cubicBezTo>
                        <a:pt x="915" y="368"/>
                        <a:pt x="913" y="365"/>
                        <a:pt x="914" y="364"/>
                      </a:cubicBezTo>
                      <a:cubicBezTo>
                        <a:pt x="917" y="362"/>
                        <a:pt x="921" y="361"/>
                        <a:pt x="925" y="360"/>
                      </a:cubicBezTo>
                      <a:cubicBezTo>
                        <a:pt x="928" y="358"/>
                        <a:pt x="932" y="357"/>
                        <a:pt x="935" y="356"/>
                      </a:cubicBezTo>
                      <a:cubicBezTo>
                        <a:pt x="937" y="354"/>
                        <a:pt x="940" y="353"/>
                        <a:pt x="942" y="351"/>
                      </a:cubicBezTo>
                      <a:cubicBezTo>
                        <a:pt x="945" y="350"/>
                        <a:pt x="948" y="351"/>
                        <a:pt x="950" y="348"/>
                      </a:cubicBezTo>
                      <a:cubicBezTo>
                        <a:pt x="950" y="347"/>
                        <a:pt x="946" y="349"/>
                        <a:pt x="944" y="347"/>
                      </a:cubicBezTo>
                      <a:cubicBezTo>
                        <a:pt x="943" y="346"/>
                        <a:pt x="946" y="344"/>
                        <a:pt x="944" y="344"/>
                      </a:cubicBezTo>
                      <a:cubicBezTo>
                        <a:pt x="942" y="343"/>
                        <a:pt x="940" y="345"/>
                        <a:pt x="937" y="345"/>
                      </a:cubicBezTo>
                      <a:cubicBezTo>
                        <a:pt x="935" y="345"/>
                        <a:pt x="932" y="344"/>
                        <a:pt x="931" y="342"/>
                      </a:cubicBezTo>
                      <a:cubicBezTo>
                        <a:pt x="930" y="341"/>
                        <a:pt x="932" y="340"/>
                        <a:pt x="931" y="339"/>
                      </a:cubicBezTo>
                      <a:cubicBezTo>
                        <a:pt x="930" y="338"/>
                        <a:pt x="928" y="339"/>
                        <a:pt x="926" y="339"/>
                      </a:cubicBezTo>
                      <a:cubicBezTo>
                        <a:pt x="925" y="338"/>
                        <a:pt x="924" y="337"/>
                        <a:pt x="922" y="337"/>
                      </a:cubicBezTo>
                      <a:cubicBezTo>
                        <a:pt x="920" y="336"/>
                        <a:pt x="917" y="338"/>
                        <a:pt x="915" y="336"/>
                      </a:cubicBezTo>
                      <a:cubicBezTo>
                        <a:pt x="914" y="334"/>
                        <a:pt x="917" y="330"/>
                        <a:pt x="916" y="327"/>
                      </a:cubicBezTo>
                      <a:cubicBezTo>
                        <a:pt x="916" y="326"/>
                        <a:pt x="913" y="328"/>
                        <a:pt x="912" y="327"/>
                      </a:cubicBezTo>
                      <a:cubicBezTo>
                        <a:pt x="910" y="326"/>
                        <a:pt x="907" y="325"/>
                        <a:pt x="906" y="323"/>
                      </a:cubicBezTo>
                      <a:cubicBezTo>
                        <a:pt x="905" y="322"/>
                        <a:pt x="908" y="321"/>
                        <a:pt x="907" y="320"/>
                      </a:cubicBezTo>
                      <a:cubicBezTo>
                        <a:pt x="906" y="319"/>
                        <a:pt x="903" y="319"/>
                        <a:pt x="901" y="317"/>
                      </a:cubicBezTo>
                      <a:cubicBezTo>
                        <a:pt x="900" y="317"/>
                        <a:pt x="898" y="316"/>
                        <a:pt x="899" y="315"/>
                      </a:cubicBezTo>
                      <a:cubicBezTo>
                        <a:pt x="899" y="314"/>
                        <a:pt x="904" y="314"/>
                        <a:pt x="903" y="313"/>
                      </a:cubicBezTo>
                      <a:cubicBezTo>
                        <a:pt x="901" y="310"/>
                        <a:pt x="897" y="312"/>
                        <a:pt x="895" y="310"/>
                      </a:cubicBezTo>
                      <a:cubicBezTo>
                        <a:pt x="894" y="310"/>
                        <a:pt x="895" y="308"/>
                        <a:pt x="895" y="308"/>
                      </a:cubicBezTo>
                      <a:cubicBezTo>
                        <a:pt x="898" y="307"/>
                        <a:pt x="901" y="308"/>
                        <a:pt x="904" y="308"/>
                      </a:cubicBezTo>
                      <a:cubicBezTo>
                        <a:pt x="905" y="308"/>
                        <a:pt x="907" y="307"/>
                        <a:pt x="908" y="305"/>
                      </a:cubicBezTo>
                      <a:cubicBezTo>
                        <a:pt x="908" y="304"/>
                        <a:pt x="909" y="302"/>
                        <a:pt x="908" y="301"/>
                      </a:cubicBezTo>
                      <a:cubicBezTo>
                        <a:pt x="906" y="300"/>
                        <a:pt x="904" y="302"/>
                        <a:pt x="903" y="301"/>
                      </a:cubicBezTo>
                      <a:cubicBezTo>
                        <a:pt x="902" y="300"/>
                        <a:pt x="903" y="298"/>
                        <a:pt x="902" y="298"/>
                      </a:cubicBezTo>
                      <a:cubicBezTo>
                        <a:pt x="901" y="296"/>
                        <a:pt x="896" y="298"/>
                        <a:pt x="896" y="295"/>
                      </a:cubicBezTo>
                      <a:cubicBezTo>
                        <a:pt x="896" y="293"/>
                        <a:pt x="902" y="295"/>
                        <a:pt x="903" y="292"/>
                      </a:cubicBezTo>
                      <a:cubicBezTo>
                        <a:pt x="904" y="291"/>
                        <a:pt x="902" y="288"/>
                        <a:pt x="901" y="287"/>
                      </a:cubicBezTo>
                      <a:cubicBezTo>
                        <a:pt x="900" y="286"/>
                        <a:pt x="896" y="288"/>
                        <a:pt x="896" y="287"/>
                      </a:cubicBezTo>
                      <a:cubicBezTo>
                        <a:pt x="895" y="285"/>
                        <a:pt x="900" y="285"/>
                        <a:pt x="900" y="283"/>
                      </a:cubicBezTo>
                      <a:cubicBezTo>
                        <a:pt x="900" y="282"/>
                        <a:pt x="897" y="283"/>
                        <a:pt x="896" y="281"/>
                      </a:cubicBezTo>
                      <a:cubicBezTo>
                        <a:pt x="896" y="280"/>
                        <a:pt x="898" y="277"/>
                        <a:pt x="897" y="276"/>
                      </a:cubicBezTo>
                      <a:cubicBezTo>
                        <a:pt x="894" y="275"/>
                        <a:pt x="891" y="278"/>
                        <a:pt x="888" y="277"/>
                      </a:cubicBezTo>
                      <a:cubicBezTo>
                        <a:pt x="887" y="277"/>
                        <a:pt x="887" y="275"/>
                        <a:pt x="888" y="275"/>
                      </a:cubicBezTo>
                      <a:cubicBezTo>
                        <a:pt x="890" y="274"/>
                        <a:pt x="893" y="275"/>
                        <a:pt x="894" y="273"/>
                      </a:cubicBezTo>
                      <a:cubicBezTo>
                        <a:pt x="895" y="273"/>
                        <a:pt x="895" y="271"/>
                        <a:pt x="894" y="270"/>
                      </a:cubicBezTo>
                      <a:cubicBezTo>
                        <a:pt x="893" y="270"/>
                        <a:pt x="891" y="271"/>
                        <a:pt x="890" y="270"/>
                      </a:cubicBezTo>
                      <a:cubicBezTo>
                        <a:pt x="889" y="269"/>
                        <a:pt x="892" y="266"/>
                        <a:pt x="890" y="265"/>
                      </a:cubicBezTo>
                      <a:cubicBezTo>
                        <a:pt x="889" y="264"/>
                        <a:pt x="885" y="268"/>
                        <a:pt x="884" y="266"/>
                      </a:cubicBezTo>
                      <a:cubicBezTo>
                        <a:pt x="883" y="264"/>
                        <a:pt x="888" y="263"/>
                        <a:pt x="888" y="261"/>
                      </a:cubicBezTo>
                      <a:cubicBezTo>
                        <a:pt x="889" y="260"/>
                        <a:pt x="886" y="259"/>
                        <a:pt x="885" y="258"/>
                      </a:cubicBezTo>
                      <a:cubicBezTo>
                        <a:pt x="884" y="256"/>
                        <a:pt x="885" y="254"/>
                        <a:pt x="884" y="252"/>
                      </a:cubicBezTo>
                      <a:cubicBezTo>
                        <a:pt x="884" y="250"/>
                        <a:pt x="881" y="249"/>
                        <a:pt x="881" y="247"/>
                      </a:cubicBezTo>
                      <a:cubicBezTo>
                        <a:pt x="880" y="245"/>
                        <a:pt x="881" y="243"/>
                        <a:pt x="881" y="240"/>
                      </a:cubicBezTo>
                      <a:cubicBezTo>
                        <a:pt x="880" y="237"/>
                        <a:pt x="878" y="240"/>
                        <a:pt x="877" y="240"/>
                      </a:cubicBezTo>
                      <a:cubicBezTo>
                        <a:pt x="875" y="244"/>
                        <a:pt x="873" y="248"/>
                        <a:pt x="871" y="252"/>
                      </a:cubicBezTo>
                      <a:cubicBezTo>
                        <a:pt x="870" y="254"/>
                        <a:pt x="869" y="256"/>
                        <a:pt x="868" y="258"/>
                      </a:cubicBezTo>
                      <a:cubicBezTo>
                        <a:pt x="868" y="260"/>
                        <a:pt x="867" y="261"/>
                        <a:pt x="866" y="263"/>
                      </a:cubicBezTo>
                      <a:cubicBezTo>
                        <a:pt x="866" y="264"/>
                        <a:pt x="867" y="265"/>
                        <a:pt x="866" y="266"/>
                      </a:cubicBezTo>
                      <a:cubicBezTo>
                        <a:pt x="865" y="268"/>
                        <a:pt x="861" y="267"/>
                        <a:pt x="860" y="269"/>
                      </a:cubicBezTo>
                      <a:cubicBezTo>
                        <a:pt x="858" y="272"/>
                        <a:pt x="860" y="276"/>
                        <a:pt x="858" y="279"/>
                      </a:cubicBezTo>
                      <a:cubicBezTo>
                        <a:pt x="857" y="280"/>
                        <a:pt x="858" y="275"/>
                        <a:pt x="857" y="274"/>
                      </a:cubicBezTo>
                      <a:cubicBezTo>
                        <a:pt x="856" y="272"/>
                        <a:pt x="855" y="270"/>
                        <a:pt x="854" y="270"/>
                      </a:cubicBezTo>
                      <a:cubicBezTo>
                        <a:pt x="851" y="271"/>
                        <a:pt x="852" y="275"/>
                        <a:pt x="850" y="277"/>
                      </a:cubicBezTo>
                      <a:cubicBezTo>
                        <a:pt x="848" y="278"/>
                        <a:pt x="845" y="278"/>
                        <a:pt x="844" y="279"/>
                      </a:cubicBezTo>
                      <a:cubicBezTo>
                        <a:pt x="841" y="280"/>
                        <a:pt x="840" y="286"/>
                        <a:pt x="837" y="285"/>
                      </a:cubicBezTo>
                      <a:cubicBezTo>
                        <a:pt x="834" y="284"/>
                        <a:pt x="838" y="277"/>
                        <a:pt x="835" y="276"/>
                      </a:cubicBezTo>
                      <a:cubicBezTo>
                        <a:pt x="832" y="276"/>
                        <a:pt x="834" y="284"/>
                        <a:pt x="831" y="284"/>
                      </a:cubicBezTo>
                      <a:cubicBezTo>
                        <a:pt x="828" y="284"/>
                        <a:pt x="832" y="278"/>
                        <a:pt x="831" y="276"/>
                      </a:cubicBezTo>
                      <a:cubicBezTo>
                        <a:pt x="831" y="273"/>
                        <a:pt x="831" y="270"/>
                        <a:pt x="828" y="269"/>
                      </a:cubicBezTo>
                      <a:cubicBezTo>
                        <a:pt x="825" y="268"/>
                        <a:pt x="821" y="269"/>
                        <a:pt x="818" y="270"/>
                      </a:cubicBezTo>
                      <a:cubicBezTo>
                        <a:pt x="816" y="271"/>
                        <a:pt x="816" y="274"/>
                        <a:pt x="814" y="274"/>
                      </a:cubicBezTo>
                      <a:cubicBezTo>
                        <a:pt x="812" y="274"/>
                        <a:pt x="812" y="272"/>
                        <a:pt x="813" y="270"/>
                      </a:cubicBezTo>
                      <a:cubicBezTo>
                        <a:pt x="813" y="269"/>
                        <a:pt x="815" y="268"/>
                        <a:pt x="816" y="267"/>
                      </a:cubicBezTo>
                      <a:cubicBezTo>
                        <a:pt x="817" y="266"/>
                        <a:pt x="819" y="265"/>
                        <a:pt x="820" y="263"/>
                      </a:cubicBezTo>
                      <a:cubicBezTo>
                        <a:pt x="821" y="262"/>
                        <a:pt x="820" y="260"/>
                        <a:pt x="819" y="259"/>
                      </a:cubicBezTo>
                      <a:cubicBezTo>
                        <a:pt x="818" y="258"/>
                        <a:pt x="816" y="260"/>
                        <a:pt x="816" y="259"/>
                      </a:cubicBezTo>
                      <a:cubicBezTo>
                        <a:pt x="815" y="258"/>
                        <a:pt x="815" y="256"/>
                        <a:pt x="816" y="254"/>
                      </a:cubicBezTo>
                      <a:cubicBezTo>
                        <a:pt x="816" y="253"/>
                        <a:pt x="818" y="254"/>
                        <a:pt x="818" y="253"/>
                      </a:cubicBezTo>
                      <a:cubicBezTo>
                        <a:pt x="819" y="252"/>
                        <a:pt x="820" y="249"/>
                        <a:pt x="818" y="248"/>
                      </a:cubicBezTo>
                      <a:cubicBezTo>
                        <a:pt x="816" y="247"/>
                        <a:pt x="808" y="250"/>
                        <a:pt x="809" y="248"/>
                      </a:cubicBezTo>
                      <a:cubicBezTo>
                        <a:pt x="811" y="244"/>
                        <a:pt x="817" y="247"/>
                        <a:pt x="820" y="245"/>
                      </a:cubicBezTo>
                      <a:cubicBezTo>
                        <a:pt x="821" y="244"/>
                        <a:pt x="819" y="241"/>
                        <a:pt x="820" y="239"/>
                      </a:cubicBezTo>
                      <a:cubicBezTo>
                        <a:pt x="820" y="237"/>
                        <a:pt x="820" y="236"/>
                        <a:pt x="821" y="234"/>
                      </a:cubicBezTo>
                      <a:cubicBezTo>
                        <a:pt x="822" y="233"/>
                        <a:pt x="825" y="233"/>
                        <a:pt x="826" y="231"/>
                      </a:cubicBezTo>
                      <a:cubicBezTo>
                        <a:pt x="826" y="230"/>
                        <a:pt x="826" y="228"/>
                        <a:pt x="825" y="228"/>
                      </a:cubicBezTo>
                      <a:cubicBezTo>
                        <a:pt x="823" y="228"/>
                        <a:pt x="822" y="230"/>
                        <a:pt x="820" y="230"/>
                      </a:cubicBezTo>
                      <a:cubicBezTo>
                        <a:pt x="819" y="230"/>
                        <a:pt x="818" y="227"/>
                        <a:pt x="817" y="226"/>
                      </a:cubicBezTo>
                      <a:cubicBezTo>
                        <a:pt x="812" y="226"/>
                        <a:pt x="808" y="227"/>
                        <a:pt x="803" y="226"/>
                      </a:cubicBezTo>
                      <a:cubicBezTo>
                        <a:pt x="802" y="226"/>
                        <a:pt x="800" y="224"/>
                        <a:pt x="800" y="223"/>
                      </a:cubicBezTo>
                      <a:cubicBezTo>
                        <a:pt x="799" y="221"/>
                        <a:pt x="801" y="219"/>
                        <a:pt x="800" y="218"/>
                      </a:cubicBezTo>
                      <a:cubicBezTo>
                        <a:pt x="799" y="217"/>
                        <a:pt x="797" y="218"/>
                        <a:pt x="796" y="217"/>
                      </a:cubicBezTo>
                      <a:cubicBezTo>
                        <a:pt x="796" y="216"/>
                        <a:pt x="797" y="215"/>
                        <a:pt x="796" y="214"/>
                      </a:cubicBezTo>
                      <a:cubicBezTo>
                        <a:pt x="795" y="212"/>
                        <a:pt x="792" y="212"/>
                        <a:pt x="790" y="210"/>
                      </a:cubicBezTo>
                      <a:cubicBezTo>
                        <a:pt x="790" y="209"/>
                        <a:pt x="790" y="208"/>
                        <a:pt x="790" y="207"/>
                      </a:cubicBezTo>
                      <a:cubicBezTo>
                        <a:pt x="787" y="205"/>
                        <a:pt x="784" y="203"/>
                        <a:pt x="782" y="201"/>
                      </a:cubicBezTo>
                      <a:cubicBezTo>
                        <a:pt x="781" y="201"/>
                        <a:pt x="780" y="200"/>
                        <a:pt x="780" y="200"/>
                      </a:cubicBezTo>
                      <a:cubicBezTo>
                        <a:pt x="777" y="202"/>
                        <a:pt x="775" y="204"/>
                        <a:pt x="772" y="205"/>
                      </a:cubicBezTo>
                      <a:cubicBezTo>
                        <a:pt x="771" y="206"/>
                        <a:pt x="770" y="204"/>
                        <a:pt x="769" y="205"/>
                      </a:cubicBezTo>
                      <a:cubicBezTo>
                        <a:pt x="769" y="205"/>
                        <a:pt x="769" y="208"/>
                        <a:pt x="768" y="207"/>
                      </a:cubicBezTo>
                      <a:cubicBezTo>
                        <a:pt x="765" y="207"/>
                        <a:pt x="764" y="203"/>
                        <a:pt x="761" y="203"/>
                      </a:cubicBezTo>
                      <a:cubicBezTo>
                        <a:pt x="760" y="202"/>
                        <a:pt x="759" y="204"/>
                        <a:pt x="758" y="204"/>
                      </a:cubicBezTo>
                      <a:cubicBezTo>
                        <a:pt x="757" y="204"/>
                        <a:pt x="758" y="202"/>
                        <a:pt x="757" y="201"/>
                      </a:cubicBezTo>
                      <a:cubicBezTo>
                        <a:pt x="755" y="201"/>
                        <a:pt x="753" y="202"/>
                        <a:pt x="752" y="201"/>
                      </a:cubicBezTo>
                      <a:cubicBezTo>
                        <a:pt x="749" y="200"/>
                        <a:pt x="747" y="199"/>
                        <a:pt x="745" y="198"/>
                      </a:cubicBezTo>
                      <a:cubicBezTo>
                        <a:pt x="743" y="198"/>
                        <a:pt x="742" y="197"/>
                        <a:pt x="740" y="197"/>
                      </a:cubicBezTo>
                      <a:cubicBezTo>
                        <a:pt x="738" y="197"/>
                        <a:pt x="736" y="199"/>
                        <a:pt x="734" y="201"/>
                      </a:cubicBezTo>
                      <a:cubicBezTo>
                        <a:pt x="733" y="202"/>
                        <a:pt x="731" y="202"/>
                        <a:pt x="730" y="203"/>
                      </a:cubicBezTo>
                      <a:cubicBezTo>
                        <a:pt x="729" y="205"/>
                        <a:pt x="729" y="207"/>
                        <a:pt x="729" y="209"/>
                      </a:cubicBezTo>
                      <a:cubicBezTo>
                        <a:pt x="729" y="211"/>
                        <a:pt x="728" y="213"/>
                        <a:pt x="729" y="215"/>
                      </a:cubicBezTo>
                      <a:cubicBezTo>
                        <a:pt x="730" y="216"/>
                        <a:pt x="734" y="216"/>
                        <a:pt x="734" y="217"/>
                      </a:cubicBezTo>
                      <a:cubicBezTo>
                        <a:pt x="734" y="219"/>
                        <a:pt x="731" y="220"/>
                        <a:pt x="730" y="221"/>
                      </a:cubicBezTo>
                      <a:cubicBezTo>
                        <a:pt x="729" y="223"/>
                        <a:pt x="729" y="226"/>
                        <a:pt x="728" y="228"/>
                      </a:cubicBezTo>
                      <a:cubicBezTo>
                        <a:pt x="726" y="231"/>
                        <a:pt x="719" y="230"/>
                        <a:pt x="720" y="234"/>
                      </a:cubicBezTo>
                      <a:cubicBezTo>
                        <a:pt x="720" y="237"/>
                        <a:pt x="726" y="232"/>
                        <a:pt x="729" y="234"/>
                      </a:cubicBezTo>
                      <a:cubicBezTo>
                        <a:pt x="731" y="234"/>
                        <a:pt x="727" y="236"/>
                        <a:pt x="728" y="237"/>
                      </a:cubicBezTo>
                      <a:cubicBezTo>
                        <a:pt x="728" y="238"/>
                        <a:pt x="730" y="237"/>
                        <a:pt x="731" y="238"/>
                      </a:cubicBezTo>
                      <a:cubicBezTo>
                        <a:pt x="731" y="239"/>
                        <a:pt x="728" y="239"/>
                        <a:pt x="728" y="240"/>
                      </a:cubicBezTo>
                      <a:cubicBezTo>
                        <a:pt x="727" y="242"/>
                        <a:pt x="728" y="244"/>
                        <a:pt x="728" y="245"/>
                      </a:cubicBezTo>
                      <a:cubicBezTo>
                        <a:pt x="729" y="247"/>
                        <a:pt x="732" y="247"/>
                        <a:pt x="732" y="248"/>
                      </a:cubicBezTo>
                      <a:cubicBezTo>
                        <a:pt x="732" y="251"/>
                        <a:pt x="730" y="253"/>
                        <a:pt x="728" y="255"/>
                      </a:cubicBezTo>
                      <a:cubicBezTo>
                        <a:pt x="727" y="255"/>
                        <a:pt x="726" y="255"/>
                        <a:pt x="726" y="255"/>
                      </a:cubicBezTo>
                      <a:cubicBezTo>
                        <a:pt x="725" y="257"/>
                        <a:pt x="726" y="259"/>
                        <a:pt x="725" y="261"/>
                      </a:cubicBezTo>
                      <a:cubicBezTo>
                        <a:pt x="723" y="263"/>
                        <a:pt x="720" y="265"/>
                        <a:pt x="718" y="267"/>
                      </a:cubicBezTo>
                      <a:cubicBezTo>
                        <a:pt x="717" y="268"/>
                        <a:pt x="715" y="270"/>
                        <a:pt x="715" y="272"/>
                      </a:cubicBezTo>
                      <a:cubicBezTo>
                        <a:pt x="714" y="273"/>
                        <a:pt x="714" y="276"/>
                        <a:pt x="715" y="277"/>
                      </a:cubicBezTo>
                      <a:cubicBezTo>
                        <a:pt x="717" y="280"/>
                        <a:pt x="721" y="281"/>
                        <a:pt x="723" y="284"/>
                      </a:cubicBezTo>
                      <a:cubicBezTo>
                        <a:pt x="725" y="286"/>
                        <a:pt x="727" y="288"/>
                        <a:pt x="728" y="291"/>
                      </a:cubicBezTo>
                      <a:cubicBezTo>
                        <a:pt x="729" y="294"/>
                        <a:pt x="730" y="298"/>
                        <a:pt x="729" y="301"/>
                      </a:cubicBezTo>
                      <a:cubicBezTo>
                        <a:pt x="729" y="306"/>
                        <a:pt x="729" y="311"/>
                        <a:pt x="728" y="315"/>
                      </a:cubicBezTo>
                      <a:cubicBezTo>
                        <a:pt x="727" y="319"/>
                        <a:pt x="725" y="323"/>
                        <a:pt x="722" y="326"/>
                      </a:cubicBezTo>
                      <a:cubicBezTo>
                        <a:pt x="720" y="329"/>
                        <a:pt x="717" y="331"/>
                        <a:pt x="714" y="334"/>
                      </a:cubicBezTo>
                      <a:cubicBezTo>
                        <a:pt x="710" y="336"/>
                        <a:pt x="707" y="339"/>
                        <a:pt x="704" y="341"/>
                      </a:cubicBezTo>
                      <a:cubicBezTo>
                        <a:pt x="701" y="343"/>
                        <a:pt x="698" y="344"/>
                        <a:pt x="695" y="345"/>
                      </a:cubicBezTo>
                      <a:cubicBezTo>
                        <a:pt x="693" y="346"/>
                        <a:pt x="689" y="345"/>
                        <a:pt x="688" y="347"/>
                      </a:cubicBezTo>
                      <a:cubicBezTo>
                        <a:pt x="686" y="350"/>
                        <a:pt x="688" y="353"/>
                        <a:pt x="689" y="356"/>
                      </a:cubicBezTo>
                      <a:cubicBezTo>
                        <a:pt x="690" y="358"/>
                        <a:pt x="693" y="357"/>
                        <a:pt x="694" y="359"/>
                      </a:cubicBezTo>
                      <a:cubicBezTo>
                        <a:pt x="695" y="361"/>
                        <a:pt x="692" y="364"/>
                        <a:pt x="692" y="366"/>
                      </a:cubicBezTo>
                      <a:cubicBezTo>
                        <a:pt x="692" y="367"/>
                        <a:pt x="693" y="369"/>
                        <a:pt x="693" y="370"/>
                      </a:cubicBezTo>
                      <a:cubicBezTo>
                        <a:pt x="693" y="373"/>
                        <a:pt x="693" y="376"/>
                        <a:pt x="694" y="378"/>
                      </a:cubicBezTo>
                      <a:cubicBezTo>
                        <a:pt x="694" y="382"/>
                        <a:pt x="696" y="386"/>
                        <a:pt x="695" y="389"/>
                      </a:cubicBezTo>
                      <a:cubicBezTo>
                        <a:pt x="694" y="393"/>
                        <a:pt x="690" y="395"/>
                        <a:pt x="689" y="399"/>
                      </a:cubicBezTo>
                      <a:cubicBezTo>
                        <a:pt x="689" y="401"/>
                        <a:pt x="691" y="402"/>
                        <a:pt x="691" y="404"/>
                      </a:cubicBezTo>
                      <a:cubicBezTo>
                        <a:pt x="691" y="406"/>
                        <a:pt x="691" y="409"/>
                        <a:pt x="689" y="410"/>
                      </a:cubicBezTo>
                      <a:cubicBezTo>
                        <a:pt x="688" y="410"/>
                        <a:pt x="687" y="407"/>
                        <a:pt x="686" y="406"/>
                      </a:cubicBezTo>
                      <a:cubicBezTo>
                        <a:pt x="685" y="405"/>
                        <a:pt x="683" y="404"/>
                        <a:pt x="683" y="405"/>
                      </a:cubicBezTo>
                      <a:cubicBezTo>
                        <a:pt x="681" y="406"/>
                        <a:pt x="681" y="409"/>
                        <a:pt x="680" y="410"/>
                      </a:cubicBezTo>
                      <a:cubicBezTo>
                        <a:pt x="679" y="411"/>
                        <a:pt x="677" y="410"/>
                        <a:pt x="676" y="410"/>
                      </a:cubicBezTo>
                      <a:cubicBezTo>
                        <a:pt x="674" y="410"/>
                        <a:pt x="672" y="409"/>
                        <a:pt x="671" y="408"/>
                      </a:cubicBezTo>
                      <a:cubicBezTo>
                        <a:pt x="669" y="408"/>
                        <a:pt x="667" y="410"/>
                        <a:pt x="666" y="409"/>
                      </a:cubicBezTo>
                      <a:cubicBezTo>
                        <a:pt x="666" y="407"/>
                        <a:pt x="670" y="406"/>
                        <a:pt x="670" y="404"/>
                      </a:cubicBezTo>
                      <a:cubicBezTo>
                        <a:pt x="670" y="402"/>
                        <a:pt x="668" y="400"/>
                        <a:pt x="667" y="398"/>
                      </a:cubicBezTo>
                      <a:cubicBezTo>
                        <a:pt x="666" y="396"/>
                        <a:pt x="664" y="394"/>
                        <a:pt x="662" y="392"/>
                      </a:cubicBezTo>
                      <a:cubicBezTo>
                        <a:pt x="661" y="391"/>
                        <a:pt x="658" y="393"/>
                        <a:pt x="657" y="392"/>
                      </a:cubicBezTo>
                      <a:cubicBezTo>
                        <a:pt x="656" y="390"/>
                        <a:pt x="660" y="389"/>
                        <a:pt x="660" y="388"/>
                      </a:cubicBezTo>
                      <a:cubicBezTo>
                        <a:pt x="658" y="384"/>
                        <a:pt x="654" y="382"/>
                        <a:pt x="653" y="379"/>
                      </a:cubicBezTo>
                      <a:cubicBezTo>
                        <a:pt x="652" y="377"/>
                        <a:pt x="653" y="376"/>
                        <a:pt x="653" y="374"/>
                      </a:cubicBezTo>
                      <a:cubicBezTo>
                        <a:pt x="654" y="372"/>
                        <a:pt x="654" y="370"/>
                        <a:pt x="655" y="368"/>
                      </a:cubicBezTo>
                      <a:cubicBezTo>
                        <a:pt x="656" y="366"/>
                        <a:pt x="657" y="364"/>
                        <a:pt x="657" y="362"/>
                      </a:cubicBezTo>
                      <a:cubicBezTo>
                        <a:pt x="656" y="359"/>
                        <a:pt x="654" y="355"/>
                        <a:pt x="655" y="352"/>
                      </a:cubicBezTo>
                      <a:cubicBezTo>
                        <a:pt x="655" y="349"/>
                        <a:pt x="657" y="348"/>
                        <a:pt x="658" y="345"/>
                      </a:cubicBezTo>
                      <a:cubicBezTo>
                        <a:pt x="659" y="344"/>
                        <a:pt x="659" y="341"/>
                        <a:pt x="658" y="340"/>
                      </a:cubicBezTo>
                      <a:cubicBezTo>
                        <a:pt x="656" y="338"/>
                        <a:pt x="652" y="338"/>
                        <a:pt x="649" y="338"/>
                      </a:cubicBezTo>
                      <a:cubicBezTo>
                        <a:pt x="645" y="337"/>
                        <a:pt x="640" y="337"/>
                        <a:pt x="636" y="337"/>
                      </a:cubicBezTo>
                      <a:cubicBezTo>
                        <a:pt x="634" y="337"/>
                        <a:pt x="632" y="339"/>
                        <a:pt x="630" y="339"/>
                      </a:cubicBezTo>
                      <a:cubicBezTo>
                        <a:pt x="628" y="340"/>
                        <a:pt x="626" y="339"/>
                        <a:pt x="624" y="338"/>
                      </a:cubicBezTo>
                      <a:cubicBezTo>
                        <a:pt x="622" y="337"/>
                        <a:pt x="622" y="333"/>
                        <a:pt x="620" y="332"/>
                      </a:cubicBezTo>
                      <a:cubicBezTo>
                        <a:pt x="618" y="330"/>
                        <a:pt x="615" y="329"/>
                        <a:pt x="612" y="328"/>
                      </a:cubicBezTo>
                      <a:cubicBezTo>
                        <a:pt x="610" y="327"/>
                        <a:pt x="607" y="326"/>
                        <a:pt x="604" y="325"/>
                      </a:cubicBezTo>
                      <a:cubicBezTo>
                        <a:pt x="602" y="325"/>
                        <a:pt x="600" y="324"/>
                        <a:pt x="598" y="323"/>
                      </a:cubicBezTo>
                      <a:cubicBezTo>
                        <a:pt x="596" y="321"/>
                        <a:pt x="594" y="318"/>
                        <a:pt x="592" y="316"/>
                      </a:cubicBezTo>
                      <a:cubicBezTo>
                        <a:pt x="590" y="314"/>
                        <a:pt x="588" y="311"/>
                        <a:pt x="585" y="309"/>
                      </a:cubicBezTo>
                      <a:cubicBezTo>
                        <a:pt x="583" y="308"/>
                        <a:pt x="581" y="307"/>
                        <a:pt x="578" y="306"/>
                      </a:cubicBezTo>
                      <a:cubicBezTo>
                        <a:pt x="576" y="306"/>
                        <a:pt x="574" y="305"/>
                        <a:pt x="572" y="304"/>
                      </a:cubicBezTo>
                      <a:cubicBezTo>
                        <a:pt x="570" y="303"/>
                        <a:pt x="570" y="300"/>
                        <a:pt x="567" y="300"/>
                      </a:cubicBezTo>
                      <a:cubicBezTo>
                        <a:pt x="565" y="299"/>
                        <a:pt x="562" y="300"/>
                        <a:pt x="560" y="301"/>
                      </a:cubicBezTo>
                      <a:cubicBezTo>
                        <a:pt x="556" y="302"/>
                        <a:pt x="552" y="304"/>
                        <a:pt x="548" y="305"/>
                      </a:cubicBezTo>
                      <a:cubicBezTo>
                        <a:pt x="546" y="306"/>
                        <a:pt x="542" y="309"/>
                        <a:pt x="543" y="307"/>
                      </a:cubicBezTo>
                      <a:cubicBezTo>
                        <a:pt x="543" y="304"/>
                        <a:pt x="547" y="304"/>
                        <a:pt x="549" y="302"/>
                      </a:cubicBezTo>
                      <a:cubicBezTo>
                        <a:pt x="549" y="300"/>
                        <a:pt x="549" y="299"/>
                        <a:pt x="549" y="297"/>
                      </a:cubicBezTo>
                      <a:cubicBezTo>
                        <a:pt x="548" y="294"/>
                        <a:pt x="547" y="292"/>
                        <a:pt x="547" y="290"/>
                      </a:cubicBezTo>
                      <a:cubicBezTo>
                        <a:pt x="546" y="287"/>
                        <a:pt x="547" y="285"/>
                        <a:pt x="547" y="282"/>
                      </a:cubicBezTo>
                      <a:cubicBezTo>
                        <a:pt x="546" y="279"/>
                        <a:pt x="546" y="274"/>
                        <a:pt x="544" y="272"/>
                      </a:cubicBezTo>
                      <a:cubicBezTo>
                        <a:pt x="542" y="270"/>
                        <a:pt x="538" y="271"/>
                        <a:pt x="536" y="272"/>
                      </a:cubicBezTo>
                      <a:cubicBezTo>
                        <a:pt x="533" y="273"/>
                        <a:pt x="533" y="278"/>
                        <a:pt x="530" y="278"/>
                      </a:cubicBezTo>
                      <a:cubicBezTo>
                        <a:pt x="528" y="278"/>
                        <a:pt x="531" y="274"/>
                        <a:pt x="530" y="272"/>
                      </a:cubicBezTo>
                      <a:cubicBezTo>
                        <a:pt x="530" y="270"/>
                        <a:pt x="526" y="270"/>
                        <a:pt x="526" y="268"/>
                      </a:cubicBezTo>
                      <a:cubicBezTo>
                        <a:pt x="526" y="267"/>
                        <a:pt x="528" y="266"/>
                        <a:pt x="529" y="265"/>
                      </a:cubicBezTo>
                      <a:cubicBezTo>
                        <a:pt x="529" y="262"/>
                        <a:pt x="528" y="258"/>
                        <a:pt x="529" y="254"/>
                      </a:cubicBezTo>
                      <a:cubicBezTo>
                        <a:pt x="530" y="250"/>
                        <a:pt x="532" y="247"/>
                        <a:pt x="534" y="243"/>
                      </a:cubicBezTo>
                      <a:cubicBezTo>
                        <a:pt x="535" y="240"/>
                        <a:pt x="536" y="237"/>
                        <a:pt x="538" y="234"/>
                      </a:cubicBezTo>
                      <a:cubicBezTo>
                        <a:pt x="540" y="230"/>
                        <a:pt x="543" y="227"/>
                        <a:pt x="546" y="224"/>
                      </a:cubicBezTo>
                      <a:cubicBezTo>
                        <a:pt x="549" y="221"/>
                        <a:pt x="553" y="219"/>
                        <a:pt x="555" y="215"/>
                      </a:cubicBezTo>
                      <a:cubicBezTo>
                        <a:pt x="556" y="214"/>
                        <a:pt x="553" y="213"/>
                        <a:pt x="553" y="211"/>
                      </a:cubicBezTo>
                      <a:cubicBezTo>
                        <a:pt x="554" y="209"/>
                        <a:pt x="557" y="209"/>
                        <a:pt x="558" y="208"/>
                      </a:cubicBezTo>
                      <a:cubicBezTo>
                        <a:pt x="560" y="207"/>
                        <a:pt x="561" y="205"/>
                        <a:pt x="563" y="204"/>
                      </a:cubicBezTo>
                      <a:cubicBezTo>
                        <a:pt x="564" y="203"/>
                        <a:pt x="566" y="201"/>
                        <a:pt x="567" y="200"/>
                      </a:cubicBezTo>
                      <a:cubicBezTo>
                        <a:pt x="569" y="199"/>
                        <a:pt x="571" y="200"/>
                        <a:pt x="573" y="198"/>
                      </a:cubicBezTo>
                      <a:cubicBezTo>
                        <a:pt x="573" y="197"/>
                        <a:pt x="571" y="195"/>
                        <a:pt x="572" y="195"/>
                      </a:cubicBezTo>
                      <a:cubicBezTo>
                        <a:pt x="575" y="194"/>
                        <a:pt x="578" y="196"/>
                        <a:pt x="581" y="195"/>
                      </a:cubicBezTo>
                      <a:cubicBezTo>
                        <a:pt x="585" y="194"/>
                        <a:pt x="588" y="192"/>
                        <a:pt x="590" y="189"/>
                      </a:cubicBezTo>
                      <a:cubicBezTo>
                        <a:pt x="591" y="187"/>
                        <a:pt x="590" y="184"/>
                        <a:pt x="589" y="182"/>
                      </a:cubicBezTo>
                      <a:cubicBezTo>
                        <a:pt x="588" y="181"/>
                        <a:pt x="587" y="181"/>
                        <a:pt x="586" y="180"/>
                      </a:cubicBezTo>
                      <a:cubicBezTo>
                        <a:pt x="584" y="179"/>
                        <a:pt x="583" y="177"/>
                        <a:pt x="581" y="177"/>
                      </a:cubicBezTo>
                      <a:cubicBezTo>
                        <a:pt x="578" y="176"/>
                        <a:pt x="575" y="177"/>
                        <a:pt x="572" y="176"/>
                      </a:cubicBezTo>
                      <a:cubicBezTo>
                        <a:pt x="571" y="175"/>
                        <a:pt x="566" y="174"/>
                        <a:pt x="567" y="173"/>
                      </a:cubicBezTo>
                      <a:cubicBezTo>
                        <a:pt x="570" y="171"/>
                        <a:pt x="573" y="174"/>
                        <a:pt x="575" y="174"/>
                      </a:cubicBezTo>
                      <a:cubicBezTo>
                        <a:pt x="579" y="175"/>
                        <a:pt x="582" y="175"/>
                        <a:pt x="585" y="175"/>
                      </a:cubicBezTo>
                      <a:cubicBezTo>
                        <a:pt x="587" y="176"/>
                        <a:pt x="589" y="178"/>
                        <a:pt x="591" y="178"/>
                      </a:cubicBezTo>
                      <a:cubicBezTo>
                        <a:pt x="594" y="177"/>
                        <a:pt x="596" y="176"/>
                        <a:pt x="598" y="175"/>
                      </a:cubicBezTo>
                      <a:cubicBezTo>
                        <a:pt x="600" y="174"/>
                        <a:pt x="600" y="172"/>
                        <a:pt x="601" y="171"/>
                      </a:cubicBezTo>
                      <a:cubicBezTo>
                        <a:pt x="602" y="169"/>
                        <a:pt x="601" y="166"/>
                        <a:pt x="603" y="165"/>
                      </a:cubicBezTo>
                      <a:cubicBezTo>
                        <a:pt x="605" y="165"/>
                        <a:pt x="607" y="168"/>
                        <a:pt x="609" y="169"/>
                      </a:cubicBezTo>
                      <a:cubicBezTo>
                        <a:pt x="611" y="170"/>
                        <a:pt x="615" y="171"/>
                        <a:pt x="617" y="170"/>
                      </a:cubicBezTo>
                      <a:cubicBezTo>
                        <a:pt x="621" y="169"/>
                        <a:pt x="623" y="165"/>
                        <a:pt x="626" y="162"/>
                      </a:cubicBezTo>
                      <a:cubicBezTo>
                        <a:pt x="630" y="159"/>
                        <a:pt x="633" y="156"/>
                        <a:pt x="636" y="153"/>
                      </a:cubicBezTo>
                      <a:cubicBezTo>
                        <a:pt x="638" y="151"/>
                        <a:pt x="641" y="147"/>
                        <a:pt x="639" y="145"/>
                      </a:cubicBezTo>
                      <a:cubicBezTo>
                        <a:pt x="636" y="142"/>
                        <a:pt x="630" y="143"/>
                        <a:pt x="625" y="142"/>
                      </a:cubicBezTo>
                      <a:cubicBezTo>
                        <a:pt x="622" y="142"/>
                        <a:pt x="618" y="142"/>
                        <a:pt x="615" y="140"/>
                      </a:cubicBezTo>
                      <a:cubicBezTo>
                        <a:pt x="612" y="138"/>
                        <a:pt x="606" y="134"/>
                        <a:pt x="608" y="130"/>
                      </a:cubicBezTo>
                      <a:cubicBezTo>
                        <a:pt x="611" y="127"/>
                        <a:pt x="616" y="133"/>
                        <a:pt x="620" y="134"/>
                      </a:cubicBezTo>
                      <a:cubicBezTo>
                        <a:pt x="624" y="136"/>
                        <a:pt x="627" y="139"/>
                        <a:pt x="631" y="140"/>
                      </a:cubicBezTo>
                      <a:cubicBezTo>
                        <a:pt x="633" y="141"/>
                        <a:pt x="636" y="142"/>
                        <a:pt x="639" y="141"/>
                      </a:cubicBezTo>
                      <a:cubicBezTo>
                        <a:pt x="644" y="138"/>
                        <a:pt x="649" y="133"/>
                        <a:pt x="653" y="129"/>
                      </a:cubicBezTo>
                      <a:cubicBezTo>
                        <a:pt x="654" y="128"/>
                        <a:pt x="656" y="127"/>
                        <a:pt x="656" y="126"/>
                      </a:cubicBezTo>
                      <a:cubicBezTo>
                        <a:pt x="655" y="123"/>
                        <a:pt x="651" y="122"/>
                        <a:pt x="649" y="119"/>
                      </a:cubicBezTo>
                      <a:cubicBezTo>
                        <a:pt x="649" y="118"/>
                        <a:pt x="651" y="117"/>
                        <a:pt x="652" y="117"/>
                      </a:cubicBezTo>
                      <a:cubicBezTo>
                        <a:pt x="656" y="117"/>
                        <a:pt x="659" y="118"/>
                        <a:pt x="662" y="119"/>
                      </a:cubicBezTo>
                      <a:cubicBezTo>
                        <a:pt x="664" y="119"/>
                        <a:pt x="665" y="121"/>
                        <a:pt x="666" y="122"/>
                      </a:cubicBezTo>
                      <a:cubicBezTo>
                        <a:pt x="668" y="123"/>
                        <a:pt x="669" y="125"/>
                        <a:pt x="671" y="125"/>
                      </a:cubicBezTo>
                      <a:cubicBezTo>
                        <a:pt x="672" y="125"/>
                        <a:pt x="671" y="123"/>
                        <a:pt x="672" y="123"/>
                      </a:cubicBezTo>
                      <a:cubicBezTo>
                        <a:pt x="674" y="123"/>
                        <a:pt x="677" y="126"/>
                        <a:pt x="680" y="125"/>
                      </a:cubicBezTo>
                      <a:cubicBezTo>
                        <a:pt x="681" y="124"/>
                        <a:pt x="680" y="121"/>
                        <a:pt x="679" y="120"/>
                      </a:cubicBezTo>
                      <a:cubicBezTo>
                        <a:pt x="678" y="117"/>
                        <a:pt x="675" y="115"/>
                        <a:pt x="673" y="112"/>
                      </a:cubicBezTo>
                      <a:cubicBezTo>
                        <a:pt x="672" y="112"/>
                        <a:pt x="669" y="111"/>
                        <a:pt x="670" y="110"/>
                      </a:cubicBezTo>
                      <a:cubicBezTo>
                        <a:pt x="672" y="109"/>
                        <a:pt x="674" y="109"/>
                        <a:pt x="676" y="110"/>
                      </a:cubicBezTo>
                      <a:cubicBezTo>
                        <a:pt x="678" y="111"/>
                        <a:pt x="679" y="114"/>
                        <a:pt x="680" y="115"/>
                      </a:cubicBezTo>
                      <a:cubicBezTo>
                        <a:pt x="682" y="117"/>
                        <a:pt x="682" y="121"/>
                        <a:pt x="684" y="121"/>
                      </a:cubicBezTo>
                      <a:cubicBezTo>
                        <a:pt x="689" y="120"/>
                        <a:pt x="693" y="115"/>
                        <a:pt x="697" y="113"/>
                      </a:cubicBezTo>
                      <a:cubicBezTo>
                        <a:pt x="701" y="111"/>
                        <a:pt x="705" y="111"/>
                        <a:pt x="708" y="108"/>
                      </a:cubicBezTo>
                      <a:cubicBezTo>
                        <a:pt x="710" y="107"/>
                        <a:pt x="710" y="104"/>
                        <a:pt x="711" y="102"/>
                      </a:cubicBezTo>
                      <a:cubicBezTo>
                        <a:pt x="711" y="101"/>
                        <a:pt x="712" y="100"/>
                        <a:pt x="712" y="98"/>
                      </a:cubicBezTo>
                      <a:cubicBezTo>
                        <a:pt x="712" y="96"/>
                        <a:pt x="709" y="94"/>
                        <a:pt x="708" y="91"/>
                      </a:cubicBezTo>
                      <a:cubicBezTo>
                        <a:pt x="707" y="89"/>
                        <a:pt x="707" y="87"/>
                        <a:pt x="706" y="86"/>
                      </a:cubicBezTo>
                      <a:cubicBezTo>
                        <a:pt x="705" y="84"/>
                        <a:pt x="703" y="82"/>
                        <a:pt x="704" y="80"/>
                      </a:cubicBezTo>
                      <a:cubicBezTo>
                        <a:pt x="705" y="78"/>
                        <a:pt x="708" y="79"/>
                        <a:pt x="710" y="79"/>
                      </a:cubicBezTo>
                      <a:cubicBezTo>
                        <a:pt x="711" y="77"/>
                        <a:pt x="716" y="76"/>
                        <a:pt x="719" y="75"/>
                      </a:cubicBezTo>
                      <a:cubicBezTo>
                        <a:pt x="720" y="74"/>
                        <a:pt x="720" y="72"/>
                        <a:pt x="719" y="71"/>
                      </a:cubicBezTo>
                      <a:cubicBezTo>
                        <a:pt x="717" y="70"/>
                        <a:pt x="715" y="70"/>
                        <a:pt x="712" y="71"/>
                      </a:cubicBezTo>
                      <a:cubicBezTo>
                        <a:pt x="711" y="71"/>
                        <a:pt x="710" y="74"/>
                        <a:pt x="708" y="74"/>
                      </a:cubicBezTo>
                      <a:cubicBezTo>
                        <a:pt x="706" y="75"/>
                        <a:pt x="702" y="75"/>
                        <a:pt x="703" y="74"/>
                      </a:cubicBezTo>
                      <a:cubicBezTo>
                        <a:pt x="704" y="71"/>
                        <a:pt x="708" y="70"/>
                        <a:pt x="711" y="68"/>
                      </a:cubicBezTo>
                      <a:cubicBezTo>
                        <a:pt x="713" y="67"/>
                        <a:pt x="715" y="65"/>
                        <a:pt x="717" y="64"/>
                      </a:cubicBezTo>
                      <a:cubicBezTo>
                        <a:pt x="718" y="64"/>
                        <a:pt x="722" y="64"/>
                        <a:pt x="721" y="63"/>
                      </a:cubicBezTo>
                      <a:cubicBezTo>
                        <a:pt x="718" y="61"/>
                        <a:pt x="715" y="61"/>
                        <a:pt x="712" y="59"/>
                      </a:cubicBezTo>
                      <a:cubicBezTo>
                        <a:pt x="709" y="58"/>
                        <a:pt x="706" y="57"/>
                        <a:pt x="705" y="54"/>
                      </a:cubicBezTo>
                      <a:cubicBezTo>
                        <a:pt x="704" y="53"/>
                        <a:pt x="708" y="53"/>
                        <a:pt x="708" y="52"/>
                      </a:cubicBezTo>
                      <a:cubicBezTo>
                        <a:pt x="707" y="51"/>
                        <a:pt x="705" y="51"/>
                        <a:pt x="703" y="50"/>
                      </a:cubicBezTo>
                      <a:cubicBezTo>
                        <a:pt x="702" y="50"/>
                        <a:pt x="701" y="51"/>
                        <a:pt x="699" y="51"/>
                      </a:cubicBezTo>
                      <a:cubicBezTo>
                        <a:pt x="696" y="50"/>
                        <a:pt x="694" y="48"/>
                        <a:pt x="691" y="48"/>
                      </a:cubicBezTo>
                      <a:cubicBezTo>
                        <a:pt x="688" y="48"/>
                        <a:pt x="686" y="49"/>
                        <a:pt x="683" y="49"/>
                      </a:cubicBezTo>
                      <a:cubicBezTo>
                        <a:pt x="682" y="49"/>
                        <a:pt x="680" y="47"/>
                        <a:pt x="680" y="48"/>
                      </a:cubicBezTo>
                      <a:cubicBezTo>
                        <a:pt x="677" y="52"/>
                        <a:pt x="676" y="56"/>
                        <a:pt x="676" y="60"/>
                      </a:cubicBezTo>
                      <a:cubicBezTo>
                        <a:pt x="677" y="63"/>
                        <a:pt x="682" y="65"/>
                        <a:pt x="682" y="68"/>
                      </a:cubicBezTo>
                      <a:cubicBezTo>
                        <a:pt x="683" y="69"/>
                        <a:pt x="679" y="67"/>
                        <a:pt x="678" y="68"/>
                      </a:cubicBezTo>
                      <a:cubicBezTo>
                        <a:pt x="677" y="69"/>
                        <a:pt x="679" y="70"/>
                        <a:pt x="678" y="71"/>
                      </a:cubicBezTo>
                      <a:cubicBezTo>
                        <a:pt x="676" y="72"/>
                        <a:pt x="672" y="69"/>
                        <a:pt x="672" y="73"/>
                      </a:cubicBezTo>
                      <a:cubicBezTo>
                        <a:pt x="670" y="73"/>
                        <a:pt x="669" y="75"/>
                        <a:pt x="668" y="76"/>
                      </a:cubicBezTo>
                      <a:cubicBezTo>
                        <a:pt x="665" y="81"/>
                        <a:pt x="662" y="86"/>
                        <a:pt x="659" y="92"/>
                      </a:cubicBezTo>
                      <a:cubicBezTo>
                        <a:pt x="658" y="94"/>
                        <a:pt x="659" y="97"/>
                        <a:pt x="658" y="98"/>
                      </a:cubicBezTo>
                      <a:cubicBezTo>
                        <a:pt x="656" y="100"/>
                        <a:pt x="653" y="100"/>
                        <a:pt x="651" y="101"/>
                      </a:cubicBezTo>
                      <a:cubicBezTo>
                        <a:pt x="649" y="103"/>
                        <a:pt x="647" y="105"/>
                        <a:pt x="644" y="105"/>
                      </a:cubicBezTo>
                      <a:cubicBezTo>
                        <a:pt x="643" y="105"/>
                        <a:pt x="645" y="102"/>
                        <a:pt x="644" y="101"/>
                      </a:cubicBezTo>
                      <a:cubicBezTo>
                        <a:pt x="643" y="97"/>
                        <a:pt x="639" y="93"/>
                        <a:pt x="639" y="89"/>
                      </a:cubicBezTo>
                      <a:cubicBezTo>
                        <a:pt x="639" y="87"/>
                        <a:pt x="641" y="86"/>
                        <a:pt x="641" y="84"/>
                      </a:cubicBezTo>
                      <a:cubicBezTo>
                        <a:pt x="642" y="83"/>
                        <a:pt x="641" y="81"/>
                        <a:pt x="641" y="80"/>
                      </a:cubicBezTo>
                      <a:cubicBezTo>
                        <a:pt x="642" y="79"/>
                        <a:pt x="644" y="80"/>
                        <a:pt x="644" y="79"/>
                      </a:cubicBezTo>
                      <a:cubicBezTo>
                        <a:pt x="646" y="76"/>
                        <a:pt x="646" y="73"/>
                        <a:pt x="645" y="70"/>
                      </a:cubicBezTo>
                      <a:cubicBezTo>
                        <a:pt x="645" y="68"/>
                        <a:pt x="642" y="67"/>
                        <a:pt x="641" y="65"/>
                      </a:cubicBezTo>
                      <a:cubicBezTo>
                        <a:pt x="639" y="63"/>
                        <a:pt x="638" y="59"/>
                        <a:pt x="635" y="57"/>
                      </a:cubicBezTo>
                      <a:cubicBezTo>
                        <a:pt x="634" y="57"/>
                        <a:pt x="633" y="60"/>
                        <a:pt x="631" y="62"/>
                      </a:cubicBezTo>
                      <a:cubicBezTo>
                        <a:pt x="630" y="64"/>
                        <a:pt x="628" y="66"/>
                        <a:pt x="627" y="68"/>
                      </a:cubicBezTo>
                      <a:cubicBezTo>
                        <a:pt x="625" y="70"/>
                        <a:pt x="625" y="74"/>
                        <a:pt x="623" y="76"/>
                      </a:cubicBezTo>
                      <a:cubicBezTo>
                        <a:pt x="622" y="79"/>
                        <a:pt x="621" y="82"/>
                        <a:pt x="619" y="82"/>
                      </a:cubicBezTo>
                      <a:cubicBezTo>
                        <a:pt x="617" y="83"/>
                        <a:pt x="617" y="80"/>
                        <a:pt x="617" y="79"/>
                      </a:cubicBezTo>
                      <a:cubicBezTo>
                        <a:pt x="617" y="75"/>
                        <a:pt x="618" y="72"/>
                        <a:pt x="618" y="69"/>
                      </a:cubicBezTo>
                      <a:cubicBezTo>
                        <a:pt x="618" y="67"/>
                        <a:pt x="617" y="64"/>
                        <a:pt x="616" y="62"/>
                      </a:cubicBezTo>
                      <a:cubicBezTo>
                        <a:pt x="615" y="60"/>
                        <a:pt x="612" y="58"/>
                        <a:pt x="613" y="56"/>
                      </a:cubicBezTo>
                      <a:cubicBezTo>
                        <a:pt x="613" y="54"/>
                        <a:pt x="617" y="55"/>
                        <a:pt x="617" y="53"/>
                      </a:cubicBezTo>
                      <a:cubicBezTo>
                        <a:pt x="618" y="52"/>
                        <a:pt x="616" y="50"/>
                        <a:pt x="615" y="50"/>
                      </a:cubicBezTo>
                      <a:cubicBezTo>
                        <a:pt x="612" y="51"/>
                        <a:pt x="612" y="54"/>
                        <a:pt x="609" y="54"/>
                      </a:cubicBezTo>
                      <a:cubicBezTo>
                        <a:pt x="608" y="55"/>
                        <a:pt x="607" y="53"/>
                        <a:pt x="605" y="53"/>
                      </a:cubicBezTo>
                      <a:cubicBezTo>
                        <a:pt x="604" y="54"/>
                        <a:pt x="603" y="56"/>
                        <a:pt x="601" y="56"/>
                      </a:cubicBezTo>
                      <a:cubicBezTo>
                        <a:pt x="600" y="55"/>
                        <a:pt x="603" y="52"/>
                        <a:pt x="602" y="51"/>
                      </a:cubicBezTo>
                      <a:cubicBezTo>
                        <a:pt x="602" y="50"/>
                        <a:pt x="599" y="50"/>
                        <a:pt x="600" y="50"/>
                      </a:cubicBezTo>
                      <a:cubicBezTo>
                        <a:pt x="601" y="47"/>
                        <a:pt x="606" y="47"/>
                        <a:pt x="607" y="44"/>
                      </a:cubicBezTo>
                      <a:cubicBezTo>
                        <a:pt x="607" y="42"/>
                        <a:pt x="603" y="43"/>
                        <a:pt x="602" y="41"/>
                      </a:cubicBezTo>
                      <a:cubicBezTo>
                        <a:pt x="602" y="40"/>
                        <a:pt x="603" y="39"/>
                        <a:pt x="604" y="39"/>
                      </a:cubicBezTo>
                      <a:cubicBezTo>
                        <a:pt x="605" y="39"/>
                        <a:pt x="607" y="40"/>
                        <a:pt x="608" y="40"/>
                      </a:cubicBezTo>
                      <a:cubicBezTo>
                        <a:pt x="609" y="40"/>
                        <a:pt x="611" y="40"/>
                        <a:pt x="612" y="39"/>
                      </a:cubicBezTo>
                      <a:cubicBezTo>
                        <a:pt x="612" y="37"/>
                        <a:pt x="611" y="36"/>
                        <a:pt x="610" y="35"/>
                      </a:cubicBezTo>
                      <a:cubicBezTo>
                        <a:pt x="609" y="34"/>
                        <a:pt x="608" y="33"/>
                        <a:pt x="607" y="32"/>
                      </a:cubicBezTo>
                      <a:cubicBezTo>
                        <a:pt x="605" y="30"/>
                        <a:pt x="601" y="28"/>
                        <a:pt x="600" y="25"/>
                      </a:cubicBezTo>
                      <a:cubicBezTo>
                        <a:pt x="600" y="22"/>
                        <a:pt x="603" y="20"/>
                        <a:pt x="604" y="17"/>
                      </a:cubicBezTo>
                      <a:cubicBezTo>
                        <a:pt x="604" y="15"/>
                        <a:pt x="604" y="12"/>
                        <a:pt x="603" y="10"/>
                      </a:cubicBezTo>
                      <a:cubicBezTo>
                        <a:pt x="602" y="9"/>
                        <a:pt x="599" y="9"/>
                        <a:pt x="598" y="8"/>
                      </a:cubicBezTo>
                      <a:cubicBezTo>
                        <a:pt x="597" y="8"/>
                        <a:pt x="597" y="7"/>
                        <a:pt x="596" y="6"/>
                      </a:cubicBezTo>
                      <a:cubicBezTo>
                        <a:pt x="594" y="5"/>
                        <a:pt x="592" y="5"/>
                        <a:pt x="590" y="4"/>
                      </a:cubicBezTo>
                      <a:cubicBezTo>
                        <a:pt x="589" y="3"/>
                        <a:pt x="589" y="1"/>
                        <a:pt x="588" y="1"/>
                      </a:cubicBezTo>
                      <a:cubicBezTo>
                        <a:pt x="586" y="0"/>
                        <a:pt x="584" y="1"/>
                        <a:pt x="582" y="2"/>
                      </a:cubicBezTo>
                      <a:cubicBezTo>
                        <a:pt x="580" y="3"/>
                        <a:pt x="578" y="5"/>
                        <a:pt x="576" y="6"/>
                      </a:cubicBezTo>
                      <a:cubicBezTo>
                        <a:pt x="575" y="7"/>
                        <a:pt x="573" y="9"/>
                        <a:pt x="574" y="10"/>
                      </a:cubicBezTo>
                      <a:cubicBezTo>
                        <a:pt x="574" y="11"/>
                        <a:pt x="578" y="10"/>
                        <a:pt x="578" y="12"/>
                      </a:cubicBezTo>
                      <a:cubicBezTo>
                        <a:pt x="578" y="13"/>
                        <a:pt x="576" y="15"/>
                        <a:pt x="574" y="15"/>
                      </a:cubicBezTo>
                      <a:cubicBezTo>
                        <a:pt x="573" y="15"/>
                        <a:pt x="572" y="12"/>
                        <a:pt x="570" y="12"/>
                      </a:cubicBezTo>
                      <a:cubicBezTo>
                        <a:pt x="567" y="14"/>
                        <a:pt x="566" y="18"/>
                        <a:pt x="565" y="21"/>
                      </a:cubicBezTo>
                      <a:cubicBezTo>
                        <a:pt x="564" y="22"/>
                        <a:pt x="564" y="24"/>
                        <a:pt x="564" y="25"/>
                      </a:cubicBezTo>
                      <a:cubicBezTo>
                        <a:pt x="565" y="27"/>
                        <a:pt x="567" y="27"/>
                        <a:pt x="568" y="29"/>
                      </a:cubicBezTo>
                      <a:cubicBezTo>
                        <a:pt x="568" y="30"/>
                        <a:pt x="569" y="31"/>
                        <a:pt x="568" y="31"/>
                      </a:cubicBezTo>
                      <a:cubicBezTo>
                        <a:pt x="566" y="32"/>
                        <a:pt x="564" y="31"/>
                        <a:pt x="562" y="32"/>
                      </a:cubicBezTo>
                      <a:cubicBezTo>
                        <a:pt x="560" y="33"/>
                        <a:pt x="558" y="36"/>
                        <a:pt x="557" y="39"/>
                      </a:cubicBezTo>
                      <a:cubicBezTo>
                        <a:pt x="556" y="41"/>
                        <a:pt x="557" y="44"/>
                        <a:pt x="559" y="46"/>
                      </a:cubicBezTo>
                      <a:cubicBezTo>
                        <a:pt x="560" y="47"/>
                        <a:pt x="563" y="47"/>
                        <a:pt x="565" y="48"/>
                      </a:cubicBezTo>
                      <a:cubicBezTo>
                        <a:pt x="568" y="49"/>
                        <a:pt x="571" y="52"/>
                        <a:pt x="575" y="52"/>
                      </a:cubicBezTo>
                      <a:cubicBezTo>
                        <a:pt x="576" y="52"/>
                        <a:pt x="577" y="49"/>
                        <a:pt x="578" y="50"/>
                      </a:cubicBezTo>
                      <a:cubicBezTo>
                        <a:pt x="580" y="50"/>
                        <a:pt x="580" y="54"/>
                        <a:pt x="582" y="54"/>
                      </a:cubicBezTo>
                      <a:cubicBezTo>
                        <a:pt x="585" y="55"/>
                        <a:pt x="588" y="53"/>
                        <a:pt x="591" y="53"/>
                      </a:cubicBezTo>
                      <a:cubicBezTo>
                        <a:pt x="592" y="53"/>
                        <a:pt x="595" y="53"/>
                        <a:pt x="595" y="54"/>
                      </a:cubicBezTo>
                      <a:cubicBezTo>
                        <a:pt x="595" y="57"/>
                        <a:pt x="593" y="58"/>
                        <a:pt x="591" y="59"/>
                      </a:cubicBezTo>
                      <a:cubicBezTo>
                        <a:pt x="590" y="60"/>
                        <a:pt x="588" y="61"/>
                        <a:pt x="586" y="60"/>
                      </a:cubicBezTo>
                      <a:cubicBezTo>
                        <a:pt x="585" y="60"/>
                        <a:pt x="585" y="58"/>
                        <a:pt x="584" y="57"/>
                      </a:cubicBezTo>
                      <a:cubicBezTo>
                        <a:pt x="582" y="57"/>
                        <a:pt x="580" y="56"/>
                        <a:pt x="579" y="57"/>
                      </a:cubicBezTo>
                      <a:cubicBezTo>
                        <a:pt x="577" y="59"/>
                        <a:pt x="578" y="62"/>
                        <a:pt x="577" y="63"/>
                      </a:cubicBezTo>
                      <a:cubicBezTo>
                        <a:pt x="575" y="65"/>
                        <a:pt x="572" y="66"/>
                        <a:pt x="570" y="69"/>
                      </a:cubicBezTo>
                      <a:cubicBezTo>
                        <a:pt x="570" y="70"/>
                        <a:pt x="569" y="73"/>
                        <a:pt x="570" y="73"/>
                      </a:cubicBezTo>
                      <a:cubicBezTo>
                        <a:pt x="572" y="74"/>
                        <a:pt x="575" y="72"/>
                        <a:pt x="577" y="71"/>
                      </a:cubicBezTo>
                      <a:cubicBezTo>
                        <a:pt x="578" y="70"/>
                        <a:pt x="579" y="69"/>
                        <a:pt x="580" y="68"/>
                      </a:cubicBezTo>
                      <a:cubicBezTo>
                        <a:pt x="580" y="67"/>
                        <a:pt x="579" y="65"/>
                        <a:pt x="580" y="66"/>
                      </a:cubicBezTo>
                      <a:cubicBezTo>
                        <a:pt x="581" y="67"/>
                        <a:pt x="582" y="69"/>
                        <a:pt x="583" y="71"/>
                      </a:cubicBezTo>
                      <a:cubicBezTo>
                        <a:pt x="583" y="73"/>
                        <a:pt x="584" y="74"/>
                        <a:pt x="583" y="76"/>
                      </a:cubicBezTo>
                      <a:cubicBezTo>
                        <a:pt x="580" y="78"/>
                        <a:pt x="577" y="80"/>
                        <a:pt x="574" y="81"/>
                      </a:cubicBezTo>
                      <a:cubicBezTo>
                        <a:pt x="571" y="83"/>
                        <a:pt x="568" y="85"/>
                        <a:pt x="565" y="86"/>
                      </a:cubicBezTo>
                      <a:cubicBezTo>
                        <a:pt x="563" y="87"/>
                        <a:pt x="561" y="85"/>
                        <a:pt x="560" y="86"/>
                      </a:cubicBezTo>
                      <a:cubicBezTo>
                        <a:pt x="557" y="87"/>
                        <a:pt x="554" y="89"/>
                        <a:pt x="553" y="92"/>
                      </a:cubicBezTo>
                      <a:cubicBezTo>
                        <a:pt x="553" y="94"/>
                        <a:pt x="558" y="95"/>
                        <a:pt x="558" y="97"/>
                      </a:cubicBezTo>
                      <a:cubicBezTo>
                        <a:pt x="559" y="100"/>
                        <a:pt x="559" y="103"/>
                        <a:pt x="558" y="105"/>
                      </a:cubicBezTo>
                      <a:cubicBezTo>
                        <a:pt x="558" y="107"/>
                        <a:pt x="559" y="110"/>
                        <a:pt x="557" y="111"/>
                      </a:cubicBezTo>
                      <a:cubicBezTo>
                        <a:pt x="554" y="112"/>
                        <a:pt x="550" y="111"/>
                        <a:pt x="547" y="111"/>
                      </a:cubicBezTo>
                      <a:cubicBezTo>
                        <a:pt x="546" y="110"/>
                        <a:pt x="543" y="108"/>
                        <a:pt x="544" y="107"/>
                      </a:cubicBezTo>
                      <a:cubicBezTo>
                        <a:pt x="548" y="106"/>
                        <a:pt x="552" y="110"/>
                        <a:pt x="555" y="108"/>
                      </a:cubicBezTo>
                      <a:cubicBezTo>
                        <a:pt x="557" y="107"/>
                        <a:pt x="556" y="103"/>
                        <a:pt x="555" y="102"/>
                      </a:cubicBezTo>
                      <a:cubicBezTo>
                        <a:pt x="553" y="100"/>
                        <a:pt x="550" y="103"/>
                        <a:pt x="548" y="102"/>
                      </a:cubicBezTo>
                      <a:cubicBezTo>
                        <a:pt x="546" y="101"/>
                        <a:pt x="545" y="99"/>
                        <a:pt x="545" y="97"/>
                      </a:cubicBezTo>
                      <a:cubicBezTo>
                        <a:pt x="546" y="95"/>
                        <a:pt x="548" y="93"/>
                        <a:pt x="549" y="91"/>
                      </a:cubicBezTo>
                      <a:cubicBezTo>
                        <a:pt x="551" y="88"/>
                        <a:pt x="554" y="85"/>
                        <a:pt x="553" y="82"/>
                      </a:cubicBezTo>
                      <a:cubicBezTo>
                        <a:pt x="553" y="80"/>
                        <a:pt x="550" y="82"/>
                        <a:pt x="548" y="82"/>
                      </a:cubicBezTo>
                      <a:cubicBezTo>
                        <a:pt x="546" y="82"/>
                        <a:pt x="544" y="81"/>
                        <a:pt x="542" y="81"/>
                      </a:cubicBezTo>
                      <a:cubicBezTo>
                        <a:pt x="539" y="80"/>
                        <a:pt x="537" y="77"/>
                        <a:pt x="534" y="77"/>
                      </a:cubicBezTo>
                      <a:cubicBezTo>
                        <a:pt x="531" y="77"/>
                        <a:pt x="528" y="79"/>
                        <a:pt x="527" y="81"/>
                      </a:cubicBezTo>
                      <a:cubicBezTo>
                        <a:pt x="527" y="83"/>
                        <a:pt x="528" y="86"/>
                        <a:pt x="530" y="87"/>
                      </a:cubicBezTo>
                      <a:cubicBezTo>
                        <a:pt x="532" y="89"/>
                        <a:pt x="535" y="89"/>
                        <a:pt x="538" y="91"/>
                      </a:cubicBezTo>
                      <a:cubicBezTo>
                        <a:pt x="539" y="92"/>
                        <a:pt x="539" y="94"/>
                        <a:pt x="538" y="95"/>
                      </a:cubicBezTo>
                      <a:cubicBezTo>
                        <a:pt x="537" y="96"/>
                        <a:pt x="535" y="97"/>
                        <a:pt x="533" y="96"/>
                      </a:cubicBezTo>
                      <a:cubicBezTo>
                        <a:pt x="531" y="95"/>
                        <a:pt x="530" y="92"/>
                        <a:pt x="527" y="91"/>
                      </a:cubicBezTo>
                      <a:cubicBezTo>
                        <a:pt x="524" y="91"/>
                        <a:pt x="521" y="92"/>
                        <a:pt x="518" y="92"/>
                      </a:cubicBezTo>
                      <a:cubicBezTo>
                        <a:pt x="516" y="92"/>
                        <a:pt x="514" y="91"/>
                        <a:pt x="513" y="90"/>
                      </a:cubicBezTo>
                      <a:cubicBezTo>
                        <a:pt x="506" y="90"/>
                        <a:pt x="500" y="91"/>
                        <a:pt x="494" y="91"/>
                      </a:cubicBezTo>
                      <a:cubicBezTo>
                        <a:pt x="490" y="91"/>
                        <a:pt x="486" y="92"/>
                        <a:pt x="483" y="91"/>
                      </a:cubicBezTo>
                      <a:cubicBezTo>
                        <a:pt x="480" y="91"/>
                        <a:pt x="478" y="90"/>
                        <a:pt x="476" y="89"/>
                      </a:cubicBezTo>
                      <a:cubicBezTo>
                        <a:pt x="474" y="88"/>
                        <a:pt x="472" y="86"/>
                        <a:pt x="470" y="86"/>
                      </a:cubicBezTo>
                      <a:cubicBezTo>
                        <a:pt x="467" y="85"/>
                        <a:pt x="463" y="87"/>
                        <a:pt x="460" y="86"/>
                      </a:cubicBezTo>
                      <a:cubicBezTo>
                        <a:pt x="458" y="85"/>
                        <a:pt x="457" y="83"/>
                        <a:pt x="456" y="82"/>
                      </a:cubicBezTo>
                      <a:cubicBezTo>
                        <a:pt x="454" y="81"/>
                        <a:pt x="452" y="80"/>
                        <a:pt x="451" y="78"/>
                      </a:cubicBezTo>
                      <a:cubicBezTo>
                        <a:pt x="450" y="76"/>
                        <a:pt x="452" y="73"/>
                        <a:pt x="451" y="71"/>
                      </a:cubicBezTo>
                      <a:cubicBezTo>
                        <a:pt x="450" y="69"/>
                        <a:pt x="446" y="66"/>
                        <a:pt x="444" y="68"/>
                      </a:cubicBezTo>
                      <a:cubicBezTo>
                        <a:pt x="436" y="72"/>
                        <a:pt x="428" y="74"/>
                        <a:pt x="421" y="75"/>
                      </a:cubicBezTo>
                      <a:cubicBezTo>
                        <a:pt x="419" y="76"/>
                        <a:pt x="414" y="80"/>
                        <a:pt x="414" y="82"/>
                      </a:cubicBezTo>
                      <a:cubicBezTo>
                        <a:pt x="415" y="85"/>
                        <a:pt x="420" y="83"/>
                        <a:pt x="424" y="83"/>
                      </a:cubicBezTo>
                      <a:cubicBezTo>
                        <a:pt x="424" y="79"/>
                        <a:pt x="428" y="80"/>
                        <a:pt x="431" y="79"/>
                      </a:cubicBezTo>
                      <a:cubicBezTo>
                        <a:pt x="436" y="79"/>
                        <a:pt x="441" y="77"/>
                        <a:pt x="445" y="74"/>
                      </a:cubicBezTo>
                      <a:cubicBezTo>
                        <a:pt x="446" y="73"/>
                        <a:pt x="448" y="73"/>
                        <a:pt x="448" y="75"/>
                      </a:cubicBezTo>
                      <a:cubicBezTo>
                        <a:pt x="448" y="76"/>
                        <a:pt x="447" y="78"/>
                        <a:pt x="445" y="79"/>
                      </a:cubicBezTo>
                      <a:cubicBezTo>
                        <a:pt x="441" y="81"/>
                        <a:pt x="437" y="84"/>
                        <a:pt x="433" y="85"/>
                      </a:cubicBezTo>
                      <a:cubicBezTo>
                        <a:pt x="430" y="86"/>
                        <a:pt x="426" y="85"/>
                        <a:pt x="423" y="87"/>
                      </a:cubicBezTo>
                      <a:cubicBezTo>
                        <a:pt x="421" y="87"/>
                        <a:pt x="419" y="89"/>
                        <a:pt x="418" y="91"/>
                      </a:cubicBezTo>
                      <a:cubicBezTo>
                        <a:pt x="418" y="94"/>
                        <a:pt x="420" y="97"/>
                        <a:pt x="421" y="100"/>
                      </a:cubicBezTo>
                      <a:cubicBezTo>
                        <a:pt x="421" y="104"/>
                        <a:pt x="422" y="108"/>
                        <a:pt x="421" y="111"/>
                      </a:cubicBezTo>
                      <a:cubicBezTo>
                        <a:pt x="421" y="114"/>
                        <a:pt x="420" y="108"/>
                        <a:pt x="418" y="110"/>
                      </a:cubicBezTo>
                      <a:cubicBezTo>
                        <a:pt x="417" y="110"/>
                        <a:pt x="418" y="117"/>
                        <a:pt x="417" y="117"/>
                      </a:cubicBezTo>
                      <a:cubicBezTo>
                        <a:pt x="415" y="117"/>
                        <a:pt x="413" y="114"/>
                        <a:pt x="411" y="112"/>
                      </a:cubicBezTo>
                      <a:cubicBezTo>
                        <a:pt x="411" y="110"/>
                        <a:pt x="410" y="107"/>
                        <a:pt x="411" y="106"/>
                      </a:cubicBezTo>
                      <a:cubicBezTo>
                        <a:pt x="412" y="104"/>
                        <a:pt x="416" y="106"/>
                        <a:pt x="416" y="104"/>
                      </a:cubicBezTo>
                      <a:cubicBezTo>
                        <a:pt x="417" y="101"/>
                        <a:pt x="415" y="96"/>
                        <a:pt x="412" y="95"/>
                      </a:cubicBezTo>
                      <a:cubicBezTo>
                        <a:pt x="410" y="94"/>
                        <a:pt x="409" y="100"/>
                        <a:pt x="407" y="100"/>
                      </a:cubicBezTo>
                      <a:cubicBezTo>
                        <a:pt x="405" y="100"/>
                        <a:pt x="408" y="96"/>
                        <a:pt x="407" y="94"/>
                      </a:cubicBezTo>
                      <a:cubicBezTo>
                        <a:pt x="406" y="93"/>
                        <a:pt x="404" y="91"/>
                        <a:pt x="402" y="91"/>
                      </a:cubicBezTo>
                      <a:cubicBezTo>
                        <a:pt x="400" y="91"/>
                        <a:pt x="399" y="94"/>
                        <a:pt x="398" y="93"/>
                      </a:cubicBezTo>
                      <a:cubicBezTo>
                        <a:pt x="396" y="92"/>
                        <a:pt x="399" y="87"/>
                        <a:pt x="397" y="87"/>
                      </a:cubicBezTo>
                      <a:cubicBezTo>
                        <a:pt x="391" y="87"/>
                        <a:pt x="387" y="92"/>
                        <a:pt x="381" y="93"/>
                      </a:cubicBezTo>
                      <a:cubicBezTo>
                        <a:pt x="377" y="94"/>
                        <a:pt x="374" y="92"/>
                        <a:pt x="370" y="92"/>
                      </a:cubicBezTo>
                      <a:cubicBezTo>
                        <a:pt x="366" y="92"/>
                        <a:pt x="361" y="94"/>
                        <a:pt x="356" y="93"/>
                      </a:cubicBezTo>
                      <a:cubicBezTo>
                        <a:pt x="352" y="93"/>
                        <a:pt x="348" y="91"/>
                        <a:pt x="344" y="90"/>
                      </a:cubicBezTo>
                      <a:cubicBezTo>
                        <a:pt x="341" y="90"/>
                        <a:pt x="338" y="92"/>
                        <a:pt x="336" y="90"/>
                      </a:cubicBezTo>
                      <a:cubicBezTo>
                        <a:pt x="335" y="88"/>
                        <a:pt x="337" y="85"/>
                        <a:pt x="339" y="84"/>
                      </a:cubicBezTo>
                      <a:cubicBezTo>
                        <a:pt x="341" y="82"/>
                        <a:pt x="344" y="81"/>
                        <a:pt x="346" y="81"/>
                      </a:cubicBezTo>
                      <a:cubicBezTo>
                        <a:pt x="348" y="80"/>
                        <a:pt x="351" y="82"/>
                        <a:pt x="352" y="81"/>
                      </a:cubicBezTo>
                      <a:cubicBezTo>
                        <a:pt x="353" y="80"/>
                        <a:pt x="353" y="78"/>
                        <a:pt x="353" y="76"/>
                      </a:cubicBezTo>
                      <a:cubicBezTo>
                        <a:pt x="351" y="74"/>
                        <a:pt x="349" y="71"/>
                        <a:pt x="347" y="69"/>
                      </a:cubicBezTo>
                      <a:cubicBezTo>
                        <a:pt x="344" y="67"/>
                        <a:pt x="341" y="65"/>
                        <a:pt x="338" y="65"/>
                      </a:cubicBezTo>
                      <a:cubicBezTo>
                        <a:pt x="335" y="65"/>
                        <a:pt x="334" y="68"/>
                        <a:pt x="331" y="68"/>
                      </a:cubicBezTo>
                      <a:cubicBezTo>
                        <a:pt x="328" y="69"/>
                        <a:pt x="324" y="68"/>
                        <a:pt x="320" y="67"/>
                      </a:cubicBezTo>
                      <a:cubicBezTo>
                        <a:pt x="317" y="67"/>
                        <a:pt x="314" y="65"/>
                        <a:pt x="311" y="64"/>
                      </a:cubicBezTo>
                      <a:cubicBezTo>
                        <a:pt x="308" y="62"/>
                        <a:pt x="307" y="59"/>
                        <a:pt x="305" y="59"/>
                      </a:cubicBezTo>
                      <a:cubicBezTo>
                        <a:pt x="301" y="57"/>
                        <a:pt x="297" y="58"/>
                        <a:pt x="293" y="57"/>
                      </a:cubicBezTo>
                      <a:cubicBezTo>
                        <a:pt x="290" y="57"/>
                        <a:pt x="286" y="57"/>
                        <a:pt x="284" y="56"/>
                      </a:cubicBezTo>
                      <a:cubicBezTo>
                        <a:pt x="282" y="54"/>
                        <a:pt x="282" y="50"/>
                        <a:pt x="279" y="50"/>
                      </a:cubicBezTo>
                      <a:cubicBezTo>
                        <a:pt x="274" y="48"/>
                        <a:pt x="268" y="46"/>
                        <a:pt x="262" y="48"/>
                      </a:cubicBezTo>
                      <a:cubicBezTo>
                        <a:pt x="259" y="48"/>
                        <a:pt x="260" y="53"/>
                        <a:pt x="258" y="55"/>
                      </a:cubicBezTo>
                      <a:cubicBezTo>
                        <a:pt x="255" y="58"/>
                        <a:pt x="252" y="59"/>
                        <a:pt x="248" y="59"/>
                      </a:cubicBezTo>
                      <a:cubicBezTo>
                        <a:pt x="246" y="60"/>
                        <a:pt x="242" y="61"/>
                        <a:pt x="242" y="59"/>
                      </a:cubicBezTo>
                      <a:cubicBezTo>
                        <a:pt x="241" y="56"/>
                        <a:pt x="246" y="54"/>
                        <a:pt x="247" y="51"/>
                      </a:cubicBezTo>
                      <a:cubicBezTo>
                        <a:pt x="247" y="49"/>
                        <a:pt x="246" y="47"/>
                        <a:pt x="246" y="46"/>
                      </a:cubicBezTo>
                      <a:cubicBezTo>
                        <a:pt x="246" y="45"/>
                        <a:pt x="248" y="42"/>
                        <a:pt x="246" y="42"/>
                      </a:cubicBezTo>
                      <a:cubicBezTo>
                        <a:pt x="244" y="42"/>
                        <a:pt x="241" y="44"/>
                        <a:pt x="240" y="46"/>
                      </a:cubicBezTo>
                      <a:cubicBezTo>
                        <a:pt x="237" y="49"/>
                        <a:pt x="237" y="54"/>
                        <a:pt x="235" y="57"/>
                      </a:cubicBezTo>
                      <a:cubicBezTo>
                        <a:pt x="234" y="58"/>
                        <a:pt x="231" y="59"/>
                        <a:pt x="230" y="58"/>
                      </a:cubicBezTo>
                      <a:cubicBezTo>
                        <a:pt x="227" y="57"/>
                        <a:pt x="224" y="55"/>
                        <a:pt x="222" y="53"/>
                      </a:cubicBezTo>
                      <a:cubicBezTo>
                        <a:pt x="220" y="51"/>
                        <a:pt x="220" y="49"/>
                        <a:pt x="219" y="46"/>
                      </a:cubicBezTo>
                      <a:cubicBezTo>
                        <a:pt x="218" y="44"/>
                        <a:pt x="218" y="41"/>
                        <a:pt x="217" y="39"/>
                      </a:cubicBezTo>
                      <a:cubicBezTo>
                        <a:pt x="216" y="36"/>
                        <a:pt x="215" y="33"/>
                        <a:pt x="212" y="31"/>
                      </a:cubicBezTo>
                      <a:cubicBezTo>
                        <a:pt x="211" y="31"/>
                        <a:pt x="210" y="33"/>
                        <a:pt x="209" y="34"/>
                      </a:cubicBezTo>
                      <a:cubicBezTo>
                        <a:pt x="211" y="37"/>
                        <a:pt x="210" y="39"/>
                        <a:pt x="205" y="39"/>
                      </a:cubicBezTo>
                      <a:cubicBezTo>
                        <a:pt x="204" y="46"/>
                        <a:pt x="197" y="49"/>
                        <a:pt x="194" y="49"/>
                      </a:cubicBezTo>
                      <a:cubicBezTo>
                        <a:pt x="196" y="47"/>
                        <a:pt x="197" y="45"/>
                        <a:pt x="195" y="45"/>
                      </a:cubicBezTo>
                      <a:cubicBezTo>
                        <a:pt x="193" y="45"/>
                        <a:pt x="183" y="50"/>
                        <a:pt x="180" y="51"/>
                      </a:cubicBezTo>
                      <a:cubicBezTo>
                        <a:pt x="176" y="53"/>
                        <a:pt x="174" y="58"/>
                        <a:pt x="170" y="60"/>
                      </a:cubicBezTo>
                      <a:cubicBezTo>
                        <a:pt x="169" y="60"/>
                        <a:pt x="170" y="56"/>
                        <a:pt x="169" y="56"/>
                      </a:cubicBezTo>
                      <a:cubicBezTo>
                        <a:pt x="166" y="56"/>
                        <a:pt x="163" y="58"/>
                        <a:pt x="160" y="59"/>
                      </a:cubicBezTo>
                      <a:cubicBezTo>
                        <a:pt x="158" y="60"/>
                        <a:pt x="155" y="61"/>
                        <a:pt x="152" y="63"/>
                      </a:cubicBezTo>
                      <a:cubicBezTo>
                        <a:pt x="151" y="64"/>
                        <a:pt x="151" y="67"/>
                        <a:pt x="149" y="68"/>
                      </a:cubicBezTo>
                      <a:cubicBezTo>
                        <a:pt x="147" y="69"/>
                        <a:pt x="143" y="70"/>
                        <a:pt x="143" y="68"/>
                      </a:cubicBezTo>
                      <a:cubicBezTo>
                        <a:pt x="144" y="65"/>
                        <a:pt x="147" y="63"/>
                        <a:pt x="150" y="60"/>
                      </a:cubicBezTo>
                      <a:cubicBezTo>
                        <a:pt x="152" y="58"/>
                        <a:pt x="155" y="56"/>
                        <a:pt x="158" y="55"/>
                      </a:cubicBezTo>
                      <a:cubicBezTo>
                        <a:pt x="163" y="53"/>
                        <a:pt x="168" y="53"/>
                        <a:pt x="172" y="52"/>
                      </a:cubicBezTo>
                      <a:cubicBezTo>
                        <a:pt x="179" y="49"/>
                        <a:pt x="187" y="47"/>
                        <a:pt x="192" y="42"/>
                      </a:cubicBezTo>
                      <a:cubicBezTo>
                        <a:pt x="194" y="41"/>
                        <a:pt x="191" y="39"/>
                        <a:pt x="189" y="39"/>
                      </a:cubicBezTo>
                      <a:cubicBezTo>
                        <a:pt x="187" y="41"/>
                        <a:pt x="184" y="40"/>
                        <a:pt x="181" y="41"/>
                      </a:cubicBezTo>
                      <a:cubicBezTo>
                        <a:pt x="178" y="42"/>
                        <a:pt x="176" y="45"/>
                        <a:pt x="173" y="46"/>
                      </a:cubicBezTo>
                      <a:cubicBezTo>
                        <a:pt x="168" y="47"/>
                        <a:pt x="163" y="48"/>
                        <a:pt x="158" y="50"/>
                      </a:cubicBezTo>
                      <a:cubicBezTo>
                        <a:pt x="155" y="51"/>
                        <a:pt x="153" y="52"/>
                        <a:pt x="150" y="54"/>
                      </a:cubicBezTo>
                      <a:cubicBezTo>
                        <a:pt x="149" y="54"/>
                        <a:pt x="148" y="55"/>
                        <a:pt x="146" y="56"/>
                      </a:cubicBezTo>
                      <a:cubicBezTo>
                        <a:pt x="145" y="57"/>
                        <a:pt x="142" y="57"/>
                        <a:pt x="141" y="57"/>
                      </a:cubicBezTo>
                      <a:cubicBezTo>
                        <a:pt x="137" y="60"/>
                        <a:pt x="133" y="62"/>
                        <a:pt x="130" y="65"/>
                      </a:cubicBezTo>
                      <a:cubicBezTo>
                        <a:pt x="129" y="66"/>
                        <a:pt x="128" y="68"/>
                        <a:pt x="127" y="68"/>
                      </a:cubicBezTo>
                      <a:cubicBezTo>
                        <a:pt x="125" y="69"/>
                        <a:pt x="122" y="68"/>
                        <a:pt x="119" y="68"/>
                      </a:cubicBezTo>
                      <a:cubicBezTo>
                        <a:pt x="116" y="68"/>
                        <a:pt x="112" y="68"/>
                        <a:pt x="109" y="68"/>
                      </a:cubicBezTo>
                      <a:cubicBezTo>
                        <a:pt x="106" y="68"/>
                        <a:pt x="102" y="68"/>
                        <a:pt x="99" y="67"/>
                      </a:cubicBezTo>
                      <a:cubicBezTo>
                        <a:pt x="95" y="66"/>
                        <a:pt x="92" y="64"/>
                        <a:pt x="89" y="62"/>
                      </a:cubicBezTo>
                      <a:cubicBezTo>
                        <a:pt x="87" y="60"/>
                        <a:pt x="85" y="57"/>
                        <a:pt x="82" y="55"/>
                      </a:cubicBezTo>
                      <a:cubicBezTo>
                        <a:pt x="83" y="54"/>
                        <a:pt x="85" y="53"/>
                        <a:pt x="83" y="52"/>
                      </a:cubicBezTo>
                      <a:cubicBezTo>
                        <a:pt x="83" y="51"/>
                        <a:pt x="79" y="54"/>
                        <a:pt x="79" y="53"/>
                      </a:cubicBezTo>
                      <a:cubicBezTo>
                        <a:pt x="77" y="52"/>
                        <a:pt x="75" y="52"/>
                        <a:pt x="74" y="51"/>
                      </a:cubicBezTo>
                      <a:cubicBezTo>
                        <a:pt x="70" y="51"/>
                        <a:pt x="65" y="52"/>
                        <a:pt x="62" y="53"/>
                      </a:cubicBezTo>
                      <a:lnTo>
                        <a:pt x="0" y="241"/>
                      </a:lnTo>
                      <a:lnTo>
                        <a:pt x="5" y="244"/>
                      </a:lnTo>
                      <a:cubicBezTo>
                        <a:pt x="7" y="245"/>
                        <a:pt x="7" y="247"/>
                        <a:pt x="9" y="246"/>
                      </a:cubicBezTo>
                      <a:cubicBezTo>
                        <a:pt x="11" y="245"/>
                        <a:pt x="12" y="238"/>
                        <a:pt x="15" y="239"/>
                      </a:cubicBezTo>
                      <a:lnTo>
                        <a:pt x="21" y="242"/>
                      </a:lnTo>
                      <a:cubicBezTo>
                        <a:pt x="24" y="243"/>
                        <a:pt x="22" y="248"/>
                        <a:pt x="23" y="251"/>
                      </a:cubicBezTo>
                      <a:cubicBezTo>
                        <a:pt x="25" y="256"/>
                        <a:pt x="28" y="260"/>
                        <a:pt x="30" y="264"/>
                      </a:cubicBezTo>
                      <a:cubicBezTo>
                        <a:pt x="31" y="266"/>
                        <a:pt x="31" y="268"/>
                        <a:pt x="33" y="268"/>
                      </a:cubicBezTo>
                      <a:cubicBezTo>
                        <a:pt x="36" y="269"/>
                        <a:pt x="36" y="266"/>
                        <a:pt x="38" y="265"/>
                      </a:cubicBezTo>
                      <a:cubicBezTo>
                        <a:pt x="40" y="264"/>
                        <a:pt x="44" y="267"/>
                        <a:pt x="45" y="265"/>
                      </a:cubicBezTo>
                      <a:cubicBezTo>
                        <a:pt x="45" y="262"/>
                        <a:pt x="47" y="260"/>
                        <a:pt x="50" y="259"/>
                      </a:cubicBezTo>
                      <a:cubicBezTo>
                        <a:pt x="51" y="259"/>
                        <a:pt x="50" y="257"/>
                        <a:pt x="50" y="256"/>
                      </a:cubicBezTo>
                      <a:cubicBezTo>
                        <a:pt x="53" y="254"/>
                        <a:pt x="57" y="252"/>
                        <a:pt x="60" y="253"/>
                      </a:cubicBezTo>
                      <a:cubicBezTo>
                        <a:pt x="62" y="253"/>
                        <a:pt x="63" y="256"/>
                        <a:pt x="64" y="259"/>
                      </a:cubicBezTo>
                      <a:cubicBezTo>
                        <a:pt x="65" y="261"/>
                        <a:pt x="62" y="263"/>
                        <a:pt x="63" y="265"/>
                      </a:cubicBezTo>
                      <a:cubicBezTo>
                        <a:pt x="64" y="267"/>
                        <a:pt x="67" y="266"/>
                        <a:pt x="69" y="268"/>
                      </a:cubicBezTo>
                      <a:cubicBezTo>
                        <a:pt x="70" y="270"/>
                        <a:pt x="70" y="274"/>
                        <a:pt x="72" y="276"/>
                      </a:cubicBezTo>
                      <a:cubicBezTo>
                        <a:pt x="74" y="280"/>
                        <a:pt x="79" y="282"/>
                        <a:pt x="81" y="286"/>
                      </a:cubicBezTo>
                      <a:cubicBezTo>
                        <a:pt x="82" y="289"/>
                        <a:pt x="79" y="294"/>
                        <a:pt x="81" y="298"/>
                      </a:cubicBezTo>
                      <a:cubicBezTo>
                        <a:pt x="83" y="302"/>
                        <a:pt x="84" y="307"/>
                        <a:pt x="87" y="311"/>
                      </a:cubicBezTo>
                      <a:cubicBezTo>
                        <a:pt x="89" y="315"/>
                        <a:pt x="94" y="314"/>
                        <a:pt x="97" y="317"/>
                      </a:cubicBezTo>
                      <a:cubicBezTo>
                        <a:pt x="98" y="317"/>
                        <a:pt x="97" y="319"/>
                        <a:pt x="98" y="320"/>
                      </a:cubicBezTo>
                      <a:cubicBezTo>
                        <a:pt x="99" y="322"/>
                        <a:pt x="101" y="322"/>
                        <a:pt x="103" y="322"/>
                      </a:cubicBezTo>
                      <a:cubicBezTo>
                        <a:pt x="102" y="324"/>
                        <a:pt x="101" y="326"/>
                        <a:pt x="101" y="328"/>
                      </a:cubicBezTo>
                      <a:cubicBezTo>
                        <a:pt x="101" y="330"/>
                        <a:pt x="100" y="333"/>
                        <a:pt x="101" y="335"/>
                      </a:cubicBezTo>
                      <a:cubicBezTo>
                        <a:pt x="102" y="336"/>
                        <a:pt x="104" y="330"/>
                        <a:pt x="104" y="332"/>
                      </a:cubicBezTo>
                      <a:cubicBezTo>
                        <a:pt x="104" y="334"/>
                        <a:pt x="99" y="337"/>
                        <a:pt x="101" y="339"/>
                      </a:cubicBezTo>
                      <a:cubicBezTo>
                        <a:pt x="103" y="341"/>
                        <a:pt x="111" y="336"/>
                        <a:pt x="109" y="338"/>
                      </a:cubicBezTo>
                      <a:cubicBezTo>
                        <a:pt x="107" y="341"/>
                        <a:pt x="102" y="340"/>
                        <a:pt x="99" y="342"/>
                      </a:cubicBezTo>
                      <a:cubicBezTo>
                        <a:pt x="97" y="343"/>
                        <a:pt x="96" y="345"/>
                        <a:pt x="96" y="347"/>
                      </a:cubicBezTo>
                      <a:cubicBezTo>
                        <a:pt x="96" y="349"/>
                        <a:pt x="96" y="351"/>
                        <a:pt x="98" y="351"/>
                      </a:cubicBezTo>
                      <a:cubicBezTo>
                        <a:pt x="101" y="352"/>
                        <a:pt x="105" y="348"/>
                        <a:pt x="109" y="350"/>
                      </a:cubicBezTo>
                      <a:cubicBezTo>
                        <a:pt x="111" y="351"/>
                        <a:pt x="106" y="354"/>
                        <a:pt x="103" y="354"/>
                      </a:cubicBezTo>
                      <a:cubicBezTo>
                        <a:pt x="100" y="355"/>
                        <a:pt x="97" y="354"/>
                        <a:pt x="94" y="354"/>
                      </a:cubicBezTo>
                      <a:cubicBezTo>
                        <a:pt x="93" y="355"/>
                        <a:pt x="93" y="356"/>
                        <a:pt x="93" y="357"/>
                      </a:cubicBezTo>
                      <a:cubicBezTo>
                        <a:pt x="93" y="359"/>
                        <a:pt x="93" y="361"/>
                        <a:pt x="94" y="362"/>
                      </a:cubicBezTo>
                      <a:cubicBezTo>
                        <a:pt x="95" y="364"/>
                        <a:pt x="96" y="365"/>
                        <a:pt x="98" y="366"/>
                      </a:cubicBezTo>
                      <a:cubicBezTo>
                        <a:pt x="100" y="366"/>
                        <a:pt x="103" y="366"/>
                        <a:pt x="104" y="365"/>
                      </a:cubicBezTo>
                      <a:cubicBezTo>
                        <a:pt x="107" y="364"/>
                        <a:pt x="108" y="359"/>
                        <a:pt x="110" y="360"/>
                      </a:cubicBezTo>
                      <a:cubicBezTo>
                        <a:pt x="112" y="361"/>
                        <a:pt x="108" y="364"/>
                        <a:pt x="107" y="366"/>
                      </a:cubicBezTo>
                      <a:cubicBezTo>
                        <a:pt x="106" y="368"/>
                        <a:pt x="105" y="369"/>
                        <a:pt x="104" y="371"/>
                      </a:cubicBezTo>
                      <a:cubicBezTo>
                        <a:pt x="103" y="373"/>
                        <a:pt x="101" y="374"/>
                        <a:pt x="101" y="376"/>
                      </a:cubicBezTo>
                      <a:cubicBezTo>
                        <a:pt x="101" y="378"/>
                        <a:pt x="103" y="380"/>
                        <a:pt x="104" y="380"/>
                      </a:cubicBezTo>
                      <a:cubicBezTo>
                        <a:pt x="106" y="380"/>
                        <a:pt x="105" y="377"/>
                        <a:pt x="107" y="376"/>
                      </a:cubicBezTo>
                      <a:cubicBezTo>
                        <a:pt x="109" y="376"/>
                        <a:pt x="112" y="377"/>
                        <a:pt x="112" y="378"/>
                      </a:cubicBezTo>
                      <a:cubicBezTo>
                        <a:pt x="114" y="381"/>
                        <a:pt x="112" y="385"/>
                        <a:pt x="112" y="388"/>
                      </a:cubicBezTo>
                      <a:cubicBezTo>
                        <a:pt x="113" y="390"/>
                        <a:pt x="115" y="390"/>
                        <a:pt x="115" y="392"/>
                      </a:cubicBezTo>
                      <a:cubicBezTo>
                        <a:pt x="114" y="394"/>
                        <a:pt x="111" y="394"/>
                        <a:pt x="111" y="396"/>
                      </a:cubicBezTo>
                      <a:cubicBezTo>
                        <a:pt x="110" y="398"/>
                        <a:pt x="113" y="398"/>
                        <a:pt x="114" y="400"/>
                      </a:cubicBezTo>
                      <a:cubicBezTo>
                        <a:pt x="114" y="401"/>
                        <a:pt x="111" y="401"/>
                        <a:pt x="111" y="401"/>
                      </a:cubicBezTo>
                      <a:cubicBezTo>
                        <a:pt x="112" y="403"/>
                        <a:pt x="115" y="402"/>
                        <a:pt x="115" y="403"/>
                      </a:cubicBezTo>
                      <a:cubicBezTo>
                        <a:pt x="116" y="405"/>
                        <a:pt x="114" y="408"/>
                        <a:pt x="115" y="409"/>
                      </a:cubicBezTo>
                      <a:cubicBezTo>
                        <a:pt x="117" y="411"/>
                        <a:pt x="120" y="411"/>
                        <a:pt x="122" y="412"/>
                      </a:cubicBezTo>
                      <a:cubicBezTo>
                        <a:pt x="124" y="413"/>
                        <a:pt x="125" y="415"/>
                        <a:pt x="127" y="417"/>
                      </a:cubicBezTo>
                      <a:cubicBezTo>
                        <a:pt x="129" y="418"/>
                        <a:pt x="131" y="420"/>
                        <a:pt x="133" y="421"/>
                      </a:cubicBezTo>
                      <a:cubicBezTo>
                        <a:pt x="134" y="422"/>
                        <a:pt x="136" y="420"/>
                        <a:pt x="137" y="420"/>
                      </a:cubicBezTo>
                      <a:cubicBezTo>
                        <a:pt x="139" y="420"/>
                        <a:pt x="141" y="419"/>
                        <a:pt x="142" y="421"/>
                      </a:cubicBezTo>
                      <a:cubicBezTo>
                        <a:pt x="143" y="422"/>
                        <a:pt x="140" y="424"/>
                        <a:pt x="140" y="425"/>
                      </a:cubicBezTo>
                      <a:cubicBezTo>
                        <a:pt x="139" y="428"/>
                        <a:pt x="139" y="431"/>
                        <a:pt x="139" y="434"/>
                      </a:cubicBezTo>
                      <a:cubicBezTo>
                        <a:pt x="139" y="435"/>
                        <a:pt x="139" y="437"/>
                        <a:pt x="141" y="437"/>
                      </a:cubicBezTo>
                      <a:cubicBezTo>
                        <a:pt x="142" y="438"/>
                        <a:pt x="141" y="435"/>
                        <a:pt x="141" y="435"/>
                      </a:cubicBezTo>
                      <a:cubicBezTo>
                        <a:pt x="144" y="434"/>
                        <a:pt x="147" y="432"/>
                        <a:pt x="149" y="433"/>
                      </a:cubicBezTo>
                      <a:cubicBezTo>
                        <a:pt x="151" y="435"/>
                        <a:pt x="147" y="439"/>
                        <a:pt x="149" y="441"/>
                      </a:cubicBezTo>
                      <a:cubicBezTo>
                        <a:pt x="151" y="442"/>
                        <a:pt x="153" y="438"/>
                        <a:pt x="155" y="438"/>
                      </a:cubicBezTo>
                      <a:cubicBezTo>
                        <a:pt x="156" y="438"/>
                        <a:pt x="155" y="441"/>
                        <a:pt x="155" y="442"/>
                      </a:cubicBezTo>
                      <a:cubicBezTo>
                        <a:pt x="156" y="444"/>
                        <a:pt x="157" y="446"/>
                        <a:pt x="158" y="448"/>
                      </a:cubicBezTo>
                      <a:cubicBezTo>
                        <a:pt x="167" y="448"/>
                        <a:pt x="176" y="449"/>
                        <a:pt x="184" y="449"/>
                      </a:cubicBezTo>
                      <a:cubicBezTo>
                        <a:pt x="226" y="449"/>
                        <a:pt x="268" y="449"/>
                        <a:pt x="310" y="449"/>
                      </a:cubicBezTo>
                      <a:cubicBezTo>
                        <a:pt x="345" y="449"/>
                        <a:pt x="380" y="450"/>
                        <a:pt x="415" y="450"/>
                      </a:cubicBezTo>
                      <a:cubicBezTo>
                        <a:pt x="432" y="450"/>
                        <a:pt x="450" y="450"/>
                        <a:pt x="467" y="449"/>
                      </a:cubicBezTo>
                      <a:cubicBezTo>
                        <a:pt x="474" y="449"/>
                        <a:pt x="481" y="448"/>
                        <a:pt x="488" y="448"/>
                      </a:cubicBezTo>
                      <a:cubicBezTo>
                        <a:pt x="490" y="448"/>
                        <a:pt x="492" y="449"/>
                        <a:pt x="495" y="450"/>
                      </a:cubicBezTo>
                      <a:cubicBezTo>
                        <a:pt x="498" y="451"/>
                        <a:pt x="500" y="453"/>
                        <a:pt x="503" y="454"/>
                      </a:cubicBezTo>
                      <a:cubicBezTo>
                        <a:pt x="506" y="455"/>
                        <a:pt x="510" y="454"/>
                        <a:pt x="513" y="455"/>
                      </a:cubicBezTo>
                      <a:cubicBezTo>
                        <a:pt x="515" y="456"/>
                        <a:pt x="517" y="458"/>
                        <a:pt x="519" y="459"/>
                      </a:cubicBezTo>
                      <a:cubicBezTo>
                        <a:pt x="523" y="461"/>
                        <a:pt x="526" y="463"/>
                        <a:pt x="530" y="463"/>
                      </a:cubicBezTo>
                      <a:cubicBezTo>
                        <a:pt x="532" y="464"/>
                        <a:pt x="535" y="463"/>
                        <a:pt x="538" y="463"/>
                      </a:cubicBezTo>
                      <a:cubicBezTo>
                        <a:pt x="542" y="464"/>
                        <a:pt x="546" y="466"/>
                        <a:pt x="549" y="466"/>
                      </a:cubicBezTo>
                      <a:cubicBezTo>
                        <a:pt x="551" y="465"/>
                        <a:pt x="552" y="464"/>
                        <a:pt x="554" y="463"/>
                      </a:cubicBezTo>
                      <a:cubicBezTo>
                        <a:pt x="555" y="462"/>
                        <a:pt x="556" y="460"/>
                        <a:pt x="557" y="459"/>
                      </a:cubicBezTo>
                      <a:cubicBezTo>
                        <a:pt x="559" y="458"/>
                        <a:pt x="560" y="456"/>
                        <a:pt x="562" y="456"/>
                      </a:cubicBezTo>
                      <a:cubicBezTo>
                        <a:pt x="562" y="456"/>
                        <a:pt x="561" y="459"/>
                        <a:pt x="562" y="458"/>
                      </a:cubicBezTo>
                      <a:cubicBezTo>
                        <a:pt x="564" y="457"/>
                        <a:pt x="564" y="454"/>
                        <a:pt x="565" y="452"/>
                      </a:cubicBezTo>
                      <a:cubicBezTo>
                        <a:pt x="566" y="452"/>
                        <a:pt x="567" y="452"/>
                        <a:pt x="567" y="453"/>
                      </a:cubicBezTo>
                      <a:cubicBezTo>
                        <a:pt x="567" y="454"/>
                        <a:pt x="564" y="457"/>
                        <a:pt x="566" y="457"/>
                      </a:cubicBezTo>
                      <a:cubicBezTo>
                        <a:pt x="567" y="458"/>
                        <a:pt x="569" y="455"/>
                        <a:pt x="570" y="454"/>
                      </a:cubicBezTo>
                      <a:cubicBezTo>
                        <a:pt x="571" y="452"/>
                        <a:pt x="570" y="450"/>
                        <a:pt x="572" y="449"/>
                      </a:cubicBezTo>
                      <a:cubicBezTo>
                        <a:pt x="573" y="449"/>
                        <a:pt x="575" y="451"/>
                        <a:pt x="577" y="451"/>
                      </a:cubicBezTo>
                      <a:cubicBezTo>
                        <a:pt x="580" y="452"/>
                        <a:pt x="583" y="452"/>
                        <a:pt x="586" y="452"/>
                      </a:cubicBezTo>
                      <a:cubicBezTo>
                        <a:pt x="588" y="452"/>
                        <a:pt x="591" y="452"/>
                        <a:pt x="593" y="453"/>
                      </a:cubicBezTo>
                      <a:cubicBezTo>
                        <a:pt x="594" y="455"/>
                        <a:pt x="593" y="458"/>
                        <a:pt x="594" y="460"/>
                      </a:cubicBezTo>
                      <a:cubicBezTo>
                        <a:pt x="595" y="462"/>
                        <a:pt x="595" y="465"/>
                        <a:pt x="597" y="466"/>
                      </a:cubicBezTo>
                      <a:cubicBezTo>
                        <a:pt x="598" y="468"/>
                        <a:pt x="599" y="468"/>
                        <a:pt x="601" y="469"/>
                      </a:cubicBezTo>
                      <a:cubicBezTo>
                        <a:pt x="603" y="469"/>
                        <a:pt x="605" y="467"/>
                        <a:pt x="607" y="467"/>
                      </a:cubicBezTo>
                      <a:cubicBezTo>
                        <a:pt x="608" y="468"/>
                        <a:pt x="606" y="470"/>
                        <a:pt x="606" y="471"/>
                      </a:cubicBezTo>
                      <a:cubicBezTo>
                        <a:pt x="606" y="472"/>
                        <a:pt x="604" y="472"/>
                        <a:pt x="604" y="473"/>
                      </a:cubicBezTo>
                      <a:cubicBezTo>
                        <a:pt x="605" y="476"/>
                        <a:pt x="607" y="477"/>
                        <a:pt x="608" y="479"/>
                      </a:cubicBezTo>
                      <a:cubicBezTo>
                        <a:pt x="608" y="481"/>
                        <a:pt x="606" y="482"/>
                        <a:pt x="607" y="484"/>
                      </a:cubicBezTo>
                      <a:cubicBezTo>
                        <a:pt x="608" y="486"/>
                        <a:pt x="611" y="486"/>
                        <a:pt x="612" y="487"/>
                      </a:cubicBezTo>
                      <a:cubicBezTo>
                        <a:pt x="612" y="489"/>
                        <a:pt x="609" y="489"/>
                        <a:pt x="609" y="490"/>
                      </a:cubicBezTo>
                      <a:cubicBezTo>
                        <a:pt x="609" y="491"/>
                        <a:pt x="610" y="493"/>
                        <a:pt x="611" y="493"/>
                      </a:cubicBezTo>
                      <a:cubicBezTo>
                        <a:pt x="612" y="494"/>
                        <a:pt x="614" y="494"/>
                        <a:pt x="616" y="494"/>
                      </a:cubicBezTo>
                      <a:cubicBezTo>
                        <a:pt x="618" y="495"/>
                        <a:pt x="621" y="494"/>
                        <a:pt x="624" y="495"/>
                      </a:cubicBezTo>
                      <a:cubicBezTo>
                        <a:pt x="628" y="496"/>
                        <a:pt x="632" y="497"/>
                        <a:pt x="636" y="498"/>
                      </a:cubicBezTo>
                      <a:cubicBezTo>
                        <a:pt x="638" y="498"/>
                        <a:pt x="640" y="499"/>
                        <a:pt x="642" y="499"/>
                      </a:cubicBezTo>
                      <a:cubicBezTo>
                        <a:pt x="645" y="500"/>
                        <a:pt x="648" y="500"/>
                        <a:pt x="651" y="502"/>
                      </a:cubicBezTo>
                      <a:cubicBezTo>
                        <a:pt x="653" y="504"/>
                        <a:pt x="656" y="506"/>
                        <a:pt x="658" y="509"/>
                      </a:cubicBezTo>
                      <a:cubicBezTo>
                        <a:pt x="659" y="510"/>
                        <a:pt x="659" y="513"/>
                        <a:pt x="660" y="515"/>
                      </a:cubicBezTo>
                      <a:cubicBezTo>
                        <a:pt x="660" y="517"/>
                        <a:pt x="662" y="519"/>
                        <a:pt x="660" y="521"/>
                      </a:cubicBezTo>
                      <a:cubicBezTo>
                        <a:pt x="659" y="522"/>
                        <a:pt x="658" y="517"/>
                        <a:pt x="657" y="518"/>
                      </a:cubicBezTo>
                      <a:cubicBezTo>
                        <a:pt x="656" y="520"/>
                        <a:pt x="659" y="522"/>
                        <a:pt x="658" y="524"/>
                      </a:cubicBezTo>
                      <a:cubicBezTo>
                        <a:pt x="657" y="525"/>
                        <a:pt x="654" y="524"/>
                        <a:pt x="653" y="523"/>
                      </a:cubicBezTo>
                      <a:cubicBezTo>
                        <a:pt x="652" y="523"/>
                        <a:pt x="652" y="521"/>
                        <a:pt x="651" y="521"/>
                      </a:cubicBezTo>
                      <a:cubicBezTo>
                        <a:pt x="650" y="521"/>
                        <a:pt x="649" y="523"/>
                        <a:pt x="648" y="522"/>
                      </a:cubicBezTo>
                      <a:cubicBezTo>
                        <a:pt x="647" y="520"/>
                        <a:pt x="648" y="517"/>
                        <a:pt x="647" y="515"/>
                      </a:cubicBezTo>
                      <a:cubicBezTo>
                        <a:pt x="646" y="514"/>
                        <a:pt x="646" y="518"/>
                        <a:pt x="646" y="517"/>
                      </a:cubicBezTo>
                      <a:cubicBezTo>
                        <a:pt x="644" y="516"/>
                        <a:pt x="644" y="513"/>
                        <a:pt x="642" y="512"/>
                      </a:cubicBezTo>
                      <a:cubicBezTo>
                        <a:pt x="641" y="512"/>
                        <a:pt x="639" y="511"/>
                        <a:pt x="639" y="512"/>
                      </a:cubicBezTo>
                      <a:cubicBezTo>
                        <a:pt x="639" y="515"/>
                        <a:pt x="642" y="518"/>
                        <a:pt x="642" y="521"/>
                      </a:cubicBezTo>
                      <a:cubicBezTo>
                        <a:pt x="642" y="524"/>
                        <a:pt x="639" y="526"/>
                        <a:pt x="638" y="529"/>
                      </a:cubicBezTo>
                      <a:cubicBezTo>
                        <a:pt x="637" y="531"/>
                        <a:pt x="636" y="532"/>
                        <a:pt x="636" y="534"/>
                      </a:cubicBezTo>
                      <a:cubicBezTo>
                        <a:pt x="636" y="536"/>
                        <a:pt x="637" y="538"/>
                        <a:pt x="637" y="540"/>
                      </a:cubicBezTo>
                      <a:cubicBezTo>
                        <a:pt x="637" y="542"/>
                        <a:pt x="636" y="543"/>
                        <a:pt x="634" y="545"/>
                      </a:cubicBezTo>
                      <a:cubicBezTo>
                        <a:pt x="632" y="547"/>
                        <a:pt x="629" y="548"/>
                        <a:pt x="627" y="550"/>
                      </a:cubicBezTo>
                      <a:cubicBezTo>
                        <a:pt x="626" y="552"/>
                        <a:pt x="626" y="554"/>
                        <a:pt x="625" y="555"/>
                      </a:cubicBezTo>
                      <a:cubicBezTo>
                        <a:pt x="625" y="556"/>
                        <a:pt x="627" y="557"/>
                        <a:pt x="627" y="558"/>
                      </a:cubicBezTo>
                      <a:cubicBezTo>
                        <a:pt x="627" y="559"/>
                        <a:pt x="626" y="560"/>
                        <a:pt x="625" y="560"/>
                      </a:cubicBezTo>
                      <a:cubicBezTo>
                        <a:pt x="622" y="561"/>
                        <a:pt x="620" y="559"/>
                        <a:pt x="617" y="559"/>
                      </a:cubicBezTo>
                      <a:cubicBezTo>
                        <a:pt x="617" y="560"/>
                        <a:pt x="616" y="562"/>
                        <a:pt x="615" y="563"/>
                      </a:cubicBezTo>
                      <a:cubicBezTo>
                        <a:pt x="618" y="564"/>
                        <a:pt x="620" y="565"/>
                        <a:pt x="623" y="564"/>
                      </a:cubicBezTo>
                      <a:cubicBezTo>
                        <a:pt x="626" y="564"/>
                        <a:pt x="630" y="562"/>
                        <a:pt x="633" y="560"/>
                      </a:cubicBezTo>
                      <a:cubicBezTo>
                        <a:pt x="635" y="559"/>
                        <a:pt x="636" y="556"/>
                        <a:pt x="638" y="555"/>
                      </a:cubicBezTo>
                      <a:cubicBezTo>
                        <a:pt x="640" y="554"/>
                        <a:pt x="643" y="554"/>
                        <a:pt x="645" y="554"/>
                      </a:cubicBezTo>
                      <a:cubicBezTo>
                        <a:pt x="648" y="554"/>
                        <a:pt x="650" y="556"/>
                        <a:pt x="652" y="555"/>
                      </a:cubicBezTo>
                      <a:cubicBezTo>
                        <a:pt x="652" y="555"/>
                        <a:pt x="650" y="553"/>
                        <a:pt x="651" y="553"/>
                      </a:cubicBezTo>
                      <a:cubicBezTo>
                        <a:pt x="652" y="552"/>
                        <a:pt x="655" y="552"/>
                        <a:pt x="657" y="552"/>
                      </a:cubicBezTo>
                      <a:cubicBezTo>
                        <a:pt x="659" y="552"/>
                        <a:pt x="661" y="552"/>
                        <a:pt x="663" y="552"/>
                      </a:cubicBezTo>
                      <a:cubicBezTo>
                        <a:pt x="665" y="552"/>
                        <a:pt x="667" y="552"/>
                        <a:pt x="669" y="552"/>
                      </a:cubicBezTo>
                      <a:cubicBezTo>
                        <a:pt x="668" y="551"/>
                        <a:pt x="668" y="550"/>
                        <a:pt x="668" y="549"/>
                      </a:cubicBezTo>
                      <a:cubicBezTo>
                        <a:pt x="668" y="547"/>
                        <a:pt x="668" y="546"/>
                        <a:pt x="668" y="545"/>
                      </a:cubicBezTo>
                      <a:cubicBezTo>
                        <a:pt x="667" y="545"/>
                        <a:pt x="666" y="545"/>
                        <a:pt x="664" y="545"/>
                      </a:cubicBezTo>
                      <a:cubicBezTo>
                        <a:pt x="663" y="545"/>
                        <a:pt x="660" y="547"/>
                        <a:pt x="660" y="545"/>
                      </a:cubicBezTo>
                      <a:cubicBezTo>
                        <a:pt x="659" y="544"/>
                        <a:pt x="661" y="542"/>
                        <a:pt x="662" y="541"/>
                      </a:cubicBezTo>
                      <a:cubicBezTo>
                        <a:pt x="663" y="539"/>
                        <a:pt x="664" y="537"/>
                        <a:pt x="666" y="536"/>
                      </a:cubicBezTo>
                      <a:cubicBezTo>
                        <a:pt x="668" y="535"/>
                        <a:pt x="671" y="535"/>
                        <a:pt x="673" y="535"/>
                      </a:cubicBezTo>
                      <a:cubicBezTo>
                        <a:pt x="676" y="535"/>
                        <a:pt x="679" y="534"/>
                        <a:pt x="681" y="533"/>
                      </a:cubicBezTo>
                      <a:cubicBezTo>
                        <a:pt x="684" y="532"/>
                        <a:pt x="686" y="531"/>
                        <a:pt x="689" y="531"/>
                      </a:cubicBezTo>
                      <a:cubicBezTo>
                        <a:pt x="690" y="530"/>
                        <a:pt x="691" y="530"/>
                        <a:pt x="693" y="530"/>
                      </a:cubicBezTo>
                      <a:cubicBezTo>
                        <a:pt x="696" y="529"/>
                        <a:pt x="699" y="530"/>
                        <a:pt x="702" y="529"/>
                      </a:cubicBezTo>
                      <a:cubicBezTo>
                        <a:pt x="703" y="529"/>
                        <a:pt x="706" y="529"/>
                        <a:pt x="707" y="528"/>
                      </a:cubicBezTo>
                      <a:cubicBezTo>
                        <a:pt x="709" y="527"/>
                        <a:pt x="710" y="523"/>
                        <a:pt x="711" y="52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4" name="Freeform 2657"/>
                <p:cNvSpPr>
                  <a:spLocks noChangeAspect="1"/>
                </p:cNvSpPr>
                <p:nvPr/>
              </p:nvSpPr>
              <p:spPr bwMode="auto">
                <a:xfrm>
                  <a:off x="2798763" y="2740025"/>
                  <a:ext cx="339725" cy="196850"/>
                </a:xfrm>
                <a:custGeom>
                  <a:avLst/>
                  <a:gdLst>
                    <a:gd name="T0" fmla="*/ 130 w 178"/>
                    <a:gd name="T1" fmla="*/ 90 h 103"/>
                    <a:gd name="T2" fmla="*/ 137 w 178"/>
                    <a:gd name="T3" fmla="*/ 84 h 103"/>
                    <a:gd name="T4" fmla="*/ 143 w 178"/>
                    <a:gd name="T5" fmla="*/ 83 h 103"/>
                    <a:gd name="T6" fmla="*/ 147 w 178"/>
                    <a:gd name="T7" fmla="*/ 88 h 103"/>
                    <a:gd name="T8" fmla="*/ 165 w 178"/>
                    <a:gd name="T9" fmla="*/ 77 h 103"/>
                    <a:gd name="T10" fmla="*/ 160 w 178"/>
                    <a:gd name="T11" fmla="*/ 84 h 103"/>
                    <a:gd name="T12" fmla="*/ 179 w 178"/>
                    <a:gd name="T13" fmla="*/ 87 h 103"/>
                    <a:gd name="T14" fmla="*/ 165 w 178"/>
                    <a:gd name="T15" fmla="*/ 93 h 103"/>
                    <a:gd name="T16" fmla="*/ 150 w 178"/>
                    <a:gd name="T17" fmla="*/ 91 h 103"/>
                    <a:gd name="T18" fmla="*/ 136 w 178"/>
                    <a:gd name="T19" fmla="*/ 110 h 103"/>
                    <a:gd name="T20" fmla="*/ 142 w 178"/>
                    <a:gd name="T21" fmla="*/ 123 h 103"/>
                    <a:gd name="T22" fmla="*/ 157 w 178"/>
                    <a:gd name="T23" fmla="*/ 110 h 103"/>
                    <a:gd name="T24" fmla="*/ 170 w 178"/>
                    <a:gd name="T25" fmla="*/ 102 h 103"/>
                    <a:gd name="T26" fmla="*/ 200 w 178"/>
                    <a:gd name="T27" fmla="*/ 91 h 103"/>
                    <a:gd name="T28" fmla="*/ 208 w 178"/>
                    <a:gd name="T29" fmla="*/ 81 h 103"/>
                    <a:gd name="T30" fmla="*/ 201 w 178"/>
                    <a:gd name="T31" fmla="*/ 75 h 103"/>
                    <a:gd name="T32" fmla="*/ 189 w 178"/>
                    <a:gd name="T33" fmla="*/ 76 h 103"/>
                    <a:gd name="T34" fmla="*/ 171 w 178"/>
                    <a:gd name="T35" fmla="*/ 71 h 103"/>
                    <a:gd name="T36" fmla="*/ 171 w 178"/>
                    <a:gd name="T37" fmla="*/ 67 h 103"/>
                    <a:gd name="T38" fmla="*/ 159 w 178"/>
                    <a:gd name="T39" fmla="*/ 59 h 103"/>
                    <a:gd name="T40" fmla="*/ 157 w 178"/>
                    <a:gd name="T41" fmla="*/ 49 h 103"/>
                    <a:gd name="T42" fmla="*/ 160 w 178"/>
                    <a:gd name="T43" fmla="*/ 43 h 103"/>
                    <a:gd name="T44" fmla="*/ 160 w 178"/>
                    <a:gd name="T45" fmla="*/ 34 h 103"/>
                    <a:gd name="T46" fmla="*/ 148 w 178"/>
                    <a:gd name="T47" fmla="*/ 35 h 103"/>
                    <a:gd name="T48" fmla="*/ 133 w 178"/>
                    <a:gd name="T49" fmla="*/ 28 h 103"/>
                    <a:gd name="T50" fmla="*/ 157 w 178"/>
                    <a:gd name="T51" fmla="*/ 26 h 103"/>
                    <a:gd name="T52" fmla="*/ 172 w 178"/>
                    <a:gd name="T53" fmla="*/ 12 h 103"/>
                    <a:gd name="T54" fmla="*/ 160 w 178"/>
                    <a:gd name="T55" fmla="*/ 1 h 103"/>
                    <a:gd name="T56" fmla="*/ 133 w 178"/>
                    <a:gd name="T57" fmla="*/ 10 h 103"/>
                    <a:gd name="T58" fmla="*/ 112 w 178"/>
                    <a:gd name="T59" fmla="*/ 19 h 103"/>
                    <a:gd name="T60" fmla="*/ 90 w 178"/>
                    <a:gd name="T61" fmla="*/ 39 h 103"/>
                    <a:gd name="T62" fmla="*/ 75 w 178"/>
                    <a:gd name="T63" fmla="*/ 53 h 103"/>
                    <a:gd name="T64" fmla="*/ 57 w 178"/>
                    <a:gd name="T65" fmla="*/ 60 h 103"/>
                    <a:gd name="T66" fmla="*/ 40 w 178"/>
                    <a:gd name="T67" fmla="*/ 71 h 103"/>
                    <a:gd name="T68" fmla="*/ 23 w 178"/>
                    <a:gd name="T69" fmla="*/ 87 h 103"/>
                    <a:gd name="T70" fmla="*/ 7 w 178"/>
                    <a:gd name="T71" fmla="*/ 93 h 103"/>
                    <a:gd name="T72" fmla="*/ 7 w 178"/>
                    <a:gd name="T73" fmla="*/ 93 h 103"/>
                    <a:gd name="T74" fmla="*/ 60 w 178"/>
                    <a:gd name="T75" fmla="*/ 93 h 103"/>
                    <a:gd name="T76" fmla="*/ 65 w 178"/>
                    <a:gd name="T77" fmla="*/ 85 h 103"/>
                    <a:gd name="T78" fmla="*/ 75 w 178"/>
                    <a:gd name="T79" fmla="*/ 79 h 103"/>
                    <a:gd name="T80" fmla="*/ 81 w 178"/>
                    <a:gd name="T81" fmla="*/ 69 h 103"/>
                    <a:gd name="T82" fmla="*/ 87 w 178"/>
                    <a:gd name="T83" fmla="*/ 58 h 103"/>
                    <a:gd name="T84" fmla="*/ 101 w 178"/>
                    <a:gd name="T85" fmla="*/ 41 h 103"/>
                    <a:gd name="T86" fmla="*/ 111 w 178"/>
                    <a:gd name="T87" fmla="*/ 43 h 103"/>
                    <a:gd name="T88" fmla="*/ 120 w 178"/>
                    <a:gd name="T89" fmla="*/ 47 h 103"/>
                    <a:gd name="T90" fmla="*/ 120 w 178"/>
                    <a:gd name="T91" fmla="*/ 73 h 10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78"/>
                    <a:gd name="T139" fmla="*/ 0 h 103"/>
                    <a:gd name="T140" fmla="*/ 178 w 178"/>
                    <a:gd name="T141" fmla="*/ 103 h 10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78" h="103">
                      <a:moveTo>
                        <a:pt x="100" y="75"/>
                      </a:moveTo>
                      <a:cubicBezTo>
                        <a:pt x="103" y="75"/>
                        <a:pt x="106" y="75"/>
                        <a:pt x="108" y="75"/>
                      </a:cubicBezTo>
                      <a:cubicBezTo>
                        <a:pt x="110" y="75"/>
                        <a:pt x="113" y="76"/>
                        <a:pt x="114" y="75"/>
                      </a:cubicBezTo>
                      <a:cubicBezTo>
                        <a:pt x="115" y="74"/>
                        <a:pt x="113" y="71"/>
                        <a:pt x="114" y="70"/>
                      </a:cubicBezTo>
                      <a:cubicBezTo>
                        <a:pt x="114" y="68"/>
                        <a:pt x="115" y="64"/>
                        <a:pt x="118" y="64"/>
                      </a:cubicBezTo>
                      <a:cubicBezTo>
                        <a:pt x="119" y="64"/>
                        <a:pt x="118" y="67"/>
                        <a:pt x="119" y="69"/>
                      </a:cubicBezTo>
                      <a:cubicBezTo>
                        <a:pt x="119" y="70"/>
                        <a:pt x="118" y="72"/>
                        <a:pt x="119" y="73"/>
                      </a:cubicBezTo>
                      <a:cubicBezTo>
                        <a:pt x="119" y="74"/>
                        <a:pt x="121" y="74"/>
                        <a:pt x="122" y="73"/>
                      </a:cubicBezTo>
                      <a:cubicBezTo>
                        <a:pt x="126" y="72"/>
                        <a:pt x="128" y="69"/>
                        <a:pt x="131" y="67"/>
                      </a:cubicBezTo>
                      <a:cubicBezTo>
                        <a:pt x="133" y="66"/>
                        <a:pt x="135" y="63"/>
                        <a:pt x="137" y="64"/>
                      </a:cubicBezTo>
                      <a:cubicBezTo>
                        <a:pt x="139" y="65"/>
                        <a:pt x="135" y="66"/>
                        <a:pt x="134" y="68"/>
                      </a:cubicBezTo>
                      <a:cubicBezTo>
                        <a:pt x="133" y="69"/>
                        <a:pt x="132" y="70"/>
                        <a:pt x="133" y="70"/>
                      </a:cubicBezTo>
                      <a:cubicBezTo>
                        <a:pt x="135" y="71"/>
                        <a:pt x="137" y="70"/>
                        <a:pt x="139" y="70"/>
                      </a:cubicBezTo>
                      <a:cubicBezTo>
                        <a:pt x="143" y="71"/>
                        <a:pt x="149" y="69"/>
                        <a:pt x="149" y="72"/>
                      </a:cubicBezTo>
                      <a:cubicBezTo>
                        <a:pt x="149" y="75"/>
                        <a:pt x="142" y="72"/>
                        <a:pt x="139" y="74"/>
                      </a:cubicBezTo>
                      <a:cubicBezTo>
                        <a:pt x="138" y="74"/>
                        <a:pt x="138" y="76"/>
                        <a:pt x="137" y="77"/>
                      </a:cubicBezTo>
                      <a:cubicBezTo>
                        <a:pt x="136" y="77"/>
                        <a:pt x="136" y="74"/>
                        <a:pt x="135" y="74"/>
                      </a:cubicBezTo>
                      <a:cubicBezTo>
                        <a:pt x="132" y="74"/>
                        <a:pt x="128" y="75"/>
                        <a:pt x="125" y="76"/>
                      </a:cubicBezTo>
                      <a:cubicBezTo>
                        <a:pt x="122" y="78"/>
                        <a:pt x="118" y="80"/>
                        <a:pt x="116" y="83"/>
                      </a:cubicBezTo>
                      <a:cubicBezTo>
                        <a:pt x="114" y="85"/>
                        <a:pt x="113" y="88"/>
                        <a:pt x="113" y="91"/>
                      </a:cubicBezTo>
                      <a:cubicBezTo>
                        <a:pt x="112" y="93"/>
                        <a:pt x="113" y="95"/>
                        <a:pt x="114" y="96"/>
                      </a:cubicBezTo>
                      <a:cubicBezTo>
                        <a:pt x="115" y="98"/>
                        <a:pt x="116" y="102"/>
                        <a:pt x="118" y="102"/>
                      </a:cubicBezTo>
                      <a:cubicBezTo>
                        <a:pt x="120" y="103"/>
                        <a:pt x="123" y="100"/>
                        <a:pt x="125" y="98"/>
                      </a:cubicBezTo>
                      <a:cubicBezTo>
                        <a:pt x="127" y="96"/>
                        <a:pt x="129" y="94"/>
                        <a:pt x="131" y="91"/>
                      </a:cubicBezTo>
                      <a:cubicBezTo>
                        <a:pt x="133" y="89"/>
                        <a:pt x="133" y="85"/>
                        <a:pt x="136" y="83"/>
                      </a:cubicBezTo>
                      <a:cubicBezTo>
                        <a:pt x="137" y="82"/>
                        <a:pt x="139" y="85"/>
                        <a:pt x="141" y="85"/>
                      </a:cubicBezTo>
                      <a:cubicBezTo>
                        <a:pt x="144" y="85"/>
                        <a:pt x="146" y="85"/>
                        <a:pt x="148" y="84"/>
                      </a:cubicBezTo>
                      <a:cubicBezTo>
                        <a:pt x="154" y="82"/>
                        <a:pt x="160" y="78"/>
                        <a:pt x="166" y="76"/>
                      </a:cubicBezTo>
                      <a:cubicBezTo>
                        <a:pt x="170" y="75"/>
                        <a:pt x="174" y="76"/>
                        <a:pt x="176" y="73"/>
                      </a:cubicBezTo>
                      <a:cubicBezTo>
                        <a:pt x="178" y="71"/>
                        <a:pt x="175" y="68"/>
                        <a:pt x="173" y="67"/>
                      </a:cubicBezTo>
                      <a:cubicBezTo>
                        <a:pt x="171" y="66"/>
                        <a:pt x="168" y="67"/>
                        <a:pt x="167" y="66"/>
                      </a:cubicBezTo>
                      <a:cubicBezTo>
                        <a:pt x="166" y="65"/>
                        <a:pt x="168" y="62"/>
                        <a:pt x="167" y="62"/>
                      </a:cubicBezTo>
                      <a:cubicBezTo>
                        <a:pt x="163" y="62"/>
                        <a:pt x="161" y="66"/>
                        <a:pt x="157" y="67"/>
                      </a:cubicBezTo>
                      <a:cubicBezTo>
                        <a:pt x="156" y="67"/>
                        <a:pt x="158" y="64"/>
                        <a:pt x="157" y="63"/>
                      </a:cubicBezTo>
                      <a:cubicBezTo>
                        <a:pt x="154" y="62"/>
                        <a:pt x="150" y="63"/>
                        <a:pt x="146" y="62"/>
                      </a:cubicBezTo>
                      <a:cubicBezTo>
                        <a:pt x="144" y="61"/>
                        <a:pt x="143" y="60"/>
                        <a:pt x="142" y="59"/>
                      </a:cubicBezTo>
                      <a:cubicBezTo>
                        <a:pt x="141" y="58"/>
                        <a:pt x="144" y="58"/>
                        <a:pt x="144" y="57"/>
                      </a:cubicBezTo>
                      <a:cubicBezTo>
                        <a:pt x="144" y="56"/>
                        <a:pt x="143" y="56"/>
                        <a:pt x="142" y="56"/>
                      </a:cubicBezTo>
                      <a:cubicBezTo>
                        <a:pt x="140" y="55"/>
                        <a:pt x="138" y="56"/>
                        <a:pt x="136" y="55"/>
                      </a:cubicBezTo>
                      <a:cubicBezTo>
                        <a:pt x="134" y="53"/>
                        <a:pt x="133" y="51"/>
                        <a:pt x="132" y="49"/>
                      </a:cubicBezTo>
                      <a:cubicBezTo>
                        <a:pt x="132" y="46"/>
                        <a:pt x="135" y="44"/>
                        <a:pt x="134" y="41"/>
                      </a:cubicBezTo>
                      <a:cubicBezTo>
                        <a:pt x="134" y="40"/>
                        <a:pt x="132" y="41"/>
                        <a:pt x="131" y="41"/>
                      </a:cubicBezTo>
                      <a:cubicBezTo>
                        <a:pt x="129" y="41"/>
                        <a:pt x="126" y="42"/>
                        <a:pt x="127" y="41"/>
                      </a:cubicBezTo>
                      <a:cubicBezTo>
                        <a:pt x="128" y="38"/>
                        <a:pt x="132" y="38"/>
                        <a:pt x="133" y="36"/>
                      </a:cubicBezTo>
                      <a:cubicBezTo>
                        <a:pt x="135" y="34"/>
                        <a:pt x="137" y="31"/>
                        <a:pt x="137" y="28"/>
                      </a:cubicBezTo>
                      <a:cubicBezTo>
                        <a:pt x="137" y="27"/>
                        <a:pt x="134" y="28"/>
                        <a:pt x="133" y="28"/>
                      </a:cubicBezTo>
                      <a:cubicBezTo>
                        <a:pt x="131" y="28"/>
                        <a:pt x="129" y="29"/>
                        <a:pt x="127" y="30"/>
                      </a:cubicBezTo>
                      <a:cubicBezTo>
                        <a:pt x="125" y="30"/>
                        <a:pt x="124" y="30"/>
                        <a:pt x="123" y="29"/>
                      </a:cubicBezTo>
                      <a:cubicBezTo>
                        <a:pt x="123" y="28"/>
                        <a:pt x="124" y="27"/>
                        <a:pt x="123" y="26"/>
                      </a:cubicBezTo>
                      <a:cubicBezTo>
                        <a:pt x="120" y="24"/>
                        <a:pt x="111" y="27"/>
                        <a:pt x="111" y="23"/>
                      </a:cubicBezTo>
                      <a:cubicBezTo>
                        <a:pt x="111" y="19"/>
                        <a:pt x="119" y="20"/>
                        <a:pt x="123" y="20"/>
                      </a:cubicBezTo>
                      <a:cubicBezTo>
                        <a:pt x="126" y="20"/>
                        <a:pt x="128" y="23"/>
                        <a:pt x="131" y="22"/>
                      </a:cubicBezTo>
                      <a:cubicBezTo>
                        <a:pt x="136" y="20"/>
                        <a:pt x="141" y="17"/>
                        <a:pt x="145" y="13"/>
                      </a:cubicBezTo>
                      <a:cubicBezTo>
                        <a:pt x="146" y="12"/>
                        <a:pt x="143" y="11"/>
                        <a:pt x="143" y="10"/>
                      </a:cubicBezTo>
                      <a:cubicBezTo>
                        <a:pt x="143" y="9"/>
                        <a:pt x="147" y="8"/>
                        <a:pt x="146" y="7"/>
                      </a:cubicBezTo>
                      <a:cubicBezTo>
                        <a:pt x="143" y="4"/>
                        <a:pt x="138" y="2"/>
                        <a:pt x="133" y="1"/>
                      </a:cubicBezTo>
                      <a:cubicBezTo>
                        <a:pt x="130" y="0"/>
                        <a:pt x="127" y="0"/>
                        <a:pt x="124" y="1"/>
                      </a:cubicBezTo>
                      <a:cubicBezTo>
                        <a:pt x="119" y="3"/>
                        <a:pt x="116" y="6"/>
                        <a:pt x="111" y="8"/>
                      </a:cubicBezTo>
                      <a:cubicBezTo>
                        <a:pt x="109" y="9"/>
                        <a:pt x="107" y="7"/>
                        <a:pt x="105" y="8"/>
                      </a:cubicBezTo>
                      <a:cubicBezTo>
                        <a:pt x="101" y="10"/>
                        <a:pt x="97" y="13"/>
                        <a:pt x="93" y="16"/>
                      </a:cubicBezTo>
                      <a:cubicBezTo>
                        <a:pt x="90" y="18"/>
                        <a:pt x="87" y="20"/>
                        <a:pt x="84" y="22"/>
                      </a:cubicBezTo>
                      <a:cubicBezTo>
                        <a:pt x="81" y="25"/>
                        <a:pt x="78" y="29"/>
                        <a:pt x="75" y="32"/>
                      </a:cubicBezTo>
                      <a:cubicBezTo>
                        <a:pt x="73" y="35"/>
                        <a:pt x="71" y="37"/>
                        <a:pt x="69" y="39"/>
                      </a:cubicBezTo>
                      <a:cubicBezTo>
                        <a:pt x="67" y="41"/>
                        <a:pt x="65" y="43"/>
                        <a:pt x="62" y="44"/>
                      </a:cubicBezTo>
                      <a:cubicBezTo>
                        <a:pt x="60" y="45"/>
                        <a:pt x="57" y="46"/>
                        <a:pt x="54" y="47"/>
                      </a:cubicBezTo>
                      <a:cubicBezTo>
                        <a:pt x="51" y="48"/>
                        <a:pt x="49" y="49"/>
                        <a:pt x="47" y="50"/>
                      </a:cubicBezTo>
                      <a:cubicBezTo>
                        <a:pt x="44" y="52"/>
                        <a:pt x="42" y="55"/>
                        <a:pt x="39" y="57"/>
                      </a:cubicBezTo>
                      <a:cubicBezTo>
                        <a:pt x="37" y="58"/>
                        <a:pt x="35" y="57"/>
                        <a:pt x="33" y="59"/>
                      </a:cubicBezTo>
                      <a:cubicBezTo>
                        <a:pt x="31" y="61"/>
                        <a:pt x="29" y="64"/>
                        <a:pt x="27" y="66"/>
                      </a:cubicBezTo>
                      <a:cubicBezTo>
                        <a:pt x="25" y="68"/>
                        <a:pt x="22" y="71"/>
                        <a:pt x="19" y="72"/>
                      </a:cubicBezTo>
                      <a:cubicBezTo>
                        <a:pt x="17" y="74"/>
                        <a:pt x="14" y="74"/>
                        <a:pt x="12" y="75"/>
                      </a:cubicBezTo>
                      <a:cubicBezTo>
                        <a:pt x="10" y="76"/>
                        <a:pt x="8" y="76"/>
                        <a:pt x="6" y="77"/>
                      </a:cubicBezTo>
                      <a:cubicBezTo>
                        <a:pt x="4" y="78"/>
                        <a:pt x="2" y="81"/>
                        <a:pt x="0" y="83"/>
                      </a:cubicBezTo>
                      <a:cubicBezTo>
                        <a:pt x="3" y="81"/>
                        <a:pt x="4" y="79"/>
                        <a:pt x="6" y="77"/>
                      </a:cubicBezTo>
                      <a:cubicBezTo>
                        <a:pt x="12" y="77"/>
                        <a:pt x="19" y="77"/>
                        <a:pt x="25" y="77"/>
                      </a:cubicBezTo>
                      <a:cubicBezTo>
                        <a:pt x="33" y="77"/>
                        <a:pt x="42" y="77"/>
                        <a:pt x="50" y="77"/>
                      </a:cubicBezTo>
                      <a:cubicBezTo>
                        <a:pt x="50" y="76"/>
                        <a:pt x="49" y="74"/>
                        <a:pt x="50" y="73"/>
                      </a:cubicBezTo>
                      <a:cubicBezTo>
                        <a:pt x="51" y="72"/>
                        <a:pt x="52" y="71"/>
                        <a:pt x="54" y="71"/>
                      </a:cubicBezTo>
                      <a:cubicBezTo>
                        <a:pt x="56" y="70"/>
                        <a:pt x="59" y="72"/>
                        <a:pt x="60" y="71"/>
                      </a:cubicBezTo>
                      <a:cubicBezTo>
                        <a:pt x="62" y="70"/>
                        <a:pt x="61" y="68"/>
                        <a:pt x="62" y="66"/>
                      </a:cubicBezTo>
                      <a:cubicBezTo>
                        <a:pt x="63" y="65"/>
                        <a:pt x="65" y="65"/>
                        <a:pt x="66" y="63"/>
                      </a:cubicBezTo>
                      <a:cubicBezTo>
                        <a:pt x="67" y="61"/>
                        <a:pt x="66" y="59"/>
                        <a:pt x="67" y="57"/>
                      </a:cubicBezTo>
                      <a:cubicBezTo>
                        <a:pt x="68" y="55"/>
                        <a:pt x="71" y="53"/>
                        <a:pt x="73" y="51"/>
                      </a:cubicBezTo>
                      <a:cubicBezTo>
                        <a:pt x="73" y="50"/>
                        <a:pt x="71" y="49"/>
                        <a:pt x="72" y="48"/>
                      </a:cubicBezTo>
                      <a:cubicBezTo>
                        <a:pt x="73" y="45"/>
                        <a:pt x="76" y="42"/>
                        <a:pt x="78" y="39"/>
                      </a:cubicBezTo>
                      <a:cubicBezTo>
                        <a:pt x="79" y="37"/>
                        <a:pt x="81" y="34"/>
                        <a:pt x="84" y="34"/>
                      </a:cubicBezTo>
                      <a:cubicBezTo>
                        <a:pt x="86" y="34"/>
                        <a:pt x="85" y="39"/>
                        <a:pt x="87" y="39"/>
                      </a:cubicBezTo>
                      <a:cubicBezTo>
                        <a:pt x="89" y="40"/>
                        <a:pt x="90" y="36"/>
                        <a:pt x="92" y="36"/>
                      </a:cubicBezTo>
                      <a:cubicBezTo>
                        <a:pt x="94" y="36"/>
                        <a:pt x="96" y="37"/>
                        <a:pt x="98" y="38"/>
                      </a:cubicBezTo>
                      <a:cubicBezTo>
                        <a:pt x="98" y="38"/>
                        <a:pt x="99" y="39"/>
                        <a:pt x="100" y="39"/>
                      </a:cubicBezTo>
                      <a:cubicBezTo>
                        <a:pt x="99" y="46"/>
                        <a:pt x="98" y="53"/>
                        <a:pt x="98" y="61"/>
                      </a:cubicBezTo>
                      <a:cubicBezTo>
                        <a:pt x="98" y="61"/>
                        <a:pt x="99" y="61"/>
                        <a:pt x="100" y="61"/>
                      </a:cubicBezTo>
                      <a:cubicBezTo>
                        <a:pt x="100" y="65"/>
                        <a:pt x="100" y="70"/>
                        <a:pt x="100" y="7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5" name="Freeform 2658"/>
                <p:cNvSpPr>
                  <a:spLocks noChangeAspect="1"/>
                </p:cNvSpPr>
                <p:nvPr/>
              </p:nvSpPr>
              <p:spPr bwMode="auto">
                <a:xfrm>
                  <a:off x="889000" y="1930400"/>
                  <a:ext cx="749300" cy="627063"/>
                </a:xfrm>
                <a:custGeom>
                  <a:avLst/>
                  <a:gdLst>
                    <a:gd name="T0" fmla="*/ 460 w 394"/>
                    <a:gd name="T1" fmla="*/ 395 h 329"/>
                    <a:gd name="T2" fmla="*/ 456 w 394"/>
                    <a:gd name="T3" fmla="*/ 369 h 329"/>
                    <a:gd name="T4" fmla="*/ 447 w 394"/>
                    <a:gd name="T5" fmla="*/ 366 h 329"/>
                    <a:gd name="T6" fmla="*/ 432 w 394"/>
                    <a:gd name="T7" fmla="*/ 343 h 329"/>
                    <a:gd name="T8" fmla="*/ 419 w 394"/>
                    <a:gd name="T9" fmla="*/ 311 h 329"/>
                    <a:gd name="T10" fmla="*/ 420 w 394"/>
                    <a:gd name="T11" fmla="*/ 324 h 329"/>
                    <a:gd name="T12" fmla="*/ 416 w 394"/>
                    <a:gd name="T13" fmla="*/ 347 h 329"/>
                    <a:gd name="T14" fmla="*/ 404 w 394"/>
                    <a:gd name="T15" fmla="*/ 309 h 329"/>
                    <a:gd name="T16" fmla="*/ 393 w 394"/>
                    <a:gd name="T17" fmla="*/ 322 h 329"/>
                    <a:gd name="T18" fmla="*/ 357 w 394"/>
                    <a:gd name="T19" fmla="*/ 298 h 329"/>
                    <a:gd name="T20" fmla="*/ 340 w 394"/>
                    <a:gd name="T21" fmla="*/ 285 h 329"/>
                    <a:gd name="T22" fmla="*/ 295 w 394"/>
                    <a:gd name="T23" fmla="*/ 270 h 329"/>
                    <a:gd name="T24" fmla="*/ 274 w 394"/>
                    <a:gd name="T25" fmla="*/ 257 h 329"/>
                    <a:gd name="T26" fmla="*/ 248 w 394"/>
                    <a:gd name="T27" fmla="*/ 256 h 329"/>
                    <a:gd name="T28" fmla="*/ 230 w 394"/>
                    <a:gd name="T29" fmla="*/ 280 h 329"/>
                    <a:gd name="T30" fmla="*/ 188 w 394"/>
                    <a:gd name="T31" fmla="*/ 297 h 329"/>
                    <a:gd name="T32" fmla="*/ 200 w 394"/>
                    <a:gd name="T33" fmla="*/ 271 h 329"/>
                    <a:gd name="T34" fmla="*/ 241 w 394"/>
                    <a:gd name="T35" fmla="*/ 253 h 329"/>
                    <a:gd name="T36" fmla="*/ 219 w 394"/>
                    <a:gd name="T37" fmla="*/ 246 h 329"/>
                    <a:gd name="T38" fmla="*/ 184 w 394"/>
                    <a:gd name="T39" fmla="*/ 281 h 329"/>
                    <a:gd name="T40" fmla="*/ 164 w 394"/>
                    <a:gd name="T41" fmla="*/ 307 h 329"/>
                    <a:gd name="T42" fmla="*/ 129 w 394"/>
                    <a:gd name="T43" fmla="*/ 334 h 329"/>
                    <a:gd name="T44" fmla="*/ 85 w 394"/>
                    <a:gd name="T45" fmla="*/ 357 h 329"/>
                    <a:gd name="T46" fmla="*/ 58 w 394"/>
                    <a:gd name="T47" fmla="*/ 373 h 329"/>
                    <a:gd name="T48" fmla="*/ 16 w 394"/>
                    <a:gd name="T49" fmla="*/ 389 h 329"/>
                    <a:gd name="T50" fmla="*/ 28 w 394"/>
                    <a:gd name="T51" fmla="*/ 371 h 329"/>
                    <a:gd name="T52" fmla="*/ 85 w 394"/>
                    <a:gd name="T53" fmla="*/ 342 h 329"/>
                    <a:gd name="T54" fmla="*/ 115 w 394"/>
                    <a:gd name="T55" fmla="*/ 304 h 329"/>
                    <a:gd name="T56" fmla="*/ 85 w 394"/>
                    <a:gd name="T57" fmla="*/ 319 h 329"/>
                    <a:gd name="T58" fmla="*/ 69 w 394"/>
                    <a:gd name="T59" fmla="*/ 303 h 329"/>
                    <a:gd name="T60" fmla="*/ 47 w 394"/>
                    <a:gd name="T61" fmla="*/ 305 h 329"/>
                    <a:gd name="T62" fmla="*/ 52 w 394"/>
                    <a:gd name="T63" fmla="*/ 275 h 329"/>
                    <a:gd name="T64" fmla="*/ 29 w 394"/>
                    <a:gd name="T65" fmla="*/ 285 h 329"/>
                    <a:gd name="T66" fmla="*/ 30 w 394"/>
                    <a:gd name="T67" fmla="*/ 259 h 329"/>
                    <a:gd name="T68" fmla="*/ 17 w 394"/>
                    <a:gd name="T69" fmla="*/ 250 h 329"/>
                    <a:gd name="T70" fmla="*/ 42 w 394"/>
                    <a:gd name="T71" fmla="*/ 211 h 329"/>
                    <a:gd name="T72" fmla="*/ 91 w 394"/>
                    <a:gd name="T73" fmla="*/ 198 h 329"/>
                    <a:gd name="T74" fmla="*/ 105 w 394"/>
                    <a:gd name="T75" fmla="*/ 173 h 329"/>
                    <a:gd name="T76" fmla="*/ 75 w 394"/>
                    <a:gd name="T77" fmla="*/ 175 h 329"/>
                    <a:gd name="T78" fmla="*/ 41 w 394"/>
                    <a:gd name="T79" fmla="*/ 152 h 329"/>
                    <a:gd name="T80" fmla="*/ 60 w 394"/>
                    <a:gd name="T81" fmla="*/ 133 h 329"/>
                    <a:gd name="T82" fmla="*/ 80 w 394"/>
                    <a:gd name="T83" fmla="*/ 133 h 329"/>
                    <a:gd name="T84" fmla="*/ 110 w 394"/>
                    <a:gd name="T85" fmla="*/ 116 h 329"/>
                    <a:gd name="T86" fmla="*/ 115 w 394"/>
                    <a:gd name="T87" fmla="*/ 116 h 329"/>
                    <a:gd name="T88" fmla="*/ 86 w 394"/>
                    <a:gd name="T89" fmla="*/ 95 h 329"/>
                    <a:gd name="T90" fmla="*/ 111 w 394"/>
                    <a:gd name="T91" fmla="*/ 60 h 329"/>
                    <a:gd name="T92" fmla="*/ 165 w 394"/>
                    <a:gd name="T93" fmla="*/ 24 h 329"/>
                    <a:gd name="T94" fmla="*/ 217 w 394"/>
                    <a:gd name="T95" fmla="*/ 12 h 329"/>
                    <a:gd name="T96" fmla="*/ 236 w 394"/>
                    <a:gd name="T97" fmla="*/ 17 h 329"/>
                    <a:gd name="T98" fmla="*/ 255 w 394"/>
                    <a:gd name="T99" fmla="*/ 19 h 329"/>
                    <a:gd name="T100" fmla="*/ 282 w 394"/>
                    <a:gd name="T101" fmla="*/ 20 h 329"/>
                    <a:gd name="T102" fmla="*/ 321 w 394"/>
                    <a:gd name="T103" fmla="*/ 23 h 329"/>
                    <a:gd name="T104" fmla="*/ 374 w 394"/>
                    <a:gd name="T105" fmla="*/ 38 h 329"/>
                    <a:gd name="T106" fmla="*/ 423 w 394"/>
                    <a:gd name="T107" fmla="*/ 46 h 329"/>
                    <a:gd name="T108" fmla="*/ 367 w 394"/>
                    <a:gd name="T109" fmla="*/ 269 h 329"/>
                    <a:gd name="T110" fmla="*/ 388 w 394"/>
                    <a:gd name="T111" fmla="*/ 304 h 329"/>
                    <a:gd name="T112" fmla="*/ 409 w 394"/>
                    <a:gd name="T113" fmla="*/ 289 h 329"/>
                    <a:gd name="T114" fmla="*/ 431 w 394"/>
                    <a:gd name="T115" fmla="*/ 304 h 329"/>
                    <a:gd name="T116" fmla="*/ 453 w 394"/>
                    <a:gd name="T117" fmla="*/ 355 h 3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94"/>
                    <a:gd name="T178" fmla="*/ 0 h 329"/>
                    <a:gd name="T179" fmla="*/ 394 w 394"/>
                    <a:gd name="T180" fmla="*/ 329 h 3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94" h="329">
                      <a:moveTo>
                        <a:pt x="394" y="307"/>
                      </a:moveTo>
                      <a:cubicBezTo>
                        <a:pt x="393" y="309"/>
                        <a:pt x="391" y="310"/>
                        <a:pt x="391" y="312"/>
                      </a:cubicBezTo>
                      <a:cubicBezTo>
                        <a:pt x="389" y="316"/>
                        <a:pt x="389" y="319"/>
                        <a:pt x="388" y="323"/>
                      </a:cubicBezTo>
                      <a:cubicBezTo>
                        <a:pt x="387" y="325"/>
                        <a:pt x="386" y="328"/>
                        <a:pt x="384" y="329"/>
                      </a:cubicBezTo>
                      <a:cubicBezTo>
                        <a:pt x="382" y="329"/>
                        <a:pt x="380" y="328"/>
                        <a:pt x="380" y="327"/>
                      </a:cubicBezTo>
                      <a:cubicBezTo>
                        <a:pt x="379" y="324"/>
                        <a:pt x="381" y="322"/>
                        <a:pt x="381" y="320"/>
                      </a:cubicBezTo>
                      <a:cubicBezTo>
                        <a:pt x="381" y="317"/>
                        <a:pt x="382" y="314"/>
                        <a:pt x="382" y="311"/>
                      </a:cubicBezTo>
                      <a:cubicBezTo>
                        <a:pt x="382" y="309"/>
                        <a:pt x="383" y="307"/>
                        <a:pt x="381" y="307"/>
                      </a:cubicBezTo>
                      <a:cubicBezTo>
                        <a:pt x="378" y="306"/>
                        <a:pt x="375" y="307"/>
                        <a:pt x="373" y="309"/>
                      </a:cubicBezTo>
                      <a:cubicBezTo>
                        <a:pt x="371" y="310"/>
                        <a:pt x="372" y="314"/>
                        <a:pt x="370" y="315"/>
                      </a:cubicBezTo>
                      <a:cubicBezTo>
                        <a:pt x="369" y="316"/>
                        <a:pt x="368" y="313"/>
                        <a:pt x="368" y="312"/>
                      </a:cubicBezTo>
                      <a:cubicBezTo>
                        <a:pt x="369" y="309"/>
                        <a:pt x="372" y="308"/>
                        <a:pt x="373" y="305"/>
                      </a:cubicBezTo>
                      <a:cubicBezTo>
                        <a:pt x="373" y="303"/>
                        <a:pt x="370" y="302"/>
                        <a:pt x="369" y="300"/>
                      </a:cubicBezTo>
                      <a:cubicBezTo>
                        <a:pt x="369" y="299"/>
                        <a:pt x="370" y="297"/>
                        <a:pt x="369" y="295"/>
                      </a:cubicBezTo>
                      <a:cubicBezTo>
                        <a:pt x="368" y="292"/>
                        <a:pt x="366" y="291"/>
                        <a:pt x="364" y="289"/>
                      </a:cubicBezTo>
                      <a:cubicBezTo>
                        <a:pt x="363" y="288"/>
                        <a:pt x="361" y="288"/>
                        <a:pt x="361" y="286"/>
                      </a:cubicBezTo>
                      <a:cubicBezTo>
                        <a:pt x="360" y="284"/>
                        <a:pt x="361" y="281"/>
                        <a:pt x="361" y="278"/>
                      </a:cubicBezTo>
                      <a:cubicBezTo>
                        <a:pt x="360" y="276"/>
                        <a:pt x="360" y="274"/>
                        <a:pt x="359" y="273"/>
                      </a:cubicBezTo>
                      <a:cubicBezTo>
                        <a:pt x="358" y="271"/>
                        <a:pt x="355" y="271"/>
                        <a:pt x="354" y="269"/>
                      </a:cubicBezTo>
                      <a:cubicBezTo>
                        <a:pt x="352" y="266"/>
                        <a:pt x="351" y="262"/>
                        <a:pt x="350" y="259"/>
                      </a:cubicBezTo>
                      <a:cubicBezTo>
                        <a:pt x="349" y="257"/>
                        <a:pt x="351" y="254"/>
                        <a:pt x="350" y="252"/>
                      </a:cubicBezTo>
                      <a:cubicBezTo>
                        <a:pt x="350" y="251"/>
                        <a:pt x="347" y="251"/>
                        <a:pt x="347" y="252"/>
                      </a:cubicBezTo>
                      <a:cubicBezTo>
                        <a:pt x="346" y="256"/>
                        <a:pt x="346" y="260"/>
                        <a:pt x="347" y="264"/>
                      </a:cubicBezTo>
                      <a:cubicBezTo>
                        <a:pt x="348" y="266"/>
                        <a:pt x="349" y="268"/>
                        <a:pt x="351" y="270"/>
                      </a:cubicBezTo>
                      <a:cubicBezTo>
                        <a:pt x="352" y="272"/>
                        <a:pt x="355" y="272"/>
                        <a:pt x="356" y="274"/>
                      </a:cubicBezTo>
                      <a:cubicBezTo>
                        <a:pt x="357" y="275"/>
                        <a:pt x="358" y="277"/>
                        <a:pt x="357" y="279"/>
                      </a:cubicBezTo>
                      <a:cubicBezTo>
                        <a:pt x="356" y="281"/>
                        <a:pt x="354" y="284"/>
                        <a:pt x="352" y="286"/>
                      </a:cubicBezTo>
                      <a:cubicBezTo>
                        <a:pt x="351" y="287"/>
                        <a:pt x="349" y="288"/>
                        <a:pt x="347" y="289"/>
                      </a:cubicBezTo>
                      <a:cubicBezTo>
                        <a:pt x="346" y="289"/>
                        <a:pt x="345" y="288"/>
                        <a:pt x="345" y="288"/>
                      </a:cubicBezTo>
                      <a:cubicBezTo>
                        <a:pt x="345" y="282"/>
                        <a:pt x="349" y="276"/>
                        <a:pt x="347" y="271"/>
                      </a:cubicBezTo>
                      <a:cubicBezTo>
                        <a:pt x="347" y="268"/>
                        <a:pt x="342" y="269"/>
                        <a:pt x="340" y="267"/>
                      </a:cubicBezTo>
                      <a:cubicBezTo>
                        <a:pt x="338" y="264"/>
                        <a:pt x="339" y="260"/>
                        <a:pt x="337" y="257"/>
                      </a:cubicBezTo>
                      <a:cubicBezTo>
                        <a:pt x="336" y="256"/>
                        <a:pt x="333" y="257"/>
                        <a:pt x="332" y="257"/>
                      </a:cubicBezTo>
                      <a:cubicBezTo>
                        <a:pt x="330" y="257"/>
                        <a:pt x="326" y="256"/>
                        <a:pt x="327" y="257"/>
                      </a:cubicBezTo>
                      <a:cubicBezTo>
                        <a:pt x="328" y="260"/>
                        <a:pt x="335" y="261"/>
                        <a:pt x="335" y="264"/>
                      </a:cubicBezTo>
                      <a:cubicBezTo>
                        <a:pt x="335" y="267"/>
                        <a:pt x="331" y="268"/>
                        <a:pt x="328" y="268"/>
                      </a:cubicBezTo>
                      <a:cubicBezTo>
                        <a:pt x="325" y="268"/>
                        <a:pt x="321" y="266"/>
                        <a:pt x="318" y="264"/>
                      </a:cubicBezTo>
                      <a:cubicBezTo>
                        <a:pt x="316" y="262"/>
                        <a:pt x="316" y="259"/>
                        <a:pt x="315" y="257"/>
                      </a:cubicBezTo>
                      <a:cubicBezTo>
                        <a:pt x="313" y="255"/>
                        <a:pt x="311" y="254"/>
                        <a:pt x="309" y="253"/>
                      </a:cubicBezTo>
                      <a:cubicBezTo>
                        <a:pt x="306" y="251"/>
                        <a:pt x="300" y="252"/>
                        <a:pt x="298" y="248"/>
                      </a:cubicBezTo>
                      <a:cubicBezTo>
                        <a:pt x="297" y="245"/>
                        <a:pt x="302" y="242"/>
                        <a:pt x="303" y="239"/>
                      </a:cubicBezTo>
                      <a:cubicBezTo>
                        <a:pt x="304" y="237"/>
                        <a:pt x="305" y="233"/>
                        <a:pt x="303" y="233"/>
                      </a:cubicBezTo>
                      <a:cubicBezTo>
                        <a:pt x="299" y="234"/>
                        <a:pt x="298" y="240"/>
                        <a:pt x="293" y="241"/>
                      </a:cubicBezTo>
                      <a:cubicBezTo>
                        <a:pt x="290" y="242"/>
                        <a:pt x="287" y="239"/>
                        <a:pt x="284" y="237"/>
                      </a:cubicBezTo>
                      <a:cubicBezTo>
                        <a:pt x="283" y="236"/>
                        <a:pt x="283" y="234"/>
                        <a:pt x="281" y="233"/>
                      </a:cubicBezTo>
                      <a:cubicBezTo>
                        <a:pt x="279" y="232"/>
                        <a:pt x="276" y="231"/>
                        <a:pt x="273" y="231"/>
                      </a:cubicBezTo>
                      <a:cubicBezTo>
                        <a:pt x="266" y="230"/>
                        <a:pt x="258" y="233"/>
                        <a:pt x="252" y="231"/>
                      </a:cubicBezTo>
                      <a:cubicBezTo>
                        <a:pt x="249" y="231"/>
                        <a:pt x="247" y="228"/>
                        <a:pt x="246" y="225"/>
                      </a:cubicBezTo>
                      <a:cubicBezTo>
                        <a:pt x="245" y="224"/>
                        <a:pt x="249" y="222"/>
                        <a:pt x="248" y="221"/>
                      </a:cubicBezTo>
                      <a:cubicBezTo>
                        <a:pt x="246" y="220"/>
                        <a:pt x="245" y="223"/>
                        <a:pt x="243" y="223"/>
                      </a:cubicBezTo>
                      <a:cubicBezTo>
                        <a:pt x="241" y="223"/>
                        <a:pt x="239" y="222"/>
                        <a:pt x="237" y="221"/>
                      </a:cubicBezTo>
                      <a:cubicBezTo>
                        <a:pt x="234" y="219"/>
                        <a:pt x="230" y="218"/>
                        <a:pt x="229" y="214"/>
                      </a:cubicBezTo>
                      <a:cubicBezTo>
                        <a:pt x="229" y="212"/>
                        <a:pt x="238" y="210"/>
                        <a:pt x="236" y="208"/>
                      </a:cubicBezTo>
                      <a:cubicBezTo>
                        <a:pt x="232" y="206"/>
                        <a:pt x="228" y="211"/>
                        <a:pt x="224" y="211"/>
                      </a:cubicBezTo>
                      <a:cubicBezTo>
                        <a:pt x="221" y="211"/>
                        <a:pt x="218" y="209"/>
                        <a:pt x="215" y="209"/>
                      </a:cubicBezTo>
                      <a:cubicBezTo>
                        <a:pt x="212" y="210"/>
                        <a:pt x="208" y="211"/>
                        <a:pt x="207" y="213"/>
                      </a:cubicBezTo>
                      <a:cubicBezTo>
                        <a:pt x="206" y="215"/>
                        <a:pt x="210" y="215"/>
                        <a:pt x="210" y="217"/>
                      </a:cubicBezTo>
                      <a:cubicBezTo>
                        <a:pt x="211" y="219"/>
                        <a:pt x="212" y="221"/>
                        <a:pt x="210" y="223"/>
                      </a:cubicBezTo>
                      <a:cubicBezTo>
                        <a:pt x="208" y="227"/>
                        <a:pt x="204" y="231"/>
                        <a:pt x="200" y="233"/>
                      </a:cubicBezTo>
                      <a:cubicBezTo>
                        <a:pt x="198" y="234"/>
                        <a:pt x="194" y="232"/>
                        <a:pt x="192" y="233"/>
                      </a:cubicBezTo>
                      <a:cubicBezTo>
                        <a:pt x="190" y="234"/>
                        <a:pt x="189" y="237"/>
                        <a:pt x="187" y="238"/>
                      </a:cubicBezTo>
                      <a:cubicBezTo>
                        <a:pt x="181" y="243"/>
                        <a:pt x="175" y="249"/>
                        <a:pt x="167" y="252"/>
                      </a:cubicBezTo>
                      <a:cubicBezTo>
                        <a:pt x="164" y="253"/>
                        <a:pt x="160" y="253"/>
                        <a:pt x="157" y="252"/>
                      </a:cubicBezTo>
                      <a:cubicBezTo>
                        <a:pt x="156" y="251"/>
                        <a:pt x="156" y="248"/>
                        <a:pt x="157" y="247"/>
                      </a:cubicBezTo>
                      <a:cubicBezTo>
                        <a:pt x="160" y="244"/>
                        <a:pt x="165" y="244"/>
                        <a:pt x="168" y="242"/>
                      </a:cubicBezTo>
                      <a:cubicBezTo>
                        <a:pt x="170" y="241"/>
                        <a:pt x="173" y="239"/>
                        <a:pt x="171" y="238"/>
                      </a:cubicBezTo>
                      <a:cubicBezTo>
                        <a:pt x="168" y="236"/>
                        <a:pt x="163" y="242"/>
                        <a:pt x="162" y="239"/>
                      </a:cubicBezTo>
                      <a:cubicBezTo>
                        <a:pt x="161" y="234"/>
                        <a:pt x="165" y="230"/>
                        <a:pt x="167" y="226"/>
                      </a:cubicBezTo>
                      <a:cubicBezTo>
                        <a:pt x="169" y="224"/>
                        <a:pt x="171" y="221"/>
                        <a:pt x="173" y="219"/>
                      </a:cubicBezTo>
                      <a:cubicBezTo>
                        <a:pt x="176" y="216"/>
                        <a:pt x="178" y="214"/>
                        <a:pt x="181" y="212"/>
                      </a:cubicBezTo>
                      <a:cubicBezTo>
                        <a:pt x="184" y="210"/>
                        <a:pt x="186" y="208"/>
                        <a:pt x="189" y="208"/>
                      </a:cubicBezTo>
                      <a:cubicBezTo>
                        <a:pt x="193" y="207"/>
                        <a:pt x="197" y="211"/>
                        <a:pt x="201" y="211"/>
                      </a:cubicBezTo>
                      <a:cubicBezTo>
                        <a:pt x="202" y="210"/>
                        <a:pt x="198" y="208"/>
                        <a:pt x="198" y="206"/>
                      </a:cubicBezTo>
                      <a:cubicBezTo>
                        <a:pt x="198" y="205"/>
                        <a:pt x="201" y="203"/>
                        <a:pt x="199" y="202"/>
                      </a:cubicBezTo>
                      <a:cubicBezTo>
                        <a:pt x="198" y="200"/>
                        <a:pt x="195" y="201"/>
                        <a:pt x="193" y="202"/>
                      </a:cubicBezTo>
                      <a:cubicBezTo>
                        <a:pt x="190" y="203"/>
                        <a:pt x="186" y="204"/>
                        <a:pt x="183" y="205"/>
                      </a:cubicBezTo>
                      <a:cubicBezTo>
                        <a:pt x="177" y="209"/>
                        <a:pt x="171" y="212"/>
                        <a:pt x="165" y="217"/>
                      </a:cubicBezTo>
                      <a:cubicBezTo>
                        <a:pt x="163" y="219"/>
                        <a:pt x="163" y="224"/>
                        <a:pt x="160" y="227"/>
                      </a:cubicBezTo>
                      <a:cubicBezTo>
                        <a:pt x="159" y="228"/>
                        <a:pt x="155" y="225"/>
                        <a:pt x="154" y="227"/>
                      </a:cubicBezTo>
                      <a:cubicBezTo>
                        <a:pt x="152" y="228"/>
                        <a:pt x="155" y="232"/>
                        <a:pt x="154" y="234"/>
                      </a:cubicBezTo>
                      <a:cubicBezTo>
                        <a:pt x="151" y="237"/>
                        <a:pt x="147" y="238"/>
                        <a:pt x="144" y="240"/>
                      </a:cubicBezTo>
                      <a:cubicBezTo>
                        <a:pt x="142" y="241"/>
                        <a:pt x="140" y="241"/>
                        <a:pt x="139" y="242"/>
                      </a:cubicBezTo>
                      <a:cubicBezTo>
                        <a:pt x="136" y="245"/>
                        <a:pt x="131" y="247"/>
                        <a:pt x="130" y="252"/>
                      </a:cubicBezTo>
                      <a:cubicBezTo>
                        <a:pt x="130" y="255"/>
                        <a:pt x="135" y="254"/>
                        <a:pt x="137" y="256"/>
                      </a:cubicBezTo>
                      <a:cubicBezTo>
                        <a:pt x="138" y="257"/>
                        <a:pt x="140" y="259"/>
                        <a:pt x="139" y="260"/>
                      </a:cubicBezTo>
                      <a:cubicBezTo>
                        <a:pt x="137" y="262"/>
                        <a:pt x="133" y="261"/>
                        <a:pt x="130" y="263"/>
                      </a:cubicBezTo>
                      <a:cubicBezTo>
                        <a:pt x="127" y="265"/>
                        <a:pt x="125" y="269"/>
                        <a:pt x="122" y="271"/>
                      </a:cubicBezTo>
                      <a:cubicBezTo>
                        <a:pt x="117" y="274"/>
                        <a:pt x="112" y="276"/>
                        <a:pt x="108" y="278"/>
                      </a:cubicBezTo>
                      <a:cubicBezTo>
                        <a:pt x="104" y="280"/>
                        <a:pt x="99" y="281"/>
                        <a:pt x="96" y="283"/>
                      </a:cubicBezTo>
                      <a:cubicBezTo>
                        <a:pt x="94" y="285"/>
                        <a:pt x="94" y="288"/>
                        <a:pt x="92" y="289"/>
                      </a:cubicBezTo>
                      <a:cubicBezTo>
                        <a:pt x="88" y="292"/>
                        <a:pt x="84" y="293"/>
                        <a:pt x="80" y="295"/>
                      </a:cubicBezTo>
                      <a:cubicBezTo>
                        <a:pt x="77" y="296"/>
                        <a:pt x="74" y="295"/>
                        <a:pt x="71" y="297"/>
                      </a:cubicBezTo>
                      <a:cubicBezTo>
                        <a:pt x="70" y="297"/>
                        <a:pt x="71" y="299"/>
                        <a:pt x="70" y="300"/>
                      </a:cubicBezTo>
                      <a:cubicBezTo>
                        <a:pt x="68" y="301"/>
                        <a:pt x="65" y="299"/>
                        <a:pt x="63" y="300"/>
                      </a:cubicBezTo>
                      <a:cubicBezTo>
                        <a:pt x="60" y="302"/>
                        <a:pt x="60" y="306"/>
                        <a:pt x="57" y="308"/>
                      </a:cubicBezTo>
                      <a:cubicBezTo>
                        <a:pt x="54" y="310"/>
                        <a:pt x="51" y="310"/>
                        <a:pt x="48" y="311"/>
                      </a:cubicBezTo>
                      <a:cubicBezTo>
                        <a:pt x="42" y="312"/>
                        <a:pt x="37" y="313"/>
                        <a:pt x="31" y="315"/>
                      </a:cubicBezTo>
                      <a:cubicBezTo>
                        <a:pt x="29" y="316"/>
                        <a:pt x="27" y="318"/>
                        <a:pt x="24" y="318"/>
                      </a:cubicBezTo>
                      <a:cubicBezTo>
                        <a:pt x="23" y="318"/>
                        <a:pt x="22" y="314"/>
                        <a:pt x="21" y="315"/>
                      </a:cubicBezTo>
                      <a:cubicBezTo>
                        <a:pt x="18" y="317"/>
                        <a:pt x="16" y="322"/>
                        <a:pt x="13" y="324"/>
                      </a:cubicBezTo>
                      <a:cubicBezTo>
                        <a:pt x="11" y="324"/>
                        <a:pt x="10" y="321"/>
                        <a:pt x="9" y="321"/>
                      </a:cubicBezTo>
                      <a:cubicBezTo>
                        <a:pt x="6" y="322"/>
                        <a:pt x="4" y="328"/>
                        <a:pt x="0" y="327"/>
                      </a:cubicBezTo>
                      <a:cubicBezTo>
                        <a:pt x="0" y="325"/>
                        <a:pt x="1" y="322"/>
                        <a:pt x="3" y="320"/>
                      </a:cubicBezTo>
                      <a:cubicBezTo>
                        <a:pt x="9" y="315"/>
                        <a:pt x="16" y="312"/>
                        <a:pt x="23" y="309"/>
                      </a:cubicBezTo>
                      <a:cubicBezTo>
                        <a:pt x="26" y="307"/>
                        <a:pt x="30" y="309"/>
                        <a:pt x="34" y="308"/>
                      </a:cubicBezTo>
                      <a:cubicBezTo>
                        <a:pt x="37" y="307"/>
                        <a:pt x="39" y="305"/>
                        <a:pt x="42" y="303"/>
                      </a:cubicBezTo>
                      <a:cubicBezTo>
                        <a:pt x="47" y="300"/>
                        <a:pt x="52" y="297"/>
                        <a:pt x="57" y="294"/>
                      </a:cubicBezTo>
                      <a:cubicBezTo>
                        <a:pt x="62" y="291"/>
                        <a:pt x="67" y="288"/>
                        <a:pt x="71" y="285"/>
                      </a:cubicBezTo>
                      <a:cubicBezTo>
                        <a:pt x="74" y="283"/>
                        <a:pt x="78" y="282"/>
                        <a:pt x="80" y="279"/>
                      </a:cubicBezTo>
                      <a:cubicBezTo>
                        <a:pt x="82" y="275"/>
                        <a:pt x="83" y="271"/>
                        <a:pt x="85" y="267"/>
                      </a:cubicBezTo>
                      <a:cubicBezTo>
                        <a:pt x="87" y="264"/>
                        <a:pt x="88" y="261"/>
                        <a:pt x="90" y="258"/>
                      </a:cubicBezTo>
                      <a:cubicBezTo>
                        <a:pt x="92" y="256"/>
                        <a:pt x="99" y="253"/>
                        <a:pt x="96" y="253"/>
                      </a:cubicBezTo>
                      <a:cubicBezTo>
                        <a:pt x="91" y="254"/>
                        <a:pt x="86" y="258"/>
                        <a:pt x="80" y="259"/>
                      </a:cubicBezTo>
                      <a:cubicBezTo>
                        <a:pt x="79" y="259"/>
                        <a:pt x="78" y="256"/>
                        <a:pt x="76" y="256"/>
                      </a:cubicBezTo>
                      <a:cubicBezTo>
                        <a:pt x="74" y="256"/>
                        <a:pt x="73" y="258"/>
                        <a:pt x="72" y="260"/>
                      </a:cubicBezTo>
                      <a:cubicBezTo>
                        <a:pt x="71" y="262"/>
                        <a:pt x="73" y="265"/>
                        <a:pt x="71" y="266"/>
                      </a:cubicBezTo>
                      <a:cubicBezTo>
                        <a:pt x="70" y="267"/>
                        <a:pt x="68" y="265"/>
                        <a:pt x="67" y="263"/>
                      </a:cubicBezTo>
                      <a:cubicBezTo>
                        <a:pt x="66" y="260"/>
                        <a:pt x="67" y="256"/>
                        <a:pt x="65" y="253"/>
                      </a:cubicBezTo>
                      <a:cubicBezTo>
                        <a:pt x="63" y="252"/>
                        <a:pt x="61" y="254"/>
                        <a:pt x="59" y="254"/>
                      </a:cubicBezTo>
                      <a:cubicBezTo>
                        <a:pt x="58" y="254"/>
                        <a:pt x="59" y="252"/>
                        <a:pt x="58" y="252"/>
                      </a:cubicBezTo>
                      <a:cubicBezTo>
                        <a:pt x="53" y="253"/>
                        <a:pt x="49" y="256"/>
                        <a:pt x="45" y="258"/>
                      </a:cubicBezTo>
                      <a:cubicBezTo>
                        <a:pt x="43" y="259"/>
                        <a:pt x="41" y="262"/>
                        <a:pt x="38" y="262"/>
                      </a:cubicBezTo>
                      <a:cubicBezTo>
                        <a:pt x="37" y="263"/>
                        <a:pt x="35" y="262"/>
                        <a:pt x="35" y="261"/>
                      </a:cubicBezTo>
                      <a:cubicBezTo>
                        <a:pt x="35" y="258"/>
                        <a:pt x="37" y="256"/>
                        <a:pt x="39" y="254"/>
                      </a:cubicBezTo>
                      <a:cubicBezTo>
                        <a:pt x="40" y="252"/>
                        <a:pt x="42" y="251"/>
                        <a:pt x="42" y="249"/>
                      </a:cubicBezTo>
                      <a:cubicBezTo>
                        <a:pt x="41" y="247"/>
                        <a:pt x="37" y="247"/>
                        <a:pt x="38" y="245"/>
                      </a:cubicBezTo>
                      <a:cubicBezTo>
                        <a:pt x="38" y="242"/>
                        <a:pt x="43" y="241"/>
                        <a:pt x="44" y="239"/>
                      </a:cubicBezTo>
                      <a:cubicBezTo>
                        <a:pt x="45" y="236"/>
                        <a:pt x="43" y="232"/>
                        <a:pt x="43" y="229"/>
                      </a:cubicBezTo>
                      <a:cubicBezTo>
                        <a:pt x="44" y="227"/>
                        <a:pt x="48" y="224"/>
                        <a:pt x="47" y="222"/>
                      </a:cubicBezTo>
                      <a:cubicBezTo>
                        <a:pt x="46" y="220"/>
                        <a:pt x="43" y="223"/>
                        <a:pt x="41" y="225"/>
                      </a:cubicBezTo>
                      <a:cubicBezTo>
                        <a:pt x="39" y="227"/>
                        <a:pt x="40" y="231"/>
                        <a:pt x="38" y="233"/>
                      </a:cubicBezTo>
                      <a:cubicBezTo>
                        <a:pt x="34" y="236"/>
                        <a:pt x="29" y="237"/>
                        <a:pt x="24" y="237"/>
                      </a:cubicBezTo>
                      <a:cubicBezTo>
                        <a:pt x="22" y="237"/>
                        <a:pt x="22" y="234"/>
                        <a:pt x="20" y="233"/>
                      </a:cubicBezTo>
                      <a:cubicBezTo>
                        <a:pt x="18" y="230"/>
                        <a:pt x="15" y="229"/>
                        <a:pt x="14" y="225"/>
                      </a:cubicBezTo>
                      <a:cubicBezTo>
                        <a:pt x="13" y="222"/>
                        <a:pt x="14" y="217"/>
                        <a:pt x="17" y="215"/>
                      </a:cubicBezTo>
                      <a:cubicBezTo>
                        <a:pt x="19" y="213"/>
                        <a:pt x="23" y="215"/>
                        <a:pt x="25" y="216"/>
                      </a:cubicBezTo>
                      <a:cubicBezTo>
                        <a:pt x="28" y="217"/>
                        <a:pt x="31" y="220"/>
                        <a:pt x="33" y="219"/>
                      </a:cubicBezTo>
                      <a:cubicBezTo>
                        <a:pt x="35" y="219"/>
                        <a:pt x="35" y="215"/>
                        <a:pt x="33" y="214"/>
                      </a:cubicBezTo>
                      <a:cubicBezTo>
                        <a:pt x="30" y="212"/>
                        <a:pt x="26" y="214"/>
                        <a:pt x="22" y="213"/>
                      </a:cubicBezTo>
                      <a:cubicBezTo>
                        <a:pt x="19" y="212"/>
                        <a:pt x="15" y="211"/>
                        <a:pt x="14" y="208"/>
                      </a:cubicBezTo>
                      <a:cubicBezTo>
                        <a:pt x="12" y="205"/>
                        <a:pt x="12" y="201"/>
                        <a:pt x="14" y="198"/>
                      </a:cubicBezTo>
                      <a:cubicBezTo>
                        <a:pt x="17" y="192"/>
                        <a:pt x="22" y="187"/>
                        <a:pt x="27" y="183"/>
                      </a:cubicBezTo>
                      <a:cubicBezTo>
                        <a:pt x="29" y="181"/>
                        <a:pt x="33" y="184"/>
                        <a:pt x="35" y="182"/>
                      </a:cubicBezTo>
                      <a:cubicBezTo>
                        <a:pt x="37" y="180"/>
                        <a:pt x="34" y="178"/>
                        <a:pt x="35" y="176"/>
                      </a:cubicBezTo>
                      <a:cubicBezTo>
                        <a:pt x="37" y="173"/>
                        <a:pt x="40" y="169"/>
                        <a:pt x="43" y="169"/>
                      </a:cubicBezTo>
                      <a:cubicBezTo>
                        <a:pt x="47" y="168"/>
                        <a:pt x="50" y="172"/>
                        <a:pt x="54" y="172"/>
                      </a:cubicBezTo>
                      <a:cubicBezTo>
                        <a:pt x="57" y="171"/>
                        <a:pt x="60" y="168"/>
                        <a:pt x="63" y="167"/>
                      </a:cubicBezTo>
                      <a:cubicBezTo>
                        <a:pt x="67" y="165"/>
                        <a:pt x="71" y="166"/>
                        <a:pt x="76" y="165"/>
                      </a:cubicBezTo>
                      <a:cubicBezTo>
                        <a:pt x="79" y="164"/>
                        <a:pt x="82" y="163"/>
                        <a:pt x="84" y="160"/>
                      </a:cubicBezTo>
                      <a:cubicBezTo>
                        <a:pt x="86" y="157"/>
                        <a:pt x="85" y="154"/>
                        <a:pt x="84" y="151"/>
                      </a:cubicBezTo>
                      <a:cubicBezTo>
                        <a:pt x="84" y="149"/>
                        <a:pt x="80" y="149"/>
                        <a:pt x="80" y="147"/>
                      </a:cubicBezTo>
                      <a:cubicBezTo>
                        <a:pt x="82" y="145"/>
                        <a:pt x="86" y="146"/>
                        <a:pt x="88" y="144"/>
                      </a:cubicBezTo>
                      <a:cubicBezTo>
                        <a:pt x="90" y="142"/>
                        <a:pt x="90" y="139"/>
                        <a:pt x="88" y="139"/>
                      </a:cubicBezTo>
                      <a:cubicBezTo>
                        <a:pt x="85" y="138"/>
                        <a:pt x="81" y="141"/>
                        <a:pt x="78" y="142"/>
                      </a:cubicBezTo>
                      <a:cubicBezTo>
                        <a:pt x="74" y="144"/>
                        <a:pt x="71" y="148"/>
                        <a:pt x="67" y="149"/>
                      </a:cubicBezTo>
                      <a:cubicBezTo>
                        <a:pt x="66" y="149"/>
                        <a:pt x="65" y="146"/>
                        <a:pt x="63" y="146"/>
                      </a:cubicBezTo>
                      <a:cubicBezTo>
                        <a:pt x="58" y="144"/>
                        <a:pt x="53" y="144"/>
                        <a:pt x="47" y="144"/>
                      </a:cubicBezTo>
                      <a:cubicBezTo>
                        <a:pt x="42" y="144"/>
                        <a:pt x="36" y="146"/>
                        <a:pt x="32" y="144"/>
                      </a:cubicBezTo>
                      <a:cubicBezTo>
                        <a:pt x="29" y="142"/>
                        <a:pt x="29" y="138"/>
                        <a:pt x="29" y="136"/>
                      </a:cubicBezTo>
                      <a:cubicBezTo>
                        <a:pt x="29" y="133"/>
                        <a:pt x="36" y="130"/>
                        <a:pt x="34" y="127"/>
                      </a:cubicBezTo>
                      <a:cubicBezTo>
                        <a:pt x="30" y="123"/>
                        <a:pt x="23" y="125"/>
                        <a:pt x="19" y="122"/>
                      </a:cubicBezTo>
                      <a:cubicBezTo>
                        <a:pt x="17" y="121"/>
                        <a:pt x="20" y="120"/>
                        <a:pt x="21" y="119"/>
                      </a:cubicBezTo>
                      <a:cubicBezTo>
                        <a:pt x="28" y="116"/>
                        <a:pt x="36" y="113"/>
                        <a:pt x="44" y="111"/>
                      </a:cubicBezTo>
                      <a:cubicBezTo>
                        <a:pt x="46" y="110"/>
                        <a:pt x="48" y="112"/>
                        <a:pt x="50" y="111"/>
                      </a:cubicBezTo>
                      <a:cubicBezTo>
                        <a:pt x="51" y="110"/>
                        <a:pt x="50" y="107"/>
                        <a:pt x="52" y="107"/>
                      </a:cubicBezTo>
                      <a:cubicBezTo>
                        <a:pt x="58" y="105"/>
                        <a:pt x="65" y="103"/>
                        <a:pt x="71" y="103"/>
                      </a:cubicBezTo>
                      <a:cubicBezTo>
                        <a:pt x="73" y="103"/>
                        <a:pt x="72" y="106"/>
                        <a:pt x="71" y="106"/>
                      </a:cubicBezTo>
                      <a:cubicBezTo>
                        <a:pt x="70" y="108"/>
                        <a:pt x="64" y="111"/>
                        <a:pt x="67" y="111"/>
                      </a:cubicBezTo>
                      <a:cubicBezTo>
                        <a:pt x="74" y="114"/>
                        <a:pt x="83" y="114"/>
                        <a:pt x="91" y="112"/>
                      </a:cubicBezTo>
                      <a:cubicBezTo>
                        <a:pt x="93" y="112"/>
                        <a:pt x="94" y="109"/>
                        <a:pt x="94" y="107"/>
                      </a:cubicBezTo>
                      <a:cubicBezTo>
                        <a:pt x="93" y="103"/>
                        <a:pt x="88" y="102"/>
                        <a:pt x="88" y="98"/>
                      </a:cubicBezTo>
                      <a:cubicBezTo>
                        <a:pt x="87" y="97"/>
                        <a:pt x="91" y="97"/>
                        <a:pt x="92" y="97"/>
                      </a:cubicBezTo>
                      <a:cubicBezTo>
                        <a:pt x="95" y="99"/>
                        <a:pt x="96" y="103"/>
                        <a:pt x="99" y="104"/>
                      </a:cubicBezTo>
                      <a:cubicBezTo>
                        <a:pt x="103" y="106"/>
                        <a:pt x="108" y="107"/>
                        <a:pt x="113" y="107"/>
                      </a:cubicBezTo>
                      <a:cubicBezTo>
                        <a:pt x="114" y="107"/>
                        <a:pt x="116" y="104"/>
                        <a:pt x="114" y="103"/>
                      </a:cubicBezTo>
                      <a:cubicBezTo>
                        <a:pt x="109" y="100"/>
                        <a:pt x="102" y="100"/>
                        <a:pt x="96" y="97"/>
                      </a:cubicBezTo>
                      <a:cubicBezTo>
                        <a:pt x="95" y="97"/>
                        <a:pt x="94" y="95"/>
                        <a:pt x="93" y="94"/>
                      </a:cubicBezTo>
                      <a:cubicBezTo>
                        <a:pt x="88" y="93"/>
                        <a:pt x="82" y="96"/>
                        <a:pt x="77" y="93"/>
                      </a:cubicBezTo>
                      <a:cubicBezTo>
                        <a:pt x="75" y="92"/>
                        <a:pt x="78" y="89"/>
                        <a:pt x="77" y="87"/>
                      </a:cubicBezTo>
                      <a:cubicBezTo>
                        <a:pt x="76" y="84"/>
                        <a:pt x="74" y="81"/>
                        <a:pt x="72" y="79"/>
                      </a:cubicBezTo>
                      <a:cubicBezTo>
                        <a:pt x="68" y="74"/>
                        <a:pt x="59" y="72"/>
                        <a:pt x="58" y="65"/>
                      </a:cubicBezTo>
                      <a:cubicBezTo>
                        <a:pt x="57" y="61"/>
                        <a:pt x="62" y="57"/>
                        <a:pt x="66" y="55"/>
                      </a:cubicBezTo>
                      <a:cubicBezTo>
                        <a:pt x="68" y="53"/>
                        <a:pt x="70" y="55"/>
                        <a:pt x="73" y="55"/>
                      </a:cubicBezTo>
                      <a:cubicBezTo>
                        <a:pt x="79" y="54"/>
                        <a:pt x="86" y="53"/>
                        <a:pt x="93" y="50"/>
                      </a:cubicBezTo>
                      <a:cubicBezTo>
                        <a:pt x="97" y="49"/>
                        <a:pt x="102" y="47"/>
                        <a:pt x="106" y="43"/>
                      </a:cubicBezTo>
                      <a:cubicBezTo>
                        <a:pt x="108" y="41"/>
                        <a:pt x="108" y="37"/>
                        <a:pt x="110" y="35"/>
                      </a:cubicBezTo>
                      <a:cubicBezTo>
                        <a:pt x="113" y="31"/>
                        <a:pt x="118" y="28"/>
                        <a:pt x="123" y="25"/>
                      </a:cubicBezTo>
                      <a:cubicBezTo>
                        <a:pt x="128" y="23"/>
                        <a:pt x="133" y="22"/>
                        <a:pt x="138" y="20"/>
                      </a:cubicBezTo>
                      <a:cubicBezTo>
                        <a:pt x="141" y="19"/>
                        <a:pt x="144" y="17"/>
                        <a:pt x="148" y="15"/>
                      </a:cubicBezTo>
                      <a:cubicBezTo>
                        <a:pt x="152" y="13"/>
                        <a:pt x="155" y="10"/>
                        <a:pt x="160" y="9"/>
                      </a:cubicBezTo>
                      <a:cubicBezTo>
                        <a:pt x="163" y="9"/>
                        <a:pt x="167" y="11"/>
                        <a:pt x="170" y="11"/>
                      </a:cubicBezTo>
                      <a:cubicBezTo>
                        <a:pt x="174" y="11"/>
                        <a:pt x="178" y="11"/>
                        <a:pt x="181" y="10"/>
                      </a:cubicBezTo>
                      <a:cubicBezTo>
                        <a:pt x="186" y="7"/>
                        <a:pt x="188" y="1"/>
                        <a:pt x="192" y="0"/>
                      </a:cubicBezTo>
                      <a:cubicBezTo>
                        <a:pt x="196" y="0"/>
                        <a:pt x="201" y="2"/>
                        <a:pt x="202" y="6"/>
                      </a:cubicBezTo>
                      <a:cubicBezTo>
                        <a:pt x="203" y="8"/>
                        <a:pt x="198" y="9"/>
                        <a:pt x="197" y="11"/>
                      </a:cubicBezTo>
                      <a:cubicBezTo>
                        <a:pt x="196" y="12"/>
                        <a:pt x="196" y="14"/>
                        <a:pt x="197" y="14"/>
                      </a:cubicBezTo>
                      <a:cubicBezTo>
                        <a:pt x="199" y="14"/>
                        <a:pt x="201" y="11"/>
                        <a:pt x="203" y="10"/>
                      </a:cubicBezTo>
                      <a:cubicBezTo>
                        <a:pt x="206" y="8"/>
                        <a:pt x="208" y="6"/>
                        <a:pt x="210" y="6"/>
                      </a:cubicBezTo>
                      <a:cubicBezTo>
                        <a:pt x="212" y="6"/>
                        <a:pt x="213" y="7"/>
                        <a:pt x="213" y="8"/>
                      </a:cubicBezTo>
                      <a:cubicBezTo>
                        <a:pt x="214" y="11"/>
                        <a:pt x="211" y="15"/>
                        <a:pt x="213" y="16"/>
                      </a:cubicBezTo>
                      <a:cubicBezTo>
                        <a:pt x="216" y="17"/>
                        <a:pt x="219" y="12"/>
                        <a:pt x="222" y="11"/>
                      </a:cubicBezTo>
                      <a:cubicBezTo>
                        <a:pt x="226" y="10"/>
                        <a:pt x="230" y="11"/>
                        <a:pt x="234" y="11"/>
                      </a:cubicBezTo>
                      <a:cubicBezTo>
                        <a:pt x="236" y="11"/>
                        <a:pt x="238" y="11"/>
                        <a:pt x="239" y="13"/>
                      </a:cubicBezTo>
                      <a:cubicBezTo>
                        <a:pt x="239" y="14"/>
                        <a:pt x="235" y="15"/>
                        <a:pt x="235" y="17"/>
                      </a:cubicBezTo>
                      <a:cubicBezTo>
                        <a:pt x="236" y="19"/>
                        <a:pt x="240" y="17"/>
                        <a:pt x="241" y="18"/>
                      </a:cubicBezTo>
                      <a:cubicBezTo>
                        <a:pt x="244" y="20"/>
                        <a:pt x="244" y="25"/>
                        <a:pt x="247" y="25"/>
                      </a:cubicBezTo>
                      <a:cubicBezTo>
                        <a:pt x="251" y="25"/>
                        <a:pt x="253" y="20"/>
                        <a:pt x="257" y="19"/>
                      </a:cubicBezTo>
                      <a:cubicBezTo>
                        <a:pt x="261" y="18"/>
                        <a:pt x="265" y="19"/>
                        <a:pt x="268" y="19"/>
                      </a:cubicBezTo>
                      <a:cubicBezTo>
                        <a:pt x="271" y="20"/>
                        <a:pt x="274" y="20"/>
                        <a:pt x="276" y="21"/>
                      </a:cubicBezTo>
                      <a:cubicBezTo>
                        <a:pt x="280" y="23"/>
                        <a:pt x="283" y="25"/>
                        <a:pt x="286" y="26"/>
                      </a:cubicBezTo>
                      <a:cubicBezTo>
                        <a:pt x="292" y="27"/>
                        <a:pt x="298" y="26"/>
                        <a:pt x="304" y="27"/>
                      </a:cubicBezTo>
                      <a:cubicBezTo>
                        <a:pt x="307" y="28"/>
                        <a:pt x="309" y="32"/>
                        <a:pt x="312" y="32"/>
                      </a:cubicBezTo>
                      <a:cubicBezTo>
                        <a:pt x="317" y="32"/>
                        <a:pt x="320" y="27"/>
                        <a:pt x="325" y="27"/>
                      </a:cubicBezTo>
                      <a:cubicBezTo>
                        <a:pt x="329" y="26"/>
                        <a:pt x="332" y="28"/>
                        <a:pt x="336" y="29"/>
                      </a:cubicBezTo>
                      <a:cubicBezTo>
                        <a:pt x="339" y="30"/>
                        <a:pt x="343" y="32"/>
                        <a:pt x="346" y="33"/>
                      </a:cubicBezTo>
                      <a:cubicBezTo>
                        <a:pt x="348" y="35"/>
                        <a:pt x="351" y="36"/>
                        <a:pt x="353" y="38"/>
                      </a:cubicBezTo>
                      <a:lnTo>
                        <a:pt x="291" y="226"/>
                      </a:lnTo>
                      <a:lnTo>
                        <a:pt x="296" y="229"/>
                      </a:lnTo>
                      <a:cubicBezTo>
                        <a:pt x="298" y="230"/>
                        <a:pt x="298" y="232"/>
                        <a:pt x="300" y="231"/>
                      </a:cubicBezTo>
                      <a:cubicBezTo>
                        <a:pt x="302" y="230"/>
                        <a:pt x="303" y="223"/>
                        <a:pt x="306" y="224"/>
                      </a:cubicBezTo>
                      <a:lnTo>
                        <a:pt x="312" y="227"/>
                      </a:lnTo>
                      <a:cubicBezTo>
                        <a:pt x="315" y="228"/>
                        <a:pt x="313" y="233"/>
                        <a:pt x="314" y="236"/>
                      </a:cubicBezTo>
                      <a:cubicBezTo>
                        <a:pt x="316" y="241"/>
                        <a:pt x="319" y="245"/>
                        <a:pt x="321" y="249"/>
                      </a:cubicBezTo>
                      <a:cubicBezTo>
                        <a:pt x="322" y="251"/>
                        <a:pt x="322" y="253"/>
                        <a:pt x="324" y="253"/>
                      </a:cubicBezTo>
                      <a:cubicBezTo>
                        <a:pt x="327" y="254"/>
                        <a:pt x="327" y="251"/>
                        <a:pt x="329" y="250"/>
                      </a:cubicBezTo>
                      <a:cubicBezTo>
                        <a:pt x="331" y="249"/>
                        <a:pt x="335" y="252"/>
                        <a:pt x="336" y="250"/>
                      </a:cubicBezTo>
                      <a:cubicBezTo>
                        <a:pt x="336" y="247"/>
                        <a:pt x="338" y="245"/>
                        <a:pt x="341" y="244"/>
                      </a:cubicBezTo>
                      <a:cubicBezTo>
                        <a:pt x="342" y="244"/>
                        <a:pt x="341" y="242"/>
                        <a:pt x="341" y="241"/>
                      </a:cubicBezTo>
                      <a:cubicBezTo>
                        <a:pt x="344" y="239"/>
                        <a:pt x="348" y="237"/>
                        <a:pt x="351" y="238"/>
                      </a:cubicBezTo>
                      <a:cubicBezTo>
                        <a:pt x="353" y="238"/>
                        <a:pt x="354" y="241"/>
                        <a:pt x="355" y="244"/>
                      </a:cubicBezTo>
                      <a:cubicBezTo>
                        <a:pt x="356" y="246"/>
                        <a:pt x="353" y="248"/>
                        <a:pt x="354" y="250"/>
                      </a:cubicBezTo>
                      <a:cubicBezTo>
                        <a:pt x="355" y="252"/>
                        <a:pt x="358" y="251"/>
                        <a:pt x="360" y="253"/>
                      </a:cubicBezTo>
                      <a:cubicBezTo>
                        <a:pt x="361" y="255"/>
                        <a:pt x="361" y="259"/>
                        <a:pt x="363" y="261"/>
                      </a:cubicBezTo>
                      <a:cubicBezTo>
                        <a:pt x="365" y="265"/>
                        <a:pt x="370" y="267"/>
                        <a:pt x="372" y="271"/>
                      </a:cubicBezTo>
                      <a:cubicBezTo>
                        <a:pt x="373" y="274"/>
                        <a:pt x="370" y="279"/>
                        <a:pt x="372" y="283"/>
                      </a:cubicBezTo>
                      <a:cubicBezTo>
                        <a:pt x="374" y="287"/>
                        <a:pt x="375" y="292"/>
                        <a:pt x="378" y="296"/>
                      </a:cubicBezTo>
                      <a:cubicBezTo>
                        <a:pt x="380" y="300"/>
                        <a:pt x="385" y="299"/>
                        <a:pt x="388" y="302"/>
                      </a:cubicBezTo>
                      <a:cubicBezTo>
                        <a:pt x="389" y="302"/>
                        <a:pt x="388" y="304"/>
                        <a:pt x="389" y="305"/>
                      </a:cubicBezTo>
                      <a:cubicBezTo>
                        <a:pt x="390" y="307"/>
                        <a:pt x="392" y="307"/>
                        <a:pt x="394" y="30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6" name="Freeform 2659"/>
                <p:cNvSpPr>
                  <a:spLocks noChangeAspect="1"/>
                </p:cNvSpPr>
                <p:nvPr/>
              </p:nvSpPr>
              <p:spPr bwMode="auto">
                <a:xfrm>
                  <a:off x="5526088" y="3870325"/>
                  <a:ext cx="247650" cy="373063"/>
                </a:xfrm>
                <a:custGeom>
                  <a:avLst/>
                  <a:gdLst>
                    <a:gd name="T0" fmla="*/ 11 w 130"/>
                    <a:gd name="T1" fmla="*/ 139 h 196"/>
                    <a:gd name="T2" fmla="*/ 7 w 130"/>
                    <a:gd name="T3" fmla="*/ 150 h 196"/>
                    <a:gd name="T4" fmla="*/ 0 w 130"/>
                    <a:gd name="T5" fmla="*/ 158 h 196"/>
                    <a:gd name="T6" fmla="*/ 0 w 130"/>
                    <a:gd name="T7" fmla="*/ 223 h 196"/>
                    <a:gd name="T8" fmla="*/ 10 w 130"/>
                    <a:gd name="T9" fmla="*/ 235 h 196"/>
                    <a:gd name="T10" fmla="*/ 16 w 130"/>
                    <a:gd name="T11" fmla="*/ 221 h 196"/>
                    <a:gd name="T12" fmla="*/ 31 w 130"/>
                    <a:gd name="T13" fmla="*/ 205 h 196"/>
                    <a:gd name="T14" fmla="*/ 46 w 130"/>
                    <a:gd name="T15" fmla="*/ 189 h 196"/>
                    <a:gd name="T16" fmla="*/ 52 w 130"/>
                    <a:gd name="T17" fmla="*/ 186 h 196"/>
                    <a:gd name="T18" fmla="*/ 56 w 130"/>
                    <a:gd name="T19" fmla="*/ 179 h 196"/>
                    <a:gd name="T20" fmla="*/ 70 w 130"/>
                    <a:gd name="T21" fmla="*/ 171 h 196"/>
                    <a:gd name="T22" fmla="*/ 79 w 130"/>
                    <a:gd name="T23" fmla="*/ 167 h 196"/>
                    <a:gd name="T24" fmla="*/ 90 w 130"/>
                    <a:gd name="T25" fmla="*/ 153 h 196"/>
                    <a:gd name="T26" fmla="*/ 101 w 130"/>
                    <a:gd name="T27" fmla="*/ 139 h 196"/>
                    <a:gd name="T28" fmla="*/ 110 w 130"/>
                    <a:gd name="T29" fmla="*/ 122 h 196"/>
                    <a:gd name="T30" fmla="*/ 125 w 130"/>
                    <a:gd name="T31" fmla="*/ 101 h 196"/>
                    <a:gd name="T32" fmla="*/ 124 w 130"/>
                    <a:gd name="T33" fmla="*/ 96 h 196"/>
                    <a:gd name="T34" fmla="*/ 136 w 130"/>
                    <a:gd name="T35" fmla="*/ 76 h 196"/>
                    <a:gd name="T36" fmla="*/ 134 w 130"/>
                    <a:gd name="T37" fmla="*/ 71 h 196"/>
                    <a:gd name="T38" fmla="*/ 140 w 130"/>
                    <a:gd name="T39" fmla="*/ 66 h 196"/>
                    <a:gd name="T40" fmla="*/ 145 w 130"/>
                    <a:gd name="T41" fmla="*/ 54 h 196"/>
                    <a:gd name="T42" fmla="*/ 150 w 130"/>
                    <a:gd name="T43" fmla="*/ 43 h 196"/>
                    <a:gd name="T44" fmla="*/ 150 w 130"/>
                    <a:gd name="T45" fmla="*/ 30 h 196"/>
                    <a:gd name="T46" fmla="*/ 154 w 130"/>
                    <a:gd name="T47" fmla="*/ 23 h 196"/>
                    <a:gd name="T48" fmla="*/ 152 w 130"/>
                    <a:gd name="T49" fmla="*/ 12 h 196"/>
                    <a:gd name="T50" fmla="*/ 155 w 130"/>
                    <a:gd name="T51" fmla="*/ 2 h 196"/>
                    <a:gd name="T52" fmla="*/ 148 w 130"/>
                    <a:gd name="T53" fmla="*/ 0 h 196"/>
                    <a:gd name="T54" fmla="*/ 144 w 130"/>
                    <a:gd name="T55" fmla="*/ 1 h 196"/>
                    <a:gd name="T56" fmla="*/ 139 w 130"/>
                    <a:gd name="T57" fmla="*/ 6 h 196"/>
                    <a:gd name="T58" fmla="*/ 127 w 130"/>
                    <a:gd name="T59" fmla="*/ 10 h 196"/>
                    <a:gd name="T60" fmla="*/ 120 w 130"/>
                    <a:gd name="T61" fmla="*/ 13 h 196"/>
                    <a:gd name="T62" fmla="*/ 113 w 130"/>
                    <a:gd name="T63" fmla="*/ 11 h 196"/>
                    <a:gd name="T64" fmla="*/ 107 w 130"/>
                    <a:gd name="T65" fmla="*/ 14 h 196"/>
                    <a:gd name="T66" fmla="*/ 96 w 130"/>
                    <a:gd name="T67" fmla="*/ 14 h 196"/>
                    <a:gd name="T68" fmla="*/ 88 w 130"/>
                    <a:gd name="T69" fmla="*/ 19 h 196"/>
                    <a:gd name="T70" fmla="*/ 77 w 130"/>
                    <a:gd name="T71" fmla="*/ 23 h 196"/>
                    <a:gd name="T72" fmla="*/ 71 w 130"/>
                    <a:gd name="T73" fmla="*/ 22 h 196"/>
                    <a:gd name="T74" fmla="*/ 59 w 130"/>
                    <a:gd name="T75" fmla="*/ 26 h 196"/>
                    <a:gd name="T76" fmla="*/ 47 w 130"/>
                    <a:gd name="T77" fmla="*/ 25 h 196"/>
                    <a:gd name="T78" fmla="*/ 41 w 130"/>
                    <a:gd name="T79" fmla="*/ 19 h 196"/>
                    <a:gd name="T80" fmla="*/ 41 w 130"/>
                    <a:gd name="T81" fmla="*/ 14 h 196"/>
                    <a:gd name="T82" fmla="*/ 35 w 130"/>
                    <a:gd name="T83" fmla="*/ 12 h 196"/>
                    <a:gd name="T84" fmla="*/ 31 w 130"/>
                    <a:gd name="T85" fmla="*/ 14 h 196"/>
                    <a:gd name="T86" fmla="*/ 28 w 130"/>
                    <a:gd name="T87" fmla="*/ 17 h 196"/>
                    <a:gd name="T88" fmla="*/ 22 w 130"/>
                    <a:gd name="T89" fmla="*/ 28 h 196"/>
                    <a:gd name="T90" fmla="*/ 31 w 130"/>
                    <a:gd name="T91" fmla="*/ 37 h 196"/>
                    <a:gd name="T92" fmla="*/ 34 w 130"/>
                    <a:gd name="T93" fmla="*/ 43 h 196"/>
                    <a:gd name="T94" fmla="*/ 41 w 130"/>
                    <a:gd name="T95" fmla="*/ 50 h 196"/>
                    <a:gd name="T96" fmla="*/ 90 w 130"/>
                    <a:gd name="T97" fmla="*/ 70 h 196"/>
                    <a:gd name="T98" fmla="*/ 104 w 130"/>
                    <a:gd name="T99" fmla="*/ 67 h 196"/>
                    <a:gd name="T100" fmla="*/ 60 w 130"/>
                    <a:gd name="T101" fmla="*/ 121 h 196"/>
                    <a:gd name="T102" fmla="*/ 43 w 130"/>
                    <a:gd name="T103" fmla="*/ 122 h 196"/>
                    <a:gd name="T104" fmla="*/ 26 w 130"/>
                    <a:gd name="T105" fmla="*/ 129 h 196"/>
                    <a:gd name="T106" fmla="*/ 11 w 130"/>
                    <a:gd name="T107" fmla="*/ 139 h 19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30"/>
                    <a:gd name="T163" fmla="*/ 0 h 196"/>
                    <a:gd name="T164" fmla="*/ 130 w 130"/>
                    <a:gd name="T165" fmla="*/ 196 h 19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30" h="196">
                      <a:moveTo>
                        <a:pt x="9" y="116"/>
                      </a:moveTo>
                      <a:cubicBezTo>
                        <a:pt x="8" y="119"/>
                        <a:pt x="9" y="123"/>
                        <a:pt x="6" y="125"/>
                      </a:cubicBezTo>
                      <a:lnTo>
                        <a:pt x="0" y="132"/>
                      </a:lnTo>
                      <a:lnTo>
                        <a:pt x="0" y="186"/>
                      </a:lnTo>
                      <a:lnTo>
                        <a:pt x="8" y="196"/>
                      </a:lnTo>
                      <a:cubicBezTo>
                        <a:pt x="9" y="192"/>
                        <a:pt x="11" y="188"/>
                        <a:pt x="13" y="184"/>
                      </a:cubicBezTo>
                      <a:cubicBezTo>
                        <a:pt x="17" y="179"/>
                        <a:pt x="21" y="175"/>
                        <a:pt x="26" y="171"/>
                      </a:cubicBezTo>
                      <a:cubicBezTo>
                        <a:pt x="30" y="166"/>
                        <a:pt x="34" y="162"/>
                        <a:pt x="38" y="158"/>
                      </a:cubicBezTo>
                      <a:cubicBezTo>
                        <a:pt x="39" y="157"/>
                        <a:pt x="41" y="156"/>
                        <a:pt x="43" y="155"/>
                      </a:cubicBezTo>
                      <a:cubicBezTo>
                        <a:pt x="45" y="153"/>
                        <a:pt x="46" y="150"/>
                        <a:pt x="47" y="149"/>
                      </a:cubicBezTo>
                      <a:cubicBezTo>
                        <a:pt x="51" y="146"/>
                        <a:pt x="54" y="145"/>
                        <a:pt x="58" y="143"/>
                      </a:cubicBezTo>
                      <a:cubicBezTo>
                        <a:pt x="61" y="141"/>
                        <a:pt x="64" y="141"/>
                        <a:pt x="66" y="139"/>
                      </a:cubicBezTo>
                      <a:cubicBezTo>
                        <a:pt x="70" y="136"/>
                        <a:pt x="72" y="132"/>
                        <a:pt x="75" y="128"/>
                      </a:cubicBezTo>
                      <a:cubicBezTo>
                        <a:pt x="78" y="124"/>
                        <a:pt x="81" y="120"/>
                        <a:pt x="84" y="116"/>
                      </a:cubicBezTo>
                      <a:cubicBezTo>
                        <a:pt x="87" y="111"/>
                        <a:pt x="90" y="106"/>
                        <a:pt x="92" y="102"/>
                      </a:cubicBezTo>
                      <a:cubicBezTo>
                        <a:pt x="96" y="96"/>
                        <a:pt x="100" y="90"/>
                        <a:pt x="104" y="84"/>
                      </a:cubicBezTo>
                      <a:cubicBezTo>
                        <a:pt x="104" y="83"/>
                        <a:pt x="103" y="81"/>
                        <a:pt x="103" y="80"/>
                      </a:cubicBezTo>
                      <a:cubicBezTo>
                        <a:pt x="106" y="74"/>
                        <a:pt x="110" y="69"/>
                        <a:pt x="113" y="63"/>
                      </a:cubicBezTo>
                      <a:cubicBezTo>
                        <a:pt x="113" y="62"/>
                        <a:pt x="112" y="60"/>
                        <a:pt x="112" y="59"/>
                      </a:cubicBezTo>
                      <a:cubicBezTo>
                        <a:pt x="113" y="58"/>
                        <a:pt x="116" y="57"/>
                        <a:pt x="117" y="55"/>
                      </a:cubicBezTo>
                      <a:cubicBezTo>
                        <a:pt x="119" y="52"/>
                        <a:pt x="120" y="48"/>
                        <a:pt x="121" y="45"/>
                      </a:cubicBezTo>
                      <a:cubicBezTo>
                        <a:pt x="122" y="42"/>
                        <a:pt x="124" y="39"/>
                        <a:pt x="125" y="36"/>
                      </a:cubicBezTo>
                      <a:cubicBezTo>
                        <a:pt x="125" y="32"/>
                        <a:pt x="124" y="28"/>
                        <a:pt x="125" y="25"/>
                      </a:cubicBezTo>
                      <a:cubicBezTo>
                        <a:pt x="125" y="23"/>
                        <a:pt x="128" y="21"/>
                        <a:pt x="128" y="19"/>
                      </a:cubicBezTo>
                      <a:cubicBezTo>
                        <a:pt x="128" y="16"/>
                        <a:pt x="127" y="13"/>
                        <a:pt x="127" y="10"/>
                      </a:cubicBezTo>
                      <a:cubicBezTo>
                        <a:pt x="127" y="7"/>
                        <a:pt x="130" y="5"/>
                        <a:pt x="129" y="2"/>
                      </a:cubicBezTo>
                      <a:cubicBezTo>
                        <a:pt x="128" y="0"/>
                        <a:pt x="125" y="0"/>
                        <a:pt x="123" y="0"/>
                      </a:cubicBezTo>
                      <a:cubicBezTo>
                        <a:pt x="121" y="0"/>
                        <a:pt x="120" y="1"/>
                        <a:pt x="120" y="1"/>
                      </a:cubicBezTo>
                      <a:cubicBezTo>
                        <a:pt x="118" y="2"/>
                        <a:pt x="117" y="4"/>
                        <a:pt x="116" y="5"/>
                      </a:cubicBezTo>
                      <a:cubicBezTo>
                        <a:pt x="113" y="7"/>
                        <a:pt x="109" y="7"/>
                        <a:pt x="106" y="8"/>
                      </a:cubicBezTo>
                      <a:cubicBezTo>
                        <a:pt x="104" y="9"/>
                        <a:pt x="103" y="10"/>
                        <a:pt x="100" y="11"/>
                      </a:cubicBezTo>
                      <a:cubicBezTo>
                        <a:pt x="98" y="11"/>
                        <a:pt x="96" y="9"/>
                        <a:pt x="94" y="9"/>
                      </a:cubicBezTo>
                      <a:cubicBezTo>
                        <a:pt x="92" y="9"/>
                        <a:pt x="91" y="12"/>
                        <a:pt x="89" y="12"/>
                      </a:cubicBezTo>
                      <a:cubicBezTo>
                        <a:pt x="86" y="13"/>
                        <a:pt x="83" y="11"/>
                        <a:pt x="80" y="12"/>
                      </a:cubicBezTo>
                      <a:cubicBezTo>
                        <a:pt x="77" y="13"/>
                        <a:pt x="75" y="15"/>
                        <a:pt x="73" y="16"/>
                      </a:cubicBezTo>
                      <a:cubicBezTo>
                        <a:pt x="70" y="18"/>
                        <a:pt x="67" y="19"/>
                        <a:pt x="64" y="19"/>
                      </a:cubicBezTo>
                      <a:cubicBezTo>
                        <a:pt x="63" y="19"/>
                        <a:pt x="61" y="18"/>
                        <a:pt x="59" y="18"/>
                      </a:cubicBezTo>
                      <a:cubicBezTo>
                        <a:pt x="56" y="19"/>
                        <a:pt x="53" y="22"/>
                        <a:pt x="49" y="22"/>
                      </a:cubicBezTo>
                      <a:cubicBezTo>
                        <a:pt x="46" y="23"/>
                        <a:pt x="42" y="22"/>
                        <a:pt x="39" y="21"/>
                      </a:cubicBezTo>
                      <a:cubicBezTo>
                        <a:pt x="37" y="20"/>
                        <a:pt x="35" y="18"/>
                        <a:pt x="34" y="16"/>
                      </a:cubicBezTo>
                      <a:cubicBezTo>
                        <a:pt x="33" y="15"/>
                        <a:pt x="35" y="13"/>
                        <a:pt x="34" y="12"/>
                      </a:cubicBezTo>
                      <a:cubicBezTo>
                        <a:pt x="32" y="11"/>
                        <a:pt x="31" y="11"/>
                        <a:pt x="29" y="10"/>
                      </a:cubicBezTo>
                      <a:cubicBezTo>
                        <a:pt x="28" y="11"/>
                        <a:pt x="27" y="11"/>
                        <a:pt x="26" y="12"/>
                      </a:cubicBezTo>
                      <a:cubicBezTo>
                        <a:pt x="25" y="13"/>
                        <a:pt x="24" y="14"/>
                        <a:pt x="23" y="14"/>
                      </a:cubicBezTo>
                      <a:cubicBezTo>
                        <a:pt x="21" y="17"/>
                        <a:pt x="17" y="20"/>
                        <a:pt x="18" y="23"/>
                      </a:cubicBezTo>
                      <a:cubicBezTo>
                        <a:pt x="19" y="27"/>
                        <a:pt x="24" y="28"/>
                        <a:pt x="26" y="31"/>
                      </a:cubicBezTo>
                      <a:cubicBezTo>
                        <a:pt x="27" y="32"/>
                        <a:pt x="27" y="34"/>
                        <a:pt x="28" y="36"/>
                      </a:cubicBezTo>
                      <a:cubicBezTo>
                        <a:pt x="30" y="38"/>
                        <a:pt x="31" y="41"/>
                        <a:pt x="34" y="42"/>
                      </a:cubicBezTo>
                      <a:lnTo>
                        <a:pt x="75" y="58"/>
                      </a:lnTo>
                      <a:cubicBezTo>
                        <a:pt x="79" y="59"/>
                        <a:pt x="90" y="53"/>
                        <a:pt x="87" y="56"/>
                      </a:cubicBezTo>
                      <a:lnTo>
                        <a:pt x="50" y="101"/>
                      </a:lnTo>
                      <a:cubicBezTo>
                        <a:pt x="47" y="105"/>
                        <a:pt x="40" y="101"/>
                        <a:pt x="36" y="102"/>
                      </a:cubicBezTo>
                      <a:cubicBezTo>
                        <a:pt x="31" y="103"/>
                        <a:pt x="27" y="106"/>
                        <a:pt x="22" y="108"/>
                      </a:cubicBezTo>
                      <a:cubicBezTo>
                        <a:pt x="18" y="110"/>
                        <a:pt x="13" y="114"/>
                        <a:pt x="9" y="11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7" name="Freeform 2661"/>
                <p:cNvSpPr>
                  <a:spLocks noChangeAspect="1"/>
                </p:cNvSpPr>
                <p:nvPr/>
              </p:nvSpPr>
              <p:spPr bwMode="auto">
                <a:xfrm>
                  <a:off x="4791075" y="3238500"/>
                  <a:ext cx="9525" cy="7938"/>
                </a:xfrm>
                <a:custGeom>
                  <a:avLst/>
                  <a:gdLst>
                    <a:gd name="T0" fmla="*/ 2 w 5"/>
                    <a:gd name="T1" fmla="*/ 0 h 4"/>
                    <a:gd name="T2" fmla="*/ 6 w 5"/>
                    <a:gd name="T3" fmla="*/ 3 h 4"/>
                    <a:gd name="T4" fmla="*/ 2 w 5"/>
                    <a:gd name="T5" fmla="*/ 5 h 4"/>
                    <a:gd name="T6" fmla="*/ 0 w 5"/>
                    <a:gd name="T7" fmla="*/ 3 h 4"/>
                    <a:gd name="T8" fmla="*/ 2 w 5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2" y="0"/>
                      </a:moveTo>
                      <a:cubicBezTo>
                        <a:pt x="3" y="0"/>
                        <a:pt x="5" y="1"/>
                        <a:pt x="5" y="2"/>
                      </a:cubicBezTo>
                      <a:cubicBezTo>
                        <a:pt x="5" y="3"/>
                        <a:pt x="3" y="4"/>
                        <a:pt x="2" y="4"/>
                      </a:cubicBezTo>
                      <a:cubicBezTo>
                        <a:pt x="2" y="4"/>
                        <a:pt x="0" y="3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8" name="Freeform 2662"/>
                <p:cNvSpPr>
                  <a:spLocks noChangeAspect="1"/>
                </p:cNvSpPr>
                <p:nvPr/>
              </p:nvSpPr>
              <p:spPr bwMode="auto">
                <a:xfrm>
                  <a:off x="5815013" y="3848100"/>
                  <a:ext cx="34925" cy="12700"/>
                </a:xfrm>
                <a:custGeom>
                  <a:avLst/>
                  <a:gdLst>
                    <a:gd name="T0" fmla="*/ 6 w 18"/>
                    <a:gd name="T1" fmla="*/ 1 h 7"/>
                    <a:gd name="T2" fmla="*/ 11 w 18"/>
                    <a:gd name="T3" fmla="*/ 3 h 7"/>
                    <a:gd name="T4" fmla="*/ 17 w 18"/>
                    <a:gd name="T5" fmla="*/ 0 h 7"/>
                    <a:gd name="T6" fmla="*/ 21 w 18"/>
                    <a:gd name="T7" fmla="*/ 3 h 7"/>
                    <a:gd name="T8" fmla="*/ 13 w 18"/>
                    <a:gd name="T9" fmla="*/ 8 h 7"/>
                    <a:gd name="T10" fmla="*/ 1 w 18"/>
                    <a:gd name="T11" fmla="*/ 5 h 7"/>
                    <a:gd name="T12" fmla="*/ 6 w 18"/>
                    <a:gd name="T13" fmla="*/ 1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7"/>
                    <a:gd name="T23" fmla="*/ 18 w 1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7">
                      <a:moveTo>
                        <a:pt x="5" y="1"/>
                      </a:moveTo>
                      <a:cubicBezTo>
                        <a:pt x="6" y="1"/>
                        <a:pt x="8" y="3"/>
                        <a:pt x="9" y="3"/>
                      </a:cubicBezTo>
                      <a:cubicBezTo>
                        <a:pt x="11" y="3"/>
                        <a:pt x="12" y="0"/>
                        <a:pt x="14" y="0"/>
                      </a:cubicBezTo>
                      <a:cubicBezTo>
                        <a:pt x="15" y="0"/>
                        <a:pt x="18" y="2"/>
                        <a:pt x="17" y="3"/>
                      </a:cubicBezTo>
                      <a:cubicBezTo>
                        <a:pt x="16" y="5"/>
                        <a:pt x="14" y="7"/>
                        <a:pt x="11" y="7"/>
                      </a:cubicBezTo>
                      <a:cubicBezTo>
                        <a:pt x="8" y="7"/>
                        <a:pt x="4" y="6"/>
                        <a:pt x="1" y="4"/>
                      </a:cubicBezTo>
                      <a:cubicBezTo>
                        <a:pt x="0" y="3"/>
                        <a:pt x="3" y="1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09" name="Freeform 2664"/>
                <p:cNvSpPr>
                  <a:spLocks noChangeAspect="1"/>
                </p:cNvSpPr>
                <p:nvPr/>
              </p:nvSpPr>
              <p:spPr bwMode="auto">
                <a:xfrm>
                  <a:off x="4737100" y="4094163"/>
                  <a:ext cx="17463" cy="20638"/>
                </a:xfrm>
                <a:custGeom>
                  <a:avLst/>
                  <a:gdLst>
                    <a:gd name="T0" fmla="*/ 10 w 9"/>
                    <a:gd name="T1" fmla="*/ 2 h 11"/>
                    <a:gd name="T2" fmla="*/ 7 w 9"/>
                    <a:gd name="T3" fmla="*/ 12 h 11"/>
                    <a:gd name="T4" fmla="*/ 1 w 9"/>
                    <a:gd name="T5" fmla="*/ 9 h 11"/>
                    <a:gd name="T6" fmla="*/ 6 w 9"/>
                    <a:gd name="T7" fmla="*/ 4 h 11"/>
                    <a:gd name="T8" fmla="*/ 10 w 9"/>
                    <a:gd name="T9" fmla="*/ 2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1"/>
                    <a:gd name="T17" fmla="*/ 9 w 9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1">
                      <a:moveTo>
                        <a:pt x="8" y="2"/>
                      </a:moveTo>
                      <a:cubicBezTo>
                        <a:pt x="9" y="4"/>
                        <a:pt x="9" y="8"/>
                        <a:pt x="6" y="10"/>
                      </a:cubicBezTo>
                      <a:cubicBezTo>
                        <a:pt x="5" y="11"/>
                        <a:pt x="1" y="10"/>
                        <a:pt x="1" y="8"/>
                      </a:cubicBezTo>
                      <a:cubicBezTo>
                        <a:pt x="0" y="6"/>
                        <a:pt x="3" y="4"/>
                        <a:pt x="5" y="3"/>
                      </a:cubicBezTo>
                      <a:cubicBezTo>
                        <a:pt x="6" y="2"/>
                        <a:pt x="8" y="0"/>
                        <a:pt x="8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0" name="Freeform 2665"/>
                <p:cNvSpPr>
                  <a:spLocks noChangeAspect="1"/>
                </p:cNvSpPr>
                <p:nvPr/>
              </p:nvSpPr>
              <p:spPr bwMode="auto">
                <a:xfrm>
                  <a:off x="4699000" y="4183063"/>
                  <a:ext cx="7938" cy="11113"/>
                </a:xfrm>
                <a:custGeom>
                  <a:avLst/>
                  <a:gdLst>
                    <a:gd name="T0" fmla="*/ 3 w 4"/>
                    <a:gd name="T1" fmla="*/ 0 h 6"/>
                    <a:gd name="T2" fmla="*/ 5 w 4"/>
                    <a:gd name="T3" fmla="*/ 2 h 6"/>
                    <a:gd name="T4" fmla="*/ 3 w 4"/>
                    <a:gd name="T5" fmla="*/ 7 h 6"/>
                    <a:gd name="T6" fmla="*/ 0 w 4"/>
                    <a:gd name="T7" fmla="*/ 6 h 6"/>
                    <a:gd name="T8" fmla="*/ 3 w 4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2" y="0"/>
                      </a:moveTo>
                      <a:cubicBezTo>
                        <a:pt x="3" y="0"/>
                        <a:pt x="4" y="1"/>
                        <a:pt x="4" y="2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6"/>
                        <a:pt x="0" y="6"/>
                        <a:pt x="0" y="5"/>
                      </a:cubicBezTo>
                      <a:cubicBezTo>
                        <a:pt x="0" y="3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1" name="Oval 2666"/>
                <p:cNvSpPr>
                  <a:spLocks noChangeAspect="1" noChangeArrowheads="1"/>
                </p:cNvSpPr>
                <p:nvPr/>
              </p:nvSpPr>
              <p:spPr bwMode="auto">
                <a:xfrm>
                  <a:off x="3949700" y="3783013"/>
                  <a:ext cx="9525" cy="7938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2" name="Freeform 2667"/>
                <p:cNvSpPr>
                  <a:spLocks noChangeAspect="1"/>
                </p:cNvSpPr>
                <p:nvPr/>
              </p:nvSpPr>
              <p:spPr bwMode="auto">
                <a:xfrm>
                  <a:off x="3971925" y="3776663"/>
                  <a:ext cx="9525" cy="7938"/>
                </a:xfrm>
                <a:custGeom>
                  <a:avLst/>
                  <a:gdLst>
                    <a:gd name="T0" fmla="*/ 2 w 5"/>
                    <a:gd name="T1" fmla="*/ 0 h 4"/>
                    <a:gd name="T2" fmla="*/ 6 w 5"/>
                    <a:gd name="T3" fmla="*/ 3 h 4"/>
                    <a:gd name="T4" fmla="*/ 2 w 5"/>
                    <a:gd name="T5" fmla="*/ 5 h 4"/>
                    <a:gd name="T6" fmla="*/ 0 w 5"/>
                    <a:gd name="T7" fmla="*/ 3 h 4"/>
                    <a:gd name="T8" fmla="*/ 2 w 5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2" y="0"/>
                      </a:moveTo>
                      <a:cubicBezTo>
                        <a:pt x="3" y="0"/>
                        <a:pt x="5" y="1"/>
                        <a:pt x="5" y="2"/>
                      </a:cubicBezTo>
                      <a:cubicBezTo>
                        <a:pt x="5" y="4"/>
                        <a:pt x="3" y="4"/>
                        <a:pt x="2" y="4"/>
                      </a:cubicBezTo>
                      <a:cubicBezTo>
                        <a:pt x="1" y="4"/>
                        <a:pt x="0" y="3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3" name="Oval 2668"/>
                <p:cNvSpPr>
                  <a:spLocks noChangeAspect="1" noChangeArrowheads="1"/>
                </p:cNvSpPr>
                <p:nvPr/>
              </p:nvSpPr>
              <p:spPr bwMode="auto">
                <a:xfrm>
                  <a:off x="3987800" y="3748088"/>
                  <a:ext cx="9525" cy="635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4" name="Freeform 2669"/>
                <p:cNvSpPr>
                  <a:spLocks noChangeAspect="1"/>
                </p:cNvSpPr>
                <p:nvPr/>
              </p:nvSpPr>
              <p:spPr bwMode="auto">
                <a:xfrm>
                  <a:off x="3956050" y="3736975"/>
                  <a:ext cx="11113" cy="7938"/>
                </a:xfrm>
                <a:custGeom>
                  <a:avLst/>
                  <a:gdLst>
                    <a:gd name="T0" fmla="*/ 4 w 6"/>
                    <a:gd name="T1" fmla="*/ 0 h 4"/>
                    <a:gd name="T2" fmla="*/ 6 w 6"/>
                    <a:gd name="T3" fmla="*/ 3 h 4"/>
                    <a:gd name="T4" fmla="*/ 2 w 6"/>
                    <a:gd name="T5" fmla="*/ 4 h 4"/>
                    <a:gd name="T6" fmla="*/ 0 w 6"/>
                    <a:gd name="T7" fmla="*/ 1 h 4"/>
                    <a:gd name="T8" fmla="*/ 4 w 6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3" y="0"/>
                      </a:moveTo>
                      <a:cubicBezTo>
                        <a:pt x="4" y="0"/>
                        <a:pt x="6" y="1"/>
                        <a:pt x="5" y="2"/>
                      </a:cubicBezTo>
                      <a:cubicBezTo>
                        <a:pt x="5" y="3"/>
                        <a:pt x="3" y="4"/>
                        <a:pt x="2" y="3"/>
                      </a:cubicBezTo>
                      <a:cubicBezTo>
                        <a:pt x="1" y="3"/>
                        <a:pt x="0" y="2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5" name="Freeform 2670"/>
                <p:cNvSpPr>
                  <a:spLocks noChangeAspect="1"/>
                </p:cNvSpPr>
                <p:nvPr/>
              </p:nvSpPr>
              <p:spPr bwMode="auto">
                <a:xfrm>
                  <a:off x="3987800" y="3733800"/>
                  <a:ext cx="6350" cy="4763"/>
                </a:xfrm>
                <a:custGeom>
                  <a:avLst/>
                  <a:gdLst>
                    <a:gd name="T0" fmla="*/ 1 w 3"/>
                    <a:gd name="T1" fmla="*/ 0 h 3"/>
                    <a:gd name="T2" fmla="*/ 4 w 3"/>
                    <a:gd name="T3" fmla="*/ 1 h 3"/>
                    <a:gd name="T4" fmla="*/ 3 w 3"/>
                    <a:gd name="T5" fmla="*/ 3 h 3"/>
                    <a:gd name="T6" fmla="*/ 0 w 3"/>
                    <a:gd name="T7" fmla="*/ 1 h 3"/>
                    <a:gd name="T8" fmla="*/ 1 w 3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1" y="0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2"/>
                        <a:pt x="2" y="2"/>
                        <a:pt x="2" y="3"/>
                      </a:cubicBezTo>
                      <a:cubicBezTo>
                        <a:pt x="1" y="3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6" name="Freeform 2671"/>
                <p:cNvSpPr>
                  <a:spLocks noChangeAspect="1"/>
                </p:cNvSpPr>
                <p:nvPr/>
              </p:nvSpPr>
              <p:spPr bwMode="auto">
                <a:xfrm>
                  <a:off x="3940175" y="3729038"/>
                  <a:ext cx="6350" cy="6350"/>
                </a:xfrm>
                <a:custGeom>
                  <a:avLst/>
                  <a:gdLst>
                    <a:gd name="T0" fmla="*/ 1 w 3"/>
                    <a:gd name="T1" fmla="*/ 0 h 3"/>
                    <a:gd name="T2" fmla="*/ 4 w 3"/>
                    <a:gd name="T3" fmla="*/ 1 h 3"/>
                    <a:gd name="T4" fmla="*/ 3 w 3"/>
                    <a:gd name="T5" fmla="*/ 4 h 3"/>
                    <a:gd name="T6" fmla="*/ 0 w 3"/>
                    <a:gd name="T7" fmla="*/ 3 h 3"/>
                    <a:gd name="T8" fmla="*/ 1 w 3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1" y="0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7" name="Freeform 2672"/>
                <p:cNvSpPr>
                  <a:spLocks noChangeAspect="1"/>
                </p:cNvSpPr>
                <p:nvPr/>
              </p:nvSpPr>
              <p:spPr bwMode="auto">
                <a:xfrm>
                  <a:off x="3978275" y="3775075"/>
                  <a:ext cx="7938" cy="6350"/>
                </a:xfrm>
                <a:custGeom>
                  <a:avLst/>
                  <a:gdLst>
                    <a:gd name="T0" fmla="*/ 3 w 4"/>
                    <a:gd name="T1" fmla="*/ 0 h 3"/>
                    <a:gd name="T2" fmla="*/ 5 w 4"/>
                    <a:gd name="T3" fmla="*/ 1 h 3"/>
                    <a:gd name="T4" fmla="*/ 3 w 4"/>
                    <a:gd name="T5" fmla="*/ 3 h 3"/>
                    <a:gd name="T6" fmla="*/ 0 w 4"/>
                    <a:gd name="T7" fmla="*/ 1 h 3"/>
                    <a:gd name="T8" fmla="*/ 3 w 4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2" y="0"/>
                      </a:moveTo>
                      <a:cubicBezTo>
                        <a:pt x="2" y="0"/>
                        <a:pt x="4" y="0"/>
                        <a:pt x="4" y="1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1" y="3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8" name="Freeform 2673"/>
                <p:cNvSpPr>
                  <a:spLocks noChangeAspect="1"/>
                </p:cNvSpPr>
                <p:nvPr/>
              </p:nvSpPr>
              <p:spPr bwMode="auto">
                <a:xfrm>
                  <a:off x="3940175" y="3784600"/>
                  <a:ext cx="6350" cy="4763"/>
                </a:xfrm>
                <a:custGeom>
                  <a:avLst/>
                  <a:gdLst>
                    <a:gd name="T0" fmla="*/ 1 w 3"/>
                    <a:gd name="T1" fmla="*/ 0 h 2"/>
                    <a:gd name="T2" fmla="*/ 4 w 3"/>
                    <a:gd name="T3" fmla="*/ 2 h 2"/>
                    <a:gd name="T4" fmla="*/ 3 w 3"/>
                    <a:gd name="T5" fmla="*/ 3 h 2"/>
                    <a:gd name="T6" fmla="*/ 0 w 3"/>
                    <a:gd name="T7" fmla="*/ 3 h 2"/>
                    <a:gd name="T8" fmla="*/ 1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0"/>
                      </a:move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19" name="Freeform 2674"/>
                <p:cNvSpPr>
                  <a:spLocks noChangeAspect="1"/>
                </p:cNvSpPr>
                <p:nvPr/>
              </p:nvSpPr>
              <p:spPr bwMode="auto">
                <a:xfrm>
                  <a:off x="3933825" y="3719513"/>
                  <a:ext cx="9525" cy="7938"/>
                </a:xfrm>
                <a:custGeom>
                  <a:avLst/>
                  <a:gdLst>
                    <a:gd name="T0" fmla="*/ 1 w 5"/>
                    <a:gd name="T1" fmla="*/ 1 h 4"/>
                    <a:gd name="T2" fmla="*/ 5 w 5"/>
                    <a:gd name="T3" fmla="*/ 1 h 4"/>
                    <a:gd name="T4" fmla="*/ 4 w 5"/>
                    <a:gd name="T5" fmla="*/ 5 h 4"/>
                    <a:gd name="T6" fmla="*/ 0 w 5"/>
                    <a:gd name="T7" fmla="*/ 4 h 4"/>
                    <a:gd name="T8" fmla="*/ 1 w 5"/>
                    <a:gd name="T9" fmla="*/ 1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1" y="1"/>
                      </a:moveTo>
                      <a:cubicBezTo>
                        <a:pt x="2" y="0"/>
                        <a:pt x="4" y="1"/>
                        <a:pt x="4" y="1"/>
                      </a:cubicBezTo>
                      <a:cubicBezTo>
                        <a:pt x="5" y="2"/>
                        <a:pt x="4" y="4"/>
                        <a:pt x="3" y="4"/>
                      </a:cubicBezTo>
                      <a:cubicBezTo>
                        <a:pt x="2" y="4"/>
                        <a:pt x="0" y="4"/>
                        <a:pt x="0" y="3"/>
                      </a:cubicBezTo>
                      <a:cubicBezTo>
                        <a:pt x="0" y="3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0" name="Freeform 2675"/>
                <p:cNvSpPr>
                  <a:spLocks noChangeAspect="1"/>
                </p:cNvSpPr>
                <p:nvPr/>
              </p:nvSpPr>
              <p:spPr bwMode="auto">
                <a:xfrm>
                  <a:off x="4191000" y="3390900"/>
                  <a:ext cx="20638" cy="26988"/>
                </a:xfrm>
                <a:custGeom>
                  <a:avLst/>
                  <a:gdLst>
                    <a:gd name="T0" fmla="*/ 13 w 11"/>
                    <a:gd name="T1" fmla="*/ 1 h 14"/>
                    <a:gd name="T2" fmla="*/ 11 w 11"/>
                    <a:gd name="T3" fmla="*/ 11 h 14"/>
                    <a:gd name="T4" fmla="*/ 2 w 11"/>
                    <a:gd name="T5" fmla="*/ 15 h 14"/>
                    <a:gd name="T6" fmla="*/ 8 w 11"/>
                    <a:gd name="T7" fmla="*/ 6 h 14"/>
                    <a:gd name="T8" fmla="*/ 11 w 11"/>
                    <a:gd name="T9" fmla="*/ 0 h 14"/>
                    <a:gd name="T10" fmla="*/ 13 w 11"/>
                    <a:gd name="T11" fmla="*/ 1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14"/>
                    <a:gd name="T20" fmla="*/ 11 w 11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14">
                      <a:moveTo>
                        <a:pt x="11" y="1"/>
                      </a:moveTo>
                      <a:cubicBezTo>
                        <a:pt x="11" y="4"/>
                        <a:pt x="11" y="7"/>
                        <a:pt x="9" y="9"/>
                      </a:cubicBezTo>
                      <a:cubicBezTo>
                        <a:pt x="8" y="11"/>
                        <a:pt x="3" y="14"/>
                        <a:pt x="2" y="12"/>
                      </a:cubicBezTo>
                      <a:cubicBezTo>
                        <a:pt x="0" y="9"/>
                        <a:pt x="5" y="8"/>
                        <a:pt x="7" y="5"/>
                      </a:cubicBezTo>
                      <a:cubicBezTo>
                        <a:pt x="8" y="4"/>
                        <a:pt x="8" y="2"/>
                        <a:pt x="9" y="0"/>
                      </a:cubicBezTo>
                      <a:cubicBezTo>
                        <a:pt x="10" y="0"/>
                        <a:pt x="11" y="0"/>
                        <a:pt x="1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1" name="Freeform 2676"/>
                <p:cNvSpPr>
                  <a:spLocks noChangeAspect="1"/>
                </p:cNvSpPr>
                <p:nvPr/>
              </p:nvSpPr>
              <p:spPr bwMode="auto">
                <a:xfrm>
                  <a:off x="4211638" y="3373438"/>
                  <a:ext cx="14288" cy="17463"/>
                </a:xfrm>
                <a:custGeom>
                  <a:avLst/>
                  <a:gdLst>
                    <a:gd name="T0" fmla="*/ 8 w 8"/>
                    <a:gd name="T1" fmla="*/ 2 h 9"/>
                    <a:gd name="T2" fmla="*/ 6 w 8"/>
                    <a:gd name="T3" fmla="*/ 7 h 9"/>
                    <a:gd name="T4" fmla="*/ 1 w 8"/>
                    <a:gd name="T5" fmla="*/ 10 h 9"/>
                    <a:gd name="T6" fmla="*/ 1 w 8"/>
                    <a:gd name="T7" fmla="*/ 5 h 9"/>
                    <a:gd name="T8" fmla="*/ 8 w 8"/>
                    <a:gd name="T9" fmla="*/ 2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9"/>
                    <a:gd name="T17" fmla="*/ 8 w 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9">
                      <a:moveTo>
                        <a:pt x="7" y="2"/>
                      </a:moveTo>
                      <a:cubicBezTo>
                        <a:pt x="8" y="2"/>
                        <a:pt x="6" y="5"/>
                        <a:pt x="5" y="6"/>
                      </a:cubicBezTo>
                      <a:cubicBezTo>
                        <a:pt x="4" y="7"/>
                        <a:pt x="2" y="9"/>
                        <a:pt x="1" y="8"/>
                      </a:cubicBezTo>
                      <a:cubicBezTo>
                        <a:pt x="0" y="7"/>
                        <a:pt x="0" y="5"/>
                        <a:pt x="1" y="4"/>
                      </a:cubicBezTo>
                      <a:cubicBezTo>
                        <a:pt x="3" y="2"/>
                        <a:pt x="5" y="0"/>
                        <a:pt x="7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2" name="Freeform 2677"/>
                <p:cNvSpPr>
                  <a:spLocks noChangeAspect="1"/>
                </p:cNvSpPr>
                <p:nvPr/>
              </p:nvSpPr>
              <p:spPr bwMode="auto">
                <a:xfrm>
                  <a:off x="4164013" y="3403600"/>
                  <a:ext cx="14288" cy="15875"/>
                </a:xfrm>
                <a:custGeom>
                  <a:avLst/>
                  <a:gdLst>
                    <a:gd name="T0" fmla="*/ 8 w 8"/>
                    <a:gd name="T1" fmla="*/ 1 h 8"/>
                    <a:gd name="T2" fmla="*/ 8 w 8"/>
                    <a:gd name="T3" fmla="*/ 6 h 8"/>
                    <a:gd name="T4" fmla="*/ 5 w 8"/>
                    <a:gd name="T5" fmla="*/ 10 h 8"/>
                    <a:gd name="T6" fmla="*/ 0 w 8"/>
                    <a:gd name="T7" fmla="*/ 7 h 8"/>
                    <a:gd name="T8" fmla="*/ 2 w 8"/>
                    <a:gd name="T9" fmla="*/ 1 h 8"/>
                    <a:gd name="T10" fmla="*/ 8 w 8"/>
                    <a:gd name="T11" fmla="*/ 1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8"/>
                    <a:gd name="T20" fmla="*/ 8 w 8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8">
                      <a:moveTo>
                        <a:pt x="7" y="1"/>
                      </a:moveTo>
                      <a:cubicBezTo>
                        <a:pt x="8" y="2"/>
                        <a:pt x="8" y="4"/>
                        <a:pt x="7" y="5"/>
                      </a:cubicBezTo>
                      <a:cubicBezTo>
                        <a:pt x="7" y="6"/>
                        <a:pt x="5" y="7"/>
                        <a:pt x="4" y="8"/>
                      </a:cubicBezTo>
                      <a:cubicBezTo>
                        <a:pt x="3" y="8"/>
                        <a:pt x="1" y="7"/>
                        <a:pt x="0" y="6"/>
                      </a:cubicBezTo>
                      <a:cubicBezTo>
                        <a:pt x="0" y="4"/>
                        <a:pt x="1" y="2"/>
                        <a:pt x="2" y="1"/>
                      </a:cubicBezTo>
                      <a:cubicBezTo>
                        <a:pt x="4" y="0"/>
                        <a:pt x="6" y="0"/>
                        <a:pt x="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3" name="Freeform 2678"/>
                <p:cNvSpPr>
                  <a:spLocks noChangeAspect="1"/>
                </p:cNvSpPr>
                <p:nvPr/>
              </p:nvSpPr>
              <p:spPr bwMode="auto">
                <a:xfrm>
                  <a:off x="4138613" y="3394075"/>
                  <a:ext cx="20638" cy="19050"/>
                </a:xfrm>
                <a:custGeom>
                  <a:avLst/>
                  <a:gdLst>
                    <a:gd name="T0" fmla="*/ 13 w 11"/>
                    <a:gd name="T1" fmla="*/ 2 h 10"/>
                    <a:gd name="T2" fmla="*/ 5 w 11"/>
                    <a:gd name="T3" fmla="*/ 12 h 10"/>
                    <a:gd name="T4" fmla="*/ 1 w 11"/>
                    <a:gd name="T5" fmla="*/ 8 h 10"/>
                    <a:gd name="T6" fmla="*/ 1 w 11"/>
                    <a:gd name="T7" fmla="*/ 5 h 10"/>
                    <a:gd name="T8" fmla="*/ 8 w 11"/>
                    <a:gd name="T9" fmla="*/ 1 h 10"/>
                    <a:gd name="T10" fmla="*/ 13 w 11"/>
                    <a:gd name="T11" fmla="*/ 2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10"/>
                    <a:gd name="T20" fmla="*/ 11 w 11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10">
                      <a:moveTo>
                        <a:pt x="11" y="2"/>
                      </a:moveTo>
                      <a:cubicBezTo>
                        <a:pt x="9" y="5"/>
                        <a:pt x="7" y="8"/>
                        <a:pt x="4" y="10"/>
                      </a:cubicBezTo>
                      <a:cubicBezTo>
                        <a:pt x="3" y="10"/>
                        <a:pt x="2" y="8"/>
                        <a:pt x="1" y="7"/>
                      </a:cubicBezTo>
                      <a:cubicBezTo>
                        <a:pt x="1" y="6"/>
                        <a:pt x="0" y="5"/>
                        <a:pt x="1" y="4"/>
                      </a:cubicBezTo>
                      <a:cubicBezTo>
                        <a:pt x="3" y="2"/>
                        <a:pt x="5" y="1"/>
                        <a:pt x="7" y="1"/>
                      </a:cubicBezTo>
                      <a:cubicBezTo>
                        <a:pt x="8" y="0"/>
                        <a:pt x="11" y="1"/>
                        <a:pt x="1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4" name="Freeform 2679"/>
                <p:cNvSpPr>
                  <a:spLocks noChangeAspect="1"/>
                </p:cNvSpPr>
                <p:nvPr/>
              </p:nvSpPr>
              <p:spPr bwMode="auto">
                <a:xfrm>
                  <a:off x="4127500" y="3405188"/>
                  <a:ext cx="11113" cy="9525"/>
                </a:xfrm>
                <a:custGeom>
                  <a:avLst/>
                  <a:gdLst>
                    <a:gd name="T0" fmla="*/ 1 w 6"/>
                    <a:gd name="T1" fmla="*/ 1 h 5"/>
                    <a:gd name="T2" fmla="*/ 7 w 6"/>
                    <a:gd name="T3" fmla="*/ 4 h 5"/>
                    <a:gd name="T4" fmla="*/ 4 w 6"/>
                    <a:gd name="T5" fmla="*/ 5 h 5"/>
                    <a:gd name="T6" fmla="*/ 1 w 6"/>
                    <a:gd name="T7" fmla="*/ 1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"/>
                    <a:gd name="T14" fmla="*/ 6 w 6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">
                      <a:moveTo>
                        <a:pt x="1" y="1"/>
                      </a:moveTo>
                      <a:cubicBezTo>
                        <a:pt x="3" y="0"/>
                        <a:pt x="5" y="1"/>
                        <a:pt x="6" y="3"/>
                      </a:cubicBezTo>
                      <a:cubicBezTo>
                        <a:pt x="6" y="4"/>
                        <a:pt x="4" y="5"/>
                        <a:pt x="3" y="4"/>
                      </a:cubicBezTo>
                      <a:cubicBezTo>
                        <a:pt x="2" y="4"/>
                        <a:pt x="0" y="2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5" name="Freeform 2680"/>
                <p:cNvSpPr>
                  <a:spLocks noChangeAspect="1"/>
                </p:cNvSpPr>
                <p:nvPr/>
              </p:nvSpPr>
              <p:spPr bwMode="auto">
                <a:xfrm>
                  <a:off x="4111625" y="3417888"/>
                  <a:ext cx="9525" cy="11113"/>
                </a:xfrm>
                <a:custGeom>
                  <a:avLst/>
                  <a:gdLst>
                    <a:gd name="T0" fmla="*/ 5 w 5"/>
                    <a:gd name="T1" fmla="*/ 0 h 6"/>
                    <a:gd name="T2" fmla="*/ 4 w 5"/>
                    <a:gd name="T3" fmla="*/ 6 h 6"/>
                    <a:gd name="T4" fmla="*/ 1 w 5"/>
                    <a:gd name="T5" fmla="*/ 2 h 6"/>
                    <a:gd name="T6" fmla="*/ 5 w 5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6"/>
                    <a:gd name="T14" fmla="*/ 5 w 5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6">
                      <a:moveTo>
                        <a:pt x="4" y="0"/>
                      </a:moveTo>
                      <a:cubicBezTo>
                        <a:pt x="5" y="2"/>
                        <a:pt x="4" y="4"/>
                        <a:pt x="3" y="5"/>
                      </a:cubicBezTo>
                      <a:cubicBezTo>
                        <a:pt x="2" y="6"/>
                        <a:pt x="0" y="3"/>
                        <a:pt x="1" y="2"/>
                      </a:cubicBezTo>
                      <a:cubicBezTo>
                        <a:pt x="1" y="1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6" name="Freeform 2681"/>
                <p:cNvSpPr>
                  <a:spLocks noChangeAspect="1"/>
                </p:cNvSpPr>
                <p:nvPr/>
              </p:nvSpPr>
              <p:spPr bwMode="auto">
                <a:xfrm>
                  <a:off x="4114800" y="3384550"/>
                  <a:ext cx="6350" cy="14288"/>
                </a:xfrm>
                <a:custGeom>
                  <a:avLst/>
                  <a:gdLst>
                    <a:gd name="T0" fmla="*/ 4 w 4"/>
                    <a:gd name="T1" fmla="*/ 3 h 7"/>
                    <a:gd name="T2" fmla="*/ 3 w 4"/>
                    <a:gd name="T3" fmla="*/ 9 h 7"/>
                    <a:gd name="T4" fmla="*/ 1 w 4"/>
                    <a:gd name="T5" fmla="*/ 5 h 7"/>
                    <a:gd name="T6" fmla="*/ 1 w 4"/>
                    <a:gd name="T7" fmla="*/ 1 h 7"/>
                    <a:gd name="T8" fmla="*/ 4 w 4"/>
                    <a:gd name="T9" fmla="*/ 3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7"/>
                    <a:gd name="T17" fmla="*/ 4 w 4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7">
                      <a:moveTo>
                        <a:pt x="4" y="2"/>
                      </a:moveTo>
                      <a:cubicBezTo>
                        <a:pt x="4" y="4"/>
                        <a:pt x="4" y="6"/>
                        <a:pt x="3" y="7"/>
                      </a:cubicBezTo>
                      <a:cubicBezTo>
                        <a:pt x="2" y="7"/>
                        <a:pt x="1" y="5"/>
                        <a:pt x="1" y="4"/>
                      </a:cubicBezTo>
                      <a:cubicBezTo>
                        <a:pt x="0" y="3"/>
                        <a:pt x="0" y="1"/>
                        <a:pt x="1" y="1"/>
                      </a:cubicBezTo>
                      <a:cubicBezTo>
                        <a:pt x="2" y="0"/>
                        <a:pt x="4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7" name="Freeform 2682"/>
                <p:cNvSpPr>
                  <a:spLocks noChangeAspect="1"/>
                </p:cNvSpPr>
                <p:nvPr/>
              </p:nvSpPr>
              <p:spPr bwMode="auto">
                <a:xfrm>
                  <a:off x="4135438" y="3268663"/>
                  <a:ext cx="14288" cy="7938"/>
                </a:xfrm>
                <a:custGeom>
                  <a:avLst/>
                  <a:gdLst>
                    <a:gd name="T0" fmla="*/ 3 w 8"/>
                    <a:gd name="T1" fmla="*/ 0 h 4"/>
                    <a:gd name="T2" fmla="*/ 9 w 8"/>
                    <a:gd name="T3" fmla="*/ 3 h 4"/>
                    <a:gd name="T4" fmla="*/ 5 w 8"/>
                    <a:gd name="T5" fmla="*/ 5 h 4"/>
                    <a:gd name="T6" fmla="*/ 0 w 8"/>
                    <a:gd name="T7" fmla="*/ 3 h 4"/>
                    <a:gd name="T8" fmla="*/ 3 w 8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4"/>
                    <a:gd name="T17" fmla="*/ 8 w 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4">
                      <a:moveTo>
                        <a:pt x="3" y="0"/>
                      </a:moveTo>
                      <a:cubicBezTo>
                        <a:pt x="5" y="0"/>
                        <a:pt x="7" y="0"/>
                        <a:pt x="8" y="2"/>
                      </a:cubicBezTo>
                      <a:cubicBezTo>
                        <a:pt x="8" y="4"/>
                        <a:pt x="5" y="4"/>
                        <a:pt x="4" y="4"/>
                      </a:cubicBezTo>
                      <a:cubicBezTo>
                        <a:pt x="2" y="4"/>
                        <a:pt x="0" y="4"/>
                        <a:pt x="0" y="2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8" name="Freeform 2683"/>
                <p:cNvSpPr>
                  <a:spLocks noChangeAspect="1"/>
                </p:cNvSpPr>
                <p:nvPr/>
              </p:nvSpPr>
              <p:spPr bwMode="auto">
                <a:xfrm>
                  <a:off x="5791200" y="3862388"/>
                  <a:ext cx="9525" cy="4763"/>
                </a:xfrm>
                <a:custGeom>
                  <a:avLst/>
                  <a:gdLst>
                    <a:gd name="T0" fmla="*/ 4 w 5"/>
                    <a:gd name="T1" fmla="*/ 2 h 2"/>
                    <a:gd name="T2" fmla="*/ 5 w 5"/>
                    <a:gd name="T3" fmla="*/ 3 h 2"/>
                    <a:gd name="T4" fmla="*/ 2 w 5"/>
                    <a:gd name="T5" fmla="*/ 3 h 2"/>
                    <a:gd name="T6" fmla="*/ 0 w 5"/>
                    <a:gd name="T7" fmla="*/ 2 h 2"/>
                    <a:gd name="T8" fmla="*/ 4 w 5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2"/>
                    <a:gd name="T17" fmla="*/ 5 w 5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2">
                      <a:moveTo>
                        <a:pt x="3" y="1"/>
                      </a:moveTo>
                      <a:cubicBezTo>
                        <a:pt x="3" y="1"/>
                        <a:pt x="5" y="1"/>
                        <a:pt x="4" y="2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29" name="Freeform 2684"/>
                <p:cNvSpPr>
                  <a:spLocks noChangeAspect="1"/>
                </p:cNvSpPr>
                <p:nvPr/>
              </p:nvSpPr>
              <p:spPr bwMode="auto">
                <a:xfrm>
                  <a:off x="6942138" y="4014788"/>
                  <a:ext cx="1588" cy="7938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5 h 4"/>
                    <a:gd name="T4" fmla="*/ 0 w 1"/>
                    <a:gd name="T5" fmla="*/ 3 h 4"/>
                    <a:gd name="T6" fmla="*/ 0 w 1"/>
                    <a:gd name="T7" fmla="*/ 0 h 4"/>
                    <a:gd name="T8" fmla="*/ 1 w 1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4"/>
                    <a:gd name="T17" fmla="*/ 1 w 1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4">
                      <a:moveTo>
                        <a:pt x="1" y="3"/>
                      </a:move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1" y="0"/>
                        <a:pt x="1" y="2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0" name="Freeform 2685"/>
                <p:cNvSpPr>
                  <a:spLocks noChangeAspect="1"/>
                </p:cNvSpPr>
                <p:nvPr/>
              </p:nvSpPr>
              <p:spPr bwMode="auto">
                <a:xfrm>
                  <a:off x="6897688" y="3836988"/>
                  <a:ext cx="1588" cy="6350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4 h 4"/>
                    <a:gd name="T4" fmla="*/ 0 w 1"/>
                    <a:gd name="T5" fmla="*/ 2 h 4"/>
                    <a:gd name="T6" fmla="*/ 0 w 1"/>
                    <a:gd name="T7" fmla="*/ 0 h 4"/>
                    <a:gd name="T8" fmla="*/ 1 w 1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4"/>
                    <a:gd name="T17" fmla="*/ 1 w 1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4">
                      <a:moveTo>
                        <a:pt x="1" y="3"/>
                      </a:move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2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1" name="Freeform 2686"/>
                <p:cNvSpPr>
                  <a:spLocks noChangeAspect="1"/>
                </p:cNvSpPr>
                <p:nvPr/>
              </p:nvSpPr>
              <p:spPr bwMode="auto">
                <a:xfrm>
                  <a:off x="6894513" y="3875088"/>
                  <a:ext cx="3175" cy="9525"/>
                </a:xfrm>
                <a:custGeom>
                  <a:avLst/>
                  <a:gdLst>
                    <a:gd name="T0" fmla="*/ 2 w 2"/>
                    <a:gd name="T1" fmla="*/ 4 h 5"/>
                    <a:gd name="T2" fmla="*/ 1 w 2"/>
                    <a:gd name="T3" fmla="*/ 6 h 5"/>
                    <a:gd name="T4" fmla="*/ 0 w 2"/>
                    <a:gd name="T5" fmla="*/ 4 h 5"/>
                    <a:gd name="T6" fmla="*/ 1 w 2"/>
                    <a:gd name="T7" fmla="*/ 0 h 5"/>
                    <a:gd name="T8" fmla="*/ 2 w 2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3"/>
                      </a:moveTo>
                      <a:cubicBezTo>
                        <a:pt x="2" y="4"/>
                        <a:pt x="1" y="5"/>
                        <a:pt x="1" y="5"/>
                      </a:cubicBezTo>
                      <a:cubicBezTo>
                        <a:pt x="0" y="5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2" name="Freeform 2687"/>
                <p:cNvSpPr>
                  <a:spLocks noChangeAspect="1"/>
                </p:cNvSpPr>
                <p:nvPr/>
              </p:nvSpPr>
              <p:spPr bwMode="auto">
                <a:xfrm>
                  <a:off x="6897688" y="3898900"/>
                  <a:ext cx="4763" cy="9525"/>
                </a:xfrm>
                <a:custGeom>
                  <a:avLst/>
                  <a:gdLst>
                    <a:gd name="T0" fmla="*/ 3 w 2"/>
                    <a:gd name="T1" fmla="*/ 4 h 5"/>
                    <a:gd name="T2" fmla="*/ 3 w 2"/>
                    <a:gd name="T3" fmla="*/ 6 h 5"/>
                    <a:gd name="T4" fmla="*/ 2 w 2"/>
                    <a:gd name="T5" fmla="*/ 4 h 5"/>
                    <a:gd name="T6" fmla="*/ 2 w 2"/>
                    <a:gd name="T7" fmla="*/ 0 h 5"/>
                    <a:gd name="T8" fmla="*/ 3 w 2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3"/>
                      </a:moveTo>
                      <a:cubicBezTo>
                        <a:pt x="2" y="3"/>
                        <a:pt x="2" y="5"/>
                        <a:pt x="2" y="5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2"/>
                        <a:pt x="0" y="0"/>
                        <a:pt x="1" y="0"/>
                      </a:cubicBezTo>
                      <a:cubicBezTo>
                        <a:pt x="2" y="0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3" name="Freeform 2688"/>
                <p:cNvSpPr>
                  <a:spLocks noChangeAspect="1"/>
                </p:cNvSpPr>
                <p:nvPr/>
              </p:nvSpPr>
              <p:spPr bwMode="auto">
                <a:xfrm>
                  <a:off x="6899275" y="3922713"/>
                  <a:ext cx="6350" cy="9525"/>
                </a:xfrm>
                <a:custGeom>
                  <a:avLst/>
                  <a:gdLst>
                    <a:gd name="T0" fmla="*/ 3 w 3"/>
                    <a:gd name="T1" fmla="*/ 4 h 5"/>
                    <a:gd name="T2" fmla="*/ 0 w 3"/>
                    <a:gd name="T3" fmla="*/ 6 h 5"/>
                    <a:gd name="T4" fmla="*/ 0 w 3"/>
                    <a:gd name="T5" fmla="*/ 2 h 5"/>
                    <a:gd name="T6" fmla="*/ 3 w 3"/>
                    <a:gd name="T7" fmla="*/ 0 h 5"/>
                    <a:gd name="T8" fmla="*/ 3 w 3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2" y="3"/>
                      </a:moveTo>
                      <a:cubicBezTo>
                        <a:pt x="1" y="4"/>
                        <a:pt x="1" y="5"/>
                        <a:pt x="0" y="5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1" y="2"/>
                        <a:pt x="2" y="0"/>
                        <a:pt x="2" y="0"/>
                      </a:cubicBezTo>
                      <a:cubicBezTo>
                        <a:pt x="3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4" name="Freeform 2689"/>
                <p:cNvSpPr>
                  <a:spLocks noChangeAspect="1"/>
                </p:cNvSpPr>
                <p:nvPr/>
              </p:nvSpPr>
              <p:spPr bwMode="auto">
                <a:xfrm>
                  <a:off x="6899275" y="3849688"/>
                  <a:ext cx="4763" cy="9525"/>
                </a:xfrm>
                <a:custGeom>
                  <a:avLst/>
                  <a:gdLst>
                    <a:gd name="T0" fmla="*/ 3 w 2"/>
                    <a:gd name="T1" fmla="*/ 4 h 5"/>
                    <a:gd name="T2" fmla="*/ 2 w 2"/>
                    <a:gd name="T3" fmla="*/ 6 h 5"/>
                    <a:gd name="T4" fmla="*/ 0 w 2"/>
                    <a:gd name="T5" fmla="*/ 4 h 5"/>
                    <a:gd name="T6" fmla="*/ 2 w 2"/>
                    <a:gd name="T7" fmla="*/ 1 h 5"/>
                    <a:gd name="T8" fmla="*/ 3 w 2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3"/>
                      </a:move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5" name="Freeform 2690"/>
                <p:cNvSpPr>
                  <a:spLocks noChangeAspect="1"/>
                </p:cNvSpPr>
                <p:nvPr/>
              </p:nvSpPr>
              <p:spPr bwMode="auto">
                <a:xfrm>
                  <a:off x="6764338" y="3824288"/>
                  <a:ext cx="7938" cy="19050"/>
                </a:xfrm>
                <a:custGeom>
                  <a:avLst/>
                  <a:gdLst>
                    <a:gd name="T0" fmla="*/ 4 w 4"/>
                    <a:gd name="T1" fmla="*/ 7 h 10"/>
                    <a:gd name="T2" fmla="*/ 1 w 4"/>
                    <a:gd name="T3" fmla="*/ 11 h 10"/>
                    <a:gd name="T4" fmla="*/ 1 w 4"/>
                    <a:gd name="T5" fmla="*/ 6 h 10"/>
                    <a:gd name="T6" fmla="*/ 4 w 4"/>
                    <a:gd name="T7" fmla="*/ 1 h 10"/>
                    <a:gd name="T8" fmla="*/ 4 w 4"/>
                    <a:gd name="T9" fmla="*/ 7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0"/>
                    <a:gd name="T17" fmla="*/ 4 w 4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0">
                      <a:moveTo>
                        <a:pt x="3" y="6"/>
                      </a:moveTo>
                      <a:cubicBezTo>
                        <a:pt x="3" y="8"/>
                        <a:pt x="2" y="10"/>
                        <a:pt x="1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1" y="3"/>
                        <a:pt x="2" y="0"/>
                        <a:pt x="3" y="1"/>
                      </a:cubicBezTo>
                      <a:cubicBezTo>
                        <a:pt x="4" y="2"/>
                        <a:pt x="3" y="5"/>
                        <a:pt x="3" y="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6" name="Freeform 2691"/>
                <p:cNvSpPr>
                  <a:spLocks noChangeAspect="1"/>
                </p:cNvSpPr>
                <p:nvPr/>
              </p:nvSpPr>
              <p:spPr bwMode="auto">
                <a:xfrm>
                  <a:off x="6762750" y="3843338"/>
                  <a:ext cx="7938" cy="22225"/>
                </a:xfrm>
                <a:custGeom>
                  <a:avLst/>
                  <a:gdLst>
                    <a:gd name="T0" fmla="*/ 4 w 4"/>
                    <a:gd name="T1" fmla="*/ 9 h 11"/>
                    <a:gd name="T2" fmla="*/ 1 w 4"/>
                    <a:gd name="T3" fmla="*/ 13 h 11"/>
                    <a:gd name="T4" fmla="*/ 1 w 4"/>
                    <a:gd name="T5" fmla="*/ 8 h 11"/>
                    <a:gd name="T6" fmla="*/ 4 w 4"/>
                    <a:gd name="T7" fmla="*/ 1 h 11"/>
                    <a:gd name="T8" fmla="*/ 4 w 4"/>
                    <a:gd name="T9" fmla="*/ 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1"/>
                    <a:gd name="T17" fmla="*/ 4 w 4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1">
                      <a:moveTo>
                        <a:pt x="3" y="7"/>
                      </a:moveTo>
                      <a:cubicBezTo>
                        <a:pt x="3" y="9"/>
                        <a:pt x="2" y="11"/>
                        <a:pt x="1" y="10"/>
                      </a:cubicBezTo>
                      <a:cubicBezTo>
                        <a:pt x="0" y="10"/>
                        <a:pt x="1" y="7"/>
                        <a:pt x="1" y="6"/>
                      </a:cubicBezTo>
                      <a:cubicBezTo>
                        <a:pt x="1" y="4"/>
                        <a:pt x="2" y="0"/>
                        <a:pt x="3" y="1"/>
                      </a:cubicBezTo>
                      <a:cubicBezTo>
                        <a:pt x="4" y="2"/>
                        <a:pt x="4" y="5"/>
                        <a:pt x="3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7" name="Freeform 2692"/>
                <p:cNvSpPr>
                  <a:spLocks noChangeAspect="1"/>
                </p:cNvSpPr>
                <p:nvPr/>
              </p:nvSpPr>
              <p:spPr bwMode="auto">
                <a:xfrm>
                  <a:off x="6762750" y="3868738"/>
                  <a:ext cx="3175" cy="19050"/>
                </a:xfrm>
                <a:custGeom>
                  <a:avLst/>
                  <a:gdLst>
                    <a:gd name="T0" fmla="*/ 2 w 2"/>
                    <a:gd name="T1" fmla="*/ 8 h 10"/>
                    <a:gd name="T2" fmla="*/ 1 w 2"/>
                    <a:gd name="T3" fmla="*/ 12 h 10"/>
                    <a:gd name="T4" fmla="*/ 0 w 2"/>
                    <a:gd name="T5" fmla="*/ 6 h 10"/>
                    <a:gd name="T6" fmla="*/ 1 w 2"/>
                    <a:gd name="T7" fmla="*/ 1 h 10"/>
                    <a:gd name="T8" fmla="*/ 2 w 2"/>
                    <a:gd name="T9" fmla="*/ 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0"/>
                    <a:gd name="T17" fmla="*/ 2 w 2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0">
                      <a:moveTo>
                        <a:pt x="2" y="7"/>
                      </a:moveTo>
                      <a:cubicBezTo>
                        <a:pt x="2" y="8"/>
                        <a:pt x="2" y="10"/>
                        <a:pt x="1" y="10"/>
                      </a:cubicBezTo>
                      <a:cubicBezTo>
                        <a:pt x="0" y="9"/>
                        <a:pt x="0" y="7"/>
                        <a:pt x="0" y="5"/>
                      </a:cubicBezTo>
                      <a:cubicBezTo>
                        <a:pt x="0" y="3"/>
                        <a:pt x="0" y="0"/>
                        <a:pt x="1" y="1"/>
                      </a:cubicBezTo>
                      <a:cubicBezTo>
                        <a:pt x="2" y="1"/>
                        <a:pt x="2" y="5"/>
                        <a:pt x="2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8" name="Freeform 2693"/>
                <p:cNvSpPr>
                  <a:spLocks noChangeAspect="1"/>
                </p:cNvSpPr>
                <p:nvPr/>
              </p:nvSpPr>
              <p:spPr bwMode="auto">
                <a:xfrm>
                  <a:off x="5551488" y="3770313"/>
                  <a:ext cx="6350" cy="3175"/>
                </a:xfrm>
                <a:custGeom>
                  <a:avLst/>
                  <a:gdLst>
                    <a:gd name="T0" fmla="*/ 2 w 4"/>
                    <a:gd name="T1" fmla="*/ 0 h 2"/>
                    <a:gd name="T2" fmla="*/ 3 w 4"/>
                    <a:gd name="T3" fmla="*/ 1 h 2"/>
                    <a:gd name="T4" fmla="*/ 2 w 4"/>
                    <a:gd name="T5" fmla="*/ 2 h 2"/>
                    <a:gd name="T6" fmla="*/ 0 w 4"/>
                    <a:gd name="T7" fmla="*/ 1 h 2"/>
                    <a:gd name="T8" fmla="*/ 2 w 4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2"/>
                    <a:gd name="T17" fmla="*/ 4 w 4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2">
                      <a:moveTo>
                        <a:pt x="2" y="0"/>
                      </a:moveTo>
                      <a:cubicBezTo>
                        <a:pt x="3" y="0"/>
                        <a:pt x="4" y="0"/>
                        <a:pt x="3" y="1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39" name="Freeform 2694"/>
                <p:cNvSpPr>
                  <a:spLocks noChangeAspect="1"/>
                </p:cNvSpPr>
                <p:nvPr/>
              </p:nvSpPr>
              <p:spPr bwMode="auto">
                <a:xfrm>
                  <a:off x="6723063" y="3573463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0" name="Freeform 2695"/>
                <p:cNvSpPr>
                  <a:spLocks noChangeAspect="1"/>
                </p:cNvSpPr>
                <p:nvPr/>
              </p:nvSpPr>
              <p:spPr bwMode="auto">
                <a:xfrm>
                  <a:off x="6711950" y="3567113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0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1" name="Freeform 2696"/>
                <p:cNvSpPr>
                  <a:spLocks noChangeAspect="1"/>
                </p:cNvSpPr>
                <p:nvPr/>
              </p:nvSpPr>
              <p:spPr bwMode="auto">
                <a:xfrm>
                  <a:off x="6713538" y="3576638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1" y="3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2" name="Freeform 2697"/>
                <p:cNvSpPr>
                  <a:spLocks noChangeAspect="1"/>
                </p:cNvSpPr>
                <p:nvPr/>
              </p:nvSpPr>
              <p:spPr bwMode="auto">
                <a:xfrm>
                  <a:off x="6702425" y="3567113"/>
                  <a:ext cx="6350" cy="15875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0 h 8"/>
                    <a:gd name="T4" fmla="*/ 1 w 4"/>
                    <a:gd name="T5" fmla="*/ 6 h 8"/>
                    <a:gd name="T6" fmla="*/ 1 w 4"/>
                    <a:gd name="T7" fmla="*/ 0 h 8"/>
                    <a:gd name="T8" fmla="*/ 3 w 4"/>
                    <a:gd name="T9" fmla="*/ 5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8"/>
                    <a:gd name="T17" fmla="*/ 4 w 4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8">
                      <a:moveTo>
                        <a:pt x="3" y="4"/>
                      </a:moveTo>
                      <a:cubicBezTo>
                        <a:pt x="4" y="5"/>
                        <a:pt x="4" y="8"/>
                        <a:pt x="3" y="8"/>
                      </a:cubicBezTo>
                      <a:cubicBezTo>
                        <a:pt x="2" y="8"/>
                        <a:pt x="1" y="7"/>
                        <a:pt x="1" y="5"/>
                      </a:cubicBezTo>
                      <a:cubicBezTo>
                        <a:pt x="0" y="4"/>
                        <a:pt x="0" y="1"/>
                        <a:pt x="1" y="0"/>
                      </a:cubicBezTo>
                      <a:cubicBezTo>
                        <a:pt x="2" y="0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3" name="Oval 2698"/>
                <p:cNvSpPr>
                  <a:spLocks noChangeAspect="1" noChangeArrowheads="1"/>
                </p:cNvSpPr>
                <p:nvPr/>
              </p:nvSpPr>
              <p:spPr bwMode="auto">
                <a:xfrm>
                  <a:off x="5811838" y="3865563"/>
                  <a:ext cx="6350" cy="3175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4" name="Oval 2699"/>
                <p:cNvSpPr>
                  <a:spLocks noChangeAspect="1" noChangeArrowheads="1"/>
                </p:cNvSpPr>
                <p:nvPr/>
              </p:nvSpPr>
              <p:spPr bwMode="auto">
                <a:xfrm>
                  <a:off x="6904038" y="3979863"/>
                  <a:ext cx="3175" cy="4763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5" name="Freeform 2700"/>
                <p:cNvSpPr>
                  <a:spLocks noChangeAspect="1"/>
                </p:cNvSpPr>
                <p:nvPr/>
              </p:nvSpPr>
              <p:spPr bwMode="auto">
                <a:xfrm>
                  <a:off x="6889750" y="3859213"/>
                  <a:ext cx="6350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4 w 3"/>
                    <a:gd name="T7" fmla="*/ 1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6" name="Freeform 2701"/>
                <p:cNvSpPr>
                  <a:spLocks noChangeAspect="1"/>
                </p:cNvSpPr>
                <p:nvPr/>
              </p:nvSpPr>
              <p:spPr bwMode="auto">
                <a:xfrm>
                  <a:off x="6899275" y="3876675"/>
                  <a:ext cx="4763" cy="4763"/>
                </a:xfrm>
                <a:custGeom>
                  <a:avLst/>
                  <a:gdLst>
                    <a:gd name="T0" fmla="*/ 3 w 2"/>
                    <a:gd name="T1" fmla="*/ 2 h 3"/>
                    <a:gd name="T2" fmla="*/ 2 w 2"/>
                    <a:gd name="T3" fmla="*/ 2 h 3"/>
                    <a:gd name="T4" fmla="*/ 0 w 2"/>
                    <a:gd name="T5" fmla="*/ 1 h 3"/>
                    <a:gd name="T6" fmla="*/ 2 w 2"/>
                    <a:gd name="T7" fmla="*/ 0 h 3"/>
                    <a:gd name="T8" fmla="*/ 3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7" name="Freeform 2702"/>
                <p:cNvSpPr>
                  <a:spLocks noChangeAspect="1"/>
                </p:cNvSpPr>
                <p:nvPr/>
              </p:nvSpPr>
              <p:spPr bwMode="auto">
                <a:xfrm>
                  <a:off x="6904038" y="3890963"/>
                  <a:ext cx="3175" cy="6350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0 h 3"/>
                    <a:gd name="T8" fmla="*/ 1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8" name="Freeform 2703"/>
                <p:cNvSpPr>
                  <a:spLocks noChangeAspect="1"/>
                </p:cNvSpPr>
                <p:nvPr/>
              </p:nvSpPr>
              <p:spPr bwMode="auto">
                <a:xfrm>
                  <a:off x="6894513" y="3865563"/>
                  <a:ext cx="3175" cy="3175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0 w 2"/>
                    <a:gd name="T5" fmla="*/ 1 h 2"/>
                    <a:gd name="T6" fmla="*/ 1 w 2"/>
                    <a:gd name="T7" fmla="*/ 0 h 2"/>
                    <a:gd name="T8" fmla="*/ 2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49" name="Freeform 2704"/>
                <p:cNvSpPr>
                  <a:spLocks noChangeAspect="1"/>
                </p:cNvSpPr>
                <p:nvPr/>
              </p:nvSpPr>
              <p:spPr bwMode="auto">
                <a:xfrm>
                  <a:off x="6897688" y="3917950"/>
                  <a:ext cx="4763" cy="4763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3 h 2"/>
                    <a:gd name="T4" fmla="*/ 0 w 2"/>
                    <a:gd name="T5" fmla="*/ 2 h 2"/>
                    <a:gd name="T6" fmla="*/ 2 w 2"/>
                    <a:gd name="T7" fmla="*/ 0 h 2"/>
                    <a:gd name="T8" fmla="*/ 2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0" name="Freeform 2705"/>
                <p:cNvSpPr>
                  <a:spLocks noChangeAspect="1"/>
                </p:cNvSpPr>
                <p:nvPr/>
              </p:nvSpPr>
              <p:spPr bwMode="auto">
                <a:xfrm>
                  <a:off x="6788150" y="3979863"/>
                  <a:ext cx="4763" cy="4763"/>
                </a:xfrm>
                <a:custGeom>
                  <a:avLst/>
                  <a:gdLst>
                    <a:gd name="T0" fmla="*/ 2 w 3"/>
                    <a:gd name="T1" fmla="*/ 2 h 3"/>
                    <a:gd name="T2" fmla="*/ 2 w 3"/>
                    <a:gd name="T3" fmla="*/ 3 h 3"/>
                    <a:gd name="T4" fmla="*/ 1 w 3"/>
                    <a:gd name="T5" fmla="*/ 2 h 3"/>
                    <a:gd name="T6" fmla="*/ 1 w 3"/>
                    <a:gd name="T7" fmla="*/ 0 h 3"/>
                    <a:gd name="T8" fmla="*/ 2 w 3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1" name="Freeform 2706"/>
                <p:cNvSpPr>
                  <a:spLocks noChangeAspect="1"/>
                </p:cNvSpPr>
                <p:nvPr/>
              </p:nvSpPr>
              <p:spPr bwMode="auto">
                <a:xfrm>
                  <a:off x="6780213" y="3971925"/>
                  <a:ext cx="3175" cy="3175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0 w 2"/>
                    <a:gd name="T5" fmla="*/ 1 h 2"/>
                    <a:gd name="T6" fmla="*/ 1 w 2"/>
                    <a:gd name="T7" fmla="*/ 0 h 2"/>
                    <a:gd name="T8" fmla="*/ 2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2" name="Freeform 2707"/>
                <p:cNvSpPr>
                  <a:spLocks noChangeAspect="1"/>
                </p:cNvSpPr>
                <p:nvPr/>
              </p:nvSpPr>
              <p:spPr bwMode="auto">
                <a:xfrm>
                  <a:off x="6791325" y="3995738"/>
                  <a:ext cx="3175" cy="6350"/>
                </a:xfrm>
                <a:custGeom>
                  <a:avLst/>
                  <a:gdLst>
                    <a:gd name="T0" fmla="*/ 1 w 2"/>
                    <a:gd name="T1" fmla="*/ 3 h 3"/>
                    <a:gd name="T2" fmla="*/ 0 w 2"/>
                    <a:gd name="T3" fmla="*/ 4 h 3"/>
                    <a:gd name="T4" fmla="*/ 0 w 2"/>
                    <a:gd name="T5" fmla="*/ 1 h 3"/>
                    <a:gd name="T6" fmla="*/ 1 w 2"/>
                    <a:gd name="T7" fmla="*/ 1 h 3"/>
                    <a:gd name="T8" fmla="*/ 1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1"/>
                      </a:cubicBezTo>
                      <a:cubicBezTo>
                        <a:pt x="2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3" name="Freeform 2708"/>
                <p:cNvSpPr>
                  <a:spLocks noChangeAspect="1"/>
                </p:cNvSpPr>
                <p:nvPr/>
              </p:nvSpPr>
              <p:spPr bwMode="auto">
                <a:xfrm>
                  <a:off x="6769100" y="3944938"/>
                  <a:ext cx="1588" cy="317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1 h 2"/>
                    <a:gd name="T6" fmla="*/ 0 w 1"/>
                    <a:gd name="T7" fmla="*/ 0 h 2"/>
                    <a:gd name="T8" fmla="*/ 1 w 1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4" name="Freeform 2709"/>
                <p:cNvSpPr>
                  <a:spLocks noChangeAspect="1"/>
                </p:cNvSpPr>
                <p:nvPr/>
              </p:nvSpPr>
              <p:spPr bwMode="auto">
                <a:xfrm>
                  <a:off x="6792913" y="3971925"/>
                  <a:ext cx="6350" cy="11113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6 h 6"/>
                    <a:gd name="T4" fmla="*/ 1 w 3"/>
                    <a:gd name="T5" fmla="*/ 5 h 6"/>
                    <a:gd name="T6" fmla="*/ 1 w 3"/>
                    <a:gd name="T7" fmla="*/ 1 h 6"/>
                    <a:gd name="T8" fmla="*/ 3 w 3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6"/>
                    <a:gd name="T17" fmla="*/ 3 w 3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6">
                      <a:moveTo>
                        <a:pt x="2" y="3"/>
                      </a:moveTo>
                      <a:cubicBezTo>
                        <a:pt x="3" y="4"/>
                        <a:pt x="3" y="5"/>
                        <a:pt x="2" y="5"/>
                      </a:cubicBezTo>
                      <a:cubicBezTo>
                        <a:pt x="2" y="6"/>
                        <a:pt x="1" y="4"/>
                        <a:pt x="1" y="4"/>
                      </a:cubicBezTo>
                      <a:cubicBezTo>
                        <a:pt x="1" y="3"/>
                        <a:pt x="0" y="1"/>
                        <a:pt x="1" y="1"/>
                      </a:cubicBezTo>
                      <a:cubicBezTo>
                        <a:pt x="1" y="0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5" name="Freeform 2710"/>
                <p:cNvSpPr>
                  <a:spLocks noChangeAspect="1"/>
                </p:cNvSpPr>
                <p:nvPr/>
              </p:nvSpPr>
              <p:spPr bwMode="auto">
                <a:xfrm>
                  <a:off x="6762750" y="3900488"/>
                  <a:ext cx="3175" cy="7938"/>
                </a:xfrm>
                <a:custGeom>
                  <a:avLst/>
                  <a:gdLst>
                    <a:gd name="T0" fmla="*/ 2 w 2"/>
                    <a:gd name="T1" fmla="*/ 3 h 4"/>
                    <a:gd name="T2" fmla="*/ 1 w 2"/>
                    <a:gd name="T3" fmla="*/ 5 h 4"/>
                    <a:gd name="T4" fmla="*/ 0 w 2"/>
                    <a:gd name="T5" fmla="*/ 3 h 4"/>
                    <a:gd name="T6" fmla="*/ 1 w 2"/>
                    <a:gd name="T7" fmla="*/ 0 h 4"/>
                    <a:gd name="T8" fmla="*/ 2 w 2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4"/>
                    <a:gd name="T17" fmla="*/ 2 w 2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4">
                      <a:moveTo>
                        <a:pt x="2" y="2"/>
                      </a:moveTo>
                      <a:cubicBezTo>
                        <a:pt x="2" y="3"/>
                        <a:pt x="1" y="4"/>
                        <a:pt x="1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2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6" name="Freeform 2711"/>
                <p:cNvSpPr>
                  <a:spLocks noChangeAspect="1"/>
                </p:cNvSpPr>
                <p:nvPr/>
              </p:nvSpPr>
              <p:spPr bwMode="auto">
                <a:xfrm>
                  <a:off x="6772275" y="3867150"/>
                  <a:ext cx="7938" cy="7938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4 h 4"/>
                    <a:gd name="T4" fmla="*/ 1 w 4"/>
                    <a:gd name="T5" fmla="*/ 4 h 4"/>
                    <a:gd name="T6" fmla="*/ 1 w 4"/>
                    <a:gd name="T7" fmla="*/ 1 h 4"/>
                    <a:gd name="T8" fmla="*/ 4 w 4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3" y="2"/>
                      </a:move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1" y="1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7" name="Freeform 2712"/>
                <p:cNvSpPr>
                  <a:spLocks noChangeAspect="1"/>
                </p:cNvSpPr>
                <p:nvPr/>
              </p:nvSpPr>
              <p:spPr bwMode="auto">
                <a:xfrm>
                  <a:off x="5770563" y="3908425"/>
                  <a:ext cx="6350" cy="6350"/>
                </a:xfrm>
                <a:custGeom>
                  <a:avLst/>
                  <a:gdLst>
                    <a:gd name="T0" fmla="*/ 3 w 4"/>
                    <a:gd name="T1" fmla="*/ 0 h 3"/>
                    <a:gd name="T2" fmla="*/ 4 w 4"/>
                    <a:gd name="T3" fmla="*/ 1 h 3"/>
                    <a:gd name="T4" fmla="*/ 2 w 4"/>
                    <a:gd name="T5" fmla="*/ 4 h 3"/>
                    <a:gd name="T6" fmla="*/ 0 w 4"/>
                    <a:gd name="T7" fmla="*/ 1 h 3"/>
                    <a:gd name="T8" fmla="*/ 3 w 4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3" y="0"/>
                      </a:moveTo>
                      <a:cubicBezTo>
                        <a:pt x="3" y="0"/>
                        <a:pt x="4" y="1"/>
                        <a:pt x="4" y="1"/>
                      </a:cubicBezTo>
                      <a:cubicBezTo>
                        <a:pt x="4" y="2"/>
                        <a:pt x="3" y="3"/>
                        <a:pt x="2" y="3"/>
                      </a:cubicBezTo>
                      <a:cubicBezTo>
                        <a:pt x="1" y="3"/>
                        <a:pt x="0" y="2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8" name="Freeform 2720"/>
                <p:cNvSpPr>
                  <a:spLocks noChangeAspect="1"/>
                </p:cNvSpPr>
                <p:nvPr/>
              </p:nvSpPr>
              <p:spPr bwMode="auto">
                <a:xfrm>
                  <a:off x="5867400" y="4318000"/>
                  <a:ext cx="11113" cy="11113"/>
                </a:xfrm>
                <a:custGeom>
                  <a:avLst/>
                  <a:gdLst>
                    <a:gd name="T0" fmla="*/ 1 w 6"/>
                    <a:gd name="T1" fmla="*/ 1 h 6"/>
                    <a:gd name="T2" fmla="*/ 6 w 6"/>
                    <a:gd name="T3" fmla="*/ 4 h 6"/>
                    <a:gd name="T4" fmla="*/ 6 w 6"/>
                    <a:gd name="T5" fmla="*/ 7 h 6"/>
                    <a:gd name="T6" fmla="*/ 1 w 6"/>
                    <a:gd name="T7" fmla="*/ 5 h 6"/>
                    <a:gd name="T8" fmla="*/ 1 w 6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1" y="1"/>
                      </a:moveTo>
                      <a:cubicBezTo>
                        <a:pt x="3" y="0"/>
                        <a:pt x="4" y="2"/>
                        <a:pt x="5" y="3"/>
                      </a:cubicBezTo>
                      <a:cubicBezTo>
                        <a:pt x="6" y="4"/>
                        <a:pt x="6" y="5"/>
                        <a:pt x="5" y="6"/>
                      </a:cubicBezTo>
                      <a:cubicBezTo>
                        <a:pt x="4" y="6"/>
                        <a:pt x="2" y="5"/>
                        <a:pt x="1" y="4"/>
                      </a:cubicBezTo>
                      <a:cubicBezTo>
                        <a:pt x="1" y="3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59" name="Freeform 2721"/>
                <p:cNvSpPr>
                  <a:spLocks noChangeAspect="1"/>
                </p:cNvSpPr>
                <p:nvPr/>
              </p:nvSpPr>
              <p:spPr bwMode="auto">
                <a:xfrm>
                  <a:off x="4319588" y="2930525"/>
                  <a:ext cx="293688" cy="241300"/>
                </a:xfrm>
                <a:custGeom>
                  <a:avLst/>
                  <a:gdLst>
                    <a:gd name="T0" fmla="*/ 26 w 154"/>
                    <a:gd name="T1" fmla="*/ 123 h 126"/>
                    <a:gd name="T2" fmla="*/ 35 w 154"/>
                    <a:gd name="T3" fmla="*/ 113 h 126"/>
                    <a:gd name="T4" fmla="*/ 30 w 154"/>
                    <a:gd name="T5" fmla="*/ 103 h 126"/>
                    <a:gd name="T6" fmla="*/ 35 w 154"/>
                    <a:gd name="T7" fmla="*/ 94 h 126"/>
                    <a:gd name="T8" fmla="*/ 29 w 154"/>
                    <a:gd name="T9" fmla="*/ 84 h 126"/>
                    <a:gd name="T10" fmla="*/ 36 w 154"/>
                    <a:gd name="T11" fmla="*/ 76 h 126"/>
                    <a:gd name="T12" fmla="*/ 37 w 154"/>
                    <a:gd name="T13" fmla="*/ 69 h 126"/>
                    <a:gd name="T14" fmla="*/ 42 w 154"/>
                    <a:gd name="T15" fmla="*/ 51 h 126"/>
                    <a:gd name="T16" fmla="*/ 41 w 154"/>
                    <a:gd name="T17" fmla="*/ 42 h 126"/>
                    <a:gd name="T18" fmla="*/ 34 w 154"/>
                    <a:gd name="T19" fmla="*/ 36 h 126"/>
                    <a:gd name="T20" fmla="*/ 25 w 154"/>
                    <a:gd name="T21" fmla="*/ 39 h 126"/>
                    <a:gd name="T22" fmla="*/ 20 w 154"/>
                    <a:gd name="T23" fmla="*/ 35 h 126"/>
                    <a:gd name="T24" fmla="*/ 7 w 154"/>
                    <a:gd name="T25" fmla="*/ 37 h 126"/>
                    <a:gd name="T26" fmla="*/ 8 w 154"/>
                    <a:gd name="T27" fmla="*/ 28 h 126"/>
                    <a:gd name="T28" fmla="*/ 6 w 154"/>
                    <a:gd name="T29" fmla="*/ 23 h 126"/>
                    <a:gd name="T30" fmla="*/ 1 w 154"/>
                    <a:gd name="T31" fmla="*/ 14 h 126"/>
                    <a:gd name="T32" fmla="*/ 17 w 154"/>
                    <a:gd name="T33" fmla="*/ 8 h 126"/>
                    <a:gd name="T34" fmla="*/ 20 w 154"/>
                    <a:gd name="T35" fmla="*/ 1 h 126"/>
                    <a:gd name="T36" fmla="*/ 35 w 154"/>
                    <a:gd name="T37" fmla="*/ 4 h 126"/>
                    <a:gd name="T38" fmla="*/ 59 w 154"/>
                    <a:gd name="T39" fmla="*/ 2 h 126"/>
                    <a:gd name="T40" fmla="*/ 79 w 154"/>
                    <a:gd name="T41" fmla="*/ 6 h 126"/>
                    <a:gd name="T42" fmla="*/ 93 w 154"/>
                    <a:gd name="T43" fmla="*/ 8 h 126"/>
                    <a:gd name="T44" fmla="*/ 103 w 154"/>
                    <a:gd name="T45" fmla="*/ 10 h 126"/>
                    <a:gd name="T46" fmla="*/ 117 w 154"/>
                    <a:gd name="T47" fmla="*/ 10 h 126"/>
                    <a:gd name="T48" fmla="*/ 126 w 154"/>
                    <a:gd name="T49" fmla="*/ 16 h 126"/>
                    <a:gd name="T50" fmla="*/ 141 w 154"/>
                    <a:gd name="T51" fmla="*/ 21 h 126"/>
                    <a:gd name="T52" fmla="*/ 148 w 154"/>
                    <a:gd name="T53" fmla="*/ 17 h 126"/>
                    <a:gd name="T54" fmla="*/ 163 w 154"/>
                    <a:gd name="T55" fmla="*/ 25 h 126"/>
                    <a:gd name="T56" fmla="*/ 178 w 154"/>
                    <a:gd name="T57" fmla="*/ 27 h 126"/>
                    <a:gd name="T58" fmla="*/ 184 w 154"/>
                    <a:gd name="T59" fmla="*/ 31 h 126"/>
                    <a:gd name="T60" fmla="*/ 172 w 154"/>
                    <a:gd name="T61" fmla="*/ 45 h 126"/>
                    <a:gd name="T62" fmla="*/ 151 w 154"/>
                    <a:gd name="T63" fmla="*/ 53 h 126"/>
                    <a:gd name="T64" fmla="*/ 149 w 154"/>
                    <a:gd name="T65" fmla="*/ 63 h 126"/>
                    <a:gd name="T66" fmla="*/ 133 w 154"/>
                    <a:gd name="T67" fmla="*/ 83 h 126"/>
                    <a:gd name="T68" fmla="*/ 137 w 154"/>
                    <a:gd name="T69" fmla="*/ 97 h 126"/>
                    <a:gd name="T70" fmla="*/ 133 w 154"/>
                    <a:gd name="T71" fmla="*/ 105 h 126"/>
                    <a:gd name="T72" fmla="*/ 125 w 154"/>
                    <a:gd name="T73" fmla="*/ 121 h 126"/>
                    <a:gd name="T74" fmla="*/ 117 w 154"/>
                    <a:gd name="T75" fmla="*/ 124 h 126"/>
                    <a:gd name="T76" fmla="*/ 108 w 154"/>
                    <a:gd name="T77" fmla="*/ 138 h 126"/>
                    <a:gd name="T78" fmla="*/ 101 w 154"/>
                    <a:gd name="T79" fmla="*/ 138 h 126"/>
                    <a:gd name="T80" fmla="*/ 86 w 154"/>
                    <a:gd name="T81" fmla="*/ 140 h 126"/>
                    <a:gd name="T82" fmla="*/ 70 w 154"/>
                    <a:gd name="T83" fmla="*/ 142 h 126"/>
                    <a:gd name="T84" fmla="*/ 58 w 154"/>
                    <a:gd name="T85" fmla="*/ 151 h 126"/>
                    <a:gd name="T86" fmla="*/ 44 w 154"/>
                    <a:gd name="T87" fmla="*/ 142 h 126"/>
                    <a:gd name="T88" fmla="*/ 36 w 154"/>
                    <a:gd name="T89" fmla="*/ 130 h 12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54"/>
                    <a:gd name="T136" fmla="*/ 0 h 126"/>
                    <a:gd name="T137" fmla="*/ 154 w 154"/>
                    <a:gd name="T138" fmla="*/ 126 h 12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54" h="126">
                      <a:moveTo>
                        <a:pt x="24" y="108"/>
                      </a:moveTo>
                      <a:cubicBezTo>
                        <a:pt x="23" y="106"/>
                        <a:pt x="22" y="105"/>
                        <a:pt x="22" y="102"/>
                      </a:cubicBezTo>
                      <a:cubicBezTo>
                        <a:pt x="22" y="101"/>
                        <a:pt x="24" y="99"/>
                        <a:pt x="25" y="98"/>
                      </a:cubicBezTo>
                      <a:cubicBezTo>
                        <a:pt x="26" y="96"/>
                        <a:pt x="29" y="96"/>
                        <a:pt x="29" y="94"/>
                      </a:cubicBezTo>
                      <a:cubicBezTo>
                        <a:pt x="29" y="92"/>
                        <a:pt x="26" y="91"/>
                        <a:pt x="25" y="89"/>
                      </a:cubicBezTo>
                      <a:cubicBezTo>
                        <a:pt x="25" y="88"/>
                        <a:pt x="25" y="86"/>
                        <a:pt x="25" y="85"/>
                      </a:cubicBezTo>
                      <a:cubicBezTo>
                        <a:pt x="26" y="84"/>
                        <a:pt x="28" y="83"/>
                        <a:pt x="29" y="81"/>
                      </a:cubicBezTo>
                      <a:cubicBezTo>
                        <a:pt x="30" y="80"/>
                        <a:pt x="30" y="79"/>
                        <a:pt x="29" y="78"/>
                      </a:cubicBezTo>
                      <a:cubicBezTo>
                        <a:pt x="29" y="77"/>
                        <a:pt x="27" y="77"/>
                        <a:pt x="26" y="76"/>
                      </a:cubicBezTo>
                      <a:cubicBezTo>
                        <a:pt x="25" y="74"/>
                        <a:pt x="23" y="72"/>
                        <a:pt x="24" y="70"/>
                      </a:cubicBezTo>
                      <a:cubicBezTo>
                        <a:pt x="24" y="68"/>
                        <a:pt x="27" y="69"/>
                        <a:pt x="29" y="68"/>
                      </a:cubicBezTo>
                      <a:cubicBezTo>
                        <a:pt x="30" y="67"/>
                        <a:pt x="30" y="65"/>
                        <a:pt x="30" y="63"/>
                      </a:cubicBezTo>
                      <a:cubicBezTo>
                        <a:pt x="30" y="62"/>
                        <a:pt x="28" y="61"/>
                        <a:pt x="29" y="60"/>
                      </a:cubicBezTo>
                      <a:cubicBezTo>
                        <a:pt x="29" y="59"/>
                        <a:pt x="31" y="58"/>
                        <a:pt x="31" y="57"/>
                      </a:cubicBezTo>
                      <a:cubicBezTo>
                        <a:pt x="32" y="53"/>
                        <a:pt x="29" y="50"/>
                        <a:pt x="30" y="46"/>
                      </a:cubicBezTo>
                      <a:cubicBezTo>
                        <a:pt x="31" y="44"/>
                        <a:pt x="33" y="44"/>
                        <a:pt x="35" y="42"/>
                      </a:cubicBezTo>
                      <a:cubicBezTo>
                        <a:pt x="36" y="40"/>
                        <a:pt x="39" y="39"/>
                        <a:pt x="39" y="36"/>
                      </a:cubicBezTo>
                      <a:cubicBezTo>
                        <a:pt x="39" y="35"/>
                        <a:pt x="35" y="36"/>
                        <a:pt x="34" y="35"/>
                      </a:cubicBezTo>
                      <a:cubicBezTo>
                        <a:pt x="34" y="33"/>
                        <a:pt x="36" y="31"/>
                        <a:pt x="35" y="30"/>
                      </a:cubicBezTo>
                      <a:cubicBezTo>
                        <a:pt x="33" y="29"/>
                        <a:pt x="30" y="30"/>
                        <a:pt x="28" y="30"/>
                      </a:cubicBezTo>
                      <a:cubicBezTo>
                        <a:pt x="27" y="30"/>
                        <a:pt x="26" y="32"/>
                        <a:pt x="25" y="33"/>
                      </a:cubicBezTo>
                      <a:cubicBezTo>
                        <a:pt x="24" y="33"/>
                        <a:pt x="22" y="32"/>
                        <a:pt x="21" y="32"/>
                      </a:cubicBezTo>
                      <a:cubicBezTo>
                        <a:pt x="19" y="32"/>
                        <a:pt x="16" y="34"/>
                        <a:pt x="15" y="33"/>
                      </a:cubicBezTo>
                      <a:cubicBezTo>
                        <a:pt x="13" y="32"/>
                        <a:pt x="17" y="31"/>
                        <a:pt x="17" y="29"/>
                      </a:cubicBezTo>
                      <a:cubicBezTo>
                        <a:pt x="17" y="28"/>
                        <a:pt x="15" y="27"/>
                        <a:pt x="14" y="27"/>
                      </a:cubicBezTo>
                      <a:cubicBezTo>
                        <a:pt x="11" y="28"/>
                        <a:pt x="9" y="30"/>
                        <a:pt x="6" y="31"/>
                      </a:cubicBezTo>
                      <a:cubicBezTo>
                        <a:pt x="7" y="29"/>
                        <a:pt x="8" y="28"/>
                        <a:pt x="8" y="26"/>
                      </a:cubicBezTo>
                      <a:cubicBezTo>
                        <a:pt x="8" y="25"/>
                        <a:pt x="7" y="24"/>
                        <a:pt x="7" y="23"/>
                      </a:cubicBezTo>
                      <a:cubicBezTo>
                        <a:pt x="7" y="21"/>
                        <a:pt x="9" y="20"/>
                        <a:pt x="8" y="18"/>
                      </a:cubicBezTo>
                      <a:cubicBezTo>
                        <a:pt x="7" y="17"/>
                        <a:pt x="6" y="20"/>
                        <a:pt x="5" y="19"/>
                      </a:cubicBezTo>
                      <a:cubicBezTo>
                        <a:pt x="4" y="19"/>
                        <a:pt x="4" y="17"/>
                        <a:pt x="4" y="15"/>
                      </a:cubicBezTo>
                      <a:cubicBezTo>
                        <a:pt x="3" y="14"/>
                        <a:pt x="0" y="13"/>
                        <a:pt x="1" y="12"/>
                      </a:cubicBezTo>
                      <a:cubicBezTo>
                        <a:pt x="3" y="9"/>
                        <a:pt x="6" y="8"/>
                        <a:pt x="9" y="7"/>
                      </a:cubicBezTo>
                      <a:cubicBezTo>
                        <a:pt x="10" y="6"/>
                        <a:pt x="12" y="7"/>
                        <a:pt x="14" y="7"/>
                      </a:cubicBezTo>
                      <a:cubicBezTo>
                        <a:pt x="15" y="6"/>
                        <a:pt x="13" y="5"/>
                        <a:pt x="14" y="4"/>
                      </a:cubicBezTo>
                      <a:cubicBezTo>
                        <a:pt x="15" y="3"/>
                        <a:pt x="16" y="2"/>
                        <a:pt x="17" y="1"/>
                      </a:cubicBezTo>
                      <a:cubicBezTo>
                        <a:pt x="19" y="1"/>
                        <a:pt x="21" y="0"/>
                        <a:pt x="23" y="0"/>
                      </a:cubicBezTo>
                      <a:cubicBezTo>
                        <a:pt x="25" y="0"/>
                        <a:pt x="26" y="3"/>
                        <a:pt x="29" y="3"/>
                      </a:cubicBezTo>
                      <a:cubicBezTo>
                        <a:pt x="33" y="4"/>
                        <a:pt x="37" y="3"/>
                        <a:pt x="42" y="3"/>
                      </a:cubicBezTo>
                      <a:cubicBezTo>
                        <a:pt x="44" y="3"/>
                        <a:pt x="46" y="2"/>
                        <a:pt x="49" y="2"/>
                      </a:cubicBezTo>
                      <a:cubicBezTo>
                        <a:pt x="51" y="2"/>
                        <a:pt x="53" y="5"/>
                        <a:pt x="55" y="5"/>
                      </a:cubicBezTo>
                      <a:cubicBezTo>
                        <a:pt x="59" y="5"/>
                        <a:pt x="63" y="5"/>
                        <a:pt x="66" y="5"/>
                      </a:cubicBezTo>
                      <a:cubicBezTo>
                        <a:pt x="68" y="5"/>
                        <a:pt x="70" y="4"/>
                        <a:pt x="71" y="4"/>
                      </a:cubicBezTo>
                      <a:cubicBezTo>
                        <a:pt x="73" y="4"/>
                        <a:pt x="75" y="7"/>
                        <a:pt x="77" y="7"/>
                      </a:cubicBezTo>
                      <a:cubicBezTo>
                        <a:pt x="78" y="7"/>
                        <a:pt x="78" y="4"/>
                        <a:pt x="80" y="4"/>
                      </a:cubicBezTo>
                      <a:cubicBezTo>
                        <a:pt x="82" y="4"/>
                        <a:pt x="83" y="7"/>
                        <a:pt x="86" y="8"/>
                      </a:cubicBezTo>
                      <a:cubicBezTo>
                        <a:pt x="88" y="8"/>
                        <a:pt x="90" y="7"/>
                        <a:pt x="92" y="7"/>
                      </a:cubicBezTo>
                      <a:cubicBezTo>
                        <a:pt x="94" y="7"/>
                        <a:pt x="96" y="7"/>
                        <a:pt x="97" y="8"/>
                      </a:cubicBezTo>
                      <a:cubicBezTo>
                        <a:pt x="99" y="9"/>
                        <a:pt x="98" y="11"/>
                        <a:pt x="100" y="12"/>
                      </a:cubicBezTo>
                      <a:cubicBezTo>
                        <a:pt x="101" y="13"/>
                        <a:pt x="103" y="13"/>
                        <a:pt x="105" y="13"/>
                      </a:cubicBezTo>
                      <a:cubicBezTo>
                        <a:pt x="107" y="14"/>
                        <a:pt x="109" y="15"/>
                        <a:pt x="111" y="16"/>
                      </a:cubicBezTo>
                      <a:cubicBezTo>
                        <a:pt x="113" y="16"/>
                        <a:pt x="115" y="16"/>
                        <a:pt x="117" y="17"/>
                      </a:cubicBezTo>
                      <a:cubicBezTo>
                        <a:pt x="119" y="17"/>
                        <a:pt x="121" y="17"/>
                        <a:pt x="122" y="16"/>
                      </a:cubicBezTo>
                      <a:cubicBezTo>
                        <a:pt x="123" y="16"/>
                        <a:pt x="123" y="14"/>
                        <a:pt x="123" y="14"/>
                      </a:cubicBezTo>
                      <a:cubicBezTo>
                        <a:pt x="126" y="15"/>
                        <a:pt x="129" y="17"/>
                        <a:pt x="131" y="18"/>
                      </a:cubicBezTo>
                      <a:cubicBezTo>
                        <a:pt x="133" y="19"/>
                        <a:pt x="134" y="20"/>
                        <a:pt x="136" y="21"/>
                      </a:cubicBezTo>
                      <a:cubicBezTo>
                        <a:pt x="138" y="21"/>
                        <a:pt x="139" y="21"/>
                        <a:pt x="141" y="21"/>
                      </a:cubicBezTo>
                      <a:cubicBezTo>
                        <a:pt x="143" y="22"/>
                        <a:pt x="146" y="22"/>
                        <a:pt x="148" y="22"/>
                      </a:cubicBezTo>
                      <a:cubicBezTo>
                        <a:pt x="149" y="22"/>
                        <a:pt x="150" y="21"/>
                        <a:pt x="151" y="21"/>
                      </a:cubicBezTo>
                      <a:cubicBezTo>
                        <a:pt x="152" y="22"/>
                        <a:pt x="153" y="24"/>
                        <a:pt x="153" y="26"/>
                      </a:cubicBezTo>
                      <a:cubicBezTo>
                        <a:pt x="154" y="28"/>
                        <a:pt x="154" y="30"/>
                        <a:pt x="153" y="32"/>
                      </a:cubicBezTo>
                      <a:cubicBezTo>
                        <a:pt x="150" y="34"/>
                        <a:pt x="146" y="35"/>
                        <a:pt x="143" y="37"/>
                      </a:cubicBezTo>
                      <a:cubicBezTo>
                        <a:pt x="142" y="38"/>
                        <a:pt x="142" y="41"/>
                        <a:pt x="141" y="41"/>
                      </a:cubicBezTo>
                      <a:cubicBezTo>
                        <a:pt x="136" y="43"/>
                        <a:pt x="130" y="42"/>
                        <a:pt x="126" y="44"/>
                      </a:cubicBezTo>
                      <a:cubicBezTo>
                        <a:pt x="124" y="45"/>
                        <a:pt x="124" y="48"/>
                        <a:pt x="123" y="49"/>
                      </a:cubicBezTo>
                      <a:cubicBezTo>
                        <a:pt x="123" y="50"/>
                        <a:pt x="124" y="51"/>
                        <a:pt x="124" y="52"/>
                      </a:cubicBezTo>
                      <a:cubicBezTo>
                        <a:pt x="123" y="54"/>
                        <a:pt x="121" y="54"/>
                        <a:pt x="119" y="56"/>
                      </a:cubicBezTo>
                      <a:cubicBezTo>
                        <a:pt x="116" y="60"/>
                        <a:pt x="113" y="65"/>
                        <a:pt x="111" y="69"/>
                      </a:cubicBezTo>
                      <a:cubicBezTo>
                        <a:pt x="110" y="71"/>
                        <a:pt x="110" y="73"/>
                        <a:pt x="111" y="74"/>
                      </a:cubicBezTo>
                      <a:cubicBezTo>
                        <a:pt x="111" y="76"/>
                        <a:pt x="113" y="78"/>
                        <a:pt x="114" y="80"/>
                      </a:cubicBezTo>
                      <a:cubicBezTo>
                        <a:pt x="115" y="81"/>
                        <a:pt x="117" y="82"/>
                        <a:pt x="117" y="83"/>
                      </a:cubicBezTo>
                      <a:cubicBezTo>
                        <a:pt x="116" y="85"/>
                        <a:pt x="112" y="86"/>
                        <a:pt x="111" y="87"/>
                      </a:cubicBezTo>
                      <a:cubicBezTo>
                        <a:pt x="109" y="89"/>
                        <a:pt x="107" y="91"/>
                        <a:pt x="106" y="93"/>
                      </a:cubicBezTo>
                      <a:cubicBezTo>
                        <a:pt x="105" y="95"/>
                        <a:pt x="104" y="97"/>
                        <a:pt x="104" y="100"/>
                      </a:cubicBezTo>
                      <a:cubicBezTo>
                        <a:pt x="104" y="101"/>
                        <a:pt x="107" y="101"/>
                        <a:pt x="106" y="102"/>
                      </a:cubicBezTo>
                      <a:cubicBezTo>
                        <a:pt x="103" y="103"/>
                        <a:pt x="100" y="102"/>
                        <a:pt x="97" y="103"/>
                      </a:cubicBezTo>
                      <a:cubicBezTo>
                        <a:pt x="96" y="104"/>
                        <a:pt x="94" y="105"/>
                        <a:pt x="93" y="107"/>
                      </a:cubicBezTo>
                      <a:cubicBezTo>
                        <a:pt x="91" y="109"/>
                        <a:pt x="92" y="112"/>
                        <a:pt x="90" y="114"/>
                      </a:cubicBezTo>
                      <a:cubicBezTo>
                        <a:pt x="90" y="115"/>
                        <a:pt x="88" y="116"/>
                        <a:pt x="87" y="116"/>
                      </a:cubicBezTo>
                      <a:cubicBezTo>
                        <a:pt x="86" y="116"/>
                        <a:pt x="85" y="114"/>
                        <a:pt x="84" y="114"/>
                      </a:cubicBezTo>
                      <a:cubicBezTo>
                        <a:pt x="83" y="114"/>
                        <a:pt x="82" y="116"/>
                        <a:pt x="81" y="116"/>
                      </a:cubicBezTo>
                      <a:cubicBezTo>
                        <a:pt x="78" y="117"/>
                        <a:pt x="75" y="116"/>
                        <a:pt x="72" y="116"/>
                      </a:cubicBezTo>
                      <a:cubicBezTo>
                        <a:pt x="69" y="116"/>
                        <a:pt x="67" y="115"/>
                        <a:pt x="64" y="116"/>
                      </a:cubicBezTo>
                      <a:cubicBezTo>
                        <a:pt x="62" y="116"/>
                        <a:pt x="60" y="117"/>
                        <a:pt x="58" y="118"/>
                      </a:cubicBezTo>
                      <a:cubicBezTo>
                        <a:pt x="56" y="119"/>
                        <a:pt x="53" y="120"/>
                        <a:pt x="51" y="122"/>
                      </a:cubicBezTo>
                      <a:cubicBezTo>
                        <a:pt x="50" y="122"/>
                        <a:pt x="49" y="125"/>
                        <a:pt x="48" y="125"/>
                      </a:cubicBezTo>
                      <a:cubicBezTo>
                        <a:pt x="46" y="126"/>
                        <a:pt x="43" y="126"/>
                        <a:pt x="41" y="125"/>
                      </a:cubicBezTo>
                      <a:cubicBezTo>
                        <a:pt x="39" y="124"/>
                        <a:pt x="38" y="121"/>
                        <a:pt x="37" y="118"/>
                      </a:cubicBezTo>
                      <a:cubicBezTo>
                        <a:pt x="36" y="117"/>
                        <a:pt x="37" y="115"/>
                        <a:pt x="36" y="113"/>
                      </a:cubicBezTo>
                      <a:cubicBezTo>
                        <a:pt x="34" y="111"/>
                        <a:pt x="32" y="109"/>
                        <a:pt x="30" y="108"/>
                      </a:cubicBezTo>
                      <a:cubicBezTo>
                        <a:pt x="28" y="108"/>
                        <a:pt x="26" y="108"/>
                        <a:pt x="24" y="10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60" name="Freeform 2722"/>
                <p:cNvSpPr>
                  <a:spLocks noChangeAspect="1"/>
                </p:cNvSpPr>
                <p:nvPr/>
              </p:nvSpPr>
              <p:spPr bwMode="auto">
                <a:xfrm>
                  <a:off x="4410075" y="3170238"/>
                  <a:ext cx="6350" cy="4763"/>
                </a:xfrm>
                <a:custGeom>
                  <a:avLst/>
                  <a:gdLst>
                    <a:gd name="T0" fmla="*/ 0 w 4"/>
                    <a:gd name="T1" fmla="*/ 2 h 3"/>
                    <a:gd name="T2" fmla="*/ 2 w 4"/>
                    <a:gd name="T3" fmla="*/ 1 h 3"/>
                    <a:gd name="T4" fmla="*/ 3 w 4"/>
                    <a:gd name="T5" fmla="*/ 0 h 3"/>
                    <a:gd name="T6" fmla="*/ 4 w 4"/>
                    <a:gd name="T7" fmla="*/ 2 h 3"/>
                    <a:gd name="T8" fmla="*/ 2 w 4"/>
                    <a:gd name="T9" fmla="*/ 3 h 3"/>
                    <a:gd name="T10" fmla="*/ 0 w 4"/>
                    <a:gd name="T11" fmla="*/ 2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3"/>
                    <a:gd name="T20" fmla="*/ 4 w 4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3">
                      <a:moveTo>
                        <a:pt x="0" y="2"/>
                      </a:move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3"/>
                        <a:pt x="2" y="3"/>
                        <a:pt x="2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61" name="Freeform 2723"/>
                <p:cNvSpPr>
                  <a:spLocks noChangeAspect="1"/>
                </p:cNvSpPr>
                <p:nvPr/>
              </p:nvSpPr>
              <p:spPr bwMode="auto">
                <a:xfrm>
                  <a:off x="4591050" y="3051175"/>
                  <a:ext cx="28575" cy="22225"/>
                </a:xfrm>
                <a:custGeom>
                  <a:avLst/>
                  <a:gdLst>
                    <a:gd name="T0" fmla="*/ 12 w 15"/>
                    <a:gd name="T1" fmla="*/ 0 h 12"/>
                    <a:gd name="T2" fmla="*/ 12 w 15"/>
                    <a:gd name="T3" fmla="*/ 5 h 12"/>
                    <a:gd name="T4" fmla="*/ 18 w 15"/>
                    <a:gd name="T5" fmla="*/ 5 h 12"/>
                    <a:gd name="T6" fmla="*/ 12 w 15"/>
                    <a:gd name="T7" fmla="*/ 14 h 12"/>
                    <a:gd name="T8" fmla="*/ 10 w 15"/>
                    <a:gd name="T9" fmla="*/ 13 h 12"/>
                    <a:gd name="T10" fmla="*/ 6 w 15"/>
                    <a:gd name="T11" fmla="*/ 9 h 12"/>
                    <a:gd name="T12" fmla="*/ 0 w 15"/>
                    <a:gd name="T13" fmla="*/ 7 h 12"/>
                    <a:gd name="T14" fmla="*/ 7 w 15"/>
                    <a:gd name="T15" fmla="*/ 4 h 12"/>
                    <a:gd name="T16" fmla="*/ 12 w 15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2"/>
                    <a:gd name="T29" fmla="*/ 15 w 15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2">
                      <a:moveTo>
                        <a:pt x="10" y="0"/>
                      </a:moveTo>
                      <a:cubicBezTo>
                        <a:pt x="11" y="1"/>
                        <a:pt x="9" y="3"/>
                        <a:pt x="10" y="4"/>
                      </a:cubicBezTo>
                      <a:cubicBezTo>
                        <a:pt x="11" y="5"/>
                        <a:pt x="15" y="2"/>
                        <a:pt x="15" y="4"/>
                      </a:cubicBezTo>
                      <a:cubicBezTo>
                        <a:pt x="15" y="7"/>
                        <a:pt x="12" y="10"/>
                        <a:pt x="10" y="12"/>
                      </a:cubicBezTo>
                      <a:cubicBezTo>
                        <a:pt x="10" y="12"/>
                        <a:pt x="9" y="11"/>
                        <a:pt x="8" y="11"/>
                      </a:cubicBezTo>
                      <a:cubicBezTo>
                        <a:pt x="7" y="10"/>
                        <a:pt x="6" y="8"/>
                        <a:pt x="5" y="8"/>
                      </a:cubicBezTo>
                      <a:cubicBezTo>
                        <a:pt x="4" y="7"/>
                        <a:pt x="0" y="8"/>
                        <a:pt x="0" y="6"/>
                      </a:cubicBezTo>
                      <a:cubicBezTo>
                        <a:pt x="1" y="4"/>
                        <a:pt x="4" y="4"/>
                        <a:pt x="6" y="3"/>
                      </a:cubicBezTo>
                      <a:cubicBezTo>
                        <a:pt x="7" y="2"/>
                        <a:pt x="8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62" name="Freeform 2724"/>
                <p:cNvSpPr>
                  <a:spLocks noChangeAspect="1"/>
                </p:cNvSpPr>
                <p:nvPr/>
              </p:nvSpPr>
              <p:spPr bwMode="auto">
                <a:xfrm>
                  <a:off x="4627563" y="3048000"/>
                  <a:ext cx="14288" cy="11113"/>
                </a:xfrm>
                <a:custGeom>
                  <a:avLst/>
                  <a:gdLst>
                    <a:gd name="T0" fmla="*/ 3 w 8"/>
                    <a:gd name="T1" fmla="*/ 0 h 6"/>
                    <a:gd name="T2" fmla="*/ 8 w 8"/>
                    <a:gd name="T3" fmla="*/ 6 h 6"/>
                    <a:gd name="T4" fmla="*/ 0 w 8"/>
                    <a:gd name="T5" fmla="*/ 4 h 6"/>
                    <a:gd name="T6" fmla="*/ 0 w 8"/>
                    <a:gd name="T7" fmla="*/ 1 h 6"/>
                    <a:gd name="T8" fmla="*/ 3 w 8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3" y="0"/>
                      </a:moveTo>
                      <a:cubicBezTo>
                        <a:pt x="5" y="1"/>
                        <a:pt x="8" y="3"/>
                        <a:pt x="7" y="5"/>
                      </a:cubicBezTo>
                      <a:cubicBezTo>
                        <a:pt x="6" y="6"/>
                        <a:pt x="2" y="4"/>
                        <a:pt x="0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63" name="Freeform 2725"/>
                <p:cNvSpPr>
                  <a:spLocks noChangeAspect="1"/>
                </p:cNvSpPr>
                <p:nvPr/>
              </p:nvSpPr>
              <p:spPr bwMode="auto">
                <a:xfrm>
                  <a:off x="4564063" y="3076575"/>
                  <a:ext cx="12700" cy="11113"/>
                </a:xfrm>
                <a:custGeom>
                  <a:avLst/>
                  <a:gdLst>
                    <a:gd name="T0" fmla="*/ 7 w 7"/>
                    <a:gd name="T1" fmla="*/ 1 h 6"/>
                    <a:gd name="T2" fmla="*/ 5 w 7"/>
                    <a:gd name="T3" fmla="*/ 5 h 6"/>
                    <a:gd name="T4" fmla="*/ 0 w 7"/>
                    <a:gd name="T5" fmla="*/ 6 h 6"/>
                    <a:gd name="T6" fmla="*/ 2 w 7"/>
                    <a:gd name="T7" fmla="*/ 2 h 6"/>
                    <a:gd name="T8" fmla="*/ 7 w 7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6" y="1"/>
                      </a:moveTo>
                      <a:cubicBezTo>
                        <a:pt x="7" y="2"/>
                        <a:pt x="5" y="4"/>
                        <a:pt x="4" y="4"/>
                      </a:cubicBezTo>
                      <a:cubicBezTo>
                        <a:pt x="3" y="5"/>
                        <a:pt x="1" y="6"/>
                        <a:pt x="0" y="5"/>
                      </a:cubicBez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3" y="1"/>
                        <a:pt x="5" y="0"/>
                        <a:pt x="6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64" name="Freeform 2726"/>
                <p:cNvSpPr>
                  <a:spLocks noChangeAspect="1"/>
                </p:cNvSpPr>
                <p:nvPr/>
              </p:nvSpPr>
              <p:spPr bwMode="auto">
                <a:xfrm>
                  <a:off x="4568825" y="3089275"/>
                  <a:ext cx="11113" cy="6350"/>
                </a:xfrm>
                <a:custGeom>
                  <a:avLst/>
                  <a:gdLst>
                    <a:gd name="T0" fmla="*/ 3 w 5"/>
                    <a:gd name="T1" fmla="*/ 0 h 3"/>
                    <a:gd name="T2" fmla="*/ 6 w 5"/>
                    <a:gd name="T3" fmla="*/ 3 h 3"/>
                    <a:gd name="T4" fmla="*/ 1 w 5"/>
                    <a:gd name="T5" fmla="*/ 3 h 3"/>
                    <a:gd name="T6" fmla="*/ 3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2" y="0"/>
                      </a:moveTo>
                      <a:cubicBezTo>
                        <a:pt x="3" y="0"/>
                        <a:pt x="5" y="1"/>
                        <a:pt x="4" y="2"/>
                      </a:cubicBezTo>
                      <a:cubicBezTo>
                        <a:pt x="4" y="3"/>
                        <a:pt x="1" y="3"/>
                        <a:pt x="1" y="2"/>
                      </a:cubicBezTo>
                      <a:cubicBezTo>
                        <a:pt x="0" y="2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65" name="Freeform 2727"/>
                <p:cNvSpPr>
                  <a:spLocks noChangeAspect="1"/>
                </p:cNvSpPr>
                <p:nvPr/>
              </p:nvSpPr>
              <p:spPr bwMode="auto">
                <a:xfrm>
                  <a:off x="5013325" y="3087688"/>
                  <a:ext cx="7938" cy="4763"/>
                </a:xfrm>
                <a:custGeom>
                  <a:avLst/>
                  <a:gdLst>
                    <a:gd name="T0" fmla="*/ 3 w 4"/>
                    <a:gd name="T1" fmla="*/ 0 h 3"/>
                    <a:gd name="T2" fmla="*/ 5 w 4"/>
                    <a:gd name="T3" fmla="*/ 2 h 3"/>
                    <a:gd name="T4" fmla="*/ 1 w 4"/>
                    <a:gd name="T5" fmla="*/ 2 h 3"/>
                    <a:gd name="T6" fmla="*/ 3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2" y="0"/>
                      </a:moveTo>
                      <a:cubicBezTo>
                        <a:pt x="3" y="0"/>
                        <a:pt x="4" y="2"/>
                        <a:pt x="4" y="2"/>
                      </a:cubicBezTo>
                      <a:cubicBezTo>
                        <a:pt x="3" y="3"/>
                        <a:pt x="1" y="3"/>
                        <a:pt x="1" y="2"/>
                      </a:cubicBezTo>
                      <a:cubicBezTo>
                        <a:pt x="0" y="2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66" name="Freeform 2728"/>
                <p:cNvSpPr>
                  <a:spLocks noChangeAspect="1"/>
                </p:cNvSpPr>
                <p:nvPr/>
              </p:nvSpPr>
              <p:spPr bwMode="auto">
                <a:xfrm>
                  <a:off x="5018088" y="3114675"/>
                  <a:ext cx="6350" cy="7938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4 h 4"/>
                    <a:gd name="T4" fmla="*/ 0 w 4"/>
                    <a:gd name="T5" fmla="*/ 4 h 4"/>
                    <a:gd name="T6" fmla="*/ 2 w 4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2" y="0"/>
                      </a:moveTo>
                      <a:cubicBezTo>
                        <a:pt x="3" y="0"/>
                        <a:pt x="4" y="2"/>
                        <a:pt x="4" y="3"/>
                      </a:cubicBezTo>
                      <a:cubicBezTo>
                        <a:pt x="3" y="4"/>
                        <a:pt x="1" y="4"/>
                        <a:pt x="0" y="3"/>
                      </a:cubicBezTo>
                      <a:cubicBezTo>
                        <a:pt x="0" y="2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67" name="Freeform 2729"/>
                <p:cNvSpPr>
                  <a:spLocks noChangeAspect="1"/>
                </p:cNvSpPr>
                <p:nvPr/>
              </p:nvSpPr>
              <p:spPr bwMode="auto">
                <a:xfrm>
                  <a:off x="5105400" y="3025775"/>
                  <a:ext cx="9525" cy="7938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4 h 4"/>
                    <a:gd name="T4" fmla="*/ 1 w 5"/>
                    <a:gd name="T5" fmla="*/ 4 h 4"/>
                    <a:gd name="T6" fmla="*/ 2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2" y="0"/>
                      </a:moveTo>
                      <a:cubicBezTo>
                        <a:pt x="3" y="0"/>
                        <a:pt x="5" y="2"/>
                        <a:pt x="4" y="3"/>
                      </a:cubicBezTo>
                      <a:cubicBezTo>
                        <a:pt x="4" y="4"/>
                        <a:pt x="1" y="4"/>
                        <a:pt x="1" y="3"/>
                      </a:cubicBezTo>
                      <a:cubicBezTo>
                        <a:pt x="0" y="2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68" name="Freeform 2730"/>
                <p:cNvSpPr>
                  <a:spLocks noChangeAspect="1"/>
                </p:cNvSpPr>
                <p:nvPr/>
              </p:nvSpPr>
              <p:spPr bwMode="auto">
                <a:xfrm>
                  <a:off x="5127625" y="3032125"/>
                  <a:ext cx="7938" cy="6350"/>
                </a:xfrm>
                <a:custGeom>
                  <a:avLst/>
                  <a:gdLst>
                    <a:gd name="T0" fmla="*/ 3 w 4"/>
                    <a:gd name="T1" fmla="*/ 0 h 3"/>
                    <a:gd name="T2" fmla="*/ 5 w 4"/>
                    <a:gd name="T3" fmla="*/ 3 h 3"/>
                    <a:gd name="T4" fmla="*/ 1 w 4"/>
                    <a:gd name="T5" fmla="*/ 3 h 3"/>
                    <a:gd name="T6" fmla="*/ 3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2" y="0"/>
                      </a:moveTo>
                      <a:cubicBezTo>
                        <a:pt x="3" y="0"/>
                        <a:pt x="4" y="1"/>
                        <a:pt x="4" y="2"/>
                      </a:cubicBezTo>
                      <a:cubicBezTo>
                        <a:pt x="3" y="3"/>
                        <a:pt x="1" y="3"/>
                        <a:pt x="1" y="2"/>
                      </a:cubicBezTo>
                      <a:cubicBezTo>
                        <a:pt x="0" y="2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69" name="Freeform 2731"/>
                <p:cNvSpPr>
                  <a:spLocks noChangeAspect="1"/>
                </p:cNvSpPr>
                <p:nvPr/>
              </p:nvSpPr>
              <p:spPr bwMode="auto">
                <a:xfrm>
                  <a:off x="5119688" y="3049588"/>
                  <a:ext cx="7938" cy="4763"/>
                </a:xfrm>
                <a:custGeom>
                  <a:avLst/>
                  <a:gdLst>
                    <a:gd name="T0" fmla="*/ 3 w 4"/>
                    <a:gd name="T1" fmla="*/ 0 h 3"/>
                    <a:gd name="T2" fmla="*/ 5 w 4"/>
                    <a:gd name="T3" fmla="*/ 2 h 3"/>
                    <a:gd name="T4" fmla="*/ 1 w 4"/>
                    <a:gd name="T5" fmla="*/ 2 h 3"/>
                    <a:gd name="T6" fmla="*/ 3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2" y="0"/>
                      </a:moveTo>
                      <a:cubicBezTo>
                        <a:pt x="3" y="0"/>
                        <a:pt x="4" y="1"/>
                        <a:pt x="4" y="2"/>
                      </a:cubicBezTo>
                      <a:cubicBezTo>
                        <a:pt x="3" y="3"/>
                        <a:pt x="1" y="3"/>
                        <a:pt x="1" y="2"/>
                      </a:cubicBezTo>
                      <a:cubicBezTo>
                        <a:pt x="0" y="2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0" name="Freeform 2732"/>
                <p:cNvSpPr>
                  <a:spLocks noChangeAspect="1"/>
                </p:cNvSpPr>
                <p:nvPr/>
              </p:nvSpPr>
              <p:spPr bwMode="auto">
                <a:xfrm>
                  <a:off x="5106988" y="3081338"/>
                  <a:ext cx="7938" cy="6350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4 h 3"/>
                    <a:gd name="T4" fmla="*/ 0 w 4"/>
                    <a:gd name="T5" fmla="*/ 4 h 3"/>
                    <a:gd name="T6" fmla="*/ 1 w 4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1" y="0"/>
                      </a:moveTo>
                      <a:cubicBezTo>
                        <a:pt x="2" y="0"/>
                        <a:pt x="4" y="2"/>
                        <a:pt x="3" y="3"/>
                      </a:cubicBezTo>
                      <a:cubicBezTo>
                        <a:pt x="3" y="3"/>
                        <a:pt x="1" y="3"/>
                        <a:pt x="0" y="3"/>
                      </a:cubicBezTo>
                      <a:cubicBezTo>
                        <a:pt x="0" y="2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1" name="Freeform 2733"/>
                <p:cNvSpPr>
                  <a:spLocks noChangeAspect="1"/>
                </p:cNvSpPr>
                <p:nvPr/>
              </p:nvSpPr>
              <p:spPr bwMode="auto">
                <a:xfrm>
                  <a:off x="5113338" y="3113088"/>
                  <a:ext cx="9525" cy="6350"/>
                </a:xfrm>
                <a:custGeom>
                  <a:avLst/>
                  <a:gdLst>
                    <a:gd name="T0" fmla="*/ 4 w 5"/>
                    <a:gd name="T1" fmla="*/ 1 h 4"/>
                    <a:gd name="T2" fmla="*/ 5 w 5"/>
                    <a:gd name="T3" fmla="*/ 4 h 4"/>
                    <a:gd name="T4" fmla="*/ 0 w 5"/>
                    <a:gd name="T5" fmla="*/ 1 h 4"/>
                    <a:gd name="T6" fmla="*/ 4 w 5"/>
                    <a:gd name="T7" fmla="*/ 1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3" y="1"/>
                      </a:moveTo>
                      <a:cubicBezTo>
                        <a:pt x="4" y="2"/>
                        <a:pt x="5" y="3"/>
                        <a:pt x="4" y="4"/>
                      </a:cubicBezTo>
                      <a:cubicBezTo>
                        <a:pt x="4" y="4"/>
                        <a:pt x="1" y="2"/>
                        <a:pt x="0" y="1"/>
                      </a:cubicBezTo>
                      <a:cubicBezTo>
                        <a:pt x="0" y="0"/>
                        <a:pt x="1" y="0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2" name="Freeform 2734"/>
                <p:cNvSpPr>
                  <a:spLocks noChangeAspect="1"/>
                </p:cNvSpPr>
                <p:nvPr/>
              </p:nvSpPr>
              <p:spPr bwMode="auto">
                <a:xfrm>
                  <a:off x="5157788" y="3117850"/>
                  <a:ext cx="9525" cy="6350"/>
                </a:xfrm>
                <a:custGeom>
                  <a:avLst/>
                  <a:gdLst>
                    <a:gd name="T0" fmla="*/ 4 w 5"/>
                    <a:gd name="T1" fmla="*/ 1 h 3"/>
                    <a:gd name="T2" fmla="*/ 5 w 5"/>
                    <a:gd name="T3" fmla="*/ 4 h 3"/>
                    <a:gd name="T4" fmla="*/ 0 w 5"/>
                    <a:gd name="T5" fmla="*/ 1 h 3"/>
                    <a:gd name="T6" fmla="*/ 4 w 5"/>
                    <a:gd name="T7" fmla="*/ 1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3" y="1"/>
                      </a:moveTo>
                      <a:cubicBezTo>
                        <a:pt x="4" y="1"/>
                        <a:pt x="5" y="3"/>
                        <a:pt x="4" y="3"/>
                      </a:cubicBezTo>
                      <a:cubicBezTo>
                        <a:pt x="4" y="3"/>
                        <a:pt x="1" y="2"/>
                        <a:pt x="0" y="1"/>
                      </a:cubicBezTo>
                      <a:cubicBezTo>
                        <a:pt x="0" y="0"/>
                        <a:pt x="1" y="0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3" name="Freeform 2735"/>
                <p:cNvSpPr>
                  <a:spLocks noChangeAspect="1"/>
                </p:cNvSpPr>
                <p:nvPr/>
              </p:nvSpPr>
              <p:spPr bwMode="auto">
                <a:xfrm>
                  <a:off x="5106988" y="3148013"/>
                  <a:ext cx="6350" cy="7938"/>
                </a:xfrm>
                <a:custGeom>
                  <a:avLst/>
                  <a:gdLst>
                    <a:gd name="T0" fmla="*/ 1 w 3"/>
                    <a:gd name="T1" fmla="*/ 3 h 4"/>
                    <a:gd name="T2" fmla="*/ 4 w 3"/>
                    <a:gd name="T3" fmla="*/ 1 h 4"/>
                    <a:gd name="T4" fmla="*/ 1 w 3"/>
                    <a:gd name="T5" fmla="*/ 5 h 4"/>
                    <a:gd name="T6" fmla="*/ 1 w 3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1" y="2"/>
                      </a:moveTo>
                      <a:cubicBezTo>
                        <a:pt x="2" y="1"/>
                        <a:pt x="3" y="0"/>
                        <a:pt x="3" y="1"/>
                      </a:cubicBezTo>
                      <a:cubicBezTo>
                        <a:pt x="3" y="2"/>
                        <a:pt x="2" y="3"/>
                        <a:pt x="1" y="4"/>
                      </a:cubicBezTo>
                      <a:cubicBezTo>
                        <a:pt x="0" y="4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4" name="Freeform 2736"/>
                <p:cNvSpPr>
                  <a:spLocks noChangeAspect="1"/>
                </p:cNvSpPr>
                <p:nvPr/>
              </p:nvSpPr>
              <p:spPr bwMode="auto">
                <a:xfrm>
                  <a:off x="5143500" y="3122613"/>
                  <a:ext cx="7938" cy="4763"/>
                </a:xfrm>
                <a:custGeom>
                  <a:avLst/>
                  <a:gdLst>
                    <a:gd name="T0" fmla="*/ 1 w 4"/>
                    <a:gd name="T1" fmla="*/ 1 h 3"/>
                    <a:gd name="T2" fmla="*/ 5 w 4"/>
                    <a:gd name="T3" fmla="*/ 1 h 3"/>
                    <a:gd name="T4" fmla="*/ 1 w 4"/>
                    <a:gd name="T5" fmla="*/ 3 h 3"/>
                    <a:gd name="T6" fmla="*/ 1 w 4"/>
                    <a:gd name="T7" fmla="*/ 1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3"/>
                    <a:gd name="T14" fmla="*/ 4 w 4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3">
                      <a:moveTo>
                        <a:pt x="1" y="1"/>
                      </a:moveTo>
                      <a:cubicBezTo>
                        <a:pt x="2" y="1"/>
                        <a:pt x="4" y="0"/>
                        <a:pt x="4" y="1"/>
                      </a:cubicBezTo>
                      <a:cubicBezTo>
                        <a:pt x="4" y="1"/>
                        <a:pt x="2" y="3"/>
                        <a:pt x="1" y="3"/>
                      </a:cubicBezTo>
                      <a:cubicBezTo>
                        <a:pt x="0" y="3"/>
                        <a:pt x="0" y="2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5" name="Freeform 2737"/>
                <p:cNvSpPr>
                  <a:spLocks noChangeAspect="1"/>
                </p:cNvSpPr>
                <p:nvPr/>
              </p:nvSpPr>
              <p:spPr bwMode="auto">
                <a:xfrm>
                  <a:off x="5141913" y="3144838"/>
                  <a:ext cx="4763" cy="6350"/>
                </a:xfrm>
                <a:custGeom>
                  <a:avLst/>
                  <a:gdLst>
                    <a:gd name="T0" fmla="*/ 1 w 3"/>
                    <a:gd name="T1" fmla="*/ 1 h 3"/>
                    <a:gd name="T2" fmla="*/ 3 w 3"/>
                    <a:gd name="T3" fmla="*/ 0 h 3"/>
                    <a:gd name="T4" fmla="*/ 1 w 3"/>
                    <a:gd name="T5" fmla="*/ 4 h 3"/>
                    <a:gd name="T6" fmla="*/ 1 w 3"/>
                    <a:gd name="T7" fmla="*/ 1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1" y="1"/>
                      </a:move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1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6" name="Freeform 2738"/>
                <p:cNvSpPr>
                  <a:spLocks noChangeAspect="1"/>
                </p:cNvSpPr>
                <p:nvPr/>
              </p:nvSpPr>
              <p:spPr bwMode="auto">
                <a:xfrm>
                  <a:off x="5091113" y="3068638"/>
                  <a:ext cx="7938" cy="7938"/>
                </a:xfrm>
                <a:custGeom>
                  <a:avLst/>
                  <a:gdLst>
                    <a:gd name="T0" fmla="*/ 1 w 4"/>
                    <a:gd name="T1" fmla="*/ 3 h 4"/>
                    <a:gd name="T2" fmla="*/ 4 w 4"/>
                    <a:gd name="T3" fmla="*/ 1 h 4"/>
                    <a:gd name="T4" fmla="*/ 1 w 4"/>
                    <a:gd name="T5" fmla="*/ 5 h 4"/>
                    <a:gd name="T6" fmla="*/ 1 w 4"/>
                    <a:gd name="T7" fmla="*/ 3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4"/>
                    <a:gd name="T14" fmla="*/ 4 w 4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4">
                      <a:moveTo>
                        <a:pt x="1" y="2"/>
                      </a:moveTo>
                      <a:cubicBezTo>
                        <a:pt x="2" y="1"/>
                        <a:pt x="4" y="0"/>
                        <a:pt x="3" y="1"/>
                      </a:cubicBezTo>
                      <a:cubicBezTo>
                        <a:pt x="3" y="2"/>
                        <a:pt x="2" y="3"/>
                        <a:pt x="1" y="4"/>
                      </a:cubicBezTo>
                      <a:cubicBezTo>
                        <a:pt x="0" y="4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7" name="Freeform 2739"/>
                <p:cNvSpPr>
                  <a:spLocks noChangeAspect="1"/>
                </p:cNvSpPr>
                <p:nvPr/>
              </p:nvSpPr>
              <p:spPr bwMode="auto">
                <a:xfrm>
                  <a:off x="5084763" y="3073400"/>
                  <a:ext cx="4763" cy="6350"/>
                </a:xfrm>
                <a:custGeom>
                  <a:avLst/>
                  <a:gdLst>
                    <a:gd name="T0" fmla="*/ 2 w 3"/>
                    <a:gd name="T1" fmla="*/ 1 h 3"/>
                    <a:gd name="T2" fmla="*/ 3 w 3"/>
                    <a:gd name="T3" fmla="*/ 4 h 3"/>
                    <a:gd name="T4" fmla="*/ 0 w 3"/>
                    <a:gd name="T5" fmla="*/ 1 h 3"/>
                    <a:gd name="T6" fmla="*/ 2 w 3"/>
                    <a:gd name="T7" fmla="*/ 1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2" y="1"/>
                      </a:moveTo>
                      <a:cubicBezTo>
                        <a:pt x="3" y="1"/>
                        <a:pt x="3" y="3"/>
                        <a:pt x="3" y="3"/>
                      </a:cubicBezTo>
                      <a:cubicBezTo>
                        <a:pt x="2" y="3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8" name="Freeform 2740"/>
                <p:cNvSpPr>
                  <a:spLocks noChangeAspect="1"/>
                </p:cNvSpPr>
                <p:nvPr/>
              </p:nvSpPr>
              <p:spPr bwMode="auto">
                <a:xfrm>
                  <a:off x="4460875" y="2811463"/>
                  <a:ext cx="6350" cy="476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  <a:gd name="T6" fmla="*/ 1 w 3"/>
                    <a:gd name="T7" fmla="*/ 0 h 3"/>
                    <a:gd name="T8" fmla="*/ 3 w 3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2" y="2"/>
                        <a:pt x="3" y="3"/>
                        <a:pt x="2" y="3"/>
                      </a:cubicBezTo>
                      <a:cubicBezTo>
                        <a:pt x="1" y="3"/>
                        <a:pt x="1" y="3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79" name="Freeform 2741"/>
                <p:cNvSpPr>
                  <a:spLocks noChangeAspect="1"/>
                </p:cNvSpPr>
                <p:nvPr/>
              </p:nvSpPr>
              <p:spPr bwMode="auto">
                <a:xfrm>
                  <a:off x="4481513" y="2822575"/>
                  <a:ext cx="6350" cy="6350"/>
                </a:xfrm>
                <a:custGeom>
                  <a:avLst/>
                  <a:gdLst>
                    <a:gd name="T0" fmla="*/ 3 w 3"/>
                    <a:gd name="T1" fmla="*/ 1 h 3"/>
                    <a:gd name="T2" fmla="*/ 4 w 3"/>
                    <a:gd name="T3" fmla="*/ 3 h 3"/>
                    <a:gd name="T4" fmla="*/ 1 w 3"/>
                    <a:gd name="T5" fmla="*/ 3 h 3"/>
                    <a:gd name="T6" fmla="*/ 1 w 3"/>
                    <a:gd name="T7" fmla="*/ 1 h 3"/>
                    <a:gd name="T8" fmla="*/ 3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1"/>
                      </a:move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0" name="Freeform 2742"/>
                <p:cNvSpPr>
                  <a:spLocks noChangeAspect="1"/>
                </p:cNvSpPr>
                <p:nvPr/>
              </p:nvSpPr>
              <p:spPr bwMode="auto">
                <a:xfrm>
                  <a:off x="4502150" y="2854325"/>
                  <a:ext cx="6350" cy="6350"/>
                </a:xfrm>
                <a:custGeom>
                  <a:avLst/>
                  <a:gdLst>
                    <a:gd name="T0" fmla="*/ 3 w 3"/>
                    <a:gd name="T1" fmla="*/ 3 h 3"/>
                    <a:gd name="T2" fmla="*/ 4 w 3"/>
                    <a:gd name="T3" fmla="*/ 4 h 3"/>
                    <a:gd name="T4" fmla="*/ 0 w 3"/>
                    <a:gd name="T5" fmla="*/ 4 h 3"/>
                    <a:gd name="T6" fmla="*/ 0 w 3"/>
                    <a:gd name="T7" fmla="*/ 1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2" y="2"/>
                        <a:pt x="3" y="3"/>
                        <a:pt x="3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1" name="Freeform 2743"/>
                <p:cNvSpPr>
                  <a:spLocks noChangeAspect="1"/>
                </p:cNvSpPr>
                <p:nvPr/>
              </p:nvSpPr>
              <p:spPr bwMode="auto">
                <a:xfrm>
                  <a:off x="4870450" y="2887663"/>
                  <a:ext cx="6350" cy="476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2 h 3"/>
                    <a:gd name="T4" fmla="*/ 1 w 3"/>
                    <a:gd name="T5" fmla="*/ 2 h 3"/>
                    <a:gd name="T6" fmla="*/ 1 w 3"/>
                    <a:gd name="T7" fmla="*/ 0 h 3"/>
                    <a:gd name="T8" fmla="*/ 3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1"/>
                      </a:moveTo>
                      <a:cubicBezTo>
                        <a:pt x="2" y="1"/>
                        <a:pt x="3" y="2"/>
                        <a:pt x="2" y="2"/>
                      </a:cubicBez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2" name="Freeform 2744"/>
                <p:cNvSpPr>
                  <a:spLocks noChangeAspect="1"/>
                </p:cNvSpPr>
                <p:nvPr/>
              </p:nvSpPr>
              <p:spPr bwMode="auto">
                <a:xfrm>
                  <a:off x="4618038" y="2670175"/>
                  <a:ext cx="11113" cy="6350"/>
                </a:xfrm>
                <a:custGeom>
                  <a:avLst/>
                  <a:gdLst>
                    <a:gd name="T0" fmla="*/ 0 w 6"/>
                    <a:gd name="T1" fmla="*/ 1 h 3"/>
                    <a:gd name="T2" fmla="*/ 4 w 6"/>
                    <a:gd name="T3" fmla="*/ 1 h 3"/>
                    <a:gd name="T4" fmla="*/ 7 w 6"/>
                    <a:gd name="T5" fmla="*/ 3 h 3"/>
                    <a:gd name="T6" fmla="*/ 4 w 6"/>
                    <a:gd name="T7" fmla="*/ 3 h 3"/>
                    <a:gd name="T8" fmla="*/ 0 w 6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0" y="1"/>
                      </a:moveTo>
                      <a:cubicBezTo>
                        <a:pt x="1" y="0"/>
                        <a:pt x="2" y="1"/>
                        <a:pt x="3" y="1"/>
                      </a:cubicBezTo>
                      <a:cubicBezTo>
                        <a:pt x="4" y="1"/>
                        <a:pt x="6" y="2"/>
                        <a:pt x="6" y="2"/>
                      </a:cubicBezTo>
                      <a:cubicBezTo>
                        <a:pt x="5" y="3"/>
                        <a:pt x="4" y="2"/>
                        <a:pt x="3" y="2"/>
                      </a:cubicBezTo>
                      <a:cubicBezTo>
                        <a:pt x="2" y="2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3" name="Freeform 2745"/>
                <p:cNvSpPr>
                  <a:spLocks noChangeAspect="1"/>
                </p:cNvSpPr>
                <p:nvPr/>
              </p:nvSpPr>
              <p:spPr bwMode="auto">
                <a:xfrm>
                  <a:off x="4640263" y="2614613"/>
                  <a:ext cx="7938" cy="11113"/>
                </a:xfrm>
                <a:custGeom>
                  <a:avLst/>
                  <a:gdLst>
                    <a:gd name="T0" fmla="*/ 1 w 4"/>
                    <a:gd name="T1" fmla="*/ 6 h 6"/>
                    <a:gd name="T2" fmla="*/ 3 w 4"/>
                    <a:gd name="T3" fmla="*/ 2 h 6"/>
                    <a:gd name="T4" fmla="*/ 5 w 4"/>
                    <a:gd name="T5" fmla="*/ 1 h 6"/>
                    <a:gd name="T6" fmla="*/ 4 w 4"/>
                    <a:gd name="T7" fmla="*/ 5 h 6"/>
                    <a:gd name="T8" fmla="*/ 1 w 4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1" y="5"/>
                      </a:moveTo>
                      <a:cubicBezTo>
                        <a:pt x="0" y="4"/>
                        <a:pt x="2" y="3"/>
                        <a:pt x="2" y="2"/>
                      </a:cubicBezTo>
                      <a:cubicBezTo>
                        <a:pt x="3" y="2"/>
                        <a:pt x="4" y="0"/>
                        <a:pt x="4" y="1"/>
                      </a:cubicBezTo>
                      <a:cubicBezTo>
                        <a:pt x="4" y="2"/>
                        <a:pt x="3" y="3"/>
                        <a:pt x="3" y="4"/>
                      </a:cubicBezTo>
                      <a:cubicBezTo>
                        <a:pt x="2" y="4"/>
                        <a:pt x="1" y="6"/>
                        <a:pt x="1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4" name="Freeform 2746"/>
                <p:cNvSpPr>
                  <a:spLocks noChangeAspect="1"/>
                </p:cNvSpPr>
                <p:nvPr/>
              </p:nvSpPr>
              <p:spPr bwMode="auto">
                <a:xfrm>
                  <a:off x="4649788" y="2606675"/>
                  <a:ext cx="6350" cy="7938"/>
                </a:xfrm>
                <a:custGeom>
                  <a:avLst/>
                  <a:gdLst>
                    <a:gd name="T0" fmla="*/ 0 w 3"/>
                    <a:gd name="T1" fmla="*/ 5 h 4"/>
                    <a:gd name="T2" fmla="*/ 3 w 3"/>
                    <a:gd name="T3" fmla="*/ 3 h 4"/>
                    <a:gd name="T4" fmla="*/ 4 w 3"/>
                    <a:gd name="T5" fmla="*/ 1 h 4"/>
                    <a:gd name="T6" fmla="*/ 3 w 3"/>
                    <a:gd name="T7" fmla="*/ 4 h 4"/>
                    <a:gd name="T8" fmla="*/ 0 w 3"/>
                    <a:gd name="T9" fmla="*/ 5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0" y="4"/>
                      </a:move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2" y="2"/>
                        <a:pt x="3" y="0"/>
                        <a:pt x="3" y="1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1" y="3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5" name="Freeform 2747"/>
                <p:cNvSpPr>
                  <a:spLocks noChangeAspect="1"/>
                </p:cNvSpPr>
                <p:nvPr/>
              </p:nvSpPr>
              <p:spPr bwMode="auto">
                <a:xfrm>
                  <a:off x="4619625" y="2667000"/>
                  <a:ext cx="9525" cy="4763"/>
                </a:xfrm>
                <a:custGeom>
                  <a:avLst/>
                  <a:gdLst>
                    <a:gd name="T0" fmla="*/ 2 w 5"/>
                    <a:gd name="T1" fmla="*/ 1 h 3"/>
                    <a:gd name="T2" fmla="*/ 6 w 5"/>
                    <a:gd name="T3" fmla="*/ 2 h 3"/>
                    <a:gd name="T4" fmla="*/ 2 w 5"/>
                    <a:gd name="T5" fmla="*/ 2 h 3"/>
                    <a:gd name="T6" fmla="*/ 0 w 5"/>
                    <a:gd name="T7" fmla="*/ 1 h 3"/>
                    <a:gd name="T8" fmla="*/ 2 w 5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2" y="1"/>
                      </a:moveTo>
                      <a:cubicBezTo>
                        <a:pt x="3" y="1"/>
                        <a:pt x="5" y="1"/>
                        <a:pt x="5" y="2"/>
                      </a:cubicBezTo>
                      <a:cubicBezTo>
                        <a:pt x="5" y="3"/>
                        <a:pt x="3" y="2"/>
                        <a:pt x="2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6" name="Freeform 2748"/>
                <p:cNvSpPr>
                  <a:spLocks noChangeAspect="1"/>
                </p:cNvSpPr>
                <p:nvPr/>
              </p:nvSpPr>
              <p:spPr bwMode="auto">
                <a:xfrm>
                  <a:off x="4622800" y="2662238"/>
                  <a:ext cx="7938" cy="4763"/>
                </a:xfrm>
                <a:custGeom>
                  <a:avLst/>
                  <a:gdLst>
                    <a:gd name="T0" fmla="*/ 1 w 4"/>
                    <a:gd name="T1" fmla="*/ 2 h 2"/>
                    <a:gd name="T2" fmla="*/ 5 w 4"/>
                    <a:gd name="T3" fmla="*/ 3 h 2"/>
                    <a:gd name="T4" fmla="*/ 1 w 4"/>
                    <a:gd name="T5" fmla="*/ 3 h 2"/>
                    <a:gd name="T6" fmla="*/ 0 w 4"/>
                    <a:gd name="T7" fmla="*/ 2 h 2"/>
                    <a:gd name="T8" fmla="*/ 1 w 4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2"/>
                    <a:gd name="T17" fmla="*/ 4 w 4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2">
                      <a:moveTo>
                        <a:pt x="1" y="1"/>
                      </a:moveTo>
                      <a:cubicBezTo>
                        <a:pt x="2" y="1"/>
                        <a:pt x="4" y="1"/>
                        <a:pt x="4" y="2"/>
                      </a:cubicBezTo>
                      <a:cubicBezTo>
                        <a:pt x="4" y="2"/>
                        <a:pt x="2" y="2"/>
                        <a:pt x="1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7" name="Freeform 2749"/>
                <p:cNvSpPr>
                  <a:spLocks noChangeAspect="1"/>
                </p:cNvSpPr>
                <p:nvPr/>
              </p:nvSpPr>
              <p:spPr bwMode="auto">
                <a:xfrm>
                  <a:off x="4473575" y="2738438"/>
                  <a:ext cx="4763" cy="6350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2 w 2"/>
                    <a:gd name="T5" fmla="*/ 4 h 3"/>
                    <a:gd name="T6" fmla="*/ 3 w 2"/>
                    <a:gd name="T7" fmla="*/ 4 h 3"/>
                    <a:gd name="T8" fmla="*/ 2 w 2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8" name="Freeform 2750"/>
                <p:cNvSpPr>
                  <a:spLocks noChangeAspect="1"/>
                </p:cNvSpPr>
                <p:nvPr/>
              </p:nvSpPr>
              <p:spPr bwMode="auto">
                <a:xfrm>
                  <a:off x="4733925" y="2952750"/>
                  <a:ext cx="23813" cy="53975"/>
                </a:xfrm>
                <a:custGeom>
                  <a:avLst/>
                  <a:gdLst>
                    <a:gd name="T0" fmla="*/ 10 w 13"/>
                    <a:gd name="T1" fmla="*/ 34 h 29"/>
                    <a:gd name="T2" fmla="*/ 3 w 13"/>
                    <a:gd name="T3" fmla="*/ 30 h 29"/>
                    <a:gd name="T4" fmla="*/ 6 w 13"/>
                    <a:gd name="T5" fmla="*/ 28 h 29"/>
                    <a:gd name="T6" fmla="*/ 5 w 13"/>
                    <a:gd name="T7" fmla="*/ 25 h 29"/>
                    <a:gd name="T8" fmla="*/ 2 w 13"/>
                    <a:gd name="T9" fmla="*/ 22 h 29"/>
                    <a:gd name="T10" fmla="*/ 3 w 13"/>
                    <a:gd name="T11" fmla="*/ 20 h 29"/>
                    <a:gd name="T12" fmla="*/ 0 w 13"/>
                    <a:gd name="T13" fmla="*/ 18 h 29"/>
                    <a:gd name="T14" fmla="*/ 2 w 13"/>
                    <a:gd name="T15" fmla="*/ 15 h 29"/>
                    <a:gd name="T16" fmla="*/ 2 w 13"/>
                    <a:gd name="T17" fmla="*/ 11 h 29"/>
                    <a:gd name="T18" fmla="*/ 8 w 13"/>
                    <a:gd name="T19" fmla="*/ 7 h 29"/>
                    <a:gd name="T20" fmla="*/ 10 w 13"/>
                    <a:gd name="T21" fmla="*/ 8 h 29"/>
                    <a:gd name="T22" fmla="*/ 12 w 13"/>
                    <a:gd name="T23" fmla="*/ 1 h 29"/>
                    <a:gd name="T24" fmla="*/ 14 w 13"/>
                    <a:gd name="T25" fmla="*/ 4 h 29"/>
                    <a:gd name="T26" fmla="*/ 15 w 13"/>
                    <a:gd name="T27" fmla="*/ 11 h 29"/>
                    <a:gd name="T28" fmla="*/ 15 w 13"/>
                    <a:gd name="T29" fmla="*/ 20 h 29"/>
                    <a:gd name="T30" fmla="*/ 13 w 13"/>
                    <a:gd name="T31" fmla="*/ 25 h 29"/>
                    <a:gd name="T32" fmla="*/ 10 w 13"/>
                    <a:gd name="T33" fmla="*/ 30 h 29"/>
                    <a:gd name="T34" fmla="*/ 10 w 13"/>
                    <a:gd name="T35" fmla="*/ 34 h 2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3"/>
                    <a:gd name="T55" fmla="*/ 0 h 29"/>
                    <a:gd name="T56" fmla="*/ 13 w 13"/>
                    <a:gd name="T57" fmla="*/ 29 h 2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3" h="29">
                      <a:moveTo>
                        <a:pt x="9" y="29"/>
                      </a:moveTo>
                      <a:cubicBezTo>
                        <a:pt x="7" y="28"/>
                        <a:pt x="5" y="27"/>
                        <a:pt x="3" y="26"/>
                      </a:cubicBezTo>
                      <a:cubicBezTo>
                        <a:pt x="3" y="25"/>
                        <a:pt x="5" y="24"/>
                        <a:pt x="5" y="24"/>
                      </a:cubicBezTo>
                      <a:cubicBezTo>
                        <a:pt x="5" y="23"/>
                        <a:pt x="5" y="22"/>
                        <a:pt x="4" y="21"/>
                      </a:cubicBezTo>
                      <a:cubicBezTo>
                        <a:pt x="4" y="20"/>
                        <a:pt x="2" y="20"/>
                        <a:pt x="2" y="19"/>
                      </a:cubicBezTo>
                      <a:cubicBezTo>
                        <a:pt x="2" y="18"/>
                        <a:pt x="3" y="17"/>
                        <a:pt x="3" y="17"/>
                      </a:cubicBezTo>
                      <a:cubicBezTo>
                        <a:pt x="3" y="16"/>
                        <a:pt x="1" y="16"/>
                        <a:pt x="0" y="15"/>
                      </a:cubicBezTo>
                      <a:cubicBezTo>
                        <a:pt x="0" y="15"/>
                        <a:pt x="2" y="14"/>
                        <a:pt x="2" y="13"/>
                      </a:cubicBezTo>
                      <a:cubicBezTo>
                        <a:pt x="3" y="12"/>
                        <a:pt x="1" y="10"/>
                        <a:pt x="2" y="9"/>
                      </a:cubicBezTo>
                      <a:cubicBezTo>
                        <a:pt x="3" y="7"/>
                        <a:pt x="6" y="7"/>
                        <a:pt x="7" y="6"/>
                      </a:cubicBezTo>
                      <a:cubicBezTo>
                        <a:pt x="8" y="6"/>
                        <a:pt x="9" y="7"/>
                        <a:pt x="9" y="7"/>
                      </a:cubicBezTo>
                      <a:cubicBezTo>
                        <a:pt x="10" y="5"/>
                        <a:pt x="9" y="3"/>
                        <a:pt x="10" y="1"/>
                      </a:cubicBezTo>
                      <a:cubicBezTo>
                        <a:pt x="10" y="0"/>
                        <a:pt x="11" y="2"/>
                        <a:pt x="12" y="3"/>
                      </a:cubicBezTo>
                      <a:cubicBezTo>
                        <a:pt x="12" y="5"/>
                        <a:pt x="12" y="7"/>
                        <a:pt x="13" y="9"/>
                      </a:cubicBezTo>
                      <a:cubicBezTo>
                        <a:pt x="13" y="12"/>
                        <a:pt x="13" y="14"/>
                        <a:pt x="13" y="17"/>
                      </a:cubicBezTo>
                      <a:cubicBezTo>
                        <a:pt x="12" y="18"/>
                        <a:pt x="11" y="20"/>
                        <a:pt x="11" y="21"/>
                      </a:cubicBezTo>
                      <a:cubicBezTo>
                        <a:pt x="10" y="23"/>
                        <a:pt x="10" y="25"/>
                        <a:pt x="9" y="26"/>
                      </a:cubicBezTo>
                      <a:cubicBezTo>
                        <a:pt x="9" y="27"/>
                        <a:pt x="10" y="29"/>
                        <a:pt x="9" y="2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89" name="Freeform 2751"/>
                <p:cNvSpPr>
                  <a:spLocks noChangeAspect="1"/>
                </p:cNvSpPr>
                <p:nvPr/>
              </p:nvSpPr>
              <p:spPr bwMode="auto">
                <a:xfrm>
                  <a:off x="4724400" y="3011488"/>
                  <a:ext cx="41275" cy="74613"/>
                </a:xfrm>
                <a:custGeom>
                  <a:avLst/>
                  <a:gdLst>
                    <a:gd name="T0" fmla="*/ 22 w 22"/>
                    <a:gd name="T1" fmla="*/ 4 h 39"/>
                    <a:gd name="T2" fmla="*/ 26 w 22"/>
                    <a:gd name="T3" fmla="*/ 14 h 39"/>
                    <a:gd name="T4" fmla="*/ 22 w 22"/>
                    <a:gd name="T5" fmla="*/ 20 h 39"/>
                    <a:gd name="T6" fmla="*/ 24 w 22"/>
                    <a:gd name="T7" fmla="*/ 25 h 39"/>
                    <a:gd name="T8" fmla="*/ 22 w 22"/>
                    <a:gd name="T9" fmla="*/ 42 h 39"/>
                    <a:gd name="T10" fmla="*/ 15 w 22"/>
                    <a:gd name="T11" fmla="*/ 40 h 39"/>
                    <a:gd name="T12" fmla="*/ 13 w 22"/>
                    <a:gd name="T13" fmla="*/ 46 h 39"/>
                    <a:gd name="T14" fmla="*/ 7 w 22"/>
                    <a:gd name="T15" fmla="*/ 45 h 39"/>
                    <a:gd name="T16" fmla="*/ 4 w 22"/>
                    <a:gd name="T17" fmla="*/ 41 h 39"/>
                    <a:gd name="T18" fmla="*/ 5 w 22"/>
                    <a:gd name="T19" fmla="*/ 35 h 39"/>
                    <a:gd name="T20" fmla="*/ 8 w 22"/>
                    <a:gd name="T21" fmla="*/ 28 h 39"/>
                    <a:gd name="T22" fmla="*/ 5 w 22"/>
                    <a:gd name="T23" fmla="*/ 24 h 39"/>
                    <a:gd name="T24" fmla="*/ 6 w 22"/>
                    <a:gd name="T25" fmla="*/ 20 h 39"/>
                    <a:gd name="T26" fmla="*/ 4 w 22"/>
                    <a:gd name="T27" fmla="*/ 14 h 39"/>
                    <a:gd name="T28" fmla="*/ 0 w 22"/>
                    <a:gd name="T29" fmla="*/ 11 h 39"/>
                    <a:gd name="T30" fmla="*/ 2 w 22"/>
                    <a:gd name="T31" fmla="*/ 2 h 39"/>
                    <a:gd name="T32" fmla="*/ 7 w 22"/>
                    <a:gd name="T33" fmla="*/ 8 h 39"/>
                    <a:gd name="T34" fmla="*/ 11 w 22"/>
                    <a:gd name="T35" fmla="*/ 5 h 39"/>
                    <a:gd name="T36" fmla="*/ 17 w 22"/>
                    <a:gd name="T37" fmla="*/ 1 h 39"/>
                    <a:gd name="T38" fmla="*/ 22 w 22"/>
                    <a:gd name="T39" fmla="*/ 4 h 3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2"/>
                    <a:gd name="T61" fmla="*/ 0 h 39"/>
                    <a:gd name="T62" fmla="*/ 22 w 22"/>
                    <a:gd name="T63" fmla="*/ 39 h 3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2" h="39">
                      <a:moveTo>
                        <a:pt x="19" y="3"/>
                      </a:moveTo>
                      <a:cubicBezTo>
                        <a:pt x="21" y="5"/>
                        <a:pt x="22" y="9"/>
                        <a:pt x="22" y="12"/>
                      </a:cubicBezTo>
                      <a:cubicBezTo>
                        <a:pt x="22" y="14"/>
                        <a:pt x="19" y="15"/>
                        <a:pt x="19" y="17"/>
                      </a:cubicBezTo>
                      <a:cubicBezTo>
                        <a:pt x="19" y="18"/>
                        <a:pt x="20" y="19"/>
                        <a:pt x="20" y="21"/>
                      </a:cubicBezTo>
                      <a:cubicBezTo>
                        <a:pt x="20" y="26"/>
                        <a:pt x="21" y="31"/>
                        <a:pt x="19" y="35"/>
                      </a:cubicBezTo>
                      <a:cubicBezTo>
                        <a:pt x="18" y="37"/>
                        <a:pt x="15" y="33"/>
                        <a:pt x="13" y="33"/>
                      </a:cubicBezTo>
                      <a:cubicBezTo>
                        <a:pt x="12" y="34"/>
                        <a:pt x="12" y="37"/>
                        <a:pt x="11" y="38"/>
                      </a:cubicBezTo>
                      <a:cubicBezTo>
                        <a:pt x="9" y="39"/>
                        <a:pt x="7" y="38"/>
                        <a:pt x="6" y="37"/>
                      </a:cubicBezTo>
                      <a:cubicBezTo>
                        <a:pt x="5" y="37"/>
                        <a:pt x="4" y="35"/>
                        <a:pt x="3" y="34"/>
                      </a:cubicBezTo>
                      <a:cubicBezTo>
                        <a:pt x="3" y="33"/>
                        <a:pt x="4" y="31"/>
                        <a:pt x="4" y="29"/>
                      </a:cubicBezTo>
                      <a:cubicBezTo>
                        <a:pt x="5" y="27"/>
                        <a:pt x="7" y="25"/>
                        <a:pt x="7" y="23"/>
                      </a:cubicBezTo>
                      <a:cubicBezTo>
                        <a:pt x="7" y="21"/>
                        <a:pt x="5" y="21"/>
                        <a:pt x="4" y="20"/>
                      </a:cubicBezTo>
                      <a:cubicBezTo>
                        <a:pt x="4" y="19"/>
                        <a:pt x="5" y="18"/>
                        <a:pt x="5" y="17"/>
                      </a:cubicBezTo>
                      <a:cubicBezTo>
                        <a:pt x="5" y="15"/>
                        <a:pt x="4" y="13"/>
                        <a:pt x="3" y="12"/>
                      </a:cubicBezTo>
                      <a:cubicBezTo>
                        <a:pt x="2" y="11"/>
                        <a:pt x="1" y="10"/>
                        <a:pt x="0" y="9"/>
                      </a:cubicBezTo>
                      <a:cubicBezTo>
                        <a:pt x="0" y="7"/>
                        <a:pt x="0" y="3"/>
                        <a:pt x="2" y="2"/>
                      </a:cubicBezTo>
                      <a:cubicBezTo>
                        <a:pt x="4" y="2"/>
                        <a:pt x="4" y="6"/>
                        <a:pt x="6" y="7"/>
                      </a:cubicBezTo>
                      <a:cubicBezTo>
                        <a:pt x="7" y="7"/>
                        <a:pt x="8" y="5"/>
                        <a:pt x="9" y="4"/>
                      </a:cubicBezTo>
                      <a:cubicBezTo>
                        <a:pt x="11" y="3"/>
                        <a:pt x="12" y="1"/>
                        <a:pt x="14" y="1"/>
                      </a:cubicBezTo>
                      <a:cubicBezTo>
                        <a:pt x="16" y="0"/>
                        <a:pt x="18" y="1"/>
                        <a:pt x="19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0" name="Freeform 2752"/>
                <p:cNvSpPr>
                  <a:spLocks noChangeAspect="1"/>
                </p:cNvSpPr>
                <p:nvPr/>
              </p:nvSpPr>
              <p:spPr bwMode="auto">
                <a:xfrm>
                  <a:off x="4827588" y="3103563"/>
                  <a:ext cx="73025" cy="52388"/>
                </a:xfrm>
                <a:custGeom>
                  <a:avLst/>
                  <a:gdLst>
                    <a:gd name="T0" fmla="*/ 46 w 39"/>
                    <a:gd name="T1" fmla="*/ 0 h 28"/>
                    <a:gd name="T2" fmla="*/ 40 w 39"/>
                    <a:gd name="T3" fmla="*/ 13 h 28"/>
                    <a:gd name="T4" fmla="*/ 40 w 39"/>
                    <a:gd name="T5" fmla="*/ 20 h 28"/>
                    <a:gd name="T6" fmla="*/ 42 w 39"/>
                    <a:gd name="T7" fmla="*/ 25 h 28"/>
                    <a:gd name="T8" fmla="*/ 40 w 39"/>
                    <a:gd name="T9" fmla="*/ 28 h 28"/>
                    <a:gd name="T10" fmla="*/ 40 w 39"/>
                    <a:gd name="T11" fmla="*/ 33 h 28"/>
                    <a:gd name="T12" fmla="*/ 31 w 39"/>
                    <a:gd name="T13" fmla="*/ 28 h 28"/>
                    <a:gd name="T14" fmla="*/ 25 w 39"/>
                    <a:gd name="T15" fmla="*/ 24 h 28"/>
                    <a:gd name="T16" fmla="*/ 14 w 39"/>
                    <a:gd name="T17" fmla="*/ 19 h 28"/>
                    <a:gd name="T18" fmla="*/ 9 w 39"/>
                    <a:gd name="T19" fmla="*/ 14 h 28"/>
                    <a:gd name="T20" fmla="*/ 1 w 39"/>
                    <a:gd name="T21" fmla="*/ 12 h 28"/>
                    <a:gd name="T22" fmla="*/ 2 w 39"/>
                    <a:gd name="T23" fmla="*/ 5 h 28"/>
                    <a:gd name="T24" fmla="*/ 9 w 39"/>
                    <a:gd name="T25" fmla="*/ 5 h 28"/>
                    <a:gd name="T26" fmla="*/ 15 w 39"/>
                    <a:gd name="T27" fmla="*/ 6 h 28"/>
                    <a:gd name="T28" fmla="*/ 25 w 39"/>
                    <a:gd name="T29" fmla="*/ 6 h 28"/>
                    <a:gd name="T30" fmla="*/ 38 w 39"/>
                    <a:gd name="T31" fmla="*/ 2 h 28"/>
                    <a:gd name="T32" fmla="*/ 46 w 39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9"/>
                    <a:gd name="T52" fmla="*/ 0 h 28"/>
                    <a:gd name="T53" fmla="*/ 39 w 39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9" h="28">
                      <a:moveTo>
                        <a:pt x="39" y="0"/>
                      </a:moveTo>
                      <a:cubicBezTo>
                        <a:pt x="38" y="3"/>
                        <a:pt x="35" y="7"/>
                        <a:pt x="34" y="11"/>
                      </a:cubicBezTo>
                      <a:cubicBezTo>
                        <a:pt x="33" y="13"/>
                        <a:pt x="34" y="15"/>
                        <a:pt x="34" y="17"/>
                      </a:cubicBezTo>
                      <a:cubicBezTo>
                        <a:pt x="35" y="19"/>
                        <a:pt x="37" y="20"/>
                        <a:pt x="36" y="21"/>
                      </a:cubicBezTo>
                      <a:cubicBezTo>
                        <a:pt x="36" y="23"/>
                        <a:pt x="34" y="23"/>
                        <a:pt x="34" y="24"/>
                      </a:cubicBezTo>
                      <a:cubicBezTo>
                        <a:pt x="33" y="25"/>
                        <a:pt x="35" y="28"/>
                        <a:pt x="34" y="28"/>
                      </a:cubicBezTo>
                      <a:cubicBezTo>
                        <a:pt x="31" y="28"/>
                        <a:pt x="28" y="26"/>
                        <a:pt x="26" y="24"/>
                      </a:cubicBezTo>
                      <a:cubicBezTo>
                        <a:pt x="24" y="23"/>
                        <a:pt x="23" y="21"/>
                        <a:pt x="21" y="20"/>
                      </a:cubicBezTo>
                      <a:cubicBezTo>
                        <a:pt x="18" y="19"/>
                        <a:pt x="15" y="18"/>
                        <a:pt x="12" y="16"/>
                      </a:cubicBezTo>
                      <a:cubicBezTo>
                        <a:pt x="11" y="15"/>
                        <a:pt x="10" y="13"/>
                        <a:pt x="8" y="12"/>
                      </a:cubicBezTo>
                      <a:cubicBezTo>
                        <a:pt x="6" y="11"/>
                        <a:pt x="3" y="12"/>
                        <a:pt x="1" y="10"/>
                      </a:cubicBezTo>
                      <a:cubicBezTo>
                        <a:pt x="0" y="8"/>
                        <a:pt x="1" y="5"/>
                        <a:pt x="2" y="4"/>
                      </a:cubicBezTo>
                      <a:cubicBezTo>
                        <a:pt x="4" y="3"/>
                        <a:pt x="6" y="4"/>
                        <a:pt x="8" y="4"/>
                      </a:cubicBezTo>
                      <a:cubicBezTo>
                        <a:pt x="10" y="3"/>
                        <a:pt x="12" y="5"/>
                        <a:pt x="13" y="5"/>
                      </a:cubicBezTo>
                      <a:cubicBezTo>
                        <a:pt x="16" y="5"/>
                        <a:pt x="19" y="5"/>
                        <a:pt x="21" y="5"/>
                      </a:cubicBezTo>
                      <a:cubicBezTo>
                        <a:pt x="25" y="5"/>
                        <a:pt x="29" y="3"/>
                        <a:pt x="32" y="2"/>
                      </a:cubicBezTo>
                      <a:cubicBezTo>
                        <a:pt x="35" y="2"/>
                        <a:pt x="37" y="0"/>
                        <a:pt x="3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1" name="Freeform 2753"/>
                <p:cNvSpPr>
                  <a:spLocks noChangeAspect="1"/>
                </p:cNvSpPr>
                <p:nvPr/>
              </p:nvSpPr>
              <p:spPr bwMode="auto">
                <a:xfrm>
                  <a:off x="4719638" y="2460625"/>
                  <a:ext cx="52388" cy="36513"/>
                </a:xfrm>
                <a:custGeom>
                  <a:avLst/>
                  <a:gdLst>
                    <a:gd name="T0" fmla="*/ 32 w 27"/>
                    <a:gd name="T1" fmla="*/ 1 h 19"/>
                    <a:gd name="T2" fmla="*/ 29 w 27"/>
                    <a:gd name="T3" fmla="*/ 1 h 19"/>
                    <a:gd name="T4" fmla="*/ 23 w 27"/>
                    <a:gd name="T5" fmla="*/ 5 h 19"/>
                    <a:gd name="T6" fmla="*/ 17 w 27"/>
                    <a:gd name="T7" fmla="*/ 12 h 19"/>
                    <a:gd name="T8" fmla="*/ 6 w 27"/>
                    <a:gd name="T9" fmla="*/ 15 h 19"/>
                    <a:gd name="T10" fmla="*/ 0 w 27"/>
                    <a:gd name="T11" fmla="*/ 22 h 19"/>
                    <a:gd name="T12" fmla="*/ 4 w 27"/>
                    <a:gd name="T13" fmla="*/ 21 h 19"/>
                    <a:gd name="T14" fmla="*/ 7 w 27"/>
                    <a:gd name="T15" fmla="*/ 17 h 19"/>
                    <a:gd name="T16" fmla="*/ 11 w 27"/>
                    <a:gd name="T17" fmla="*/ 16 h 19"/>
                    <a:gd name="T18" fmla="*/ 23 w 27"/>
                    <a:gd name="T19" fmla="*/ 15 h 19"/>
                    <a:gd name="T20" fmla="*/ 26 w 27"/>
                    <a:gd name="T21" fmla="*/ 15 h 19"/>
                    <a:gd name="T22" fmla="*/ 29 w 27"/>
                    <a:gd name="T23" fmla="*/ 17 h 19"/>
                    <a:gd name="T24" fmla="*/ 33 w 27"/>
                    <a:gd name="T25" fmla="*/ 10 h 19"/>
                    <a:gd name="T26" fmla="*/ 31 w 27"/>
                    <a:gd name="T27" fmla="*/ 5 h 19"/>
                    <a:gd name="T28" fmla="*/ 32 w 27"/>
                    <a:gd name="T29" fmla="*/ 1 h 1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19"/>
                    <a:gd name="T47" fmla="*/ 27 w 27"/>
                    <a:gd name="T48" fmla="*/ 19 h 1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19">
                      <a:moveTo>
                        <a:pt x="26" y="1"/>
                      </a:moveTo>
                      <a:cubicBezTo>
                        <a:pt x="26" y="0"/>
                        <a:pt x="24" y="1"/>
                        <a:pt x="24" y="1"/>
                      </a:cubicBezTo>
                      <a:cubicBezTo>
                        <a:pt x="22" y="2"/>
                        <a:pt x="21" y="2"/>
                        <a:pt x="19" y="4"/>
                      </a:cubicBezTo>
                      <a:cubicBezTo>
                        <a:pt x="17" y="5"/>
                        <a:pt x="16" y="9"/>
                        <a:pt x="14" y="10"/>
                      </a:cubicBezTo>
                      <a:cubicBezTo>
                        <a:pt x="11" y="12"/>
                        <a:pt x="7" y="10"/>
                        <a:pt x="5" y="12"/>
                      </a:cubicBezTo>
                      <a:cubicBezTo>
                        <a:pt x="3" y="13"/>
                        <a:pt x="1" y="15"/>
                        <a:pt x="0" y="18"/>
                      </a:cubicBezTo>
                      <a:cubicBezTo>
                        <a:pt x="0" y="19"/>
                        <a:pt x="2" y="18"/>
                        <a:pt x="3" y="17"/>
                      </a:cubicBezTo>
                      <a:cubicBezTo>
                        <a:pt x="4" y="17"/>
                        <a:pt x="5" y="15"/>
                        <a:pt x="6" y="14"/>
                      </a:cubicBezTo>
                      <a:cubicBezTo>
                        <a:pt x="7" y="13"/>
                        <a:pt x="8" y="13"/>
                        <a:pt x="9" y="13"/>
                      </a:cubicBezTo>
                      <a:cubicBezTo>
                        <a:pt x="12" y="12"/>
                        <a:pt x="15" y="12"/>
                        <a:pt x="19" y="12"/>
                      </a:cubicBezTo>
                      <a:cubicBezTo>
                        <a:pt x="20" y="12"/>
                        <a:pt x="20" y="12"/>
                        <a:pt x="21" y="12"/>
                      </a:cubicBezTo>
                      <a:cubicBezTo>
                        <a:pt x="22" y="13"/>
                        <a:pt x="23" y="14"/>
                        <a:pt x="24" y="14"/>
                      </a:cubicBezTo>
                      <a:cubicBezTo>
                        <a:pt x="26" y="12"/>
                        <a:pt x="26" y="10"/>
                        <a:pt x="27" y="8"/>
                      </a:cubicBezTo>
                      <a:cubicBezTo>
                        <a:pt x="27" y="7"/>
                        <a:pt x="25" y="5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2" name="Freeform 2754"/>
                <p:cNvSpPr>
                  <a:spLocks noChangeAspect="1"/>
                </p:cNvSpPr>
                <p:nvPr/>
              </p:nvSpPr>
              <p:spPr bwMode="auto">
                <a:xfrm>
                  <a:off x="4716463" y="2486025"/>
                  <a:ext cx="65088" cy="77788"/>
                </a:xfrm>
                <a:custGeom>
                  <a:avLst/>
                  <a:gdLst>
                    <a:gd name="T0" fmla="*/ 18 w 34"/>
                    <a:gd name="T1" fmla="*/ 49 h 41"/>
                    <a:gd name="T2" fmla="*/ 24 w 34"/>
                    <a:gd name="T3" fmla="*/ 48 h 41"/>
                    <a:gd name="T4" fmla="*/ 22 w 34"/>
                    <a:gd name="T5" fmla="*/ 44 h 41"/>
                    <a:gd name="T6" fmla="*/ 23 w 34"/>
                    <a:gd name="T7" fmla="*/ 42 h 41"/>
                    <a:gd name="T8" fmla="*/ 22 w 34"/>
                    <a:gd name="T9" fmla="*/ 35 h 41"/>
                    <a:gd name="T10" fmla="*/ 25 w 34"/>
                    <a:gd name="T11" fmla="*/ 35 h 41"/>
                    <a:gd name="T12" fmla="*/ 24 w 34"/>
                    <a:gd name="T13" fmla="*/ 31 h 41"/>
                    <a:gd name="T14" fmla="*/ 28 w 34"/>
                    <a:gd name="T15" fmla="*/ 27 h 41"/>
                    <a:gd name="T16" fmla="*/ 31 w 34"/>
                    <a:gd name="T17" fmla="*/ 20 h 41"/>
                    <a:gd name="T18" fmla="*/ 37 w 34"/>
                    <a:gd name="T19" fmla="*/ 19 h 41"/>
                    <a:gd name="T20" fmla="*/ 41 w 34"/>
                    <a:gd name="T21" fmla="*/ 13 h 41"/>
                    <a:gd name="T22" fmla="*/ 34 w 34"/>
                    <a:gd name="T23" fmla="*/ 12 h 41"/>
                    <a:gd name="T24" fmla="*/ 30 w 34"/>
                    <a:gd name="T25" fmla="*/ 8 h 41"/>
                    <a:gd name="T26" fmla="*/ 30 w 34"/>
                    <a:gd name="T27" fmla="*/ 2 h 41"/>
                    <a:gd name="T28" fmla="*/ 25 w 34"/>
                    <a:gd name="T29" fmla="*/ 0 h 41"/>
                    <a:gd name="T30" fmla="*/ 18 w 34"/>
                    <a:gd name="T31" fmla="*/ 2 h 41"/>
                    <a:gd name="T32" fmla="*/ 17 w 34"/>
                    <a:gd name="T33" fmla="*/ 4 h 41"/>
                    <a:gd name="T34" fmla="*/ 17 w 34"/>
                    <a:gd name="T35" fmla="*/ 11 h 41"/>
                    <a:gd name="T36" fmla="*/ 13 w 34"/>
                    <a:gd name="T37" fmla="*/ 11 h 41"/>
                    <a:gd name="T38" fmla="*/ 13 w 34"/>
                    <a:gd name="T39" fmla="*/ 6 h 41"/>
                    <a:gd name="T40" fmla="*/ 11 w 34"/>
                    <a:gd name="T41" fmla="*/ 7 h 41"/>
                    <a:gd name="T42" fmla="*/ 10 w 34"/>
                    <a:gd name="T43" fmla="*/ 10 h 41"/>
                    <a:gd name="T44" fmla="*/ 10 w 34"/>
                    <a:gd name="T45" fmla="*/ 10 h 41"/>
                    <a:gd name="T46" fmla="*/ 10 w 34"/>
                    <a:gd name="T47" fmla="*/ 13 h 41"/>
                    <a:gd name="T48" fmla="*/ 7 w 34"/>
                    <a:gd name="T49" fmla="*/ 11 h 41"/>
                    <a:gd name="T50" fmla="*/ 1 w 34"/>
                    <a:gd name="T51" fmla="*/ 8 h 41"/>
                    <a:gd name="T52" fmla="*/ 2 w 34"/>
                    <a:gd name="T53" fmla="*/ 14 h 41"/>
                    <a:gd name="T54" fmla="*/ 1 w 34"/>
                    <a:gd name="T55" fmla="*/ 18 h 41"/>
                    <a:gd name="T56" fmla="*/ 2 w 34"/>
                    <a:gd name="T57" fmla="*/ 22 h 41"/>
                    <a:gd name="T58" fmla="*/ 1 w 34"/>
                    <a:gd name="T59" fmla="*/ 27 h 41"/>
                    <a:gd name="T60" fmla="*/ 0 w 34"/>
                    <a:gd name="T61" fmla="*/ 32 h 41"/>
                    <a:gd name="T62" fmla="*/ 4 w 34"/>
                    <a:gd name="T63" fmla="*/ 32 h 41"/>
                    <a:gd name="T64" fmla="*/ 7 w 34"/>
                    <a:gd name="T65" fmla="*/ 36 h 41"/>
                    <a:gd name="T66" fmla="*/ 10 w 34"/>
                    <a:gd name="T67" fmla="*/ 41 h 41"/>
                    <a:gd name="T68" fmla="*/ 10 w 34"/>
                    <a:gd name="T69" fmla="*/ 47 h 41"/>
                    <a:gd name="T70" fmla="*/ 14 w 34"/>
                    <a:gd name="T71" fmla="*/ 48 h 41"/>
                    <a:gd name="T72" fmla="*/ 18 w 34"/>
                    <a:gd name="T73" fmla="*/ 49 h 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"/>
                    <a:gd name="T112" fmla="*/ 0 h 41"/>
                    <a:gd name="T113" fmla="*/ 34 w 34"/>
                    <a:gd name="T114" fmla="*/ 41 h 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" h="41">
                      <a:moveTo>
                        <a:pt x="15" y="41"/>
                      </a:moveTo>
                      <a:cubicBezTo>
                        <a:pt x="17" y="41"/>
                        <a:pt x="19" y="41"/>
                        <a:pt x="20" y="40"/>
                      </a:cubicBezTo>
                      <a:cubicBezTo>
                        <a:pt x="20" y="39"/>
                        <a:pt x="18" y="38"/>
                        <a:pt x="18" y="37"/>
                      </a:cubicBezTo>
                      <a:cubicBezTo>
                        <a:pt x="18" y="36"/>
                        <a:pt x="19" y="36"/>
                        <a:pt x="19" y="35"/>
                      </a:cubicBezTo>
                      <a:cubicBezTo>
                        <a:pt x="19" y="33"/>
                        <a:pt x="17" y="31"/>
                        <a:pt x="18" y="29"/>
                      </a:cubicBezTo>
                      <a:cubicBezTo>
                        <a:pt x="18" y="28"/>
                        <a:pt x="20" y="30"/>
                        <a:pt x="21" y="29"/>
                      </a:cubicBezTo>
                      <a:cubicBezTo>
                        <a:pt x="21" y="28"/>
                        <a:pt x="19" y="27"/>
                        <a:pt x="20" y="26"/>
                      </a:cubicBezTo>
                      <a:cubicBezTo>
                        <a:pt x="20" y="24"/>
                        <a:pt x="22" y="24"/>
                        <a:pt x="23" y="23"/>
                      </a:cubicBezTo>
                      <a:cubicBezTo>
                        <a:pt x="25" y="21"/>
                        <a:pt x="25" y="19"/>
                        <a:pt x="26" y="17"/>
                      </a:cubicBezTo>
                      <a:cubicBezTo>
                        <a:pt x="27" y="14"/>
                        <a:pt x="29" y="17"/>
                        <a:pt x="31" y="16"/>
                      </a:cubicBezTo>
                      <a:cubicBezTo>
                        <a:pt x="32" y="15"/>
                        <a:pt x="34" y="13"/>
                        <a:pt x="34" y="11"/>
                      </a:cubicBezTo>
                      <a:cubicBezTo>
                        <a:pt x="33" y="9"/>
                        <a:pt x="29" y="11"/>
                        <a:pt x="28" y="10"/>
                      </a:cubicBezTo>
                      <a:cubicBezTo>
                        <a:pt x="27" y="9"/>
                        <a:pt x="26" y="8"/>
                        <a:pt x="25" y="7"/>
                      </a:cubicBezTo>
                      <a:cubicBezTo>
                        <a:pt x="25" y="5"/>
                        <a:pt x="27" y="3"/>
                        <a:pt x="25" y="2"/>
                      </a:cubicBezTo>
                      <a:cubicBezTo>
                        <a:pt x="24" y="1"/>
                        <a:pt x="22" y="0"/>
                        <a:pt x="21" y="0"/>
                      </a:cubicBezTo>
                      <a:cubicBezTo>
                        <a:pt x="19" y="0"/>
                        <a:pt x="17" y="1"/>
                        <a:pt x="15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3" y="5"/>
                        <a:pt x="15" y="7"/>
                        <a:pt x="14" y="9"/>
                      </a:cubicBezTo>
                      <a:cubicBezTo>
                        <a:pt x="14" y="10"/>
                        <a:pt x="12" y="10"/>
                        <a:pt x="11" y="9"/>
                      </a:cubicBezTo>
                      <a:cubicBezTo>
                        <a:pt x="11" y="8"/>
                        <a:pt x="12" y="6"/>
                        <a:pt x="11" y="5"/>
                      </a:cubicBezTo>
                      <a:cubicBezTo>
                        <a:pt x="11" y="5"/>
                        <a:pt x="10" y="6"/>
                        <a:pt x="9" y="6"/>
                      </a:cubicBezTo>
                      <a:cubicBezTo>
                        <a:pt x="8" y="7"/>
                        <a:pt x="8" y="7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9"/>
                        <a:pt x="9" y="10"/>
                        <a:pt x="8" y="11"/>
                      </a:cubicBezTo>
                      <a:cubicBezTo>
                        <a:pt x="7" y="11"/>
                        <a:pt x="6" y="10"/>
                        <a:pt x="6" y="9"/>
                      </a:cubicBezTo>
                      <a:cubicBezTo>
                        <a:pt x="4" y="8"/>
                        <a:pt x="3" y="8"/>
                        <a:pt x="1" y="7"/>
                      </a:cubicBezTo>
                      <a:cubicBezTo>
                        <a:pt x="0" y="8"/>
                        <a:pt x="2" y="11"/>
                        <a:pt x="2" y="12"/>
                      </a:cubicBezTo>
                      <a:cubicBezTo>
                        <a:pt x="2" y="13"/>
                        <a:pt x="1" y="14"/>
                        <a:pt x="1" y="15"/>
                      </a:cubicBezTo>
                      <a:cubicBezTo>
                        <a:pt x="1" y="16"/>
                        <a:pt x="2" y="16"/>
                        <a:pt x="2" y="18"/>
                      </a:cubicBezTo>
                      <a:cubicBezTo>
                        <a:pt x="2" y="19"/>
                        <a:pt x="2" y="21"/>
                        <a:pt x="1" y="23"/>
                      </a:cubicBezTo>
                      <a:cubicBezTo>
                        <a:pt x="1" y="24"/>
                        <a:pt x="0" y="26"/>
                        <a:pt x="0" y="27"/>
                      </a:cubicBezTo>
                      <a:cubicBezTo>
                        <a:pt x="1" y="28"/>
                        <a:pt x="2" y="27"/>
                        <a:pt x="3" y="27"/>
                      </a:cubicBezTo>
                      <a:cubicBezTo>
                        <a:pt x="4" y="28"/>
                        <a:pt x="5" y="29"/>
                        <a:pt x="6" y="30"/>
                      </a:cubicBezTo>
                      <a:cubicBezTo>
                        <a:pt x="7" y="31"/>
                        <a:pt x="7" y="33"/>
                        <a:pt x="8" y="34"/>
                      </a:cubicBezTo>
                      <a:cubicBezTo>
                        <a:pt x="8" y="36"/>
                        <a:pt x="8" y="38"/>
                        <a:pt x="8" y="39"/>
                      </a:cubicBezTo>
                      <a:cubicBezTo>
                        <a:pt x="9" y="40"/>
                        <a:pt x="10" y="40"/>
                        <a:pt x="12" y="40"/>
                      </a:cubicBezTo>
                      <a:cubicBezTo>
                        <a:pt x="13" y="40"/>
                        <a:pt x="14" y="41"/>
                        <a:pt x="15" y="4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3" name="Freeform 2755"/>
                <p:cNvSpPr>
                  <a:spLocks noChangeAspect="1"/>
                </p:cNvSpPr>
                <p:nvPr/>
              </p:nvSpPr>
              <p:spPr bwMode="auto">
                <a:xfrm>
                  <a:off x="4502150" y="2697163"/>
                  <a:ext cx="9525" cy="4763"/>
                </a:xfrm>
                <a:custGeom>
                  <a:avLst/>
                  <a:gdLst>
                    <a:gd name="T0" fmla="*/ 5 w 5"/>
                    <a:gd name="T1" fmla="*/ 2 h 3"/>
                    <a:gd name="T2" fmla="*/ 2 w 5"/>
                    <a:gd name="T3" fmla="*/ 0 h 3"/>
                    <a:gd name="T4" fmla="*/ 0 w 5"/>
                    <a:gd name="T5" fmla="*/ 2 h 3"/>
                    <a:gd name="T6" fmla="*/ 2 w 5"/>
                    <a:gd name="T7" fmla="*/ 3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4" y="2"/>
                      </a:moveTo>
                      <a:cubicBezTo>
                        <a:pt x="5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4" name="Freeform 2756"/>
                <p:cNvSpPr>
                  <a:spLocks noChangeAspect="1"/>
                </p:cNvSpPr>
                <p:nvPr/>
              </p:nvSpPr>
              <p:spPr bwMode="auto">
                <a:xfrm>
                  <a:off x="4429125" y="2574925"/>
                  <a:ext cx="11113" cy="9525"/>
                </a:xfrm>
                <a:custGeom>
                  <a:avLst/>
                  <a:gdLst>
                    <a:gd name="T0" fmla="*/ 6 w 6"/>
                    <a:gd name="T1" fmla="*/ 1 h 5"/>
                    <a:gd name="T2" fmla="*/ 4 w 6"/>
                    <a:gd name="T3" fmla="*/ 1 h 5"/>
                    <a:gd name="T4" fmla="*/ 1 w 6"/>
                    <a:gd name="T5" fmla="*/ 5 h 5"/>
                    <a:gd name="T6" fmla="*/ 5 w 6"/>
                    <a:gd name="T7" fmla="*/ 5 h 5"/>
                    <a:gd name="T8" fmla="*/ 6 w 6"/>
                    <a:gd name="T9" fmla="*/ 1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5"/>
                    <a:gd name="T17" fmla="*/ 6 w 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5">
                      <a:moveTo>
                        <a:pt x="5" y="1"/>
                      </a:moveTo>
                      <a:cubicBezTo>
                        <a:pt x="5" y="0"/>
                        <a:pt x="3" y="0"/>
                        <a:pt x="3" y="1"/>
                      </a:cubicBezTo>
                      <a:cubicBezTo>
                        <a:pt x="2" y="2"/>
                        <a:pt x="0" y="3"/>
                        <a:pt x="1" y="4"/>
                      </a:cubicBezTo>
                      <a:cubicBezTo>
                        <a:pt x="1" y="5"/>
                        <a:pt x="3" y="4"/>
                        <a:pt x="4" y="4"/>
                      </a:cubicBezTo>
                      <a:cubicBezTo>
                        <a:pt x="5" y="3"/>
                        <a:pt x="6" y="2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5" name="Freeform 2757"/>
                <p:cNvSpPr>
                  <a:spLocks noChangeAspect="1"/>
                </p:cNvSpPr>
                <p:nvPr/>
              </p:nvSpPr>
              <p:spPr bwMode="auto">
                <a:xfrm>
                  <a:off x="4416425" y="2528888"/>
                  <a:ext cx="6350" cy="7938"/>
                </a:xfrm>
                <a:custGeom>
                  <a:avLst/>
                  <a:gdLst>
                    <a:gd name="T0" fmla="*/ 3 w 3"/>
                    <a:gd name="T1" fmla="*/ 5 h 4"/>
                    <a:gd name="T2" fmla="*/ 4 w 3"/>
                    <a:gd name="T3" fmla="*/ 3 h 4"/>
                    <a:gd name="T4" fmla="*/ 1 w 3"/>
                    <a:gd name="T5" fmla="*/ 0 h 4"/>
                    <a:gd name="T6" fmla="*/ 0 w 3"/>
                    <a:gd name="T7" fmla="*/ 3 h 4"/>
                    <a:gd name="T8" fmla="*/ 3 w 3"/>
                    <a:gd name="T9" fmla="*/ 5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1" y="3"/>
                        <a:pt x="1" y="4"/>
                        <a:pt x="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6" name="Freeform 2758"/>
                <p:cNvSpPr>
                  <a:spLocks noChangeAspect="1"/>
                </p:cNvSpPr>
                <p:nvPr/>
              </p:nvSpPr>
              <p:spPr bwMode="auto">
                <a:xfrm>
                  <a:off x="4410075" y="2565400"/>
                  <a:ext cx="4763" cy="7938"/>
                </a:xfrm>
                <a:custGeom>
                  <a:avLst/>
                  <a:gdLst>
                    <a:gd name="T0" fmla="*/ 2 w 3"/>
                    <a:gd name="T1" fmla="*/ 5 h 4"/>
                    <a:gd name="T2" fmla="*/ 3 w 3"/>
                    <a:gd name="T3" fmla="*/ 3 h 4"/>
                    <a:gd name="T4" fmla="*/ 1 w 3"/>
                    <a:gd name="T5" fmla="*/ 0 h 4"/>
                    <a:gd name="T6" fmla="*/ 0 w 3"/>
                    <a:gd name="T7" fmla="*/ 3 h 4"/>
                    <a:gd name="T8" fmla="*/ 2 w 3"/>
                    <a:gd name="T9" fmla="*/ 5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7" name="Freeform 2759"/>
                <p:cNvSpPr>
                  <a:spLocks noChangeAspect="1"/>
                </p:cNvSpPr>
                <p:nvPr/>
              </p:nvSpPr>
              <p:spPr bwMode="auto">
                <a:xfrm>
                  <a:off x="4432300" y="2609850"/>
                  <a:ext cx="9525" cy="4763"/>
                </a:xfrm>
                <a:custGeom>
                  <a:avLst/>
                  <a:gdLst>
                    <a:gd name="T0" fmla="*/ 6 w 5"/>
                    <a:gd name="T1" fmla="*/ 1 h 3"/>
                    <a:gd name="T2" fmla="*/ 4 w 5"/>
                    <a:gd name="T3" fmla="*/ 0 h 3"/>
                    <a:gd name="T4" fmla="*/ 0 w 5"/>
                    <a:gd name="T5" fmla="*/ 1 h 3"/>
                    <a:gd name="T6" fmla="*/ 2 w 5"/>
                    <a:gd name="T7" fmla="*/ 3 h 3"/>
                    <a:gd name="T8" fmla="*/ 6 w 5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1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3"/>
                        <a:pt x="2" y="3"/>
                        <a:pt x="2" y="3"/>
                      </a:cubicBezTo>
                      <a:cubicBezTo>
                        <a:pt x="3" y="3"/>
                        <a:pt x="4" y="3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8" name="Freeform 2760"/>
                <p:cNvSpPr>
                  <a:spLocks noChangeAspect="1"/>
                </p:cNvSpPr>
                <p:nvPr/>
              </p:nvSpPr>
              <p:spPr bwMode="auto">
                <a:xfrm>
                  <a:off x="4776788" y="2476500"/>
                  <a:ext cx="6350" cy="4763"/>
                </a:xfrm>
                <a:custGeom>
                  <a:avLst/>
                  <a:gdLst>
                    <a:gd name="T0" fmla="*/ 4 w 3"/>
                    <a:gd name="T1" fmla="*/ 0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2 h 3"/>
                    <a:gd name="T8" fmla="*/ 4 w 3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0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3" y="2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499" name="Freeform 2761"/>
                <p:cNvSpPr>
                  <a:spLocks noChangeAspect="1"/>
                </p:cNvSpPr>
                <p:nvPr/>
              </p:nvSpPr>
              <p:spPr bwMode="auto">
                <a:xfrm>
                  <a:off x="4754563" y="2555875"/>
                  <a:ext cx="6350" cy="6350"/>
                </a:xfrm>
                <a:custGeom>
                  <a:avLst/>
                  <a:gdLst>
                    <a:gd name="T0" fmla="*/ 4 w 3"/>
                    <a:gd name="T1" fmla="*/ 4 h 3"/>
                    <a:gd name="T2" fmla="*/ 3 w 3"/>
                    <a:gd name="T3" fmla="*/ 1 h 3"/>
                    <a:gd name="T4" fmla="*/ 0 w 3"/>
                    <a:gd name="T5" fmla="*/ 1 h 3"/>
                    <a:gd name="T6" fmla="*/ 1 w 3"/>
                    <a:gd name="T7" fmla="*/ 3 h 3"/>
                    <a:gd name="T8" fmla="*/ 4 w 3"/>
                    <a:gd name="T9" fmla="*/ 4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3"/>
                      </a:move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0" name="Freeform 2762"/>
                <p:cNvSpPr>
                  <a:spLocks noChangeAspect="1"/>
                </p:cNvSpPr>
                <p:nvPr/>
              </p:nvSpPr>
              <p:spPr bwMode="auto">
                <a:xfrm>
                  <a:off x="4765675" y="2559050"/>
                  <a:ext cx="6350" cy="6350"/>
                </a:xfrm>
                <a:custGeom>
                  <a:avLst/>
                  <a:gdLst>
                    <a:gd name="T0" fmla="*/ 4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4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2"/>
                      </a:move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1" name="Freeform 2763"/>
                <p:cNvSpPr>
                  <a:spLocks noChangeAspect="1"/>
                </p:cNvSpPr>
                <p:nvPr/>
              </p:nvSpPr>
              <p:spPr bwMode="auto">
                <a:xfrm>
                  <a:off x="4722813" y="2555875"/>
                  <a:ext cx="1588" cy="7938"/>
                </a:xfrm>
                <a:custGeom>
                  <a:avLst/>
                  <a:gdLst>
                    <a:gd name="T0" fmla="*/ 1 w 1"/>
                    <a:gd name="T1" fmla="*/ 5 h 4"/>
                    <a:gd name="T2" fmla="*/ 1 w 1"/>
                    <a:gd name="T3" fmla="*/ 3 h 4"/>
                    <a:gd name="T4" fmla="*/ 1 w 1"/>
                    <a:gd name="T5" fmla="*/ 0 h 4"/>
                    <a:gd name="T6" fmla="*/ 0 w 1"/>
                    <a:gd name="T7" fmla="*/ 3 h 4"/>
                    <a:gd name="T8" fmla="*/ 1 w 1"/>
                    <a:gd name="T9" fmla="*/ 5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4"/>
                    <a:gd name="T17" fmla="*/ 1 w 1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4">
                      <a:moveTo>
                        <a:pt x="1" y="4"/>
                      </a:moveTo>
                      <a:cubicBezTo>
                        <a:pt x="1" y="4"/>
                        <a:pt x="1" y="3"/>
                        <a:pt x="1" y="2"/>
                      </a:cubicBezTo>
                      <a:cubicBezTo>
                        <a:pt x="1" y="2"/>
                        <a:pt x="1" y="1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3"/>
                        <a:pt x="1" y="4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2" name="Freeform 2764"/>
                <p:cNvSpPr>
                  <a:spLocks noChangeAspect="1"/>
                </p:cNvSpPr>
                <p:nvPr/>
              </p:nvSpPr>
              <p:spPr bwMode="auto">
                <a:xfrm>
                  <a:off x="4722813" y="2543175"/>
                  <a:ext cx="3175" cy="317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1 w 2"/>
                    <a:gd name="T7" fmla="*/ 1 h 2"/>
                    <a:gd name="T8" fmla="*/ 2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3" name="Freeform 2765"/>
                <p:cNvSpPr>
                  <a:spLocks noChangeAspect="1"/>
                </p:cNvSpPr>
                <p:nvPr/>
              </p:nvSpPr>
              <p:spPr bwMode="auto">
                <a:xfrm>
                  <a:off x="4724400" y="2565400"/>
                  <a:ext cx="3175" cy="3175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1 w 2"/>
                    <a:gd name="T7" fmla="*/ 1 h 2"/>
                    <a:gd name="T8" fmla="*/ 2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4" name="Freeform 2766"/>
                <p:cNvSpPr>
                  <a:spLocks noChangeAspect="1"/>
                </p:cNvSpPr>
                <p:nvPr/>
              </p:nvSpPr>
              <p:spPr bwMode="auto">
                <a:xfrm>
                  <a:off x="4725988" y="2573338"/>
                  <a:ext cx="6350" cy="1588"/>
                </a:xfrm>
                <a:custGeom>
                  <a:avLst/>
                  <a:gdLst>
                    <a:gd name="T0" fmla="*/ 4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4 w 3"/>
                    <a:gd name="T9" fmla="*/ 1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1"/>
                    <a:gd name="T17" fmla="*/ 3 w 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5" name="Freeform 2767"/>
                <p:cNvSpPr>
                  <a:spLocks noChangeAspect="1"/>
                </p:cNvSpPr>
                <p:nvPr/>
              </p:nvSpPr>
              <p:spPr bwMode="auto">
                <a:xfrm>
                  <a:off x="4810125" y="2557463"/>
                  <a:ext cx="4763" cy="4763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2 h 2"/>
                    <a:gd name="T6" fmla="*/ 2 w 3"/>
                    <a:gd name="T7" fmla="*/ 3 h 2"/>
                    <a:gd name="T8" fmla="*/ 3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6" name="Oval 2768"/>
                <p:cNvSpPr>
                  <a:spLocks noChangeAspect="1" noChangeArrowheads="1"/>
                </p:cNvSpPr>
                <p:nvPr/>
              </p:nvSpPr>
              <p:spPr bwMode="auto">
                <a:xfrm>
                  <a:off x="4772025" y="2524125"/>
                  <a:ext cx="3175" cy="635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7" name="Freeform 2769"/>
                <p:cNvSpPr>
                  <a:spLocks noChangeAspect="1"/>
                </p:cNvSpPr>
                <p:nvPr/>
              </p:nvSpPr>
              <p:spPr bwMode="auto">
                <a:xfrm>
                  <a:off x="4868863" y="2549525"/>
                  <a:ext cx="7938" cy="7938"/>
                </a:xfrm>
                <a:custGeom>
                  <a:avLst/>
                  <a:gdLst>
                    <a:gd name="T0" fmla="*/ 0 w 4"/>
                    <a:gd name="T1" fmla="*/ 1 h 4"/>
                    <a:gd name="T2" fmla="*/ 1 w 4"/>
                    <a:gd name="T3" fmla="*/ 4 h 4"/>
                    <a:gd name="T4" fmla="*/ 4 w 4"/>
                    <a:gd name="T5" fmla="*/ 5 h 4"/>
                    <a:gd name="T6" fmla="*/ 4 w 4"/>
                    <a:gd name="T7" fmla="*/ 3 h 4"/>
                    <a:gd name="T8" fmla="*/ 0 w 4"/>
                    <a:gd name="T9" fmla="*/ 1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0" y="1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2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8" name="Freeform 2770"/>
                <p:cNvSpPr>
                  <a:spLocks noChangeAspect="1"/>
                </p:cNvSpPr>
                <p:nvPr/>
              </p:nvSpPr>
              <p:spPr bwMode="auto">
                <a:xfrm>
                  <a:off x="4727575" y="2490788"/>
                  <a:ext cx="6350" cy="7938"/>
                </a:xfrm>
                <a:custGeom>
                  <a:avLst/>
                  <a:gdLst>
                    <a:gd name="T0" fmla="*/ 3 w 3"/>
                    <a:gd name="T1" fmla="*/ 0 h 4"/>
                    <a:gd name="T2" fmla="*/ 1 w 3"/>
                    <a:gd name="T3" fmla="*/ 1 h 4"/>
                    <a:gd name="T4" fmla="*/ 0 w 3"/>
                    <a:gd name="T5" fmla="*/ 4 h 4"/>
                    <a:gd name="T6" fmla="*/ 3 w 3"/>
                    <a:gd name="T7" fmla="*/ 3 h 4"/>
                    <a:gd name="T8" fmla="*/ 3 w 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4"/>
                        <a:pt x="2" y="3"/>
                        <a:pt x="2" y="2"/>
                      </a:cubicBezTo>
                      <a:cubicBezTo>
                        <a:pt x="2" y="2"/>
                        <a:pt x="3" y="1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09" name="Freeform 2771"/>
                <p:cNvSpPr>
                  <a:spLocks noChangeAspect="1"/>
                </p:cNvSpPr>
                <p:nvPr/>
              </p:nvSpPr>
              <p:spPr bwMode="auto">
                <a:xfrm>
                  <a:off x="4756150" y="2536825"/>
                  <a:ext cx="20638" cy="20638"/>
                </a:xfrm>
                <a:custGeom>
                  <a:avLst/>
                  <a:gdLst>
                    <a:gd name="T0" fmla="*/ 6 w 11"/>
                    <a:gd name="T1" fmla="*/ 0 h 11"/>
                    <a:gd name="T2" fmla="*/ 11 w 11"/>
                    <a:gd name="T3" fmla="*/ 2 h 11"/>
                    <a:gd name="T4" fmla="*/ 13 w 11"/>
                    <a:gd name="T5" fmla="*/ 8 h 11"/>
                    <a:gd name="T6" fmla="*/ 11 w 11"/>
                    <a:gd name="T7" fmla="*/ 13 h 11"/>
                    <a:gd name="T8" fmla="*/ 4 w 11"/>
                    <a:gd name="T9" fmla="*/ 9 h 11"/>
                    <a:gd name="T10" fmla="*/ 0 w 11"/>
                    <a:gd name="T11" fmla="*/ 6 h 11"/>
                    <a:gd name="T12" fmla="*/ 2 w 11"/>
                    <a:gd name="T13" fmla="*/ 1 h 11"/>
                    <a:gd name="T14" fmla="*/ 6 w 11"/>
                    <a:gd name="T15" fmla="*/ 0 h 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"/>
                    <a:gd name="T25" fmla="*/ 0 h 11"/>
                    <a:gd name="T26" fmla="*/ 11 w 11"/>
                    <a:gd name="T27" fmla="*/ 11 h 1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" h="11">
                      <a:moveTo>
                        <a:pt x="5" y="0"/>
                      </a:moveTo>
                      <a:cubicBezTo>
                        <a:pt x="7" y="0"/>
                        <a:pt x="8" y="1"/>
                        <a:pt x="9" y="2"/>
                      </a:cubicBezTo>
                      <a:cubicBezTo>
                        <a:pt x="10" y="3"/>
                        <a:pt x="11" y="5"/>
                        <a:pt x="11" y="7"/>
                      </a:cubicBezTo>
                      <a:cubicBezTo>
                        <a:pt x="11" y="9"/>
                        <a:pt x="10" y="10"/>
                        <a:pt x="9" y="11"/>
                      </a:cubicBezTo>
                      <a:cubicBezTo>
                        <a:pt x="7" y="11"/>
                        <a:pt x="5" y="9"/>
                        <a:pt x="3" y="8"/>
                      </a:cubicBezTo>
                      <a:cubicBezTo>
                        <a:pt x="2" y="7"/>
                        <a:pt x="1" y="6"/>
                        <a:pt x="0" y="5"/>
                      </a:cubicBezTo>
                      <a:cubicBezTo>
                        <a:pt x="0" y="3"/>
                        <a:pt x="1" y="2"/>
                        <a:pt x="2" y="1"/>
                      </a:cubicBezTo>
                      <a:cubicBezTo>
                        <a:pt x="3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0" name="Freeform 2772"/>
                <p:cNvSpPr>
                  <a:spLocks noChangeAspect="1"/>
                </p:cNvSpPr>
                <p:nvPr/>
              </p:nvSpPr>
              <p:spPr bwMode="auto">
                <a:xfrm>
                  <a:off x="4779963" y="2517775"/>
                  <a:ext cx="38100" cy="44450"/>
                </a:xfrm>
                <a:custGeom>
                  <a:avLst/>
                  <a:gdLst>
                    <a:gd name="T0" fmla="*/ 14 w 20"/>
                    <a:gd name="T1" fmla="*/ 4 h 23"/>
                    <a:gd name="T2" fmla="*/ 20 w 20"/>
                    <a:gd name="T3" fmla="*/ 0 h 23"/>
                    <a:gd name="T4" fmla="*/ 24 w 20"/>
                    <a:gd name="T5" fmla="*/ 4 h 23"/>
                    <a:gd name="T6" fmla="*/ 22 w 20"/>
                    <a:gd name="T7" fmla="*/ 13 h 23"/>
                    <a:gd name="T8" fmla="*/ 19 w 20"/>
                    <a:gd name="T9" fmla="*/ 16 h 23"/>
                    <a:gd name="T10" fmla="*/ 22 w 20"/>
                    <a:gd name="T11" fmla="*/ 19 h 23"/>
                    <a:gd name="T12" fmla="*/ 18 w 20"/>
                    <a:gd name="T13" fmla="*/ 21 h 23"/>
                    <a:gd name="T14" fmla="*/ 18 w 20"/>
                    <a:gd name="T15" fmla="*/ 27 h 23"/>
                    <a:gd name="T16" fmla="*/ 12 w 20"/>
                    <a:gd name="T17" fmla="*/ 23 h 23"/>
                    <a:gd name="T18" fmla="*/ 8 w 20"/>
                    <a:gd name="T19" fmla="*/ 22 h 23"/>
                    <a:gd name="T20" fmla="*/ 4 w 20"/>
                    <a:gd name="T21" fmla="*/ 18 h 23"/>
                    <a:gd name="T22" fmla="*/ 4 w 20"/>
                    <a:gd name="T23" fmla="*/ 13 h 23"/>
                    <a:gd name="T24" fmla="*/ 1 w 20"/>
                    <a:gd name="T25" fmla="*/ 10 h 23"/>
                    <a:gd name="T26" fmla="*/ 7 w 20"/>
                    <a:gd name="T27" fmla="*/ 9 h 23"/>
                    <a:gd name="T28" fmla="*/ 8 w 20"/>
                    <a:gd name="T29" fmla="*/ 5 h 23"/>
                    <a:gd name="T30" fmla="*/ 12 w 20"/>
                    <a:gd name="T31" fmla="*/ 7 h 23"/>
                    <a:gd name="T32" fmla="*/ 12 w 20"/>
                    <a:gd name="T33" fmla="*/ 10 h 23"/>
                    <a:gd name="T34" fmla="*/ 17 w 20"/>
                    <a:gd name="T35" fmla="*/ 11 h 23"/>
                    <a:gd name="T36" fmla="*/ 17 w 20"/>
                    <a:gd name="T37" fmla="*/ 6 h 23"/>
                    <a:gd name="T38" fmla="*/ 14 w 20"/>
                    <a:gd name="T39" fmla="*/ 4 h 2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0"/>
                    <a:gd name="T61" fmla="*/ 0 h 23"/>
                    <a:gd name="T62" fmla="*/ 20 w 20"/>
                    <a:gd name="T63" fmla="*/ 23 h 23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0" h="23">
                      <a:moveTo>
                        <a:pt x="12" y="3"/>
                      </a:moveTo>
                      <a:cubicBezTo>
                        <a:pt x="13" y="1"/>
                        <a:pt x="15" y="0"/>
                        <a:pt x="17" y="0"/>
                      </a:cubicBezTo>
                      <a:cubicBezTo>
                        <a:pt x="18" y="0"/>
                        <a:pt x="20" y="2"/>
                        <a:pt x="20" y="3"/>
                      </a:cubicBezTo>
                      <a:cubicBezTo>
                        <a:pt x="20" y="6"/>
                        <a:pt x="19" y="8"/>
                        <a:pt x="18" y="11"/>
                      </a:cubicBezTo>
                      <a:cubicBezTo>
                        <a:pt x="18" y="12"/>
                        <a:pt x="16" y="12"/>
                        <a:pt x="16" y="13"/>
                      </a:cubicBezTo>
                      <a:cubicBezTo>
                        <a:pt x="16" y="14"/>
                        <a:pt x="19" y="15"/>
                        <a:pt x="18" y="16"/>
                      </a:cubicBezTo>
                      <a:cubicBezTo>
                        <a:pt x="18" y="18"/>
                        <a:pt x="15" y="16"/>
                        <a:pt x="15" y="17"/>
                      </a:cubicBezTo>
                      <a:cubicBezTo>
                        <a:pt x="14" y="19"/>
                        <a:pt x="16" y="22"/>
                        <a:pt x="15" y="22"/>
                      </a:cubicBezTo>
                      <a:cubicBezTo>
                        <a:pt x="13" y="23"/>
                        <a:pt x="12" y="20"/>
                        <a:pt x="10" y="19"/>
                      </a:cubicBezTo>
                      <a:cubicBezTo>
                        <a:pt x="9" y="19"/>
                        <a:pt x="8" y="18"/>
                        <a:pt x="7" y="18"/>
                      </a:cubicBezTo>
                      <a:cubicBezTo>
                        <a:pt x="6" y="17"/>
                        <a:pt x="4" y="16"/>
                        <a:pt x="3" y="15"/>
                      </a:cubicBezTo>
                      <a:cubicBezTo>
                        <a:pt x="2" y="13"/>
                        <a:pt x="3" y="12"/>
                        <a:pt x="3" y="11"/>
                      </a:cubicBezTo>
                      <a:cubicBezTo>
                        <a:pt x="3" y="10"/>
                        <a:pt x="0" y="9"/>
                        <a:pt x="1" y="8"/>
                      </a:cubicBezTo>
                      <a:cubicBezTo>
                        <a:pt x="2" y="6"/>
                        <a:pt x="4" y="8"/>
                        <a:pt x="6" y="7"/>
                      </a:cubicBezTo>
                      <a:cubicBezTo>
                        <a:pt x="7" y="7"/>
                        <a:pt x="6" y="4"/>
                        <a:pt x="7" y="4"/>
                      </a:cubicBezTo>
                      <a:cubicBezTo>
                        <a:pt x="8" y="4"/>
                        <a:pt x="9" y="5"/>
                        <a:pt x="10" y="6"/>
                      </a:cubicBezTo>
                      <a:cubicBezTo>
                        <a:pt x="10" y="6"/>
                        <a:pt x="10" y="8"/>
                        <a:pt x="10" y="8"/>
                      </a:cubicBezTo>
                      <a:cubicBezTo>
                        <a:pt x="11" y="9"/>
                        <a:pt x="13" y="10"/>
                        <a:pt x="14" y="9"/>
                      </a:cubicBezTo>
                      <a:cubicBezTo>
                        <a:pt x="15" y="8"/>
                        <a:pt x="14" y="6"/>
                        <a:pt x="14" y="5"/>
                      </a:cubicBezTo>
                      <a:cubicBezTo>
                        <a:pt x="14" y="4"/>
                        <a:pt x="12" y="3"/>
                        <a:pt x="1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1" name="Freeform 2773"/>
                <p:cNvSpPr>
                  <a:spLocks noChangeAspect="1"/>
                </p:cNvSpPr>
                <p:nvPr/>
              </p:nvSpPr>
              <p:spPr bwMode="auto">
                <a:xfrm>
                  <a:off x="4799013" y="2562225"/>
                  <a:ext cx="9525" cy="11113"/>
                </a:xfrm>
                <a:custGeom>
                  <a:avLst/>
                  <a:gdLst>
                    <a:gd name="T0" fmla="*/ 6 w 5"/>
                    <a:gd name="T1" fmla="*/ 1 h 6"/>
                    <a:gd name="T2" fmla="*/ 1 w 5"/>
                    <a:gd name="T3" fmla="*/ 0 h 6"/>
                    <a:gd name="T4" fmla="*/ 2 w 5"/>
                    <a:gd name="T5" fmla="*/ 4 h 6"/>
                    <a:gd name="T6" fmla="*/ 4 w 5"/>
                    <a:gd name="T7" fmla="*/ 7 h 6"/>
                    <a:gd name="T8" fmla="*/ 6 w 5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6"/>
                    <a:gd name="T17" fmla="*/ 5 w 5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6">
                      <a:moveTo>
                        <a:pt x="5" y="1"/>
                      </a:moveTo>
                      <a:cubicBezTo>
                        <a:pt x="4" y="1"/>
                        <a:pt x="1" y="0"/>
                        <a:pt x="1" y="0"/>
                      </a:cubicBezTo>
                      <a:cubicBezTo>
                        <a:pt x="0" y="0"/>
                        <a:pt x="2" y="2"/>
                        <a:pt x="2" y="3"/>
                      </a:cubicBezTo>
                      <a:cubicBezTo>
                        <a:pt x="2" y="4"/>
                        <a:pt x="2" y="6"/>
                        <a:pt x="3" y="6"/>
                      </a:cubicBezTo>
                      <a:cubicBezTo>
                        <a:pt x="4" y="5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2" name="Freeform 2774"/>
                <p:cNvSpPr>
                  <a:spLocks noChangeAspect="1"/>
                </p:cNvSpPr>
                <p:nvPr/>
              </p:nvSpPr>
              <p:spPr bwMode="auto">
                <a:xfrm>
                  <a:off x="4783138" y="2559050"/>
                  <a:ext cx="17463" cy="12700"/>
                </a:xfrm>
                <a:custGeom>
                  <a:avLst/>
                  <a:gdLst>
                    <a:gd name="T0" fmla="*/ 2 w 9"/>
                    <a:gd name="T1" fmla="*/ 0 h 6"/>
                    <a:gd name="T2" fmla="*/ 9 w 9"/>
                    <a:gd name="T3" fmla="*/ 4 h 6"/>
                    <a:gd name="T4" fmla="*/ 11 w 9"/>
                    <a:gd name="T5" fmla="*/ 8 h 6"/>
                    <a:gd name="T6" fmla="*/ 4 w 9"/>
                    <a:gd name="T7" fmla="*/ 7 h 6"/>
                    <a:gd name="T8" fmla="*/ 0 w 9"/>
                    <a:gd name="T9" fmla="*/ 4 h 6"/>
                    <a:gd name="T10" fmla="*/ 0 w 9"/>
                    <a:gd name="T11" fmla="*/ 1 h 6"/>
                    <a:gd name="T12" fmla="*/ 2 w 9"/>
                    <a:gd name="T13" fmla="*/ 0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6"/>
                    <a:gd name="T23" fmla="*/ 9 w 9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6">
                      <a:moveTo>
                        <a:pt x="2" y="0"/>
                      </a:moveTo>
                      <a:cubicBezTo>
                        <a:pt x="4" y="0"/>
                        <a:pt x="5" y="2"/>
                        <a:pt x="7" y="3"/>
                      </a:cubicBezTo>
                      <a:cubicBezTo>
                        <a:pt x="8" y="4"/>
                        <a:pt x="9" y="5"/>
                        <a:pt x="9" y="6"/>
                      </a:cubicBezTo>
                      <a:cubicBezTo>
                        <a:pt x="7" y="6"/>
                        <a:pt x="5" y="5"/>
                        <a:pt x="3" y="5"/>
                      </a:cubicBezTo>
                      <a:cubicBezTo>
                        <a:pt x="2" y="4"/>
                        <a:pt x="1" y="4"/>
                        <a:pt x="0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3" name="Freeform 2775"/>
                <p:cNvSpPr>
                  <a:spLocks noChangeAspect="1"/>
                </p:cNvSpPr>
                <p:nvPr/>
              </p:nvSpPr>
              <p:spPr bwMode="auto">
                <a:xfrm>
                  <a:off x="4775200" y="2555875"/>
                  <a:ext cx="4763" cy="12700"/>
                </a:xfrm>
                <a:custGeom>
                  <a:avLst/>
                  <a:gdLst>
                    <a:gd name="T0" fmla="*/ 3 w 2"/>
                    <a:gd name="T1" fmla="*/ 0 h 7"/>
                    <a:gd name="T2" fmla="*/ 0 w 2"/>
                    <a:gd name="T3" fmla="*/ 8 h 7"/>
                    <a:gd name="T4" fmla="*/ 0 w 2"/>
                    <a:gd name="T5" fmla="*/ 3 h 7"/>
                    <a:gd name="T6" fmla="*/ 3 w 2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7"/>
                    <a:gd name="T14" fmla="*/ 2 w 2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7">
                      <a:moveTo>
                        <a:pt x="2" y="0"/>
                      </a:moveTo>
                      <a:cubicBezTo>
                        <a:pt x="2" y="3"/>
                        <a:pt x="2" y="5"/>
                        <a:pt x="0" y="7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1" y="2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4" name="Freeform 2776"/>
                <p:cNvSpPr>
                  <a:spLocks noChangeAspect="1"/>
                </p:cNvSpPr>
                <p:nvPr/>
              </p:nvSpPr>
              <p:spPr bwMode="auto">
                <a:xfrm>
                  <a:off x="4830763" y="2568575"/>
                  <a:ext cx="12700" cy="15875"/>
                </a:xfrm>
                <a:custGeom>
                  <a:avLst/>
                  <a:gdLst>
                    <a:gd name="T0" fmla="*/ 3 w 7"/>
                    <a:gd name="T1" fmla="*/ 1 h 8"/>
                    <a:gd name="T2" fmla="*/ 7 w 7"/>
                    <a:gd name="T3" fmla="*/ 4 h 8"/>
                    <a:gd name="T4" fmla="*/ 6 w 7"/>
                    <a:gd name="T5" fmla="*/ 9 h 8"/>
                    <a:gd name="T6" fmla="*/ 1 w 7"/>
                    <a:gd name="T7" fmla="*/ 6 h 8"/>
                    <a:gd name="T8" fmla="*/ 1 w 7"/>
                    <a:gd name="T9" fmla="*/ 3 h 8"/>
                    <a:gd name="T10" fmla="*/ 3 w 7"/>
                    <a:gd name="T11" fmla="*/ 1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8"/>
                    <a:gd name="T20" fmla="*/ 7 w 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8">
                      <a:moveTo>
                        <a:pt x="3" y="1"/>
                      </a:moveTo>
                      <a:cubicBezTo>
                        <a:pt x="4" y="1"/>
                        <a:pt x="6" y="1"/>
                        <a:pt x="6" y="3"/>
                      </a:cubicBezTo>
                      <a:cubicBezTo>
                        <a:pt x="7" y="4"/>
                        <a:pt x="7" y="7"/>
                        <a:pt x="5" y="7"/>
                      </a:cubicBezTo>
                      <a:cubicBezTo>
                        <a:pt x="4" y="8"/>
                        <a:pt x="2" y="6"/>
                        <a:pt x="1" y="5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1"/>
                        <a:pt x="2" y="0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5" name="Freeform 2777"/>
                <p:cNvSpPr>
                  <a:spLocks noChangeAspect="1"/>
                </p:cNvSpPr>
                <p:nvPr/>
              </p:nvSpPr>
              <p:spPr bwMode="auto">
                <a:xfrm>
                  <a:off x="4403725" y="2425700"/>
                  <a:ext cx="171450" cy="301625"/>
                </a:xfrm>
                <a:custGeom>
                  <a:avLst/>
                  <a:gdLst>
                    <a:gd name="T0" fmla="*/ 106 w 90"/>
                    <a:gd name="T1" fmla="*/ 160 h 158"/>
                    <a:gd name="T2" fmla="*/ 79 w 90"/>
                    <a:gd name="T3" fmla="*/ 170 h 158"/>
                    <a:gd name="T4" fmla="*/ 55 w 90"/>
                    <a:gd name="T5" fmla="*/ 172 h 158"/>
                    <a:gd name="T6" fmla="*/ 35 w 90"/>
                    <a:gd name="T7" fmla="*/ 174 h 158"/>
                    <a:gd name="T8" fmla="*/ 13 w 90"/>
                    <a:gd name="T9" fmla="*/ 184 h 158"/>
                    <a:gd name="T10" fmla="*/ 0 w 90"/>
                    <a:gd name="T11" fmla="*/ 188 h 158"/>
                    <a:gd name="T12" fmla="*/ 19 w 90"/>
                    <a:gd name="T13" fmla="*/ 166 h 158"/>
                    <a:gd name="T14" fmla="*/ 40 w 90"/>
                    <a:gd name="T15" fmla="*/ 161 h 158"/>
                    <a:gd name="T16" fmla="*/ 36 w 90"/>
                    <a:gd name="T17" fmla="*/ 159 h 158"/>
                    <a:gd name="T18" fmla="*/ 22 w 90"/>
                    <a:gd name="T19" fmla="*/ 152 h 158"/>
                    <a:gd name="T20" fmla="*/ 19 w 90"/>
                    <a:gd name="T21" fmla="*/ 142 h 158"/>
                    <a:gd name="T22" fmla="*/ 18 w 90"/>
                    <a:gd name="T23" fmla="*/ 127 h 158"/>
                    <a:gd name="T24" fmla="*/ 36 w 90"/>
                    <a:gd name="T25" fmla="*/ 117 h 158"/>
                    <a:gd name="T26" fmla="*/ 43 w 90"/>
                    <a:gd name="T27" fmla="*/ 107 h 158"/>
                    <a:gd name="T28" fmla="*/ 40 w 90"/>
                    <a:gd name="T29" fmla="*/ 100 h 158"/>
                    <a:gd name="T30" fmla="*/ 38 w 90"/>
                    <a:gd name="T31" fmla="*/ 82 h 158"/>
                    <a:gd name="T32" fmla="*/ 19 w 90"/>
                    <a:gd name="T33" fmla="*/ 84 h 158"/>
                    <a:gd name="T34" fmla="*/ 17 w 90"/>
                    <a:gd name="T35" fmla="*/ 72 h 158"/>
                    <a:gd name="T36" fmla="*/ 14 w 90"/>
                    <a:gd name="T37" fmla="*/ 61 h 158"/>
                    <a:gd name="T38" fmla="*/ 7 w 90"/>
                    <a:gd name="T39" fmla="*/ 63 h 158"/>
                    <a:gd name="T40" fmla="*/ 8 w 90"/>
                    <a:gd name="T41" fmla="*/ 49 h 158"/>
                    <a:gd name="T42" fmla="*/ 0 w 90"/>
                    <a:gd name="T43" fmla="*/ 44 h 158"/>
                    <a:gd name="T44" fmla="*/ 6 w 90"/>
                    <a:gd name="T45" fmla="*/ 37 h 158"/>
                    <a:gd name="T46" fmla="*/ 5 w 90"/>
                    <a:gd name="T47" fmla="*/ 31 h 158"/>
                    <a:gd name="T48" fmla="*/ 4 w 90"/>
                    <a:gd name="T49" fmla="*/ 22 h 158"/>
                    <a:gd name="T50" fmla="*/ 8 w 90"/>
                    <a:gd name="T51" fmla="*/ 13 h 158"/>
                    <a:gd name="T52" fmla="*/ 14 w 90"/>
                    <a:gd name="T53" fmla="*/ 8 h 158"/>
                    <a:gd name="T54" fmla="*/ 23 w 90"/>
                    <a:gd name="T55" fmla="*/ 4 h 158"/>
                    <a:gd name="T56" fmla="*/ 41 w 90"/>
                    <a:gd name="T57" fmla="*/ 5 h 158"/>
                    <a:gd name="T58" fmla="*/ 25 w 90"/>
                    <a:gd name="T59" fmla="*/ 19 h 158"/>
                    <a:gd name="T60" fmla="*/ 24 w 90"/>
                    <a:gd name="T61" fmla="*/ 28 h 158"/>
                    <a:gd name="T62" fmla="*/ 48 w 90"/>
                    <a:gd name="T63" fmla="*/ 22 h 158"/>
                    <a:gd name="T64" fmla="*/ 58 w 90"/>
                    <a:gd name="T65" fmla="*/ 31 h 158"/>
                    <a:gd name="T66" fmla="*/ 43 w 90"/>
                    <a:gd name="T67" fmla="*/ 49 h 158"/>
                    <a:gd name="T68" fmla="*/ 37 w 90"/>
                    <a:gd name="T69" fmla="*/ 60 h 158"/>
                    <a:gd name="T70" fmla="*/ 55 w 90"/>
                    <a:gd name="T71" fmla="*/ 63 h 158"/>
                    <a:gd name="T72" fmla="*/ 67 w 90"/>
                    <a:gd name="T73" fmla="*/ 88 h 158"/>
                    <a:gd name="T74" fmla="*/ 85 w 90"/>
                    <a:gd name="T75" fmla="*/ 112 h 158"/>
                    <a:gd name="T76" fmla="*/ 90 w 90"/>
                    <a:gd name="T77" fmla="*/ 120 h 158"/>
                    <a:gd name="T78" fmla="*/ 90 w 90"/>
                    <a:gd name="T79" fmla="*/ 129 h 158"/>
                    <a:gd name="T80" fmla="*/ 108 w 90"/>
                    <a:gd name="T81" fmla="*/ 136 h 158"/>
                    <a:gd name="T82" fmla="*/ 101 w 90"/>
                    <a:gd name="T83" fmla="*/ 150 h 158"/>
                    <a:gd name="T84" fmla="*/ 92 w 90"/>
                    <a:gd name="T85" fmla="*/ 156 h 15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90"/>
                    <a:gd name="T130" fmla="*/ 0 h 158"/>
                    <a:gd name="T131" fmla="*/ 90 w 90"/>
                    <a:gd name="T132" fmla="*/ 158 h 15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90" h="158">
                      <a:moveTo>
                        <a:pt x="76" y="131"/>
                      </a:moveTo>
                      <a:cubicBezTo>
                        <a:pt x="77" y="132"/>
                        <a:pt x="79" y="133"/>
                        <a:pt x="80" y="133"/>
                      </a:cubicBezTo>
                      <a:cubicBezTo>
                        <a:pt x="83" y="133"/>
                        <a:pt x="87" y="131"/>
                        <a:pt x="88" y="133"/>
                      </a:cubicBezTo>
                      <a:cubicBezTo>
                        <a:pt x="88" y="135"/>
                        <a:pt x="84" y="137"/>
                        <a:pt x="82" y="138"/>
                      </a:cubicBezTo>
                      <a:cubicBezTo>
                        <a:pt x="79" y="140"/>
                        <a:pt x="76" y="142"/>
                        <a:pt x="73" y="142"/>
                      </a:cubicBezTo>
                      <a:cubicBezTo>
                        <a:pt x="70" y="143"/>
                        <a:pt x="68" y="141"/>
                        <a:pt x="66" y="141"/>
                      </a:cubicBezTo>
                      <a:cubicBezTo>
                        <a:pt x="64" y="141"/>
                        <a:pt x="62" y="142"/>
                        <a:pt x="60" y="142"/>
                      </a:cubicBezTo>
                      <a:cubicBezTo>
                        <a:pt x="58" y="142"/>
                        <a:pt x="56" y="141"/>
                        <a:pt x="54" y="141"/>
                      </a:cubicBezTo>
                      <a:cubicBezTo>
                        <a:pt x="51" y="141"/>
                        <a:pt x="49" y="142"/>
                        <a:pt x="46" y="143"/>
                      </a:cubicBezTo>
                      <a:cubicBezTo>
                        <a:pt x="44" y="143"/>
                        <a:pt x="43" y="146"/>
                        <a:pt x="41" y="146"/>
                      </a:cubicBezTo>
                      <a:cubicBezTo>
                        <a:pt x="38" y="146"/>
                        <a:pt x="37" y="143"/>
                        <a:pt x="35" y="143"/>
                      </a:cubicBezTo>
                      <a:cubicBezTo>
                        <a:pt x="33" y="143"/>
                        <a:pt x="30" y="144"/>
                        <a:pt x="29" y="145"/>
                      </a:cubicBezTo>
                      <a:cubicBezTo>
                        <a:pt x="27" y="147"/>
                        <a:pt x="28" y="151"/>
                        <a:pt x="26" y="152"/>
                      </a:cubicBezTo>
                      <a:cubicBezTo>
                        <a:pt x="23" y="153"/>
                        <a:pt x="21" y="151"/>
                        <a:pt x="18" y="151"/>
                      </a:cubicBezTo>
                      <a:cubicBezTo>
                        <a:pt x="16" y="151"/>
                        <a:pt x="13" y="152"/>
                        <a:pt x="11" y="153"/>
                      </a:cubicBezTo>
                      <a:cubicBezTo>
                        <a:pt x="10" y="154"/>
                        <a:pt x="9" y="157"/>
                        <a:pt x="8" y="157"/>
                      </a:cubicBezTo>
                      <a:cubicBezTo>
                        <a:pt x="6" y="158"/>
                        <a:pt x="5" y="156"/>
                        <a:pt x="3" y="156"/>
                      </a:cubicBezTo>
                      <a:cubicBezTo>
                        <a:pt x="2" y="156"/>
                        <a:pt x="0" y="157"/>
                        <a:pt x="0" y="156"/>
                      </a:cubicBezTo>
                      <a:cubicBezTo>
                        <a:pt x="2" y="154"/>
                        <a:pt x="5" y="153"/>
                        <a:pt x="8" y="151"/>
                      </a:cubicBezTo>
                      <a:cubicBezTo>
                        <a:pt x="10" y="149"/>
                        <a:pt x="12" y="146"/>
                        <a:pt x="14" y="144"/>
                      </a:cubicBezTo>
                      <a:cubicBezTo>
                        <a:pt x="15" y="142"/>
                        <a:pt x="15" y="140"/>
                        <a:pt x="16" y="138"/>
                      </a:cubicBezTo>
                      <a:cubicBezTo>
                        <a:pt x="17" y="137"/>
                        <a:pt x="18" y="138"/>
                        <a:pt x="19" y="135"/>
                      </a:cubicBezTo>
                      <a:cubicBezTo>
                        <a:pt x="23" y="134"/>
                        <a:pt x="26" y="135"/>
                        <a:pt x="30" y="135"/>
                      </a:cubicBezTo>
                      <a:cubicBezTo>
                        <a:pt x="31" y="135"/>
                        <a:pt x="32" y="135"/>
                        <a:pt x="33" y="134"/>
                      </a:cubicBezTo>
                      <a:cubicBezTo>
                        <a:pt x="36" y="132"/>
                        <a:pt x="39" y="130"/>
                        <a:pt x="41" y="127"/>
                      </a:cubicBezTo>
                      <a:cubicBezTo>
                        <a:pt x="41" y="126"/>
                        <a:pt x="40" y="127"/>
                        <a:pt x="39" y="127"/>
                      </a:cubicBezTo>
                      <a:cubicBezTo>
                        <a:pt x="36" y="128"/>
                        <a:pt x="33" y="132"/>
                        <a:pt x="30" y="132"/>
                      </a:cubicBezTo>
                      <a:cubicBezTo>
                        <a:pt x="27" y="132"/>
                        <a:pt x="26" y="128"/>
                        <a:pt x="23" y="127"/>
                      </a:cubicBezTo>
                      <a:cubicBezTo>
                        <a:pt x="22" y="127"/>
                        <a:pt x="21" y="130"/>
                        <a:pt x="20" y="129"/>
                      </a:cubicBezTo>
                      <a:cubicBezTo>
                        <a:pt x="18" y="129"/>
                        <a:pt x="19" y="126"/>
                        <a:pt x="18" y="126"/>
                      </a:cubicBezTo>
                      <a:cubicBezTo>
                        <a:pt x="15" y="125"/>
                        <a:pt x="13" y="129"/>
                        <a:pt x="10" y="128"/>
                      </a:cubicBezTo>
                      <a:cubicBezTo>
                        <a:pt x="9" y="123"/>
                        <a:pt x="5" y="124"/>
                        <a:pt x="7" y="122"/>
                      </a:cubicBezTo>
                      <a:cubicBezTo>
                        <a:pt x="8" y="119"/>
                        <a:pt x="13" y="120"/>
                        <a:pt x="16" y="118"/>
                      </a:cubicBezTo>
                      <a:cubicBezTo>
                        <a:pt x="18" y="117"/>
                        <a:pt x="21" y="114"/>
                        <a:pt x="22" y="112"/>
                      </a:cubicBezTo>
                      <a:cubicBezTo>
                        <a:pt x="23" y="110"/>
                        <a:pt x="23" y="106"/>
                        <a:pt x="21" y="105"/>
                      </a:cubicBezTo>
                      <a:cubicBezTo>
                        <a:pt x="20" y="104"/>
                        <a:pt x="15" y="108"/>
                        <a:pt x="15" y="106"/>
                      </a:cubicBezTo>
                      <a:cubicBezTo>
                        <a:pt x="15" y="103"/>
                        <a:pt x="19" y="102"/>
                        <a:pt x="21" y="100"/>
                      </a:cubicBezTo>
                      <a:cubicBezTo>
                        <a:pt x="22" y="99"/>
                        <a:pt x="24" y="98"/>
                        <a:pt x="26" y="97"/>
                      </a:cubicBezTo>
                      <a:cubicBezTo>
                        <a:pt x="27" y="97"/>
                        <a:pt x="29" y="97"/>
                        <a:pt x="30" y="97"/>
                      </a:cubicBezTo>
                      <a:cubicBezTo>
                        <a:pt x="32" y="98"/>
                        <a:pt x="34" y="99"/>
                        <a:pt x="34" y="98"/>
                      </a:cubicBezTo>
                      <a:cubicBezTo>
                        <a:pt x="35" y="96"/>
                        <a:pt x="33" y="94"/>
                        <a:pt x="33" y="93"/>
                      </a:cubicBezTo>
                      <a:cubicBezTo>
                        <a:pt x="34" y="91"/>
                        <a:pt x="36" y="91"/>
                        <a:pt x="36" y="89"/>
                      </a:cubicBezTo>
                      <a:cubicBezTo>
                        <a:pt x="36" y="88"/>
                        <a:pt x="33" y="88"/>
                        <a:pt x="34" y="87"/>
                      </a:cubicBezTo>
                      <a:cubicBezTo>
                        <a:pt x="34" y="85"/>
                        <a:pt x="38" y="84"/>
                        <a:pt x="37" y="83"/>
                      </a:cubicBezTo>
                      <a:cubicBezTo>
                        <a:pt x="37" y="81"/>
                        <a:pt x="34" y="83"/>
                        <a:pt x="33" y="83"/>
                      </a:cubicBezTo>
                      <a:cubicBezTo>
                        <a:pt x="31" y="81"/>
                        <a:pt x="29" y="78"/>
                        <a:pt x="28" y="75"/>
                      </a:cubicBezTo>
                      <a:cubicBezTo>
                        <a:pt x="27" y="74"/>
                        <a:pt x="28" y="72"/>
                        <a:pt x="29" y="71"/>
                      </a:cubicBezTo>
                      <a:cubicBezTo>
                        <a:pt x="30" y="70"/>
                        <a:pt x="32" y="69"/>
                        <a:pt x="32" y="68"/>
                      </a:cubicBezTo>
                      <a:cubicBezTo>
                        <a:pt x="31" y="67"/>
                        <a:pt x="29" y="68"/>
                        <a:pt x="28" y="68"/>
                      </a:cubicBezTo>
                      <a:cubicBezTo>
                        <a:pt x="26" y="69"/>
                        <a:pt x="25" y="71"/>
                        <a:pt x="22" y="71"/>
                      </a:cubicBezTo>
                      <a:cubicBezTo>
                        <a:pt x="20" y="72"/>
                        <a:pt x="18" y="71"/>
                        <a:pt x="16" y="70"/>
                      </a:cubicBezTo>
                      <a:cubicBezTo>
                        <a:pt x="15" y="70"/>
                        <a:pt x="13" y="70"/>
                        <a:pt x="12" y="69"/>
                      </a:cubicBezTo>
                      <a:cubicBezTo>
                        <a:pt x="11" y="67"/>
                        <a:pt x="12" y="66"/>
                        <a:pt x="12" y="64"/>
                      </a:cubicBezTo>
                      <a:cubicBezTo>
                        <a:pt x="12" y="63"/>
                        <a:pt x="13" y="62"/>
                        <a:pt x="14" y="60"/>
                      </a:cubicBezTo>
                      <a:cubicBezTo>
                        <a:pt x="14" y="59"/>
                        <a:pt x="15" y="57"/>
                        <a:pt x="15" y="56"/>
                      </a:cubicBezTo>
                      <a:cubicBezTo>
                        <a:pt x="14" y="55"/>
                        <a:pt x="12" y="56"/>
                        <a:pt x="12" y="55"/>
                      </a:cubicBezTo>
                      <a:cubicBezTo>
                        <a:pt x="11" y="54"/>
                        <a:pt x="13" y="52"/>
                        <a:pt x="12" y="51"/>
                      </a:cubicBezTo>
                      <a:cubicBezTo>
                        <a:pt x="12" y="50"/>
                        <a:pt x="10" y="51"/>
                        <a:pt x="9" y="51"/>
                      </a:cubicBezTo>
                      <a:cubicBezTo>
                        <a:pt x="8" y="50"/>
                        <a:pt x="8" y="48"/>
                        <a:pt x="7" y="48"/>
                      </a:cubicBezTo>
                      <a:cubicBezTo>
                        <a:pt x="6" y="49"/>
                        <a:pt x="7" y="51"/>
                        <a:pt x="6" y="52"/>
                      </a:cubicBezTo>
                      <a:cubicBezTo>
                        <a:pt x="5" y="53"/>
                        <a:pt x="4" y="51"/>
                        <a:pt x="4" y="50"/>
                      </a:cubicBezTo>
                      <a:cubicBezTo>
                        <a:pt x="4" y="48"/>
                        <a:pt x="4" y="45"/>
                        <a:pt x="5" y="43"/>
                      </a:cubicBezTo>
                      <a:cubicBezTo>
                        <a:pt x="5" y="42"/>
                        <a:pt x="6" y="42"/>
                        <a:pt x="7" y="41"/>
                      </a:cubicBezTo>
                      <a:cubicBezTo>
                        <a:pt x="7" y="40"/>
                        <a:pt x="9" y="37"/>
                        <a:pt x="7" y="37"/>
                      </a:cubicBezTo>
                      <a:cubicBezTo>
                        <a:pt x="6" y="36"/>
                        <a:pt x="5" y="39"/>
                        <a:pt x="4" y="39"/>
                      </a:cubicBezTo>
                      <a:cubicBezTo>
                        <a:pt x="3" y="39"/>
                        <a:pt x="1" y="39"/>
                        <a:pt x="0" y="37"/>
                      </a:cubicBezTo>
                      <a:cubicBezTo>
                        <a:pt x="0" y="37"/>
                        <a:pt x="2" y="36"/>
                        <a:pt x="2" y="36"/>
                      </a:cubicBezTo>
                      <a:cubicBezTo>
                        <a:pt x="2" y="34"/>
                        <a:pt x="1" y="33"/>
                        <a:pt x="1" y="32"/>
                      </a:cubicBezTo>
                      <a:cubicBezTo>
                        <a:pt x="2" y="31"/>
                        <a:pt x="4" y="32"/>
                        <a:pt x="5" y="31"/>
                      </a:cubicBezTo>
                      <a:cubicBezTo>
                        <a:pt x="5" y="30"/>
                        <a:pt x="3" y="30"/>
                        <a:pt x="3" y="29"/>
                      </a:cubicBezTo>
                      <a:cubicBezTo>
                        <a:pt x="3" y="28"/>
                        <a:pt x="5" y="29"/>
                        <a:pt x="6" y="28"/>
                      </a:cubicBezTo>
                      <a:cubicBezTo>
                        <a:pt x="6" y="27"/>
                        <a:pt x="4" y="27"/>
                        <a:pt x="4" y="26"/>
                      </a:cubicBezTo>
                      <a:cubicBezTo>
                        <a:pt x="4" y="25"/>
                        <a:pt x="7" y="25"/>
                        <a:pt x="6" y="24"/>
                      </a:cubicBezTo>
                      <a:cubicBezTo>
                        <a:pt x="5" y="22"/>
                        <a:pt x="2" y="23"/>
                        <a:pt x="2" y="22"/>
                      </a:cubicBezTo>
                      <a:cubicBezTo>
                        <a:pt x="1" y="21"/>
                        <a:pt x="3" y="19"/>
                        <a:pt x="3" y="18"/>
                      </a:cubicBezTo>
                      <a:cubicBezTo>
                        <a:pt x="3" y="17"/>
                        <a:pt x="2" y="16"/>
                        <a:pt x="3" y="15"/>
                      </a:cubicBezTo>
                      <a:cubicBezTo>
                        <a:pt x="5" y="14"/>
                        <a:pt x="8" y="15"/>
                        <a:pt x="10" y="14"/>
                      </a:cubicBezTo>
                      <a:cubicBezTo>
                        <a:pt x="11" y="13"/>
                        <a:pt x="7" y="12"/>
                        <a:pt x="7" y="11"/>
                      </a:cubicBezTo>
                      <a:cubicBezTo>
                        <a:pt x="7" y="10"/>
                        <a:pt x="8" y="10"/>
                        <a:pt x="8" y="9"/>
                      </a:cubicBezTo>
                      <a:cubicBezTo>
                        <a:pt x="8" y="8"/>
                        <a:pt x="7" y="8"/>
                        <a:pt x="7" y="7"/>
                      </a:cubicBezTo>
                      <a:cubicBezTo>
                        <a:pt x="9" y="7"/>
                        <a:pt x="11" y="8"/>
                        <a:pt x="12" y="7"/>
                      </a:cubicBezTo>
                      <a:cubicBezTo>
                        <a:pt x="13" y="5"/>
                        <a:pt x="10" y="3"/>
                        <a:pt x="11" y="1"/>
                      </a:cubicBezTo>
                      <a:cubicBezTo>
                        <a:pt x="12" y="0"/>
                        <a:pt x="14" y="1"/>
                        <a:pt x="16" y="2"/>
                      </a:cubicBezTo>
                      <a:cubicBezTo>
                        <a:pt x="17" y="2"/>
                        <a:pt x="18" y="3"/>
                        <a:pt x="19" y="3"/>
                      </a:cubicBezTo>
                      <a:cubicBezTo>
                        <a:pt x="22" y="2"/>
                        <a:pt x="25" y="1"/>
                        <a:pt x="29" y="0"/>
                      </a:cubicBezTo>
                      <a:cubicBezTo>
                        <a:pt x="30" y="0"/>
                        <a:pt x="32" y="0"/>
                        <a:pt x="34" y="1"/>
                      </a:cubicBezTo>
                      <a:cubicBezTo>
                        <a:pt x="35" y="1"/>
                        <a:pt x="34" y="3"/>
                        <a:pt x="34" y="4"/>
                      </a:cubicBezTo>
                      <a:cubicBezTo>
                        <a:pt x="33" y="5"/>
                        <a:pt x="31" y="7"/>
                        <a:pt x="29" y="8"/>
                      </a:cubicBezTo>
                      <a:cubicBezTo>
                        <a:pt x="26" y="11"/>
                        <a:pt x="23" y="12"/>
                        <a:pt x="20" y="14"/>
                      </a:cubicBezTo>
                      <a:cubicBezTo>
                        <a:pt x="19" y="15"/>
                        <a:pt x="20" y="16"/>
                        <a:pt x="21" y="16"/>
                      </a:cubicBezTo>
                      <a:cubicBezTo>
                        <a:pt x="22" y="16"/>
                        <a:pt x="25" y="15"/>
                        <a:pt x="25" y="16"/>
                      </a:cubicBezTo>
                      <a:cubicBezTo>
                        <a:pt x="24" y="18"/>
                        <a:pt x="21" y="19"/>
                        <a:pt x="19" y="21"/>
                      </a:cubicBezTo>
                      <a:cubicBezTo>
                        <a:pt x="19" y="22"/>
                        <a:pt x="19" y="24"/>
                        <a:pt x="20" y="23"/>
                      </a:cubicBezTo>
                      <a:cubicBezTo>
                        <a:pt x="23" y="22"/>
                        <a:pt x="24" y="20"/>
                        <a:pt x="27" y="19"/>
                      </a:cubicBezTo>
                      <a:cubicBezTo>
                        <a:pt x="29" y="18"/>
                        <a:pt x="32" y="19"/>
                        <a:pt x="34" y="18"/>
                      </a:cubicBezTo>
                      <a:cubicBezTo>
                        <a:pt x="36" y="18"/>
                        <a:pt x="38" y="19"/>
                        <a:pt x="40" y="18"/>
                      </a:cubicBezTo>
                      <a:cubicBezTo>
                        <a:pt x="43" y="18"/>
                        <a:pt x="45" y="18"/>
                        <a:pt x="47" y="18"/>
                      </a:cubicBezTo>
                      <a:cubicBezTo>
                        <a:pt x="48" y="18"/>
                        <a:pt x="49" y="19"/>
                        <a:pt x="49" y="20"/>
                      </a:cubicBezTo>
                      <a:cubicBezTo>
                        <a:pt x="49" y="22"/>
                        <a:pt x="49" y="24"/>
                        <a:pt x="48" y="26"/>
                      </a:cubicBezTo>
                      <a:cubicBezTo>
                        <a:pt x="47" y="27"/>
                        <a:pt x="46" y="29"/>
                        <a:pt x="45" y="31"/>
                      </a:cubicBezTo>
                      <a:cubicBezTo>
                        <a:pt x="43" y="33"/>
                        <a:pt x="42" y="36"/>
                        <a:pt x="40" y="39"/>
                      </a:cubicBezTo>
                      <a:cubicBezTo>
                        <a:pt x="39" y="40"/>
                        <a:pt x="37" y="39"/>
                        <a:pt x="36" y="41"/>
                      </a:cubicBezTo>
                      <a:cubicBezTo>
                        <a:pt x="36" y="42"/>
                        <a:pt x="39" y="44"/>
                        <a:pt x="38" y="46"/>
                      </a:cubicBezTo>
                      <a:cubicBezTo>
                        <a:pt x="37" y="47"/>
                        <a:pt x="35" y="45"/>
                        <a:pt x="34" y="46"/>
                      </a:cubicBezTo>
                      <a:cubicBezTo>
                        <a:pt x="33" y="47"/>
                        <a:pt x="30" y="48"/>
                        <a:pt x="31" y="50"/>
                      </a:cubicBezTo>
                      <a:cubicBezTo>
                        <a:pt x="31" y="51"/>
                        <a:pt x="34" y="50"/>
                        <a:pt x="35" y="49"/>
                      </a:cubicBezTo>
                      <a:cubicBezTo>
                        <a:pt x="36" y="49"/>
                        <a:pt x="38" y="48"/>
                        <a:pt x="39" y="48"/>
                      </a:cubicBezTo>
                      <a:cubicBezTo>
                        <a:pt x="41" y="49"/>
                        <a:pt x="44" y="50"/>
                        <a:pt x="46" y="52"/>
                      </a:cubicBezTo>
                      <a:cubicBezTo>
                        <a:pt x="48" y="54"/>
                        <a:pt x="50" y="56"/>
                        <a:pt x="51" y="59"/>
                      </a:cubicBezTo>
                      <a:cubicBezTo>
                        <a:pt x="52" y="61"/>
                        <a:pt x="51" y="63"/>
                        <a:pt x="52" y="65"/>
                      </a:cubicBezTo>
                      <a:cubicBezTo>
                        <a:pt x="53" y="68"/>
                        <a:pt x="54" y="71"/>
                        <a:pt x="56" y="73"/>
                      </a:cubicBezTo>
                      <a:cubicBezTo>
                        <a:pt x="58" y="76"/>
                        <a:pt x="61" y="76"/>
                        <a:pt x="63" y="79"/>
                      </a:cubicBezTo>
                      <a:cubicBezTo>
                        <a:pt x="66" y="82"/>
                        <a:pt x="67" y="86"/>
                        <a:pt x="69" y="90"/>
                      </a:cubicBezTo>
                      <a:cubicBezTo>
                        <a:pt x="69" y="91"/>
                        <a:pt x="71" y="92"/>
                        <a:pt x="71" y="93"/>
                      </a:cubicBezTo>
                      <a:cubicBezTo>
                        <a:pt x="70" y="94"/>
                        <a:pt x="68" y="91"/>
                        <a:pt x="67" y="92"/>
                      </a:cubicBezTo>
                      <a:cubicBezTo>
                        <a:pt x="66" y="93"/>
                        <a:pt x="68" y="93"/>
                        <a:pt x="69" y="94"/>
                      </a:cubicBezTo>
                      <a:cubicBezTo>
                        <a:pt x="71" y="96"/>
                        <a:pt x="74" y="98"/>
                        <a:pt x="75" y="100"/>
                      </a:cubicBezTo>
                      <a:cubicBezTo>
                        <a:pt x="75" y="102"/>
                        <a:pt x="72" y="103"/>
                        <a:pt x="71" y="105"/>
                      </a:cubicBezTo>
                      <a:cubicBezTo>
                        <a:pt x="71" y="105"/>
                        <a:pt x="71" y="107"/>
                        <a:pt x="72" y="107"/>
                      </a:cubicBezTo>
                      <a:cubicBezTo>
                        <a:pt x="73" y="107"/>
                        <a:pt x="74" y="107"/>
                        <a:pt x="75" y="107"/>
                      </a:cubicBezTo>
                      <a:cubicBezTo>
                        <a:pt x="77" y="106"/>
                        <a:pt x="77" y="104"/>
                        <a:pt x="78" y="104"/>
                      </a:cubicBezTo>
                      <a:cubicBezTo>
                        <a:pt x="82" y="104"/>
                        <a:pt x="86" y="105"/>
                        <a:pt x="89" y="107"/>
                      </a:cubicBezTo>
                      <a:cubicBezTo>
                        <a:pt x="90" y="108"/>
                        <a:pt x="90" y="111"/>
                        <a:pt x="90" y="113"/>
                      </a:cubicBezTo>
                      <a:cubicBezTo>
                        <a:pt x="89" y="115"/>
                        <a:pt x="89" y="118"/>
                        <a:pt x="87" y="120"/>
                      </a:cubicBezTo>
                      <a:cubicBezTo>
                        <a:pt x="86" y="121"/>
                        <a:pt x="84" y="121"/>
                        <a:pt x="83" y="122"/>
                      </a:cubicBezTo>
                      <a:cubicBezTo>
                        <a:pt x="82" y="123"/>
                        <a:pt x="85" y="125"/>
                        <a:pt x="84" y="125"/>
                      </a:cubicBezTo>
                      <a:cubicBezTo>
                        <a:pt x="82" y="126"/>
                        <a:pt x="80" y="124"/>
                        <a:pt x="78" y="125"/>
                      </a:cubicBezTo>
                      <a:cubicBezTo>
                        <a:pt x="77" y="126"/>
                        <a:pt x="81" y="127"/>
                        <a:pt x="80" y="128"/>
                      </a:cubicBezTo>
                      <a:cubicBezTo>
                        <a:pt x="80" y="129"/>
                        <a:pt x="78" y="129"/>
                        <a:pt x="77" y="130"/>
                      </a:cubicBezTo>
                      <a:cubicBezTo>
                        <a:pt x="77" y="130"/>
                        <a:pt x="75" y="130"/>
                        <a:pt x="76" y="13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6" name="Freeform 2778"/>
                <p:cNvSpPr>
                  <a:spLocks noChangeAspect="1"/>
                </p:cNvSpPr>
                <p:nvPr/>
              </p:nvSpPr>
              <p:spPr bwMode="auto">
                <a:xfrm>
                  <a:off x="4406900" y="2530475"/>
                  <a:ext cx="7938" cy="12700"/>
                </a:xfrm>
                <a:custGeom>
                  <a:avLst/>
                  <a:gdLst>
                    <a:gd name="T0" fmla="*/ 1 w 4"/>
                    <a:gd name="T1" fmla="*/ 7 h 6"/>
                    <a:gd name="T2" fmla="*/ 3 w 4"/>
                    <a:gd name="T3" fmla="*/ 0 h 6"/>
                    <a:gd name="T4" fmla="*/ 4 w 4"/>
                    <a:gd name="T5" fmla="*/ 0 h 6"/>
                    <a:gd name="T6" fmla="*/ 4 w 4"/>
                    <a:gd name="T7" fmla="*/ 7 h 6"/>
                    <a:gd name="T8" fmla="*/ 1 w 4"/>
                    <a:gd name="T9" fmla="*/ 7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1" y="5"/>
                      </a:moveTo>
                      <a:cubicBezTo>
                        <a:pt x="0" y="3"/>
                        <a:pt x="1" y="2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2"/>
                        <a:pt x="4" y="4"/>
                        <a:pt x="3" y="5"/>
                      </a:cubicBezTo>
                      <a:cubicBezTo>
                        <a:pt x="2" y="6"/>
                        <a:pt x="1" y="6"/>
                        <a:pt x="1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7" name="Freeform 2779"/>
                <p:cNvSpPr>
                  <a:spLocks noChangeAspect="1"/>
                </p:cNvSpPr>
                <p:nvPr/>
              </p:nvSpPr>
              <p:spPr bwMode="auto">
                <a:xfrm>
                  <a:off x="4378325" y="2430463"/>
                  <a:ext cx="22225" cy="30163"/>
                </a:xfrm>
                <a:custGeom>
                  <a:avLst/>
                  <a:gdLst>
                    <a:gd name="T0" fmla="*/ 14 w 11"/>
                    <a:gd name="T1" fmla="*/ 1 h 16"/>
                    <a:gd name="T2" fmla="*/ 10 w 11"/>
                    <a:gd name="T3" fmla="*/ 13 h 16"/>
                    <a:gd name="T4" fmla="*/ 1 w 11"/>
                    <a:gd name="T5" fmla="*/ 18 h 16"/>
                    <a:gd name="T6" fmla="*/ 3 w 11"/>
                    <a:gd name="T7" fmla="*/ 13 h 16"/>
                    <a:gd name="T8" fmla="*/ 1 w 11"/>
                    <a:gd name="T9" fmla="*/ 7 h 16"/>
                    <a:gd name="T10" fmla="*/ 5 w 11"/>
                    <a:gd name="T11" fmla="*/ 7 h 16"/>
                    <a:gd name="T12" fmla="*/ 9 w 11"/>
                    <a:gd name="T13" fmla="*/ 2 h 16"/>
                    <a:gd name="T14" fmla="*/ 14 w 11"/>
                    <a:gd name="T15" fmla="*/ 1 h 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"/>
                    <a:gd name="T25" fmla="*/ 0 h 16"/>
                    <a:gd name="T26" fmla="*/ 11 w 11"/>
                    <a:gd name="T27" fmla="*/ 16 h 1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" h="16">
                      <a:moveTo>
                        <a:pt x="11" y="1"/>
                      </a:moveTo>
                      <a:cubicBezTo>
                        <a:pt x="11" y="5"/>
                        <a:pt x="10" y="8"/>
                        <a:pt x="8" y="11"/>
                      </a:cubicBezTo>
                      <a:cubicBezTo>
                        <a:pt x="6" y="10"/>
                        <a:pt x="3" y="13"/>
                        <a:pt x="1" y="15"/>
                      </a:cubicBezTo>
                      <a:cubicBezTo>
                        <a:pt x="0" y="16"/>
                        <a:pt x="2" y="12"/>
                        <a:pt x="2" y="11"/>
                      </a:cubicBezTo>
                      <a:cubicBezTo>
                        <a:pt x="2" y="9"/>
                        <a:pt x="0" y="7"/>
                        <a:pt x="1" y="6"/>
                      </a:cubicBezTo>
                      <a:cubicBezTo>
                        <a:pt x="1" y="5"/>
                        <a:pt x="3" y="7"/>
                        <a:pt x="4" y="6"/>
                      </a:cubicBezTo>
                      <a:cubicBezTo>
                        <a:pt x="6" y="5"/>
                        <a:pt x="6" y="3"/>
                        <a:pt x="7" y="2"/>
                      </a:cubicBezTo>
                      <a:cubicBezTo>
                        <a:pt x="8" y="2"/>
                        <a:pt x="11" y="0"/>
                        <a:pt x="1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8" name="Freeform 2780"/>
                <p:cNvSpPr>
                  <a:spLocks noChangeAspect="1"/>
                </p:cNvSpPr>
                <p:nvPr/>
              </p:nvSpPr>
              <p:spPr bwMode="auto">
                <a:xfrm>
                  <a:off x="4384675" y="2460625"/>
                  <a:ext cx="25400" cy="19050"/>
                </a:xfrm>
                <a:custGeom>
                  <a:avLst/>
                  <a:gdLst>
                    <a:gd name="T0" fmla="*/ 10 w 13"/>
                    <a:gd name="T1" fmla="*/ 0 h 10"/>
                    <a:gd name="T2" fmla="*/ 11 w 13"/>
                    <a:gd name="T3" fmla="*/ 7 h 10"/>
                    <a:gd name="T4" fmla="*/ 15 w 13"/>
                    <a:gd name="T5" fmla="*/ 10 h 10"/>
                    <a:gd name="T6" fmla="*/ 10 w 13"/>
                    <a:gd name="T7" fmla="*/ 11 h 10"/>
                    <a:gd name="T8" fmla="*/ 5 w 13"/>
                    <a:gd name="T9" fmla="*/ 7 h 10"/>
                    <a:gd name="T10" fmla="*/ 1 w 13"/>
                    <a:gd name="T11" fmla="*/ 4 h 10"/>
                    <a:gd name="T12" fmla="*/ 7 w 13"/>
                    <a:gd name="T13" fmla="*/ 4 h 10"/>
                    <a:gd name="T14" fmla="*/ 10 w 13"/>
                    <a:gd name="T15" fmla="*/ 0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"/>
                    <a:gd name="T25" fmla="*/ 0 h 10"/>
                    <a:gd name="T26" fmla="*/ 13 w 13"/>
                    <a:gd name="T27" fmla="*/ 10 h 1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" h="10">
                      <a:moveTo>
                        <a:pt x="8" y="0"/>
                      </a:moveTo>
                      <a:cubicBezTo>
                        <a:pt x="9" y="2"/>
                        <a:pt x="8" y="5"/>
                        <a:pt x="9" y="6"/>
                      </a:cubicBezTo>
                      <a:cubicBezTo>
                        <a:pt x="10" y="7"/>
                        <a:pt x="13" y="7"/>
                        <a:pt x="12" y="8"/>
                      </a:cubicBezTo>
                      <a:cubicBezTo>
                        <a:pt x="12" y="10"/>
                        <a:pt x="9" y="10"/>
                        <a:pt x="8" y="9"/>
                      </a:cubicBezTo>
                      <a:cubicBezTo>
                        <a:pt x="6" y="9"/>
                        <a:pt x="5" y="8"/>
                        <a:pt x="4" y="6"/>
                      </a:cubicBezTo>
                      <a:cubicBezTo>
                        <a:pt x="3" y="5"/>
                        <a:pt x="0" y="4"/>
                        <a:pt x="1" y="3"/>
                      </a:cubicBezTo>
                      <a:cubicBezTo>
                        <a:pt x="2" y="1"/>
                        <a:pt x="5" y="4"/>
                        <a:pt x="6" y="3"/>
                      </a:cubicBezTo>
                      <a:cubicBezTo>
                        <a:pt x="7" y="3"/>
                        <a:pt x="7" y="0"/>
                        <a:pt x="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9" name="Freeform 2781"/>
                <p:cNvSpPr>
                  <a:spLocks noChangeAspect="1"/>
                </p:cNvSpPr>
                <p:nvPr/>
              </p:nvSpPr>
              <p:spPr bwMode="auto">
                <a:xfrm>
                  <a:off x="4391025" y="2520950"/>
                  <a:ext cx="12700" cy="12700"/>
                </a:xfrm>
                <a:custGeom>
                  <a:avLst/>
                  <a:gdLst>
                    <a:gd name="T0" fmla="*/ 0 w 7"/>
                    <a:gd name="T1" fmla="*/ 5 h 6"/>
                    <a:gd name="T2" fmla="*/ 5 w 7"/>
                    <a:gd name="T3" fmla="*/ 0 h 6"/>
                    <a:gd name="T4" fmla="*/ 8 w 7"/>
                    <a:gd name="T5" fmla="*/ 7 h 6"/>
                    <a:gd name="T6" fmla="*/ 6 w 7"/>
                    <a:gd name="T7" fmla="*/ 8 h 6"/>
                    <a:gd name="T8" fmla="*/ 3 w 7"/>
                    <a:gd name="T9" fmla="*/ 7 h 6"/>
                    <a:gd name="T10" fmla="*/ 0 w 7"/>
                    <a:gd name="T11" fmla="*/ 5 h 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6"/>
                    <a:gd name="T20" fmla="*/ 7 w 7"/>
                    <a:gd name="T21" fmla="*/ 6 h 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6">
                      <a:moveTo>
                        <a:pt x="0" y="4"/>
                      </a:moveTo>
                      <a:cubicBezTo>
                        <a:pt x="1" y="2"/>
                        <a:pt x="2" y="0"/>
                        <a:pt x="4" y="0"/>
                      </a:cubicBezTo>
                      <a:cubicBezTo>
                        <a:pt x="6" y="0"/>
                        <a:pt x="7" y="3"/>
                        <a:pt x="7" y="5"/>
                      </a:cubicBezTo>
                      <a:cubicBezTo>
                        <a:pt x="7" y="5"/>
                        <a:pt x="6" y="6"/>
                        <a:pt x="5" y="6"/>
                      </a:cubicBez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2" y="4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0" name="Freeform 2782"/>
                <p:cNvSpPr>
                  <a:spLocks noChangeAspect="1"/>
                </p:cNvSpPr>
                <p:nvPr/>
              </p:nvSpPr>
              <p:spPr bwMode="auto">
                <a:xfrm>
                  <a:off x="4462463" y="2403475"/>
                  <a:ext cx="20638" cy="17463"/>
                </a:xfrm>
                <a:custGeom>
                  <a:avLst/>
                  <a:gdLst>
                    <a:gd name="T0" fmla="*/ 1 w 11"/>
                    <a:gd name="T1" fmla="*/ 2 h 9"/>
                    <a:gd name="T2" fmla="*/ 2 w 11"/>
                    <a:gd name="T3" fmla="*/ 9 h 9"/>
                    <a:gd name="T4" fmla="*/ 9 w 11"/>
                    <a:gd name="T5" fmla="*/ 10 h 9"/>
                    <a:gd name="T6" fmla="*/ 6 w 11"/>
                    <a:gd name="T7" fmla="*/ 4 h 9"/>
                    <a:gd name="T8" fmla="*/ 12 w 11"/>
                    <a:gd name="T9" fmla="*/ 4 h 9"/>
                    <a:gd name="T10" fmla="*/ 9 w 11"/>
                    <a:gd name="T11" fmla="*/ 1 h 9"/>
                    <a:gd name="T12" fmla="*/ 5 w 11"/>
                    <a:gd name="T13" fmla="*/ 1 h 9"/>
                    <a:gd name="T14" fmla="*/ 6 w 11"/>
                    <a:gd name="T15" fmla="*/ 4 h 9"/>
                    <a:gd name="T16" fmla="*/ 1 w 11"/>
                    <a:gd name="T17" fmla="*/ 2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9"/>
                    <a:gd name="T29" fmla="*/ 11 w 11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9">
                      <a:moveTo>
                        <a:pt x="1" y="2"/>
                      </a:move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6" y="9"/>
                        <a:pt x="8" y="8"/>
                      </a:cubicBezTo>
                      <a:cubicBezTo>
                        <a:pt x="9" y="7"/>
                        <a:pt x="5" y="5"/>
                        <a:pt x="5" y="3"/>
                      </a:cubicBezTo>
                      <a:cubicBezTo>
                        <a:pt x="6" y="2"/>
                        <a:pt x="9" y="4"/>
                        <a:pt x="10" y="3"/>
                      </a:cubicBezTo>
                      <a:cubicBezTo>
                        <a:pt x="11" y="2"/>
                        <a:pt x="9" y="1"/>
                        <a:pt x="8" y="1"/>
                      </a:cubicBezTo>
                      <a:cubicBezTo>
                        <a:pt x="6" y="0"/>
                        <a:pt x="5" y="0"/>
                        <a:pt x="4" y="1"/>
                      </a:cubicBezTo>
                      <a:cubicBezTo>
                        <a:pt x="3" y="1"/>
                        <a:pt x="5" y="2"/>
                        <a:pt x="5" y="3"/>
                      </a:cubicBezTo>
                      <a:cubicBezTo>
                        <a:pt x="3" y="3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1" name="Freeform 2783"/>
                <p:cNvSpPr>
                  <a:spLocks noChangeAspect="1"/>
                </p:cNvSpPr>
                <p:nvPr/>
              </p:nvSpPr>
              <p:spPr bwMode="auto">
                <a:xfrm>
                  <a:off x="4392613" y="2482850"/>
                  <a:ext cx="7938" cy="6350"/>
                </a:xfrm>
                <a:custGeom>
                  <a:avLst/>
                  <a:gdLst>
                    <a:gd name="T0" fmla="*/ 3 w 4"/>
                    <a:gd name="T1" fmla="*/ 0 h 3"/>
                    <a:gd name="T2" fmla="*/ 5 w 4"/>
                    <a:gd name="T3" fmla="*/ 3 h 3"/>
                    <a:gd name="T4" fmla="*/ 3 w 4"/>
                    <a:gd name="T5" fmla="*/ 4 h 3"/>
                    <a:gd name="T6" fmla="*/ 0 w 4"/>
                    <a:gd name="T7" fmla="*/ 1 h 3"/>
                    <a:gd name="T8" fmla="*/ 3 w 4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2" y="0"/>
                      </a:moveTo>
                      <a:cubicBezTo>
                        <a:pt x="3" y="0"/>
                        <a:pt x="4" y="1"/>
                        <a:pt x="4" y="2"/>
                      </a:cubicBezTo>
                      <a:cubicBezTo>
                        <a:pt x="4" y="2"/>
                        <a:pt x="3" y="3"/>
                        <a:pt x="2" y="3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2" name="Freeform 2784"/>
                <p:cNvSpPr>
                  <a:spLocks noChangeAspect="1"/>
                </p:cNvSpPr>
                <p:nvPr/>
              </p:nvSpPr>
              <p:spPr bwMode="auto">
                <a:xfrm>
                  <a:off x="4371975" y="2460625"/>
                  <a:ext cx="4763" cy="3175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1 h 2"/>
                    <a:gd name="T4" fmla="*/ 1 w 3"/>
                    <a:gd name="T5" fmla="*/ 2 h 2"/>
                    <a:gd name="T6" fmla="*/ 0 w 3"/>
                    <a:gd name="T7" fmla="*/ 1 h 2"/>
                    <a:gd name="T8" fmla="*/ 1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0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3" name="Freeform 2785"/>
                <p:cNvSpPr>
                  <a:spLocks noChangeAspect="1"/>
                </p:cNvSpPr>
                <p:nvPr/>
              </p:nvSpPr>
              <p:spPr bwMode="auto">
                <a:xfrm>
                  <a:off x="4371975" y="2466975"/>
                  <a:ext cx="4763" cy="3175"/>
                </a:xfrm>
                <a:custGeom>
                  <a:avLst/>
                  <a:gdLst>
                    <a:gd name="T0" fmla="*/ 1 w 3"/>
                    <a:gd name="T1" fmla="*/ 0 h 2"/>
                    <a:gd name="T2" fmla="*/ 3 w 3"/>
                    <a:gd name="T3" fmla="*/ 1 h 2"/>
                    <a:gd name="T4" fmla="*/ 2 w 3"/>
                    <a:gd name="T5" fmla="*/ 2 h 2"/>
                    <a:gd name="T6" fmla="*/ 0 w 3"/>
                    <a:gd name="T7" fmla="*/ 1 h 2"/>
                    <a:gd name="T8" fmla="*/ 1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0"/>
                      </a:move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4" name="Freeform 2786"/>
                <p:cNvSpPr>
                  <a:spLocks noChangeAspect="1"/>
                </p:cNvSpPr>
                <p:nvPr/>
              </p:nvSpPr>
              <p:spPr bwMode="auto">
                <a:xfrm>
                  <a:off x="4371975" y="2471738"/>
                  <a:ext cx="4763" cy="4763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3 h 2"/>
                    <a:gd name="T4" fmla="*/ 1 w 3"/>
                    <a:gd name="T5" fmla="*/ 3 h 2"/>
                    <a:gd name="T6" fmla="*/ 0 w 3"/>
                    <a:gd name="T7" fmla="*/ 2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1"/>
                      </a:moveTo>
                      <a:cubicBezTo>
                        <a:pt x="2" y="1"/>
                        <a:pt x="3" y="1"/>
                        <a:pt x="3" y="2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5" name="Freeform 2787"/>
                <p:cNvSpPr>
                  <a:spLocks noChangeAspect="1"/>
                </p:cNvSpPr>
                <p:nvPr/>
              </p:nvSpPr>
              <p:spPr bwMode="auto">
                <a:xfrm>
                  <a:off x="4368800" y="2478088"/>
                  <a:ext cx="6350" cy="3175"/>
                </a:xfrm>
                <a:custGeom>
                  <a:avLst/>
                  <a:gdLst>
                    <a:gd name="T0" fmla="*/ 3 w 3"/>
                    <a:gd name="T1" fmla="*/ 1 h 2"/>
                    <a:gd name="T2" fmla="*/ 4 w 3"/>
                    <a:gd name="T3" fmla="*/ 2 h 2"/>
                    <a:gd name="T4" fmla="*/ 3 w 3"/>
                    <a:gd name="T5" fmla="*/ 2 h 2"/>
                    <a:gd name="T6" fmla="*/ 0 w 3"/>
                    <a:gd name="T7" fmla="*/ 1 h 2"/>
                    <a:gd name="T8" fmla="*/ 3 w 3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6" name="Oval 2788"/>
                <p:cNvSpPr>
                  <a:spLocks noChangeAspect="1" noChangeArrowheads="1"/>
                </p:cNvSpPr>
                <p:nvPr/>
              </p:nvSpPr>
              <p:spPr bwMode="auto">
                <a:xfrm>
                  <a:off x="4368800" y="2486025"/>
                  <a:ext cx="4763" cy="1588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7" name="Freeform 2789"/>
                <p:cNvSpPr>
                  <a:spLocks noChangeAspect="1"/>
                </p:cNvSpPr>
                <p:nvPr/>
              </p:nvSpPr>
              <p:spPr bwMode="auto">
                <a:xfrm>
                  <a:off x="4392613" y="2498725"/>
                  <a:ext cx="17463" cy="12700"/>
                </a:xfrm>
                <a:custGeom>
                  <a:avLst/>
                  <a:gdLst>
                    <a:gd name="T0" fmla="*/ 5 w 9"/>
                    <a:gd name="T1" fmla="*/ 0 h 7"/>
                    <a:gd name="T2" fmla="*/ 11 w 9"/>
                    <a:gd name="T3" fmla="*/ 3 h 7"/>
                    <a:gd name="T4" fmla="*/ 9 w 9"/>
                    <a:gd name="T5" fmla="*/ 7 h 7"/>
                    <a:gd name="T6" fmla="*/ 1 w 9"/>
                    <a:gd name="T7" fmla="*/ 7 h 7"/>
                    <a:gd name="T8" fmla="*/ 5 w 9"/>
                    <a:gd name="T9" fmla="*/ 3 h 7"/>
                    <a:gd name="T10" fmla="*/ 4 w 9"/>
                    <a:gd name="T11" fmla="*/ 0 h 7"/>
                    <a:gd name="T12" fmla="*/ 5 w 9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4" y="0"/>
                      </a:moveTo>
                      <a:cubicBezTo>
                        <a:pt x="6" y="1"/>
                        <a:pt x="8" y="2"/>
                        <a:pt x="9" y="3"/>
                      </a:cubicBezTo>
                      <a:cubicBezTo>
                        <a:pt x="9" y="4"/>
                        <a:pt x="8" y="6"/>
                        <a:pt x="7" y="6"/>
                      </a:cubicBezTo>
                      <a:cubicBezTo>
                        <a:pt x="5" y="7"/>
                        <a:pt x="3" y="7"/>
                        <a:pt x="1" y="6"/>
                      </a:cubicBezTo>
                      <a:cubicBezTo>
                        <a:pt x="0" y="5"/>
                        <a:pt x="4" y="4"/>
                        <a:pt x="4" y="3"/>
                      </a:cubicBezTo>
                      <a:cubicBezTo>
                        <a:pt x="4" y="2"/>
                        <a:pt x="2" y="1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8" name="Freeform 2790"/>
                <p:cNvSpPr>
                  <a:spLocks noChangeAspect="1"/>
                </p:cNvSpPr>
                <p:nvPr/>
              </p:nvSpPr>
              <p:spPr bwMode="auto">
                <a:xfrm>
                  <a:off x="4381500" y="2495550"/>
                  <a:ext cx="11113" cy="12700"/>
                </a:xfrm>
                <a:custGeom>
                  <a:avLst/>
                  <a:gdLst>
                    <a:gd name="T0" fmla="*/ 7 w 6"/>
                    <a:gd name="T1" fmla="*/ 1 h 7"/>
                    <a:gd name="T2" fmla="*/ 1 w 6"/>
                    <a:gd name="T3" fmla="*/ 8 h 7"/>
                    <a:gd name="T4" fmla="*/ 1 w 6"/>
                    <a:gd name="T5" fmla="*/ 3 h 7"/>
                    <a:gd name="T6" fmla="*/ 7 w 6"/>
                    <a:gd name="T7" fmla="*/ 1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7"/>
                    <a:gd name="T14" fmla="*/ 6 w 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7">
                      <a:moveTo>
                        <a:pt x="6" y="1"/>
                      </a:moveTo>
                      <a:cubicBezTo>
                        <a:pt x="6" y="4"/>
                        <a:pt x="3" y="6"/>
                        <a:pt x="1" y="7"/>
                      </a:cubicBezTo>
                      <a:cubicBezTo>
                        <a:pt x="0" y="7"/>
                        <a:pt x="0" y="4"/>
                        <a:pt x="1" y="3"/>
                      </a:cubicBezTo>
                      <a:cubicBezTo>
                        <a:pt x="2" y="2"/>
                        <a:pt x="6" y="0"/>
                        <a:pt x="6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9" name="Freeform 2791"/>
                <p:cNvSpPr>
                  <a:spLocks noChangeAspect="1"/>
                </p:cNvSpPr>
                <p:nvPr/>
              </p:nvSpPr>
              <p:spPr bwMode="auto">
                <a:xfrm>
                  <a:off x="4497388" y="2363788"/>
                  <a:ext cx="17463" cy="20638"/>
                </a:xfrm>
                <a:custGeom>
                  <a:avLst/>
                  <a:gdLst>
                    <a:gd name="T0" fmla="*/ 1 w 9"/>
                    <a:gd name="T1" fmla="*/ 1 h 11"/>
                    <a:gd name="T2" fmla="*/ 7 w 9"/>
                    <a:gd name="T3" fmla="*/ 0 h 11"/>
                    <a:gd name="T4" fmla="*/ 11 w 9"/>
                    <a:gd name="T5" fmla="*/ 2 h 11"/>
                    <a:gd name="T6" fmla="*/ 7 w 9"/>
                    <a:gd name="T7" fmla="*/ 13 h 11"/>
                    <a:gd name="T8" fmla="*/ 7 w 9"/>
                    <a:gd name="T9" fmla="*/ 7 h 11"/>
                    <a:gd name="T10" fmla="*/ 2 w 9"/>
                    <a:gd name="T11" fmla="*/ 5 h 11"/>
                    <a:gd name="T12" fmla="*/ 1 w 9"/>
                    <a:gd name="T13" fmla="*/ 1 h 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11"/>
                    <a:gd name="T23" fmla="*/ 9 w 9"/>
                    <a:gd name="T24" fmla="*/ 11 h 1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11">
                      <a:moveTo>
                        <a:pt x="1" y="1"/>
                      </a:move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7" y="1"/>
                        <a:pt x="9" y="1"/>
                        <a:pt x="9" y="2"/>
                      </a:cubicBezTo>
                      <a:cubicBezTo>
                        <a:pt x="9" y="5"/>
                        <a:pt x="8" y="11"/>
                        <a:pt x="6" y="11"/>
                      </a:cubicBezTo>
                      <a:cubicBezTo>
                        <a:pt x="4" y="10"/>
                        <a:pt x="6" y="6"/>
                        <a:pt x="6" y="6"/>
                      </a:cubicBezTo>
                      <a:cubicBezTo>
                        <a:pt x="5" y="4"/>
                        <a:pt x="3" y="5"/>
                        <a:pt x="2" y="4"/>
                      </a:cubicBezTo>
                      <a:cubicBezTo>
                        <a:pt x="1" y="4"/>
                        <a:pt x="0" y="2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0" name="Freeform 2792"/>
                <p:cNvSpPr>
                  <a:spLocks noChangeAspect="1"/>
                </p:cNvSpPr>
                <p:nvPr/>
              </p:nvSpPr>
              <p:spPr bwMode="auto">
                <a:xfrm>
                  <a:off x="4518025" y="2346325"/>
                  <a:ext cx="6350" cy="7938"/>
                </a:xfrm>
                <a:custGeom>
                  <a:avLst/>
                  <a:gdLst>
                    <a:gd name="T0" fmla="*/ 3 w 3"/>
                    <a:gd name="T1" fmla="*/ 0 h 4"/>
                    <a:gd name="T2" fmla="*/ 4 w 3"/>
                    <a:gd name="T3" fmla="*/ 3 h 4"/>
                    <a:gd name="T4" fmla="*/ 1 w 3"/>
                    <a:gd name="T5" fmla="*/ 5 h 4"/>
                    <a:gd name="T6" fmla="*/ 0 w 3"/>
                    <a:gd name="T7" fmla="*/ 1 h 4"/>
                    <a:gd name="T8" fmla="*/ 3 w 3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2" y="0"/>
                      </a:moveTo>
                      <a:cubicBezTo>
                        <a:pt x="2" y="0"/>
                        <a:pt x="3" y="1"/>
                        <a:pt x="3" y="2"/>
                      </a:cubicBez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0" y="4"/>
                        <a:pt x="0" y="3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1" name="Freeform 2793"/>
                <p:cNvSpPr>
                  <a:spLocks noChangeAspect="1"/>
                </p:cNvSpPr>
                <p:nvPr/>
              </p:nvSpPr>
              <p:spPr bwMode="auto">
                <a:xfrm>
                  <a:off x="4510088" y="2349500"/>
                  <a:ext cx="6350" cy="9525"/>
                </a:xfrm>
                <a:custGeom>
                  <a:avLst/>
                  <a:gdLst>
                    <a:gd name="T0" fmla="*/ 3 w 3"/>
                    <a:gd name="T1" fmla="*/ 0 h 5"/>
                    <a:gd name="T2" fmla="*/ 4 w 3"/>
                    <a:gd name="T3" fmla="*/ 4 h 5"/>
                    <a:gd name="T4" fmla="*/ 3 w 3"/>
                    <a:gd name="T5" fmla="*/ 6 h 5"/>
                    <a:gd name="T6" fmla="*/ 0 w 3"/>
                    <a:gd name="T7" fmla="*/ 2 h 5"/>
                    <a:gd name="T8" fmla="*/ 3 w 3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2" y="0"/>
                      </a:moveTo>
                      <a:cubicBezTo>
                        <a:pt x="3" y="0"/>
                        <a:pt x="3" y="2"/>
                        <a:pt x="3" y="3"/>
                      </a:cubicBezTo>
                      <a:cubicBezTo>
                        <a:pt x="3" y="3"/>
                        <a:pt x="2" y="5"/>
                        <a:pt x="2" y="5"/>
                      </a:cubicBezTo>
                      <a:cubicBezTo>
                        <a:pt x="1" y="4"/>
                        <a:pt x="0" y="3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2" name="Freeform 2794"/>
                <p:cNvSpPr>
                  <a:spLocks noChangeAspect="1"/>
                </p:cNvSpPr>
                <p:nvPr/>
              </p:nvSpPr>
              <p:spPr bwMode="auto">
                <a:xfrm>
                  <a:off x="4651375" y="2376488"/>
                  <a:ext cx="6350" cy="9525"/>
                </a:xfrm>
                <a:custGeom>
                  <a:avLst/>
                  <a:gdLst>
                    <a:gd name="T0" fmla="*/ 3 w 3"/>
                    <a:gd name="T1" fmla="*/ 1 h 5"/>
                    <a:gd name="T2" fmla="*/ 4 w 3"/>
                    <a:gd name="T3" fmla="*/ 4 h 5"/>
                    <a:gd name="T4" fmla="*/ 3 w 3"/>
                    <a:gd name="T5" fmla="*/ 6 h 5"/>
                    <a:gd name="T6" fmla="*/ 0 w 3"/>
                    <a:gd name="T7" fmla="*/ 2 h 5"/>
                    <a:gd name="T8" fmla="*/ 3 w 3"/>
                    <a:gd name="T9" fmla="*/ 1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2" y="1"/>
                      </a:moveTo>
                      <a:cubicBezTo>
                        <a:pt x="3" y="1"/>
                        <a:pt x="3" y="2"/>
                        <a:pt x="3" y="3"/>
                      </a:cubicBezTo>
                      <a:cubicBezTo>
                        <a:pt x="3" y="4"/>
                        <a:pt x="3" y="5"/>
                        <a:pt x="2" y="5"/>
                      </a:cubicBezTo>
                      <a:cubicBezTo>
                        <a:pt x="1" y="5"/>
                        <a:pt x="0" y="3"/>
                        <a:pt x="0" y="2"/>
                      </a:cubicBezTo>
                      <a:cubicBezTo>
                        <a:pt x="0" y="1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3" name="Freeform 2795"/>
                <p:cNvSpPr>
                  <a:spLocks noChangeAspect="1"/>
                </p:cNvSpPr>
                <p:nvPr/>
              </p:nvSpPr>
              <p:spPr bwMode="auto">
                <a:xfrm>
                  <a:off x="4662488" y="2405063"/>
                  <a:ext cx="9525" cy="6350"/>
                </a:xfrm>
                <a:custGeom>
                  <a:avLst/>
                  <a:gdLst>
                    <a:gd name="T0" fmla="*/ 5 w 5"/>
                    <a:gd name="T1" fmla="*/ 3 h 3"/>
                    <a:gd name="T2" fmla="*/ 2 w 5"/>
                    <a:gd name="T3" fmla="*/ 4 h 3"/>
                    <a:gd name="T4" fmla="*/ 0 w 5"/>
                    <a:gd name="T5" fmla="*/ 3 h 3"/>
                    <a:gd name="T6" fmla="*/ 4 w 5"/>
                    <a:gd name="T7" fmla="*/ 0 h 3"/>
                    <a:gd name="T8" fmla="*/ 5 w 5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4" y="2"/>
                      </a:moveTo>
                      <a:cubicBezTo>
                        <a:pt x="4" y="2"/>
                        <a:pt x="3" y="3"/>
                        <a:pt x="2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4" y="0"/>
                        <a:pt x="5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4" name="Freeform 2796"/>
                <p:cNvSpPr>
                  <a:spLocks noChangeAspect="1"/>
                </p:cNvSpPr>
                <p:nvPr/>
              </p:nvSpPr>
              <p:spPr bwMode="auto">
                <a:xfrm>
                  <a:off x="4656138" y="2290763"/>
                  <a:ext cx="9525" cy="6350"/>
                </a:xfrm>
                <a:custGeom>
                  <a:avLst/>
                  <a:gdLst>
                    <a:gd name="T0" fmla="*/ 6 w 5"/>
                    <a:gd name="T1" fmla="*/ 3 h 3"/>
                    <a:gd name="T2" fmla="*/ 4 w 5"/>
                    <a:gd name="T3" fmla="*/ 4 h 3"/>
                    <a:gd name="T4" fmla="*/ 1 w 5"/>
                    <a:gd name="T5" fmla="*/ 1 h 3"/>
                    <a:gd name="T6" fmla="*/ 4 w 5"/>
                    <a:gd name="T7" fmla="*/ 0 h 3"/>
                    <a:gd name="T8" fmla="*/ 6 w 5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cubicBezTo>
                        <a:pt x="5" y="2"/>
                        <a:pt x="3" y="3"/>
                        <a:pt x="3" y="3"/>
                      </a:cubicBezTo>
                      <a:cubicBezTo>
                        <a:pt x="2" y="3"/>
                        <a:pt x="0" y="2"/>
                        <a:pt x="1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4" y="0"/>
                        <a:pt x="5" y="1"/>
                        <a:pt x="5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5" name="Freeform 2797"/>
                <p:cNvSpPr>
                  <a:spLocks noChangeAspect="1"/>
                </p:cNvSpPr>
                <p:nvPr/>
              </p:nvSpPr>
              <p:spPr bwMode="auto">
                <a:xfrm>
                  <a:off x="4697413" y="2262188"/>
                  <a:ext cx="7938" cy="4763"/>
                </a:xfrm>
                <a:custGeom>
                  <a:avLst/>
                  <a:gdLst>
                    <a:gd name="T0" fmla="*/ 5 w 4"/>
                    <a:gd name="T1" fmla="*/ 2 h 2"/>
                    <a:gd name="T2" fmla="*/ 3 w 4"/>
                    <a:gd name="T3" fmla="*/ 3 h 2"/>
                    <a:gd name="T4" fmla="*/ 0 w 4"/>
                    <a:gd name="T5" fmla="*/ 2 h 2"/>
                    <a:gd name="T6" fmla="*/ 3 w 4"/>
                    <a:gd name="T7" fmla="*/ 0 h 2"/>
                    <a:gd name="T8" fmla="*/ 5 w 4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2"/>
                    <a:gd name="T17" fmla="*/ 4 w 4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2">
                      <a:moveTo>
                        <a:pt x="4" y="1"/>
                      </a:move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6" name="Freeform 2798"/>
                <p:cNvSpPr>
                  <a:spLocks noChangeAspect="1"/>
                </p:cNvSpPr>
                <p:nvPr/>
              </p:nvSpPr>
              <p:spPr bwMode="auto">
                <a:xfrm>
                  <a:off x="4705350" y="2251075"/>
                  <a:ext cx="9525" cy="6350"/>
                </a:xfrm>
                <a:custGeom>
                  <a:avLst/>
                  <a:gdLst>
                    <a:gd name="T0" fmla="*/ 6 w 5"/>
                    <a:gd name="T1" fmla="*/ 3 h 3"/>
                    <a:gd name="T2" fmla="*/ 2 w 5"/>
                    <a:gd name="T3" fmla="*/ 4 h 3"/>
                    <a:gd name="T4" fmla="*/ 0 w 5"/>
                    <a:gd name="T5" fmla="*/ 1 h 3"/>
                    <a:gd name="T6" fmla="*/ 4 w 5"/>
                    <a:gd name="T7" fmla="*/ 0 h 3"/>
                    <a:gd name="T8" fmla="*/ 6 w 5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cubicBezTo>
                        <a:pt x="4" y="2"/>
                        <a:pt x="3" y="3"/>
                        <a:pt x="2" y="3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4" y="0"/>
                        <a:pt x="5" y="1"/>
                        <a:pt x="5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7" name="Freeform 2799"/>
                <p:cNvSpPr>
                  <a:spLocks noChangeAspect="1"/>
                </p:cNvSpPr>
                <p:nvPr/>
              </p:nvSpPr>
              <p:spPr bwMode="auto">
                <a:xfrm>
                  <a:off x="4784725" y="2163763"/>
                  <a:ext cx="9525" cy="4763"/>
                </a:xfrm>
                <a:custGeom>
                  <a:avLst/>
                  <a:gdLst>
                    <a:gd name="T0" fmla="*/ 6 w 5"/>
                    <a:gd name="T1" fmla="*/ 2 h 3"/>
                    <a:gd name="T2" fmla="*/ 4 w 5"/>
                    <a:gd name="T3" fmla="*/ 3 h 3"/>
                    <a:gd name="T4" fmla="*/ 1 w 5"/>
                    <a:gd name="T5" fmla="*/ 2 h 3"/>
                    <a:gd name="T6" fmla="*/ 4 w 5"/>
                    <a:gd name="T7" fmla="*/ 0 h 3"/>
                    <a:gd name="T8" fmla="*/ 6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cubicBezTo>
                        <a:pt x="5" y="3"/>
                        <a:pt x="3" y="3"/>
                        <a:pt x="3" y="3"/>
                      </a:cubicBezTo>
                      <a:cubicBezTo>
                        <a:pt x="2" y="3"/>
                        <a:pt x="0" y="3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4" y="0"/>
                        <a:pt x="5" y="1"/>
                        <a:pt x="5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8" name="Freeform 2800"/>
                <p:cNvSpPr>
                  <a:spLocks noChangeAspect="1"/>
                </p:cNvSpPr>
                <p:nvPr/>
              </p:nvSpPr>
              <p:spPr bwMode="auto">
                <a:xfrm>
                  <a:off x="4860925" y="2063750"/>
                  <a:ext cx="9525" cy="6350"/>
                </a:xfrm>
                <a:custGeom>
                  <a:avLst/>
                  <a:gdLst>
                    <a:gd name="T0" fmla="*/ 6 w 5"/>
                    <a:gd name="T1" fmla="*/ 3 h 3"/>
                    <a:gd name="T2" fmla="*/ 2 w 5"/>
                    <a:gd name="T3" fmla="*/ 4 h 3"/>
                    <a:gd name="T4" fmla="*/ 0 w 5"/>
                    <a:gd name="T5" fmla="*/ 3 h 3"/>
                    <a:gd name="T6" fmla="*/ 4 w 5"/>
                    <a:gd name="T7" fmla="*/ 0 h 3"/>
                    <a:gd name="T8" fmla="*/ 6 w 5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cubicBezTo>
                        <a:pt x="4" y="3"/>
                        <a:pt x="3" y="3"/>
                        <a:pt x="2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4" y="0"/>
                        <a:pt x="5" y="1"/>
                        <a:pt x="5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39" name="Freeform 2801"/>
                <p:cNvSpPr>
                  <a:spLocks noChangeAspect="1"/>
                </p:cNvSpPr>
                <p:nvPr/>
              </p:nvSpPr>
              <p:spPr bwMode="auto">
                <a:xfrm>
                  <a:off x="4927600" y="1984375"/>
                  <a:ext cx="7938" cy="6350"/>
                </a:xfrm>
                <a:custGeom>
                  <a:avLst/>
                  <a:gdLst>
                    <a:gd name="T0" fmla="*/ 5 w 4"/>
                    <a:gd name="T1" fmla="*/ 3 h 3"/>
                    <a:gd name="T2" fmla="*/ 3 w 4"/>
                    <a:gd name="T3" fmla="*/ 4 h 3"/>
                    <a:gd name="T4" fmla="*/ 0 w 4"/>
                    <a:gd name="T5" fmla="*/ 3 h 3"/>
                    <a:gd name="T6" fmla="*/ 4 w 4"/>
                    <a:gd name="T7" fmla="*/ 0 h 3"/>
                    <a:gd name="T8" fmla="*/ 5 w 4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3" y="3"/>
                        <a:pt x="2" y="3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3" y="0"/>
                        <a:pt x="4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0" name="Freeform 2802"/>
                <p:cNvSpPr>
                  <a:spLocks noChangeAspect="1"/>
                </p:cNvSpPr>
                <p:nvPr/>
              </p:nvSpPr>
              <p:spPr bwMode="auto">
                <a:xfrm>
                  <a:off x="4935538" y="1978025"/>
                  <a:ext cx="6350" cy="6350"/>
                </a:xfrm>
                <a:custGeom>
                  <a:avLst/>
                  <a:gdLst>
                    <a:gd name="T0" fmla="*/ 4 w 3"/>
                    <a:gd name="T1" fmla="*/ 3 h 3"/>
                    <a:gd name="T2" fmla="*/ 1 w 3"/>
                    <a:gd name="T3" fmla="*/ 4 h 3"/>
                    <a:gd name="T4" fmla="*/ 0 w 3"/>
                    <a:gd name="T5" fmla="*/ 3 h 3"/>
                    <a:gd name="T6" fmla="*/ 3 w 3"/>
                    <a:gd name="T7" fmla="*/ 0 h 3"/>
                    <a:gd name="T8" fmla="*/ 4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2"/>
                      </a:moveTo>
                      <a:cubicBezTo>
                        <a:pt x="3" y="2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0"/>
                        <a:pt x="3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1" name="Freeform 2803"/>
                <p:cNvSpPr>
                  <a:spLocks noChangeAspect="1"/>
                </p:cNvSpPr>
                <p:nvPr/>
              </p:nvSpPr>
              <p:spPr bwMode="auto">
                <a:xfrm>
                  <a:off x="4951413" y="1992313"/>
                  <a:ext cx="4763" cy="4763"/>
                </a:xfrm>
                <a:custGeom>
                  <a:avLst/>
                  <a:gdLst>
                    <a:gd name="T0" fmla="*/ 3 w 3"/>
                    <a:gd name="T1" fmla="*/ 0 h 3"/>
                    <a:gd name="T2" fmla="*/ 2 w 3"/>
                    <a:gd name="T3" fmla="*/ 2 h 3"/>
                    <a:gd name="T4" fmla="*/ 0 w 3"/>
                    <a:gd name="T5" fmla="*/ 3 h 3"/>
                    <a:gd name="T6" fmla="*/ 1 w 3"/>
                    <a:gd name="T7" fmla="*/ 0 h 3"/>
                    <a:gd name="T8" fmla="*/ 3 w 3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0"/>
                      </a:move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2" name="Freeform 2804"/>
                <p:cNvSpPr>
                  <a:spLocks noChangeAspect="1"/>
                </p:cNvSpPr>
                <p:nvPr/>
              </p:nvSpPr>
              <p:spPr bwMode="auto">
                <a:xfrm>
                  <a:off x="4967288" y="1978025"/>
                  <a:ext cx="6350" cy="6350"/>
                </a:xfrm>
                <a:custGeom>
                  <a:avLst/>
                  <a:gdLst>
                    <a:gd name="T0" fmla="*/ 4 w 3"/>
                    <a:gd name="T1" fmla="*/ 0 h 3"/>
                    <a:gd name="T2" fmla="*/ 3 w 3"/>
                    <a:gd name="T3" fmla="*/ 3 h 3"/>
                    <a:gd name="T4" fmla="*/ 0 w 3"/>
                    <a:gd name="T5" fmla="*/ 4 h 3"/>
                    <a:gd name="T6" fmla="*/ 1 w 3"/>
                    <a:gd name="T7" fmla="*/ 0 h 3"/>
                    <a:gd name="T8" fmla="*/ 4 w 3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0"/>
                      </a:move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3" name="Freeform 2805"/>
                <p:cNvSpPr>
                  <a:spLocks noChangeAspect="1"/>
                </p:cNvSpPr>
                <p:nvPr/>
              </p:nvSpPr>
              <p:spPr bwMode="auto">
                <a:xfrm>
                  <a:off x="5008563" y="1974850"/>
                  <a:ext cx="6350" cy="3175"/>
                </a:xfrm>
                <a:custGeom>
                  <a:avLst/>
                  <a:gdLst>
                    <a:gd name="T0" fmla="*/ 4 w 4"/>
                    <a:gd name="T1" fmla="*/ 2 h 2"/>
                    <a:gd name="T2" fmla="*/ 2 w 4"/>
                    <a:gd name="T3" fmla="*/ 2 h 2"/>
                    <a:gd name="T4" fmla="*/ 0 w 4"/>
                    <a:gd name="T5" fmla="*/ 1 h 2"/>
                    <a:gd name="T6" fmla="*/ 3 w 4"/>
                    <a:gd name="T7" fmla="*/ 0 h 2"/>
                    <a:gd name="T8" fmla="*/ 4 w 4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2"/>
                    <a:gd name="T17" fmla="*/ 4 w 4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2">
                      <a:moveTo>
                        <a:pt x="4" y="2"/>
                      </a:move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4" y="0"/>
                        <a:pt x="4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4" name="Freeform 2806"/>
                <p:cNvSpPr>
                  <a:spLocks noChangeAspect="1"/>
                </p:cNvSpPr>
                <p:nvPr/>
              </p:nvSpPr>
              <p:spPr bwMode="auto">
                <a:xfrm>
                  <a:off x="5037138" y="1947863"/>
                  <a:ext cx="6350" cy="4763"/>
                </a:xfrm>
                <a:custGeom>
                  <a:avLst/>
                  <a:gdLst>
                    <a:gd name="T0" fmla="*/ 4 w 4"/>
                    <a:gd name="T1" fmla="*/ 3 h 2"/>
                    <a:gd name="T2" fmla="*/ 2 w 4"/>
                    <a:gd name="T3" fmla="*/ 3 h 2"/>
                    <a:gd name="T4" fmla="*/ 0 w 4"/>
                    <a:gd name="T5" fmla="*/ 2 h 2"/>
                    <a:gd name="T6" fmla="*/ 3 w 4"/>
                    <a:gd name="T7" fmla="*/ 0 h 2"/>
                    <a:gd name="T8" fmla="*/ 4 w 4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2"/>
                    <a:gd name="T17" fmla="*/ 4 w 4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2">
                      <a:moveTo>
                        <a:pt x="4" y="2"/>
                      </a:moveTo>
                      <a:cubicBezTo>
                        <a:pt x="4" y="2"/>
                        <a:pt x="2" y="2"/>
                        <a:pt x="2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0"/>
                        <a:pt x="4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5" name="Freeform 2807"/>
                <p:cNvSpPr>
                  <a:spLocks noChangeAspect="1"/>
                </p:cNvSpPr>
                <p:nvPr/>
              </p:nvSpPr>
              <p:spPr bwMode="auto">
                <a:xfrm>
                  <a:off x="5041900" y="1955800"/>
                  <a:ext cx="7938" cy="3175"/>
                </a:xfrm>
                <a:custGeom>
                  <a:avLst/>
                  <a:gdLst>
                    <a:gd name="T0" fmla="*/ 5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  <a:gd name="T6" fmla="*/ 4 w 4"/>
                    <a:gd name="T7" fmla="*/ 0 h 2"/>
                    <a:gd name="T8" fmla="*/ 5 w 4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2"/>
                    <a:gd name="T17" fmla="*/ 4 w 4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2">
                      <a:moveTo>
                        <a:pt x="4" y="1"/>
                      </a:moveTo>
                      <a:cubicBezTo>
                        <a:pt x="4" y="2"/>
                        <a:pt x="2" y="2"/>
                        <a:pt x="2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0"/>
                        <a:pt x="4" y="1"/>
                        <a:pt x="4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6" name="Freeform 2808"/>
                <p:cNvSpPr>
                  <a:spLocks noChangeAspect="1"/>
                </p:cNvSpPr>
                <p:nvPr/>
              </p:nvSpPr>
              <p:spPr bwMode="auto">
                <a:xfrm>
                  <a:off x="5067300" y="1943100"/>
                  <a:ext cx="11113" cy="6350"/>
                </a:xfrm>
                <a:custGeom>
                  <a:avLst/>
                  <a:gdLst>
                    <a:gd name="T0" fmla="*/ 7 w 6"/>
                    <a:gd name="T1" fmla="*/ 3 h 4"/>
                    <a:gd name="T2" fmla="*/ 4 w 6"/>
                    <a:gd name="T3" fmla="*/ 4 h 4"/>
                    <a:gd name="T4" fmla="*/ 1 w 6"/>
                    <a:gd name="T5" fmla="*/ 2 h 4"/>
                    <a:gd name="T6" fmla="*/ 5 w 6"/>
                    <a:gd name="T7" fmla="*/ 0 h 4"/>
                    <a:gd name="T8" fmla="*/ 7 w 6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3"/>
                      </a:moveTo>
                      <a:cubicBezTo>
                        <a:pt x="6" y="4"/>
                        <a:pt x="4" y="4"/>
                        <a:pt x="3" y="4"/>
                      </a:cubicBezTo>
                      <a:cubicBezTo>
                        <a:pt x="2" y="3"/>
                        <a:pt x="0" y="3"/>
                        <a:pt x="1" y="2"/>
                      </a:cubicBezTo>
                      <a:cubicBezTo>
                        <a:pt x="1" y="1"/>
                        <a:pt x="3" y="0"/>
                        <a:pt x="4" y="0"/>
                      </a:cubicBezTo>
                      <a:cubicBezTo>
                        <a:pt x="5" y="1"/>
                        <a:pt x="6" y="2"/>
                        <a:pt x="6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7" name="Freeform 2809"/>
                <p:cNvSpPr>
                  <a:spLocks noChangeAspect="1"/>
                </p:cNvSpPr>
                <p:nvPr/>
              </p:nvSpPr>
              <p:spPr bwMode="auto">
                <a:xfrm>
                  <a:off x="4795838" y="2168525"/>
                  <a:ext cx="9525" cy="15875"/>
                </a:xfrm>
                <a:custGeom>
                  <a:avLst/>
                  <a:gdLst>
                    <a:gd name="T0" fmla="*/ 6 w 5"/>
                    <a:gd name="T1" fmla="*/ 1 h 8"/>
                    <a:gd name="T2" fmla="*/ 5 w 5"/>
                    <a:gd name="T3" fmla="*/ 7 h 8"/>
                    <a:gd name="T4" fmla="*/ 1 w 5"/>
                    <a:gd name="T5" fmla="*/ 9 h 8"/>
                    <a:gd name="T6" fmla="*/ 1 w 5"/>
                    <a:gd name="T7" fmla="*/ 3 h 8"/>
                    <a:gd name="T8" fmla="*/ 6 w 5"/>
                    <a:gd name="T9" fmla="*/ 1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8"/>
                    <a:gd name="T17" fmla="*/ 5 w 5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8">
                      <a:moveTo>
                        <a:pt x="5" y="1"/>
                      </a:moveTo>
                      <a:cubicBezTo>
                        <a:pt x="5" y="2"/>
                        <a:pt x="5" y="4"/>
                        <a:pt x="4" y="6"/>
                      </a:cubicBezTo>
                      <a:cubicBezTo>
                        <a:pt x="3" y="7"/>
                        <a:pt x="1" y="8"/>
                        <a:pt x="1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0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8" name="Freeform 2810"/>
                <p:cNvSpPr>
                  <a:spLocks noChangeAspect="1"/>
                </p:cNvSpPr>
                <p:nvPr/>
              </p:nvSpPr>
              <p:spPr bwMode="auto">
                <a:xfrm>
                  <a:off x="4386263" y="2309813"/>
                  <a:ext cx="7938" cy="6350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1 h 3"/>
                    <a:gd name="T4" fmla="*/ 4 w 4"/>
                    <a:gd name="T5" fmla="*/ 3 h 3"/>
                    <a:gd name="T6" fmla="*/ 0 w 4"/>
                    <a:gd name="T7" fmla="*/ 3 h 3"/>
                    <a:gd name="T8" fmla="*/ 0 w 4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0" y="0"/>
                      </a:move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3" y="1"/>
                        <a:pt x="4" y="2"/>
                        <a:pt x="3" y="2"/>
                      </a:cubicBezTo>
                      <a:cubicBezTo>
                        <a:pt x="3" y="3"/>
                        <a:pt x="1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9" name="Freeform 2811"/>
                <p:cNvSpPr>
                  <a:spLocks noChangeAspect="1"/>
                </p:cNvSpPr>
                <p:nvPr/>
              </p:nvSpPr>
              <p:spPr bwMode="auto">
                <a:xfrm>
                  <a:off x="4384675" y="2317750"/>
                  <a:ext cx="7938" cy="7938"/>
                </a:xfrm>
                <a:custGeom>
                  <a:avLst/>
                  <a:gdLst>
                    <a:gd name="T0" fmla="*/ 1 w 4"/>
                    <a:gd name="T1" fmla="*/ 1 h 4"/>
                    <a:gd name="T2" fmla="*/ 4 w 4"/>
                    <a:gd name="T3" fmla="*/ 3 h 4"/>
                    <a:gd name="T4" fmla="*/ 4 w 4"/>
                    <a:gd name="T5" fmla="*/ 5 h 4"/>
                    <a:gd name="T6" fmla="*/ 1 w 4"/>
                    <a:gd name="T7" fmla="*/ 3 h 4"/>
                    <a:gd name="T8" fmla="*/ 1 w 4"/>
                    <a:gd name="T9" fmla="*/ 1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1" y="1"/>
                      </a:moveTo>
                      <a:cubicBezTo>
                        <a:pt x="2" y="1"/>
                        <a:pt x="3" y="1"/>
                        <a:pt x="3" y="2"/>
                      </a:cubicBezTo>
                      <a:cubicBezTo>
                        <a:pt x="4" y="3"/>
                        <a:pt x="4" y="4"/>
                        <a:pt x="3" y="4"/>
                      </a:cubicBezTo>
                      <a:cubicBezTo>
                        <a:pt x="2" y="4"/>
                        <a:pt x="1" y="3"/>
                        <a:pt x="1" y="2"/>
                      </a:cubicBezTo>
                      <a:cubicBezTo>
                        <a:pt x="0" y="1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0" name="Freeform 2812"/>
                <p:cNvSpPr>
                  <a:spLocks noChangeAspect="1"/>
                </p:cNvSpPr>
                <p:nvPr/>
              </p:nvSpPr>
              <p:spPr bwMode="auto">
                <a:xfrm>
                  <a:off x="4392613" y="2290763"/>
                  <a:ext cx="7938" cy="6350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1 h 3"/>
                    <a:gd name="T4" fmla="*/ 4 w 4"/>
                    <a:gd name="T5" fmla="*/ 4 h 3"/>
                    <a:gd name="T6" fmla="*/ 1 w 4"/>
                    <a:gd name="T7" fmla="*/ 1 h 3"/>
                    <a:gd name="T8" fmla="*/ 1 w 4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1" y="0"/>
                      </a:move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2" y="3"/>
                        <a:pt x="1" y="2"/>
                        <a:pt x="1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1" name="Freeform 2813"/>
                <p:cNvSpPr>
                  <a:spLocks noChangeAspect="1"/>
                </p:cNvSpPr>
                <p:nvPr/>
              </p:nvSpPr>
              <p:spPr bwMode="auto">
                <a:xfrm>
                  <a:off x="4375150" y="2297113"/>
                  <a:ext cx="7938" cy="4763"/>
                </a:xfrm>
                <a:custGeom>
                  <a:avLst/>
                  <a:gdLst>
                    <a:gd name="T0" fmla="*/ 1 w 4"/>
                    <a:gd name="T1" fmla="*/ 0 h 3"/>
                    <a:gd name="T2" fmla="*/ 4 w 4"/>
                    <a:gd name="T3" fmla="*/ 1 h 3"/>
                    <a:gd name="T4" fmla="*/ 4 w 4"/>
                    <a:gd name="T5" fmla="*/ 3 h 3"/>
                    <a:gd name="T6" fmla="*/ 0 w 4"/>
                    <a:gd name="T7" fmla="*/ 2 h 3"/>
                    <a:gd name="T8" fmla="*/ 1 w 4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1" y="0"/>
                      </a:moveTo>
                      <a:cubicBezTo>
                        <a:pt x="1" y="0"/>
                        <a:pt x="2" y="1"/>
                        <a:pt x="3" y="1"/>
                      </a:cubicBezTo>
                      <a:cubicBezTo>
                        <a:pt x="3" y="2"/>
                        <a:pt x="4" y="2"/>
                        <a:pt x="3" y="3"/>
                      </a:cubicBezTo>
                      <a:cubicBezTo>
                        <a:pt x="2" y="3"/>
                        <a:pt x="1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2" name="Freeform 2814"/>
                <p:cNvSpPr>
                  <a:spLocks noChangeAspect="1"/>
                </p:cNvSpPr>
                <p:nvPr/>
              </p:nvSpPr>
              <p:spPr bwMode="auto">
                <a:xfrm>
                  <a:off x="4502150" y="2354263"/>
                  <a:ext cx="6350" cy="9525"/>
                </a:xfrm>
                <a:custGeom>
                  <a:avLst/>
                  <a:gdLst>
                    <a:gd name="T0" fmla="*/ 3 w 3"/>
                    <a:gd name="T1" fmla="*/ 1 h 5"/>
                    <a:gd name="T2" fmla="*/ 4 w 3"/>
                    <a:gd name="T3" fmla="*/ 4 h 5"/>
                    <a:gd name="T4" fmla="*/ 1 w 3"/>
                    <a:gd name="T5" fmla="*/ 6 h 5"/>
                    <a:gd name="T6" fmla="*/ 0 w 3"/>
                    <a:gd name="T7" fmla="*/ 2 h 5"/>
                    <a:gd name="T8" fmla="*/ 3 w 3"/>
                    <a:gd name="T9" fmla="*/ 1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2" y="1"/>
                      </a:moveTo>
                      <a:cubicBezTo>
                        <a:pt x="2" y="1"/>
                        <a:pt x="3" y="2"/>
                        <a:pt x="3" y="3"/>
                      </a:cubicBezTo>
                      <a:cubicBezTo>
                        <a:pt x="3" y="4"/>
                        <a:pt x="2" y="5"/>
                        <a:pt x="1" y="5"/>
                      </a:cubicBezTo>
                      <a:cubicBezTo>
                        <a:pt x="1" y="5"/>
                        <a:pt x="0" y="3"/>
                        <a:pt x="0" y="2"/>
                      </a:cubicBezTo>
                      <a:cubicBezTo>
                        <a:pt x="0" y="1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3" name="Freeform 2815"/>
                <p:cNvSpPr>
                  <a:spLocks noChangeAspect="1"/>
                </p:cNvSpPr>
                <p:nvPr/>
              </p:nvSpPr>
              <p:spPr bwMode="auto">
                <a:xfrm>
                  <a:off x="4378325" y="2292350"/>
                  <a:ext cx="14288" cy="14288"/>
                </a:xfrm>
                <a:custGeom>
                  <a:avLst/>
                  <a:gdLst>
                    <a:gd name="T0" fmla="*/ 0 w 7"/>
                    <a:gd name="T1" fmla="*/ 1 h 7"/>
                    <a:gd name="T2" fmla="*/ 6 w 7"/>
                    <a:gd name="T3" fmla="*/ 5 h 7"/>
                    <a:gd name="T4" fmla="*/ 8 w 7"/>
                    <a:gd name="T5" fmla="*/ 9 h 7"/>
                    <a:gd name="T6" fmla="*/ 4 w 7"/>
                    <a:gd name="T7" fmla="*/ 6 h 7"/>
                    <a:gd name="T8" fmla="*/ 0 w 7"/>
                    <a:gd name="T9" fmla="*/ 1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0" y="1"/>
                      </a:moveTo>
                      <a:cubicBezTo>
                        <a:pt x="2" y="0"/>
                        <a:pt x="3" y="2"/>
                        <a:pt x="5" y="4"/>
                      </a:cubicBezTo>
                      <a:cubicBezTo>
                        <a:pt x="5" y="5"/>
                        <a:pt x="7" y="6"/>
                        <a:pt x="6" y="7"/>
                      </a:cubicBezTo>
                      <a:cubicBezTo>
                        <a:pt x="5" y="7"/>
                        <a:pt x="4" y="6"/>
                        <a:pt x="3" y="5"/>
                      </a:cubicBezTo>
                      <a:cubicBezTo>
                        <a:pt x="2" y="4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4" name="Freeform 2816"/>
                <p:cNvSpPr>
                  <a:spLocks noChangeAspect="1"/>
                </p:cNvSpPr>
                <p:nvPr/>
              </p:nvSpPr>
              <p:spPr bwMode="auto">
                <a:xfrm>
                  <a:off x="4705350" y="2260600"/>
                  <a:ext cx="12700" cy="12700"/>
                </a:xfrm>
                <a:custGeom>
                  <a:avLst/>
                  <a:gdLst>
                    <a:gd name="T0" fmla="*/ 1 w 7"/>
                    <a:gd name="T1" fmla="*/ 1 h 7"/>
                    <a:gd name="T2" fmla="*/ 6 w 7"/>
                    <a:gd name="T3" fmla="*/ 5 h 7"/>
                    <a:gd name="T4" fmla="*/ 8 w 7"/>
                    <a:gd name="T5" fmla="*/ 8 h 7"/>
                    <a:gd name="T6" fmla="*/ 3 w 7"/>
                    <a:gd name="T7" fmla="*/ 5 h 7"/>
                    <a:gd name="T8" fmla="*/ 1 w 7"/>
                    <a:gd name="T9" fmla="*/ 1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1" y="1"/>
                      </a:moveTo>
                      <a:cubicBezTo>
                        <a:pt x="3" y="0"/>
                        <a:pt x="4" y="2"/>
                        <a:pt x="5" y="4"/>
                      </a:cubicBezTo>
                      <a:cubicBezTo>
                        <a:pt x="6" y="5"/>
                        <a:pt x="7" y="6"/>
                        <a:pt x="7" y="7"/>
                      </a:cubicBezTo>
                      <a:cubicBezTo>
                        <a:pt x="5" y="7"/>
                        <a:pt x="4" y="5"/>
                        <a:pt x="3" y="4"/>
                      </a:cubicBezTo>
                      <a:cubicBezTo>
                        <a:pt x="2" y="3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5" name="Freeform 2817"/>
                <p:cNvSpPr>
                  <a:spLocks noChangeAspect="1"/>
                </p:cNvSpPr>
                <p:nvPr/>
              </p:nvSpPr>
              <p:spPr bwMode="auto">
                <a:xfrm>
                  <a:off x="4718050" y="2233613"/>
                  <a:ext cx="11113" cy="6350"/>
                </a:xfrm>
                <a:custGeom>
                  <a:avLst/>
                  <a:gdLst>
                    <a:gd name="T0" fmla="*/ 0 w 6"/>
                    <a:gd name="T1" fmla="*/ 3 h 3"/>
                    <a:gd name="T2" fmla="*/ 4 w 6"/>
                    <a:gd name="T3" fmla="*/ 0 h 3"/>
                    <a:gd name="T4" fmla="*/ 7 w 6"/>
                    <a:gd name="T5" fmla="*/ 1 h 3"/>
                    <a:gd name="T6" fmla="*/ 4 w 6"/>
                    <a:gd name="T7" fmla="*/ 3 h 3"/>
                    <a:gd name="T8" fmla="*/ 0 w 6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0" y="2"/>
                      </a:move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4" y="0"/>
                        <a:pt x="6" y="0"/>
                        <a:pt x="6" y="1"/>
                      </a:cubicBezTo>
                      <a:cubicBezTo>
                        <a:pt x="5" y="2"/>
                        <a:pt x="4" y="2"/>
                        <a:pt x="3" y="2"/>
                      </a:cubicBezTo>
                      <a:cubicBezTo>
                        <a:pt x="2" y="3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6" name="Freeform 2818"/>
                <p:cNvSpPr>
                  <a:spLocks noChangeAspect="1"/>
                </p:cNvSpPr>
                <p:nvPr/>
              </p:nvSpPr>
              <p:spPr bwMode="auto">
                <a:xfrm>
                  <a:off x="4802188" y="2144713"/>
                  <a:ext cx="7938" cy="11113"/>
                </a:xfrm>
                <a:custGeom>
                  <a:avLst/>
                  <a:gdLst>
                    <a:gd name="T0" fmla="*/ 1 w 4"/>
                    <a:gd name="T1" fmla="*/ 6 h 6"/>
                    <a:gd name="T2" fmla="*/ 3 w 4"/>
                    <a:gd name="T3" fmla="*/ 2 h 6"/>
                    <a:gd name="T4" fmla="*/ 5 w 4"/>
                    <a:gd name="T5" fmla="*/ 1 h 6"/>
                    <a:gd name="T6" fmla="*/ 4 w 4"/>
                    <a:gd name="T7" fmla="*/ 5 h 6"/>
                    <a:gd name="T8" fmla="*/ 1 w 4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1" y="5"/>
                      </a:moveTo>
                      <a:cubicBezTo>
                        <a:pt x="0" y="4"/>
                        <a:pt x="1" y="3"/>
                        <a:pt x="2" y="2"/>
                      </a:cubicBezTo>
                      <a:cubicBezTo>
                        <a:pt x="2" y="1"/>
                        <a:pt x="3" y="0"/>
                        <a:pt x="4" y="1"/>
                      </a:cubicBezTo>
                      <a:cubicBezTo>
                        <a:pt x="4" y="2"/>
                        <a:pt x="3" y="3"/>
                        <a:pt x="3" y="4"/>
                      </a:cubicBezTo>
                      <a:cubicBezTo>
                        <a:pt x="2" y="4"/>
                        <a:pt x="1" y="6"/>
                        <a:pt x="1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7" name="Freeform 2819"/>
                <p:cNvSpPr>
                  <a:spLocks noChangeAspect="1"/>
                </p:cNvSpPr>
                <p:nvPr/>
              </p:nvSpPr>
              <p:spPr bwMode="auto">
                <a:xfrm>
                  <a:off x="4946650" y="1981200"/>
                  <a:ext cx="11113" cy="9525"/>
                </a:xfrm>
                <a:custGeom>
                  <a:avLst/>
                  <a:gdLst>
                    <a:gd name="T0" fmla="*/ 1 w 6"/>
                    <a:gd name="T1" fmla="*/ 1 h 5"/>
                    <a:gd name="T2" fmla="*/ 5 w 6"/>
                    <a:gd name="T3" fmla="*/ 2 h 5"/>
                    <a:gd name="T4" fmla="*/ 6 w 6"/>
                    <a:gd name="T5" fmla="*/ 6 h 5"/>
                    <a:gd name="T6" fmla="*/ 2 w 6"/>
                    <a:gd name="T7" fmla="*/ 4 h 5"/>
                    <a:gd name="T8" fmla="*/ 1 w 6"/>
                    <a:gd name="T9" fmla="*/ 1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5"/>
                    <a:gd name="T17" fmla="*/ 6 w 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5">
                      <a:moveTo>
                        <a:pt x="1" y="1"/>
                      </a:moveTo>
                      <a:cubicBezTo>
                        <a:pt x="2" y="0"/>
                        <a:pt x="3" y="1"/>
                        <a:pt x="4" y="2"/>
                      </a:cubicBezTo>
                      <a:cubicBezTo>
                        <a:pt x="5" y="3"/>
                        <a:pt x="6" y="4"/>
                        <a:pt x="5" y="5"/>
                      </a:cubicBezTo>
                      <a:cubicBezTo>
                        <a:pt x="4" y="5"/>
                        <a:pt x="3" y="4"/>
                        <a:pt x="2" y="3"/>
                      </a:cubicBezTo>
                      <a:cubicBezTo>
                        <a:pt x="2" y="3"/>
                        <a:pt x="0" y="2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8" name="Freeform 2820"/>
                <p:cNvSpPr>
                  <a:spLocks noChangeAspect="1"/>
                </p:cNvSpPr>
                <p:nvPr/>
              </p:nvSpPr>
              <p:spPr bwMode="auto">
                <a:xfrm>
                  <a:off x="4716463" y="2239963"/>
                  <a:ext cx="11113" cy="9525"/>
                </a:xfrm>
                <a:custGeom>
                  <a:avLst/>
                  <a:gdLst>
                    <a:gd name="T0" fmla="*/ 1 w 6"/>
                    <a:gd name="T1" fmla="*/ 5 h 5"/>
                    <a:gd name="T2" fmla="*/ 4 w 6"/>
                    <a:gd name="T3" fmla="*/ 1 h 5"/>
                    <a:gd name="T4" fmla="*/ 7 w 6"/>
                    <a:gd name="T5" fmla="*/ 1 h 5"/>
                    <a:gd name="T6" fmla="*/ 5 w 6"/>
                    <a:gd name="T7" fmla="*/ 5 h 5"/>
                    <a:gd name="T8" fmla="*/ 1 w 6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5"/>
                    <a:gd name="T17" fmla="*/ 6 w 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5">
                      <a:moveTo>
                        <a:pt x="1" y="4"/>
                      </a:moveTo>
                      <a:cubicBezTo>
                        <a:pt x="0" y="3"/>
                        <a:pt x="2" y="2"/>
                        <a:pt x="3" y="1"/>
                      </a:cubicBezTo>
                      <a:cubicBezTo>
                        <a:pt x="4" y="1"/>
                        <a:pt x="6" y="0"/>
                        <a:pt x="6" y="1"/>
                      </a:cubicBezTo>
                      <a:cubicBezTo>
                        <a:pt x="6" y="2"/>
                        <a:pt x="5" y="3"/>
                        <a:pt x="4" y="4"/>
                      </a:cubicBezTo>
                      <a:cubicBezTo>
                        <a:pt x="3" y="4"/>
                        <a:pt x="1" y="5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9" name="Freeform 2821"/>
                <p:cNvSpPr>
                  <a:spLocks noChangeAspect="1"/>
                </p:cNvSpPr>
                <p:nvPr/>
              </p:nvSpPr>
              <p:spPr bwMode="auto">
                <a:xfrm>
                  <a:off x="4384675" y="2292350"/>
                  <a:ext cx="9525" cy="9525"/>
                </a:xfrm>
                <a:custGeom>
                  <a:avLst/>
                  <a:gdLst>
                    <a:gd name="T0" fmla="*/ 0 w 5"/>
                    <a:gd name="T1" fmla="*/ 0 h 5"/>
                    <a:gd name="T2" fmla="*/ 5 w 5"/>
                    <a:gd name="T3" fmla="*/ 2 h 5"/>
                    <a:gd name="T4" fmla="*/ 6 w 5"/>
                    <a:gd name="T5" fmla="*/ 6 h 5"/>
                    <a:gd name="T6" fmla="*/ 4 w 5"/>
                    <a:gd name="T7" fmla="*/ 4 h 5"/>
                    <a:gd name="T8" fmla="*/ 0 w 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5"/>
                    <a:gd name="T17" fmla="*/ 5 w 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5">
                      <a:moveTo>
                        <a:pt x="0" y="0"/>
                      </a:moveTo>
                      <a:cubicBezTo>
                        <a:pt x="1" y="0"/>
                        <a:pt x="3" y="2"/>
                        <a:pt x="4" y="2"/>
                      </a:cubicBezTo>
                      <a:cubicBezTo>
                        <a:pt x="5" y="3"/>
                        <a:pt x="5" y="4"/>
                        <a:pt x="5" y="5"/>
                      </a:cubicBezTo>
                      <a:cubicBezTo>
                        <a:pt x="4" y="5"/>
                        <a:pt x="4" y="4"/>
                        <a:pt x="3" y="3"/>
                      </a:cubicBezTo>
                      <a:cubicBezTo>
                        <a:pt x="2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0" name="Freeform 2822"/>
                <p:cNvSpPr>
                  <a:spLocks noChangeAspect="1"/>
                </p:cNvSpPr>
                <p:nvPr/>
              </p:nvSpPr>
              <p:spPr bwMode="auto">
                <a:xfrm>
                  <a:off x="4900613" y="2471738"/>
                  <a:ext cx="17463" cy="46038"/>
                </a:xfrm>
                <a:custGeom>
                  <a:avLst/>
                  <a:gdLst>
                    <a:gd name="T0" fmla="*/ 11 w 9"/>
                    <a:gd name="T1" fmla="*/ 1 h 24"/>
                    <a:gd name="T2" fmla="*/ 6 w 9"/>
                    <a:gd name="T3" fmla="*/ 19 h 24"/>
                    <a:gd name="T4" fmla="*/ 1 w 9"/>
                    <a:gd name="T5" fmla="*/ 28 h 24"/>
                    <a:gd name="T6" fmla="*/ 1 w 9"/>
                    <a:gd name="T7" fmla="*/ 23 h 24"/>
                    <a:gd name="T8" fmla="*/ 6 w 9"/>
                    <a:gd name="T9" fmla="*/ 6 h 24"/>
                    <a:gd name="T10" fmla="*/ 9 w 9"/>
                    <a:gd name="T11" fmla="*/ 1 h 24"/>
                    <a:gd name="T12" fmla="*/ 11 w 9"/>
                    <a:gd name="T13" fmla="*/ 1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24"/>
                    <a:gd name="T23" fmla="*/ 9 w 9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24">
                      <a:moveTo>
                        <a:pt x="9" y="1"/>
                      </a:moveTo>
                      <a:cubicBezTo>
                        <a:pt x="8" y="6"/>
                        <a:pt x="7" y="11"/>
                        <a:pt x="5" y="16"/>
                      </a:cubicBezTo>
                      <a:cubicBezTo>
                        <a:pt x="4" y="18"/>
                        <a:pt x="3" y="21"/>
                        <a:pt x="1" y="23"/>
                      </a:cubicBezTo>
                      <a:cubicBezTo>
                        <a:pt x="0" y="24"/>
                        <a:pt x="1" y="20"/>
                        <a:pt x="1" y="19"/>
                      </a:cubicBezTo>
                      <a:cubicBezTo>
                        <a:pt x="2" y="14"/>
                        <a:pt x="4" y="10"/>
                        <a:pt x="5" y="5"/>
                      </a:cubicBezTo>
                      <a:cubicBezTo>
                        <a:pt x="6" y="4"/>
                        <a:pt x="6" y="2"/>
                        <a:pt x="7" y="1"/>
                      </a:cubicBezTo>
                      <a:cubicBezTo>
                        <a:pt x="7" y="1"/>
                        <a:pt x="9" y="0"/>
                        <a:pt x="9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1" name="Freeform 2823"/>
                <p:cNvSpPr>
                  <a:spLocks noChangeAspect="1"/>
                </p:cNvSpPr>
                <p:nvPr/>
              </p:nvSpPr>
              <p:spPr bwMode="auto">
                <a:xfrm>
                  <a:off x="4937125" y="2452688"/>
                  <a:ext cx="28575" cy="39688"/>
                </a:xfrm>
                <a:custGeom>
                  <a:avLst/>
                  <a:gdLst>
                    <a:gd name="T0" fmla="*/ 18 w 15"/>
                    <a:gd name="T1" fmla="*/ 1 h 21"/>
                    <a:gd name="T2" fmla="*/ 10 w 15"/>
                    <a:gd name="T3" fmla="*/ 7 h 21"/>
                    <a:gd name="T4" fmla="*/ 10 w 15"/>
                    <a:gd name="T5" fmla="*/ 18 h 21"/>
                    <a:gd name="T6" fmla="*/ 5 w 15"/>
                    <a:gd name="T7" fmla="*/ 25 h 21"/>
                    <a:gd name="T8" fmla="*/ 5 w 15"/>
                    <a:gd name="T9" fmla="*/ 18 h 21"/>
                    <a:gd name="T10" fmla="*/ 2 w 15"/>
                    <a:gd name="T11" fmla="*/ 10 h 21"/>
                    <a:gd name="T12" fmla="*/ 13 w 15"/>
                    <a:gd name="T13" fmla="*/ 0 h 21"/>
                    <a:gd name="T14" fmla="*/ 18 w 15"/>
                    <a:gd name="T15" fmla="*/ 1 h 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"/>
                    <a:gd name="T25" fmla="*/ 0 h 21"/>
                    <a:gd name="T26" fmla="*/ 15 w 15"/>
                    <a:gd name="T27" fmla="*/ 21 h 2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" h="21">
                      <a:moveTo>
                        <a:pt x="15" y="1"/>
                      </a:moveTo>
                      <a:cubicBezTo>
                        <a:pt x="13" y="3"/>
                        <a:pt x="9" y="3"/>
                        <a:pt x="8" y="6"/>
                      </a:cubicBezTo>
                      <a:cubicBezTo>
                        <a:pt x="7" y="9"/>
                        <a:pt x="9" y="12"/>
                        <a:pt x="8" y="15"/>
                      </a:cubicBezTo>
                      <a:cubicBezTo>
                        <a:pt x="7" y="17"/>
                        <a:pt x="6" y="21"/>
                        <a:pt x="4" y="21"/>
                      </a:cubicBezTo>
                      <a:cubicBezTo>
                        <a:pt x="3" y="21"/>
                        <a:pt x="4" y="17"/>
                        <a:pt x="4" y="15"/>
                      </a:cubicBezTo>
                      <a:cubicBezTo>
                        <a:pt x="3" y="13"/>
                        <a:pt x="0" y="10"/>
                        <a:pt x="2" y="8"/>
                      </a:cubicBezTo>
                      <a:cubicBezTo>
                        <a:pt x="3" y="4"/>
                        <a:pt x="8" y="2"/>
                        <a:pt x="11" y="0"/>
                      </a:cubicBezTo>
                      <a:cubicBezTo>
                        <a:pt x="12" y="0"/>
                        <a:pt x="15" y="0"/>
                        <a:pt x="1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2" name="Freeform 2824"/>
                <p:cNvSpPr>
                  <a:spLocks noChangeAspect="1"/>
                </p:cNvSpPr>
                <p:nvPr/>
              </p:nvSpPr>
              <p:spPr bwMode="auto">
                <a:xfrm>
                  <a:off x="4965700" y="2363788"/>
                  <a:ext cx="20638" cy="14288"/>
                </a:xfrm>
                <a:custGeom>
                  <a:avLst/>
                  <a:gdLst>
                    <a:gd name="T0" fmla="*/ 1 w 11"/>
                    <a:gd name="T1" fmla="*/ 3 h 8"/>
                    <a:gd name="T2" fmla="*/ 6 w 11"/>
                    <a:gd name="T3" fmla="*/ 6 h 8"/>
                    <a:gd name="T4" fmla="*/ 9 w 11"/>
                    <a:gd name="T5" fmla="*/ 1 h 8"/>
                    <a:gd name="T6" fmla="*/ 13 w 11"/>
                    <a:gd name="T7" fmla="*/ 7 h 8"/>
                    <a:gd name="T8" fmla="*/ 8 w 11"/>
                    <a:gd name="T9" fmla="*/ 8 h 8"/>
                    <a:gd name="T10" fmla="*/ 5 w 11"/>
                    <a:gd name="T11" fmla="*/ 7 h 8"/>
                    <a:gd name="T12" fmla="*/ 2 w 11"/>
                    <a:gd name="T13" fmla="*/ 8 h 8"/>
                    <a:gd name="T14" fmla="*/ 1 w 11"/>
                    <a:gd name="T15" fmla="*/ 3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"/>
                    <a:gd name="T25" fmla="*/ 0 h 8"/>
                    <a:gd name="T26" fmla="*/ 11 w 11"/>
                    <a:gd name="T27" fmla="*/ 8 h 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" h="8">
                      <a:moveTo>
                        <a:pt x="1" y="3"/>
                      </a:moveTo>
                      <a:cubicBezTo>
                        <a:pt x="2" y="2"/>
                        <a:pt x="4" y="5"/>
                        <a:pt x="5" y="5"/>
                      </a:cubicBezTo>
                      <a:cubicBezTo>
                        <a:pt x="7" y="4"/>
                        <a:pt x="7" y="0"/>
                        <a:pt x="8" y="1"/>
                      </a:cubicBezTo>
                      <a:cubicBezTo>
                        <a:pt x="10" y="1"/>
                        <a:pt x="11" y="4"/>
                        <a:pt x="11" y="6"/>
                      </a:cubicBezTo>
                      <a:cubicBezTo>
                        <a:pt x="11" y="7"/>
                        <a:pt x="9" y="7"/>
                        <a:pt x="7" y="7"/>
                      </a:cubicBezTo>
                      <a:cubicBezTo>
                        <a:pt x="6" y="7"/>
                        <a:pt x="5" y="6"/>
                        <a:pt x="4" y="6"/>
                      </a:cubicBezTo>
                      <a:cubicBezTo>
                        <a:pt x="3" y="6"/>
                        <a:pt x="3" y="8"/>
                        <a:pt x="2" y="7"/>
                      </a:cubicBezTo>
                      <a:cubicBezTo>
                        <a:pt x="1" y="6"/>
                        <a:pt x="0" y="4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3" name="Freeform 2825"/>
                <p:cNvSpPr>
                  <a:spLocks noChangeAspect="1"/>
                </p:cNvSpPr>
                <p:nvPr/>
              </p:nvSpPr>
              <p:spPr bwMode="auto">
                <a:xfrm>
                  <a:off x="5022850" y="2368550"/>
                  <a:ext cx="15875" cy="14288"/>
                </a:xfrm>
                <a:custGeom>
                  <a:avLst/>
                  <a:gdLst>
                    <a:gd name="T0" fmla="*/ 1 w 8"/>
                    <a:gd name="T1" fmla="*/ 1 h 7"/>
                    <a:gd name="T2" fmla="*/ 9 w 8"/>
                    <a:gd name="T3" fmla="*/ 1 h 7"/>
                    <a:gd name="T4" fmla="*/ 9 w 8"/>
                    <a:gd name="T5" fmla="*/ 8 h 7"/>
                    <a:gd name="T6" fmla="*/ 1 w 8"/>
                    <a:gd name="T7" fmla="*/ 6 h 7"/>
                    <a:gd name="T8" fmla="*/ 3 w 8"/>
                    <a:gd name="T9" fmla="*/ 4 h 7"/>
                    <a:gd name="T10" fmla="*/ 1 w 8"/>
                    <a:gd name="T11" fmla="*/ 1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7"/>
                    <a:gd name="T20" fmla="*/ 8 w 8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7">
                      <a:moveTo>
                        <a:pt x="1" y="1"/>
                      </a:moveTo>
                      <a:cubicBezTo>
                        <a:pt x="2" y="1"/>
                        <a:pt x="5" y="0"/>
                        <a:pt x="7" y="1"/>
                      </a:cubicBezTo>
                      <a:cubicBezTo>
                        <a:pt x="8" y="2"/>
                        <a:pt x="8" y="5"/>
                        <a:pt x="7" y="6"/>
                      </a:cubicBezTo>
                      <a:cubicBezTo>
                        <a:pt x="5" y="7"/>
                        <a:pt x="3" y="6"/>
                        <a:pt x="1" y="5"/>
                      </a:cubicBezTo>
                      <a:cubicBezTo>
                        <a:pt x="0" y="5"/>
                        <a:pt x="2" y="4"/>
                        <a:pt x="2" y="3"/>
                      </a:cubicBezTo>
                      <a:cubicBezTo>
                        <a:pt x="2" y="2"/>
                        <a:pt x="0" y="2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4" name="Freeform 2826"/>
                <p:cNvSpPr>
                  <a:spLocks noChangeAspect="1"/>
                </p:cNvSpPr>
                <p:nvPr/>
              </p:nvSpPr>
              <p:spPr bwMode="auto">
                <a:xfrm>
                  <a:off x="4803775" y="2063750"/>
                  <a:ext cx="11113" cy="19050"/>
                </a:xfrm>
                <a:custGeom>
                  <a:avLst/>
                  <a:gdLst>
                    <a:gd name="T0" fmla="*/ 6 w 6"/>
                    <a:gd name="T1" fmla="*/ 1 h 10"/>
                    <a:gd name="T2" fmla="*/ 6 w 6"/>
                    <a:gd name="T3" fmla="*/ 7 h 10"/>
                    <a:gd name="T4" fmla="*/ 2 w 6"/>
                    <a:gd name="T5" fmla="*/ 11 h 10"/>
                    <a:gd name="T6" fmla="*/ 2 w 6"/>
                    <a:gd name="T7" fmla="*/ 5 h 10"/>
                    <a:gd name="T8" fmla="*/ 6 w 6"/>
                    <a:gd name="T9" fmla="*/ 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10"/>
                    <a:gd name="T17" fmla="*/ 6 w 6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10">
                      <a:moveTo>
                        <a:pt x="5" y="1"/>
                      </a:moveTo>
                      <a:cubicBezTo>
                        <a:pt x="6" y="2"/>
                        <a:pt x="6" y="5"/>
                        <a:pt x="5" y="6"/>
                      </a:cubicBezTo>
                      <a:cubicBezTo>
                        <a:pt x="4" y="8"/>
                        <a:pt x="3" y="10"/>
                        <a:pt x="2" y="9"/>
                      </a:cubicBezTo>
                      <a:cubicBezTo>
                        <a:pt x="0" y="8"/>
                        <a:pt x="1" y="5"/>
                        <a:pt x="2" y="4"/>
                      </a:cubicBezTo>
                      <a:cubicBezTo>
                        <a:pt x="2" y="2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5" name="Freeform 2827"/>
                <p:cNvSpPr>
                  <a:spLocks noChangeAspect="1"/>
                </p:cNvSpPr>
                <p:nvPr/>
              </p:nvSpPr>
              <p:spPr bwMode="auto">
                <a:xfrm>
                  <a:off x="4821238" y="2054225"/>
                  <a:ext cx="11113" cy="15875"/>
                </a:xfrm>
                <a:custGeom>
                  <a:avLst/>
                  <a:gdLst>
                    <a:gd name="T0" fmla="*/ 6 w 6"/>
                    <a:gd name="T1" fmla="*/ 1 h 8"/>
                    <a:gd name="T2" fmla="*/ 7 w 6"/>
                    <a:gd name="T3" fmla="*/ 5 h 8"/>
                    <a:gd name="T4" fmla="*/ 2 w 6"/>
                    <a:gd name="T5" fmla="*/ 9 h 8"/>
                    <a:gd name="T6" fmla="*/ 1 w 6"/>
                    <a:gd name="T7" fmla="*/ 3 h 8"/>
                    <a:gd name="T8" fmla="*/ 6 w 6"/>
                    <a:gd name="T9" fmla="*/ 1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8"/>
                    <a:gd name="T17" fmla="*/ 6 w 6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8">
                      <a:moveTo>
                        <a:pt x="5" y="1"/>
                      </a:moveTo>
                      <a:cubicBezTo>
                        <a:pt x="6" y="1"/>
                        <a:pt x="6" y="3"/>
                        <a:pt x="6" y="4"/>
                      </a:cubicBezTo>
                      <a:cubicBezTo>
                        <a:pt x="5" y="5"/>
                        <a:pt x="3" y="8"/>
                        <a:pt x="2" y="7"/>
                      </a:cubicBezTo>
                      <a:cubicBezTo>
                        <a:pt x="0" y="6"/>
                        <a:pt x="0" y="3"/>
                        <a:pt x="1" y="2"/>
                      </a:cubicBezTo>
                      <a:cubicBezTo>
                        <a:pt x="2" y="1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6" name="Freeform 2828"/>
                <p:cNvSpPr>
                  <a:spLocks noChangeAspect="1"/>
                </p:cNvSpPr>
                <p:nvPr/>
              </p:nvSpPr>
              <p:spPr bwMode="auto">
                <a:xfrm>
                  <a:off x="4838700" y="2049463"/>
                  <a:ext cx="14288" cy="17463"/>
                </a:xfrm>
                <a:custGeom>
                  <a:avLst/>
                  <a:gdLst>
                    <a:gd name="T0" fmla="*/ 8 w 8"/>
                    <a:gd name="T1" fmla="*/ 1 h 9"/>
                    <a:gd name="T2" fmla="*/ 3 w 8"/>
                    <a:gd name="T3" fmla="*/ 2 h 9"/>
                    <a:gd name="T4" fmla="*/ 1 w 8"/>
                    <a:gd name="T5" fmla="*/ 9 h 9"/>
                    <a:gd name="T6" fmla="*/ 8 w 8"/>
                    <a:gd name="T7" fmla="*/ 6 h 9"/>
                    <a:gd name="T8" fmla="*/ 8 w 8"/>
                    <a:gd name="T9" fmla="*/ 1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9"/>
                    <a:gd name="T17" fmla="*/ 8 w 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9">
                      <a:moveTo>
                        <a:pt x="7" y="1"/>
                      </a:move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6"/>
                        <a:pt x="1" y="7"/>
                      </a:cubicBezTo>
                      <a:cubicBezTo>
                        <a:pt x="3" y="9"/>
                        <a:pt x="5" y="6"/>
                        <a:pt x="7" y="5"/>
                      </a:cubicBezTo>
                      <a:cubicBezTo>
                        <a:pt x="7" y="4"/>
                        <a:pt x="8" y="2"/>
                        <a:pt x="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7" name="Freeform 2829"/>
                <p:cNvSpPr>
                  <a:spLocks noChangeAspect="1"/>
                </p:cNvSpPr>
                <p:nvPr/>
              </p:nvSpPr>
              <p:spPr bwMode="auto">
                <a:xfrm>
                  <a:off x="4919663" y="1997075"/>
                  <a:ext cx="14288" cy="12700"/>
                </a:xfrm>
                <a:custGeom>
                  <a:avLst/>
                  <a:gdLst>
                    <a:gd name="T0" fmla="*/ 8 w 7"/>
                    <a:gd name="T1" fmla="*/ 0 h 6"/>
                    <a:gd name="T2" fmla="*/ 4 w 7"/>
                    <a:gd name="T3" fmla="*/ 1 h 6"/>
                    <a:gd name="T4" fmla="*/ 1 w 7"/>
                    <a:gd name="T5" fmla="*/ 7 h 6"/>
                    <a:gd name="T6" fmla="*/ 8 w 7"/>
                    <a:gd name="T7" fmla="*/ 4 h 6"/>
                    <a:gd name="T8" fmla="*/ 8 w 7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6" y="0"/>
                      </a:move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0" y="4"/>
                        <a:pt x="1" y="5"/>
                      </a:cubicBezTo>
                      <a:cubicBezTo>
                        <a:pt x="3" y="6"/>
                        <a:pt x="4" y="4"/>
                        <a:pt x="6" y="3"/>
                      </a:cubicBezTo>
                      <a:cubicBezTo>
                        <a:pt x="6" y="2"/>
                        <a:pt x="7" y="1"/>
                        <a:pt x="6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8" name="Freeform 2830"/>
                <p:cNvSpPr>
                  <a:spLocks noChangeAspect="1"/>
                </p:cNvSpPr>
                <p:nvPr/>
              </p:nvSpPr>
              <p:spPr bwMode="auto">
                <a:xfrm>
                  <a:off x="4933950" y="1990725"/>
                  <a:ext cx="12700" cy="11113"/>
                </a:xfrm>
                <a:custGeom>
                  <a:avLst/>
                  <a:gdLst>
                    <a:gd name="T0" fmla="*/ 7 w 7"/>
                    <a:gd name="T1" fmla="*/ 0 h 6"/>
                    <a:gd name="T2" fmla="*/ 3 w 7"/>
                    <a:gd name="T3" fmla="*/ 1 h 6"/>
                    <a:gd name="T4" fmla="*/ 1 w 7"/>
                    <a:gd name="T5" fmla="*/ 6 h 6"/>
                    <a:gd name="T6" fmla="*/ 7 w 7"/>
                    <a:gd name="T7" fmla="*/ 4 h 6"/>
                    <a:gd name="T8" fmla="*/ 7 w 7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6" y="0"/>
                      </a:move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6" y="3"/>
                      </a:cubicBezTo>
                      <a:cubicBezTo>
                        <a:pt x="6" y="2"/>
                        <a:pt x="7" y="1"/>
                        <a:pt x="6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69" name="Freeform 2831"/>
                <p:cNvSpPr>
                  <a:spLocks noChangeAspect="1"/>
                </p:cNvSpPr>
                <p:nvPr/>
              </p:nvSpPr>
              <p:spPr bwMode="auto">
                <a:xfrm>
                  <a:off x="4860925" y="2014538"/>
                  <a:ext cx="19050" cy="25400"/>
                </a:xfrm>
                <a:custGeom>
                  <a:avLst/>
                  <a:gdLst>
                    <a:gd name="T0" fmla="*/ 8 w 10"/>
                    <a:gd name="T1" fmla="*/ 0 h 13"/>
                    <a:gd name="T2" fmla="*/ 11 w 10"/>
                    <a:gd name="T3" fmla="*/ 7 h 13"/>
                    <a:gd name="T4" fmla="*/ 1 w 10"/>
                    <a:gd name="T5" fmla="*/ 10 h 13"/>
                    <a:gd name="T6" fmla="*/ 0 w 10"/>
                    <a:gd name="T7" fmla="*/ 15 h 13"/>
                    <a:gd name="T8" fmla="*/ 1 w 10"/>
                    <a:gd name="T9" fmla="*/ 6 h 13"/>
                    <a:gd name="T10" fmla="*/ 8 w 10"/>
                    <a:gd name="T11" fmla="*/ 0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3"/>
                    <a:gd name="T20" fmla="*/ 10 w 10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3">
                      <a:moveTo>
                        <a:pt x="7" y="0"/>
                      </a:moveTo>
                      <a:cubicBezTo>
                        <a:pt x="9" y="0"/>
                        <a:pt x="10" y="4"/>
                        <a:pt x="9" y="6"/>
                      </a:cubicBezTo>
                      <a:cubicBezTo>
                        <a:pt x="7" y="8"/>
                        <a:pt x="3" y="7"/>
                        <a:pt x="1" y="8"/>
                      </a:cubicBezTo>
                      <a:cubicBezTo>
                        <a:pt x="0" y="9"/>
                        <a:pt x="0" y="13"/>
                        <a:pt x="0" y="12"/>
                      </a:cubicBezTo>
                      <a:cubicBezTo>
                        <a:pt x="0" y="10"/>
                        <a:pt x="0" y="7"/>
                        <a:pt x="1" y="5"/>
                      </a:cubicBezTo>
                      <a:cubicBezTo>
                        <a:pt x="2" y="3"/>
                        <a:pt x="4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0" name="Freeform 2832"/>
                <p:cNvSpPr>
                  <a:spLocks noChangeAspect="1"/>
                </p:cNvSpPr>
                <p:nvPr/>
              </p:nvSpPr>
              <p:spPr bwMode="auto">
                <a:xfrm>
                  <a:off x="4841875" y="2024063"/>
                  <a:ext cx="15875" cy="23813"/>
                </a:xfrm>
                <a:custGeom>
                  <a:avLst/>
                  <a:gdLst>
                    <a:gd name="T0" fmla="*/ 9 w 8"/>
                    <a:gd name="T1" fmla="*/ 3 h 12"/>
                    <a:gd name="T2" fmla="*/ 10 w 8"/>
                    <a:gd name="T3" fmla="*/ 13 h 12"/>
                    <a:gd name="T4" fmla="*/ 5 w 8"/>
                    <a:gd name="T5" fmla="*/ 15 h 12"/>
                    <a:gd name="T6" fmla="*/ 5 w 8"/>
                    <a:gd name="T7" fmla="*/ 11 h 12"/>
                    <a:gd name="T8" fmla="*/ 1 w 8"/>
                    <a:gd name="T9" fmla="*/ 11 h 12"/>
                    <a:gd name="T10" fmla="*/ 3 w 8"/>
                    <a:gd name="T11" fmla="*/ 8 h 12"/>
                    <a:gd name="T12" fmla="*/ 6 w 8"/>
                    <a:gd name="T13" fmla="*/ 8 h 12"/>
                    <a:gd name="T14" fmla="*/ 9 w 8"/>
                    <a:gd name="T15" fmla="*/ 3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12"/>
                    <a:gd name="T26" fmla="*/ 8 w 8"/>
                    <a:gd name="T27" fmla="*/ 12 h 1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12">
                      <a:moveTo>
                        <a:pt x="7" y="2"/>
                      </a:moveTo>
                      <a:cubicBezTo>
                        <a:pt x="8" y="4"/>
                        <a:pt x="8" y="7"/>
                        <a:pt x="8" y="10"/>
                      </a:cubicBezTo>
                      <a:cubicBezTo>
                        <a:pt x="7" y="11"/>
                        <a:pt x="6" y="12"/>
                        <a:pt x="4" y="12"/>
                      </a:cubicBezTo>
                      <a:cubicBezTo>
                        <a:pt x="3" y="12"/>
                        <a:pt x="5" y="10"/>
                        <a:pt x="4" y="9"/>
                      </a:cubicBezTo>
                      <a:cubicBezTo>
                        <a:pt x="3" y="9"/>
                        <a:pt x="1" y="10"/>
                        <a:pt x="1" y="9"/>
                      </a:cubicBezTo>
                      <a:cubicBezTo>
                        <a:pt x="0" y="8"/>
                        <a:pt x="1" y="6"/>
                        <a:pt x="2" y="6"/>
                      </a:cubicBezTo>
                      <a:cubicBezTo>
                        <a:pt x="2" y="5"/>
                        <a:pt x="4" y="6"/>
                        <a:pt x="5" y="6"/>
                      </a:cubicBezTo>
                      <a:cubicBezTo>
                        <a:pt x="6" y="5"/>
                        <a:pt x="6" y="0"/>
                        <a:pt x="7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1" name="Freeform 2833"/>
                <p:cNvSpPr>
                  <a:spLocks noChangeAspect="1"/>
                </p:cNvSpPr>
                <p:nvPr/>
              </p:nvSpPr>
              <p:spPr bwMode="auto">
                <a:xfrm>
                  <a:off x="4894263" y="2006600"/>
                  <a:ext cx="20638" cy="25400"/>
                </a:xfrm>
                <a:custGeom>
                  <a:avLst/>
                  <a:gdLst>
                    <a:gd name="T0" fmla="*/ 13 w 11"/>
                    <a:gd name="T1" fmla="*/ 1 h 13"/>
                    <a:gd name="T2" fmla="*/ 11 w 11"/>
                    <a:gd name="T3" fmla="*/ 11 h 13"/>
                    <a:gd name="T4" fmla="*/ 7 w 11"/>
                    <a:gd name="T5" fmla="*/ 12 h 13"/>
                    <a:gd name="T6" fmla="*/ 4 w 11"/>
                    <a:gd name="T7" fmla="*/ 11 h 13"/>
                    <a:gd name="T8" fmla="*/ 2 w 11"/>
                    <a:gd name="T9" fmla="*/ 16 h 13"/>
                    <a:gd name="T10" fmla="*/ 1 w 11"/>
                    <a:gd name="T11" fmla="*/ 10 h 13"/>
                    <a:gd name="T12" fmla="*/ 1 w 11"/>
                    <a:gd name="T13" fmla="*/ 4 h 13"/>
                    <a:gd name="T14" fmla="*/ 9 w 11"/>
                    <a:gd name="T15" fmla="*/ 1 h 13"/>
                    <a:gd name="T16" fmla="*/ 13 w 11"/>
                    <a:gd name="T17" fmla="*/ 1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11" y="1"/>
                      </a:moveTo>
                      <a:cubicBezTo>
                        <a:pt x="11" y="4"/>
                        <a:pt x="11" y="7"/>
                        <a:pt x="9" y="9"/>
                      </a:cubicBezTo>
                      <a:cubicBezTo>
                        <a:pt x="9" y="10"/>
                        <a:pt x="7" y="10"/>
                        <a:pt x="6" y="10"/>
                      </a:cubicBezTo>
                      <a:cubicBezTo>
                        <a:pt x="5" y="10"/>
                        <a:pt x="4" y="9"/>
                        <a:pt x="3" y="9"/>
                      </a:cubicBezTo>
                      <a:cubicBezTo>
                        <a:pt x="2" y="10"/>
                        <a:pt x="3" y="13"/>
                        <a:pt x="2" y="13"/>
                      </a:cubicBezTo>
                      <a:cubicBezTo>
                        <a:pt x="0" y="12"/>
                        <a:pt x="1" y="10"/>
                        <a:pt x="1" y="8"/>
                      </a:cubicBezTo>
                      <a:cubicBezTo>
                        <a:pt x="1" y="7"/>
                        <a:pt x="0" y="4"/>
                        <a:pt x="1" y="3"/>
                      </a:cubicBezTo>
                      <a:cubicBezTo>
                        <a:pt x="3" y="1"/>
                        <a:pt x="6" y="1"/>
                        <a:pt x="8" y="1"/>
                      </a:cubicBezTo>
                      <a:cubicBezTo>
                        <a:pt x="9" y="0"/>
                        <a:pt x="11" y="0"/>
                        <a:pt x="1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2" name="Freeform 2834"/>
                <p:cNvSpPr>
                  <a:spLocks noChangeAspect="1"/>
                </p:cNvSpPr>
                <p:nvPr/>
              </p:nvSpPr>
              <p:spPr bwMode="auto">
                <a:xfrm>
                  <a:off x="4999038" y="1955800"/>
                  <a:ext cx="31750" cy="17463"/>
                </a:xfrm>
                <a:custGeom>
                  <a:avLst/>
                  <a:gdLst>
                    <a:gd name="T0" fmla="*/ 19 w 17"/>
                    <a:gd name="T1" fmla="*/ 1 h 9"/>
                    <a:gd name="T2" fmla="*/ 12 w 17"/>
                    <a:gd name="T3" fmla="*/ 9 h 9"/>
                    <a:gd name="T4" fmla="*/ 1 w 17"/>
                    <a:gd name="T5" fmla="*/ 9 h 9"/>
                    <a:gd name="T6" fmla="*/ 7 w 17"/>
                    <a:gd name="T7" fmla="*/ 4 h 9"/>
                    <a:gd name="T8" fmla="*/ 14 w 17"/>
                    <a:gd name="T9" fmla="*/ 2 h 9"/>
                    <a:gd name="T10" fmla="*/ 19 w 17"/>
                    <a:gd name="T11" fmla="*/ 1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9"/>
                    <a:gd name="T20" fmla="*/ 17 w 17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9">
                      <a:moveTo>
                        <a:pt x="16" y="1"/>
                      </a:moveTo>
                      <a:cubicBezTo>
                        <a:pt x="15" y="4"/>
                        <a:pt x="13" y="6"/>
                        <a:pt x="10" y="7"/>
                      </a:cubicBezTo>
                      <a:cubicBezTo>
                        <a:pt x="7" y="8"/>
                        <a:pt x="3" y="9"/>
                        <a:pt x="1" y="7"/>
                      </a:cubicBezTo>
                      <a:cubicBezTo>
                        <a:pt x="0" y="6"/>
                        <a:pt x="4" y="4"/>
                        <a:pt x="6" y="3"/>
                      </a:cubicBezTo>
                      <a:cubicBezTo>
                        <a:pt x="7" y="2"/>
                        <a:pt x="10" y="2"/>
                        <a:pt x="12" y="2"/>
                      </a:cubicBezTo>
                      <a:cubicBezTo>
                        <a:pt x="13" y="2"/>
                        <a:pt x="17" y="0"/>
                        <a:pt x="16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3" name="Freeform 2835"/>
                <p:cNvSpPr>
                  <a:spLocks noChangeAspect="1"/>
                </p:cNvSpPr>
                <p:nvPr/>
              </p:nvSpPr>
              <p:spPr bwMode="auto">
                <a:xfrm>
                  <a:off x="5018088" y="1965325"/>
                  <a:ext cx="14288" cy="15875"/>
                </a:xfrm>
                <a:custGeom>
                  <a:avLst/>
                  <a:gdLst>
                    <a:gd name="T0" fmla="*/ 3 w 8"/>
                    <a:gd name="T1" fmla="*/ 3 h 8"/>
                    <a:gd name="T2" fmla="*/ 0 w 8"/>
                    <a:gd name="T3" fmla="*/ 5 h 8"/>
                    <a:gd name="T4" fmla="*/ 2 w 8"/>
                    <a:gd name="T5" fmla="*/ 10 h 8"/>
                    <a:gd name="T6" fmla="*/ 8 w 8"/>
                    <a:gd name="T7" fmla="*/ 4 h 8"/>
                    <a:gd name="T8" fmla="*/ 8 w 8"/>
                    <a:gd name="T9" fmla="*/ 0 h 8"/>
                    <a:gd name="T10" fmla="*/ 3 w 8"/>
                    <a:gd name="T11" fmla="*/ 3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8"/>
                    <a:gd name="T20" fmla="*/ 8 w 8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8">
                      <a:moveTo>
                        <a:pt x="3" y="2"/>
                      </a:moveTo>
                      <a:cubicBezTo>
                        <a:pt x="2" y="3"/>
                        <a:pt x="0" y="3"/>
                        <a:pt x="0" y="4"/>
                      </a:cubicBezTo>
                      <a:cubicBezTo>
                        <a:pt x="0" y="5"/>
                        <a:pt x="1" y="8"/>
                        <a:pt x="2" y="8"/>
                      </a:cubicBezTo>
                      <a:cubicBezTo>
                        <a:pt x="4" y="8"/>
                        <a:pt x="6" y="5"/>
                        <a:pt x="7" y="3"/>
                      </a:cubicBez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6" y="0"/>
                        <a:pt x="4" y="2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4" name="Freeform 2836"/>
                <p:cNvSpPr>
                  <a:spLocks noChangeAspect="1"/>
                </p:cNvSpPr>
                <p:nvPr/>
              </p:nvSpPr>
              <p:spPr bwMode="auto">
                <a:xfrm>
                  <a:off x="4865688" y="2882900"/>
                  <a:ext cx="4763" cy="25400"/>
                </a:xfrm>
                <a:custGeom>
                  <a:avLst/>
                  <a:gdLst>
                    <a:gd name="T0" fmla="*/ 2 w 3"/>
                    <a:gd name="T1" fmla="*/ 1 h 13"/>
                    <a:gd name="T2" fmla="*/ 2 w 3"/>
                    <a:gd name="T3" fmla="*/ 16 h 13"/>
                    <a:gd name="T4" fmla="*/ 1 w 3"/>
                    <a:gd name="T5" fmla="*/ 9 h 13"/>
                    <a:gd name="T6" fmla="*/ 2 w 3"/>
                    <a:gd name="T7" fmla="*/ 1 h 1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3"/>
                    <a:gd name="T14" fmla="*/ 3 w 3"/>
                    <a:gd name="T15" fmla="*/ 13 h 1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3">
                      <a:moveTo>
                        <a:pt x="2" y="1"/>
                      </a:moveTo>
                      <a:cubicBezTo>
                        <a:pt x="2" y="5"/>
                        <a:pt x="3" y="9"/>
                        <a:pt x="2" y="13"/>
                      </a:cubicBezTo>
                      <a:cubicBezTo>
                        <a:pt x="1" y="12"/>
                        <a:pt x="0" y="9"/>
                        <a:pt x="1" y="7"/>
                      </a:cubicBezTo>
                      <a:cubicBezTo>
                        <a:pt x="1" y="6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5" name="Freeform 2837"/>
                <p:cNvSpPr>
                  <a:spLocks noChangeAspect="1"/>
                </p:cNvSpPr>
                <p:nvPr/>
              </p:nvSpPr>
              <p:spPr bwMode="auto">
                <a:xfrm>
                  <a:off x="4876800" y="2916238"/>
                  <a:ext cx="14288" cy="14288"/>
                </a:xfrm>
                <a:custGeom>
                  <a:avLst/>
                  <a:gdLst>
                    <a:gd name="T0" fmla="*/ 1 w 8"/>
                    <a:gd name="T1" fmla="*/ 1 h 8"/>
                    <a:gd name="T2" fmla="*/ 9 w 8"/>
                    <a:gd name="T3" fmla="*/ 9 h 8"/>
                    <a:gd name="T4" fmla="*/ 5 w 8"/>
                    <a:gd name="T5" fmla="*/ 6 h 8"/>
                    <a:gd name="T6" fmla="*/ 1 w 8"/>
                    <a:gd name="T7" fmla="*/ 1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8"/>
                    <a:gd name="T14" fmla="*/ 8 w 8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8">
                      <a:moveTo>
                        <a:pt x="1" y="1"/>
                      </a:moveTo>
                      <a:cubicBezTo>
                        <a:pt x="4" y="3"/>
                        <a:pt x="7" y="5"/>
                        <a:pt x="8" y="8"/>
                      </a:cubicBezTo>
                      <a:cubicBezTo>
                        <a:pt x="7" y="7"/>
                        <a:pt x="5" y="6"/>
                        <a:pt x="4" y="5"/>
                      </a:cubicBezTo>
                      <a:cubicBezTo>
                        <a:pt x="3" y="4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6" name="Freeform 2838"/>
                <p:cNvSpPr>
                  <a:spLocks noChangeAspect="1"/>
                </p:cNvSpPr>
                <p:nvPr/>
              </p:nvSpPr>
              <p:spPr bwMode="auto">
                <a:xfrm>
                  <a:off x="4872038" y="2898775"/>
                  <a:ext cx="12700" cy="11113"/>
                </a:xfrm>
                <a:custGeom>
                  <a:avLst/>
                  <a:gdLst>
                    <a:gd name="T0" fmla="*/ 1 w 6"/>
                    <a:gd name="T1" fmla="*/ 1 h 6"/>
                    <a:gd name="T2" fmla="*/ 8 w 6"/>
                    <a:gd name="T3" fmla="*/ 7 h 6"/>
                    <a:gd name="T4" fmla="*/ 4 w 6"/>
                    <a:gd name="T5" fmla="*/ 5 h 6"/>
                    <a:gd name="T6" fmla="*/ 1 w 6"/>
                    <a:gd name="T7" fmla="*/ 1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6"/>
                    <a:gd name="T14" fmla="*/ 6 w 6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6">
                      <a:moveTo>
                        <a:pt x="1" y="1"/>
                      </a:moveTo>
                      <a:cubicBezTo>
                        <a:pt x="3" y="2"/>
                        <a:pt x="5" y="4"/>
                        <a:pt x="6" y="6"/>
                      </a:cubicBezTo>
                      <a:cubicBezTo>
                        <a:pt x="5" y="6"/>
                        <a:pt x="3" y="5"/>
                        <a:pt x="3" y="4"/>
                      </a:cubicBezTo>
                      <a:cubicBezTo>
                        <a:pt x="2" y="3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7" name="Freeform 2839"/>
                <p:cNvSpPr>
                  <a:spLocks noChangeAspect="1"/>
                </p:cNvSpPr>
                <p:nvPr/>
              </p:nvSpPr>
              <p:spPr bwMode="auto">
                <a:xfrm>
                  <a:off x="4916488" y="2947988"/>
                  <a:ext cx="15875" cy="4763"/>
                </a:xfrm>
                <a:custGeom>
                  <a:avLst/>
                  <a:gdLst>
                    <a:gd name="T0" fmla="*/ 0 w 8"/>
                    <a:gd name="T1" fmla="*/ 0 h 2"/>
                    <a:gd name="T2" fmla="*/ 10 w 8"/>
                    <a:gd name="T3" fmla="*/ 3 h 2"/>
                    <a:gd name="T4" fmla="*/ 5 w 8"/>
                    <a:gd name="T5" fmla="*/ 3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cubicBezTo>
                        <a:pt x="3" y="0"/>
                        <a:pt x="6" y="1"/>
                        <a:pt x="8" y="2"/>
                      </a:cubicBezTo>
                      <a:cubicBezTo>
                        <a:pt x="7" y="2"/>
                        <a:pt x="5" y="2"/>
                        <a:pt x="4" y="2"/>
                      </a:cubicBezTo>
                      <a:cubicBezTo>
                        <a:pt x="3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8" name="Freeform 2840"/>
                <p:cNvSpPr>
                  <a:spLocks noChangeAspect="1"/>
                </p:cNvSpPr>
                <p:nvPr/>
              </p:nvSpPr>
              <p:spPr bwMode="auto">
                <a:xfrm>
                  <a:off x="4922838" y="2955925"/>
                  <a:ext cx="15875" cy="3175"/>
                </a:xfrm>
                <a:custGeom>
                  <a:avLst/>
                  <a:gdLst>
                    <a:gd name="T0" fmla="*/ 1 w 9"/>
                    <a:gd name="T1" fmla="*/ 1 h 2"/>
                    <a:gd name="T2" fmla="*/ 10 w 9"/>
                    <a:gd name="T3" fmla="*/ 1 h 2"/>
                    <a:gd name="T4" fmla="*/ 6 w 9"/>
                    <a:gd name="T5" fmla="*/ 0 h 2"/>
                    <a:gd name="T6" fmla="*/ 1 w 9"/>
                    <a:gd name="T7" fmla="*/ 1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1" y="1"/>
                      </a:moveTo>
                      <a:cubicBezTo>
                        <a:pt x="3" y="2"/>
                        <a:pt x="6" y="2"/>
                        <a:pt x="9" y="1"/>
                      </a:cubicBezTo>
                      <a:cubicBezTo>
                        <a:pt x="8" y="1"/>
                        <a:pt x="7" y="0"/>
                        <a:pt x="5" y="0"/>
                      </a:cubicBezTo>
                      <a:cubicBezTo>
                        <a:pt x="4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9" name="Freeform 2841"/>
                <p:cNvSpPr>
                  <a:spLocks noChangeAspect="1"/>
                </p:cNvSpPr>
                <p:nvPr/>
              </p:nvSpPr>
              <p:spPr bwMode="auto">
                <a:xfrm>
                  <a:off x="5002213" y="2543175"/>
                  <a:ext cx="7938" cy="12700"/>
                </a:xfrm>
                <a:custGeom>
                  <a:avLst/>
                  <a:gdLst>
                    <a:gd name="T0" fmla="*/ 4 w 4"/>
                    <a:gd name="T1" fmla="*/ 1 h 7"/>
                    <a:gd name="T2" fmla="*/ 1 w 4"/>
                    <a:gd name="T3" fmla="*/ 3 h 7"/>
                    <a:gd name="T4" fmla="*/ 1 w 4"/>
                    <a:gd name="T5" fmla="*/ 7 h 7"/>
                    <a:gd name="T6" fmla="*/ 4 w 4"/>
                    <a:gd name="T7" fmla="*/ 5 h 7"/>
                    <a:gd name="T8" fmla="*/ 4 w 4"/>
                    <a:gd name="T9" fmla="*/ 1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7"/>
                    <a:gd name="T17" fmla="*/ 4 w 4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7">
                      <a:moveTo>
                        <a:pt x="3" y="1"/>
                      </a:moveTo>
                      <a:cubicBezTo>
                        <a:pt x="2" y="0"/>
                        <a:pt x="2" y="2"/>
                        <a:pt x="1" y="3"/>
                      </a:cubicBezTo>
                      <a:cubicBezTo>
                        <a:pt x="1" y="4"/>
                        <a:pt x="0" y="6"/>
                        <a:pt x="1" y="6"/>
                      </a:cubicBezTo>
                      <a:cubicBezTo>
                        <a:pt x="2" y="7"/>
                        <a:pt x="2" y="5"/>
                        <a:pt x="3" y="4"/>
                      </a:cubicBezTo>
                      <a:cubicBezTo>
                        <a:pt x="3" y="3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0" name="Freeform 2842"/>
                <p:cNvSpPr>
                  <a:spLocks noChangeAspect="1"/>
                </p:cNvSpPr>
                <p:nvPr/>
              </p:nvSpPr>
              <p:spPr bwMode="auto">
                <a:xfrm>
                  <a:off x="5072063" y="3079750"/>
                  <a:ext cx="41275" cy="36513"/>
                </a:xfrm>
                <a:custGeom>
                  <a:avLst/>
                  <a:gdLst>
                    <a:gd name="T0" fmla="*/ 0 w 21"/>
                    <a:gd name="T1" fmla="*/ 2 h 19"/>
                    <a:gd name="T2" fmla="*/ 5 w 21"/>
                    <a:gd name="T3" fmla="*/ 1 h 19"/>
                    <a:gd name="T4" fmla="*/ 11 w 21"/>
                    <a:gd name="T5" fmla="*/ 5 h 19"/>
                    <a:gd name="T6" fmla="*/ 17 w 21"/>
                    <a:gd name="T7" fmla="*/ 8 h 19"/>
                    <a:gd name="T8" fmla="*/ 21 w 21"/>
                    <a:gd name="T9" fmla="*/ 17 h 19"/>
                    <a:gd name="T10" fmla="*/ 25 w 21"/>
                    <a:gd name="T11" fmla="*/ 18 h 19"/>
                    <a:gd name="T12" fmla="*/ 24 w 21"/>
                    <a:gd name="T13" fmla="*/ 22 h 19"/>
                    <a:gd name="T14" fmla="*/ 20 w 21"/>
                    <a:gd name="T15" fmla="*/ 19 h 19"/>
                    <a:gd name="T16" fmla="*/ 19 w 21"/>
                    <a:gd name="T17" fmla="*/ 17 h 19"/>
                    <a:gd name="T18" fmla="*/ 16 w 21"/>
                    <a:gd name="T19" fmla="*/ 13 h 19"/>
                    <a:gd name="T20" fmla="*/ 11 w 21"/>
                    <a:gd name="T21" fmla="*/ 13 h 19"/>
                    <a:gd name="T22" fmla="*/ 9 w 21"/>
                    <a:gd name="T23" fmla="*/ 8 h 19"/>
                    <a:gd name="T24" fmla="*/ 5 w 21"/>
                    <a:gd name="T25" fmla="*/ 5 h 19"/>
                    <a:gd name="T26" fmla="*/ 0 w 21"/>
                    <a:gd name="T27" fmla="*/ 2 h 1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1"/>
                    <a:gd name="T43" fmla="*/ 0 h 19"/>
                    <a:gd name="T44" fmla="*/ 21 w 21"/>
                    <a:gd name="T45" fmla="*/ 19 h 1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1" h="19">
                      <a:moveTo>
                        <a:pt x="0" y="2"/>
                      </a:moveTo>
                      <a:cubicBezTo>
                        <a:pt x="0" y="1"/>
                        <a:pt x="2" y="0"/>
                        <a:pt x="4" y="1"/>
                      </a:cubicBezTo>
                      <a:cubicBezTo>
                        <a:pt x="6" y="1"/>
                        <a:pt x="7" y="3"/>
                        <a:pt x="9" y="4"/>
                      </a:cubicBezTo>
                      <a:cubicBezTo>
                        <a:pt x="11" y="5"/>
                        <a:pt x="13" y="6"/>
                        <a:pt x="14" y="7"/>
                      </a:cubicBezTo>
                      <a:cubicBezTo>
                        <a:pt x="16" y="9"/>
                        <a:pt x="15" y="12"/>
                        <a:pt x="17" y="14"/>
                      </a:cubicBezTo>
                      <a:cubicBezTo>
                        <a:pt x="18" y="15"/>
                        <a:pt x="20" y="14"/>
                        <a:pt x="20" y="15"/>
                      </a:cubicBezTo>
                      <a:cubicBezTo>
                        <a:pt x="21" y="16"/>
                        <a:pt x="21" y="18"/>
                        <a:pt x="19" y="18"/>
                      </a:cubicBezTo>
                      <a:cubicBezTo>
                        <a:pt x="18" y="19"/>
                        <a:pt x="17" y="17"/>
                        <a:pt x="16" y="16"/>
                      </a:cubicBezTo>
                      <a:cubicBezTo>
                        <a:pt x="16" y="15"/>
                        <a:pt x="16" y="14"/>
                        <a:pt x="15" y="14"/>
                      </a:cubicBezTo>
                      <a:cubicBezTo>
                        <a:pt x="15" y="13"/>
                        <a:pt x="14" y="11"/>
                        <a:pt x="13" y="11"/>
                      </a:cubicBezTo>
                      <a:cubicBezTo>
                        <a:pt x="12" y="10"/>
                        <a:pt x="11" y="11"/>
                        <a:pt x="9" y="11"/>
                      </a:cubicBezTo>
                      <a:cubicBezTo>
                        <a:pt x="8" y="10"/>
                        <a:pt x="8" y="8"/>
                        <a:pt x="7" y="7"/>
                      </a:cubicBezTo>
                      <a:cubicBezTo>
                        <a:pt x="6" y="6"/>
                        <a:pt x="5" y="5"/>
                        <a:pt x="4" y="4"/>
                      </a:cubicBezTo>
                      <a:cubicBezTo>
                        <a:pt x="3" y="4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1" name="Freeform 2843"/>
                <p:cNvSpPr>
                  <a:spLocks noChangeAspect="1"/>
                </p:cNvSpPr>
                <p:nvPr/>
              </p:nvSpPr>
              <p:spPr bwMode="auto">
                <a:xfrm>
                  <a:off x="5011738" y="3097213"/>
                  <a:ext cx="11113" cy="15875"/>
                </a:xfrm>
                <a:custGeom>
                  <a:avLst/>
                  <a:gdLst>
                    <a:gd name="T0" fmla="*/ 5 w 6"/>
                    <a:gd name="T1" fmla="*/ 0 h 8"/>
                    <a:gd name="T2" fmla="*/ 7 w 6"/>
                    <a:gd name="T3" fmla="*/ 9 h 8"/>
                    <a:gd name="T4" fmla="*/ 0 w 6"/>
                    <a:gd name="T5" fmla="*/ 6 h 8"/>
                    <a:gd name="T6" fmla="*/ 5 w 6"/>
                    <a:gd name="T7" fmla="*/ 0 h 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8"/>
                    <a:gd name="T14" fmla="*/ 6 w 6"/>
                    <a:gd name="T15" fmla="*/ 8 h 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8">
                      <a:moveTo>
                        <a:pt x="4" y="0"/>
                      </a:moveTo>
                      <a:cubicBezTo>
                        <a:pt x="4" y="1"/>
                        <a:pt x="5" y="5"/>
                        <a:pt x="6" y="7"/>
                      </a:cubicBezTo>
                      <a:cubicBezTo>
                        <a:pt x="5" y="8"/>
                        <a:pt x="1" y="6"/>
                        <a:pt x="0" y="5"/>
                      </a:cubicBezTo>
                      <a:cubicBezTo>
                        <a:pt x="0" y="4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2" name="Freeform 2844"/>
                <p:cNvSpPr>
                  <a:spLocks noChangeAspect="1"/>
                </p:cNvSpPr>
                <p:nvPr/>
              </p:nvSpPr>
              <p:spPr bwMode="auto">
                <a:xfrm>
                  <a:off x="4995863" y="3057525"/>
                  <a:ext cx="12700" cy="14288"/>
                </a:xfrm>
                <a:custGeom>
                  <a:avLst/>
                  <a:gdLst>
                    <a:gd name="T0" fmla="*/ 3 w 6"/>
                    <a:gd name="T1" fmla="*/ 0 h 8"/>
                    <a:gd name="T2" fmla="*/ 4 w 6"/>
                    <a:gd name="T3" fmla="*/ 6 h 8"/>
                    <a:gd name="T4" fmla="*/ 7 w 6"/>
                    <a:gd name="T5" fmla="*/ 8 h 8"/>
                    <a:gd name="T6" fmla="*/ 3 w 6"/>
                    <a:gd name="T7" fmla="*/ 7 h 8"/>
                    <a:gd name="T8" fmla="*/ 0 w 6"/>
                    <a:gd name="T9" fmla="*/ 0 h 8"/>
                    <a:gd name="T10" fmla="*/ 3 w 6"/>
                    <a:gd name="T11" fmla="*/ 0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"/>
                    <a:gd name="T19" fmla="*/ 0 h 8"/>
                    <a:gd name="T20" fmla="*/ 6 w 6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" h="8">
                      <a:moveTo>
                        <a:pt x="2" y="0"/>
                      </a:moveTo>
                      <a:cubicBezTo>
                        <a:pt x="3" y="1"/>
                        <a:pt x="2" y="3"/>
                        <a:pt x="3" y="5"/>
                      </a:cubicBezTo>
                      <a:cubicBezTo>
                        <a:pt x="3" y="6"/>
                        <a:pt x="6" y="7"/>
                        <a:pt x="5" y="7"/>
                      </a:cubicBezTo>
                      <a:cubicBezTo>
                        <a:pt x="5" y="8"/>
                        <a:pt x="3" y="7"/>
                        <a:pt x="2" y="6"/>
                      </a:cubicBezTo>
                      <a:cubicBezTo>
                        <a:pt x="1" y="4"/>
                        <a:pt x="0" y="2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3" name="Freeform 2845"/>
                <p:cNvSpPr>
                  <a:spLocks noChangeAspect="1"/>
                </p:cNvSpPr>
                <p:nvPr/>
              </p:nvSpPr>
              <p:spPr bwMode="auto">
                <a:xfrm>
                  <a:off x="5129213" y="3136900"/>
                  <a:ext cx="7938" cy="9525"/>
                </a:xfrm>
                <a:custGeom>
                  <a:avLst/>
                  <a:gdLst>
                    <a:gd name="T0" fmla="*/ 3 w 4"/>
                    <a:gd name="T1" fmla="*/ 0 h 5"/>
                    <a:gd name="T2" fmla="*/ 5 w 4"/>
                    <a:gd name="T3" fmla="*/ 4 h 5"/>
                    <a:gd name="T4" fmla="*/ 3 w 4"/>
                    <a:gd name="T5" fmla="*/ 6 h 5"/>
                    <a:gd name="T6" fmla="*/ 0 w 4"/>
                    <a:gd name="T7" fmla="*/ 4 h 5"/>
                    <a:gd name="T8" fmla="*/ 3 w 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5"/>
                    <a:gd name="T17" fmla="*/ 4 w 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5">
                      <a:moveTo>
                        <a:pt x="2" y="0"/>
                      </a:moveTo>
                      <a:cubicBezTo>
                        <a:pt x="3" y="0"/>
                        <a:pt x="4" y="2"/>
                        <a:pt x="4" y="3"/>
                      </a:cubicBezTo>
                      <a:cubicBezTo>
                        <a:pt x="4" y="4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3"/>
                      </a:cubicBezTo>
                      <a:cubicBezTo>
                        <a:pt x="1" y="2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4" name="Freeform 2846"/>
                <p:cNvSpPr>
                  <a:spLocks noChangeAspect="1"/>
                </p:cNvSpPr>
                <p:nvPr/>
              </p:nvSpPr>
              <p:spPr bwMode="auto">
                <a:xfrm>
                  <a:off x="5129213" y="3160713"/>
                  <a:ext cx="6350" cy="4763"/>
                </a:xfrm>
                <a:custGeom>
                  <a:avLst/>
                  <a:gdLst>
                    <a:gd name="T0" fmla="*/ 3 w 3"/>
                    <a:gd name="T1" fmla="*/ 0 h 3"/>
                    <a:gd name="T2" fmla="*/ 4 w 3"/>
                    <a:gd name="T3" fmla="*/ 2 h 3"/>
                    <a:gd name="T4" fmla="*/ 3 w 3"/>
                    <a:gd name="T5" fmla="*/ 3 h 3"/>
                    <a:gd name="T6" fmla="*/ 0 w 3"/>
                    <a:gd name="T7" fmla="*/ 1 h 3"/>
                    <a:gd name="T8" fmla="*/ 3 w 3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0"/>
                      </a:moveTo>
                      <a:cubicBezTo>
                        <a:pt x="2" y="0"/>
                        <a:pt x="3" y="1"/>
                        <a:pt x="3" y="2"/>
                      </a:cubicBez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1" y="3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5" name="Oval 2847"/>
                <p:cNvSpPr>
                  <a:spLocks noChangeAspect="1" noChangeArrowheads="1"/>
                </p:cNvSpPr>
                <p:nvPr/>
              </p:nvSpPr>
              <p:spPr bwMode="auto">
                <a:xfrm>
                  <a:off x="5113338" y="3143250"/>
                  <a:ext cx="3175" cy="3175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6" name="Freeform 2848"/>
                <p:cNvSpPr>
                  <a:spLocks noChangeAspect="1"/>
                </p:cNvSpPr>
                <p:nvPr/>
              </p:nvSpPr>
              <p:spPr bwMode="auto">
                <a:xfrm>
                  <a:off x="5141913" y="3162300"/>
                  <a:ext cx="3175" cy="3175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1 h 2"/>
                    <a:gd name="T4" fmla="*/ 1 w 2"/>
                    <a:gd name="T5" fmla="*/ 2 h 2"/>
                    <a:gd name="T6" fmla="*/ 0 w 2"/>
                    <a:gd name="T7" fmla="*/ 1 h 2"/>
                    <a:gd name="T8" fmla="*/ 1 w 2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7" name="Oval 2849"/>
                <p:cNvSpPr>
                  <a:spLocks noChangeAspect="1" noChangeArrowheads="1"/>
                </p:cNvSpPr>
                <p:nvPr/>
              </p:nvSpPr>
              <p:spPr bwMode="auto">
                <a:xfrm>
                  <a:off x="5106988" y="3136900"/>
                  <a:ext cx="3175" cy="4763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8" name="Freeform 2850"/>
                <p:cNvSpPr>
                  <a:spLocks noChangeAspect="1"/>
                </p:cNvSpPr>
                <p:nvPr/>
              </p:nvSpPr>
              <p:spPr bwMode="auto">
                <a:xfrm>
                  <a:off x="5124450" y="3124200"/>
                  <a:ext cx="3175" cy="3175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1 w 2"/>
                    <a:gd name="T5" fmla="*/ 2 h 2"/>
                    <a:gd name="T6" fmla="*/ 0 w 2"/>
                    <a:gd name="T7" fmla="*/ 0 h 2"/>
                    <a:gd name="T8" fmla="*/ 1 w 2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0"/>
                      </a:moveTo>
                      <a:cubicBezTo>
                        <a:pt x="2" y="0"/>
                        <a:pt x="2" y="1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9" name="Freeform 2851"/>
                <p:cNvSpPr>
                  <a:spLocks noChangeAspect="1"/>
                </p:cNvSpPr>
                <p:nvPr/>
              </p:nvSpPr>
              <p:spPr bwMode="auto">
                <a:xfrm>
                  <a:off x="5108575" y="3125788"/>
                  <a:ext cx="6350" cy="3175"/>
                </a:xfrm>
                <a:custGeom>
                  <a:avLst/>
                  <a:gdLst>
                    <a:gd name="T0" fmla="*/ 3 w 3"/>
                    <a:gd name="T1" fmla="*/ 0 h 2"/>
                    <a:gd name="T2" fmla="*/ 4 w 3"/>
                    <a:gd name="T3" fmla="*/ 1 h 2"/>
                    <a:gd name="T4" fmla="*/ 1 w 3"/>
                    <a:gd name="T5" fmla="*/ 2 h 2"/>
                    <a:gd name="T6" fmla="*/ 1 w 3"/>
                    <a:gd name="T7" fmla="*/ 0 h 2"/>
                    <a:gd name="T8" fmla="*/ 3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1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0" name="Freeform 2852"/>
                <p:cNvSpPr>
                  <a:spLocks noChangeAspect="1"/>
                </p:cNvSpPr>
                <p:nvPr/>
              </p:nvSpPr>
              <p:spPr bwMode="auto">
                <a:xfrm>
                  <a:off x="5103813" y="3122613"/>
                  <a:ext cx="3175" cy="3175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1 w 2"/>
                    <a:gd name="T5" fmla="*/ 2 h 2"/>
                    <a:gd name="T6" fmla="*/ 0 w 2"/>
                    <a:gd name="T7" fmla="*/ 0 h 2"/>
                    <a:gd name="T8" fmla="*/ 1 w 2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0"/>
                      </a:moveTo>
                      <a:cubicBezTo>
                        <a:pt x="2" y="0"/>
                        <a:pt x="2" y="1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1" name="Freeform 2853"/>
                <p:cNvSpPr>
                  <a:spLocks noChangeAspect="1"/>
                </p:cNvSpPr>
                <p:nvPr/>
              </p:nvSpPr>
              <p:spPr bwMode="auto">
                <a:xfrm>
                  <a:off x="5127625" y="3151188"/>
                  <a:ext cx="6350" cy="3175"/>
                </a:xfrm>
                <a:custGeom>
                  <a:avLst/>
                  <a:gdLst>
                    <a:gd name="T0" fmla="*/ 3 w 3"/>
                    <a:gd name="T1" fmla="*/ 0 h 2"/>
                    <a:gd name="T2" fmla="*/ 4 w 3"/>
                    <a:gd name="T3" fmla="*/ 2 h 2"/>
                    <a:gd name="T4" fmla="*/ 1 w 3"/>
                    <a:gd name="T5" fmla="*/ 2 h 2"/>
                    <a:gd name="T6" fmla="*/ 0 w 3"/>
                    <a:gd name="T7" fmla="*/ 1 h 2"/>
                    <a:gd name="T8" fmla="*/ 3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1"/>
                        <a:pt x="3" y="1"/>
                        <a:pt x="3" y="2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2" name="Freeform 2854"/>
                <p:cNvSpPr>
                  <a:spLocks noChangeAspect="1"/>
                </p:cNvSpPr>
                <p:nvPr/>
              </p:nvSpPr>
              <p:spPr bwMode="auto">
                <a:xfrm>
                  <a:off x="5118100" y="3152775"/>
                  <a:ext cx="4763" cy="3175"/>
                </a:xfrm>
                <a:custGeom>
                  <a:avLst/>
                  <a:gdLst>
                    <a:gd name="T0" fmla="*/ 2 w 2"/>
                    <a:gd name="T1" fmla="*/ 1 h 2"/>
                    <a:gd name="T2" fmla="*/ 3 w 2"/>
                    <a:gd name="T3" fmla="*/ 2 h 2"/>
                    <a:gd name="T4" fmla="*/ 2 w 2"/>
                    <a:gd name="T5" fmla="*/ 2 h 2"/>
                    <a:gd name="T6" fmla="*/ 0 w 2"/>
                    <a:gd name="T7" fmla="*/ 1 h 2"/>
                    <a:gd name="T8" fmla="*/ 2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1"/>
                      </a:move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3" name="Freeform 2855"/>
                <p:cNvSpPr>
                  <a:spLocks noChangeAspect="1"/>
                </p:cNvSpPr>
                <p:nvPr/>
              </p:nvSpPr>
              <p:spPr bwMode="auto">
                <a:xfrm>
                  <a:off x="5132388" y="3127375"/>
                  <a:ext cx="3175" cy="1588"/>
                </a:xfrm>
                <a:custGeom>
                  <a:avLst/>
                  <a:gdLst>
                    <a:gd name="T0" fmla="*/ 1 w 2"/>
                    <a:gd name="T1" fmla="*/ 0 h 1"/>
                    <a:gd name="T2" fmla="*/ 2 w 2"/>
                    <a:gd name="T3" fmla="*/ 1 h 1"/>
                    <a:gd name="T4" fmla="*/ 1 w 2"/>
                    <a:gd name="T5" fmla="*/ 1 h 1"/>
                    <a:gd name="T6" fmla="*/ 0 w 2"/>
                    <a:gd name="T7" fmla="*/ 0 h 1"/>
                    <a:gd name="T8" fmla="*/ 1 w 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"/>
                    <a:gd name="T17" fmla="*/ 2 w 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">
                      <a:moveTo>
                        <a:pt x="1" y="0"/>
                      </a:move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4" name="Freeform 2856"/>
                <p:cNvSpPr>
                  <a:spLocks noChangeAspect="1"/>
                </p:cNvSpPr>
                <p:nvPr/>
              </p:nvSpPr>
              <p:spPr bwMode="auto">
                <a:xfrm>
                  <a:off x="5122863" y="3138488"/>
                  <a:ext cx="6350" cy="6350"/>
                </a:xfrm>
                <a:custGeom>
                  <a:avLst/>
                  <a:gdLst>
                    <a:gd name="T0" fmla="*/ 1 w 4"/>
                    <a:gd name="T1" fmla="*/ 1 h 3"/>
                    <a:gd name="T2" fmla="*/ 3 w 4"/>
                    <a:gd name="T3" fmla="*/ 1 h 3"/>
                    <a:gd name="T4" fmla="*/ 2 w 4"/>
                    <a:gd name="T5" fmla="*/ 3 h 3"/>
                    <a:gd name="T6" fmla="*/ 0 w 4"/>
                    <a:gd name="T7" fmla="*/ 4 h 3"/>
                    <a:gd name="T8" fmla="*/ 1 w 4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1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2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5" name="Freeform 2857"/>
                <p:cNvSpPr>
                  <a:spLocks noChangeAspect="1"/>
                </p:cNvSpPr>
                <p:nvPr/>
              </p:nvSpPr>
              <p:spPr bwMode="auto">
                <a:xfrm>
                  <a:off x="5151438" y="3154363"/>
                  <a:ext cx="4763" cy="6350"/>
                </a:xfrm>
                <a:custGeom>
                  <a:avLst/>
                  <a:gdLst>
                    <a:gd name="T0" fmla="*/ 1 w 3"/>
                    <a:gd name="T1" fmla="*/ 1 h 3"/>
                    <a:gd name="T2" fmla="*/ 3 w 3"/>
                    <a:gd name="T3" fmla="*/ 1 h 3"/>
                    <a:gd name="T4" fmla="*/ 2 w 3"/>
                    <a:gd name="T5" fmla="*/ 3 h 3"/>
                    <a:gd name="T6" fmla="*/ 0 w 3"/>
                    <a:gd name="T7" fmla="*/ 3 h 3"/>
                    <a:gd name="T8" fmla="*/ 1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1" y="1"/>
                      </a:moveTo>
                      <a:cubicBezTo>
                        <a:pt x="2" y="1"/>
                        <a:pt x="2" y="0"/>
                        <a:pt x="3" y="1"/>
                      </a:cubicBez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2" y="2"/>
                        <a:pt x="1" y="3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6" name="Freeform 2858"/>
                <p:cNvSpPr>
                  <a:spLocks noChangeAspect="1"/>
                </p:cNvSpPr>
                <p:nvPr/>
              </p:nvSpPr>
              <p:spPr bwMode="auto">
                <a:xfrm>
                  <a:off x="5167313" y="3148013"/>
                  <a:ext cx="6350" cy="4763"/>
                </a:xfrm>
                <a:custGeom>
                  <a:avLst/>
                  <a:gdLst>
                    <a:gd name="T0" fmla="*/ 1 w 3"/>
                    <a:gd name="T1" fmla="*/ 0 h 2"/>
                    <a:gd name="T2" fmla="*/ 4 w 3"/>
                    <a:gd name="T3" fmla="*/ 0 h 2"/>
                    <a:gd name="T4" fmla="*/ 3 w 3"/>
                    <a:gd name="T5" fmla="*/ 2 h 2"/>
                    <a:gd name="T6" fmla="*/ 0 w 3"/>
                    <a:gd name="T7" fmla="*/ 3 h 2"/>
                    <a:gd name="T8" fmla="*/ 1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7" name="Freeform 2859"/>
                <p:cNvSpPr>
                  <a:spLocks noChangeAspect="1"/>
                </p:cNvSpPr>
                <p:nvPr/>
              </p:nvSpPr>
              <p:spPr bwMode="auto">
                <a:xfrm>
                  <a:off x="5138738" y="3068638"/>
                  <a:ext cx="17463" cy="12700"/>
                </a:xfrm>
                <a:custGeom>
                  <a:avLst/>
                  <a:gdLst>
                    <a:gd name="T0" fmla="*/ 7 w 9"/>
                    <a:gd name="T1" fmla="*/ 1 h 7"/>
                    <a:gd name="T2" fmla="*/ 11 w 9"/>
                    <a:gd name="T3" fmla="*/ 7 h 7"/>
                    <a:gd name="T4" fmla="*/ 10 w 9"/>
                    <a:gd name="T5" fmla="*/ 8 h 7"/>
                    <a:gd name="T6" fmla="*/ 5 w 9"/>
                    <a:gd name="T7" fmla="*/ 7 h 7"/>
                    <a:gd name="T8" fmla="*/ 6 w 9"/>
                    <a:gd name="T9" fmla="*/ 5 h 7"/>
                    <a:gd name="T10" fmla="*/ 2 w 9"/>
                    <a:gd name="T11" fmla="*/ 6 h 7"/>
                    <a:gd name="T12" fmla="*/ 1 w 9"/>
                    <a:gd name="T13" fmla="*/ 2 h 7"/>
                    <a:gd name="T14" fmla="*/ 7 w 9"/>
                    <a:gd name="T15" fmla="*/ 1 h 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"/>
                    <a:gd name="T25" fmla="*/ 0 h 7"/>
                    <a:gd name="T26" fmla="*/ 9 w 9"/>
                    <a:gd name="T27" fmla="*/ 7 h 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" h="7">
                      <a:moveTo>
                        <a:pt x="6" y="1"/>
                      </a:moveTo>
                      <a:cubicBezTo>
                        <a:pt x="8" y="1"/>
                        <a:pt x="9" y="4"/>
                        <a:pt x="9" y="6"/>
                      </a:cubicBezTo>
                      <a:cubicBezTo>
                        <a:pt x="9" y="6"/>
                        <a:pt x="8" y="7"/>
                        <a:pt x="8" y="7"/>
                      </a:cubicBezTo>
                      <a:cubicBezTo>
                        <a:pt x="6" y="7"/>
                        <a:pt x="5" y="7"/>
                        <a:pt x="4" y="6"/>
                      </a:cubicBezTo>
                      <a:cubicBezTo>
                        <a:pt x="3" y="6"/>
                        <a:pt x="5" y="5"/>
                        <a:pt x="5" y="4"/>
                      </a:cubicBezTo>
                      <a:cubicBezTo>
                        <a:pt x="4" y="3"/>
                        <a:pt x="3" y="5"/>
                        <a:pt x="2" y="5"/>
                      </a:cubicBezTo>
                      <a:cubicBezTo>
                        <a:pt x="1" y="4"/>
                        <a:pt x="0" y="3"/>
                        <a:pt x="1" y="2"/>
                      </a:cubicBezTo>
                      <a:cubicBezTo>
                        <a:pt x="2" y="1"/>
                        <a:pt x="4" y="0"/>
                        <a:pt x="6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8" name="Freeform 2860"/>
                <p:cNvSpPr>
                  <a:spLocks noChangeAspect="1"/>
                </p:cNvSpPr>
                <p:nvPr/>
              </p:nvSpPr>
              <p:spPr bwMode="auto">
                <a:xfrm>
                  <a:off x="5138738" y="3090863"/>
                  <a:ext cx="9525" cy="19050"/>
                </a:xfrm>
                <a:custGeom>
                  <a:avLst/>
                  <a:gdLst>
                    <a:gd name="T0" fmla="*/ 0 w 5"/>
                    <a:gd name="T1" fmla="*/ 1 h 10"/>
                    <a:gd name="T2" fmla="*/ 5 w 5"/>
                    <a:gd name="T3" fmla="*/ 2 h 10"/>
                    <a:gd name="T4" fmla="*/ 5 w 5"/>
                    <a:gd name="T5" fmla="*/ 11 h 10"/>
                    <a:gd name="T6" fmla="*/ 1 w 5"/>
                    <a:gd name="T7" fmla="*/ 8 h 10"/>
                    <a:gd name="T8" fmla="*/ 4 w 5"/>
                    <a:gd name="T9" fmla="*/ 6 h 10"/>
                    <a:gd name="T10" fmla="*/ 0 w 5"/>
                    <a:gd name="T11" fmla="*/ 1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"/>
                    <a:gd name="T19" fmla="*/ 0 h 10"/>
                    <a:gd name="T20" fmla="*/ 5 w 5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" h="10">
                      <a:moveTo>
                        <a:pt x="0" y="1"/>
                      </a:moveTo>
                      <a:cubicBezTo>
                        <a:pt x="1" y="0"/>
                        <a:pt x="4" y="1"/>
                        <a:pt x="4" y="2"/>
                      </a:cubicBezTo>
                      <a:cubicBezTo>
                        <a:pt x="5" y="4"/>
                        <a:pt x="5" y="7"/>
                        <a:pt x="4" y="9"/>
                      </a:cubicBezTo>
                      <a:cubicBezTo>
                        <a:pt x="4" y="10"/>
                        <a:pt x="1" y="8"/>
                        <a:pt x="1" y="7"/>
                      </a:cubicBezTo>
                      <a:cubicBezTo>
                        <a:pt x="1" y="6"/>
                        <a:pt x="3" y="6"/>
                        <a:pt x="3" y="5"/>
                      </a:cubicBezTo>
                      <a:cubicBezTo>
                        <a:pt x="3" y="4"/>
                        <a:pt x="0" y="3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99" name="Freeform 2861"/>
                <p:cNvSpPr>
                  <a:spLocks noChangeAspect="1"/>
                </p:cNvSpPr>
                <p:nvPr/>
              </p:nvSpPr>
              <p:spPr bwMode="auto">
                <a:xfrm>
                  <a:off x="5132388" y="3090863"/>
                  <a:ext cx="4763" cy="6350"/>
                </a:xfrm>
                <a:custGeom>
                  <a:avLst/>
                  <a:gdLst>
                    <a:gd name="T0" fmla="*/ 0 w 3"/>
                    <a:gd name="T1" fmla="*/ 0 h 3"/>
                    <a:gd name="T2" fmla="*/ 2 w 3"/>
                    <a:gd name="T3" fmla="*/ 3 h 3"/>
                    <a:gd name="T4" fmla="*/ 1 w 3"/>
                    <a:gd name="T5" fmla="*/ 4 h 3"/>
                    <a:gd name="T6" fmla="*/ 0 w 3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3"/>
                    <a:gd name="T14" fmla="*/ 3 w 3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3">
                      <a:moveTo>
                        <a:pt x="0" y="0"/>
                      </a:moveTo>
                      <a:cubicBezTo>
                        <a:pt x="1" y="0"/>
                        <a:pt x="2" y="1"/>
                        <a:pt x="2" y="2"/>
                      </a:cubicBezTo>
                      <a:cubicBezTo>
                        <a:pt x="3" y="2"/>
                        <a:pt x="2" y="3"/>
                        <a:pt x="1" y="3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0" name="Freeform 2862"/>
                <p:cNvSpPr>
                  <a:spLocks noChangeAspect="1"/>
                </p:cNvSpPr>
                <p:nvPr/>
              </p:nvSpPr>
              <p:spPr bwMode="auto">
                <a:xfrm>
                  <a:off x="5087938" y="3184525"/>
                  <a:ext cx="68263" cy="25400"/>
                </a:xfrm>
                <a:custGeom>
                  <a:avLst/>
                  <a:gdLst>
                    <a:gd name="T0" fmla="*/ 4 w 36"/>
                    <a:gd name="T1" fmla="*/ 0 h 13"/>
                    <a:gd name="T2" fmla="*/ 1 w 36"/>
                    <a:gd name="T3" fmla="*/ 5 h 13"/>
                    <a:gd name="T4" fmla="*/ 1 w 36"/>
                    <a:gd name="T5" fmla="*/ 9 h 13"/>
                    <a:gd name="T6" fmla="*/ 14 w 36"/>
                    <a:gd name="T7" fmla="*/ 10 h 13"/>
                    <a:gd name="T8" fmla="*/ 19 w 36"/>
                    <a:gd name="T9" fmla="*/ 12 h 13"/>
                    <a:gd name="T10" fmla="*/ 20 w 36"/>
                    <a:gd name="T11" fmla="*/ 16 h 13"/>
                    <a:gd name="T12" fmla="*/ 41 w 36"/>
                    <a:gd name="T13" fmla="*/ 14 h 13"/>
                    <a:gd name="T14" fmla="*/ 42 w 36"/>
                    <a:gd name="T15" fmla="*/ 10 h 13"/>
                    <a:gd name="T16" fmla="*/ 35 w 36"/>
                    <a:gd name="T17" fmla="*/ 11 h 13"/>
                    <a:gd name="T18" fmla="*/ 35 w 36"/>
                    <a:gd name="T19" fmla="*/ 7 h 13"/>
                    <a:gd name="T20" fmla="*/ 26 w 36"/>
                    <a:gd name="T21" fmla="*/ 7 h 13"/>
                    <a:gd name="T22" fmla="*/ 20 w 36"/>
                    <a:gd name="T23" fmla="*/ 5 h 13"/>
                    <a:gd name="T24" fmla="*/ 13 w 36"/>
                    <a:gd name="T25" fmla="*/ 6 h 13"/>
                    <a:gd name="T26" fmla="*/ 8 w 36"/>
                    <a:gd name="T27" fmla="*/ 2 h 13"/>
                    <a:gd name="T28" fmla="*/ 4 w 36"/>
                    <a:gd name="T29" fmla="*/ 0 h 1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13"/>
                    <a:gd name="T47" fmla="*/ 36 w 36"/>
                    <a:gd name="T48" fmla="*/ 13 h 1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13">
                      <a:moveTo>
                        <a:pt x="3" y="0"/>
                      </a:moveTo>
                      <a:cubicBezTo>
                        <a:pt x="2" y="1"/>
                        <a:pt x="2" y="3"/>
                        <a:pt x="1" y="4"/>
                      </a:cubicBezTo>
                      <a:cubicBezTo>
                        <a:pt x="1" y="5"/>
                        <a:pt x="0" y="7"/>
                        <a:pt x="1" y="7"/>
                      </a:cubicBezTo>
                      <a:cubicBezTo>
                        <a:pt x="5" y="8"/>
                        <a:pt x="9" y="8"/>
                        <a:pt x="12" y="8"/>
                      </a:cubicBezTo>
                      <a:cubicBezTo>
                        <a:pt x="14" y="8"/>
                        <a:pt x="15" y="9"/>
                        <a:pt x="16" y="10"/>
                      </a:cubicBezTo>
                      <a:cubicBezTo>
                        <a:pt x="16" y="11"/>
                        <a:pt x="16" y="13"/>
                        <a:pt x="17" y="13"/>
                      </a:cubicBezTo>
                      <a:cubicBezTo>
                        <a:pt x="22" y="12"/>
                        <a:pt x="28" y="10"/>
                        <a:pt x="34" y="11"/>
                      </a:cubicBezTo>
                      <a:cubicBezTo>
                        <a:pt x="35" y="11"/>
                        <a:pt x="36" y="8"/>
                        <a:pt x="35" y="8"/>
                      </a:cubicBezTo>
                      <a:cubicBezTo>
                        <a:pt x="33" y="7"/>
                        <a:pt x="31" y="9"/>
                        <a:pt x="29" y="9"/>
                      </a:cubicBezTo>
                      <a:cubicBezTo>
                        <a:pt x="28" y="9"/>
                        <a:pt x="29" y="7"/>
                        <a:pt x="29" y="6"/>
                      </a:cubicBezTo>
                      <a:cubicBezTo>
                        <a:pt x="26" y="6"/>
                        <a:pt x="24" y="7"/>
                        <a:pt x="22" y="6"/>
                      </a:cubicBezTo>
                      <a:cubicBezTo>
                        <a:pt x="20" y="6"/>
                        <a:pt x="19" y="4"/>
                        <a:pt x="17" y="4"/>
                      </a:cubicBezTo>
                      <a:cubicBezTo>
                        <a:pt x="15" y="3"/>
                        <a:pt x="13" y="5"/>
                        <a:pt x="11" y="5"/>
                      </a:cubicBezTo>
                      <a:cubicBezTo>
                        <a:pt x="9" y="5"/>
                        <a:pt x="8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1" name="Freeform 2863"/>
                <p:cNvSpPr>
                  <a:spLocks noChangeAspect="1"/>
                </p:cNvSpPr>
                <p:nvPr/>
              </p:nvSpPr>
              <p:spPr bwMode="auto">
                <a:xfrm>
                  <a:off x="5186363" y="3155950"/>
                  <a:ext cx="14288" cy="25400"/>
                </a:xfrm>
                <a:custGeom>
                  <a:avLst/>
                  <a:gdLst>
                    <a:gd name="T0" fmla="*/ 9 w 7"/>
                    <a:gd name="T1" fmla="*/ 2 h 13"/>
                    <a:gd name="T2" fmla="*/ 0 w 7"/>
                    <a:gd name="T3" fmla="*/ 15 h 13"/>
                    <a:gd name="T4" fmla="*/ 0 w 7"/>
                    <a:gd name="T5" fmla="*/ 11 h 13"/>
                    <a:gd name="T6" fmla="*/ 1 w 7"/>
                    <a:gd name="T7" fmla="*/ 6 h 13"/>
                    <a:gd name="T8" fmla="*/ 9 w 7"/>
                    <a:gd name="T9" fmla="*/ 2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3"/>
                    <a:gd name="T17" fmla="*/ 7 w 7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3">
                      <a:moveTo>
                        <a:pt x="7" y="2"/>
                      </a:moveTo>
                      <a:cubicBezTo>
                        <a:pt x="6" y="6"/>
                        <a:pt x="3" y="10"/>
                        <a:pt x="0" y="12"/>
                      </a:cubicBezTo>
                      <a:cubicBezTo>
                        <a:pt x="0" y="13"/>
                        <a:pt x="0" y="10"/>
                        <a:pt x="0" y="9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3" y="4"/>
                        <a:pt x="7" y="0"/>
                        <a:pt x="7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2" name="Freeform 2864"/>
                <p:cNvSpPr>
                  <a:spLocks noChangeAspect="1"/>
                </p:cNvSpPr>
                <p:nvPr/>
              </p:nvSpPr>
              <p:spPr bwMode="auto">
                <a:xfrm>
                  <a:off x="5172075" y="3182938"/>
                  <a:ext cx="9525" cy="12700"/>
                </a:xfrm>
                <a:custGeom>
                  <a:avLst/>
                  <a:gdLst>
                    <a:gd name="T0" fmla="*/ 2 w 5"/>
                    <a:gd name="T1" fmla="*/ 1 h 7"/>
                    <a:gd name="T2" fmla="*/ 6 w 5"/>
                    <a:gd name="T3" fmla="*/ 7 h 7"/>
                    <a:gd name="T4" fmla="*/ 1 w 5"/>
                    <a:gd name="T5" fmla="*/ 6 h 7"/>
                    <a:gd name="T6" fmla="*/ 2 w 5"/>
                    <a:gd name="T7" fmla="*/ 1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7"/>
                    <a:gd name="T14" fmla="*/ 5 w 5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7">
                      <a:moveTo>
                        <a:pt x="2" y="1"/>
                      </a:moveTo>
                      <a:cubicBezTo>
                        <a:pt x="4" y="1"/>
                        <a:pt x="5" y="4"/>
                        <a:pt x="5" y="6"/>
                      </a:cubicBezTo>
                      <a:cubicBezTo>
                        <a:pt x="5" y="7"/>
                        <a:pt x="2" y="6"/>
                        <a:pt x="1" y="5"/>
                      </a:cubicBezTo>
                      <a:cubicBezTo>
                        <a:pt x="1" y="4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3" name="Freeform 2865"/>
                <p:cNvSpPr>
                  <a:spLocks noChangeAspect="1"/>
                </p:cNvSpPr>
                <p:nvPr/>
              </p:nvSpPr>
              <p:spPr bwMode="auto">
                <a:xfrm>
                  <a:off x="5173663" y="3160713"/>
                  <a:ext cx="6350" cy="3175"/>
                </a:xfrm>
                <a:custGeom>
                  <a:avLst/>
                  <a:gdLst>
                    <a:gd name="T0" fmla="*/ 3 w 3"/>
                    <a:gd name="T1" fmla="*/ 0 h 2"/>
                    <a:gd name="T2" fmla="*/ 4 w 3"/>
                    <a:gd name="T3" fmla="*/ 1 h 2"/>
                    <a:gd name="T4" fmla="*/ 1 w 3"/>
                    <a:gd name="T5" fmla="*/ 1 h 2"/>
                    <a:gd name="T6" fmla="*/ 0 w 3"/>
                    <a:gd name="T7" fmla="*/ 0 h 2"/>
                    <a:gd name="T8" fmla="*/ 3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2"/>
                        <a:pt x="2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4" name="Freeform 2866"/>
                <p:cNvSpPr>
                  <a:spLocks noChangeAspect="1"/>
                </p:cNvSpPr>
                <p:nvPr/>
              </p:nvSpPr>
              <p:spPr bwMode="auto">
                <a:xfrm>
                  <a:off x="5162550" y="3136900"/>
                  <a:ext cx="4763" cy="4763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3 h 2"/>
                    <a:gd name="T4" fmla="*/ 1 w 3"/>
                    <a:gd name="T5" fmla="*/ 3 h 2"/>
                    <a:gd name="T6" fmla="*/ 0 w 3"/>
                    <a:gd name="T7" fmla="*/ 2 h 2"/>
                    <a:gd name="T8" fmla="*/ 2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1"/>
                        <a:pt x="3" y="2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5" name="Freeform 2867"/>
                <p:cNvSpPr>
                  <a:spLocks noChangeAspect="1"/>
                </p:cNvSpPr>
                <p:nvPr/>
              </p:nvSpPr>
              <p:spPr bwMode="auto">
                <a:xfrm>
                  <a:off x="5135563" y="3041650"/>
                  <a:ext cx="7938" cy="6350"/>
                </a:xfrm>
                <a:custGeom>
                  <a:avLst/>
                  <a:gdLst>
                    <a:gd name="T0" fmla="*/ 3 w 4"/>
                    <a:gd name="T1" fmla="*/ 1 h 3"/>
                    <a:gd name="T2" fmla="*/ 5 w 4"/>
                    <a:gd name="T3" fmla="*/ 3 h 3"/>
                    <a:gd name="T4" fmla="*/ 3 w 4"/>
                    <a:gd name="T5" fmla="*/ 3 h 3"/>
                    <a:gd name="T6" fmla="*/ 0 w 4"/>
                    <a:gd name="T7" fmla="*/ 1 h 3"/>
                    <a:gd name="T8" fmla="*/ 3 w 4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2" y="1"/>
                      </a:moveTo>
                      <a:cubicBezTo>
                        <a:pt x="3" y="1"/>
                        <a:pt x="4" y="1"/>
                        <a:pt x="4" y="2"/>
                      </a:cubicBezTo>
                      <a:cubicBezTo>
                        <a:pt x="4" y="3"/>
                        <a:pt x="3" y="3"/>
                        <a:pt x="2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6" name="Freeform 2868"/>
                <p:cNvSpPr>
                  <a:spLocks noChangeAspect="1"/>
                </p:cNvSpPr>
                <p:nvPr/>
              </p:nvSpPr>
              <p:spPr bwMode="auto">
                <a:xfrm>
                  <a:off x="5145088" y="3035300"/>
                  <a:ext cx="9525" cy="9525"/>
                </a:xfrm>
                <a:custGeom>
                  <a:avLst/>
                  <a:gdLst>
                    <a:gd name="T0" fmla="*/ 5 w 5"/>
                    <a:gd name="T1" fmla="*/ 0 h 5"/>
                    <a:gd name="T2" fmla="*/ 2 w 5"/>
                    <a:gd name="T3" fmla="*/ 1 h 5"/>
                    <a:gd name="T4" fmla="*/ 1 w 5"/>
                    <a:gd name="T5" fmla="*/ 5 h 5"/>
                    <a:gd name="T6" fmla="*/ 4 w 5"/>
                    <a:gd name="T7" fmla="*/ 2 h 5"/>
                    <a:gd name="T8" fmla="*/ 5 w 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5"/>
                    <a:gd name="T17" fmla="*/ 5 w 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5">
                      <a:moveTo>
                        <a:pt x="4" y="0"/>
                      </a:move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1" y="2"/>
                        <a:pt x="0" y="4"/>
                        <a:pt x="1" y="4"/>
                      </a:cubicBezTo>
                      <a:cubicBezTo>
                        <a:pt x="2" y="5"/>
                        <a:pt x="3" y="3"/>
                        <a:pt x="3" y="2"/>
                      </a:cubicBezTo>
                      <a:cubicBezTo>
                        <a:pt x="4" y="2"/>
                        <a:pt x="5" y="1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7" name="Freeform 2869"/>
                <p:cNvSpPr>
                  <a:spLocks noChangeAspect="1"/>
                </p:cNvSpPr>
                <p:nvPr/>
              </p:nvSpPr>
              <p:spPr bwMode="auto">
                <a:xfrm>
                  <a:off x="5019675" y="2430463"/>
                  <a:ext cx="31750" cy="23813"/>
                </a:xfrm>
                <a:custGeom>
                  <a:avLst/>
                  <a:gdLst>
                    <a:gd name="T0" fmla="*/ 19 w 17"/>
                    <a:gd name="T1" fmla="*/ 2 h 13"/>
                    <a:gd name="T2" fmla="*/ 7 w 17"/>
                    <a:gd name="T3" fmla="*/ 9 h 13"/>
                    <a:gd name="T4" fmla="*/ 5 w 17"/>
                    <a:gd name="T5" fmla="*/ 15 h 13"/>
                    <a:gd name="T6" fmla="*/ 2 w 17"/>
                    <a:gd name="T7" fmla="*/ 14 h 13"/>
                    <a:gd name="T8" fmla="*/ 5 w 17"/>
                    <a:gd name="T9" fmla="*/ 9 h 13"/>
                    <a:gd name="T10" fmla="*/ 0 w 17"/>
                    <a:gd name="T11" fmla="*/ 6 h 13"/>
                    <a:gd name="T12" fmla="*/ 4 w 17"/>
                    <a:gd name="T13" fmla="*/ 2 h 13"/>
                    <a:gd name="T14" fmla="*/ 14 w 17"/>
                    <a:gd name="T15" fmla="*/ 0 h 13"/>
                    <a:gd name="T16" fmla="*/ 19 w 17"/>
                    <a:gd name="T17" fmla="*/ 1 h 13"/>
                    <a:gd name="T18" fmla="*/ 19 w 17"/>
                    <a:gd name="T19" fmla="*/ 2 h 1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"/>
                    <a:gd name="T31" fmla="*/ 0 h 13"/>
                    <a:gd name="T32" fmla="*/ 17 w 17"/>
                    <a:gd name="T33" fmla="*/ 13 h 1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" h="13">
                      <a:moveTo>
                        <a:pt x="16" y="2"/>
                      </a:moveTo>
                      <a:cubicBezTo>
                        <a:pt x="13" y="5"/>
                        <a:pt x="9" y="5"/>
                        <a:pt x="6" y="8"/>
                      </a:cubicBezTo>
                      <a:cubicBezTo>
                        <a:pt x="5" y="9"/>
                        <a:pt x="6" y="11"/>
                        <a:pt x="4" y="13"/>
                      </a:cubicBezTo>
                      <a:cubicBezTo>
                        <a:pt x="4" y="13"/>
                        <a:pt x="2" y="13"/>
                        <a:pt x="2" y="12"/>
                      </a:cubicBezTo>
                      <a:cubicBezTo>
                        <a:pt x="2" y="10"/>
                        <a:pt x="4" y="9"/>
                        <a:pt x="4" y="8"/>
                      </a:cubicBezTo>
                      <a:cubicBezTo>
                        <a:pt x="3" y="6"/>
                        <a:pt x="0" y="6"/>
                        <a:pt x="0" y="5"/>
                      </a:cubicBezTo>
                      <a:cubicBezTo>
                        <a:pt x="0" y="3"/>
                        <a:pt x="1" y="2"/>
                        <a:pt x="3" y="2"/>
                      </a:cubicBezTo>
                      <a:cubicBezTo>
                        <a:pt x="6" y="0"/>
                        <a:pt x="9" y="0"/>
                        <a:pt x="12" y="0"/>
                      </a:cubicBezTo>
                      <a:cubicBezTo>
                        <a:pt x="13" y="0"/>
                        <a:pt x="15" y="0"/>
                        <a:pt x="16" y="1"/>
                      </a:cubicBezTo>
                      <a:cubicBezTo>
                        <a:pt x="16" y="1"/>
                        <a:pt x="17" y="2"/>
                        <a:pt x="16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8" name="Freeform 2870"/>
                <p:cNvSpPr>
                  <a:spLocks noChangeAspect="1"/>
                </p:cNvSpPr>
                <p:nvPr/>
              </p:nvSpPr>
              <p:spPr bwMode="auto">
                <a:xfrm>
                  <a:off x="5021263" y="2411413"/>
                  <a:ext cx="22225" cy="14288"/>
                </a:xfrm>
                <a:custGeom>
                  <a:avLst/>
                  <a:gdLst>
                    <a:gd name="T0" fmla="*/ 8 w 12"/>
                    <a:gd name="T1" fmla="*/ 0 h 8"/>
                    <a:gd name="T2" fmla="*/ 14 w 12"/>
                    <a:gd name="T3" fmla="*/ 6 h 8"/>
                    <a:gd name="T4" fmla="*/ 9 w 12"/>
                    <a:gd name="T5" fmla="*/ 6 h 8"/>
                    <a:gd name="T6" fmla="*/ 8 w 12"/>
                    <a:gd name="T7" fmla="*/ 9 h 8"/>
                    <a:gd name="T8" fmla="*/ 4 w 12"/>
                    <a:gd name="T9" fmla="*/ 6 h 8"/>
                    <a:gd name="T10" fmla="*/ 1 w 12"/>
                    <a:gd name="T11" fmla="*/ 3 h 8"/>
                    <a:gd name="T12" fmla="*/ 7 w 12"/>
                    <a:gd name="T13" fmla="*/ 2 h 8"/>
                    <a:gd name="T14" fmla="*/ 8 w 12"/>
                    <a:gd name="T15" fmla="*/ 0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"/>
                    <a:gd name="T25" fmla="*/ 0 h 8"/>
                    <a:gd name="T26" fmla="*/ 12 w 12"/>
                    <a:gd name="T27" fmla="*/ 8 h 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" h="8">
                      <a:moveTo>
                        <a:pt x="7" y="0"/>
                      </a:moveTo>
                      <a:cubicBezTo>
                        <a:pt x="9" y="1"/>
                        <a:pt x="12" y="2"/>
                        <a:pt x="12" y="5"/>
                      </a:cubicBezTo>
                      <a:cubicBezTo>
                        <a:pt x="12" y="6"/>
                        <a:pt x="9" y="4"/>
                        <a:pt x="8" y="5"/>
                      </a:cubicBezTo>
                      <a:cubicBezTo>
                        <a:pt x="7" y="6"/>
                        <a:pt x="8" y="8"/>
                        <a:pt x="7" y="8"/>
                      </a:cubicBezTo>
                      <a:cubicBezTo>
                        <a:pt x="6" y="8"/>
                        <a:pt x="5" y="6"/>
                        <a:pt x="3" y="5"/>
                      </a:cubicBezTo>
                      <a:cubicBezTo>
                        <a:pt x="2" y="4"/>
                        <a:pt x="0" y="4"/>
                        <a:pt x="1" y="3"/>
                      </a:cubicBezTo>
                      <a:cubicBezTo>
                        <a:pt x="2" y="2"/>
                        <a:pt x="5" y="3"/>
                        <a:pt x="6" y="2"/>
                      </a:cubicBezTo>
                      <a:cubicBezTo>
                        <a:pt x="7" y="2"/>
                        <a:pt x="6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09" name="Freeform 2871"/>
                <p:cNvSpPr>
                  <a:spLocks noChangeAspect="1"/>
                </p:cNvSpPr>
                <p:nvPr/>
              </p:nvSpPr>
              <p:spPr bwMode="auto">
                <a:xfrm>
                  <a:off x="5291138" y="3184525"/>
                  <a:ext cx="60325" cy="36513"/>
                </a:xfrm>
                <a:custGeom>
                  <a:avLst/>
                  <a:gdLst>
                    <a:gd name="T0" fmla="*/ 26 w 31"/>
                    <a:gd name="T1" fmla="*/ 8 h 19"/>
                    <a:gd name="T2" fmla="*/ 37 w 31"/>
                    <a:gd name="T3" fmla="*/ 1 h 19"/>
                    <a:gd name="T4" fmla="*/ 36 w 31"/>
                    <a:gd name="T5" fmla="*/ 0 h 19"/>
                    <a:gd name="T6" fmla="*/ 23 w 31"/>
                    <a:gd name="T7" fmla="*/ 6 h 19"/>
                    <a:gd name="T8" fmla="*/ 20 w 31"/>
                    <a:gd name="T9" fmla="*/ 7 h 19"/>
                    <a:gd name="T10" fmla="*/ 12 w 31"/>
                    <a:gd name="T11" fmla="*/ 6 h 19"/>
                    <a:gd name="T12" fmla="*/ 9 w 31"/>
                    <a:gd name="T13" fmla="*/ 5 h 19"/>
                    <a:gd name="T14" fmla="*/ 9 w 31"/>
                    <a:gd name="T15" fmla="*/ 8 h 19"/>
                    <a:gd name="T16" fmla="*/ 1 w 31"/>
                    <a:gd name="T17" fmla="*/ 10 h 19"/>
                    <a:gd name="T18" fmla="*/ 0 w 31"/>
                    <a:gd name="T19" fmla="*/ 17 h 19"/>
                    <a:gd name="T20" fmla="*/ 6 w 31"/>
                    <a:gd name="T21" fmla="*/ 19 h 19"/>
                    <a:gd name="T22" fmla="*/ 11 w 31"/>
                    <a:gd name="T23" fmla="*/ 19 h 19"/>
                    <a:gd name="T24" fmla="*/ 15 w 31"/>
                    <a:gd name="T25" fmla="*/ 22 h 19"/>
                    <a:gd name="T26" fmla="*/ 20 w 31"/>
                    <a:gd name="T27" fmla="*/ 17 h 19"/>
                    <a:gd name="T28" fmla="*/ 23 w 31"/>
                    <a:gd name="T29" fmla="*/ 13 h 19"/>
                    <a:gd name="T30" fmla="*/ 28 w 31"/>
                    <a:gd name="T31" fmla="*/ 13 h 19"/>
                    <a:gd name="T32" fmla="*/ 28 w 31"/>
                    <a:gd name="T33" fmla="*/ 12 h 19"/>
                    <a:gd name="T34" fmla="*/ 26 w 31"/>
                    <a:gd name="T35" fmla="*/ 8 h 1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1"/>
                    <a:gd name="T55" fmla="*/ 0 h 19"/>
                    <a:gd name="T56" fmla="*/ 31 w 31"/>
                    <a:gd name="T57" fmla="*/ 19 h 1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1" h="19">
                      <a:moveTo>
                        <a:pt x="21" y="7"/>
                      </a:moveTo>
                      <a:cubicBezTo>
                        <a:pt x="24" y="4"/>
                        <a:pt x="28" y="3"/>
                        <a:pt x="30" y="1"/>
                      </a:cubicBezTo>
                      <a:cubicBezTo>
                        <a:pt x="31" y="1"/>
                        <a:pt x="29" y="0"/>
                        <a:pt x="29" y="0"/>
                      </a:cubicBezTo>
                      <a:cubicBezTo>
                        <a:pt x="25" y="1"/>
                        <a:pt x="22" y="3"/>
                        <a:pt x="19" y="5"/>
                      </a:cubicBezTo>
                      <a:cubicBezTo>
                        <a:pt x="18" y="5"/>
                        <a:pt x="17" y="6"/>
                        <a:pt x="16" y="6"/>
                      </a:cubicBezTo>
                      <a:cubicBezTo>
                        <a:pt x="14" y="6"/>
                        <a:pt x="12" y="6"/>
                        <a:pt x="10" y="5"/>
                      </a:cubicBezTo>
                      <a:cubicBezTo>
                        <a:pt x="9" y="5"/>
                        <a:pt x="8" y="4"/>
                        <a:pt x="7" y="4"/>
                      </a:cubicBezTo>
                      <a:cubicBezTo>
                        <a:pt x="6" y="4"/>
                        <a:pt x="8" y="6"/>
                        <a:pt x="7" y="7"/>
                      </a:cubicBezTo>
                      <a:cubicBezTo>
                        <a:pt x="5" y="8"/>
                        <a:pt x="2" y="7"/>
                        <a:pt x="1" y="8"/>
                      </a:cubicBezTo>
                      <a:cubicBezTo>
                        <a:pt x="1" y="10"/>
                        <a:pt x="0" y="13"/>
                        <a:pt x="0" y="14"/>
                      </a:cubicBezTo>
                      <a:cubicBezTo>
                        <a:pt x="2" y="14"/>
                        <a:pt x="4" y="15"/>
                        <a:pt x="5" y="16"/>
                      </a:cubicBezTo>
                      <a:cubicBezTo>
                        <a:pt x="7" y="16"/>
                        <a:pt x="8" y="16"/>
                        <a:pt x="9" y="16"/>
                      </a:cubicBezTo>
                      <a:cubicBezTo>
                        <a:pt x="10" y="16"/>
                        <a:pt x="11" y="19"/>
                        <a:pt x="12" y="18"/>
                      </a:cubicBezTo>
                      <a:cubicBezTo>
                        <a:pt x="13" y="16"/>
                        <a:pt x="14" y="15"/>
                        <a:pt x="16" y="14"/>
                      </a:cubicBezTo>
                      <a:cubicBezTo>
                        <a:pt x="17" y="13"/>
                        <a:pt x="18" y="12"/>
                        <a:pt x="19" y="11"/>
                      </a:cubicBezTo>
                      <a:cubicBezTo>
                        <a:pt x="20" y="11"/>
                        <a:pt x="22" y="12"/>
                        <a:pt x="23" y="11"/>
                      </a:cubicBezTo>
                      <a:cubicBezTo>
                        <a:pt x="23" y="11"/>
                        <a:pt x="23" y="10"/>
                        <a:pt x="23" y="10"/>
                      </a:cubicBezTo>
                      <a:cubicBezTo>
                        <a:pt x="22" y="9"/>
                        <a:pt x="21" y="7"/>
                        <a:pt x="21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0" name="Freeform 2872"/>
                <p:cNvSpPr>
                  <a:spLocks noChangeAspect="1"/>
                </p:cNvSpPr>
                <p:nvPr/>
              </p:nvSpPr>
              <p:spPr bwMode="auto">
                <a:xfrm>
                  <a:off x="5557838" y="3671888"/>
                  <a:ext cx="255588" cy="179388"/>
                </a:xfrm>
                <a:custGeom>
                  <a:avLst/>
                  <a:gdLst>
                    <a:gd name="T0" fmla="*/ 161 w 134"/>
                    <a:gd name="T1" fmla="*/ 42 h 94"/>
                    <a:gd name="T2" fmla="*/ 147 w 134"/>
                    <a:gd name="T3" fmla="*/ 50 h 94"/>
                    <a:gd name="T4" fmla="*/ 147 w 134"/>
                    <a:gd name="T5" fmla="*/ 60 h 94"/>
                    <a:gd name="T6" fmla="*/ 121 w 134"/>
                    <a:gd name="T7" fmla="*/ 70 h 94"/>
                    <a:gd name="T8" fmla="*/ 103 w 134"/>
                    <a:gd name="T9" fmla="*/ 79 h 94"/>
                    <a:gd name="T10" fmla="*/ 95 w 134"/>
                    <a:gd name="T11" fmla="*/ 88 h 94"/>
                    <a:gd name="T12" fmla="*/ 85 w 134"/>
                    <a:gd name="T13" fmla="*/ 88 h 94"/>
                    <a:gd name="T14" fmla="*/ 71 w 134"/>
                    <a:gd name="T15" fmla="*/ 95 h 94"/>
                    <a:gd name="T16" fmla="*/ 58 w 134"/>
                    <a:gd name="T17" fmla="*/ 95 h 94"/>
                    <a:gd name="T18" fmla="*/ 46 w 134"/>
                    <a:gd name="T19" fmla="*/ 100 h 94"/>
                    <a:gd name="T20" fmla="*/ 37 w 134"/>
                    <a:gd name="T21" fmla="*/ 111 h 94"/>
                    <a:gd name="T22" fmla="*/ 17 w 134"/>
                    <a:gd name="T23" fmla="*/ 111 h 94"/>
                    <a:gd name="T24" fmla="*/ 12 w 134"/>
                    <a:gd name="T25" fmla="*/ 101 h 94"/>
                    <a:gd name="T26" fmla="*/ 11 w 134"/>
                    <a:gd name="T27" fmla="*/ 87 h 94"/>
                    <a:gd name="T28" fmla="*/ 5 w 134"/>
                    <a:gd name="T29" fmla="*/ 71 h 94"/>
                    <a:gd name="T30" fmla="*/ 0 w 134"/>
                    <a:gd name="T31" fmla="*/ 70 h 94"/>
                    <a:gd name="T32" fmla="*/ 5 w 134"/>
                    <a:gd name="T33" fmla="*/ 65 h 94"/>
                    <a:gd name="T34" fmla="*/ 6 w 134"/>
                    <a:gd name="T35" fmla="*/ 54 h 94"/>
                    <a:gd name="T36" fmla="*/ 5 w 134"/>
                    <a:gd name="T37" fmla="*/ 48 h 94"/>
                    <a:gd name="T38" fmla="*/ 10 w 134"/>
                    <a:gd name="T39" fmla="*/ 42 h 94"/>
                    <a:gd name="T40" fmla="*/ 10 w 134"/>
                    <a:gd name="T41" fmla="*/ 32 h 94"/>
                    <a:gd name="T42" fmla="*/ 13 w 134"/>
                    <a:gd name="T43" fmla="*/ 29 h 94"/>
                    <a:gd name="T44" fmla="*/ 18 w 134"/>
                    <a:gd name="T45" fmla="*/ 31 h 94"/>
                    <a:gd name="T46" fmla="*/ 60 w 134"/>
                    <a:gd name="T47" fmla="*/ 29 h 94"/>
                    <a:gd name="T48" fmla="*/ 68 w 134"/>
                    <a:gd name="T49" fmla="*/ 35 h 94"/>
                    <a:gd name="T50" fmla="*/ 77 w 134"/>
                    <a:gd name="T51" fmla="*/ 34 h 94"/>
                    <a:gd name="T52" fmla="*/ 90 w 134"/>
                    <a:gd name="T53" fmla="*/ 16 h 94"/>
                    <a:gd name="T54" fmla="*/ 141 w 134"/>
                    <a:gd name="T55" fmla="*/ 0 h 94"/>
                    <a:gd name="T56" fmla="*/ 161 w 134"/>
                    <a:gd name="T57" fmla="*/ 42 h 9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34"/>
                    <a:gd name="T88" fmla="*/ 0 h 94"/>
                    <a:gd name="T89" fmla="*/ 134 w 134"/>
                    <a:gd name="T90" fmla="*/ 94 h 9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34" h="94">
                      <a:moveTo>
                        <a:pt x="134" y="35"/>
                      </a:moveTo>
                      <a:cubicBezTo>
                        <a:pt x="130" y="38"/>
                        <a:pt x="125" y="39"/>
                        <a:pt x="122" y="42"/>
                      </a:cubicBezTo>
                      <a:cubicBezTo>
                        <a:pt x="121" y="45"/>
                        <a:pt x="124" y="49"/>
                        <a:pt x="122" y="50"/>
                      </a:cubicBezTo>
                      <a:cubicBezTo>
                        <a:pt x="116" y="55"/>
                        <a:pt x="108" y="55"/>
                        <a:pt x="101" y="58"/>
                      </a:cubicBezTo>
                      <a:cubicBezTo>
                        <a:pt x="96" y="60"/>
                        <a:pt x="90" y="63"/>
                        <a:pt x="86" y="66"/>
                      </a:cubicBezTo>
                      <a:cubicBezTo>
                        <a:pt x="83" y="68"/>
                        <a:pt x="82" y="72"/>
                        <a:pt x="79" y="73"/>
                      </a:cubicBezTo>
                      <a:cubicBezTo>
                        <a:pt x="76" y="74"/>
                        <a:pt x="73" y="72"/>
                        <a:pt x="71" y="73"/>
                      </a:cubicBezTo>
                      <a:cubicBezTo>
                        <a:pt x="66" y="74"/>
                        <a:pt x="63" y="78"/>
                        <a:pt x="59" y="79"/>
                      </a:cubicBezTo>
                      <a:cubicBezTo>
                        <a:pt x="56" y="80"/>
                        <a:pt x="52" y="79"/>
                        <a:pt x="48" y="79"/>
                      </a:cubicBezTo>
                      <a:cubicBezTo>
                        <a:pt x="45" y="80"/>
                        <a:pt x="41" y="81"/>
                        <a:pt x="38" y="83"/>
                      </a:cubicBezTo>
                      <a:cubicBezTo>
                        <a:pt x="35" y="85"/>
                        <a:pt x="34" y="90"/>
                        <a:pt x="31" y="92"/>
                      </a:cubicBezTo>
                      <a:cubicBezTo>
                        <a:pt x="26" y="94"/>
                        <a:pt x="20" y="94"/>
                        <a:pt x="14" y="92"/>
                      </a:cubicBezTo>
                      <a:cubicBezTo>
                        <a:pt x="11" y="91"/>
                        <a:pt x="11" y="87"/>
                        <a:pt x="10" y="84"/>
                      </a:cubicBezTo>
                      <a:cubicBezTo>
                        <a:pt x="9" y="80"/>
                        <a:pt x="10" y="76"/>
                        <a:pt x="9" y="72"/>
                      </a:cubicBezTo>
                      <a:cubicBezTo>
                        <a:pt x="8" y="68"/>
                        <a:pt x="7" y="63"/>
                        <a:pt x="4" y="59"/>
                      </a:cubicBezTo>
                      <a:cubicBezTo>
                        <a:pt x="4" y="58"/>
                        <a:pt x="0" y="59"/>
                        <a:pt x="0" y="58"/>
                      </a:cubicBezTo>
                      <a:cubicBezTo>
                        <a:pt x="0" y="56"/>
                        <a:pt x="3" y="55"/>
                        <a:pt x="4" y="54"/>
                      </a:cubicBezTo>
                      <a:cubicBezTo>
                        <a:pt x="5" y="51"/>
                        <a:pt x="5" y="48"/>
                        <a:pt x="5" y="45"/>
                      </a:cubicBezTo>
                      <a:cubicBezTo>
                        <a:pt x="5" y="43"/>
                        <a:pt x="5" y="42"/>
                        <a:pt x="4" y="40"/>
                      </a:cubicBezTo>
                      <a:cubicBezTo>
                        <a:pt x="6" y="38"/>
                        <a:pt x="7" y="37"/>
                        <a:pt x="8" y="35"/>
                      </a:cubicBezTo>
                      <a:cubicBezTo>
                        <a:pt x="9" y="32"/>
                        <a:pt x="8" y="29"/>
                        <a:pt x="8" y="27"/>
                      </a:cubicBezTo>
                      <a:cubicBezTo>
                        <a:pt x="9" y="25"/>
                        <a:pt x="10" y="24"/>
                        <a:pt x="11" y="24"/>
                      </a:cubicBezTo>
                      <a:cubicBezTo>
                        <a:pt x="13" y="23"/>
                        <a:pt x="14" y="26"/>
                        <a:pt x="15" y="26"/>
                      </a:cubicBezTo>
                      <a:cubicBezTo>
                        <a:pt x="27" y="26"/>
                        <a:pt x="39" y="24"/>
                        <a:pt x="50" y="24"/>
                      </a:cubicBezTo>
                      <a:lnTo>
                        <a:pt x="57" y="29"/>
                      </a:lnTo>
                      <a:cubicBezTo>
                        <a:pt x="59" y="31"/>
                        <a:pt x="62" y="30"/>
                        <a:pt x="64" y="28"/>
                      </a:cubicBezTo>
                      <a:cubicBezTo>
                        <a:pt x="69" y="24"/>
                        <a:pt x="71" y="18"/>
                        <a:pt x="75" y="13"/>
                      </a:cubicBezTo>
                      <a:cubicBezTo>
                        <a:pt x="89" y="9"/>
                        <a:pt x="103" y="4"/>
                        <a:pt x="117" y="0"/>
                      </a:cubicBezTo>
                      <a:lnTo>
                        <a:pt x="134" y="3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1" name="Freeform 2873"/>
                <p:cNvSpPr>
                  <a:spLocks noChangeAspect="1"/>
                </p:cNvSpPr>
                <p:nvPr/>
              </p:nvSpPr>
              <p:spPr bwMode="auto">
                <a:xfrm>
                  <a:off x="5873750" y="3455988"/>
                  <a:ext cx="12700" cy="33338"/>
                </a:xfrm>
                <a:custGeom>
                  <a:avLst/>
                  <a:gdLst>
                    <a:gd name="T0" fmla="*/ 3 w 7"/>
                    <a:gd name="T1" fmla="*/ 20 h 18"/>
                    <a:gd name="T2" fmla="*/ 6 w 7"/>
                    <a:gd name="T3" fmla="*/ 14 h 18"/>
                    <a:gd name="T4" fmla="*/ 6 w 7"/>
                    <a:gd name="T5" fmla="*/ 2 h 18"/>
                    <a:gd name="T6" fmla="*/ 0 w 7"/>
                    <a:gd name="T7" fmla="*/ 8 h 18"/>
                    <a:gd name="T8" fmla="*/ 1 w 7"/>
                    <a:gd name="T9" fmla="*/ 14 h 18"/>
                    <a:gd name="T10" fmla="*/ 1 w 7"/>
                    <a:gd name="T11" fmla="*/ 21 h 18"/>
                    <a:gd name="T12" fmla="*/ 3 w 7"/>
                    <a:gd name="T13" fmla="*/ 20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8"/>
                    <a:gd name="T23" fmla="*/ 7 w 7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8">
                      <a:moveTo>
                        <a:pt x="3" y="17"/>
                      </a:moveTo>
                      <a:cubicBezTo>
                        <a:pt x="4" y="15"/>
                        <a:pt x="5" y="14"/>
                        <a:pt x="5" y="12"/>
                      </a:cubicBezTo>
                      <a:cubicBezTo>
                        <a:pt x="6" y="9"/>
                        <a:pt x="7" y="4"/>
                        <a:pt x="5" y="2"/>
                      </a:cubicBezTo>
                      <a:cubicBezTo>
                        <a:pt x="4" y="0"/>
                        <a:pt x="2" y="5"/>
                        <a:pt x="0" y="7"/>
                      </a:cubicBezTo>
                      <a:cubicBezTo>
                        <a:pt x="1" y="8"/>
                        <a:pt x="1" y="10"/>
                        <a:pt x="1" y="12"/>
                      </a:cubicBezTo>
                      <a:cubicBezTo>
                        <a:pt x="1" y="14"/>
                        <a:pt x="0" y="16"/>
                        <a:pt x="1" y="18"/>
                      </a:cubicBezTo>
                      <a:cubicBezTo>
                        <a:pt x="1" y="18"/>
                        <a:pt x="2" y="18"/>
                        <a:pt x="3" y="1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2" name="Freeform 2874"/>
                <p:cNvSpPr>
                  <a:spLocks noChangeAspect="1"/>
                </p:cNvSpPr>
                <p:nvPr/>
              </p:nvSpPr>
              <p:spPr bwMode="auto">
                <a:xfrm>
                  <a:off x="5748338" y="3467100"/>
                  <a:ext cx="23813" cy="50800"/>
                </a:xfrm>
                <a:custGeom>
                  <a:avLst/>
                  <a:gdLst>
                    <a:gd name="T0" fmla="*/ 6 w 12"/>
                    <a:gd name="T1" fmla="*/ 30 h 27"/>
                    <a:gd name="T2" fmla="*/ 13 w 12"/>
                    <a:gd name="T3" fmla="*/ 27 h 27"/>
                    <a:gd name="T4" fmla="*/ 14 w 12"/>
                    <a:gd name="T5" fmla="*/ 21 h 27"/>
                    <a:gd name="T6" fmla="*/ 9 w 12"/>
                    <a:gd name="T7" fmla="*/ 14 h 27"/>
                    <a:gd name="T8" fmla="*/ 11 w 12"/>
                    <a:gd name="T9" fmla="*/ 8 h 27"/>
                    <a:gd name="T10" fmla="*/ 6 w 12"/>
                    <a:gd name="T11" fmla="*/ 0 h 27"/>
                    <a:gd name="T12" fmla="*/ 1 w 12"/>
                    <a:gd name="T13" fmla="*/ 6 h 27"/>
                    <a:gd name="T14" fmla="*/ 1 w 12"/>
                    <a:gd name="T15" fmla="*/ 13 h 27"/>
                    <a:gd name="T16" fmla="*/ 1 w 12"/>
                    <a:gd name="T17" fmla="*/ 19 h 27"/>
                    <a:gd name="T18" fmla="*/ 1 w 12"/>
                    <a:gd name="T19" fmla="*/ 25 h 27"/>
                    <a:gd name="T20" fmla="*/ 0 w 12"/>
                    <a:gd name="T21" fmla="*/ 27 h 27"/>
                    <a:gd name="T22" fmla="*/ 3 w 12"/>
                    <a:gd name="T23" fmla="*/ 32 h 27"/>
                    <a:gd name="T24" fmla="*/ 6 w 12"/>
                    <a:gd name="T25" fmla="*/ 30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"/>
                    <a:gd name="T40" fmla="*/ 0 h 27"/>
                    <a:gd name="T41" fmla="*/ 12 w 12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" h="27">
                      <a:moveTo>
                        <a:pt x="5" y="25"/>
                      </a:moveTo>
                      <a:cubicBezTo>
                        <a:pt x="7" y="25"/>
                        <a:pt x="9" y="24"/>
                        <a:pt x="10" y="23"/>
                      </a:cubicBezTo>
                      <a:cubicBezTo>
                        <a:pt x="11" y="21"/>
                        <a:pt x="12" y="20"/>
                        <a:pt x="11" y="18"/>
                      </a:cubicBezTo>
                      <a:cubicBezTo>
                        <a:pt x="11" y="16"/>
                        <a:pt x="7" y="15"/>
                        <a:pt x="7" y="12"/>
                      </a:cubicBezTo>
                      <a:cubicBezTo>
                        <a:pt x="6" y="10"/>
                        <a:pt x="9" y="9"/>
                        <a:pt x="9" y="7"/>
                      </a:cubicBezTo>
                      <a:cubicBezTo>
                        <a:pt x="8" y="5"/>
                        <a:pt x="7" y="2"/>
                        <a:pt x="5" y="0"/>
                      </a:cubicBezTo>
                      <a:cubicBezTo>
                        <a:pt x="3" y="0"/>
                        <a:pt x="2" y="3"/>
                        <a:pt x="1" y="5"/>
                      </a:cubicBezTo>
                      <a:cubicBezTo>
                        <a:pt x="0" y="7"/>
                        <a:pt x="1" y="9"/>
                        <a:pt x="1" y="11"/>
                      </a:cubicBezTo>
                      <a:cubicBezTo>
                        <a:pt x="1" y="12"/>
                        <a:pt x="0" y="14"/>
                        <a:pt x="1" y="16"/>
                      </a:cubicBezTo>
                      <a:cubicBezTo>
                        <a:pt x="1" y="17"/>
                        <a:pt x="2" y="19"/>
                        <a:pt x="1" y="21"/>
                      </a:cubicBezTo>
                      <a:cubicBezTo>
                        <a:pt x="1" y="22"/>
                        <a:pt x="1" y="22"/>
                        <a:pt x="0" y="23"/>
                      </a:cubicBezTo>
                      <a:cubicBezTo>
                        <a:pt x="0" y="24"/>
                        <a:pt x="1" y="26"/>
                        <a:pt x="2" y="27"/>
                      </a:cubicBezTo>
                      <a:cubicBezTo>
                        <a:pt x="3" y="27"/>
                        <a:pt x="4" y="26"/>
                        <a:pt x="5" y="2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3" name="Freeform 2875"/>
                <p:cNvSpPr>
                  <a:spLocks noChangeAspect="1"/>
                </p:cNvSpPr>
                <p:nvPr/>
              </p:nvSpPr>
              <p:spPr bwMode="auto">
                <a:xfrm>
                  <a:off x="5676900" y="3357563"/>
                  <a:ext cx="9525" cy="12700"/>
                </a:xfrm>
                <a:custGeom>
                  <a:avLst/>
                  <a:gdLst>
                    <a:gd name="T0" fmla="*/ 0 w 5"/>
                    <a:gd name="T1" fmla="*/ 1 h 6"/>
                    <a:gd name="T2" fmla="*/ 1 w 5"/>
                    <a:gd name="T3" fmla="*/ 7 h 6"/>
                    <a:gd name="T4" fmla="*/ 4 w 5"/>
                    <a:gd name="T5" fmla="*/ 7 h 6"/>
                    <a:gd name="T6" fmla="*/ 6 w 5"/>
                    <a:gd name="T7" fmla="*/ 4 h 6"/>
                    <a:gd name="T8" fmla="*/ 4 w 5"/>
                    <a:gd name="T9" fmla="*/ 1 h 6"/>
                    <a:gd name="T10" fmla="*/ 0 w 5"/>
                    <a:gd name="T11" fmla="*/ 1 h 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"/>
                    <a:gd name="T19" fmla="*/ 0 h 6"/>
                    <a:gd name="T20" fmla="*/ 5 w 5"/>
                    <a:gd name="T21" fmla="*/ 6 h 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" h="6">
                      <a:moveTo>
                        <a:pt x="0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1" y="6"/>
                        <a:pt x="2" y="5"/>
                        <a:pt x="3" y="5"/>
                      </a:cubicBezTo>
                      <a:cubicBezTo>
                        <a:pt x="4" y="4"/>
                        <a:pt x="5" y="4"/>
                        <a:pt x="5" y="3"/>
                      </a:cubicBezTo>
                      <a:cubicBezTo>
                        <a:pt x="5" y="2"/>
                        <a:pt x="4" y="2"/>
                        <a:pt x="3" y="1"/>
                      </a:cubicBezTo>
                      <a:cubicBezTo>
                        <a:pt x="2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4" name="Freeform 2876"/>
                <p:cNvSpPr>
                  <a:spLocks noChangeAspect="1"/>
                </p:cNvSpPr>
                <p:nvPr/>
              </p:nvSpPr>
              <p:spPr bwMode="auto">
                <a:xfrm>
                  <a:off x="5535613" y="3733800"/>
                  <a:ext cx="17463" cy="19050"/>
                </a:xfrm>
                <a:custGeom>
                  <a:avLst/>
                  <a:gdLst>
                    <a:gd name="T0" fmla="*/ 0 w 9"/>
                    <a:gd name="T1" fmla="*/ 2 h 10"/>
                    <a:gd name="T2" fmla="*/ 4 w 9"/>
                    <a:gd name="T3" fmla="*/ 1 h 10"/>
                    <a:gd name="T4" fmla="*/ 5 w 9"/>
                    <a:gd name="T5" fmla="*/ 6 h 10"/>
                    <a:gd name="T6" fmla="*/ 9 w 9"/>
                    <a:gd name="T7" fmla="*/ 5 h 10"/>
                    <a:gd name="T8" fmla="*/ 10 w 9"/>
                    <a:gd name="T9" fmla="*/ 11 h 10"/>
                    <a:gd name="T10" fmla="*/ 5 w 9"/>
                    <a:gd name="T11" fmla="*/ 7 h 10"/>
                    <a:gd name="T12" fmla="*/ 1 w 9"/>
                    <a:gd name="T13" fmla="*/ 6 h 10"/>
                    <a:gd name="T14" fmla="*/ 0 w 9"/>
                    <a:gd name="T15" fmla="*/ 2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"/>
                    <a:gd name="T25" fmla="*/ 0 h 10"/>
                    <a:gd name="T26" fmla="*/ 9 w 9"/>
                    <a:gd name="T27" fmla="*/ 10 h 1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" h="10">
                      <a:moveTo>
                        <a:pt x="0" y="2"/>
                      </a:moveTo>
                      <a:cubicBezTo>
                        <a:pt x="0" y="1"/>
                        <a:pt x="2" y="0"/>
                        <a:pt x="3" y="1"/>
                      </a:cubicBezTo>
                      <a:cubicBezTo>
                        <a:pt x="4" y="1"/>
                        <a:pt x="3" y="4"/>
                        <a:pt x="4" y="5"/>
                      </a:cubicBezTo>
                      <a:cubicBezTo>
                        <a:pt x="5" y="6"/>
                        <a:pt x="6" y="3"/>
                        <a:pt x="7" y="4"/>
                      </a:cubicBezTo>
                      <a:cubicBezTo>
                        <a:pt x="8" y="5"/>
                        <a:pt x="9" y="8"/>
                        <a:pt x="8" y="9"/>
                      </a:cubicBezTo>
                      <a:cubicBezTo>
                        <a:pt x="7" y="10"/>
                        <a:pt x="6" y="7"/>
                        <a:pt x="4" y="6"/>
                      </a:cubicBezTo>
                      <a:cubicBezTo>
                        <a:pt x="3" y="6"/>
                        <a:pt x="2" y="6"/>
                        <a:pt x="1" y="5"/>
                      </a:cubicBezTo>
                      <a:cubicBezTo>
                        <a:pt x="0" y="4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5" name="Freeform 2877"/>
                <p:cNvSpPr>
                  <a:spLocks noChangeAspect="1"/>
                </p:cNvSpPr>
                <p:nvPr/>
              </p:nvSpPr>
              <p:spPr bwMode="auto">
                <a:xfrm>
                  <a:off x="5849938" y="3448050"/>
                  <a:ext cx="25400" cy="14288"/>
                </a:xfrm>
                <a:custGeom>
                  <a:avLst/>
                  <a:gdLst>
                    <a:gd name="T0" fmla="*/ 1 w 13"/>
                    <a:gd name="T1" fmla="*/ 7 h 8"/>
                    <a:gd name="T2" fmla="*/ 1 w 13"/>
                    <a:gd name="T3" fmla="*/ 8 h 8"/>
                    <a:gd name="T4" fmla="*/ 9 w 13"/>
                    <a:gd name="T5" fmla="*/ 5 h 8"/>
                    <a:gd name="T6" fmla="*/ 14 w 13"/>
                    <a:gd name="T7" fmla="*/ 5 h 8"/>
                    <a:gd name="T8" fmla="*/ 16 w 13"/>
                    <a:gd name="T9" fmla="*/ 1 h 8"/>
                    <a:gd name="T10" fmla="*/ 14 w 13"/>
                    <a:gd name="T11" fmla="*/ 0 h 8"/>
                    <a:gd name="T12" fmla="*/ 7 w 13"/>
                    <a:gd name="T13" fmla="*/ 2 h 8"/>
                    <a:gd name="T14" fmla="*/ 6 w 13"/>
                    <a:gd name="T15" fmla="*/ 5 h 8"/>
                    <a:gd name="T16" fmla="*/ 1 w 13"/>
                    <a:gd name="T17" fmla="*/ 7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"/>
                    <a:gd name="T28" fmla="*/ 0 h 8"/>
                    <a:gd name="T29" fmla="*/ 13 w 13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" h="8">
                      <a:moveTo>
                        <a:pt x="1" y="6"/>
                      </a:moveTo>
                      <a:cubicBezTo>
                        <a:pt x="0" y="6"/>
                        <a:pt x="1" y="8"/>
                        <a:pt x="1" y="7"/>
                      </a:cubicBezTo>
                      <a:cubicBezTo>
                        <a:pt x="3" y="7"/>
                        <a:pt x="5" y="5"/>
                        <a:pt x="7" y="4"/>
                      </a:cubicBezTo>
                      <a:cubicBezTo>
                        <a:pt x="9" y="4"/>
                        <a:pt x="10" y="5"/>
                        <a:pt x="11" y="4"/>
                      </a:cubicBezTo>
                      <a:cubicBezTo>
                        <a:pt x="12" y="3"/>
                        <a:pt x="13" y="2"/>
                        <a:pt x="13" y="1"/>
                      </a:cubicBezTo>
                      <a:cubicBezTo>
                        <a:pt x="13" y="0"/>
                        <a:pt x="12" y="0"/>
                        <a:pt x="11" y="0"/>
                      </a:cubicBezTo>
                      <a:cubicBezTo>
                        <a:pt x="9" y="1"/>
                        <a:pt x="8" y="1"/>
                        <a:pt x="6" y="2"/>
                      </a:cubicBezTo>
                      <a:cubicBezTo>
                        <a:pt x="5" y="2"/>
                        <a:pt x="5" y="3"/>
                        <a:pt x="5" y="4"/>
                      </a:cubicBezTo>
                      <a:cubicBezTo>
                        <a:pt x="3" y="5"/>
                        <a:pt x="2" y="4"/>
                        <a:pt x="1" y="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6" name="Freeform 2878"/>
                <p:cNvSpPr>
                  <a:spLocks noChangeAspect="1"/>
                </p:cNvSpPr>
                <p:nvPr/>
              </p:nvSpPr>
              <p:spPr bwMode="auto">
                <a:xfrm>
                  <a:off x="7037388" y="3913188"/>
                  <a:ext cx="7938" cy="12700"/>
                </a:xfrm>
                <a:custGeom>
                  <a:avLst/>
                  <a:gdLst>
                    <a:gd name="T0" fmla="*/ 0 w 4"/>
                    <a:gd name="T1" fmla="*/ 2 h 7"/>
                    <a:gd name="T2" fmla="*/ 3 w 4"/>
                    <a:gd name="T3" fmla="*/ 0 h 7"/>
                    <a:gd name="T4" fmla="*/ 5 w 4"/>
                    <a:gd name="T5" fmla="*/ 3 h 7"/>
                    <a:gd name="T6" fmla="*/ 4 w 4"/>
                    <a:gd name="T7" fmla="*/ 8 h 7"/>
                    <a:gd name="T8" fmla="*/ 3 w 4"/>
                    <a:gd name="T9" fmla="*/ 6 h 7"/>
                    <a:gd name="T10" fmla="*/ 0 w 4"/>
                    <a:gd name="T11" fmla="*/ 2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7"/>
                    <a:gd name="T20" fmla="*/ 4 w 4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7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1"/>
                        <a:pt x="4" y="2"/>
                        <a:pt x="4" y="3"/>
                      </a:cubicBezTo>
                      <a:cubicBezTo>
                        <a:pt x="4" y="5"/>
                        <a:pt x="4" y="6"/>
                        <a:pt x="3" y="7"/>
                      </a:cubicBezTo>
                      <a:cubicBezTo>
                        <a:pt x="2" y="7"/>
                        <a:pt x="2" y="5"/>
                        <a:pt x="2" y="5"/>
                      </a:cubicBezTo>
                      <a:cubicBezTo>
                        <a:pt x="1" y="4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7" name="Freeform 2879"/>
                <p:cNvSpPr>
                  <a:spLocks noChangeAspect="1"/>
                </p:cNvSpPr>
                <p:nvPr/>
              </p:nvSpPr>
              <p:spPr bwMode="auto">
                <a:xfrm>
                  <a:off x="7132638" y="3641725"/>
                  <a:ext cx="58738" cy="58738"/>
                </a:xfrm>
                <a:custGeom>
                  <a:avLst/>
                  <a:gdLst>
                    <a:gd name="T0" fmla="*/ 35 w 31"/>
                    <a:gd name="T1" fmla="*/ 0 h 31"/>
                    <a:gd name="T2" fmla="*/ 37 w 31"/>
                    <a:gd name="T3" fmla="*/ 7 h 31"/>
                    <a:gd name="T4" fmla="*/ 33 w 31"/>
                    <a:gd name="T5" fmla="*/ 13 h 31"/>
                    <a:gd name="T6" fmla="*/ 32 w 31"/>
                    <a:gd name="T7" fmla="*/ 25 h 31"/>
                    <a:gd name="T8" fmla="*/ 26 w 31"/>
                    <a:gd name="T9" fmla="*/ 31 h 31"/>
                    <a:gd name="T10" fmla="*/ 19 w 31"/>
                    <a:gd name="T11" fmla="*/ 32 h 31"/>
                    <a:gd name="T12" fmla="*/ 19 w 31"/>
                    <a:gd name="T13" fmla="*/ 36 h 31"/>
                    <a:gd name="T14" fmla="*/ 14 w 31"/>
                    <a:gd name="T15" fmla="*/ 35 h 31"/>
                    <a:gd name="T16" fmla="*/ 5 w 31"/>
                    <a:gd name="T17" fmla="*/ 31 h 31"/>
                    <a:gd name="T18" fmla="*/ 2 w 31"/>
                    <a:gd name="T19" fmla="*/ 24 h 31"/>
                    <a:gd name="T20" fmla="*/ 2 w 31"/>
                    <a:gd name="T21" fmla="*/ 13 h 31"/>
                    <a:gd name="T22" fmla="*/ 11 w 31"/>
                    <a:gd name="T23" fmla="*/ 7 h 31"/>
                    <a:gd name="T24" fmla="*/ 10 w 31"/>
                    <a:gd name="T25" fmla="*/ 6 h 31"/>
                    <a:gd name="T26" fmla="*/ 12 w 31"/>
                    <a:gd name="T27" fmla="*/ 4 h 31"/>
                    <a:gd name="T28" fmla="*/ 13 w 31"/>
                    <a:gd name="T29" fmla="*/ 5 h 31"/>
                    <a:gd name="T30" fmla="*/ 19 w 31"/>
                    <a:gd name="T31" fmla="*/ 4 h 31"/>
                    <a:gd name="T32" fmla="*/ 24 w 31"/>
                    <a:gd name="T33" fmla="*/ 4 h 31"/>
                    <a:gd name="T34" fmla="*/ 29 w 31"/>
                    <a:gd name="T35" fmla="*/ 2 h 31"/>
                    <a:gd name="T36" fmla="*/ 31 w 31"/>
                    <a:gd name="T37" fmla="*/ 4 h 31"/>
                    <a:gd name="T38" fmla="*/ 35 w 31"/>
                    <a:gd name="T39" fmla="*/ 0 h 3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1"/>
                    <a:gd name="T61" fmla="*/ 0 h 31"/>
                    <a:gd name="T62" fmla="*/ 31 w 31"/>
                    <a:gd name="T63" fmla="*/ 31 h 3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1" h="31">
                      <a:moveTo>
                        <a:pt x="29" y="0"/>
                      </a:moveTo>
                      <a:cubicBezTo>
                        <a:pt x="30" y="1"/>
                        <a:pt x="31" y="4"/>
                        <a:pt x="31" y="6"/>
                      </a:cubicBezTo>
                      <a:cubicBezTo>
                        <a:pt x="31" y="8"/>
                        <a:pt x="28" y="9"/>
                        <a:pt x="28" y="11"/>
                      </a:cubicBezTo>
                      <a:cubicBezTo>
                        <a:pt x="27" y="14"/>
                        <a:pt x="29" y="18"/>
                        <a:pt x="27" y="21"/>
                      </a:cubicBezTo>
                      <a:cubicBezTo>
                        <a:pt x="27" y="23"/>
                        <a:pt x="24" y="25"/>
                        <a:pt x="22" y="26"/>
                      </a:cubicBezTo>
                      <a:cubicBezTo>
                        <a:pt x="20" y="27"/>
                        <a:pt x="18" y="26"/>
                        <a:pt x="16" y="27"/>
                      </a:cubicBezTo>
                      <a:cubicBezTo>
                        <a:pt x="15" y="27"/>
                        <a:pt x="17" y="29"/>
                        <a:pt x="16" y="30"/>
                      </a:cubicBezTo>
                      <a:cubicBezTo>
                        <a:pt x="14" y="31"/>
                        <a:pt x="13" y="30"/>
                        <a:pt x="12" y="29"/>
                      </a:cubicBezTo>
                      <a:cubicBezTo>
                        <a:pt x="9" y="29"/>
                        <a:pt x="6" y="28"/>
                        <a:pt x="4" y="26"/>
                      </a:cubicBezTo>
                      <a:cubicBezTo>
                        <a:pt x="2" y="25"/>
                        <a:pt x="2" y="23"/>
                        <a:pt x="2" y="20"/>
                      </a:cubicBezTo>
                      <a:cubicBezTo>
                        <a:pt x="1" y="17"/>
                        <a:pt x="0" y="14"/>
                        <a:pt x="2" y="11"/>
                      </a:cubicBezTo>
                      <a:cubicBezTo>
                        <a:pt x="3" y="8"/>
                        <a:pt x="7" y="9"/>
                        <a:pt x="9" y="6"/>
                      </a:cubicBezTo>
                      <a:cubicBezTo>
                        <a:pt x="10" y="6"/>
                        <a:pt x="8" y="5"/>
                        <a:pt x="8" y="5"/>
                      </a:cubicBezTo>
                      <a:cubicBezTo>
                        <a:pt x="8" y="4"/>
                        <a:pt x="9" y="3"/>
                        <a:pt x="10" y="3"/>
                      </a:cubicBezTo>
                      <a:cubicBezTo>
                        <a:pt x="10" y="3"/>
                        <a:pt x="11" y="4"/>
                        <a:pt x="11" y="4"/>
                      </a:cubicBezTo>
                      <a:cubicBezTo>
                        <a:pt x="13" y="4"/>
                        <a:pt x="15" y="3"/>
                        <a:pt x="16" y="3"/>
                      </a:cubicBezTo>
                      <a:cubicBezTo>
                        <a:pt x="18" y="3"/>
                        <a:pt x="19" y="3"/>
                        <a:pt x="20" y="3"/>
                      </a:cubicBezTo>
                      <a:cubicBezTo>
                        <a:pt x="21" y="3"/>
                        <a:pt x="23" y="2"/>
                        <a:pt x="24" y="2"/>
                      </a:cubicBezTo>
                      <a:cubicBezTo>
                        <a:pt x="25" y="2"/>
                        <a:pt x="25" y="3"/>
                        <a:pt x="26" y="3"/>
                      </a:cubicBezTo>
                      <a:cubicBezTo>
                        <a:pt x="27" y="3"/>
                        <a:pt x="28" y="0"/>
                        <a:pt x="2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8" name="Freeform 2880"/>
                <p:cNvSpPr>
                  <a:spLocks noChangeAspect="1"/>
                </p:cNvSpPr>
                <p:nvPr/>
              </p:nvSpPr>
              <p:spPr bwMode="auto">
                <a:xfrm>
                  <a:off x="7399338" y="3495675"/>
                  <a:ext cx="39688" cy="96838"/>
                </a:xfrm>
                <a:custGeom>
                  <a:avLst/>
                  <a:gdLst>
                    <a:gd name="T0" fmla="*/ 25 w 21"/>
                    <a:gd name="T1" fmla="*/ 7 h 51"/>
                    <a:gd name="T2" fmla="*/ 21 w 21"/>
                    <a:gd name="T3" fmla="*/ 24 h 51"/>
                    <a:gd name="T4" fmla="*/ 20 w 21"/>
                    <a:gd name="T5" fmla="*/ 39 h 51"/>
                    <a:gd name="T6" fmla="*/ 14 w 21"/>
                    <a:gd name="T7" fmla="*/ 50 h 51"/>
                    <a:gd name="T8" fmla="*/ 14 w 21"/>
                    <a:gd name="T9" fmla="*/ 61 h 51"/>
                    <a:gd name="T10" fmla="*/ 5 w 21"/>
                    <a:gd name="T11" fmla="*/ 49 h 51"/>
                    <a:gd name="T12" fmla="*/ 1 w 21"/>
                    <a:gd name="T13" fmla="*/ 42 h 51"/>
                    <a:gd name="T14" fmla="*/ 4 w 21"/>
                    <a:gd name="T15" fmla="*/ 24 h 51"/>
                    <a:gd name="T16" fmla="*/ 10 w 21"/>
                    <a:gd name="T17" fmla="*/ 10 h 51"/>
                    <a:gd name="T18" fmla="*/ 11 w 21"/>
                    <a:gd name="T19" fmla="*/ 4 h 51"/>
                    <a:gd name="T20" fmla="*/ 17 w 21"/>
                    <a:gd name="T21" fmla="*/ 0 h 51"/>
                    <a:gd name="T22" fmla="*/ 24 w 21"/>
                    <a:gd name="T23" fmla="*/ 4 h 51"/>
                    <a:gd name="T24" fmla="*/ 25 w 21"/>
                    <a:gd name="T25" fmla="*/ 7 h 5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51"/>
                    <a:gd name="T41" fmla="*/ 21 w 21"/>
                    <a:gd name="T42" fmla="*/ 51 h 5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51">
                      <a:moveTo>
                        <a:pt x="21" y="6"/>
                      </a:moveTo>
                      <a:cubicBezTo>
                        <a:pt x="20" y="10"/>
                        <a:pt x="19" y="15"/>
                        <a:pt x="18" y="20"/>
                      </a:cubicBezTo>
                      <a:cubicBezTo>
                        <a:pt x="18" y="24"/>
                        <a:pt x="18" y="29"/>
                        <a:pt x="17" y="33"/>
                      </a:cubicBezTo>
                      <a:cubicBezTo>
                        <a:pt x="16" y="36"/>
                        <a:pt x="13" y="39"/>
                        <a:pt x="12" y="42"/>
                      </a:cubicBezTo>
                      <a:cubicBezTo>
                        <a:pt x="11" y="45"/>
                        <a:pt x="13" y="48"/>
                        <a:pt x="12" y="51"/>
                      </a:cubicBezTo>
                      <a:cubicBezTo>
                        <a:pt x="8" y="47"/>
                        <a:pt x="6" y="45"/>
                        <a:pt x="4" y="41"/>
                      </a:cubicBezTo>
                      <a:cubicBezTo>
                        <a:pt x="2" y="39"/>
                        <a:pt x="1" y="37"/>
                        <a:pt x="1" y="35"/>
                      </a:cubicBezTo>
                      <a:cubicBezTo>
                        <a:pt x="0" y="30"/>
                        <a:pt x="2" y="25"/>
                        <a:pt x="3" y="20"/>
                      </a:cubicBezTo>
                      <a:cubicBezTo>
                        <a:pt x="4" y="16"/>
                        <a:pt x="6" y="12"/>
                        <a:pt x="8" y="8"/>
                      </a:cubicBezTo>
                      <a:cubicBezTo>
                        <a:pt x="8" y="7"/>
                        <a:pt x="8" y="5"/>
                        <a:pt x="9" y="3"/>
                      </a:cubicBezTo>
                      <a:cubicBezTo>
                        <a:pt x="10" y="2"/>
                        <a:pt x="12" y="1"/>
                        <a:pt x="14" y="0"/>
                      </a:cubicBezTo>
                      <a:cubicBezTo>
                        <a:pt x="16" y="0"/>
                        <a:pt x="18" y="1"/>
                        <a:pt x="20" y="3"/>
                      </a:cubicBezTo>
                      <a:cubicBezTo>
                        <a:pt x="21" y="3"/>
                        <a:pt x="21" y="4"/>
                        <a:pt x="21" y="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19" name="Freeform 2881"/>
                <p:cNvSpPr>
                  <a:spLocks noChangeAspect="1"/>
                </p:cNvSpPr>
                <p:nvPr/>
              </p:nvSpPr>
              <p:spPr bwMode="auto">
                <a:xfrm>
                  <a:off x="7491413" y="3522663"/>
                  <a:ext cx="6350" cy="9525"/>
                </a:xfrm>
                <a:custGeom>
                  <a:avLst/>
                  <a:gdLst>
                    <a:gd name="T0" fmla="*/ 3 w 4"/>
                    <a:gd name="T1" fmla="*/ 0 h 5"/>
                    <a:gd name="T2" fmla="*/ 3 w 4"/>
                    <a:gd name="T3" fmla="*/ 5 h 5"/>
                    <a:gd name="T4" fmla="*/ 0 w 4"/>
                    <a:gd name="T5" fmla="*/ 2 h 5"/>
                    <a:gd name="T6" fmla="*/ 3 w 4"/>
                    <a:gd name="T7" fmla="*/ 0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5"/>
                    <a:gd name="T14" fmla="*/ 4 w 4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5">
                      <a:moveTo>
                        <a:pt x="3" y="0"/>
                      </a:moveTo>
                      <a:cubicBezTo>
                        <a:pt x="4" y="1"/>
                        <a:pt x="4" y="4"/>
                        <a:pt x="3" y="4"/>
                      </a:cubicBezTo>
                      <a:cubicBezTo>
                        <a:pt x="2" y="5"/>
                        <a:pt x="0" y="3"/>
                        <a:pt x="0" y="2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0" name="Freeform 2882"/>
                <p:cNvSpPr>
                  <a:spLocks noChangeAspect="1"/>
                </p:cNvSpPr>
                <p:nvPr/>
              </p:nvSpPr>
              <p:spPr bwMode="auto">
                <a:xfrm>
                  <a:off x="7516813" y="3508375"/>
                  <a:ext cx="6350" cy="7938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5 h 4"/>
                    <a:gd name="T4" fmla="*/ 0 w 3"/>
                    <a:gd name="T5" fmla="*/ 3 h 4"/>
                    <a:gd name="T6" fmla="*/ 3 w 3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4"/>
                    <a:gd name="T14" fmla="*/ 3 w 3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4">
                      <a:moveTo>
                        <a:pt x="2" y="0"/>
                      </a:moveTo>
                      <a:cubicBezTo>
                        <a:pt x="3" y="1"/>
                        <a:pt x="3" y="3"/>
                        <a:pt x="2" y="4"/>
                      </a:cubicBezTo>
                      <a:cubicBezTo>
                        <a:pt x="1" y="4"/>
                        <a:pt x="0" y="3"/>
                        <a:pt x="0" y="2"/>
                      </a:cubicBezTo>
                      <a:cubicBezTo>
                        <a:pt x="0" y="1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1" name="Freeform 2883"/>
                <p:cNvSpPr>
                  <a:spLocks noChangeAspect="1"/>
                </p:cNvSpPr>
                <p:nvPr/>
              </p:nvSpPr>
              <p:spPr bwMode="auto">
                <a:xfrm>
                  <a:off x="7477125" y="3522663"/>
                  <a:ext cx="7938" cy="9525"/>
                </a:xfrm>
                <a:custGeom>
                  <a:avLst/>
                  <a:gdLst>
                    <a:gd name="T0" fmla="*/ 5 w 4"/>
                    <a:gd name="T1" fmla="*/ 2 h 5"/>
                    <a:gd name="T2" fmla="*/ 1 w 4"/>
                    <a:gd name="T3" fmla="*/ 6 h 5"/>
                    <a:gd name="T4" fmla="*/ 1 w 4"/>
                    <a:gd name="T5" fmla="*/ 1 h 5"/>
                    <a:gd name="T6" fmla="*/ 5 w 4"/>
                    <a:gd name="T7" fmla="*/ 2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5"/>
                    <a:gd name="T14" fmla="*/ 4 w 4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5">
                      <a:moveTo>
                        <a:pt x="4" y="2"/>
                      </a:moveTo>
                      <a:cubicBezTo>
                        <a:pt x="4" y="3"/>
                        <a:pt x="2" y="5"/>
                        <a:pt x="1" y="5"/>
                      </a:cubicBezTo>
                      <a:cubicBezTo>
                        <a:pt x="0" y="4"/>
                        <a:pt x="0" y="2"/>
                        <a:pt x="1" y="1"/>
                      </a:cubicBezTo>
                      <a:cubicBezTo>
                        <a:pt x="2" y="0"/>
                        <a:pt x="4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2" name="Freeform 2884"/>
                <p:cNvSpPr>
                  <a:spLocks noChangeAspect="1"/>
                </p:cNvSpPr>
                <p:nvPr/>
              </p:nvSpPr>
              <p:spPr bwMode="auto">
                <a:xfrm>
                  <a:off x="7477125" y="3522663"/>
                  <a:ext cx="7938" cy="9525"/>
                </a:xfrm>
                <a:custGeom>
                  <a:avLst/>
                  <a:gdLst>
                    <a:gd name="T0" fmla="*/ 5 w 4"/>
                    <a:gd name="T1" fmla="*/ 2 h 5"/>
                    <a:gd name="T2" fmla="*/ 1 w 4"/>
                    <a:gd name="T3" fmla="*/ 6 h 5"/>
                    <a:gd name="T4" fmla="*/ 1 w 4"/>
                    <a:gd name="T5" fmla="*/ 1 h 5"/>
                    <a:gd name="T6" fmla="*/ 5 w 4"/>
                    <a:gd name="T7" fmla="*/ 2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5"/>
                    <a:gd name="T14" fmla="*/ 4 w 4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5">
                      <a:moveTo>
                        <a:pt x="4" y="2"/>
                      </a:moveTo>
                      <a:cubicBezTo>
                        <a:pt x="4" y="3"/>
                        <a:pt x="2" y="5"/>
                        <a:pt x="1" y="5"/>
                      </a:cubicBezTo>
                      <a:cubicBezTo>
                        <a:pt x="0" y="4"/>
                        <a:pt x="0" y="2"/>
                        <a:pt x="1" y="1"/>
                      </a:cubicBezTo>
                      <a:cubicBezTo>
                        <a:pt x="2" y="0"/>
                        <a:pt x="4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3" name="Freeform 2885"/>
                <p:cNvSpPr>
                  <a:spLocks noChangeAspect="1"/>
                </p:cNvSpPr>
                <p:nvPr/>
              </p:nvSpPr>
              <p:spPr bwMode="auto">
                <a:xfrm>
                  <a:off x="7505700" y="3252788"/>
                  <a:ext cx="19050" cy="12700"/>
                </a:xfrm>
                <a:custGeom>
                  <a:avLst/>
                  <a:gdLst>
                    <a:gd name="T0" fmla="*/ 8 w 10"/>
                    <a:gd name="T1" fmla="*/ 0 h 6"/>
                    <a:gd name="T2" fmla="*/ 12 w 10"/>
                    <a:gd name="T3" fmla="*/ 4 h 6"/>
                    <a:gd name="T4" fmla="*/ 7 w 10"/>
                    <a:gd name="T5" fmla="*/ 7 h 6"/>
                    <a:gd name="T6" fmla="*/ 2 w 10"/>
                    <a:gd name="T7" fmla="*/ 8 h 6"/>
                    <a:gd name="T8" fmla="*/ 1 w 10"/>
                    <a:gd name="T9" fmla="*/ 5 h 6"/>
                    <a:gd name="T10" fmla="*/ 8 w 10"/>
                    <a:gd name="T11" fmla="*/ 0 h 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6"/>
                    <a:gd name="T20" fmla="*/ 10 w 10"/>
                    <a:gd name="T21" fmla="*/ 6 h 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6">
                      <a:moveTo>
                        <a:pt x="7" y="0"/>
                      </a:moveTo>
                      <a:cubicBezTo>
                        <a:pt x="8" y="0"/>
                        <a:pt x="10" y="2"/>
                        <a:pt x="10" y="3"/>
                      </a:cubicBezTo>
                      <a:cubicBezTo>
                        <a:pt x="10" y="5"/>
                        <a:pt x="7" y="5"/>
                        <a:pt x="6" y="5"/>
                      </a:cubicBezTo>
                      <a:cubicBezTo>
                        <a:pt x="5" y="6"/>
                        <a:pt x="4" y="6"/>
                        <a:pt x="2" y="6"/>
                      </a:cubicBezTo>
                      <a:cubicBezTo>
                        <a:pt x="2" y="6"/>
                        <a:pt x="0" y="5"/>
                        <a:pt x="1" y="4"/>
                      </a:cubicBezTo>
                      <a:cubicBezTo>
                        <a:pt x="2" y="2"/>
                        <a:pt x="4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4" name="Freeform 2886"/>
                <p:cNvSpPr>
                  <a:spLocks noChangeAspect="1"/>
                </p:cNvSpPr>
                <p:nvPr/>
              </p:nvSpPr>
              <p:spPr bwMode="auto">
                <a:xfrm>
                  <a:off x="5138738" y="1652588"/>
                  <a:ext cx="3470275" cy="1362075"/>
                </a:xfrm>
                <a:custGeom>
                  <a:avLst/>
                  <a:gdLst>
                    <a:gd name="T0" fmla="*/ 1579 w 1821"/>
                    <a:gd name="T1" fmla="*/ 599 h 715"/>
                    <a:gd name="T2" fmla="*/ 1708 w 1821"/>
                    <a:gd name="T3" fmla="*/ 472 h 715"/>
                    <a:gd name="T4" fmla="*/ 1833 w 1821"/>
                    <a:gd name="T5" fmla="*/ 446 h 715"/>
                    <a:gd name="T6" fmla="*/ 1813 w 1821"/>
                    <a:gd name="T7" fmla="*/ 523 h 715"/>
                    <a:gd name="T8" fmla="*/ 1905 w 1821"/>
                    <a:gd name="T9" fmla="*/ 547 h 715"/>
                    <a:gd name="T10" fmla="*/ 1944 w 1821"/>
                    <a:gd name="T11" fmla="*/ 445 h 715"/>
                    <a:gd name="T12" fmla="*/ 2058 w 1821"/>
                    <a:gd name="T13" fmla="*/ 341 h 715"/>
                    <a:gd name="T14" fmla="*/ 2164 w 1821"/>
                    <a:gd name="T15" fmla="*/ 305 h 715"/>
                    <a:gd name="T16" fmla="*/ 1874 w 1821"/>
                    <a:gd name="T17" fmla="*/ 240 h 715"/>
                    <a:gd name="T18" fmla="*/ 1631 w 1821"/>
                    <a:gd name="T19" fmla="*/ 186 h 715"/>
                    <a:gd name="T20" fmla="*/ 1520 w 1821"/>
                    <a:gd name="T21" fmla="*/ 151 h 715"/>
                    <a:gd name="T22" fmla="*/ 1405 w 1821"/>
                    <a:gd name="T23" fmla="*/ 170 h 715"/>
                    <a:gd name="T24" fmla="*/ 1229 w 1821"/>
                    <a:gd name="T25" fmla="*/ 120 h 715"/>
                    <a:gd name="T26" fmla="*/ 1061 w 1821"/>
                    <a:gd name="T27" fmla="*/ 118 h 715"/>
                    <a:gd name="T28" fmla="*/ 1074 w 1821"/>
                    <a:gd name="T29" fmla="*/ 46 h 715"/>
                    <a:gd name="T30" fmla="*/ 917 w 1821"/>
                    <a:gd name="T31" fmla="*/ 23 h 715"/>
                    <a:gd name="T32" fmla="*/ 813 w 1821"/>
                    <a:gd name="T33" fmla="*/ 61 h 715"/>
                    <a:gd name="T34" fmla="*/ 731 w 1821"/>
                    <a:gd name="T35" fmla="*/ 116 h 715"/>
                    <a:gd name="T36" fmla="*/ 714 w 1821"/>
                    <a:gd name="T37" fmla="*/ 208 h 715"/>
                    <a:gd name="T38" fmla="*/ 629 w 1821"/>
                    <a:gd name="T39" fmla="*/ 157 h 715"/>
                    <a:gd name="T40" fmla="*/ 598 w 1821"/>
                    <a:gd name="T41" fmla="*/ 163 h 715"/>
                    <a:gd name="T42" fmla="*/ 681 w 1821"/>
                    <a:gd name="T43" fmla="*/ 275 h 715"/>
                    <a:gd name="T44" fmla="*/ 598 w 1821"/>
                    <a:gd name="T45" fmla="*/ 308 h 715"/>
                    <a:gd name="T46" fmla="*/ 528 w 1821"/>
                    <a:gd name="T47" fmla="*/ 136 h 715"/>
                    <a:gd name="T48" fmla="*/ 433 w 1821"/>
                    <a:gd name="T49" fmla="*/ 245 h 715"/>
                    <a:gd name="T50" fmla="*/ 291 w 1821"/>
                    <a:gd name="T51" fmla="*/ 262 h 715"/>
                    <a:gd name="T52" fmla="*/ 211 w 1821"/>
                    <a:gd name="T53" fmla="*/ 264 h 715"/>
                    <a:gd name="T54" fmla="*/ 132 w 1821"/>
                    <a:gd name="T55" fmla="*/ 342 h 715"/>
                    <a:gd name="T56" fmla="*/ 56 w 1821"/>
                    <a:gd name="T57" fmla="*/ 292 h 715"/>
                    <a:gd name="T58" fmla="*/ 48 w 1821"/>
                    <a:gd name="T59" fmla="*/ 222 h 715"/>
                    <a:gd name="T60" fmla="*/ 1 w 1821"/>
                    <a:gd name="T61" fmla="*/ 252 h 715"/>
                    <a:gd name="T62" fmla="*/ 29 w 1821"/>
                    <a:gd name="T63" fmla="*/ 352 h 715"/>
                    <a:gd name="T64" fmla="*/ 18 w 1821"/>
                    <a:gd name="T65" fmla="*/ 450 h 715"/>
                    <a:gd name="T66" fmla="*/ 8 w 1821"/>
                    <a:gd name="T67" fmla="*/ 478 h 715"/>
                    <a:gd name="T68" fmla="*/ 17 w 1821"/>
                    <a:gd name="T69" fmla="*/ 540 h 715"/>
                    <a:gd name="T70" fmla="*/ 71 w 1821"/>
                    <a:gd name="T71" fmla="*/ 596 h 715"/>
                    <a:gd name="T72" fmla="*/ 104 w 1821"/>
                    <a:gd name="T73" fmla="*/ 626 h 715"/>
                    <a:gd name="T74" fmla="*/ 170 w 1821"/>
                    <a:gd name="T75" fmla="*/ 674 h 715"/>
                    <a:gd name="T76" fmla="*/ 176 w 1821"/>
                    <a:gd name="T77" fmla="*/ 721 h 715"/>
                    <a:gd name="T78" fmla="*/ 163 w 1821"/>
                    <a:gd name="T79" fmla="*/ 768 h 715"/>
                    <a:gd name="T80" fmla="*/ 238 w 1821"/>
                    <a:gd name="T81" fmla="*/ 815 h 715"/>
                    <a:gd name="T82" fmla="*/ 319 w 1821"/>
                    <a:gd name="T83" fmla="*/ 857 h 715"/>
                    <a:gd name="T84" fmla="*/ 313 w 1821"/>
                    <a:gd name="T85" fmla="*/ 766 h 715"/>
                    <a:gd name="T86" fmla="*/ 295 w 1821"/>
                    <a:gd name="T87" fmla="*/ 722 h 715"/>
                    <a:gd name="T88" fmla="*/ 316 w 1821"/>
                    <a:gd name="T89" fmla="*/ 673 h 715"/>
                    <a:gd name="T90" fmla="*/ 377 w 1821"/>
                    <a:gd name="T91" fmla="*/ 643 h 715"/>
                    <a:gd name="T92" fmla="*/ 454 w 1821"/>
                    <a:gd name="T93" fmla="*/ 660 h 715"/>
                    <a:gd name="T94" fmla="*/ 492 w 1821"/>
                    <a:gd name="T95" fmla="*/ 610 h 715"/>
                    <a:gd name="T96" fmla="*/ 582 w 1821"/>
                    <a:gd name="T97" fmla="*/ 563 h 715"/>
                    <a:gd name="T98" fmla="*/ 648 w 1821"/>
                    <a:gd name="T99" fmla="*/ 593 h 715"/>
                    <a:gd name="T100" fmla="*/ 762 w 1821"/>
                    <a:gd name="T101" fmla="*/ 660 h 715"/>
                    <a:gd name="T102" fmla="*/ 836 w 1821"/>
                    <a:gd name="T103" fmla="*/ 674 h 715"/>
                    <a:gd name="T104" fmla="*/ 926 w 1821"/>
                    <a:gd name="T105" fmla="*/ 668 h 715"/>
                    <a:gd name="T106" fmla="*/ 1007 w 1821"/>
                    <a:gd name="T107" fmla="*/ 679 h 715"/>
                    <a:gd name="T108" fmla="*/ 1071 w 1821"/>
                    <a:gd name="T109" fmla="*/ 644 h 715"/>
                    <a:gd name="T110" fmla="*/ 1167 w 1821"/>
                    <a:gd name="T111" fmla="*/ 685 h 715"/>
                    <a:gd name="T112" fmla="*/ 1286 w 1821"/>
                    <a:gd name="T113" fmla="*/ 679 h 715"/>
                    <a:gd name="T114" fmla="*/ 1341 w 1821"/>
                    <a:gd name="T115" fmla="*/ 613 h 715"/>
                    <a:gd name="T116" fmla="*/ 1431 w 1821"/>
                    <a:gd name="T117" fmla="*/ 658 h 715"/>
                    <a:gd name="T118" fmla="*/ 1502 w 1821"/>
                    <a:gd name="T119" fmla="*/ 726 h 715"/>
                    <a:gd name="T120" fmla="*/ 1541 w 1821"/>
                    <a:gd name="T121" fmla="*/ 780 h 71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21"/>
                    <a:gd name="T184" fmla="*/ 0 h 715"/>
                    <a:gd name="T185" fmla="*/ 1821 w 1821"/>
                    <a:gd name="T186" fmla="*/ 715 h 71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21" h="715">
                      <a:moveTo>
                        <a:pt x="1266" y="694"/>
                      </a:moveTo>
                      <a:cubicBezTo>
                        <a:pt x="1272" y="691"/>
                        <a:pt x="1278" y="683"/>
                        <a:pt x="1283" y="682"/>
                      </a:cubicBezTo>
                      <a:cubicBezTo>
                        <a:pt x="1285" y="681"/>
                        <a:pt x="1286" y="685"/>
                        <a:pt x="1288" y="686"/>
                      </a:cubicBezTo>
                      <a:cubicBezTo>
                        <a:pt x="1292" y="687"/>
                        <a:pt x="1297" y="688"/>
                        <a:pt x="1301" y="686"/>
                      </a:cubicBezTo>
                      <a:cubicBezTo>
                        <a:pt x="1307" y="684"/>
                        <a:pt x="1314" y="682"/>
                        <a:pt x="1318" y="676"/>
                      </a:cubicBezTo>
                      <a:cubicBezTo>
                        <a:pt x="1328" y="663"/>
                        <a:pt x="1334" y="646"/>
                        <a:pt x="1342" y="631"/>
                      </a:cubicBezTo>
                      <a:cubicBezTo>
                        <a:pt x="1348" y="618"/>
                        <a:pt x="1354" y="606"/>
                        <a:pt x="1361" y="593"/>
                      </a:cubicBezTo>
                      <a:cubicBezTo>
                        <a:pt x="1358" y="580"/>
                        <a:pt x="1359" y="566"/>
                        <a:pt x="1354" y="553"/>
                      </a:cubicBezTo>
                      <a:cubicBezTo>
                        <a:pt x="1350" y="544"/>
                        <a:pt x="1355" y="536"/>
                        <a:pt x="1356" y="529"/>
                      </a:cubicBezTo>
                      <a:cubicBezTo>
                        <a:pt x="1355" y="523"/>
                        <a:pt x="1353" y="516"/>
                        <a:pt x="1352" y="510"/>
                      </a:cubicBezTo>
                      <a:cubicBezTo>
                        <a:pt x="1342" y="504"/>
                        <a:pt x="1334" y="494"/>
                        <a:pt x="1323" y="490"/>
                      </a:cubicBezTo>
                      <a:cubicBezTo>
                        <a:pt x="1314" y="487"/>
                        <a:pt x="1319" y="498"/>
                        <a:pt x="1315" y="499"/>
                      </a:cubicBezTo>
                      <a:cubicBezTo>
                        <a:pt x="1312" y="500"/>
                        <a:pt x="1308" y="501"/>
                        <a:pt x="1304" y="500"/>
                      </a:cubicBezTo>
                      <a:cubicBezTo>
                        <a:pt x="1302" y="500"/>
                        <a:pt x="1301" y="487"/>
                        <a:pt x="1300" y="486"/>
                      </a:cubicBezTo>
                      <a:cubicBezTo>
                        <a:pt x="1299" y="486"/>
                        <a:pt x="1297" y="499"/>
                        <a:pt x="1296" y="498"/>
                      </a:cubicBezTo>
                      <a:cubicBezTo>
                        <a:pt x="1291" y="494"/>
                        <a:pt x="1296" y="481"/>
                        <a:pt x="1290" y="481"/>
                      </a:cubicBezTo>
                      <a:cubicBezTo>
                        <a:pt x="1286" y="481"/>
                        <a:pt x="1273" y="486"/>
                        <a:pt x="1271" y="478"/>
                      </a:cubicBezTo>
                      <a:cubicBezTo>
                        <a:pt x="1269" y="470"/>
                        <a:pt x="1281" y="467"/>
                        <a:pt x="1286" y="461"/>
                      </a:cubicBezTo>
                      <a:cubicBezTo>
                        <a:pt x="1294" y="451"/>
                        <a:pt x="1302" y="441"/>
                        <a:pt x="1309" y="431"/>
                      </a:cubicBezTo>
                      <a:cubicBezTo>
                        <a:pt x="1314" y="423"/>
                        <a:pt x="1317" y="412"/>
                        <a:pt x="1325" y="405"/>
                      </a:cubicBezTo>
                      <a:cubicBezTo>
                        <a:pt x="1333" y="399"/>
                        <a:pt x="1344" y="398"/>
                        <a:pt x="1354" y="396"/>
                      </a:cubicBezTo>
                      <a:cubicBezTo>
                        <a:pt x="1364" y="395"/>
                        <a:pt x="1375" y="399"/>
                        <a:pt x="1385" y="398"/>
                      </a:cubicBezTo>
                      <a:cubicBezTo>
                        <a:pt x="1392" y="398"/>
                        <a:pt x="1399" y="394"/>
                        <a:pt x="1406" y="393"/>
                      </a:cubicBezTo>
                      <a:cubicBezTo>
                        <a:pt x="1405" y="387"/>
                        <a:pt x="1417" y="393"/>
                        <a:pt x="1423" y="393"/>
                      </a:cubicBezTo>
                      <a:cubicBezTo>
                        <a:pt x="1430" y="394"/>
                        <a:pt x="1438" y="394"/>
                        <a:pt x="1445" y="397"/>
                      </a:cubicBezTo>
                      <a:cubicBezTo>
                        <a:pt x="1447" y="398"/>
                        <a:pt x="1436" y="400"/>
                        <a:pt x="1434" y="402"/>
                      </a:cubicBezTo>
                      <a:cubicBezTo>
                        <a:pt x="1433" y="403"/>
                        <a:pt x="1434" y="406"/>
                        <a:pt x="1435" y="407"/>
                      </a:cubicBezTo>
                      <a:cubicBezTo>
                        <a:pt x="1440" y="407"/>
                        <a:pt x="1449" y="404"/>
                        <a:pt x="1454" y="403"/>
                      </a:cubicBezTo>
                      <a:cubicBezTo>
                        <a:pt x="1460" y="399"/>
                        <a:pt x="1469" y="402"/>
                        <a:pt x="1477" y="401"/>
                      </a:cubicBezTo>
                      <a:cubicBezTo>
                        <a:pt x="1480" y="397"/>
                        <a:pt x="1472" y="394"/>
                        <a:pt x="1470" y="395"/>
                      </a:cubicBezTo>
                      <a:cubicBezTo>
                        <a:pt x="1467" y="393"/>
                        <a:pt x="1463" y="391"/>
                        <a:pt x="1464" y="387"/>
                      </a:cubicBezTo>
                      <a:cubicBezTo>
                        <a:pt x="1468" y="376"/>
                        <a:pt x="1475" y="365"/>
                        <a:pt x="1483" y="357"/>
                      </a:cubicBezTo>
                      <a:cubicBezTo>
                        <a:pt x="1489" y="352"/>
                        <a:pt x="1498" y="351"/>
                        <a:pt x="1505" y="349"/>
                      </a:cubicBezTo>
                      <a:cubicBezTo>
                        <a:pt x="1509" y="348"/>
                        <a:pt x="1515" y="344"/>
                        <a:pt x="1519" y="347"/>
                      </a:cubicBezTo>
                      <a:cubicBezTo>
                        <a:pt x="1523" y="351"/>
                        <a:pt x="1517" y="361"/>
                        <a:pt x="1520" y="366"/>
                      </a:cubicBezTo>
                      <a:cubicBezTo>
                        <a:pt x="1524" y="365"/>
                        <a:pt x="1524" y="373"/>
                        <a:pt x="1527" y="372"/>
                      </a:cubicBezTo>
                      <a:cubicBezTo>
                        <a:pt x="1534" y="365"/>
                        <a:pt x="1543" y="355"/>
                        <a:pt x="1555" y="353"/>
                      </a:cubicBezTo>
                      <a:cubicBezTo>
                        <a:pt x="1551" y="349"/>
                        <a:pt x="1545" y="339"/>
                        <a:pt x="1549" y="334"/>
                      </a:cubicBezTo>
                      <a:cubicBezTo>
                        <a:pt x="1553" y="329"/>
                        <a:pt x="1562" y="332"/>
                        <a:pt x="1568" y="335"/>
                      </a:cubicBezTo>
                      <a:cubicBezTo>
                        <a:pt x="1570" y="337"/>
                        <a:pt x="1562" y="338"/>
                        <a:pt x="1561" y="341"/>
                      </a:cubicBezTo>
                      <a:cubicBezTo>
                        <a:pt x="1559" y="346"/>
                        <a:pt x="1561" y="351"/>
                        <a:pt x="1561" y="356"/>
                      </a:cubicBezTo>
                      <a:cubicBezTo>
                        <a:pt x="1561" y="360"/>
                        <a:pt x="1563" y="364"/>
                        <a:pt x="1561" y="367"/>
                      </a:cubicBezTo>
                      <a:cubicBezTo>
                        <a:pt x="1558" y="371"/>
                        <a:pt x="1551" y="369"/>
                        <a:pt x="1547" y="373"/>
                      </a:cubicBezTo>
                      <a:cubicBezTo>
                        <a:pt x="1545" y="375"/>
                        <a:pt x="1549" y="379"/>
                        <a:pt x="1547" y="381"/>
                      </a:cubicBezTo>
                      <a:cubicBezTo>
                        <a:pt x="1544" y="387"/>
                        <a:pt x="1539" y="392"/>
                        <a:pt x="1535" y="398"/>
                      </a:cubicBezTo>
                      <a:cubicBezTo>
                        <a:pt x="1531" y="405"/>
                        <a:pt x="1530" y="415"/>
                        <a:pt x="1524" y="421"/>
                      </a:cubicBezTo>
                      <a:cubicBezTo>
                        <a:pt x="1519" y="425"/>
                        <a:pt x="1510" y="420"/>
                        <a:pt x="1506" y="425"/>
                      </a:cubicBezTo>
                      <a:cubicBezTo>
                        <a:pt x="1503" y="428"/>
                        <a:pt x="1510" y="432"/>
                        <a:pt x="1510" y="436"/>
                      </a:cubicBezTo>
                      <a:cubicBezTo>
                        <a:pt x="1509" y="441"/>
                        <a:pt x="1504" y="445"/>
                        <a:pt x="1504" y="449"/>
                      </a:cubicBezTo>
                      <a:cubicBezTo>
                        <a:pt x="1504" y="459"/>
                        <a:pt x="1505" y="469"/>
                        <a:pt x="1509" y="478"/>
                      </a:cubicBezTo>
                      <a:cubicBezTo>
                        <a:pt x="1515" y="493"/>
                        <a:pt x="1526" y="506"/>
                        <a:pt x="1533" y="521"/>
                      </a:cubicBezTo>
                      <a:cubicBezTo>
                        <a:pt x="1536" y="527"/>
                        <a:pt x="1537" y="534"/>
                        <a:pt x="1540" y="541"/>
                      </a:cubicBezTo>
                      <a:cubicBezTo>
                        <a:pt x="1541" y="543"/>
                        <a:pt x="1543" y="549"/>
                        <a:pt x="1545" y="547"/>
                      </a:cubicBezTo>
                      <a:cubicBezTo>
                        <a:pt x="1550" y="541"/>
                        <a:pt x="1557" y="534"/>
                        <a:pt x="1559" y="527"/>
                      </a:cubicBezTo>
                      <a:cubicBezTo>
                        <a:pt x="1561" y="522"/>
                        <a:pt x="1554" y="518"/>
                        <a:pt x="1556" y="513"/>
                      </a:cubicBezTo>
                      <a:cubicBezTo>
                        <a:pt x="1559" y="510"/>
                        <a:pt x="1568" y="516"/>
                        <a:pt x="1570" y="512"/>
                      </a:cubicBezTo>
                      <a:cubicBezTo>
                        <a:pt x="1573" y="505"/>
                        <a:pt x="1562" y="496"/>
                        <a:pt x="1566" y="490"/>
                      </a:cubicBezTo>
                      <a:cubicBezTo>
                        <a:pt x="1570" y="484"/>
                        <a:pt x="1583" y="491"/>
                        <a:pt x="1586" y="485"/>
                      </a:cubicBezTo>
                      <a:cubicBezTo>
                        <a:pt x="1589" y="480"/>
                        <a:pt x="1577" y="476"/>
                        <a:pt x="1578" y="470"/>
                      </a:cubicBezTo>
                      <a:cubicBezTo>
                        <a:pt x="1578" y="466"/>
                        <a:pt x="1580" y="448"/>
                        <a:pt x="1587" y="456"/>
                      </a:cubicBezTo>
                      <a:cubicBezTo>
                        <a:pt x="1589" y="454"/>
                        <a:pt x="1587" y="450"/>
                        <a:pt x="1587" y="448"/>
                      </a:cubicBezTo>
                      <a:cubicBezTo>
                        <a:pt x="1588" y="443"/>
                        <a:pt x="1580" y="447"/>
                        <a:pt x="1579" y="442"/>
                      </a:cubicBezTo>
                      <a:cubicBezTo>
                        <a:pt x="1577" y="437"/>
                        <a:pt x="1577" y="430"/>
                        <a:pt x="1580" y="424"/>
                      </a:cubicBezTo>
                      <a:cubicBezTo>
                        <a:pt x="1577" y="420"/>
                        <a:pt x="1569" y="428"/>
                        <a:pt x="1565" y="424"/>
                      </a:cubicBezTo>
                      <a:cubicBezTo>
                        <a:pt x="1562" y="421"/>
                        <a:pt x="1564" y="415"/>
                        <a:pt x="1565" y="410"/>
                      </a:cubicBezTo>
                      <a:cubicBezTo>
                        <a:pt x="1570" y="403"/>
                        <a:pt x="1565" y="393"/>
                        <a:pt x="1571" y="387"/>
                      </a:cubicBezTo>
                      <a:cubicBezTo>
                        <a:pt x="1574" y="384"/>
                        <a:pt x="1580" y="392"/>
                        <a:pt x="1585" y="391"/>
                      </a:cubicBezTo>
                      <a:cubicBezTo>
                        <a:pt x="1587" y="391"/>
                        <a:pt x="1583" y="386"/>
                        <a:pt x="1584" y="384"/>
                      </a:cubicBezTo>
                      <a:cubicBezTo>
                        <a:pt x="1587" y="380"/>
                        <a:pt x="1592" y="374"/>
                        <a:pt x="1597" y="375"/>
                      </a:cubicBezTo>
                      <a:cubicBezTo>
                        <a:pt x="1601" y="376"/>
                        <a:pt x="1596" y="384"/>
                        <a:pt x="1598" y="387"/>
                      </a:cubicBezTo>
                      <a:cubicBezTo>
                        <a:pt x="1599" y="389"/>
                        <a:pt x="1601" y="385"/>
                        <a:pt x="1603" y="384"/>
                      </a:cubicBezTo>
                      <a:cubicBezTo>
                        <a:pt x="1609" y="380"/>
                        <a:pt x="1612" y="372"/>
                        <a:pt x="1619" y="371"/>
                      </a:cubicBezTo>
                      <a:cubicBezTo>
                        <a:pt x="1626" y="371"/>
                        <a:pt x="1633" y="377"/>
                        <a:pt x="1640" y="379"/>
                      </a:cubicBezTo>
                      <a:cubicBezTo>
                        <a:pt x="1642" y="380"/>
                        <a:pt x="1645" y="383"/>
                        <a:pt x="1646" y="381"/>
                      </a:cubicBezTo>
                      <a:cubicBezTo>
                        <a:pt x="1648" y="380"/>
                        <a:pt x="1646" y="375"/>
                        <a:pt x="1648" y="373"/>
                      </a:cubicBezTo>
                      <a:cubicBezTo>
                        <a:pt x="1654" y="365"/>
                        <a:pt x="1662" y="359"/>
                        <a:pt x="1670" y="353"/>
                      </a:cubicBezTo>
                      <a:cubicBezTo>
                        <a:pt x="1678" y="348"/>
                        <a:pt x="1686" y="342"/>
                        <a:pt x="1695" y="339"/>
                      </a:cubicBezTo>
                      <a:cubicBezTo>
                        <a:pt x="1705" y="333"/>
                        <a:pt x="1717" y="338"/>
                        <a:pt x="1727" y="337"/>
                      </a:cubicBezTo>
                      <a:cubicBezTo>
                        <a:pt x="1731" y="335"/>
                        <a:pt x="1729" y="328"/>
                        <a:pt x="1727" y="325"/>
                      </a:cubicBezTo>
                      <a:cubicBezTo>
                        <a:pt x="1721" y="315"/>
                        <a:pt x="1713" y="308"/>
                        <a:pt x="1704" y="301"/>
                      </a:cubicBezTo>
                      <a:cubicBezTo>
                        <a:pt x="1698" y="297"/>
                        <a:pt x="1690" y="298"/>
                        <a:pt x="1685" y="294"/>
                      </a:cubicBezTo>
                      <a:cubicBezTo>
                        <a:pt x="1682" y="293"/>
                        <a:pt x="1679" y="288"/>
                        <a:pt x="1682" y="286"/>
                      </a:cubicBezTo>
                      <a:cubicBezTo>
                        <a:pt x="1686" y="284"/>
                        <a:pt x="1690" y="290"/>
                        <a:pt x="1695" y="289"/>
                      </a:cubicBezTo>
                      <a:cubicBezTo>
                        <a:pt x="1701" y="289"/>
                        <a:pt x="1710" y="289"/>
                        <a:pt x="1714" y="284"/>
                      </a:cubicBezTo>
                      <a:cubicBezTo>
                        <a:pt x="1717" y="280"/>
                        <a:pt x="1712" y="274"/>
                        <a:pt x="1712" y="270"/>
                      </a:cubicBezTo>
                      <a:cubicBezTo>
                        <a:pt x="1712" y="266"/>
                        <a:pt x="1711" y="259"/>
                        <a:pt x="1714" y="258"/>
                      </a:cubicBezTo>
                      <a:cubicBezTo>
                        <a:pt x="1718" y="257"/>
                        <a:pt x="1722" y="263"/>
                        <a:pt x="1724" y="266"/>
                      </a:cubicBezTo>
                      <a:cubicBezTo>
                        <a:pt x="1727" y="270"/>
                        <a:pt x="1726" y="279"/>
                        <a:pt x="1731" y="280"/>
                      </a:cubicBezTo>
                      <a:cubicBezTo>
                        <a:pt x="1737" y="282"/>
                        <a:pt x="1744" y="272"/>
                        <a:pt x="1750" y="274"/>
                      </a:cubicBezTo>
                      <a:cubicBezTo>
                        <a:pt x="1759" y="276"/>
                        <a:pt x="1765" y="288"/>
                        <a:pt x="1772" y="293"/>
                      </a:cubicBezTo>
                      <a:cubicBezTo>
                        <a:pt x="1779" y="293"/>
                        <a:pt x="1785" y="300"/>
                        <a:pt x="1793" y="302"/>
                      </a:cubicBezTo>
                      <a:cubicBezTo>
                        <a:pt x="1796" y="302"/>
                        <a:pt x="1811" y="299"/>
                        <a:pt x="1801" y="295"/>
                      </a:cubicBezTo>
                      <a:cubicBezTo>
                        <a:pt x="1802" y="289"/>
                        <a:pt x="1797" y="281"/>
                        <a:pt x="1800" y="276"/>
                      </a:cubicBezTo>
                      <a:cubicBezTo>
                        <a:pt x="1804" y="278"/>
                        <a:pt x="1811" y="279"/>
                        <a:pt x="1816" y="276"/>
                      </a:cubicBezTo>
                      <a:cubicBezTo>
                        <a:pt x="1819" y="275"/>
                        <a:pt x="1819" y="267"/>
                        <a:pt x="1821" y="264"/>
                      </a:cubicBezTo>
                      <a:cubicBezTo>
                        <a:pt x="1813" y="260"/>
                        <a:pt x="1809" y="257"/>
                        <a:pt x="1803" y="254"/>
                      </a:cubicBezTo>
                      <a:cubicBezTo>
                        <a:pt x="1792" y="251"/>
                        <a:pt x="1781" y="245"/>
                        <a:pt x="1769" y="245"/>
                      </a:cubicBezTo>
                      <a:cubicBezTo>
                        <a:pt x="1766" y="246"/>
                        <a:pt x="1773" y="253"/>
                        <a:pt x="1771" y="255"/>
                      </a:cubicBezTo>
                      <a:cubicBezTo>
                        <a:pt x="1768" y="258"/>
                        <a:pt x="1763" y="257"/>
                        <a:pt x="1760" y="254"/>
                      </a:cubicBezTo>
                      <a:cubicBezTo>
                        <a:pt x="1754" y="248"/>
                        <a:pt x="1754" y="235"/>
                        <a:pt x="1746" y="230"/>
                      </a:cubicBezTo>
                      <a:cubicBezTo>
                        <a:pt x="1725" y="221"/>
                        <a:pt x="1710" y="214"/>
                        <a:pt x="1692" y="207"/>
                      </a:cubicBezTo>
                      <a:cubicBezTo>
                        <a:pt x="1670" y="199"/>
                        <a:pt x="1649" y="187"/>
                        <a:pt x="1626" y="182"/>
                      </a:cubicBezTo>
                      <a:cubicBezTo>
                        <a:pt x="1617" y="180"/>
                        <a:pt x="1607" y="186"/>
                        <a:pt x="1598" y="185"/>
                      </a:cubicBezTo>
                      <a:cubicBezTo>
                        <a:pt x="1589" y="184"/>
                        <a:pt x="1580" y="179"/>
                        <a:pt x="1571" y="177"/>
                      </a:cubicBezTo>
                      <a:cubicBezTo>
                        <a:pt x="1569" y="177"/>
                        <a:pt x="1564" y="177"/>
                        <a:pt x="1568" y="183"/>
                      </a:cubicBezTo>
                      <a:cubicBezTo>
                        <a:pt x="1570" y="189"/>
                        <a:pt x="1578" y="192"/>
                        <a:pt x="1579" y="199"/>
                      </a:cubicBezTo>
                      <a:cubicBezTo>
                        <a:pt x="1580" y="202"/>
                        <a:pt x="1577" y="206"/>
                        <a:pt x="1574" y="207"/>
                      </a:cubicBezTo>
                      <a:cubicBezTo>
                        <a:pt x="1569" y="209"/>
                        <a:pt x="1564" y="206"/>
                        <a:pt x="1561" y="200"/>
                      </a:cubicBezTo>
                      <a:cubicBezTo>
                        <a:pt x="1557" y="199"/>
                        <a:pt x="1552" y="200"/>
                        <a:pt x="1548" y="197"/>
                      </a:cubicBezTo>
                      <a:cubicBezTo>
                        <a:pt x="1544" y="195"/>
                        <a:pt x="1544" y="187"/>
                        <a:pt x="1540" y="185"/>
                      </a:cubicBezTo>
                      <a:cubicBezTo>
                        <a:pt x="1537" y="184"/>
                        <a:pt x="1533" y="191"/>
                        <a:pt x="1530" y="192"/>
                      </a:cubicBezTo>
                      <a:cubicBezTo>
                        <a:pt x="1517" y="192"/>
                        <a:pt x="1503" y="185"/>
                        <a:pt x="1490" y="187"/>
                      </a:cubicBezTo>
                      <a:cubicBezTo>
                        <a:pt x="1484" y="188"/>
                        <a:pt x="1475" y="191"/>
                        <a:pt x="1474" y="199"/>
                      </a:cubicBezTo>
                      <a:cubicBezTo>
                        <a:pt x="1470" y="199"/>
                        <a:pt x="1470" y="191"/>
                        <a:pt x="1467" y="190"/>
                      </a:cubicBezTo>
                      <a:cubicBezTo>
                        <a:pt x="1462" y="187"/>
                        <a:pt x="1456" y="189"/>
                        <a:pt x="1451" y="187"/>
                      </a:cubicBezTo>
                      <a:cubicBezTo>
                        <a:pt x="1450" y="187"/>
                        <a:pt x="1451" y="184"/>
                        <a:pt x="1451" y="183"/>
                      </a:cubicBezTo>
                      <a:cubicBezTo>
                        <a:pt x="1451" y="176"/>
                        <a:pt x="1448" y="168"/>
                        <a:pt x="1438" y="163"/>
                      </a:cubicBezTo>
                      <a:cubicBezTo>
                        <a:pt x="1428" y="159"/>
                        <a:pt x="1415" y="159"/>
                        <a:pt x="1404" y="159"/>
                      </a:cubicBezTo>
                      <a:cubicBezTo>
                        <a:pt x="1389" y="160"/>
                        <a:pt x="1374" y="163"/>
                        <a:pt x="1359" y="162"/>
                      </a:cubicBezTo>
                      <a:cubicBezTo>
                        <a:pt x="1357" y="161"/>
                        <a:pt x="1361" y="156"/>
                        <a:pt x="1359" y="155"/>
                      </a:cubicBezTo>
                      <a:cubicBezTo>
                        <a:pt x="1354" y="150"/>
                        <a:pt x="1351" y="148"/>
                        <a:pt x="1344" y="147"/>
                      </a:cubicBezTo>
                      <a:cubicBezTo>
                        <a:pt x="1337" y="150"/>
                        <a:pt x="1323" y="147"/>
                        <a:pt x="1316" y="145"/>
                      </a:cubicBezTo>
                      <a:cubicBezTo>
                        <a:pt x="1312" y="143"/>
                        <a:pt x="1325" y="143"/>
                        <a:pt x="1327" y="139"/>
                      </a:cubicBezTo>
                      <a:cubicBezTo>
                        <a:pt x="1319" y="132"/>
                        <a:pt x="1304" y="129"/>
                        <a:pt x="1293" y="130"/>
                      </a:cubicBezTo>
                      <a:cubicBezTo>
                        <a:pt x="1287" y="130"/>
                        <a:pt x="1289" y="135"/>
                        <a:pt x="1285" y="138"/>
                      </a:cubicBezTo>
                      <a:cubicBezTo>
                        <a:pt x="1282" y="141"/>
                        <a:pt x="1280" y="148"/>
                        <a:pt x="1276" y="147"/>
                      </a:cubicBezTo>
                      <a:cubicBezTo>
                        <a:pt x="1275" y="146"/>
                        <a:pt x="1272" y="143"/>
                        <a:pt x="1273" y="141"/>
                      </a:cubicBezTo>
                      <a:cubicBezTo>
                        <a:pt x="1277" y="140"/>
                        <a:pt x="1276" y="134"/>
                        <a:pt x="1280" y="134"/>
                      </a:cubicBezTo>
                      <a:cubicBezTo>
                        <a:pt x="1280" y="133"/>
                        <a:pt x="1281" y="140"/>
                        <a:pt x="1282" y="139"/>
                      </a:cubicBezTo>
                      <a:cubicBezTo>
                        <a:pt x="1284" y="138"/>
                        <a:pt x="1287" y="131"/>
                        <a:pt x="1286" y="131"/>
                      </a:cubicBezTo>
                      <a:cubicBezTo>
                        <a:pt x="1282" y="127"/>
                        <a:pt x="1257" y="136"/>
                        <a:pt x="1258" y="131"/>
                      </a:cubicBezTo>
                      <a:cubicBezTo>
                        <a:pt x="1259" y="129"/>
                        <a:pt x="1262" y="126"/>
                        <a:pt x="1266" y="126"/>
                      </a:cubicBezTo>
                      <a:cubicBezTo>
                        <a:pt x="1272" y="126"/>
                        <a:pt x="1280" y="129"/>
                        <a:pt x="1283" y="127"/>
                      </a:cubicBezTo>
                      <a:cubicBezTo>
                        <a:pt x="1276" y="122"/>
                        <a:pt x="1267" y="125"/>
                        <a:pt x="1262" y="124"/>
                      </a:cubicBezTo>
                      <a:cubicBezTo>
                        <a:pt x="1248" y="121"/>
                        <a:pt x="1230" y="118"/>
                        <a:pt x="1218" y="114"/>
                      </a:cubicBezTo>
                      <a:cubicBezTo>
                        <a:pt x="1216" y="116"/>
                        <a:pt x="1222" y="120"/>
                        <a:pt x="1221" y="121"/>
                      </a:cubicBezTo>
                      <a:cubicBezTo>
                        <a:pt x="1219" y="125"/>
                        <a:pt x="1211" y="122"/>
                        <a:pt x="1207" y="124"/>
                      </a:cubicBezTo>
                      <a:cubicBezTo>
                        <a:pt x="1207" y="125"/>
                        <a:pt x="1205" y="130"/>
                        <a:pt x="1206" y="132"/>
                      </a:cubicBezTo>
                      <a:cubicBezTo>
                        <a:pt x="1208" y="134"/>
                        <a:pt x="1215" y="128"/>
                        <a:pt x="1215" y="130"/>
                      </a:cubicBezTo>
                      <a:cubicBezTo>
                        <a:pt x="1210" y="135"/>
                        <a:pt x="1214" y="140"/>
                        <a:pt x="1219" y="149"/>
                      </a:cubicBezTo>
                      <a:cubicBezTo>
                        <a:pt x="1215" y="149"/>
                        <a:pt x="1208" y="144"/>
                        <a:pt x="1203" y="144"/>
                      </a:cubicBezTo>
                      <a:cubicBezTo>
                        <a:pt x="1201" y="144"/>
                        <a:pt x="1191" y="146"/>
                        <a:pt x="1203" y="151"/>
                      </a:cubicBezTo>
                      <a:cubicBezTo>
                        <a:pt x="1202" y="153"/>
                        <a:pt x="1201" y="155"/>
                        <a:pt x="1199" y="155"/>
                      </a:cubicBezTo>
                      <a:cubicBezTo>
                        <a:pt x="1189" y="152"/>
                        <a:pt x="1180" y="144"/>
                        <a:pt x="1170" y="142"/>
                      </a:cubicBezTo>
                      <a:cubicBezTo>
                        <a:pt x="1166" y="141"/>
                        <a:pt x="1165" y="148"/>
                        <a:pt x="1162" y="149"/>
                      </a:cubicBezTo>
                      <a:cubicBezTo>
                        <a:pt x="1158" y="150"/>
                        <a:pt x="1152" y="151"/>
                        <a:pt x="1148" y="149"/>
                      </a:cubicBezTo>
                      <a:cubicBezTo>
                        <a:pt x="1143" y="143"/>
                        <a:pt x="1136" y="144"/>
                        <a:pt x="1134" y="137"/>
                      </a:cubicBezTo>
                      <a:cubicBezTo>
                        <a:pt x="1130" y="138"/>
                        <a:pt x="1133" y="147"/>
                        <a:pt x="1133" y="152"/>
                      </a:cubicBezTo>
                      <a:cubicBezTo>
                        <a:pt x="1133" y="157"/>
                        <a:pt x="1131" y="164"/>
                        <a:pt x="1127" y="164"/>
                      </a:cubicBezTo>
                      <a:cubicBezTo>
                        <a:pt x="1118" y="164"/>
                        <a:pt x="1114" y="156"/>
                        <a:pt x="1106" y="151"/>
                      </a:cubicBezTo>
                      <a:cubicBezTo>
                        <a:pt x="1101" y="147"/>
                        <a:pt x="1092" y="142"/>
                        <a:pt x="1089" y="136"/>
                      </a:cubicBezTo>
                      <a:cubicBezTo>
                        <a:pt x="1091" y="134"/>
                        <a:pt x="1096" y="135"/>
                        <a:pt x="1096" y="133"/>
                      </a:cubicBezTo>
                      <a:cubicBezTo>
                        <a:pt x="1096" y="129"/>
                        <a:pt x="1095" y="126"/>
                        <a:pt x="1093" y="122"/>
                      </a:cubicBezTo>
                      <a:cubicBezTo>
                        <a:pt x="1092" y="108"/>
                        <a:pt x="1082" y="104"/>
                        <a:pt x="1073" y="100"/>
                      </a:cubicBezTo>
                      <a:cubicBezTo>
                        <a:pt x="1065" y="96"/>
                        <a:pt x="1056" y="97"/>
                        <a:pt x="1047" y="97"/>
                      </a:cubicBezTo>
                      <a:cubicBezTo>
                        <a:pt x="1034" y="97"/>
                        <a:pt x="1032" y="89"/>
                        <a:pt x="1024" y="100"/>
                      </a:cubicBezTo>
                      <a:cubicBezTo>
                        <a:pt x="1020" y="103"/>
                        <a:pt x="1030" y="112"/>
                        <a:pt x="1026" y="112"/>
                      </a:cubicBezTo>
                      <a:cubicBezTo>
                        <a:pt x="1009" y="114"/>
                        <a:pt x="985" y="110"/>
                        <a:pt x="969" y="106"/>
                      </a:cubicBezTo>
                      <a:cubicBezTo>
                        <a:pt x="973" y="103"/>
                        <a:pt x="976" y="99"/>
                        <a:pt x="973" y="99"/>
                      </a:cubicBezTo>
                      <a:cubicBezTo>
                        <a:pt x="956" y="97"/>
                        <a:pt x="938" y="96"/>
                        <a:pt x="921" y="100"/>
                      </a:cubicBezTo>
                      <a:cubicBezTo>
                        <a:pt x="917" y="101"/>
                        <a:pt x="924" y="113"/>
                        <a:pt x="921" y="113"/>
                      </a:cubicBezTo>
                      <a:cubicBezTo>
                        <a:pt x="915" y="108"/>
                        <a:pt x="916" y="96"/>
                        <a:pt x="909" y="93"/>
                      </a:cubicBezTo>
                      <a:cubicBezTo>
                        <a:pt x="907" y="92"/>
                        <a:pt x="910" y="99"/>
                        <a:pt x="908" y="100"/>
                      </a:cubicBezTo>
                      <a:cubicBezTo>
                        <a:pt x="904" y="101"/>
                        <a:pt x="899" y="101"/>
                        <a:pt x="895" y="100"/>
                      </a:cubicBezTo>
                      <a:cubicBezTo>
                        <a:pt x="891" y="98"/>
                        <a:pt x="892" y="92"/>
                        <a:pt x="888" y="91"/>
                      </a:cubicBezTo>
                      <a:cubicBezTo>
                        <a:pt x="885" y="95"/>
                        <a:pt x="876" y="87"/>
                        <a:pt x="874" y="90"/>
                      </a:cubicBezTo>
                      <a:cubicBezTo>
                        <a:pt x="873" y="92"/>
                        <a:pt x="871" y="96"/>
                        <a:pt x="873" y="97"/>
                      </a:cubicBezTo>
                      <a:cubicBezTo>
                        <a:pt x="878" y="97"/>
                        <a:pt x="883" y="95"/>
                        <a:pt x="884" y="98"/>
                      </a:cubicBezTo>
                      <a:cubicBezTo>
                        <a:pt x="880" y="101"/>
                        <a:pt x="875" y="101"/>
                        <a:pt x="870" y="103"/>
                      </a:cubicBezTo>
                      <a:cubicBezTo>
                        <a:pt x="865" y="108"/>
                        <a:pt x="857" y="108"/>
                        <a:pt x="851" y="110"/>
                      </a:cubicBezTo>
                      <a:cubicBezTo>
                        <a:pt x="848" y="112"/>
                        <a:pt x="845" y="107"/>
                        <a:pt x="841" y="109"/>
                      </a:cubicBezTo>
                      <a:cubicBezTo>
                        <a:pt x="841" y="114"/>
                        <a:pt x="833" y="119"/>
                        <a:pt x="828" y="121"/>
                      </a:cubicBezTo>
                      <a:cubicBezTo>
                        <a:pt x="828" y="121"/>
                        <a:pt x="827" y="119"/>
                        <a:pt x="828" y="119"/>
                      </a:cubicBezTo>
                      <a:cubicBezTo>
                        <a:pt x="836" y="112"/>
                        <a:pt x="845" y="95"/>
                        <a:pt x="848" y="99"/>
                      </a:cubicBezTo>
                      <a:cubicBezTo>
                        <a:pt x="859" y="91"/>
                        <a:pt x="873" y="86"/>
                        <a:pt x="884" y="78"/>
                      </a:cubicBezTo>
                      <a:cubicBezTo>
                        <a:pt x="892" y="73"/>
                        <a:pt x="901" y="68"/>
                        <a:pt x="905" y="60"/>
                      </a:cubicBezTo>
                      <a:cubicBezTo>
                        <a:pt x="907" y="57"/>
                        <a:pt x="899" y="59"/>
                        <a:pt x="897" y="57"/>
                      </a:cubicBezTo>
                      <a:cubicBezTo>
                        <a:pt x="895" y="55"/>
                        <a:pt x="889" y="50"/>
                        <a:pt x="892" y="48"/>
                      </a:cubicBezTo>
                      <a:cubicBezTo>
                        <a:pt x="896" y="46"/>
                        <a:pt x="904" y="57"/>
                        <a:pt x="905" y="52"/>
                      </a:cubicBezTo>
                      <a:cubicBezTo>
                        <a:pt x="903" y="47"/>
                        <a:pt x="900" y="42"/>
                        <a:pt x="895" y="38"/>
                      </a:cubicBezTo>
                      <a:cubicBezTo>
                        <a:pt x="893" y="37"/>
                        <a:pt x="893" y="44"/>
                        <a:pt x="891" y="43"/>
                      </a:cubicBezTo>
                      <a:cubicBezTo>
                        <a:pt x="888" y="40"/>
                        <a:pt x="885" y="34"/>
                        <a:pt x="881" y="33"/>
                      </a:cubicBezTo>
                      <a:cubicBezTo>
                        <a:pt x="870" y="29"/>
                        <a:pt x="859" y="27"/>
                        <a:pt x="847" y="26"/>
                      </a:cubicBezTo>
                      <a:cubicBezTo>
                        <a:pt x="839" y="26"/>
                        <a:pt x="828" y="34"/>
                        <a:pt x="820" y="32"/>
                      </a:cubicBezTo>
                      <a:cubicBezTo>
                        <a:pt x="821" y="27"/>
                        <a:pt x="831" y="23"/>
                        <a:pt x="828" y="21"/>
                      </a:cubicBezTo>
                      <a:cubicBezTo>
                        <a:pt x="821" y="18"/>
                        <a:pt x="816" y="20"/>
                        <a:pt x="808" y="21"/>
                      </a:cubicBezTo>
                      <a:cubicBezTo>
                        <a:pt x="813" y="15"/>
                        <a:pt x="807" y="17"/>
                        <a:pt x="802" y="19"/>
                      </a:cubicBezTo>
                      <a:cubicBezTo>
                        <a:pt x="798" y="19"/>
                        <a:pt x="794" y="20"/>
                        <a:pt x="793" y="19"/>
                      </a:cubicBezTo>
                      <a:cubicBezTo>
                        <a:pt x="795" y="16"/>
                        <a:pt x="807" y="13"/>
                        <a:pt x="810" y="9"/>
                      </a:cubicBezTo>
                      <a:cubicBezTo>
                        <a:pt x="809" y="6"/>
                        <a:pt x="807" y="4"/>
                        <a:pt x="805" y="3"/>
                      </a:cubicBezTo>
                      <a:cubicBezTo>
                        <a:pt x="807" y="13"/>
                        <a:pt x="793" y="0"/>
                        <a:pt x="788" y="1"/>
                      </a:cubicBezTo>
                      <a:cubicBezTo>
                        <a:pt x="781" y="5"/>
                        <a:pt x="770" y="11"/>
                        <a:pt x="764" y="19"/>
                      </a:cubicBezTo>
                      <a:cubicBezTo>
                        <a:pt x="762" y="22"/>
                        <a:pt x="763" y="27"/>
                        <a:pt x="764" y="31"/>
                      </a:cubicBezTo>
                      <a:cubicBezTo>
                        <a:pt x="766" y="35"/>
                        <a:pt x="780" y="37"/>
                        <a:pt x="776" y="40"/>
                      </a:cubicBezTo>
                      <a:cubicBezTo>
                        <a:pt x="772" y="43"/>
                        <a:pt x="764" y="36"/>
                        <a:pt x="758" y="35"/>
                      </a:cubicBezTo>
                      <a:cubicBezTo>
                        <a:pt x="752" y="34"/>
                        <a:pt x="746" y="35"/>
                        <a:pt x="739" y="34"/>
                      </a:cubicBezTo>
                      <a:cubicBezTo>
                        <a:pt x="736" y="38"/>
                        <a:pt x="751" y="39"/>
                        <a:pt x="754" y="44"/>
                      </a:cubicBezTo>
                      <a:cubicBezTo>
                        <a:pt x="755" y="46"/>
                        <a:pt x="753" y="51"/>
                        <a:pt x="751" y="51"/>
                      </a:cubicBezTo>
                      <a:cubicBezTo>
                        <a:pt x="753" y="43"/>
                        <a:pt x="744" y="42"/>
                        <a:pt x="740" y="42"/>
                      </a:cubicBezTo>
                      <a:cubicBezTo>
                        <a:pt x="730" y="41"/>
                        <a:pt x="720" y="47"/>
                        <a:pt x="710" y="47"/>
                      </a:cubicBezTo>
                      <a:cubicBezTo>
                        <a:pt x="709" y="47"/>
                        <a:pt x="712" y="40"/>
                        <a:pt x="710" y="40"/>
                      </a:cubicBezTo>
                      <a:cubicBezTo>
                        <a:pt x="700" y="40"/>
                        <a:pt x="691" y="41"/>
                        <a:pt x="682" y="45"/>
                      </a:cubicBezTo>
                      <a:cubicBezTo>
                        <a:pt x="679" y="46"/>
                        <a:pt x="693" y="45"/>
                        <a:pt x="691" y="48"/>
                      </a:cubicBezTo>
                      <a:cubicBezTo>
                        <a:pt x="688" y="51"/>
                        <a:pt x="682" y="50"/>
                        <a:pt x="677" y="51"/>
                      </a:cubicBezTo>
                      <a:cubicBezTo>
                        <a:pt x="664" y="53"/>
                        <a:pt x="650" y="53"/>
                        <a:pt x="637" y="57"/>
                      </a:cubicBezTo>
                      <a:cubicBezTo>
                        <a:pt x="634" y="58"/>
                        <a:pt x="632" y="61"/>
                        <a:pt x="629" y="63"/>
                      </a:cubicBezTo>
                      <a:cubicBezTo>
                        <a:pt x="618" y="62"/>
                        <a:pt x="618" y="63"/>
                        <a:pt x="626" y="68"/>
                      </a:cubicBezTo>
                      <a:cubicBezTo>
                        <a:pt x="625" y="70"/>
                        <a:pt x="621" y="74"/>
                        <a:pt x="620" y="77"/>
                      </a:cubicBezTo>
                      <a:cubicBezTo>
                        <a:pt x="620" y="77"/>
                        <a:pt x="617" y="72"/>
                        <a:pt x="615" y="71"/>
                      </a:cubicBezTo>
                      <a:cubicBezTo>
                        <a:pt x="611" y="71"/>
                        <a:pt x="609" y="74"/>
                        <a:pt x="612" y="76"/>
                      </a:cubicBezTo>
                      <a:cubicBezTo>
                        <a:pt x="613" y="76"/>
                        <a:pt x="625" y="81"/>
                        <a:pt x="623" y="82"/>
                      </a:cubicBezTo>
                      <a:cubicBezTo>
                        <a:pt x="614" y="79"/>
                        <a:pt x="612" y="81"/>
                        <a:pt x="612" y="83"/>
                      </a:cubicBezTo>
                      <a:cubicBezTo>
                        <a:pt x="612" y="84"/>
                        <a:pt x="620" y="86"/>
                        <a:pt x="621" y="87"/>
                      </a:cubicBezTo>
                      <a:cubicBezTo>
                        <a:pt x="623" y="90"/>
                        <a:pt x="631" y="94"/>
                        <a:pt x="628" y="97"/>
                      </a:cubicBezTo>
                      <a:cubicBezTo>
                        <a:pt x="627" y="98"/>
                        <a:pt x="625" y="99"/>
                        <a:pt x="624" y="99"/>
                      </a:cubicBezTo>
                      <a:cubicBezTo>
                        <a:pt x="631" y="87"/>
                        <a:pt x="613" y="97"/>
                        <a:pt x="609" y="97"/>
                      </a:cubicBezTo>
                      <a:cubicBezTo>
                        <a:pt x="607" y="96"/>
                        <a:pt x="604" y="94"/>
                        <a:pt x="602" y="94"/>
                      </a:cubicBezTo>
                      <a:cubicBezTo>
                        <a:pt x="597" y="94"/>
                        <a:pt x="593" y="97"/>
                        <a:pt x="589" y="97"/>
                      </a:cubicBezTo>
                      <a:cubicBezTo>
                        <a:pt x="579" y="99"/>
                        <a:pt x="567" y="99"/>
                        <a:pt x="558" y="100"/>
                      </a:cubicBezTo>
                      <a:cubicBezTo>
                        <a:pt x="559" y="103"/>
                        <a:pt x="562" y="108"/>
                        <a:pt x="563" y="113"/>
                      </a:cubicBezTo>
                      <a:cubicBezTo>
                        <a:pt x="565" y="116"/>
                        <a:pt x="563" y="124"/>
                        <a:pt x="566" y="127"/>
                      </a:cubicBezTo>
                      <a:cubicBezTo>
                        <a:pt x="569" y="131"/>
                        <a:pt x="575" y="128"/>
                        <a:pt x="579" y="130"/>
                      </a:cubicBezTo>
                      <a:cubicBezTo>
                        <a:pt x="582" y="132"/>
                        <a:pt x="583" y="136"/>
                        <a:pt x="586" y="138"/>
                      </a:cubicBezTo>
                      <a:cubicBezTo>
                        <a:pt x="590" y="140"/>
                        <a:pt x="594" y="138"/>
                        <a:pt x="597" y="142"/>
                      </a:cubicBezTo>
                      <a:cubicBezTo>
                        <a:pt x="599" y="145"/>
                        <a:pt x="597" y="150"/>
                        <a:pt x="599" y="153"/>
                      </a:cubicBezTo>
                      <a:cubicBezTo>
                        <a:pt x="601" y="159"/>
                        <a:pt x="608" y="162"/>
                        <a:pt x="609" y="168"/>
                      </a:cubicBezTo>
                      <a:cubicBezTo>
                        <a:pt x="609" y="172"/>
                        <a:pt x="605" y="174"/>
                        <a:pt x="602" y="175"/>
                      </a:cubicBezTo>
                      <a:cubicBezTo>
                        <a:pt x="600" y="176"/>
                        <a:pt x="597" y="174"/>
                        <a:pt x="595" y="173"/>
                      </a:cubicBezTo>
                      <a:cubicBezTo>
                        <a:pt x="594" y="172"/>
                        <a:pt x="600" y="163"/>
                        <a:pt x="598" y="160"/>
                      </a:cubicBezTo>
                      <a:cubicBezTo>
                        <a:pt x="596" y="158"/>
                        <a:pt x="592" y="168"/>
                        <a:pt x="589" y="169"/>
                      </a:cubicBezTo>
                      <a:cubicBezTo>
                        <a:pt x="590" y="161"/>
                        <a:pt x="586" y="156"/>
                        <a:pt x="587" y="151"/>
                      </a:cubicBezTo>
                      <a:cubicBezTo>
                        <a:pt x="588" y="148"/>
                        <a:pt x="593" y="149"/>
                        <a:pt x="593" y="147"/>
                      </a:cubicBezTo>
                      <a:cubicBezTo>
                        <a:pt x="593" y="146"/>
                        <a:pt x="594" y="142"/>
                        <a:pt x="590" y="142"/>
                      </a:cubicBezTo>
                      <a:cubicBezTo>
                        <a:pt x="586" y="143"/>
                        <a:pt x="581" y="144"/>
                        <a:pt x="577" y="142"/>
                      </a:cubicBezTo>
                      <a:cubicBezTo>
                        <a:pt x="572" y="140"/>
                        <a:pt x="567" y="136"/>
                        <a:pt x="565" y="131"/>
                      </a:cubicBezTo>
                      <a:cubicBezTo>
                        <a:pt x="559" y="131"/>
                        <a:pt x="550" y="126"/>
                        <a:pt x="542" y="125"/>
                      </a:cubicBezTo>
                      <a:cubicBezTo>
                        <a:pt x="538" y="125"/>
                        <a:pt x="532" y="128"/>
                        <a:pt x="532" y="132"/>
                      </a:cubicBezTo>
                      <a:cubicBezTo>
                        <a:pt x="537" y="132"/>
                        <a:pt x="540" y="133"/>
                        <a:pt x="541" y="137"/>
                      </a:cubicBezTo>
                      <a:cubicBezTo>
                        <a:pt x="542" y="139"/>
                        <a:pt x="538" y="143"/>
                        <a:pt x="535" y="142"/>
                      </a:cubicBezTo>
                      <a:cubicBezTo>
                        <a:pt x="531" y="140"/>
                        <a:pt x="529" y="133"/>
                        <a:pt x="524" y="131"/>
                      </a:cubicBezTo>
                      <a:cubicBezTo>
                        <a:pt x="523" y="132"/>
                        <a:pt x="518" y="136"/>
                        <a:pt x="516" y="137"/>
                      </a:cubicBezTo>
                      <a:cubicBezTo>
                        <a:pt x="515" y="141"/>
                        <a:pt x="519" y="143"/>
                        <a:pt x="522" y="145"/>
                      </a:cubicBezTo>
                      <a:cubicBezTo>
                        <a:pt x="527" y="148"/>
                        <a:pt x="533" y="151"/>
                        <a:pt x="539" y="150"/>
                      </a:cubicBezTo>
                      <a:cubicBezTo>
                        <a:pt x="543" y="152"/>
                        <a:pt x="546" y="156"/>
                        <a:pt x="549" y="158"/>
                      </a:cubicBezTo>
                      <a:cubicBezTo>
                        <a:pt x="550" y="159"/>
                        <a:pt x="547" y="159"/>
                        <a:pt x="546" y="159"/>
                      </a:cubicBezTo>
                      <a:cubicBezTo>
                        <a:pt x="541" y="158"/>
                        <a:pt x="538" y="153"/>
                        <a:pt x="531" y="154"/>
                      </a:cubicBezTo>
                      <a:cubicBezTo>
                        <a:pt x="524" y="152"/>
                        <a:pt x="515" y="154"/>
                        <a:pt x="511" y="148"/>
                      </a:cubicBezTo>
                      <a:cubicBezTo>
                        <a:pt x="509" y="146"/>
                        <a:pt x="511" y="141"/>
                        <a:pt x="508" y="140"/>
                      </a:cubicBezTo>
                      <a:cubicBezTo>
                        <a:pt x="507" y="134"/>
                        <a:pt x="508" y="129"/>
                        <a:pt x="507" y="124"/>
                      </a:cubicBezTo>
                      <a:cubicBezTo>
                        <a:pt x="506" y="120"/>
                        <a:pt x="503" y="116"/>
                        <a:pt x="500" y="114"/>
                      </a:cubicBezTo>
                      <a:cubicBezTo>
                        <a:pt x="499" y="113"/>
                        <a:pt x="500" y="117"/>
                        <a:pt x="501" y="119"/>
                      </a:cubicBezTo>
                      <a:cubicBezTo>
                        <a:pt x="502" y="125"/>
                        <a:pt x="503" y="131"/>
                        <a:pt x="498" y="136"/>
                      </a:cubicBezTo>
                      <a:cubicBezTo>
                        <a:pt x="497" y="138"/>
                        <a:pt x="494" y="139"/>
                        <a:pt x="491" y="140"/>
                      </a:cubicBezTo>
                      <a:cubicBezTo>
                        <a:pt x="491" y="142"/>
                        <a:pt x="488" y="146"/>
                        <a:pt x="484" y="149"/>
                      </a:cubicBezTo>
                      <a:cubicBezTo>
                        <a:pt x="490" y="154"/>
                        <a:pt x="498" y="157"/>
                        <a:pt x="501" y="164"/>
                      </a:cubicBezTo>
                      <a:cubicBezTo>
                        <a:pt x="503" y="167"/>
                        <a:pt x="499" y="173"/>
                        <a:pt x="499" y="177"/>
                      </a:cubicBezTo>
                      <a:cubicBezTo>
                        <a:pt x="500" y="184"/>
                        <a:pt x="499" y="191"/>
                        <a:pt x="503" y="196"/>
                      </a:cubicBezTo>
                      <a:cubicBezTo>
                        <a:pt x="505" y="198"/>
                        <a:pt x="510" y="197"/>
                        <a:pt x="514" y="198"/>
                      </a:cubicBezTo>
                      <a:cubicBezTo>
                        <a:pt x="519" y="195"/>
                        <a:pt x="522" y="191"/>
                        <a:pt x="526" y="192"/>
                      </a:cubicBezTo>
                      <a:cubicBezTo>
                        <a:pt x="534" y="194"/>
                        <a:pt x="538" y="199"/>
                        <a:pt x="546" y="203"/>
                      </a:cubicBezTo>
                      <a:cubicBezTo>
                        <a:pt x="550" y="207"/>
                        <a:pt x="554" y="211"/>
                        <a:pt x="555" y="216"/>
                      </a:cubicBezTo>
                      <a:cubicBezTo>
                        <a:pt x="556" y="218"/>
                        <a:pt x="549" y="217"/>
                        <a:pt x="549" y="219"/>
                      </a:cubicBezTo>
                      <a:cubicBezTo>
                        <a:pt x="549" y="222"/>
                        <a:pt x="551" y="226"/>
                        <a:pt x="553" y="227"/>
                      </a:cubicBezTo>
                      <a:cubicBezTo>
                        <a:pt x="558" y="228"/>
                        <a:pt x="563" y="226"/>
                        <a:pt x="567" y="229"/>
                      </a:cubicBezTo>
                      <a:cubicBezTo>
                        <a:pt x="570" y="230"/>
                        <a:pt x="573" y="233"/>
                        <a:pt x="572" y="236"/>
                      </a:cubicBezTo>
                      <a:cubicBezTo>
                        <a:pt x="571" y="238"/>
                        <a:pt x="569" y="232"/>
                        <a:pt x="567" y="231"/>
                      </a:cubicBezTo>
                      <a:cubicBezTo>
                        <a:pt x="562" y="230"/>
                        <a:pt x="555" y="234"/>
                        <a:pt x="550" y="231"/>
                      </a:cubicBezTo>
                      <a:cubicBezTo>
                        <a:pt x="545" y="228"/>
                        <a:pt x="546" y="220"/>
                        <a:pt x="543" y="214"/>
                      </a:cubicBezTo>
                      <a:cubicBezTo>
                        <a:pt x="541" y="210"/>
                        <a:pt x="539" y="205"/>
                        <a:pt x="535" y="203"/>
                      </a:cubicBezTo>
                      <a:cubicBezTo>
                        <a:pt x="530" y="201"/>
                        <a:pt x="525" y="202"/>
                        <a:pt x="520" y="203"/>
                      </a:cubicBezTo>
                      <a:cubicBezTo>
                        <a:pt x="517" y="204"/>
                        <a:pt x="513" y="206"/>
                        <a:pt x="513" y="209"/>
                      </a:cubicBezTo>
                      <a:cubicBezTo>
                        <a:pt x="513" y="217"/>
                        <a:pt x="520" y="217"/>
                        <a:pt x="520" y="222"/>
                      </a:cubicBezTo>
                      <a:cubicBezTo>
                        <a:pt x="521" y="226"/>
                        <a:pt x="516" y="229"/>
                        <a:pt x="514" y="232"/>
                      </a:cubicBezTo>
                      <a:cubicBezTo>
                        <a:pt x="513" y="235"/>
                        <a:pt x="513" y="240"/>
                        <a:pt x="511" y="242"/>
                      </a:cubicBezTo>
                      <a:cubicBezTo>
                        <a:pt x="508" y="246"/>
                        <a:pt x="502" y="247"/>
                        <a:pt x="499" y="251"/>
                      </a:cubicBezTo>
                      <a:cubicBezTo>
                        <a:pt x="497" y="253"/>
                        <a:pt x="501" y="255"/>
                        <a:pt x="498" y="257"/>
                      </a:cubicBezTo>
                      <a:cubicBezTo>
                        <a:pt x="493" y="259"/>
                        <a:pt x="487" y="258"/>
                        <a:pt x="482" y="258"/>
                      </a:cubicBezTo>
                      <a:cubicBezTo>
                        <a:pt x="477" y="257"/>
                        <a:pt x="468" y="257"/>
                        <a:pt x="468" y="251"/>
                      </a:cubicBezTo>
                      <a:cubicBezTo>
                        <a:pt x="472" y="250"/>
                        <a:pt x="476" y="254"/>
                        <a:pt x="481" y="252"/>
                      </a:cubicBezTo>
                      <a:cubicBezTo>
                        <a:pt x="484" y="251"/>
                        <a:pt x="487" y="247"/>
                        <a:pt x="489" y="245"/>
                      </a:cubicBezTo>
                      <a:cubicBezTo>
                        <a:pt x="493" y="239"/>
                        <a:pt x="495" y="232"/>
                        <a:pt x="499" y="227"/>
                      </a:cubicBezTo>
                      <a:cubicBezTo>
                        <a:pt x="501" y="222"/>
                        <a:pt x="498" y="214"/>
                        <a:pt x="501" y="211"/>
                      </a:cubicBezTo>
                      <a:cubicBezTo>
                        <a:pt x="500" y="206"/>
                        <a:pt x="492" y="206"/>
                        <a:pt x="491" y="201"/>
                      </a:cubicBezTo>
                      <a:cubicBezTo>
                        <a:pt x="489" y="187"/>
                        <a:pt x="487" y="171"/>
                        <a:pt x="483" y="157"/>
                      </a:cubicBezTo>
                      <a:cubicBezTo>
                        <a:pt x="481" y="154"/>
                        <a:pt x="472" y="150"/>
                        <a:pt x="471" y="144"/>
                      </a:cubicBezTo>
                      <a:cubicBezTo>
                        <a:pt x="473" y="139"/>
                        <a:pt x="476" y="134"/>
                        <a:pt x="476" y="128"/>
                      </a:cubicBezTo>
                      <a:cubicBezTo>
                        <a:pt x="476" y="123"/>
                        <a:pt x="477" y="116"/>
                        <a:pt x="472" y="114"/>
                      </a:cubicBezTo>
                      <a:cubicBezTo>
                        <a:pt x="463" y="115"/>
                        <a:pt x="447" y="115"/>
                        <a:pt x="440" y="113"/>
                      </a:cubicBezTo>
                      <a:cubicBezTo>
                        <a:pt x="433" y="118"/>
                        <a:pt x="437" y="131"/>
                        <a:pt x="433" y="139"/>
                      </a:cubicBezTo>
                      <a:cubicBezTo>
                        <a:pt x="432" y="149"/>
                        <a:pt x="417" y="147"/>
                        <a:pt x="416" y="155"/>
                      </a:cubicBezTo>
                      <a:cubicBezTo>
                        <a:pt x="416" y="157"/>
                        <a:pt x="416" y="160"/>
                        <a:pt x="416" y="162"/>
                      </a:cubicBezTo>
                      <a:cubicBezTo>
                        <a:pt x="421" y="159"/>
                        <a:pt x="423" y="168"/>
                        <a:pt x="424" y="176"/>
                      </a:cubicBezTo>
                      <a:cubicBezTo>
                        <a:pt x="424" y="181"/>
                        <a:pt x="420" y="184"/>
                        <a:pt x="424" y="187"/>
                      </a:cubicBezTo>
                      <a:cubicBezTo>
                        <a:pt x="428" y="188"/>
                        <a:pt x="434" y="190"/>
                        <a:pt x="439" y="191"/>
                      </a:cubicBezTo>
                      <a:cubicBezTo>
                        <a:pt x="438" y="198"/>
                        <a:pt x="445" y="205"/>
                        <a:pt x="450" y="205"/>
                      </a:cubicBezTo>
                      <a:cubicBezTo>
                        <a:pt x="451" y="209"/>
                        <a:pt x="446" y="214"/>
                        <a:pt x="444" y="218"/>
                      </a:cubicBezTo>
                      <a:cubicBezTo>
                        <a:pt x="427" y="205"/>
                        <a:pt x="413" y="191"/>
                        <a:pt x="393" y="186"/>
                      </a:cubicBezTo>
                      <a:cubicBezTo>
                        <a:pt x="382" y="183"/>
                        <a:pt x="371" y="181"/>
                        <a:pt x="360" y="181"/>
                      </a:cubicBezTo>
                      <a:cubicBezTo>
                        <a:pt x="356" y="181"/>
                        <a:pt x="349" y="183"/>
                        <a:pt x="350" y="187"/>
                      </a:cubicBezTo>
                      <a:cubicBezTo>
                        <a:pt x="350" y="194"/>
                        <a:pt x="363" y="196"/>
                        <a:pt x="361" y="204"/>
                      </a:cubicBezTo>
                      <a:cubicBezTo>
                        <a:pt x="357" y="209"/>
                        <a:pt x="349" y="215"/>
                        <a:pt x="341" y="213"/>
                      </a:cubicBezTo>
                      <a:cubicBezTo>
                        <a:pt x="337" y="211"/>
                        <a:pt x="343" y="201"/>
                        <a:pt x="339" y="200"/>
                      </a:cubicBezTo>
                      <a:cubicBezTo>
                        <a:pt x="327" y="199"/>
                        <a:pt x="319" y="214"/>
                        <a:pt x="315" y="207"/>
                      </a:cubicBezTo>
                      <a:cubicBezTo>
                        <a:pt x="307" y="204"/>
                        <a:pt x="300" y="206"/>
                        <a:pt x="295" y="209"/>
                      </a:cubicBezTo>
                      <a:cubicBezTo>
                        <a:pt x="296" y="216"/>
                        <a:pt x="295" y="217"/>
                        <a:pt x="291" y="214"/>
                      </a:cubicBezTo>
                      <a:cubicBezTo>
                        <a:pt x="287" y="216"/>
                        <a:pt x="277" y="217"/>
                        <a:pt x="275" y="214"/>
                      </a:cubicBezTo>
                      <a:cubicBezTo>
                        <a:pt x="281" y="212"/>
                        <a:pt x="282" y="207"/>
                        <a:pt x="281" y="203"/>
                      </a:cubicBezTo>
                      <a:cubicBezTo>
                        <a:pt x="280" y="200"/>
                        <a:pt x="276" y="201"/>
                        <a:pt x="273" y="203"/>
                      </a:cubicBezTo>
                      <a:cubicBezTo>
                        <a:pt x="271" y="205"/>
                        <a:pt x="264" y="206"/>
                        <a:pt x="271" y="211"/>
                      </a:cubicBezTo>
                      <a:cubicBezTo>
                        <a:pt x="270" y="212"/>
                        <a:pt x="268" y="216"/>
                        <a:pt x="267" y="216"/>
                      </a:cubicBezTo>
                      <a:cubicBezTo>
                        <a:pt x="265" y="215"/>
                        <a:pt x="267" y="210"/>
                        <a:pt x="264" y="210"/>
                      </a:cubicBezTo>
                      <a:cubicBezTo>
                        <a:pt x="256" y="212"/>
                        <a:pt x="250" y="216"/>
                        <a:pt x="242" y="218"/>
                      </a:cubicBezTo>
                      <a:cubicBezTo>
                        <a:pt x="240" y="219"/>
                        <a:pt x="237" y="223"/>
                        <a:pt x="234" y="225"/>
                      </a:cubicBezTo>
                      <a:cubicBezTo>
                        <a:pt x="227" y="224"/>
                        <a:pt x="227" y="228"/>
                        <a:pt x="228" y="231"/>
                      </a:cubicBezTo>
                      <a:cubicBezTo>
                        <a:pt x="225" y="233"/>
                        <a:pt x="220" y="232"/>
                        <a:pt x="219" y="234"/>
                      </a:cubicBezTo>
                      <a:cubicBezTo>
                        <a:pt x="217" y="236"/>
                        <a:pt x="220" y="242"/>
                        <a:pt x="218" y="243"/>
                      </a:cubicBezTo>
                      <a:cubicBezTo>
                        <a:pt x="212" y="246"/>
                        <a:pt x="205" y="249"/>
                        <a:pt x="198" y="246"/>
                      </a:cubicBezTo>
                      <a:cubicBezTo>
                        <a:pt x="192" y="244"/>
                        <a:pt x="187" y="236"/>
                        <a:pt x="187" y="230"/>
                      </a:cubicBezTo>
                      <a:cubicBezTo>
                        <a:pt x="188" y="225"/>
                        <a:pt x="196" y="224"/>
                        <a:pt x="201" y="224"/>
                      </a:cubicBezTo>
                      <a:cubicBezTo>
                        <a:pt x="202" y="223"/>
                        <a:pt x="201" y="220"/>
                        <a:pt x="199" y="218"/>
                      </a:cubicBezTo>
                      <a:cubicBezTo>
                        <a:pt x="197" y="214"/>
                        <a:pt x="194" y="208"/>
                        <a:pt x="189" y="208"/>
                      </a:cubicBezTo>
                      <a:cubicBezTo>
                        <a:pt x="181" y="205"/>
                        <a:pt x="172" y="205"/>
                        <a:pt x="164" y="203"/>
                      </a:cubicBezTo>
                      <a:cubicBezTo>
                        <a:pt x="163" y="203"/>
                        <a:pt x="164" y="207"/>
                        <a:pt x="165" y="208"/>
                      </a:cubicBezTo>
                      <a:cubicBezTo>
                        <a:pt x="168" y="212"/>
                        <a:pt x="175" y="214"/>
                        <a:pt x="176" y="220"/>
                      </a:cubicBezTo>
                      <a:cubicBezTo>
                        <a:pt x="177" y="225"/>
                        <a:pt x="172" y="235"/>
                        <a:pt x="173" y="241"/>
                      </a:cubicBezTo>
                      <a:cubicBezTo>
                        <a:pt x="178" y="240"/>
                        <a:pt x="178" y="243"/>
                        <a:pt x="180" y="248"/>
                      </a:cubicBezTo>
                      <a:cubicBezTo>
                        <a:pt x="181" y="252"/>
                        <a:pt x="178" y="257"/>
                        <a:pt x="180" y="262"/>
                      </a:cubicBezTo>
                      <a:cubicBezTo>
                        <a:pt x="175" y="259"/>
                        <a:pt x="170" y="256"/>
                        <a:pt x="164" y="254"/>
                      </a:cubicBezTo>
                      <a:cubicBezTo>
                        <a:pt x="162" y="253"/>
                        <a:pt x="158" y="252"/>
                        <a:pt x="156" y="253"/>
                      </a:cubicBezTo>
                      <a:cubicBezTo>
                        <a:pt x="150" y="259"/>
                        <a:pt x="142" y="264"/>
                        <a:pt x="135" y="270"/>
                      </a:cubicBezTo>
                      <a:cubicBezTo>
                        <a:pt x="133" y="271"/>
                        <a:pt x="133" y="275"/>
                        <a:pt x="134" y="277"/>
                      </a:cubicBezTo>
                      <a:cubicBezTo>
                        <a:pt x="139" y="281"/>
                        <a:pt x="143" y="288"/>
                        <a:pt x="146" y="294"/>
                      </a:cubicBezTo>
                      <a:cubicBezTo>
                        <a:pt x="144" y="295"/>
                        <a:pt x="141" y="293"/>
                        <a:pt x="139" y="293"/>
                      </a:cubicBezTo>
                      <a:cubicBezTo>
                        <a:pt x="134" y="291"/>
                        <a:pt x="131" y="289"/>
                        <a:pt x="125" y="288"/>
                      </a:cubicBezTo>
                      <a:cubicBezTo>
                        <a:pt x="121" y="287"/>
                        <a:pt x="117" y="291"/>
                        <a:pt x="113" y="289"/>
                      </a:cubicBezTo>
                      <a:cubicBezTo>
                        <a:pt x="112" y="289"/>
                        <a:pt x="120" y="286"/>
                        <a:pt x="110" y="285"/>
                      </a:cubicBezTo>
                      <a:cubicBezTo>
                        <a:pt x="110" y="283"/>
                        <a:pt x="109" y="281"/>
                        <a:pt x="107" y="280"/>
                      </a:cubicBezTo>
                      <a:cubicBezTo>
                        <a:pt x="105" y="279"/>
                        <a:pt x="101" y="279"/>
                        <a:pt x="100" y="281"/>
                      </a:cubicBezTo>
                      <a:cubicBezTo>
                        <a:pt x="96" y="286"/>
                        <a:pt x="99" y="292"/>
                        <a:pt x="104" y="294"/>
                      </a:cubicBezTo>
                      <a:cubicBezTo>
                        <a:pt x="106" y="296"/>
                        <a:pt x="110" y="293"/>
                        <a:pt x="113" y="295"/>
                      </a:cubicBezTo>
                      <a:cubicBezTo>
                        <a:pt x="115" y="297"/>
                        <a:pt x="116" y="302"/>
                        <a:pt x="113" y="304"/>
                      </a:cubicBezTo>
                      <a:cubicBezTo>
                        <a:pt x="110" y="306"/>
                        <a:pt x="105" y="306"/>
                        <a:pt x="101" y="304"/>
                      </a:cubicBezTo>
                      <a:cubicBezTo>
                        <a:pt x="97" y="303"/>
                        <a:pt x="93" y="300"/>
                        <a:pt x="89" y="298"/>
                      </a:cubicBezTo>
                      <a:cubicBezTo>
                        <a:pt x="85" y="295"/>
                        <a:pt x="82" y="293"/>
                        <a:pt x="79" y="290"/>
                      </a:cubicBezTo>
                      <a:cubicBezTo>
                        <a:pt x="77" y="286"/>
                        <a:pt x="76" y="281"/>
                        <a:pt x="75" y="276"/>
                      </a:cubicBezTo>
                      <a:cubicBezTo>
                        <a:pt x="75" y="273"/>
                        <a:pt x="78" y="269"/>
                        <a:pt x="76" y="266"/>
                      </a:cubicBezTo>
                      <a:cubicBezTo>
                        <a:pt x="73" y="261"/>
                        <a:pt x="67" y="256"/>
                        <a:pt x="61" y="256"/>
                      </a:cubicBezTo>
                      <a:cubicBezTo>
                        <a:pt x="62" y="249"/>
                        <a:pt x="51" y="248"/>
                        <a:pt x="47" y="243"/>
                      </a:cubicBezTo>
                      <a:cubicBezTo>
                        <a:pt x="46" y="242"/>
                        <a:pt x="50" y="240"/>
                        <a:pt x="51" y="241"/>
                      </a:cubicBezTo>
                      <a:cubicBezTo>
                        <a:pt x="61" y="244"/>
                        <a:pt x="69" y="250"/>
                        <a:pt x="79" y="253"/>
                      </a:cubicBezTo>
                      <a:cubicBezTo>
                        <a:pt x="84" y="255"/>
                        <a:pt x="92" y="255"/>
                        <a:pt x="98" y="257"/>
                      </a:cubicBezTo>
                      <a:cubicBezTo>
                        <a:pt x="104" y="258"/>
                        <a:pt x="107" y="260"/>
                        <a:pt x="113" y="261"/>
                      </a:cubicBezTo>
                      <a:cubicBezTo>
                        <a:pt x="123" y="261"/>
                        <a:pt x="134" y="256"/>
                        <a:pt x="142" y="250"/>
                      </a:cubicBezTo>
                      <a:cubicBezTo>
                        <a:pt x="146" y="247"/>
                        <a:pt x="148" y="240"/>
                        <a:pt x="146" y="235"/>
                      </a:cubicBezTo>
                      <a:cubicBezTo>
                        <a:pt x="143" y="228"/>
                        <a:pt x="135" y="225"/>
                        <a:pt x="129" y="221"/>
                      </a:cubicBezTo>
                      <a:cubicBezTo>
                        <a:pt x="119" y="218"/>
                        <a:pt x="112" y="211"/>
                        <a:pt x="104" y="207"/>
                      </a:cubicBezTo>
                      <a:cubicBezTo>
                        <a:pt x="94" y="202"/>
                        <a:pt x="85" y="198"/>
                        <a:pt x="74" y="196"/>
                      </a:cubicBezTo>
                      <a:cubicBezTo>
                        <a:pt x="69" y="194"/>
                        <a:pt x="58" y="190"/>
                        <a:pt x="56" y="194"/>
                      </a:cubicBezTo>
                      <a:cubicBezTo>
                        <a:pt x="50" y="193"/>
                        <a:pt x="45" y="191"/>
                        <a:pt x="40" y="188"/>
                      </a:cubicBezTo>
                      <a:cubicBezTo>
                        <a:pt x="39" y="188"/>
                        <a:pt x="39" y="185"/>
                        <a:pt x="40" y="185"/>
                      </a:cubicBezTo>
                      <a:cubicBezTo>
                        <a:pt x="43" y="184"/>
                        <a:pt x="48" y="188"/>
                        <a:pt x="50" y="185"/>
                      </a:cubicBezTo>
                      <a:cubicBezTo>
                        <a:pt x="48" y="182"/>
                        <a:pt x="45" y="181"/>
                        <a:pt x="42" y="181"/>
                      </a:cubicBezTo>
                      <a:cubicBezTo>
                        <a:pt x="37" y="181"/>
                        <a:pt x="32" y="183"/>
                        <a:pt x="27" y="185"/>
                      </a:cubicBezTo>
                      <a:cubicBezTo>
                        <a:pt x="26" y="186"/>
                        <a:pt x="26" y="188"/>
                        <a:pt x="24" y="188"/>
                      </a:cubicBezTo>
                      <a:cubicBezTo>
                        <a:pt x="22" y="188"/>
                        <a:pt x="20" y="185"/>
                        <a:pt x="18" y="185"/>
                      </a:cubicBezTo>
                      <a:cubicBezTo>
                        <a:pt x="16" y="185"/>
                        <a:pt x="17" y="190"/>
                        <a:pt x="16" y="190"/>
                      </a:cubicBezTo>
                      <a:cubicBezTo>
                        <a:pt x="13" y="191"/>
                        <a:pt x="11" y="192"/>
                        <a:pt x="9" y="193"/>
                      </a:cubicBezTo>
                      <a:cubicBezTo>
                        <a:pt x="8" y="195"/>
                        <a:pt x="9" y="198"/>
                        <a:pt x="8" y="199"/>
                      </a:cubicBezTo>
                      <a:cubicBezTo>
                        <a:pt x="7" y="200"/>
                        <a:pt x="5" y="198"/>
                        <a:pt x="4" y="198"/>
                      </a:cubicBezTo>
                      <a:cubicBezTo>
                        <a:pt x="3" y="199"/>
                        <a:pt x="0" y="200"/>
                        <a:pt x="0" y="202"/>
                      </a:cubicBezTo>
                      <a:cubicBezTo>
                        <a:pt x="0" y="203"/>
                        <a:pt x="3" y="202"/>
                        <a:pt x="3" y="203"/>
                      </a:cubicBezTo>
                      <a:cubicBezTo>
                        <a:pt x="3" y="206"/>
                        <a:pt x="1" y="207"/>
                        <a:pt x="1" y="210"/>
                      </a:cubicBezTo>
                      <a:cubicBezTo>
                        <a:pt x="1" y="212"/>
                        <a:pt x="1" y="215"/>
                        <a:pt x="3" y="217"/>
                      </a:cubicBezTo>
                      <a:cubicBezTo>
                        <a:pt x="5" y="219"/>
                        <a:pt x="10" y="217"/>
                        <a:pt x="11" y="219"/>
                      </a:cubicBezTo>
                      <a:cubicBezTo>
                        <a:pt x="12" y="221"/>
                        <a:pt x="15" y="224"/>
                        <a:pt x="19" y="228"/>
                      </a:cubicBezTo>
                      <a:lnTo>
                        <a:pt x="9" y="240"/>
                      </a:lnTo>
                      <a:lnTo>
                        <a:pt x="24" y="263"/>
                      </a:lnTo>
                      <a:lnTo>
                        <a:pt x="21" y="267"/>
                      </a:lnTo>
                      <a:cubicBezTo>
                        <a:pt x="20" y="269"/>
                        <a:pt x="18" y="271"/>
                        <a:pt x="18" y="274"/>
                      </a:cubicBezTo>
                      <a:cubicBezTo>
                        <a:pt x="18" y="276"/>
                        <a:pt x="22" y="274"/>
                        <a:pt x="22" y="276"/>
                      </a:cubicBezTo>
                      <a:cubicBezTo>
                        <a:pt x="23" y="277"/>
                        <a:pt x="20" y="278"/>
                        <a:pt x="20" y="280"/>
                      </a:cubicBezTo>
                      <a:cubicBezTo>
                        <a:pt x="19" y="282"/>
                        <a:pt x="19" y="285"/>
                        <a:pt x="20" y="287"/>
                      </a:cubicBezTo>
                      <a:cubicBezTo>
                        <a:pt x="21" y="288"/>
                        <a:pt x="23" y="286"/>
                        <a:pt x="24" y="287"/>
                      </a:cubicBezTo>
                      <a:cubicBezTo>
                        <a:pt x="25" y="289"/>
                        <a:pt x="23" y="291"/>
                        <a:pt x="24" y="293"/>
                      </a:cubicBezTo>
                      <a:cubicBezTo>
                        <a:pt x="25" y="295"/>
                        <a:pt x="27" y="295"/>
                        <a:pt x="28" y="296"/>
                      </a:cubicBezTo>
                      <a:cubicBezTo>
                        <a:pt x="29" y="297"/>
                        <a:pt x="30" y="299"/>
                        <a:pt x="30" y="301"/>
                      </a:cubicBezTo>
                      <a:cubicBezTo>
                        <a:pt x="29" y="303"/>
                        <a:pt x="25" y="305"/>
                        <a:pt x="26" y="307"/>
                      </a:cubicBezTo>
                      <a:cubicBezTo>
                        <a:pt x="28" y="310"/>
                        <a:pt x="32" y="312"/>
                        <a:pt x="35" y="315"/>
                      </a:cubicBezTo>
                      <a:cubicBezTo>
                        <a:pt x="37" y="318"/>
                        <a:pt x="42" y="320"/>
                        <a:pt x="42" y="324"/>
                      </a:cubicBezTo>
                      <a:cubicBezTo>
                        <a:pt x="42" y="328"/>
                        <a:pt x="37" y="330"/>
                        <a:pt x="35" y="333"/>
                      </a:cubicBezTo>
                      <a:cubicBezTo>
                        <a:pt x="32" y="337"/>
                        <a:pt x="30" y="342"/>
                        <a:pt x="27" y="347"/>
                      </a:cubicBezTo>
                      <a:cubicBezTo>
                        <a:pt x="25" y="351"/>
                        <a:pt x="23" y="355"/>
                        <a:pt x="20" y="358"/>
                      </a:cubicBezTo>
                      <a:cubicBezTo>
                        <a:pt x="17" y="361"/>
                        <a:pt x="12" y="362"/>
                        <a:pt x="9" y="365"/>
                      </a:cubicBezTo>
                      <a:cubicBezTo>
                        <a:pt x="7" y="367"/>
                        <a:pt x="7" y="370"/>
                        <a:pt x="5" y="373"/>
                      </a:cubicBezTo>
                      <a:cubicBezTo>
                        <a:pt x="8" y="372"/>
                        <a:pt x="11" y="368"/>
                        <a:pt x="13" y="369"/>
                      </a:cubicBezTo>
                      <a:cubicBezTo>
                        <a:pt x="15" y="370"/>
                        <a:pt x="14" y="374"/>
                        <a:pt x="15" y="375"/>
                      </a:cubicBezTo>
                      <a:cubicBezTo>
                        <a:pt x="16" y="377"/>
                        <a:pt x="18" y="379"/>
                        <a:pt x="20" y="379"/>
                      </a:cubicBezTo>
                      <a:cubicBezTo>
                        <a:pt x="22" y="380"/>
                        <a:pt x="25" y="378"/>
                        <a:pt x="27" y="378"/>
                      </a:cubicBezTo>
                      <a:cubicBezTo>
                        <a:pt x="29" y="379"/>
                        <a:pt x="30" y="381"/>
                        <a:pt x="31" y="382"/>
                      </a:cubicBezTo>
                      <a:cubicBezTo>
                        <a:pt x="32" y="384"/>
                        <a:pt x="37" y="384"/>
                        <a:pt x="35" y="385"/>
                      </a:cubicBezTo>
                      <a:cubicBezTo>
                        <a:pt x="33" y="387"/>
                        <a:pt x="30" y="386"/>
                        <a:pt x="27" y="386"/>
                      </a:cubicBezTo>
                      <a:cubicBezTo>
                        <a:pt x="25" y="386"/>
                        <a:pt x="23" y="385"/>
                        <a:pt x="21" y="386"/>
                      </a:cubicBezTo>
                      <a:cubicBezTo>
                        <a:pt x="20" y="386"/>
                        <a:pt x="20" y="388"/>
                        <a:pt x="18" y="388"/>
                      </a:cubicBezTo>
                      <a:cubicBezTo>
                        <a:pt x="17" y="388"/>
                        <a:pt x="16" y="386"/>
                        <a:pt x="14" y="386"/>
                      </a:cubicBezTo>
                      <a:cubicBezTo>
                        <a:pt x="13" y="386"/>
                        <a:pt x="11" y="387"/>
                        <a:pt x="10" y="387"/>
                      </a:cubicBezTo>
                      <a:cubicBezTo>
                        <a:pt x="9" y="387"/>
                        <a:pt x="7" y="387"/>
                        <a:pt x="7" y="388"/>
                      </a:cubicBezTo>
                      <a:cubicBezTo>
                        <a:pt x="7" y="390"/>
                        <a:pt x="8" y="391"/>
                        <a:pt x="8" y="393"/>
                      </a:cubicBezTo>
                      <a:cubicBezTo>
                        <a:pt x="8" y="394"/>
                        <a:pt x="7" y="396"/>
                        <a:pt x="7" y="398"/>
                      </a:cubicBezTo>
                      <a:cubicBezTo>
                        <a:pt x="6" y="399"/>
                        <a:pt x="6" y="400"/>
                        <a:pt x="6" y="401"/>
                      </a:cubicBezTo>
                      <a:cubicBezTo>
                        <a:pt x="6" y="404"/>
                        <a:pt x="7" y="408"/>
                        <a:pt x="7" y="410"/>
                      </a:cubicBezTo>
                      <a:cubicBezTo>
                        <a:pt x="7" y="413"/>
                        <a:pt x="4" y="415"/>
                        <a:pt x="5" y="417"/>
                      </a:cubicBezTo>
                      <a:cubicBezTo>
                        <a:pt x="6" y="419"/>
                        <a:pt x="11" y="419"/>
                        <a:pt x="13" y="421"/>
                      </a:cubicBezTo>
                      <a:cubicBezTo>
                        <a:pt x="13" y="423"/>
                        <a:pt x="12" y="425"/>
                        <a:pt x="10" y="425"/>
                      </a:cubicBezTo>
                      <a:cubicBezTo>
                        <a:pt x="8" y="425"/>
                        <a:pt x="6" y="422"/>
                        <a:pt x="3" y="421"/>
                      </a:cubicBezTo>
                      <a:cubicBezTo>
                        <a:pt x="3" y="421"/>
                        <a:pt x="3" y="422"/>
                        <a:pt x="2" y="423"/>
                      </a:cubicBezTo>
                      <a:cubicBezTo>
                        <a:pt x="2" y="424"/>
                        <a:pt x="1" y="424"/>
                        <a:pt x="1" y="425"/>
                      </a:cubicBezTo>
                      <a:cubicBezTo>
                        <a:pt x="2" y="426"/>
                        <a:pt x="3" y="428"/>
                        <a:pt x="5" y="429"/>
                      </a:cubicBezTo>
                      <a:cubicBezTo>
                        <a:pt x="6" y="431"/>
                        <a:pt x="8" y="431"/>
                        <a:pt x="8" y="433"/>
                      </a:cubicBezTo>
                      <a:cubicBezTo>
                        <a:pt x="9" y="435"/>
                        <a:pt x="8" y="438"/>
                        <a:pt x="8" y="440"/>
                      </a:cubicBezTo>
                      <a:cubicBezTo>
                        <a:pt x="10" y="444"/>
                        <a:pt x="13" y="446"/>
                        <a:pt x="14" y="450"/>
                      </a:cubicBezTo>
                      <a:cubicBezTo>
                        <a:pt x="14" y="451"/>
                        <a:pt x="13" y="453"/>
                        <a:pt x="13" y="454"/>
                      </a:cubicBezTo>
                      <a:cubicBezTo>
                        <a:pt x="15" y="454"/>
                        <a:pt x="17" y="453"/>
                        <a:pt x="19" y="454"/>
                      </a:cubicBezTo>
                      <a:cubicBezTo>
                        <a:pt x="20" y="454"/>
                        <a:pt x="20" y="457"/>
                        <a:pt x="21" y="457"/>
                      </a:cubicBezTo>
                      <a:cubicBezTo>
                        <a:pt x="23" y="458"/>
                        <a:pt x="25" y="456"/>
                        <a:pt x="27" y="457"/>
                      </a:cubicBezTo>
                      <a:cubicBezTo>
                        <a:pt x="28" y="458"/>
                        <a:pt x="26" y="461"/>
                        <a:pt x="28" y="462"/>
                      </a:cubicBezTo>
                      <a:cubicBezTo>
                        <a:pt x="30" y="463"/>
                        <a:pt x="33" y="460"/>
                        <a:pt x="36" y="460"/>
                      </a:cubicBezTo>
                      <a:cubicBezTo>
                        <a:pt x="40" y="461"/>
                        <a:pt x="46" y="461"/>
                        <a:pt x="48" y="464"/>
                      </a:cubicBezTo>
                      <a:cubicBezTo>
                        <a:pt x="50" y="468"/>
                        <a:pt x="46" y="473"/>
                        <a:pt x="47" y="478"/>
                      </a:cubicBezTo>
                      <a:cubicBezTo>
                        <a:pt x="47" y="480"/>
                        <a:pt x="49" y="480"/>
                        <a:pt x="50" y="482"/>
                      </a:cubicBezTo>
                      <a:cubicBezTo>
                        <a:pt x="51" y="483"/>
                        <a:pt x="50" y="485"/>
                        <a:pt x="51" y="486"/>
                      </a:cubicBezTo>
                      <a:cubicBezTo>
                        <a:pt x="53" y="488"/>
                        <a:pt x="57" y="488"/>
                        <a:pt x="59" y="491"/>
                      </a:cubicBezTo>
                      <a:cubicBezTo>
                        <a:pt x="60" y="493"/>
                        <a:pt x="57" y="496"/>
                        <a:pt x="59" y="497"/>
                      </a:cubicBezTo>
                      <a:cubicBezTo>
                        <a:pt x="60" y="499"/>
                        <a:pt x="63" y="497"/>
                        <a:pt x="65" y="499"/>
                      </a:cubicBezTo>
                      <a:cubicBezTo>
                        <a:pt x="67" y="500"/>
                        <a:pt x="70" y="502"/>
                        <a:pt x="70" y="505"/>
                      </a:cubicBezTo>
                      <a:cubicBezTo>
                        <a:pt x="70" y="508"/>
                        <a:pt x="67" y="508"/>
                        <a:pt x="64" y="509"/>
                      </a:cubicBezTo>
                      <a:cubicBezTo>
                        <a:pt x="63" y="510"/>
                        <a:pt x="61" y="510"/>
                        <a:pt x="60" y="509"/>
                      </a:cubicBezTo>
                      <a:cubicBezTo>
                        <a:pt x="58" y="509"/>
                        <a:pt x="58" y="506"/>
                        <a:pt x="56" y="506"/>
                      </a:cubicBezTo>
                      <a:cubicBezTo>
                        <a:pt x="55" y="506"/>
                        <a:pt x="52" y="508"/>
                        <a:pt x="52" y="510"/>
                      </a:cubicBezTo>
                      <a:cubicBezTo>
                        <a:pt x="52" y="512"/>
                        <a:pt x="56" y="514"/>
                        <a:pt x="56" y="516"/>
                      </a:cubicBezTo>
                      <a:cubicBezTo>
                        <a:pt x="58" y="519"/>
                        <a:pt x="58" y="522"/>
                        <a:pt x="58" y="525"/>
                      </a:cubicBezTo>
                      <a:cubicBezTo>
                        <a:pt x="61" y="526"/>
                        <a:pt x="62" y="528"/>
                        <a:pt x="65" y="527"/>
                      </a:cubicBezTo>
                      <a:cubicBezTo>
                        <a:pt x="66" y="527"/>
                        <a:pt x="66" y="524"/>
                        <a:pt x="67" y="523"/>
                      </a:cubicBezTo>
                      <a:cubicBezTo>
                        <a:pt x="71" y="522"/>
                        <a:pt x="74" y="522"/>
                        <a:pt x="78" y="522"/>
                      </a:cubicBezTo>
                      <a:cubicBezTo>
                        <a:pt x="81" y="522"/>
                        <a:pt x="85" y="520"/>
                        <a:pt x="87" y="522"/>
                      </a:cubicBezTo>
                      <a:cubicBezTo>
                        <a:pt x="89" y="523"/>
                        <a:pt x="87" y="526"/>
                        <a:pt x="88" y="528"/>
                      </a:cubicBezTo>
                      <a:cubicBezTo>
                        <a:pt x="89" y="530"/>
                        <a:pt x="93" y="532"/>
                        <a:pt x="93" y="534"/>
                      </a:cubicBezTo>
                      <a:cubicBezTo>
                        <a:pt x="93" y="536"/>
                        <a:pt x="90" y="536"/>
                        <a:pt x="89" y="537"/>
                      </a:cubicBezTo>
                      <a:cubicBezTo>
                        <a:pt x="89" y="538"/>
                        <a:pt x="88" y="541"/>
                        <a:pt x="89" y="541"/>
                      </a:cubicBezTo>
                      <a:cubicBezTo>
                        <a:pt x="93" y="543"/>
                        <a:pt x="99" y="540"/>
                        <a:pt x="103" y="543"/>
                      </a:cubicBezTo>
                      <a:cubicBezTo>
                        <a:pt x="106" y="546"/>
                        <a:pt x="104" y="553"/>
                        <a:pt x="107" y="557"/>
                      </a:cubicBezTo>
                      <a:cubicBezTo>
                        <a:pt x="109" y="559"/>
                        <a:pt x="113" y="557"/>
                        <a:pt x="116" y="557"/>
                      </a:cubicBezTo>
                      <a:cubicBezTo>
                        <a:pt x="119" y="557"/>
                        <a:pt x="123" y="557"/>
                        <a:pt x="126" y="556"/>
                      </a:cubicBezTo>
                      <a:cubicBezTo>
                        <a:pt x="127" y="555"/>
                        <a:pt x="127" y="551"/>
                        <a:pt x="128" y="552"/>
                      </a:cubicBezTo>
                      <a:cubicBezTo>
                        <a:pt x="131" y="554"/>
                        <a:pt x="131" y="558"/>
                        <a:pt x="133" y="560"/>
                      </a:cubicBezTo>
                      <a:cubicBezTo>
                        <a:pt x="135" y="562"/>
                        <a:pt x="137" y="564"/>
                        <a:pt x="140" y="564"/>
                      </a:cubicBezTo>
                      <a:cubicBezTo>
                        <a:pt x="141" y="564"/>
                        <a:pt x="141" y="561"/>
                        <a:pt x="142" y="562"/>
                      </a:cubicBezTo>
                      <a:cubicBezTo>
                        <a:pt x="146" y="563"/>
                        <a:pt x="148" y="565"/>
                        <a:pt x="152" y="567"/>
                      </a:cubicBezTo>
                      <a:cubicBezTo>
                        <a:pt x="154" y="568"/>
                        <a:pt x="156" y="571"/>
                        <a:pt x="159" y="571"/>
                      </a:cubicBezTo>
                      <a:cubicBezTo>
                        <a:pt x="160" y="572"/>
                        <a:pt x="162" y="569"/>
                        <a:pt x="162" y="570"/>
                      </a:cubicBezTo>
                      <a:cubicBezTo>
                        <a:pt x="163" y="573"/>
                        <a:pt x="163" y="576"/>
                        <a:pt x="162" y="578"/>
                      </a:cubicBezTo>
                      <a:cubicBezTo>
                        <a:pt x="161" y="580"/>
                        <a:pt x="158" y="579"/>
                        <a:pt x="157" y="581"/>
                      </a:cubicBezTo>
                      <a:cubicBezTo>
                        <a:pt x="157" y="583"/>
                        <a:pt x="161" y="583"/>
                        <a:pt x="161" y="584"/>
                      </a:cubicBezTo>
                      <a:cubicBezTo>
                        <a:pt x="161" y="586"/>
                        <a:pt x="158" y="584"/>
                        <a:pt x="157" y="585"/>
                      </a:cubicBezTo>
                      <a:cubicBezTo>
                        <a:pt x="156" y="586"/>
                        <a:pt x="156" y="589"/>
                        <a:pt x="157" y="590"/>
                      </a:cubicBezTo>
                      <a:cubicBezTo>
                        <a:pt x="158" y="591"/>
                        <a:pt x="160" y="589"/>
                        <a:pt x="160" y="590"/>
                      </a:cubicBezTo>
                      <a:cubicBezTo>
                        <a:pt x="162" y="592"/>
                        <a:pt x="162" y="595"/>
                        <a:pt x="161" y="597"/>
                      </a:cubicBezTo>
                      <a:cubicBezTo>
                        <a:pt x="161" y="599"/>
                        <a:pt x="160" y="601"/>
                        <a:pt x="158" y="601"/>
                      </a:cubicBezTo>
                      <a:cubicBezTo>
                        <a:pt x="154" y="602"/>
                        <a:pt x="150" y="600"/>
                        <a:pt x="147" y="601"/>
                      </a:cubicBezTo>
                      <a:cubicBezTo>
                        <a:pt x="144" y="602"/>
                        <a:pt x="142" y="605"/>
                        <a:pt x="142" y="608"/>
                      </a:cubicBezTo>
                      <a:cubicBezTo>
                        <a:pt x="141" y="610"/>
                        <a:pt x="143" y="611"/>
                        <a:pt x="144" y="613"/>
                      </a:cubicBezTo>
                      <a:cubicBezTo>
                        <a:pt x="144" y="614"/>
                        <a:pt x="144" y="615"/>
                        <a:pt x="144" y="615"/>
                      </a:cubicBezTo>
                      <a:cubicBezTo>
                        <a:pt x="145" y="613"/>
                        <a:pt x="147" y="611"/>
                        <a:pt x="150" y="610"/>
                      </a:cubicBezTo>
                      <a:cubicBezTo>
                        <a:pt x="151" y="609"/>
                        <a:pt x="152" y="611"/>
                        <a:pt x="153" y="612"/>
                      </a:cubicBezTo>
                      <a:cubicBezTo>
                        <a:pt x="154" y="613"/>
                        <a:pt x="154" y="615"/>
                        <a:pt x="153" y="615"/>
                      </a:cubicBezTo>
                      <a:cubicBezTo>
                        <a:pt x="151" y="617"/>
                        <a:pt x="148" y="617"/>
                        <a:pt x="147" y="619"/>
                      </a:cubicBezTo>
                      <a:cubicBezTo>
                        <a:pt x="146" y="620"/>
                        <a:pt x="148" y="622"/>
                        <a:pt x="147" y="623"/>
                      </a:cubicBezTo>
                      <a:cubicBezTo>
                        <a:pt x="144" y="625"/>
                        <a:pt x="137" y="622"/>
                        <a:pt x="137" y="625"/>
                      </a:cubicBezTo>
                      <a:cubicBezTo>
                        <a:pt x="138" y="629"/>
                        <a:pt x="146" y="627"/>
                        <a:pt x="147" y="630"/>
                      </a:cubicBezTo>
                      <a:cubicBezTo>
                        <a:pt x="148" y="633"/>
                        <a:pt x="142" y="630"/>
                        <a:pt x="140" y="632"/>
                      </a:cubicBezTo>
                      <a:cubicBezTo>
                        <a:pt x="138" y="634"/>
                        <a:pt x="136" y="637"/>
                        <a:pt x="136" y="640"/>
                      </a:cubicBezTo>
                      <a:cubicBezTo>
                        <a:pt x="135" y="641"/>
                        <a:pt x="138" y="643"/>
                        <a:pt x="137" y="644"/>
                      </a:cubicBezTo>
                      <a:cubicBezTo>
                        <a:pt x="136" y="645"/>
                        <a:pt x="133" y="644"/>
                        <a:pt x="131" y="644"/>
                      </a:cubicBezTo>
                      <a:cubicBezTo>
                        <a:pt x="130" y="644"/>
                        <a:pt x="128" y="643"/>
                        <a:pt x="127" y="644"/>
                      </a:cubicBezTo>
                      <a:cubicBezTo>
                        <a:pt x="126" y="645"/>
                        <a:pt x="126" y="647"/>
                        <a:pt x="126" y="648"/>
                      </a:cubicBezTo>
                      <a:cubicBezTo>
                        <a:pt x="127" y="650"/>
                        <a:pt x="130" y="650"/>
                        <a:pt x="132" y="652"/>
                      </a:cubicBezTo>
                      <a:cubicBezTo>
                        <a:pt x="133" y="653"/>
                        <a:pt x="135" y="655"/>
                        <a:pt x="137" y="656"/>
                      </a:cubicBezTo>
                      <a:cubicBezTo>
                        <a:pt x="138" y="656"/>
                        <a:pt x="139" y="655"/>
                        <a:pt x="140" y="656"/>
                      </a:cubicBezTo>
                      <a:cubicBezTo>
                        <a:pt x="146" y="658"/>
                        <a:pt x="152" y="661"/>
                        <a:pt x="157" y="665"/>
                      </a:cubicBezTo>
                      <a:cubicBezTo>
                        <a:pt x="162" y="668"/>
                        <a:pt x="165" y="672"/>
                        <a:pt x="169" y="676"/>
                      </a:cubicBezTo>
                      <a:cubicBezTo>
                        <a:pt x="172" y="675"/>
                        <a:pt x="176" y="675"/>
                        <a:pt x="180" y="676"/>
                      </a:cubicBezTo>
                      <a:cubicBezTo>
                        <a:pt x="183" y="677"/>
                        <a:pt x="185" y="680"/>
                        <a:pt x="188" y="680"/>
                      </a:cubicBezTo>
                      <a:cubicBezTo>
                        <a:pt x="191" y="681"/>
                        <a:pt x="195" y="678"/>
                        <a:pt x="198" y="679"/>
                      </a:cubicBezTo>
                      <a:cubicBezTo>
                        <a:pt x="201" y="680"/>
                        <a:pt x="203" y="683"/>
                        <a:pt x="206" y="684"/>
                      </a:cubicBezTo>
                      <a:cubicBezTo>
                        <a:pt x="209" y="686"/>
                        <a:pt x="211" y="686"/>
                        <a:pt x="214" y="688"/>
                      </a:cubicBezTo>
                      <a:cubicBezTo>
                        <a:pt x="215" y="689"/>
                        <a:pt x="215" y="691"/>
                        <a:pt x="217" y="691"/>
                      </a:cubicBezTo>
                      <a:cubicBezTo>
                        <a:pt x="219" y="691"/>
                        <a:pt x="221" y="689"/>
                        <a:pt x="223" y="689"/>
                      </a:cubicBezTo>
                      <a:cubicBezTo>
                        <a:pt x="224" y="688"/>
                        <a:pt x="226" y="688"/>
                        <a:pt x="227" y="688"/>
                      </a:cubicBezTo>
                      <a:cubicBezTo>
                        <a:pt x="228" y="688"/>
                        <a:pt x="229" y="688"/>
                        <a:pt x="230" y="688"/>
                      </a:cubicBezTo>
                      <a:cubicBezTo>
                        <a:pt x="233" y="689"/>
                        <a:pt x="236" y="690"/>
                        <a:pt x="237" y="692"/>
                      </a:cubicBezTo>
                      <a:cubicBezTo>
                        <a:pt x="238" y="693"/>
                        <a:pt x="236" y="695"/>
                        <a:pt x="237" y="696"/>
                      </a:cubicBezTo>
                      <a:cubicBezTo>
                        <a:pt x="240" y="699"/>
                        <a:pt x="244" y="700"/>
                        <a:pt x="248" y="702"/>
                      </a:cubicBezTo>
                      <a:cubicBezTo>
                        <a:pt x="250" y="703"/>
                        <a:pt x="253" y="704"/>
                        <a:pt x="255" y="706"/>
                      </a:cubicBezTo>
                      <a:cubicBezTo>
                        <a:pt x="256" y="707"/>
                        <a:pt x="257" y="711"/>
                        <a:pt x="258" y="712"/>
                      </a:cubicBezTo>
                      <a:cubicBezTo>
                        <a:pt x="260" y="714"/>
                        <a:pt x="263" y="715"/>
                        <a:pt x="266" y="714"/>
                      </a:cubicBezTo>
                      <a:cubicBezTo>
                        <a:pt x="267" y="713"/>
                        <a:pt x="266" y="710"/>
                        <a:pt x="267" y="709"/>
                      </a:cubicBezTo>
                      <a:cubicBezTo>
                        <a:pt x="268" y="708"/>
                        <a:pt x="270" y="709"/>
                        <a:pt x="271" y="708"/>
                      </a:cubicBezTo>
                      <a:cubicBezTo>
                        <a:pt x="272" y="707"/>
                        <a:pt x="272" y="706"/>
                        <a:pt x="273" y="704"/>
                      </a:cubicBezTo>
                      <a:cubicBezTo>
                        <a:pt x="271" y="702"/>
                        <a:pt x="270" y="699"/>
                        <a:pt x="268" y="696"/>
                      </a:cubicBezTo>
                      <a:cubicBezTo>
                        <a:pt x="266" y="692"/>
                        <a:pt x="263" y="689"/>
                        <a:pt x="261" y="685"/>
                      </a:cubicBezTo>
                      <a:cubicBezTo>
                        <a:pt x="259" y="683"/>
                        <a:pt x="257" y="682"/>
                        <a:pt x="257" y="679"/>
                      </a:cubicBezTo>
                      <a:cubicBezTo>
                        <a:pt x="256" y="677"/>
                        <a:pt x="259" y="674"/>
                        <a:pt x="258" y="672"/>
                      </a:cubicBezTo>
                      <a:cubicBezTo>
                        <a:pt x="257" y="668"/>
                        <a:pt x="256" y="665"/>
                        <a:pt x="254" y="662"/>
                      </a:cubicBezTo>
                      <a:cubicBezTo>
                        <a:pt x="252" y="660"/>
                        <a:pt x="247" y="660"/>
                        <a:pt x="247" y="657"/>
                      </a:cubicBezTo>
                      <a:cubicBezTo>
                        <a:pt x="246" y="653"/>
                        <a:pt x="250" y="650"/>
                        <a:pt x="252" y="647"/>
                      </a:cubicBezTo>
                      <a:cubicBezTo>
                        <a:pt x="253" y="645"/>
                        <a:pt x="253" y="641"/>
                        <a:pt x="255" y="640"/>
                      </a:cubicBezTo>
                      <a:cubicBezTo>
                        <a:pt x="256" y="638"/>
                        <a:pt x="259" y="638"/>
                        <a:pt x="261" y="638"/>
                      </a:cubicBezTo>
                      <a:cubicBezTo>
                        <a:pt x="262" y="638"/>
                        <a:pt x="263" y="640"/>
                        <a:pt x="264" y="639"/>
                      </a:cubicBezTo>
                      <a:cubicBezTo>
                        <a:pt x="265" y="637"/>
                        <a:pt x="264" y="634"/>
                        <a:pt x="266" y="633"/>
                      </a:cubicBezTo>
                      <a:cubicBezTo>
                        <a:pt x="267" y="633"/>
                        <a:pt x="269" y="637"/>
                        <a:pt x="270" y="636"/>
                      </a:cubicBezTo>
                      <a:cubicBezTo>
                        <a:pt x="272" y="634"/>
                        <a:pt x="271" y="630"/>
                        <a:pt x="272" y="628"/>
                      </a:cubicBezTo>
                      <a:cubicBezTo>
                        <a:pt x="271" y="627"/>
                        <a:pt x="270" y="626"/>
                        <a:pt x="269" y="626"/>
                      </a:cubicBezTo>
                      <a:cubicBezTo>
                        <a:pt x="267" y="626"/>
                        <a:pt x="264" y="626"/>
                        <a:pt x="263" y="624"/>
                      </a:cubicBezTo>
                      <a:cubicBezTo>
                        <a:pt x="264" y="623"/>
                        <a:pt x="263" y="621"/>
                        <a:pt x="264" y="621"/>
                      </a:cubicBezTo>
                      <a:cubicBezTo>
                        <a:pt x="265" y="619"/>
                        <a:pt x="270" y="621"/>
                        <a:pt x="269" y="619"/>
                      </a:cubicBezTo>
                      <a:cubicBezTo>
                        <a:pt x="268" y="613"/>
                        <a:pt x="263" y="608"/>
                        <a:pt x="258" y="604"/>
                      </a:cubicBezTo>
                      <a:cubicBezTo>
                        <a:pt x="257" y="603"/>
                        <a:pt x="254" y="603"/>
                        <a:pt x="252" y="603"/>
                      </a:cubicBezTo>
                      <a:cubicBezTo>
                        <a:pt x="251" y="603"/>
                        <a:pt x="252" y="605"/>
                        <a:pt x="252" y="605"/>
                      </a:cubicBezTo>
                      <a:cubicBezTo>
                        <a:pt x="250" y="604"/>
                        <a:pt x="247" y="603"/>
                        <a:pt x="246" y="602"/>
                      </a:cubicBezTo>
                      <a:cubicBezTo>
                        <a:pt x="245" y="600"/>
                        <a:pt x="247" y="596"/>
                        <a:pt x="246" y="595"/>
                      </a:cubicBezTo>
                      <a:cubicBezTo>
                        <a:pt x="244" y="593"/>
                        <a:pt x="239" y="595"/>
                        <a:pt x="238" y="593"/>
                      </a:cubicBezTo>
                      <a:cubicBezTo>
                        <a:pt x="237" y="589"/>
                        <a:pt x="240" y="585"/>
                        <a:pt x="241" y="581"/>
                      </a:cubicBezTo>
                      <a:cubicBezTo>
                        <a:pt x="242" y="580"/>
                        <a:pt x="244" y="580"/>
                        <a:pt x="244" y="579"/>
                      </a:cubicBezTo>
                      <a:cubicBezTo>
                        <a:pt x="244" y="577"/>
                        <a:pt x="241" y="576"/>
                        <a:pt x="240" y="573"/>
                      </a:cubicBezTo>
                      <a:cubicBezTo>
                        <a:pt x="239" y="571"/>
                        <a:pt x="240" y="568"/>
                        <a:pt x="241" y="565"/>
                      </a:cubicBezTo>
                      <a:cubicBezTo>
                        <a:pt x="242" y="563"/>
                        <a:pt x="245" y="562"/>
                        <a:pt x="246" y="560"/>
                      </a:cubicBezTo>
                      <a:cubicBezTo>
                        <a:pt x="247" y="558"/>
                        <a:pt x="245" y="556"/>
                        <a:pt x="246" y="554"/>
                      </a:cubicBezTo>
                      <a:cubicBezTo>
                        <a:pt x="247" y="553"/>
                        <a:pt x="250" y="553"/>
                        <a:pt x="251" y="554"/>
                      </a:cubicBezTo>
                      <a:cubicBezTo>
                        <a:pt x="255" y="557"/>
                        <a:pt x="255" y="562"/>
                        <a:pt x="259" y="565"/>
                      </a:cubicBezTo>
                      <a:cubicBezTo>
                        <a:pt x="260" y="567"/>
                        <a:pt x="262" y="567"/>
                        <a:pt x="263" y="565"/>
                      </a:cubicBezTo>
                      <a:cubicBezTo>
                        <a:pt x="264" y="564"/>
                        <a:pt x="264" y="562"/>
                        <a:pt x="263" y="561"/>
                      </a:cubicBezTo>
                      <a:cubicBezTo>
                        <a:pt x="262" y="557"/>
                        <a:pt x="258" y="555"/>
                        <a:pt x="259" y="551"/>
                      </a:cubicBezTo>
                      <a:cubicBezTo>
                        <a:pt x="259" y="549"/>
                        <a:pt x="262" y="552"/>
                        <a:pt x="264" y="551"/>
                      </a:cubicBezTo>
                      <a:cubicBezTo>
                        <a:pt x="266" y="551"/>
                        <a:pt x="268" y="550"/>
                        <a:pt x="269" y="548"/>
                      </a:cubicBezTo>
                      <a:cubicBezTo>
                        <a:pt x="270" y="547"/>
                        <a:pt x="267" y="544"/>
                        <a:pt x="269" y="543"/>
                      </a:cubicBezTo>
                      <a:cubicBezTo>
                        <a:pt x="272" y="541"/>
                        <a:pt x="276" y="542"/>
                        <a:pt x="280" y="539"/>
                      </a:cubicBezTo>
                      <a:cubicBezTo>
                        <a:pt x="282" y="538"/>
                        <a:pt x="282" y="534"/>
                        <a:pt x="284" y="533"/>
                      </a:cubicBezTo>
                      <a:cubicBezTo>
                        <a:pt x="286" y="532"/>
                        <a:pt x="289" y="533"/>
                        <a:pt x="291" y="534"/>
                      </a:cubicBezTo>
                      <a:cubicBezTo>
                        <a:pt x="292" y="535"/>
                        <a:pt x="290" y="536"/>
                        <a:pt x="290" y="537"/>
                      </a:cubicBezTo>
                      <a:cubicBezTo>
                        <a:pt x="292" y="538"/>
                        <a:pt x="294" y="538"/>
                        <a:pt x="295" y="537"/>
                      </a:cubicBezTo>
                      <a:cubicBezTo>
                        <a:pt x="297" y="536"/>
                        <a:pt x="298" y="534"/>
                        <a:pt x="301" y="533"/>
                      </a:cubicBezTo>
                      <a:cubicBezTo>
                        <a:pt x="302" y="533"/>
                        <a:pt x="303" y="535"/>
                        <a:pt x="304" y="536"/>
                      </a:cubicBezTo>
                      <a:cubicBezTo>
                        <a:pt x="307" y="536"/>
                        <a:pt x="311" y="535"/>
                        <a:pt x="314" y="536"/>
                      </a:cubicBezTo>
                      <a:cubicBezTo>
                        <a:pt x="316" y="536"/>
                        <a:pt x="317" y="539"/>
                        <a:pt x="319" y="541"/>
                      </a:cubicBezTo>
                      <a:cubicBezTo>
                        <a:pt x="322" y="543"/>
                        <a:pt x="326" y="543"/>
                        <a:pt x="328" y="546"/>
                      </a:cubicBezTo>
                      <a:cubicBezTo>
                        <a:pt x="330" y="548"/>
                        <a:pt x="328" y="551"/>
                        <a:pt x="330" y="553"/>
                      </a:cubicBezTo>
                      <a:cubicBezTo>
                        <a:pt x="330" y="554"/>
                        <a:pt x="333" y="554"/>
                        <a:pt x="333" y="553"/>
                      </a:cubicBezTo>
                      <a:cubicBezTo>
                        <a:pt x="334" y="551"/>
                        <a:pt x="331" y="546"/>
                        <a:pt x="333" y="546"/>
                      </a:cubicBezTo>
                      <a:cubicBezTo>
                        <a:pt x="338" y="546"/>
                        <a:pt x="340" y="553"/>
                        <a:pt x="345" y="553"/>
                      </a:cubicBezTo>
                      <a:cubicBezTo>
                        <a:pt x="348" y="553"/>
                        <a:pt x="349" y="547"/>
                        <a:pt x="352" y="546"/>
                      </a:cubicBezTo>
                      <a:cubicBezTo>
                        <a:pt x="354" y="544"/>
                        <a:pt x="357" y="544"/>
                        <a:pt x="360" y="544"/>
                      </a:cubicBezTo>
                      <a:cubicBezTo>
                        <a:pt x="362" y="544"/>
                        <a:pt x="364" y="547"/>
                        <a:pt x="366" y="546"/>
                      </a:cubicBezTo>
                      <a:cubicBezTo>
                        <a:pt x="367" y="546"/>
                        <a:pt x="366" y="543"/>
                        <a:pt x="368" y="542"/>
                      </a:cubicBezTo>
                      <a:cubicBezTo>
                        <a:pt x="370" y="541"/>
                        <a:pt x="373" y="542"/>
                        <a:pt x="375" y="543"/>
                      </a:cubicBezTo>
                      <a:cubicBezTo>
                        <a:pt x="377" y="544"/>
                        <a:pt x="376" y="548"/>
                        <a:pt x="378" y="550"/>
                      </a:cubicBezTo>
                      <a:cubicBezTo>
                        <a:pt x="382" y="552"/>
                        <a:pt x="387" y="553"/>
                        <a:pt x="392" y="553"/>
                      </a:cubicBezTo>
                      <a:cubicBezTo>
                        <a:pt x="394" y="552"/>
                        <a:pt x="393" y="547"/>
                        <a:pt x="395" y="547"/>
                      </a:cubicBezTo>
                      <a:cubicBezTo>
                        <a:pt x="399" y="547"/>
                        <a:pt x="402" y="552"/>
                        <a:pt x="406" y="551"/>
                      </a:cubicBezTo>
                      <a:cubicBezTo>
                        <a:pt x="409" y="551"/>
                        <a:pt x="410" y="547"/>
                        <a:pt x="411" y="545"/>
                      </a:cubicBezTo>
                      <a:cubicBezTo>
                        <a:pt x="412" y="542"/>
                        <a:pt x="413" y="539"/>
                        <a:pt x="411" y="537"/>
                      </a:cubicBezTo>
                      <a:cubicBezTo>
                        <a:pt x="410" y="535"/>
                        <a:pt x="406" y="537"/>
                        <a:pt x="404" y="536"/>
                      </a:cubicBezTo>
                      <a:cubicBezTo>
                        <a:pt x="400" y="534"/>
                        <a:pt x="396" y="530"/>
                        <a:pt x="394" y="527"/>
                      </a:cubicBezTo>
                      <a:cubicBezTo>
                        <a:pt x="397" y="525"/>
                        <a:pt x="401" y="526"/>
                        <a:pt x="403" y="523"/>
                      </a:cubicBezTo>
                      <a:cubicBezTo>
                        <a:pt x="404" y="521"/>
                        <a:pt x="400" y="520"/>
                        <a:pt x="400" y="517"/>
                      </a:cubicBezTo>
                      <a:cubicBezTo>
                        <a:pt x="400" y="514"/>
                        <a:pt x="402" y="511"/>
                        <a:pt x="405" y="510"/>
                      </a:cubicBezTo>
                      <a:cubicBezTo>
                        <a:pt x="408" y="509"/>
                        <a:pt x="411" y="513"/>
                        <a:pt x="414" y="512"/>
                      </a:cubicBezTo>
                      <a:cubicBezTo>
                        <a:pt x="416" y="511"/>
                        <a:pt x="412" y="509"/>
                        <a:pt x="410" y="508"/>
                      </a:cubicBezTo>
                      <a:cubicBezTo>
                        <a:pt x="409" y="507"/>
                        <a:pt x="406" y="508"/>
                        <a:pt x="405" y="506"/>
                      </a:cubicBezTo>
                      <a:cubicBezTo>
                        <a:pt x="404" y="505"/>
                        <a:pt x="407" y="504"/>
                        <a:pt x="406" y="503"/>
                      </a:cubicBezTo>
                      <a:cubicBezTo>
                        <a:pt x="405" y="502"/>
                        <a:pt x="402" y="504"/>
                        <a:pt x="401" y="503"/>
                      </a:cubicBezTo>
                      <a:cubicBezTo>
                        <a:pt x="399" y="501"/>
                        <a:pt x="399" y="497"/>
                        <a:pt x="401" y="495"/>
                      </a:cubicBezTo>
                      <a:cubicBezTo>
                        <a:pt x="403" y="493"/>
                        <a:pt x="408" y="496"/>
                        <a:pt x="412" y="494"/>
                      </a:cubicBezTo>
                      <a:cubicBezTo>
                        <a:pt x="414" y="494"/>
                        <a:pt x="416" y="492"/>
                        <a:pt x="419" y="494"/>
                      </a:cubicBezTo>
                      <a:cubicBezTo>
                        <a:pt x="425" y="494"/>
                        <a:pt x="430" y="492"/>
                        <a:pt x="435" y="491"/>
                      </a:cubicBezTo>
                      <a:cubicBezTo>
                        <a:pt x="439" y="487"/>
                        <a:pt x="445" y="487"/>
                        <a:pt x="451" y="488"/>
                      </a:cubicBezTo>
                      <a:cubicBezTo>
                        <a:pt x="451" y="485"/>
                        <a:pt x="453" y="482"/>
                        <a:pt x="455" y="480"/>
                      </a:cubicBezTo>
                      <a:cubicBezTo>
                        <a:pt x="456" y="479"/>
                        <a:pt x="458" y="481"/>
                        <a:pt x="459" y="481"/>
                      </a:cubicBezTo>
                      <a:cubicBezTo>
                        <a:pt x="468" y="479"/>
                        <a:pt x="476" y="478"/>
                        <a:pt x="484" y="475"/>
                      </a:cubicBezTo>
                      <a:cubicBezTo>
                        <a:pt x="486" y="474"/>
                        <a:pt x="483" y="470"/>
                        <a:pt x="485" y="469"/>
                      </a:cubicBezTo>
                      <a:cubicBezTo>
                        <a:pt x="486" y="467"/>
                        <a:pt x="489" y="466"/>
                        <a:pt x="492" y="466"/>
                      </a:cubicBezTo>
                      <a:cubicBezTo>
                        <a:pt x="498" y="467"/>
                        <a:pt x="503" y="470"/>
                        <a:pt x="509" y="471"/>
                      </a:cubicBezTo>
                      <a:cubicBezTo>
                        <a:pt x="511" y="472"/>
                        <a:pt x="513" y="469"/>
                        <a:pt x="515" y="470"/>
                      </a:cubicBezTo>
                      <a:cubicBezTo>
                        <a:pt x="517" y="473"/>
                        <a:pt x="517" y="477"/>
                        <a:pt x="518" y="480"/>
                      </a:cubicBezTo>
                      <a:cubicBezTo>
                        <a:pt x="519" y="481"/>
                        <a:pt x="521" y="482"/>
                        <a:pt x="521" y="483"/>
                      </a:cubicBezTo>
                      <a:cubicBezTo>
                        <a:pt x="522" y="485"/>
                        <a:pt x="519" y="488"/>
                        <a:pt x="520" y="490"/>
                      </a:cubicBezTo>
                      <a:cubicBezTo>
                        <a:pt x="522" y="489"/>
                        <a:pt x="524" y="490"/>
                        <a:pt x="526" y="490"/>
                      </a:cubicBezTo>
                      <a:cubicBezTo>
                        <a:pt x="527" y="490"/>
                        <a:pt x="528" y="488"/>
                        <a:pt x="529" y="488"/>
                      </a:cubicBezTo>
                      <a:cubicBezTo>
                        <a:pt x="530" y="488"/>
                        <a:pt x="531" y="489"/>
                        <a:pt x="532" y="489"/>
                      </a:cubicBezTo>
                      <a:cubicBezTo>
                        <a:pt x="533" y="488"/>
                        <a:pt x="533" y="484"/>
                        <a:pt x="534" y="485"/>
                      </a:cubicBezTo>
                      <a:cubicBezTo>
                        <a:pt x="536" y="488"/>
                        <a:pt x="535" y="492"/>
                        <a:pt x="537" y="495"/>
                      </a:cubicBezTo>
                      <a:cubicBezTo>
                        <a:pt x="538" y="496"/>
                        <a:pt x="540" y="495"/>
                        <a:pt x="540" y="494"/>
                      </a:cubicBezTo>
                      <a:cubicBezTo>
                        <a:pt x="541" y="493"/>
                        <a:pt x="539" y="491"/>
                        <a:pt x="540" y="491"/>
                      </a:cubicBezTo>
                      <a:cubicBezTo>
                        <a:pt x="543" y="490"/>
                        <a:pt x="547" y="493"/>
                        <a:pt x="550" y="493"/>
                      </a:cubicBezTo>
                      <a:cubicBezTo>
                        <a:pt x="552" y="494"/>
                        <a:pt x="548" y="497"/>
                        <a:pt x="549" y="499"/>
                      </a:cubicBezTo>
                      <a:cubicBezTo>
                        <a:pt x="549" y="500"/>
                        <a:pt x="550" y="501"/>
                        <a:pt x="551" y="501"/>
                      </a:cubicBezTo>
                      <a:cubicBezTo>
                        <a:pt x="553" y="500"/>
                        <a:pt x="555" y="497"/>
                        <a:pt x="557" y="497"/>
                      </a:cubicBezTo>
                      <a:cubicBezTo>
                        <a:pt x="559" y="497"/>
                        <a:pt x="560" y="500"/>
                        <a:pt x="561" y="500"/>
                      </a:cubicBezTo>
                      <a:cubicBezTo>
                        <a:pt x="561" y="495"/>
                        <a:pt x="570" y="495"/>
                        <a:pt x="572" y="492"/>
                      </a:cubicBezTo>
                      <a:cubicBezTo>
                        <a:pt x="579" y="491"/>
                        <a:pt x="581" y="486"/>
                        <a:pt x="587" y="487"/>
                      </a:cubicBezTo>
                      <a:cubicBezTo>
                        <a:pt x="589" y="487"/>
                        <a:pt x="584" y="491"/>
                        <a:pt x="585" y="493"/>
                      </a:cubicBezTo>
                      <a:cubicBezTo>
                        <a:pt x="586" y="495"/>
                        <a:pt x="588" y="497"/>
                        <a:pt x="591" y="499"/>
                      </a:cubicBezTo>
                      <a:cubicBezTo>
                        <a:pt x="594" y="501"/>
                        <a:pt x="598" y="501"/>
                        <a:pt x="600" y="504"/>
                      </a:cubicBezTo>
                      <a:cubicBezTo>
                        <a:pt x="613" y="519"/>
                        <a:pt x="622" y="536"/>
                        <a:pt x="635" y="550"/>
                      </a:cubicBezTo>
                      <a:cubicBezTo>
                        <a:pt x="636" y="552"/>
                        <a:pt x="638" y="548"/>
                        <a:pt x="639" y="546"/>
                      </a:cubicBezTo>
                      <a:cubicBezTo>
                        <a:pt x="639" y="545"/>
                        <a:pt x="637" y="544"/>
                        <a:pt x="638" y="543"/>
                      </a:cubicBezTo>
                      <a:cubicBezTo>
                        <a:pt x="640" y="542"/>
                        <a:pt x="642" y="542"/>
                        <a:pt x="643" y="543"/>
                      </a:cubicBezTo>
                      <a:cubicBezTo>
                        <a:pt x="645" y="543"/>
                        <a:pt x="647" y="545"/>
                        <a:pt x="648" y="547"/>
                      </a:cubicBezTo>
                      <a:cubicBezTo>
                        <a:pt x="649" y="548"/>
                        <a:pt x="646" y="549"/>
                        <a:pt x="647" y="550"/>
                      </a:cubicBezTo>
                      <a:cubicBezTo>
                        <a:pt x="648" y="550"/>
                        <a:pt x="650" y="549"/>
                        <a:pt x="651" y="550"/>
                      </a:cubicBezTo>
                      <a:cubicBezTo>
                        <a:pt x="652" y="550"/>
                        <a:pt x="651" y="552"/>
                        <a:pt x="651" y="552"/>
                      </a:cubicBezTo>
                      <a:cubicBezTo>
                        <a:pt x="656" y="553"/>
                        <a:pt x="661" y="552"/>
                        <a:pt x="666" y="552"/>
                      </a:cubicBezTo>
                      <a:cubicBezTo>
                        <a:pt x="669" y="551"/>
                        <a:pt x="669" y="546"/>
                        <a:pt x="672" y="546"/>
                      </a:cubicBezTo>
                      <a:cubicBezTo>
                        <a:pt x="677" y="547"/>
                        <a:pt x="681" y="551"/>
                        <a:pt x="684" y="555"/>
                      </a:cubicBezTo>
                      <a:cubicBezTo>
                        <a:pt x="686" y="557"/>
                        <a:pt x="685" y="561"/>
                        <a:pt x="687" y="562"/>
                      </a:cubicBezTo>
                      <a:cubicBezTo>
                        <a:pt x="689" y="564"/>
                        <a:pt x="693" y="561"/>
                        <a:pt x="696" y="562"/>
                      </a:cubicBezTo>
                      <a:cubicBezTo>
                        <a:pt x="697" y="562"/>
                        <a:pt x="697" y="565"/>
                        <a:pt x="698" y="566"/>
                      </a:cubicBezTo>
                      <a:cubicBezTo>
                        <a:pt x="699" y="568"/>
                        <a:pt x="701" y="570"/>
                        <a:pt x="704" y="571"/>
                      </a:cubicBezTo>
                      <a:cubicBezTo>
                        <a:pt x="707" y="570"/>
                        <a:pt x="709" y="573"/>
                        <a:pt x="712" y="572"/>
                      </a:cubicBezTo>
                      <a:cubicBezTo>
                        <a:pt x="714" y="571"/>
                        <a:pt x="714" y="567"/>
                        <a:pt x="716" y="567"/>
                      </a:cubicBezTo>
                      <a:cubicBezTo>
                        <a:pt x="718" y="567"/>
                        <a:pt x="715" y="570"/>
                        <a:pt x="715" y="572"/>
                      </a:cubicBezTo>
                      <a:cubicBezTo>
                        <a:pt x="718" y="575"/>
                        <a:pt x="722" y="577"/>
                        <a:pt x="725" y="580"/>
                      </a:cubicBezTo>
                      <a:cubicBezTo>
                        <a:pt x="727" y="580"/>
                        <a:pt x="730" y="580"/>
                        <a:pt x="733" y="580"/>
                      </a:cubicBezTo>
                      <a:cubicBezTo>
                        <a:pt x="735" y="578"/>
                        <a:pt x="738" y="575"/>
                        <a:pt x="740" y="574"/>
                      </a:cubicBezTo>
                      <a:cubicBezTo>
                        <a:pt x="743" y="572"/>
                        <a:pt x="747" y="573"/>
                        <a:pt x="750" y="571"/>
                      </a:cubicBezTo>
                      <a:cubicBezTo>
                        <a:pt x="752" y="570"/>
                        <a:pt x="754" y="567"/>
                        <a:pt x="756" y="565"/>
                      </a:cubicBezTo>
                      <a:cubicBezTo>
                        <a:pt x="759" y="562"/>
                        <a:pt x="762" y="559"/>
                        <a:pt x="765" y="557"/>
                      </a:cubicBezTo>
                      <a:cubicBezTo>
                        <a:pt x="767" y="556"/>
                        <a:pt x="769" y="558"/>
                        <a:pt x="771" y="557"/>
                      </a:cubicBezTo>
                      <a:cubicBezTo>
                        <a:pt x="772" y="556"/>
                        <a:pt x="772" y="554"/>
                        <a:pt x="774" y="553"/>
                      </a:cubicBezTo>
                      <a:cubicBezTo>
                        <a:pt x="775" y="552"/>
                        <a:pt x="777" y="554"/>
                        <a:pt x="779" y="553"/>
                      </a:cubicBezTo>
                      <a:cubicBezTo>
                        <a:pt x="780" y="553"/>
                        <a:pt x="781" y="551"/>
                        <a:pt x="782" y="551"/>
                      </a:cubicBezTo>
                      <a:cubicBezTo>
                        <a:pt x="783" y="551"/>
                        <a:pt x="784" y="552"/>
                        <a:pt x="785" y="552"/>
                      </a:cubicBezTo>
                      <a:cubicBezTo>
                        <a:pt x="786" y="552"/>
                        <a:pt x="787" y="550"/>
                        <a:pt x="788" y="550"/>
                      </a:cubicBezTo>
                      <a:cubicBezTo>
                        <a:pt x="790" y="551"/>
                        <a:pt x="790" y="553"/>
                        <a:pt x="792" y="553"/>
                      </a:cubicBezTo>
                      <a:cubicBezTo>
                        <a:pt x="796" y="554"/>
                        <a:pt x="801" y="553"/>
                        <a:pt x="806" y="555"/>
                      </a:cubicBezTo>
                      <a:cubicBezTo>
                        <a:pt x="807" y="555"/>
                        <a:pt x="806" y="557"/>
                        <a:pt x="806" y="558"/>
                      </a:cubicBezTo>
                      <a:cubicBezTo>
                        <a:pt x="807" y="560"/>
                        <a:pt x="808" y="562"/>
                        <a:pt x="810" y="563"/>
                      </a:cubicBezTo>
                      <a:cubicBezTo>
                        <a:pt x="813" y="565"/>
                        <a:pt x="817" y="566"/>
                        <a:pt x="820" y="567"/>
                      </a:cubicBezTo>
                      <a:cubicBezTo>
                        <a:pt x="823" y="567"/>
                        <a:pt x="826" y="566"/>
                        <a:pt x="828" y="566"/>
                      </a:cubicBezTo>
                      <a:cubicBezTo>
                        <a:pt x="832" y="566"/>
                        <a:pt x="835" y="566"/>
                        <a:pt x="839" y="566"/>
                      </a:cubicBezTo>
                      <a:cubicBezTo>
                        <a:pt x="841" y="567"/>
                        <a:pt x="843" y="568"/>
                        <a:pt x="845" y="568"/>
                      </a:cubicBezTo>
                      <a:cubicBezTo>
                        <a:pt x="847" y="568"/>
                        <a:pt x="849" y="567"/>
                        <a:pt x="850" y="565"/>
                      </a:cubicBezTo>
                      <a:cubicBezTo>
                        <a:pt x="852" y="564"/>
                        <a:pt x="854" y="561"/>
                        <a:pt x="853" y="559"/>
                      </a:cubicBezTo>
                      <a:cubicBezTo>
                        <a:pt x="853" y="556"/>
                        <a:pt x="850" y="555"/>
                        <a:pt x="849" y="553"/>
                      </a:cubicBezTo>
                      <a:cubicBezTo>
                        <a:pt x="848" y="550"/>
                        <a:pt x="847" y="547"/>
                        <a:pt x="846" y="545"/>
                      </a:cubicBezTo>
                      <a:cubicBezTo>
                        <a:pt x="846" y="542"/>
                        <a:pt x="847" y="539"/>
                        <a:pt x="848" y="537"/>
                      </a:cubicBezTo>
                      <a:cubicBezTo>
                        <a:pt x="848" y="536"/>
                        <a:pt x="850" y="537"/>
                        <a:pt x="851" y="536"/>
                      </a:cubicBezTo>
                      <a:cubicBezTo>
                        <a:pt x="852" y="533"/>
                        <a:pt x="850" y="527"/>
                        <a:pt x="853" y="526"/>
                      </a:cubicBezTo>
                      <a:cubicBezTo>
                        <a:pt x="857" y="525"/>
                        <a:pt x="860" y="532"/>
                        <a:pt x="864" y="533"/>
                      </a:cubicBezTo>
                      <a:cubicBezTo>
                        <a:pt x="868" y="534"/>
                        <a:pt x="872" y="530"/>
                        <a:pt x="876" y="531"/>
                      </a:cubicBezTo>
                      <a:cubicBezTo>
                        <a:pt x="879" y="531"/>
                        <a:pt x="881" y="535"/>
                        <a:pt x="883" y="536"/>
                      </a:cubicBezTo>
                      <a:cubicBezTo>
                        <a:pt x="886" y="537"/>
                        <a:pt x="890" y="535"/>
                        <a:pt x="892" y="537"/>
                      </a:cubicBezTo>
                      <a:cubicBezTo>
                        <a:pt x="895" y="538"/>
                        <a:pt x="898" y="540"/>
                        <a:pt x="899" y="543"/>
                      </a:cubicBezTo>
                      <a:cubicBezTo>
                        <a:pt x="900" y="546"/>
                        <a:pt x="898" y="551"/>
                        <a:pt x="900" y="554"/>
                      </a:cubicBezTo>
                      <a:cubicBezTo>
                        <a:pt x="902" y="557"/>
                        <a:pt x="905" y="560"/>
                        <a:pt x="908" y="561"/>
                      </a:cubicBezTo>
                      <a:cubicBezTo>
                        <a:pt x="910" y="562"/>
                        <a:pt x="912" y="559"/>
                        <a:pt x="914" y="559"/>
                      </a:cubicBezTo>
                      <a:cubicBezTo>
                        <a:pt x="914" y="559"/>
                        <a:pt x="913" y="561"/>
                        <a:pt x="914" y="561"/>
                      </a:cubicBezTo>
                      <a:cubicBezTo>
                        <a:pt x="916" y="562"/>
                        <a:pt x="918" y="562"/>
                        <a:pt x="920" y="562"/>
                      </a:cubicBezTo>
                      <a:cubicBezTo>
                        <a:pt x="925" y="562"/>
                        <a:pt x="929" y="562"/>
                        <a:pt x="934" y="561"/>
                      </a:cubicBezTo>
                      <a:cubicBezTo>
                        <a:pt x="935" y="561"/>
                        <a:pt x="935" y="560"/>
                        <a:pt x="936" y="560"/>
                      </a:cubicBezTo>
                      <a:cubicBezTo>
                        <a:pt x="942" y="560"/>
                        <a:pt x="948" y="559"/>
                        <a:pt x="953" y="560"/>
                      </a:cubicBezTo>
                      <a:cubicBezTo>
                        <a:pt x="956" y="560"/>
                        <a:pt x="959" y="562"/>
                        <a:pt x="962" y="563"/>
                      </a:cubicBezTo>
                      <a:cubicBezTo>
                        <a:pt x="965" y="564"/>
                        <a:pt x="969" y="563"/>
                        <a:pt x="972" y="565"/>
                      </a:cubicBezTo>
                      <a:cubicBezTo>
                        <a:pt x="973" y="567"/>
                        <a:pt x="971" y="570"/>
                        <a:pt x="972" y="571"/>
                      </a:cubicBezTo>
                      <a:cubicBezTo>
                        <a:pt x="973" y="574"/>
                        <a:pt x="975" y="576"/>
                        <a:pt x="978" y="577"/>
                      </a:cubicBezTo>
                      <a:cubicBezTo>
                        <a:pt x="985" y="579"/>
                        <a:pt x="992" y="577"/>
                        <a:pt x="1000" y="578"/>
                      </a:cubicBezTo>
                      <a:cubicBezTo>
                        <a:pt x="1001" y="578"/>
                        <a:pt x="1003" y="580"/>
                        <a:pt x="1005" y="579"/>
                      </a:cubicBezTo>
                      <a:cubicBezTo>
                        <a:pt x="1008" y="578"/>
                        <a:pt x="1009" y="575"/>
                        <a:pt x="1011" y="575"/>
                      </a:cubicBezTo>
                      <a:cubicBezTo>
                        <a:pt x="1015" y="574"/>
                        <a:pt x="1019" y="575"/>
                        <a:pt x="1023" y="574"/>
                      </a:cubicBezTo>
                      <a:cubicBezTo>
                        <a:pt x="1025" y="574"/>
                        <a:pt x="1027" y="572"/>
                        <a:pt x="1029" y="571"/>
                      </a:cubicBezTo>
                      <a:cubicBezTo>
                        <a:pt x="1031" y="569"/>
                        <a:pt x="1032" y="568"/>
                        <a:pt x="1033" y="567"/>
                      </a:cubicBezTo>
                      <a:cubicBezTo>
                        <a:pt x="1036" y="565"/>
                        <a:pt x="1039" y="564"/>
                        <a:pt x="1042" y="563"/>
                      </a:cubicBezTo>
                      <a:cubicBezTo>
                        <a:pt x="1044" y="562"/>
                        <a:pt x="1047" y="560"/>
                        <a:pt x="1049" y="561"/>
                      </a:cubicBezTo>
                      <a:cubicBezTo>
                        <a:pt x="1052" y="561"/>
                        <a:pt x="1054" y="564"/>
                        <a:pt x="1057" y="565"/>
                      </a:cubicBezTo>
                      <a:cubicBezTo>
                        <a:pt x="1059" y="566"/>
                        <a:pt x="1061" y="567"/>
                        <a:pt x="1064" y="567"/>
                      </a:cubicBezTo>
                      <a:cubicBezTo>
                        <a:pt x="1066" y="567"/>
                        <a:pt x="1069" y="566"/>
                        <a:pt x="1071" y="566"/>
                      </a:cubicBezTo>
                      <a:cubicBezTo>
                        <a:pt x="1073" y="566"/>
                        <a:pt x="1074" y="568"/>
                        <a:pt x="1075" y="568"/>
                      </a:cubicBezTo>
                      <a:cubicBezTo>
                        <a:pt x="1080" y="570"/>
                        <a:pt x="1086" y="571"/>
                        <a:pt x="1091" y="572"/>
                      </a:cubicBezTo>
                      <a:cubicBezTo>
                        <a:pt x="1095" y="569"/>
                        <a:pt x="1101" y="567"/>
                        <a:pt x="1104" y="564"/>
                      </a:cubicBezTo>
                      <a:cubicBezTo>
                        <a:pt x="1105" y="563"/>
                        <a:pt x="1103" y="561"/>
                        <a:pt x="1103" y="560"/>
                      </a:cubicBezTo>
                      <a:cubicBezTo>
                        <a:pt x="1104" y="558"/>
                        <a:pt x="1106" y="556"/>
                        <a:pt x="1107" y="553"/>
                      </a:cubicBezTo>
                      <a:cubicBezTo>
                        <a:pt x="1107" y="549"/>
                        <a:pt x="1105" y="545"/>
                        <a:pt x="1107" y="540"/>
                      </a:cubicBezTo>
                      <a:cubicBezTo>
                        <a:pt x="1108" y="537"/>
                        <a:pt x="1112" y="536"/>
                        <a:pt x="1113" y="532"/>
                      </a:cubicBezTo>
                      <a:cubicBezTo>
                        <a:pt x="1114" y="528"/>
                        <a:pt x="1114" y="523"/>
                        <a:pt x="1112" y="520"/>
                      </a:cubicBezTo>
                      <a:cubicBezTo>
                        <a:pt x="1110" y="518"/>
                        <a:pt x="1108" y="523"/>
                        <a:pt x="1106" y="523"/>
                      </a:cubicBezTo>
                      <a:cubicBezTo>
                        <a:pt x="1104" y="522"/>
                        <a:pt x="1102" y="520"/>
                        <a:pt x="1103" y="519"/>
                      </a:cubicBezTo>
                      <a:cubicBezTo>
                        <a:pt x="1104" y="515"/>
                        <a:pt x="1107" y="512"/>
                        <a:pt x="1110" y="511"/>
                      </a:cubicBezTo>
                      <a:cubicBezTo>
                        <a:pt x="1112" y="509"/>
                        <a:pt x="1115" y="511"/>
                        <a:pt x="1117" y="511"/>
                      </a:cubicBezTo>
                      <a:cubicBezTo>
                        <a:pt x="1119" y="510"/>
                        <a:pt x="1121" y="508"/>
                        <a:pt x="1124" y="507"/>
                      </a:cubicBezTo>
                      <a:cubicBezTo>
                        <a:pt x="1129" y="506"/>
                        <a:pt x="1135" y="505"/>
                        <a:pt x="1141" y="505"/>
                      </a:cubicBezTo>
                      <a:cubicBezTo>
                        <a:pt x="1145" y="505"/>
                        <a:pt x="1148" y="507"/>
                        <a:pt x="1152" y="508"/>
                      </a:cubicBezTo>
                      <a:cubicBezTo>
                        <a:pt x="1153" y="509"/>
                        <a:pt x="1155" y="509"/>
                        <a:pt x="1156" y="509"/>
                      </a:cubicBezTo>
                      <a:cubicBezTo>
                        <a:pt x="1158" y="509"/>
                        <a:pt x="1159" y="508"/>
                        <a:pt x="1160" y="508"/>
                      </a:cubicBezTo>
                      <a:cubicBezTo>
                        <a:pt x="1164" y="510"/>
                        <a:pt x="1169" y="513"/>
                        <a:pt x="1173" y="516"/>
                      </a:cubicBezTo>
                      <a:cubicBezTo>
                        <a:pt x="1175" y="518"/>
                        <a:pt x="1175" y="522"/>
                        <a:pt x="1177" y="524"/>
                      </a:cubicBezTo>
                      <a:cubicBezTo>
                        <a:pt x="1177" y="525"/>
                        <a:pt x="1179" y="525"/>
                        <a:pt x="1179" y="526"/>
                      </a:cubicBezTo>
                      <a:cubicBezTo>
                        <a:pt x="1179" y="527"/>
                        <a:pt x="1177" y="528"/>
                        <a:pt x="1178" y="529"/>
                      </a:cubicBezTo>
                      <a:cubicBezTo>
                        <a:pt x="1180" y="533"/>
                        <a:pt x="1184" y="536"/>
                        <a:pt x="1187" y="540"/>
                      </a:cubicBezTo>
                      <a:cubicBezTo>
                        <a:pt x="1188" y="541"/>
                        <a:pt x="1187" y="543"/>
                        <a:pt x="1188" y="544"/>
                      </a:cubicBezTo>
                      <a:cubicBezTo>
                        <a:pt x="1189" y="546"/>
                        <a:pt x="1191" y="547"/>
                        <a:pt x="1192" y="548"/>
                      </a:cubicBezTo>
                      <a:cubicBezTo>
                        <a:pt x="1194" y="552"/>
                        <a:pt x="1196" y="555"/>
                        <a:pt x="1197" y="559"/>
                      </a:cubicBezTo>
                      <a:cubicBezTo>
                        <a:pt x="1198" y="561"/>
                        <a:pt x="1201" y="560"/>
                        <a:pt x="1202" y="561"/>
                      </a:cubicBezTo>
                      <a:cubicBezTo>
                        <a:pt x="1202" y="562"/>
                        <a:pt x="1200" y="563"/>
                        <a:pt x="1201" y="564"/>
                      </a:cubicBezTo>
                      <a:cubicBezTo>
                        <a:pt x="1201" y="566"/>
                        <a:pt x="1202" y="569"/>
                        <a:pt x="1204" y="570"/>
                      </a:cubicBezTo>
                      <a:cubicBezTo>
                        <a:pt x="1207" y="571"/>
                        <a:pt x="1211" y="570"/>
                        <a:pt x="1214" y="572"/>
                      </a:cubicBezTo>
                      <a:cubicBezTo>
                        <a:pt x="1217" y="572"/>
                        <a:pt x="1219" y="575"/>
                        <a:pt x="1222" y="575"/>
                      </a:cubicBezTo>
                      <a:cubicBezTo>
                        <a:pt x="1224" y="575"/>
                        <a:pt x="1225" y="572"/>
                        <a:pt x="1227" y="573"/>
                      </a:cubicBezTo>
                      <a:cubicBezTo>
                        <a:pt x="1231" y="575"/>
                        <a:pt x="1233" y="580"/>
                        <a:pt x="1237" y="583"/>
                      </a:cubicBezTo>
                      <a:cubicBezTo>
                        <a:pt x="1238" y="584"/>
                        <a:pt x="1241" y="583"/>
                        <a:pt x="1243" y="584"/>
                      </a:cubicBezTo>
                      <a:cubicBezTo>
                        <a:pt x="1244" y="586"/>
                        <a:pt x="1244" y="589"/>
                        <a:pt x="1245" y="592"/>
                      </a:cubicBezTo>
                      <a:cubicBezTo>
                        <a:pt x="1245" y="593"/>
                        <a:pt x="1244" y="595"/>
                        <a:pt x="1245" y="597"/>
                      </a:cubicBezTo>
                      <a:cubicBezTo>
                        <a:pt x="1246" y="600"/>
                        <a:pt x="1248" y="605"/>
                        <a:pt x="1251" y="605"/>
                      </a:cubicBezTo>
                      <a:cubicBezTo>
                        <a:pt x="1257" y="606"/>
                        <a:pt x="1264" y="605"/>
                        <a:pt x="1270" y="605"/>
                      </a:cubicBezTo>
                      <a:cubicBezTo>
                        <a:pt x="1272" y="605"/>
                        <a:pt x="1272" y="600"/>
                        <a:pt x="1274" y="599"/>
                      </a:cubicBezTo>
                      <a:cubicBezTo>
                        <a:pt x="1281" y="597"/>
                        <a:pt x="1287" y="594"/>
                        <a:pt x="1294" y="593"/>
                      </a:cubicBezTo>
                      <a:cubicBezTo>
                        <a:pt x="1296" y="593"/>
                        <a:pt x="1294" y="597"/>
                        <a:pt x="1295" y="598"/>
                      </a:cubicBezTo>
                      <a:cubicBezTo>
                        <a:pt x="1296" y="601"/>
                        <a:pt x="1298" y="604"/>
                        <a:pt x="1298" y="607"/>
                      </a:cubicBezTo>
                      <a:cubicBezTo>
                        <a:pt x="1298" y="610"/>
                        <a:pt x="1294" y="612"/>
                        <a:pt x="1294" y="614"/>
                      </a:cubicBezTo>
                      <a:cubicBezTo>
                        <a:pt x="1293" y="618"/>
                        <a:pt x="1294" y="622"/>
                        <a:pt x="1294" y="626"/>
                      </a:cubicBezTo>
                      <a:cubicBezTo>
                        <a:pt x="1294" y="629"/>
                        <a:pt x="1294" y="631"/>
                        <a:pt x="1293" y="634"/>
                      </a:cubicBezTo>
                      <a:cubicBezTo>
                        <a:pt x="1293" y="636"/>
                        <a:pt x="1293" y="639"/>
                        <a:pt x="1292" y="641"/>
                      </a:cubicBezTo>
                      <a:cubicBezTo>
                        <a:pt x="1292" y="642"/>
                        <a:pt x="1290" y="642"/>
                        <a:pt x="1289" y="644"/>
                      </a:cubicBezTo>
                      <a:cubicBezTo>
                        <a:pt x="1289" y="645"/>
                        <a:pt x="1290" y="648"/>
                        <a:pt x="1288" y="649"/>
                      </a:cubicBezTo>
                      <a:cubicBezTo>
                        <a:pt x="1287" y="650"/>
                        <a:pt x="1285" y="650"/>
                        <a:pt x="1284" y="650"/>
                      </a:cubicBezTo>
                      <a:cubicBezTo>
                        <a:pt x="1280" y="649"/>
                        <a:pt x="1277" y="646"/>
                        <a:pt x="1274" y="646"/>
                      </a:cubicBezTo>
                      <a:cubicBezTo>
                        <a:pt x="1272" y="647"/>
                        <a:pt x="1272" y="650"/>
                        <a:pt x="1271" y="652"/>
                      </a:cubicBezTo>
                      <a:cubicBezTo>
                        <a:pt x="1269" y="653"/>
                        <a:pt x="1266" y="653"/>
                        <a:pt x="1265" y="655"/>
                      </a:cubicBezTo>
                      <a:cubicBezTo>
                        <a:pt x="1264" y="655"/>
                        <a:pt x="1265" y="657"/>
                        <a:pt x="1266" y="657"/>
                      </a:cubicBezTo>
                      <a:cubicBezTo>
                        <a:pt x="1267" y="661"/>
                        <a:pt x="1271" y="665"/>
                        <a:pt x="1271" y="669"/>
                      </a:cubicBezTo>
                      <a:cubicBezTo>
                        <a:pt x="1273" y="674"/>
                        <a:pt x="1272" y="680"/>
                        <a:pt x="1271" y="686"/>
                      </a:cubicBezTo>
                      <a:cubicBezTo>
                        <a:pt x="1271" y="688"/>
                        <a:pt x="1268" y="687"/>
                        <a:pt x="1267" y="689"/>
                      </a:cubicBezTo>
                      <a:cubicBezTo>
                        <a:pt x="1266" y="690"/>
                        <a:pt x="1266" y="692"/>
                        <a:pt x="1266" y="69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5" name="Freeform 2887"/>
                <p:cNvSpPr>
                  <a:spLocks noChangeAspect="1"/>
                </p:cNvSpPr>
                <p:nvPr/>
              </p:nvSpPr>
              <p:spPr bwMode="auto">
                <a:xfrm>
                  <a:off x="7770813" y="2878138"/>
                  <a:ext cx="134938" cy="128588"/>
                </a:xfrm>
                <a:custGeom>
                  <a:avLst/>
                  <a:gdLst>
                    <a:gd name="T0" fmla="*/ 18 w 71"/>
                    <a:gd name="T1" fmla="*/ 1 h 68"/>
                    <a:gd name="T2" fmla="*/ 42 w 71"/>
                    <a:gd name="T3" fmla="*/ 23 h 68"/>
                    <a:gd name="T4" fmla="*/ 57 w 71"/>
                    <a:gd name="T5" fmla="*/ 29 h 68"/>
                    <a:gd name="T6" fmla="*/ 66 w 71"/>
                    <a:gd name="T7" fmla="*/ 31 h 68"/>
                    <a:gd name="T8" fmla="*/ 72 w 71"/>
                    <a:gd name="T9" fmla="*/ 25 h 68"/>
                    <a:gd name="T10" fmla="*/ 71 w 71"/>
                    <a:gd name="T11" fmla="*/ 35 h 68"/>
                    <a:gd name="T12" fmla="*/ 75 w 71"/>
                    <a:gd name="T13" fmla="*/ 45 h 68"/>
                    <a:gd name="T14" fmla="*/ 84 w 71"/>
                    <a:gd name="T15" fmla="*/ 43 h 68"/>
                    <a:gd name="T16" fmla="*/ 73 w 71"/>
                    <a:gd name="T17" fmla="*/ 51 h 68"/>
                    <a:gd name="T18" fmla="*/ 67 w 71"/>
                    <a:gd name="T19" fmla="*/ 52 h 68"/>
                    <a:gd name="T20" fmla="*/ 61 w 71"/>
                    <a:gd name="T21" fmla="*/ 52 h 68"/>
                    <a:gd name="T22" fmla="*/ 54 w 71"/>
                    <a:gd name="T23" fmla="*/ 63 h 68"/>
                    <a:gd name="T24" fmla="*/ 51 w 71"/>
                    <a:gd name="T25" fmla="*/ 73 h 68"/>
                    <a:gd name="T26" fmla="*/ 26 w 71"/>
                    <a:gd name="T27" fmla="*/ 58 h 68"/>
                    <a:gd name="T28" fmla="*/ 19 w 71"/>
                    <a:gd name="T29" fmla="*/ 64 h 68"/>
                    <a:gd name="T30" fmla="*/ 10 w 71"/>
                    <a:gd name="T31" fmla="*/ 60 h 68"/>
                    <a:gd name="T32" fmla="*/ 10 w 71"/>
                    <a:gd name="T33" fmla="*/ 63 h 68"/>
                    <a:gd name="T34" fmla="*/ 18 w 71"/>
                    <a:gd name="T35" fmla="*/ 71 h 68"/>
                    <a:gd name="T36" fmla="*/ 23 w 71"/>
                    <a:gd name="T37" fmla="*/ 75 h 68"/>
                    <a:gd name="T38" fmla="*/ 14 w 71"/>
                    <a:gd name="T39" fmla="*/ 75 h 68"/>
                    <a:gd name="T40" fmla="*/ 11 w 71"/>
                    <a:gd name="T41" fmla="*/ 81 h 68"/>
                    <a:gd name="T42" fmla="*/ 8 w 71"/>
                    <a:gd name="T43" fmla="*/ 77 h 68"/>
                    <a:gd name="T44" fmla="*/ 8 w 71"/>
                    <a:gd name="T45" fmla="*/ 71 h 68"/>
                    <a:gd name="T46" fmla="*/ 2 w 71"/>
                    <a:gd name="T47" fmla="*/ 68 h 68"/>
                    <a:gd name="T48" fmla="*/ 1 w 71"/>
                    <a:gd name="T49" fmla="*/ 58 h 68"/>
                    <a:gd name="T50" fmla="*/ 7 w 71"/>
                    <a:gd name="T51" fmla="*/ 52 h 68"/>
                    <a:gd name="T52" fmla="*/ 2 w 71"/>
                    <a:gd name="T53" fmla="*/ 46 h 68"/>
                    <a:gd name="T54" fmla="*/ 5 w 71"/>
                    <a:gd name="T55" fmla="*/ 44 h 68"/>
                    <a:gd name="T56" fmla="*/ 17 w 71"/>
                    <a:gd name="T57" fmla="*/ 46 h 68"/>
                    <a:gd name="T58" fmla="*/ 14 w 71"/>
                    <a:gd name="T59" fmla="*/ 38 h 68"/>
                    <a:gd name="T60" fmla="*/ 20 w 71"/>
                    <a:gd name="T61" fmla="*/ 30 h 68"/>
                    <a:gd name="T62" fmla="*/ 18 w 71"/>
                    <a:gd name="T63" fmla="*/ 21 h 68"/>
                    <a:gd name="T64" fmla="*/ 18 w 71"/>
                    <a:gd name="T65" fmla="*/ 13 h 68"/>
                    <a:gd name="T66" fmla="*/ 12 w 71"/>
                    <a:gd name="T67" fmla="*/ 6 h 68"/>
                    <a:gd name="T68" fmla="*/ 18 w 71"/>
                    <a:gd name="T69" fmla="*/ 1 h 6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1"/>
                    <a:gd name="T106" fmla="*/ 0 h 68"/>
                    <a:gd name="T107" fmla="*/ 71 w 71"/>
                    <a:gd name="T108" fmla="*/ 68 h 6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1" h="68">
                      <a:moveTo>
                        <a:pt x="15" y="1"/>
                      </a:moveTo>
                      <a:cubicBezTo>
                        <a:pt x="23" y="6"/>
                        <a:pt x="28" y="14"/>
                        <a:pt x="35" y="19"/>
                      </a:cubicBezTo>
                      <a:cubicBezTo>
                        <a:pt x="39" y="22"/>
                        <a:pt x="44" y="23"/>
                        <a:pt x="48" y="24"/>
                      </a:cubicBezTo>
                      <a:cubicBezTo>
                        <a:pt x="50" y="25"/>
                        <a:pt x="52" y="27"/>
                        <a:pt x="55" y="26"/>
                      </a:cubicBezTo>
                      <a:cubicBezTo>
                        <a:pt x="57" y="26"/>
                        <a:pt x="58" y="20"/>
                        <a:pt x="60" y="21"/>
                      </a:cubicBezTo>
                      <a:cubicBezTo>
                        <a:pt x="62" y="23"/>
                        <a:pt x="59" y="27"/>
                        <a:pt x="59" y="29"/>
                      </a:cubicBezTo>
                      <a:cubicBezTo>
                        <a:pt x="60" y="32"/>
                        <a:pt x="61" y="36"/>
                        <a:pt x="63" y="38"/>
                      </a:cubicBezTo>
                      <a:cubicBezTo>
                        <a:pt x="65" y="39"/>
                        <a:pt x="71" y="34"/>
                        <a:pt x="70" y="36"/>
                      </a:cubicBezTo>
                      <a:cubicBezTo>
                        <a:pt x="68" y="39"/>
                        <a:pt x="64" y="41"/>
                        <a:pt x="61" y="43"/>
                      </a:cubicBezTo>
                      <a:cubicBezTo>
                        <a:pt x="59" y="43"/>
                        <a:pt x="57" y="43"/>
                        <a:pt x="56" y="44"/>
                      </a:cubicBezTo>
                      <a:cubicBezTo>
                        <a:pt x="54" y="44"/>
                        <a:pt x="52" y="43"/>
                        <a:pt x="51" y="44"/>
                      </a:cubicBezTo>
                      <a:cubicBezTo>
                        <a:pt x="48" y="46"/>
                        <a:pt x="46" y="50"/>
                        <a:pt x="45" y="53"/>
                      </a:cubicBezTo>
                      <a:cubicBezTo>
                        <a:pt x="44" y="56"/>
                        <a:pt x="46" y="61"/>
                        <a:pt x="43" y="61"/>
                      </a:cubicBezTo>
                      <a:cubicBezTo>
                        <a:pt x="35" y="59"/>
                        <a:pt x="30" y="51"/>
                        <a:pt x="22" y="49"/>
                      </a:cubicBezTo>
                      <a:cubicBezTo>
                        <a:pt x="19" y="49"/>
                        <a:pt x="18" y="54"/>
                        <a:pt x="16" y="54"/>
                      </a:cubicBezTo>
                      <a:cubicBezTo>
                        <a:pt x="13" y="54"/>
                        <a:pt x="11" y="51"/>
                        <a:pt x="8" y="50"/>
                      </a:cubicBezTo>
                      <a:cubicBezTo>
                        <a:pt x="7" y="50"/>
                        <a:pt x="7" y="52"/>
                        <a:pt x="8" y="53"/>
                      </a:cubicBezTo>
                      <a:cubicBezTo>
                        <a:pt x="10" y="56"/>
                        <a:pt x="13" y="58"/>
                        <a:pt x="15" y="60"/>
                      </a:cubicBezTo>
                      <a:cubicBezTo>
                        <a:pt x="17" y="61"/>
                        <a:pt x="20" y="62"/>
                        <a:pt x="19" y="63"/>
                      </a:cubicBezTo>
                      <a:cubicBezTo>
                        <a:pt x="17" y="65"/>
                        <a:pt x="14" y="62"/>
                        <a:pt x="12" y="63"/>
                      </a:cubicBezTo>
                      <a:cubicBezTo>
                        <a:pt x="10" y="64"/>
                        <a:pt x="11" y="67"/>
                        <a:pt x="9" y="68"/>
                      </a:cubicBezTo>
                      <a:cubicBezTo>
                        <a:pt x="8" y="68"/>
                        <a:pt x="7" y="66"/>
                        <a:pt x="7" y="65"/>
                      </a:cubicBezTo>
                      <a:cubicBezTo>
                        <a:pt x="6" y="63"/>
                        <a:pt x="7" y="61"/>
                        <a:pt x="7" y="60"/>
                      </a:cubicBezTo>
                      <a:cubicBezTo>
                        <a:pt x="6" y="58"/>
                        <a:pt x="3" y="58"/>
                        <a:pt x="2" y="57"/>
                      </a:cubicBezTo>
                      <a:cubicBezTo>
                        <a:pt x="0" y="54"/>
                        <a:pt x="0" y="51"/>
                        <a:pt x="1" y="49"/>
                      </a:cubicBezTo>
                      <a:cubicBezTo>
                        <a:pt x="1" y="46"/>
                        <a:pt x="5" y="46"/>
                        <a:pt x="6" y="44"/>
                      </a:cubicBezTo>
                      <a:cubicBezTo>
                        <a:pt x="6" y="42"/>
                        <a:pt x="3" y="41"/>
                        <a:pt x="2" y="39"/>
                      </a:cubicBezTo>
                      <a:cubicBezTo>
                        <a:pt x="2" y="38"/>
                        <a:pt x="3" y="37"/>
                        <a:pt x="4" y="37"/>
                      </a:cubicBezTo>
                      <a:cubicBezTo>
                        <a:pt x="7" y="37"/>
                        <a:pt x="11" y="41"/>
                        <a:pt x="14" y="39"/>
                      </a:cubicBezTo>
                      <a:cubicBezTo>
                        <a:pt x="16" y="38"/>
                        <a:pt x="11" y="34"/>
                        <a:pt x="12" y="32"/>
                      </a:cubicBezTo>
                      <a:cubicBezTo>
                        <a:pt x="12" y="29"/>
                        <a:pt x="16" y="28"/>
                        <a:pt x="17" y="25"/>
                      </a:cubicBezTo>
                      <a:cubicBezTo>
                        <a:pt x="17" y="23"/>
                        <a:pt x="15" y="20"/>
                        <a:pt x="15" y="18"/>
                      </a:cubicBezTo>
                      <a:cubicBezTo>
                        <a:pt x="14" y="16"/>
                        <a:pt x="15" y="13"/>
                        <a:pt x="15" y="11"/>
                      </a:cubicBezTo>
                      <a:cubicBezTo>
                        <a:pt x="14" y="9"/>
                        <a:pt x="10" y="8"/>
                        <a:pt x="10" y="5"/>
                      </a:cubicBezTo>
                      <a:cubicBezTo>
                        <a:pt x="10" y="3"/>
                        <a:pt x="13" y="0"/>
                        <a:pt x="1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6" name="Freeform 2888"/>
                <p:cNvSpPr>
                  <a:spLocks noChangeAspect="1"/>
                </p:cNvSpPr>
                <p:nvPr/>
              </p:nvSpPr>
              <p:spPr bwMode="auto">
                <a:xfrm>
                  <a:off x="7610475" y="3005138"/>
                  <a:ext cx="234950" cy="252413"/>
                </a:xfrm>
                <a:custGeom>
                  <a:avLst/>
                  <a:gdLst>
                    <a:gd name="T0" fmla="*/ 123 w 123"/>
                    <a:gd name="T1" fmla="*/ 6 h 132"/>
                    <a:gd name="T2" fmla="*/ 130 w 123"/>
                    <a:gd name="T3" fmla="*/ 14 h 132"/>
                    <a:gd name="T4" fmla="*/ 119 w 123"/>
                    <a:gd name="T5" fmla="*/ 7 h 132"/>
                    <a:gd name="T6" fmla="*/ 116 w 123"/>
                    <a:gd name="T7" fmla="*/ 14 h 132"/>
                    <a:gd name="T8" fmla="*/ 113 w 123"/>
                    <a:gd name="T9" fmla="*/ 28 h 132"/>
                    <a:gd name="T10" fmla="*/ 117 w 123"/>
                    <a:gd name="T11" fmla="*/ 31 h 132"/>
                    <a:gd name="T12" fmla="*/ 116 w 123"/>
                    <a:gd name="T13" fmla="*/ 60 h 132"/>
                    <a:gd name="T14" fmla="*/ 106 w 123"/>
                    <a:gd name="T15" fmla="*/ 76 h 132"/>
                    <a:gd name="T16" fmla="*/ 87 w 123"/>
                    <a:gd name="T17" fmla="*/ 94 h 132"/>
                    <a:gd name="T18" fmla="*/ 85 w 123"/>
                    <a:gd name="T19" fmla="*/ 83 h 132"/>
                    <a:gd name="T20" fmla="*/ 78 w 123"/>
                    <a:gd name="T21" fmla="*/ 87 h 132"/>
                    <a:gd name="T22" fmla="*/ 73 w 123"/>
                    <a:gd name="T23" fmla="*/ 107 h 132"/>
                    <a:gd name="T24" fmla="*/ 66 w 123"/>
                    <a:gd name="T25" fmla="*/ 117 h 132"/>
                    <a:gd name="T26" fmla="*/ 30 w 123"/>
                    <a:gd name="T27" fmla="*/ 119 h 132"/>
                    <a:gd name="T28" fmla="*/ 23 w 123"/>
                    <a:gd name="T29" fmla="*/ 120 h 132"/>
                    <a:gd name="T30" fmla="*/ 12 w 123"/>
                    <a:gd name="T31" fmla="*/ 135 h 132"/>
                    <a:gd name="T32" fmla="*/ 1 w 123"/>
                    <a:gd name="T33" fmla="*/ 145 h 132"/>
                    <a:gd name="T34" fmla="*/ 10 w 123"/>
                    <a:gd name="T35" fmla="*/ 148 h 132"/>
                    <a:gd name="T36" fmla="*/ 22 w 123"/>
                    <a:gd name="T37" fmla="*/ 151 h 132"/>
                    <a:gd name="T38" fmla="*/ 26 w 123"/>
                    <a:gd name="T39" fmla="*/ 145 h 132"/>
                    <a:gd name="T40" fmla="*/ 41 w 123"/>
                    <a:gd name="T41" fmla="*/ 139 h 132"/>
                    <a:gd name="T42" fmla="*/ 47 w 123"/>
                    <a:gd name="T43" fmla="*/ 135 h 132"/>
                    <a:gd name="T44" fmla="*/ 66 w 123"/>
                    <a:gd name="T45" fmla="*/ 134 h 132"/>
                    <a:gd name="T46" fmla="*/ 63 w 123"/>
                    <a:gd name="T47" fmla="*/ 143 h 132"/>
                    <a:gd name="T48" fmla="*/ 73 w 123"/>
                    <a:gd name="T49" fmla="*/ 158 h 132"/>
                    <a:gd name="T50" fmla="*/ 81 w 123"/>
                    <a:gd name="T51" fmla="*/ 143 h 132"/>
                    <a:gd name="T52" fmla="*/ 84 w 123"/>
                    <a:gd name="T53" fmla="*/ 136 h 132"/>
                    <a:gd name="T54" fmla="*/ 87 w 123"/>
                    <a:gd name="T55" fmla="*/ 129 h 132"/>
                    <a:gd name="T56" fmla="*/ 90 w 123"/>
                    <a:gd name="T57" fmla="*/ 132 h 132"/>
                    <a:gd name="T58" fmla="*/ 93 w 123"/>
                    <a:gd name="T59" fmla="*/ 136 h 132"/>
                    <a:gd name="T60" fmla="*/ 103 w 123"/>
                    <a:gd name="T61" fmla="*/ 136 h 132"/>
                    <a:gd name="T62" fmla="*/ 111 w 123"/>
                    <a:gd name="T63" fmla="*/ 128 h 132"/>
                    <a:gd name="T64" fmla="*/ 116 w 123"/>
                    <a:gd name="T65" fmla="*/ 135 h 132"/>
                    <a:gd name="T66" fmla="*/ 123 w 123"/>
                    <a:gd name="T67" fmla="*/ 125 h 132"/>
                    <a:gd name="T68" fmla="*/ 124 w 123"/>
                    <a:gd name="T69" fmla="*/ 118 h 132"/>
                    <a:gd name="T70" fmla="*/ 132 w 123"/>
                    <a:gd name="T71" fmla="*/ 118 h 132"/>
                    <a:gd name="T72" fmla="*/ 131 w 123"/>
                    <a:gd name="T73" fmla="*/ 128 h 132"/>
                    <a:gd name="T74" fmla="*/ 140 w 123"/>
                    <a:gd name="T75" fmla="*/ 126 h 132"/>
                    <a:gd name="T76" fmla="*/ 144 w 123"/>
                    <a:gd name="T77" fmla="*/ 114 h 132"/>
                    <a:gd name="T78" fmla="*/ 138 w 123"/>
                    <a:gd name="T79" fmla="*/ 95 h 132"/>
                    <a:gd name="T80" fmla="*/ 141 w 123"/>
                    <a:gd name="T81" fmla="*/ 82 h 132"/>
                    <a:gd name="T82" fmla="*/ 140 w 123"/>
                    <a:gd name="T83" fmla="*/ 61 h 132"/>
                    <a:gd name="T84" fmla="*/ 144 w 123"/>
                    <a:gd name="T85" fmla="*/ 57 h 132"/>
                    <a:gd name="T86" fmla="*/ 147 w 123"/>
                    <a:gd name="T87" fmla="*/ 42 h 132"/>
                    <a:gd name="T88" fmla="*/ 140 w 123"/>
                    <a:gd name="T89" fmla="*/ 28 h 132"/>
                    <a:gd name="T90" fmla="*/ 134 w 123"/>
                    <a:gd name="T91" fmla="*/ 14 h 132"/>
                    <a:gd name="T92" fmla="*/ 123 w 123"/>
                    <a:gd name="T93" fmla="*/ 1 h 13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23"/>
                    <a:gd name="T142" fmla="*/ 0 h 132"/>
                    <a:gd name="T143" fmla="*/ 123 w 123"/>
                    <a:gd name="T144" fmla="*/ 132 h 13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23" h="132">
                      <a:moveTo>
                        <a:pt x="102" y="1"/>
                      </a:moveTo>
                      <a:cubicBezTo>
                        <a:pt x="101" y="2"/>
                        <a:pt x="100" y="4"/>
                        <a:pt x="102" y="5"/>
                      </a:cubicBezTo>
                      <a:cubicBezTo>
                        <a:pt x="103" y="6"/>
                        <a:pt x="106" y="3"/>
                        <a:pt x="107" y="4"/>
                      </a:cubicBezTo>
                      <a:cubicBezTo>
                        <a:pt x="109" y="6"/>
                        <a:pt x="108" y="9"/>
                        <a:pt x="108" y="12"/>
                      </a:cubicBezTo>
                      <a:cubicBezTo>
                        <a:pt x="106" y="13"/>
                        <a:pt x="103" y="12"/>
                        <a:pt x="101" y="12"/>
                      </a:cubicBezTo>
                      <a:cubicBezTo>
                        <a:pt x="99" y="11"/>
                        <a:pt x="100" y="7"/>
                        <a:pt x="99" y="6"/>
                      </a:cubicBezTo>
                      <a:cubicBezTo>
                        <a:pt x="98" y="5"/>
                        <a:pt x="96" y="5"/>
                        <a:pt x="95" y="6"/>
                      </a:cubicBezTo>
                      <a:cubicBezTo>
                        <a:pt x="94" y="8"/>
                        <a:pt x="96" y="10"/>
                        <a:pt x="96" y="12"/>
                      </a:cubicBezTo>
                      <a:cubicBezTo>
                        <a:pt x="95" y="13"/>
                        <a:pt x="93" y="13"/>
                        <a:pt x="93" y="14"/>
                      </a:cubicBezTo>
                      <a:cubicBezTo>
                        <a:pt x="92" y="17"/>
                        <a:pt x="94" y="20"/>
                        <a:pt x="94" y="23"/>
                      </a:cubicBezTo>
                      <a:cubicBezTo>
                        <a:pt x="94" y="25"/>
                        <a:pt x="91" y="27"/>
                        <a:pt x="92" y="29"/>
                      </a:cubicBezTo>
                      <a:cubicBezTo>
                        <a:pt x="93" y="30"/>
                        <a:pt x="96" y="24"/>
                        <a:pt x="97" y="26"/>
                      </a:cubicBezTo>
                      <a:cubicBezTo>
                        <a:pt x="99" y="30"/>
                        <a:pt x="99" y="35"/>
                        <a:pt x="99" y="40"/>
                      </a:cubicBezTo>
                      <a:cubicBezTo>
                        <a:pt x="99" y="44"/>
                        <a:pt x="97" y="47"/>
                        <a:pt x="96" y="50"/>
                      </a:cubicBezTo>
                      <a:cubicBezTo>
                        <a:pt x="95" y="54"/>
                        <a:pt x="94" y="57"/>
                        <a:pt x="92" y="60"/>
                      </a:cubicBezTo>
                      <a:cubicBezTo>
                        <a:pt x="92" y="62"/>
                        <a:pt x="89" y="62"/>
                        <a:pt x="88" y="63"/>
                      </a:cubicBezTo>
                      <a:cubicBezTo>
                        <a:pt x="86" y="66"/>
                        <a:pt x="86" y="69"/>
                        <a:pt x="83" y="72"/>
                      </a:cubicBezTo>
                      <a:cubicBezTo>
                        <a:pt x="80" y="75"/>
                        <a:pt x="76" y="78"/>
                        <a:pt x="72" y="78"/>
                      </a:cubicBezTo>
                      <a:cubicBezTo>
                        <a:pt x="69" y="79"/>
                        <a:pt x="67" y="76"/>
                        <a:pt x="67" y="74"/>
                      </a:cubicBezTo>
                      <a:cubicBezTo>
                        <a:pt x="66" y="72"/>
                        <a:pt x="70" y="71"/>
                        <a:pt x="71" y="69"/>
                      </a:cubicBezTo>
                      <a:cubicBezTo>
                        <a:pt x="71" y="68"/>
                        <a:pt x="70" y="67"/>
                        <a:pt x="69" y="67"/>
                      </a:cubicBezTo>
                      <a:cubicBezTo>
                        <a:pt x="67" y="68"/>
                        <a:pt x="65" y="70"/>
                        <a:pt x="65" y="72"/>
                      </a:cubicBezTo>
                      <a:cubicBezTo>
                        <a:pt x="64" y="75"/>
                        <a:pt x="66" y="78"/>
                        <a:pt x="65" y="81"/>
                      </a:cubicBezTo>
                      <a:cubicBezTo>
                        <a:pt x="64" y="84"/>
                        <a:pt x="62" y="86"/>
                        <a:pt x="61" y="89"/>
                      </a:cubicBezTo>
                      <a:cubicBezTo>
                        <a:pt x="60" y="91"/>
                        <a:pt x="61" y="94"/>
                        <a:pt x="60" y="95"/>
                      </a:cubicBezTo>
                      <a:cubicBezTo>
                        <a:pt x="59" y="97"/>
                        <a:pt x="57" y="97"/>
                        <a:pt x="55" y="97"/>
                      </a:cubicBezTo>
                      <a:cubicBezTo>
                        <a:pt x="49" y="98"/>
                        <a:pt x="42" y="97"/>
                        <a:pt x="35" y="98"/>
                      </a:cubicBezTo>
                      <a:cubicBezTo>
                        <a:pt x="32" y="98"/>
                        <a:pt x="29" y="99"/>
                        <a:pt x="25" y="99"/>
                      </a:cubicBezTo>
                      <a:cubicBezTo>
                        <a:pt x="25" y="99"/>
                        <a:pt x="26" y="97"/>
                        <a:pt x="26" y="97"/>
                      </a:cubicBezTo>
                      <a:cubicBezTo>
                        <a:pt x="23" y="97"/>
                        <a:pt x="21" y="98"/>
                        <a:pt x="19" y="100"/>
                      </a:cubicBezTo>
                      <a:cubicBezTo>
                        <a:pt x="18" y="100"/>
                        <a:pt x="20" y="102"/>
                        <a:pt x="19" y="103"/>
                      </a:cubicBezTo>
                      <a:cubicBezTo>
                        <a:pt x="16" y="106"/>
                        <a:pt x="13" y="108"/>
                        <a:pt x="10" y="112"/>
                      </a:cubicBezTo>
                      <a:cubicBezTo>
                        <a:pt x="8" y="113"/>
                        <a:pt x="7" y="116"/>
                        <a:pt x="5" y="117"/>
                      </a:cubicBezTo>
                      <a:cubicBezTo>
                        <a:pt x="4" y="118"/>
                        <a:pt x="1" y="118"/>
                        <a:pt x="1" y="120"/>
                      </a:cubicBezTo>
                      <a:cubicBezTo>
                        <a:pt x="0" y="122"/>
                        <a:pt x="1" y="124"/>
                        <a:pt x="3" y="125"/>
                      </a:cubicBezTo>
                      <a:cubicBezTo>
                        <a:pt x="4" y="123"/>
                        <a:pt x="6" y="123"/>
                        <a:pt x="8" y="123"/>
                      </a:cubicBezTo>
                      <a:cubicBezTo>
                        <a:pt x="9" y="123"/>
                        <a:pt x="11" y="123"/>
                        <a:pt x="12" y="123"/>
                      </a:cubicBezTo>
                      <a:cubicBezTo>
                        <a:pt x="14" y="123"/>
                        <a:pt x="16" y="126"/>
                        <a:pt x="18" y="125"/>
                      </a:cubicBezTo>
                      <a:cubicBezTo>
                        <a:pt x="19" y="124"/>
                        <a:pt x="17" y="121"/>
                        <a:pt x="18" y="120"/>
                      </a:cubicBezTo>
                      <a:cubicBezTo>
                        <a:pt x="18" y="118"/>
                        <a:pt x="20" y="120"/>
                        <a:pt x="22" y="120"/>
                      </a:cubicBezTo>
                      <a:cubicBezTo>
                        <a:pt x="24" y="119"/>
                        <a:pt x="26" y="119"/>
                        <a:pt x="28" y="118"/>
                      </a:cubicBezTo>
                      <a:cubicBezTo>
                        <a:pt x="30" y="117"/>
                        <a:pt x="32" y="115"/>
                        <a:pt x="34" y="115"/>
                      </a:cubicBezTo>
                      <a:cubicBezTo>
                        <a:pt x="35" y="115"/>
                        <a:pt x="36" y="116"/>
                        <a:pt x="37" y="116"/>
                      </a:cubicBezTo>
                      <a:cubicBezTo>
                        <a:pt x="38" y="115"/>
                        <a:pt x="38" y="113"/>
                        <a:pt x="39" y="112"/>
                      </a:cubicBezTo>
                      <a:cubicBezTo>
                        <a:pt x="41" y="111"/>
                        <a:pt x="44" y="111"/>
                        <a:pt x="47" y="111"/>
                      </a:cubicBezTo>
                      <a:cubicBezTo>
                        <a:pt x="50" y="110"/>
                        <a:pt x="53" y="109"/>
                        <a:pt x="55" y="111"/>
                      </a:cubicBezTo>
                      <a:cubicBezTo>
                        <a:pt x="57" y="112"/>
                        <a:pt x="55" y="114"/>
                        <a:pt x="54" y="116"/>
                      </a:cubicBezTo>
                      <a:cubicBezTo>
                        <a:pt x="54" y="117"/>
                        <a:pt x="52" y="118"/>
                        <a:pt x="52" y="119"/>
                      </a:cubicBezTo>
                      <a:cubicBezTo>
                        <a:pt x="54" y="120"/>
                        <a:pt x="53" y="125"/>
                        <a:pt x="55" y="127"/>
                      </a:cubicBezTo>
                      <a:cubicBezTo>
                        <a:pt x="56" y="129"/>
                        <a:pt x="58" y="132"/>
                        <a:pt x="61" y="131"/>
                      </a:cubicBezTo>
                      <a:cubicBezTo>
                        <a:pt x="63" y="131"/>
                        <a:pt x="64" y="128"/>
                        <a:pt x="65" y="126"/>
                      </a:cubicBezTo>
                      <a:cubicBezTo>
                        <a:pt x="66" y="123"/>
                        <a:pt x="65" y="120"/>
                        <a:pt x="67" y="119"/>
                      </a:cubicBezTo>
                      <a:cubicBezTo>
                        <a:pt x="69" y="117"/>
                        <a:pt x="73" y="119"/>
                        <a:pt x="74" y="117"/>
                      </a:cubicBezTo>
                      <a:cubicBezTo>
                        <a:pt x="75" y="116"/>
                        <a:pt x="71" y="115"/>
                        <a:pt x="70" y="113"/>
                      </a:cubicBezTo>
                      <a:cubicBezTo>
                        <a:pt x="69" y="111"/>
                        <a:pt x="69" y="108"/>
                        <a:pt x="69" y="105"/>
                      </a:cubicBezTo>
                      <a:cubicBezTo>
                        <a:pt x="70" y="104"/>
                        <a:pt x="71" y="106"/>
                        <a:pt x="72" y="107"/>
                      </a:cubicBezTo>
                      <a:cubicBezTo>
                        <a:pt x="72" y="108"/>
                        <a:pt x="72" y="110"/>
                        <a:pt x="73" y="111"/>
                      </a:cubicBezTo>
                      <a:cubicBezTo>
                        <a:pt x="74" y="112"/>
                        <a:pt x="75" y="110"/>
                        <a:pt x="75" y="110"/>
                      </a:cubicBezTo>
                      <a:cubicBezTo>
                        <a:pt x="77" y="110"/>
                        <a:pt x="79" y="110"/>
                        <a:pt x="79" y="111"/>
                      </a:cubicBezTo>
                      <a:cubicBezTo>
                        <a:pt x="80" y="112"/>
                        <a:pt x="77" y="112"/>
                        <a:pt x="77" y="113"/>
                      </a:cubicBezTo>
                      <a:cubicBezTo>
                        <a:pt x="78" y="114"/>
                        <a:pt x="80" y="113"/>
                        <a:pt x="82" y="113"/>
                      </a:cubicBezTo>
                      <a:cubicBezTo>
                        <a:pt x="83" y="113"/>
                        <a:pt x="85" y="113"/>
                        <a:pt x="86" y="113"/>
                      </a:cubicBezTo>
                      <a:cubicBezTo>
                        <a:pt x="88" y="113"/>
                        <a:pt x="89" y="114"/>
                        <a:pt x="90" y="113"/>
                      </a:cubicBezTo>
                      <a:cubicBezTo>
                        <a:pt x="92" y="111"/>
                        <a:pt x="91" y="108"/>
                        <a:pt x="92" y="106"/>
                      </a:cubicBezTo>
                      <a:cubicBezTo>
                        <a:pt x="94" y="105"/>
                        <a:pt x="97" y="105"/>
                        <a:pt x="97" y="106"/>
                      </a:cubicBezTo>
                      <a:cubicBezTo>
                        <a:pt x="99" y="108"/>
                        <a:pt x="95" y="110"/>
                        <a:pt x="96" y="112"/>
                      </a:cubicBezTo>
                      <a:cubicBezTo>
                        <a:pt x="96" y="114"/>
                        <a:pt x="99" y="114"/>
                        <a:pt x="100" y="113"/>
                      </a:cubicBezTo>
                      <a:cubicBezTo>
                        <a:pt x="101" y="111"/>
                        <a:pt x="100" y="107"/>
                        <a:pt x="102" y="104"/>
                      </a:cubicBezTo>
                      <a:cubicBezTo>
                        <a:pt x="102" y="103"/>
                        <a:pt x="104" y="105"/>
                        <a:pt x="105" y="104"/>
                      </a:cubicBezTo>
                      <a:cubicBezTo>
                        <a:pt x="105" y="102"/>
                        <a:pt x="103" y="100"/>
                        <a:pt x="103" y="98"/>
                      </a:cubicBezTo>
                      <a:cubicBezTo>
                        <a:pt x="104" y="96"/>
                        <a:pt x="105" y="95"/>
                        <a:pt x="106" y="95"/>
                      </a:cubicBezTo>
                      <a:cubicBezTo>
                        <a:pt x="108" y="95"/>
                        <a:pt x="110" y="96"/>
                        <a:pt x="110" y="98"/>
                      </a:cubicBezTo>
                      <a:cubicBezTo>
                        <a:pt x="111" y="99"/>
                        <a:pt x="108" y="100"/>
                        <a:pt x="108" y="102"/>
                      </a:cubicBezTo>
                      <a:cubicBezTo>
                        <a:pt x="107" y="103"/>
                        <a:pt x="108" y="105"/>
                        <a:pt x="109" y="106"/>
                      </a:cubicBezTo>
                      <a:cubicBezTo>
                        <a:pt x="109" y="107"/>
                        <a:pt x="108" y="109"/>
                        <a:pt x="109" y="109"/>
                      </a:cubicBezTo>
                      <a:cubicBezTo>
                        <a:pt x="111" y="108"/>
                        <a:pt x="114" y="106"/>
                        <a:pt x="116" y="105"/>
                      </a:cubicBezTo>
                      <a:cubicBezTo>
                        <a:pt x="118" y="103"/>
                        <a:pt x="115" y="100"/>
                        <a:pt x="116" y="97"/>
                      </a:cubicBezTo>
                      <a:cubicBezTo>
                        <a:pt x="117" y="96"/>
                        <a:pt x="120" y="96"/>
                        <a:pt x="120" y="95"/>
                      </a:cubicBezTo>
                      <a:cubicBezTo>
                        <a:pt x="120" y="92"/>
                        <a:pt x="117" y="91"/>
                        <a:pt x="116" y="89"/>
                      </a:cubicBezTo>
                      <a:cubicBezTo>
                        <a:pt x="115" y="86"/>
                        <a:pt x="115" y="82"/>
                        <a:pt x="115" y="79"/>
                      </a:cubicBezTo>
                      <a:cubicBezTo>
                        <a:pt x="115" y="78"/>
                        <a:pt x="116" y="77"/>
                        <a:pt x="117" y="76"/>
                      </a:cubicBezTo>
                      <a:cubicBezTo>
                        <a:pt x="117" y="73"/>
                        <a:pt x="117" y="70"/>
                        <a:pt x="117" y="68"/>
                      </a:cubicBezTo>
                      <a:cubicBezTo>
                        <a:pt x="116" y="65"/>
                        <a:pt x="113" y="63"/>
                        <a:pt x="113" y="60"/>
                      </a:cubicBezTo>
                      <a:cubicBezTo>
                        <a:pt x="113" y="57"/>
                        <a:pt x="114" y="53"/>
                        <a:pt x="116" y="51"/>
                      </a:cubicBezTo>
                      <a:cubicBezTo>
                        <a:pt x="117" y="50"/>
                        <a:pt x="120" y="52"/>
                        <a:pt x="121" y="51"/>
                      </a:cubicBezTo>
                      <a:cubicBezTo>
                        <a:pt x="122" y="50"/>
                        <a:pt x="119" y="48"/>
                        <a:pt x="120" y="47"/>
                      </a:cubicBezTo>
                      <a:cubicBezTo>
                        <a:pt x="120" y="45"/>
                        <a:pt x="122" y="44"/>
                        <a:pt x="123" y="42"/>
                      </a:cubicBezTo>
                      <a:cubicBezTo>
                        <a:pt x="123" y="40"/>
                        <a:pt x="122" y="38"/>
                        <a:pt x="122" y="35"/>
                      </a:cubicBezTo>
                      <a:cubicBezTo>
                        <a:pt x="121" y="32"/>
                        <a:pt x="120" y="29"/>
                        <a:pt x="119" y="27"/>
                      </a:cubicBezTo>
                      <a:cubicBezTo>
                        <a:pt x="118" y="25"/>
                        <a:pt x="116" y="24"/>
                        <a:pt x="116" y="23"/>
                      </a:cubicBezTo>
                      <a:cubicBezTo>
                        <a:pt x="115" y="21"/>
                        <a:pt x="114" y="18"/>
                        <a:pt x="113" y="16"/>
                      </a:cubicBezTo>
                      <a:cubicBezTo>
                        <a:pt x="113" y="15"/>
                        <a:pt x="111" y="13"/>
                        <a:pt x="111" y="12"/>
                      </a:cubicBezTo>
                      <a:cubicBezTo>
                        <a:pt x="110" y="8"/>
                        <a:pt x="111" y="3"/>
                        <a:pt x="109" y="1"/>
                      </a:cubicBezTo>
                      <a:cubicBezTo>
                        <a:pt x="107" y="1"/>
                        <a:pt x="104" y="0"/>
                        <a:pt x="10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7" name="Freeform 2889"/>
                <p:cNvSpPr>
                  <a:spLocks noChangeAspect="1"/>
                </p:cNvSpPr>
                <p:nvPr/>
              </p:nvSpPr>
              <p:spPr bwMode="auto">
                <a:xfrm>
                  <a:off x="7650163" y="3230563"/>
                  <a:ext cx="53975" cy="47625"/>
                </a:xfrm>
                <a:custGeom>
                  <a:avLst/>
                  <a:gdLst>
                    <a:gd name="T0" fmla="*/ 0 w 28"/>
                    <a:gd name="T1" fmla="*/ 16 h 25"/>
                    <a:gd name="T2" fmla="*/ 2 w 28"/>
                    <a:gd name="T3" fmla="*/ 26 h 25"/>
                    <a:gd name="T4" fmla="*/ 10 w 28"/>
                    <a:gd name="T5" fmla="*/ 29 h 25"/>
                    <a:gd name="T6" fmla="*/ 13 w 28"/>
                    <a:gd name="T7" fmla="*/ 29 h 25"/>
                    <a:gd name="T8" fmla="*/ 13 w 28"/>
                    <a:gd name="T9" fmla="*/ 24 h 25"/>
                    <a:gd name="T10" fmla="*/ 17 w 28"/>
                    <a:gd name="T11" fmla="*/ 17 h 25"/>
                    <a:gd name="T12" fmla="*/ 23 w 28"/>
                    <a:gd name="T13" fmla="*/ 18 h 25"/>
                    <a:gd name="T14" fmla="*/ 27 w 28"/>
                    <a:gd name="T15" fmla="*/ 20 h 25"/>
                    <a:gd name="T16" fmla="*/ 29 w 28"/>
                    <a:gd name="T17" fmla="*/ 13 h 25"/>
                    <a:gd name="T18" fmla="*/ 33 w 28"/>
                    <a:gd name="T19" fmla="*/ 8 h 25"/>
                    <a:gd name="T20" fmla="*/ 32 w 28"/>
                    <a:gd name="T21" fmla="*/ 6 h 25"/>
                    <a:gd name="T22" fmla="*/ 30 w 28"/>
                    <a:gd name="T23" fmla="*/ 1 h 25"/>
                    <a:gd name="T24" fmla="*/ 23 w 28"/>
                    <a:gd name="T25" fmla="*/ 1 h 25"/>
                    <a:gd name="T26" fmla="*/ 19 w 28"/>
                    <a:gd name="T27" fmla="*/ 1 h 25"/>
                    <a:gd name="T28" fmla="*/ 16 w 28"/>
                    <a:gd name="T29" fmla="*/ 8 h 25"/>
                    <a:gd name="T30" fmla="*/ 11 w 28"/>
                    <a:gd name="T31" fmla="*/ 8 h 25"/>
                    <a:gd name="T32" fmla="*/ 7 w 28"/>
                    <a:gd name="T33" fmla="*/ 6 h 25"/>
                    <a:gd name="T34" fmla="*/ 4 w 28"/>
                    <a:gd name="T35" fmla="*/ 10 h 25"/>
                    <a:gd name="T36" fmla="*/ 0 w 28"/>
                    <a:gd name="T37" fmla="*/ 16 h 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8"/>
                    <a:gd name="T58" fmla="*/ 0 h 25"/>
                    <a:gd name="T59" fmla="*/ 28 w 28"/>
                    <a:gd name="T60" fmla="*/ 25 h 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8" h="25">
                      <a:moveTo>
                        <a:pt x="0" y="13"/>
                      </a:moveTo>
                      <a:cubicBezTo>
                        <a:pt x="0" y="16"/>
                        <a:pt x="0" y="19"/>
                        <a:pt x="2" y="22"/>
                      </a:cubicBezTo>
                      <a:cubicBezTo>
                        <a:pt x="3" y="23"/>
                        <a:pt x="6" y="24"/>
                        <a:pt x="8" y="24"/>
                      </a:cubicBezTo>
                      <a:cubicBezTo>
                        <a:pt x="9" y="25"/>
                        <a:pt x="10" y="25"/>
                        <a:pt x="11" y="24"/>
                      </a:cubicBezTo>
                      <a:cubicBezTo>
                        <a:pt x="12" y="23"/>
                        <a:pt x="11" y="22"/>
                        <a:pt x="11" y="20"/>
                      </a:cubicBezTo>
                      <a:cubicBezTo>
                        <a:pt x="12" y="18"/>
                        <a:pt x="12" y="16"/>
                        <a:pt x="14" y="14"/>
                      </a:cubicBezTo>
                      <a:cubicBezTo>
                        <a:pt x="15" y="13"/>
                        <a:pt x="17" y="15"/>
                        <a:pt x="19" y="15"/>
                      </a:cubicBezTo>
                      <a:cubicBezTo>
                        <a:pt x="20" y="15"/>
                        <a:pt x="21" y="18"/>
                        <a:pt x="22" y="17"/>
                      </a:cubicBezTo>
                      <a:cubicBezTo>
                        <a:pt x="24" y="16"/>
                        <a:pt x="23" y="13"/>
                        <a:pt x="24" y="11"/>
                      </a:cubicBezTo>
                      <a:cubicBezTo>
                        <a:pt x="25" y="9"/>
                        <a:pt x="27" y="9"/>
                        <a:pt x="27" y="7"/>
                      </a:cubicBezTo>
                      <a:cubicBezTo>
                        <a:pt x="28" y="6"/>
                        <a:pt x="27" y="6"/>
                        <a:pt x="26" y="5"/>
                      </a:cubicBezTo>
                      <a:cubicBezTo>
                        <a:pt x="26" y="4"/>
                        <a:pt x="26" y="2"/>
                        <a:pt x="25" y="1"/>
                      </a:cubicBezTo>
                      <a:cubicBezTo>
                        <a:pt x="23" y="0"/>
                        <a:pt x="21" y="1"/>
                        <a:pt x="19" y="1"/>
                      </a:cubicBezTo>
                      <a:cubicBezTo>
                        <a:pt x="18" y="1"/>
                        <a:pt x="16" y="1"/>
                        <a:pt x="16" y="1"/>
                      </a:cubicBezTo>
                      <a:cubicBezTo>
                        <a:pt x="14" y="3"/>
                        <a:pt x="14" y="5"/>
                        <a:pt x="13" y="7"/>
                      </a:cubicBezTo>
                      <a:cubicBezTo>
                        <a:pt x="12" y="7"/>
                        <a:pt x="10" y="7"/>
                        <a:pt x="9" y="7"/>
                      </a:cubicBezTo>
                      <a:cubicBezTo>
                        <a:pt x="8" y="6"/>
                        <a:pt x="8" y="4"/>
                        <a:pt x="6" y="5"/>
                      </a:cubicBezTo>
                      <a:cubicBezTo>
                        <a:pt x="5" y="5"/>
                        <a:pt x="4" y="7"/>
                        <a:pt x="3" y="8"/>
                      </a:cubicBezTo>
                      <a:cubicBezTo>
                        <a:pt x="2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8" name="Freeform 2890"/>
                <p:cNvSpPr>
                  <a:spLocks noChangeAspect="1"/>
                </p:cNvSpPr>
                <p:nvPr/>
              </p:nvSpPr>
              <p:spPr bwMode="auto">
                <a:xfrm>
                  <a:off x="7700963" y="3221038"/>
                  <a:ext cx="4763" cy="9525"/>
                </a:xfrm>
                <a:custGeom>
                  <a:avLst/>
                  <a:gdLst>
                    <a:gd name="T0" fmla="*/ 0 w 3"/>
                    <a:gd name="T1" fmla="*/ 4 h 5"/>
                    <a:gd name="T2" fmla="*/ 2 w 3"/>
                    <a:gd name="T3" fmla="*/ 1 h 5"/>
                    <a:gd name="T4" fmla="*/ 2 w 3"/>
                    <a:gd name="T5" fmla="*/ 6 h 5"/>
                    <a:gd name="T6" fmla="*/ 0 w 3"/>
                    <a:gd name="T7" fmla="*/ 5 h 5"/>
                    <a:gd name="T8" fmla="*/ 0 w 3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0" y="3"/>
                      </a:moveTo>
                      <a:cubicBezTo>
                        <a:pt x="1" y="2"/>
                        <a:pt x="2" y="0"/>
                        <a:pt x="2" y="1"/>
                      </a:cubicBezTo>
                      <a:cubicBezTo>
                        <a:pt x="3" y="2"/>
                        <a:pt x="2" y="4"/>
                        <a:pt x="2" y="5"/>
                      </a:cubicBezTo>
                      <a:cubicBezTo>
                        <a:pt x="1" y="5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29" name="Freeform 2891"/>
                <p:cNvSpPr>
                  <a:spLocks noChangeAspect="1"/>
                </p:cNvSpPr>
                <p:nvPr/>
              </p:nvSpPr>
              <p:spPr bwMode="auto">
                <a:xfrm>
                  <a:off x="7656513" y="3171825"/>
                  <a:ext cx="6350" cy="476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1 h 3"/>
                    <a:gd name="T4" fmla="*/ 3 w 3"/>
                    <a:gd name="T5" fmla="*/ 3 h 3"/>
                    <a:gd name="T6" fmla="*/ 0 w 3"/>
                    <a:gd name="T7" fmla="*/ 2 h 3"/>
                    <a:gd name="T8" fmla="*/ 0 w 3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0" y="2"/>
                      </a:move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0" name="Freeform 2892"/>
                <p:cNvSpPr>
                  <a:spLocks noChangeAspect="1"/>
                </p:cNvSpPr>
                <p:nvPr/>
              </p:nvSpPr>
              <p:spPr bwMode="auto">
                <a:xfrm>
                  <a:off x="7581900" y="3243263"/>
                  <a:ext cx="6350" cy="6350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3 w 3"/>
                    <a:gd name="T5" fmla="*/ 4 h 3"/>
                    <a:gd name="T6" fmla="*/ 0 w 3"/>
                    <a:gd name="T7" fmla="*/ 3 h 3"/>
                    <a:gd name="T8" fmla="*/ 1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1" y="2"/>
                      </a:move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1"/>
                        <a:pt x="3" y="2"/>
                        <a:pt x="2" y="3"/>
                      </a:cubicBezTo>
                      <a:cubicBezTo>
                        <a:pt x="2" y="3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1" name="Freeform 2893"/>
                <p:cNvSpPr>
                  <a:spLocks noChangeAspect="1"/>
                </p:cNvSpPr>
                <p:nvPr/>
              </p:nvSpPr>
              <p:spPr bwMode="auto">
                <a:xfrm>
                  <a:off x="7618413" y="3346450"/>
                  <a:ext cx="6350" cy="9525"/>
                </a:xfrm>
                <a:custGeom>
                  <a:avLst/>
                  <a:gdLst>
                    <a:gd name="T0" fmla="*/ 0 w 3"/>
                    <a:gd name="T1" fmla="*/ 4 h 5"/>
                    <a:gd name="T2" fmla="*/ 3 w 3"/>
                    <a:gd name="T3" fmla="*/ 1 h 5"/>
                    <a:gd name="T4" fmla="*/ 3 w 3"/>
                    <a:gd name="T5" fmla="*/ 5 h 5"/>
                    <a:gd name="T6" fmla="*/ 0 w 3"/>
                    <a:gd name="T7" fmla="*/ 5 h 5"/>
                    <a:gd name="T8" fmla="*/ 0 w 3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0" y="3"/>
                      </a:moveTo>
                      <a:cubicBezTo>
                        <a:pt x="1" y="2"/>
                        <a:pt x="2" y="0"/>
                        <a:pt x="2" y="1"/>
                      </a:cubicBezTo>
                      <a:cubicBezTo>
                        <a:pt x="3" y="2"/>
                        <a:pt x="2" y="3"/>
                        <a:pt x="2" y="4"/>
                      </a:cubicBezTo>
                      <a:cubicBezTo>
                        <a:pt x="1" y="5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2" name="Freeform 2894"/>
                <p:cNvSpPr>
                  <a:spLocks noChangeAspect="1"/>
                </p:cNvSpPr>
                <p:nvPr/>
              </p:nvSpPr>
              <p:spPr bwMode="auto">
                <a:xfrm>
                  <a:off x="7564438" y="3275013"/>
                  <a:ext cx="7938" cy="9525"/>
                </a:xfrm>
                <a:custGeom>
                  <a:avLst/>
                  <a:gdLst>
                    <a:gd name="T0" fmla="*/ 0 w 4"/>
                    <a:gd name="T1" fmla="*/ 2 h 5"/>
                    <a:gd name="T2" fmla="*/ 4 w 4"/>
                    <a:gd name="T3" fmla="*/ 1 h 5"/>
                    <a:gd name="T4" fmla="*/ 3 w 4"/>
                    <a:gd name="T5" fmla="*/ 5 h 5"/>
                    <a:gd name="T6" fmla="*/ 0 w 4"/>
                    <a:gd name="T7" fmla="*/ 5 h 5"/>
                    <a:gd name="T8" fmla="*/ 0 w 4"/>
                    <a:gd name="T9" fmla="*/ 2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5"/>
                    <a:gd name="T17" fmla="*/ 4 w 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5">
                      <a:moveTo>
                        <a:pt x="0" y="2"/>
                      </a:moveTo>
                      <a:cubicBezTo>
                        <a:pt x="1" y="2"/>
                        <a:pt x="2" y="0"/>
                        <a:pt x="3" y="1"/>
                      </a:cubicBezTo>
                      <a:cubicBezTo>
                        <a:pt x="4" y="2"/>
                        <a:pt x="3" y="3"/>
                        <a:pt x="2" y="4"/>
                      </a:cubicBezTo>
                      <a:cubicBezTo>
                        <a:pt x="2" y="5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3" name="Freeform 2895"/>
                <p:cNvSpPr>
                  <a:spLocks noChangeAspect="1"/>
                </p:cNvSpPr>
                <p:nvPr/>
              </p:nvSpPr>
              <p:spPr bwMode="auto">
                <a:xfrm>
                  <a:off x="7572375" y="3267075"/>
                  <a:ext cx="6350" cy="9525"/>
                </a:xfrm>
                <a:custGeom>
                  <a:avLst/>
                  <a:gdLst>
                    <a:gd name="T0" fmla="*/ 0 w 3"/>
                    <a:gd name="T1" fmla="*/ 4 h 5"/>
                    <a:gd name="T2" fmla="*/ 3 w 3"/>
                    <a:gd name="T3" fmla="*/ 1 h 5"/>
                    <a:gd name="T4" fmla="*/ 3 w 3"/>
                    <a:gd name="T5" fmla="*/ 6 h 5"/>
                    <a:gd name="T6" fmla="*/ 1 w 3"/>
                    <a:gd name="T7" fmla="*/ 5 h 5"/>
                    <a:gd name="T8" fmla="*/ 0 w 3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0" y="3"/>
                      </a:moveTo>
                      <a:cubicBezTo>
                        <a:pt x="1" y="2"/>
                        <a:pt x="1" y="0"/>
                        <a:pt x="2" y="1"/>
                      </a:cubicBezTo>
                      <a:cubicBezTo>
                        <a:pt x="3" y="2"/>
                        <a:pt x="2" y="4"/>
                        <a:pt x="2" y="5"/>
                      </a:cubicBezTo>
                      <a:cubicBezTo>
                        <a:pt x="2" y="5"/>
                        <a:pt x="1" y="5"/>
                        <a:pt x="1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4" name="Freeform 2896"/>
                <p:cNvSpPr>
                  <a:spLocks noChangeAspect="1"/>
                </p:cNvSpPr>
                <p:nvPr/>
              </p:nvSpPr>
              <p:spPr bwMode="auto">
                <a:xfrm>
                  <a:off x="7586663" y="3246438"/>
                  <a:ext cx="58738" cy="82550"/>
                </a:xfrm>
                <a:custGeom>
                  <a:avLst/>
                  <a:gdLst>
                    <a:gd name="T0" fmla="*/ 32 w 31"/>
                    <a:gd name="T1" fmla="*/ 45 h 44"/>
                    <a:gd name="T2" fmla="*/ 33 w 31"/>
                    <a:gd name="T3" fmla="*/ 38 h 44"/>
                    <a:gd name="T4" fmla="*/ 31 w 31"/>
                    <a:gd name="T5" fmla="*/ 33 h 44"/>
                    <a:gd name="T6" fmla="*/ 33 w 31"/>
                    <a:gd name="T7" fmla="*/ 26 h 44"/>
                    <a:gd name="T8" fmla="*/ 37 w 31"/>
                    <a:gd name="T9" fmla="*/ 20 h 44"/>
                    <a:gd name="T10" fmla="*/ 37 w 31"/>
                    <a:gd name="T11" fmla="*/ 14 h 44"/>
                    <a:gd name="T12" fmla="*/ 33 w 31"/>
                    <a:gd name="T13" fmla="*/ 12 h 44"/>
                    <a:gd name="T14" fmla="*/ 30 w 31"/>
                    <a:gd name="T15" fmla="*/ 12 h 44"/>
                    <a:gd name="T16" fmla="*/ 31 w 31"/>
                    <a:gd name="T17" fmla="*/ 9 h 44"/>
                    <a:gd name="T18" fmla="*/ 32 w 31"/>
                    <a:gd name="T19" fmla="*/ 6 h 44"/>
                    <a:gd name="T20" fmla="*/ 29 w 31"/>
                    <a:gd name="T21" fmla="*/ 5 h 44"/>
                    <a:gd name="T22" fmla="*/ 26 w 31"/>
                    <a:gd name="T23" fmla="*/ 7 h 44"/>
                    <a:gd name="T24" fmla="*/ 21 w 31"/>
                    <a:gd name="T25" fmla="*/ 5 h 44"/>
                    <a:gd name="T26" fmla="*/ 20 w 31"/>
                    <a:gd name="T27" fmla="*/ 1 h 44"/>
                    <a:gd name="T28" fmla="*/ 16 w 31"/>
                    <a:gd name="T29" fmla="*/ 1 h 44"/>
                    <a:gd name="T30" fmla="*/ 13 w 31"/>
                    <a:gd name="T31" fmla="*/ 1 h 44"/>
                    <a:gd name="T32" fmla="*/ 11 w 31"/>
                    <a:gd name="T33" fmla="*/ 6 h 44"/>
                    <a:gd name="T34" fmla="*/ 7 w 31"/>
                    <a:gd name="T35" fmla="*/ 7 h 44"/>
                    <a:gd name="T36" fmla="*/ 5 w 31"/>
                    <a:gd name="T37" fmla="*/ 5 h 44"/>
                    <a:gd name="T38" fmla="*/ 0 w 31"/>
                    <a:gd name="T39" fmla="*/ 8 h 44"/>
                    <a:gd name="T40" fmla="*/ 1 w 31"/>
                    <a:gd name="T41" fmla="*/ 12 h 44"/>
                    <a:gd name="T42" fmla="*/ 7 w 31"/>
                    <a:gd name="T43" fmla="*/ 15 h 44"/>
                    <a:gd name="T44" fmla="*/ 7 w 31"/>
                    <a:gd name="T45" fmla="*/ 18 h 44"/>
                    <a:gd name="T46" fmla="*/ 2 w 31"/>
                    <a:gd name="T47" fmla="*/ 15 h 44"/>
                    <a:gd name="T48" fmla="*/ 4 w 31"/>
                    <a:gd name="T49" fmla="*/ 20 h 44"/>
                    <a:gd name="T50" fmla="*/ 6 w 31"/>
                    <a:gd name="T51" fmla="*/ 22 h 44"/>
                    <a:gd name="T52" fmla="*/ 8 w 31"/>
                    <a:gd name="T53" fmla="*/ 21 h 44"/>
                    <a:gd name="T54" fmla="*/ 12 w 31"/>
                    <a:gd name="T55" fmla="*/ 22 h 44"/>
                    <a:gd name="T56" fmla="*/ 10 w 31"/>
                    <a:gd name="T57" fmla="*/ 28 h 44"/>
                    <a:gd name="T58" fmla="*/ 13 w 31"/>
                    <a:gd name="T59" fmla="*/ 26 h 44"/>
                    <a:gd name="T60" fmla="*/ 13 w 31"/>
                    <a:gd name="T61" fmla="*/ 21 h 44"/>
                    <a:gd name="T62" fmla="*/ 11 w 31"/>
                    <a:gd name="T63" fmla="*/ 20 h 44"/>
                    <a:gd name="T64" fmla="*/ 11 w 31"/>
                    <a:gd name="T65" fmla="*/ 18 h 44"/>
                    <a:gd name="T66" fmla="*/ 10 w 31"/>
                    <a:gd name="T67" fmla="*/ 13 h 44"/>
                    <a:gd name="T68" fmla="*/ 14 w 31"/>
                    <a:gd name="T69" fmla="*/ 15 h 44"/>
                    <a:gd name="T70" fmla="*/ 17 w 31"/>
                    <a:gd name="T71" fmla="*/ 22 h 44"/>
                    <a:gd name="T72" fmla="*/ 18 w 31"/>
                    <a:gd name="T73" fmla="*/ 25 h 44"/>
                    <a:gd name="T74" fmla="*/ 14 w 31"/>
                    <a:gd name="T75" fmla="*/ 32 h 44"/>
                    <a:gd name="T76" fmla="*/ 13 w 31"/>
                    <a:gd name="T77" fmla="*/ 39 h 44"/>
                    <a:gd name="T78" fmla="*/ 17 w 31"/>
                    <a:gd name="T79" fmla="*/ 44 h 44"/>
                    <a:gd name="T80" fmla="*/ 16 w 31"/>
                    <a:gd name="T81" fmla="*/ 47 h 44"/>
                    <a:gd name="T82" fmla="*/ 21 w 31"/>
                    <a:gd name="T83" fmla="*/ 48 h 44"/>
                    <a:gd name="T84" fmla="*/ 19 w 31"/>
                    <a:gd name="T85" fmla="*/ 41 h 44"/>
                    <a:gd name="T86" fmla="*/ 24 w 31"/>
                    <a:gd name="T87" fmla="*/ 43 h 44"/>
                    <a:gd name="T88" fmla="*/ 23 w 31"/>
                    <a:gd name="T89" fmla="*/ 48 h 44"/>
                    <a:gd name="T90" fmla="*/ 23 w 31"/>
                    <a:gd name="T91" fmla="*/ 52 h 44"/>
                    <a:gd name="T92" fmla="*/ 29 w 31"/>
                    <a:gd name="T93" fmla="*/ 50 h 44"/>
                    <a:gd name="T94" fmla="*/ 29 w 31"/>
                    <a:gd name="T95" fmla="*/ 45 h 44"/>
                    <a:gd name="T96" fmla="*/ 32 w 31"/>
                    <a:gd name="T97" fmla="*/ 45 h 4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1"/>
                    <a:gd name="T148" fmla="*/ 0 h 44"/>
                    <a:gd name="T149" fmla="*/ 31 w 31"/>
                    <a:gd name="T150" fmla="*/ 44 h 4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1" h="44">
                      <a:moveTo>
                        <a:pt x="27" y="38"/>
                      </a:moveTo>
                      <a:cubicBezTo>
                        <a:pt x="28" y="36"/>
                        <a:pt x="28" y="34"/>
                        <a:pt x="28" y="32"/>
                      </a:cubicBezTo>
                      <a:cubicBezTo>
                        <a:pt x="27" y="31"/>
                        <a:pt x="26" y="29"/>
                        <a:pt x="26" y="28"/>
                      </a:cubicBezTo>
                      <a:cubicBezTo>
                        <a:pt x="27" y="26"/>
                        <a:pt x="27" y="24"/>
                        <a:pt x="28" y="22"/>
                      </a:cubicBezTo>
                      <a:cubicBezTo>
                        <a:pt x="29" y="20"/>
                        <a:pt x="30" y="18"/>
                        <a:pt x="31" y="17"/>
                      </a:cubicBezTo>
                      <a:cubicBezTo>
                        <a:pt x="31" y="15"/>
                        <a:pt x="31" y="13"/>
                        <a:pt x="31" y="12"/>
                      </a:cubicBezTo>
                      <a:cubicBezTo>
                        <a:pt x="30" y="11"/>
                        <a:pt x="29" y="10"/>
                        <a:pt x="28" y="10"/>
                      </a:cubicBezTo>
                      <a:cubicBezTo>
                        <a:pt x="27" y="10"/>
                        <a:pt x="25" y="11"/>
                        <a:pt x="25" y="10"/>
                      </a:cubicBezTo>
                      <a:cubicBezTo>
                        <a:pt x="24" y="9"/>
                        <a:pt x="26" y="9"/>
                        <a:pt x="26" y="8"/>
                      </a:cubicBezTo>
                      <a:cubicBezTo>
                        <a:pt x="27" y="7"/>
                        <a:pt x="27" y="5"/>
                        <a:pt x="27" y="5"/>
                      </a:cubicBezTo>
                      <a:cubicBezTo>
                        <a:pt x="26" y="4"/>
                        <a:pt x="25" y="3"/>
                        <a:pt x="24" y="4"/>
                      </a:cubicBezTo>
                      <a:cubicBezTo>
                        <a:pt x="23" y="4"/>
                        <a:pt x="23" y="6"/>
                        <a:pt x="22" y="6"/>
                      </a:cubicBezTo>
                      <a:cubicBezTo>
                        <a:pt x="21" y="6"/>
                        <a:pt x="19" y="5"/>
                        <a:pt x="18" y="4"/>
                      </a:cubicBezTo>
                      <a:cubicBezTo>
                        <a:pt x="17" y="3"/>
                        <a:pt x="17" y="1"/>
                        <a:pt x="17" y="1"/>
                      </a:cubicBezTo>
                      <a:cubicBezTo>
                        <a:pt x="15" y="0"/>
                        <a:pt x="14" y="1"/>
                        <a:pt x="13" y="1"/>
                      </a:cubicBezTo>
                      <a:cubicBezTo>
                        <a:pt x="12" y="1"/>
                        <a:pt x="11" y="0"/>
                        <a:pt x="11" y="1"/>
                      </a:cubicBezTo>
                      <a:cubicBezTo>
                        <a:pt x="10" y="2"/>
                        <a:pt x="10" y="4"/>
                        <a:pt x="9" y="5"/>
                      </a:cubicBezTo>
                      <a:cubicBezTo>
                        <a:pt x="9" y="6"/>
                        <a:pt x="7" y="6"/>
                        <a:pt x="6" y="6"/>
                      </a:cubicBezTo>
                      <a:cubicBezTo>
                        <a:pt x="5" y="5"/>
                        <a:pt x="4" y="4"/>
                        <a:pt x="4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0" y="8"/>
                        <a:pt x="0" y="9"/>
                        <a:pt x="1" y="10"/>
                      </a:cubicBezTo>
                      <a:cubicBezTo>
                        <a:pt x="2" y="11"/>
                        <a:pt x="5" y="11"/>
                        <a:pt x="6" y="13"/>
                      </a:cubicBezTo>
                      <a:cubicBezTo>
                        <a:pt x="7" y="13"/>
                        <a:pt x="7" y="15"/>
                        <a:pt x="6" y="15"/>
                      </a:cubicBezTo>
                      <a:cubicBezTo>
                        <a:pt x="4" y="15"/>
                        <a:pt x="3" y="12"/>
                        <a:pt x="2" y="13"/>
                      </a:cubicBezTo>
                      <a:cubicBezTo>
                        <a:pt x="1" y="13"/>
                        <a:pt x="2" y="16"/>
                        <a:pt x="3" y="17"/>
                      </a:cubicBezTo>
                      <a:cubicBezTo>
                        <a:pt x="3" y="18"/>
                        <a:pt x="4" y="19"/>
                        <a:pt x="5" y="19"/>
                      </a:cubicBezTo>
                      <a:cubicBezTo>
                        <a:pt x="6" y="19"/>
                        <a:pt x="7" y="18"/>
                        <a:pt x="7" y="18"/>
                      </a:cubicBezTo>
                      <a:cubicBezTo>
                        <a:pt x="8" y="18"/>
                        <a:pt x="9" y="18"/>
                        <a:pt x="10" y="19"/>
                      </a:cubicBezTo>
                      <a:cubicBezTo>
                        <a:pt x="10" y="20"/>
                        <a:pt x="7" y="22"/>
                        <a:pt x="8" y="24"/>
                      </a:cubicBezTo>
                      <a:cubicBezTo>
                        <a:pt x="8" y="25"/>
                        <a:pt x="10" y="23"/>
                        <a:pt x="11" y="22"/>
                      </a:cubicBezTo>
                      <a:cubicBezTo>
                        <a:pt x="12" y="21"/>
                        <a:pt x="12" y="20"/>
                        <a:pt x="11" y="18"/>
                      </a:cubicBezTo>
                      <a:cubicBezTo>
                        <a:pt x="11" y="18"/>
                        <a:pt x="9" y="18"/>
                        <a:pt x="9" y="17"/>
                      </a:cubicBezTo>
                      <a:cubicBezTo>
                        <a:pt x="9" y="16"/>
                        <a:pt x="9" y="16"/>
                        <a:pt x="9" y="15"/>
                      </a:cubicBezTo>
                      <a:cubicBezTo>
                        <a:pt x="9" y="13"/>
                        <a:pt x="7" y="12"/>
                        <a:pt x="8" y="11"/>
                      </a:cubicBezTo>
                      <a:cubicBezTo>
                        <a:pt x="9" y="10"/>
                        <a:pt x="11" y="12"/>
                        <a:pt x="12" y="13"/>
                      </a:cubicBezTo>
                      <a:cubicBezTo>
                        <a:pt x="14" y="15"/>
                        <a:pt x="14" y="17"/>
                        <a:pt x="14" y="19"/>
                      </a:cubicBezTo>
                      <a:cubicBezTo>
                        <a:pt x="15" y="19"/>
                        <a:pt x="15" y="20"/>
                        <a:pt x="15" y="21"/>
                      </a:cubicBezTo>
                      <a:cubicBezTo>
                        <a:pt x="14" y="23"/>
                        <a:pt x="13" y="25"/>
                        <a:pt x="12" y="27"/>
                      </a:cubicBezTo>
                      <a:cubicBezTo>
                        <a:pt x="12" y="29"/>
                        <a:pt x="11" y="31"/>
                        <a:pt x="11" y="33"/>
                      </a:cubicBezTo>
                      <a:cubicBezTo>
                        <a:pt x="12" y="34"/>
                        <a:pt x="14" y="35"/>
                        <a:pt x="14" y="37"/>
                      </a:cubicBezTo>
                      <a:cubicBezTo>
                        <a:pt x="14" y="38"/>
                        <a:pt x="12" y="39"/>
                        <a:pt x="13" y="40"/>
                      </a:cubicBezTo>
                      <a:cubicBezTo>
                        <a:pt x="14" y="42"/>
                        <a:pt x="17" y="43"/>
                        <a:pt x="18" y="41"/>
                      </a:cubicBezTo>
                      <a:cubicBezTo>
                        <a:pt x="19" y="40"/>
                        <a:pt x="16" y="37"/>
                        <a:pt x="16" y="35"/>
                      </a:cubicBezTo>
                      <a:cubicBezTo>
                        <a:pt x="17" y="34"/>
                        <a:pt x="19" y="35"/>
                        <a:pt x="20" y="36"/>
                      </a:cubicBezTo>
                      <a:cubicBezTo>
                        <a:pt x="20" y="37"/>
                        <a:pt x="19" y="39"/>
                        <a:pt x="19" y="41"/>
                      </a:cubicBezTo>
                      <a:cubicBezTo>
                        <a:pt x="19" y="42"/>
                        <a:pt x="18" y="44"/>
                        <a:pt x="19" y="44"/>
                      </a:cubicBezTo>
                      <a:cubicBezTo>
                        <a:pt x="21" y="44"/>
                        <a:pt x="23" y="43"/>
                        <a:pt x="24" y="42"/>
                      </a:cubicBezTo>
                      <a:cubicBezTo>
                        <a:pt x="25" y="41"/>
                        <a:pt x="23" y="39"/>
                        <a:pt x="24" y="38"/>
                      </a:cubicBezTo>
                      <a:cubicBezTo>
                        <a:pt x="24" y="37"/>
                        <a:pt x="26" y="39"/>
                        <a:pt x="27" y="3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5" name="Freeform 2897"/>
                <p:cNvSpPr>
                  <a:spLocks noChangeAspect="1"/>
                </p:cNvSpPr>
                <p:nvPr/>
              </p:nvSpPr>
              <p:spPr bwMode="auto">
                <a:xfrm>
                  <a:off x="7627938" y="3335338"/>
                  <a:ext cx="7938" cy="15875"/>
                </a:xfrm>
                <a:custGeom>
                  <a:avLst/>
                  <a:gdLst>
                    <a:gd name="T0" fmla="*/ 4 w 4"/>
                    <a:gd name="T1" fmla="*/ 0 h 8"/>
                    <a:gd name="T2" fmla="*/ 3 w 4"/>
                    <a:gd name="T3" fmla="*/ 10 h 8"/>
                    <a:gd name="T4" fmla="*/ 0 w 4"/>
                    <a:gd name="T5" fmla="*/ 9 h 8"/>
                    <a:gd name="T6" fmla="*/ 1 w 4"/>
                    <a:gd name="T7" fmla="*/ 1 h 8"/>
                    <a:gd name="T8" fmla="*/ 4 w 4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8"/>
                    <a:gd name="T17" fmla="*/ 4 w 4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8">
                      <a:moveTo>
                        <a:pt x="3" y="0"/>
                      </a:moveTo>
                      <a:cubicBezTo>
                        <a:pt x="4" y="3"/>
                        <a:pt x="3" y="5"/>
                        <a:pt x="2" y="8"/>
                      </a:cubicBezTo>
                      <a:cubicBezTo>
                        <a:pt x="2" y="8"/>
                        <a:pt x="1" y="8"/>
                        <a:pt x="0" y="7"/>
                      </a:cubicBezTo>
                      <a:cubicBezTo>
                        <a:pt x="0" y="5"/>
                        <a:pt x="0" y="3"/>
                        <a:pt x="1" y="1"/>
                      </a:cubicBezTo>
                      <a:cubicBezTo>
                        <a:pt x="1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6" name="Freeform 2898"/>
                <p:cNvSpPr>
                  <a:spLocks noChangeAspect="1"/>
                </p:cNvSpPr>
                <p:nvPr/>
              </p:nvSpPr>
              <p:spPr bwMode="auto">
                <a:xfrm>
                  <a:off x="7570788" y="3217863"/>
                  <a:ext cx="6350" cy="11113"/>
                </a:xfrm>
                <a:custGeom>
                  <a:avLst/>
                  <a:gdLst>
                    <a:gd name="T0" fmla="*/ 4 w 3"/>
                    <a:gd name="T1" fmla="*/ 0 h 6"/>
                    <a:gd name="T2" fmla="*/ 3 w 3"/>
                    <a:gd name="T3" fmla="*/ 7 h 6"/>
                    <a:gd name="T4" fmla="*/ 0 w 3"/>
                    <a:gd name="T5" fmla="*/ 7 h 6"/>
                    <a:gd name="T6" fmla="*/ 1 w 3"/>
                    <a:gd name="T7" fmla="*/ 1 h 6"/>
                    <a:gd name="T8" fmla="*/ 4 w 3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6"/>
                    <a:gd name="T17" fmla="*/ 3 w 3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6">
                      <a:moveTo>
                        <a:pt x="3" y="0"/>
                      </a:moveTo>
                      <a:cubicBezTo>
                        <a:pt x="3" y="2"/>
                        <a:pt x="3" y="4"/>
                        <a:pt x="2" y="6"/>
                      </a:cubicBezTo>
                      <a:cubicBezTo>
                        <a:pt x="2" y="6"/>
                        <a:pt x="0" y="6"/>
                        <a:pt x="0" y="6"/>
                      </a:cubicBezTo>
                      <a:cubicBezTo>
                        <a:pt x="0" y="4"/>
                        <a:pt x="0" y="2"/>
                        <a:pt x="1" y="1"/>
                      </a:cubicBezTo>
                      <a:cubicBezTo>
                        <a:pt x="1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7" name="Freeform 2899"/>
                <p:cNvSpPr>
                  <a:spLocks noChangeAspect="1"/>
                </p:cNvSpPr>
                <p:nvPr/>
              </p:nvSpPr>
              <p:spPr bwMode="auto">
                <a:xfrm>
                  <a:off x="7764463" y="3109913"/>
                  <a:ext cx="9525" cy="15875"/>
                </a:xfrm>
                <a:custGeom>
                  <a:avLst/>
                  <a:gdLst>
                    <a:gd name="T0" fmla="*/ 2 w 5"/>
                    <a:gd name="T1" fmla="*/ 1 h 8"/>
                    <a:gd name="T2" fmla="*/ 0 w 5"/>
                    <a:gd name="T3" fmla="*/ 6 h 8"/>
                    <a:gd name="T4" fmla="*/ 2 w 5"/>
                    <a:gd name="T5" fmla="*/ 6 h 8"/>
                    <a:gd name="T6" fmla="*/ 2 w 5"/>
                    <a:gd name="T7" fmla="*/ 10 h 8"/>
                    <a:gd name="T8" fmla="*/ 6 w 5"/>
                    <a:gd name="T9" fmla="*/ 5 h 8"/>
                    <a:gd name="T10" fmla="*/ 4 w 5"/>
                    <a:gd name="T11" fmla="*/ 5 h 8"/>
                    <a:gd name="T12" fmla="*/ 2 w 5"/>
                    <a:gd name="T13" fmla="*/ 1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"/>
                    <a:gd name="T22" fmla="*/ 0 h 8"/>
                    <a:gd name="T23" fmla="*/ 5 w 5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" h="8">
                      <a:moveTo>
                        <a:pt x="2" y="1"/>
                      </a:moveTo>
                      <a:cubicBezTo>
                        <a:pt x="0" y="1"/>
                        <a:pt x="0" y="4"/>
                        <a:pt x="0" y="5"/>
                      </a:cubicBezTo>
                      <a:cubicBezTo>
                        <a:pt x="0" y="6"/>
                        <a:pt x="1" y="5"/>
                        <a:pt x="2" y="5"/>
                      </a:cubicBezTo>
                      <a:cubicBezTo>
                        <a:pt x="2" y="6"/>
                        <a:pt x="1" y="8"/>
                        <a:pt x="2" y="8"/>
                      </a:cubicBezTo>
                      <a:cubicBezTo>
                        <a:pt x="3" y="8"/>
                        <a:pt x="4" y="6"/>
                        <a:pt x="5" y="4"/>
                      </a:cubicBezTo>
                      <a:cubicBezTo>
                        <a:pt x="5" y="4"/>
                        <a:pt x="4" y="4"/>
                        <a:pt x="3" y="4"/>
                      </a:cubicBezTo>
                      <a:cubicBezTo>
                        <a:pt x="3" y="3"/>
                        <a:pt x="3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8" name="Freeform 2900"/>
                <p:cNvSpPr>
                  <a:spLocks noChangeAspect="1"/>
                </p:cNvSpPr>
                <p:nvPr/>
              </p:nvSpPr>
              <p:spPr bwMode="auto">
                <a:xfrm>
                  <a:off x="6454775" y="3929063"/>
                  <a:ext cx="58738" cy="104775"/>
                </a:xfrm>
                <a:custGeom>
                  <a:avLst/>
                  <a:gdLst>
                    <a:gd name="T0" fmla="*/ 12 w 31"/>
                    <a:gd name="T1" fmla="*/ 1 h 55"/>
                    <a:gd name="T2" fmla="*/ 26 w 31"/>
                    <a:gd name="T3" fmla="*/ 24 h 55"/>
                    <a:gd name="T4" fmla="*/ 36 w 31"/>
                    <a:gd name="T5" fmla="*/ 44 h 55"/>
                    <a:gd name="T6" fmla="*/ 32 w 31"/>
                    <a:gd name="T7" fmla="*/ 59 h 55"/>
                    <a:gd name="T8" fmla="*/ 23 w 31"/>
                    <a:gd name="T9" fmla="*/ 64 h 55"/>
                    <a:gd name="T10" fmla="*/ 17 w 31"/>
                    <a:gd name="T11" fmla="*/ 66 h 55"/>
                    <a:gd name="T12" fmla="*/ 7 w 31"/>
                    <a:gd name="T13" fmla="*/ 56 h 55"/>
                    <a:gd name="T14" fmla="*/ 6 w 31"/>
                    <a:gd name="T15" fmla="*/ 47 h 55"/>
                    <a:gd name="T16" fmla="*/ 4 w 31"/>
                    <a:gd name="T17" fmla="*/ 37 h 55"/>
                    <a:gd name="T18" fmla="*/ 2 w 31"/>
                    <a:gd name="T19" fmla="*/ 31 h 55"/>
                    <a:gd name="T20" fmla="*/ 1 w 31"/>
                    <a:gd name="T21" fmla="*/ 24 h 55"/>
                    <a:gd name="T22" fmla="*/ 5 w 31"/>
                    <a:gd name="T23" fmla="*/ 31 h 55"/>
                    <a:gd name="T24" fmla="*/ 6 w 31"/>
                    <a:gd name="T25" fmla="*/ 19 h 55"/>
                    <a:gd name="T26" fmla="*/ 7 w 31"/>
                    <a:gd name="T27" fmla="*/ 10 h 55"/>
                    <a:gd name="T28" fmla="*/ 8 w 31"/>
                    <a:gd name="T29" fmla="*/ 6 h 55"/>
                    <a:gd name="T30" fmla="*/ 13 w 31"/>
                    <a:gd name="T31" fmla="*/ 8 h 55"/>
                    <a:gd name="T32" fmla="*/ 11 w 31"/>
                    <a:gd name="T33" fmla="*/ 4 h 55"/>
                    <a:gd name="T34" fmla="*/ 5 w 31"/>
                    <a:gd name="T35" fmla="*/ 1 h 55"/>
                    <a:gd name="T36" fmla="*/ 12 w 31"/>
                    <a:gd name="T37" fmla="*/ 1 h 5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1"/>
                    <a:gd name="T58" fmla="*/ 0 h 55"/>
                    <a:gd name="T59" fmla="*/ 31 w 31"/>
                    <a:gd name="T60" fmla="*/ 55 h 5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1" h="55">
                      <a:moveTo>
                        <a:pt x="10" y="1"/>
                      </a:moveTo>
                      <a:cubicBezTo>
                        <a:pt x="15" y="7"/>
                        <a:pt x="18" y="13"/>
                        <a:pt x="22" y="20"/>
                      </a:cubicBezTo>
                      <a:cubicBezTo>
                        <a:pt x="25" y="25"/>
                        <a:pt x="29" y="31"/>
                        <a:pt x="30" y="37"/>
                      </a:cubicBezTo>
                      <a:cubicBezTo>
                        <a:pt x="31" y="41"/>
                        <a:pt x="29" y="46"/>
                        <a:pt x="27" y="49"/>
                      </a:cubicBezTo>
                      <a:cubicBezTo>
                        <a:pt x="25" y="51"/>
                        <a:pt x="22" y="52"/>
                        <a:pt x="19" y="53"/>
                      </a:cubicBezTo>
                      <a:cubicBezTo>
                        <a:pt x="17" y="54"/>
                        <a:pt x="15" y="55"/>
                        <a:pt x="14" y="55"/>
                      </a:cubicBezTo>
                      <a:cubicBezTo>
                        <a:pt x="10" y="54"/>
                        <a:pt x="8" y="50"/>
                        <a:pt x="6" y="47"/>
                      </a:cubicBezTo>
                      <a:cubicBezTo>
                        <a:pt x="5" y="45"/>
                        <a:pt x="6" y="41"/>
                        <a:pt x="5" y="39"/>
                      </a:cubicBezTo>
                      <a:cubicBezTo>
                        <a:pt x="5" y="36"/>
                        <a:pt x="4" y="34"/>
                        <a:pt x="3" y="31"/>
                      </a:cubicBezTo>
                      <a:cubicBezTo>
                        <a:pt x="3" y="30"/>
                        <a:pt x="2" y="28"/>
                        <a:pt x="2" y="26"/>
                      </a:cubicBezTo>
                      <a:cubicBezTo>
                        <a:pt x="2" y="24"/>
                        <a:pt x="0" y="22"/>
                        <a:pt x="1" y="20"/>
                      </a:cubicBezTo>
                      <a:cubicBezTo>
                        <a:pt x="3" y="22"/>
                        <a:pt x="2" y="27"/>
                        <a:pt x="4" y="26"/>
                      </a:cubicBezTo>
                      <a:cubicBezTo>
                        <a:pt x="4" y="22"/>
                        <a:pt x="4" y="19"/>
                        <a:pt x="5" y="16"/>
                      </a:cubicBezTo>
                      <a:cubicBezTo>
                        <a:pt x="5" y="14"/>
                        <a:pt x="6" y="11"/>
                        <a:pt x="6" y="8"/>
                      </a:cubicBezTo>
                      <a:cubicBezTo>
                        <a:pt x="7" y="7"/>
                        <a:pt x="7" y="6"/>
                        <a:pt x="7" y="5"/>
                      </a:cubicBezTo>
                      <a:cubicBezTo>
                        <a:pt x="9" y="5"/>
                        <a:pt x="11" y="8"/>
                        <a:pt x="11" y="7"/>
                      </a:cubicBezTo>
                      <a:cubicBezTo>
                        <a:pt x="12" y="5"/>
                        <a:pt x="10" y="4"/>
                        <a:pt x="9" y="3"/>
                      </a:cubicBezTo>
                      <a:cubicBezTo>
                        <a:pt x="7" y="2"/>
                        <a:pt x="6" y="2"/>
                        <a:pt x="4" y="1"/>
                      </a:cubicBezTo>
                      <a:cubicBezTo>
                        <a:pt x="7" y="0"/>
                        <a:pt x="9" y="0"/>
                        <a:pt x="1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9" name="Freeform 2901"/>
                <p:cNvSpPr>
                  <a:spLocks noChangeAspect="1"/>
                </p:cNvSpPr>
                <p:nvPr/>
              </p:nvSpPr>
              <p:spPr bwMode="auto">
                <a:xfrm>
                  <a:off x="6792913" y="4002088"/>
                  <a:ext cx="9525" cy="15875"/>
                </a:xfrm>
                <a:custGeom>
                  <a:avLst/>
                  <a:gdLst>
                    <a:gd name="T0" fmla="*/ 0 w 5"/>
                    <a:gd name="T1" fmla="*/ 1 h 8"/>
                    <a:gd name="T2" fmla="*/ 4 w 5"/>
                    <a:gd name="T3" fmla="*/ 1 h 8"/>
                    <a:gd name="T4" fmla="*/ 5 w 5"/>
                    <a:gd name="T5" fmla="*/ 9 h 8"/>
                    <a:gd name="T6" fmla="*/ 0 w 5"/>
                    <a:gd name="T7" fmla="*/ 6 h 8"/>
                    <a:gd name="T8" fmla="*/ 0 w 5"/>
                    <a:gd name="T9" fmla="*/ 1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8"/>
                    <a:gd name="T17" fmla="*/ 5 w 5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8">
                      <a:moveTo>
                        <a:pt x="0" y="1"/>
                      </a:moveTo>
                      <a:cubicBezTo>
                        <a:pt x="1" y="0"/>
                        <a:pt x="3" y="0"/>
                        <a:pt x="3" y="1"/>
                      </a:cubicBezTo>
                      <a:cubicBezTo>
                        <a:pt x="4" y="2"/>
                        <a:pt x="5" y="5"/>
                        <a:pt x="4" y="7"/>
                      </a:cubicBezTo>
                      <a:cubicBezTo>
                        <a:pt x="3" y="8"/>
                        <a:pt x="1" y="6"/>
                        <a:pt x="0" y="5"/>
                      </a:cubicBezTo>
                      <a:cubicBezTo>
                        <a:pt x="0" y="4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0" name="Freeform 2902"/>
                <p:cNvSpPr>
                  <a:spLocks noChangeAspect="1"/>
                </p:cNvSpPr>
                <p:nvPr/>
              </p:nvSpPr>
              <p:spPr bwMode="auto">
                <a:xfrm>
                  <a:off x="6831013" y="4040188"/>
                  <a:ext cx="273050" cy="320675"/>
                </a:xfrm>
                <a:custGeom>
                  <a:avLst/>
                  <a:gdLst>
                    <a:gd name="T0" fmla="*/ 11 w 143"/>
                    <a:gd name="T1" fmla="*/ 1 h 168"/>
                    <a:gd name="T2" fmla="*/ 37 w 143"/>
                    <a:gd name="T3" fmla="*/ 11 h 168"/>
                    <a:gd name="T4" fmla="*/ 45 w 143"/>
                    <a:gd name="T5" fmla="*/ 22 h 168"/>
                    <a:gd name="T6" fmla="*/ 48 w 143"/>
                    <a:gd name="T7" fmla="*/ 29 h 168"/>
                    <a:gd name="T8" fmla="*/ 59 w 143"/>
                    <a:gd name="T9" fmla="*/ 36 h 168"/>
                    <a:gd name="T10" fmla="*/ 79 w 143"/>
                    <a:gd name="T11" fmla="*/ 55 h 168"/>
                    <a:gd name="T12" fmla="*/ 88 w 143"/>
                    <a:gd name="T13" fmla="*/ 61 h 168"/>
                    <a:gd name="T14" fmla="*/ 90 w 143"/>
                    <a:gd name="T15" fmla="*/ 59 h 168"/>
                    <a:gd name="T16" fmla="*/ 100 w 143"/>
                    <a:gd name="T17" fmla="*/ 65 h 168"/>
                    <a:gd name="T18" fmla="*/ 107 w 143"/>
                    <a:gd name="T19" fmla="*/ 72 h 168"/>
                    <a:gd name="T20" fmla="*/ 113 w 143"/>
                    <a:gd name="T21" fmla="*/ 82 h 168"/>
                    <a:gd name="T22" fmla="*/ 124 w 143"/>
                    <a:gd name="T23" fmla="*/ 90 h 168"/>
                    <a:gd name="T24" fmla="*/ 137 w 143"/>
                    <a:gd name="T25" fmla="*/ 97 h 168"/>
                    <a:gd name="T26" fmla="*/ 136 w 143"/>
                    <a:gd name="T27" fmla="*/ 103 h 168"/>
                    <a:gd name="T28" fmla="*/ 136 w 143"/>
                    <a:gd name="T29" fmla="*/ 115 h 168"/>
                    <a:gd name="T30" fmla="*/ 148 w 143"/>
                    <a:gd name="T31" fmla="*/ 130 h 168"/>
                    <a:gd name="T32" fmla="*/ 150 w 143"/>
                    <a:gd name="T33" fmla="*/ 139 h 168"/>
                    <a:gd name="T34" fmla="*/ 171 w 143"/>
                    <a:gd name="T35" fmla="*/ 151 h 168"/>
                    <a:gd name="T36" fmla="*/ 166 w 143"/>
                    <a:gd name="T37" fmla="*/ 185 h 168"/>
                    <a:gd name="T38" fmla="*/ 158 w 143"/>
                    <a:gd name="T39" fmla="*/ 192 h 168"/>
                    <a:gd name="T40" fmla="*/ 148 w 143"/>
                    <a:gd name="T41" fmla="*/ 194 h 168"/>
                    <a:gd name="T42" fmla="*/ 141 w 143"/>
                    <a:gd name="T43" fmla="*/ 194 h 168"/>
                    <a:gd name="T44" fmla="*/ 109 w 143"/>
                    <a:gd name="T45" fmla="*/ 160 h 168"/>
                    <a:gd name="T46" fmla="*/ 96 w 143"/>
                    <a:gd name="T47" fmla="*/ 144 h 168"/>
                    <a:gd name="T48" fmla="*/ 90 w 143"/>
                    <a:gd name="T49" fmla="*/ 131 h 168"/>
                    <a:gd name="T50" fmla="*/ 78 w 143"/>
                    <a:gd name="T51" fmla="*/ 106 h 168"/>
                    <a:gd name="T52" fmla="*/ 75 w 143"/>
                    <a:gd name="T53" fmla="*/ 99 h 168"/>
                    <a:gd name="T54" fmla="*/ 65 w 143"/>
                    <a:gd name="T55" fmla="*/ 95 h 168"/>
                    <a:gd name="T56" fmla="*/ 58 w 143"/>
                    <a:gd name="T57" fmla="*/ 72 h 168"/>
                    <a:gd name="T58" fmla="*/ 55 w 143"/>
                    <a:gd name="T59" fmla="*/ 67 h 168"/>
                    <a:gd name="T60" fmla="*/ 43 w 143"/>
                    <a:gd name="T61" fmla="*/ 59 h 168"/>
                    <a:gd name="T62" fmla="*/ 30 w 143"/>
                    <a:gd name="T63" fmla="*/ 36 h 168"/>
                    <a:gd name="T64" fmla="*/ 7 w 143"/>
                    <a:gd name="T65" fmla="*/ 18 h 168"/>
                    <a:gd name="T66" fmla="*/ 1 w 143"/>
                    <a:gd name="T67" fmla="*/ 1 h 16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43"/>
                    <a:gd name="T103" fmla="*/ 0 h 168"/>
                    <a:gd name="T104" fmla="*/ 143 w 143"/>
                    <a:gd name="T105" fmla="*/ 168 h 16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43" h="168">
                      <a:moveTo>
                        <a:pt x="1" y="1"/>
                      </a:moveTo>
                      <a:cubicBezTo>
                        <a:pt x="3" y="0"/>
                        <a:pt x="6" y="0"/>
                        <a:pt x="9" y="1"/>
                      </a:cubicBezTo>
                      <a:cubicBezTo>
                        <a:pt x="11" y="2"/>
                        <a:pt x="11" y="6"/>
                        <a:pt x="13" y="7"/>
                      </a:cubicBezTo>
                      <a:cubicBezTo>
                        <a:pt x="19" y="9"/>
                        <a:pt x="26" y="7"/>
                        <a:pt x="31" y="9"/>
                      </a:cubicBezTo>
                      <a:cubicBezTo>
                        <a:pt x="34" y="10"/>
                        <a:pt x="36" y="12"/>
                        <a:pt x="37" y="15"/>
                      </a:cubicBezTo>
                      <a:cubicBezTo>
                        <a:pt x="38" y="16"/>
                        <a:pt x="36" y="17"/>
                        <a:pt x="37" y="18"/>
                      </a:cubicBezTo>
                      <a:cubicBezTo>
                        <a:pt x="38" y="20"/>
                        <a:pt x="41" y="20"/>
                        <a:pt x="42" y="21"/>
                      </a:cubicBezTo>
                      <a:cubicBezTo>
                        <a:pt x="42" y="22"/>
                        <a:pt x="39" y="23"/>
                        <a:pt x="40" y="24"/>
                      </a:cubicBezTo>
                      <a:cubicBezTo>
                        <a:pt x="42" y="25"/>
                        <a:pt x="46" y="24"/>
                        <a:pt x="48" y="26"/>
                      </a:cubicBezTo>
                      <a:cubicBezTo>
                        <a:pt x="49" y="27"/>
                        <a:pt x="48" y="29"/>
                        <a:pt x="49" y="30"/>
                      </a:cubicBezTo>
                      <a:cubicBezTo>
                        <a:pt x="52" y="33"/>
                        <a:pt x="56" y="34"/>
                        <a:pt x="59" y="36"/>
                      </a:cubicBezTo>
                      <a:cubicBezTo>
                        <a:pt x="62" y="39"/>
                        <a:pt x="63" y="44"/>
                        <a:pt x="66" y="46"/>
                      </a:cubicBezTo>
                      <a:cubicBezTo>
                        <a:pt x="67" y="47"/>
                        <a:pt x="67" y="43"/>
                        <a:pt x="68" y="44"/>
                      </a:cubicBezTo>
                      <a:cubicBezTo>
                        <a:pt x="70" y="45"/>
                        <a:pt x="71" y="49"/>
                        <a:pt x="73" y="51"/>
                      </a:cubicBezTo>
                      <a:cubicBezTo>
                        <a:pt x="73" y="52"/>
                        <a:pt x="75" y="54"/>
                        <a:pt x="76" y="54"/>
                      </a:cubicBezTo>
                      <a:cubicBezTo>
                        <a:pt x="77" y="53"/>
                        <a:pt x="74" y="50"/>
                        <a:pt x="75" y="49"/>
                      </a:cubicBezTo>
                      <a:cubicBezTo>
                        <a:pt x="75" y="48"/>
                        <a:pt x="77" y="47"/>
                        <a:pt x="79" y="48"/>
                      </a:cubicBezTo>
                      <a:cubicBezTo>
                        <a:pt x="81" y="49"/>
                        <a:pt x="82" y="52"/>
                        <a:pt x="83" y="54"/>
                      </a:cubicBezTo>
                      <a:cubicBezTo>
                        <a:pt x="84" y="55"/>
                        <a:pt x="82" y="58"/>
                        <a:pt x="83" y="59"/>
                      </a:cubicBezTo>
                      <a:cubicBezTo>
                        <a:pt x="85" y="60"/>
                        <a:pt x="87" y="59"/>
                        <a:pt x="89" y="60"/>
                      </a:cubicBezTo>
                      <a:cubicBezTo>
                        <a:pt x="90" y="60"/>
                        <a:pt x="91" y="61"/>
                        <a:pt x="91" y="61"/>
                      </a:cubicBezTo>
                      <a:cubicBezTo>
                        <a:pt x="93" y="64"/>
                        <a:pt x="92" y="67"/>
                        <a:pt x="94" y="68"/>
                      </a:cubicBezTo>
                      <a:cubicBezTo>
                        <a:pt x="96" y="70"/>
                        <a:pt x="100" y="70"/>
                        <a:pt x="102" y="71"/>
                      </a:cubicBezTo>
                      <a:cubicBezTo>
                        <a:pt x="103" y="72"/>
                        <a:pt x="102" y="74"/>
                        <a:pt x="103" y="75"/>
                      </a:cubicBezTo>
                      <a:cubicBezTo>
                        <a:pt x="104" y="76"/>
                        <a:pt x="106" y="74"/>
                        <a:pt x="108" y="75"/>
                      </a:cubicBezTo>
                      <a:cubicBezTo>
                        <a:pt x="110" y="77"/>
                        <a:pt x="114" y="78"/>
                        <a:pt x="114" y="81"/>
                      </a:cubicBezTo>
                      <a:cubicBezTo>
                        <a:pt x="115" y="83"/>
                        <a:pt x="111" y="82"/>
                        <a:pt x="110" y="84"/>
                      </a:cubicBezTo>
                      <a:cubicBezTo>
                        <a:pt x="109" y="85"/>
                        <a:pt x="113" y="85"/>
                        <a:pt x="113" y="86"/>
                      </a:cubicBezTo>
                      <a:cubicBezTo>
                        <a:pt x="112" y="89"/>
                        <a:pt x="108" y="90"/>
                        <a:pt x="108" y="93"/>
                      </a:cubicBezTo>
                      <a:cubicBezTo>
                        <a:pt x="108" y="95"/>
                        <a:pt x="111" y="95"/>
                        <a:pt x="113" y="96"/>
                      </a:cubicBezTo>
                      <a:cubicBezTo>
                        <a:pt x="115" y="97"/>
                        <a:pt x="118" y="96"/>
                        <a:pt x="120" y="98"/>
                      </a:cubicBezTo>
                      <a:cubicBezTo>
                        <a:pt x="122" y="101"/>
                        <a:pt x="121" y="105"/>
                        <a:pt x="123" y="108"/>
                      </a:cubicBezTo>
                      <a:cubicBezTo>
                        <a:pt x="124" y="110"/>
                        <a:pt x="127" y="110"/>
                        <a:pt x="128" y="112"/>
                      </a:cubicBezTo>
                      <a:cubicBezTo>
                        <a:pt x="128" y="114"/>
                        <a:pt x="124" y="115"/>
                        <a:pt x="125" y="116"/>
                      </a:cubicBezTo>
                      <a:cubicBezTo>
                        <a:pt x="128" y="118"/>
                        <a:pt x="133" y="116"/>
                        <a:pt x="136" y="118"/>
                      </a:cubicBezTo>
                      <a:cubicBezTo>
                        <a:pt x="139" y="119"/>
                        <a:pt x="141" y="123"/>
                        <a:pt x="142" y="126"/>
                      </a:cubicBezTo>
                      <a:cubicBezTo>
                        <a:pt x="143" y="129"/>
                        <a:pt x="140" y="131"/>
                        <a:pt x="139" y="134"/>
                      </a:cubicBezTo>
                      <a:cubicBezTo>
                        <a:pt x="138" y="141"/>
                        <a:pt x="139" y="148"/>
                        <a:pt x="138" y="154"/>
                      </a:cubicBezTo>
                      <a:cubicBezTo>
                        <a:pt x="137" y="158"/>
                        <a:pt x="138" y="162"/>
                        <a:pt x="136" y="165"/>
                      </a:cubicBezTo>
                      <a:cubicBezTo>
                        <a:pt x="134" y="166"/>
                        <a:pt x="133" y="160"/>
                        <a:pt x="131" y="160"/>
                      </a:cubicBezTo>
                      <a:cubicBezTo>
                        <a:pt x="129" y="159"/>
                        <a:pt x="131" y="164"/>
                        <a:pt x="130" y="164"/>
                      </a:cubicBezTo>
                      <a:cubicBezTo>
                        <a:pt x="128" y="165"/>
                        <a:pt x="125" y="160"/>
                        <a:pt x="123" y="161"/>
                      </a:cubicBezTo>
                      <a:cubicBezTo>
                        <a:pt x="121" y="162"/>
                        <a:pt x="125" y="168"/>
                        <a:pt x="123" y="168"/>
                      </a:cubicBezTo>
                      <a:cubicBezTo>
                        <a:pt x="120" y="167"/>
                        <a:pt x="119" y="163"/>
                        <a:pt x="117" y="161"/>
                      </a:cubicBezTo>
                      <a:cubicBezTo>
                        <a:pt x="112" y="156"/>
                        <a:pt x="107" y="153"/>
                        <a:pt x="102" y="148"/>
                      </a:cubicBezTo>
                      <a:cubicBezTo>
                        <a:pt x="98" y="143"/>
                        <a:pt x="95" y="138"/>
                        <a:pt x="91" y="133"/>
                      </a:cubicBezTo>
                      <a:cubicBezTo>
                        <a:pt x="90" y="132"/>
                        <a:pt x="87" y="132"/>
                        <a:pt x="86" y="131"/>
                      </a:cubicBezTo>
                      <a:cubicBezTo>
                        <a:pt x="84" y="127"/>
                        <a:pt x="83" y="123"/>
                        <a:pt x="80" y="120"/>
                      </a:cubicBezTo>
                      <a:cubicBezTo>
                        <a:pt x="79" y="117"/>
                        <a:pt x="76" y="115"/>
                        <a:pt x="75" y="113"/>
                      </a:cubicBezTo>
                      <a:cubicBezTo>
                        <a:pt x="74" y="112"/>
                        <a:pt x="75" y="110"/>
                        <a:pt x="75" y="109"/>
                      </a:cubicBezTo>
                      <a:cubicBezTo>
                        <a:pt x="74" y="106"/>
                        <a:pt x="73" y="103"/>
                        <a:pt x="71" y="99"/>
                      </a:cubicBezTo>
                      <a:cubicBezTo>
                        <a:pt x="69" y="95"/>
                        <a:pt x="68" y="91"/>
                        <a:pt x="65" y="88"/>
                      </a:cubicBezTo>
                      <a:cubicBezTo>
                        <a:pt x="64" y="87"/>
                        <a:pt x="62" y="88"/>
                        <a:pt x="62" y="87"/>
                      </a:cubicBezTo>
                      <a:cubicBezTo>
                        <a:pt x="61" y="86"/>
                        <a:pt x="62" y="83"/>
                        <a:pt x="62" y="82"/>
                      </a:cubicBezTo>
                      <a:cubicBezTo>
                        <a:pt x="61" y="80"/>
                        <a:pt x="59" y="79"/>
                        <a:pt x="57" y="78"/>
                      </a:cubicBezTo>
                      <a:cubicBezTo>
                        <a:pt x="56" y="78"/>
                        <a:pt x="55" y="80"/>
                        <a:pt x="54" y="79"/>
                      </a:cubicBezTo>
                      <a:cubicBezTo>
                        <a:pt x="53" y="78"/>
                        <a:pt x="54" y="75"/>
                        <a:pt x="54" y="74"/>
                      </a:cubicBezTo>
                      <a:cubicBezTo>
                        <a:pt x="52" y="69"/>
                        <a:pt x="50" y="65"/>
                        <a:pt x="48" y="60"/>
                      </a:cubicBezTo>
                      <a:cubicBezTo>
                        <a:pt x="48" y="59"/>
                        <a:pt x="50" y="58"/>
                        <a:pt x="49" y="57"/>
                      </a:cubicBezTo>
                      <a:cubicBezTo>
                        <a:pt x="49" y="56"/>
                        <a:pt x="47" y="57"/>
                        <a:pt x="46" y="56"/>
                      </a:cubicBezTo>
                      <a:cubicBezTo>
                        <a:pt x="44" y="54"/>
                        <a:pt x="42" y="52"/>
                        <a:pt x="40" y="50"/>
                      </a:cubicBezTo>
                      <a:cubicBezTo>
                        <a:pt x="39" y="50"/>
                        <a:pt x="37" y="51"/>
                        <a:pt x="36" y="49"/>
                      </a:cubicBezTo>
                      <a:cubicBezTo>
                        <a:pt x="35" y="48"/>
                        <a:pt x="36" y="45"/>
                        <a:pt x="35" y="43"/>
                      </a:cubicBezTo>
                      <a:cubicBezTo>
                        <a:pt x="33" y="38"/>
                        <a:pt x="29" y="34"/>
                        <a:pt x="25" y="30"/>
                      </a:cubicBezTo>
                      <a:cubicBezTo>
                        <a:pt x="23" y="28"/>
                        <a:pt x="20" y="28"/>
                        <a:pt x="18" y="27"/>
                      </a:cubicBezTo>
                      <a:cubicBezTo>
                        <a:pt x="13" y="23"/>
                        <a:pt x="9" y="20"/>
                        <a:pt x="6" y="15"/>
                      </a:cubicBezTo>
                      <a:cubicBezTo>
                        <a:pt x="4" y="12"/>
                        <a:pt x="3" y="9"/>
                        <a:pt x="2" y="5"/>
                      </a:cubicBezTo>
                      <a:cubicBezTo>
                        <a:pt x="1" y="4"/>
                        <a:pt x="0" y="2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1" name="Freeform 2903"/>
                <p:cNvSpPr>
                  <a:spLocks noChangeAspect="1"/>
                </p:cNvSpPr>
                <p:nvPr/>
              </p:nvSpPr>
              <p:spPr bwMode="auto">
                <a:xfrm>
                  <a:off x="6999288" y="4146550"/>
                  <a:ext cx="31750" cy="25400"/>
                </a:xfrm>
                <a:custGeom>
                  <a:avLst/>
                  <a:gdLst>
                    <a:gd name="T0" fmla="*/ 2 w 17"/>
                    <a:gd name="T1" fmla="*/ 1 h 13"/>
                    <a:gd name="T2" fmla="*/ 13 w 17"/>
                    <a:gd name="T3" fmla="*/ 5 h 13"/>
                    <a:gd name="T4" fmla="*/ 13 w 17"/>
                    <a:gd name="T5" fmla="*/ 11 h 13"/>
                    <a:gd name="T6" fmla="*/ 20 w 17"/>
                    <a:gd name="T7" fmla="*/ 14 h 13"/>
                    <a:gd name="T8" fmla="*/ 18 w 17"/>
                    <a:gd name="T9" fmla="*/ 16 h 13"/>
                    <a:gd name="T10" fmla="*/ 8 w 17"/>
                    <a:gd name="T11" fmla="*/ 14 h 13"/>
                    <a:gd name="T12" fmla="*/ 7 w 17"/>
                    <a:gd name="T13" fmla="*/ 6 h 13"/>
                    <a:gd name="T14" fmla="*/ 2 w 17"/>
                    <a:gd name="T15" fmla="*/ 1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13"/>
                    <a:gd name="T26" fmla="*/ 17 w 17"/>
                    <a:gd name="T27" fmla="*/ 13 h 1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13">
                      <a:moveTo>
                        <a:pt x="2" y="1"/>
                      </a:moveTo>
                      <a:cubicBezTo>
                        <a:pt x="5" y="0"/>
                        <a:pt x="8" y="2"/>
                        <a:pt x="11" y="4"/>
                      </a:cubicBezTo>
                      <a:cubicBezTo>
                        <a:pt x="12" y="5"/>
                        <a:pt x="10" y="8"/>
                        <a:pt x="11" y="9"/>
                      </a:cubicBezTo>
                      <a:cubicBezTo>
                        <a:pt x="12" y="10"/>
                        <a:pt x="15" y="9"/>
                        <a:pt x="17" y="11"/>
                      </a:cubicBezTo>
                      <a:cubicBezTo>
                        <a:pt x="17" y="11"/>
                        <a:pt x="16" y="13"/>
                        <a:pt x="15" y="13"/>
                      </a:cubicBezTo>
                      <a:cubicBezTo>
                        <a:pt x="12" y="13"/>
                        <a:pt x="9" y="12"/>
                        <a:pt x="7" y="11"/>
                      </a:cubicBezTo>
                      <a:cubicBezTo>
                        <a:pt x="6" y="9"/>
                        <a:pt x="7" y="6"/>
                        <a:pt x="6" y="5"/>
                      </a:cubicBezTo>
                      <a:cubicBezTo>
                        <a:pt x="5" y="3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2" name="Freeform 2904"/>
                <p:cNvSpPr>
                  <a:spLocks noChangeAspect="1"/>
                </p:cNvSpPr>
                <p:nvPr/>
              </p:nvSpPr>
              <p:spPr bwMode="auto">
                <a:xfrm>
                  <a:off x="6991350" y="4138613"/>
                  <a:ext cx="7938" cy="12700"/>
                </a:xfrm>
                <a:custGeom>
                  <a:avLst/>
                  <a:gdLst>
                    <a:gd name="T0" fmla="*/ 3 w 4"/>
                    <a:gd name="T1" fmla="*/ 0 h 6"/>
                    <a:gd name="T2" fmla="*/ 5 w 4"/>
                    <a:gd name="T3" fmla="*/ 3 h 6"/>
                    <a:gd name="T4" fmla="*/ 3 w 4"/>
                    <a:gd name="T5" fmla="*/ 7 h 6"/>
                    <a:gd name="T6" fmla="*/ 0 w 4"/>
                    <a:gd name="T7" fmla="*/ 4 h 6"/>
                    <a:gd name="T8" fmla="*/ 3 w 4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2" y="0"/>
                      </a:moveTo>
                      <a:cubicBezTo>
                        <a:pt x="3" y="0"/>
                        <a:pt x="4" y="1"/>
                        <a:pt x="4" y="2"/>
                      </a:cubicBezTo>
                      <a:cubicBezTo>
                        <a:pt x="4" y="3"/>
                        <a:pt x="3" y="5"/>
                        <a:pt x="2" y="5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0" y="2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3" name="Freeform 2905"/>
                <p:cNvSpPr>
                  <a:spLocks noChangeAspect="1"/>
                </p:cNvSpPr>
                <p:nvPr/>
              </p:nvSpPr>
              <p:spPr bwMode="auto">
                <a:xfrm>
                  <a:off x="7078663" y="4233863"/>
                  <a:ext cx="44450" cy="46038"/>
                </a:xfrm>
                <a:custGeom>
                  <a:avLst/>
                  <a:gdLst>
                    <a:gd name="T0" fmla="*/ 13 w 23"/>
                    <a:gd name="T1" fmla="*/ 1 h 24"/>
                    <a:gd name="T2" fmla="*/ 18 w 23"/>
                    <a:gd name="T3" fmla="*/ 17 h 24"/>
                    <a:gd name="T4" fmla="*/ 24 w 23"/>
                    <a:gd name="T5" fmla="*/ 21 h 24"/>
                    <a:gd name="T6" fmla="*/ 26 w 23"/>
                    <a:gd name="T7" fmla="*/ 29 h 24"/>
                    <a:gd name="T8" fmla="*/ 12 w 23"/>
                    <a:gd name="T9" fmla="*/ 21 h 24"/>
                    <a:gd name="T10" fmla="*/ 10 w 23"/>
                    <a:gd name="T11" fmla="*/ 12 h 24"/>
                    <a:gd name="T12" fmla="*/ 0 w 23"/>
                    <a:gd name="T13" fmla="*/ 11 h 24"/>
                    <a:gd name="T14" fmla="*/ 6 w 23"/>
                    <a:gd name="T15" fmla="*/ 4 h 24"/>
                    <a:gd name="T16" fmla="*/ 11 w 23"/>
                    <a:gd name="T17" fmla="*/ 4 h 24"/>
                    <a:gd name="T18" fmla="*/ 13 w 23"/>
                    <a:gd name="T19" fmla="*/ 1 h 2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"/>
                    <a:gd name="T31" fmla="*/ 0 h 24"/>
                    <a:gd name="T32" fmla="*/ 23 w 23"/>
                    <a:gd name="T33" fmla="*/ 24 h 2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" h="24">
                      <a:moveTo>
                        <a:pt x="11" y="1"/>
                      </a:moveTo>
                      <a:cubicBezTo>
                        <a:pt x="13" y="5"/>
                        <a:pt x="13" y="10"/>
                        <a:pt x="15" y="14"/>
                      </a:cubicBezTo>
                      <a:cubicBezTo>
                        <a:pt x="16" y="16"/>
                        <a:pt x="20" y="15"/>
                        <a:pt x="20" y="17"/>
                      </a:cubicBezTo>
                      <a:cubicBezTo>
                        <a:pt x="22" y="19"/>
                        <a:pt x="23" y="24"/>
                        <a:pt x="21" y="24"/>
                      </a:cubicBezTo>
                      <a:cubicBezTo>
                        <a:pt x="17" y="24"/>
                        <a:pt x="13" y="20"/>
                        <a:pt x="10" y="17"/>
                      </a:cubicBezTo>
                      <a:cubicBezTo>
                        <a:pt x="9" y="16"/>
                        <a:pt x="10" y="12"/>
                        <a:pt x="8" y="10"/>
                      </a:cubicBezTo>
                      <a:cubicBezTo>
                        <a:pt x="6" y="8"/>
                        <a:pt x="1" y="11"/>
                        <a:pt x="0" y="9"/>
                      </a:cubicBezTo>
                      <a:cubicBezTo>
                        <a:pt x="0" y="6"/>
                        <a:pt x="3" y="4"/>
                        <a:pt x="5" y="3"/>
                      </a:cubicBezTo>
                      <a:cubicBezTo>
                        <a:pt x="6" y="2"/>
                        <a:pt x="8" y="4"/>
                        <a:pt x="9" y="3"/>
                      </a:cubicBezTo>
                      <a:cubicBezTo>
                        <a:pt x="10" y="3"/>
                        <a:pt x="11" y="0"/>
                        <a:pt x="1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4" name="Freeform 2906"/>
                <p:cNvSpPr>
                  <a:spLocks noChangeAspect="1"/>
                </p:cNvSpPr>
                <p:nvPr/>
              </p:nvSpPr>
              <p:spPr bwMode="auto">
                <a:xfrm>
                  <a:off x="7138988" y="4260850"/>
                  <a:ext cx="20638" cy="25400"/>
                </a:xfrm>
                <a:custGeom>
                  <a:avLst/>
                  <a:gdLst>
                    <a:gd name="T0" fmla="*/ 4 w 11"/>
                    <a:gd name="T1" fmla="*/ 2 h 13"/>
                    <a:gd name="T2" fmla="*/ 12 w 11"/>
                    <a:gd name="T3" fmla="*/ 7 h 13"/>
                    <a:gd name="T4" fmla="*/ 6 w 11"/>
                    <a:gd name="T5" fmla="*/ 15 h 13"/>
                    <a:gd name="T6" fmla="*/ 5 w 11"/>
                    <a:gd name="T7" fmla="*/ 11 h 13"/>
                    <a:gd name="T8" fmla="*/ 1 w 11"/>
                    <a:gd name="T9" fmla="*/ 15 h 13"/>
                    <a:gd name="T10" fmla="*/ 4 w 11"/>
                    <a:gd name="T11" fmla="*/ 2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13"/>
                    <a:gd name="T20" fmla="*/ 11 w 11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13">
                      <a:moveTo>
                        <a:pt x="3" y="2"/>
                      </a:moveTo>
                      <a:cubicBezTo>
                        <a:pt x="5" y="0"/>
                        <a:pt x="9" y="3"/>
                        <a:pt x="10" y="6"/>
                      </a:cubicBezTo>
                      <a:cubicBezTo>
                        <a:pt x="11" y="9"/>
                        <a:pt x="8" y="11"/>
                        <a:pt x="5" y="12"/>
                      </a:cubicBezTo>
                      <a:cubicBezTo>
                        <a:pt x="4" y="13"/>
                        <a:pt x="5" y="10"/>
                        <a:pt x="4" y="9"/>
                      </a:cubicBezTo>
                      <a:cubicBezTo>
                        <a:pt x="3" y="9"/>
                        <a:pt x="1" y="13"/>
                        <a:pt x="1" y="12"/>
                      </a:cubicBezTo>
                      <a:cubicBezTo>
                        <a:pt x="0" y="8"/>
                        <a:pt x="0" y="3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5" name="Freeform 2907"/>
                <p:cNvSpPr>
                  <a:spLocks noChangeAspect="1"/>
                </p:cNvSpPr>
                <p:nvPr/>
              </p:nvSpPr>
              <p:spPr bwMode="auto">
                <a:xfrm>
                  <a:off x="6845300" y="4116388"/>
                  <a:ext cx="23813" cy="17463"/>
                </a:xfrm>
                <a:custGeom>
                  <a:avLst/>
                  <a:gdLst>
                    <a:gd name="T0" fmla="*/ 5 w 13"/>
                    <a:gd name="T1" fmla="*/ 0 h 9"/>
                    <a:gd name="T2" fmla="*/ 10 w 13"/>
                    <a:gd name="T3" fmla="*/ 6 h 9"/>
                    <a:gd name="T4" fmla="*/ 15 w 13"/>
                    <a:gd name="T5" fmla="*/ 7 h 9"/>
                    <a:gd name="T6" fmla="*/ 12 w 13"/>
                    <a:gd name="T7" fmla="*/ 11 h 9"/>
                    <a:gd name="T8" fmla="*/ 7 w 13"/>
                    <a:gd name="T9" fmla="*/ 7 h 9"/>
                    <a:gd name="T10" fmla="*/ 0 w 13"/>
                    <a:gd name="T11" fmla="*/ 5 h 9"/>
                    <a:gd name="T12" fmla="*/ 5 w 13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9"/>
                    <a:gd name="T23" fmla="*/ 13 w 13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9">
                      <a:moveTo>
                        <a:pt x="4" y="0"/>
                      </a:moveTo>
                      <a:cubicBezTo>
                        <a:pt x="6" y="0"/>
                        <a:pt x="7" y="4"/>
                        <a:pt x="9" y="5"/>
                      </a:cubicBezTo>
                      <a:cubicBezTo>
                        <a:pt x="10" y="6"/>
                        <a:pt x="12" y="5"/>
                        <a:pt x="13" y="6"/>
                      </a:cubicBezTo>
                      <a:cubicBezTo>
                        <a:pt x="13" y="7"/>
                        <a:pt x="12" y="9"/>
                        <a:pt x="10" y="9"/>
                      </a:cubicBezTo>
                      <a:cubicBezTo>
                        <a:pt x="9" y="9"/>
                        <a:pt x="8" y="6"/>
                        <a:pt x="6" y="6"/>
                      </a:cubicBezTo>
                      <a:cubicBezTo>
                        <a:pt x="4" y="5"/>
                        <a:pt x="1" y="6"/>
                        <a:pt x="0" y="4"/>
                      </a:cubicBezTo>
                      <a:cubicBezTo>
                        <a:pt x="0" y="3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6" name="Freeform 2908"/>
                <p:cNvSpPr>
                  <a:spLocks noChangeAspect="1"/>
                </p:cNvSpPr>
                <p:nvPr/>
              </p:nvSpPr>
              <p:spPr bwMode="auto">
                <a:xfrm>
                  <a:off x="6880225" y="4152900"/>
                  <a:ext cx="25400" cy="31750"/>
                </a:xfrm>
                <a:custGeom>
                  <a:avLst/>
                  <a:gdLst>
                    <a:gd name="T0" fmla="*/ 7 w 13"/>
                    <a:gd name="T1" fmla="*/ 1 h 17"/>
                    <a:gd name="T2" fmla="*/ 14 w 13"/>
                    <a:gd name="T3" fmla="*/ 9 h 17"/>
                    <a:gd name="T4" fmla="*/ 12 w 13"/>
                    <a:gd name="T5" fmla="*/ 19 h 17"/>
                    <a:gd name="T6" fmla="*/ 7 w 13"/>
                    <a:gd name="T7" fmla="*/ 12 h 17"/>
                    <a:gd name="T8" fmla="*/ 0 w 13"/>
                    <a:gd name="T9" fmla="*/ 2 h 17"/>
                    <a:gd name="T10" fmla="*/ 6 w 13"/>
                    <a:gd name="T11" fmla="*/ 2 h 17"/>
                    <a:gd name="T12" fmla="*/ 7 w 13"/>
                    <a:gd name="T13" fmla="*/ 1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17"/>
                    <a:gd name="T23" fmla="*/ 13 w 1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17">
                      <a:moveTo>
                        <a:pt x="6" y="1"/>
                      </a:moveTo>
                      <a:cubicBezTo>
                        <a:pt x="9" y="2"/>
                        <a:pt x="11" y="5"/>
                        <a:pt x="11" y="8"/>
                      </a:cubicBezTo>
                      <a:cubicBezTo>
                        <a:pt x="12" y="10"/>
                        <a:pt x="13" y="15"/>
                        <a:pt x="10" y="16"/>
                      </a:cubicBezTo>
                      <a:cubicBezTo>
                        <a:pt x="8" y="17"/>
                        <a:pt x="7" y="12"/>
                        <a:pt x="6" y="10"/>
                      </a:cubicBezTo>
                      <a:cubicBezTo>
                        <a:pt x="4" y="7"/>
                        <a:pt x="1" y="5"/>
                        <a:pt x="0" y="2"/>
                      </a:cubicBezTo>
                      <a:cubicBezTo>
                        <a:pt x="0" y="1"/>
                        <a:pt x="3" y="2"/>
                        <a:pt x="5" y="2"/>
                      </a:cubicBezTo>
                      <a:cubicBezTo>
                        <a:pt x="5" y="2"/>
                        <a:pt x="6" y="0"/>
                        <a:pt x="6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7" name="Freeform 2909"/>
                <p:cNvSpPr>
                  <a:spLocks noChangeAspect="1"/>
                </p:cNvSpPr>
                <p:nvPr/>
              </p:nvSpPr>
              <p:spPr bwMode="auto">
                <a:xfrm>
                  <a:off x="6921500" y="4221163"/>
                  <a:ext cx="15875" cy="25400"/>
                </a:xfrm>
                <a:custGeom>
                  <a:avLst/>
                  <a:gdLst>
                    <a:gd name="T0" fmla="*/ 1 w 9"/>
                    <a:gd name="T1" fmla="*/ 1 h 13"/>
                    <a:gd name="T2" fmla="*/ 9 w 9"/>
                    <a:gd name="T3" fmla="*/ 12 h 13"/>
                    <a:gd name="T4" fmla="*/ 8 w 9"/>
                    <a:gd name="T5" fmla="*/ 15 h 13"/>
                    <a:gd name="T6" fmla="*/ 2 w 9"/>
                    <a:gd name="T7" fmla="*/ 10 h 13"/>
                    <a:gd name="T8" fmla="*/ 1 w 9"/>
                    <a:gd name="T9" fmla="*/ 4 h 13"/>
                    <a:gd name="T10" fmla="*/ 1 w 9"/>
                    <a:gd name="T11" fmla="*/ 1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3"/>
                    <a:gd name="T20" fmla="*/ 9 w 9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3">
                      <a:moveTo>
                        <a:pt x="1" y="1"/>
                      </a:moveTo>
                      <a:cubicBezTo>
                        <a:pt x="4" y="3"/>
                        <a:pt x="6" y="7"/>
                        <a:pt x="8" y="10"/>
                      </a:cubicBezTo>
                      <a:cubicBezTo>
                        <a:pt x="9" y="11"/>
                        <a:pt x="8" y="13"/>
                        <a:pt x="7" y="12"/>
                      </a:cubicBezTo>
                      <a:cubicBezTo>
                        <a:pt x="5" y="12"/>
                        <a:pt x="4" y="10"/>
                        <a:pt x="2" y="8"/>
                      </a:cubicBezTo>
                      <a:cubicBezTo>
                        <a:pt x="1" y="7"/>
                        <a:pt x="1" y="5"/>
                        <a:pt x="1" y="3"/>
                      </a:cubicBezTo>
                      <a:cubicBezTo>
                        <a:pt x="0" y="2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8" name="Oval 2910"/>
                <p:cNvSpPr>
                  <a:spLocks noChangeAspect="1" noChangeArrowheads="1"/>
                </p:cNvSpPr>
                <p:nvPr/>
              </p:nvSpPr>
              <p:spPr bwMode="auto">
                <a:xfrm>
                  <a:off x="7059613" y="4205288"/>
                  <a:ext cx="7938" cy="7938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9" name="Freeform 2911"/>
                <p:cNvSpPr>
                  <a:spLocks noChangeAspect="1"/>
                </p:cNvSpPr>
                <p:nvPr/>
              </p:nvSpPr>
              <p:spPr bwMode="auto">
                <a:xfrm>
                  <a:off x="6959600" y="4275138"/>
                  <a:ext cx="9525" cy="12700"/>
                </a:xfrm>
                <a:custGeom>
                  <a:avLst/>
                  <a:gdLst>
                    <a:gd name="T0" fmla="*/ 5 w 5"/>
                    <a:gd name="T1" fmla="*/ 3 h 7"/>
                    <a:gd name="T2" fmla="*/ 5 w 5"/>
                    <a:gd name="T3" fmla="*/ 7 h 7"/>
                    <a:gd name="T4" fmla="*/ 1 w 5"/>
                    <a:gd name="T5" fmla="*/ 5 h 7"/>
                    <a:gd name="T6" fmla="*/ 1 w 5"/>
                    <a:gd name="T7" fmla="*/ 0 h 7"/>
                    <a:gd name="T8" fmla="*/ 5 w 5"/>
                    <a:gd name="T9" fmla="*/ 3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7"/>
                    <a:gd name="T17" fmla="*/ 5 w 5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7">
                      <a:moveTo>
                        <a:pt x="4" y="3"/>
                      </a:moveTo>
                      <a:cubicBezTo>
                        <a:pt x="4" y="4"/>
                        <a:pt x="5" y="6"/>
                        <a:pt x="4" y="6"/>
                      </a:cubicBezTo>
                      <a:cubicBezTo>
                        <a:pt x="3" y="7"/>
                        <a:pt x="2" y="5"/>
                        <a:pt x="1" y="4"/>
                      </a:cubicBezTo>
                      <a:cubicBezTo>
                        <a:pt x="1" y="3"/>
                        <a:pt x="0" y="1"/>
                        <a:pt x="1" y="0"/>
                      </a:cubicBezTo>
                      <a:cubicBezTo>
                        <a:pt x="2" y="0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0" name="Freeform 2912"/>
                <p:cNvSpPr>
                  <a:spLocks noChangeAspect="1"/>
                </p:cNvSpPr>
                <p:nvPr/>
              </p:nvSpPr>
              <p:spPr bwMode="auto">
                <a:xfrm>
                  <a:off x="6950075" y="4260850"/>
                  <a:ext cx="9525" cy="11113"/>
                </a:xfrm>
                <a:custGeom>
                  <a:avLst/>
                  <a:gdLst>
                    <a:gd name="T0" fmla="*/ 5 w 5"/>
                    <a:gd name="T1" fmla="*/ 4 h 6"/>
                    <a:gd name="T2" fmla="*/ 5 w 5"/>
                    <a:gd name="T3" fmla="*/ 7 h 6"/>
                    <a:gd name="T4" fmla="*/ 2 w 5"/>
                    <a:gd name="T5" fmla="*/ 5 h 6"/>
                    <a:gd name="T6" fmla="*/ 1 w 5"/>
                    <a:gd name="T7" fmla="*/ 1 h 6"/>
                    <a:gd name="T8" fmla="*/ 5 w 5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6"/>
                    <a:gd name="T17" fmla="*/ 5 w 5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6">
                      <a:moveTo>
                        <a:pt x="4" y="3"/>
                      </a:moveTo>
                      <a:cubicBezTo>
                        <a:pt x="4" y="4"/>
                        <a:pt x="5" y="5"/>
                        <a:pt x="4" y="6"/>
                      </a:cubicBezTo>
                      <a:cubicBezTo>
                        <a:pt x="3" y="6"/>
                        <a:pt x="2" y="5"/>
                        <a:pt x="2" y="4"/>
                      </a:cubicBezTo>
                      <a:cubicBezTo>
                        <a:pt x="1" y="3"/>
                        <a:pt x="0" y="1"/>
                        <a:pt x="1" y="1"/>
                      </a:cubicBezTo>
                      <a:cubicBezTo>
                        <a:pt x="2" y="0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1" name="Freeform 2913"/>
                <p:cNvSpPr>
                  <a:spLocks noChangeAspect="1"/>
                </p:cNvSpPr>
                <p:nvPr/>
              </p:nvSpPr>
              <p:spPr bwMode="auto">
                <a:xfrm>
                  <a:off x="6942138" y="4252913"/>
                  <a:ext cx="7938" cy="7938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5 h 4"/>
                    <a:gd name="T4" fmla="*/ 1 w 4"/>
                    <a:gd name="T5" fmla="*/ 4 h 4"/>
                    <a:gd name="T6" fmla="*/ 1 w 4"/>
                    <a:gd name="T7" fmla="*/ 0 h 4"/>
                    <a:gd name="T8" fmla="*/ 4 w 4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3" y="2"/>
                      </a:moveTo>
                      <a:cubicBezTo>
                        <a:pt x="3" y="3"/>
                        <a:pt x="4" y="4"/>
                        <a:pt x="3" y="4"/>
                      </a:cubicBezTo>
                      <a:cubicBezTo>
                        <a:pt x="2" y="4"/>
                        <a:pt x="1" y="3"/>
                        <a:pt x="1" y="3"/>
                      </a:cubicBezTo>
                      <a:cubicBezTo>
                        <a:pt x="1" y="2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2" name="Freeform 2914"/>
                <p:cNvSpPr>
                  <a:spLocks noChangeAspect="1"/>
                </p:cNvSpPr>
                <p:nvPr/>
              </p:nvSpPr>
              <p:spPr bwMode="auto">
                <a:xfrm>
                  <a:off x="6886575" y="4133850"/>
                  <a:ext cx="6350" cy="4763"/>
                </a:xfrm>
                <a:custGeom>
                  <a:avLst/>
                  <a:gdLst>
                    <a:gd name="T0" fmla="*/ 3 w 3"/>
                    <a:gd name="T1" fmla="*/ 1 h 3"/>
                    <a:gd name="T2" fmla="*/ 4 w 3"/>
                    <a:gd name="T3" fmla="*/ 3 h 3"/>
                    <a:gd name="T4" fmla="*/ 1 w 3"/>
                    <a:gd name="T5" fmla="*/ 2 h 3"/>
                    <a:gd name="T6" fmla="*/ 0 w 3"/>
                    <a:gd name="T7" fmla="*/ 0 h 3"/>
                    <a:gd name="T8" fmla="*/ 3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1"/>
                      </a:move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2" y="3"/>
                        <a:pt x="1" y="3"/>
                        <a:pt x="1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3" name="Freeform 2915"/>
                <p:cNvSpPr>
                  <a:spLocks noChangeAspect="1"/>
                </p:cNvSpPr>
                <p:nvPr/>
              </p:nvSpPr>
              <p:spPr bwMode="auto">
                <a:xfrm>
                  <a:off x="7067550" y="4194175"/>
                  <a:ext cx="1588" cy="635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4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3"/>
                    <a:gd name="T17" fmla="*/ 1 w 1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4" name="Freeform 2916"/>
                <p:cNvSpPr>
                  <a:spLocks noChangeAspect="1"/>
                </p:cNvSpPr>
                <p:nvPr/>
              </p:nvSpPr>
              <p:spPr bwMode="auto">
                <a:xfrm>
                  <a:off x="7065963" y="4165600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1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1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5" name="Freeform 2917"/>
                <p:cNvSpPr>
                  <a:spLocks noChangeAspect="1"/>
                </p:cNvSpPr>
                <p:nvPr/>
              </p:nvSpPr>
              <p:spPr bwMode="auto">
                <a:xfrm>
                  <a:off x="7056438" y="4162425"/>
                  <a:ext cx="4763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2 h 2"/>
                    <a:gd name="T4" fmla="*/ 1 w 3"/>
                    <a:gd name="T5" fmla="*/ 1 h 2"/>
                    <a:gd name="T6" fmla="*/ 2 w 3"/>
                    <a:gd name="T7" fmla="*/ 1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6" name="Freeform 2918"/>
                <p:cNvSpPr>
                  <a:spLocks noChangeAspect="1"/>
                </p:cNvSpPr>
                <p:nvPr/>
              </p:nvSpPr>
              <p:spPr bwMode="auto">
                <a:xfrm>
                  <a:off x="7054850" y="4170363"/>
                  <a:ext cx="4763" cy="3175"/>
                </a:xfrm>
                <a:custGeom>
                  <a:avLst/>
                  <a:gdLst>
                    <a:gd name="T0" fmla="*/ 2 w 3"/>
                    <a:gd name="T1" fmla="*/ 2 h 2"/>
                    <a:gd name="T2" fmla="*/ 1 w 3"/>
                    <a:gd name="T3" fmla="*/ 2 h 2"/>
                    <a:gd name="T4" fmla="*/ 1 w 3"/>
                    <a:gd name="T5" fmla="*/ 1 h 2"/>
                    <a:gd name="T6" fmla="*/ 3 w 3"/>
                    <a:gd name="T7" fmla="*/ 1 h 2"/>
                    <a:gd name="T8" fmla="*/ 2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7" name="Freeform 2919"/>
                <p:cNvSpPr>
                  <a:spLocks noChangeAspect="1"/>
                </p:cNvSpPr>
                <p:nvPr/>
              </p:nvSpPr>
              <p:spPr bwMode="auto">
                <a:xfrm>
                  <a:off x="6915150" y="4148138"/>
                  <a:ext cx="3175" cy="6350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4 h 3"/>
                    <a:gd name="T4" fmla="*/ 1 w 2"/>
                    <a:gd name="T5" fmla="*/ 3 h 3"/>
                    <a:gd name="T6" fmla="*/ 0 w 2"/>
                    <a:gd name="T7" fmla="*/ 1 h 3"/>
                    <a:gd name="T8" fmla="*/ 2 w 2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1"/>
                      </a:move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8" name="Freeform 2920"/>
                <p:cNvSpPr>
                  <a:spLocks noChangeAspect="1"/>
                </p:cNvSpPr>
                <p:nvPr/>
              </p:nvSpPr>
              <p:spPr bwMode="auto">
                <a:xfrm>
                  <a:off x="6883400" y="4135438"/>
                  <a:ext cx="1588" cy="3175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2 h 2"/>
                    <a:gd name="T4" fmla="*/ 0 w 1"/>
                    <a:gd name="T5" fmla="*/ 2 h 2"/>
                    <a:gd name="T6" fmla="*/ 0 w 1"/>
                    <a:gd name="T7" fmla="*/ 1 h 2"/>
                    <a:gd name="T8" fmla="*/ 1 w 1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9" name="Freeform 2921"/>
                <p:cNvSpPr>
                  <a:spLocks noChangeAspect="1"/>
                </p:cNvSpPr>
                <p:nvPr/>
              </p:nvSpPr>
              <p:spPr bwMode="auto">
                <a:xfrm>
                  <a:off x="6869113" y="4137025"/>
                  <a:ext cx="4763" cy="4763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3 h 2"/>
                    <a:gd name="T4" fmla="*/ 0 w 2"/>
                    <a:gd name="T5" fmla="*/ 3 h 2"/>
                    <a:gd name="T6" fmla="*/ 0 w 2"/>
                    <a:gd name="T7" fmla="*/ 2 h 2"/>
                    <a:gd name="T8" fmla="*/ 2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1"/>
                      </a:moveTo>
                      <a:cubicBezTo>
                        <a:pt x="1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0" name="Freeform 2922"/>
                <p:cNvSpPr>
                  <a:spLocks noChangeAspect="1"/>
                </p:cNvSpPr>
                <p:nvPr/>
              </p:nvSpPr>
              <p:spPr bwMode="auto">
                <a:xfrm>
                  <a:off x="6915150" y="4205288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1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1" y="1"/>
                        <a:pt x="1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1" name="Freeform 2923"/>
                <p:cNvSpPr>
                  <a:spLocks noChangeAspect="1"/>
                </p:cNvSpPr>
                <p:nvPr/>
              </p:nvSpPr>
              <p:spPr bwMode="auto">
                <a:xfrm>
                  <a:off x="6916738" y="4198938"/>
                  <a:ext cx="6350" cy="476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2 h 3"/>
                    <a:gd name="T4" fmla="*/ 1 w 3"/>
                    <a:gd name="T5" fmla="*/ 2 h 3"/>
                    <a:gd name="T6" fmla="*/ 0 w 3"/>
                    <a:gd name="T7" fmla="*/ 1 h 3"/>
                    <a:gd name="T8" fmla="*/ 3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1"/>
                      </a:moveTo>
                      <a:cubicBezTo>
                        <a:pt x="2" y="1"/>
                        <a:pt x="3" y="2"/>
                        <a:pt x="2" y="2"/>
                      </a:cubicBez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2" name="Freeform 2924"/>
                <p:cNvSpPr>
                  <a:spLocks noChangeAspect="1"/>
                </p:cNvSpPr>
                <p:nvPr/>
              </p:nvSpPr>
              <p:spPr bwMode="auto">
                <a:xfrm>
                  <a:off x="6916738" y="4191000"/>
                  <a:ext cx="7938" cy="3175"/>
                </a:xfrm>
                <a:custGeom>
                  <a:avLst/>
                  <a:gdLst>
                    <a:gd name="T0" fmla="*/ 4 w 4"/>
                    <a:gd name="T1" fmla="*/ 1 h 2"/>
                    <a:gd name="T2" fmla="*/ 5 w 4"/>
                    <a:gd name="T3" fmla="*/ 1 h 2"/>
                    <a:gd name="T4" fmla="*/ 3 w 4"/>
                    <a:gd name="T5" fmla="*/ 2 h 2"/>
                    <a:gd name="T6" fmla="*/ 1 w 4"/>
                    <a:gd name="T7" fmla="*/ 1 h 2"/>
                    <a:gd name="T8" fmla="*/ 4 w 4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2"/>
                    <a:gd name="T17" fmla="*/ 4 w 4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2" y="2"/>
                        <a:pt x="0" y="2"/>
                        <a:pt x="1" y="1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3" name="Freeform 2925"/>
                <p:cNvSpPr>
                  <a:spLocks noChangeAspect="1"/>
                </p:cNvSpPr>
                <p:nvPr/>
              </p:nvSpPr>
              <p:spPr bwMode="auto">
                <a:xfrm>
                  <a:off x="7040563" y="4152900"/>
                  <a:ext cx="15875" cy="7938"/>
                </a:xfrm>
                <a:custGeom>
                  <a:avLst/>
                  <a:gdLst>
                    <a:gd name="T0" fmla="*/ 5 w 8"/>
                    <a:gd name="T1" fmla="*/ 5 h 4"/>
                    <a:gd name="T2" fmla="*/ 0 w 8"/>
                    <a:gd name="T3" fmla="*/ 3 h 4"/>
                    <a:gd name="T4" fmla="*/ 6 w 8"/>
                    <a:gd name="T5" fmla="*/ 0 h 4"/>
                    <a:gd name="T6" fmla="*/ 10 w 8"/>
                    <a:gd name="T7" fmla="*/ 3 h 4"/>
                    <a:gd name="T8" fmla="*/ 5 w 8"/>
                    <a:gd name="T9" fmla="*/ 5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4"/>
                    <a:gd name="T17" fmla="*/ 8 w 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4">
                      <a:moveTo>
                        <a:pt x="4" y="4"/>
                      </a:moveTo>
                      <a:cubicBezTo>
                        <a:pt x="3" y="3"/>
                        <a:pt x="1" y="3"/>
                        <a:pt x="0" y="2"/>
                      </a:cubicBezTo>
                      <a:cubicBezTo>
                        <a:pt x="1" y="1"/>
                        <a:pt x="3" y="0"/>
                        <a:pt x="5" y="0"/>
                      </a:cubicBezTo>
                      <a:cubicBezTo>
                        <a:pt x="6" y="0"/>
                        <a:pt x="6" y="1"/>
                        <a:pt x="8" y="2"/>
                      </a:cubicBezTo>
                      <a:cubicBezTo>
                        <a:pt x="6" y="4"/>
                        <a:pt x="5" y="4"/>
                        <a:pt x="4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4" name="Freeform 2927"/>
                <p:cNvSpPr>
                  <a:spLocks noChangeAspect="1"/>
                </p:cNvSpPr>
                <p:nvPr/>
              </p:nvSpPr>
              <p:spPr bwMode="auto">
                <a:xfrm>
                  <a:off x="7167563" y="4078288"/>
                  <a:ext cx="252413" cy="231775"/>
                </a:xfrm>
                <a:custGeom>
                  <a:avLst/>
                  <a:gdLst>
                    <a:gd name="T0" fmla="*/ 136 w 133"/>
                    <a:gd name="T1" fmla="*/ 11 h 122"/>
                    <a:gd name="T2" fmla="*/ 135 w 133"/>
                    <a:gd name="T3" fmla="*/ 19 h 122"/>
                    <a:gd name="T4" fmla="*/ 134 w 133"/>
                    <a:gd name="T5" fmla="*/ 36 h 122"/>
                    <a:gd name="T6" fmla="*/ 153 w 133"/>
                    <a:gd name="T7" fmla="*/ 54 h 122"/>
                    <a:gd name="T8" fmla="*/ 151 w 133"/>
                    <a:gd name="T9" fmla="*/ 60 h 122"/>
                    <a:gd name="T10" fmla="*/ 140 w 133"/>
                    <a:gd name="T11" fmla="*/ 61 h 122"/>
                    <a:gd name="T12" fmla="*/ 133 w 133"/>
                    <a:gd name="T13" fmla="*/ 69 h 122"/>
                    <a:gd name="T14" fmla="*/ 132 w 133"/>
                    <a:gd name="T15" fmla="*/ 87 h 122"/>
                    <a:gd name="T16" fmla="*/ 115 w 133"/>
                    <a:gd name="T17" fmla="*/ 102 h 122"/>
                    <a:gd name="T18" fmla="*/ 118 w 133"/>
                    <a:gd name="T19" fmla="*/ 118 h 122"/>
                    <a:gd name="T20" fmla="*/ 115 w 133"/>
                    <a:gd name="T21" fmla="*/ 126 h 122"/>
                    <a:gd name="T22" fmla="*/ 106 w 133"/>
                    <a:gd name="T23" fmla="*/ 136 h 122"/>
                    <a:gd name="T24" fmla="*/ 87 w 133"/>
                    <a:gd name="T25" fmla="*/ 134 h 122"/>
                    <a:gd name="T26" fmla="*/ 74 w 133"/>
                    <a:gd name="T27" fmla="*/ 134 h 122"/>
                    <a:gd name="T28" fmla="*/ 69 w 133"/>
                    <a:gd name="T29" fmla="*/ 132 h 122"/>
                    <a:gd name="T30" fmla="*/ 63 w 133"/>
                    <a:gd name="T31" fmla="*/ 132 h 122"/>
                    <a:gd name="T32" fmla="*/ 45 w 133"/>
                    <a:gd name="T33" fmla="*/ 135 h 122"/>
                    <a:gd name="T34" fmla="*/ 45 w 133"/>
                    <a:gd name="T35" fmla="*/ 123 h 122"/>
                    <a:gd name="T36" fmla="*/ 29 w 133"/>
                    <a:gd name="T37" fmla="*/ 124 h 122"/>
                    <a:gd name="T38" fmla="*/ 22 w 133"/>
                    <a:gd name="T39" fmla="*/ 112 h 122"/>
                    <a:gd name="T40" fmla="*/ 18 w 133"/>
                    <a:gd name="T41" fmla="*/ 96 h 122"/>
                    <a:gd name="T42" fmla="*/ 12 w 133"/>
                    <a:gd name="T43" fmla="*/ 87 h 122"/>
                    <a:gd name="T44" fmla="*/ 7 w 133"/>
                    <a:gd name="T45" fmla="*/ 79 h 122"/>
                    <a:gd name="T46" fmla="*/ 1 w 133"/>
                    <a:gd name="T47" fmla="*/ 66 h 122"/>
                    <a:gd name="T48" fmla="*/ 10 w 133"/>
                    <a:gd name="T49" fmla="*/ 38 h 122"/>
                    <a:gd name="T50" fmla="*/ 17 w 133"/>
                    <a:gd name="T51" fmla="*/ 48 h 122"/>
                    <a:gd name="T52" fmla="*/ 30 w 133"/>
                    <a:gd name="T53" fmla="*/ 59 h 122"/>
                    <a:gd name="T54" fmla="*/ 48 w 133"/>
                    <a:gd name="T55" fmla="*/ 57 h 122"/>
                    <a:gd name="T56" fmla="*/ 54 w 133"/>
                    <a:gd name="T57" fmla="*/ 49 h 122"/>
                    <a:gd name="T58" fmla="*/ 63 w 133"/>
                    <a:gd name="T59" fmla="*/ 50 h 122"/>
                    <a:gd name="T60" fmla="*/ 74 w 133"/>
                    <a:gd name="T61" fmla="*/ 54 h 122"/>
                    <a:gd name="T62" fmla="*/ 88 w 133"/>
                    <a:gd name="T63" fmla="*/ 49 h 122"/>
                    <a:gd name="T64" fmla="*/ 97 w 133"/>
                    <a:gd name="T65" fmla="*/ 29 h 122"/>
                    <a:gd name="T66" fmla="*/ 104 w 133"/>
                    <a:gd name="T67" fmla="*/ 5 h 122"/>
                    <a:gd name="T68" fmla="*/ 121 w 133"/>
                    <a:gd name="T69" fmla="*/ 5 h 122"/>
                    <a:gd name="T70" fmla="*/ 137 w 133"/>
                    <a:gd name="T71" fmla="*/ 6 h 12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33"/>
                    <a:gd name="T109" fmla="*/ 0 h 122"/>
                    <a:gd name="T110" fmla="*/ 133 w 133"/>
                    <a:gd name="T111" fmla="*/ 122 h 12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33" h="122">
                      <a:moveTo>
                        <a:pt x="115" y="5"/>
                      </a:moveTo>
                      <a:cubicBezTo>
                        <a:pt x="115" y="6"/>
                        <a:pt x="115" y="8"/>
                        <a:pt x="114" y="9"/>
                      </a:cubicBezTo>
                      <a:cubicBezTo>
                        <a:pt x="112" y="11"/>
                        <a:pt x="108" y="8"/>
                        <a:pt x="107" y="10"/>
                      </a:cubicBezTo>
                      <a:cubicBezTo>
                        <a:pt x="107" y="13"/>
                        <a:pt x="111" y="14"/>
                        <a:pt x="113" y="16"/>
                      </a:cubicBezTo>
                      <a:cubicBezTo>
                        <a:pt x="115" y="21"/>
                        <a:pt x="119" y="25"/>
                        <a:pt x="118" y="29"/>
                      </a:cubicBezTo>
                      <a:cubicBezTo>
                        <a:pt x="118" y="31"/>
                        <a:pt x="112" y="28"/>
                        <a:pt x="112" y="30"/>
                      </a:cubicBezTo>
                      <a:cubicBezTo>
                        <a:pt x="112" y="33"/>
                        <a:pt x="115" y="35"/>
                        <a:pt x="118" y="37"/>
                      </a:cubicBezTo>
                      <a:cubicBezTo>
                        <a:pt x="121" y="40"/>
                        <a:pt x="125" y="43"/>
                        <a:pt x="128" y="45"/>
                      </a:cubicBezTo>
                      <a:cubicBezTo>
                        <a:pt x="130" y="46"/>
                        <a:pt x="133" y="44"/>
                        <a:pt x="133" y="46"/>
                      </a:cubicBezTo>
                      <a:cubicBezTo>
                        <a:pt x="132" y="48"/>
                        <a:pt x="129" y="50"/>
                        <a:pt x="126" y="50"/>
                      </a:cubicBezTo>
                      <a:cubicBezTo>
                        <a:pt x="123" y="50"/>
                        <a:pt x="120" y="46"/>
                        <a:pt x="116" y="47"/>
                      </a:cubicBezTo>
                      <a:cubicBezTo>
                        <a:pt x="115" y="47"/>
                        <a:pt x="117" y="50"/>
                        <a:pt x="117" y="51"/>
                      </a:cubicBezTo>
                      <a:cubicBezTo>
                        <a:pt x="116" y="52"/>
                        <a:pt x="114" y="50"/>
                        <a:pt x="113" y="51"/>
                      </a:cubicBezTo>
                      <a:cubicBezTo>
                        <a:pt x="112" y="53"/>
                        <a:pt x="111" y="56"/>
                        <a:pt x="111" y="58"/>
                      </a:cubicBezTo>
                      <a:cubicBezTo>
                        <a:pt x="110" y="61"/>
                        <a:pt x="110" y="64"/>
                        <a:pt x="110" y="66"/>
                      </a:cubicBezTo>
                      <a:cubicBezTo>
                        <a:pt x="110" y="69"/>
                        <a:pt x="112" y="71"/>
                        <a:pt x="110" y="73"/>
                      </a:cubicBezTo>
                      <a:cubicBezTo>
                        <a:pt x="108" y="76"/>
                        <a:pt x="105" y="76"/>
                        <a:pt x="102" y="78"/>
                      </a:cubicBezTo>
                      <a:cubicBezTo>
                        <a:pt x="100" y="80"/>
                        <a:pt x="97" y="82"/>
                        <a:pt x="96" y="85"/>
                      </a:cubicBezTo>
                      <a:cubicBezTo>
                        <a:pt x="96" y="88"/>
                        <a:pt x="98" y="91"/>
                        <a:pt x="99" y="93"/>
                      </a:cubicBezTo>
                      <a:cubicBezTo>
                        <a:pt x="99" y="95"/>
                        <a:pt x="100" y="97"/>
                        <a:pt x="99" y="99"/>
                      </a:cubicBezTo>
                      <a:cubicBezTo>
                        <a:pt x="99" y="100"/>
                        <a:pt x="97" y="98"/>
                        <a:pt x="96" y="99"/>
                      </a:cubicBezTo>
                      <a:cubicBezTo>
                        <a:pt x="95" y="101"/>
                        <a:pt x="97" y="103"/>
                        <a:pt x="96" y="105"/>
                      </a:cubicBezTo>
                      <a:cubicBezTo>
                        <a:pt x="96" y="106"/>
                        <a:pt x="93" y="104"/>
                        <a:pt x="92" y="105"/>
                      </a:cubicBezTo>
                      <a:cubicBezTo>
                        <a:pt x="91" y="108"/>
                        <a:pt x="92" y="112"/>
                        <a:pt x="89" y="114"/>
                      </a:cubicBezTo>
                      <a:cubicBezTo>
                        <a:pt x="85" y="118"/>
                        <a:pt x="80" y="122"/>
                        <a:pt x="75" y="121"/>
                      </a:cubicBezTo>
                      <a:cubicBezTo>
                        <a:pt x="72" y="121"/>
                        <a:pt x="75" y="114"/>
                        <a:pt x="73" y="112"/>
                      </a:cubicBezTo>
                      <a:cubicBezTo>
                        <a:pt x="72" y="110"/>
                        <a:pt x="69" y="110"/>
                        <a:pt x="67" y="110"/>
                      </a:cubicBezTo>
                      <a:cubicBezTo>
                        <a:pt x="65" y="110"/>
                        <a:pt x="64" y="113"/>
                        <a:pt x="62" y="112"/>
                      </a:cubicBezTo>
                      <a:cubicBezTo>
                        <a:pt x="61" y="112"/>
                        <a:pt x="62" y="110"/>
                        <a:pt x="61" y="109"/>
                      </a:cubicBezTo>
                      <a:cubicBezTo>
                        <a:pt x="60" y="108"/>
                        <a:pt x="59" y="110"/>
                        <a:pt x="58" y="110"/>
                      </a:cubicBezTo>
                      <a:cubicBezTo>
                        <a:pt x="57" y="109"/>
                        <a:pt x="57" y="106"/>
                        <a:pt x="56" y="106"/>
                      </a:cubicBezTo>
                      <a:cubicBezTo>
                        <a:pt x="54" y="106"/>
                        <a:pt x="55" y="109"/>
                        <a:pt x="53" y="110"/>
                      </a:cubicBezTo>
                      <a:cubicBezTo>
                        <a:pt x="51" y="111"/>
                        <a:pt x="48" y="112"/>
                        <a:pt x="46" y="112"/>
                      </a:cubicBezTo>
                      <a:cubicBezTo>
                        <a:pt x="43" y="113"/>
                        <a:pt x="41" y="113"/>
                        <a:pt x="38" y="113"/>
                      </a:cubicBezTo>
                      <a:cubicBezTo>
                        <a:pt x="38" y="112"/>
                        <a:pt x="38" y="111"/>
                        <a:pt x="38" y="110"/>
                      </a:cubicBezTo>
                      <a:cubicBezTo>
                        <a:pt x="38" y="107"/>
                        <a:pt x="40" y="104"/>
                        <a:pt x="38" y="103"/>
                      </a:cubicBezTo>
                      <a:cubicBezTo>
                        <a:pt x="36" y="101"/>
                        <a:pt x="33" y="105"/>
                        <a:pt x="31" y="105"/>
                      </a:cubicBezTo>
                      <a:cubicBezTo>
                        <a:pt x="29" y="105"/>
                        <a:pt x="26" y="104"/>
                        <a:pt x="24" y="104"/>
                      </a:cubicBezTo>
                      <a:cubicBezTo>
                        <a:pt x="23" y="103"/>
                        <a:pt x="21" y="105"/>
                        <a:pt x="20" y="104"/>
                      </a:cubicBezTo>
                      <a:cubicBezTo>
                        <a:pt x="18" y="101"/>
                        <a:pt x="18" y="97"/>
                        <a:pt x="18" y="94"/>
                      </a:cubicBezTo>
                      <a:cubicBezTo>
                        <a:pt x="17" y="92"/>
                        <a:pt x="18" y="89"/>
                        <a:pt x="17" y="86"/>
                      </a:cubicBezTo>
                      <a:cubicBezTo>
                        <a:pt x="17" y="84"/>
                        <a:pt x="16" y="82"/>
                        <a:pt x="15" y="80"/>
                      </a:cubicBezTo>
                      <a:cubicBezTo>
                        <a:pt x="14" y="79"/>
                        <a:pt x="11" y="80"/>
                        <a:pt x="10" y="78"/>
                      </a:cubicBezTo>
                      <a:cubicBezTo>
                        <a:pt x="9" y="77"/>
                        <a:pt x="11" y="75"/>
                        <a:pt x="10" y="73"/>
                      </a:cubicBezTo>
                      <a:cubicBezTo>
                        <a:pt x="9" y="72"/>
                        <a:pt x="6" y="75"/>
                        <a:pt x="6" y="73"/>
                      </a:cubicBezTo>
                      <a:cubicBezTo>
                        <a:pt x="4" y="71"/>
                        <a:pt x="5" y="68"/>
                        <a:pt x="6" y="66"/>
                      </a:cubicBezTo>
                      <a:cubicBezTo>
                        <a:pt x="6" y="64"/>
                        <a:pt x="8" y="62"/>
                        <a:pt x="8" y="60"/>
                      </a:cubicBezTo>
                      <a:cubicBezTo>
                        <a:pt x="7" y="57"/>
                        <a:pt x="2" y="58"/>
                        <a:pt x="1" y="55"/>
                      </a:cubicBezTo>
                      <a:cubicBezTo>
                        <a:pt x="0" y="51"/>
                        <a:pt x="1" y="46"/>
                        <a:pt x="2" y="41"/>
                      </a:cubicBezTo>
                      <a:cubicBezTo>
                        <a:pt x="3" y="38"/>
                        <a:pt x="6" y="35"/>
                        <a:pt x="8" y="32"/>
                      </a:cubicBezTo>
                      <a:cubicBezTo>
                        <a:pt x="9" y="32"/>
                        <a:pt x="11" y="32"/>
                        <a:pt x="12" y="32"/>
                      </a:cubicBezTo>
                      <a:cubicBezTo>
                        <a:pt x="13" y="35"/>
                        <a:pt x="12" y="38"/>
                        <a:pt x="14" y="40"/>
                      </a:cubicBezTo>
                      <a:cubicBezTo>
                        <a:pt x="16" y="43"/>
                        <a:pt x="20" y="44"/>
                        <a:pt x="23" y="46"/>
                      </a:cubicBezTo>
                      <a:cubicBezTo>
                        <a:pt x="24" y="47"/>
                        <a:pt x="24" y="49"/>
                        <a:pt x="25" y="49"/>
                      </a:cubicBezTo>
                      <a:cubicBezTo>
                        <a:pt x="27" y="49"/>
                        <a:pt x="29" y="47"/>
                        <a:pt x="31" y="46"/>
                      </a:cubicBezTo>
                      <a:cubicBezTo>
                        <a:pt x="34" y="46"/>
                        <a:pt x="37" y="48"/>
                        <a:pt x="40" y="48"/>
                      </a:cubicBezTo>
                      <a:cubicBezTo>
                        <a:pt x="42" y="47"/>
                        <a:pt x="44" y="46"/>
                        <a:pt x="45" y="45"/>
                      </a:cubicBezTo>
                      <a:cubicBezTo>
                        <a:pt x="46" y="44"/>
                        <a:pt x="44" y="41"/>
                        <a:pt x="45" y="41"/>
                      </a:cubicBezTo>
                      <a:cubicBezTo>
                        <a:pt x="48" y="39"/>
                        <a:pt x="51" y="40"/>
                        <a:pt x="54" y="40"/>
                      </a:cubicBezTo>
                      <a:cubicBezTo>
                        <a:pt x="54" y="40"/>
                        <a:pt x="53" y="42"/>
                        <a:pt x="53" y="42"/>
                      </a:cubicBezTo>
                      <a:cubicBezTo>
                        <a:pt x="54" y="43"/>
                        <a:pt x="55" y="41"/>
                        <a:pt x="57" y="41"/>
                      </a:cubicBezTo>
                      <a:cubicBezTo>
                        <a:pt x="59" y="42"/>
                        <a:pt x="60" y="45"/>
                        <a:pt x="62" y="45"/>
                      </a:cubicBezTo>
                      <a:cubicBezTo>
                        <a:pt x="64" y="44"/>
                        <a:pt x="64" y="41"/>
                        <a:pt x="66" y="41"/>
                      </a:cubicBezTo>
                      <a:cubicBezTo>
                        <a:pt x="69" y="40"/>
                        <a:pt x="72" y="42"/>
                        <a:pt x="74" y="41"/>
                      </a:cubicBezTo>
                      <a:cubicBezTo>
                        <a:pt x="75" y="40"/>
                        <a:pt x="73" y="38"/>
                        <a:pt x="74" y="36"/>
                      </a:cubicBezTo>
                      <a:cubicBezTo>
                        <a:pt x="76" y="32"/>
                        <a:pt x="79" y="28"/>
                        <a:pt x="81" y="24"/>
                      </a:cubicBezTo>
                      <a:cubicBezTo>
                        <a:pt x="83" y="21"/>
                        <a:pt x="86" y="18"/>
                        <a:pt x="87" y="15"/>
                      </a:cubicBezTo>
                      <a:cubicBezTo>
                        <a:pt x="88" y="11"/>
                        <a:pt x="85" y="7"/>
                        <a:pt x="87" y="4"/>
                      </a:cubicBezTo>
                      <a:cubicBezTo>
                        <a:pt x="89" y="1"/>
                        <a:pt x="93" y="1"/>
                        <a:pt x="96" y="1"/>
                      </a:cubicBezTo>
                      <a:cubicBezTo>
                        <a:pt x="98" y="0"/>
                        <a:pt x="99" y="3"/>
                        <a:pt x="101" y="4"/>
                      </a:cubicBezTo>
                      <a:cubicBezTo>
                        <a:pt x="103" y="4"/>
                        <a:pt x="106" y="2"/>
                        <a:pt x="108" y="2"/>
                      </a:cubicBezTo>
                      <a:cubicBezTo>
                        <a:pt x="111" y="3"/>
                        <a:pt x="113" y="4"/>
                        <a:pt x="115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5" name="Freeform 2929"/>
                <p:cNvSpPr>
                  <a:spLocks noChangeAspect="1"/>
                </p:cNvSpPr>
                <p:nvPr/>
              </p:nvSpPr>
              <p:spPr bwMode="auto">
                <a:xfrm>
                  <a:off x="7405688" y="4151313"/>
                  <a:ext cx="161925" cy="201613"/>
                </a:xfrm>
                <a:custGeom>
                  <a:avLst/>
                  <a:gdLst>
                    <a:gd name="T0" fmla="*/ 97 w 85"/>
                    <a:gd name="T1" fmla="*/ 4 h 106"/>
                    <a:gd name="T2" fmla="*/ 89 w 85"/>
                    <a:gd name="T3" fmla="*/ 17 h 106"/>
                    <a:gd name="T4" fmla="*/ 72 w 85"/>
                    <a:gd name="T5" fmla="*/ 24 h 106"/>
                    <a:gd name="T6" fmla="*/ 48 w 85"/>
                    <a:gd name="T7" fmla="*/ 22 h 106"/>
                    <a:gd name="T8" fmla="*/ 35 w 85"/>
                    <a:gd name="T9" fmla="*/ 23 h 106"/>
                    <a:gd name="T10" fmla="*/ 23 w 85"/>
                    <a:gd name="T11" fmla="*/ 23 h 106"/>
                    <a:gd name="T12" fmla="*/ 31 w 85"/>
                    <a:gd name="T13" fmla="*/ 54 h 106"/>
                    <a:gd name="T14" fmla="*/ 44 w 85"/>
                    <a:gd name="T15" fmla="*/ 43 h 106"/>
                    <a:gd name="T16" fmla="*/ 64 w 85"/>
                    <a:gd name="T17" fmla="*/ 40 h 106"/>
                    <a:gd name="T18" fmla="*/ 70 w 85"/>
                    <a:gd name="T19" fmla="*/ 46 h 106"/>
                    <a:gd name="T20" fmla="*/ 55 w 85"/>
                    <a:gd name="T21" fmla="*/ 55 h 106"/>
                    <a:gd name="T22" fmla="*/ 40 w 85"/>
                    <a:gd name="T23" fmla="*/ 60 h 106"/>
                    <a:gd name="T24" fmla="*/ 54 w 85"/>
                    <a:gd name="T25" fmla="*/ 79 h 106"/>
                    <a:gd name="T26" fmla="*/ 56 w 85"/>
                    <a:gd name="T27" fmla="*/ 95 h 106"/>
                    <a:gd name="T28" fmla="*/ 50 w 85"/>
                    <a:gd name="T29" fmla="*/ 104 h 106"/>
                    <a:gd name="T30" fmla="*/ 41 w 85"/>
                    <a:gd name="T31" fmla="*/ 113 h 106"/>
                    <a:gd name="T32" fmla="*/ 35 w 85"/>
                    <a:gd name="T33" fmla="*/ 93 h 106"/>
                    <a:gd name="T34" fmla="*/ 37 w 85"/>
                    <a:gd name="T35" fmla="*/ 79 h 106"/>
                    <a:gd name="T36" fmla="*/ 23 w 85"/>
                    <a:gd name="T37" fmla="*/ 79 h 106"/>
                    <a:gd name="T38" fmla="*/ 24 w 85"/>
                    <a:gd name="T39" fmla="*/ 98 h 106"/>
                    <a:gd name="T40" fmla="*/ 22 w 85"/>
                    <a:gd name="T41" fmla="*/ 113 h 106"/>
                    <a:gd name="T42" fmla="*/ 22 w 85"/>
                    <a:gd name="T43" fmla="*/ 127 h 106"/>
                    <a:gd name="T44" fmla="*/ 7 w 85"/>
                    <a:gd name="T45" fmla="*/ 120 h 106"/>
                    <a:gd name="T46" fmla="*/ 11 w 85"/>
                    <a:gd name="T47" fmla="*/ 87 h 106"/>
                    <a:gd name="T48" fmla="*/ 2 w 85"/>
                    <a:gd name="T49" fmla="*/ 86 h 106"/>
                    <a:gd name="T50" fmla="*/ 10 w 85"/>
                    <a:gd name="T51" fmla="*/ 67 h 106"/>
                    <a:gd name="T52" fmla="*/ 14 w 85"/>
                    <a:gd name="T53" fmla="*/ 41 h 106"/>
                    <a:gd name="T54" fmla="*/ 17 w 85"/>
                    <a:gd name="T55" fmla="*/ 30 h 106"/>
                    <a:gd name="T56" fmla="*/ 24 w 85"/>
                    <a:gd name="T57" fmla="*/ 12 h 106"/>
                    <a:gd name="T58" fmla="*/ 30 w 85"/>
                    <a:gd name="T59" fmla="*/ 6 h 106"/>
                    <a:gd name="T60" fmla="*/ 43 w 85"/>
                    <a:gd name="T61" fmla="*/ 10 h 106"/>
                    <a:gd name="T62" fmla="*/ 62 w 85"/>
                    <a:gd name="T63" fmla="*/ 13 h 106"/>
                    <a:gd name="T64" fmla="*/ 84 w 85"/>
                    <a:gd name="T65" fmla="*/ 11 h 106"/>
                    <a:gd name="T66" fmla="*/ 96 w 85"/>
                    <a:gd name="T67" fmla="*/ 1 h 10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5"/>
                    <a:gd name="T103" fmla="*/ 0 h 106"/>
                    <a:gd name="T104" fmla="*/ 85 w 85"/>
                    <a:gd name="T105" fmla="*/ 106 h 10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5" h="106">
                      <a:moveTo>
                        <a:pt x="84" y="1"/>
                      </a:moveTo>
                      <a:cubicBezTo>
                        <a:pt x="85" y="2"/>
                        <a:pt x="82" y="2"/>
                        <a:pt x="81" y="3"/>
                      </a:cubicBezTo>
                      <a:cubicBezTo>
                        <a:pt x="80" y="5"/>
                        <a:pt x="81" y="8"/>
                        <a:pt x="80" y="9"/>
                      </a:cubicBezTo>
                      <a:cubicBezTo>
                        <a:pt x="79" y="11"/>
                        <a:pt x="75" y="12"/>
                        <a:pt x="74" y="14"/>
                      </a:cubicBezTo>
                      <a:cubicBezTo>
                        <a:pt x="73" y="15"/>
                        <a:pt x="75" y="18"/>
                        <a:pt x="74" y="19"/>
                      </a:cubicBezTo>
                      <a:cubicBezTo>
                        <a:pt x="69" y="21"/>
                        <a:pt x="64" y="20"/>
                        <a:pt x="60" y="20"/>
                      </a:cubicBezTo>
                      <a:cubicBezTo>
                        <a:pt x="57" y="20"/>
                        <a:pt x="55" y="18"/>
                        <a:pt x="53" y="17"/>
                      </a:cubicBezTo>
                      <a:cubicBezTo>
                        <a:pt x="49" y="17"/>
                        <a:pt x="45" y="18"/>
                        <a:pt x="40" y="18"/>
                      </a:cubicBezTo>
                      <a:cubicBezTo>
                        <a:pt x="39" y="18"/>
                        <a:pt x="38" y="16"/>
                        <a:pt x="36" y="16"/>
                      </a:cubicBezTo>
                      <a:cubicBezTo>
                        <a:pt x="34" y="16"/>
                        <a:pt x="32" y="18"/>
                        <a:pt x="29" y="19"/>
                      </a:cubicBezTo>
                      <a:cubicBezTo>
                        <a:pt x="27" y="19"/>
                        <a:pt x="25" y="17"/>
                        <a:pt x="22" y="17"/>
                      </a:cubicBezTo>
                      <a:cubicBezTo>
                        <a:pt x="21" y="17"/>
                        <a:pt x="19" y="18"/>
                        <a:pt x="19" y="19"/>
                      </a:cubicBezTo>
                      <a:cubicBezTo>
                        <a:pt x="18" y="24"/>
                        <a:pt x="18" y="29"/>
                        <a:pt x="19" y="34"/>
                      </a:cubicBezTo>
                      <a:cubicBezTo>
                        <a:pt x="20" y="38"/>
                        <a:pt x="22" y="43"/>
                        <a:pt x="26" y="45"/>
                      </a:cubicBezTo>
                      <a:cubicBezTo>
                        <a:pt x="28" y="46"/>
                        <a:pt x="30" y="44"/>
                        <a:pt x="32" y="43"/>
                      </a:cubicBezTo>
                      <a:cubicBezTo>
                        <a:pt x="34" y="41"/>
                        <a:pt x="35" y="38"/>
                        <a:pt x="37" y="36"/>
                      </a:cubicBezTo>
                      <a:cubicBezTo>
                        <a:pt x="39" y="35"/>
                        <a:pt x="42" y="36"/>
                        <a:pt x="45" y="36"/>
                      </a:cubicBezTo>
                      <a:cubicBezTo>
                        <a:pt x="47" y="35"/>
                        <a:pt x="50" y="33"/>
                        <a:pt x="53" y="33"/>
                      </a:cubicBezTo>
                      <a:cubicBezTo>
                        <a:pt x="55" y="32"/>
                        <a:pt x="58" y="31"/>
                        <a:pt x="60" y="33"/>
                      </a:cubicBezTo>
                      <a:cubicBezTo>
                        <a:pt x="61" y="34"/>
                        <a:pt x="60" y="37"/>
                        <a:pt x="58" y="38"/>
                      </a:cubicBezTo>
                      <a:cubicBezTo>
                        <a:pt x="56" y="40"/>
                        <a:pt x="53" y="37"/>
                        <a:pt x="51" y="38"/>
                      </a:cubicBezTo>
                      <a:cubicBezTo>
                        <a:pt x="49" y="40"/>
                        <a:pt x="48" y="44"/>
                        <a:pt x="46" y="46"/>
                      </a:cubicBezTo>
                      <a:cubicBezTo>
                        <a:pt x="43" y="49"/>
                        <a:pt x="41" y="51"/>
                        <a:pt x="37" y="52"/>
                      </a:cubicBezTo>
                      <a:cubicBezTo>
                        <a:pt x="36" y="52"/>
                        <a:pt x="34" y="49"/>
                        <a:pt x="33" y="50"/>
                      </a:cubicBezTo>
                      <a:cubicBezTo>
                        <a:pt x="32" y="50"/>
                        <a:pt x="33" y="52"/>
                        <a:pt x="34" y="52"/>
                      </a:cubicBezTo>
                      <a:cubicBezTo>
                        <a:pt x="37" y="57"/>
                        <a:pt x="41" y="61"/>
                        <a:pt x="45" y="66"/>
                      </a:cubicBezTo>
                      <a:cubicBezTo>
                        <a:pt x="46" y="68"/>
                        <a:pt x="48" y="69"/>
                        <a:pt x="49" y="71"/>
                      </a:cubicBezTo>
                      <a:cubicBezTo>
                        <a:pt x="49" y="74"/>
                        <a:pt x="46" y="76"/>
                        <a:pt x="47" y="79"/>
                      </a:cubicBezTo>
                      <a:cubicBezTo>
                        <a:pt x="48" y="82"/>
                        <a:pt x="54" y="84"/>
                        <a:pt x="52" y="86"/>
                      </a:cubicBezTo>
                      <a:cubicBezTo>
                        <a:pt x="51" y="89"/>
                        <a:pt x="45" y="85"/>
                        <a:pt x="42" y="87"/>
                      </a:cubicBezTo>
                      <a:cubicBezTo>
                        <a:pt x="40" y="89"/>
                        <a:pt x="43" y="94"/>
                        <a:pt x="41" y="96"/>
                      </a:cubicBezTo>
                      <a:cubicBezTo>
                        <a:pt x="39" y="97"/>
                        <a:pt x="35" y="96"/>
                        <a:pt x="34" y="94"/>
                      </a:cubicBezTo>
                      <a:cubicBezTo>
                        <a:pt x="33" y="90"/>
                        <a:pt x="38" y="86"/>
                        <a:pt x="37" y="82"/>
                      </a:cubicBezTo>
                      <a:cubicBezTo>
                        <a:pt x="36" y="79"/>
                        <a:pt x="32" y="80"/>
                        <a:pt x="29" y="78"/>
                      </a:cubicBezTo>
                      <a:cubicBezTo>
                        <a:pt x="28" y="77"/>
                        <a:pt x="26" y="76"/>
                        <a:pt x="26" y="74"/>
                      </a:cubicBezTo>
                      <a:cubicBezTo>
                        <a:pt x="27" y="71"/>
                        <a:pt x="31" y="69"/>
                        <a:pt x="31" y="66"/>
                      </a:cubicBezTo>
                      <a:cubicBezTo>
                        <a:pt x="32" y="65"/>
                        <a:pt x="29" y="62"/>
                        <a:pt x="28" y="62"/>
                      </a:cubicBezTo>
                      <a:cubicBezTo>
                        <a:pt x="24" y="62"/>
                        <a:pt x="21" y="64"/>
                        <a:pt x="19" y="66"/>
                      </a:cubicBezTo>
                      <a:cubicBezTo>
                        <a:pt x="18" y="68"/>
                        <a:pt x="21" y="70"/>
                        <a:pt x="21" y="72"/>
                      </a:cubicBezTo>
                      <a:cubicBezTo>
                        <a:pt x="21" y="75"/>
                        <a:pt x="20" y="78"/>
                        <a:pt x="20" y="82"/>
                      </a:cubicBezTo>
                      <a:cubicBezTo>
                        <a:pt x="20" y="84"/>
                        <a:pt x="22" y="87"/>
                        <a:pt x="21" y="89"/>
                      </a:cubicBezTo>
                      <a:cubicBezTo>
                        <a:pt x="21" y="91"/>
                        <a:pt x="19" y="92"/>
                        <a:pt x="18" y="94"/>
                      </a:cubicBezTo>
                      <a:cubicBezTo>
                        <a:pt x="18" y="98"/>
                        <a:pt x="21" y="101"/>
                        <a:pt x="21" y="105"/>
                      </a:cubicBezTo>
                      <a:cubicBezTo>
                        <a:pt x="21" y="106"/>
                        <a:pt x="19" y="106"/>
                        <a:pt x="18" y="106"/>
                      </a:cubicBezTo>
                      <a:cubicBezTo>
                        <a:pt x="15" y="106"/>
                        <a:pt x="11" y="106"/>
                        <a:pt x="8" y="105"/>
                      </a:cubicBezTo>
                      <a:cubicBezTo>
                        <a:pt x="7" y="104"/>
                        <a:pt x="6" y="102"/>
                        <a:pt x="6" y="100"/>
                      </a:cubicBezTo>
                      <a:cubicBezTo>
                        <a:pt x="7" y="95"/>
                        <a:pt x="11" y="90"/>
                        <a:pt x="11" y="84"/>
                      </a:cubicBezTo>
                      <a:cubicBezTo>
                        <a:pt x="12" y="80"/>
                        <a:pt x="11" y="76"/>
                        <a:pt x="9" y="73"/>
                      </a:cubicBezTo>
                      <a:cubicBezTo>
                        <a:pt x="8" y="71"/>
                        <a:pt x="6" y="74"/>
                        <a:pt x="4" y="74"/>
                      </a:cubicBezTo>
                      <a:cubicBezTo>
                        <a:pt x="3" y="74"/>
                        <a:pt x="2" y="73"/>
                        <a:pt x="2" y="72"/>
                      </a:cubicBezTo>
                      <a:cubicBezTo>
                        <a:pt x="1" y="68"/>
                        <a:pt x="0" y="65"/>
                        <a:pt x="1" y="62"/>
                      </a:cubicBezTo>
                      <a:cubicBezTo>
                        <a:pt x="2" y="59"/>
                        <a:pt x="7" y="59"/>
                        <a:pt x="8" y="56"/>
                      </a:cubicBezTo>
                      <a:cubicBezTo>
                        <a:pt x="9" y="52"/>
                        <a:pt x="8" y="46"/>
                        <a:pt x="9" y="42"/>
                      </a:cubicBezTo>
                      <a:cubicBezTo>
                        <a:pt x="9" y="39"/>
                        <a:pt x="10" y="36"/>
                        <a:pt x="12" y="34"/>
                      </a:cubicBezTo>
                      <a:cubicBezTo>
                        <a:pt x="14" y="33"/>
                        <a:pt x="16" y="37"/>
                        <a:pt x="16" y="36"/>
                      </a:cubicBezTo>
                      <a:cubicBezTo>
                        <a:pt x="17" y="32"/>
                        <a:pt x="15" y="28"/>
                        <a:pt x="14" y="25"/>
                      </a:cubicBezTo>
                      <a:cubicBezTo>
                        <a:pt x="14" y="22"/>
                        <a:pt x="12" y="20"/>
                        <a:pt x="13" y="18"/>
                      </a:cubicBezTo>
                      <a:cubicBezTo>
                        <a:pt x="14" y="15"/>
                        <a:pt x="17" y="11"/>
                        <a:pt x="20" y="10"/>
                      </a:cubicBezTo>
                      <a:cubicBezTo>
                        <a:pt x="22" y="9"/>
                        <a:pt x="24" y="14"/>
                        <a:pt x="25" y="13"/>
                      </a:cubicBezTo>
                      <a:cubicBezTo>
                        <a:pt x="27" y="11"/>
                        <a:pt x="23" y="6"/>
                        <a:pt x="25" y="5"/>
                      </a:cubicBezTo>
                      <a:cubicBezTo>
                        <a:pt x="27" y="3"/>
                        <a:pt x="32" y="4"/>
                        <a:pt x="35" y="5"/>
                      </a:cubicBezTo>
                      <a:cubicBezTo>
                        <a:pt x="36" y="5"/>
                        <a:pt x="35" y="8"/>
                        <a:pt x="36" y="8"/>
                      </a:cubicBezTo>
                      <a:cubicBezTo>
                        <a:pt x="40" y="9"/>
                        <a:pt x="44" y="8"/>
                        <a:pt x="48" y="8"/>
                      </a:cubicBezTo>
                      <a:cubicBezTo>
                        <a:pt x="49" y="9"/>
                        <a:pt x="51" y="11"/>
                        <a:pt x="52" y="11"/>
                      </a:cubicBezTo>
                      <a:cubicBezTo>
                        <a:pt x="54" y="12"/>
                        <a:pt x="55" y="9"/>
                        <a:pt x="57" y="9"/>
                      </a:cubicBezTo>
                      <a:cubicBezTo>
                        <a:pt x="61" y="9"/>
                        <a:pt x="66" y="11"/>
                        <a:pt x="70" y="9"/>
                      </a:cubicBezTo>
                      <a:cubicBezTo>
                        <a:pt x="72" y="8"/>
                        <a:pt x="73" y="5"/>
                        <a:pt x="74" y="3"/>
                      </a:cubicBezTo>
                      <a:cubicBezTo>
                        <a:pt x="76" y="2"/>
                        <a:pt x="78" y="1"/>
                        <a:pt x="80" y="1"/>
                      </a:cubicBezTo>
                      <a:cubicBezTo>
                        <a:pt x="81" y="1"/>
                        <a:pt x="84" y="0"/>
                        <a:pt x="84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6" name="Freeform 2930"/>
                <p:cNvSpPr>
                  <a:spLocks noChangeAspect="1"/>
                </p:cNvSpPr>
                <p:nvPr/>
              </p:nvSpPr>
              <p:spPr bwMode="auto">
                <a:xfrm>
                  <a:off x="7340600" y="4287838"/>
                  <a:ext cx="9525" cy="20638"/>
                </a:xfrm>
                <a:custGeom>
                  <a:avLst/>
                  <a:gdLst>
                    <a:gd name="T0" fmla="*/ 5 w 5"/>
                    <a:gd name="T1" fmla="*/ 0 h 11"/>
                    <a:gd name="T2" fmla="*/ 6 w 5"/>
                    <a:gd name="T3" fmla="*/ 2 h 11"/>
                    <a:gd name="T4" fmla="*/ 5 w 5"/>
                    <a:gd name="T5" fmla="*/ 12 h 11"/>
                    <a:gd name="T6" fmla="*/ 1 w 5"/>
                    <a:gd name="T7" fmla="*/ 12 h 11"/>
                    <a:gd name="T8" fmla="*/ 2 w 5"/>
                    <a:gd name="T9" fmla="*/ 2 h 11"/>
                    <a:gd name="T10" fmla="*/ 5 w 5"/>
                    <a:gd name="T11" fmla="*/ 0 h 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"/>
                    <a:gd name="T19" fmla="*/ 0 h 11"/>
                    <a:gd name="T20" fmla="*/ 5 w 5"/>
                    <a:gd name="T21" fmla="*/ 11 h 1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" h="11">
                      <a:moveTo>
                        <a:pt x="4" y="0"/>
                      </a:moveTo>
                      <a:cubicBezTo>
                        <a:pt x="5" y="0"/>
                        <a:pt x="5" y="1"/>
                        <a:pt x="5" y="2"/>
                      </a:cubicBezTo>
                      <a:cubicBezTo>
                        <a:pt x="5" y="5"/>
                        <a:pt x="5" y="7"/>
                        <a:pt x="4" y="10"/>
                      </a:cubicBezTo>
                      <a:cubicBezTo>
                        <a:pt x="3" y="10"/>
                        <a:pt x="1" y="11"/>
                        <a:pt x="1" y="10"/>
                      </a:cubicBezTo>
                      <a:cubicBezTo>
                        <a:pt x="0" y="7"/>
                        <a:pt x="1" y="5"/>
                        <a:pt x="2" y="2"/>
                      </a:cubicBezTo>
                      <a:cubicBezTo>
                        <a:pt x="2" y="1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7" name="Freeform 2949"/>
                <p:cNvSpPr>
                  <a:spLocks noChangeAspect="1"/>
                </p:cNvSpPr>
                <p:nvPr/>
              </p:nvSpPr>
              <p:spPr bwMode="auto">
                <a:xfrm>
                  <a:off x="7562850" y="3913188"/>
                  <a:ext cx="4763" cy="15875"/>
                </a:xfrm>
                <a:custGeom>
                  <a:avLst/>
                  <a:gdLst>
                    <a:gd name="T0" fmla="*/ 3 w 2"/>
                    <a:gd name="T1" fmla="*/ 7 h 9"/>
                    <a:gd name="T2" fmla="*/ 2 w 2"/>
                    <a:gd name="T3" fmla="*/ 10 h 9"/>
                    <a:gd name="T4" fmla="*/ 0 w 2"/>
                    <a:gd name="T5" fmla="*/ 6 h 9"/>
                    <a:gd name="T6" fmla="*/ 2 w 2"/>
                    <a:gd name="T7" fmla="*/ 1 h 9"/>
                    <a:gd name="T8" fmla="*/ 3 w 2"/>
                    <a:gd name="T9" fmla="*/ 7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9"/>
                    <a:gd name="T17" fmla="*/ 2 w 2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9">
                      <a:moveTo>
                        <a:pt x="2" y="6"/>
                      </a:moveTo>
                      <a:cubicBezTo>
                        <a:pt x="2" y="7"/>
                        <a:pt x="2" y="9"/>
                        <a:pt x="1" y="9"/>
                      </a:cubicBezTo>
                      <a:cubicBezTo>
                        <a:pt x="0" y="8"/>
                        <a:pt x="0" y="6"/>
                        <a:pt x="0" y="5"/>
                      </a:cubicBezTo>
                      <a:cubicBezTo>
                        <a:pt x="0" y="3"/>
                        <a:pt x="0" y="0"/>
                        <a:pt x="1" y="1"/>
                      </a:cubicBezTo>
                      <a:cubicBezTo>
                        <a:pt x="2" y="1"/>
                        <a:pt x="2" y="4"/>
                        <a:pt x="2" y="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8" name="Freeform 2950"/>
                <p:cNvSpPr>
                  <a:spLocks noChangeAspect="1"/>
                </p:cNvSpPr>
                <p:nvPr/>
              </p:nvSpPr>
              <p:spPr bwMode="auto">
                <a:xfrm>
                  <a:off x="7494588" y="3840163"/>
                  <a:ext cx="6350" cy="7938"/>
                </a:xfrm>
                <a:custGeom>
                  <a:avLst/>
                  <a:gdLst>
                    <a:gd name="T0" fmla="*/ 4 w 3"/>
                    <a:gd name="T1" fmla="*/ 3 h 4"/>
                    <a:gd name="T2" fmla="*/ 4 w 3"/>
                    <a:gd name="T3" fmla="*/ 5 h 4"/>
                    <a:gd name="T4" fmla="*/ 1 w 3"/>
                    <a:gd name="T5" fmla="*/ 3 h 4"/>
                    <a:gd name="T6" fmla="*/ 1 w 3"/>
                    <a:gd name="T7" fmla="*/ 0 h 4"/>
                    <a:gd name="T8" fmla="*/ 4 w 3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3" y="2"/>
                      </a:moveTo>
                      <a:cubicBezTo>
                        <a:pt x="3" y="2"/>
                        <a:pt x="3" y="3"/>
                        <a:pt x="3" y="4"/>
                      </a:cubicBez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69" name="Freeform 2951"/>
                <p:cNvSpPr>
                  <a:spLocks noChangeAspect="1"/>
                </p:cNvSpPr>
                <p:nvPr/>
              </p:nvSpPr>
              <p:spPr bwMode="auto">
                <a:xfrm>
                  <a:off x="7472363" y="3856038"/>
                  <a:ext cx="3175" cy="9525"/>
                </a:xfrm>
                <a:custGeom>
                  <a:avLst/>
                  <a:gdLst>
                    <a:gd name="T0" fmla="*/ 1 w 2"/>
                    <a:gd name="T1" fmla="*/ 5 h 5"/>
                    <a:gd name="T2" fmla="*/ 0 w 2"/>
                    <a:gd name="T3" fmla="*/ 6 h 5"/>
                    <a:gd name="T4" fmla="*/ 0 w 2"/>
                    <a:gd name="T5" fmla="*/ 4 h 5"/>
                    <a:gd name="T6" fmla="*/ 1 w 2"/>
                    <a:gd name="T7" fmla="*/ 1 h 5"/>
                    <a:gd name="T8" fmla="*/ 1 w 2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1" y="4"/>
                      </a:moveTo>
                      <a:cubicBezTo>
                        <a:pt x="1" y="4"/>
                        <a:pt x="1" y="5"/>
                        <a:pt x="0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1" y="1"/>
                      </a:cubicBezTo>
                      <a:cubicBezTo>
                        <a:pt x="2" y="1"/>
                        <a:pt x="1" y="3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0" name="Freeform 2956"/>
                <p:cNvSpPr>
                  <a:spLocks noChangeAspect="1"/>
                </p:cNvSpPr>
                <p:nvPr/>
              </p:nvSpPr>
              <p:spPr bwMode="auto">
                <a:xfrm>
                  <a:off x="8267700" y="4335463"/>
                  <a:ext cx="4763" cy="9525"/>
                </a:xfrm>
                <a:custGeom>
                  <a:avLst/>
                  <a:gdLst>
                    <a:gd name="T0" fmla="*/ 3 w 2"/>
                    <a:gd name="T1" fmla="*/ 5 h 5"/>
                    <a:gd name="T2" fmla="*/ 2 w 2"/>
                    <a:gd name="T3" fmla="*/ 6 h 5"/>
                    <a:gd name="T4" fmla="*/ 0 w 2"/>
                    <a:gd name="T5" fmla="*/ 4 h 5"/>
                    <a:gd name="T6" fmla="*/ 2 w 2"/>
                    <a:gd name="T7" fmla="*/ 1 h 5"/>
                    <a:gd name="T8" fmla="*/ 3 w 2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4"/>
                      </a:moveTo>
                      <a:cubicBezTo>
                        <a:pt x="2" y="4"/>
                        <a:pt x="1" y="5"/>
                        <a:pt x="1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1" y="1"/>
                      </a:cubicBezTo>
                      <a:cubicBezTo>
                        <a:pt x="2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1" name="Freeform 2958"/>
                <p:cNvSpPr>
                  <a:spLocks noChangeAspect="1"/>
                </p:cNvSpPr>
                <p:nvPr/>
              </p:nvSpPr>
              <p:spPr bwMode="auto">
                <a:xfrm>
                  <a:off x="7748588" y="4341813"/>
                  <a:ext cx="4763" cy="12700"/>
                </a:xfrm>
                <a:custGeom>
                  <a:avLst/>
                  <a:gdLst>
                    <a:gd name="T0" fmla="*/ 2 w 3"/>
                    <a:gd name="T1" fmla="*/ 6 h 7"/>
                    <a:gd name="T2" fmla="*/ 1 w 3"/>
                    <a:gd name="T3" fmla="*/ 8 h 7"/>
                    <a:gd name="T4" fmla="*/ 1 w 3"/>
                    <a:gd name="T5" fmla="*/ 5 h 7"/>
                    <a:gd name="T6" fmla="*/ 3 w 3"/>
                    <a:gd name="T7" fmla="*/ 1 h 7"/>
                    <a:gd name="T8" fmla="*/ 2 w 3"/>
                    <a:gd name="T9" fmla="*/ 6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7"/>
                    <a:gd name="T17" fmla="*/ 3 w 3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7">
                      <a:moveTo>
                        <a:pt x="2" y="5"/>
                      </a:moveTo>
                      <a:cubicBezTo>
                        <a:pt x="2" y="6"/>
                        <a:pt x="1" y="7"/>
                        <a:pt x="1" y="7"/>
                      </a:cubicBezTo>
                      <a:cubicBezTo>
                        <a:pt x="0" y="7"/>
                        <a:pt x="1" y="5"/>
                        <a:pt x="1" y="4"/>
                      </a:cubicBezTo>
                      <a:cubicBezTo>
                        <a:pt x="1" y="3"/>
                        <a:pt x="2" y="0"/>
                        <a:pt x="3" y="1"/>
                      </a:cubicBezTo>
                      <a:cubicBezTo>
                        <a:pt x="3" y="1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2" name="Freeform 2959"/>
                <p:cNvSpPr>
                  <a:spLocks noChangeAspect="1"/>
                </p:cNvSpPr>
                <p:nvPr/>
              </p:nvSpPr>
              <p:spPr bwMode="auto">
                <a:xfrm>
                  <a:off x="7626350" y="4291013"/>
                  <a:ext cx="7938" cy="7938"/>
                </a:xfrm>
                <a:custGeom>
                  <a:avLst/>
                  <a:gdLst>
                    <a:gd name="T0" fmla="*/ 3 w 4"/>
                    <a:gd name="T1" fmla="*/ 4 h 4"/>
                    <a:gd name="T2" fmla="*/ 0 w 4"/>
                    <a:gd name="T3" fmla="*/ 5 h 4"/>
                    <a:gd name="T4" fmla="*/ 1 w 4"/>
                    <a:gd name="T5" fmla="*/ 3 h 4"/>
                    <a:gd name="T6" fmla="*/ 5 w 4"/>
                    <a:gd name="T7" fmla="*/ 1 h 4"/>
                    <a:gd name="T8" fmla="*/ 3 w 4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2" y="3"/>
                      </a:move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2" y="1"/>
                        <a:pt x="4" y="0"/>
                        <a:pt x="4" y="1"/>
                      </a:cubicBezTo>
                      <a:cubicBezTo>
                        <a:pt x="4" y="2"/>
                        <a:pt x="3" y="3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3" name="Freeform 2960"/>
                <p:cNvSpPr>
                  <a:spLocks noChangeAspect="1"/>
                </p:cNvSpPr>
                <p:nvPr/>
              </p:nvSpPr>
              <p:spPr bwMode="auto">
                <a:xfrm>
                  <a:off x="7659688" y="4195763"/>
                  <a:ext cx="9525" cy="6350"/>
                </a:xfrm>
                <a:custGeom>
                  <a:avLst/>
                  <a:gdLst>
                    <a:gd name="T0" fmla="*/ 4 w 5"/>
                    <a:gd name="T1" fmla="*/ 1 h 3"/>
                    <a:gd name="T2" fmla="*/ 5 w 5"/>
                    <a:gd name="T3" fmla="*/ 4 h 3"/>
                    <a:gd name="T4" fmla="*/ 2 w 5"/>
                    <a:gd name="T5" fmla="*/ 3 h 3"/>
                    <a:gd name="T6" fmla="*/ 0 w 5"/>
                    <a:gd name="T7" fmla="*/ 0 h 3"/>
                    <a:gd name="T8" fmla="*/ 4 w 5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3" y="1"/>
                      </a:moveTo>
                      <a:cubicBezTo>
                        <a:pt x="4" y="2"/>
                        <a:pt x="5" y="2"/>
                        <a:pt x="4" y="3"/>
                      </a:cubicBezTo>
                      <a:cubicBezTo>
                        <a:pt x="4" y="3"/>
                        <a:pt x="3" y="3"/>
                        <a:pt x="2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4" name="Freeform 2961"/>
                <p:cNvSpPr>
                  <a:spLocks noChangeAspect="1"/>
                </p:cNvSpPr>
                <p:nvPr/>
              </p:nvSpPr>
              <p:spPr bwMode="auto">
                <a:xfrm>
                  <a:off x="7577138" y="4251325"/>
                  <a:ext cx="3175" cy="9525"/>
                </a:xfrm>
                <a:custGeom>
                  <a:avLst/>
                  <a:gdLst>
                    <a:gd name="T0" fmla="*/ 2 w 2"/>
                    <a:gd name="T1" fmla="*/ 4 h 5"/>
                    <a:gd name="T2" fmla="*/ 2 w 2"/>
                    <a:gd name="T3" fmla="*/ 6 h 5"/>
                    <a:gd name="T4" fmla="*/ 1 w 2"/>
                    <a:gd name="T5" fmla="*/ 4 h 5"/>
                    <a:gd name="T6" fmla="*/ 1 w 2"/>
                    <a:gd name="T7" fmla="*/ 0 h 5"/>
                    <a:gd name="T8" fmla="*/ 2 w 2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3"/>
                      </a:move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1" y="5"/>
                        <a:pt x="1" y="3"/>
                        <a:pt x="1" y="3"/>
                      </a:cubicBezTo>
                      <a:cubicBezTo>
                        <a:pt x="0" y="2"/>
                        <a:pt x="0" y="0"/>
                        <a:pt x="1" y="0"/>
                      </a:cubicBezTo>
                      <a:cubicBezTo>
                        <a:pt x="2" y="0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5" name="Freeform 2967"/>
                <p:cNvSpPr>
                  <a:spLocks noChangeAspect="1"/>
                </p:cNvSpPr>
                <p:nvPr/>
              </p:nvSpPr>
              <p:spPr bwMode="auto">
                <a:xfrm>
                  <a:off x="7453313" y="3676650"/>
                  <a:ext cx="3175" cy="476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3 h 3"/>
                    <a:gd name="T4" fmla="*/ 0 w 2"/>
                    <a:gd name="T5" fmla="*/ 2 h 3"/>
                    <a:gd name="T6" fmla="*/ 1 w 2"/>
                    <a:gd name="T7" fmla="*/ 0 h 3"/>
                    <a:gd name="T8" fmla="*/ 2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6" name="Freeform 2968"/>
                <p:cNvSpPr>
                  <a:spLocks noChangeAspect="1"/>
                </p:cNvSpPr>
                <p:nvPr/>
              </p:nvSpPr>
              <p:spPr bwMode="auto">
                <a:xfrm>
                  <a:off x="7513638" y="3944938"/>
                  <a:ext cx="6350" cy="6350"/>
                </a:xfrm>
                <a:custGeom>
                  <a:avLst/>
                  <a:gdLst>
                    <a:gd name="T0" fmla="*/ 4 w 3"/>
                    <a:gd name="T1" fmla="*/ 3 h 3"/>
                    <a:gd name="T2" fmla="*/ 1 w 3"/>
                    <a:gd name="T3" fmla="*/ 4 h 3"/>
                    <a:gd name="T4" fmla="*/ 0 w 3"/>
                    <a:gd name="T5" fmla="*/ 1 h 3"/>
                    <a:gd name="T6" fmla="*/ 3 w 3"/>
                    <a:gd name="T7" fmla="*/ 0 h 3"/>
                    <a:gd name="T8" fmla="*/ 4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2"/>
                      </a:moveTo>
                      <a:cubicBezTo>
                        <a:pt x="3" y="2"/>
                        <a:pt x="2" y="3"/>
                        <a:pt x="1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2" y="0"/>
                      </a:cubicBezTo>
                      <a:cubicBezTo>
                        <a:pt x="3" y="0"/>
                        <a:pt x="3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7" name="Freeform 2969"/>
                <p:cNvSpPr>
                  <a:spLocks noChangeAspect="1"/>
                </p:cNvSpPr>
                <p:nvPr/>
              </p:nvSpPr>
              <p:spPr bwMode="auto">
                <a:xfrm>
                  <a:off x="7467600" y="3830638"/>
                  <a:ext cx="7938" cy="7938"/>
                </a:xfrm>
                <a:custGeom>
                  <a:avLst/>
                  <a:gdLst>
                    <a:gd name="T0" fmla="*/ 5 w 4"/>
                    <a:gd name="T1" fmla="*/ 3 h 4"/>
                    <a:gd name="T2" fmla="*/ 3 w 4"/>
                    <a:gd name="T3" fmla="*/ 5 h 4"/>
                    <a:gd name="T4" fmla="*/ 0 w 4"/>
                    <a:gd name="T5" fmla="*/ 3 h 4"/>
                    <a:gd name="T6" fmla="*/ 3 w 4"/>
                    <a:gd name="T7" fmla="*/ 0 h 4"/>
                    <a:gd name="T8" fmla="*/ 5 w 4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2" y="0"/>
                      </a:cubicBezTo>
                      <a:cubicBezTo>
                        <a:pt x="4" y="1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8" name="Freeform 2972"/>
                <p:cNvSpPr>
                  <a:spLocks noChangeAspect="1"/>
                </p:cNvSpPr>
                <p:nvPr/>
              </p:nvSpPr>
              <p:spPr bwMode="auto">
                <a:xfrm>
                  <a:off x="8158163" y="4260850"/>
                  <a:ext cx="6350" cy="6350"/>
                </a:xfrm>
                <a:custGeom>
                  <a:avLst/>
                  <a:gdLst>
                    <a:gd name="T0" fmla="*/ 2 w 4"/>
                    <a:gd name="T1" fmla="*/ 3 h 3"/>
                    <a:gd name="T2" fmla="*/ 0 w 4"/>
                    <a:gd name="T3" fmla="*/ 3 h 3"/>
                    <a:gd name="T4" fmla="*/ 2 w 4"/>
                    <a:gd name="T5" fmla="*/ 0 h 3"/>
                    <a:gd name="T6" fmla="*/ 4 w 4"/>
                    <a:gd name="T7" fmla="*/ 1 h 3"/>
                    <a:gd name="T8" fmla="*/ 2 w 4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2" y="2"/>
                      </a:move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0"/>
                        <a:pt x="4" y="0"/>
                        <a:pt x="4" y="1"/>
                      </a:cubicBezTo>
                      <a:cubicBezTo>
                        <a:pt x="4" y="2"/>
                        <a:pt x="3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79" name="Oval 2973"/>
                <p:cNvSpPr>
                  <a:spLocks noChangeAspect="1" noChangeArrowheads="1"/>
                </p:cNvSpPr>
                <p:nvPr/>
              </p:nvSpPr>
              <p:spPr bwMode="auto">
                <a:xfrm>
                  <a:off x="7696200" y="4221163"/>
                  <a:ext cx="6350" cy="9525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0" name="Freeform 2974"/>
                <p:cNvSpPr>
                  <a:spLocks noChangeAspect="1"/>
                </p:cNvSpPr>
                <p:nvPr/>
              </p:nvSpPr>
              <p:spPr bwMode="auto">
                <a:xfrm>
                  <a:off x="7507288" y="4306888"/>
                  <a:ext cx="6350" cy="6350"/>
                </a:xfrm>
                <a:custGeom>
                  <a:avLst/>
                  <a:gdLst>
                    <a:gd name="T0" fmla="*/ 3 w 3"/>
                    <a:gd name="T1" fmla="*/ 1 h 3"/>
                    <a:gd name="T2" fmla="*/ 4 w 3"/>
                    <a:gd name="T3" fmla="*/ 4 h 3"/>
                    <a:gd name="T4" fmla="*/ 1 w 3"/>
                    <a:gd name="T5" fmla="*/ 3 h 3"/>
                    <a:gd name="T6" fmla="*/ 0 w 3"/>
                    <a:gd name="T7" fmla="*/ 0 h 3"/>
                    <a:gd name="T8" fmla="*/ 3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1"/>
                      </a:move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2" y="3"/>
                        <a:pt x="1" y="3"/>
                        <a:pt x="1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1" name="Freeform 2989"/>
                <p:cNvSpPr>
                  <a:spLocks noChangeAspect="1"/>
                </p:cNvSpPr>
                <p:nvPr/>
              </p:nvSpPr>
              <p:spPr bwMode="auto">
                <a:xfrm>
                  <a:off x="7593013" y="3422650"/>
                  <a:ext cx="3175" cy="6350"/>
                </a:xfrm>
                <a:custGeom>
                  <a:avLst/>
                  <a:gdLst>
                    <a:gd name="T0" fmla="*/ 2 w 1"/>
                    <a:gd name="T1" fmla="*/ 3 h 3"/>
                    <a:gd name="T2" fmla="*/ 0 w 1"/>
                    <a:gd name="T3" fmla="*/ 4 h 3"/>
                    <a:gd name="T4" fmla="*/ 0 w 1"/>
                    <a:gd name="T5" fmla="*/ 3 h 3"/>
                    <a:gd name="T6" fmla="*/ 2 w 1"/>
                    <a:gd name="T7" fmla="*/ 0 h 3"/>
                    <a:gd name="T8" fmla="*/ 2 w 1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3"/>
                    <a:gd name="T17" fmla="*/ 1 w 1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2" name="Freeform 2990"/>
                <p:cNvSpPr>
                  <a:spLocks noChangeAspect="1"/>
                </p:cNvSpPr>
                <p:nvPr/>
              </p:nvSpPr>
              <p:spPr bwMode="auto">
                <a:xfrm>
                  <a:off x="7440613" y="3662363"/>
                  <a:ext cx="4763" cy="4763"/>
                </a:xfrm>
                <a:custGeom>
                  <a:avLst/>
                  <a:gdLst>
                    <a:gd name="T0" fmla="*/ 3 w 2"/>
                    <a:gd name="T1" fmla="*/ 3 h 2"/>
                    <a:gd name="T2" fmla="*/ 2 w 2"/>
                    <a:gd name="T3" fmla="*/ 3 h 2"/>
                    <a:gd name="T4" fmla="*/ 0 w 2"/>
                    <a:gd name="T5" fmla="*/ 2 h 2"/>
                    <a:gd name="T6" fmla="*/ 2 w 2"/>
                    <a:gd name="T7" fmla="*/ 0 h 2"/>
                    <a:gd name="T8" fmla="*/ 3 w 2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3" name="Freeform 2991"/>
                <p:cNvSpPr>
                  <a:spLocks noChangeAspect="1"/>
                </p:cNvSpPr>
                <p:nvPr/>
              </p:nvSpPr>
              <p:spPr bwMode="auto">
                <a:xfrm>
                  <a:off x="7421563" y="3908425"/>
                  <a:ext cx="4763" cy="6350"/>
                </a:xfrm>
                <a:custGeom>
                  <a:avLst/>
                  <a:gdLst>
                    <a:gd name="T0" fmla="*/ 2 w 2"/>
                    <a:gd name="T1" fmla="*/ 4 h 3"/>
                    <a:gd name="T2" fmla="*/ 0 w 2"/>
                    <a:gd name="T3" fmla="*/ 4 h 3"/>
                    <a:gd name="T4" fmla="*/ 0 w 2"/>
                    <a:gd name="T5" fmla="*/ 3 h 3"/>
                    <a:gd name="T6" fmla="*/ 3 w 2"/>
                    <a:gd name="T7" fmla="*/ 1 h 3"/>
                    <a:gd name="T8" fmla="*/ 2 w 2"/>
                    <a:gd name="T9" fmla="*/ 4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2" y="1"/>
                        <a:pt x="2" y="2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4" name="Freeform 2992"/>
                <p:cNvSpPr>
                  <a:spLocks noChangeAspect="1"/>
                </p:cNvSpPr>
                <p:nvPr/>
              </p:nvSpPr>
              <p:spPr bwMode="auto">
                <a:xfrm>
                  <a:off x="7497763" y="3813175"/>
                  <a:ext cx="6350" cy="4763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3 h 2"/>
                    <a:gd name="T4" fmla="*/ 1 w 3"/>
                    <a:gd name="T5" fmla="*/ 3 h 2"/>
                    <a:gd name="T6" fmla="*/ 0 w 3"/>
                    <a:gd name="T7" fmla="*/ 0 h 2"/>
                    <a:gd name="T8" fmla="*/ 3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1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5" name="Freeform 2993"/>
                <p:cNvSpPr>
                  <a:spLocks noChangeAspect="1"/>
                </p:cNvSpPr>
                <p:nvPr/>
              </p:nvSpPr>
              <p:spPr bwMode="auto">
                <a:xfrm>
                  <a:off x="7572375" y="3927475"/>
                  <a:ext cx="4763" cy="7938"/>
                </a:xfrm>
                <a:custGeom>
                  <a:avLst/>
                  <a:gdLst>
                    <a:gd name="T0" fmla="*/ 3 w 2"/>
                    <a:gd name="T1" fmla="*/ 3 h 4"/>
                    <a:gd name="T2" fmla="*/ 2 w 2"/>
                    <a:gd name="T3" fmla="*/ 4 h 4"/>
                    <a:gd name="T4" fmla="*/ 0 w 2"/>
                    <a:gd name="T5" fmla="*/ 3 h 4"/>
                    <a:gd name="T6" fmla="*/ 2 w 2"/>
                    <a:gd name="T7" fmla="*/ 1 h 4"/>
                    <a:gd name="T8" fmla="*/ 3 w 2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4"/>
                    <a:gd name="T17" fmla="*/ 2 w 2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4">
                      <a:moveTo>
                        <a:pt x="2" y="2"/>
                      </a:moveTo>
                      <a:cubicBezTo>
                        <a:pt x="2" y="3"/>
                        <a:pt x="1" y="4"/>
                        <a:pt x="1" y="3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2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6" name="Freeform 2994"/>
                <p:cNvSpPr>
                  <a:spLocks noChangeAspect="1"/>
                </p:cNvSpPr>
                <p:nvPr/>
              </p:nvSpPr>
              <p:spPr bwMode="auto">
                <a:xfrm>
                  <a:off x="7507288" y="3851275"/>
                  <a:ext cx="6350" cy="6350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4 h 3"/>
                    <a:gd name="T4" fmla="*/ 1 w 3"/>
                    <a:gd name="T5" fmla="*/ 3 h 3"/>
                    <a:gd name="T6" fmla="*/ 1 w 3"/>
                    <a:gd name="T7" fmla="*/ 1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3" y="2"/>
                        <a:pt x="3" y="3"/>
                        <a:pt x="2" y="3"/>
                      </a:cubicBezTo>
                      <a:cubicBezTo>
                        <a:pt x="2" y="3"/>
                        <a:pt x="1" y="3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7" name="Freeform 2995"/>
                <p:cNvSpPr>
                  <a:spLocks noChangeAspect="1"/>
                </p:cNvSpPr>
                <p:nvPr/>
              </p:nvSpPr>
              <p:spPr bwMode="auto">
                <a:xfrm>
                  <a:off x="7424738" y="3819525"/>
                  <a:ext cx="4763" cy="4763"/>
                </a:xfrm>
                <a:custGeom>
                  <a:avLst/>
                  <a:gdLst>
                    <a:gd name="T0" fmla="*/ 2 w 3"/>
                    <a:gd name="T1" fmla="*/ 1 h 3"/>
                    <a:gd name="T2" fmla="*/ 3 w 3"/>
                    <a:gd name="T3" fmla="*/ 3 h 3"/>
                    <a:gd name="T4" fmla="*/ 1 w 3"/>
                    <a:gd name="T5" fmla="*/ 2 h 3"/>
                    <a:gd name="T6" fmla="*/ 1 w 3"/>
                    <a:gd name="T7" fmla="*/ 1 h 3"/>
                    <a:gd name="T8" fmla="*/ 2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1"/>
                      </a:move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8" name="Freeform 2996"/>
                <p:cNvSpPr>
                  <a:spLocks noChangeAspect="1"/>
                </p:cNvSpPr>
                <p:nvPr/>
              </p:nvSpPr>
              <p:spPr bwMode="auto">
                <a:xfrm>
                  <a:off x="7535863" y="3944938"/>
                  <a:ext cx="4763" cy="6350"/>
                </a:xfrm>
                <a:custGeom>
                  <a:avLst/>
                  <a:gdLst>
                    <a:gd name="T0" fmla="*/ 3 w 2"/>
                    <a:gd name="T1" fmla="*/ 1 h 3"/>
                    <a:gd name="T2" fmla="*/ 3 w 2"/>
                    <a:gd name="T3" fmla="*/ 3 h 3"/>
                    <a:gd name="T4" fmla="*/ 2 w 2"/>
                    <a:gd name="T5" fmla="*/ 3 h 3"/>
                    <a:gd name="T6" fmla="*/ 0 w 2"/>
                    <a:gd name="T7" fmla="*/ 0 h 3"/>
                    <a:gd name="T8" fmla="*/ 3 w 2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89" name="Freeform 2997"/>
                <p:cNvSpPr>
                  <a:spLocks noChangeAspect="1"/>
                </p:cNvSpPr>
                <p:nvPr/>
              </p:nvSpPr>
              <p:spPr bwMode="auto">
                <a:xfrm>
                  <a:off x="7416800" y="3879850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1 h 3"/>
                    <a:gd name="T6" fmla="*/ 2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0" name="Freeform 2998"/>
                <p:cNvSpPr>
                  <a:spLocks noChangeAspect="1"/>
                </p:cNvSpPr>
                <p:nvPr/>
              </p:nvSpPr>
              <p:spPr bwMode="auto">
                <a:xfrm>
                  <a:off x="7448550" y="3900488"/>
                  <a:ext cx="4763" cy="6350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4 h 3"/>
                    <a:gd name="T4" fmla="*/ 0 w 2"/>
                    <a:gd name="T5" fmla="*/ 3 h 3"/>
                    <a:gd name="T6" fmla="*/ 2 w 2"/>
                    <a:gd name="T7" fmla="*/ 1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1" name="Freeform 3010"/>
                <p:cNvSpPr>
                  <a:spLocks noChangeAspect="1"/>
                </p:cNvSpPr>
                <p:nvPr/>
              </p:nvSpPr>
              <p:spPr bwMode="auto">
                <a:xfrm>
                  <a:off x="8148638" y="4229100"/>
                  <a:ext cx="4763" cy="1588"/>
                </a:xfrm>
                <a:custGeom>
                  <a:avLst/>
                  <a:gdLst>
                    <a:gd name="T0" fmla="*/ 1 w 3"/>
                    <a:gd name="T1" fmla="*/ 1 h 1"/>
                    <a:gd name="T2" fmla="*/ 0 w 3"/>
                    <a:gd name="T3" fmla="*/ 1 h 1"/>
                    <a:gd name="T4" fmla="*/ 1 w 3"/>
                    <a:gd name="T5" fmla="*/ 0 h 1"/>
                    <a:gd name="T6" fmla="*/ 3 w 3"/>
                    <a:gd name="T7" fmla="*/ 1 h 1"/>
                    <a:gd name="T8" fmla="*/ 1 w 3"/>
                    <a:gd name="T9" fmla="*/ 1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1"/>
                    <a:gd name="T17" fmla="*/ 3 w 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2" name="Freeform 3011"/>
                <p:cNvSpPr>
                  <a:spLocks noChangeAspect="1"/>
                </p:cNvSpPr>
                <p:nvPr/>
              </p:nvSpPr>
              <p:spPr bwMode="auto">
                <a:xfrm>
                  <a:off x="8259763" y="4316413"/>
                  <a:ext cx="3175" cy="3175"/>
                </a:xfrm>
                <a:custGeom>
                  <a:avLst/>
                  <a:gdLst>
                    <a:gd name="T0" fmla="*/ 0 w 1"/>
                    <a:gd name="T1" fmla="*/ 1 h 2"/>
                    <a:gd name="T2" fmla="*/ 0 w 1"/>
                    <a:gd name="T3" fmla="*/ 0 h 2"/>
                    <a:gd name="T4" fmla="*/ 2 w 1"/>
                    <a:gd name="T5" fmla="*/ 1 h 2"/>
                    <a:gd name="T6" fmla="*/ 2 w 1"/>
                    <a:gd name="T7" fmla="*/ 2 h 2"/>
                    <a:gd name="T8" fmla="*/ 0 w 1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3" name="Freeform 3013"/>
                <p:cNvSpPr>
                  <a:spLocks noChangeAspect="1"/>
                </p:cNvSpPr>
                <p:nvPr/>
              </p:nvSpPr>
              <p:spPr bwMode="auto">
                <a:xfrm>
                  <a:off x="7793038" y="4222750"/>
                  <a:ext cx="4763" cy="6350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4 h 3"/>
                    <a:gd name="T4" fmla="*/ 0 w 2"/>
                    <a:gd name="T5" fmla="*/ 3 h 3"/>
                    <a:gd name="T6" fmla="*/ 2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4" name="Freeform 3014"/>
                <p:cNvSpPr>
                  <a:spLocks noChangeAspect="1"/>
                </p:cNvSpPr>
                <p:nvPr/>
              </p:nvSpPr>
              <p:spPr bwMode="auto">
                <a:xfrm>
                  <a:off x="7758113" y="4313238"/>
                  <a:ext cx="4763" cy="3175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1 h 2"/>
                    <a:gd name="T4" fmla="*/ 1 w 3"/>
                    <a:gd name="T5" fmla="*/ 2 h 2"/>
                    <a:gd name="T6" fmla="*/ 0 w 3"/>
                    <a:gd name="T7" fmla="*/ 0 h 2"/>
                    <a:gd name="T8" fmla="*/ 2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3" y="1"/>
                        <a:pt x="2" y="1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5" name="Freeform 3019"/>
                <p:cNvSpPr>
                  <a:spLocks noChangeAspect="1"/>
                </p:cNvSpPr>
                <p:nvPr/>
              </p:nvSpPr>
              <p:spPr bwMode="auto">
                <a:xfrm>
                  <a:off x="7621588" y="4275138"/>
                  <a:ext cx="6350" cy="4763"/>
                </a:xfrm>
                <a:custGeom>
                  <a:avLst/>
                  <a:gdLst>
                    <a:gd name="T0" fmla="*/ 3 w 3"/>
                    <a:gd name="T1" fmla="*/ 2 h 3"/>
                    <a:gd name="T2" fmla="*/ 1 w 3"/>
                    <a:gd name="T3" fmla="*/ 3 h 3"/>
                    <a:gd name="T4" fmla="*/ 1 w 3"/>
                    <a:gd name="T5" fmla="*/ 1 h 3"/>
                    <a:gd name="T6" fmla="*/ 3 w 3"/>
                    <a:gd name="T7" fmla="*/ 1 h 3"/>
                    <a:gd name="T8" fmla="*/ 3 w 3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1" y="1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6" name="Freeform 3020"/>
                <p:cNvSpPr>
                  <a:spLocks noChangeAspect="1"/>
                </p:cNvSpPr>
                <p:nvPr/>
              </p:nvSpPr>
              <p:spPr bwMode="auto">
                <a:xfrm>
                  <a:off x="7673975" y="4205288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7" name="Freeform 3021"/>
                <p:cNvSpPr>
                  <a:spLocks noChangeAspect="1"/>
                </p:cNvSpPr>
                <p:nvPr/>
              </p:nvSpPr>
              <p:spPr bwMode="auto">
                <a:xfrm>
                  <a:off x="7529513" y="4356100"/>
                  <a:ext cx="3175" cy="4763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3 h 2"/>
                    <a:gd name="T4" fmla="*/ 0 w 2"/>
                    <a:gd name="T5" fmla="*/ 2 h 2"/>
                    <a:gd name="T6" fmla="*/ 1 w 2"/>
                    <a:gd name="T7" fmla="*/ 0 h 2"/>
                    <a:gd name="T8" fmla="*/ 2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8" name="Freeform 3022"/>
                <p:cNvSpPr>
                  <a:spLocks noChangeAspect="1"/>
                </p:cNvSpPr>
                <p:nvPr/>
              </p:nvSpPr>
              <p:spPr bwMode="auto">
                <a:xfrm>
                  <a:off x="7521575" y="4343400"/>
                  <a:ext cx="3175" cy="3175"/>
                </a:xfrm>
                <a:custGeom>
                  <a:avLst/>
                  <a:gdLst>
                    <a:gd name="T0" fmla="*/ 1 w 2"/>
                    <a:gd name="T1" fmla="*/ 1 h 2"/>
                    <a:gd name="T2" fmla="*/ 1 w 2"/>
                    <a:gd name="T3" fmla="*/ 2 h 2"/>
                    <a:gd name="T4" fmla="*/ 0 w 2"/>
                    <a:gd name="T5" fmla="*/ 1 h 2"/>
                    <a:gd name="T6" fmla="*/ 0 w 2"/>
                    <a:gd name="T7" fmla="*/ 0 h 2"/>
                    <a:gd name="T8" fmla="*/ 1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1"/>
                      </a:move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99" name="Freeform 3023"/>
                <p:cNvSpPr>
                  <a:spLocks noChangeAspect="1"/>
                </p:cNvSpPr>
                <p:nvPr/>
              </p:nvSpPr>
              <p:spPr bwMode="auto">
                <a:xfrm>
                  <a:off x="7610475" y="4181475"/>
                  <a:ext cx="4763" cy="4763"/>
                </a:xfrm>
                <a:custGeom>
                  <a:avLst/>
                  <a:gdLst>
                    <a:gd name="T0" fmla="*/ 3 w 2"/>
                    <a:gd name="T1" fmla="*/ 2 h 3"/>
                    <a:gd name="T2" fmla="*/ 2 w 2"/>
                    <a:gd name="T3" fmla="*/ 3 h 3"/>
                    <a:gd name="T4" fmla="*/ 0 w 2"/>
                    <a:gd name="T5" fmla="*/ 2 h 3"/>
                    <a:gd name="T6" fmla="*/ 2 w 2"/>
                    <a:gd name="T7" fmla="*/ 1 h 3"/>
                    <a:gd name="T8" fmla="*/ 3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0" name="Freeform 3024"/>
                <p:cNvSpPr>
                  <a:spLocks noChangeAspect="1"/>
                </p:cNvSpPr>
                <p:nvPr/>
              </p:nvSpPr>
              <p:spPr bwMode="auto">
                <a:xfrm>
                  <a:off x="7608888" y="4173538"/>
                  <a:ext cx="3175" cy="3175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0 w 2"/>
                    <a:gd name="T5" fmla="*/ 1 h 2"/>
                    <a:gd name="T6" fmla="*/ 1 w 2"/>
                    <a:gd name="T7" fmla="*/ 0 h 2"/>
                    <a:gd name="T8" fmla="*/ 2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1" name="Freeform 3025"/>
                <p:cNvSpPr>
                  <a:spLocks noChangeAspect="1"/>
                </p:cNvSpPr>
                <p:nvPr/>
              </p:nvSpPr>
              <p:spPr bwMode="auto">
                <a:xfrm>
                  <a:off x="7615238" y="4194175"/>
                  <a:ext cx="3175" cy="6350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0 h 3"/>
                    <a:gd name="T8" fmla="*/ 1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2" name="Freeform 3026"/>
                <p:cNvSpPr>
                  <a:spLocks noChangeAspect="1"/>
                </p:cNvSpPr>
                <p:nvPr/>
              </p:nvSpPr>
              <p:spPr bwMode="auto">
                <a:xfrm>
                  <a:off x="7510463" y="4243388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1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3" name="Freeform 3027"/>
                <p:cNvSpPr>
                  <a:spLocks noChangeAspect="1"/>
                </p:cNvSpPr>
                <p:nvPr/>
              </p:nvSpPr>
              <p:spPr bwMode="auto">
                <a:xfrm>
                  <a:off x="7524750" y="4246563"/>
                  <a:ext cx="4763" cy="3175"/>
                </a:xfrm>
                <a:custGeom>
                  <a:avLst/>
                  <a:gdLst>
                    <a:gd name="T0" fmla="*/ 3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  <a:gd name="T8" fmla="*/ 3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4" name="Freeform 3028"/>
                <p:cNvSpPr>
                  <a:spLocks noChangeAspect="1"/>
                </p:cNvSpPr>
                <p:nvPr/>
              </p:nvSpPr>
              <p:spPr bwMode="auto">
                <a:xfrm>
                  <a:off x="7610475" y="4203700"/>
                  <a:ext cx="1588" cy="4763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3 h 2"/>
                    <a:gd name="T4" fmla="*/ 0 w 1"/>
                    <a:gd name="T5" fmla="*/ 2 h 2"/>
                    <a:gd name="T6" fmla="*/ 1 w 1"/>
                    <a:gd name="T7" fmla="*/ 0 h 2"/>
                    <a:gd name="T8" fmla="*/ 1 w 1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5" name="Freeform 3029"/>
                <p:cNvSpPr>
                  <a:spLocks noChangeAspect="1"/>
                </p:cNvSpPr>
                <p:nvPr/>
              </p:nvSpPr>
              <p:spPr bwMode="auto">
                <a:xfrm>
                  <a:off x="7608888" y="4213225"/>
                  <a:ext cx="3175" cy="6350"/>
                </a:xfrm>
                <a:custGeom>
                  <a:avLst/>
                  <a:gdLst>
                    <a:gd name="T0" fmla="*/ 1 w 2"/>
                    <a:gd name="T1" fmla="*/ 3 h 3"/>
                    <a:gd name="T2" fmla="*/ 0 w 2"/>
                    <a:gd name="T3" fmla="*/ 4 h 3"/>
                    <a:gd name="T4" fmla="*/ 0 w 2"/>
                    <a:gd name="T5" fmla="*/ 1 h 3"/>
                    <a:gd name="T6" fmla="*/ 1 w 2"/>
                    <a:gd name="T7" fmla="*/ 0 h 3"/>
                    <a:gd name="T8" fmla="*/ 1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6" name="Oval 3030"/>
                <p:cNvSpPr>
                  <a:spLocks noChangeAspect="1" noChangeArrowheads="1"/>
                </p:cNvSpPr>
                <p:nvPr/>
              </p:nvSpPr>
              <p:spPr bwMode="auto">
                <a:xfrm>
                  <a:off x="7507288" y="4291013"/>
                  <a:ext cx="4763" cy="635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7" name="Freeform 3036"/>
                <p:cNvSpPr>
                  <a:spLocks noChangeAspect="1"/>
                </p:cNvSpPr>
                <p:nvPr/>
              </p:nvSpPr>
              <p:spPr bwMode="auto">
                <a:xfrm>
                  <a:off x="7488238" y="4322763"/>
                  <a:ext cx="14288" cy="23813"/>
                </a:xfrm>
                <a:custGeom>
                  <a:avLst/>
                  <a:gdLst>
                    <a:gd name="T0" fmla="*/ 6 w 7"/>
                    <a:gd name="T1" fmla="*/ 1 h 13"/>
                    <a:gd name="T2" fmla="*/ 8 w 7"/>
                    <a:gd name="T3" fmla="*/ 6 h 13"/>
                    <a:gd name="T4" fmla="*/ 5 w 7"/>
                    <a:gd name="T5" fmla="*/ 14 h 13"/>
                    <a:gd name="T6" fmla="*/ 1 w 7"/>
                    <a:gd name="T7" fmla="*/ 13 h 13"/>
                    <a:gd name="T8" fmla="*/ 1 w 7"/>
                    <a:gd name="T9" fmla="*/ 5 h 13"/>
                    <a:gd name="T10" fmla="*/ 6 w 7"/>
                    <a:gd name="T11" fmla="*/ 1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3"/>
                    <a:gd name="T20" fmla="*/ 7 w 7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3">
                      <a:moveTo>
                        <a:pt x="5" y="1"/>
                      </a:moveTo>
                      <a:cubicBezTo>
                        <a:pt x="7" y="1"/>
                        <a:pt x="6" y="4"/>
                        <a:pt x="6" y="5"/>
                      </a:cubicBezTo>
                      <a:cubicBezTo>
                        <a:pt x="5" y="8"/>
                        <a:pt x="5" y="10"/>
                        <a:pt x="4" y="12"/>
                      </a:cubicBezTo>
                      <a:cubicBezTo>
                        <a:pt x="3" y="13"/>
                        <a:pt x="1" y="12"/>
                        <a:pt x="1" y="11"/>
                      </a:cubicBezTo>
                      <a:cubicBezTo>
                        <a:pt x="0" y="9"/>
                        <a:pt x="0" y="6"/>
                        <a:pt x="1" y="4"/>
                      </a:cubicBezTo>
                      <a:cubicBezTo>
                        <a:pt x="2" y="2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8" name="Freeform 3037"/>
                <p:cNvSpPr>
                  <a:spLocks noChangeAspect="1"/>
                </p:cNvSpPr>
                <p:nvPr/>
              </p:nvSpPr>
              <p:spPr bwMode="auto">
                <a:xfrm>
                  <a:off x="7477125" y="4338638"/>
                  <a:ext cx="9525" cy="7938"/>
                </a:xfrm>
                <a:custGeom>
                  <a:avLst/>
                  <a:gdLst>
                    <a:gd name="T0" fmla="*/ 4 w 5"/>
                    <a:gd name="T1" fmla="*/ 0 h 4"/>
                    <a:gd name="T2" fmla="*/ 5 w 5"/>
                    <a:gd name="T3" fmla="*/ 4 h 4"/>
                    <a:gd name="T4" fmla="*/ 1 w 5"/>
                    <a:gd name="T5" fmla="*/ 5 h 4"/>
                    <a:gd name="T6" fmla="*/ 4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3" y="0"/>
                      </a:moveTo>
                      <a:cubicBezTo>
                        <a:pt x="4" y="0"/>
                        <a:pt x="5" y="2"/>
                        <a:pt x="4" y="3"/>
                      </a:cubicBezTo>
                      <a:cubicBezTo>
                        <a:pt x="4" y="4"/>
                        <a:pt x="2" y="4"/>
                        <a:pt x="1" y="4"/>
                      </a:cubicBezTo>
                      <a:cubicBezTo>
                        <a:pt x="0" y="2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09" name="Freeform 3038"/>
                <p:cNvSpPr>
                  <a:spLocks noChangeAspect="1"/>
                </p:cNvSpPr>
                <p:nvPr/>
              </p:nvSpPr>
              <p:spPr bwMode="auto">
                <a:xfrm>
                  <a:off x="7497763" y="4316413"/>
                  <a:ext cx="17463" cy="38100"/>
                </a:xfrm>
                <a:custGeom>
                  <a:avLst/>
                  <a:gdLst>
                    <a:gd name="T0" fmla="*/ 10 w 9"/>
                    <a:gd name="T1" fmla="*/ 1 h 20"/>
                    <a:gd name="T2" fmla="*/ 10 w 9"/>
                    <a:gd name="T3" fmla="*/ 5 h 20"/>
                    <a:gd name="T4" fmla="*/ 6 w 9"/>
                    <a:gd name="T5" fmla="*/ 5 h 20"/>
                    <a:gd name="T6" fmla="*/ 5 w 9"/>
                    <a:gd name="T7" fmla="*/ 14 h 20"/>
                    <a:gd name="T8" fmla="*/ 9 w 9"/>
                    <a:gd name="T9" fmla="*/ 16 h 20"/>
                    <a:gd name="T10" fmla="*/ 7 w 9"/>
                    <a:gd name="T11" fmla="*/ 19 h 20"/>
                    <a:gd name="T12" fmla="*/ 4 w 9"/>
                    <a:gd name="T13" fmla="*/ 19 h 20"/>
                    <a:gd name="T14" fmla="*/ 1 w 9"/>
                    <a:gd name="T15" fmla="*/ 23 h 20"/>
                    <a:gd name="T16" fmla="*/ 1 w 9"/>
                    <a:gd name="T17" fmla="*/ 17 h 20"/>
                    <a:gd name="T18" fmla="*/ 4 w 9"/>
                    <a:gd name="T19" fmla="*/ 6 h 20"/>
                    <a:gd name="T20" fmla="*/ 5 w 9"/>
                    <a:gd name="T21" fmla="*/ 1 h 20"/>
                    <a:gd name="T22" fmla="*/ 10 w 9"/>
                    <a:gd name="T23" fmla="*/ 1 h 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9"/>
                    <a:gd name="T37" fmla="*/ 0 h 20"/>
                    <a:gd name="T38" fmla="*/ 9 w 9"/>
                    <a:gd name="T39" fmla="*/ 20 h 2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9" h="20">
                      <a:moveTo>
                        <a:pt x="8" y="1"/>
                      </a:moveTo>
                      <a:cubicBezTo>
                        <a:pt x="9" y="1"/>
                        <a:pt x="9" y="3"/>
                        <a:pt x="8" y="4"/>
                      </a:cubicBezTo>
                      <a:cubicBezTo>
                        <a:pt x="7" y="5"/>
                        <a:pt x="6" y="3"/>
                        <a:pt x="5" y="4"/>
                      </a:cubicBezTo>
                      <a:cubicBezTo>
                        <a:pt x="4" y="6"/>
                        <a:pt x="3" y="9"/>
                        <a:pt x="4" y="12"/>
                      </a:cubicBezTo>
                      <a:cubicBezTo>
                        <a:pt x="4" y="13"/>
                        <a:pt x="7" y="12"/>
                        <a:pt x="7" y="13"/>
                      </a:cubicBezTo>
                      <a:cubicBezTo>
                        <a:pt x="8" y="13"/>
                        <a:pt x="7" y="15"/>
                        <a:pt x="6" y="16"/>
                      </a:cubicBezTo>
                      <a:cubicBezTo>
                        <a:pt x="5" y="16"/>
                        <a:pt x="4" y="15"/>
                        <a:pt x="3" y="16"/>
                      </a:cubicBezTo>
                      <a:cubicBezTo>
                        <a:pt x="2" y="17"/>
                        <a:pt x="2" y="20"/>
                        <a:pt x="1" y="19"/>
                      </a:cubicBezTo>
                      <a:cubicBezTo>
                        <a:pt x="0" y="18"/>
                        <a:pt x="1" y="16"/>
                        <a:pt x="1" y="14"/>
                      </a:cubicBezTo>
                      <a:cubicBezTo>
                        <a:pt x="2" y="11"/>
                        <a:pt x="3" y="8"/>
                        <a:pt x="3" y="5"/>
                      </a:cubicBezTo>
                      <a:cubicBezTo>
                        <a:pt x="4" y="4"/>
                        <a:pt x="3" y="2"/>
                        <a:pt x="4" y="1"/>
                      </a:cubicBezTo>
                      <a:cubicBezTo>
                        <a:pt x="5" y="0"/>
                        <a:pt x="7" y="0"/>
                        <a:pt x="8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0" name="Freeform 3040"/>
                <p:cNvSpPr>
                  <a:spLocks noChangeAspect="1"/>
                </p:cNvSpPr>
                <p:nvPr/>
              </p:nvSpPr>
              <p:spPr bwMode="auto">
                <a:xfrm>
                  <a:off x="7540625" y="4240213"/>
                  <a:ext cx="26988" cy="12700"/>
                </a:xfrm>
                <a:custGeom>
                  <a:avLst/>
                  <a:gdLst>
                    <a:gd name="T0" fmla="*/ 4 w 14"/>
                    <a:gd name="T1" fmla="*/ 1 h 7"/>
                    <a:gd name="T2" fmla="*/ 13 w 14"/>
                    <a:gd name="T3" fmla="*/ 1 h 7"/>
                    <a:gd name="T4" fmla="*/ 17 w 14"/>
                    <a:gd name="T5" fmla="*/ 3 h 7"/>
                    <a:gd name="T6" fmla="*/ 13 w 14"/>
                    <a:gd name="T7" fmla="*/ 6 h 7"/>
                    <a:gd name="T8" fmla="*/ 6 w 14"/>
                    <a:gd name="T9" fmla="*/ 6 h 7"/>
                    <a:gd name="T10" fmla="*/ 1 w 14"/>
                    <a:gd name="T11" fmla="*/ 7 h 7"/>
                    <a:gd name="T12" fmla="*/ 4 w 14"/>
                    <a:gd name="T13" fmla="*/ 1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7"/>
                    <a:gd name="T23" fmla="*/ 14 w 14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7">
                      <a:moveTo>
                        <a:pt x="3" y="1"/>
                      </a:moveTo>
                      <a:cubicBezTo>
                        <a:pt x="5" y="0"/>
                        <a:pt x="8" y="1"/>
                        <a:pt x="11" y="1"/>
                      </a:cubicBezTo>
                      <a:cubicBezTo>
                        <a:pt x="12" y="1"/>
                        <a:pt x="14" y="2"/>
                        <a:pt x="14" y="3"/>
                      </a:cubicBezTo>
                      <a:cubicBezTo>
                        <a:pt x="14" y="4"/>
                        <a:pt x="12" y="5"/>
                        <a:pt x="11" y="5"/>
                      </a:cubicBezTo>
                      <a:cubicBezTo>
                        <a:pt x="9" y="5"/>
                        <a:pt x="7" y="5"/>
                        <a:pt x="5" y="5"/>
                      </a:cubicBezTo>
                      <a:cubicBezTo>
                        <a:pt x="3" y="5"/>
                        <a:pt x="2" y="7"/>
                        <a:pt x="1" y="6"/>
                      </a:cubicBezTo>
                      <a:cubicBezTo>
                        <a:pt x="0" y="4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1" name="Freeform 3041"/>
                <p:cNvSpPr>
                  <a:spLocks noChangeAspect="1"/>
                </p:cNvSpPr>
                <p:nvPr/>
              </p:nvSpPr>
              <p:spPr bwMode="auto">
                <a:xfrm>
                  <a:off x="7504113" y="4227513"/>
                  <a:ext cx="25400" cy="14288"/>
                </a:xfrm>
                <a:custGeom>
                  <a:avLst/>
                  <a:gdLst>
                    <a:gd name="T0" fmla="*/ 9 w 13"/>
                    <a:gd name="T1" fmla="*/ 3 h 8"/>
                    <a:gd name="T2" fmla="*/ 12 w 13"/>
                    <a:gd name="T3" fmla="*/ 1 h 8"/>
                    <a:gd name="T4" fmla="*/ 15 w 13"/>
                    <a:gd name="T5" fmla="*/ 7 h 8"/>
                    <a:gd name="T6" fmla="*/ 10 w 13"/>
                    <a:gd name="T7" fmla="*/ 6 h 8"/>
                    <a:gd name="T8" fmla="*/ 6 w 13"/>
                    <a:gd name="T9" fmla="*/ 7 h 8"/>
                    <a:gd name="T10" fmla="*/ 5 w 13"/>
                    <a:gd name="T11" fmla="*/ 6 h 8"/>
                    <a:gd name="T12" fmla="*/ 1 w 13"/>
                    <a:gd name="T13" fmla="*/ 7 h 8"/>
                    <a:gd name="T14" fmla="*/ 1 w 13"/>
                    <a:gd name="T15" fmla="*/ 2 h 8"/>
                    <a:gd name="T16" fmla="*/ 9 w 13"/>
                    <a:gd name="T17" fmla="*/ 3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"/>
                    <a:gd name="T28" fmla="*/ 0 h 8"/>
                    <a:gd name="T29" fmla="*/ 13 w 13"/>
                    <a:gd name="T30" fmla="*/ 8 h 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" h="8">
                      <a:moveTo>
                        <a:pt x="7" y="3"/>
                      </a:moveTo>
                      <a:cubicBezTo>
                        <a:pt x="8" y="3"/>
                        <a:pt x="9" y="0"/>
                        <a:pt x="10" y="1"/>
                      </a:cubicBezTo>
                      <a:cubicBezTo>
                        <a:pt x="12" y="2"/>
                        <a:pt x="13" y="5"/>
                        <a:pt x="12" y="6"/>
                      </a:cubicBezTo>
                      <a:cubicBezTo>
                        <a:pt x="11" y="8"/>
                        <a:pt x="9" y="5"/>
                        <a:pt x="8" y="5"/>
                      </a:cubicBezTo>
                      <a:cubicBezTo>
                        <a:pt x="7" y="5"/>
                        <a:pt x="6" y="7"/>
                        <a:pt x="5" y="6"/>
                      </a:cubicBezTo>
                      <a:cubicBezTo>
                        <a:pt x="4" y="6"/>
                        <a:pt x="5" y="5"/>
                        <a:pt x="4" y="5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1" y="5"/>
                        <a:pt x="0" y="2"/>
                        <a:pt x="1" y="2"/>
                      </a:cubicBezTo>
                      <a:cubicBezTo>
                        <a:pt x="3" y="1"/>
                        <a:pt x="5" y="3"/>
                        <a:pt x="7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2" name="Freeform 3042"/>
                <p:cNvSpPr>
                  <a:spLocks noChangeAspect="1"/>
                </p:cNvSpPr>
                <p:nvPr/>
              </p:nvSpPr>
              <p:spPr bwMode="auto">
                <a:xfrm>
                  <a:off x="7569200" y="4243388"/>
                  <a:ext cx="23813" cy="4763"/>
                </a:xfrm>
                <a:custGeom>
                  <a:avLst/>
                  <a:gdLst>
                    <a:gd name="T0" fmla="*/ 0 w 13"/>
                    <a:gd name="T1" fmla="*/ 0 h 2"/>
                    <a:gd name="T2" fmla="*/ 0 w 13"/>
                    <a:gd name="T3" fmla="*/ 3 h 2"/>
                    <a:gd name="T4" fmla="*/ 15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4" y="2"/>
                        <a:pt x="9" y="2"/>
                        <a:pt x="13" y="1"/>
                      </a:cubicBezTo>
                      <a:cubicBezTo>
                        <a:pt x="9" y="0"/>
                        <a:pt x="4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3" name="Freeform 3043"/>
                <p:cNvSpPr>
                  <a:spLocks noChangeAspect="1"/>
                </p:cNvSpPr>
                <p:nvPr/>
              </p:nvSpPr>
              <p:spPr bwMode="auto">
                <a:xfrm>
                  <a:off x="7580313" y="4279900"/>
                  <a:ext cx="31750" cy="23813"/>
                </a:xfrm>
                <a:custGeom>
                  <a:avLst/>
                  <a:gdLst>
                    <a:gd name="T0" fmla="*/ 2 w 17"/>
                    <a:gd name="T1" fmla="*/ 3 h 12"/>
                    <a:gd name="T2" fmla="*/ 13 w 17"/>
                    <a:gd name="T3" fmla="*/ 1 h 12"/>
                    <a:gd name="T4" fmla="*/ 18 w 17"/>
                    <a:gd name="T5" fmla="*/ 4 h 12"/>
                    <a:gd name="T6" fmla="*/ 15 w 17"/>
                    <a:gd name="T7" fmla="*/ 6 h 12"/>
                    <a:gd name="T8" fmla="*/ 19 w 17"/>
                    <a:gd name="T9" fmla="*/ 11 h 12"/>
                    <a:gd name="T10" fmla="*/ 12 w 17"/>
                    <a:gd name="T11" fmla="*/ 15 h 12"/>
                    <a:gd name="T12" fmla="*/ 1 w 17"/>
                    <a:gd name="T13" fmla="*/ 9 h 12"/>
                    <a:gd name="T14" fmla="*/ 2 w 17"/>
                    <a:gd name="T15" fmla="*/ 3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12"/>
                    <a:gd name="T26" fmla="*/ 17 w 17"/>
                    <a:gd name="T27" fmla="*/ 12 h 1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12">
                      <a:moveTo>
                        <a:pt x="2" y="2"/>
                      </a:moveTo>
                      <a:cubicBezTo>
                        <a:pt x="5" y="0"/>
                        <a:pt x="8" y="0"/>
                        <a:pt x="11" y="1"/>
                      </a:cubicBezTo>
                      <a:cubicBezTo>
                        <a:pt x="13" y="1"/>
                        <a:pt x="14" y="1"/>
                        <a:pt x="15" y="3"/>
                      </a:cubicBezTo>
                      <a:cubicBezTo>
                        <a:pt x="16" y="4"/>
                        <a:pt x="13" y="4"/>
                        <a:pt x="13" y="5"/>
                      </a:cubicBezTo>
                      <a:cubicBezTo>
                        <a:pt x="14" y="6"/>
                        <a:pt x="17" y="7"/>
                        <a:pt x="16" y="9"/>
                      </a:cubicBezTo>
                      <a:cubicBezTo>
                        <a:pt x="15" y="11"/>
                        <a:pt x="12" y="10"/>
                        <a:pt x="10" y="12"/>
                      </a:cubicBezTo>
                      <a:cubicBezTo>
                        <a:pt x="6" y="11"/>
                        <a:pt x="3" y="10"/>
                        <a:pt x="1" y="7"/>
                      </a:cubicBezTo>
                      <a:cubicBezTo>
                        <a:pt x="0" y="6"/>
                        <a:pt x="1" y="3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4" name="Freeform 3044"/>
                <p:cNvSpPr>
                  <a:spLocks noChangeAspect="1"/>
                </p:cNvSpPr>
                <p:nvPr/>
              </p:nvSpPr>
              <p:spPr bwMode="auto">
                <a:xfrm>
                  <a:off x="7612063" y="4232275"/>
                  <a:ext cx="22225" cy="11113"/>
                </a:xfrm>
                <a:custGeom>
                  <a:avLst/>
                  <a:gdLst>
                    <a:gd name="T0" fmla="*/ 6 w 11"/>
                    <a:gd name="T1" fmla="*/ 0 h 6"/>
                    <a:gd name="T2" fmla="*/ 14 w 11"/>
                    <a:gd name="T3" fmla="*/ 5 h 6"/>
                    <a:gd name="T4" fmla="*/ 11 w 11"/>
                    <a:gd name="T5" fmla="*/ 7 h 6"/>
                    <a:gd name="T6" fmla="*/ 5 w 11"/>
                    <a:gd name="T7" fmla="*/ 7 h 6"/>
                    <a:gd name="T8" fmla="*/ 0 w 11"/>
                    <a:gd name="T9" fmla="*/ 5 h 6"/>
                    <a:gd name="T10" fmla="*/ 6 w 11"/>
                    <a:gd name="T11" fmla="*/ 0 h 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6"/>
                    <a:gd name="T20" fmla="*/ 11 w 11"/>
                    <a:gd name="T21" fmla="*/ 6 h 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6">
                      <a:moveTo>
                        <a:pt x="5" y="0"/>
                      </a:moveTo>
                      <a:cubicBezTo>
                        <a:pt x="7" y="1"/>
                        <a:pt x="9" y="3"/>
                        <a:pt x="11" y="4"/>
                      </a:cubicBezTo>
                      <a:cubicBezTo>
                        <a:pt x="11" y="5"/>
                        <a:pt x="10" y="6"/>
                        <a:pt x="9" y="6"/>
                      </a:cubicBezTo>
                      <a:cubicBezTo>
                        <a:pt x="7" y="6"/>
                        <a:pt x="6" y="6"/>
                        <a:pt x="4" y="6"/>
                      </a:cubicBezTo>
                      <a:cubicBezTo>
                        <a:pt x="3" y="5"/>
                        <a:pt x="0" y="5"/>
                        <a:pt x="0" y="4"/>
                      </a:cubicBezTo>
                      <a:cubicBezTo>
                        <a:pt x="0" y="2"/>
                        <a:pt x="3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5" name="Freeform 3045"/>
                <p:cNvSpPr>
                  <a:spLocks noChangeAspect="1"/>
                </p:cNvSpPr>
                <p:nvPr/>
              </p:nvSpPr>
              <p:spPr bwMode="auto">
                <a:xfrm>
                  <a:off x="7615238" y="4135438"/>
                  <a:ext cx="34925" cy="84138"/>
                </a:xfrm>
                <a:custGeom>
                  <a:avLst/>
                  <a:gdLst>
                    <a:gd name="T0" fmla="*/ 9 w 19"/>
                    <a:gd name="T1" fmla="*/ 1 h 44"/>
                    <a:gd name="T2" fmla="*/ 6 w 19"/>
                    <a:gd name="T3" fmla="*/ 6 h 44"/>
                    <a:gd name="T4" fmla="*/ 8 w 19"/>
                    <a:gd name="T5" fmla="*/ 13 h 44"/>
                    <a:gd name="T6" fmla="*/ 3 w 19"/>
                    <a:gd name="T7" fmla="*/ 22 h 44"/>
                    <a:gd name="T8" fmla="*/ 8 w 19"/>
                    <a:gd name="T9" fmla="*/ 24 h 44"/>
                    <a:gd name="T10" fmla="*/ 12 w 19"/>
                    <a:gd name="T11" fmla="*/ 17 h 44"/>
                    <a:gd name="T12" fmla="*/ 19 w 19"/>
                    <a:gd name="T13" fmla="*/ 12 h 44"/>
                    <a:gd name="T14" fmla="*/ 20 w 19"/>
                    <a:gd name="T15" fmla="*/ 20 h 44"/>
                    <a:gd name="T16" fmla="*/ 13 w 19"/>
                    <a:gd name="T17" fmla="*/ 23 h 44"/>
                    <a:gd name="T18" fmla="*/ 13 w 19"/>
                    <a:gd name="T19" fmla="*/ 25 h 44"/>
                    <a:gd name="T20" fmla="*/ 21 w 19"/>
                    <a:gd name="T21" fmla="*/ 31 h 44"/>
                    <a:gd name="T22" fmla="*/ 19 w 19"/>
                    <a:gd name="T23" fmla="*/ 31 h 44"/>
                    <a:gd name="T24" fmla="*/ 8 w 19"/>
                    <a:gd name="T25" fmla="*/ 30 h 44"/>
                    <a:gd name="T26" fmla="*/ 8 w 19"/>
                    <a:gd name="T27" fmla="*/ 35 h 44"/>
                    <a:gd name="T28" fmla="*/ 7 w 19"/>
                    <a:gd name="T29" fmla="*/ 42 h 44"/>
                    <a:gd name="T30" fmla="*/ 15 w 19"/>
                    <a:gd name="T31" fmla="*/ 53 h 44"/>
                    <a:gd name="T32" fmla="*/ 8 w 19"/>
                    <a:gd name="T33" fmla="*/ 51 h 44"/>
                    <a:gd name="T34" fmla="*/ 5 w 19"/>
                    <a:gd name="T35" fmla="*/ 40 h 44"/>
                    <a:gd name="T36" fmla="*/ 3 w 19"/>
                    <a:gd name="T37" fmla="*/ 33 h 44"/>
                    <a:gd name="T38" fmla="*/ 1 w 19"/>
                    <a:gd name="T39" fmla="*/ 23 h 44"/>
                    <a:gd name="T40" fmla="*/ 1 w 19"/>
                    <a:gd name="T41" fmla="*/ 8 h 44"/>
                    <a:gd name="T42" fmla="*/ 7 w 19"/>
                    <a:gd name="T43" fmla="*/ 0 h 44"/>
                    <a:gd name="T44" fmla="*/ 9 w 19"/>
                    <a:gd name="T45" fmla="*/ 1 h 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9"/>
                    <a:gd name="T70" fmla="*/ 0 h 44"/>
                    <a:gd name="T71" fmla="*/ 19 w 19"/>
                    <a:gd name="T72" fmla="*/ 44 h 4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9" h="44">
                      <a:moveTo>
                        <a:pt x="8" y="1"/>
                      </a:moveTo>
                      <a:cubicBezTo>
                        <a:pt x="8" y="3"/>
                        <a:pt x="5" y="4"/>
                        <a:pt x="5" y="5"/>
                      </a:cubicBezTo>
                      <a:cubicBezTo>
                        <a:pt x="5" y="8"/>
                        <a:pt x="8" y="9"/>
                        <a:pt x="7" y="11"/>
                      </a:cubicBezTo>
                      <a:cubicBezTo>
                        <a:pt x="7" y="14"/>
                        <a:pt x="3" y="15"/>
                        <a:pt x="3" y="18"/>
                      </a:cubicBezTo>
                      <a:cubicBezTo>
                        <a:pt x="3" y="19"/>
                        <a:pt x="6" y="20"/>
                        <a:pt x="7" y="20"/>
                      </a:cubicBezTo>
                      <a:cubicBezTo>
                        <a:pt x="9" y="18"/>
                        <a:pt x="8" y="15"/>
                        <a:pt x="10" y="14"/>
                      </a:cubicBezTo>
                      <a:cubicBezTo>
                        <a:pt x="12" y="12"/>
                        <a:pt x="14" y="9"/>
                        <a:pt x="16" y="10"/>
                      </a:cubicBezTo>
                      <a:cubicBezTo>
                        <a:pt x="19" y="10"/>
                        <a:pt x="18" y="15"/>
                        <a:pt x="17" y="17"/>
                      </a:cubicBezTo>
                      <a:cubicBezTo>
                        <a:pt x="16" y="18"/>
                        <a:pt x="13" y="18"/>
                        <a:pt x="11" y="19"/>
                      </a:cubicBezTo>
                      <a:cubicBezTo>
                        <a:pt x="11" y="20"/>
                        <a:pt x="11" y="21"/>
                        <a:pt x="11" y="21"/>
                      </a:cubicBezTo>
                      <a:cubicBezTo>
                        <a:pt x="13" y="23"/>
                        <a:pt x="16" y="24"/>
                        <a:pt x="18" y="26"/>
                      </a:cubicBezTo>
                      <a:cubicBezTo>
                        <a:pt x="18" y="26"/>
                        <a:pt x="16" y="26"/>
                        <a:pt x="16" y="26"/>
                      </a:cubicBezTo>
                      <a:cubicBezTo>
                        <a:pt x="13" y="26"/>
                        <a:pt x="10" y="24"/>
                        <a:pt x="7" y="25"/>
                      </a:cubicBezTo>
                      <a:cubicBezTo>
                        <a:pt x="6" y="26"/>
                        <a:pt x="8" y="28"/>
                        <a:pt x="7" y="29"/>
                      </a:cubicBezTo>
                      <a:cubicBezTo>
                        <a:pt x="7" y="31"/>
                        <a:pt x="6" y="33"/>
                        <a:pt x="6" y="35"/>
                      </a:cubicBezTo>
                      <a:cubicBezTo>
                        <a:pt x="8" y="38"/>
                        <a:pt x="12" y="40"/>
                        <a:pt x="13" y="44"/>
                      </a:cubicBezTo>
                      <a:cubicBezTo>
                        <a:pt x="11" y="43"/>
                        <a:pt x="9" y="43"/>
                        <a:pt x="7" y="42"/>
                      </a:cubicBezTo>
                      <a:cubicBezTo>
                        <a:pt x="5" y="39"/>
                        <a:pt x="5" y="36"/>
                        <a:pt x="4" y="33"/>
                      </a:cubicBezTo>
                      <a:cubicBezTo>
                        <a:pt x="4" y="31"/>
                        <a:pt x="4" y="29"/>
                        <a:pt x="3" y="27"/>
                      </a:cubicBezTo>
                      <a:cubicBezTo>
                        <a:pt x="3" y="24"/>
                        <a:pt x="1" y="21"/>
                        <a:pt x="1" y="19"/>
                      </a:cubicBezTo>
                      <a:cubicBezTo>
                        <a:pt x="0" y="15"/>
                        <a:pt x="0" y="11"/>
                        <a:pt x="1" y="7"/>
                      </a:cubicBezTo>
                      <a:cubicBezTo>
                        <a:pt x="1" y="4"/>
                        <a:pt x="3" y="2"/>
                        <a:pt x="6" y="0"/>
                      </a:cubicBezTo>
                      <a:cubicBezTo>
                        <a:pt x="6" y="0"/>
                        <a:pt x="8" y="0"/>
                        <a:pt x="8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6" name="Freeform 3046"/>
                <p:cNvSpPr>
                  <a:spLocks noChangeAspect="1"/>
                </p:cNvSpPr>
                <p:nvPr/>
              </p:nvSpPr>
              <p:spPr bwMode="auto">
                <a:xfrm>
                  <a:off x="7634288" y="4124325"/>
                  <a:ext cx="12700" cy="17463"/>
                </a:xfrm>
                <a:custGeom>
                  <a:avLst/>
                  <a:gdLst>
                    <a:gd name="T0" fmla="*/ 6 w 7"/>
                    <a:gd name="T1" fmla="*/ 1 h 9"/>
                    <a:gd name="T2" fmla="*/ 7 w 7"/>
                    <a:gd name="T3" fmla="*/ 9 h 9"/>
                    <a:gd name="T4" fmla="*/ 2 w 7"/>
                    <a:gd name="T5" fmla="*/ 10 h 9"/>
                    <a:gd name="T6" fmla="*/ 2 w 7"/>
                    <a:gd name="T7" fmla="*/ 4 h 9"/>
                    <a:gd name="T8" fmla="*/ 6 w 7"/>
                    <a:gd name="T9" fmla="*/ 1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9"/>
                    <a:gd name="T17" fmla="*/ 7 w 7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9">
                      <a:moveTo>
                        <a:pt x="5" y="1"/>
                      </a:moveTo>
                      <a:cubicBezTo>
                        <a:pt x="7" y="2"/>
                        <a:pt x="7" y="5"/>
                        <a:pt x="6" y="7"/>
                      </a:cubicBezTo>
                      <a:cubicBezTo>
                        <a:pt x="6" y="8"/>
                        <a:pt x="3" y="9"/>
                        <a:pt x="2" y="8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2" y="2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7" name="Freeform 3047"/>
                <p:cNvSpPr>
                  <a:spLocks noChangeAspect="1"/>
                </p:cNvSpPr>
                <p:nvPr/>
              </p:nvSpPr>
              <p:spPr bwMode="auto">
                <a:xfrm>
                  <a:off x="7615238" y="4205288"/>
                  <a:ext cx="6350" cy="12700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7 h 6"/>
                    <a:gd name="T4" fmla="*/ 1 w 4"/>
                    <a:gd name="T5" fmla="*/ 7 h 6"/>
                    <a:gd name="T6" fmla="*/ 1 w 4"/>
                    <a:gd name="T7" fmla="*/ 1 h 6"/>
                    <a:gd name="T8" fmla="*/ 4 w 4"/>
                    <a:gd name="T9" fmla="*/ 3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4" y="2"/>
                      </a:moveTo>
                      <a:cubicBezTo>
                        <a:pt x="4" y="2"/>
                        <a:pt x="4" y="4"/>
                        <a:pt x="4" y="5"/>
                      </a:cubicBezTo>
                      <a:cubicBezTo>
                        <a:pt x="3" y="6"/>
                        <a:pt x="1" y="6"/>
                        <a:pt x="1" y="5"/>
                      </a:cubicBezTo>
                      <a:cubicBezTo>
                        <a:pt x="0" y="4"/>
                        <a:pt x="0" y="2"/>
                        <a:pt x="1" y="1"/>
                      </a:cubicBezTo>
                      <a:cubicBezTo>
                        <a:pt x="1" y="0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8" name="Freeform 3048"/>
                <p:cNvSpPr>
                  <a:spLocks noChangeAspect="1"/>
                </p:cNvSpPr>
                <p:nvPr/>
              </p:nvSpPr>
              <p:spPr bwMode="auto">
                <a:xfrm>
                  <a:off x="7631113" y="4270375"/>
                  <a:ext cx="66675" cy="30163"/>
                </a:xfrm>
                <a:custGeom>
                  <a:avLst/>
                  <a:gdLst>
                    <a:gd name="T0" fmla="*/ 1 w 35"/>
                    <a:gd name="T1" fmla="*/ 1 h 16"/>
                    <a:gd name="T2" fmla="*/ 13 w 35"/>
                    <a:gd name="T3" fmla="*/ 2 h 16"/>
                    <a:gd name="T4" fmla="*/ 18 w 35"/>
                    <a:gd name="T5" fmla="*/ 4 h 16"/>
                    <a:gd name="T6" fmla="*/ 22 w 35"/>
                    <a:gd name="T7" fmla="*/ 1 h 16"/>
                    <a:gd name="T8" fmla="*/ 31 w 35"/>
                    <a:gd name="T9" fmla="*/ 6 h 16"/>
                    <a:gd name="T10" fmla="*/ 37 w 35"/>
                    <a:gd name="T11" fmla="*/ 6 h 16"/>
                    <a:gd name="T12" fmla="*/ 41 w 35"/>
                    <a:gd name="T13" fmla="*/ 14 h 16"/>
                    <a:gd name="T14" fmla="*/ 40 w 35"/>
                    <a:gd name="T15" fmla="*/ 18 h 16"/>
                    <a:gd name="T16" fmla="*/ 34 w 35"/>
                    <a:gd name="T17" fmla="*/ 15 h 16"/>
                    <a:gd name="T18" fmla="*/ 24 w 35"/>
                    <a:gd name="T19" fmla="*/ 11 h 16"/>
                    <a:gd name="T20" fmla="*/ 19 w 35"/>
                    <a:gd name="T21" fmla="*/ 12 h 16"/>
                    <a:gd name="T22" fmla="*/ 11 w 35"/>
                    <a:gd name="T23" fmla="*/ 11 h 16"/>
                    <a:gd name="T24" fmla="*/ 7 w 35"/>
                    <a:gd name="T25" fmla="*/ 12 h 16"/>
                    <a:gd name="T26" fmla="*/ 0 w 35"/>
                    <a:gd name="T27" fmla="*/ 6 h 16"/>
                    <a:gd name="T28" fmla="*/ 1 w 35"/>
                    <a:gd name="T29" fmla="*/ 1 h 1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16"/>
                    <a:gd name="T47" fmla="*/ 35 w 35"/>
                    <a:gd name="T48" fmla="*/ 16 h 1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16">
                      <a:moveTo>
                        <a:pt x="1" y="1"/>
                      </a:moveTo>
                      <a:cubicBezTo>
                        <a:pt x="4" y="0"/>
                        <a:pt x="8" y="1"/>
                        <a:pt x="11" y="2"/>
                      </a:cubicBezTo>
                      <a:cubicBezTo>
                        <a:pt x="13" y="2"/>
                        <a:pt x="14" y="3"/>
                        <a:pt x="15" y="3"/>
                      </a:cubicBezTo>
                      <a:cubicBezTo>
                        <a:pt x="16" y="3"/>
                        <a:pt x="17" y="1"/>
                        <a:pt x="18" y="1"/>
                      </a:cubicBezTo>
                      <a:cubicBezTo>
                        <a:pt x="21" y="2"/>
                        <a:pt x="24" y="4"/>
                        <a:pt x="26" y="5"/>
                      </a:cubicBezTo>
                      <a:cubicBezTo>
                        <a:pt x="28" y="6"/>
                        <a:pt x="30" y="5"/>
                        <a:pt x="31" y="5"/>
                      </a:cubicBezTo>
                      <a:cubicBezTo>
                        <a:pt x="33" y="7"/>
                        <a:pt x="34" y="9"/>
                        <a:pt x="34" y="12"/>
                      </a:cubicBezTo>
                      <a:cubicBezTo>
                        <a:pt x="35" y="13"/>
                        <a:pt x="34" y="15"/>
                        <a:pt x="33" y="15"/>
                      </a:cubicBezTo>
                      <a:cubicBezTo>
                        <a:pt x="31" y="16"/>
                        <a:pt x="29" y="14"/>
                        <a:pt x="28" y="13"/>
                      </a:cubicBezTo>
                      <a:cubicBezTo>
                        <a:pt x="25" y="12"/>
                        <a:pt x="23" y="10"/>
                        <a:pt x="20" y="9"/>
                      </a:cubicBezTo>
                      <a:cubicBezTo>
                        <a:pt x="19" y="8"/>
                        <a:pt x="17" y="10"/>
                        <a:pt x="16" y="10"/>
                      </a:cubicBezTo>
                      <a:cubicBezTo>
                        <a:pt x="14" y="10"/>
                        <a:pt x="11" y="9"/>
                        <a:pt x="9" y="9"/>
                      </a:cubicBezTo>
                      <a:cubicBezTo>
                        <a:pt x="8" y="9"/>
                        <a:pt x="7" y="11"/>
                        <a:pt x="6" y="10"/>
                      </a:cubicBezTo>
                      <a:cubicBezTo>
                        <a:pt x="3" y="9"/>
                        <a:pt x="1" y="7"/>
                        <a:pt x="0" y="5"/>
                      </a:cubicBezTo>
                      <a:cubicBezTo>
                        <a:pt x="0" y="4"/>
                        <a:pt x="0" y="2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9" name="Freeform 3049"/>
                <p:cNvSpPr>
                  <a:spLocks noChangeAspect="1"/>
                </p:cNvSpPr>
                <p:nvPr/>
              </p:nvSpPr>
              <p:spPr bwMode="auto">
                <a:xfrm>
                  <a:off x="7669213" y="4241800"/>
                  <a:ext cx="19050" cy="9525"/>
                </a:xfrm>
                <a:custGeom>
                  <a:avLst/>
                  <a:gdLst>
                    <a:gd name="T0" fmla="*/ 4 w 10"/>
                    <a:gd name="T1" fmla="*/ 1 h 5"/>
                    <a:gd name="T2" fmla="*/ 1 w 10"/>
                    <a:gd name="T3" fmla="*/ 2 h 5"/>
                    <a:gd name="T4" fmla="*/ 6 w 10"/>
                    <a:gd name="T5" fmla="*/ 5 h 5"/>
                    <a:gd name="T6" fmla="*/ 11 w 10"/>
                    <a:gd name="T7" fmla="*/ 5 h 5"/>
                    <a:gd name="T8" fmla="*/ 11 w 10"/>
                    <a:gd name="T9" fmla="*/ 1 h 5"/>
                    <a:gd name="T10" fmla="*/ 4 w 10"/>
                    <a:gd name="T11" fmla="*/ 1 h 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5"/>
                    <a:gd name="T20" fmla="*/ 10 w 10"/>
                    <a:gd name="T21" fmla="*/ 5 h 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5">
                      <a:moveTo>
                        <a:pt x="3" y="1"/>
                      </a:moveTo>
                      <a:cubicBezTo>
                        <a:pt x="2" y="1"/>
                        <a:pt x="0" y="2"/>
                        <a:pt x="1" y="2"/>
                      </a:cubicBezTo>
                      <a:cubicBezTo>
                        <a:pt x="2" y="4"/>
                        <a:pt x="4" y="4"/>
                        <a:pt x="5" y="4"/>
                      </a:cubicBezTo>
                      <a:cubicBezTo>
                        <a:pt x="7" y="5"/>
                        <a:pt x="8" y="5"/>
                        <a:pt x="9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7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0" name="Freeform 3050"/>
                <p:cNvSpPr>
                  <a:spLocks noChangeAspect="1"/>
                </p:cNvSpPr>
                <p:nvPr/>
              </p:nvSpPr>
              <p:spPr bwMode="auto">
                <a:xfrm>
                  <a:off x="7685088" y="4195763"/>
                  <a:ext cx="28575" cy="14288"/>
                </a:xfrm>
                <a:custGeom>
                  <a:avLst/>
                  <a:gdLst>
                    <a:gd name="T0" fmla="*/ 2 w 15"/>
                    <a:gd name="T1" fmla="*/ 0 h 7"/>
                    <a:gd name="T2" fmla="*/ 16 w 15"/>
                    <a:gd name="T3" fmla="*/ 1 h 7"/>
                    <a:gd name="T4" fmla="*/ 17 w 15"/>
                    <a:gd name="T5" fmla="*/ 8 h 7"/>
                    <a:gd name="T6" fmla="*/ 4 w 15"/>
                    <a:gd name="T7" fmla="*/ 5 h 7"/>
                    <a:gd name="T8" fmla="*/ 1 w 15"/>
                    <a:gd name="T9" fmla="*/ 1 h 7"/>
                    <a:gd name="T10" fmla="*/ 2 w 15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7"/>
                    <a:gd name="T20" fmla="*/ 15 w 15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7">
                      <a:moveTo>
                        <a:pt x="2" y="0"/>
                      </a:moveTo>
                      <a:cubicBezTo>
                        <a:pt x="6" y="0"/>
                        <a:pt x="10" y="0"/>
                        <a:pt x="13" y="1"/>
                      </a:cubicBezTo>
                      <a:cubicBezTo>
                        <a:pt x="14" y="2"/>
                        <a:pt x="15" y="5"/>
                        <a:pt x="14" y="6"/>
                      </a:cubicBezTo>
                      <a:cubicBezTo>
                        <a:pt x="10" y="7"/>
                        <a:pt x="6" y="5"/>
                        <a:pt x="3" y="4"/>
                      </a:cubicBezTo>
                      <a:cubicBezTo>
                        <a:pt x="2" y="4"/>
                        <a:pt x="1" y="2"/>
                        <a:pt x="1" y="1"/>
                      </a:cubicBezTo>
                      <a:cubicBezTo>
                        <a:pt x="0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1" name="Freeform 3051"/>
                <p:cNvSpPr>
                  <a:spLocks noChangeAspect="1"/>
                </p:cNvSpPr>
                <p:nvPr/>
              </p:nvSpPr>
              <p:spPr bwMode="auto">
                <a:xfrm>
                  <a:off x="7621588" y="4281488"/>
                  <a:ext cx="9525" cy="12700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8 h 6"/>
                    <a:gd name="T4" fmla="*/ 4 w 5"/>
                    <a:gd name="T5" fmla="*/ 7 h 6"/>
                    <a:gd name="T6" fmla="*/ 6 w 5"/>
                    <a:gd name="T7" fmla="*/ 1 h 6"/>
                    <a:gd name="T8" fmla="*/ 1 w 5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6"/>
                    <a:gd name="T17" fmla="*/ 5 w 5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1" y="4"/>
                        <a:pt x="1" y="6"/>
                      </a:cubicBezTo>
                      <a:cubicBezTo>
                        <a:pt x="1" y="6"/>
                        <a:pt x="3" y="5"/>
                        <a:pt x="3" y="5"/>
                      </a:cubicBezTo>
                      <a:cubicBezTo>
                        <a:pt x="4" y="4"/>
                        <a:pt x="5" y="3"/>
                        <a:pt x="5" y="1"/>
                      </a:cubicBezTo>
                      <a:cubicBezTo>
                        <a:pt x="4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2" name="Freeform 3053"/>
                <p:cNvSpPr>
                  <a:spLocks noChangeAspect="1"/>
                </p:cNvSpPr>
                <p:nvPr/>
              </p:nvSpPr>
              <p:spPr bwMode="auto">
                <a:xfrm>
                  <a:off x="7808913" y="4213225"/>
                  <a:ext cx="26988" cy="17463"/>
                </a:xfrm>
                <a:custGeom>
                  <a:avLst/>
                  <a:gdLst>
                    <a:gd name="T0" fmla="*/ 2 w 14"/>
                    <a:gd name="T1" fmla="*/ 0 h 9"/>
                    <a:gd name="T2" fmla="*/ 16 w 14"/>
                    <a:gd name="T3" fmla="*/ 9 h 9"/>
                    <a:gd name="T4" fmla="*/ 6 w 14"/>
                    <a:gd name="T5" fmla="*/ 10 h 9"/>
                    <a:gd name="T6" fmla="*/ 5 w 14"/>
                    <a:gd name="T7" fmla="*/ 4 h 9"/>
                    <a:gd name="T8" fmla="*/ 0 w 14"/>
                    <a:gd name="T9" fmla="*/ 2 h 9"/>
                    <a:gd name="T10" fmla="*/ 2 w 14"/>
                    <a:gd name="T11" fmla="*/ 0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9"/>
                    <a:gd name="T20" fmla="*/ 14 w 14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9">
                      <a:moveTo>
                        <a:pt x="2" y="0"/>
                      </a:moveTo>
                      <a:cubicBezTo>
                        <a:pt x="6" y="1"/>
                        <a:pt x="11" y="3"/>
                        <a:pt x="13" y="7"/>
                      </a:cubicBezTo>
                      <a:cubicBezTo>
                        <a:pt x="14" y="9"/>
                        <a:pt x="8" y="9"/>
                        <a:pt x="5" y="8"/>
                      </a:cubicBezTo>
                      <a:cubicBezTo>
                        <a:pt x="4" y="7"/>
                        <a:pt x="5" y="4"/>
                        <a:pt x="4" y="3"/>
                      </a:cubicBezTo>
                      <a:cubicBezTo>
                        <a:pt x="3" y="2"/>
                        <a:pt x="1" y="3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3" name="Freeform 3054"/>
                <p:cNvSpPr>
                  <a:spLocks noChangeAspect="1"/>
                </p:cNvSpPr>
                <p:nvPr/>
              </p:nvSpPr>
              <p:spPr bwMode="auto">
                <a:xfrm>
                  <a:off x="7810500" y="4241800"/>
                  <a:ext cx="26988" cy="6350"/>
                </a:xfrm>
                <a:custGeom>
                  <a:avLst/>
                  <a:gdLst>
                    <a:gd name="T0" fmla="*/ 9 w 14"/>
                    <a:gd name="T1" fmla="*/ 0 h 3"/>
                    <a:gd name="T2" fmla="*/ 17 w 14"/>
                    <a:gd name="T3" fmla="*/ 3 h 3"/>
                    <a:gd name="T4" fmla="*/ 9 w 14"/>
                    <a:gd name="T5" fmla="*/ 4 h 3"/>
                    <a:gd name="T6" fmla="*/ 0 w 14"/>
                    <a:gd name="T7" fmla="*/ 1 h 3"/>
                    <a:gd name="T8" fmla="*/ 9 w 14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3"/>
                    <a:gd name="T17" fmla="*/ 14 w 1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3">
                      <a:moveTo>
                        <a:pt x="7" y="0"/>
                      </a:moveTo>
                      <a:cubicBezTo>
                        <a:pt x="10" y="0"/>
                        <a:pt x="12" y="2"/>
                        <a:pt x="14" y="2"/>
                      </a:cubicBezTo>
                      <a:cubicBezTo>
                        <a:pt x="12" y="3"/>
                        <a:pt x="10" y="3"/>
                        <a:pt x="7" y="3"/>
                      </a:cubicBezTo>
                      <a:cubicBezTo>
                        <a:pt x="5" y="3"/>
                        <a:pt x="2" y="2"/>
                        <a:pt x="0" y="1"/>
                      </a:cubicBezTo>
                      <a:cubicBezTo>
                        <a:pt x="2" y="0"/>
                        <a:pt x="5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4" name="Freeform 3056"/>
                <p:cNvSpPr>
                  <a:spLocks noChangeAspect="1"/>
                </p:cNvSpPr>
                <p:nvPr/>
              </p:nvSpPr>
              <p:spPr bwMode="auto">
                <a:xfrm>
                  <a:off x="7777163" y="4352925"/>
                  <a:ext cx="14288" cy="11113"/>
                </a:xfrm>
                <a:custGeom>
                  <a:avLst/>
                  <a:gdLst>
                    <a:gd name="T0" fmla="*/ 5 w 8"/>
                    <a:gd name="T1" fmla="*/ 0 h 6"/>
                    <a:gd name="T2" fmla="*/ 8 w 8"/>
                    <a:gd name="T3" fmla="*/ 5 h 6"/>
                    <a:gd name="T4" fmla="*/ 1 w 8"/>
                    <a:gd name="T5" fmla="*/ 5 h 6"/>
                    <a:gd name="T6" fmla="*/ 5 w 8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6"/>
                    <a:gd name="T14" fmla="*/ 8 w 8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6">
                      <a:moveTo>
                        <a:pt x="4" y="0"/>
                      </a:moveTo>
                      <a:cubicBezTo>
                        <a:pt x="5" y="0"/>
                        <a:pt x="8" y="2"/>
                        <a:pt x="7" y="4"/>
                      </a:cubicBezTo>
                      <a:cubicBezTo>
                        <a:pt x="6" y="5"/>
                        <a:pt x="3" y="6"/>
                        <a:pt x="1" y="4"/>
                      </a:cubicBezTo>
                      <a:cubicBezTo>
                        <a:pt x="0" y="3"/>
                        <a:pt x="2" y="0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5" name="Freeform 3060"/>
                <p:cNvSpPr>
                  <a:spLocks noChangeAspect="1"/>
                </p:cNvSpPr>
                <p:nvPr/>
              </p:nvSpPr>
              <p:spPr bwMode="auto">
                <a:xfrm>
                  <a:off x="8077200" y="4248150"/>
                  <a:ext cx="19050" cy="11113"/>
                </a:xfrm>
                <a:custGeom>
                  <a:avLst/>
                  <a:gdLst>
                    <a:gd name="T0" fmla="*/ 1 w 10"/>
                    <a:gd name="T1" fmla="*/ 1 h 6"/>
                    <a:gd name="T2" fmla="*/ 11 w 10"/>
                    <a:gd name="T3" fmla="*/ 1 h 6"/>
                    <a:gd name="T4" fmla="*/ 11 w 10"/>
                    <a:gd name="T5" fmla="*/ 5 h 6"/>
                    <a:gd name="T6" fmla="*/ 1 w 10"/>
                    <a:gd name="T7" fmla="*/ 6 h 6"/>
                    <a:gd name="T8" fmla="*/ 1 w 10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"/>
                    <a:gd name="T16" fmla="*/ 0 h 6"/>
                    <a:gd name="T17" fmla="*/ 10 w 10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" h="6">
                      <a:moveTo>
                        <a:pt x="1" y="1"/>
                      </a:moveTo>
                      <a:cubicBezTo>
                        <a:pt x="3" y="0"/>
                        <a:pt x="6" y="1"/>
                        <a:pt x="9" y="1"/>
                      </a:cubicBezTo>
                      <a:cubicBezTo>
                        <a:pt x="9" y="2"/>
                        <a:pt x="10" y="3"/>
                        <a:pt x="9" y="4"/>
                      </a:cubicBezTo>
                      <a:cubicBezTo>
                        <a:pt x="7" y="5"/>
                        <a:pt x="4" y="6"/>
                        <a:pt x="1" y="5"/>
                      </a:cubicBezTo>
                      <a:cubicBezTo>
                        <a:pt x="0" y="5"/>
                        <a:pt x="0" y="2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6" name="Freeform 3062"/>
                <p:cNvSpPr>
                  <a:spLocks noChangeAspect="1"/>
                </p:cNvSpPr>
                <p:nvPr/>
              </p:nvSpPr>
              <p:spPr bwMode="auto">
                <a:xfrm>
                  <a:off x="8177213" y="4262438"/>
                  <a:ext cx="53975" cy="66675"/>
                </a:xfrm>
                <a:custGeom>
                  <a:avLst/>
                  <a:gdLst>
                    <a:gd name="T0" fmla="*/ 34 w 29"/>
                    <a:gd name="T1" fmla="*/ 35 h 35"/>
                    <a:gd name="T2" fmla="*/ 32 w 29"/>
                    <a:gd name="T3" fmla="*/ 42 h 35"/>
                    <a:gd name="T4" fmla="*/ 28 w 29"/>
                    <a:gd name="T5" fmla="*/ 41 h 35"/>
                    <a:gd name="T6" fmla="*/ 27 w 29"/>
                    <a:gd name="T7" fmla="*/ 30 h 35"/>
                    <a:gd name="T8" fmla="*/ 20 w 29"/>
                    <a:gd name="T9" fmla="*/ 20 h 35"/>
                    <a:gd name="T10" fmla="*/ 11 w 29"/>
                    <a:gd name="T11" fmla="*/ 13 h 35"/>
                    <a:gd name="T12" fmla="*/ 1 w 29"/>
                    <a:gd name="T13" fmla="*/ 4 h 35"/>
                    <a:gd name="T14" fmla="*/ 2 w 29"/>
                    <a:gd name="T15" fmla="*/ 1 h 35"/>
                    <a:gd name="T16" fmla="*/ 13 w 29"/>
                    <a:gd name="T17" fmla="*/ 10 h 35"/>
                    <a:gd name="T18" fmla="*/ 20 w 29"/>
                    <a:gd name="T19" fmla="*/ 17 h 35"/>
                    <a:gd name="T20" fmla="*/ 26 w 29"/>
                    <a:gd name="T21" fmla="*/ 26 h 35"/>
                    <a:gd name="T22" fmla="*/ 30 w 29"/>
                    <a:gd name="T23" fmla="*/ 28 h 35"/>
                    <a:gd name="T24" fmla="*/ 34 w 29"/>
                    <a:gd name="T25" fmla="*/ 35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35"/>
                    <a:gd name="T41" fmla="*/ 29 w 29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35">
                      <a:moveTo>
                        <a:pt x="29" y="29"/>
                      </a:moveTo>
                      <a:cubicBezTo>
                        <a:pt x="29" y="31"/>
                        <a:pt x="28" y="33"/>
                        <a:pt x="27" y="35"/>
                      </a:cubicBezTo>
                      <a:cubicBezTo>
                        <a:pt x="26" y="35"/>
                        <a:pt x="24" y="34"/>
                        <a:pt x="24" y="34"/>
                      </a:cubicBezTo>
                      <a:cubicBezTo>
                        <a:pt x="23" y="31"/>
                        <a:pt x="24" y="28"/>
                        <a:pt x="23" y="25"/>
                      </a:cubicBezTo>
                      <a:cubicBezTo>
                        <a:pt x="22" y="22"/>
                        <a:pt x="19" y="19"/>
                        <a:pt x="17" y="17"/>
                      </a:cubicBezTo>
                      <a:cubicBezTo>
                        <a:pt x="15" y="14"/>
                        <a:pt x="12" y="13"/>
                        <a:pt x="9" y="11"/>
                      </a:cubicBezTo>
                      <a:cubicBezTo>
                        <a:pt x="6" y="8"/>
                        <a:pt x="3" y="6"/>
                        <a:pt x="1" y="3"/>
                      </a:cubicBezTo>
                      <a:cubicBezTo>
                        <a:pt x="0" y="2"/>
                        <a:pt x="1" y="0"/>
                        <a:pt x="2" y="1"/>
                      </a:cubicBezTo>
                      <a:cubicBezTo>
                        <a:pt x="5" y="2"/>
                        <a:pt x="8" y="5"/>
                        <a:pt x="11" y="8"/>
                      </a:cubicBezTo>
                      <a:cubicBezTo>
                        <a:pt x="13" y="10"/>
                        <a:pt x="15" y="11"/>
                        <a:pt x="17" y="14"/>
                      </a:cubicBezTo>
                      <a:cubicBezTo>
                        <a:pt x="19" y="16"/>
                        <a:pt x="20" y="19"/>
                        <a:pt x="22" y="22"/>
                      </a:cubicBezTo>
                      <a:cubicBezTo>
                        <a:pt x="23" y="23"/>
                        <a:pt x="25" y="22"/>
                        <a:pt x="26" y="23"/>
                      </a:cubicBezTo>
                      <a:cubicBezTo>
                        <a:pt x="27" y="25"/>
                        <a:pt x="29" y="27"/>
                        <a:pt x="29" y="2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7" name="Freeform 3071"/>
                <p:cNvSpPr>
                  <a:spLocks noChangeAspect="1"/>
                </p:cNvSpPr>
                <p:nvPr/>
              </p:nvSpPr>
              <p:spPr bwMode="auto">
                <a:xfrm>
                  <a:off x="7408863" y="3684588"/>
                  <a:ext cx="114300" cy="166688"/>
                </a:xfrm>
                <a:custGeom>
                  <a:avLst/>
                  <a:gdLst>
                    <a:gd name="T0" fmla="*/ 35 w 60"/>
                    <a:gd name="T1" fmla="*/ 1 h 88"/>
                    <a:gd name="T2" fmla="*/ 38 w 60"/>
                    <a:gd name="T3" fmla="*/ 6 h 88"/>
                    <a:gd name="T4" fmla="*/ 35 w 60"/>
                    <a:gd name="T5" fmla="*/ 17 h 88"/>
                    <a:gd name="T6" fmla="*/ 42 w 60"/>
                    <a:gd name="T7" fmla="*/ 27 h 88"/>
                    <a:gd name="T8" fmla="*/ 38 w 60"/>
                    <a:gd name="T9" fmla="*/ 43 h 88"/>
                    <a:gd name="T10" fmla="*/ 29 w 60"/>
                    <a:gd name="T11" fmla="*/ 54 h 88"/>
                    <a:gd name="T12" fmla="*/ 29 w 60"/>
                    <a:gd name="T13" fmla="*/ 61 h 88"/>
                    <a:gd name="T14" fmla="*/ 34 w 60"/>
                    <a:gd name="T15" fmla="*/ 70 h 88"/>
                    <a:gd name="T16" fmla="*/ 29 w 60"/>
                    <a:gd name="T17" fmla="*/ 76 h 88"/>
                    <a:gd name="T18" fmla="*/ 43 w 60"/>
                    <a:gd name="T19" fmla="*/ 85 h 88"/>
                    <a:gd name="T20" fmla="*/ 48 w 60"/>
                    <a:gd name="T21" fmla="*/ 79 h 88"/>
                    <a:gd name="T22" fmla="*/ 58 w 60"/>
                    <a:gd name="T23" fmla="*/ 89 h 88"/>
                    <a:gd name="T24" fmla="*/ 60 w 60"/>
                    <a:gd name="T25" fmla="*/ 82 h 88"/>
                    <a:gd name="T26" fmla="*/ 71 w 60"/>
                    <a:gd name="T27" fmla="*/ 86 h 88"/>
                    <a:gd name="T28" fmla="*/ 62 w 60"/>
                    <a:gd name="T29" fmla="*/ 89 h 88"/>
                    <a:gd name="T30" fmla="*/ 70 w 60"/>
                    <a:gd name="T31" fmla="*/ 99 h 88"/>
                    <a:gd name="T32" fmla="*/ 70 w 60"/>
                    <a:gd name="T33" fmla="*/ 105 h 88"/>
                    <a:gd name="T34" fmla="*/ 61 w 60"/>
                    <a:gd name="T35" fmla="*/ 99 h 88"/>
                    <a:gd name="T36" fmla="*/ 52 w 60"/>
                    <a:gd name="T37" fmla="*/ 91 h 88"/>
                    <a:gd name="T38" fmla="*/ 47 w 60"/>
                    <a:gd name="T39" fmla="*/ 86 h 88"/>
                    <a:gd name="T40" fmla="*/ 46 w 60"/>
                    <a:gd name="T41" fmla="*/ 88 h 88"/>
                    <a:gd name="T42" fmla="*/ 47 w 60"/>
                    <a:gd name="T43" fmla="*/ 94 h 88"/>
                    <a:gd name="T44" fmla="*/ 41 w 60"/>
                    <a:gd name="T45" fmla="*/ 88 h 88"/>
                    <a:gd name="T46" fmla="*/ 31 w 60"/>
                    <a:gd name="T47" fmla="*/ 85 h 88"/>
                    <a:gd name="T48" fmla="*/ 30 w 60"/>
                    <a:gd name="T49" fmla="*/ 87 h 88"/>
                    <a:gd name="T50" fmla="*/ 19 w 60"/>
                    <a:gd name="T51" fmla="*/ 85 h 88"/>
                    <a:gd name="T52" fmla="*/ 16 w 60"/>
                    <a:gd name="T53" fmla="*/ 80 h 88"/>
                    <a:gd name="T54" fmla="*/ 20 w 60"/>
                    <a:gd name="T55" fmla="*/ 78 h 88"/>
                    <a:gd name="T56" fmla="*/ 28 w 60"/>
                    <a:gd name="T57" fmla="*/ 78 h 88"/>
                    <a:gd name="T58" fmla="*/ 19 w 60"/>
                    <a:gd name="T59" fmla="*/ 72 h 88"/>
                    <a:gd name="T60" fmla="*/ 14 w 60"/>
                    <a:gd name="T61" fmla="*/ 70 h 88"/>
                    <a:gd name="T62" fmla="*/ 14 w 60"/>
                    <a:gd name="T63" fmla="*/ 76 h 88"/>
                    <a:gd name="T64" fmla="*/ 8 w 60"/>
                    <a:gd name="T65" fmla="*/ 72 h 88"/>
                    <a:gd name="T66" fmla="*/ 6 w 60"/>
                    <a:gd name="T67" fmla="*/ 63 h 88"/>
                    <a:gd name="T68" fmla="*/ 4 w 60"/>
                    <a:gd name="T69" fmla="*/ 58 h 88"/>
                    <a:gd name="T70" fmla="*/ 5 w 60"/>
                    <a:gd name="T71" fmla="*/ 51 h 88"/>
                    <a:gd name="T72" fmla="*/ 0 w 60"/>
                    <a:gd name="T73" fmla="*/ 45 h 88"/>
                    <a:gd name="T74" fmla="*/ 2 w 60"/>
                    <a:gd name="T75" fmla="*/ 39 h 88"/>
                    <a:gd name="T76" fmla="*/ 8 w 60"/>
                    <a:gd name="T77" fmla="*/ 47 h 88"/>
                    <a:gd name="T78" fmla="*/ 8 w 60"/>
                    <a:gd name="T79" fmla="*/ 33 h 88"/>
                    <a:gd name="T80" fmla="*/ 5 w 60"/>
                    <a:gd name="T81" fmla="*/ 19 h 88"/>
                    <a:gd name="T82" fmla="*/ 10 w 60"/>
                    <a:gd name="T83" fmla="*/ 2 h 88"/>
                    <a:gd name="T84" fmla="*/ 20 w 60"/>
                    <a:gd name="T85" fmla="*/ 4 h 88"/>
                    <a:gd name="T86" fmla="*/ 31 w 60"/>
                    <a:gd name="T87" fmla="*/ 7 h 88"/>
                    <a:gd name="T88" fmla="*/ 35 w 60"/>
                    <a:gd name="T89" fmla="*/ 1 h 8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0"/>
                    <a:gd name="T136" fmla="*/ 0 h 88"/>
                    <a:gd name="T137" fmla="*/ 60 w 60"/>
                    <a:gd name="T138" fmla="*/ 88 h 8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0" h="88">
                      <a:moveTo>
                        <a:pt x="29" y="1"/>
                      </a:moveTo>
                      <a:cubicBezTo>
                        <a:pt x="30" y="1"/>
                        <a:pt x="32" y="4"/>
                        <a:pt x="32" y="5"/>
                      </a:cubicBezTo>
                      <a:cubicBezTo>
                        <a:pt x="32" y="8"/>
                        <a:pt x="29" y="11"/>
                        <a:pt x="29" y="14"/>
                      </a:cubicBezTo>
                      <a:cubicBezTo>
                        <a:pt x="30" y="18"/>
                        <a:pt x="35" y="20"/>
                        <a:pt x="35" y="23"/>
                      </a:cubicBezTo>
                      <a:cubicBezTo>
                        <a:pt x="35" y="28"/>
                        <a:pt x="34" y="32"/>
                        <a:pt x="32" y="36"/>
                      </a:cubicBezTo>
                      <a:cubicBezTo>
                        <a:pt x="28" y="38"/>
                        <a:pt x="26" y="41"/>
                        <a:pt x="24" y="45"/>
                      </a:cubicBezTo>
                      <a:cubicBezTo>
                        <a:pt x="23" y="47"/>
                        <a:pt x="23" y="49"/>
                        <a:pt x="24" y="51"/>
                      </a:cubicBezTo>
                      <a:cubicBezTo>
                        <a:pt x="24" y="54"/>
                        <a:pt x="28" y="56"/>
                        <a:pt x="28" y="59"/>
                      </a:cubicBezTo>
                      <a:cubicBezTo>
                        <a:pt x="28" y="61"/>
                        <a:pt x="23" y="63"/>
                        <a:pt x="24" y="64"/>
                      </a:cubicBezTo>
                      <a:cubicBezTo>
                        <a:pt x="27" y="68"/>
                        <a:pt x="31" y="70"/>
                        <a:pt x="36" y="71"/>
                      </a:cubicBezTo>
                      <a:cubicBezTo>
                        <a:pt x="38" y="71"/>
                        <a:pt x="38" y="65"/>
                        <a:pt x="40" y="66"/>
                      </a:cubicBezTo>
                      <a:cubicBezTo>
                        <a:pt x="44" y="67"/>
                        <a:pt x="44" y="74"/>
                        <a:pt x="48" y="75"/>
                      </a:cubicBezTo>
                      <a:cubicBezTo>
                        <a:pt x="50" y="76"/>
                        <a:pt x="48" y="70"/>
                        <a:pt x="50" y="69"/>
                      </a:cubicBezTo>
                      <a:cubicBezTo>
                        <a:pt x="53" y="69"/>
                        <a:pt x="58" y="69"/>
                        <a:pt x="59" y="72"/>
                      </a:cubicBezTo>
                      <a:cubicBezTo>
                        <a:pt x="60" y="74"/>
                        <a:pt x="52" y="73"/>
                        <a:pt x="52" y="75"/>
                      </a:cubicBezTo>
                      <a:cubicBezTo>
                        <a:pt x="52" y="79"/>
                        <a:pt x="57" y="80"/>
                        <a:pt x="58" y="83"/>
                      </a:cubicBezTo>
                      <a:cubicBezTo>
                        <a:pt x="59" y="85"/>
                        <a:pt x="60" y="88"/>
                        <a:pt x="58" y="88"/>
                      </a:cubicBezTo>
                      <a:cubicBezTo>
                        <a:pt x="55" y="88"/>
                        <a:pt x="53" y="85"/>
                        <a:pt x="51" y="83"/>
                      </a:cubicBezTo>
                      <a:cubicBezTo>
                        <a:pt x="48" y="81"/>
                        <a:pt x="46" y="78"/>
                        <a:pt x="43" y="76"/>
                      </a:cubicBezTo>
                      <a:cubicBezTo>
                        <a:pt x="42" y="74"/>
                        <a:pt x="41" y="72"/>
                        <a:pt x="39" y="72"/>
                      </a:cubicBezTo>
                      <a:cubicBezTo>
                        <a:pt x="38" y="72"/>
                        <a:pt x="38" y="73"/>
                        <a:pt x="38" y="74"/>
                      </a:cubicBezTo>
                      <a:cubicBezTo>
                        <a:pt x="38" y="76"/>
                        <a:pt x="41" y="79"/>
                        <a:pt x="39" y="79"/>
                      </a:cubicBezTo>
                      <a:cubicBezTo>
                        <a:pt x="37" y="79"/>
                        <a:pt x="36" y="76"/>
                        <a:pt x="34" y="74"/>
                      </a:cubicBezTo>
                      <a:cubicBezTo>
                        <a:pt x="31" y="73"/>
                        <a:pt x="29" y="71"/>
                        <a:pt x="26" y="71"/>
                      </a:cubicBezTo>
                      <a:cubicBezTo>
                        <a:pt x="25" y="70"/>
                        <a:pt x="26" y="73"/>
                        <a:pt x="25" y="73"/>
                      </a:cubicBezTo>
                      <a:cubicBezTo>
                        <a:pt x="22" y="73"/>
                        <a:pt x="19" y="72"/>
                        <a:pt x="16" y="71"/>
                      </a:cubicBezTo>
                      <a:cubicBezTo>
                        <a:pt x="15" y="70"/>
                        <a:pt x="13" y="69"/>
                        <a:pt x="13" y="67"/>
                      </a:cubicBezTo>
                      <a:cubicBezTo>
                        <a:pt x="14" y="66"/>
                        <a:pt x="16" y="65"/>
                        <a:pt x="17" y="65"/>
                      </a:cubicBezTo>
                      <a:cubicBezTo>
                        <a:pt x="19" y="64"/>
                        <a:pt x="23" y="66"/>
                        <a:pt x="23" y="65"/>
                      </a:cubicBezTo>
                      <a:cubicBezTo>
                        <a:pt x="22" y="62"/>
                        <a:pt x="18" y="61"/>
                        <a:pt x="16" y="60"/>
                      </a:cubicBezTo>
                      <a:cubicBezTo>
                        <a:pt x="15" y="59"/>
                        <a:pt x="13" y="58"/>
                        <a:pt x="12" y="59"/>
                      </a:cubicBezTo>
                      <a:cubicBezTo>
                        <a:pt x="11" y="61"/>
                        <a:pt x="14" y="64"/>
                        <a:pt x="12" y="64"/>
                      </a:cubicBezTo>
                      <a:cubicBezTo>
                        <a:pt x="10" y="64"/>
                        <a:pt x="9" y="62"/>
                        <a:pt x="7" y="60"/>
                      </a:cubicBezTo>
                      <a:cubicBezTo>
                        <a:pt x="6" y="58"/>
                        <a:pt x="6" y="55"/>
                        <a:pt x="5" y="53"/>
                      </a:cubicBezTo>
                      <a:cubicBezTo>
                        <a:pt x="5" y="51"/>
                        <a:pt x="3" y="50"/>
                        <a:pt x="3" y="49"/>
                      </a:cubicBezTo>
                      <a:cubicBezTo>
                        <a:pt x="2" y="47"/>
                        <a:pt x="4" y="45"/>
                        <a:pt x="4" y="43"/>
                      </a:cubicBezTo>
                      <a:cubicBezTo>
                        <a:pt x="3" y="41"/>
                        <a:pt x="0" y="40"/>
                        <a:pt x="0" y="38"/>
                      </a:cubicBezTo>
                      <a:cubicBezTo>
                        <a:pt x="0" y="36"/>
                        <a:pt x="0" y="33"/>
                        <a:pt x="2" y="33"/>
                      </a:cubicBezTo>
                      <a:cubicBezTo>
                        <a:pt x="4" y="33"/>
                        <a:pt x="6" y="40"/>
                        <a:pt x="7" y="39"/>
                      </a:cubicBezTo>
                      <a:cubicBezTo>
                        <a:pt x="10" y="36"/>
                        <a:pt x="8" y="32"/>
                        <a:pt x="7" y="28"/>
                      </a:cubicBezTo>
                      <a:cubicBezTo>
                        <a:pt x="7" y="24"/>
                        <a:pt x="7" y="20"/>
                        <a:pt x="4" y="16"/>
                      </a:cubicBezTo>
                      <a:cubicBezTo>
                        <a:pt x="4" y="11"/>
                        <a:pt x="5" y="6"/>
                        <a:pt x="8" y="2"/>
                      </a:cubicBezTo>
                      <a:cubicBezTo>
                        <a:pt x="10" y="0"/>
                        <a:pt x="14" y="2"/>
                        <a:pt x="17" y="3"/>
                      </a:cubicBezTo>
                      <a:cubicBezTo>
                        <a:pt x="20" y="3"/>
                        <a:pt x="23" y="6"/>
                        <a:pt x="26" y="6"/>
                      </a:cubicBezTo>
                      <a:cubicBezTo>
                        <a:pt x="28" y="5"/>
                        <a:pt x="27" y="1"/>
                        <a:pt x="29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8" name="Freeform 3072"/>
                <p:cNvSpPr>
                  <a:spLocks noChangeAspect="1"/>
                </p:cNvSpPr>
                <p:nvPr/>
              </p:nvSpPr>
              <p:spPr bwMode="auto">
                <a:xfrm>
                  <a:off x="7426325" y="3827463"/>
                  <a:ext cx="39688" cy="39688"/>
                </a:xfrm>
                <a:custGeom>
                  <a:avLst/>
                  <a:gdLst>
                    <a:gd name="T0" fmla="*/ 11 w 21"/>
                    <a:gd name="T1" fmla="*/ 1 h 21"/>
                    <a:gd name="T2" fmla="*/ 23 w 21"/>
                    <a:gd name="T3" fmla="*/ 6 h 21"/>
                    <a:gd name="T4" fmla="*/ 23 w 21"/>
                    <a:gd name="T5" fmla="*/ 10 h 21"/>
                    <a:gd name="T6" fmla="*/ 23 w 21"/>
                    <a:gd name="T7" fmla="*/ 23 h 21"/>
                    <a:gd name="T8" fmla="*/ 14 w 21"/>
                    <a:gd name="T9" fmla="*/ 23 h 21"/>
                    <a:gd name="T10" fmla="*/ 8 w 21"/>
                    <a:gd name="T11" fmla="*/ 8 h 21"/>
                    <a:gd name="T12" fmla="*/ 0 w 21"/>
                    <a:gd name="T13" fmla="*/ 5 h 21"/>
                    <a:gd name="T14" fmla="*/ 4 w 21"/>
                    <a:gd name="T15" fmla="*/ 1 h 21"/>
                    <a:gd name="T16" fmla="*/ 11 w 21"/>
                    <a:gd name="T17" fmla="*/ 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1"/>
                    <a:gd name="T29" fmla="*/ 21 w 21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1">
                      <a:moveTo>
                        <a:pt x="9" y="1"/>
                      </a:moveTo>
                      <a:cubicBezTo>
                        <a:pt x="12" y="2"/>
                        <a:pt x="16" y="3"/>
                        <a:pt x="19" y="5"/>
                      </a:cubicBezTo>
                      <a:cubicBezTo>
                        <a:pt x="20" y="5"/>
                        <a:pt x="19" y="7"/>
                        <a:pt x="19" y="8"/>
                      </a:cubicBezTo>
                      <a:cubicBezTo>
                        <a:pt x="19" y="12"/>
                        <a:pt x="21" y="16"/>
                        <a:pt x="19" y="19"/>
                      </a:cubicBezTo>
                      <a:cubicBezTo>
                        <a:pt x="18" y="21"/>
                        <a:pt x="14" y="20"/>
                        <a:pt x="12" y="19"/>
                      </a:cubicBezTo>
                      <a:cubicBezTo>
                        <a:pt x="9" y="16"/>
                        <a:pt x="9" y="11"/>
                        <a:pt x="7" y="7"/>
                      </a:cubicBezTo>
                      <a:cubicBezTo>
                        <a:pt x="5" y="5"/>
                        <a:pt x="2" y="6"/>
                        <a:pt x="0" y="4"/>
                      </a:cubicBezTo>
                      <a:cubicBezTo>
                        <a:pt x="0" y="3"/>
                        <a:pt x="2" y="1"/>
                        <a:pt x="3" y="1"/>
                      </a:cubicBezTo>
                      <a:cubicBezTo>
                        <a:pt x="5" y="0"/>
                        <a:pt x="7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9" name="Freeform 3073"/>
                <p:cNvSpPr>
                  <a:spLocks noChangeAspect="1"/>
                </p:cNvSpPr>
                <p:nvPr/>
              </p:nvSpPr>
              <p:spPr bwMode="auto">
                <a:xfrm>
                  <a:off x="7526338" y="3856038"/>
                  <a:ext cx="38100" cy="41275"/>
                </a:xfrm>
                <a:custGeom>
                  <a:avLst/>
                  <a:gdLst>
                    <a:gd name="T0" fmla="*/ 2 w 20"/>
                    <a:gd name="T1" fmla="*/ 0 h 22"/>
                    <a:gd name="T2" fmla="*/ 0 w 20"/>
                    <a:gd name="T3" fmla="*/ 2 h 22"/>
                    <a:gd name="T4" fmla="*/ 6 w 20"/>
                    <a:gd name="T5" fmla="*/ 12 h 22"/>
                    <a:gd name="T6" fmla="*/ 10 w 20"/>
                    <a:gd name="T7" fmla="*/ 13 h 22"/>
                    <a:gd name="T8" fmla="*/ 11 w 20"/>
                    <a:gd name="T9" fmla="*/ 20 h 22"/>
                    <a:gd name="T10" fmla="*/ 18 w 20"/>
                    <a:gd name="T11" fmla="*/ 24 h 22"/>
                    <a:gd name="T12" fmla="*/ 23 w 20"/>
                    <a:gd name="T13" fmla="*/ 25 h 22"/>
                    <a:gd name="T14" fmla="*/ 20 w 20"/>
                    <a:gd name="T15" fmla="*/ 20 h 22"/>
                    <a:gd name="T16" fmla="*/ 23 w 20"/>
                    <a:gd name="T17" fmla="*/ 18 h 22"/>
                    <a:gd name="T18" fmla="*/ 19 w 20"/>
                    <a:gd name="T19" fmla="*/ 12 h 22"/>
                    <a:gd name="T20" fmla="*/ 19 w 20"/>
                    <a:gd name="T21" fmla="*/ 5 h 22"/>
                    <a:gd name="T22" fmla="*/ 14 w 20"/>
                    <a:gd name="T23" fmla="*/ 0 h 22"/>
                    <a:gd name="T24" fmla="*/ 6 w 20"/>
                    <a:gd name="T25" fmla="*/ 0 h 22"/>
                    <a:gd name="T26" fmla="*/ 2 w 20"/>
                    <a:gd name="T27" fmla="*/ 0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"/>
                    <a:gd name="T43" fmla="*/ 0 h 22"/>
                    <a:gd name="T44" fmla="*/ 20 w 20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" h="22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5"/>
                        <a:pt x="3" y="8"/>
                        <a:pt x="5" y="10"/>
                      </a:cubicBezTo>
                      <a:cubicBezTo>
                        <a:pt x="6" y="11"/>
                        <a:pt x="8" y="10"/>
                        <a:pt x="8" y="11"/>
                      </a:cubicBezTo>
                      <a:cubicBezTo>
                        <a:pt x="9" y="13"/>
                        <a:pt x="8" y="15"/>
                        <a:pt x="9" y="17"/>
                      </a:cubicBezTo>
                      <a:cubicBezTo>
                        <a:pt x="10" y="19"/>
                        <a:pt x="12" y="19"/>
                        <a:pt x="15" y="20"/>
                      </a:cubicBezTo>
                      <a:cubicBezTo>
                        <a:pt x="16" y="21"/>
                        <a:pt x="18" y="22"/>
                        <a:pt x="19" y="21"/>
                      </a:cubicBezTo>
                      <a:cubicBezTo>
                        <a:pt x="20" y="20"/>
                        <a:pt x="17" y="19"/>
                        <a:pt x="17" y="17"/>
                      </a:cubicBezTo>
                      <a:cubicBezTo>
                        <a:pt x="17" y="16"/>
                        <a:pt x="19" y="16"/>
                        <a:pt x="19" y="15"/>
                      </a:cubicBezTo>
                      <a:cubicBezTo>
                        <a:pt x="18" y="13"/>
                        <a:pt x="16" y="12"/>
                        <a:pt x="16" y="10"/>
                      </a:cubicBezTo>
                      <a:cubicBezTo>
                        <a:pt x="16" y="8"/>
                        <a:pt x="17" y="6"/>
                        <a:pt x="16" y="4"/>
                      </a:cubicBezTo>
                      <a:cubicBezTo>
                        <a:pt x="15" y="2"/>
                        <a:pt x="14" y="1"/>
                        <a:pt x="12" y="0"/>
                      </a:cubicBezTo>
                      <a:cubicBezTo>
                        <a:pt x="10" y="0"/>
                        <a:pt x="8" y="0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0" name="Freeform 3074"/>
                <p:cNvSpPr>
                  <a:spLocks noChangeAspect="1"/>
                </p:cNvSpPr>
                <p:nvPr/>
              </p:nvSpPr>
              <p:spPr bwMode="auto">
                <a:xfrm>
                  <a:off x="7467600" y="3870325"/>
                  <a:ext cx="36513" cy="44450"/>
                </a:xfrm>
                <a:custGeom>
                  <a:avLst/>
                  <a:gdLst>
                    <a:gd name="T0" fmla="*/ 4 w 19"/>
                    <a:gd name="T1" fmla="*/ 1 h 23"/>
                    <a:gd name="T2" fmla="*/ 1 w 19"/>
                    <a:gd name="T3" fmla="*/ 4 h 23"/>
                    <a:gd name="T4" fmla="*/ 7 w 19"/>
                    <a:gd name="T5" fmla="*/ 10 h 23"/>
                    <a:gd name="T6" fmla="*/ 2 w 19"/>
                    <a:gd name="T7" fmla="*/ 23 h 23"/>
                    <a:gd name="T8" fmla="*/ 2 w 19"/>
                    <a:gd name="T9" fmla="*/ 28 h 23"/>
                    <a:gd name="T10" fmla="*/ 8 w 19"/>
                    <a:gd name="T11" fmla="*/ 23 h 23"/>
                    <a:gd name="T12" fmla="*/ 15 w 19"/>
                    <a:gd name="T13" fmla="*/ 21 h 23"/>
                    <a:gd name="T14" fmla="*/ 16 w 19"/>
                    <a:gd name="T15" fmla="*/ 18 h 23"/>
                    <a:gd name="T16" fmla="*/ 22 w 19"/>
                    <a:gd name="T17" fmla="*/ 9 h 23"/>
                    <a:gd name="T18" fmla="*/ 19 w 19"/>
                    <a:gd name="T19" fmla="*/ 5 h 23"/>
                    <a:gd name="T20" fmla="*/ 15 w 19"/>
                    <a:gd name="T21" fmla="*/ 7 h 23"/>
                    <a:gd name="T22" fmla="*/ 8 w 19"/>
                    <a:gd name="T23" fmla="*/ 4 h 23"/>
                    <a:gd name="T24" fmla="*/ 4 w 19"/>
                    <a:gd name="T25" fmla="*/ 1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23"/>
                    <a:gd name="T41" fmla="*/ 19 w 19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23">
                      <a:moveTo>
                        <a:pt x="3" y="1"/>
                      </a:move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2" y="6"/>
                        <a:pt x="6" y="6"/>
                        <a:pt x="6" y="8"/>
                      </a:cubicBezTo>
                      <a:cubicBezTo>
                        <a:pt x="6" y="12"/>
                        <a:pt x="3" y="15"/>
                        <a:pt x="2" y="19"/>
                      </a:cubicBezTo>
                      <a:cubicBezTo>
                        <a:pt x="2" y="20"/>
                        <a:pt x="0" y="23"/>
                        <a:pt x="2" y="23"/>
                      </a:cubicBezTo>
                      <a:cubicBezTo>
                        <a:pt x="4" y="23"/>
                        <a:pt x="5" y="20"/>
                        <a:pt x="7" y="19"/>
                      </a:cubicBezTo>
                      <a:cubicBezTo>
                        <a:pt x="9" y="18"/>
                        <a:pt x="11" y="18"/>
                        <a:pt x="12" y="17"/>
                      </a:cubicBezTo>
                      <a:cubicBezTo>
                        <a:pt x="13" y="17"/>
                        <a:pt x="12" y="15"/>
                        <a:pt x="13" y="15"/>
                      </a:cubicBezTo>
                      <a:cubicBezTo>
                        <a:pt x="14" y="12"/>
                        <a:pt x="17" y="10"/>
                        <a:pt x="18" y="7"/>
                      </a:cubicBezTo>
                      <a:cubicBezTo>
                        <a:pt x="19" y="6"/>
                        <a:pt x="17" y="4"/>
                        <a:pt x="16" y="4"/>
                      </a:cubicBezTo>
                      <a:cubicBezTo>
                        <a:pt x="15" y="3"/>
                        <a:pt x="13" y="6"/>
                        <a:pt x="12" y="6"/>
                      </a:cubicBezTo>
                      <a:cubicBezTo>
                        <a:pt x="10" y="6"/>
                        <a:pt x="9" y="3"/>
                        <a:pt x="7" y="3"/>
                      </a:cubicBezTo>
                      <a:cubicBezTo>
                        <a:pt x="6" y="2"/>
                        <a:pt x="4" y="0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1" name="Freeform 3075"/>
                <p:cNvSpPr>
                  <a:spLocks noChangeAspect="1"/>
                </p:cNvSpPr>
                <p:nvPr/>
              </p:nvSpPr>
              <p:spPr bwMode="auto">
                <a:xfrm>
                  <a:off x="7496175" y="3859213"/>
                  <a:ext cx="26988" cy="17463"/>
                </a:xfrm>
                <a:custGeom>
                  <a:avLst/>
                  <a:gdLst>
                    <a:gd name="T0" fmla="*/ 5 w 14"/>
                    <a:gd name="T1" fmla="*/ 2 h 9"/>
                    <a:gd name="T2" fmla="*/ 5 w 14"/>
                    <a:gd name="T3" fmla="*/ 2 h 9"/>
                    <a:gd name="T4" fmla="*/ 9 w 14"/>
                    <a:gd name="T5" fmla="*/ 5 h 9"/>
                    <a:gd name="T6" fmla="*/ 16 w 14"/>
                    <a:gd name="T7" fmla="*/ 11 h 9"/>
                    <a:gd name="T8" fmla="*/ 17 w 14"/>
                    <a:gd name="T9" fmla="*/ 10 h 9"/>
                    <a:gd name="T10" fmla="*/ 15 w 14"/>
                    <a:gd name="T11" fmla="*/ 4 h 9"/>
                    <a:gd name="T12" fmla="*/ 7 w 14"/>
                    <a:gd name="T13" fmla="*/ 0 h 9"/>
                    <a:gd name="T14" fmla="*/ 4 w 14"/>
                    <a:gd name="T15" fmla="*/ 1 h 9"/>
                    <a:gd name="T16" fmla="*/ 1 w 14"/>
                    <a:gd name="T17" fmla="*/ 4 h 9"/>
                    <a:gd name="T18" fmla="*/ 5 w 14"/>
                    <a:gd name="T19" fmla="*/ 2 h 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"/>
                    <a:gd name="T31" fmla="*/ 0 h 9"/>
                    <a:gd name="T32" fmla="*/ 14 w 14"/>
                    <a:gd name="T33" fmla="*/ 9 h 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" h="9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3"/>
                        <a:pt x="6" y="3"/>
                        <a:pt x="7" y="4"/>
                      </a:cubicBezTo>
                      <a:cubicBezTo>
                        <a:pt x="9" y="6"/>
                        <a:pt x="10" y="8"/>
                        <a:pt x="13" y="9"/>
                      </a:cubicBezTo>
                      <a:cubicBezTo>
                        <a:pt x="13" y="9"/>
                        <a:pt x="14" y="8"/>
                        <a:pt x="14" y="8"/>
                      </a:cubicBezTo>
                      <a:cubicBezTo>
                        <a:pt x="13" y="6"/>
                        <a:pt x="13" y="5"/>
                        <a:pt x="12" y="3"/>
                      </a:cubicBezTo>
                      <a:cubicBezTo>
                        <a:pt x="10" y="2"/>
                        <a:pt x="8" y="1"/>
                        <a:pt x="6" y="0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1"/>
                        <a:pt x="0" y="2"/>
                        <a:pt x="1" y="3"/>
                      </a:cubicBezTo>
                      <a:cubicBezTo>
                        <a:pt x="1" y="4"/>
                        <a:pt x="3" y="3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2" name="Freeform 3076"/>
                <p:cNvSpPr>
                  <a:spLocks noChangeAspect="1"/>
                </p:cNvSpPr>
                <p:nvPr/>
              </p:nvSpPr>
              <p:spPr bwMode="auto">
                <a:xfrm>
                  <a:off x="7483475" y="3897313"/>
                  <a:ext cx="26988" cy="53975"/>
                </a:xfrm>
                <a:custGeom>
                  <a:avLst/>
                  <a:gdLst>
                    <a:gd name="T0" fmla="*/ 16 w 14"/>
                    <a:gd name="T1" fmla="*/ 2 h 28"/>
                    <a:gd name="T2" fmla="*/ 12 w 14"/>
                    <a:gd name="T3" fmla="*/ 0 h 28"/>
                    <a:gd name="T4" fmla="*/ 9 w 14"/>
                    <a:gd name="T5" fmla="*/ 4 h 28"/>
                    <a:gd name="T6" fmla="*/ 9 w 14"/>
                    <a:gd name="T7" fmla="*/ 17 h 28"/>
                    <a:gd name="T8" fmla="*/ 1 w 14"/>
                    <a:gd name="T9" fmla="*/ 19 h 28"/>
                    <a:gd name="T10" fmla="*/ 4 w 14"/>
                    <a:gd name="T11" fmla="*/ 28 h 28"/>
                    <a:gd name="T12" fmla="*/ 10 w 14"/>
                    <a:gd name="T13" fmla="*/ 34 h 28"/>
                    <a:gd name="T14" fmla="*/ 15 w 14"/>
                    <a:gd name="T15" fmla="*/ 30 h 28"/>
                    <a:gd name="T16" fmla="*/ 11 w 14"/>
                    <a:gd name="T17" fmla="*/ 22 h 28"/>
                    <a:gd name="T18" fmla="*/ 16 w 14"/>
                    <a:gd name="T19" fmla="*/ 5 h 28"/>
                    <a:gd name="T20" fmla="*/ 16 w 14"/>
                    <a:gd name="T21" fmla="*/ 2 h 2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"/>
                    <a:gd name="T34" fmla="*/ 0 h 28"/>
                    <a:gd name="T35" fmla="*/ 14 w 14"/>
                    <a:gd name="T36" fmla="*/ 28 h 2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" h="28">
                      <a:moveTo>
                        <a:pt x="13" y="2"/>
                      </a:moveTo>
                      <a:cubicBezTo>
                        <a:pt x="13" y="1"/>
                        <a:pt x="11" y="0"/>
                        <a:pt x="10" y="0"/>
                      </a:cubicBezTo>
                      <a:cubicBezTo>
                        <a:pt x="9" y="1"/>
                        <a:pt x="7" y="2"/>
                        <a:pt x="7" y="3"/>
                      </a:cubicBezTo>
                      <a:cubicBezTo>
                        <a:pt x="6" y="7"/>
                        <a:pt x="9" y="11"/>
                        <a:pt x="7" y="14"/>
                      </a:cubicBezTo>
                      <a:cubicBezTo>
                        <a:pt x="6" y="16"/>
                        <a:pt x="2" y="14"/>
                        <a:pt x="1" y="16"/>
                      </a:cubicBezTo>
                      <a:cubicBezTo>
                        <a:pt x="0" y="19"/>
                        <a:pt x="1" y="21"/>
                        <a:pt x="3" y="23"/>
                      </a:cubicBezTo>
                      <a:cubicBezTo>
                        <a:pt x="6" y="22"/>
                        <a:pt x="8" y="24"/>
                        <a:pt x="8" y="28"/>
                      </a:cubicBezTo>
                      <a:cubicBezTo>
                        <a:pt x="10" y="28"/>
                        <a:pt x="12" y="26"/>
                        <a:pt x="12" y="25"/>
                      </a:cubicBezTo>
                      <a:cubicBezTo>
                        <a:pt x="13" y="22"/>
                        <a:pt x="9" y="21"/>
                        <a:pt x="9" y="18"/>
                      </a:cubicBezTo>
                      <a:cubicBezTo>
                        <a:pt x="10" y="13"/>
                        <a:pt x="12" y="9"/>
                        <a:pt x="13" y="4"/>
                      </a:cubicBezTo>
                      <a:cubicBezTo>
                        <a:pt x="14" y="3"/>
                        <a:pt x="14" y="2"/>
                        <a:pt x="1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3" name="Freeform 3077"/>
                <p:cNvSpPr>
                  <a:spLocks noChangeAspect="1"/>
                </p:cNvSpPr>
                <p:nvPr/>
              </p:nvSpPr>
              <p:spPr bwMode="auto">
                <a:xfrm>
                  <a:off x="7507288" y="3887788"/>
                  <a:ext cx="17463" cy="53975"/>
                </a:xfrm>
                <a:custGeom>
                  <a:avLst/>
                  <a:gdLst>
                    <a:gd name="T0" fmla="*/ 7 w 9"/>
                    <a:gd name="T1" fmla="*/ 1 h 28"/>
                    <a:gd name="T2" fmla="*/ 10 w 9"/>
                    <a:gd name="T3" fmla="*/ 2 h 28"/>
                    <a:gd name="T4" fmla="*/ 10 w 9"/>
                    <a:gd name="T5" fmla="*/ 18 h 28"/>
                    <a:gd name="T6" fmla="*/ 5 w 9"/>
                    <a:gd name="T7" fmla="*/ 23 h 28"/>
                    <a:gd name="T8" fmla="*/ 2 w 9"/>
                    <a:gd name="T9" fmla="*/ 33 h 28"/>
                    <a:gd name="T10" fmla="*/ 0 w 9"/>
                    <a:gd name="T11" fmla="*/ 32 h 28"/>
                    <a:gd name="T12" fmla="*/ 6 w 9"/>
                    <a:gd name="T13" fmla="*/ 15 h 28"/>
                    <a:gd name="T14" fmla="*/ 7 w 9"/>
                    <a:gd name="T15" fmla="*/ 1 h 2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"/>
                    <a:gd name="T25" fmla="*/ 0 h 28"/>
                    <a:gd name="T26" fmla="*/ 9 w 9"/>
                    <a:gd name="T27" fmla="*/ 28 h 2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" h="28">
                      <a:moveTo>
                        <a:pt x="6" y="1"/>
                      </a:moveTo>
                      <a:cubicBezTo>
                        <a:pt x="6" y="0"/>
                        <a:pt x="8" y="1"/>
                        <a:pt x="8" y="2"/>
                      </a:cubicBezTo>
                      <a:cubicBezTo>
                        <a:pt x="9" y="6"/>
                        <a:pt x="9" y="11"/>
                        <a:pt x="8" y="15"/>
                      </a:cubicBezTo>
                      <a:cubicBezTo>
                        <a:pt x="8" y="17"/>
                        <a:pt x="5" y="18"/>
                        <a:pt x="4" y="19"/>
                      </a:cubicBezTo>
                      <a:cubicBezTo>
                        <a:pt x="3" y="22"/>
                        <a:pt x="3" y="25"/>
                        <a:pt x="2" y="27"/>
                      </a:cubicBezTo>
                      <a:cubicBezTo>
                        <a:pt x="2" y="28"/>
                        <a:pt x="0" y="27"/>
                        <a:pt x="0" y="26"/>
                      </a:cubicBezTo>
                      <a:cubicBezTo>
                        <a:pt x="1" y="21"/>
                        <a:pt x="3" y="17"/>
                        <a:pt x="5" y="12"/>
                      </a:cubicBezTo>
                      <a:cubicBezTo>
                        <a:pt x="5" y="8"/>
                        <a:pt x="5" y="4"/>
                        <a:pt x="6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4" name="Freeform 3078"/>
                <p:cNvSpPr>
                  <a:spLocks noChangeAspect="1"/>
                </p:cNvSpPr>
                <p:nvPr/>
              </p:nvSpPr>
              <p:spPr bwMode="auto">
                <a:xfrm>
                  <a:off x="7526338" y="3886200"/>
                  <a:ext cx="26988" cy="41275"/>
                </a:xfrm>
                <a:custGeom>
                  <a:avLst/>
                  <a:gdLst>
                    <a:gd name="T0" fmla="*/ 2 w 14"/>
                    <a:gd name="T1" fmla="*/ 0 h 22"/>
                    <a:gd name="T2" fmla="*/ 1 w 14"/>
                    <a:gd name="T3" fmla="*/ 1 h 22"/>
                    <a:gd name="T4" fmla="*/ 1 w 14"/>
                    <a:gd name="T5" fmla="*/ 9 h 22"/>
                    <a:gd name="T6" fmla="*/ 5 w 14"/>
                    <a:gd name="T7" fmla="*/ 11 h 22"/>
                    <a:gd name="T8" fmla="*/ 6 w 14"/>
                    <a:gd name="T9" fmla="*/ 7 h 22"/>
                    <a:gd name="T10" fmla="*/ 7 w 14"/>
                    <a:gd name="T11" fmla="*/ 9 h 22"/>
                    <a:gd name="T12" fmla="*/ 9 w 14"/>
                    <a:gd name="T13" fmla="*/ 21 h 22"/>
                    <a:gd name="T14" fmla="*/ 15 w 14"/>
                    <a:gd name="T15" fmla="*/ 25 h 22"/>
                    <a:gd name="T16" fmla="*/ 15 w 14"/>
                    <a:gd name="T17" fmla="*/ 19 h 22"/>
                    <a:gd name="T18" fmla="*/ 17 w 14"/>
                    <a:gd name="T19" fmla="*/ 18 h 22"/>
                    <a:gd name="T20" fmla="*/ 12 w 14"/>
                    <a:gd name="T21" fmla="*/ 12 h 22"/>
                    <a:gd name="T22" fmla="*/ 11 w 14"/>
                    <a:gd name="T23" fmla="*/ 4 h 22"/>
                    <a:gd name="T24" fmla="*/ 10 w 14"/>
                    <a:gd name="T25" fmla="*/ 0 h 22"/>
                    <a:gd name="T26" fmla="*/ 2 w 14"/>
                    <a:gd name="T27" fmla="*/ 0 h 2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4"/>
                    <a:gd name="T43" fmla="*/ 0 h 22"/>
                    <a:gd name="T44" fmla="*/ 14 w 14"/>
                    <a:gd name="T45" fmla="*/ 22 h 2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4" h="22">
                      <a:moveTo>
                        <a:pt x="2" y="0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0" y="6"/>
                        <a:pt x="1" y="8"/>
                      </a:cubicBezTo>
                      <a:cubicBezTo>
                        <a:pt x="1" y="9"/>
                        <a:pt x="3" y="9"/>
                        <a:pt x="4" y="9"/>
                      </a:cubicBezTo>
                      <a:cubicBezTo>
                        <a:pt x="5" y="8"/>
                        <a:pt x="4" y="6"/>
                        <a:pt x="5" y="6"/>
                      </a:cubicBezTo>
                      <a:cubicBezTo>
                        <a:pt x="6" y="6"/>
                        <a:pt x="6" y="7"/>
                        <a:pt x="6" y="8"/>
                      </a:cubicBezTo>
                      <a:cubicBezTo>
                        <a:pt x="7" y="11"/>
                        <a:pt x="6" y="15"/>
                        <a:pt x="7" y="18"/>
                      </a:cubicBezTo>
                      <a:cubicBezTo>
                        <a:pt x="8" y="20"/>
                        <a:pt x="11" y="22"/>
                        <a:pt x="12" y="21"/>
                      </a:cubicBezTo>
                      <a:cubicBezTo>
                        <a:pt x="14" y="21"/>
                        <a:pt x="11" y="18"/>
                        <a:pt x="12" y="16"/>
                      </a:cubicBezTo>
                      <a:cubicBezTo>
                        <a:pt x="12" y="15"/>
                        <a:pt x="14" y="16"/>
                        <a:pt x="14" y="15"/>
                      </a:cubicBezTo>
                      <a:cubicBezTo>
                        <a:pt x="13" y="13"/>
                        <a:pt x="11" y="12"/>
                        <a:pt x="10" y="10"/>
                      </a:cubicBezTo>
                      <a:cubicBezTo>
                        <a:pt x="9" y="7"/>
                        <a:pt x="9" y="5"/>
                        <a:pt x="9" y="3"/>
                      </a:cubicBezTo>
                      <a:cubicBezTo>
                        <a:pt x="9" y="2"/>
                        <a:pt x="9" y="1"/>
                        <a:pt x="8" y="0"/>
                      </a:cubicBezTo>
                      <a:cubicBezTo>
                        <a:pt x="6" y="0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5" name="Freeform 3079"/>
                <p:cNvSpPr>
                  <a:spLocks noChangeAspect="1"/>
                </p:cNvSpPr>
                <p:nvPr/>
              </p:nvSpPr>
              <p:spPr bwMode="auto">
                <a:xfrm>
                  <a:off x="7519988" y="3919538"/>
                  <a:ext cx="15875" cy="17463"/>
                </a:xfrm>
                <a:custGeom>
                  <a:avLst/>
                  <a:gdLst>
                    <a:gd name="T0" fmla="*/ 6 w 9"/>
                    <a:gd name="T1" fmla="*/ 1 h 9"/>
                    <a:gd name="T2" fmla="*/ 9 w 9"/>
                    <a:gd name="T3" fmla="*/ 2 h 9"/>
                    <a:gd name="T4" fmla="*/ 9 w 9"/>
                    <a:gd name="T5" fmla="*/ 9 h 9"/>
                    <a:gd name="T6" fmla="*/ 1 w 9"/>
                    <a:gd name="T7" fmla="*/ 11 h 9"/>
                    <a:gd name="T8" fmla="*/ 1 w 9"/>
                    <a:gd name="T9" fmla="*/ 9 h 9"/>
                    <a:gd name="T10" fmla="*/ 6 w 9"/>
                    <a:gd name="T11" fmla="*/ 1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9"/>
                    <a:gd name="T20" fmla="*/ 9 w 9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9">
                      <a:moveTo>
                        <a:pt x="5" y="1"/>
                      </a:moveTo>
                      <a:cubicBezTo>
                        <a:pt x="6" y="0"/>
                        <a:pt x="7" y="1"/>
                        <a:pt x="8" y="2"/>
                      </a:cubicBezTo>
                      <a:cubicBezTo>
                        <a:pt x="9" y="4"/>
                        <a:pt x="9" y="6"/>
                        <a:pt x="8" y="7"/>
                      </a:cubicBezTo>
                      <a:cubicBezTo>
                        <a:pt x="6" y="9"/>
                        <a:pt x="3" y="9"/>
                        <a:pt x="1" y="9"/>
                      </a:cubicBezTo>
                      <a:cubicBezTo>
                        <a:pt x="0" y="9"/>
                        <a:pt x="0" y="7"/>
                        <a:pt x="1" y="7"/>
                      </a:cubicBezTo>
                      <a:cubicBezTo>
                        <a:pt x="2" y="5"/>
                        <a:pt x="3" y="2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6" name="Freeform 3080"/>
                <p:cNvSpPr>
                  <a:spLocks noChangeAspect="1"/>
                </p:cNvSpPr>
                <p:nvPr/>
              </p:nvSpPr>
              <p:spPr bwMode="auto">
                <a:xfrm>
                  <a:off x="7361238" y="3886200"/>
                  <a:ext cx="58738" cy="85725"/>
                </a:xfrm>
                <a:custGeom>
                  <a:avLst/>
                  <a:gdLst>
                    <a:gd name="T0" fmla="*/ 33 w 31"/>
                    <a:gd name="T1" fmla="*/ 1 h 45"/>
                    <a:gd name="T2" fmla="*/ 30 w 31"/>
                    <a:gd name="T3" fmla="*/ 1 h 45"/>
                    <a:gd name="T4" fmla="*/ 30 w 31"/>
                    <a:gd name="T5" fmla="*/ 7 h 45"/>
                    <a:gd name="T6" fmla="*/ 31 w 31"/>
                    <a:gd name="T7" fmla="*/ 13 h 45"/>
                    <a:gd name="T8" fmla="*/ 29 w 31"/>
                    <a:gd name="T9" fmla="*/ 12 h 45"/>
                    <a:gd name="T10" fmla="*/ 29 w 31"/>
                    <a:gd name="T11" fmla="*/ 16 h 45"/>
                    <a:gd name="T12" fmla="*/ 24 w 31"/>
                    <a:gd name="T13" fmla="*/ 20 h 45"/>
                    <a:gd name="T14" fmla="*/ 21 w 31"/>
                    <a:gd name="T15" fmla="*/ 23 h 45"/>
                    <a:gd name="T16" fmla="*/ 17 w 31"/>
                    <a:gd name="T17" fmla="*/ 31 h 45"/>
                    <a:gd name="T18" fmla="*/ 10 w 31"/>
                    <a:gd name="T19" fmla="*/ 38 h 45"/>
                    <a:gd name="T20" fmla="*/ 1 w 31"/>
                    <a:gd name="T21" fmla="*/ 49 h 45"/>
                    <a:gd name="T22" fmla="*/ 1 w 31"/>
                    <a:gd name="T23" fmla="*/ 53 h 45"/>
                    <a:gd name="T24" fmla="*/ 6 w 31"/>
                    <a:gd name="T25" fmla="*/ 50 h 45"/>
                    <a:gd name="T26" fmla="*/ 16 w 31"/>
                    <a:gd name="T27" fmla="*/ 41 h 45"/>
                    <a:gd name="T28" fmla="*/ 19 w 31"/>
                    <a:gd name="T29" fmla="*/ 32 h 45"/>
                    <a:gd name="T30" fmla="*/ 21 w 31"/>
                    <a:gd name="T31" fmla="*/ 28 h 45"/>
                    <a:gd name="T32" fmla="*/ 29 w 31"/>
                    <a:gd name="T33" fmla="*/ 24 h 45"/>
                    <a:gd name="T34" fmla="*/ 31 w 31"/>
                    <a:gd name="T35" fmla="*/ 20 h 45"/>
                    <a:gd name="T36" fmla="*/ 36 w 31"/>
                    <a:gd name="T37" fmla="*/ 20 h 45"/>
                    <a:gd name="T38" fmla="*/ 36 w 31"/>
                    <a:gd name="T39" fmla="*/ 16 h 45"/>
                    <a:gd name="T40" fmla="*/ 32 w 31"/>
                    <a:gd name="T41" fmla="*/ 10 h 45"/>
                    <a:gd name="T42" fmla="*/ 33 w 31"/>
                    <a:gd name="T43" fmla="*/ 5 h 45"/>
                    <a:gd name="T44" fmla="*/ 33 w 31"/>
                    <a:gd name="T45" fmla="*/ 1 h 4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1"/>
                    <a:gd name="T70" fmla="*/ 0 h 45"/>
                    <a:gd name="T71" fmla="*/ 31 w 31"/>
                    <a:gd name="T72" fmla="*/ 45 h 4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1" h="45">
                      <a:moveTo>
                        <a:pt x="28" y="1"/>
                      </a:moveTo>
                      <a:cubicBezTo>
                        <a:pt x="28" y="0"/>
                        <a:pt x="26" y="0"/>
                        <a:pt x="25" y="1"/>
                      </a:cubicBezTo>
                      <a:cubicBezTo>
                        <a:pt x="25" y="3"/>
                        <a:pt x="25" y="5"/>
                        <a:pt x="25" y="6"/>
                      </a:cubicBezTo>
                      <a:cubicBezTo>
                        <a:pt x="25" y="8"/>
                        <a:pt x="26" y="10"/>
                        <a:pt x="26" y="11"/>
                      </a:cubicBezTo>
                      <a:cubicBezTo>
                        <a:pt x="26" y="12"/>
                        <a:pt x="24" y="10"/>
                        <a:pt x="24" y="10"/>
                      </a:cubicBezTo>
                      <a:cubicBezTo>
                        <a:pt x="23" y="11"/>
                        <a:pt x="24" y="12"/>
                        <a:pt x="24" y="13"/>
                      </a:cubicBezTo>
                      <a:cubicBezTo>
                        <a:pt x="23" y="14"/>
                        <a:pt x="22" y="16"/>
                        <a:pt x="20" y="17"/>
                      </a:cubicBezTo>
                      <a:cubicBezTo>
                        <a:pt x="20" y="18"/>
                        <a:pt x="18" y="18"/>
                        <a:pt x="18" y="19"/>
                      </a:cubicBezTo>
                      <a:cubicBezTo>
                        <a:pt x="16" y="21"/>
                        <a:pt x="15" y="24"/>
                        <a:pt x="14" y="26"/>
                      </a:cubicBezTo>
                      <a:cubicBezTo>
                        <a:pt x="12" y="28"/>
                        <a:pt x="10" y="30"/>
                        <a:pt x="8" y="32"/>
                      </a:cubicBezTo>
                      <a:cubicBezTo>
                        <a:pt x="6" y="35"/>
                        <a:pt x="3" y="38"/>
                        <a:pt x="1" y="41"/>
                      </a:cubicBezTo>
                      <a:cubicBezTo>
                        <a:pt x="0" y="42"/>
                        <a:pt x="0" y="44"/>
                        <a:pt x="1" y="44"/>
                      </a:cubicBezTo>
                      <a:cubicBezTo>
                        <a:pt x="3" y="45"/>
                        <a:pt x="4" y="43"/>
                        <a:pt x="5" y="42"/>
                      </a:cubicBezTo>
                      <a:cubicBezTo>
                        <a:pt x="8" y="40"/>
                        <a:pt x="11" y="37"/>
                        <a:pt x="13" y="34"/>
                      </a:cubicBezTo>
                      <a:cubicBezTo>
                        <a:pt x="14" y="32"/>
                        <a:pt x="15" y="29"/>
                        <a:pt x="16" y="27"/>
                      </a:cubicBezTo>
                      <a:cubicBezTo>
                        <a:pt x="17" y="25"/>
                        <a:pt x="17" y="24"/>
                        <a:pt x="18" y="23"/>
                      </a:cubicBezTo>
                      <a:cubicBezTo>
                        <a:pt x="20" y="21"/>
                        <a:pt x="22" y="21"/>
                        <a:pt x="24" y="20"/>
                      </a:cubicBezTo>
                      <a:cubicBezTo>
                        <a:pt x="25" y="19"/>
                        <a:pt x="25" y="17"/>
                        <a:pt x="26" y="17"/>
                      </a:cubicBezTo>
                      <a:cubicBezTo>
                        <a:pt x="27" y="16"/>
                        <a:pt x="29" y="18"/>
                        <a:pt x="30" y="17"/>
                      </a:cubicBezTo>
                      <a:cubicBezTo>
                        <a:pt x="31" y="16"/>
                        <a:pt x="31" y="14"/>
                        <a:pt x="30" y="13"/>
                      </a:cubicBezTo>
                      <a:cubicBezTo>
                        <a:pt x="30" y="11"/>
                        <a:pt x="27" y="10"/>
                        <a:pt x="27" y="8"/>
                      </a:cubicBezTo>
                      <a:cubicBezTo>
                        <a:pt x="26" y="6"/>
                        <a:pt x="27" y="5"/>
                        <a:pt x="28" y="4"/>
                      </a:cubicBezTo>
                      <a:cubicBezTo>
                        <a:pt x="28" y="3"/>
                        <a:pt x="29" y="2"/>
                        <a:pt x="28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7" name="Freeform 3081"/>
                <p:cNvSpPr>
                  <a:spLocks noChangeAspect="1"/>
                </p:cNvSpPr>
                <p:nvPr/>
              </p:nvSpPr>
              <p:spPr bwMode="auto">
                <a:xfrm>
                  <a:off x="7418388" y="3859213"/>
                  <a:ext cx="15875" cy="12700"/>
                </a:xfrm>
                <a:custGeom>
                  <a:avLst/>
                  <a:gdLst>
                    <a:gd name="T0" fmla="*/ 5 w 8"/>
                    <a:gd name="T1" fmla="*/ 2 h 7"/>
                    <a:gd name="T2" fmla="*/ 10 w 8"/>
                    <a:gd name="T3" fmla="*/ 7 h 7"/>
                    <a:gd name="T4" fmla="*/ 4 w 8"/>
                    <a:gd name="T5" fmla="*/ 7 h 7"/>
                    <a:gd name="T6" fmla="*/ 0 w 8"/>
                    <a:gd name="T7" fmla="*/ 1 h 7"/>
                    <a:gd name="T8" fmla="*/ 5 w 8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4" y="2"/>
                      </a:moveTo>
                      <a:cubicBezTo>
                        <a:pt x="5" y="3"/>
                        <a:pt x="8" y="4"/>
                        <a:pt x="8" y="6"/>
                      </a:cubicBezTo>
                      <a:cubicBezTo>
                        <a:pt x="7" y="7"/>
                        <a:pt x="4" y="7"/>
                        <a:pt x="3" y="6"/>
                      </a:cubicBezTo>
                      <a:cubicBezTo>
                        <a:pt x="2" y="5"/>
                        <a:pt x="0" y="3"/>
                        <a:pt x="0" y="1"/>
                      </a:cubicBezTo>
                      <a:cubicBezTo>
                        <a:pt x="0" y="0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8" name="Freeform 3082"/>
                <p:cNvSpPr>
                  <a:spLocks noChangeAspect="1"/>
                </p:cNvSpPr>
                <p:nvPr/>
              </p:nvSpPr>
              <p:spPr bwMode="auto">
                <a:xfrm>
                  <a:off x="7464425" y="3784600"/>
                  <a:ext cx="7938" cy="14288"/>
                </a:xfrm>
                <a:custGeom>
                  <a:avLst/>
                  <a:gdLst>
                    <a:gd name="T0" fmla="*/ 1 w 4"/>
                    <a:gd name="T1" fmla="*/ 0 h 7"/>
                    <a:gd name="T2" fmla="*/ 5 w 4"/>
                    <a:gd name="T3" fmla="*/ 3 h 7"/>
                    <a:gd name="T4" fmla="*/ 1 w 4"/>
                    <a:gd name="T5" fmla="*/ 5 h 7"/>
                    <a:gd name="T6" fmla="*/ 4 w 4"/>
                    <a:gd name="T7" fmla="*/ 8 h 7"/>
                    <a:gd name="T8" fmla="*/ 1 w 4"/>
                    <a:gd name="T9" fmla="*/ 9 h 7"/>
                    <a:gd name="T10" fmla="*/ 0 w 4"/>
                    <a:gd name="T11" fmla="*/ 6 h 7"/>
                    <a:gd name="T12" fmla="*/ 1 w 4"/>
                    <a:gd name="T13" fmla="*/ 5 h 7"/>
                    <a:gd name="T14" fmla="*/ 0 w 4"/>
                    <a:gd name="T15" fmla="*/ 3 h 7"/>
                    <a:gd name="T16" fmla="*/ 1 w 4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7"/>
                    <a:gd name="T29" fmla="*/ 4 w 4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7">
                      <a:moveTo>
                        <a:pt x="1" y="0"/>
                      </a:moveTo>
                      <a:cubicBezTo>
                        <a:pt x="2" y="0"/>
                        <a:pt x="3" y="0"/>
                        <a:pt x="4" y="2"/>
                      </a:cubicBezTo>
                      <a:cubicBezTo>
                        <a:pt x="4" y="3"/>
                        <a:pt x="2" y="3"/>
                        <a:pt x="1" y="4"/>
                      </a:cubicBez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3" y="7"/>
                        <a:pt x="2" y="7"/>
                        <a:pt x="1" y="7"/>
                      </a:cubicBezTo>
                      <a:cubicBezTo>
                        <a:pt x="0" y="7"/>
                        <a:pt x="0" y="6"/>
                        <a:pt x="0" y="5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39" name="Freeform 3083"/>
                <p:cNvSpPr>
                  <a:spLocks noChangeAspect="1"/>
                </p:cNvSpPr>
                <p:nvPr/>
              </p:nvSpPr>
              <p:spPr bwMode="auto">
                <a:xfrm>
                  <a:off x="7521575" y="3811588"/>
                  <a:ext cx="9525" cy="15875"/>
                </a:xfrm>
                <a:custGeom>
                  <a:avLst/>
                  <a:gdLst>
                    <a:gd name="T0" fmla="*/ 1 w 5"/>
                    <a:gd name="T1" fmla="*/ 1 h 8"/>
                    <a:gd name="T2" fmla="*/ 4 w 5"/>
                    <a:gd name="T3" fmla="*/ 1 h 8"/>
                    <a:gd name="T4" fmla="*/ 5 w 5"/>
                    <a:gd name="T5" fmla="*/ 6 h 8"/>
                    <a:gd name="T6" fmla="*/ 1 w 5"/>
                    <a:gd name="T7" fmla="*/ 10 h 8"/>
                    <a:gd name="T8" fmla="*/ 1 w 5"/>
                    <a:gd name="T9" fmla="*/ 6 h 8"/>
                    <a:gd name="T10" fmla="*/ 1 w 5"/>
                    <a:gd name="T11" fmla="*/ 1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"/>
                    <a:gd name="T19" fmla="*/ 0 h 8"/>
                    <a:gd name="T20" fmla="*/ 5 w 5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" h="8">
                      <a:moveTo>
                        <a:pt x="1" y="1"/>
                      </a:move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4" y="2"/>
                        <a:pt x="5" y="4"/>
                        <a:pt x="4" y="5"/>
                      </a:cubicBezTo>
                      <a:cubicBezTo>
                        <a:pt x="4" y="6"/>
                        <a:pt x="2" y="8"/>
                        <a:pt x="1" y="8"/>
                      </a:cubicBezTo>
                      <a:cubicBezTo>
                        <a:pt x="0" y="8"/>
                        <a:pt x="1" y="6"/>
                        <a:pt x="1" y="5"/>
                      </a:cubicBezTo>
                      <a:cubicBezTo>
                        <a:pt x="1" y="3"/>
                        <a:pt x="0" y="2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0" name="Freeform 3084"/>
                <p:cNvSpPr>
                  <a:spLocks noChangeAspect="1"/>
                </p:cNvSpPr>
                <p:nvPr/>
              </p:nvSpPr>
              <p:spPr bwMode="auto">
                <a:xfrm>
                  <a:off x="7569200" y="3451225"/>
                  <a:ext cx="14288" cy="25400"/>
                </a:xfrm>
                <a:custGeom>
                  <a:avLst/>
                  <a:gdLst>
                    <a:gd name="T0" fmla="*/ 6 w 8"/>
                    <a:gd name="T1" fmla="*/ 1 h 13"/>
                    <a:gd name="T2" fmla="*/ 8 w 8"/>
                    <a:gd name="T3" fmla="*/ 2 h 13"/>
                    <a:gd name="T4" fmla="*/ 1 w 8"/>
                    <a:gd name="T5" fmla="*/ 15 h 13"/>
                    <a:gd name="T6" fmla="*/ 0 w 8"/>
                    <a:gd name="T7" fmla="*/ 14 h 13"/>
                    <a:gd name="T8" fmla="*/ 6 w 8"/>
                    <a:gd name="T9" fmla="*/ 1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13"/>
                    <a:gd name="T17" fmla="*/ 8 w 8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13">
                      <a:moveTo>
                        <a:pt x="5" y="1"/>
                      </a:moveTo>
                      <a:cubicBezTo>
                        <a:pt x="6" y="0"/>
                        <a:pt x="8" y="1"/>
                        <a:pt x="7" y="2"/>
                      </a:cubicBezTo>
                      <a:cubicBezTo>
                        <a:pt x="6" y="5"/>
                        <a:pt x="4" y="9"/>
                        <a:pt x="1" y="12"/>
                      </a:cubicBezTo>
                      <a:cubicBezTo>
                        <a:pt x="1" y="13"/>
                        <a:pt x="0" y="12"/>
                        <a:pt x="0" y="11"/>
                      </a:cubicBezTo>
                      <a:cubicBezTo>
                        <a:pt x="1" y="7"/>
                        <a:pt x="3" y="4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1" name="Freeform 3085"/>
                <p:cNvSpPr>
                  <a:spLocks noChangeAspect="1"/>
                </p:cNvSpPr>
                <p:nvPr/>
              </p:nvSpPr>
              <p:spPr bwMode="auto">
                <a:xfrm>
                  <a:off x="7599363" y="3402013"/>
                  <a:ext cx="15875" cy="12700"/>
                </a:xfrm>
                <a:custGeom>
                  <a:avLst/>
                  <a:gdLst>
                    <a:gd name="T0" fmla="*/ 7 w 8"/>
                    <a:gd name="T1" fmla="*/ 0 h 7"/>
                    <a:gd name="T2" fmla="*/ 9 w 8"/>
                    <a:gd name="T3" fmla="*/ 1 h 7"/>
                    <a:gd name="T4" fmla="*/ 4 w 8"/>
                    <a:gd name="T5" fmla="*/ 5 h 7"/>
                    <a:gd name="T6" fmla="*/ 5 w 8"/>
                    <a:gd name="T7" fmla="*/ 8 h 7"/>
                    <a:gd name="T8" fmla="*/ 0 w 8"/>
                    <a:gd name="T9" fmla="*/ 5 h 7"/>
                    <a:gd name="T10" fmla="*/ 5 w 8"/>
                    <a:gd name="T11" fmla="*/ 1 h 7"/>
                    <a:gd name="T12" fmla="*/ 7 w 8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6" y="0"/>
                      </a:moveTo>
                      <a:cubicBezTo>
                        <a:pt x="7" y="0"/>
                        <a:pt x="8" y="1"/>
                        <a:pt x="7" y="1"/>
                      </a:cubicBezTo>
                      <a:cubicBezTo>
                        <a:pt x="6" y="3"/>
                        <a:pt x="4" y="3"/>
                        <a:pt x="3" y="4"/>
                      </a:cubicBezTo>
                      <a:cubicBezTo>
                        <a:pt x="3" y="5"/>
                        <a:pt x="4" y="7"/>
                        <a:pt x="4" y="7"/>
                      </a:cubicBezTo>
                      <a:cubicBezTo>
                        <a:pt x="2" y="7"/>
                        <a:pt x="0" y="6"/>
                        <a:pt x="0" y="4"/>
                      </a:cubicBezTo>
                      <a:cubicBezTo>
                        <a:pt x="0" y="2"/>
                        <a:pt x="3" y="2"/>
                        <a:pt x="4" y="1"/>
                      </a:cubicBezTo>
                      <a:cubicBezTo>
                        <a:pt x="5" y="0"/>
                        <a:pt x="5" y="0"/>
                        <a:pt x="6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2" name="Freeform 3103"/>
                <p:cNvSpPr>
                  <a:spLocks noChangeAspect="1"/>
                </p:cNvSpPr>
                <p:nvPr/>
              </p:nvSpPr>
              <p:spPr bwMode="auto">
                <a:xfrm>
                  <a:off x="5070475" y="1606550"/>
                  <a:ext cx="4763" cy="9525"/>
                </a:xfrm>
                <a:custGeom>
                  <a:avLst/>
                  <a:gdLst>
                    <a:gd name="T0" fmla="*/ 3 w 2"/>
                    <a:gd name="T1" fmla="*/ 4 h 5"/>
                    <a:gd name="T2" fmla="*/ 2 w 2"/>
                    <a:gd name="T3" fmla="*/ 6 h 5"/>
                    <a:gd name="T4" fmla="*/ 0 w 2"/>
                    <a:gd name="T5" fmla="*/ 4 h 5"/>
                    <a:gd name="T6" fmla="*/ 2 w 2"/>
                    <a:gd name="T7" fmla="*/ 1 h 5"/>
                    <a:gd name="T8" fmla="*/ 3 w 2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3"/>
                      </a:move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3" name="Freeform 3104"/>
                <p:cNvSpPr>
                  <a:spLocks noChangeAspect="1"/>
                </p:cNvSpPr>
                <p:nvPr/>
              </p:nvSpPr>
              <p:spPr bwMode="auto">
                <a:xfrm>
                  <a:off x="4941888" y="1589088"/>
                  <a:ext cx="6350" cy="4763"/>
                </a:xfrm>
                <a:custGeom>
                  <a:avLst/>
                  <a:gdLst>
                    <a:gd name="T0" fmla="*/ 1 w 4"/>
                    <a:gd name="T1" fmla="*/ 3 h 2"/>
                    <a:gd name="T2" fmla="*/ 0 w 4"/>
                    <a:gd name="T3" fmla="*/ 2 h 2"/>
                    <a:gd name="T4" fmla="*/ 2 w 4"/>
                    <a:gd name="T5" fmla="*/ 0 h 2"/>
                    <a:gd name="T6" fmla="*/ 4 w 4"/>
                    <a:gd name="T7" fmla="*/ 2 h 2"/>
                    <a:gd name="T8" fmla="*/ 1 w 4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2"/>
                    <a:gd name="T17" fmla="*/ 4 w 4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4" y="0"/>
                        <a:pt x="4" y="1"/>
                      </a:cubicBezTo>
                      <a:cubicBezTo>
                        <a:pt x="4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4" name="Freeform 3106"/>
                <p:cNvSpPr>
                  <a:spLocks noChangeAspect="1"/>
                </p:cNvSpPr>
                <p:nvPr/>
              </p:nvSpPr>
              <p:spPr bwMode="auto">
                <a:xfrm>
                  <a:off x="5675313" y="2033588"/>
                  <a:ext cx="14288" cy="1588"/>
                </a:xfrm>
                <a:custGeom>
                  <a:avLst/>
                  <a:gdLst>
                    <a:gd name="T0" fmla="*/ 3 w 8"/>
                    <a:gd name="T1" fmla="*/ 1 h 1"/>
                    <a:gd name="T2" fmla="*/ 0 w 8"/>
                    <a:gd name="T3" fmla="*/ 0 h 1"/>
                    <a:gd name="T4" fmla="*/ 5 w 8"/>
                    <a:gd name="T5" fmla="*/ 0 h 1"/>
                    <a:gd name="T6" fmla="*/ 8 w 8"/>
                    <a:gd name="T7" fmla="*/ 1 h 1"/>
                    <a:gd name="T8" fmla="*/ 3 w 8"/>
                    <a:gd name="T9" fmla="*/ 1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1"/>
                    <a:gd name="T17" fmla="*/ 8 w 8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1">
                      <a:moveTo>
                        <a:pt x="3" y="1"/>
                      </a:moveTo>
                      <a:cubicBezTo>
                        <a:pt x="2" y="1"/>
                        <a:pt x="0" y="1"/>
                        <a:pt x="0" y="0"/>
                      </a:cubicBezTo>
                      <a:cubicBezTo>
                        <a:pt x="1" y="0"/>
                        <a:pt x="2" y="0"/>
                        <a:pt x="4" y="0"/>
                      </a:cubicBezTo>
                      <a:cubicBezTo>
                        <a:pt x="5" y="0"/>
                        <a:pt x="8" y="0"/>
                        <a:pt x="7" y="1"/>
                      </a:cubicBezTo>
                      <a:cubicBezTo>
                        <a:pt x="7" y="1"/>
                        <a:pt x="4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5" name="Freeform 3107"/>
                <p:cNvSpPr>
                  <a:spLocks noChangeAspect="1"/>
                </p:cNvSpPr>
                <p:nvPr/>
              </p:nvSpPr>
              <p:spPr bwMode="auto">
                <a:xfrm>
                  <a:off x="5743575" y="2039938"/>
                  <a:ext cx="12700" cy="4763"/>
                </a:xfrm>
                <a:custGeom>
                  <a:avLst/>
                  <a:gdLst>
                    <a:gd name="T0" fmla="*/ 2 w 7"/>
                    <a:gd name="T1" fmla="*/ 2 h 3"/>
                    <a:gd name="T2" fmla="*/ 0 w 7"/>
                    <a:gd name="T3" fmla="*/ 2 h 3"/>
                    <a:gd name="T4" fmla="*/ 3 w 7"/>
                    <a:gd name="T5" fmla="*/ 1 h 3"/>
                    <a:gd name="T6" fmla="*/ 7 w 7"/>
                    <a:gd name="T7" fmla="*/ 1 h 3"/>
                    <a:gd name="T8" fmla="*/ 2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2" y="2"/>
                      </a:moveTo>
                      <a:cubicBezTo>
                        <a:pt x="2" y="3"/>
                        <a:pt x="0" y="3"/>
                        <a:pt x="0" y="2"/>
                      </a:cubicBezTo>
                      <a:cubicBezTo>
                        <a:pt x="0" y="2"/>
                        <a:pt x="2" y="1"/>
                        <a:pt x="3" y="1"/>
                      </a:cubicBezTo>
                      <a:cubicBezTo>
                        <a:pt x="4" y="0"/>
                        <a:pt x="7" y="0"/>
                        <a:pt x="6" y="1"/>
                      </a:cubicBezTo>
                      <a:cubicBezTo>
                        <a:pt x="6" y="1"/>
                        <a:pt x="4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Freeform 3108"/>
                <p:cNvSpPr>
                  <a:spLocks noChangeAspect="1"/>
                </p:cNvSpPr>
                <p:nvPr/>
              </p:nvSpPr>
              <p:spPr bwMode="auto">
                <a:xfrm>
                  <a:off x="5775325" y="2012950"/>
                  <a:ext cx="14288" cy="12700"/>
                </a:xfrm>
                <a:custGeom>
                  <a:avLst/>
                  <a:gdLst>
                    <a:gd name="T0" fmla="*/ 3 w 7"/>
                    <a:gd name="T1" fmla="*/ 3 h 7"/>
                    <a:gd name="T2" fmla="*/ 0 w 7"/>
                    <a:gd name="T3" fmla="*/ 0 h 7"/>
                    <a:gd name="T4" fmla="*/ 5 w 7"/>
                    <a:gd name="T5" fmla="*/ 3 h 7"/>
                    <a:gd name="T6" fmla="*/ 8 w 7"/>
                    <a:gd name="T7" fmla="*/ 8 h 7"/>
                    <a:gd name="T8" fmla="*/ 3 w 7"/>
                    <a:gd name="T9" fmla="*/ 3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2" y="3"/>
                      </a:move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1" y="0"/>
                        <a:pt x="3" y="2"/>
                        <a:pt x="4" y="3"/>
                      </a:cubicBezTo>
                      <a:cubicBezTo>
                        <a:pt x="5" y="4"/>
                        <a:pt x="7" y="7"/>
                        <a:pt x="6" y="7"/>
                      </a:cubicBezTo>
                      <a:cubicBezTo>
                        <a:pt x="5" y="7"/>
                        <a:pt x="3" y="5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Freeform 3109"/>
                <p:cNvSpPr>
                  <a:spLocks noChangeAspect="1"/>
                </p:cNvSpPr>
                <p:nvPr/>
              </p:nvSpPr>
              <p:spPr bwMode="auto">
                <a:xfrm>
                  <a:off x="3870325" y="3090863"/>
                  <a:ext cx="9525" cy="4763"/>
                </a:xfrm>
                <a:custGeom>
                  <a:avLst/>
                  <a:gdLst>
                    <a:gd name="T0" fmla="*/ 5 w 5"/>
                    <a:gd name="T1" fmla="*/ 2 h 2"/>
                    <a:gd name="T2" fmla="*/ 6 w 5"/>
                    <a:gd name="T3" fmla="*/ 3 h 2"/>
                    <a:gd name="T4" fmla="*/ 4 w 5"/>
                    <a:gd name="T5" fmla="*/ 3 h 2"/>
                    <a:gd name="T6" fmla="*/ 1 w 5"/>
                    <a:gd name="T7" fmla="*/ 2 h 2"/>
                    <a:gd name="T8" fmla="*/ 5 w 5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2"/>
                    <a:gd name="T17" fmla="*/ 5 w 5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2">
                      <a:moveTo>
                        <a:pt x="4" y="1"/>
                      </a:moveTo>
                      <a:cubicBezTo>
                        <a:pt x="4" y="1"/>
                        <a:pt x="5" y="1"/>
                        <a:pt x="5" y="2"/>
                      </a:cubicBezTo>
                      <a:cubicBezTo>
                        <a:pt x="5" y="2"/>
                        <a:pt x="4" y="2"/>
                        <a:pt x="3" y="2"/>
                      </a:cubicBezTo>
                      <a:cubicBezTo>
                        <a:pt x="2" y="2"/>
                        <a:pt x="0" y="1"/>
                        <a:pt x="1" y="1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8" name="Freeform 3110"/>
                <p:cNvSpPr>
                  <a:spLocks noChangeAspect="1"/>
                </p:cNvSpPr>
                <p:nvPr/>
              </p:nvSpPr>
              <p:spPr bwMode="auto">
                <a:xfrm>
                  <a:off x="3879850" y="3082925"/>
                  <a:ext cx="9525" cy="6350"/>
                </a:xfrm>
                <a:custGeom>
                  <a:avLst/>
                  <a:gdLst>
                    <a:gd name="T0" fmla="*/ 5 w 5"/>
                    <a:gd name="T1" fmla="*/ 3 h 3"/>
                    <a:gd name="T2" fmla="*/ 6 w 5"/>
                    <a:gd name="T3" fmla="*/ 4 h 3"/>
                    <a:gd name="T4" fmla="*/ 4 w 5"/>
                    <a:gd name="T5" fmla="*/ 4 h 3"/>
                    <a:gd name="T6" fmla="*/ 1 w 5"/>
                    <a:gd name="T7" fmla="*/ 1 h 3"/>
                    <a:gd name="T8" fmla="*/ 5 w 5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4" y="2"/>
                      </a:moveTo>
                      <a:cubicBezTo>
                        <a:pt x="4" y="2"/>
                        <a:pt x="5" y="2"/>
                        <a:pt x="5" y="3"/>
                      </a:cubicBezTo>
                      <a:cubicBezTo>
                        <a:pt x="5" y="3"/>
                        <a:pt x="3" y="3"/>
                        <a:pt x="3" y="3"/>
                      </a:cubicBezTo>
                      <a:cubicBezTo>
                        <a:pt x="2" y="2"/>
                        <a:pt x="0" y="2"/>
                        <a:pt x="1" y="1"/>
                      </a:cubicBezTo>
                      <a:cubicBezTo>
                        <a:pt x="1" y="0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9" name="Freeform 3111"/>
                <p:cNvSpPr>
                  <a:spLocks noChangeAspect="1"/>
                </p:cNvSpPr>
                <p:nvPr/>
              </p:nvSpPr>
              <p:spPr bwMode="auto">
                <a:xfrm>
                  <a:off x="3935413" y="3114675"/>
                  <a:ext cx="12700" cy="7938"/>
                </a:xfrm>
                <a:custGeom>
                  <a:avLst/>
                  <a:gdLst>
                    <a:gd name="T0" fmla="*/ 2 w 7"/>
                    <a:gd name="T1" fmla="*/ 3 h 4"/>
                    <a:gd name="T2" fmla="*/ 0 w 7"/>
                    <a:gd name="T3" fmla="*/ 0 h 4"/>
                    <a:gd name="T4" fmla="*/ 5 w 7"/>
                    <a:gd name="T5" fmla="*/ 0 h 4"/>
                    <a:gd name="T6" fmla="*/ 7 w 7"/>
                    <a:gd name="T7" fmla="*/ 4 h 4"/>
                    <a:gd name="T8" fmla="*/ 2 w 7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2" y="2"/>
                      </a:move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1" y="0"/>
                        <a:pt x="3" y="0"/>
                        <a:pt x="4" y="0"/>
                      </a:cubicBezTo>
                      <a:cubicBezTo>
                        <a:pt x="5" y="1"/>
                        <a:pt x="7" y="2"/>
                        <a:pt x="6" y="3"/>
                      </a:cubicBezTo>
                      <a:cubicBezTo>
                        <a:pt x="6" y="4"/>
                        <a:pt x="4" y="3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0" name="Freeform 3112"/>
                <p:cNvSpPr>
                  <a:spLocks noChangeAspect="1"/>
                </p:cNvSpPr>
                <p:nvPr/>
              </p:nvSpPr>
              <p:spPr bwMode="auto">
                <a:xfrm>
                  <a:off x="5440363" y="2117725"/>
                  <a:ext cx="7938" cy="6350"/>
                </a:xfrm>
                <a:custGeom>
                  <a:avLst/>
                  <a:gdLst>
                    <a:gd name="T0" fmla="*/ 4 w 4"/>
                    <a:gd name="T1" fmla="*/ 1 h 3"/>
                    <a:gd name="T2" fmla="*/ 4 w 4"/>
                    <a:gd name="T3" fmla="*/ 3 h 3"/>
                    <a:gd name="T4" fmla="*/ 3 w 4"/>
                    <a:gd name="T5" fmla="*/ 3 h 3"/>
                    <a:gd name="T6" fmla="*/ 1 w 4"/>
                    <a:gd name="T7" fmla="*/ 0 h 3"/>
                    <a:gd name="T8" fmla="*/ 4 w 4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3" y="1"/>
                      </a:moveTo>
                      <a:cubicBezTo>
                        <a:pt x="4" y="1"/>
                        <a:pt x="4" y="2"/>
                        <a:pt x="3" y="2"/>
                      </a:cubicBezTo>
                      <a:cubicBezTo>
                        <a:pt x="3" y="3"/>
                        <a:pt x="2" y="3"/>
                        <a:pt x="2" y="2"/>
                      </a:cubicBez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1" name="Freeform 3113"/>
                <p:cNvSpPr>
                  <a:spLocks noChangeAspect="1"/>
                </p:cNvSpPr>
                <p:nvPr/>
              </p:nvSpPr>
              <p:spPr bwMode="auto">
                <a:xfrm>
                  <a:off x="5303838" y="2181225"/>
                  <a:ext cx="3175" cy="476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3 h 3"/>
                    <a:gd name="T4" fmla="*/ 0 w 2"/>
                    <a:gd name="T5" fmla="*/ 2 h 3"/>
                    <a:gd name="T6" fmla="*/ 1 w 2"/>
                    <a:gd name="T7" fmla="*/ 0 h 3"/>
                    <a:gd name="T8" fmla="*/ 2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2" name="Freeform 3114"/>
                <p:cNvSpPr>
                  <a:spLocks noChangeAspect="1"/>
                </p:cNvSpPr>
                <p:nvPr/>
              </p:nvSpPr>
              <p:spPr bwMode="auto">
                <a:xfrm>
                  <a:off x="4924425" y="1793875"/>
                  <a:ext cx="7938" cy="4763"/>
                </a:xfrm>
                <a:custGeom>
                  <a:avLst/>
                  <a:gdLst>
                    <a:gd name="T0" fmla="*/ 5 w 4"/>
                    <a:gd name="T1" fmla="*/ 2 h 3"/>
                    <a:gd name="T2" fmla="*/ 4 w 4"/>
                    <a:gd name="T3" fmla="*/ 3 h 3"/>
                    <a:gd name="T4" fmla="*/ 1 w 4"/>
                    <a:gd name="T5" fmla="*/ 2 h 3"/>
                    <a:gd name="T6" fmla="*/ 3 w 4"/>
                    <a:gd name="T7" fmla="*/ 0 h 3"/>
                    <a:gd name="T8" fmla="*/ 5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2" y="0"/>
                      </a:cubicBezTo>
                      <a:cubicBezTo>
                        <a:pt x="3" y="0"/>
                        <a:pt x="4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3" name="Freeform 3115"/>
                <p:cNvSpPr>
                  <a:spLocks noChangeAspect="1"/>
                </p:cNvSpPr>
                <p:nvPr/>
              </p:nvSpPr>
              <p:spPr bwMode="auto">
                <a:xfrm>
                  <a:off x="3806825" y="3054350"/>
                  <a:ext cx="4763" cy="6350"/>
                </a:xfrm>
                <a:custGeom>
                  <a:avLst/>
                  <a:gdLst>
                    <a:gd name="T0" fmla="*/ 3 w 2"/>
                    <a:gd name="T1" fmla="*/ 3 h 3"/>
                    <a:gd name="T2" fmla="*/ 2 w 2"/>
                    <a:gd name="T3" fmla="*/ 4 h 3"/>
                    <a:gd name="T4" fmla="*/ 0 w 2"/>
                    <a:gd name="T5" fmla="*/ 3 h 3"/>
                    <a:gd name="T6" fmla="*/ 2 w 2"/>
                    <a:gd name="T7" fmla="*/ 0 h 3"/>
                    <a:gd name="T8" fmla="*/ 3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4" name="Freeform 3116"/>
                <p:cNvSpPr>
                  <a:spLocks noChangeAspect="1"/>
                </p:cNvSpPr>
                <p:nvPr/>
              </p:nvSpPr>
              <p:spPr bwMode="auto">
                <a:xfrm>
                  <a:off x="3898900" y="3081338"/>
                  <a:ext cx="6350" cy="6350"/>
                </a:xfrm>
                <a:custGeom>
                  <a:avLst/>
                  <a:gdLst>
                    <a:gd name="T0" fmla="*/ 3 w 3"/>
                    <a:gd name="T1" fmla="*/ 1 h 3"/>
                    <a:gd name="T2" fmla="*/ 4 w 3"/>
                    <a:gd name="T3" fmla="*/ 3 h 3"/>
                    <a:gd name="T4" fmla="*/ 1 w 3"/>
                    <a:gd name="T5" fmla="*/ 4 h 3"/>
                    <a:gd name="T6" fmla="*/ 0 w 3"/>
                    <a:gd name="T7" fmla="*/ 1 h 3"/>
                    <a:gd name="T8" fmla="*/ 3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1"/>
                      </a:moveTo>
                      <a:cubicBezTo>
                        <a:pt x="2" y="1"/>
                        <a:pt x="3" y="1"/>
                        <a:pt x="3" y="2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0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5" name="Freeform 3120"/>
                <p:cNvSpPr>
                  <a:spLocks noChangeAspect="1"/>
                </p:cNvSpPr>
                <p:nvPr/>
              </p:nvSpPr>
              <p:spPr bwMode="auto">
                <a:xfrm>
                  <a:off x="5737225" y="1736725"/>
                  <a:ext cx="6350" cy="4763"/>
                </a:xfrm>
                <a:custGeom>
                  <a:avLst/>
                  <a:gdLst>
                    <a:gd name="T0" fmla="*/ 1 w 3"/>
                    <a:gd name="T1" fmla="*/ 2 h 3"/>
                    <a:gd name="T2" fmla="*/ 0 w 3"/>
                    <a:gd name="T3" fmla="*/ 2 h 3"/>
                    <a:gd name="T4" fmla="*/ 1 w 3"/>
                    <a:gd name="T5" fmla="*/ 1 h 3"/>
                    <a:gd name="T6" fmla="*/ 3 w 3"/>
                    <a:gd name="T7" fmla="*/ 1 h 3"/>
                    <a:gd name="T8" fmla="*/ 1 w 3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1" y="2"/>
                      </a:moveTo>
                      <a:cubicBezTo>
                        <a:pt x="1" y="3"/>
                        <a:pt x="0" y="3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6" name="Freeform 3121"/>
                <p:cNvSpPr>
                  <a:spLocks noChangeAspect="1"/>
                </p:cNvSpPr>
                <p:nvPr/>
              </p:nvSpPr>
              <p:spPr bwMode="auto">
                <a:xfrm>
                  <a:off x="5268913" y="1538288"/>
                  <a:ext cx="6350" cy="3175"/>
                </a:xfrm>
                <a:custGeom>
                  <a:avLst/>
                  <a:gdLst>
                    <a:gd name="T0" fmla="*/ 1 w 3"/>
                    <a:gd name="T1" fmla="*/ 1 h 2"/>
                    <a:gd name="T2" fmla="*/ 1 w 3"/>
                    <a:gd name="T3" fmla="*/ 0 h 2"/>
                    <a:gd name="T4" fmla="*/ 3 w 3"/>
                    <a:gd name="T5" fmla="*/ 0 h 2"/>
                    <a:gd name="T6" fmla="*/ 4 w 3"/>
                    <a:gd name="T7" fmla="*/ 2 h 2"/>
                    <a:gd name="T8" fmla="*/ 1 w 3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2" y="2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7" name="Freeform 3122"/>
                <p:cNvSpPr>
                  <a:spLocks noChangeAspect="1"/>
                </p:cNvSpPr>
                <p:nvPr/>
              </p:nvSpPr>
              <p:spPr bwMode="auto">
                <a:xfrm>
                  <a:off x="4943475" y="1511300"/>
                  <a:ext cx="4763" cy="6350"/>
                </a:xfrm>
                <a:custGeom>
                  <a:avLst/>
                  <a:gdLst>
                    <a:gd name="T0" fmla="*/ 2 w 3"/>
                    <a:gd name="T1" fmla="*/ 1 h 3"/>
                    <a:gd name="T2" fmla="*/ 2 w 3"/>
                    <a:gd name="T3" fmla="*/ 3 h 3"/>
                    <a:gd name="T4" fmla="*/ 1 w 3"/>
                    <a:gd name="T5" fmla="*/ 3 h 3"/>
                    <a:gd name="T6" fmla="*/ 0 w 3"/>
                    <a:gd name="T7" fmla="*/ 1 h 3"/>
                    <a:gd name="T8" fmla="*/ 2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1"/>
                      </a:moveTo>
                      <a:cubicBezTo>
                        <a:pt x="2" y="1"/>
                        <a:pt x="3" y="2"/>
                        <a:pt x="2" y="2"/>
                      </a:cubicBez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8" name="Freeform 3123"/>
                <p:cNvSpPr>
                  <a:spLocks noChangeAspect="1"/>
                </p:cNvSpPr>
                <p:nvPr/>
              </p:nvSpPr>
              <p:spPr bwMode="auto">
                <a:xfrm>
                  <a:off x="4929188" y="1577975"/>
                  <a:ext cx="6350" cy="4763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2 h 2"/>
                    <a:gd name="T4" fmla="*/ 1 w 3"/>
                    <a:gd name="T5" fmla="*/ 0 h 2"/>
                    <a:gd name="T6" fmla="*/ 4 w 3"/>
                    <a:gd name="T7" fmla="*/ 0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1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59" name="Freeform 3124"/>
                <p:cNvSpPr>
                  <a:spLocks noChangeAspect="1"/>
                </p:cNvSpPr>
                <p:nvPr/>
              </p:nvSpPr>
              <p:spPr bwMode="auto">
                <a:xfrm>
                  <a:off x="3944938" y="3144838"/>
                  <a:ext cx="3175" cy="6350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3 h 3"/>
                    <a:gd name="T4" fmla="*/ 1 w 2"/>
                    <a:gd name="T5" fmla="*/ 3 h 3"/>
                    <a:gd name="T6" fmla="*/ 0 w 2"/>
                    <a:gd name="T7" fmla="*/ 0 h 3"/>
                    <a:gd name="T8" fmla="*/ 2 w 2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0" name="Oval 3125"/>
                <p:cNvSpPr>
                  <a:spLocks noChangeAspect="1" noChangeArrowheads="1"/>
                </p:cNvSpPr>
                <p:nvPr/>
              </p:nvSpPr>
              <p:spPr bwMode="auto">
                <a:xfrm>
                  <a:off x="3883025" y="3073400"/>
                  <a:ext cx="3175" cy="3175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1" name="Freeform 3138"/>
                <p:cNvSpPr>
                  <a:spLocks noChangeAspect="1"/>
                </p:cNvSpPr>
                <p:nvPr/>
              </p:nvSpPr>
              <p:spPr bwMode="auto">
                <a:xfrm>
                  <a:off x="4006850" y="2120900"/>
                  <a:ext cx="242888" cy="130175"/>
                </a:xfrm>
                <a:custGeom>
                  <a:avLst/>
                  <a:gdLst>
                    <a:gd name="T0" fmla="*/ 123 w 127"/>
                    <a:gd name="T1" fmla="*/ 59 h 68"/>
                    <a:gd name="T2" fmla="*/ 92 w 127"/>
                    <a:gd name="T3" fmla="*/ 72 h 68"/>
                    <a:gd name="T4" fmla="*/ 69 w 127"/>
                    <a:gd name="T5" fmla="*/ 80 h 68"/>
                    <a:gd name="T6" fmla="*/ 54 w 127"/>
                    <a:gd name="T7" fmla="*/ 70 h 68"/>
                    <a:gd name="T8" fmla="*/ 46 w 127"/>
                    <a:gd name="T9" fmla="*/ 70 h 68"/>
                    <a:gd name="T10" fmla="*/ 25 w 127"/>
                    <a:gd name="T11" fmla="*/ 69 h 68"/>
                    <a:gd name="T12" fmla="*/ 39 w 127"/>
                    <a:gd name="T13" fmla="*/ 63 h 68"/>
                    <a:gd name="T14" fmla="*/ 35 w 127"/>
                    <a:gd name="T15" fmla="*/ 54 h 68"/>
                    <a:gd name="T16" fmla="*/ 30 w 127"/>
                    <a:gd name="T17" fmla="*/ 46 h 68"/>
                    <a:gd name="T18" fmla="*/ 10 w 127"/>
                    <a:gd name="T19" fmla="*/ 48 h 68"/>
                    <a:gd name="T20" fmla="*/ 19 w 127"/>
                    <a:gd name="T21" fmla="*/ 42 h 68"/>
                    <a:gd name="T22" fmla="*/ 39 w 127"/>
                    <a:gd name="T23" fmla="*/ 40 h 68"/>
                    <a:gd name="T24" fmla="*/ 31 w 127"/>
                    <a:gd name="T25" fmla="*/ 37 h 68"/>
                    <a:gd name="T26" fmla="*/ 37 w 127"/>
                    <a:gd name="T27" fmla="*/ 33 h 68"/>
                    <a:gd name="T28" fmla="*/ 22 w 127"/>
                    <a:gd name="T29" fmla="*/ 28 h 68"/>
                    <a:gd name="T30" fmla="*/ 10 w 127"/>
                    <a:gd name="T31" fmla="*/ 33 h 68"/>
                    <a:gd name="T32" fmla="*/ 5 w 127"/>
                    <a:gd name="T33" fmla="*/ 27 h 68"/>
                    <a:gd name="T34" fmla="*/ 8 w 127"/>
                    <a:gd name="T35" fmla="*/ 22 h 68"/>
                    <a:gd name="T36" fmla="*/ 16 w 127"/>
                    <a:gd name="T37" fmla="*/ 22 h 68"/>
                    <a:gd name="T38" fmla="*/ 16 w 127"/>
                    <a:gd name="T39" fmla="*/ 18 h 68"/>
                    <a:gd name="T40" fmla="*/ 16 w 127"/>
                    <a:gd name="T41" fmla="*/ 7 h 68"/>
                    <a:gd name="T42" fmla="*/ 33 w 127"/>
                    <a:gd name="T43" fmla="*/ 19 h 68"/>
                    <a:gd name="T44" fmla="*/ 24 w 127"/>
                    <a:gd name="T45" fmla="*/ 8 h 68"/>
                    <a:gd name="T46" fmla="*/ 22 w 127"/>
                    <a:gd name="T47" fmla="*/ 4 h 68"/>
                    <a:gd name="T48" fmla="*/ 40 w 127"/>
                    <a:gd name="T49" fmla="*/ 12 h 68"/>
                    <a:gd name="T50" fmla="*/ 45 w 127"/>
                    <a:gd name="T51" fmla="*/ 18 h 68"/>
                    <a:gd name="T52" fmla="*/ 42 w 127"/>
                    <a:gd name="T53" fmla="*/ 22 h 68"/>
                    <a:gd name="T54" fmla="*/ 48 w 127"/>
                    <a:gd name="T55" fmla="*/ 39 h 68"/>
                    <a:gd name="T56" fmla="*/ 54 w 127"/>
                    <a:gd name="T57" fmla="*/ 25 h 68"/>
                    <a:gd name="T58" fmla="*/ 60 w 127"/>
                    <a:gd name="T59" fmla="*/ 25 h 68"/>
                    <a:gd name="T60" fmla="*/ 61 w 127"/>
                    <a:gd name="T61" fmla="*/ 12 h 68"/>
                    <a:gd name="T62" fmla="*/ 73 w 127"/>
                    <a:gd name="T63" fmla="*/ 27 h 68"/>
                    <a:gd name="T64" fmla="*/ 82 w 127"/>
                    <a:gd name="T65" fmla="*/ 11 h 68"/>
                    <a:gd name="T66" fmla="*/ 92 w 127"/>
                    <a:gd name="T67" fmla="*/ 23 h 68"/>
                    <a:gd name="T68" fmla="*/ 95 w 127"/>
                    <a:gd name="T69" fmla="*/ 13 h 68"/>
                    <a:gd name="T70" fmla="*/ 99 w 127"/>
                    <a:gd name="T71" fmla="*/ 17 h 68"/>
                    <a:gd name="T72" fmla="*/ 107 w 127"/>
                    <a:gd name="T73" fmla="*/ 10 h 68"/>
                    <a:gd name="T74" fmla="*/ 113 w 127"/>
                    <a:gd name="T75" fmla="*/ 7 h 68"/>
                    <a:gd name="T76" fmla="*/ 119 w 127"/>
                    <a:gd name="T77" fmla="*/ 4 h 68"/>
                    <a:gd name="T78" fmla="*/ 133 w 127"/>
                    <a:gd name="T79" fmla="*/ 7 h 68"/>
                    <a:gd name="T80" fmla="*/ 133 w 127"/>
                    <a:gd name="T81" fmla="*/ 16 h 68"/>
                    <a:gd name="T82" fmla="*/ 135 w 127"/>
                    <a:gd name="T83" fmla="*/ 24 h 68"/>
                    <a:gd name="T84" fmla="*/ 147 w 127"/>
                    <a:gd name="T85" fmla="*/ 29 h 68"/>
                    <a:gd name="T86" fmla="*/ 145 w 127"/>
                    <a:gd name="T87" fmla="*/ 39 h 68"/>
                    <a:gd name="T88" fmla="*/ 139 w 127"/>
                    <a:gd name="T89" fmla="*/ 55 h 6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27"/>
                    <a:gd name="T136" fmla="*/ 0 h 68"/>
                    <a:gd name="T137" fmla="*/ 127 w 127"/>
                    <a:gd name="T138" fmla="*/ 68 h 6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27" h="68">
                      <a:moveTo>
                        <a:pt x="115" y="46"/>
                      </a:moveTo>
                      <a:cubicBezTo>
                        <a:pt x="111" y="48"/>
                        <a:pt x="106" y="47"/>
                        <a:pt x="102" y="49"/>
                      </a:cubicBezTo>
                      <a:cubicBezTo>
                        <a:pt x="97" y="51"/>
                        <a:pt x="94" y="56"/>
                        <a:pt x="89" y="58"/>
                      </a:cubicBezTo>
                      <a:cubicBezTo>
                        <a:pt x="85" y="60"/>
                        <a:pt x="80" y="58"/>
                        <a:pt x="76" y="60"/>
                      </a:cubicBezTo>
                      <a:cubicBezTo>
                        <a:pt x="73" y="61"/>
                        <a:pt x="73" y="65"/>
                        <a:pt x="70" y="66"/>
                      </a:cubicBezTo>
                      <a:cubicBezTo>
                        <a:pt x="66" y="68"/>
                        <a:pt x="61" y="67"/>
                        <a:pt x="57" y="66"/>
                      </a:cubicBezTo>
                      <a:cubicBezTo>
                        <a:pt x="53" y="65"/>
                        <a:pt x="48" y="65"/>
                        <a:pt x="45" y="63"/>
                      </a:cubicBezTo>
                      <a:cubicBezTo>
                        <a:pt x="44" y="62"/>
                        <a:pt x="46" y="60"/>
                        <a:pt x="45" y="58"/>
                      </a:cubicBezTo>
                      <a:cubicBezTo>
                        <a:pt x="44" y="58"/>
                        <a:pt x="43" y="59"/>
                        <a:pt x="42" y="59"/>
                      </a:cubicBezTo>
                      <a:cubicBezTo>
                        <a:pt x="40" y="59"/>
                        <a:pt x="39" y="59"/>
                        <a:pt x="38" y="58"/>
                      </a:cubicBezTo>
                      <a:cubicBezTo>
                        <a:pt x="37" y="58"/>
                        <a:pt x="37" y="55"/>
                        <a:pt x="36" y="55"/>
                      </a:cubicBezTo>
                      <a:cubicBezTo>
                        <a:pt x="31" y="55"/>
                        <a:pt x="26" y="57"/>
                        <a:pt x="21" y="57"/>
                      </a:cubicBezTo>
                      <a:cubicBezTo>
                        <a:pt x="20" y="57"/>
                        <a:pt x="20" y="56"/>
                        <a:pt x="21" y="55"/>
                      </a:cubicBezTo>
                      <a:cubicBezTo>
                        <a:pt x="24" y="54"/>
                        <a:pt x="29" y="55"/>
                        <a:pt x="32" y="52"/>
                      </a:cubicBezTo>
                      <a:cubicBezTo>
                        <a:pt x="33" y="50"/>
                        <a:pt x="28" y="49"/>
                        <a:pt x="27" y="47"/>
                      </a:cubicBezTo>
                      <a:cubicBezTo>
                        <a:pt x="27" y="46"/>
                        <a:pt x="29" y="46"/>
                        <a:pt x="29" y="45"/>
                      </a:cubicBezTo>
                      <a:cubicBezTo>
                        <a:pt x="28" y="44"/>
                        <a:pt x="26" y="45"/>
                        <a:pt x="25" y="44"/>
                      </a:cubicBezTo>
                      <a:cubicBezTo>
                        <a:pt x="24" y="42"/>
                        <a:pt x="26" y="39"/>
                        <a:pt x="25" y="38"/>
                      </a:cubicBezTo>
                      <a:cubicBezTo>
                        <a:pt x="23" y="37"/>
                        <a:pt x="21" y="38"/>
                        <a:pt x="19" y="38"/>
                      </a:cubicBezTo>
                      <a:cubicBezTo>
                        <a:pt x="15" y="39"/>
                        <a:pt x="11" y="41"/>
                        <a:pt x="8" y="40"/>
                      </a:cubicBezTo>
                      <a:cubicBezTo>
                        <a:pt x="6" y="39"/>
                        <a:pt x="6" y="36"/>
                        <a:pt x="7" y="35"/>
                      </a:cubicBezTo>
                      <a:cubicBezTo>
                        <a:pt x="10" y="34"/>
                        <a:pt x="13" y="35"/>
                        <a:pt x="16" y="35"/>
                      </a:cubicBezTo>
                      <a:cubicBezTo>
                        <a:pt x="18" y="34"/>
                        <a:pt x="21" y="34"/>
                        <a:pt x="23" y="34"/>
                      </a:cubicBezTo>
                      <a:cubicBezTo>
                        <a:pt x="26" y="34"/>
                        <a:pt x="29" y="34"/>
                        <a:pt x="32" y="33"/>
                      </a:cubicBezTo>
                      <a:cubicBezTo>
                        <a:pt x="33" y="33"/>
                        <a:pt x="33" y="31"/>
                        <a:pt x="32" y="31"/>
                      </a:cubicBezTo>
                      <a:cubicBezTo>
                        <a:pt x="30" y="30"/>
                        <a:pt x="28" y="32"/>
                        <a:pt x="26" y="31"/>
                      </a:cubicBezTo>
                      <a:cubicBezTo>
                        <a:pt x="25" y="31"/>
                        <a:pt x="23" y="30"/>
                        <a:pt x="24" y="29"/>
                      </a:cubicBezTo>
                      <a:cubicBezTo>
                        <a:pt x="26" y="27"/>
                        <a:pt x="30" y="29"/>
                        <a:pt x="31" y="27"/>
                      </a:cubicBezTo>
                      <a:cubicBezTo>
                        <a:pt x="32" y="25"/>
                        <a:pt x="29" y="23"/>
                        <a:pt x="27" y="23"/>
                      </a:cubicBezTo>
                      <a:cubicBezTo>
                        <a:pt x="24" y="22"/>
                        <a:pt x="21" y="22"/>
                        <a:pt x="18" y="23"/>
                      </a:cubicBezTo>
                      <a:cubicBezTo>
                        <a:pt x="15" y="24"/>
                        <a:pt x="14" y="26"/>
                        <a:pt x="12" y="27"/>
                      </a:cubicBezTo>
                      <a:cubicBezTo>
                        <a:pt x="11" y="28"/>
                        <a:pt x="9" y="28"/>
                        <a:pt x="8" y="27"/>
                      </a:cubicBezTo>
                      <a:cubicBezTo>
                        <a:pt x="6" y="27"/>
                        <a:pt x="3" y="27"/>
                        <a:pt x="1" y="25"/>
                      </a:cubicBezTo>
                      <a:cubicBezTo>
                        <a:pt x="0" y="24"/>
                        <a:pt x="2" y="22"/>
                        <a:pt x="4" y="22"/>
                      </a:cubicBezTo>
                      <a:cubicBezTo>
                        <a:pt x="5" y="22"/>
                        <a:pt x="7" y="24"/>
                        <a:pt x="8" y="23"/>
                      </a:cubicBezTo>
                      <a:cubicBezTo>
                        <a:pt x="9" y="22"/>
                        <a:pt x="5" y="19"/>
                        <a:pt x="7" y="18"/>
                      </a:cubicBezTo>
                      <a:cubicBezTo>
                        <a:pt x="8" y="17"/>
                        <a:pt x="10" y="21"/>
                        <a:pt x="11" y="21"/>
                      </a:cubicBezTo>
                      <a:cubicBezTo>
                        <a:pt x="13" y="21"/>
                        <a:pt x="14" y="19"/>
                        <a:pt x="13" y="18"/>
                      </a:cubicBezTo>
                      <a:cubicBezTo>
                        <a:pt x="12" y="17"/>
                        <a:pt x="9" y="18"/>
                        <a:pt x="9" y="17"/>
                      </a:cubicBezTo>
                      <a:cubicBezTo>
                        <a:pt x="9" y="15"/>
                        <a:pt x="13" y="16"/>
                        <a:pt x="13" y="15"/>
                      </a:cubicBezTo>
                      <a:cubicBezTo>
                        <a:pt x="13" y="13"/>
                        <a:pt x="10" y="13"/>
                        <a:pt x="10" y="12"/>
                      </a:cubicBezTo>
                      <a:cubicBezTo>
                        <a:pt x="10" y="10"/>
                        <a:pt x="11" y="6"/>
                        <a:pt x="13" y="6"/>
                      </a:cubicBezTo>
                      <a:cubicBezTo>
                        <a:pt x="16" y="7"/>
                        <a:pt x="18" y="11"/>
                        <a:pt x="21" y="13"/>
                      </a:cubicBezTo>
                      <a:cubicBezTo>
                        <a:pt x="23" y="14"/>
                        <a:pt x="25" y="16"/>
                        <a:pt x="27" y="16"/>
                      </a:cubicBezTo>
                      <a:cubicBezTo>
                        <a:pt x="29" y="15"/>
                        <a:pt x="30" y="12"/>
                        <a:pt x="29" y="10"/>
                      </a:cubicBezTo>
                      <a:cubicBezTo>
                        <a:pt x="27" y="8"/>
                        <a:pt x="22" y="9"/>
                        <a:pt x="20" y="7"/>
                      </a:cubicBezTo>
                      <a:cubicBezTo>
                        <a:pt x="19" y="6"/>
                        <a:pt x="25" y="7"/>
                        <a:pt x="25" y="6"/>
                      </a:cubicBezTo>
                      <a:cubicBezTo>
                        <a:pt x="24" y="4"/>
                        <a:pt x="17" y="5"/>
                        <a:pt x="18" y="3"/>
                      </a:cubicBezTo>
                      <a:cubicBezTo>
                        <a:pt x="20" y="0"/>
                        <a:pt x="24" y="1"/>
                        <a:pt x="27" y="2"/>
                      </a:cubicBezTo>
                      <a:cubicBezTo>
                        <a:pt x="30" y="4"/>
                        <a:pt x="31" y="8"/>
                        <a:pt x="33" y="10"/>
                      </a:cubicBezTo>
                      <a:cubicBezTo>
                        <a:pt x="35" y="11"/>
                        <a:pt x="38" y="11"/>
                        <a:pt x="39" y="13"/>
                      </a:cubicBezTo>
                      <a:cubicBezTo>
                        <a:pt x="40" y="14"/>
                        <a:pt x="37" y="14"/>
                        <a:pt x="37" y="15"/>
                      </a:cubicBezTo>
                      <a:cubicBezTo>
                        <a:pt x="37" y="17"/>
                        <a:pt x="41" y="17"/>
                        <a:pt x="41" y="18"/>
                      </a:cubicBezTo>
                      <a:cubicBezTo>
                        <a:pt x="40" y="20"/>
                        <a:pt x="36" y="17"/>
                        <a:pt x="35" y="18"/>
                      </a:cubicBezTo>
                      <a:cubicBezTo>
                        <a:pt x="35" y="21"/>
                        <a:pt x="39" y="22"/>
                        <a:pt x="39" y="24"/>
                      </a:cubicBezTo>
                      <a:cubicBezTo>
                        <a:pt x="40" y="26"/>
                        <a:pt x="38" y="33"/>
                        <a:pt x="40" y="32"/>
                      </a:cubicBezTo>
                      <a:cubicBezTo>
                        <a:pt x="43" y="30"/>
                        <a:pt x="42" y="25"/>
                        <a:pt x="44" y="21"/>
                      </a:cubicBezTo>
                      <a:cubicBezTo>
                        <a:pt x="44" y="21"/>
                        <a:pt x="45" y="21"/>
                        <a:pt x="45" y="21"/>
                      </a:cubicBezTo>
                      <a:cubicBezTo>
                        <a:pt x="46" y="22"/>
                        <a:pt x="45" y="24"/>
                        <a:pt x="46" y="24"/>
                      </a:cubicBezTo>
                      <a:cubicBezTo>
                        <a:pt x="47" y="23"/>
                        <a:pt x="50" y="22"/>
                        <a:pt x="50" y="21"/>
                      </a:cubicBezTo>
                      <a:cubicBezTo>
                        <a:pt x="50" y="17"/>
                        <a:pt x="46" y="14"/>
                        <a:pt x="46" y="11"/>
                      </a:cubicBezTo>
                      <a:cubicBezTo>
                        <a:pt x="46" y="9"/>
                        <a:pt x="50" y="8"/>
                        <a:pt x="51" y="10"/>
                      </a:cubicBezTo>
                      <a:cubicBezTo>
                        <a:pt x="54" y="12"/>
                        <a:pt x="54" y="18"/>
                        <a:pt x="57" y="21"/>
                      </a:cubicBezTo>
                      <a:cubicBezTo>
                        <a:pt x="58" y="22"/>
                        <a:pt x="60" y="23"/>
                        <a:pt x="61" y="22"/>
                      </a:cubicBezTo>
                      <a:cubicBezTo>
                        <a:pt x="62" y="19"/>
                        <a:pt x="60" y="14"/>
                        <a:pt x="62" y="11"/>
                      </a:cubicBezTo>
                      <a:cubicBezTo>
                        <a:pt x="63" y="9"/>
                        <a:pt x="67" y="7"/>
                        <a:pt x="68" y="9"/>
                      </a:cubicBezTo>
                      <a:cubicBezTo>
                        <a:pt x="71" y="11"/>
                        <a:pt x="70" y="16"/>
                        <a:pt x="72" y="19"/>
                      </a:cubicBezTo>
                      <a:cubicBezTo>
                        <a:pt x="73" y="20"/>
                        <a:pt x="76" y="20"/>
                        <a:pt x="76" y="19"/>
                      </a:cubicBezTo>
                      <a:cubicBezTo>
                        <a:pt x="76" y="15"/>
                        <a:pt x="72" y="12"/>
                        <a:pt x="73" y="9"/>
                      </a:cubicBezTo>
                      <a:cubicBezTo>
                        <a:pt x="74" y="7"/>
                        <a:pt x="78" y="9"/>
                        <a:pt x="79" y="11"/>
                      </a:cubicBezTo>
                      <a:cubicBezTo>
                        <a:pt x="80" y="12"/>
                        <a:pt x="78" y="14"/>
                        <a:pt x="79" y="14"/>
                      </a:cubicBezTo>
                      <a:cubicBezTo>
                        <a:pt x="80" y="15"/>
                        <a:pt x="82" y="15"/>
                        <a:pt x="82" y="14"/>
                      </a:cubicBezTo>
                      <a:cubicBezTo>
                        <a:pt x="84" y="13"/>
                        <a:pt x="84" y="10"/>
                        <a:pt x="85" y="8"/>
                      </a:cubicBezTo>
                      <a:cubicBezTo>
                        <a:pt x="86" y="7"/>
                        <a:pt x="88" y="7"/>
                        <a:pt x="89" y="8"/>
                      </a:cubicBezTo>
                      <a:cubicBezTo>
                        <a:pt x="90" y="8"/>
                        <a:pt x="91" y="10"/>
                        <a:pt x="92" y="10"/>
                      </a:cubicBezTo>
                      <a:cubicBezTo>
                        <a:pt x="93" y="9"/>
                        <a:pt x="94" y="8"/>
                        <a:pt x="94" y="6"/>
                      </a:cubicBezTo>
                      <a:cubicBezTo>
                        <a:pt x="94" y="5"/>
                        <a:pt x="92" y="3"/>
                        <a:pt x="93" y="3"/>
                      </a:cubicBezTo>
                      <a:cubicBezTo>
                        <a:pt x="95" y="2"/>
                        <a:pt x="98" y="2"/>
                        <a:pt x="99" y="3"/>
                      </a:cubicBezTo>
                      <a:cubicBezTo>
                        <a:pt x="102" y="4"/>
                        <a:pt x="102" y="7"/>
                        <a:pt x="105" y="8"/>
                      </a:cubicBezTo>
                      <a:cubicBezTo>
                        <a:pt x="107" y="9"/>
                        <a:pt x="108" y="6"/>
                        <a:pt x="110" y="6"/>
                      </a:cubicBezTo>
                      <a:cubicBezTo>
                        <a:pt x="111" y="6"/>
                        <a:pt x="110" y="8"/>
                        <a:pt x="110" y="9"/>
                      </a:cubicBezTo>
                      <a:cubicBezTo>
                        <a:pt x="110" y="10"/>
                        <a:pt x="109" y="12"/>
                        <a:pt x="110" y="13"/>
                      </a:cubicBezTo>
                      <a:cubicBezTo>
                        <a:pt x="111" y="14"/>
                        <a:pt x="114" y="12"/>
                        <a:pt x="114" y="13"/>
                      </a:cubicBezTo>
                      <a:cubicBezTo>
                        <a:pt x="115" y="15"/>
                        <a:pt x="111" y="18"/>
                        <a:pt x="112" y="20"/>
                      </a:cubicBezTo>
                      <a:cubicBezTo>
                        <a:pt x="113" y="21"/>
                        <a:pt x="116" y="19"/>
                        <a:pt x="117" y="20"/>
                      </a:cubicBezTo>
                      <a:cubicBezTo>
                        <a:pt x="119" y="21"/>
                        <a:pt x="122" y="22"/>
                        <a:pt x="122" y="24"/>
                      </a:cubicBezTo>
                      <a:cubicBezTo>
                        <a:pt x="123" y="26"/>
                        <a:pt x="119" y="28"/>
                        <a:pt x="121" y="29"/>
                      </a:cubicBezTo>
                      <a:cubicBezTo>
                        <a:pt x="127" y="33"/>
                        <a:pt x="127" y="34"/>
                        <a:pt x="120" y="32"/>
                      </a:cubicBezTo>
                      <a:cubicBezTo>
                        <a:pt x="118" y="31"/>
                        <a:pt x="122" y="35"/>
                        <a:pt x="121" y="37"/>
                      </a:cubicBezTo>
                      <a:cubicBezTo>
                        <a:pt x="120" y="41"/>
                        <a:pt x="118" y="44"/>
                        <a:pt x="115" y="4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2" name="Freeform 3139"/>
                <p:cNvSpPr>
                  <a:spLocks noChangeAspect="1"/>
                </p:cNvSpPr>
                <p:nvPr/>
              </p:nvSpPr>
              <p:spPr bwMode="auto">
                <a:xfrm>
                  <a:off x="4344988" y="1935163"/>
                  <a:ext cx="30163" cy="23813"/>
                </a:xfrm>
                <a:custGeom>
                  <a:avLst/>
                  <a:gdLst>
                    <a:gd name="T0" fmla="*/ 4 w 16"/>
                    <a:gd name="T1" fmla="*/ 15 h 13"/>
                    <a:gd name="T2" fmla="*/ 1 w 16"/>
                    <a:gd name="T3" fmla="*/ 13 h 13"/>
                    <a:gd name="T4" fmla="*/ 6 w 16"/>
                    <a:gd name="T5" fmla="*/ 7 h 13"/>
                    <a:gd name="T6" fmla="*/ 12 w 16"/>
                    <a:gd name="T7" fmla="*/ 1 h 13"/>
                    <a:gd name="T8" fmla="*/ 17 w 16"/>
                    <a:gd name="T9" fmla="*/ 1 h 13"/>
                    <a:gd name="T10" fmla="*/ 17 w 16"/>
                    <a:gd name="T11" fmla="*/ 7 h 13"/>
                    <a:gd name="T12" fmla="*/ 7 w 16"/>
                    <a:gd name="T13" fmla="*/ 9 h 13"/>
                    <a:gd name="T14" fmla="*/ 4 w 16"/>
                    <a:gd name="T15" fmla="*/ 15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6"/>
                    <a:gd name="T25" fmla="*/ 0 h 13"/>
                    <a:gd name="T26" fmla="*/ 16 w 16"/>
                    <a:gd name="T27" fmla="*/ 13 h 1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6" h="13">
                      <a:moveTo>
                        <a:pt x="3" y="13"/>
                      </a:moveTo>
                      <a:cubicBezTo>
                        <a:pt x="2" y="13"/>
                        <a:pt x="0" y="12"/>
                        <a:pt x="1" y="11"/>
                      </a:cubicBezTo>
                      <a:cubicBezTo>
                        <a:pt x="1" y="9"/>
                        <a:pt x="3" y="7"/>
                        <a:pt x="5" y="6"/>
                      </a:cubicBezTo>
                      <a:cubicBezTo>
                        <a:pt x="7" y="4"/>
                        <a:pt x="8" y="2"/>
                        <a:pt x="10" y="1"/>
                      </a:cubicBezTo>
                      <a:cubicBezTo>
                        <a:pt x="12" y="1"/>
                        <a:pt x="13" y="0"/>
                        <a:pt x="14" y="1"/>
                      </a:cubicBezTo>
                      <a:cubicBezTo>
                        <a:pt x="15" y="2"/>
                        <a:pt x="16" y="5"/>
                        <a:pt x="14" y="6"/>
                      </a:cubicBezTo>
                      <a:cubicBezTo>
                        <a:pt x="12" y="8"/>
                        <a:pt x="9" y="7"/>
                        <a:pt x="6" y="8"/>
                      </a:cubicBezTo>
                      <a:cubicBezTo>
                        <a:pt x="5" y="9"/>
                        <a:pt x="4" y="12"/>
                        <a:pt x="3" y="1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3" name="Freeform 3140"/>
                <p:cNvSpPr>
                  <a:spLocks noChangeAspect="1"/>
                </p:cNvSpPr>
                <p:nvPr/>
              </p:nvSpPr>
              <p:spPr bwMode="auto">
                <a:xfrm>
                  <a:off x="4748213" y="1544638"/>
                  <a:ext cx="223838" cy="173038"/>
                </a:xfrm>
                <a:custGeom>
                  <a:avLst/>
                  <a:gdLst>
                    <a:gd name="T0" fmla="*/ 139 w 117"/>
                    <a:gd name="T1" fmla="*/ 42 h 91"/>
                    <a:gd name="T2" fmla="*/ 117 w 117"/>
                    <a:gd name="T3" fmla="*/ 46 h 91"/>
                    <a:gd name="T4" fmla="*/ 108 w 117"/>
                    <a:gd name="T5" fmla="*/ 60 h 91"/>
                    <a:gd name="T6" fmla="*/ 99 w 117"/>
                    <a:gd name="T7" fmla="*/ 75 h 91"/>
                    <a:gd name="T8" fmla="*/ 84 w 117"/>
                    <a:gd name="T9" fmla="*/ 105 h 91"/>
                    <a:gd name="T10" fmla="*/ 69 w 117"/>
                    <a:gd name="T11" fmla="*/ 98 h 91"/>
                    <a:gd name="T12" fmla="*/ 77 w 117"/>
                    <a:gd name="T13" fmla="*/ 92 h 91"/>
                    <a:gd name="T14" fmla="*/ 58 w 117"/>
                    <a:gd name="T15" fmla="*/ 91 h 91"/>
                    <a:gd name="T16" fmla="*/ 47 w 117"/>
                    <a:gd name="T17" fmla="*/ 78 h 91"/>
                    <a:gd name="T18" fmla="*/ 53 w 117"/>
                    <a:gd name="T19" fmla="*/ 80 h 91"/>
                    <a:gd name="T20" fmla="*/ 67 w 117"/>
                    <a:gd name="T21" fmla="*/ 78 h 91"/>
                    <a:gd name="T22" fmla="*/ 59 w 117"/>
                    <a:gd name="T23" fmla="*/ 73 h 91"/>
                    <a:gd name="T24" fmla="*/ 83 w 117"/>
                    <a:gd name="T25" fmla="*/ 68 h 91"/>
                    <a:gd name="T26" fmla="*/ 60 w 117"/>
                    <a:gd name="T27" fmla="*/ 71 h 91"/>
                    <a:gd name="T28" fmla="*/ 43 w 117"/>
                    <a:gd name="T29" fmla="*/ 74 h 91"/>
                    <a:gd name="T30" fmla="*/ 40 w 117"/>
                    <a:gd name="T31" fmla="*/ 62 h 91"/>
                    <a:gd name="T32" fmla="*/ 46 w 117"/>
                    <a:gd name="T33" fmla="*/ 65 h 91"/>
                    <a:gd name="T34" fmla="*/ 57 w 117"/>
                    <a:gd name="T35" fmla="*/ 61 h 91"/>
                    <a:gd name="T36" fmla="*/ 77 w 117"/>
                    <a:gd name="T37" fmla="*/ 55 h 91"/>
                    <a:gd name="T38" fmla="*/ 82 w 117"/>
                    <a:gd name="T39" fmla="*/ 52 h 91"/>
                    <a:gd name="T40" fmla="*/ 77 w 117"/>
                    <a:gd name="T41" fmla="*/ 47 h 91"/>
                    <a:gd name="T42" fmla="*/ 81 w 117"/>
                    <a:gd name="T43" fmla="*/ 37 h 91"/>
                    <a:gd name="T44" fmla="*/ 65 w 117"/>
                    <a:gd name="T45" fmla="*/ 50 h 91"/>
                    <a:gd name="T46" fmla="*/ 63 w 117"/>
                    <a:gd name="T47" fmla="*/ 40 h 91"/>
                    <a:gd name="T48" fmla="*/ 55 w 117"/>
                    <a:gd name="T49" fmla="*/ 44 h 91"/>
                    <a:gd name="T50" fmla="*/ 53 w 117"/>
                    <a:gd name="T51" fmla="*/ 52 h 91"/>
                    <a:gd name="T52" fmla="*/ 46 w 117"/>
                    <a:gd name="T53" fmla="*/ 54 h 91"/>
                    <a:gd name="T54" fmla="*/ 24 w 117"/>
                    <a:gd name="T55" fmla="*/ 50 h 91"/>
                    <a:gd name="T56" fmla="*/ 14 w 117"/>
                    <a:gd name="T57" fmla="*/ 42 h 91"/>
                    <a:gd name="T58" fmla="*/ 22 w 117"/>
                    <a:gd name="T59" fmla="*/ 38 h 91"/>
                    <a:gd name="T60" fmla="*/ 18 w 117"/>
                    <a:gd name="T61" fmla="*/ 34 h 91"/>
                    <a:gd name="T62" fmla="*/ 17 w 117"/>
                    <a:gd name="T63" fmla="*/ 24 h 91"/>
                    <a:gd name="T64" fmla="*/ 11 w 117"/>
                    <a:gd name="T65" fmla="*/ 30 h 91"/>
                    <a:gd name="T66" fmla="*/ 4 w 117"/>
                    <a:gd name="T67" fmla="*/ 13 h 91"/>
                    <a:gd name="T68" fmla="*/ 20 w 117"/>
                    <a:gd name="T69" fmla="*/ 13 h 91"/>
                    <a:gd name="T70" fmla="*/ 28 w 117"/>
                    <a:gd name="T71" fmla="*/ 8 h 91"/>
                    <a:gd name="T72" fmla="*/ 40 w 117"/>
                    <a:gd name="T73" fmla="*/ 11 h 91"/>
                    <a:gd name="T74" fmla="*/ 27 w 117"/>
                    <a:gd name="T75" fmla="*/ 14 h 91"/>
                    <a:gd name="T76" fmla="*/ 35 w 117"/>
                    <a:gd name="T77" fmla="*/ 19 h 91"/>
                    <a:gd name="T78" fmla="*/ 45 w 117"/>
                    <a:gd name="T79" fmla="*/ 28 h 91"/>
                    <a:gd name="T80" fmla="*/ 46 w 117"/>
                    <a:gd name="T81" fmla="*/ 13 h 91"/>
                    <a:gd name="T82" fmla="*/ 55 w 117"/>
                    <a:gd name="T83" fmla="*/ 13 h 91"/>
                    <a:gd name="T84" fmla="*/ 61 w 117"/>
                    <a:gd name="T85" fmla="*/ 29 h 91"/>
                    <a:gd name="T86" fmla="*/ 70 w 117"/>
                    <a:gd name="T87" fmla="*/ 36 h 91"/>
                    <a:gd name="T88" fmla="*/ 65 w 117"/>
                    <a:gd name="T89" fmla="*/ 16 h 91"/>
                    <a:gd name="T90" fmla="*/ 72 w 117"/>
                    <a:gd name="T91" fmla="*/ 1 h 91"/>
                    <a:gd name="T92" fmla="*/ 81 w 117"/>
                    <a:gd name="T93" fmla="*/ 6 h 91"/>
                    <a:gd name="T94" fmla="*/ 90 w 117"/>
                    <a:gd name="T95" fmla="*/ 24 h 91"/>
                    <a:gd name="T96" fmla="*/ 94 w 117"/>
                    <a:gd name="T97" fmla="*/ 14 h 91"/>
                    <a:gd name="T98" fmla="*/ 102 w 117"/>
                    <a:gd name="T99" fmla="*/ 24 h 91"/>
                    <a:gd name="T100" fmla="*/ 119 w 117"/>
                    <a:gd name="T101" fmla="*/ 34 h 91"/>
                    <a:gd name="T102" fmla="*/ 137 w 117"/>
                    <a:gd name="T103" fmla="*/ 37 h 9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17"/>
                    <a:gd name="T157" fmla="*/ 0 h 91"/>
                    <a:gd name="T158" fmla="*/ 117 w 117"/>
                    <a:gd name="T159" fmla="*/ 91 h 9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17" h="91">
                      <a:moveTo>
                        <a:pt x="114" y="31"/>
                      </a:moveTo>
                      <a:cubicBezTo>
                        <a:pt x="115" y="31"/>
                        <a:pt x="117" y="34"/>
                        <a:pt x="115" y="35"/>
                      </a:cubicBezTo>
                      <a:cubicBezTo>
                        <a:pt x="113" y="37"/>
                        <a:pt x="110" y="35"/>
                        <a:pt x="108" y="35"/>
                      </a:cubicBezTo>
                      <a:cubicBezTo>
                        <a:pt x="104" y="36"/>
                        <a:pt x="100" y="36"/>
                        <a:pt x="97" y="38"/>
                      </a:cubicBezTo>
                      <a:cubicBezTo>
                        <a:pt x="94" y="39"/>
                        <a:pt x="91" y="40"/>
                        <a:pt x="90" y="43"/>
                      </a:cubicBezTo>
                      <a:cubicBezTo>
                        <a:pt x="89" y="45"/>
                        <a:pt x="92" y="48"/>
                        <a:pt x="90" y="50"/>
                      </a:cubicBezTo>
                      <a:cubicBezTo>
                        <a:pt x="89" y="51"/>
                        <a:pt x="85" y="49"/>
                        <a:pt x="84" y="51"/>
                      </a:cubicBezTo>
                      <a:cubicBezTo>
                        <a:pt x="82" y="55"/>
                        <a:pt x="85" y="60"/>
                        <a:pt x="82" y="63"/>
                      </a:cubicBezTo>
                      <a:cubicBezTo>
                        <a:pt x="81" y="65"/>
                        <a:pt x="76" y="64"/>
                        <a:pt x="75" y="66"/>
                      </a:cubicBezTo>
                      <a:cubicBezTo>
                        <a:pt x="72" y="73"/>
                        <a:pt x="74" y="82"/>
                        <a:pt x="70" y="88"/>
                      </a:cubicBezTo>
                      <a:cubicBezTo>
                        <a:pt x="69" y="90"/>
                        <a:pt x="65" y="91"/>
                        <a:pt x="63" y="90"/>
                      </a:cubicBezTo>
                      <a:cubicBezTo>
                        <a:pt x="60" y="88"/>
                        <a:pt x="58" y="85"/>
                        <a:pt x="57" y="82"/>
                      </a:cubicBezTo>
                      <a:cubicBezTo>
                        <a:pt x="56" y="81"/>
                        <a:pt x="58" y="79"/>
                        <a:pt x="59" y="79"/>
                      </a:cubicBezTo>
                      <a:cubicBezTo>
                        <a:pt x="60" y="78"/>
                        <a:pt x="64" y="79"/>
                        <a:pt x="64" y="77"/>
                      </a:cubicBezTo>
                      <a:cubicBezTo>
                        <a:pt x="63" y="75"/>
                        <a:pt x="60" y="75"/>
                        <a:pt x="58" y="75"/>
                      </a:cubicBezTo>
                      <a:cubicBezTo>
                        <a:pt x="55" y="75"/>
                        <a:pt x="52" y="77"/>
                        <a:pt x="48" y="76"/>
                      </a:cubicBezTo>
                      <a:cubicBezTo>
                        <a:pt x="45" y="75"/>
                        <a:pt x="41" y="73"/>
                        <a:pt x="39" y="70"/>
                      </a:cubicBezTo>
                      <a:cubicBezTo>
                        <a:pt x="37" y="69"/>
                        <a:pt x="38" y="66"/>
                        <a:pt x="39" y="65"/>
                      </a:cubicBezTo>
                      <a:cubicBezTo>
                        <a:pt x="39" y="64"/>
                        <a:pt x="42" y="64"/>
                        <a:pt x="43" y="65"/>
                      </a:cubicBezTo>
                      <a:cubicBezTo>
                        <a:pt x="44" y="65"/>
                        <a:pt x="43" y="67"/>
                        <a:pt x="44" y="67"/>
                      </a:cubicBezTo>
                      <a:cubicBezTo>
                        <a:pt x="47" y="68"/>
                        <a:pt x="52" y="68"/>
                        <a:pt x="56" y="67"/>
                      </a:cubicBezTo>
                      <a:cubicBezTo>
                        <a:pt x="56" y="67"/>
                        <a:pt x="57" y="65"/>
                        <a:pt x="56" y="65"/>
                      </a:cubicBezTo>
                      <a:cubicBezTo>
                        <a:pt x="54" y="64"/>
                        <a:pt x="51" y="65"/>
                        <a:pt x="48" y="64"/>
                      </a:cubicBezTo>
                      <a:cubicBezTo>
                        <a:pt x="48" y="64"/>
                        <a:pt x="48" y="62"/>
                        <a:pt x="49" y="61"/>
                      </a:cubicBezTo>
                      <a:cubicBezTo>
                        <a:pt x="55" y="60"/>
                        <a:pt x="62" y="61"/>
                        <a:pt x="68" y="60"/>
                      </a:cubicBezTo>
                      <a:cubicBezTo>
                        <a:pt x="69" y="60"/>
                        <a:pt x="70" y="58"/>
                        <a:pt x="69" y="57"/>
                      </a:cubicBezTo>
                      <a:cubicBezTo>
                        <a:pt x="67" y="56"/>
                        <a:pt x="64" y="57"/>
                        <a:pt x="62" y="57"/>
                      </a:cubicBezTo>
                      <a:cubicBezTo>
                        <a:pt x="58" y="57"/>
                        <a:pt x="54" y="58"/>
                        <a:pt x="50" y="59"/>
                      </a:cubicBezTo>
                      <a:cubicBezTo>
                        <a:pt x="48" y="59"/>
                        <a:pt x="47" y="61"/>
                        <a:pt x="45" y="62"/>
                      </a:cubicBezTo>
                      <a:cubicBezTo>
                        <a:pt x="42" y="62"/>
                        <a:pt x="39" y="63"/>
                        <a:pt x="36" y="62"/>
                      </a:cubicBezTo>
                      <a:cubicBezTo>
                        <a:pt x="35" y="62"/>
                        <a:pt x="34" y="60"/>
                        <a:pt x="33" y="59"/>
                      </a:cubicBezTo>
                      <a:cubicBezTo>
                        <a:pt x="32" y="57"/>
                        <a:pt x="32" y="54"/>
                        <a:pt x="33" y="52"/>
                      </a:cubicBezTo>
                      <a:cubicBezTo>
                        <a:pt x="33" y="51"/>
                        <a:pt x="35" y="52"/>
                        <a:pt x="36" y="52"/>
                      </a:cubicBezTo>
                      <a:cubicBezTo>
                        <a:pt x="37" y="52"/>
                        <a:pt x="37" y="54"/>
                        <a:pt x="38" y="54"/>
                      </a:cubicBezTo>
                      <a:cubicBezTo>
                        <a:pt x="40" y="53"/>
                        <a:pt x="41" y="51"/>
                        <a:pt x="42" y="51"/>
                      </a:cubicBezTo>
                      <a:cubicBezTo>
                        <a:pt x="44" y="50"/>
                        <a:pt x="46" y="51"/>
                        <a:pt x="47" y="51"/>
                      </a:cubicBezTo>
                      <a:cubicBezTo>
                        <a:pt x="50" y="50"/>
                        <a:pt x="53" y="47"/>
                        <a:pt x="56" y="46"/>
                      </a:cubicBezTo>
                      <a:cubicBezTo>
                        <a:pt x="59" y="45"/>
                        <a:pt x="62" y="46"/>
                        <a:pt x="64" y="46"/>
                      </a:cubicBezTo>
                      <a:cubicBezTo>
                        <a:pt x="66" y="46"/>
                        <a:pt x="67" y="46"/>
                        <a:pt x="68" y="45"/>
                      </a:cubicBezTo>
                      <a:cubicBezTo>
                        <a:pt x="69" y="45"/>
                        <a:pt x="69" y="43"/>
                        <a:pt x="68" y="43"/>
                      </a:cubicBezTo>
                      <a:cubicBezTo>
                        <a:pt x="67" y="42"/>
                        <a:pt x="64" y="44"/>
                        <a:pt x="63" y="43"/>
                      </a:cubicBezTo>
                      <a:cubicBezTo>
                        <a:pt x="62" y="42"/>
                        <a:pt x="64" y="40"/>
                        <a:pt x="64" y="39"/>
                      </a:cubicBezTo>
                      <a:cubicBezTo>
                        <a:pt x="66" y="37"/>
                        <a:pt x="68" y="36"/>
                        <a:pt x="69" y="34"/>
                      </a:cubicBezTo>
                      <a:cubicBezTo>
                        <a:pt x="70" y="33"/>
                        <a:pt x="68" y="31"/>
                        <a:pt x="67" y="31"/>
                      </a:cubicBezTo>
                      <a:cubicBezTo>
                        <a:pt x="63" y="33"/>
                        <a:pt x="60" y="36"/>
                        <a:pt x="57" y="39"/>
                      </a:cubicBezTo>
                      <a:cubicBezTo>
                        <a:pt x="56" y="40"/>
                        <a:pt x="55" y="42"/>
                        <a:pt x="54" y="42"/>
                      </a:cubicBezTo>
                      <a:cubicBezTo>
                        <a:pt x="52" y="41"/>
                        <a:pt x="50" y="40"/>
                        <a:pt x="50" y="38"/>
                      </a:cubicBezTo>
                      <a:cubicBezTo>
                        <a:pt x="50" y="36"/>
                        <a:pt x="53" y="34"/>
                        <a:pt x="52" y="33"/>
                      </a:cubicBezTo>
                      <a:cubicBezTo>
                        <a:pt x="52" y="31"/>
                        <a:pt x="50" y="31"/>
                        <a:pt x="49" y="32"/>
                      </a:cubicBezTo>
                      <a:cubicBezTo>
                        <a:pt x="47" y="33"/>
                        <a:pt x="47" y="36"/>
                        <a:pt x="46" y="37"/>
                      </a:cubicBezTo>
                      <a:cubicBezTo>
                        <a:pt x="45" y="38"/>
                        <a:pt x="43" y="37"/>
                        <a:pt x="43" y="37"/>
                      </a:cubicBezTo>
                      <a:cubicBezTo>
                        <a:pt x="43" y="39"/>
                        <a:pt x="45" y="41"/>
                        <a:pt x="44" y="43"/>
                      </a:cubicBezTo>
                      <a:cubicBezTo>
                        <a:pt x="44" y="44"/>
                        <a:pt x="41" y="42"/>
                        <a:pt x="40" y="43"/>
                      </a:cubicBezTo>
                      <a:cubicBezTo>
                        <a:pt x="39" y="43"/>
                        <a:pt x="39" y="45"/>
                        <a:pt x="38" y="45"/>
                      </a:cubicBezTo>
                      <a:cubicBezTo>
                        <a:pt x="34" y="46"/>
                        <a:pt x="30" y="46"/>
                        <a:pt x="27" y="45"/>
                      </a:cubicBezTo>
                      <a:cubicBezTo>
                        <a:pt x="24" y="45"/>
                        <a:pt x="21" y="44"/>
                        <a:pt x="20" y="42"/>
                      </a:cubicBezTo>
                      <a:cubicBezTo>
                        <a:pt x="19" y="40"/>
                        <a:pt x="24" y="40"/>
                        <a:pt x="23" y="39"/>
                      </a:cubicBezTo>
                      <a:cubicBezTo>
                        <a:pt x="19" y="38"/>
                        <a:pt x="14" y="38"/>
                        <a:pt x="12" y="35"/>
                      </a:cubicBezTo>
                      <a:cubicBezTo>
                        <a:pt x="13" y="31"/>
                        <a:pt x="9" y="29"/>
                        <a:pt x="11" y="28"/>
                      </a:cubicBezTo>
                      <a:cubicBezTo>
                        <a:pt x="12" y="28"/>
                        <a:pt x="15" y="29"/>
                        <a:pt x="18" y="32"/>
                      </a:cubicBezTo>
                      <a:cubicBezTo>
                        <a:pt x="19" y="31"/>
                        <a:pt x="20" y="30"/>
                        <a:pt x="19" y="29"/>
                      </a:cubicBezTo>
                      <a:cubicBezTo>
                        <a:pt x="18" y="28"/>
                        <a:pt x="16" y="29"/>
                        <a:pt x="15" y="28"/>
                      </a:cubicBezTo>
                      <a:cubicBezTo>
                        <a:pt x="14" y="27"/>
                        <a:pt x="14" y="26"/>
                        <a:pt x="13" y="25"/>
                      </a:cubicBezTo>
                      <a:cubicBezTo>
                        <a:pt x="13" y="23"/>
                        <a:pt x="14" y="22"/>
                        <a:pt x="14" y="20"/>
                      </a:cubicBezTo>
                      <a:cubicBezTo>
                        <a:pt x="13" y="19"/>
                        <a:pt x="12" y="19"/>
                        <a:pt x="11" y="20"/>
                      </a:cubicBezTo>
                      <a:cubicBezTo>
                        <a:pt x="10" y="21"/>
                        <a:pt x="11" y="25"/>
                        <a:pt x="9" y="25"/>
                      </a:cubicBezTo>
                      <a:cubicBezTo>
                        <a:pt x="6" y="25"/>
                        <a:pt x="3" y="22"/>
                        <a:pt x="1" y="19"/>
                      </a:cubicBezTo>
                      <a:cubicBezTo>
                        <a:pt x="0" y="16"/>
                        <a:pt x="1" y="13"/>
                        <a:pt x="3" y="11"/>
                      </a:cubicBezTo>
                      <a:cubicBezTo>
                        <a:pt x="5" y="8"/>
                        <a:pt x="9" y="8"/>
                        <a:pt x="12" y="8"/>
                      </a:cubicBezTo>
                      <a:cubicBezTo>
                        <a:pt x="14" y="8"/>
                        <a:pt x="15" y="12"/>
                        <a:pt x="17" y="11"/>
                      </a:cubicBezTo>
                      <a:cubicBezTo>
                        <a:pt x="19" y="10"/>
                        <a:pt x="16" y="7"/>
                        <a:pt x="17" y="6"/>
                      </a:cubicBezTo>
                      <a:cubicBezTo>
                        <a:pt x="19" y="5"/>
                        <a:pt x="21" y="7"/>
                        <a:pt x="23" y="7"/>
                      </a:cubicBezTo>
                      <a:cubicBezTo>
                        <a:pt x="26" y="7"/>
                        <a:pt x="30" y="6"/>
                        <a:pt x="33" y="6"/>
                      </a:cubicBezTo>
                      <a:cubicBezTo>
                        <a:pt x="34" y="6"/>
                        <a:pt x="34" y="8"/>
                        <a:pt x="33" y="9"/>
                      </a:cubicBezTo>
                      <a:cubicBezTo>
                        <a:pt x="29" y="10"/>
                        <a:pt x="25" y="9"/>
                        <a:pt x="22" y="10"/>
                      </a:cubicBezTo>
                      <a:cubicBezTo>
                        <a:pt x="21" y="10"/>
                        <a:pt x="22" y="12"/>
                        <a:pt x="22" y="12"/>
                      </a:cubicBezTo>
                      <a:cubicBezTo>
                        <a:pt x="24" y="12"/>
                        <a:pt x="27" y="11"/>
                        <a:pt x="29" y="12"/>
                      </a:cubicBezTo>
                      <a:cubicBezTo>
                        <a:pt x="30" y="13"/>
                        <a:pt x="28" y="15"/>
                        <a:pt x="29" y="16"/>
                      </a:cubicBezTo>
                      <a:cubicBezTo>
                        <a:pt x="30" y="19"/>
                        <a:pt x="31" y="22"/>
                        <a:pt x="33" y="23"/>
                      </a:cubicBezTo>
                      <a:cubicBezTo>
                        <a:pt x="34" y="24"/>
                        <a:pt x="37" y="25"/>
                        <a:pt x="37" y="23"/>
                      </a:cubicBezTo>
                      <a:cubicBezTo>
                        <a:pt x="37" y="20"/>
                        <a:pt x="32" y="19"/>
                        <a:pt x="33" y="15"/>
                      </a:cubicBezTo>
                      <a:cubicBezTo>
                        <a:pt x="33" y="13"/>
                        <a:pt x="36" y="13"/>
                        <a:pt x="38" y="11"/>
                      </a:cubicBezTo>
                      <a:cubicBezTo>
                        <a:pt x="40" y="10"/>
                        <a:pt x="41" y="8"/>
                        <a:pt x="42" y="8"/>
                      </a:cubicBezTo>
                      <a:cubicBezTo>
                        <a:pt x="44" y="8"/>
                        <a:pt x="45" y="10"/>
                        <a:pt x="46" y="11"/>
                      </a:cubicBezTo>
                      <a:cubicBezTo>
                        <a:pt x="48" y="14"/>
                        <a:pt x="49" y="17"/>
                        <a:pt x="50" y="20"/>
                      </a:cubicBezTo>
                      <a:cubicBezTo>
                        <a:pt x="51" y="21"/>
                        <a:pt x="50" y="23"/>
                        <a:pt x="51" y="24"/>
                      </a:cubicBezTo>
                      <a:cubicBezTo>
                        <a:pt x="52" y="25"/>
                        <a:pt x="54" y="23"/>
                        <a:pt x="54" y="24"/>
                      </a:cubicBezTo>
                      <a:cubicBezTo>
                        <a:pt x="56" y="25"/>
                        <a:pt x="56" y="28"/>
                        <a:pt x="58" y="30"/>
                      </a:cubicBezTo>
                      <a:cubicBezTo>
                        <a:pt x="58" y="31"/>
                        <a:pt x="61" y="30"/>
                        <a:pt x="61" y="29"/>
                      </a:cubicBezTo>
                      <a:cubicBezTo>
                        <a:pt x="60" y="23"/>
                        <a:pt x="55" y="19"/>
                        <a:pt x="54" y="13"/>
                      </a:cubicBezTo>
                      <a:cubicBezTo>
                        <a:pt x="54" y="9"/>
                        <a:pt x="55" y="4"/>
                        <a:pt x="56" y="1"/>
                      </a:cubicBezTo>
                      <a:cubicBezTo>
                        <a:pt x="57" y="0"/>
                        <a:pt x="59" y="0"/>
                        <a:pt x="60" y="1"/>
                      </a:cubicBezTo>
                      <a:cubicBezTo>
                        <a:pt x="62" y="3"/>
                        <a:pt x="62" y="8"/>
                        <a:pt x="65" y="10"/>
                      </a:cubicBezTo>
                      <a:cubicBezTo>
                        <a:pt x="67" y="11"/>
                        <a:pt x="66" y="5"/>
                        <a:pt x="67" y="5"/>
                      </a:cubicBezTo>
                      <a:cubicBezTo>
                        <a:pt x="70" y="5"/>
                        <a:pt x="74" y="7"/>
                        <a:pt x="75" y="9"/>
                      </a:cubicBezTo>
                      <a:cubicBezTo>
                        <a:pt x="77" y="13"/>
                        <a:pt x="74" y="17"/>
                        <a:pt x="75" y="20"/>
                      </a:cubicBezTo>
                      <a:cubicBezTo>
                        <a:pt x="76" y="21"/>
                        <a:pt x="78" y="21"/>
                        <a:pt x="78" y="20"/>
                      </a:cubicBezTo>
                      <a:cubicBezTo>
                        <a:pt x="79" y="18"/>
                        <a:pt x="76" y="13"/>
                        <a:pt x="78" y="12"/>
                      </a:cubicBezTo>
                      <a:cubicBezTo>
                        <a:pt x="81" y="11"/>
                        <a:pt x="84" y="14"/>
                        <a:pt x="86" y="17"/>
                      </a:cubicBezTo>
                      <a:cubicBezTo>
                        <a:pt x="87" y="17"/>
                        <a:pt x="84" y="20"/>
                        <a:pt x="85" y="20"/>
                      </a:cubicBezTo>
                      <a:cubicBezTo>
                        <a:pt x="88" y="22"/>
                        <a:pt x="93" y="20"/>
                        <a:pt x="96" y="22"/>
                      </a:cubicBezTo>
                      <a:cubicBezTo>
                        <a:pt x="98" y="23"/>
                        <a:pt x="97" y="28"/>
                        <a:pt x="99" y="28"/>
                      </a:cubicBezTo>
                      <a:cubicBezTo>
                        <a:pt x="102" y="29"/>
                        <a:pt x="105" y="28"/>
                        <a:pt x="108" y="31"/>
                      </a:cubicBezTo>
                      <a:cubicBezTo>
                        <a:pt x="109" y="33"/>
                        <a:pt x="112" y="30"/>
                        <a:pt x="114" y="3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4" name="Freeform 3141"/>
                <p:cNvSpPr>
                  <a:spLocks noChangeAspect="1"/>
                </p:cNvSpPr>
                <p:nvPr/>
              </p:nvSpPr>
              <p:spPr bwMode="auto">
                <a:xfrm>
                  <a:off x="4941888" y="1616075"/>
                  <a:ext cx="44450" cy="23813"/>
                </a:xfrm>
                <a:custGeom>
                  <a:avLst/>
                  <a:gdLst>
                    <a:gd name="T0" fmla="*/ 23 w 24"/>
                    <a:gd name="T1" fmla="*/ 0 h 12"/>
                    <a:gd name="T2" fmla="*/ 27 w 24"/>
                    <a:gd name="T3" fmla="*/ 1 h 12"/>
                    <a:gd name="T4" fmla="*/ 25 w 24"/>
                    <a:gd name="T5" fmla="*/ 11 h 12"/>
                    <a:gd name="T6" fmla="*/ 12 w 24"/>
                    <a:gd name="T7" fmla="*/ 14 h 12"/>
                    <a:gd name="T8" fmla="*/ 7 w 24"/>
                    <a:gd name="T9" fmla="*/ 13 h 12"/>
                    <a:gd name="T10" fmla="*/ 1 w 24"/>
                    <a:gd name="T11" fmla="*/ 4 h 12"/>
                    <a:gd name="T12" fmla="*/ 6 w 24"/>
                    <a:gd name="T13" fmla="*/ 3 h 12"/>
                    <a:gd name="T14" fmla="*/ 23 w 24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4"/>
                    <a:gd name="T25" fmla="*/ 0 h 12"/>
                    <a:gd name="T26" fmla="*/ 24 w 24"/>
                    <a:gd name="T27" fmla="*/ 12 h 1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4" h="12">
                      <a:moveTo>
                        <a:pt x="20" y="0"/>
                      </a:moveTo>
                      <a:cubicBezTo>
                        <a:pt x="21" y="0"/>
                        <a:pt x="23" y="0"/>
                        <a:pt x="23" y="1"/>
                      </a:cubicBezTo>
                      <a:cubicBezTo>
                        <a:pt x="24" y="4"/>
                        <a:pt x="23" y="8"/>
                        <a:pt x="21" y="9"/>
                      </a:cubicBezTo>
                      <a:cubicBezTo>
                        <a:pt x="18" y="12"/>
                        <a:pt x="14" y="11"/>
                        <a:pt x="10" y="11"/>
                      </a:cubicBezTo>
                      <a:cubicBezTo>
                        <a:pt x="8" y="11"/>
                        <a:pt x="6" y="12"/>
                        <a:pt x="6" y="10"/>
                      </a:cubicBezTo>
                      <a:cubicBezTo>
                        <a:pt x="6" y="7"/>
                        <a:pt x="2" y="5"/>
                        <a:pt x="1" y="3"/>
                      </a:cubicBezTo>
                      <a:cubicBezTo>
                        <a:pt x="0" y="2"/>
                        <a:pt x="3" y="2"/>
                        <a:pt x="5" y="2"/>
                      </a:cubicBezTo>
                      <a:cubicBezTo>
                        <a:pt x="10" y="1"/>
                        <a:pt x="15" y="0"/>
                        <a:pt x="2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5" name="Freeform 3142"/>
                <p:cNvSpPr>
                  <a:spLocks noChangeAspect="1"/>
                </p:cNvSpPr>
                <p:nvPr/>
              </p:nvSpPr>
              <p:spPr bwMode="auto">
                <a:xfrm>
                  <a:off x="4956175" y="1630363"/>
                  <a:ext cx="80963" cy="57150"/>
                </a:xfrm>
                <a:custGeom>
                  <a:avLst/>
                  <a:gdLst>
                    <a:gd name="T0" fmla="*/ 28 w 42"/>
                    <a:gd name="T1" fmla="*/ 1 h 30"/>
                    <a:gd name="T2" fmla="*/ 30 w 42"/>
                    <a:gd name="T3" fmla="*/ 4 h 30"/>
                    <a:gd name="T4" fmla="*/ 28 w 42"/>
                    <a:gd name="T5" fmla="*/ 11 h 30"/>
                    <a:gd name="T6" fmla="*/ 41 w 42"/>
                    <a:gd name="T7" fmla="*/ 17 h 30"/>
                    <a:gd name="T8" fmla="*/ 49 w 42"/>
                    <a:gd name="T9" fmla="*/ 13 h 30"/>
                    <a:gd name="T10" fmla="*/ 50 w 42"/>
                    <a:gd name="T11" fmla="*/ 20 h 30"/>
                    <a:gd name="T12" fmla="*/ 35 w 42"/>
                    <a:gd name="T13" fmla="*/ 29 h 30"/>
                    <a:gd name="T14" fmla="*/ 29 w 42"/>
                    <a:gd name="T15" fmla="*/ 35 h 30"/>
                    <a:gd name="T16" fmla="*/ 27 w 42"/>
                    <a:gd name="T17" fmla="*/ 32 h 30"/>
                    <a:gd name="T18" fmla="*/ 30 w 42"/>
                    <a:gd name="T19" fmla="*/ 24 h 30"/>
                    <a:gd name="T20" fmla="*/ 23 w 42"/>
                    <a:gd name="T21" fmla="*/ 24 h 30"/>
                    <a:gd name="T22" fmla="*/ 19 w 42"/>
                    <a:gd name="T23" fmla="*/ 28 h 30"/>
                    <a:gd name="T24" fmla="*/ 2 w 42"/>
                    <a:gd name="T25" fmla="*/ 28 h 30"/>
                    <a:gd name="T26" fmla="*/ 0 w 42"/>
                    <a:gd name="T27" fmla="*/ 22 h 30"/>
                    <a:gd name="T28" fmla="*/ 5 w 42"/>
                    <a:gd name="T29" fmla="*/ 13 h 30"/>
                    <a:gd name="T30" fmla="*/ 1 w 42"/>
                    <a:gd name="T31" fmla="*/ 8 h 30"/>
                    <a:gd name="T32" fmla="*/ 4 w 42"/>
                    <a:gd name="T33" fmla="*/ 7 h 30"/>
                    <a:gd name="T34" fmla="*/ 15 w 42"/>
                    <a:gd name="T35" fmla="*/ 7 h 30"/>
                    <a:gd name="T36" fmla="*/ 23 w 42"/>
                    <a:gd name="T37" fmla="*/ 0 h 30"/>
                    <a:gd name="T38" fmla="*/ 28 w 42"/>
                    <a:gd name="T39" fmla="*/ 1 h 3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2"/>
                    <a:gd name="T61" fmla="*/ 0 h 30"/>
                    <a:gd name="T62" fmla="*/ 42 w 42"/>
                    <a:gd name="T63" fmla="*/ 30 h 3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2" h="30">
                      <a:moveTo>
                        <a:pt x="23" y="1"/>
                      </a:moveTo>
                      <a:cubicBezTo>
                        <a:pt x="24" y="1"/>
                        <a:pt x="25" y="2"/>
                        <a:pt x="25" y="3"/>
                      </a:cubicBezTo>
                      <a:cubicBezTo>
                        <a:pt x="25" y="5"/>
                        <a:pt x="22" y="7"/>
                        <a:pt x="23" y="9"/>
                      </a:cubicBezTo>
                      <a:cubicBezTo>
                        <a:pt x="26" y="12"/>
                        <a:pt x="30" y="13"/>
                        <a:pt x="34" y="14"/>
                      </a:cubicBezTo>
                      <a:cubicBezTo>
                        <a:pt x="37" y="14"/>
                        <a:pt x="38" y="10"/>
                        <a:pt x="40" y="11"/>
                      </a:cubicBezTo>
                      <a:cubicBezTo>
                        <a:pt x="42" y="12"/>
                        <a:pt x="42" y="16"/>
                        <a:pt x="41" y="17"/>
                      </a:cubicBezTo>
                      <a:cubicBezTo>
                        <a:pt x="37" y="18"/>
                        <a:pt x="35" y="22"/>
                        <a:pt x="29" y="24"/>
                      </a:cubicBezTo>
                      <a:cubicBezTo>
                        <a:pt x="26" y="24"/>
                        <a:pt x="25" y="27"/>
                        <a:pt x="24" y="29"/>
                      </a:cubicBezTo>
                      <a:cubicBezTo>
                        <a:pt x="23" y="30"/>
                        <a:pt x="21" y="28"/>
                        <a:pt x="22" y="27"/>
                      </a:cubicBezTo>
                      <a:cubicBezTo>
                        <a:pt x="22" y="25"/>
                        <a:pt x="26" y="23"/>
                        <a:pt x="25" y="20"/>
                      </a:cubicBezTo>
                      <a:cubicBezTo>
                        <a:pt x="24" y="19"/>
                        <a:pt x="21" y="20"/>
                        <a:pt x="19" y="20"/>
                      </a:cubicBezTo>
                      <a:cubicBezTo>
                        <a:pt x="18" y="21"/>
                        <a:pt x="17" y="23"/>
                        <a:pt x="16" y="23"/>
                      </a:cubicBezTo>
                      <a:cubicBezTo>
                        <a:pt x="11" y="22"/>
                        <a:pt x="6" y="22"/>
                        <a:pt x="2" y="23"/>
                      </a:cubicBezTo>
                      <a:cubicBezTo>
                        <a:pt x="0" y="23"/>
                        <a:pt x="0" y="20"/>
                        <a:pt x="0" y="18"/>
                      </a:cubicBezTo>
                      <a:cubicBezTo>
                        <a:pt x="1" y="15"/>
                        <a:pt x="4" y="14"/>
                        <a:pt x="4" y="11"/>
                      </a:cubicBezTo>
                      <a:cubicBezTo>
                        <a:pt x="4" y="9"/>
                        <a:pt x="1" y="9"/>
                        <a:pt x="1" y="7"/>
                      </a:cubicBezTo>
                      <a:cubicBezTo>
                        <a:pt x="1" y="7"/>
                        <a:pt x="2" y="6"/>
                        <a:pt x="3" y="6"/>
                      </a:cubicBezTo>
                      <a:cubicBezTo>
                        <a:pt x="6" y="6"/>
                        <a:pt x="9" y="7"/>
                        <a:pt x="12" y="6"/>
                      </a:cubicBezTo>
                      <a:cubicBezTo>
                        <a:pt x="15" y="5"/>
                        <a:pt x="17" y="2"/>
                        <a:pt x="19" y="0"/>
                      </a:cubicBezTo>
                      <a:cubicBezTo>
                        <a:pt x="20" y="0"/>
                        <a:pt x="22" y="0"/>
                        <a:pt x="2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6" name="Freeform 3143"/>
                <p:cNvSpPr>
                  <a:spLocks noChangeAspect="1"/>
                </p:cNvSpPr>
                <p:nvPr/>
              </p:nvSpPr>
              <p:spPr bwMode="auto">
                <a:xfrm>
                  <a:off x="4751388" y="1603375"/>
                  <a:ext cx="31750" cy="36513"/>
                </a:xfrm>
                <a:custGeom>
                  <a:avLst/>
                  <a:gdLst>
                    <a:gd name="T0" fmla="*/ 0 w 17"/>
                    <a:gd name="T1" fmla="*/ 2 h 19"/>
                    <a:gd name="T2" fmla="*/ 4 w 17"/>
                    <a:gd name="T3" fmla="*/ 0 h 19"/>
                    <a:gd name="T4" fmla="*/ 14 w 17"/>
                    <a:gd name="T5" fmla="*/ 15 h 19"/>
                    <a:gd name="T6" fmla="*/ 19 w 17"/>
                    <a:gd name="T7" fmla="*/ 21 h 19"/>
                    <a:gd name="T8" fmla="*/ 15 w 17"/>
                    <a:gd name="T9" fmla="*/ 22 h 19"/>
                    <a:gd name="T10" fmla="*/ 5 w 17"/>
                    <a:gd name="T11" fmla="*/ 12 h 19"/>
                    <a:gd name="T12" fmla="*/ 0 w 17"/>
                    <a:gd name="T13" fmla="*/ 2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19"/>
                    <a:gd name="T23" fmla="*/ 17 w 17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19">
                      <a:moveTo>
                        <a:pt x="0" y="2"/>
                      </a:move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6" y="4"/>
                        <a:pt x="9" y="8"/>
                        <a:pt x="12" y="12"/>
                      </a:cubicBezTo>
                      <a:cubicBezTo>
                        <a:pt x="14" y="14"/>
                        <a:pt x="16" y="15"/>
                        <a:pt x="16" y="17"/>
                      </a:cubicBezTo>
                      <a:cubicBezTo>
                        <a:pt x="17" y="18"/>
                        <a:pt x="14" y="19"/>
                        <a:pt x="13" y="18"/>
                      </a:cubicBezTo>
                      <a:cubicBezTo>
                        <a:pt x="11" y="15"/>
                        <a:pt x="7" y="13"/>
                        <a:pt x="4" y="10"/>
                      </a:cubicBezTo>
                      <a:cubicBezTo>
                        <a:pt x="2" y="8"/>
                        <a:pt x="1" y="5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7" name="Freeform 3144"/>
                <p:cNvSpPr>
                  <a:spLocks noChangeAspect="1"/>
                </p:cNvSpPr>
                <p:nvPr/>
              </p:nvSpPr>
              <p:spPr bwMode="auto">
                <a:xfrm>
                  <a:off x="4884738" y="1522413"/>
                  <a:ext cx="193675" cy="73025"/>
                </a:xfrm>
                <a:custGeom>
                  <a:avLst/>
                  <a:gdLst>
                    <a:gd name="T0" fmla="*/ 121 w 102"/>
                    <a:gd name="T1" fmla="*/ 19 h 38"/>
                    <a:gd name="T2" fmla="*/ 121 w 102"/>
                    <a:gd name="T3" fmla="*/ 16 h 38"/>
                    <a:gd name="T4" fmla="*/ 106 w 102"/>
                    <a:gd name="T5" fmla="*/ 12 h 38"/>
                    <a:gd name="T6" fmla="*/ 94 w 102"/>
                    <a:gd name="T7" fmla="*/ 7 h 38"/>
                    <a:gd name="T8" fmla="*/ 86 w 102"/>
                    <a:gd name="T9" fmla="*/ 6 h 38"/>
                    <a:gd name="T10" fmla="*/ 79 w 102"/>
                    <a:gd name="T11" fmla="*/ 11 h 38"/>
                    <a:gd name="T12" fmla="*/ 72 w 102"/>
                    <a:gd name="T13" fmla="*/ 12 h 38"/>
                    <a:gd name="T14" fmla="*/ 72 w 102"/>
                    <a:gd name="T15" fmla="*/ 7 h 38"/>
                    <a:gd name="T16" fmla="*/ 66 w 102"/>
                    <a:gd name="T17" fmla="*/ 0 h 38"/>
                    <a:gd name="T18" fmla="*/ 65 w 102"/>
                    <a:gd name="T19" fmla="*/ 5 h 38"/>
                    <a:gd name="T20" fmla="*/ 62 w 102"/>
                    <a:gd name="T21" fmla="*/ 5 h 38"/>
                    <a:gd name="T22" fmla="*/ 65 w 102"/>
                    <a:gd name="T23" fmla="*/ 17 h 38"/>
                    <a:gd name="T24" fmla="*/ 60 w 102"/>
                    <a:gd name="T25" fmla="*/ 17 h 38"/>
                    <a:gd name="T26" fmla="*/ 54 w 102"/>
                    <a:gd name="T27" fmla="*/ 10 h 38"/>
                    <a:gd name="T28" fmla="*/ 41 w 102"/>
                    <a:gd name="T29" fmla="*/ 10 h 38"/>
                    <a:gd name="T30" fmla="*/ 33 w 102"/>
                    <a:gd name="T31" fmla="*/ 2 h 38"/>
                    <a:gd name="T32" fmla="*/ 26 w 102"/>
                    <a:gd name="T33" fmla="*/ 2 h 38"/>
                    <a:gd name="T34" fmla="*/ 31 w 102"/>
                    <a:gd name="T35" fmla="*/ 15 h 38"/>
                    <a:gd name="T36" fmla="*/ 22 w 102"/>
                    <a:gd name="T37" fmla="*/ 8 h 38"/>
                    <a:gd name="T38" fmla="*/ 18 w 102"/>
                    <a:gd name="T39" fmla="*/ 5 h 38"/>
                    <a:gd name="T40" fmla="*/ 20 w 102"/>
                    <a:gd name="T41" fmla="*/ 15 h 38"/>
                    <a:gd name="T42" fmla="*/ 14 w 102"/>
                    <a:gd name="T43" fmla="*/ 8 h 38"/>
                    <a:gd name="T44" fmla="*/ 5 w 102"/>
                    <a:gd name="T45" fmla="*/ 7 h 38"/>
                    <a:gd name="T46" fmla="*/ 0 w 102"/>
                    <a:gd name="T47" fmla="*/ 8 h 38"/>
                    <a:gd name="T48" fmla="*/ 12 w 102"/>
                    <a:gd name="T49" fmla="*/ 13 h 38"/>
                    <a:gd name="T50" fmla="*/ 11 w 102"/>
                    <a:gd name="T51" fmla="*/ 17 h 38"/>
                    <a:gd name="T52" fmla="*/ 18 w 102"/>
                    <a:gd name="T53" fmla="*/ 18 h 38"/>
                    <a:gd name="T54" fmla="*/ 18 w 102"/>
                    <a:gd name="T55" fmla="*/ 19 h 38"/>
                    <a:gd name="T56" fmla="*/ 11 w 102"/>
                    <a:gd name="T57" fmla="*/ 22 h 38"/>
                    <a:gd name="T58" fmla="*/ 17 w 102"/>
                    <a:gd name="T59" fmla="*/ 25 h 38"/>
                    <a:gd name="T60" fmla="*/ 26 w 102"/>
                    <a:gd name="T61" fmla="*/ 25 h 38"/>
                    <a:gd name="T62" fmla="*/ 39 w 102"/>
                    <a:gd name="T63" fmla="*/ 23 h 38"/>
                    <a:gd name="T64" fmla="*/ 57 w 102"/>
                    <a:gd name="T65" fmla="*/ 23 h 38"/>
                    <a:gd name="T66" fmla="*/ 57 w 102"/>
                    <a:gd name="T67" fmla="*/ 27 h 38"/>
                    <a:gd name="T68" fmla="*/ 43 w 102"/>
                    <a:gd name="T69" fmla="*/ 28 h 38"/>
                    <a:gd name="T70" fmla="*/ 41 w 102"/>
                    <a:gd name="T71" fmla="*/ 30 h 38"/>
                    <a:gd name="T72" fmla="*/ 32 w 102"/>
                    <a:gd name="T73" fmla="*/ 28 h 38"/>
                    <a:gd name="T74" fmla="*/ 32 w 102"/>
                    <a:gd name="T75" fmla="*/ 30 h 38"/>
                    <a:gd name="T76" fmla="*/ 42 w 102"/>
                    <a:gd name="T77" fmla="*/ 33 h 38"/>
                    <a:gd name="T78" fmla="*/ 45 w 102"/>
                    <a:gd name="T79" fmla="*/ 39 h 38"/>
                    <a:gd name="T80" fmla="*/ 66 w 102"/>
                    <a:gd name="T81" fmla="*/ 36 h 38"/>
                    <a:gd name="T82" fmla="*/ 67 w 102"/>
                    <a:gd name="T83" fmla="*/ 41 h 38"/>
                    <a:gd name="T84" fmla="*/ 83 w 102"/>
                    <a:gd name="T85" fmla="*/ 45 h 38"/>
                    <a:gd name="T86" fmla="*/ 93 w 102"/>
                    <a:gd name="T87" fmla="*/ 35 h 38"/>
                    <a:gd name="T88" fmla="*/ 103 w 102"/>
                    <a:gd name="T89" fmla="*/ 35 h 38"/>
                    <a:gd name="T90" fmla="*/ 108 w 102"/>
                    <a:gd name="T91" fmla="*/ 27 h 38"/>
                    <a:gd name="T92" fmla="*/ 121 w 102"/>
                    <a:gd name="T93" fmla="*/ 19 h 3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2"/>
                    <a:gd name="T142" fmla="*/ 0 h 38"/>
                    <a:gd name="T143" fmla="*/ 102 w 102"/>
                    <a:gd name="T144" fmla="*/ 38 h 3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2" h="38">
                      <a:moveTo>
                        <a:pt x="101" y="16"/>
                      </a:moveTo>
                      <a:cubicBezTo>
                        <a:pt x="102" y="16"/>
                        <a:pt x="102" y="13"/>
                        <a:pt x="101" y="13"/>
                      </a:cubicBezTo>
                      <a:cubicBezTo>
                        <a:pt x="97" y="11"/>
                        <a:pt x="93" y="11"/>
                        <a:pt x="89" y="10"/>
                      </a:cubicBezTo>
                      <a:cubicBezTo>
                        <a:pt x="86" y="9"/>
                        <a:pt x="82" y="7"/>
                        <a:pt x="79" y="6"/>
                      </a:cubicBezTo>
                      <a:cubicBezTo>
                        <a:pt x="76" y="6"/>
                        <a:pt x="74" y="4"/>
                        <a:pt x="72" y="5"/>
                      </a:cubicBezTo>
                      <a:cubicBezTo>
                        <a:pt x="69" y="6"/>
                        <a:pt x="68" y="8"/>
                        <a:pt x="66" y="9"/>
                      </a:cubicBezTo>
                      <a:cubicBezTo>
                        <a:pt x="65" y="10"/>
                        <a:pt x="62" y="11"/>
                        <a:pt x="60" y="10"/>
                      </a:cubicBezTo>
                      <a:cubicBezTo>
                        <a:pt x="59" y="10"/>
                        <a:pt x="60" y="8"/>
                        <a:pt x="60" y="6"/>
                      </a:cubicBezTo>
                      <a:cubicBezTo>
                        <a:pt x="58" y="4"/>
                        <a:pt x="57" y="1"/>
                        <a:pt x="55" y="0"/>
                      </a:cubicBezTo>
                      <a:cubicBezTo>
                        <a:pt x="54" y="0"/>
                        <a:pt x="55" y="3"/>
                        <a:pt x="54" y="4"/>
                      </a:cubicBezTo>
                      <a:cubicBezTo>
                        <a:pt x="54" y="5"/>
                        <a:pt x="52" y="4"/>
                        <a:pt x="52" y="4"/>
                      </a:cubicBezTo>
                      <a:cubicBezTo>
                        <a:pt x="52" y="8"/>
                        <a:pt x="54" y="11"/>
                        <a:pt x="54" y="14"/>
                      </a:cubicBezTo>
                      <a:cubicBezTo>
                        <a:pt x="53" y="15"/>
                        <a:pt x="51" y="15"/>
                        <a:pt x="50" y="14"/>
                      </a:cubicBezTo>
                      <a:cubicBezTo>
                        <a:pt x="48" y="13"/>
                        <a:pt x="47" y="9"/>
                        <a:pt x="45" y="8"/>
                      </a:cubicBezTo>
                      <a:cubicBezTo>
                        <a:pt x="42" y="7"/>
                        <a:pt x="38" y="9"/>
                        <a:pt x="34" y="8"/>
                      </a:cubicBezTo>
                      <a:cubicBezTo>
                        <a:pt x="32" y="7"/>
                        <a:pt x="31" y="4"/>
                        <a:pt x="28" y="2"/>
                      </a:cubicBezTo>
                      <a:cubicBezTo>
                        <a:pt x="26" y="2"/>
                        <a:pt x="23" y="1"/>
                        <a:pt x="22" y="2"/>
                      </a:cubicBezTo>
                      <a:cubicBezTo>
                        <a:pt x="22" y="6"/>
                        <a:pt x="28" y="9"/>
                        <a:pt x="26" y="12"/>
                      </a:cubicBezTo>
                      <a:cubicBezTo>
                        <a:pt x="24" y="14"/>
                        <a:pt x="21" y="8"/>
                        <a:pt x="18" y="7"/>
                      </a:cubicBezTo>
                      <a:cubicBezTo>
                        <a:pt x="17" y="6"/>
                        <a:pt x="16" y="3"/>
                        <a:pt x="15" y="4"/>
                      </a:cubicBezTo>
                      <a:cubicBezTo>
                        <a:pt x="15" y="7"/>
                        <a:pt x="19" y="10"/>
                        <a:pt x="17" y="12"/>
                      </a:cubicBezTo>
                      <a:cubicBezTo>
                        <a:pt x="15" y="14"/>
                        <a:pt x="14" y="8"/>
                        <a:pt x="12" y="7"/>
                      </a:cubicBezTo>
                      <a:cubicBezTo>
                        <a:pt x="10" y="6"/>
                        <a:pt x="7" y="7"/>
                        <a:pt x="4" y="6"/>
                      </a:cubicBezTo>
                      <a:cubicBezTo>
                        <a:pt x="3" y="6"/>
                        <a:pt x="0" y="6"/>
                        <a:pt x="0" y="7"/>
                      </a:cubicBezTo>
                      <a:cubicBezTo>
                        <a:pt x="3" y="9"/>
                        <a:pt x="7" y="9"/>
                        <a:pt x="10" y="11"/>
                      </a:cubicBezTo>
                      <a:cubicBezTo>
                        <a:pt x="11" y="12"/>
                        <a:pt x="8" y="13"/>
                        <a:pt x="9" y="14"/>
                      </a:cubicBezTo>
                      <a:cubicBezTo>
                        <a:pt x="10" y="15"/>
                        <a:pt x="13" y="14"/>
                        <a:pt x="15" y="15"/>
                      </a:cubicBezTo>
                      <a:cubicBezTo>
                        <a:pt x="15" y="15"/>
                        <a:pt x="15" y="16"/>
                        <a:pt x="15" y="16"/>
                      </a:cubicBezTo>
                      <a:cubicBezTo>
                        <a:pt x="13" y="17"/>
                        <a:pt x="9" y="16"/>
                        <a:pt x="9" y="18"/>
                      </a:cubicBezTo>
                      <a:cubicBezTo>
                        <a:pt x="8" y="20"/>
                        <a:pt x="12" y="21"/>
                        <a:pt x="14" y="21"/>
                      </a:cubicBezTo>
                      <a:cubicBezTo>
                        <a:pt x="17" y="22"/>
                        <a:pt x="19" y="22"/>
                        <a:pt x="22" y="21"/>
                      </a:cubicBezTo>
                      <a:cubicBezTo>
                        <a:pt x="26" y="21"/>
                        <a:pt x="29" y="20"/>
                        <a:pt x="33" y="19"/>
                      </a:cubicBezTo>
                      <a:cubicBezTo>
                        <a:pt x="38" y="19"/>
                        <a:pt x="43" y="18"/>
                        <a:pt x="48" y="19"/>
                      </a:cubicBezTo>
                      <a:cubicBezTo>
                        <a:pt x="49" y="19"/>
                        <a:pt x="49" y="22"/>
                        <a:pt x="48" y="22"/>
                      </a:cubicBezTo>
                      <a:cubicBezTo>
                        <a:pt x="44" y="24"/>
                        <a:pt x="40" y="22"/>
                        <a:pt x="36" y="23"/>
                      </a:cubicBezTo>
                      <a:cubicBezTo>
                        <a:pt x="35" y="23"/>
                        <a:pt x="35" y="25"/>
                        <a:pt x="34" y="25"/>
                      </a:cubicBezTo>
                      <a:cubicBezTo>
                        <a:pt x="32" y="25"/>
                        <a:pt x="30" y="23"/>
                        <a:pt x="27" y="23"/>
                      </a:cubicBezTo>
                      <a:cubicBezTo>
                        <a:pt x="27" y="23"/>
                        <a:pt x="26" y="25"/>
                        <a:pt x="27" y="25"/>
                      </a:cubicBezTo>
                      <a:cubicBezTo>
                        <a:pt x="30" y="27"/>
                        <a:pt x="33" y="25"/>
                        <a:pt x="35" y="27"/>
                      </a:cubicBezTo>
                      <a:cubicBezTo>
                        <a:pt x="37" y="28"/>
                        <a:pt x="36" y="32"/>
                        <a:pt x="38" y="32"/>
                      </a:cubicBezTo>
                      <a:cubicBezTo>
                        <a:pt x="44" y="33"/>
                        <a:pt x="49" y="29"/>
                        <a:pt x="55" y="30"/>
                      </a:cubicBezTo>
                      <a:cubicBezTo>
                        <a:pt x="56" y="30"/>
                        <a:pt x="55" y="34"/>
                        <a:pt x="56" y="34"/>
                      </a:cubicBezTo>
                      <a:cubicBezTo>
                        <a:pt x="60" y="36"/>
                        <a:pt x="65" y="38"/>
                        <a:pt x="69" y="37"/>
                      </a:cubicBezTo>
                      <a:cubicBezTo>
                        <a:pt x="73" y="36"/>
                        <a:pt x="74" y="31"/>
                        <a:pt x="78" y="29"/>
                      </a:cubicBezTo>
                      <a:cubicBezTo>
                        <a:pt x="80" y="28"/>
                        <a:pt x="84" y="31"/>
                        <a:pt x="86" y="29"/>
                      </a:cubicBezTo>
                      <a:cubicBezTo>
                        <a:pt x="88" y="28"/>
                        <a:pt x="87" y="24"/>
                        <a:pt x="90" y="22"/>
                      </a:cubicBezTo>
                      <a:cubicBezTo>
                        <a:pt x="93" y="19"/>
                        <a:pt x="98" y="19"/>
                        <a:pt x="101" y="1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8" name="Freeform 3145"/>
                <p:cNvSpPr>
                  <a:spLocks noChangeAspect="1"/>
                </p:cNvSpPr>
                <p:nvPr/>
              </p:nvSpPr>
              <p:spPr bwMode="auto">
                <a:xfrm>
                  <a:off x="5164138" y="1539875"/>
                  <a:ext cx="34925" cy="9525"/>
                </a:xfrm>
                <a:custGeom>
                  <a:avLst/>
                  <a:gdLst>
                    <a:gd name="T0" fmla="*/ 1 w 18"/>
                    <a:gd name="T1" fmla="*/ 2 h 5"/>
                    <a:gd name="T2" fmla="*/ 1 w 18"/>
                    <a:gd name="T3" fmla="*/ 5 h 5"/>
                    <a:gd name="T4" fmla="*/ 16 w 18"/>
                    <a:gd name="T5" fmla="*/ 4 h 5"/>
                    <a:gd name="T6" fmla="*/ 21 w 18"/>
                    <a:gd name="T7" fmla="*/ 2 h 5"/>
                    <a:gd name="T8" fmla="*/ 21 w 18"/>
                    <a:gd name="T9" fmla="*/ 0 h 5"/>
                    <a:gd name="T10" fmla="*/ 6 w 18"/>
                    <a:gd name="T11" fmla="*/ 2 h 5"/>
                    <a:gd name="T12" fmla="*/ 1 w 18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5"/>
                    <a:gd name="T23" fmla="*/ 18 w 1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5">
                      <a:moveTo>
                        <a:pt x="1" y="2"/>
                      </a:moveTo>
                      <a:cubicBezTo>
                        <a:pt x="0" y="2"/>
                        <a:pt x="0" y="4"/>
                        <a:pt x="1" y="4"/>
                      </a:cubicBezTo>
                      <a:cubicBezTo>
                        <a:pt x="5" y="5"/>
                        <a:pt x="9" y="3"/>
                        <a:pt x="13" y="3"/>
                      </a:cubicBezTo>
                      <a:cubicBezTo>
                        <a:pt x="14" y="3"/>
                        <a:pt x="16" y="3"/>
                        <a:pt x="17" y="2"/>
                      </a:cubicBezTo>
                      <a:cubicBezTo>
                        <a:pt x="18" y="2"/>
                        <a:pt x="17" y="0"/>
                        <a:pt x="17" y="0"/>
                      </a:cubicBezTo>
                      <a:cubicBezTo>
                        <a:pt x="13" y="0"/>
                        <a:pt x="9" y="1"/>
                        <a:pt x="5" y="2"/>
                      </a:cubicBezTo>
                      <a:cubicBezTo>
                        <a:pt x="3" y="2"/>
                        <a:pt x="2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69" name="Freeform 3146"/>
                <p:cNvSpPr>
                  <a:spLocks noChangeAspect="1"/>
                </p:cNvSpPr>
                <p:nvPr/>
              </p:nvSpPr>
              <p:spPr bwMode="auto">
                <a:xfrm>
                  <a:off x="5091113" y="1598613"/>
                  <a:ext cx="41275" cy="9525"/>
                </a:xfrm>
                <a:custGeom>
                  <a:avLst/>
                  <a:gdLst>
                    <a:gd name="T0" fmla="*/ 1 w 21"/>
                    <a:gd name="T1" fmla="*/ 1 h 5"/>
                    <a:gd name="T2" fmla="*/ 4 w 21"/>
                    <a:gd name="T3" fmla="*/ 5 h 5"/>
                    <a:gd name="T4" fmla="*/ 12 w 21"/>
                    <a:gd name="T5" fmla="*/ 2 h 5"/>
                    <a:gd name="T6" fmla="*/ 22 w 21"/>
                    <a:gd name="T7" fmla="*/ 6 h 5"/>
                    <a:gd name="T8" fmla="*/ 26 w 21"/>
                    <a:gd name="T9" fmla="*/ 4 h 5"/>
                    <a:gd name="T10" fmla="*/ 24 w 21"/>
                    <a:gd name="T11" fmla="*/ 2 h 5"/>
                    <a:gd name="T12" fmla="*/ 17 w 21"/>
                    <a:gd name="T13" fmla="*/ 0 h 5"/>
                    <a:gd name="T14" fmla="*/ 5 w 21"/>
                    <a:gd name="T15" fmla="*/ 1 h 5"/>
                    <a:gd name="T16" fmla="*/ 1 w 21"/>
                    <a:gd name="T17" fmla="*/ 1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5"/>
                    <a:gd name="T29" fmla="*/ 21 w 21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5">
                      <a:moveTo>
                        <a:pt x="1" y="1"/>
                      </a:moveTo>
                      <a:cubicBezTo>
                        <a:pt x="0" y="3"/>
                        <a:pt x="2" y="4"/>
                        <a:pt x="3" y="4"/>
                      </a:cubicBezTo>
                      <a:cubicBezTo>
                        <a:pt x="6" y="5"/>
                        <a:pt x="8" y="2"/>
                        <a:pt x="10" y="2"/>
                      </a:cubicBezTo>
                      <a:cubicBezTo>
                        <a:pt x="13" y="3"/>
                        <a:pt x="15" y="5"/>
                        <a:pt x="18" y="5"/>
                      </a:cubicBezTo>
                      <a:cubicBezTo>
                        <a:pt x="19" y="5"/>
                        <a:pt x="21" y="4"/>
                        <a:pt x="21" y="3"/>
                      </a:cubicBezTo>
                      <a:cubicBezTo>
                        <a:pt x="21" y="2"/>
                        <a:pt x="19" y="2"/>
                        <a:pt x="19" y="2"/>
                      </a:cubicBezTo>
                      <a:cubicBezTo>
                        <a:pt x="17" y="1"/>
                        <a:pt x="15" y="0"/>
                        <a:pt x="14" y="0"/>
                      </a:cubicBezTo>
                      <a:cubicBezTo>
                        <a:pt x="10" y="0"/>
                        <a:pt x="7" y="1"/>
                        <a:pt x="4" y="1"/>
                      </a:cubicBezTo>
                      <a:cubicBezTo>
                        <a:pt x="3" y="1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0" name="Freeform 3147"/>
                <p:cNvSpPr>
                  <a:spLocks noChangeAspect="1"/>
                </p:cNvSpPr>
                <p:nvPr/>
              </p:nvSpPr>
              <p:spPr bwMode="auto">
                <a:xfrm>
                  <a:off x="7599363" y="2549525"/>
                  <a:ext cx="22225" cy="19050"/>
                </a:xfrm>
                <a:custGeom>
                  <a:avLst/>
                  <a:gdLst>
                    <a:gd name="T0" fmla="*/ 13 w 12"/>
                    <a:gd name="T1" fmla="*/ 2 h 10"/>
                    <a:gd name="T2" fmla="*/ 11 w 12"/>
                    <a:gd name="T3" fmla="*/ 10 h 10"/>
                    <a:gd name="T4" fmla="*/ 2 w 12"/>
                    <a:gd name="T5" fmla="*/ 10 h 10"/>
                    <a:gd name="T6" fmla="*/ 6 w 12"/>
                    <a:gd name="T7" fmla="*/ 1 h 10"/>
                    <a:gd name="T8" fmla="*/ 13 w 12"/>
                    <a:gd name="T9" fmla="*/ 2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"/>
                    <a:gd name="T16" fmla="*/ 0 h 10"/>
                    <a:gd name="T17" fmla="*/ 12 w 12"/>
                    <a:gd name="T18" fmla="*/ 10 h 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" h="10">
                      <a:moveTo>
                        <a:pt x="11" y="2"/>
                      </a:moveTo>
                      <a:cubicBezTo>
                        <a:pt x="12" y="4"/>
                        <a:pt x="11" y="7"/>
                        <a:pt x="9" y="8"/>
                      </a:cubicBezTo>
                      <a:cubicBezTo>
                        <a:pt x="7" y="9"/>
                        <a:pt x="3" y="10"/>
                        <a:pt x="2" y="8"/>
                      </a:cubicBezTo>
                      <a:cubicBezTo>
                        <a:pt x="0" y="6"/>
                        <a:pt x="3" y="2"/>
                        <a:pt x="5" y="1"/>
                      </a:cubicBezTo>
                      <a:cubicBezTo>
                        <a:pt x="7" y="0"/>
                        <a:pt x="10" y="0"/>
                        <a:pt x="1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1" name="Freeform 3148"/>
                <p:cNvSpPr>
                  <a:spLocks noChangeAspect="1"/>
                </p:cNvSpPr>
                <p:nvPr/>
              </p:nvSpPr>
              <p:spPr bwMode="auto">
                <a:xfrm>
                  <a:off x="8142288" y="2411413"/>
                  <a:ext cx="22225" cy="23813"/>
                </a:xfrm>
                <a:custGeom>
                  <a:avLst/>
                  <a:gdLst>
                    <a:gd name="T0" fmla="*/ 12 w 12"/>
                    <a:gd name="T1" fmla="*/ 1 h 13"/>
                    <a:gd name="T2" fmla="*/ 12 w 12"/>
                    <a:gd name="T3" fmla="*/ 8 h 13"/>
                    <a:gd name="T4" fmla="*/ 0 w 12"/>
                    <a:gd name="T5" fmla="*/ 14 h 13"/>
                    <a:gd name="T6" fmla="*/ 2 w 12"/>
                    <a:gd name="T7" fmla="*/ 3 h 13"/>
                    <a:gd name="T8" fmla="*/ 12 w 12"/>
                    <a:gd name="T9" fmla="*/ 1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"/>
                    <a:gd name="T16" fmla="*/ 0 h 13"/>
                    <a:gd name="T17" fmla="*/ 12 w 12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" h="13">
                      <a:moveTo>
                        <a:pt x="10" y="1"/>
                      </a:moveTo>
                      <a:cubicBezTo>
                        <a:pt x="12" y="2"/>
                        <a:pt x="11" y="5"/>
                        <a:pt x="10" y="7"/>
                      </a:cubicBezTo>
                      <a:cubicBezTo>
                        <a:pt x="8" y="10"/>
                        <a:pt x="4" y="13"/>
                        <a:pt x="0" y="12"/>
                      </a:cubicBezTo>
                      <a:cubicBezTo>
                        <a:pt x="1" y="10"/>
                        <a:pt x="0" y="5"/>
                        <a:pt x="2" y="3"/>
                      </a:cubicBezTo>
                      <a:cubicBezTo>
                        <a:pt x="4" y="1"/>
                        <a:pt x="8" y="0"/>
                        <a:pt x="1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2" name="Freeform 3149"/>
                <p:cNvSpPr>
                  <a:spLocks noChangeAspect="1"/>
                </p:cNvSpPr>
                <p:nvPr/>
              </p:nvSpPr>
              <p:spPr bwMode="auto">
                <a:xfrm>
                  <a:off x="5556250" y="2014538"/>
                  <a:ext cx="38100" cy="33338"/>
                </a:xfrm>
                <a:custGeom>
                  <a:avLst/>
                  <a:gdLst>
                    <a:gd name="T0" fmla="*/ 22 w 20"/>
                    <a:gd name="T1" fmla="*/ 6 h 17"/>
                    <a:gd name="T2" fmla="*/ 24 w 20"/>
                    <a:gd name="T3" fmla="*/ 9 h 17"/>
                    <a:gd name="T4" fmla="*/ 19 w 20"/>
                    <a:gd name="T5" fmla="*/ 15 h 17"/>
                    <a:gd name="T6" fmla="*/ 7 w 20"/>
                    <a:gd name="T7" fmla="*/ 21 h 17"/>
                    <a:gd name="T8" fmla="*/ 2 w 20"/>
                    <a:gd name="T9" fmla="*/ 20 h 17"/>
                    <a:gd name="T10" fmla="*/ 0 w 20"/>
                    <a:gd name="T11" fmla="*/ 11 h 17"/>
                    <a:gd name="T12" fmla="*/ 2 w 20"/>
                    <a:gd name="T13" fmla="*/ 1 h 17"/>
                    <a:gd name="T14" fmla="*/ 10 w 20"/>
                    <a:gd name="T15" fmla="*/ 1 h 17"/>
                    <a:gd name="T16" fmla="*/ 17 w 20"/>
                    <a:gd name="T17" fmla="*/ 5 h 17"/>
                    <a:gd name="T18" fmla="*/ 22 w 20"/>
                    <a:gd name="T19" fmla="*/ 6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0"/>
                    <a:gd name="T31" fmla="*/ 0 h 17"/>
                    <a:gd name="T32" fmla="*/ 20 w 20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0" h="17">
                      <a:moveTo>
                        <a:pt x="18" y="5"/>
                      </a:moveTo>
                      <a:cubicBezTo>
                        <a:pt x="19" y="6"/>
                        <a:pt x="20" y="6"/>
                        <a:pt x="20" y="7"/>
                      </a:cubicBezTo>
                      <a:cubicBezTo>
                        <a:pt x="19" y="9"/>
                        <a:pt x="17" y="11"/>
                        <a:pt x="16" y="12"/>
                      </a:cubicBezTo>
                      <a:cubicBezTo>
                        <a:pt x="13" y="14"/>
                        <a:pt x="10" y="16"/>
                        <a:pt x="6" y="17"/>
                      </a:cubicBezTo>
                      <a:cubicBezTo>
                        <a:pt x="5" y="17"/>
                        <a:pt x="3" y="17"/>
                        <a:pt x="2" y="16"/>
                      </a:cubicBezTo>
                      <a:cubicBezTo>
                        <a:pt x="0" y="14"/>
                        <a:pt x="0" y="12"/>
                        <a:pt x="0" y="9"/>
                      </a:cubicBezTo>
                      <a:cubicBezTo>
                        <a:pt x="0" y="6"/>
                        <a:pt x="0" y="3"/>
                        <a:pt x="2" y="1"/>
                      </a:cubicBezTo>
                      <a:cubicBezTo>
                        <a:pt x="4" y="0"/>
                        <a:pt x="6" y="1"/>
                        <a:pt x="8" y="1"/>
                      </a:cubicBezTo>
                      <a:cubicBezTo>
                        <a:pt x="10" y="1"/>
                        <a:pt x="12" y="3"/>
                        <a:pt x="14" y="4"/>
                      </a:cubicBezTo>
                      <a:cubicBezTo>
                        <a:pt x="15" y="4"/>
                        <a:pt x="17" y="4"/>
                        <a:pt x="18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3" name="Freeform 3150"/>
                <p:cNvSpPr>
                  <a:spLocks noChangeAspect="1"/>
                </p:cNvSpPr>
                <p:nvPr/>
              </p:nvSpPr>
              <p:spPr bwMode="auto">
                <a:xfrm>
                  <a:off x="5761038" y="1968500"/>
                  <a:ext cx="47625" cy="38100"/>
                </a:xfrm>
                <a:custGeom>
                  <a:avLst/>
                  <a:gdLst>
                    <a:gd name="T0" fmla="*/ 8 w 25"/>
                    <a:gd name="T1" fmla="*/ 1 h 20"/>
                    <a:gd name="T2" fmla="*/ 22 w 25"/>
                    <a:gd name="T3" fmla="*/ 12 h 20"/>
                    <a:gd name="T4" fmla="*/ 25 w 25"/>
                    <a:gd name="T5" fmla="*/ 12 h 20"/>
                    <a:gd name="T6" fmla="*/ 30 w 25"/>
                    <a:gd name="T7" fmla="*/ 18 h 20"/>
                    <a:gd name="T8" fmla="*/ 29 w 25"/>
                    <a:gd name="T9" fmla="*/ 20 h 20"/>
                    <a:gd name="T10" fmla="*/ 20 w 25"/>
                    <a:gd name="T11" fmla="*/ 23 h 20"/>
                    <a:gd name="T12" fmla="*/ 14 w 25"/>
                    <a:gd name="T13" fmla="*/ 17 h 20"/>
                    <a:gd name="T14" fmla="*/ 8 w 25"/>
                    <a:gd name="T15" fmla="*/ 17 h 20"/>
                    <a:gd name="T16" fmla="*/ 1 w 25"/>
                    <a:gd name="T17" fmla="*/ 10 h 20"/>
                    <a:gd name="T18" fmla="*/ 1 w 25"/>
                    <a:gd name="T19" fmla="*/ 4 h 20"/>
                    <a:gd name="T20" fmla="*/ 5 w 25"/>
                    <a:gd name="T21" fmla="*/ 4 h 20"/>
                    <a:gd name="T22" fmla="*/ 8 w 25"/>
                    <a:gd name="T23" fmla="*/ 1 h 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"/>
                    <a:gd name="T37" fmla="*/ 0 h 20"/>
                    <a:gd name="T38" fmla="*/ 25 w 25"/>
                    <a:gd name="T39" fmla="*/ 20 h 2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" h="20">
                      <a:moveTo>
                        <a:pt x="7" y="1"/>
                      </a:moveTo>
                      <a:cubicBezTo>
                        <a:pt x="11" y="3"/>
                        <a:pt x="14" y="7"/>
                        <a:pt x="18" y="10"/>
                      </a:cubicBezTo>
                      <a:cubicBezTo>
                        <a:pt x="19" y="10"/>
                        <a:pt x="20" y="9"/>
                        <a:pt x="21" y="10"/>
                      </a:cubicBezTo>
                      <a:cubicBezTo>
                        <a:pt x="23" y="11"/>
                        <a:pt x="24" y="13"/>
                        <a:pt x="25" y="15"/>
                      </a:cubicBezTo>
                      <a:cubicBezTo>
                        <a:pt x="25" y="15"/>
                        <a:pt x="25" y="16"/>
                        <a:pt x="24" y="17"/>
                      </a:cubicBezTo>
                      <a:cubicBezTo>
                        <a:pt x="22" y="18"/>
                        <a:pt x="19" y="20"/>
                        <a:pt x="17" y="19"/>
                      </a:cubicBezTo>
                      <a:cubicBezTo>
                        <a:pt x="15" y="19"/>
                        <a:pt x="14" y="16"/>
                        <a:pt x="12" y="14"/>
                      </a:cubicBezTo>
                      <a:cubicBezTo>
                        <a:pt x="11" y="14"/>
                        <a:pt x="9" y="15"/>
                        <a:pt x="7" y="14"/>
                      </a:cubicBezTo>
                      <a:cubicBezTo>
                        <a:pt x="5" y="13"/>
                        <a:pt x="3" y="11"/>
                        <a:pt x="1" y="8"/>
                      </a:cubicBezTo>
                      <a:cubicBezTo>
                        <a:pt x="0" y="6"/>
                        <a:pt x="0" y="4"/>
                        <a:pt x="1" y="3"/>
                      </a:cubicBezTo>
                      <a:cubicBezTo>
                        <a:pt x="2" y="2"/>
                        <a:pt x="3" y="3"/>
                        <a:pt x="4" y="3"/>
                      </a:cubicBezTo>
                      <a:cubicBezTo>
                        <a:pt x="5" y="2"/>
                        <a:pt x="6" y="0"/>
                        <a:pt x="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4" name="Freeform 3151"/>
                <p:cNvSpPr>
                  <a:spLocks noChangeAspect="1"/>
                </p:cNvSpPr>
                <p:nvPr/>
              </p:nvSpPr>
              <p:spPr bwMode="auto">
                <a:xfrm>
                  <a:off x="5643563" y="1689100"/>
                  <a:ext cx="293688" cy="163513"/>
                </a:xfrm>
                <a:custGeom>
                  <a:avLst/>
                  <a:gdLst>
                    <a:gd name="T0" fmla="*/ 184 w 154"/>
                    <a:gd name="T1" fmla="*/ 16 h 86"/>
                    <a:gd name="T2" fmla="*/ 171 w 154"/>
                    <a:gd name="T3" fmla="*/ 25 h 86"/>
                    <a:gd name="T4" fmla="*/ 127 w 154"/>
                    <a:gd name="T5" fmla="*/ 38 h 86"/>
                    <a:gd name="T6" fmla="*/ 120 w 154"/>
                    <a:gd name="T7" fmla="*/ 37 h 86"/>
                    <a:gd name="T8" fmla="*/ 112 w 154"/>
                    <a:gd name="T9" fmla="*/ 43 h 86"/>
                    <a:gd name="T10" fmla="*/ 105 w 154"/>
                    <a:gd name="T11" fmla="*/ 47 h 86"/>
                    <a:gd name="T12" fmla="*/ 95 w 154"/>
                    <a:gd name="T13" fmla="*/ 55 h 86"/>
                    <a:gd name="T14" fmla="*/ 83 w 154"/>
                    <a:gd name="T15" fmla="*/ 55 h 86"/>
                    <a:gd name="T16" fmla="*/ 83 w 154"/>
                    <a:gd name="T17" fmla="*/ 61 h 86"/>
                    <a:gd name="T18" fmla="*/ 73 w 154"/>
                    <a:gd name="T19" fmla="*/ 66 h 86"/>
                    <a:gd name="T20" fmla="*/ 65 w 154"/>
                    <a:gd name="T21" fmla="*/ 66 h 86"/>
                    <a:gd name="T22" fmla="*/ 61 w 154"/>
                    <a:gd name="T23" fmla="*/ 77 h 86"/>
                    <a:gd name="T24" fmla="*/ 56 w 154"/>
                    <a:gd name="T25" fmla="*/ 85 h 86"/>
                    <a:gd name="T26" fmla="*/ 50 w 154"/>
                    <a:gd name="T27" fmla="*/ 81 h 86"/>
                    <a:gd name="T28" fmla="*/ 50 w 154"/>
                    <a:gd name="T29" fmla="*/ 85 h 86"/>
                    <a:gd name="T30" fmla="*/ 54 w 154"/>
                    <a:gd name="T31" fmla="*/ 92 h 86"/>
                    <a:gd name="T32" fmla="*/ 46 w 154"/>
                    <a:gd name="T33" fmla="*/ 91 h 86"/>
                    <a:gd name="T34" fmla="*/ 49 w 154"/>
                    <a:gd name="T35" fmla="*/ 97 h 86"/>
                    <a:gd name="T36" fmla="*/ 38 w 154"/>
                    <a:gd name="T37" fmla="*/ 103 h 86"/>
                    <a:gd name="T38" fmla="*/ 26 w 154"/>
                    <a:gd name="T39" fmla="*/ 98 h 86"/>
                    <a:gd name="T40" fmla="*/ 12 w 154"/>
                    <a:gd name="T41" fmla="*/ 98 h 86"/>
                    <a:gd name="T42" fmla="*/ 7 w 154"/>
                    <a:gd name="T43" fmla="*/ 98 h 86"/>
                    <a:gd name="T44" fmla="*/ 13 w 154"/>
                    <a:gd name="T45" fmla="*/ 93 h 86"/>
                    <a:gd name="T46" fmla="*/ 1 w 154"/>
                    <a:gd name="T47" fmla="*/ 95 h 86"/>
                    <a:gd name="T48" fmla="*/ 10 w 154"/>
                    <a:gd name="T49" fmla="*/ 86 h 86"/>
                    <a:gd name="T50" fmla="*/ 17 w 154"/>
                    <a:gd name="T51" fmla="*/ 80 h 86"/>
                    <a:gd name="T52" fmla="*/ 24 w 154"/>
                    <a:gd name="T53" fmla="*/ 83 h 86"/>
                    <a:gd name="T54" fmla="*/ 18 w 154"/>
                    <a:gd name="T55" fmla="*/ 77 h 86"/>
                    <a:gd name="T56" fmla="*/ 31 w 154"/>
                    <a:gd name="T57" fmla="*/ 73 h 86"/>
                    <a:gd name="T58" fmla="*/ 20 w 154"/>
                    <a:gd name="T59" fmla="*/ 69 h 86"/>
                    <a:gd name="T60" fmla="*/ 31 w 154"/>
                    <a:gd name="T61" fmla="*/ 66 h 86"/>
                    <a:gd name="T62" fmla="*/ 25 w 154"/>
                    <a:gd name="T63" fmla="*/ 63 h 86"/>
                    <a:gd name="T64" fmla="*/ 25 w 154"/>
                    <a:gd name="T65" fmla="*/ 60 h 86"/>
                    <a:gd name="T66" fmla="*/ 18 w 154"/>
                    <a:gd name="T67" fmla="*/ 53 h 86"/>
                    <a:gd name="T68" fmla="*/ 22 w 154"/>
                    <a:gd name="T69" fmla="*/ 53 h 86"/>
                    <a:gd name="T70" fmla="*/ 25 w 154"/>
                    <a:gd name="T71" fmla="*/ 56 h 86"/>
                    <a:gd name="T72" fmla="*/ 35 w 154"/>
                    <a:gd name="T73" fmla="*/ 53 h 86"/>
                    <a:gd name="T74" fmla="*/ 46 w 154"/>
                    <a:gd name="T75" fmla="*/ 53 h 86"/>
                    <a:gd name="T76" fmla="*/ 48 w 154"/>
                    <a:gd name="T77" fmla="*/ 46 h 86"/>
                    <a:gd name="T78" fmla="*/ 48 w 154"/>
                    <a:gd name="T79" fmla="*/ 40 h 86"/>
                    <a:gd name="T80" fmla="*/ 58 w 154"/>
                    <a:gd name="T81" fmla="*/ 41 h 86"/>
                    <a:gd name="T82" fmla="*/ 61 w 154"/>
                    <a:gd name="T83" fmla="*/ 35 h 86"/>
                    <a:gd name="T84" fmla="*/ 73 w 154"/>
                    <a:gd name="T85" fmla="*/ 31 h 86"/>
                    <a:gd name="T86" fmla="*/ 77 w 154"/>
                    <a:gd name="T87" fmla="*/ 29 h 86"/>
                    <a:gd name="T88" fmla="*/ 82 w 154"/>
                    <a:gd name="T89" fmla="*/ 30 h 86"/>
                    <a:gd name="T90" fmla="*/ 83 w 154"/>
                    <a:gd name="T91" fmla="*/ 25 h 86"/>
                    <a:gd name="T92" fmla="*/ 102 w 154"/>
                    <a:gd name="T93" fmla="*/ 25 h 86"/>
                    <a:gd name="T94" fmla="*/ 105 w 154"/>
                    <a:gd name="T95" fmla="*/ 28 h 86"/>
                    <a:gd name="T96" fmla="*/ 109 w 154"/>
                    <a:gd name="T97" fmla="*/ 24 h 86"/>
                    <a:gd name="T98" fmla="*/ 120 w 154"/>
                    <a:gd name="T99" fmla="*/ 23 h 86"/>
                    <a:gd name="T100" fmla="*/ 131 w 154"/>
                    <a:gd name="T101" fmla="*/ 23 h 86"/>
                    <a:gd name="T102" fmla="*/ 135 w 154"/>
                    <a:gd name="T103" fmla="*/ 17 h 86"/>
                    <a:gd name="T104" fmla="*/ 144 w 154"/>
                    <a:gd name="T105" fmla="*/ 14 h 86"/>
                    <a:gd name="T106" fmla="*/ 145 w 154"/>
                    <a:gd name="T107" fmla="*/ 8 h 86"/>
                    <a:gd name="T108" fmla="*/ 166 w 154"/>
                    <a:gd name="T109" fmla="*/ 1 h 86"/>
                    <a:gd name="T110" fmla="*/ 175 w 154"/>
                    <a:gd name="T111" fmla="*/ 5 h 86"/>
                    <a:gd name="T112" fmla="*/ 181 w 154"/>
                    <a:gd name="T113" fmla="*/ 6 h 86"/>
                    <a:gd name="T114" fmla="*/ 185 w 154"/>
                    <a:gd name="T115" fmla="*/ 12 h 86"/>
                    <a:gd name="T116" fmla="*/ 184 w 154"/>
                    <a:gd name="T117" fmla="*/ 16 h 8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54"/>
                    <a:gd name="T178" fmla="*/ 0 h 86"/>
                    <a:gd name="T179" fmla="*/ 154 w 154"/>
                    <a:gd name="T180" fmla="*/ 86 h 8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54" h="86">
                      <a:moveTo>
                        <a:pt x="153" y="13"/>
                      </a:moveTo>
                      <a:cubicBezTo>
                        <a:pt x="149" y="16"/>
                        <a:pt x="146" y="19"/>
                        <a:pt x="142" y="21"/>
                      </a:cubicBezTo>
                      <a:cubicBezTo>
                        <a:pt x="130" y="25"/>
                        <a:pt x="118" y="29"/>
                        <a:pt x="106" y="32"/>
                      </a:cubicBezTo>
                      <a:cubicBezTo>
                        <a:pt x="104" y="32"/>
                        <a:pt x="102" y="30"/>
                        <a:pt x="100" y="31"/>
                      </a:cubicBezTo>
                      <a:cubicBezTo>
                        <a:pt x="97" y="32"/>
                        <a:pt x="96" y="35"/>
                        <a:pt x="93" y="36"/>
                      </a:cubicBezTo>
                      <a:cubicBezTo>
                        <a:pt x="91" y="38"/>
                        <a:pt x="89" y="38"/>
                        <a:pt x="87" y="39"/>
                      </a:cubicBezTo>
                      <a:cubicBezTo>
                        <a:pt x="84" y="41"/>
                        <a:pt x="83" y="45"/>
                        <a:pt x="79" y="46"/>
                      </a:cubicBezTo>
                      <a:cubicBezTo>
                        <a:pt x="76" y="48"/>
                        <a:pt x="72" y="45"/>
                        <a:pt x="69" y="46"/>
                      </a:cubicBezTo>
                      <a:cubicBezTo>
                        <a:pt x="68" y="47"/>
                        <a:pt x="70" y="50"/>
                        <a:pt x="69" y="51"/>
                      </a:cubicBezTo>
                      <a:cubicBezTo>
                        <a:pt x="67" y="53"/>
                        <a:pt x="64" y="54"/>
                        <a:pt x="61" y="55"/>
                      </a:cubicBezTo>
                      <a:cubicBezTo>
                        <a:pt x="59" y="55"/>
                        <a:pt x="56" y="54"/>
                        <a:pt x="54" y="55"/>
                      </a:cubicBezTo>
                      <a:cubicBezTo>
                        <a:pt x="52" y="57"/>
                        <a:pt x="52" y="61"/>
                        <a:pt x="51" y="64"/>
                      </a:cubicBezTo>
                      <a:cubicBezTo>
                        <a:pt x="50" y="66"/>
                        <a:pt x="50" y="70"/>
                        <a:pt x="47" y="71"/>
                      </a:cubicBezTo>
                      <a:cubicBezTo>
                        <a:pt x="46" y="72"/>
                        <a:pt x="44" y="68"/>
                        <a:pt x="42" y="68"/>
                      </a:cubicBezTo>
                      <a:cubicBezTo>
                        <a:pt x="41" y="68"/>
                        <a:pt x="42" y="70"/>
                        <a:pt x="42" y="71"/>
                      </a:cubicBezTo>
                      <a:cubicBezTo>
                        <a:pt x="43" y="73"/>
                        <a:pt x="47" y="76"/>
                        <a:pt x="45" y="77"/>
                      </a:cubicBezTo>
                      <a:cubicBezTo>
                        <a:pt x="44" y="79"/>
                        <a:pt x="40" y="74"/>
                        <a:pt x="38" y="76"/>
                      </a:cubicBezTo>
                      <a:cubicBezTo>
                        <a:pt x="36" y="77"/>
                        <a:pt x="42" y="79"/>
                        <a:pt x="41" y="81"/>
                      </a:cubicBezTo>
                      <a:cubicBezTo>
                        <a:pt x="39" y="84"/>
                        <a:pt x="36" y="85"/>
                        <a:pt x="32" y="86"/>
                      </a:cubicBezTo>
                      <a:cubicBezTo>
                        <a:pt x="29" y="86"/>
                        <a:pt x="26" y="83"/>
                        <a:pt x="22" y="82"/>
                      </a:cubicBezTo>
                      <a:cubicBezTo>
                        <a:pt x="18" y="82"/>
                        <a:pt x="14" y="82"/>
                        <a:pt x="10" y="82"/>
                      </a:cubicBezTo>
                      <a:cubicBezTo>
                        <a:pt x="9" y="82"/>
                        <a:pt x="6" y="83"/>
                        <a:pt x="6" y="82"/>
                      </a:cubicBezTo>
                      <a:cubicBezTo>
                        <a:pt x="7" y="80"/>
                        <a:pt x="13" y="79"/>
                        <a:pt x="11" y="78"/>
                      </a:cubicBezTo>
                      <a:cubicBezTo>
                        <a:pt x="8" y="76"/>
                        <a:pt x="3" y="81"/>
                        <a:pt x="1" y="79"/>
                      </a:cubicBezTo>
                      <a:cubicBezTo>
                        <a:pt x="0" y="76"/>
                        <a:pt x="6" y="74"/>
                        <a:pt x="8" y="72"/>
                      </a:cubicBezTo>
                      <a:cubicBezTo>
                        <a:pt x="10" y="70"/>
                        <a:pt x="11" y="68"/>
                        <a:pt x="14" y="67"/>
                      </a:cubicBezTo>
                      <a:cubicBezTo>
                        <a:pt x="16" y="67"/>
                        <a:pt x="19" y="71"/>
                        <a:pt x="20" y="69"/>
                      </a:cubicBezTo>
                      <a:cubicBezTo>
                        <a:pt x="20" y="67"/>
                        <a:pt x="14" y="66"/>
                        <a:pt x="15" y="64"/>
                      </a:cubicBezTo>
                      <a:cubicBezTo>
                        <a:pt x="18" y="61"/>
                        <a:pt x="24" y="64"/>
                        <a:pt x="26" y="61"/>
                      </a:cubicBezTo>
                      <a:cubicBezTo>
                        <a:pt x="27" y="58"/>
                        <a:pt x="17" y="61"/>
                        <a:pt x="17" y="58"/>
                      </a:cubicBezTo>
                      <a:cubicBezTo>
                        <a:pt x="17" y="55"/>
                        <a:pt x="24" y="57"/>
                        <a:pt x="26" y="55"/>
                      </a:cubicBezTo>
                      <a:cubicBezTo>
                        <a:pt x="27" y="54"/>
                        <a:pt x="22" y="54"/>
                        <a:pt x="21" y="53"/>
                      </a:cubicBezTo>
                      <a:cubicBezTo>
                        <a:pt x="20" y="52"/>
                        <a:pt x="21" y="51"/>
                        <a:pt x="21" y="50"/>
                      </a:cubicBezTo>
                      <a:cubicBezTo>
                        <a:pt x="19" y="47"/>
                        <a:pt x="16" y="46"/>
                        <a:pt x="15" y="44"/>
                      </a:cubicBezTo>
                      <a:cubicBezTo>
                        <a:pt x="15" y="43"/>
                        <a:pt x="17" y="44"/>
                        <a:pt x="18" y="44"/>
                      </a:cubicBezTo>
                      <a:cubicBezTo>
                        <a:pt x="19" y="45"/>
                        <a:pt x="20" y="47"/>
                        <a:pt x="21" y="47"/>
                      </a:cubicBezTo>
                      <a:cubicBezTo>
                        <a:pt x="24" y="47"/>
                        <a:pt x="26" y="44"/>
                        <a:pt x="29" y="44"/>
                      </a:cubicBezTo>
                      <a:cubicBezTo>
                        <a:pt x="32" y="43"/>
                        <a:pt x="35" y="45"/>
                        <a:pt x="38" y="44"/>
                      </a:cubicBezTo>
                      <a:cubicBezTo>
                        <a:pt x="39" y="43"/>
                        <a:pt x="39" y="40"/>
                        <a:pt x="40" y="38"/>
                      </a:cubicBezTo>
                      <a:cubicBezTo>
                        <a:pt x="40" y="36"/>
                        <a:pt x="39" y="34"/>
                        <a:pt x="40" y="33"/>
                      </a:cubicBezTo>
                      <a:cubicBezTo>
                        <a:pt x="43" y="32"/>
                        <a:pt x="46" y="35"/>
                        <a:pt x="48" y="34"/>
                      </a:cubicBezTo>
                      <a:cubicBezTo>
                        <a:pt x="50" y="33"/>
                        <a:pt x="49" y="30"/>
                        <a:pt x="51" y="29"/>
                      </a:cubicBezTo>
                      <a:cubicBezTo>
                        <a:pt x="54" y="28"/>
                        <a:pt x="58" y="28"/>
                        <a:pt x="61" y="26"/>
                      </a:cubicBezTo>
                      <a:cubicBezTo>
                        <a:pt x="62" y="26"/>
                        <a:pt x="62" y="24"/>
                        <a:pt x="64" y="24"/>
                      </a:cubicBezTo>
                      <a:cubicBezTo>
                        <a:pt x="65" y="23"/>
                        <a:pt x="67" y="26"/>
                        <a:pt x="68" y="25"/>
                      </a:cubicBezTo>
                      <a:cubicBezTo>
                        <a:pt x="69" y="24"/>
                        <a:pt x="67" y="21"/>
                        <a:pt x="69" y="21"/>
                      </a:cubicBezTo>
                      <a:cubicBezTo>
                        <a:pt x="74" y="19"/>
                        <a:pt x="80" y="20"/>
                        <a:pt x="85" y="21"/>
                      </a:cubicBezTo>
                      <a:cubicBezTo>
                        <a:pt x="86" y="21"/>
                        <a:pt x="86" y="23"/>
                        <a:pt x="87" y="23"/>
                      </a:cubicBezTo>
                      <a:cubicBezTo>
                        <a:pt x="89" y="23"/>
                        <a:pt x="89" y="21"/>
                        <a:pt x="91" y="20"/>
                      </a:cubicBezTo>
                      <a:cubicBezTo>
                        <a:pt x="94" y="19"/>
                        <a:pt x="97" y="19"/>
                        <a:pt x="100" y="19"/>
                      </a:cubicBezTo>
                      <a:cubicBezTo>
                        <a:pt x="103" y="19"/>
                        <a:pt x="106" y="20"/>
                        <a:pt x="109" y="19"/>
                      </a:cubicBezTo>
                      <a:cubicBezTo>
                        <a:pt x="111" y="18"/>
                        <a:pt x="110" y="15"/>
                        <a:pt x="112" y="14"/>
                      </a:cubicBezTo>
                      <a:cubicBezTo>
                        <a:pt x="114" y="13"/>
                        <a:pt x="118" y="13"/>
                        <a:pt x="120" y="12"/>
                      </a:cubicBezTo>
                      <a:cubicBezTo>
                        <a:pt x="121" y="11"/>
                        <a:pt x="120" y="8"/>
                        <a:pt x="121" y="7"/>
                      </a:cubicBezTo>
                      <a:cubicBezTo>
                        <a:pt x="126" y="4"/>
                        <a:pt x="132" y="2"/>
                        <a:pt x="138" y="1"/>
                      </a:cubicBezTo>
                      <a:cubicBezTo>
                        <a:pt x="140" y="0"/>
                        <a:pt x="143" y="3"/>
                        <a:pt x="146" y="4"/>
                      </a:cubicBezTo>
                      <a:cubicBezTo>
                        <a:pt x="147" y="4"/>
                        <a:pt x="149" y="4"/>
                        <a:pt x="151" y="5"/>
                      </a:cubicBezTo>
                      <a:cubicBezTo>
                        <a:pt x="152" y="6"/>
                        <a:pt x="153" y="8"/>
                        <a:pt x="154" y="10"/>
                      </a:cubicBezTo>
                      <a:cubicBezTo>
                        <a:pt x="154" y="11"/>
                        <a:pt x="154" y="12"/>
                        <a:pt x="153" y="1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5" name="Freeform 3152"/>
                <p:cNvSpPr>
                  <a:spLocks noChangeAspect="1"/>
                </p:cNvSpPr>
                <p:nvPr/>
              </p:nvSpPr>
              <p:spPr bwMode="auto">
                <a:xfrm>
                  <a:off x="5611813" y="1849438"/>
                  <a:ext cx="125413" cy="122238"/>
                </a:xfrm>
                <a:custGeom>
                  <a:avLst/>
                  <a:gdLst>
                    <a:gd name="T0" fmla="*/ 59 w 66"/>
                    <a:gd name="T1" fmla="*/ 7 h 64"/>
                    <a:gd name="T2" fmla="*/ 54 w 66"/>
                    <a:gd name="T3" fmla="*/ 11 h 64"/>
                    <a:gd name="T4" fmla="*/ 55 w 66"/>
                    <a:gd name="T5" fmla="*/ 13 h 64"/>
                    <a:gd name="T6" fmla="*/ 48 w 66"/>
                    <a:gd name="T7" fmla="*/ 13 h 64"/>
                    <a:gd name="T8" fmla="*/ 51 w 66"/>
                    <a:gd name="T9" fmla="*/ 18 h 64"/>
                    <a:gd name="T10" fmla="*/ 51 w 66"/>
                    <a:gd name="T11" fmla="*/ 30 h 64"/>
                    <a:gd name="T12" fmla="*/ 53 w 66"/>
                    <a:gd name="T13" fmla="*/ 48 h 64"/>
                    <a:gd name="T14" fmla="*/ 75 w 66"/>
                    <a:gd name="T15" fmla="*/ 67 h 64"/>
                    <a:gd name="T16" fmla="*/ 79 w 66"/>
                    <a:gd name="T17" fmla="*/ 72 h 64"/>
                    <a:gd name="T18" fmla="*/ 74 w 66"/>
                    <a:gd name="T19" fmla="*/ 75 h 64"/>
                    <a:gd name="T20" fmla="*/ 67 w 66"/>
                    <a:gd name="T21" fmla="*/ 71 h 64"/>
                    <a:gd name="T22" fmla="*/ 65 w 66"/>
                    <a:gd name="T23" fmla="*/ 75 h 64"/>
                    <a:gd name="T24" fmla="*/ 56 w 66"/>
                    <a:gd name="T25" fmla="*/ 75 h 64"/>
                    <a:gd name="T26" fmla="*/ 51 w 66"/>
                    <a:gd name="T27" fmla="*/ 69 h 64"/>
                    <a:gd name="T28" fmla="*/ 48 w 66"/>
                    <a:gd name="T29" fmla="*/ 69 h 64"/>
                    <a:gd name="T30" fmla="*/ 53 w 66"/>
                    <a:gd name="T31" fmla="*/ 75 h 64"/>
                    <a:gd name="T32" fmla="*/ 48 w 66"/>
                    <a:gd name="T33" fmla="*/ 76 h 64"/>
                    <a:gd name="T34" fmla="*/ 43 w 66"/>
                    <a:gd name="T35" fmla="*/ 71 h 64"/>
                    <a:gd name="T36" fmla="*/ 29 w 66"/>
                    <a:gd name="T37" fmla="*/ 71 h 64"/>
                    <a:gd name="T38" fmla="*/ 31 w 66"/>
                    <a:gd name="T39" fmla="*/ 66 h 64"/>
                    <a:gd name="T40" fmla="*/ 30 w 66"/>
                    <a:gd name="T41" fmla="*/ 61 h 64"/>
                    <a:gd name="T42" fmla="*/ 36 w 66"/>
                    <a:gd name="T43" fmla="*/ 59 h 64"/>
                    <a:gd name="T44" fmla="*/ 30 w 66"/>
                    <a:gd name="T45" fmla="*/ 57 h 64"/>
                    <a:gd name="T46" fmla="*/ 25 w 66"/>
                    <a:gd name="T47" fmla="*/ 51 h 64"/>
                    <a:gd name="T48" fmla="*/ 18 w 66"/>
                    <a:gd name="T49" fmla="*/ 52 h 64"/>
                    <a:gd name="T50" fmla="*/ 14 w 66"/>
                    <a:gd name="T51" fmla="*/ 46 h 64"/>
                    <a:gd name="T52" fmla="*/ 10 w 66"/>
                    <a:gd name="T53" fmla="*/ 48 h 64"/>
                    <a:gd name="T54" fmla="*/ 2 w 66"/>
                    <a:gd name="T55" fmla="*/ 47 h 64"/>
                    <a:gd name="T56" fmla="*/ 1 w 66"/>
                    <a:gd name="T57" fmla="*/ 35 h 64"/>
                    <a:gd name="T58" fmla="*/ 7 w 66"/>
                    <a:gd name="T59" fmla="*/ 35 h 64"/>
                    <a:gd name="T60" fmla="*/ 10 w 66"/>
                    <a:gd name="T61" fmla="*/ 37 h 64"/>
                    <a:gd name="T62" fmla="*/ 12 w 66"/>
                    <a:gd name="T63" fmla="*/ 25 h 64"/>
                    <a:gd name="T64" fmla="*/ 13 w 66"/>
                    <a:gd name="T65" fmla="*/ 16 h 64"/>
                    <a:gd name="T66" fmla="*/ 19 w 66"/>
                    <a:gd name="T67" fmla="*/ 6 h 64"/>
                    <a:gd name="T68" fmla="*/ 24 w 66"/>
                    <a:gd name="T69" fmla="*/ 2 h 64"/>
                    <a:gd name="T70" fmla="*/ 36 w 66"/>
                    <a:gd name="T71" fmla="*/ 0 h 64"/>
                    <a:gd name="T72" fmla="*/ 47 w 66"/>
                    <a:gd name="T73" fmla="*/ 2 h 64"/>
                    <a:gd name="T74" fmla="*/ 59 w 66"/>
                    <a:gd name="T75" fmla="*/ 7 h 6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66"/>
                    <a:gd name="T115" fmla="*/ 0 h 64"/>
                    <a:gd name="T116" fmla="*/ 66 w 66"/>
                    <a:gd name="T117" fmla="*/ 64 h 6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66" h="64">
                      <a:moveTo>
                        <a:pt x="49" y="6"/>
                      </a:moveTo>
                      <a:cubicBezTo>
                        <a:pt x="50" y="7"/>
                        <a:pt x="46" y="7"/>
                        <a:pt x="45" y="9"/>
                      </a:cubicBezTo>
                      <a:cubicBezTo>
                        <a:pt x="45" y="9"/>
                        <a:pt x="46" y="11"/>
                        <a:pt x="46" y="11"/>
                      </a:cubicBezTo>
                      <a:cubicBezTo>
                        <a:pt x="44" y="12"/>
                        <a:pt x="41" y="9"/>
                        <a:pt x="40" y="11"/>
                      </a:cubicBezTo>
                      <a:cubicBezTo>
                        <a:pt x="39" y="12"/>
                        <a:pt x="43" y="13"/>
                        <a:pt x="43" y="15"/>
                      </a:cubicBezTo>
                      <a:cubicBezTo>
                        <a:pt x="44" y="18"/>
                        <a:pt x="42" y="22"/>
                        <a:pt x="43" y="25"/>
                      </a:cubicBezTo>
                      <a:cubicBezTo>
                        <a:pt x="43" y="30"/>
                        <a:pt x="41" y="36"/>
                        <a:pt x="44" y="40"/>
                      </a:cubicBezTo>
                      <a:cubicBezTo>
                        <a:pt x="49" y="47"/>
                        <a:pt x="57" y="51"/>
                        <a:pt x="63" y="56"/>
                      </a:cubicBezTo>
                      <a:cubicBezTo>
                        <a:pt x="64" y="57"/>
                        <a:pt x="66" y="58"/>
                        <a:pt x="66" y="60"/>
                      </a:cubicBezTo>
                      <a:cubicBezTo>
                        <a:pt x="66" y="62"/>
                        <a:pt x="64" y="63"/>
                        <a:pt x="62" y="62"/>
                      </a:cubicBezTo>
                      <a:cubicBezTo>
                        <a:pt x="60" y="62"/>
                        <a:pt x="58" y="59"/>
                        <a:pt x="56" y="59"/>
                      </a:cubicBezTo>
                      <a:cubicBezTo>
                        <a:pt x="55" y="59"/>
                        <a:pt x="55" y="62"/>
                        <a:pt x="54" y="62"/>
                      </a:cubicBezTo>
                      <a:cubicBezTo>
                        <a:pt x="52" y="63"/>
                        <a:pt x="49" y="63"/>
                        <a:pt x="47" y="62"/>
                      </a:cubicBezTo>
                      <a:cubicBezTo>
                        <a:pt x="46" y="61"/>
                        <a:pt x="45" y="58"/>
                        <a:pt x="43" y="57"/>
                      </a:cubicBezTo>
                      <a:cubicBezTo>
                        <a:pt x="42" y="56"/>
                        <a:pt x="40" y="56"/>
                        <a:pt x="40" y="57"/>
                      </a:cubicBezTo>
                      <a:cubicBezTo>
                        <a:pt x="40" y="59"/>
                        <a:pt x="44" y="60"/>
                        <a:pt x="44" y="62"/>
                      </a:cubicBezTo>
                      <a:cubicBezTo>
                        <a:pt x="44" y="64"/>
                        <a:pt x="41" y="64"/>
                        <a:pt x="40" y="63"/>
                      </a:cubicBezTo>
                      <a:cubicBezTo>
                        <a:pt x="38" y="63"/>
                        <a:pt x="38" y="59"/>
                        <a:pt x="36" y="59"/>
                      </a:cubicBezTo>
                      <a:cubicBezTo>
                        <a:pt x="32" y="57"/>
                        <a:pt x="28" y="60"/>
                        <a:pt x="24" y="59"/>
                      </a:cubicBezTo>
                      <a:cubicBezTo>
                        <a:pt x="23" y="58"/>
                        <a:pt x="26" y="56"/>
                        <a:pt x="26" y="55"/>
                      </a:cubicBezTo>
                      <a:cubicBezTo>
                        <a:pt x="26" y="54"/>
                        <a:pt x="24" y="52"/>
                        <a:pt x="25" y="51"/>
                      </a:cubicBezTo>
                      <a:cubicBezTo>
                        <a:pt x="26" y="49"/>
                        <a:pt x="30" y="51"/>
                        <a:pt x="30" y="49"/>
                      </a:cubicBezTo>
                      <a:cubicBezTo>
                        <a:pt x="30" y="47"/>
                        <a:pt x="26" y="48"/>
                        <a:pt x="25" y="47"/>
                      </a:cubicBezTo>
                      <a:cubicBezTo>
                        <a:pt x="24" y="45"/>
                        <a:pt x="23" y="42"/>
                        <a:pt x="21" y="42"/>
                      </a:cubicBezTo>
                      <a:cubicBezTo>
                        <a:pt x="20" y="41"/>
                        <a:pt x="17" y="43"/>
                        <a:pt x="15" y="43"/>
                      </a:cubicBezTo>
                      <a:cubicBezTo>
                        <a:pt x="14" y="42"/>
                        <a:pt x="14" y="39"/>
                        <a:pt x="12" y="38"/>
                      </a:cubicBezTo>
                      <a:cubicBezTo>
                        <a:pt x="11" y="38"/>
                        <a:pt x="9" y="39"/>
                        <a:pt x="8" y="40"/>
                      </a:cubicBezTo>
                      <a:cubicBezTo>
                        <a:pt x="6" y="40"/>
                        <a:pt x="3" y="41"/>
                        <a:pt x="2" y="39"/>
                      </a:cubicBezTo>
                      <a:cubicBezTo>
                        <a:pt x="0" y="36"/>
                        <a:pt x="0" y="32"/>
                        <a:pt x="1" y="29"/>
                      </a:cubicBezTo>
                      <a:cubicBezTo>
                        <a:pt x="2" y="27"/>
                        <a:pt x="5" y="28"/>
                        <a:pt x="6" y="29"/>
                      </a:cubicBezTo>
                      <a:cubicBezTo>
                        <a:pt x="7" y="29"/>
                        <a:pt x="7" y="32"/>
                        <a:pt x="8" y="31"/>
                      </a:cubicBezTo>
                      <a:cubicBezTo>
                        <a:pt x="9" y="28"/>
                        <a:pt x="9" y="24"/>
                        <a:pt x="10" y="21"/>
                      </a:cubicBezTo>
                      <a:cubicBezTo>
                        <a:pt x="10" y="19"/>
                        <a:pt x="10" y="16"/>
                        <a:pt x="11" y="13"/>
                      </a:cubicBezTo>
                      <a:cubicBezTo>
                        <a:pt x="12" y="10"/>
                        <a:pt x="14" y="8"/>
                        <a:pt x="16" y="5"/>
                      </a:cubicBezTo>
                      <a:cubicBezTo>
                        <a:pt x="17" y="4"/>
                        <a:pt x="18" y="2"/>
                        <a:pt x="20" y="2"/>
                      </a:cubicBezTo>
                      <a:cubicBezTo>
                        <a:pt x="23" y="1"/>
                        <a:pt x="26" y="0"/>
                        <a:pt x="30" y="0"/>
                      </a:cubicBezTo>
                      <a:cubicBezTo>
                        <a:pt x="33" y="0"/>
                        <a:pt x="36" y="1"/>
                        <a:pt x="39" y="2"/>
                      </a:cubicBezTo>
                      <a:cubicBezTo>
                        <a:pt x="43" y="3"/>
                        <a:pt x="47" y="3"/>
                        <a:pt x="49" y="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6" name="Freeform 3153"/>
                <p:cNvSpPr>
                  <a:spLocks noChangeAspect="1"/>
                </p:cNvSpPr>
                <p:nvPr/>
              </p:nvSpPr>
              <p:spPr bwMode="auto">
                <a:xfrm>
                  <a:off x="5630863" y="1933575"/>
                  <a:ext cx="17463" cy="20638"/>
                </a:xfrm>
                <a:custGeom>
                  <a:avLst/>
                  <a:gdLst>
                    <a:gd name="T0" fmla="*/ 2 w 9"/>
                    <a:gd name="T1" fmla="*/ 1 h 11"/>
                    <a:gd name="T2" fmla="*/ 1 w 9"/>
                    <a:gd name="T3" fmla="*/ 2 h 11"/>
                    <a:gd name="T4" fmla="*/ 10 w 9"/>
                    <a:gd name="T5" fmla="*/ 12 h 11"/>
                    <a:gd name="T6" fmla="*/ 11 w 9"/>
                    <a:gd name="T7" fmla="*/ 8 h 11"/>
                    <a:gd name="T8" fmla="*/ 7 w 9"/>
                    <a:gd name="T9" fmla="*/ 4 h 11"/>
                    <a:gd name="T10" fmla="*/ 2 w 9"/>
                    <a:gd name="T11" fmla="*/ 1 h 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1"/>
                    <a:gd name="T20" fmla="*/ 9 w 9"/>
                    <a:gd name="T21" fmla="*/ 11 h 1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1">
                      <a:moveTo>
                        <a:pt x="2" y="1"/>
                      </a:moveTo>
                      <a:cubicBezTo>
                        <a:pt x="1" y="0"/>
                        <a:pt x="0" y="2"/>
                        <a:pt x="1" y="2"/>
                      </a:cubicBezTo>
                      <a:cubicBezTo>
                        <a:pt x="3" y="5"/>
                        <a:pt x="5" y="8"/>
                        <a:pt x="8" y="10"/>
                      </a:cubicBezTo>
                      <a:cubicBezTo>
                        <a:pt x="9" y="11"/>
                        <a:pt x="9" y="8"/>
                        <a:pt x="9" y="7"/>
                      </a:cubicBezTo>
                      <a:cubicBezTo>
                        <a:pt x="8" y="6"/>
                        <a:pt x="7" y="4"/>
                        <a:pt x="6" y="3"/>
                      </a:cubicBezTo>
                      <a:cubicBezTo>
                        <a:pt x="5" y="2"/>
                        <a:pt x="3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7" name="Freeform 3154"/>
                <p:cNvSpPr>
                  <a:spLocks noChangeAspect="1"/>
                </p:cNvSpPr>
                <p:nvPr/>
              </p:nvSpPr>
              <p:spPr bwMode="auto">
                <a:xfrm>
                  <a:off x="1314450" y="2352675"/>
                  <a:ext cx="15875" cy="12700"/>
                </a:xfrm>
                <a:custGeom>
                  <a:avLst/>
                  <a:gdLst>
                    <a:gd name="T0" fmla="*/ 6 w 8"/>
                    <a:gd name="T1" fmla="*/ 6 h 7"/>
                    <a:gd name="T2" fmla="*/ 1 w 8"/>
                    <a:gd name="T3" fmla="*/ 7 h 7"/>
                    <a:gd name="T4" fmla="*/ 3 w 8"/>
                    <a:gd name="T5" fmla="*/ 3 h 7"/>
                    <a:gd name="T6" fmla="*/ 9 w 8"/>
                    <a:gd name="T7" fmla="*/ 1 h 7"/>
                    <a:gd name="T8" fmla="*/ 6 w 8"/>
                    <a:gd name="T9" fmla="*/ 6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5" y="5"/>
                      </a:moveTo>
                      <a:cubicBezTo>
                        <a:pt x="4" y="6"/>
                        <a:pt x="2" y="7"/>
                        <a:pt x="1" y="6"/>
                      </a:cubicBezTo>
                      <a:cubicBezTo>
                        <a:pt x="0" y="5"/>
                        <a:pt x="1" y="4"/>
                        <a:pt x="2" y="3"/>
                      </a:cubicBezTo>
                      <a:cubicBezTo>
                        <a:pt x="4" y="2"/>
                        <a:pt x="6" y="0"/>
                        <a:pt x="7" y="1"/>
                      </a:cubicBezTo>
                      <a:cubicBezTo>
                        <a:pt x="8" y="2"/>
                        <a:pt x="6" y="4"/>
                        <a:pt x="5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8" name="Freeform 3155"/>
                <p:cNvSpPr>
                  <a:spLocks noChangeAspect="1"/>
                </p:cNvSpPr>
                <p:nvPr/>
              </p:nvSpPr>
              <p:spPr bwMode="auto">
                <a:xfrm>
                  <a:off x="4173538" y="1644650"/>
                  <a:ext cx="9525" cy="14288"/>
                </a:xfrm>
                <a:custGeom>
                  <a:avLst/>
                  <a:gdLst>
                    <a:gd name="T0" fmla="*/ 4 w 5"/>
                    <a:gd name="T1" fmla="*/ 6 h 7"/>
                    <a:gd name="T2" fmla="*/ 1 w 5"/>
                    <a:gd name="T3" fmla="*/ 9 h 7"/>
                    <a:gd name="T4" fmla="*/ 1 w 5"/>
                    <a:gd name="T5" fmla="*/ 4 h 7"/>
                    <a:gd name="T6" fmla="*/ 5 w 5"/>
                    <a:gd name="T7" fmla="*/ 1 h 7"/>
                    <a:gd name="T8" fmla="*/ 4 w 5"/>
                    <a:gd name="T9" fmla="*/ 6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7"/>
                    <a:gd name="T17" fmla="*/ 5 w 5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7">
                      <a:moveTo>
                        <a:pt x="3" y="5"/>
                      </a:moveTo>
                      <a:cubicBezTo>
                        <a:pt x="3" y="6"/>
                        <a:pt x="1" y="7"/>
                        <a:pt x="1" y="7"/>
                      </a:cubicBezTo>
                      <a:cubicBezTo>
                        <a:pt x="0" y="6"/>
                        <a:pt x="0" y="4"/>
                        <a:pt x="1" y="3"/>
                      </a:cubicBezTo>
                      <a:cubicBezTo>
                        <a:pt x="2" y="2"/>
                        <a:pt x="3" y="0"/>
                        <a:pt x="4" y="1"/>
                      </a:cubicBezTo>
                      <a:cubicBezTo>
                        <a:pt x="5" y="2"/>
                        <a:pt x="4" y="4"/>
                        <a:pt x="3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79" name="Freeform 3156"/>
                <p:cNvSpPr>
                  <a:spLocks noChangeAspect="1"/>
                </p:cNvSpPr>
                <p:nvPr/>
              </p:nvSpPr>
              <p:spPr bwMode="auto">
                <a:xfrm>
                  <a:off x="4121150" y="1441450"/>
                  <a:ext cx="19050" cy="17463"/>
                </a:xfrm>
                <a:custGeom>
                  <a:avLst/>
                  <a:gdLst>
                    <a:gd name="T0" fmla="*/ 8 w 10"/>
                    <a:gd name="T1" fmla="*/ 5 h 9"/>
                    <a:gd name="T2" fmla="*/ 12 w 10"/>
                    <a:gd name="T3" fmla="*/ 11 h 9"/>
                    <a:gd name="T4" fmla="*/ 5 w 10"/>
                    <a:gd name="T5" fmla="*/ 7 h 9"/>
                    <a:gd name="T6" fmla="*/ 1 w 10"/>
                    <a:gd name="T7" fmla="*/ 0 h 9"/>
                    <a:gd name="T8" fmla="*/ 8 w 10"/>
                    <a:gd name="T9" fmla="*/ 5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"/>
                    <a:gd name="T16" fmla="*/ 0 h 9"/>
                    <a:gd name="T17" fmla="*/ 10 w 10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" h="9">
                      <a:moveTo>
                        <a:pt x="7" y="4"/>
                      </a:moveTo>
                      <a:cubicBezTo>
                        <a:pt x="8" y="5"/>
                        <a:pt x="10" y="8"/>
                        <a:pt x="10" y="9"/>
                      </a:cubicBezTo>
                      <a:cubicBezTo>
                        <a:pt x="9" y="9"/>
                        <a:pt x="5" y="7"/>
                        <a:pt x="4" y="6"/>
                      </a:cubicBezTo>
                      <a:cubicBezTo>
                        <a:pt x="2" y="4"/>
                        <a:pt x="0" y="0"/>
                        <a:pt x="1" y="0"/>
                      </a:cubicBezTo>
                      <a:cubicBezTo>
                        <a:pt x="2" y="0"/>
                        <a:pt x="5" y="3"/>
                        <a:pt x="7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0" name="Freeform 3157"/>
                <p:cNvSpPr>
                  <a:spLocks noChangeAspect="1"/>
                </p:cNvSpPr>
                <p:nvPr/>
              </p:nvSpPr>
              <p:spPr bwMode="auto">
                <a:xfrm>
                  <a:off x="2786063" y="3665538"/>
                  <a:ext cx="9525" cy="6350"/>
                </a:xfrm>
                <a:custGeom>
                  <a:avLst/>
                  <a:gdLst>
                    <a:gd name="T0" fmla="*/ 5 w 5"/>
                    <a:gd name="T1" fmla="*/ 2 h 4"/>
                    <a:gd name="T2" fmla="*/ 6 w 5"/>
                    <a:gd name="T3" fmla="*/ 4 h 4"/>
                    <a:gd name="T4" fmla="*/ 2 w 5"/>
                    <a:gd name="T5" fmla="*/ 3 h 4"/>
                    <a:gd name="T6" fmla="*/ 1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5" y="3"/>
                        <a:pt x="5" y="4"/>
                      </a:cubicBezTo>
                      <a:cubicBezTo>
                        <a:pt x="4" y="4"/>
                        <a:pt x="3" y="3"/>
                        <a:pt x="2" y="3"/>
                      </a:cubicBez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1" name="Freeform 3158"/>
                <p:cNvSpPr>
                  <a:spLocks noChangeAspect="1"/>
                </p:cNvSpPr>
                <p:nvPr/>
              </p:nvSpPr>
              <p:spPr bwMode="auto">
                <a:xfrm>
                  <a:off x="6430963" y="1728788"/>
                  <a:ext cx="6350" cy="12700"/>
                </a:xfrm>
                <a:custGeom>
                  <a:avLst/>
                  <a:gdLst>
                    <a:gd name="T0" fmla="*/ 3 w 3"/>
                    <a:gd name="T1" fmla="*/ 5 h 7"/>
                    <a:gd name="T2" fmla="*/ 1 w 3"/>
                    <a:gd name="T3" fmla="*/ 8 h 7"/>
                    <a:gd name="T4" fmla="*/ 0 w 3"/>
                    <a:gd name="T5" fmla="*/ 5 h 7"/>
                    <a:gd name="T6" fmla="*/ 1 w 3"/>
                    <a:gd name="T7" fmla="*/ 1 h 7"/>
                    <a:gd name="T8" fmla="*/ 3 w 3"/>
                    <a:gd name="T9" fmla="*/ 5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7"/>
                    <a:gd name="T17" fmla="*/ 3 w 3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7">
                      <a:moveTo>
                        <a:pt x="2" y="4"/>
                      </a:moveTo>
                      <a:cubicBezTo>
                        <a:pt x="2" y="5"/>
                        <a:pt x="2" y="7"/>
                        <a:pt x="1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ubicBezTo>
                        <a:pt x="0" y="3"/>
                        <a:pt x="0" y="0"/>
                        <a:pt x="1" y="1"/>
                      </a:cubicBezTo>
                      <a:cubicBezTo>
                        <a:pt x="3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2" name="Freeform 3159"/>
                <p:cNvSpPr>
                  <a:spLocks noChangeAspect="1"/>
                </p:cNvSpPr>
                <p:nvPr/>
              </p:nvSpPr>
              <p:spPr bwMode="auto">
                <a:xfrm>
                  <a:off x="6097588" y="1839913"/>
                  <a:ext cx="9525" cy="4763"/>
                </a:xfrm>
                <a:custGeom>
                  <a:avLst/>
                  <a:gdLst>
                    <a:gd name="T0" fmla="*/ 2 w 5"/>
                    <a:gd name="T1" fmla="*/ 3 h 3"/>
                    <a:gd name="T2" fmla="*/ 1 w 5"/>
                    <a:gd name="T3" fmla="*/ 3 h 3"/>
                    <a:gd name="T4" fmla="*/ 2 w 5"/>
                    <a:gd name="T5" fmla="*/ 1 h 3"/>
                    <a:gd name="T6" fmla="*/ 6 w 5"/>
                    <a:gd name="T7" fmla="*/ 1 h 3"/>
                    <a:gd name="T8" fmla="*/ 2 w 5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2" y="3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3" y="1"/>
                        <a:pt x="5" y="0"/>
                        <a:pt x="5" y="1"/>
                      </a:cubicBezTo>
                      <a:cubicBezTo>
                        <a:pt x="5" y="2"/>
                        <a:pt x="3" y="3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3" name="Freeform 3160"/>
                <p:cNvSpPr>
                  <a:spLocks noChangeAspect="1"/>
                </p:cNvSpPr>
                <p:nvPr/>
              </p:nvSpPr>
              <p:spPr bwMode="auto">
                <a:xfrm>
                  <a:off x="7434263" y="4056063"/>
                  <a:ext cx="6350" cy="6350"/>
                </a:xfrm>
                <a:custGeom>
                  <a:avLst/>
                  <a:gdLst>
                    <a:gd name="T0" fmla="*/ 2 w 4"/>
                    <a:gd name="T1" fmla="*/ 3 h 4"/>
                    <a:gd name="T2" fmla="*/ 0 w 4"/>
                    <a:gd name="T3" fmla="*/ 3 h 4"/>
                    <a:gd name="T4" fmla="*/ 1 w 4"/>
                    <a:gd name="T5" fmla="*/ 1 h 4"/>
                    <a:gd name="T6" fmla="*/ 3 w 4"/>
                    <a:gd name="T7" fmla="*/ 0 h 4"/>
                    <a:gd name="T8" fmla="*/ 2 w 4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2" y="3"/>
                      </a:moveTo>
                      <a:cubicBezTo>
                        <a:pt x="1" y="3"/>
                        <a:pt x="0" y="4"/>
                        <a:pt x="0" y="3"/>
                      </a:cubicBezTo>
                      <a:cubicBezTo>
                        <a:pt x="0" y="3"/>
                        <a:pt x="0" y="2"/>
                        <a:pt x="1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4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4" name="Freeform 3161"/>
                <p:cNvSpPr>
                  <a:spLocks noChangeAspect="1"/>
                </p:cNvSpPr>
                <p:nvPr/>
              </p:nvSpPr>
              <p:spPr bwMode="auto">
                <a:xfrm>
                  <a:off x="1846263" y="3362325"/>
                  <a:ext cx="11113" cy="11113"/>
                </a:xfrm>
                <a:custGeom>
                  <a:avLst/>
                  <a:gdLst>
                    <a:gd name="T0" fmla="*/ 5 w 6"/>
                    <a:gd name="T1" fmla="*/ 4 h 6"/>
                    <a:gd name="T2" fmla="*/ 6 w 6"/>
                    <a:gd name="T3" fmla="*/ 7 h 6"/>
                    <a:gd name="T4" fmla="*/ 2 w 6"/>
                    <a:gd name="T5" fmla="*/ 5 h 6"/>
                    <a:gd name="T6" fmla="*/ 1 w 6"/>
                    <a:gd name="T7" fmla="*/ 0 h 6"/>
                    <a:gd name="T8" fmla="*/ 5 w 6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4" y="3"/>
                      </a:moveTo>
                      <a:cubicBezTo>
                        <a:pt x="5" y="4"/>
                        <a:pt x="6" y="6"/>
                        <a:pt x="5" y="6"/>
                      </a:cubicBezTo>
                      <a:cubicBezTo>
                        <a:pt x="4" y="6"/>
                        <a:pt x="3" y="5"/>
                        <a:pt x="2" y="4"/>
                      </a:cubicBezTo>
                      <a:cubicBezTo>
                        <a:pt x="2" y="2"/>
                        <a:pt x="0" y="0"/>
                        <a:pt x="1" y="0"/>
                      </a:cubicBezTo>
                      <a:cubicBezTo>
                        <a:pt x="2" y="0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5" name="Freeform 3162"/>
                <p:cNvSpPr>
                  <a:spLocks noChangeAspect="1"/>
                </p:cNvSpPr>
                <p:nvPr/>
              </p:nvSpPr>
              <p:spPr bwMode="auto">
                <a:xfrm>
                  <a:off x="1806575" y="3392488"/>
                  <a:ext cx="1588" cy="9525"/>
                </a:xfrm>
                <a:custGeom>
                  <a:avLst/>
                  <a:gdLst>
                    <a:gd name="T0" fmla="*/ 1 w 1"/>
                    <a:gd name="T1" fmla="*/ 4 h 5"/>
                    <a:gd name="T2" fmla="*/ 1 w 1"/>
                    <a:gd name="T3" fmla="*/ 6 h 5"/>
                    <a:gd name="T4" fmla="*/ 0 w 1"/>
                    <a:gd name="T5" fmla="*/ 4 h 5"/>
                    <a:gd name="T6" fmla="*/ 1 w 1"/>
                    <a:gd name="T7" fmla="*/ 1 h 5"/>
                    <a:gd name="T8" fmla="*/ 1 w 1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5"/>
                    <a:gd name="T17" fmla="*/ 1 w 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5">
                      <a:moveTo>
                        <a:pt x="1" y="3"/>
                      </a:move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6" name="Freeform 3163"/>
                <p:cNvSpPr>
                  <a:spLocks noChangeAspect="1"/>
                </p:cNvSpPr>
                <p:nvPr/>
              </p:nvSpPr>
              <p:spPr bwMode="auto">
                <a:xfrm>
                  <a:off x="1733550" y="3373438"/>
                  <a:ext cx="3175" cy="9525"/>
                </a:xfrm>
                <a:custGeom>
                  <a:avLst/>
                  <a:gdLst>
                    <a:gd name="T0" fmla="*/ 2 w 1"/>
                    <a:gd name="T1" fmla="*/ 4 h 5"/>
                    <a:gd name="T2" fmla="*/ 0 w 1"/>
                    <a:gd name="T3" fmla="*/ 6 h 5"/>
                    <a:gd name="T4" fmla="*/ 0 w 1"/>
                    <a:gd name="T5" fmla="*/ 4 h 5"/>
                    <a:gd name="T6" fmla="*/ 2 w 1"/>
                    <a:gd name="T7" fmla="*/ 0 h 5"/>
                    <a:gd name="T8" fmla="*/ 2 w 1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5"/>
                    <a:gd name="T17" fmla="*/ 1 w 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5">
                      <a:moveTo>
                        <a:pt x="1" y="3"/>
                      </a:moveTo>
                      <a:cubicBezTo>
                        <a:pt x="1" y="4"/>
                        <a:pt x="1" y="5"/>
                        <a:pt x="0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1" y="0"/>
                      </a:cubicBezTo>
                      <a:cubicBezTo>
                        <a:pt x="1" y="1"/>
                        <a:pt x="1" y="2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7" name="Freeform 3164"/>
                <p:cNvSpPr>
                  <a:spLocks noChangeAspect="1"/>
                </p:cNvSpPr>
                <p:nvPr/>
              </p:nvSpPr>
              <p:spPr bwMode="auto">
                <a:xfrm>
                  <a:off x="1738313" y="3278188"/>
                  <a:ext cx="7938" cy="9525"/>
                </a:xfrm>
                <a:custGeom>
                  <a:avLst/>
                  <a:gdLst>
                    <a:gd name="T0" fmla="*/ 3 w 4"/>
                    <a:gd name="T1" fmla="*/ 4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1 h 5"/>
                    <a:gd name="T8" fmla="*/ 3 w 4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5"/>
                    <a:gd name="T17" fmla="*/ 4 w 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5">
                      <a:moveTo>
                        <a:pt x="2" y="3"/>
                      </a:moveTo>
                      <a:cubicBezTo>
                        <a:pt x="1" y="4"/>
                        <a:pt x="0" y="5"/>
                        <a:pt x="0" y="4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2"/>
                        <a:pt x="3" y="0"/>
                        <a:pt x="3" y="1"/>
                      </a:cubicBezTo>
                      <a:cubicBezTo>
                        <a:pt x="4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8" name="Freeform 3165"/>
                <p:cNvSpPr>
                  <a:spLocks noChangeAspect="1"/>
                </p:cNvSpPr>
                <p:nvPr/>
              </p:nvSpPr>
              <p:spPr bwMode="auto">
                <a:xfrm>
                  <a:off x="781050" y="3603625"/>
                  <a:ext cx="9525" cy="4763"/>
                </a:xfrm>
                <a:custGeom>
                  <a:avLst/>
                  <a:gdLst>
                    <a:gd name="T0" fmla="*/ 2 w 5"/>
                    <a:gd name="T1" fmla="*/ 3 h 2"/>
                    <a:gd name="T2" fmla="*/ 1 w 5"/>
                    <a:gd name="T3" fmla="*/ 2 h 2"/>
                    <a:gd name="T4" fmla="*/ 4 w 5"/>
                    <a:gd name="T5" fmla="*/ 0 h 2"/>
                    <a:gd name="T6" fmla="*/ 6 w 5"/>
                    <a:gd name="T7" fmla="*/ 2 h 2"/>
                    <a:gd name="T8" fmla="*/ 2 w 5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2"/>
                    <a:gd name="T17" fmla="*/ 5 w 5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2">
                      <a:moveTo>
                        <a:pt x="2" y="2"/>
                      </a:moveTo>
                      <a:cubicBezTo>
                        <a:pt x="2" y="2"/>
                        <a:pt x="0" y="1"/>
                        <a:pt x="1" y="1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4" y="0"/>
                        <a:pt x="5" y="0"/>
                        <a:pt x="5" y="1"/>
                      </a:cubicBezTo>
                      <a:cubicBezTo>
                        <a:pt x="5" y="2"/>
                        <a:pt x="3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89" name="Freeform 3166"/>
                <p:cNvSpPr>
                  <a:spLocks noChangeAspect="1"/>
                </p:cNvSpPr>
                <p:nvPr/>
              </p:nvSpPr>
              <p:spPr bwMode="auto">
                <a:xfrm>
                  <a:off x="976313" y="2419350"/>
                  <a:ext cx="14288" cy="11113"/>
                </a:xfrm>
                <a:custGeom>
                  <a:avLst/>
                  <a:gdLst>
                    <a:gd name="T0" fmla="*/ 3 w 8"/>
                    <a:gd name="T1" fmla="*/ 5 h 6"/>
                    <a:gd name="T2" fmla="*/ 0 w 8"/>
                    <a:gd name="T3" fmla="*/ 6 h 6"/>
                    <a:gd name="T4" fmla="*/ 3 w 8"/>
                    <a:gd name="T5" fmla="*/ 4 h 6"/>
                    <a:gd name="T6" fmla="*/ 9 w 8"/>
                    <a:gd name="T7" fmla="*/ 1 h 6"/>
                    <a:gd name="T8" fmla="*/ 3 w 8"/>
                    <a:gd name="T9" fmla="*/ 5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3" y="4"/>
                      </a:moveTo>
                      <a:cubicBezTo>
                        <a:pt x="3" y="5"/>
                        <a:pt x="1" y="6"/>
                        <a:pt x="0" y="5"/>
                      </a:cubicBezTo>
                      <a:cubicBezTo>
                        <a:pt x="0" y="5"/>
                        <a:pt x="2" y="3"/>
                        <a:pt x="3" y="3"/>
                      </a:cubicBezTo>
                      <a:cubicBezTo>
                        <a:pt x="4" y="2"/>
                        <a:pt x="7" y="0"/>
                        <a:pt x="8" y="1"/>
                      </a:cubicBezTo>
                      <a:cubicBezTo>
                        <a:pt x="8" y="2"/>
                        <a:pt x="4" y="4"/>
                        <a:pt x="3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0" name="Freeform 3167"/>
                <p:cNvSpPr>
                  <a:spLocks noChangeAspect="1"/>
                </p:cNvSpPr>
                <p:nvPr/>
              </p:nvSpPr>
              <p:spPr bwMode="auto">
                <a:xfrm>
                  <a:off x="530225" y="2659063"/>
                  <a:ext cx="7938" cy="7938"/>
                </a:xfrm>
                <a:custGeom>
                  <a:avLst/>
                  <a:gdLst>
                    <a:gd name="T0" fmla="*/ 3 w 4"/>
                    <a:gd name="T1" fmla="*/ 4 h 4"/>
                    <a:gd name="T2" fmla="*/ 0 w 4"/>
                    <a:gd name="T3" fmla="*/ 4 h 4"/>
                    <a:gd name="T4" fmla="*/ 1 w 4"/>
                    <a:gd name="T5" fmla="*/ 1 h 4"/>
                    <a:gd name="T6" fmla="*/ 5 w 4"/>
                    <a:gd name="T7" fmla="*/ 1 h 4"/>
                    <a:gd name="T8" fmla="*/ 3 w 4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2" y="3"/>
                      </a:moveTo>
                      <a:cubicBezTo>
                        <a:pt x="2" y="3"/>
                        <a:pt x="1" y="4"/>
                        <a:pt x="0" y="3"/>
                      </a:cubicBez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2" y="1"/>
                        <a:pt x="4" y="0"/>
                        <a:pt x="4" y="1"/>
                      </a:cubicBezTo>
                      <a:cubicBezTo>
                        <a:pt x="4" y="1"/>
                        <a:pt x="3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1" name="Freeform 3168"/>
                <p:cNvSpPr>
                  <a:spLocks noChangeAspect="1"/>
                </p:cNvSpPr>
                <p:nvPr/>
              </p:nvSpPr>
              <p:spPr bwMode="auto">
                <a:xfrm>
                  <a:off x="617538" y="2643188"/>
                  <a:ext cx="20638" cy="6350"/>
                </a:xfrm>
                <a:custGeom>
                  <a:avLst/>
                  <a:gdLst>
                    <a:gd name="T0" fmla="*/ 5 w 11"/>
                    <a:gd name="T1" fmla="*/ 4 h 3"/>
                    <a:gd name="T2" fmla="*/ 1 w 11"/>
                    <a:gd name="T3" fmla="*/ 4 h 3"/>
                    <a:gd name="T4" fmla="*/ 6 w 11"/>
                    <a:gd name="T5" fmla="*/ 1 h 3"/>
                    <a:gd name="T6" fmla="*/ 13 w 11"/>
                    <a:gd name="T7" fmla="*/ 1 h 3"/>
                    <a:gd name="T8" fmla="*/ 5 w 11"/>
                    <a:gd name="T9" fmla="*/ 4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"/>
                    <a:gd name="T16" fmla="*/ 0 h 3"/>
                    <a:gd name="T17" fmla="*/ 11 w 11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" h="3">
                      <a:moveTo>
                        <a:pt x="4" y="3"/>
                      </a:moveTo>
                      <a:cubicBezTo>
                        <a:pt x="3" y="3"/>
                        <a:pt x="0" y="3"/>
                        <a:pt x="1" y="3"/>
                      </a:cubicBezTo>
                      <a:cubicBezTo>
                        <a:pt x="1" y="2"/>
                        <a:pt x="3" y="2"/>
                        <a:pt x="5" y="1"/>
                      </a:cubicBezTo>
                      <a:cubicBezTo>
                        <a:pt x="7" y="1"/>
                        <a:pt x="11" y="0"/>
                        <a:pt x="11" y="1"/>
                      </a:cubicBezTo>
                      <a:cubicBezTo>
                        <a:pt x="10" y="2"/>
                        <a:pt x="7" y="2"/>
                        <a:pt x="4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2" name="Freeform 3169"/>
                <p:cNvSpPr>
                  <a:spLocks noChangeAspect="1"/>
                </p:cNvSpPr>
                <p:nvPr/>
              </p:nvSpPr>
              <p:spPr bwMode="auto">
                <a:xfrm>
                  <a:off x="955675" y="2540000"/>
                  <a:ext cx="6350" cy="9525"/>
                </a:xfrm>
                <a:custGeom>
                  <a:avLst/>
                  <a:gdLst>
                    <a:gd name="T0" fmla="*/ 2 w 4"/>
                    <a:gd name="T1" fmla="*/ 4 h 5"/>
                    <a:gd name="T2" fmla="*/ 0 w 4"/>
                    <a:gd name="T3" fmla="*/ 5 h 5"/>
                    <a:gd name="T4" fmla="*/ 1 w 4"/>
                    <a:gd name="T5" fmla="*/ 2 h 5"/>
                    <a:gd name="T6" fmla="*/ 3 w 4"/>
                    <a:gd name="T7" fmla="*/ 1 h 5"/>
                    <a:gd name="T8" fmla="*/ 2 w 4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5"/>
                    <a:gd name="T17" fmla="*/ 4 w 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5">
                      <a:moveTo>
                        <a:pt x="2" y="3"/>
                      </a:moveTo>
                      <a:cubicBezTo>
                        <a:pt x="2" y="4"/>
                        <a:pt x="1" y="5"/>
                        <a:pt x="0" y="4"/>
                      </a:cubicBezTo>
                      <a:cubicBezTo>
                        <a:pt x="0" y="4"/>
                        <a:pt x="1" y="3"/>
                        <a:pt x="1" y="2"/>
                      </a:cubicBezTo>
                      <a:cubicBezTo>
                        <a:pt x="2" y="1"/>
                        <a:pt x="3" y="0"/>
                        <a:pt x="3" y="1"/>
                      </a:cubicBezTo>
                      <a:cubicBezTo>
                        <a:pt x="4" y="1"/>
                        <a:pt x="3" y="3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3" name="Freeform 3170"/>
                <p:cNvSpPr>
                  <a:spLocks noChangeAspect="1"/>
                </p:cNvSpPr>
                <p:nvPr/>
              </p:nvSpPr>
              <p:spPr bwMode="auto">
                <a:xfrm>
                  <a:off x="1089025" y="2500313"/>
                  <a:ext cx="9525" cy="6350"/>
                </a:xfrm>
                <a:custGeom>
                  <a:avLst/>
                  <a:gdLst>
                    <a:gd name="T0" fmla="*/ 2 w 5"/>
                    <a:gd name="T1" fmla="*/ 3 h 3"/>
                    <a:gd name="T2" fmla="*/ 1 w 5"/>
                    <a:gd name="T3" fmla="*/ 4 h 3"/>
                    <a:gd name="T4" fmla="*/ 2 w 5"/>
                    <a:gd name="T5" fmla="*/ 1 h 3"/>
                    <a:gd name="T6" fmla="*/ 5 w 5"/>
                    <a:gd name="T7" fmla="*/ 0 h 3"/>
                    <a:gd name="T8" fmla="*/ 2 w 5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2" y="2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5" y="1"/>
                        <a:pt x="3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4" name="Freeform 3171"/>
                <p:cNvSpPr>
                  <a:spLocks noChangeAspect="1"/>
                </p:cNvSpPr>
                <p:nvPr/>
              </p:nvSpPr>
              <p:spPr bwMode="auto">
                <a:xfrm>
                  <a:off x="1357313" y="2374900"/>
                  <a:ext cx="4763" cy="7938"/>
                </a:xfrm>
                <a:custGeom>
                  <a:avLst/>
                  <a:gdLst>
                    <a:gd name="T0" fmla="*/ 1 w 3"/>
                    <a:gd name="T1" fmla="*/ 4 h 4"/>
                    <a:gd name="T2" fmla="*/ 0 w 3"/>
                    <a:gd name="T3" fmla="*/ 5 h 4"/>
                    <a:gd name="T4" fmla="*/ 1 w 3"/>
                    <a:gd name="T5" fmla="*/ 3 h 4"/>
                    <a:gd name="T6" fmla="*/ 3 w 3"/>
                    <a:gd name="T7" fmla="*/ 0 h 4"/>
                    <a:gd name="T8" fmla="*/ 1 w 3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1" y="3"/>
                      </a:move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3" y="1"/>
                        <a:pt x="2" y="2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5" name="Freeform 3172"/>
                <p:cNvSpPr>
                  <a:spLocks noChangeAspect="1"/>
                </p:cNvSpPr>
                <p:nvPr/>
              </p:nvSpPr>
              <p:spPr bwMode="auto">
                <a:xfrm>
                  <a:off x="1292225" y="2354263"/>
                  <a:ext cx="6350" cy="9525"/>
                </a:xfrm>
                <a:custGeom>
                  <a:avLst/>
                  <a:gdLst>
                    <a:gd name="T0" fmla="*/ 3 w 3"/>
                    <a:gd name="T1" fmla="*/ 5 h 5"/>
                    <a:gd name="T2" fmla="*/ 0 w 3"/>
                    <a:gd name="T3" fmla="*/ 6 h 5"/>
                    <a:gd name="T4" fmla="*/ 1 w 3"/>
                    <a:gd name="T5" fmla="*/ 2 h 5"/>
                    <a:gd name="T6" fmla="*/ 4 w 3"/>
                    <a:gd name="T7" fmla="*/ 1 h 5"/>
                    <a:gd name="T8" fmla="*/ 3 w 3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2" y="4"/>
                      </a:moveTo>
                      <a:cubicBezTo>
                        <a:pt x="2" y="4"/>
                        <a:pt x="1" y="5"/>
                        <a:pt x="0" y="5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2"/>
                        <a:pt x="2" y="0"/>
                        <a:pt x="3" y="1"/>
                      </a:cubicBezTo>
                      <a:cubicBezTo>
                        <a:pt x="3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6" name="Freeform 3173"/>
                <p:cNvSpPr>
                  <a:spLocks noChangeAspect="1"/>
                </p:cNvSpPr>
                <p:nvPr/>
              </p:nvSpPr>
              <p:spPr bwMode="auto">
                <a:xfrm>
                  <a:off x="1557338" y="2544763"/>
                  <a:ext cx="9525" cy="11113"/>
                </a:xfrm>
                <a:custGeom>
                  <a:avLst/>
                  <a:gdLst>
                    <a:gd name="T0" fmla="*/ 5 w 5"/>
                    <a:gd name="T1" fmla="*/ 5 h 6"/>
                    <a:gd name="T2" fmla="*/ 5 w 5"/>
                    <a:gd name="T3" fmla="*/ 7 h 6"/>
                    <a:gd name="T4" fmla="*/ 2 w 5"/>
                    <a:gd name="T5" fmla="*/ 5 h 6"/>
                    <a:gd name="T6" fmla="*/ 0 w 5"/>
                    <a:gd name="T7" fmla="*/ 0 h 6"/>
                    <a:gd name="T8" fmla="*/ 5 w 5"/>
                    <a:gd name="T9" fmla="*/ 5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6"/>
                    <a:gd name="T17" fmla="*/ 5 w 5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6">
                      <a:moveTo>
                        <a:pt x="4" y="4"/>
                      </a:moveTo>
                      <a:cubicBezTo>
                        <a:pt x="4" y="4"/>
                        <a:pt x="5" y="6"/>
                        <a:pt x="4" y="6"/>
                      </a:cubicBezTo>
                      <a:cubicBezTo>
                        <a:pt x="4" y="6"/>
                        <a:pt x="3" y="5"/>
                        <a:pt x="2" y="4"/>
                      </a:cubicBezTo>
                      <a:cubicBezTo>
                        <a:pt x="1" y="3"/>
                        <a:pt x="0" y="0"/>
                        <a:pt x="0" y="0"/>
                      </a:cubicBezTo>
                      <a:cubicBezTo>
                        <a:pt x="1" y="0"/>
                        <a:pt x="3" y="2"/>
                        <a:pt x="4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7" name="Freeform 3174"/>
                <p:cNvSpPr>
                  <a:spLocks noChangeAspect="1"/>
                </p:cNvSpPr>
                <p:nvPr/>
              </p:nvSpPr>
              <p:spPr bwMode="auto">
                <a:xfrm>
                  <a:off x="1519238" y="2476500"/>
                  <a:ext cx="3175" cy="9525"/>
                </a:xfrm>
                <a:custGeom>
                  <a:avLst/>
                  <a:gdLst>
                    <a:gd name="T0" fmla="*/ 1 w 2"/>
                    <a:gd name="T1" fmla="*/ 5 h 5"/>
                    <a:gd name="T2" fmla="*/ 0 w 2"/>
                    <a:gd name="T3" fmla="*/ 6 h 5"/>
                    <a:gd name="T4" fmla="*/ 0 w 2"/>
                    <a:gd name="T5" fmla="*/ 4 h 5"/>
                    <a:gd name="T6" fmla="*/ 1 w 2"/>
                    <a:gd name="T7" fmla="*/ 1 h 5"/>
                    <a:gd name="T8" fmla="*/ 1 w 2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1" y="4"/>
                      </a:moveTo>
                      <a:cubicBezTo>
                        <a:pt x="1" y="4"/>
                        <a:pt x="1" y="5"/>
                        <a:pt x="0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1" y="1"/>
                      </a:cubicBezTo>
                      <a:cubicBezTo>
                        <a:pt x="2" y="1"/>
                        <a:pt x="1" y="3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8" name="Freeform 3175"/>
                <p:cNvSpPr>
                  <a:spLocks noChangeAspect="1"/>
                </p:cNvSpPr>
                <p:nvPr/>
              </p:nvSpPr>
              <p:spPr bwMode="auto">
                <a:xfrm>
                  <a:off x="1585913" y="2501900"/>
                  <a:ext cx="7938" cy="7938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5 h 4"/>
                    <a:gd name="T4" fmla="*/ 1 w 4"/>
                    <a:gd name="T5" fmla="*/ 4 h 4"/>
                    <a:gd name="T6" fmla="*/ 0 w 4"/>
                    <a:gd name="T7" fmla="*/ 1 h 4"/>
                    <a:gd name="T8" fmla="*/ 4 w 4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3" y="2"/>
                      </a:moveTo>
                      <a:cubicBezTo>
                        <a:pt x="3" y="3"/>
                        <a:pt x="4" y="4"/>
                        <a:pt x="3" y="4"/>
                      </a:cubicBezTo>
                      <a:cubicBezTo>
                        <a:pt x="3" y="4"/>
                        <a:pt x="2" y="3"/>
                        <a:pt x="1" y="3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99" name="Freeform 3176"/>
                <p:cNvSpPr>
                  <a:spLocks noChangeAspect="1"/>
                </p:cNvSpPr>
                <p:nvPr/>
              </p:nvSpPr>
              <p:spPr bwMode="auto">
                <a:xfrm>
                  <a:off x="1609725" y="2595563"/>
                  <a:ext cx="9525" cy="11113"/>
                </a:xfrm>
                <a:custGeom>
                  <a:avLst/>
                  <a:gdLst>
                    <a:gd name="T0" fmla="*/ 5 w 5"/>
                    <a:gd name="T1" fmla="*/ 4 h 6"/>
                    <a:gd name="T2" fmla="*/ 5 w 5"/>
                    <a:gd name="T3" fmla="*/ 7 h 6"/>
                    <a:gd name="T4" fmla="*/ 2 w 5"/>
                    <a:gd name="T5" fmla="*/ 5 h 6"/>
                    <a:gd name="T6" fmla="*/ 1 w 5"/>
                    <a:gd name="T7" fmla="*/ 0 h 6"/>
                    <a:gd name="T8" fmla="*/ 5 w 5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6"/>
                    <a:gd name="T17" fmla="*/ 5 w 5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6">
                      <a:moveTo>
                        <a:pt x="4" y="3"/>
                      </a:moveTo>
                      <a:cubicBezTo>
                        <a:pt x="4" y="4"/>
                        <a:pt x="5" y="5"/>
                        <a:pt x="4" y="6"/>
                      </a:cubicBezTo>
                      <a:cubicBezTo>
                        <a:pt x="3" y="6"/>
                        <a:pt x="2" y="4"/>
                        <a:pt x="2" y="4"/>
                      </a:cubicBezTo>
                      <a:cubicBezTo>
                        <a:pt x="1" y="2"/>
                        <a:pt x="0" y="0"/>
                        <a:pt x="1" y="0"/>
                      </a:cubicBezTo>
                      <a:cubicBezTo>
                        <a:pt x="2" y="0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00" name="Freeform 3177"/>
                <p:cNvSpPr>
                  <a:spLocks noChangeAspect="1"/>
                </p:cNvSpPr>
                <p:nvPr/>
              </p:nvSpPr>
              <p:spPr bwMode="auto">
                <a:xfrm>
                  <a:off x="1627188" y="2624138"/>
                  <a:ext cx="6350" cy="9525"/>
                </a:xfrm>
                <a:custGeom>
                  <a:avLst/>
                  <a:gdLst>
                    <a:gd name="T0" fmla="*/ 4 w 3"/>
                    <a:gd name="T1" fmla="*/ 4 h 5"/>
                    <a:gd name="T2" fmla="*/ 4 w 3"/>
                    <a:gd name="T3" fmla="*/ 6 h 5"/>
                    <a:gd name="T4" fmla="*/ 1 w 3"/>
                    <a:gd name="T5" fmla="*/ 4 h 5"/>
                    <a:gd name="T6" fmla="*/ 1 w 3"/>
                    <a:gd name="T7" fmla="*/ 1 h 5"/>
                    <a:gd name="T8" fmla="*/ 4 w 3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3" y="3"/>
                      </a:moveTo>
                      <a:cubicBezTo>
                        <a:pt x="3" y="4"/>
                        <a:pt x="3" y="5"/>
                        <a:pt x="3" y="5"/>
                      </a:cubicBezTo>
                      <a:cubicBezTo>
                        <a:pt x="2" y="5"/>
                        <a:pt x="1" y="4"/>
                        <a:pt x="1" y="3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2" y="0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01" name="Freeform 3178"/>
                <p:cNvSpPr>
                  <a:spLocks noChangeAspect="1"/>
                </p:cNvSpPr>
                <p:nvPr/>
              </p:nvSpPr>
              <p:spPr bwMode="auto">
                <a:xfrm>
                  <a:off x="1738313" y="2773363"/>
                  <a:ext cx="3175" cy="12700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7 h 7"/>
                    <a:gd name="T4" fmla="*/ 0 w 2"/>
                    <a:gd name="T5" fmla="*/ 5 h 7"/>
                    <a:gd name="T6" fmla="*/ 0 w 2"/>
                    <a:gd name="T7" fmla="*/ 0 h 7"/>
                    <a:gd name="T8" fmla="*/ 2 w 2"/>
                    <a:gd name="T9" fmla="*/ 5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7"/>
                    <a:gd name="T17" fmla="*/ 2 w 2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7">
                      <a:moveTo>
                        <a:pt x="2" y="4"/>
                      </a:moveTo>
                      <a:cubicBezTo>
                        <a:pt x="2" y="5"/>
                        <a:pt x="2" y="7"/>
                        <a:pt x="2" y="6"/>
                      </a:cubicBezTo>
                      <a:cubicBezTo>
                        <a:pt x="1" y="6"/>
                        <a:pt x="1" y="5"/>
                        <a:pt x="0" y="4"/>
                      </a:cubicBezTo>
                      <a:cubicBezTo>
                        <a:pt x="0" y="3"/>
                        <a:pt x="0" y="0"/>
                        <a:pt x="0" y="0"/>
                      </a:cubicBezTo>
                      <a:cubicBezTo>
                        <a:pt x="1" y="0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02" name="Freeform 3179"/>
                <p:cNvSpPr>
                  <a:spLocks noChangeAspect="1"/>
                </p:cNvSpPr>
                <p:nvPr/>
              </p:nvSpPr>
              <p:spPr bwMode="auto">
                <a:xfrm>
                  <a:off x="4148138" y="1439863"/>
                  <a:ext cx="15875" cy="12700"/>
                </a:xfrm>
                <a:custGeom>
                  <a:avLst/>
                  <a:gdLst>
                    <a:gd name="T0" fmla="*/ 6 w 8"/>
                    <a:gd name="T1" fmla="*/ 5 h 7"/>
                    <a:gd name="T2" fmla="*/ 9 w 8"/>
                    <a:gd name="T3" fmla="*/ 8 h 7"/>
                    <a:gd name="T4" fmla="*/ 5 w 8"/>
                    <a:gd name="T5" fmla="*/ 6 h 7"/>
                    <a:gd name="T6" fmla="*/ 1 w 8"/>
                    <a:gd name="T7" fmla="*/ 0 h 7"/>
                    <a:gd name="T8" fmla="*/ 6 w 8"/>
                    <a:gd name="T9" fmla="*/ 5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7"/>
                    <a:gd name="T17" fmla="*/ 8 w 8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7">
                      <a:moveTo>
                        <a:pt x="5" y="4"/>
                      </a:moveTo>
                      <a:cubicBezTo>
                        <a:pt x="6" y="5"/>
                        <a:pt x="8" y="7"/>
                        <a:pt x="7" y="7"/>
                      </a:cubicBezTo>
                      <a:cubicBezTo>
                        <a:pt x="7" y="7"/>
                        <a:pt x="5" y="6"/>
                        <a:pt x="4" y="5"/>
                      </a:cubicBezTo>
                      <a:cubicBezTo>
                        <a:pt x="2" y="3"/>
                        <a:pt x="0" y="1"/>
                        <a:pt x="1" y="0"/>
                      </a:cubicBezTo>
                      <a:cubicBezTo>
                        <a:pt x="1" y="0"/>
                        <a:pt x="4" y="3"/>
                        <a:pt x="5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03" name="Freeform 3180"/>
                <p:cNvSpPr>
                  <a:spLocks noChangeAspect="1"/>
                </p:cNvSpPr>
                <p:nvPr/>
              </p:nvSpPr>
              <p:spPr bwMode="auto">
                <a:xfrm>
                  <a:off x="4156075" y="1458913"/>
                  <a:ext cx="11113" cy="9525"/>
                </a:xfrm>
                <a:custGeom>
                  <a:avLst/>
                  <a:gdLst>
                    <a:gd name="T0" fmla="*/ 5 w 6"/>
                    <a:gd name="T1" fmla="*/ 2 h 5"/>
                    <a:gd name="T2" fmla="*/ 6 w 6"/>
                    <a:gd name="T3" fmla="*/ 6 h 5"/>
                    <a:gd name="T4" fmla="*/ 2 w 6"/>
                    <a:gd name="T5" fmla="*/ 4 h 5"/>
                    <a:gd name="T6" fmla="*/ 1 w 6"/>
                    <a:gd name="T7" fmla="*/ 0 h 5"/>
                    <a:gd name="T8" fmla="*/ 5 w 6"/>
                    <a:gd name="T9" fmla="*/ 2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5"/>
                    <a:gd name="T17" fmla="*/ 6 w 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5">
                      <a:moveTo>
                        <a:pt x="4" y="2"/>
                      </a:moveTo>
                      <a:cubicBezTo>
                        <a:pt x="4" y="3"/>
                        <a:pt x="6" y="5"/>
                        <a:pt x="5" y="5"/>
                      </a:cubicBezTo>
                      <a:cubicBezTo>
                        <a:pt x="5" y="5"/>
                        <a:pt x="3" y="4"/>
                        <a:pt x="2" y="3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04" name="Freeform 3181"/>
                <p:cNvSpPr>
                  <a:spLocks noChangeAspect="1"/>
                </p:cNvSpPr>
                <p:nvPr/>
              </p:nvSpPr>
              <p:spPr bwMode="auto">
                <a:xfrm>
                  <a:off x="3568700" y="1423988"/>
                  <a:ext cx="7938" cy="6350"/>
                </a:xfrm>
                <a:custGeom>
                  <a:avLst/>
                  <a:gdLst>
                    <a:gd name="T0" fmla="*/ 4 w 4"/>
                    <a:gd name="T1" fmla="*/ 3 h 3"/>
                    <a:gd name="T2" fmla="*/ 5 w 4"/>
                    <a:gd name="T3" fmla="*/ 4 h 3"/>
                    <a:gd name="T4" fmla="*/ 3 w 4"/>
                    <a:gd name="T5" fmla="*/ 3 h 3"/>
                    <a:gd name="T6" fmla="*/ 0 w 4"/>
                    <a:gd name="T7" fmla="*/ 0 h 3"/>
                    <a:gd name="T8" fmla="*/ 4 w 4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3" y="2"/>
                      </a:moveTo>
                      <a:cubicBezTo>
                        <a:pt x="3" y="2"/>
                        <a:pt x="4" y="3"/>
                        <a:pt x="4" y="3"/>
                      </a:cubicBezTo>
                      <a:cubicBezTo>
                        <a:pt x="3" y="3"/>
                        <a:pt x="2" y="3"/>
                        <a:pt x="2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05" name="Freeform 3182"/>
                <p:cNvSpPr>
                  <a:spLocks noChangeAspect="1"/>
                </p:cNvSpPr>
                <p:nvPr/>
              </p:nvSpPr>
              <p:spPr bwMode="auto">
                <a:xfrm>
                  <a:off x="3590925" y="1406525"/>
                  <a:ext cx="14288" cy="11113"/>
                </a:xfrm>
                <a:custGeom>
                  <a:avLst/>
                  <a:gdLst>
                    <a:gd name="T0" fmla="*/ 7 w 8"/>
                    <a:gd name="T1" fmla="*/ 4 h 6"/>
                    <a:gd name="T2" fmla="*/ 9 w 8"/>
                    <a:gd name="T3" fmla="*/ 7 h 6"/>
                    <a:gd name="T4" fmla="*/ 5 w 8"/>
                    <a:gd name="T5" fmla="*/ 5 h 6"/>
                    <a:gd name="T6" fmla="*/ 1 w 8"/>
                    <a:gd name="T7" fmla="*/ 1 h 6"/>
                    <a:gd name="T8" fmla="*/ 7 w 8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6" y="3"/>
                      </a:moveTo>
                      <a:cubicBezTo>
                        <a:pt x="7" y="3"/>
                        <a:pt x="8" y="5"/>
                        <a:pt x="8" y="6"/>
                      </a:cubicBezTo>
                      <a:cubicBezTo>
                        <a:pt x="7" y="6"/>
                        <a:pt x="5" y="5"/>
                        <a:pt x="4" y="4"/>
                      </a:cubicBezTo>
                      <a:cubicBezTo>
                        <a:pt x="2" y="4"/>
                        <a:pt x="0" y="1"/>
                        <a:pt x="1" y="1"/>
                      </a:cubicBezTo>
                      <a:cubicBezTo>
                        <a:pt x="2" y="0"/>
                        <a:pt x="4" y="2"/>
                        <a:pt x="6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06" name="Freeform 3183"/>
                <p:cNvSpPr>
                  <a:spLocks noChangeAspect="1"/>
                </p:cNvSpPr>
                <p:nvPr/>
              </p:nvSpPr>
              <p:spPr bwMode="auto">
                <a:xfrm>
                  <a:off x="3719513" y="1385888"/>
                  <a:ext cx="28575" cy="11113"/>
                </a:xfrm>
                <a:custGeom>
                  <a:avLst/>
                  <a:gdLst>
                    <a:gd name="T0" fmla="*/ 11 w 15"/>
                    <a:gd name="T1" fmla="*/ 4 h 6"/>
                    <a:gd name="T2" fmla="*/ 17 w 15"/>
                    <a:gd name="T3" fmla="*/ 6 h 6"/>
                    <a:gd name="T4" fmla="*/ 10 w 15"/>
                    <a:gd name="T5" fmla="*/ 6 h 6"/>
                    <a:gd name="T6" fmla="*/ 1 w 15"/>
                    <a:gd name="T7" fmla="*/ 2 h 6"/>
                    <a:gd name="T8" fmla="*/ 11 w 15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6"/>
                    <a:gd name="T17" fmla="*/ 15 w 15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6">
                      <a:moveTo>
                        <a:pt x="9" y="3"/>
                      </a:moveTo>
                      <a:cubicBezTo>
                        <a:pt x="11" y="3"/>
                        <a:pt x="15" y="4"/>
                        <a:pt x="14" y="5"/>
                      </a:cubicBezTo>
                      <a:cubicBezTo>
                        <a:pt x="14" y="6"/>
                        <a:pt x="10" y="5"/>
                        <a:pt x="8" y="5"/>
                      </a:cubicBezTo>
                      <a:cubicBezTo>
                        <a:pt x="5" y="4"/>
                        <a:pt x="0" y="3"/>
                        <a:pt x="1" y="2"/>
                      </a:cubicBezTo>
                      <a:cubicBezTo>
                        <a:pt x="2" y="0"/>
                        <a:pt x="7" y="2"/>
                        <a:pt x="9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07" name="Freeform 3184"/>
                <p:cNvSpPr>
                  <a:spLocks noChangeAspect="1"/>
                </p:cNvSpPr>
                <p:nvPr/>
              </p:nvSpPr>
              <p:spPr bwMode="auto">
                <a:xfrm>
                  <a:off x="2517775" y="1792288"/>
                  <a:ext cx="9525" cy="6350"/>
                </a:xfrm>
                <a:custGeom>
                  <a:avLst/>
                  <a:gdLst>
                    <a:gd name="T0" fmla="*/ 2 w 5"/>
                    <a:gd name="T1" fmla="*/ 3 h 4"/>
                    <a:gd name="T2" fmla="*/ 1 w 5"/>
                    <a:gd name="T3" fmla="*/ 4 h 4"/>
                    <a:gd name="T4" fmla="*/ 2 w 5"/>
                    <a:gd name="T5" fmla="*/ 2 h 4"/>
                    <a:gd name="T6" fmla="*/ 5 w 5"/>
                    <a:gd name="T7" fmla="*/ 1 h 4"/>
                    <a:gd name="T8" fmla="*/ 2 w 5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2" y="3"/>
                      </a:move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3" y="1"/>
                        <a:pt x="4" y="0"/>
                        <a:pt x="4" y="1"/>
                      </a:cubicBezTo>
                      <a:cubicBezTo>
                        <a:pt x="5" y="2"/>
                        <a:pt x="3" y="3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08" name="Freeform 3185"/>
                <p:cNvSpPr>
                  <a:spLocks noChangeAspect="1"/>
                </p:cNvSpPr>
                <p:nvPr/>
              </p:nvSpPr>
              <p:spPr bwMode="auto">
                <a:xfrm>
                  <a:off x="2527300" y="1697038"/>
                  <a:ext cx="9525" cy="3175"/>
                </a:xfrm>
                <a:custGeom>
                  <a:avLst/>
                  <a:gdLst>
                    <a:gd name="T0" fmla="*/ 2 w 5"/>
                    <a:gd name="T1" fmla="*/ 2 h 2"/>
                    <a:gd name="T2" fmla="*/ 0 w 5"/>
                    <a:gd name="T3" fmla="*/ 1 h 2"/>
                    <a:gd name="T4" fmla="*/ 2 w 5"/>
                    <a:gd name="T5" fmla="*/ 0 h 2"/>
                    <a:gd name="T6" fmla="*/ 5 w 5"/>
                    <a:gd name="T7" fmla="*/ 1 h 2"/>
                    <a:gd name="T8" fmla="*/ 2 w 5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2"/>
                    <a:gd name="T17" fmla="*/ 5 w 5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2">
                      <a:moveTo>
                        <a:pt x="2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0"/>
                        <a:pt x="5" y="0"/>
                        <a:pt x="4" y="1"/>
                      </a:cubicBezTo>
                      <a:cubicBezTo>
                        <a:pt x="4" y="2"/>
                        <a:pt x="3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09" name="Freeform 3186"/>
                <p:cNvSpPr>
                  <a:spLocks noChangeAspect="1"/>
                </p:cNvSpPr>
                <p:nvPr/>
              </p:nvSpPr>
              <p:spPr bwMode="auto">
                <a:xfrm>
                  <a:off x="2911475" y="2270125"/>
                  <a:ext cx="15875" cy="6350"/>
                </a:xfrm>
                <a:custGeom>
                  <a:avLst/>
                  <a:gdLst>
                    <a:gd name="T0" fmla="*/ 7 w 8"/>
                    <a:gd name="T1" fmla="*/ 1 h 3"/>
                    <a:gd name="T2" fmla="*/ 10 w 8"/>
                    <a:gd name="T3" fmla="*/ 3 h 3"/>
                    <a:gd name="T4" fmla="*/ 5 w 8"/>
                    <a:gd name="T5" fmla="*/ 4 h 3"/>
                    <a:gd name="T6" fmla="*/ 1 w 8"/>
                    <a:gd name="T7" fmla="*/ 1 h 3"/>
                    <a:gd name="T8" fmla="*/ 7 w 8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3"/>
                    <a:gd name="T17" fmla="*/ 8 w 8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3">
                      <a:moveTo>
                        <a:pt x="6" y="1"/>
                      </a:moveTo>
                      <a:cubicBezTo>
                        <a:pt x="7" y="1"/>
                        <a:pt x="8" y="2"/>
                        <a:pt x="8" y="2"/>
                      </a:cubicBezTo>
                      <a:cubicBezTo>
                        <a:pt x="8" y="3"/>
                        <a:pt x="6" y="3"/>
                        <a:pt x="4" y="3"/>
                      </a:cubicBezTo>
                      <a:cubicBezTo>
                        <a:pt x="3" y="2"/>
                        <a:pt x="0" y="2"/>
                        <a:pt x="1" y="1"/>
                      </a:cubicBezTo>
                      <a:cubicBezTo>
                        <a:pt x="2" y="0"/>
                        <a:pt x="4" y="1"/>
                        <a:pt x="6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0" name="Freeform 3187"/>
                <p:cNvSpPr>
                  <a:spLocks noChangeAspect="1"/>
                </p:cNvSpPr>
                <p:nvPr/>
              </p:nvSpPr>
              <p:spPr bwMode="auto">
                <a:xfrm>
                  <a:off x="2709863" y="2147888"/>
                  <a:ext cx="7938" cy="17463"/>
                </a:xfrm>
                <a:custGeom>
                  <a:avLst/>
                  <a:gdLst>
                    <a:gd name="T0" fmla="*/ 4 w 4"/>
                    <a:gd name="T1" fmla="*/ 6 h 9"/>
                    <a:gd name="T2" fmla="*/ 3 w 4"/>
                    <a:gd name="T3" fmla="*/ 11 h 9"/>
                    <a:gd name="T4" fmla="*/ 0 w 4"/>
                    <a:gd name="T5" fmla="*/ 6 h 9"/>
                    <a:gd name="T6" fmla="*/ 1 w 4"/>
                    <a:gd name="T7" fmla="*/ 0 h 9"/>
                    <a:gd name="T8" fmla="*/ 4 w 4"/>
                    <a:gd name="T9" fmla="*/ 6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9"/>
                    <a:gd name="T17" fmla="*/ 4 w 4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9">
                      <a:moveTo>
                        <a:pt x="3" y="5"/>
                      </a:moveTo>
                      <a:cubicBezTo>
                        <a:pt x="4" y="7"/>
                        <a:pt x="3" y="9"/>
                        <a:pt x="2" y="9"/>
                      </a:cubicBezTo>
                      <a:cubicBezTo>
                        <a:pt x="1" y="8"/>
                        <a:pt x="1" y="6"/>
                        <a:pt x="0" y="5"/>
                      </a:cubicBezTo>
                      <a:cubicBezTo>
                        <a:pt x="0" y="3"/>
                        <a:pt x="0" y="0"/>
                        <a:pt x="1" y="0"/>
                      </a:cubicBezTo>
                      <a:cubicBezTo>
                        <a:pt x="3" y="0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1" name="Freeform 3188"/>
                <p:cNvSpPr>
                  <a:spLocks noChangeAspect="1"/>
                </p:cNvSpPr>
                <p:nvPr/>
              </p:nvSpPr>
              <p:spPr bwMode="auto">
                <a:xfrm>
                  <a:off x="2439988" y="2063750"/>
                  <a:ext cx="9525" cy="9525"/>
                </a:xfrm>
                <a:custGeom>
                  <a:avLst/>
                  <a:gdLst>
                    <a:gd name="T0" fmla="*/ 5 w 5"/>
                    <a:gd name="T1" fmla="*/ 4 h 5"/>
                    <a:gd name="T2" fmla="*/ 5 w 5"/>
                    <a:gd name="T3" fmla="*/ 6 h 5"/>
                    <a:gd name="T4" fmla="*/ 2 w 5"/>
                    <a:gd name="T5" fmla="*/ 4 h 5"/>
                    <a:gd name="T6" fmla="*/ 1 w 5"/>
                    <a:gd name="T7" fmla="*/ 0 h 5"/>
                    <a:gd name="T8" fmla="*/ 5 w 5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5"/>
                    <a:gd name="T17" fmla="*/ 5 w 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5">
                      <a:moveTo>
                        <a:pt x="4" y="3"/>
                      </a:moveTo>
                      <a:cubicBezTo>
                        <a:pt x="4" y="3"/>
                        <a:pt x="5" y="4"/>
                        <a:pt x="4" y="5"/>
                      </a:cubicBezTo>
                      <a:cubicBezTo>
                        <a:pt x="3" y="5"/>
                        <a:pt x="2" y="4"/>
                        <a:pt x="2" y="3"/>
                      </a:cubicBez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2" name="Freeform 3189"/>
                <p:cNvSpPr>
                  <a:spLocks noChangeAspect="1"/>
                </p:cNvSpPr>
                <p:nvPr/>
              </p:nvSpPr>
              <p:spPr bwMode="auto">
                <a:xfrm>
                  <a:off x="2725738" y="3535363"/>
                  <a:ext cx="6350" cy="7938"/>
                </a:xfrm>
                <a:custGeom>
                  <a:avLst/>
                  <a:gdLst>
                    <a:gd name="T0" fmla="*/ 3 w 4"/>
                    <a:gd name="T1" fmla="*/ 3 h 4"/>
                    <a:gd name="T2" fmla="*/ 4 w 4"/>
                    <a:gd name="T3" fmla="*/ 5 h 4"/>
                    <a:gd name="T4" fmla="*/ 1 w 4"/>
                    <a:gd name="T5" fmla="*/ 4 h 4"/>
                    <a:gd name="T6" fmla="*/ 0 w 4"/>
                    <a:gd name="T7" fmla="*/ 1 h 4"/>
                    <a:gd name="T8" fmla="*/ 3 w 4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3" y="2"/>
                      </a:moveTo>
                      <a:cubicBezTo>
                        <a:pt x="3" y="3"/>
                        <a:pt x="4" y="4"/>
                        <a:pt x="4" y="4"/>
                      </a:cubicBezTo>
                      <a:cubicBezTo>
                        <a:pt x="3" y="4"/>
                        <a:pt x="2" y="4"/>
                        <a:pt x="1" y="3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0"/>
                        <a:pt x="2" y="2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3" name="Freeform 3190"/>
                <p:cNvSpPr>
                  <a:spLocks noChangeAspect="1"/>
                </p:cNvSpPr>
                <p:nvPr/>
              </p:nvSpPr>
              <p:spPr bwMode="auto">
                <a:xfrm>
                  <a:off x="2732088" y="3506788"/>
                  <a:ext cx="12700" cy="11113"/>
                </a:xfrm>
                <a:custGeom>
                  <a:avLst/>
                  <a:gdLst>
                    <a:gd name="T0" fmla="*/ 5 w 6"/>
                    <a:gd name="T1" fmla="*/ 4 h 6"/>
                    <a:gd name="T2" fmla="*/ 8 w 6"/>
                    <a:gd name="T3" fmla="*/ 7 h 6"/>
                    <a:gd name="T4" fmla="*/ 4 w 6"/>
                    <a:gd name="T5" fmla="*/ 5 h 6"/>
                    <a:gd name="T6" fmla="*/ 1 w 6"/>
                    <a:gd name="T7" fmla="*/ 0 h 6"/>
                    <a:gd name="T8" fmla="*/ 5 w 6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4" y="3"/>
                      </a:moveTo>
                      <a:cubicBezTo>
                        <a:pt x="5" y="4"/>
                        <a:pt x="6" y="6"/>
                        <a:pt x="6" y="6"/>
                      </a:cubicBezTo>
                      <a:cubicBezTo>
                        <a:pt x="5" y="6"/>
                        <a:pt x="4" y="5"/>
                        <a:pt x="3" y="4"/>
                      </a:cubicBezTo>
                      <a:cubicBezTo>
                        <a:pt x="2" y="3"/>
                        <a:pt x="0" y="0"/>
                        <a:pt x="1" y="0"/>
                      </a:cubicBezTo>
                      <a:cubicBezTo>
                        <a:pt x="2" y="0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Freeform 3191"/>
                <p:cNvSpPr>
                  <a:spLocks noChangeAspect="1"/>
                </p:cNvSpPr>
                <p:nvPr/>
              </p:nvSpPr>
              <p:spPr bwMode="auto">
                <a:xfrm>
                  <a:off x="2744788" y="3543300"/>
                  <a:ext cx="11113" cy="11113"/>
                </a:xfrm>
                <a:custGeom>
                  <a:avLst/>
                  <a:gdLst>
                    <a:gd name="T0" fmla="*/ 5 w 6"/>
                    <a:gd name="T1" fmla="*/ 4 h 6"/>
                    <a:gd name="T2" fmla="*/ 6 w 6"/>
                    <a:gd name="T3" fmla="*/ 7 h 6"/>
                    <a:gd name="T4" fmla="*/ 2 w 6"/>
                    <a:gd name="T5" fmla="*/ 4 h 6"/>
                    <a:gd name="T6" fmla="*/ 1 w 6"/>
                    <a:gd name="T7" fmla="*/ 0 h 6"/>
                    <a:gd name="T8" fmla="*/ 5 w 6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4" y="3"/>
                      </a:moveTo>
                      <a:cubicBezTo>
                        <a:pt x="5" y="4"/>
                        <a:pt x="6" y="6"/>
                        <a:pt x="5" y="6"/>
                      </a:cubicBezTo>
                      <a:cubicBezTo>
                        <a:pt x="4" y="6"/>
                        <a:pt x="3" y="5"/>
                        <a:pt x="2" y="3"/>
                      </a:cubicBezTo>
                      <a:cubicBezTo>
                        <a:pt x="1" y="2"/>
                        <a:pt x="0" y="0"/>
                        <a:pt x="1" y="0"/>
                      </a:cubicBezTo>
                      <a:cubicBezTo>
                        <a:pt x="1" y="0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Freeform 3192"/>
                <p:cNvSpPr>
                  <a:spLocks noChangeAspect="1"/>
                </p:cNvSpPr>
                <p:nvPr/>
              </p:nvSpPr>
              <p:spPr bwMode="auto">
                <a:xfrm>
                  <a:off x="2586038" y="3659188"/>
                  <a:ext cx="9525" cy="3175"/>
                </a:xfrm>
                <a:custGeom>
                  <a:avLst/>
                  <a:gdLst>
                    <a:gd name="T0" fmla="*/ 4 w 5"/>
                    <a:gd name="T1" fmla="*/ 0 h 2"/>
                    <a:gd name="T2" fmla="*/ 6 w 5"/>
                    <a:gd name="T3" fmla="*/ 1 h 2"/>
                    <a:gd name="T4" fmla="*/ 2 w 5"/>
                    <a:gd name="T5" fmla="*/ 2 h 2"/>
                    <a:gd name="T6" fmla="*/ 0 w 5"/>
                    <a:gd name="T7" fmla="*/ 0 h 2"/>
                    <a:gd name="T8" fmla="*/ 4 w 5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2"/>
                    <a:gd name="T17" fmla="*/ 5 w 5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2">
                      <a:moveTo>
                        <a:pt x="3" y="0"/>
                      </a:moveTo>
                      <a:cubicBezTo>
                        <a:pt x="4" y="0"/>
                        <a:pt x="5" y="1"/>
                        <a:pt x="5" y="1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Freeform 3193"/>
                <p:cNvSpPr>
                  <a:spLocks noChangeAspect="1"/>
                </p:cNvSpPr>
                <p:nvPr/>
              </p:nvSpPr>
              <p:spPr bwMode="auto">
                <a:xfrm>
                  <a:off x="2462213" y="3736975"/>
                  <a:ext cx="9525" cy="6350"/>
                </a:xfrm>
                <a:custGeom>
                  <a:avLst/>
                  <a:gdLst>
                    <a:gd name="T0" fmla="*/ 4 w 5"/>
                    <a:gd name="T1" fmla="*/ 1 h 3"/>
                    <a:gd name="T2" fmla="*/ 6 w 5"/>
                    <a:gd name="T3" fmla="*/ 1 h 3"/>
                    <a:gd name="T4" fmla="*/ 4 w 5"/>
                    <a:gd name="T5" fmla="*/ 3 h 3"/>
                    <a:gd name="T6" fmla="*/ 0 w 5"/>
                    <a:gd name="T7" fmla="*/ 4 h 3"/>
                    <a:gd name="T8" fmla="*/ 4 w 5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3" y="1"/>
                      </a:moveTo>
                      <a:cubicBezTo>
                        <a:pt x="3" y="1"/>
                        <a:pt x="4" y="0"/>
                        <a:pt x="5" y="1"/>
                      </a:cubicBezTo>
                      <a:cubicBezTo>
                        <a:pt x="5" y="1"/>
                        <a:pt x="4" y="2"/>
                        <a:pt x="3" y="2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2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Freeform 3194"/>
                <p:cNvSpPr>
                  <a:spLocks noChangeAspect="1"/>
                </p:cNvSpPr>
                <p:nvPr/>
              </p:nvSpPr>
              <p:spPr bwMode="auto">
                <a:xfrm>
                  <a:off x="2460625" y="3627438"/>
                  <a:ext cx="7938" cy="4763"/>
                </a:xfrm>
                <a:custGeom>
                  <a:avLst/>
                  <a:gdLst>
                    <a:gd name="T0" fmla="*/ 3 w 4"/>
                    <a:gd name="T1" fmla="*/ 1 h 3"/>
                    <a:gd name="T2" fmla="*/ 5 w 4"/>
                    <a:gd name="T3" fmla="*/ 0 h 3"/>
                    <a:gd name="T4" fmla="*/ 3 w 4"/>
                    <a:gd name="T5" fmla="*/ 2 h 3"/>
                    <a:gd name="T6" fmla="*/ 0 w 4"/>
                    <a:gd name="T7" fmla="*/ 3 h 3"/>
                    <a:gd name="T8" fmla="*/ 3 w 4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2" y="1"/>
                      </a:move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2" y="3"/>
                        <a:pt x="0" y="3"/>
                        <a:pt x="0" y="3"/>
                      </a:cubicBezTo>
                      <a:cubicBezTo>
                        <a:pt x="0" y="2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8" name="Freeform 3195"/>
                <p:cNvSpPr>
                  <a:spLocks noChangeAspect="1"/>
                </p:cNvSpPr>
                <p:nvPr/>
              </p:nvSpPr>
              <p:spPr bwMode="auto">
                <a:xfrm>
                  <a:off x="2433638" y="3705225"/>
                  <a:ext cx="6350" cy="7938"/>
                </a:xfrm>
                <a:custGeom>
                  <a:avLst/>
                  <a:gdLst>
                    <a:gd name="T0" fmla="*/ 3 w 3"/>
                    <a:gd name="T1" fmla="*/ 1 h 4"/>
                    <a:gd name="T2" fmla="*/ 4 w 3"/>
                    <a:gd name="T3" fmla="*/ 1 h 4"/>
                    <a:gd name="T4" fmla="*/ 3 w 3"/>
                    <a:gd name="T5" fmla="*/ 3 h 4"/>
                    <a:gd name="T6" fmla="*/ 1 w 3"/>
                    <a:gd name="T7" fmla="*/ 4 h 4"/>
                    <a:gd name="T8" fmla="*/ 3 w 3"/>
                    <a:gd name="T9" fmla="*/ 1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2" y="1"/>
                      </a:moveTo>
                      <a:cubicBezTo>
                        <a:pt x="2" y="1"/>
                        <a:pt x="3" y="0"/>
                        <a:pt x="3" y="1"/>
                      </a:cubicBez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2" y="3"/>
                        <a:pt x="1" y="4"/>
                        <a:pt x="1" y="3"/>
                      </a:cubicBezTo>
                      <a:cubicBezTo>
                        <a:pt x="0" y="3"/>
                        <a:pt x="1" y="2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9" name="Freeform 3196"/>
                <p:cNvSpPr>
                  <a:spLocks noChangeAspect="1"/>
                </p:cNvSpPr>
                <p:nvPr/>
              </p:nvSpPr>
              <p:spPr bwMode="auto">
                <a:xfrm>
                  <a:off x="2792413" y="3567113"/>
                  <a:ext cx="14288" cy="4763"/>
                </a:xfrm>
                <a:custGeom>
                  <a:avLst/>
                  <a:gdLst>
                    <a:gd name="T0" fmla="*/ 6 w 8"/>
                    <a:gd name="T1" fmla="*/ 2 h 2"/>
                    <a:gd name="T2" fmla="*/ 9 w 8"/>
                    <a:gd name="T3" fmla="*/ 3 h 2"/>
                    <a:gd name="T4" fmla="*/ 5 w 8"/>
                    <a:gd name="T5" fmla="*/ 3 h 2"/>
                    <a:gd name="T6" fmla="*/ 0 w 8"/>
                    <a:gd name="T7" fmla="*/ 2 h 2"/>
                    <a:gd name="T8" fmla="*/ 6 w 8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2"/>
                    <a:gd name="T17" fmla="*/ 8 w 8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2">
                      <a:moveTo>
                        <a:pt x="5" y="1"/>
                      </a:moveTo>
                      <a:cubicBezTo>
                        <a:pt x="6" y="1"/>
                        <a:pt x="8" y="1"/>
                        <a:pt x="8" y="2"/>
                      </a:cubicBezTo>
                      <a:cubicBezTo>
                        <a:pt x="7" y="2"/>
                        <a:pt x="5" y="2"/>
                        <a:pt x="4" y="2"/>
                      </a:cubicBezTo>
                      <a:cubicBezTo>
                        <a:pt x="3" y="2"/>
                        <a:pt x="0" y="2"/>
                        <a:pt x="0" y="1"/>
                      </a:cubicBezTo>
                      <a:cubicBezTo>
                        <a:pt x="1" y="0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0" name="Freeform 3197"/>
                <p:cNvSpPr>
                  <a:spLocks noChangeAspect="1"/>
                </p:cNvSpPr>
                <p:nvPr/>
              </p:nvSpPr>
              <p:spPr bwMode="auto">
                <a:xfrm>
                  <a:off x="2767013" y="3565525"/>
                  <a:ext cx="9525" cy="14288"/>
                </a:xfrm>
                <a:custGeom>
                  <a:avLst/>
                  <a:gdLst>
                    <a:gd name="T0" fmla="*/ 4 w 5"/>
                    <a:gd name="T1" fmla="*/ 3 h 7"/>
                    <a:gd name="T2" fmla="*/ 6 w 5"/>
                    <a:gd name="T3" fmla="*/ 0 h 7"/>
                    <a:gd name="T4" fmla="*/ 4 w 5"/>
                    <a:gd name="T5" fmla="*/ 4 h 7"/>
                    <a:gd name="T6" fmla="*/ 0 w 5"/>
                    <a:gd name="T7" fmla="*/ 8 h 7"/>
                    <a:gd name="T8" fmla="*/ 4 w 5"/>
                    <a:gd name="T9" fmla="*/ 3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7"/>
                    <a:gd name="T17" fmla="*/ 5 w 5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7">
                      <a:moveTo>
                        <a:pt x="3" y="2"/>
                      </a:moveTo>
                      <a:cubicBezTo>
                        <a:pt x="4" y="1"/>
                        <a:pt x="5" y="0"/>
                        <a:pt x="5" y="0"/>
                      </a:cubicBezTo>
                      <a:cubicBezTo>
                        <a:pt x="5" y="1"/>
                        <a:pt x="4" y="2"/>
                        <a:pt x="3" y="3"/>
                      </a:cubicBezTo>
                      <a:cubicBezTo>
                        <a:pt x="3" y="5"/>
                        <a:pt x="1" y="7"/>
                        <a:pt x="0" y="6"/>
                      </a:cubicBezTo>
                      <a:cubicBezTo>
                        <a:pt x="0" y="5"/>
                        <a:pt x="2" y="3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Freeform 3198"/>
                <p:cNvSpPr>
                  <a:spLocks noChangeAspect="1"/>
                </p:cNvSpPr>
                <p:nvPr/>
              </p:nvSpPr>
              <p:spPr bwMode="auto">
                <a:xfrm>
                  <a:off x="3073400" y="3786188"/>
                  <a:ext cx="7938" cy="9525"/>
                </a:xfrm>
                <a:custGeom>
                  <a:avLst/>
                  <a:gdLst>
                    <a:gd name="T0" fmla="*/ 4 w 4"/>
                    <a:gd name="T1" fmla="*/ 4 h 5"/>
                    <a:gd name="T2" fmla="*/ 5 w 4"/>
                    <a:gd name="T3" fmla="*/ 6 h 5"/>
                    <a:gd name="T4" fmla="*/ 3 w 4"/>
                    <a:gd name="T5" fmla="*/ 4 h 5"/>
                    <a:gd name="T6" fmla="*/ 1 w 4"/>
                    <a:gd name="T7" fmla="*/ 0 h 5"/>
                    <a:gd name="T8" fmla="*/ 4 w 4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5"/>
                    <a:gd name="T17" fmla="*/ 4 w 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5">
                      <a:moveTo>
                        <a:pt x="3" y="3"/>
                      </a:move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3" y="5"/>
                        <a:pt x="2" y="4"/>
                        <a:pt x="2" y="3"/>
                      </a:cubicBez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Freeform 3199"/>
                <p:cNvSpPr>
                  <a:spLocks noChangeAspect="1"/>
                </p:cNvSpPr>
                <p:nvPr/>
              </p:nvSpPr>
              <p:spPr bwMode="auto">
                <a:xfrm>
                  <a:off x="3059113" y="3741738"/>
                  <a:ext cx="1588" cy="11113"/>
                </a:xfrm>
                <a:custGeom>
                  <a:avLst/>
                  <a:gdLst>
                    <a:gd name="T0" fmla="*/ 1 w 1"/>
                    <a:gd name="T1" fmla="*/ 5 h 6"/>
                    <a:gd name="T2" fmla="*/ 0 w 1"/>
                    <a:gd name="T3" fmla="*/ 7 h 6"/>
                    <a:gd name="T4" fmla="*/ 0 w 1"/>
                    <a:gd name="T5" fmla="*/ 4 h 6"/>
                    <a:gd name="T6" fmla="*/ 0 w 1"/>
                    <a:gd name="T7" fmla="*/ 0 h 6"/>
                    <a:gd name="T8" fmla="*/ 1 w 1"/>
                    <a:gd name="T9" fmla="*/ 5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6"/>
                    <a:gd name="T17" fmla="*/ 1 w 1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6">
                      <a:moveTo>
                        <a:pt x="1" y="4"/>
                      </a:move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1" y="1"/>
                        <a:pt x="1" y="3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3" name="Freeform 3200"/>
                <p:cNvSpPr>
                  <a:spLocks noChangeAspect="1"/>
                </p:cNvSpPr>
                <p:nvPr/>
              </p:nvSpPr>
              <p:spPr bwMode="auto">
                <a:xfrm>
                  <a:off x="3074988" y="3805238"/>
                  <a:ext cx="3175" cy="9525"/>
                </a:xfrm>
                <a:custGeom>
                  <a:avLst/>
                  <a:gdLst>
                    <a:gd name="T0" fmla="*/ 2 w 1"/>
                    <a:gd name="T1" fmla="*/ 4 h 5"/>
                    <a:gd name="T2" fmla="*/ 0 w 1"/>
                    <a:gd name="T3" fmla="*/ 6 h 5"/>
                    <a:gd name="T4" fmla="*/ 0 w 1"/>
                    <a:gd name="T5" fmla="*/ 4 h 5"/>
                    <a:gd name="T6" fmla="*/ 2 w 1"/>
                    <a:gd name="T7" fmla="*/ 0 h 5"/>
                    <a:gd name="T8" fmla="*/ 2 w 1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5"/>
                    <a:gd name="T17" fmla="*/ 1 w 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5">
                      <a:moveTo>
                        <a:pt x="1" y="3"/>
                      </a:moveTo>
                      <a:cubicBezTo>
                        <a:pt x="1" y="4"/>
                        <a:pt x="1" y="5"/>
                        <a:pt x="0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1" y="0"/>
                      </a:cubicBezTo>
                      <a:cubicBezTo>
                        <a:pt x="1" y="0"/>
                        <a:pt x="1" y="2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4" name="Freeform 3201"/>
                <p:cNvSpPr>
                  <a:spLocks noChangeAspect="1"/>
                </p:cNvSpPr>
                <p:nvPr/>
              </p:nvSpPr>
              <p:spPr bwMode="auto">
                <a:xfrm>
                  <a:off x="2874963" y="3857625"/>
                  <a:ext cx="12700" cy="4763"/>
                </a:xfrm>
                <a:custGeom>
                  <a:avLst/>
                  <a:gdLst>
                    <a:gd name="T0" fmla="*/ 5 w 6"/>
                    <a:gd name="T1" fmla="*/ 1 h 3"/>
                    <a:gd name="T2" fmla="*/ 8 w 6"/>
                    <a:gd name="T3" fmla="*/ 3 h 3"/>
                    <a:gd name="T4" fmla="*/ 4 w 6"/>
                    <a:gd name="T5" fmla="*/ 3 h 3"/>
                    <a:gd name="T6" fmla="*/ 0 w 6"/>
                    <a:gd name="T7" fmla="*/ 1 h 3"/>
                    <a:gd name="T8" fmla="*/ 5 w 6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4" y="1"/>
                      </a:moveTo>
                      <a:cubicBezTo>
                        <a:pt x="5" y="2"/>
                        <a:pt x="6" y="2"/>
                        <a:pt x="6" y="3"/>
                      </a:cubicBez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2" y="2"/>
                        <a:pt x="0" y="1"/>
                        <a:pt x="0" y="1"/>
                      </a:cubicBezTo>
                      <a:cubicBezTo>
                        <a:pt x="1" y="0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5" name="Freeform 3202"/>
                <p:cNvSpPr>
                  <a:spLocks noChangeAspect="1"/>
                </p:cNvSpPr>
                <p:nvPr/>
              </p:nvSpPr>
              <p:spPr bwMode="auto">
                <a:xfrm>
                  <a:off x="3309938" y="4198938"/>
                  <a:ext cx="7938" cy="9525"/>
                </a:xfrm>
                <a:custGeom>
                  <a:avLst/>
                  <a:gdLst>
                    <a:gd name="T0" fmla="*/ 3 w 4"/>
                    <a:gd name="T1" fmla="*/ 5 h 5"/>
                    <a:gd name="T2" fmla="*/ 1 w 4"/>
                    <a:gd name="T3" fmla="*/ 6 h 5"/>
                    <a:gd name="T4" fmla="*/ 1 w 4"/>
                    <a:gd name="T5" fmla="*/ 4 h 5"/>
                    <a:gd name="T6" fmla="*/ 5 w 4"/>
                    <a:gd name="T7" fmla="*/ 1 h 5"/>
                    <a:gd name="T8" fmla="*/ 3 w 4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5"/>
                    <a:gd name="T17" fmla="*/ 4 w 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5">
                      <a:moveTo>
                        <a:pt x="2" y="4"/>
                      </a:moveTo>
                      <a:cubicBezTo>
                        <a:pt x="2" y="4"/>
                        <a:pt x="1" y="5"/>
                        <a:pt x="1" y="5"/>
                      </a:cubicBezTo>
                      <a:cubicBezTo>
                        <a:pt x="0" y="4"/>
                        <a:pt x="1" y="3"/>
                        <a:pt x="1" y="3"/>
                      </a:cubicBezTo>
                      <a:cubicBezTo>
                        <a:pt x="2" y="2"/>
                        <a:pt x="3" y="0"/>
                        <a:pt x="4" y="1"/>
                      </a:cubicBezTo>
                      <a:cubicBezTo>
                        <a:pt x="4" y="2"/>
                        <a:pt x="3" y="3"/>
                        <a:pt x="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6" name="Freeform 3203"/>
                <p:cNvSpPr>
                  <a:spLocks noChangeAspect="1"/>
                </p:cNvSpPr>
                <p:nvPr/>
              </p:nvSpPr>
              <p:spPr bwMode="auto">
                <a:xfrm>
                  <a:off x="3308350" y="4192588"/>
                  <a:ext cx="9525" cy="11113"/>
                </a:xfrm>
                <a:custGeom>
                  <a:avLst/>
                  <a:gdLst>
                    <a:gd name="T0" fmla="*/ 4 w 5"/>
                    <a:gd name="T1" fmla="*/ 5 h 6"/>
                    <a:gd name="T2" fmla="*/ 1 w 5"/>
                    <a:gd name="T3" fmla="*/ 6 h 6"/>
                    <a:gd name="T4" fmla="*/ 2 w 5"/>
                    <a:gd name="T5" fmla="*/ 4 h 6"/>
                    <a:gd name="T6" fmla="*/ 5 w 5"/>
                    <a:gd name="T7" fmla="*/ 1 h 6"/>
                    <a:gd name="T8" fmla="*/ 4 w 5"/>
                    <a:gd name="T9" fmla="*/ 5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6"/>
                    <a:gd name="T17" fmla="*/ 5 w 5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6">
                      <a:moveTo>
                        <a:pt x="3" y="4"/>
                      </a:moveTo>
                      <a:cubicBezTo>
                        <a:pt x="2" y="5"/>
                        <a:pt x="1" y="6"/>
                        <a:pt x="1" y="5"/>
                      </a:cubicBezTo>
                      <a:cubicBezTo>
                        <a:pt x="0" y="4"/>
                        <a:pt x="1" y="3"/>
                        <a:pt x="2" y="3"/>
                      </a:cubicBezTo>
                      <a:cubicBezTo>
                        <a:pt x="2" y="2"/>
                        <a:pt x="4" y="0"/>
                        <a:pt x="4" y="1"/>
                      </a:cubicBezTo>
                      <a:cubicBezTo>
                        <a:pt x="5" y="2"/>
                        <a:pt x="4" y="3"/>
                        <a:pt x="3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7" name="Freeform 3204"/>
                <p:cNvSpPr>
                  <a:spLocks noChangeAspect="1"/>
                </p:cNvSpPr>
                <p:nvPr/>
              </p:nvSpPr>
              <p:spPr bwMode="auto">
                <a:xfrm>
                  <a:off x="3324225" y="4129088"/>
                  <a:ext cx="4763" cy="7938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5 h 4"/>
                    <a:gd name="T4" fmla="*/ 1 w 3"/>
                    <a:gd name="T5" fmla="*/ 4 h 4"/>
                    <a:gd name="T6" fmla="*/ 0 w 3"/>
                    <a:gd name="T7" fmla="*/ 0 h 4"/>
                    <a:gd name="T8" fmla="*/ 3 w 3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3" y="2"/>
                      </a:move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2" y="4"/>
                        <a:pt x="1" y="3"/>
                        <a:pt x="1" y="3"/>
                      </a:cubicBez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8" name="Freeform 3205"/>
                <p:cNvSpPr>
                  <a:spLocks noChangeAspect="1"/>
                </p:cNvSpPr>
                <p:nvPr/>
              </p:nvSpPr>
              <p:spPr bwMode="auto">
                <a:xfrm>
                  <a:off x="2379663" y="4210050"/>
                  <a:ext cx="7938" cy="7938"/>
                </a:xfrm>
                <a:custGeom>
                  <a:avLst/>
                  <a:gdLst>
                    <a:gd name="T0" fmla="*/ 3 w 4"/>
                    <a:gd name="T1" fmla="*/ 4 h 4"/>
                    <a:gd name="T2" fmla="*/ 0 w 4"/>
                    <a:gd name="T3" fmla="*/ 4 h 4"/>
                    <a:gd name="T4" fmla="*/ 1 w 4"/>
                    <a:gd name="T5" fmla="*/ 3 h 4"/>
                    <a:gd name="T6" fmla="*/ 5 w 4"/>
                    <a:gd name="T7" fmla="*/ 1 h 4"/>
                    <a:gd name="T8" fmla="*/ 3 w 4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2" y="3"/>
                      </a:moveTo>
                      <a:cubicBezTo>
                        <a:pt x="1" y="3"/>
                        <a:pt x="0" y="4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2" y="1"/>
                        <a:pt x="4" y="0"/>
                        <a:pt x="4" y="1"/>
                      </a:cubicBezTo>
                      <a:cubicBezTo>
                        <a:pt x="4" y="2"/>
                        <a:pt x="3" y="3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9" name="Freeform 3220"/>
                <p:cNvSpPr>
                  <a:spLocks noChangeAspect="1"/>
                </p:cNvSpPr>
                <p:nvPr/>
              </p:nvSpPr>
              <p:spPr bwMode="auto">
                <a:xfrm>
                  <a:off x="5589588" y="1520825"/>
                  <a:ext cx="3175" cy="7938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5 h 4"/>
                    <a:gd name="T4" fmla="*/ 0 w 2"/>
                    <a:gd name="T5" fmla="*/ 3 h 4"/>
                    <a:gd name="T6" fmla="*/ 1 w 2"/>
                    <a:gd name="T7" fmla="*/ 0 h 4"/>
                    <a:gd name="T8" fmla="*/ 2 w 2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4"/>
                    <a:gd name="T17" fmla="*/ 2 w 2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1" y="4"/>
                        <a:pt x="1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Freeform 3221"/>
                <p:cNvSpPr>
                  <a:spLocks noChangeAspect="1"/>
                </p:cNvSpPr>
                <p:nvPr/>
              </p:nvSpPr>
              <p:spPr bwMode="auto">
                <a:xfrm>
                  <a:off x="5643563" y="1528763"/>
                  <a:ext cx="7938" cy="6350"/>
                </a:xfrm>
                <a:custGeom>
                  <a:avLst/>
                  <a:gdLst>
                    <a:gd name="T0" fmla="*/ 4 w 4"/>
                    <a:gd name="T1" fmla="*/ 1 h 3"/>
                    <a:gd name="T2" fmla="*/ 5 w 4"/>
                    <a:gd name="T3" fmla="*/ 4 h 3"/>
                    <a:gd name="T4" fmla="*/ 3 w 4"/>
                    <a:gd name="T5" fmla="*/ 4 h 3"/>
                    <a:gd name="T6" fmla="*/ 0 w 4"/>
                    <a:gd name="T7" fmla="*/ 1 h 3"/>
                    <a:gd name="T8" fmla="*/ 4 w 4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3" y="1"/>
                      </a:moveTo>
                      <a:cubicBezTo>
                        <a:pt x="3" y="2"/>
                        <a:pt x="4" y="2"/>
                        <a:pt x="4" y="3"/>
                      </a:cubicBezTo>
                      <a:cubicBezTo>
                        <a:pt x="4" y="3"/>
                        <a:pt x="3" y="3"/>
                        <a:pt x="2" y="3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Freeform 3222"/>
                <p:cNvSpPr>
                  <a:spLocks noChangeAspect="1"/>
                </p:cNvSpPr>
                <p:nvPr/>
              </p:nvSpPr>
              <p:spPr bwMode="auto">
                <a:xfrm>
                  <a:off x="5670550" y="1520825"/>
                  <a:ext cx="9525" cy="4763"/>
                </a:xfrm>
                <a:custGeom>
                  <a:avLst/>
                  <a:gdLst>
                    <a:gd name="T0" fmla="*/ 4 w 5"/>
                    <a:gd name="T1" fmla="*/ 0 h 2"/>
                    <a:gd name="T2" fmla="*/ 6 w 5"/>
                    <a:gd name="T3" fmla="*/ 2 h 2"/>
                    <a:gd name="T4" fmla="*/ 4 w 5"/>
                    <a:gd name="T5" fmla="*/ 3 h 2"/>
                    <a:gd name="T6" fmla="*/ 0 w 5"/>
                    <a:gd name="T7" fmla="*/ 2 h 2"/>
                    <a:gd name="T8" fmla="*/ 4 w 5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2"/>
                    <a:gd name="T17" fmla="*/ 5 w 5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2">
                      <a:moveTo>
                        <a:pt x="3" y="0"/>
                      </a:moveTo>
                      <a:cubicBezTo>
                        <a:pt x="4" y="0"/>
                        <a:pt x="5" y="1"/>
                        <a:pt x="5" y="1"/>
                      </a:cubicBezTo>
                      <a:cubicBezTo>
                        <a:pt x="5" y="2"/>
                        <a:pt x="3" y="2"/>
                        <a:pt x="3" y="2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2" name="Freeform 3223"/>
                <p:cNvSpPr>
                  <a:spLocks noChangeAspect="1"/>
                </p:cNvSpPr>
                <p:nvPr/>
              </p:nvSpPr>
              <p:spPr bwMode="auto">
                <a:xfrm>
                  <a:off x="5695950" y="1520825"/>
                  <a:ext cx="7938" cy="4763"/>
                </a:xfrm>
                <a:custGeom>
                  <a:avLst/>
                  <a:gdLst>
                    <a:gd name="T0" fmla="*/ 3 w 4"/>
                    <a:gd name="T1" fmla="*/ 0 h 2"/>
                    <a:gd name="T2" fmla="*/ 5 w 4"/>
                    <a:gd name="T3" fmla="*/ 2 h 2"/>
                    <a:gd name="T4" fmla="*/ 3 w 4"/>
                    <a:gd name="T5" fmla="*/ 3 h 2"/>
                    <a:gd name="T6" fmla="*/ 0 w 4"/>
                    <a:gd name="T7" fmla="*/ 2 h 2"/>
                    <a:gd name="T8" fmla="*/ 3 w 4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2"/>
                    <a:gd name="T17" fmla="*/ 4 w 4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2">
                      <a:moveTo>
                        <a:pt x="2" y="0"/>
                      </a:moveTo>
                      <a:cubicBezTo>
                        <a:pt x="3" y="0"/>
                        <a:pt x="4" y="0"/>
                        <a:pt x="4" y="1"/>
                      </a:cubicBez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3" name="Freeform 3224"/>
                <p:cNvSpPr>
                  <a:spLocks noChangeAspect="1"/>
                </p:cNvSpPr>
                <p:nvPr/>
              </p:nvSpPr>
              <p:spPr bwMode="auto">
                <a:xfrm>
                  <a:off x="6065838" y="1570038"/>
                  <a:ext cx="17463" cy="9525"/>
                </a:xfrm>
                <a:custGeom>
                  <a:avLst/>
                  <a:gdLst>
                    <a:gd name="T0" fmla="*/ 4 w 9"/>
                    <a:gd name="T1" fmla="*/ 5 h 5"/>
                    <a:gd name="T2" fmla="*/ 0 w 9"/>
                    <a:gd name="T3" fmla="*/ 1 h 5"/>
                    <a:gd name="T4" fmla="*/ 6 w 9"/>
                    <a:gd name="T5" fmla="*/ 1 h 5"/>
                    <a:gd name="T6" fmla="*/ 11 w 9"/>
                    <a:gd name="T7" fmla="*/ 5 h 5"/>
                    <a:gd name="T8" fmla="*/ 4 w 9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5"/>
                    <a:gd name="T17" fmla="*/ 9 w 9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5">
                      <a:moveTo>
                        <a:pt x="3" y="4"/>
                      </a:moveTo>
                      <a:cubicBezTo>
                        <a:pt x="2" y="3"/>
                        <a:pt x="0" y="2"/>
                        <a:pt x="0" y="1"/>
                      </a:cubicBezTo>
                      <a:cubicBezTo>
                        <a:pt x="1" y="0"/>
                        <a:pt x="3" y="1"/>
                        <a:pt x="5" y="1"/>
                      </a:cubicBezTo>
                      <a:cubicBezTo>
                        <a:pt x="6" y="1"/>
                        <a:pt x="9" y="3"/>
                        <a:pt x="9" y="4"/>
                      </a:cubicBezTo>
                      <a:cubicBezTo>
                        <a:pt x="8" y="5"/>
                        <a:pt x="5" y="4"/>
                        <a:pt x="3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4" name="Freeform 3225"/>
                <p:cNvSpPr>
                  <a:spLocks noChangeAspect="1"/>
                </p:cNvSpPr>
                <p:nvPr/>
              </p:nvSpPr>
              <p:spPr bwMode="auto">
                <a:xfrm>
                  <a:off x="8007350" y="2822575"/>
                  <a:ext cx="12700" cy="17463"/>
                </a:xfrm>
                <a:custGeom>
                  <a:avLst/>
                  <a:gdLst>
                    <a:gd name="T0" fmla="*/ 3 w 7"/>
                    <a:gd name="T1" fmla="*/ 7 h 9"/>
                    <a:gd name="T2" fmla="*/ 1 w 7"/>
                    <a:gd name="T3" fmla="*/ 10 h 9"/>
                    <a:gd name="T4" fmla="*/ 2 w 7"/>
                    <a:gd name="T5" fmla="*/ 5 h 9"/>
                    <a:gd name="T6" fmla="*/ 7 w 7"/>
                    <a:gd name="T7" fmla="*/ 1 h 9"/>
                    <a:gd name="T8" fmla="*/ 3 w 7"/>
                    <a:gd name="T9" fmla="*/ 7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9"/>
                    <a:gd name="T17" fmla="*/ 7 w 7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9">
                      <a:moveTo>
                        <a:pt x="3" y="6"/>
                      </a:moveTo>
                      <a:cubicBezTo>
                        <a:pt x="3" y="7"/>
                        <a:pt x="1" y="9"/>
                        <a:pt x="1" y="8"/>
                      </a:cubicBezTo>
                      <a:cubicBezTo>
                        <a:pt x="0" y="7"/>
                        <a:pt x="1" y="5"/>
                        <a:pt x="2" y="4"/>
                      </a:cubicBezTo>
                      <a:cubicBezTo>
                        <a:pt x="3" y="3"/>
                        <a:pt x="5" y="0"/>
                        <a:pt x="6" y="1"/>
                      </a:cubicBezTo>
                      <a:cubicBezTo>
                        <a:pt x="7" y="2"/>
                        <a:pt x="5" y="5"/>
                        <a:pt x="3" y="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5" name="Freeform 3226"/>
                <p:cNvSpPr>
                  <a:spLocks noChangeAspect="1"/>
                </p:cNvSpPr>
                <p:nvPr/>
              </p:nvSpPr>
              <p:spPr bwMode="auto">
                <a:xfrm>
                  <a:off x="7969250" y="2854325"/>
                  <a:ext cx="17463" cy="22225"/>
                </a:xfrm>
                <a:custGeom>
                  <a:avLst/>
                  <a:gdLst>
                    <a:gd name="T0" fmla="*/ 5 w 9"/>
                    <a:gd name="T1" fmla="*/ 9 h 11"/>
                    <a:gd name="T2" fmla="*/ 0 w 9"/>
                    <a:gd name="T3" fmla="*/ 13 h 11"/>
                    <a:gd name="T4" fmla="*/ 4 w 9"/>
                    <a:gd name="T5" fmla="*/ 6 h 11"/>
                    <a:gd name="T6" fmla="*/ 10 w 9"/>
                    <a:gd name="T7" fmla="*/ 1 h 11"/>
                    <a:gd name="T8" fmla="*/ 5 w 9"/>
                    <a:gd name="T9" fmla="*/ 9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1"/>
                    <a:gd name="T17" fmla="*/ 9 w 9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1">
                      <a:moveTo>
                        <a:pt x="4" y="7"/>
                      </a:moveTo>
                      <a:cubicBezTo>
                        <a:pt x="3" y="9"/>
                        <a:pt x="1" y="11"/>
                        <a:pt x="0" y="10"/>
                      </a:cubicBezTo>
                      <a:cubicBezTo>
                        <a:pt x="0" y="9"/>
                        <a:pt x="1" y="7"/>
                        <a:pt x="3" y="5"/>
                      </a:cubicBezTo>
                      <a:cubicBezTo>
                        <a:pt x="4" y="3"/>
                        <a:pt x="7" y="0"/>
                        <a:pt x="8" y="1"/>
                      </a:cubicBezTo>
                      <a:cubicBezTo>
                        <a:pt x="9" y="2"/>
                        <a:pt x="6" y="5"/>
                        <a:pt x="4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6" name="Freeform 3227"/>
                <p:cNvSpPr>
                  <a:spLocks noChangeAspect="1"/>
                </p:cNvSpPr>
                <p:nvPr/>
              </p:nvSpPr>
              <p:spPr bwMode="auto">
                <a:xfrm>
                  <a:off x="8048625" y="2744788"/>
                  <a:ext cx="6350" cy="9525"/>
                </a:xfrm>
                <a:custGeom>
                  <a:avLst/>
                  <a:gdLst>
                    <a:gd name="T0" fmla="*/ 3 w 3"/>
                    <a:gd name="T1" fmla="*/ 5 h 5"/>
                    <a:gd name="T2" fmla="*/ 0 w 3"/>
                    <a:gd name="T3" fmla="*/ 6 h 5"/>
                    <a:gd name="T4" fmla="*/ 1 w 3"/>
                    <a:gd name="T5" fmla="*/ 4 h 5"/>
                    <a:gd name="T6" fmla="*/ 3 w 3"/>
                    <a:gd name="T7" fmla="*/ 1 h 5"/>
                    <a:gd name="T8" fmla="*/ 3 w 3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2" y="4"/>
                      </a:moveTo>
                      <a:cubicBezTo>
                        <a:pt x="1" y="4"/>
                        <a:pt x="1" y="5"/>
                        <a:pt x="0" y="5"/>
                      </a:cubicBezTo>
                      <a:cubicBezTo>
                        <a:pt x="0" y="5"/>
                        <a:pt x="0" y="3"/>
                        <a:pt x="1" y="3"/>
                      </a:cubicBezTo>
                      <a:cubicBezTo>
                        <a:pt x="1" y="2"/>
                        <a:pt x="2" y="0"/>
                        <a:pt x="2" y="1"/>
                      </a:cubicBezTo>
                      <a:cubicBezTo>
                        <a:pt x="3" y="1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7" name="Freeform 3228"/>
                <p:cNvSpPr>
                  <a:spLocks noChangeAspect="1"/>
                </p:cNvSpPr>
                <p:nvPr/>
              </p:nvSpPr>
              <p:spPr bwMode="auto">
                <a:xfrm>
                  <a:off x="8040688" y="2765425"/>
                  <a:ext cx="6350" cy="9525"/>
                </a:xfrm>
                <a:custGeom>
                  <a:avLst/>
                  <a:gdLst>
                    <a:gd name="T0" fmla="*/ 3 w 3"/>
                    <a:gd name="T1" fmla="*/ 4 h 5"/>
                    <a:gd name="T2" fmla="*/ 0 w 3"/>
                    <a:gd name="T3" fmla="*/ 5 h 5"/>
                    <a:gd name="T4" fmla="*/ 0 w 3"/>
                    <a:gd name="T5" fmla="*/ 2 h 5"/>
                    <a:gd name="T6" fmla="*/ 3 w 3"/>
                    <a:gd name="T7" fmla="*/ 0 h 5"/>
                    <a:gd name="T8" fmla="*/ 3 w 3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2" y="3"/>
                      </a:moveTo>
                      <a:cubicBezTo>
                        <a:pt x="1" y="4"/>
                        <a:pt x="0" y="5"/>
                        <a:pt x="0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3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8" name="Freeform 3229"/>
                <p:cNvSpPr>
                  <a:spLocks noChangeAspect="1"/>
                </p:cNvSpPr>
                <p:nvPr/>
              </p:nvSpPr>
              <p:spPr bwMode="auto">
                <a:xfrm>
                  <a:off x="7334250" y="1820863"/>
                  <a:ext cx="14288" cy="11113"/>
                </a:xfrm>
                <a:custGeom>
                  <a:avLst/>
                  <a:gdLst>
                    <a:gd name="T0" fmla="*/ 6 w 7"/>
                    <a:gd name="T1" fmla="*/ 4 h 6"/>
                    <a:gd name="T2" fmla="*/ 8 w 7"/>
                    <a:gd name="T3" fmla="*/ 6 h 6"/>
                    <a:gd name="T4" fmla="*/ 4 w 7"/>
                    <a:gd name="T5" fmla="*/ 5 h 6"/>
                    <a:gd name="T6" fmla="*/ 1 w 7"/>
                    <a:gd name="T7" fmla="*/ 1 h 6"/>
                    <a:gd name="T8" fmla="*/ 6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5" y="3"/>
                      </a:moveTo>
                      <a:cubicBezTo>
                        <a:pt x="6" y="3"/>
                        <a:pt x="7" y="5"/>
                        <a:pt x="6" y="5"/>
                      </a:cubicBezTo>
                      <a:cubicBezTo>
                        <a:pt x="6" y="6"/>
                        <a:pt x="4" y="5"/>
                        <a:pt x="3" y="4"/>
                      </a:cubicBezTo>
                      <a:cubicBezTo>
                        <a:pt x="2" y="3"/>
                        <a:pt x="0" y="2"/>
                        <a:pt x="1" y="1"/>
                      </a:cubicBezTo>
                      <a:cubicBezTo>
                        <a:pt x="2" y="0"/>
                        <a:pt x="4" y="2"/>
                        <a:pt x="5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9" name="Freeform 3230"/>
                <p:cNvSpPr>
                  <a:spLocks noChangeAspect="1"/>
                </p:cNvSpPr>
                <p:nvPr/>
              </p:nvSpPr>
              <p:spPr bwMode="auto">
                <a:xfrm>
                  <a:off x="6918325" y="1808163"/>
                  <a:ext cx="6350" cy="7938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5 h 4"/>
                    <a:gd name="T4" fmla="*/ 1 w 3"/>
                    <a:gd name="T5" fmla="*/ 3 h 4"/>
                    <a:gd name="T6" fmla="*/ 3 w 3"/>
                    <a:gd name="T7" fmla="*/ 0 h 4"/>
                    <a:gd name="T8" fmla="*/ 3 w 3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2" y="3"/>
                      </a:moveTo>
                      <a:cubicBezTo>
                        <a:pt x="2" y="3"/>
                        <a:pt x="1" y="4"/>
                        <a:pt x="0" y="4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3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0" name="Freeform 3231"/>
                <p:cNvSpPr>
                  <a:spLocks noChangeAspect="1"/>
                </p:cNvSpPr>
                <p:nvPr/>
              </p:nvSpPr>
              <p:spPr bwMode="auto">
                <a:xfrm>
                  <a:off x="6818313" y="1708150"/>
                  <a:ext cx="9525" cy="9525"/>
                </a:xfrm>
                <a:custGeom>
                  <a:avLst/>
                  <a:gdLst>
                    <a:gd name="T0" fmla="*/ 5 w 5"/>
                    <a:gd name="T1" fmla="*/ 2 h 5"/>
                    <a:gd name="T2" fmla="*/ 5 w 5"/>
                    <a:gd name="T3" fmla="*/ 5 h 5"/>
                    <a:gd name="T4" fmla="*/ 2 w 5"/>
                    <a:gd name="T5" fmla="*/ 4 h 5"/>
                    <a:gd name="T6" fmla="*/ 1 w 5"/>
                    <a:gd name="T7" fmla="*/ 1 h 5"/>
                    <a:gd name="T8" fmla="*/ 5 w 5"/>
                    <a:gd name="T9" fmla="*/ 2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5"/>
                    <a:gd name="T17" fmla="*/ 5 w 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5">
                      <a:moveTo>
                        <a:pt x="4" y="2"/>
                      </a:moveTo>
                      <a:cubicBezTo>
                        <a:pt x="4" y="3"/>
                        <a:pt x="5" y="4"/>
                        <a:pt x="4" y="4"/>
                      </a:cubicBezTo>
                      <a:cubicBezTo>
                        <a:pt x="4" y="5"/>
                        <a:pt x="3" y="4"/>
                        <a:pt x="2" y="3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2" y="0"/>
                        <a:pt x="3" y="2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1" name="Freeform 3232"/>
                <p:cNvSpPr>
                  <a:spLocks noChangeAspect="1"/>
                </p:cNvSpPr>
                <p:nvPr/>
              </p:nvSpPr>
              <p:spPr bwMode="auto">
                <a:xfrm>
                  <a:off x="6213475" y="1738313"/>
                  <a:ext cx="7938" cy="3175"/>
                </a:xfrm>
                <a:custGeom>
                  <a:avLst/>
                  <a:gdLst>
                    <a:gd name="T0" fmla="*/ 3 w 4"/>
                    <a:gd name="T1" fmla="*/ 2 h 2"/>
                    <a:gd name="T2" fmla="*/ 0 w 4"/>
                    <a:gd name="T3" fmla="*/ 1 h 2"/>
                    <a:gd name="T4" fmla="*/ 3 w 4"/>
                    <a:gd name="T5" fmla="*/ 0 h 2"/>
                    <a:gd name="T6" fmla="*/ 5 w 4"/>
                    <a:gd name="T7" fmla="*/ 0 h 2"/>
                    <a:gd name="T8" fmla="*/ 3 w 4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2"/>
                    <a:gd name="T17" fmla="*/ 4 w 4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2">
                      <a:moveTo>
                        <a:pt x="2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1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2" name="Freeform 3233"/>
                <p:cNvSpPr>
                  <a:spLocks noChangeAspect="1"/>
                </p:cNvSpPr>
                <p:nvPr/>
              </p:nvSpPr>
              <p:spPr bwMode="auto">
                <a:xfrm>
                  <a:off x="6242050" y="1816100"/>
                  <a:ext cx="9525" cy="4763"/>
                </a:xfrm>
                <a:custGeom>
                  <a:avLst/>
                  <a:gdLst>
                    <a:gd name="T0" fmla="*/ 4 w 5"/>
                    <a:gd name="T1" fmla="*/ 2 h 2"/>
                    <a:gd name="T2" fmla="*/ 5 w 5"/>
                    <a:gd name="T3" fmla="*/ 3 h 2"/>
                    <a:gd name="T4" fmla="*/ 2 w 5"/>
                    <a:gd name="T5" fmla="*/ 3 h 2"/>
                    <a:gd name="T6" fmla="*/ 0 w 5"/>
                    <a:gd name="T7" fmla="*/ 2 h 2"/>
                    <a:gd name="T8" fmla="*/ 4 w 5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2"/>
                    <a:gd name="T17" fmla="*/ 5 w 5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2">
                      <a:moveTo>
                        <a:pt x="3" y="1"/>
                      </a:moveTo>
                      <a:cubicBezTo>
                        <a:pt x="3" y="1"/>
                        <a:pt x="5" y="1"/>
                        <a:pt x="4" y="2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3" name="Freeform 3234"/>
                <p:cNvSpPr>
                  <a:spLocks noChangeAspect="1"/>
                </p:cNvSpPr>
                <p:nvPr/>
              </p:nvSpPr>
              <p:spPr bwMode="auto">
                <a:xfrm>
                  <a:off x="6283325" y="1787525"/>
                  <a:ext cx="11113" cy="4763"/>
                </a:xfrm>
                <a:custGeom>
                  <a:avLst/>
                  <a:gdLst>
                    <a:gd name="T0" fmla="*/ 5 w 6"/>
                    <a:gd name="T1" fmla="*/ 2 h 2"/>
                    <a:gd name="T2" fmla="*/ 7 w 6"/>
                    <a:gd name="T3" fmla="*/ 3 h 2"/>
                    <a:gd name="T4" fmla="*/ 4 w 6"/>
                    <a:gd name="T5" fmla="*/ 3 h 2"/>
                    <a:gd name="T6" fmla="*/ 0 w 6"/>
                    <a:gd name="T7" fmla="*/ 2 h 2"/>
                    <a:gd name="T8" fmla="*/ 5 w 6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2"/>
                    <a:gd name="T17" fmla="*/ 6 w 6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2">
                      <a:moveTo>
                        <a:pt x="4" y="1"/>
                      </a:moveTo>
                      <a:cubicBezTo>
                        <a:pt x="5" y="1"/>
                        <a:pt x="6" y="1"/>
                        <a:pt x="6" y="2"/>
                      </a:cubicBezTo>
                      <a:cubicBezTo>
                        <a:pt x="5" y="2"/>
                        <a:pt x="4" y="2"/>
                        <a:pt x="3" y="2"/>
                      </a:cubicBezTo>
                      <a:cubicBezTo>
                        <a:pt x="2" y="2"/>
                        <a:pt x="0" y="2"/>
                        <a:pt x="0" y="1"/>
                      </a:cubicBezTo>
                      <a:cubicBezTo>
                        <a:pt x="1" y="0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4" name="Freeform 3235"/>
                <p:cNvSpPr>
                  <a:spLocks noChangeAspect="1"/>
                </p:cNvSpPr>
                <p:nvPr/>
              </p:nvSpPr>
              <p:spPr bwMode="auto">
                <a:xfrm>
                  <a:off x="7473950" y="4019550"/>
                  <a:ext cx="9525" cy="4763"/>
                </a:xfrm>
                <a:custGeom>
                  <a:avLst/>
                  <a:gdLst>
                    <a:gd name="T0" fmla="*/ 2 w 5"/>
                    <a:gd name="T1" fmla="*/ 3 h 3"/>
                    <a:gd name="T2" fmla="*/ 0 w 5"/>
                    <a:gd name="T3" fmla="*/ 2 h 3"/>
                    <a:gd name="T4" fmla="*/ 2 w 5"/>
                    <a:gd name="T5" fmla="*/ 1 h 3"/>
                    <a:gd name="T6" fmla="*/ 6 w 5"/>
                    <a:gd name="T7" fmla="*/ 2 h 3"/>
                    <a:gd name="T8" fmla="*/ 2 w 5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2" y="3"/>
                      </a:moveTo>
                      <a:cubicBezTo>
                        <a:pt x="2" y="3"/>
                        <a:pt x="0" y="3"/>
                        <a:pt x="0" y="2"/>
                      </a:cubicBezTo>
                      <a:cubicBezTo>
                        <a:pt x="0" y="1"/>
                        <a:pt x="1" y="1"/>
                        <a:pt x="2" y="1"/>
                      </a:cubicBezTo>
                      <a:cubicBezTo>
                        <a:pt x="3" y="1"/>
                        <a:pt x="5" y="0"/>
                        <a:pt x="5" y="2"/>
                      </a:cubicBezTo>
                      <a:cubicBezTo>
                        <a:pt x="5" y="3"/>
                        <a:pt x="3" y="3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5" name="Freeform 3236"/>
                <p:cNvSpPr>
                  <a:spLocks noChangeAspect="1"/>
                </p:cNvSpPr>
                <p:nvPr/>
              </p:nvSpPr>
              <p:spPr bwMode="auto">
                <a:xfrm>
                  <a:off x="7454900" y="4037013"/>
                  <a:ext cx="4763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3 w 3"/>
                    <a:gd name="T7" fmla="*/ 1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6" name="Freeform 3237"/>
                <p:cNvSpPr>
                  <a:spLocks noChangeAspect="1"/>
                </p:cNvSpPr>
                <p:nvPr/>
              </p:nvSpPr>
              <p:spPr bwMode="auto">
                <a:xfrm>
                  <a:off x="1871663" y="3373438"/>
                  <a:ext cx="3175" cy="9525"/>
                </a:xfrm>
                <a:custGeom>
                  <a:avLst/>
                  <a:gdLst>
                    <a:gd name="T0" fmla="*/ 2 w 2"/>
                    <a:gd name="T1" fmla="*/ 4 h 5"/>
                    <a:gd name="T2" fmla="*/ 1 w 2"/>
                    <a:gd name="T3" fmla="*/ 6 h 5"/>
                    <a:gd name="T4" fmla="*/ 0 w 2"/>
                    <a:gd name="T5" fmla="*/ 4 h 5"/>
                    <a:gd name="T6" fmla="*/ 1 w 2"/>
                    <a:gd name="T7" fmla="*/ 0 h 5"/>
                    <a:gd name="T8" fmla="*/ 2 w 2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3"/>
                      </a:moveTo>
                      <a:cubicBezTo>
                        <a:pt x="2" y="4"/>
                        <a:pt x="1" y="5"/>
                        <a:pt x="1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7" name="Freeform 3238"/>
                <p:cNvSpPr>
                  <a:spLocks noChangeAspect="1"/>
                </p:cNvSpPr>
                <p:nvPr/>
              </p:nvSpPr>
              <p:spPr bwMode="auto">
                <a:xfrm>
                  <a:off x="314325" y="2611438"/>
                  <a:ext cx="7938" cy="4763"/>
                </a:xfrm>
                <a:custGeom>
                  <a:avLst/>
                  <a:gdLst>
                    <a:gd name="T0" fmla="*/ 3 w 4"/>
                    <a:gd name="T1" fmla="*/ 3 h 3"/>
                    <a:gd name="T2" fmla="*/ 1 w 4"/>
                    <a:gd name="T3" fmla="*/ 2 h 3"/>
                    <a:gd name="T4" fmla="*/ 1 w 4"/>
                    <a:gd name="T5" fmla="*/ 1 h 3"/>
                    <a:gd name="T6" fmla="*/ 5 w 4"/>
                    <a:gd name="T7" fmla="*/ 1 h 3"/>
                    <a:gd name="T8" fmla="*/ 3 w 4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2" y="3"/>
                      </a:moveTo>
                      <a:cubicBezTo>
                        <a:pt x="2" y="3"/>
                        <a:pt x="1" y="3"/>
                        <a:pt x="1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2" y="0"/>
                        <a:pt x="3" y="0"/>
                        <a:pt x="4" y="1"/>
                      </a:cubicBezTo>
                      <a:cubicBezTo>
                        <a:pt x="4" y="2"/>
                        <a:pt x="3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8" name="Freeform 3239"/>
                <p:cNvSpPr>
                  <a:spLocks noChangeAspect="1"/>
                </p:cNvSpPr>
                <p:nvPr/>
              </p:nvSpPr>
              <p:spPr bwMode="auto">
                <a:xfrm>
                  <a:off x="946150" y="2538413"/>
                  <a:ext cx="4763" cy="6350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4 h 3"/>
                    <a:gd name="T4" fmla="*/ 0 w 3"/>
                    <a:gd name="T5" fmla="*/ 1 h 3"/>
                    <a:gd name="T6" fmla="*/ 2 w 3"/>
                    <a:gd name="T7" fmla="*/ 0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2"/>
                      </a:moveTo>
                      <a:cubicBezTo>
                        <a:pt x="3" y="2"/>
                        <a:pt x="2" y="3"/>
                        <a:pt x="1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2" y="0"/>
                      </a:cubicBezTo>
                      <a:cubicBezTo>
                        <a:pt x="3" y="0"/>
                        <a:pt x="3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9" name="Freeform 3240"/>
                <p:cNvSpPr>
                  <a:spLocks noChangeAspect="1"/>
                </p:cNvSpPr>
                <p:nvPr/>
              </p:nvSpPr>
              <p:spPr bwMode="auto">
                <a:xfrm>
                  <a:off x="1606550" y="2578100"/>
                  <a:ext cx="3175" cy="7938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5 h 4"/>
                    <a:gd name="T4" fmla="*/ 0 w 2"/>
                    <a:gd name="T5" fmla="*/ 3 h 4"/>
                    <a:gd name="T6" fmla="*/ 1 w 2"/>
                    <a:gd name="T7" fmla="*/ 0 h 4"/>
                    <a:gd name="T8" fmla="*/ 2 w 2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4"/>
                    <a:gd name="T17" fmla="*/ 2 w 2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2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0" name="Freeform 3241"/>
                <p:cNvSpPr>
                  <a:spLocks noChangeAspect="1"/>
                </p:cNvSpPr>
                <p:nvPr/>
              </p:nvSpPr>
              <p:spPr bwMode="auto">
                <a:xfrm>
                  <a:off x="1574800" y="2501900"/>
                  <a:ext cx="4763" cy="6350"/>
                </a:xfrm>
                <a:custGeom>
                  <a:avLst/>
                  <a:gdLst>
                    <a:gd name="T0" fmla="*/ 2 w 3"/>
                    <a:gd name="T1" fmla="*/ 3 h 3"/>
                    <a:gd name="T2" fmla="*/ 0 w 3"/>
                    <a:gd name="T3" fmla="*/ 4 h 3"/>
                    <a:gd name="T4" fmla="*/ 0 w 3"/>
                    <a:gd name="T5" fmla="*/ 1 h 3"/>
                    <a:gd name="T6" fmla="*/ 2 w 3"/>
                    <a:gd name="T7" fmla="*/ 0 h 3"/>
                    <a:gd name="T8" fmla="*/ 2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1" name="Freeform 3242"/>
                <p:cNvSpPr>
                  <a:spLocks noChangeAspect="1"/>
                </p:cNvSpPr>
                <p:nvPr/>
              </p:nvSpPr>
              <p:spPr bwMode="auto">
                <a:xfrm>
                  <a:off x="4146550" y="1789113"/>
                  <a:ext cx="7938" cy="6350"/>
                </a:xfrm>
                <a:custGeom>
                  <a:avLst/>
                  <a:gdLst>
                    <a:gd name="T0" fmla="*/ 4 w 4"/>
                    <a:gd name="T1" fmla="*/ 3 h 3"/>
                    <a:gd name="T2" fmla="*/ 3 w 4"/>
                    <a:gd name="T3" fmla="*/ 4 h 3"/>
                    <a:gd name="T4" fmla="*/ 1 w 4"/>
                    <a:gd name="T5" fmla="*/ 3 h 3"/>
                    <a:gd name="T6" fmla="*/ 3 w 4"/>
                    <a:gd name="T7" fmla="*/ 0 h 3"/>
                    <a:gd name="T8" fmla="*/ 4 w 4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3" y="2"/>
                      </a:move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1" y="3"/>
                        <a:pt x="0" y="2"/>
                        <a:pt x="1" y="2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4" y="0"/>
                        <a:pt x="3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2" name="Freeform 3243"/>
                <p:cNvSpPr>
                  <a:spLocks noChangeAspect="1"/>
                </p:cNvSpPr>
                <p:nvPr/>
              </p:nvSpPr>
              <p:spPr bwMode="auto">
                <a:xfrm>
                  <a:off x="4178300" y="1584325"/>
                  <a:ext cx="9525" cy="11113"/>
                </a:xfrm>
                <a:custGeom>
                  <a:avLst/>
                  <a:gdLst>
                    <a:gd name="T0" fmla="*/ 4 w 5"/>
                    <a:gd name="T1" fmla="*/ 5 h 6"/>
                    <a:gd name="T2" fmla="*/ 1 w 5"/>
                    <a:gd name="T3" fmla="*/ 6 h 6"/>
                    <a:gd name="T4" fmla="*/ 1 w 5"/>
                    <a:gd name="T5" fmla="*/ 4 h 6"/>
                    <a:gd name="T6" fmla="*/ 4 w 5"/>
                    <a:gd name="T7" fmla="*/ 1 h 6"/>
                    <a:gd name="T8" fmla="*/ 4 w 5"/>
                    <a:gd name="T9" fmla="*/ 5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6"/>
                    <a:gd name="T17" fmla="*/ 5 w 5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6">
                      <a:moveTo>
                        <a:pt x="3" y="4"/>
                      </a:moveTo>
                      <a:cubicBezTo>
                        <a:pt x="3" y="5"/>
                        <a:pt x="2" y="6"/>
                        <a:pt x="1" y="5"/>
                      </a:cubicBezTo>
                      <a:cubicBezTo>
                        <a:pt x="0" y="5"/>
                        <a:pt x="1" y="4"/>
                        <a:pt x="1" y="3"/>
                      </a:cubicBezTo>
                      <a:cubicBezTo>
                        <a:pt x="1" y="2"/>
                        <a:pt x="2" y="0"/>
                        <a:pt x="3" y="1"/>
                      </a:cubicBezTo>
                      <a:cubicBezTo>
                        <a:pt x="5" y="2"/>
                        <a:pt x="4" y="3"/>
                        <a:pt x="3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3" name="Freeform 3244"/>
                <p:cNvSpPr>
                  <a:spLocks noChangeAspect="1"/>
                </p:cNvSpPr>
                <p:nvPr/>
              </p:nvSpPr>
              <p:spPr bwMode="auto">
                <a:xfrm>
                  <a:off x="4143375" y="1536700"/>
                  <a:ext cx="9525" cy="9525"/>
                </a:xfrm>
                <a:custGeom>
                  <a:avLst/>
                  <a:gdLst>
                    <a:gd name="T0" fmla="*/ 4 w 5"/>
                    <a:gd name="T1" fmla="*/ 5 h 5"/>
                    <a:gd name="T2" fmla="*/ 1 w 5"/>
                    <a:gd name="T3" fmla="*/ 5 h 5"/>
                    <a:gd name="T4" fmla="*/ 2 w 5"/>
                    <a:gd name="T5" fmla="*/ 2 h 5"/>
                    <a:gd name="T6" fmla="*/ 6 w 5"/>
                    <a:gd name="T7" fmla="*/ 1 h 5"/>
                    <a:gd name="T8" fmla="*/ 4 w 5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5"/>
                    <a:gd name="T17" fmla="*/ 5 w 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5">
                      <a:moveTo>
                        <a:pt x="3" y="4"/>
                      </a:moveTo>
                      <a:cubicBezTo>
                        <a:pt x="2" y="4"/>
                        <a:pt x="1" y="5"/>
                        <a:pt x="1" y="4"/>
                      </a:cubicBez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3" y="1"/>
                        <a:pt x="5" y="0"/>
                        <a:pt x="5" y="1"/>
                      </a:cubicBezTo>
                      <a:cubicBezTo>
                        <a:pt x="5" y="2"/>
                        <a:pt x="4" y="3"/>
                        <a:pt x="3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4" name="Freeform 3245"/>
                <p:cNvSpPr>
                  <a:spLocks noChangeAspect="1"/>
                </p:cNvSpPr>
                <p:nvPr/>
              </p:nvSpPr>
              <p:spPr bwMode="auto">
                <a:xfrm>
                  <a:off x="3736975" y="1382713"/>
                  <a:ext cx="7938" cy="4763"/>
                </a:xfrm>
                <a:custGeom>
                  <a:avLst/>
                  <a:gdLst>
                    <a:gd name="T0" fmla="*/ 4 w 4"/>
                    <a:gd name="T1" fmla="*/ 1 h 3"/>
                    <a:gd name="T2" fmla="*/ 5 w 4"/>
                    <a:gd name="T3" fmla="*/ 3 h 3"/>
                    <a:gd name="T4" fmla="*/ 3 w 4"/>
                    <a:gd name="T5" fmla="*/ 3 h 3"/>
                    <a:gd name="T6" fmla="*/ 1 w 4"/>
                    <a:gd name="T7" fmla="*/ 1 h 3"/>
                    <a:gd name="T8" fmla="*/ 4 w 4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4" y="2"/>
                        <a:pt x="4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2" y="0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5" name="Freeform 3246"/>
                <p:cNvSpPr>
                  <a:spLocks noChangeAspect="1"/>
                </p:cNvSpPr>
                <p:nvPr/>
              </p:nvSpPr>
              <p:spPr bwMode="auto">
                <a:xfrm>
                  <a:off x="3544888" y="1411288"/>
                  <a:ext cx="4763" cy="4763"/>
                </a:xfrm>
                <a:custGeom>
                  <a:avLst/>
                  <a:gdLst>
                    <a:gd name="T0" fmla="*/ 2 w 3"/>
                    <a:gd name="T1" fmla="*/ 1 h 3"/>
                    <a:gd name="T2" fmla="*/ 3 w 3"/>
                    <a:gd name="T3" fmla="*/ 2 h 3"/>
                    <a:gd name="T4" fmla="*/ 1 w 3"/>
                    <a:gd name="T5" fmla="*/ 3 h 3"/>
                    <a:gd name="T6" fmla="*/ 0 w 3"/>
                    <a:gd name="T7" fmla="*/ 1 h 3"/>
                    <a:gd name="T8" fmla="*/ 2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1"/>
                      </a:moveTo>
                      <a:cubicBezTo>
                        <a:pt x="2" y="1"/>
                        <a:pt x="3" y="1"/>
                        <a:pt x="3" y="2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0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6" name="Freeform 3247"/>
                <p:cNvSpPr>
                  <a:spLocks noChangeAspect="1"/>
                </p:cNvSpPr>
                <p:nvPr/>
              </p:nvSpPr>
              <p:spPr bwMode="auto">
                <a:xfrm>
                  <a:off x="3411538" y="1930400"/>
                  <a:ext cx="7938" cy="12700"/>
                </a:xfrm>
                <a:custGeom>
                  <a:avLst/>
                  <a:gdLst>
                    <a:gd name="T0" fmla="*/ 4 w 4"/>
                    <a:gd name="T1" fmla="*/ 5 h 6"/>
                    <a:gd name="T2" fmla="*/ 3 w 4"/>
                    <a:gd name="T3" fmla="*/ 8 h 6"/>
                    <a:gd name="T4" fmla="*/ 0 w 4"/>
                    <a:gd name="T5" fmla="*/ 4 h 6"/>
                    <a:gd name="T6" fmla="*/ 3 w 4"/>
                    <a:gd name="T7" fmla="*/ 0 h 6"/>
                    <a:gd name="T8" fmla="*/ 4 w 4"/>
                    <a:gd name="T9" fmla="*/ 5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3" y="4"/>
                      </a:moveTo>
                      <a:cubicBezTo>
                        <a:pt x="3" y="5"/>
                        <a:pt x="3" y="6"/>
                        <a:pt x="2" y="6"/>
                      </a:cubicBezTo>
                      <a:cubicBezTo>
                        <a:pt x="0" y="6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2" y="0"/>
                      </a:cubicBezTo>
                      <a:cubicBezTo>
                        <a:pt x="4" y="1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7" name="Freeform 3248"/>
                <p:cNvSpPr>
                  <a:spLocks noChangeAspect="1"/>
                </p:cNvSpPr>
                <p:nvPr/>
              </p:nvSpPr>
              <p:spPr bwMode="auto">
                <a:xfrm>
                  <a:off x="3454400" y="1993900"/>
                  <a:ext cx="7938" cy="11113"/>
                </a:xfrm>
                <a:custGeom>
                  <a:avLst/>
                  <a:gdLst>
                    <a:gd name="T0" fmla="*/ 5 w 4"/>
                    <a:gd name="T1" fmla="*/ 4 h 6"/>
                    <a:gd name="T2" fmla="*/ 3 w 4"/>
                    <a:gd name="T3" fmla="*/ 6 h 6"/>
                    <a:gd name="T4" fmla="*/ 1 w 4"/>
                    <a:gd name="T5" fmla="*/ 4 h 6"/>
                    <a:gd name="T6" fmla="*/ 3 w 4"/>
                    <a:gd name="T7" fmla="*/ 0 h 6"/>
                    <a:gd name="T8" fmla="*/ 5 w 4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4" y="3"/>
                      </a:moveTo>
                      <a:cubicBezTo>
                        <a:pt x="4" y="4"/>
                        <a:pt x="3" y="6"/>
                        <a:pt x="2" y="5"/>
                      </a:cubicBezTo>
                      <a:cubicBezTo>
                        <a:pt x="1" y="5"/>
                        <a:pt x="0" y="4"/>
                        <a:pt x="1" y="3"/>
                      </a:cubicBezTo>
                      <a:cubicBezTo>
                        <a:pt x="1" y="2"/>
                        <a:pt x="1" y="0"/>
                        <a:pt x="2" y="0"/>
                      </a:cubicBezTo>
                      <a:cubicBezTo>
                        <a:pt x="4" y="0"/>
                        <a:pt x="4" y="2"/>
                        <a:pt x="4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8" name="Freeform 3249"/>
                <p:cNvSpPr>
                  <a:spLocks noChangeAspect="1"/>
                </p:cNvSpPr>
                <p:nvPr/>
              </p:nvSpPr>
              <p:spPr bwMode="auto">
                <a:xfrm>
                  <a:off x="3422650" y="1928813"/>
                  <a:ext cx="12700" cy="9525"/>
                </a:xfrm>
                <a:custGeom>
                  <a:avLst/>
                  <a:gdLst>
                    <a:gd name="T0" fmla="*/ 6 w 7"/>
                    <a:gd name="T1" fmla="*/ 1 h 5"/>
                    <a:gd name="T2" fmla="*/ 7 w 7"/>
                    <a:gd name="T3" fmla="*/ 4 h 5"/>
                    <a:gd name="T4" fmla="*/ 3 w 7"/>
                    <a:gd name="T5" fmla="*/ 5 h 5"/>
                    <a:gd name="T6" fmla="*/ 1 w 7"/>
                    <a:gd name="T7" fmla="*/ 2 h 5"/>
                    <a:gd name="T8" fmla="*/ 6 w 7"/>
                    <a:gd name="T9" fmla="*/ 1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5"/>
                    <a:gd name="T17" fmla="*/ 7 w 7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5">
                      <a:moveTo>
                        <a:pt x="5" y="1"/>
                      </a:moveTo>
                      <a:cubicBezTo>
                        <a:pt x="5" y="1"/>
                        <a:pt x="7" y="2"/>
                        <a:pt x="6" y="3"/>
                      </a:cubicBezTo>
                      <a:cubicBezTo>
                        <a:pt x="6" y="5"/>
                        <a:pt x="4" y="5"/>
                        <a:pt x="3" y="4"/>
                      </a:cubicBezTo>
                      <a:cubicBezTo>
                        <a:pt x="2" y="4"/>
                        <a:pt x="0" y="3"/>
                        <a:pt x="1" y="2"/>
                      </a:cubicBezTo>
                      <a:cubicBezTo>
                        <a:pt x="1" y="0"/>
                        <a:pt x="3" y="1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9" name="Freeform 3250"/>
                <p:cNvSpPr>
                  <a:spLocks noChangeAspect="1"/>
                </p:cNvSpPr>
                <p:nvPr/>
              </p:nvSpPr>
              <p:spPr bwMode="auto">
                <a:xfrm>
                  <a:off x="3375025" y="1866900"/>
                  <a:ext cx="11113" cy="11113"/>
                </a:xfrm>
                <a:custGeom>
                  <a:avLst/>
                  <a:gdLst>
                    <a:gd name="T0" fmla="*/ 4 w 6"/>
                    <a:gd name="T1" fmla="*/ 1 h 6"/>
                    <a:gd name="T2" fmla="*/ 6 w 6"/>
                    <a:gd name="T3" fmla="*/ 1 h 6"/>
                    <a:gd name="T4" fmla="*/ 6 w 6"/>
                    <a:gd name="T5" fmla="*/ 5 h 6"/>
                    <a:gd name="T6" fmla="*/ 1 w 6"/>
                    <a:gd name="T7" fmla="*/ 6 h 6"/>
                    <a:gd name="T8" fmla="*/ 4 w 6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3" y="1"/>
                      </a:moveTo>
                      <a:cubicBezTo>
                        <a:pt x="3" y="0"/>
                        <a:pt x="4" y="0"/>
                        <a:pt x="5" y="1"/>
                      </a:cubicBezTo>
                      <a:cubicBezTo>
                        <a:pt x="6" y="2"/>
                        <a:pt x="5" y="3"/>
                        <a:pt x="5" y="4"/>
                      </a:cubicBezTo>
                      <a:cubicBezTo>
                        <a:pt x="4" y="5"/>
                        <a:pt x="2" y="6"/>
                        <a:pt x="1" y="5"/>
                      </a:cubicBezTo>
                      <a:cubicBezTo>
                        <a:pt x="0" y="3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0" name="Freeform 3251"/>
                <p:cNvSpPr>
                  <a:spLocks noChangeAspect="1"/>
                </p:cNvSpPr>
                <p:nvPr/>
              </p:nvSpPr>
              <p:spPr bwMode="auto">
                <a:xfrm>
                  <a:off x="2374900" y="1952625"/>
                  <a:ext cx="7938" cy="6350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3 h 4"/>
                    <a:gd name="T4" fmla="*/ 3 w 4"/>
                    <a:gd name="T5" fmla="*/ 3 h 4"/>
                    <a:gd name="T6" fmla="*/ 1 w 4"/>
                    <a:gd name="T7" fmla="*/ 1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3" y="2"/>
                      </a:moveTo>
                      <a:cubicBezTo>
                        <a:pt x="3" y="2"/>
                        <a:pt x="4" y="3"/>
                        <a:pt x="3" y="3"/>
                      </a:cubicBezTo>
                      <a:cubicBezTo>
                        <a:pt x="3" y="4"/>
                        <a:pt x="2" y="3"/>
                        <a:pt x="2" y="3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2" y="0"/>
                        <a:pt x="3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1" name="Freeform 3252"/>
                <p:cNvSpPr>
                  <a:spLocks noChangeAspect="1"/>
                </p:cNvSpPr>
                <p:nvPr/>
              </p:nvSpPr>
              <p:spPr bwMode="auto">
                <a:xfrm>
                  <a:off x="2427288" y="1957388"/>
                  <a:ext cx="6350" cy="9525"/>
                </a:xfrm>
                <a:custGeom>
                  <a:avLst/>
                  <a:gdLst>
                    <a:gd name="T0" fmla="*/ 3 w 3"/>
                    <a:gd name="T1" fmla="*/ 4 h 5"/>
                    <a:gd name="T2" fmla="*/ 1 w 3"/>
                    <a:gd name="T3" fmla="*/ 5 h 5"/>
                    <a:gd name="T4" fmla="*/ 0 w 3"/>
                    <a:gd name="T5" fmla="*/ 2 h 5"/>
                    <a:gd name="T6" fmla="*/ 3 w 3"/>
                    <a:gd name="T7" fmla="*/ 0 h 5"/>
                    <a:gd name="T8" fmla="*/ 3 w 3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2" y="3"/>
                      </a:moveTo>
                      <a:cubicBezTo>
                        <a:pt x="2" y="4"/>
                        <a:pt x="2" y="5"/>
                        <a:pt x="1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2"/>
                        <a:pt x="1" y="0"/>
                        <a:pt x="2" y="0"/>
                      </a:cubicBezTo>
                      <a:cubicBezTo>
                        <a:pt x="3" y="1"/>
                        <a:pt x="3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2" name="Freeform 3253"/>
                <p:cNvSpPr>
                  <a:spLocks noChangeAspect="1"/>
                </p:cNvSpPr>
                <p:nvPr/>
              </p:nvSpPr>
              <p:spPr bwMode="auto">
                <a:xfrm>
                  <a:off x="2563813" y="1792288"/>
                  <a:ext cx="6350" cy="4763"/>
                </a:xfrm>
                <a:custGeom>
                  <a:avLst/>
                  <a:gdLst>
                    <a:gd name="T0" fmla="*/ 3 w 4"/>
                    <a:gd name="T1" fmla="*/ 1 h 3"/>
                    <a:gd name="T2" fmla="*/ 3 w 4"/>
                    <a:gd name="T3" fmla="*/ 3 h 3"/>
                    <a:gd name="T4" fmla="*/ 2 w 4"/>
                    <a:gd name="T5" fmla="*/ 2 h 3"/>
                    <a:gd name="T6" fmla="*/ 1 w 4"/>
                    <a:gd name="T7" fmla="*/ 1 h 3"/>
                    <a:gd name="T8" fmla="*/ 3 w 4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3" y="1"/>
                      </a:moveTo>
                      <a:cubicBezTo>
                        <a:pt x="3" y="2"/>
                        <a:pt x="4" y="2"/>
                        <a:pt x="3" y="3"/>
                      </a:cubicBezTo>
                      <a:cubicBezTo>
                        <a:pt x="3" y="3"/>
                        <a:pt x="2" y="3"/>
                        <a:pt x="2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2" y="0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3" name="Freeform 3254"/>
                <p:cNvSpPr>
                  <a:spLocks noChangeAspect="1"/>
                </p:cNvSpPr>
                <p:nvPr/>
              </p:nvSpPr>
              <p:spPr bwMode="auto">
                <a:xfrm>
                  <a:off x="3005138" y="1919288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4" name="Freeform 3255"/>
                <p:cNvSpPr>
                  <a:spLocks noChangeAspect="1"/>
                </p:cNvSpPr>
                <p:nvPr/>
              </p:nvSpPr>
              <p:spPr bwMode="auto">
                <a:xfrm>
                  <a:off x="2862263" y="2043113"/>
                  <a:ext cx="6350" cy="635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4 h 3"/>
                    <a:gd name="T4" fmla="*/ 0 w 3"/>
                    <a:gd name="T5" fmla="*/ 1 h 3"/>
                    <a:gd name="T6" fmla="*/ 3 w 3"/>
                    <a:gd name="T7" fmla="*/ 0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5" name="Freeform 3256"/>
                <p:cNvSpPr>
                  <a:spLocks noChangeAspect="1"/>
                </p:cNvSpPr>
                <p:nvPr/>
              </p:nvSpPr>
              <p:spPr bwMode="auto">
                <a:xfrm>
                  <a:off x="3122613" y="2276475"/>
                  <a:ext cx="12700" cy="9525"/>
                </a:xfrm>
                <a:custGeom>
                  <a:avLst/>
                  <a:gdLst>
                    <a:gd name="T0" fmla="*/ 4 w 6"/>
                    <a:gd name="T1" fmla="*/ 6 h 5"/>
                    <a:gd name="T2" fmla="*/ 0 w 6"/>
                    <a:gd name="T3" fmla="*/ 5 h 5"/>
                    <a:gd name="T4" fmla="*/ 3 w 6"/>
                    <a:gd name="T5" fmla="*/ 1 h 5"/>
                    <a:gd name="T6" fmla="*/ 8 w 6"/>
                    <a:gd name="T7" fmla="*/ 2 h 5"/>
                    <a:gd name="T8" fmla="*/ 4 w 6"/>
                    <a:gd name="T9" fmla="*/ 6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5"/>
                    <a:gd name="T17" fmla="*/ 6 w 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5">
                      <a:moveTo>
                        <a:pt x="3" y="5"/>
                      </a:moveTo>
                      <a:cubicBezTo>
                        <a:pt x="2" y="5"/>
                        <a:pt x="1" y="5"/>
                        <a:pt x="0" y="4"/>
                      </a:cubicBezTo>
                      <a:cubicBezTo>
                        <a:pt x="0" y="3"/>
                        <a:pt x="1" y="2"/>
                        <a:pt x="2" y="1"/>
                      </a:cubicBezTo>
                      <a:cubicBezTo>
                        <a:pt x="3" y="1"/>
                        <a:pt x="5" y="0"/>
                        <a:pt x="6" y="2"/>
                      </a:cubicBezTo>
                      <a:cubicBezTo>
                        <a:pt x="6" y="3"/>
                        <a:pt x="4" y="4"/>
                        <a:pt x="3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6" name="Freeform 3257"/>
                <p:cNvSpPr>
                  <a:spLocks noChangeAspect="1"/>
                </p:cNvSpPr>
                <p:nvPr/>
              </p:nvSpPr>
              <p:spPr bwMode="auto">
                <a:xfrm>
                  <a:off x="2684463" y="3527425"/>
                  <a:ext cx="4763" cy="9525"/>
                </a:xfrm>
                <a:custGeom>
                  <a:avLst/>
                  <a:gdLst>
                    <a:gd name="T0" fmla="*/ 3 w 2"/>
                    <a:gd name="T1" fmla="*/ 4 h 5"/>
                    <a:gd name="T2" fmla="*/ 2 w 2"/>
                    <a:gd name="T3" fmla="*/ 6 h 5"/>
                    <a:gd name="T4" fmla="*/ 0 w 2"/>
                    <a:gd name="T5" fmla="*/ 2 h 5"/>
                    <a:gd name="T6" fmla="*/ 2 w 2"/>
                    <a:gd name="T7" fmla="*/ 0 h 5"/>
                    <a:gd name="T8" fmla="*/ 3 w 2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3"/>
                      </a:move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7" name="Freeform 3258"/>
                <p:cNvSpPr>
                  <a:spLocks noChangeAspect="1"/>
                </p:cNvSpPr>
                <p:nvPr/>
              </p:nvSpPr>
              <p:spPr bwMode="auto">
                <a:xfrm>
                  <a:off x="2763838" y="3560763"/>
                  <a:ext cx="6350" cy="3175"/>
                </a:xfrm>
                <a:custGeom>
                  <a:avLst/>
                  <a:gdLst>
                    <a:gd name="T0" fmla="*/ 2 w 4"/>
                    <a:gd name="T1" fmla="*/ 2 h 2"/>
                    <a:gd name="T2" fmla="*/ 0 w 4"/>
                    <a:gd name="T3" fmla="*/ 1 h 2"/>
                    <a:gd name="T4" fmla="*/ 2 w 4"/>
                    <a:gd name="T5" fmla="*/ 0 h 2"/>
                    <a:gd name="T6" fmla="*/ 4 w 4"/>
                    <a:gd name="T7" fmla="*/ 1 h 2"/>
                    <a:gd name="T8" fmla="*/ 2 w 4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2"/>
                    <a:gd name="T17" fmla="*/ 4 w 4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2">
                      <a:moveTo>
                        <a:pt x="2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4" y="0"/>
                        <a:pt x="4" y="1"/>
                      </a:cubicBezTo>
                      <a:cubicBezTo>
                        <a:pt x="4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8" name="Freeform 3259"/>
                <p:cNvSpPr>
                  <a:spLocks noChangeAspect="1"/>
                </p:cNvSpPr>
                <p:nvPr/>
              </p:nvSpPr>
              <p:spPr bwMode="auto">
                <a:xfrm>
                  <a:off x="3062288" y="3736975"/>
                  <a:ext cx="6350" cy="7938"/>
                </a:xfrm>
                <a:custGeom>
                  <a:avLst/>
                  <a:gdLst>
                    <a:gd name="T0" fmla="*/ 4 w 3"/>
                    <a:gd name="T1" fmla="*/ 3 h 4"/>
                    <a:gd name="T2" fmla="*/ 4 w 3"/>
                    <a:gd name="T3" fmla="*/ 4 h 4"/>
                    <a:gd name="T4" fmla="*/ 1 w 3"/>
                    <a:gd name="T5" fmla="*/ 4 h 4"/>
                    <a:gd name="T6" fmla="*/ 1 w 3"/>
                    <a:gd name="T7" fmla="*/ 1 h 4"/>
                    <a:gd name="T8" fmla="*/ 4 w 3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3" y="2"/>
                      </a:move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2" y="4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1" y="1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9" name="Freeform 3260"/>
                <p:cNvSpPr>
                  <a:spLocks noChangeAspect="1"/>
                </p:cNvSpPr>
                <p:nvPr/>
              </p:nvSpPr>
              <p:spPr bwMode="auto">
                <a:xfrm>
                  <a:off x="3060700" y="3765550"/>
                  <a:ext cx="4763" cy="7938"/>
                </a:xfrm>
                <a:custGeom>
                  <a:avLst/>
                  <a:gdLst>
                    <a:gd name="T0" fmla="*/ 3 w 3"/>
                    <a:gd name="T1" fmla="*/ 3 h 4"/>
                    <a:gd name="T2" fmla="*/ 2 w 3"/>
                    <a:gd name="T3" fmla="*/ 5 h 4"/>
                    <a:gd name="T4" fmla="*/ 0 w 3"/>
                    <a:gd name="T5" fmla="*/ 3 h 4"/>
                    <a:gd name="T6" fmla="*/ 1 w 3"/>
                    <a:gd name="T7" fmla="*/ 0 h 4"/>
                    <a:gd name="T8" fmla="*/ 3 w 3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3" y="2"/>
                      </a:moveTo>
                      <a:cubicBezTo>
                        <a:pt x="3" y="3"/>
                        <a:pt x="3" y="4"/>
                        <a:pt x="2" y="4"/>
                      </a:cubicBezTo>
                      <a:cubicBezTo>
                        <a:pt x="1" y="4"/>
                        <a:pt x="1" y="3"/>
                        <a:pt x="0" y="2"/>
                      </a:cubicBezTo>
                      <a:cubicBezTo>
                        <a:pt x="0" y="2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0" name="Freeform 3261"/>
                <p:cNvSpPr>
                  <a:spLocks noChangeAspect="1"/>
                </p:cNvSpPr>
                <p:nvPr/>
              </p:nvSpPr>
              <p:spPr bwMode="auto">
                <a:xfrm>
                  <a:off x="2854325" y="3849688"/>
                  <a:ext cx="9525" cy="3175"/>
                </a:xfrm>
                <a:custGeom>
                  <a:avLst/>
                  <a:gdLst>
                    <a:gd name="T0" fmla="*/ 5 w 5"/>
                    <a:gd name="T1" fmla="*/ 2 h 2"/>
                    <a:gd name="T2" fmla="*/ 2 w 5"/>
                    <a:gd name="T3" fmla="*/ 2 h 2"/>
                    <a:gd name="T4" fmla="*/ 1 w 5"/>
                    <a:gd name="T5" fmla="*/ 1 h 2"/>
                    <a:gd name="T6" fmla="*/ 4 w 5"/>
                    <a:gd name="T7" fmla="*/ 0 h 2"/>
                    <a:gd name="T8" fmla="*/ 5 w 5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2"/>
                    <a:gd name="T17" fmla="*/ 5 w 5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2">
                      <a:moveTo>
                        <a:pt x="4" y="2"/>
                      </a:move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3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1" name="Freeform 3262"/>
                <p:cNvSpPr>
                  <a:spLocks noChangeAspect="1"/>
                </p:cNvSpPr>
                <p:nvPr/>
              </p:nvSpPr>
              <p:spPr bwMode="auto">
                <a:xfrm>
                  <a:off x="2898775" y="3859213"/>
                  <a:ext cx="4763" cy="6350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4 h 3"/>
                    <a:gd name="T4" fmla="*/ 0 w 3"/>
                    <a:gd name="T5" fmla="*/ 1 h 3"/>
                    <a:gd name="T6" fmla="*/ 2 w 3"/>
                    <a:gd name="T7" fmla="*/ 1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2"/>
                      </a:move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2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2" name="Freeform 3263"/>
                <p:cNvSpPr>
                  <a:spLocks noChangeAspect="1"/>
                </p:cNvSpPr>
                <p:nvPr/>
              </p:nvSpPr>
              <p:spPr bwMode="auto">
                <a:xfrm>
                  <a:off x="3343275" y="4191000"/>
                  <a:ext cx="9525" cy="4763"/>
                </a:xfrm>
                <a:custGeom>
                  <a:avLst/>
                  <a:gdLst>
                    <a:gd name="T0" fmla="*/ 2 w 5"/>
                    <a:gd name="T1" fmla="*/ 3 h 3"/>
                    <a:gd name="T2" fmla="*/ 0 w 5"/>
                    <a:gd name="T3" fmla="*/ 2 h 3"/>
                    <a:gd name="T4" fmla="*/ 2 w 5"/>
                    <a:gd name="T5" fmla="*/ 0 h 3"/>
                    <a:gd name="T6" fmla="*/ 6 w 5"/>
                    <a:gd name="T7" fmla="*/ 1 h 3"/>
                    <a:gd name="T8" fmla="*/ 2 w 5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2" y="3"/>
                      </a:moveTo>
                      <a:cubicBezTo>
                        <a:pt x="2" y="3"/>
                        <a:pt x="0" y="3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0"/>
                        <a:pt x="5" y="0"/>
                        <a:pt x="5" y="1"/>
                      </a:cubicBezTo>
                      <a:cubicBezTo>
                        <a:pt x="5" y="2"/>
                        <a:pt x="3" y="3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3" name="Freeform 3264"/>
                <p:cNvSpPr>
                  <a:spLocks noChangeAspect="1"/>
                </p:cNvSpPr>
                <p:nvPr/>
              </p:nvSpPr>
              <p:spPr bwMode="auto">
                <a:xfrm>
                  <a:off x="2357438" y="4203700"/>
                  <a:ext cx="6350" cy="6350"/>
                </a:xfrm>
                <a:custGeom>
                  <a:avLst/>
                  <a:gdLst>
                    <a:gd name="T0" fmla="*/ 4 w 3"/>
                    <a:gd name="T1" fmla="*/ 3 h 3"/>
                    <a:gd name="T2" fmla="*/ 1 w 3"/>
                    <a:gd name="T3" fmla="*/ 4 h 3"/>
                    <a:gd name="T4" fmla="*/ 0 w 3"/>
                    <a:gd name="T5" fmla="*/ 3 h 3"/>
                    <a:gd name="T6" fmla="*/ 3 w 3"/>
                    <a:gd name="T7" fmla="*/ 0 h 3"/>
                    <a:gd name="T8" fmla="*/ 4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2"/>
                      </a:moveTo>
                      <a:cubicBezTo>
                        <a:pt x="3" y="2"/>
                        <a:pt x="3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2" y="0"/>
                      </a:cubicBezTo>
                      <a:cubicBezTo>
                        <a:pt x="3" y="0"/>
                        <a:pt x="3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4" name="Freeform 3270"/>
                <p:cNvSpPr>
                  <a:spLocks noChangeAspect="1"/>
                </p:cNvSpPr>
                <p:nvPr/>
              </p:nvSpPr>
              <p:spPr bwMode="auto">
                <a:xfrm>
                  <a:off x="5629275" y="1536700"/>
                  <a:ext cx="4763" cy="7938"/>
                </a:xfrm>
                <a:custGeom>
                  <a:avLst/>
                  <a:gdLst>
                    <a:gd name="T0" fmla="*/ 2 w 3"/>
                    <a:gd name="T1" fmla="*/ 4 h 4"/>
                    <a:gd name="T2" fmla="*/ 1 w 3"/>
                    <a:gd name="T3" fmla="*/ 4 h 4"/>
                    <a:gd name="T4" fmla="*/ 1 w 3"/>
                    <a:gd name="T5" fmla="*/ 3 h 4"/>
                    <a:gd name="T6" fmla="*/ 2 w 3"/>
                    <a:gd name="T7" fmla="*/ 1 h 4"/>
                    <a:gd name="T8" fmla="*/ 2 w 3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2" y="3"/>
                      </a:moveTo>
                      <a:cubicBezTo>
                        <a:pt x="2" y="3"/>
                        <a:pt x="1" y="4"/>
                        <a:pt x="1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1"/>
                        <a:pt x="3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5" name="Freeform 3271"/>
                <p:cNvSpPr>
                  <a:spLocks noChangeAspect="1"/>
                </p:cNvSpPr>
                <p:nvPr/>
              </p:nvSpPr>
              <p:spPr bwMode="auto">
                <a:xfrm>
                  <a:off x="7591425" y="2555875"/>
                  <a:ext cx="7938" cy="6350"/>
                </a:xfrm>
                <a:custGeom>
                  <a:avLst/>
                  <a:gdLst>
                    <a:gd name="T0" fmla="*/ 5 w 4"/>
                    <a:gd name="T1" fmla="*/ 3 h 3"/>
                    <a:gd name="T2" fmla="*/ 3 w 4"/>
                    <a:gd name="T3" fmla="*/ 4 h 3"/>
                    <a:gd name="T4" fmla="*/ 0 w 4"/>
                    <a:gd name="T5" fmla="*/ 3 h 3"/>
                    <a:gd name="T6" fmla="*/ 3 w 4"/>
                    <a:gd name="T7" fmla="*/ 0 h 3"/>
                    <a:gd name="T8" fmla="*/ 5 w 4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cubicBezTo>
                        <a:pt x="4" y="3"/>
                        <a:pt x="3" y="3"/>
                        <a:pt x="2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2" y="0"/>
                      </a:cubicBezTo>
                      <a:cubicBezTo>
                        <a:pt x="4" y="0"/>
                        <a:pt x="4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6" name="Freeform 3272"/>
                <p:cNvSpPr>
                  <a:spLocks noChangeAspect="1"/>
                </p:cNvSpPr>
                <p:nvPr/>
              </p:nvSpPr>
              <p:spPr bwMode="auto">
                <a:xfrm>
                  <a:off x="7902575" y="1963738"/>
                  <a:ext cx="7938" cy="11113"/>
                </a:xfrm>
                <a:custGeom>
                  <a:avLst/>
                  <a:gdLst>
                    <a:gd name="T0" fmla="*/ 5 w 4"/>
                    <a:gd name="T1" fmla="*/ 4 h 6"/>
                    <a:gd name="T2" fmla="*/ 4 w 4"/>
                    <a:gd name="T3" fmla="*/ 7 h 6"/>
                    <a:gd name="T4" fmla="*/ 1 w 4"/>
                    <a:gd name="T5" fmla="*/ 5 h 6"/>
                    <a:gd name="T6" fmla="*/ 1 w 4"/>
                    <a:gd name="T7" fmla="*/ 0 h 6"/>
                    <a:gd name="T8" fmla="*/ 5 w 4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4" y="3"/>
                      </a:moveTo>
                      <a:cubicBezTo>
                        <a:pt x="4" y="4"/>
                        <a:pt x="4" y="5"/>
                        <a:pt x="3" y="6"/>
                      </a:cubicBezTo>
                      <a:cubicBezTo>
                        <a:pt x="2" y="6"/>
                        <a:pt x="1" y="4"/>
                        <a:pt x="1" y="4"/>
                      </a:cubicBezTo>
                      <a:cubicBezTo>
                        <a:pt x="1" y="3"/>
                        <a:pt x="0" y="0"/>
                        <a:pt x="1" y="0"/>
                      </a:cubicBezTo>
                      <a:cubicBezTo>
                        <a:pt x="3" y="0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7" name="Oval 3273"/>
                <p:cNvSpPr>
                  <a:spLocks noChangeAspect="1" noChangeArrowheads="1"/>
                </p:cNvSpPr>
                <p:nvPr/>
              </p:nvSpPr>
              <p:spPr bwMode="auto">
                <a:xfrm>
                  <a:off x="7645400" y="1730375"/>
                  <a:ext cx="3175" cy="635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8" name="Freeform 3274"/>
                <p:cNvSpPr>
                  <a:spLocks noChangeAspect="1"/>
                </p:cNvSpPr>
                <p:nvPr/>
              </p:nvSpPr>
              <p:spPr bwMode="auto">
                <a:xfrm>
                  <a:off x="6711950" y="1674813"/>
                  <a:ext cx="4763" cy="6350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4 h 3"/>
                    <a:gd name="T4" fmla="*/ 0 w 3"/>
                    <a:gd name="T5" fmla="*/ 1 h 3"/>
                    <a:gd name="T6" fmla="*/ 2 w 3"/>
                    <a:gd name="T7" fmla="*/ 0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2"/>
                      </a:moveTo>
                      <a:cubicBezTo>
                        <a:pt x="3" y="2"/>
                        <a:pt x="3" y="3"/>
                        <a:pt x="2" y="3"/>
                      </a:cubicBezTo>
                      <a:cubicBezTo>
                        <a:pt x="1" y="3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0"/>
                        <a:pt x="3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9" name="Freeform 3275"/>
                <p:cNvSpPr>
                  <a:spLocks noChangeAspect="1"/>
                </p:cNvSpPr>
                <p:nvPr/>
              </p:nvSpPr>
              <p:spPr bwMode="auto">
                <a:xfrm>
                  <a:off x="6350000" y="1677988"/>
                  <a:ext cx="3175" cy="476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3 h 3"/>
                    <a:gd name="T4" fmla="*/ 0 w 2"/>
                    <a:gd name="T5" fmla="*/ 2 h 3"/>
                    <a:gd name="T6" fmla="*/ 1 w 2"/>
                    <a:gd name="T7" fmla="*/ 0 h 3"/>
                    <a:gd name="T8" fmla="*/ 2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0" name="Freeform 3276"/>
                <p:cNvSpPr>
                  <a:spLocks noChangeAspect="1"/>
                </p:cNvSpPr>
                <p:nvPr/>
              </p:nvSpPr>
              <p:spPr bwMode="auto">
                <a:xfrm>
                  <a:off x="6299200" y="1801813"/>
                  <a:ext cx="4763" cy="476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3 h 3"/>
                    <a:gd name="T4" fmla="*/ 0 w 2"/>
                    <a:gd name="T5" fmla="*/ 2 h 3"/>
                    <a:gd name="T6" fmla="*/ 2 w 2"/>
                    <a:gd name="T7" fmla="*/ 0 h 3"/>
                    <a:gd name="T8" fmla="*/ 2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1" name="Freeform 3277"/>
                <p:cNvSpPr>
                  <a:spLocks noChangeAspect="1"/>
                </p:cNvSpPr>
                <p:nvPr/>
              </p:nvSpPr>
              <p:spPr bwMode="auto">
                <a:xfrm>
                  <a:off x="6289675" y="1798638"/>
                  <a:ext cx="6350" cy="6350"/>
                </a:xfrm>
                <a:custGeom>
                  <a:avLst/>
                  <a:gdLst>
                    <a:gd name="T0" fmla="*/ 4 w 3"/>
                    <a:gd name="T1" fmla="*/ 3 h 3"/>
                    <a:gd name="T2" fmla="*/ 3 w 3"/>
                    <a:gd name="T3" fmla="*/ 4 h 3"/>
                    <a:gd name="T4" fmla="*/ 1 w 3"/>
                    <a:gd name="T5" fmla="*/ 3 h 3"/>
                    <a:gd name="T6" fmla="*/ 3 w 3"/>
                    <a:gd name="T7" fmla="*/ 0 h 3"/>
                    <a:gd name="T8" fmla="*/ 4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2"/>
                      </a:moveTo>
                      <a:cubicBezTo>
                        <a:pt x="3" y="2"/>
                        <a:pt x="3" y="3"/>
                        <a:pt x="2" y="3"/>
                      </a:cubicBezTo>
                      <a:cubicBezTo>
                        <a:pt x="1" y="3"/>
                        <a:pt x="0" y="2"/>
                        <a:pt x="1" y="2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3" y="0"/>
                        <a:pt x="3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2" name="Freeform 3278"/>
                <p:cNvSpPr>
                  <a:spLocks noChangeAspect="1"/>
                </p:cNvSpPr>
                <p:nvPr/>
              </p:nvSpPr>
              <p:spPr bwMode="auto">
                <a:xfrm>
                  <a:off x="5954713" y="2016125"/>
                  <a:ext cx="4763" cy="6350"/>
                </a:xfrm>
                <a:custGeom>
                  <a:avLst/>
                  <a:gdLst>
                    <a:gd name="T0" fmla="*/ 3 w 2"/>
                    <a:gd name="T1" fmla="*/ 3 h 3"/>
                    <a:gd name="T2" fmla="*/ 2 w 2"/>
                    <a:gd name="T3" fmla="*/ 4 h 3"/>
                    <a:gd name="T4" fmla="*/ 0 w 2"/>
                    <a:gd name="T5" fmla="*/ 1 h 3"/>
                    <a:gd name="T6" fmla="*/ 2 w 2"/>
                    <a:gd name="T7" fmla="*/ 0 h 3"/>
                    <a:gd name="T8" fmla="*/ 3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3" name="Freeform 3279"/>
                <p:cNvSpPr>
                  <a:spLocks noChangeAspect="1"/>
                </p:cNvSpPr>
                <p:nvPr/>
              </p:nvSpPr>
              <p:spPr bwMode="auto">
                <a:xfrm>
                  <a:off x="7361238" y="3998913"/>
                  <a:ext cx="6350" cy="4763"/>
                </a:xfrm>
                <a:custGeom>
                  <a:avLst/>
                  <a:gdLst>
                    <a:gd name="T0" fmla="*/ 1 w 3"/>
                    <a:gd name="T1" fmla="*/ 2 h 3"/>
                    <a:gd name="T2" fmla="*/ 0 w 3"/>
                    <a:gd name="T3" fmla="*/ 2 h 3"/>
                    <a:gd name="T4" fmla="*/ 1 w 3"/>
                    <a:gd name="T5" fmla="*/ 1 h 3"/>
                    <a:gd name="T6" fmla="*/ 3 w 3"/>
                    <a:gd name="T7" fmla="*/ 1 h 3"/>
                    <a:gd name="T8" fmla="*/ 1 w 3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1" y="2"/>
                      </a:moveTo>
                      <a:cubicBezTo>
                        <a:pt x="1" y="2"/>
                        <a:pt x="0" y="3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4" name="Freeform 3281"/>
                <p:cNvSpPr>
                  <a:spLocks noChangeAspect="1"/>
                </p:cNvSpPr>
                <p:nvPr/>
              </p:nvSpPr>
              <p:spPr bwMode="auto">
                <a:xfrm>
                  <a:off x="712788" y="3581400"/>
                  <a:ext cx="3175" cy="4763"/>
                </a:xfrm>
                <a:custGeom>
                  <a:avLst/>
                  <a:gdLst>
                    <a:gd name="T0" fmla="*/ 1 w 2"/>
                    <a:gd name="T1" fmla="*/ 2 h 3"/>
                    <a:gd name="T2" fmla="*/ 0 w 2"/>
                    <a:gd name="T3" fmla="*/ 3 h 3"/>
                    <a:gd name="T4" fmla="*/ 0 w 2"/>
                    <a:gd name="T5" fmla="*/ 1 h 3"/>
                    <a:gd name="T6" fmla="*/ 1 w 2"/>
                    <a:gd name="T7" fmla="*/ 1 h 3"/>
                    <a:gd name="T8" fmla="*/ 1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5" name="Freeform 3282"/>
                <p:cNvSpPr>
                  <a:spLocks noChangeAspect="1"/>
                </p:cNvSpPr>
                <p:nvPr/>
              </p:nvSpPr>
              <p:spPr bwMode="auto">
                <a:xfrm>
                  <a:off x="782638" y="3613150"/>
                  <a:ext cx="6350" cy="4763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3 h 2"/>
                    <a:gd name="T4" fmla="*/ 1 w 3"/>
                    <a:gd name="T5" fmla="*/ 3 h 2"/>
                    <a:gd name="T6" fmla="*/ 0 w 3"/>
                    <a:gd name="T7" fmla="*/ 0 h 2"/>
                    <a:gd name="T8" fmla="*/ 3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6" name="Freeform 3283"/>
                <p:cNvSpPr>
                  <a:spLocks noChangeAspect="1"/>
                </p:cNvSpPr>
                <p:nvPr/>
              </p:nvSpPr>
              <p:spPr bwMode="auto">
                <a:xfrm>
                  <a:off x="328613" y="2622550"/>
                  <a:ext cx="4763" cy="6350"/>
                </a:xfrm>
                <a:custGeom>
                  <a:avLst/>
                  <a:gdLst>
                    <a:gd name="T0" fmla="*/ 2 w 3"/>
                    <a:gd name="T1" fmla="*/ 3 h 3"/>
                    <a:gd name="T2" fmla="*/ 0 w 3"/>
                    <a:gd name="T3" fmla="*/ 3 h 3"/>
                    <a:gd name="T4" fmla="*/ 1 w 3"/>
                    <a:gd name="T5" fmla="*/ 1 h 3"/>
                    <a:gd name="T6" fmla="*/ 3 w 3"/>
                    <a:gd name="T7" fmla="*/ 1 h 3"/>
                    <a:gd name="T8" fmla="*/ 2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1" y="3"/>
                        <a:pt x="1" y="3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3" y="1"/>
                      </a:cubicBezTo>
                      <a:cubicBezTo>
                        <a:pt x="3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7" name="Freeform 3284"/>
                <p:cNvSpPr>
                  <a:spLocks noChangeAspect="1"/>
                </p:cNvSpPr>
                <p:nvPr/>
              </p:nvSpPr>
              <p:spPr bwMode="auto">
                <a:xfrm>
                  <a:off x="752475" y="2468563"/>
                  <a:ext cx="11113" cy="4763"/>
                </a:xfrm>
                <a:custGeom>
                  <a:avLst/>
                  <a:gdLst>
                    <a:gd name="T0" fmla="*/ 4 w 6"/>
                    <a:gd name="T1" fmla="*/ 2 h 3"/>
                    <a:gd name="T2" fmla="*/ 1 w 6"/>
                    <a:gd name="T3" fmla="*/ 3 h 3"/>
                    <a:gd name="T4" fmla="*/ 2 w 6"/>
                    <a:gd name="T5" fmla="*/ 1 h 3"/>
                    <a:gd name="T6" fmla="*/ 6 w 6"/>
                    <a:gd name="T7" fmla="*/ 0 h 3"/>
                    <a:gd name="T8" fmla="*/ 4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3" y="2"/>
                      </a:moveTo>
                      <a:cubicBezTo>
                        <a:pt x="3" y="3"/>
                        <a:pt x="1" y="3"/>
                        <a:pt x="1" y="3"/>
                      </a:cubicBezTo>
                      <a:cubicBezTo>
                        <a:pt x="0" y="2"/>
                        <a:pt x="2" y="1"/>
                        <a:pt x="2" y="1"/>
                      </a:cubicBezTo>
                      <a:cubicBezTo>
                        <a:pt x="4" y="0"/>
                        <a:pt x="5" y="0"/>
                        <a:pt x="5" y="0"/>
                      </a:cubicBezTo>
                      <a:cubicBezTo>
                        <a:pt x="6" y="1"/>
                        <a:pt x="5" y="2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8" name="Oval 3285"/>
                <p:cNvSpPr>
                  <a:spLocks noChangeAspect="1" noChangeArrowheads="1"/>
                </p:cNvSpPr>
                <p:nvPr/>
              </p:nvSpPr>
              <p:spPr bwMode="auto">
                <a:xfrm>
                  <a:off x="760413" y="2490788"/>
                  <a:ext cx="6350" cy="1588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89" name="Freeform 3286"/>
                <p:cNvSpPr>
                  <a:spLocks noChangeAspect="1"/>
                </p:cNvSpPr>
                <p:nvPr/>
              </p:nvSpPr>
              <p:spPr bwMode="auto">
                <a:xfrm>
                  <a:off x="647700" y="2635250"/>
                  <a:ext cx="6350" cy="6350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3 h 3"/>
                    <a:gd name="T4" fmla="*/ 1 w 3"/>
                    <a:gd name="T5" fmla="*/ 1 h 3"/>
                    <a:gd name="T6" fmla="*/ 4 w 3"/>
                    <a:gd name="T7" fmla="*/ 1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1" y="2"/>
                        <a:pt x="1" y="3"/>
                        <a:pt x="1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2" y="1"/>
                        <a:pt x="3" y="0"/>
                        <a:pt x="3" y="1"/>
                      </a:cubicBezTo>
                      <a:cubicBezTo>
                        <a:pt x="3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0" name="Freeform 3287"/>
                <p:cNvSpPr>
                  <a:spLocks noChangeAspect="1"/>
                </p:cNvSpPr>
                <p:nvPr/>
              </p:nvSpPr>
              <p:spPr bwMode="auto">
                <a:xfrm>
                  <a:off x="457200" y="2644775"/>
                  <a:ext cx="6350" cy="7938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4 h 4"/>
                    <a:gd name="T4" fmla="*/ 0 w 3"/>
                    <a:gd name="T5" fmla="*/ 3 h 4"/>
                    <a:gd name="T6" fmla="*/ 3 w 3"/>
                    <a:gd name="T7" fmla="*/ 1 h 4"/>
                    <a:gd name="T8" fmla="*/ 3 w 3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2" y="3"/>
                      </a:moveTo>
                      <a:cubicBezTo>
                        <a:pt x="1" y="3"/>
                        <a:pt x="1" y="4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1" name="Freeform 3288"/>
                <p:cNvSpPr>
                  <a:spLocks noChangeAspect="1"/>
                </p:cNvSpPr>
                <p:nvPr/>
              </p:nvSpPr>
              <p:spPr bwMode="auto">
                <a:xfrm>
                  <a:off x="819150" y="2574925"/>
                  <a:ext cx="4763" cy="1588"/>
                </a:xfrm>
                <a:custGeom>
                  <a:avLst/>
                  <a:gdLst>
                    <a:gd name="T0" fmla="*/ 0 w 2"/>
                    <a:gd name="T1" fmla="*/ 1 h 1"/>
                    <a:gd name="T2" fmla="*/ 0 w 2"/>
                    <a:gd name="T3" fmla="*/ 1 h 1"/>
                    <a:gd name="T4" fmla="*/ 2 w 2"/>
                    <a:gd name="T5" fmla="*/ 0 h 1"/>
                    <a:gd name="T6" fmla="*/ 3 w 2"/>
                    <a:gd name="T7" fmla="*/ 1 h 1"/>
                    <a:gd name="T8" fmla="*/ 0 w 2"/>
                    <a:gd name="T9" fmla="*/ 1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"/>
                    <a:gd name="T17" fmla="*/ 2 w 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1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2" name="Freeform 3289"/>
                <p:cNvSpPr>
                  <a:spLocks noChangeAspect="1"/>
                </p:cNvSpPr>
                <p:nvPr/>
              </p:nvSpPr>
              <p:spPr bwMode="auto">
                <a:xfrm>
                  <a:off x="714375" y="2624138"/>
                  <a:ext cx="4763" cy="4763"/>
                </a:xfrm>
                <a:custGeom>
                  <a:avLst/>
                  <a:gdLst>
                    <a:gd name="T0" fmla="*/ 2 w 2"/>
                    <a:gd name="T1" fmla="*/ 3 h 2"/>
                    <a:gd name="T2" fmla="*/ 0 w 2"/>
                    <a:gd name="T3" fmla="*/ 2 h 2"/>
                    <a:gd name="T4" fmla="*/ 2 w 2"/>
                    <a:gd name="T5" fmla="*/ 0 h 2"/>
                    <a:gd name="T6" fmla="*/ 3 w 2"/>
                    <a:gd name="T7" fmla="*/ 2 h 2"/>
                    <a:gd name="T8" fmla="*/ 2 w 2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2"/>
                      </a:move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3" name="Freeform 3290"/>
                <p:cNvSpPr>
                  <a:spLocks noChangeAspect="1"/>
                </p:cNvSpPr>
                <p:nvPr/>
              </p:nvSpPr>
              <p:spPr bwMode="auto">
                <a:xfrm>
                  <a:off x="1066800" y="2519363"/>
                  <a:ext cx="4763" cy="6350"/>
                </a:xfrm>
                <a:custGeom>
                  <a:avLst/>
                  <a:gdLst>
                    <a:gd name="T0" fmla="*/ 3 w 2"/>
                    <a:gd name="T1" fmla="*/ 3 h 3"/>
                    <a:gd name="T2" fmla="*/ 2 w 2"/>
                    <a:gd name="T3" fmla="*/ 4 h 3"/>
                    <a:gd name="T4" fmla="*/ 2 w 2"/>
                    <a:gd name="T5" fmla="*/ 3 h 3"/>
                    <a:gd name="T6" fmla="*/ 3 w 2"/>
                    <a:gd name="T7" fmla="*/ 1 h 3"/>
                    <a:gd name="T8" fmla="*/ 3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4" name="Freeform 3291"/>
                <p:cNvSpPr>
                  <a:spLocks noChangeAspect="1"/>
                </p:cNvSpPr>
                <p:nvPr/>
              </p:nvSpPr>
              <p:spPr bwMode="auto">
                <a:xfrm>
                  <a:off x="1608138" y="2562225"/>
                  <a:ext cx="1588" cy="476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2 h 3"/>
                    <a:gd name="T4" fmla="*/ 0 w 1"/>
                    <a:gd name="T5" fmla="*/ 1 h 3"/>
                    <a:gd name="T6" fmla="*/ 0 w 1"/>
                    <a:gd name="T7" fmla="*/ 0 h 3"/>
                    <a:gd name="T8" fmla="*/ 1 w 1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3"/>
                    <a:gd name="T17" fmla="*/ 1 w 1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5" name="Oval 3292"/>
                <p:cNvSpPr>
                  <a:spLocks noChangeAspect="1" noChangeArrowheads="1"/>
                </p:cNvSpPr>
                <p:nvPr/>
              </p:nvSpPr>
              <p:spPr bwMode="auto">
                <a:xfrm>
                  <a:off x="1597025" y="2544763"/>
                  <a:ext cx="3175" cy="4763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6" name="Freeform 3293"/>
                <p:cNvSpPr>
                  <a:spLocks noChangeAspect="1"/>
                </p:cNvSpPr>
                <p:nvPr/>
              </p:nvSpPr>
              <p:spPr bwMode="auto">
                <a:xfrm>
                  <a:off x="1590675" y="2540000"/>
                  <a:ext cx="4763" cy="6350"/>
                </a:xfrm>
                <a:custGeom>
                  <a:avLst/>
                  <a:gdLst>
                    <a:gd name="T0" fmla="*/ 3 w 2"/>
                    <a:gd name="T1" fmla="*/ 3 h 3"/>
                    <a:gd name="T2" fmla="*/ 2 w 2"/>
                    <a:gd name="T3" fmla="*/ 3 h 3"/>
                    <a:gd name="T4" fmla="*/ 0 w 2"/>
                    <a:gd name="T5" fmla="*/ 1 h 3"/>
                    <a:gd name="T6" fmla="*/ 2 w 2"/>
                    <a:gd name="T7" fmla="*/ 0 h 3"/>
                    <a:gd name="T8" fmla="*/ 3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7" name="Freeform 3294"/>
                <p:cNvSpPr>
                  <a:spLocks noChangeAspect="1"/>
                </p:cNvSpPr>
                <p:nvPr/>
              </p:nvSpPr>
              <p:spPr bwMode="auto">
                <a:xfrm>
                  <a:off x="1643063" y="2663825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1 h 3"/>
                    <a:gd name="T6" fmla="*/ 1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8" name="Freeform 3295"/>
                <p:cNvSpPr>
                  <a:spLocks noChangeAspect="1"/>
                </p:cNvSpPr>
                <p:nvPr/>
              </p:nvSpPr>
              <p:spPr bwMode="auto">
                <a:xfrm>
                  <a:off x="1731963" y="2767013"/>
                  <a:ext cx="1588" cy="4763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3 h 2"/>
                    <a:gd name="T4" fmla="*/ 0 w 1"/>
                    <a:gd name="T5" fmla="*/ 2 h 2"/>
                    <a:gd name="T6" fmla="*/ 0 w 1"/>
                    <a:gd name="T7" fmla="*/ 0 h 2"/>
                    <a:gd name="T8" fmla="*/ 1 w 1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9" name="Freeform 3296"/>
                <p:cNvSpPr>
                  <a:spLocks noChangeAspect="1"/>
                </p:cNvSpPr>
                <p:nvPr/>
              </p:nvSpPr>
              <p:spPr bwMode="auto">
                <a:xfrm>
                  <a:off x="3721100" y="2159000"/>
                  <a:ext cx="9525" cy="7938"/>
                </a:xfrm>
                <a:custGeom>
                  <a:avLst/>
                  <a:gdLst>
                    <a:gd name="T0" fmla="*/ 5 w 5"/>
                    <a:gd name="T1" fmla="*/ 3 h 4"/>
                    <a:gd name="T2" fmla="*/ 5 w 5"/>
                    <a:gd name="T3" fmla="*/ 5 h 4"/>
                    <a:gd name="T4" fmla="*/ 2 w 5"/>
                    <a:gd name="T5" fmla="*/ 4 h 4"/>
                    <a:gd name="T6" fmla="*/ 1 w 5"/>
                    <a:gd name="T7" fmla="*/ 0 h 4"/>
                    <a:gd name="T8" fmla="*/ 5 w 5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4" y="2"/>
                      </a:moveTo>
                      <a:cubicBezTo>
                        <a:pt x="4" y="2"/>
                        <a:pt x="5" y="3"/>
                        <a:pt x="4" y="4"/>
                      </a:cubicBezTo>
                      <a:cubicBezTo>
                        <a:pt x="3" y="4"/>
                        <a:pt x="2" y="4"/>
                        <a:pt x="2" y="3"/>
                      </a:cubicBez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2" y="0"/>
                        <a:pt x="3" y="1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0" name="Freeform 3297"/>
                <p:cNvSpPr>
                  <a:spLocks noChangeAspect="1"/>
                </p:cNvSpPr>
                <p:nvPr/>
              </p:nvSpPr>
              <p:spPr bwMode="auto">
                <a:xfrm>
                  <a:off x="4121150" y="1712913"/>
                  <a:ext cx="6350" cy="4763"/>
                </a:xfrm>
                <a:custGeom>
                  <a:avLst/>
                  <a:gdLst>
                    <a:gd name="T0" fmla="*/ 1 w 3"/>
                    <a:gd name="T1" fmla="*/ 3 h 2"/>
                    <a:gd name="T2" fmla="*/ 0 w 3"/>
                    <a:gd name="T3" fmla="*/ 2 h 2"/>
                    <a:gd name="T4" fmla="*/ 3 w 3"/>
                    <a:gd name="T5" fmla="*/ 0 h 2"/>
                    <a:gd name="T6" fmla="*/ 4 w 3"/>
                    <a:gd name="T7" fmla="*/ 2 h 2"/>
                    <a:gd name="T8" fmla="*/ 1 w 3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1" name="Freeform 3298"/>
                <p:cNvSpPr>
                  <a:spLocks noChangeAspect="1"/>
                </p:cNvSpPr>
                <p:nvPr/>
              </p:nvSpPr>
              <p:spPr bwMode="auto">
                <a:xfrm>
                  <a:off x="4111625" y="1708150"/>
                  <a:ext cx="6350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3 w 3"/>
                    <a:gd name="T5" fmla="*/ 0 h 2"/>
                    <a:gd name="T6" fmla="*/ 4 w 3"/>
                    <a:gd name="T7" fmla="*/ 1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2" name="Freeform 3299"/>
                <p:cNvSpPr>
                  <a:spLocks noChangeAspect="1"/>
                </p:cNvSpPr>
                <p:nvPr/>
              </p:nvSpPr>
              <p:spPr bwMode="auto">
                <a:xfrm>
                  <a:off x="4102100" y="1703388"/>
                  <a:ext cx="6350" cy="4763"/>
                </a:xfrm>
                <a:custGeom>
                  <a:avLst/>
                  <a:gdLst>
                    <a:gd name="T0" fmla="*/ 1 w 3"/>
                    <a:gd name="T1" fmla="*/ 3 h 2"/>
                    <a:gd name="T2" fmla="*/ 0 w 3"/>
                    <a:gd name="T3" fmla="*/ 2 h 2"/>
                    <a:gd name="T4" fmla="*/ 1 w 3"/>
                    <a:gd name="T5" fmla="*/ 0 h 2"/>
                    <a:gd name="T6" fmla="*/ 3 w 3"/>
                    <a:gd name="T7" fmla="*/ 3 h 2"/>
                    <a:gd name="T8" fmla="*/ 1 w 3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1"/>
                        <a:pt x="3" y="1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3" name="Freeform 3300"/>
                <p:cNvSpPr>
                  <a:spLocks noChangeAspect="1"/>
                </p:cNvSpPr>
                <p:nvPr/>
              </p:nvSpPr>
              <p:spPr bwMode="auto">
                <a:xfrm>
                  <a:off x="4157663" y="1787525"/>
                  <a:ext cx="4763" cy="4763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3 h 2"/>
                    <a:gd name="T4" fmla="*/ 0 w 2"/>
                    <a:gd name="T5" fmla="*/ 2 h 2"/>
                    <a:gd name="T6" fmla="*/ 2 w 2"/>
                    <a:gd name="T7" fmla="*/ 0 h 2"/>
                    <a:gd name="T8" fmla="*/ 2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4" name="Freeform 3301"/>
                <p:cNvSpPr>
                  <a:spLocks noChangeAspect="1"/>
                </p:cNvSpPr>
                <p:nvPr/>
              </p:nvSpPr>
              <p:spPr bwMode="auto">
                <a:xfrm>
                  <a:off x="4138613" y="1622425"/>
                  <a:ext cx="1588" cy="317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2 h 2"/>
                    <a:gd name="T4" fmla="*/ 0 w 1"/>
                    <a:gd name="T5" fmla="*/ 1 h 2"/>
                    <a:gd name="T6" fmla="*/ 1 w 1"/>
                    <a:gd name="T7" fmla="*/ 0 h 2"/>
                    <a:gd name="T8" fmla="*/ 1 w 1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5" name="Freeform 3302"/>
                <p:cNvSpPr>
                  <a:spLocks noChangeAspect="1"/>
                </p:cNvSpPr>
                <p:nvPr/>
              </p:nvSpPr>
              <p:spPr bwMode="auto">
                <a:xfrm>
                  <a:off x="4144963" y="1620838"/>
                  <a:ext cx="3175" cy="4763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3 h 3"/>
                    <a:gd name="T4" fmla="*/ 1 w 2"/>
                    <a:gd name="T5" fmla="*/ 2 h 3"/>
                    <a:gd name="T6" fmla="*/ 1 w 2"/>
                    <a:gd name="T7" fmla="*/ 0 h 3"/>
                    <a:gd name="T8" fmla="*/ 2 w 2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1"/>
                      </a:move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6" name="Freeform 3303"/>
                <p:cNvSpPr>
                  <a:spLocks noChangeAspect="1"/>
                </p:cNvSpPr>
                <p:nvPr/>
              </p:nvSpPr>
              <p:spPr bwMode="auto">
                <a:xfrm>
                  <a:off x="4152900" y="1635125"/>
                  <a:ext cx="4763" cy="6350"/>
                </a:xfrm>
                <a:custGeom>
                  <a:avLst/>
                  <a:gdLst>
                    <a:gd name="T0" fmla="*/ 2 w 3"/>
                    <a:gd name="T1" fmla="*/ 3 h 3"/>
                    <a:gd name="T2" fmla="*/ 1 w 3"/>
                    <a:gd name="T3" fmla="*/ 4 h 3"/>
                    <a:gd name="T4" fmla="*/ 1 w 3"/>
                    <a:gd name="T5" fmla="*/ 1 h 3"/>
                    <a:gd name="T6" fmla="*/ 2 w 3"/>
                    <a:gd name="T7" fmla="*/ 1 h 3"/>
                    <a:gd name="T8" fmla="*/ 2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7" name="Freeform 3304"/>
                <p:cNvSpPr>
                  <a:spLocks noChangeAspect="1"/>
                </p:cNvSpPr>
                <p:nvPr/>
              </p:nvSpPr>
              <p:spPr bwMode="auto">
                <a:xfrm>
                  <a:off x="4124325" y="1631950"/>
                  <a:ext cx="4763" cy="1588"/>
                </a:xfrm>
                <a:custGeom>
                  <a:avLst/>
                  <a:gdLst>
                    <a:gd name="T0" fmla="*/ 1 w 3"/>
                    <a:gd name="T1" fmla="*/ 1 h 1"/>
                    <a:gd name="T2" fmla="*/ 0 w 3"/>
                    <a:gd name="T3" fmla="*/ 1 h 1"/>
                    <a:gd name="T4" fmla="*/ 1 w 3"/>
                    <a:gd name="T5" fmla="*/ 0 h 1"/>
                    <a:gd name="T6" fmla="*/ 3 w 3"/>
                    <a:gd name="T7" fmla="*/ 0 h 1"/>
                    <a:gd name="T8" fmla="*/ 1 w 3"/>
                    <a:gd name="T9" fmla="*/ 1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1"/>
                    <a:gd name="T17" fmla="*/ 3 w 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8" name="Freeform 3305"/>
                <p:cNvSpPr>
                  <a:spLocks noChangeAspect="1"/>
                </p:cNvSpPr>
                <p:nvPr/>
              </p:nvSpPr>
              <p:spPr bwMode="auto">
                <a:xfrm>
                  <a:off x="4149725" y="1624013"/>
                  <a:ext cx="6350" cy="6350"/>
                </a:xfrm>
                <a:custGeom>
                  <a:avLst/>
                  <a:gdLst>
                    <a:gd name="T0" fmla="*/ 3 w 3"/>
                    <a:gd name="T1" fmla="*/ 4 h 3"/>
                    <a:gd name="T2" fmla="*/ 1 w 3"/>
                    <a:gd name="T3" fmla="*/ 4 h 3"/>
                    <a:gd name="T4" fmla="*/ 1 w 3"/>
                    <a:gd name="T5" fmla="*/ 3 h 3"/>
                    <a:gd name="T6" fmla="*/ 3 w 3"/>
                    <a:gd name="T7" fmla="*/ 1 h 3"/>
                    <a:gd name="T8" fmla="*/ 3 w 3"/>
                    <a:gd name="T9" fmla="*/ 4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9" name="Freeform 3306"/>
                <p:cNvSpPr>
                  <a:spLocks noChangeAspect="1"/>
                </p:cNvSpPr>
                <p:nvPr/>
              </p:nvSpPr>
              <p:spPr bwMode="auto">
                <a:xfrm>
                  <a:off x="4167188" y="1611313"/>
                  <a:ext cx="4763" cy="476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3 h 3"/>
                    <a:gd name="T4" fmla="*/ 0 w 2"/>
                    <a:gd name="T5" fmla="*/ 1 h 3"/>
                    <a:gd name="T6" fmla="*/ 2 w 2"/>
                    <a:gd name="T7" fmla="*/ 0 h 3"/>
                    <a:gd name="T8" fmla="*/ 2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0" name="Freeform 3307"/>
                <p:cNvSpPr>
                  <a:spLocks noChangeAspect="1"/>
                </p:cNvSpPr>
                <p:nvPr/>
              </p:nvSpPr>
              <p:spPr bwMode="auto">
                <a:xfrm>
                  <a:off x="4146550" y="1598613"/>
                  <a:ext cx="6350" cy="7938"/>
                </a:xfrm>
                <a:custGeom>
                  <a:avLst/>
                  <a:gdLst>
                    <a:gd name="T0" fmla="*/ 3 w 3"/>
                    <a:gd name="T1" fmla="*/ 4 h 4"/>
                    <a:gd name="T2" fmla="*/ 1 w 3"/>
                    <a:gd name="T3" fmla="*/ 5 h 4"/>
                    <a:gd name="T4" fmla="*/ 0 w 3"/>
                    <a:gd name="T5" fmla="*/ 3 h 4"/>
                    <a:gd name="T6" fmla="*/ 3 w 3"/>
                    <a:gd name="T7" fmla="*/ 1 h 4"/>
                    <a:gd name="T8" fmla="*/ 3 w 3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2" y="3"/>
                      </a:moveTo>
                      <a:cubicBezTo>
                        <a:pt x="2" y="3"/>
                        <a:pt x="1" y="4"/>
                        <a:pt x="1" y="4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3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1" name="Freeform 3308"/>
                <p:cNvSpPr>
                  <a:spLocks noChangeAspect="1"/>
                </p:cNvSpPr>
                <p:nvPr/>
              </p:nvSpPr>
              <p:spPr bwMode="auto">
                <a:xfrm>
                  <a:off x="3371850" y="1820863"/>
                  <a:ext cx="4763" cy="3175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1 h 2"/>
                    <a:gd name="T4" fmla="*/ 1 w 3"/>
                    <a:gd name="T5" fmla="*/ 2 h 2"/>
                    <a:gd name="T6" fmla="*/ 0 w 3"/>
                    <a:gd name="T7" fmla="*/ 1 h 2"/>
                    <a:gd name="T8" fmla="*/ 2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2" name="Freeform 3309"/>
                <p:cNvSpPr>
                  <a:spLocks noChangeAspect="1"/>
                </p:cNvSpPr>
                <p:nvPr/>
              </p:nvSpPr>
              <p:spPr bwMode="auto">
                <a:xfrm>
                  <a:off x="2225675" y="1677988"/>
                  <a:ext cx="6350" cy="3175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2 h 2"/>
                    <a:gd name="T4" fmla="*/ 1 w 3"/>
                    <a:gd name="T5" fmla="*/ 2 h 2"/>
                    <a:gd name="T6" fmla="*/ 0 w 3"/>
                    <a:gd name="T7" fmla="*/ 1 h 2"/>
                    <a:gd name="T8" fmla="*/ 3 w 3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1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3" name="Freeform 3310"/>
                <p:cNvSpPr>
                  <a:spLocks noChangeAspect="1"/>
                </p:cNvSpPr>
                <p:nvPr/>
              </p:nvSpPr>
              <p:spPr bwMode="auto">
                <a:xfrm>
                  <a:off x="2424113" y="1679575"/>
                  <a:ext cx="3175" cy="3175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2 w 2"/>
                    <a:gd name="T5" fmla="*/ 2 h 2"/>
                    <a:gd name="T6" fmla="*/ 0 w 2"/>
                    <a:gd name="T7" fmla="*/ 1 h 2"/>
                    <a:gd name="T8" fmla="*/ 1 w 2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4" name="Freeform 3311"/>
                <p:cNvSpPr>
                  <a:spLocks noChangeAspect="1"/>
                </p:cNvSpPr>
                <p:nvPr/>
              </p:nvSpPr>
              <p:spPr bwMode="auto">
                <a:xfrm>
                  <a:off x="2551113" y="1687513"/>
                  <a:ext cx="4763" cy="3175"/>
                </a:xfrm>
                <a:custGeom>
                  <a:avLst/>
                  <a:gdLst>
                    <a:gd name="T0" fmla="*/ 2 w 2"/>
                    <a:gd name="T1" fmla="*/ 0 h 2"/>
                    <a:gd name="T2" fmla="*/ 3 w 2"/>
                    <a:gd name="T3" fmla="*/ 0 h 2"/>
                    <a:gd name="T4" fmla="*/ 3 w 2"/>
                    <a:gd name="T5" fmla="*/ 1 h 2"/>
                    <a:gd name="T6" fmla="*/ 0 w 2"/>
                    <a:gd name="T7" fmla="*/ 1 h 2"/>
                    <a:gd name="T8" fmla="*/ 2 w 2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5" name="Freeform 3312"/>
                <p:cNvSpPr>
                  <a:spLocks noChangeAspect="1"/>
                </p:cNvSpPr>
                <p:nvPr/>
              </p:nvSpPr>
              <p:spPr bwMode="auto">
                <a:xfrm>
                  <a:off x="2576513" y="1730375"/>
                  <a:ext cx="3175" cy="4763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0 h 2"/>
                    <a:gd name="T4" fmla="*/ 2 w 2"/>
                    <a:gd name="T5" fmla="*/ 2 h 2"/>
                    <a:gd name="T6" fmla="*/ 1 w 2"/>
                    <a:gd name="T7" fmla="*/ 3 h 2"/>
                    <a:gd name="T8" fmla="*/ 0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6" name="Freeform 3313"/>
                <p:cNvSpPr>
                  <a:spLocks noChangeAspect="1"/>
                </p:cNvSpPr>
                <p:nvPr/>
              </p:nvSpPr>
              <p:spPr bwMode="auto">
                <a:xfrm>
                  <a:off x="2627313" y="1627188"/>
                  <a:ext cx="4763" cy="6350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1 h 3"/>
                    <a:gd name="T4" fmla="*/ 3 w 2"/>
                    <a:gd name="T5" fmla="*/ 1 h 3"/>
                    <a:gd name="T6" fmla="*/ 3 w 2"/>
                    <a:gd name="T7" fmla="*/ 4 h 3"/>
                    <a:gd name="T8" fmla="*/ 0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7" name="Freeform 3314"/>
                <p:cNvSpPr>
                  <a:spLocks noChangeAspect="1"/>
                </p:cNvSpPr>
                <p:nvPr/>
              </p:nvSpPr>
              <p:spPr bwMode="auto">
                <a:xfrm>
                  <a:off x="2624138" y="1528763"/>
                  <a:ext cx="11113" cy="9525"/>
                </a:xfrm>
                <a:custGeom>
                  <a:avLst/>
                  <a:gdLst>
                    <a:gd name="T0" fmla="*/ 2 w 6"/>
                    <a:gd name="T1" fmla="*/ 5 h 5"/>
                    <a:gd name="T2" fmla="*/ 1 w 6"/>
                    <a:gd name="T3" fmla="*/ 1 h 5"/>
                    <a:gd name="T4" fmla="*/ 4 w 6"/>
                    <a:gd name="T5" fmla="*/ 1 h 5"/>
                    <a:gd name="T6" fmla="*/ 6 w 6"/>
                    <a:gd name="T7" fmla="*/ 5 h 5"/>
                    <a:gd name="T8" fmla="*/ 2 w 6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5"/>
                    <a:gd name="T17" fmla="*/ 6 w 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5">
                      <a:moveTo>
                        <a:pt x="2" y="4"/>
                      </a:moveTo>
                      <a:cubicBezTo>
                        <a:pt x="1" y="3"/>
                        <a:pt x="0" y="2"/>
                        <a:pt x="1" y="1"/>
                      </a:cubicBezTo>
                      <a:cubicBezTo>
                        <a:pt x="1" y="0"/>
                        <a:pt x="3" y="0"/>
                        <a:pt x="3" y="1"/>
                      </a:cubicBezTo>
                      <a:cubicBezTo>
                        <a:pt x="4" y="1"/>
                        <a:pt x="6" y="2"/>
                        <a:pt x="5" y="4"/>
                      </a:cubicBezTo>
                      <a:cubicBezTo>
                        <a:pt x="5" y="5"/>
                        <a:pt x="3" y="4"/>
                        <a:pt x="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8" name="Freeform 3315"/>
                <p:cNvSpPr>
                  <a:spLocks noChangeAspect="1"/>
                </p:cNvSpPr>
                <p:nvPr/>
              </p:nvSpPr>
              <p:spPr bwMode="auto">
                <a:xfrm>
                  <a:off x="3035300" y="1604963"/>
                  <a:ext cx="7938" cy="6350"/>
                </a:xfrm>
                <a:custGeom>
                  <a:avLst/>
                  <a:gdLst>
                    <a:gd name="T0" fmla="*/ 1 w 4"/>
                    <a:gd name="T1" fmla="*/ 3 h 3"/>
                    <a:gd name="T2" fmla="*/ 1 w 4"/>
                    <a:gd name="T3" fmla="*/ 0 h 3"/>
                    <a:gd name="T4" fmla="*/ 3 w 4"/>
                    <a:gd name="T5" fmla="*/ 0 h 3"/>
                    <a:gd name="T6" fmla="*/ 4 w 4"/>
                    <a:gd name="T7" fmla="*/ 3 h 3"/>
                    <a:gd name="T8" fmla="*/ 1 w 4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1" y="2"/>
                      </a:moveTo>
                      <a:cubicBezTo>
                        <a:pt x="1" y="1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1"/>
                        <a:pt x="4" y="1"/>
                        <a:pt x="3" y="2"/>
                      </a:cubicBezTo>
                      <a:cubicBezTo>
                        <a:pt x="3" y="3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9" name="Freeform 3316"/>
                <p:cNvSpPr>
                  <a:spLocks noChangeAspect="1"/>
                </p:cNvSpPr>
                <p:nvPr/>
              </p:nvSpPr>
              <p:spPr bwMode="auto">
                <a:xfrm>
                  <a:off x="2805113" y="1662113"/>
                  <a:ext cx="7938" cy="7938"/>
                </a:xfrm>
                <a:custGeom>
                  <a:avLst/>
                  <a:gdLst>
                    <a:gd name="T0" fmla="*/ 1 w 4"/>
                    <a:gd name="T1" fmla="*/ 4 h 4"/>
                    <a:gd name="T2" fmla="*/ 0 w 4"/>
                    <a:gd name="T3" fmla="*/ 1 h 4"/>
                    <a:gd name="T4" fmla="*/ 3 w 4"/>
                    <a:gd name="T5" fmla="*/ 1 h 4"/>
                    <a:gd name="T6" fmla="*/ 5 w 4"/>
                    <a:gd name="T7" fmla="*/ 4 h 4"/>
                    <a:gd name="T8" fmla="*/ 1 w 4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1" y="3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1"/>
                      </a:cubicBezTo>
                      <a:cubicBezTo>
                        <a:pt x="3" y="1"/>
                        <a:pt x="4" y="2"/>
                        <a:pt x="4" y="3"/>
                      </a:cubicBezTo>
                      <a:cubicBezTo>
                        <a:pt x="4" y="4"/>
                        <a:pt x="2" y="3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0" name="Freeform 3317"/>
                <p:cNvSpPr>
                  <a:spLocks noChangeAspect="1"/>
                </p:cNvSpPr>
                <p:nvPr/>
              </p:nvSpPr>
              <p:spPr bwMode="auto">
                <a:xfrm>
                  <a:off x="2459038" y="1630363"/>
                  <a:ext cx="4763" cy="6350"/>
                </a:xfrm>
                <a:custGeom>
                  <a:avLst/>
                  <a:gdLst>
                    <a:gd name="T0" fmla="*/ 1 w 3"/>
                    <a:gd name="T1" fmla="*/ 1 h 4"/>
                    <a:gd name="T2" fmla="*/ 3 w 3"/>
                    <a:gd name="T3" fmla="*/ 0 h 4"/>
                    <a:gd name="T4" fmla="*/ 2 w 3"/>
                    <a:gd name="T5" fmla="*/ 2 h 4"/>
                    <a:gd name="T6" fmla="*/ 1 w 3"/>
                    <a:gd name="T7" fmla="*/ 3 h 4"/>
                    <a:gd name="T8" fmla="*/ 1 w 3"/>
                    <a:gd name="T9" fmla="*/ 1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1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2" y="3"/>
                        <a:pt x="1" y="4"/>
                        <a:pt x="1" y="3"/>
                      </a:cubicBezTo>
                      <a:cubicBezTo>
                        <a:pt x="0" y="2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1" name="Freeform 3318"/>
                <p:cNvSpPr>
                  <a:spLocks noChangeAspect="1"/>
                </p:cNvSpPr>
                <p:nvPr/>
              </p:nvSpPr>
              <p:spPr bwMode="auto">
                <a:xfrm>
                  <a:off x="2236788" y="1679575"/>
                  <a:ext cx="6350" cy="3175"/>
                </a:xfrm>
                <a:custGeom>
                  <a:avLst/>
                  <a:gdLst>
                    <a:gd name="T0" fmla="*/ 3 w 3"/>
                    <a:gd name="T1" fmla="*/ 0 h 2"/>
                    <a:gd name="T2" fmla="*/ 4 w 3"/>
                    <a:gd name="T3" fmla="*/ 1 h 2"/>
                    <a:gd name="T4" fmla="*/ 1 w 3"/>
                    <a:gd name="T5" fmla="*/ 2 h 2"/>
                    <a:gd name="T6" fmla="*/ 0 w 3"/>
                    <a:gd name="T7" fmla="*/ 1 h 2"/>
                    <a:gd name="T8" fmla="*/ 3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2" name="Freeform 3319"/>
                <p:cNvSpPr>
                  <a:spLocks noChangeAspect="1"/>
                </p:cNvSpPr>
                <p:nvPr/>
              </p:nvSpPr>
              <p:spPr bwMode="auto">
                <a:xfrm>
                  <a:off x="2109788" y="2070100"/>
                  <a:ext cx="6350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4 w 3"/>
                    <a:gd name="T7" fmla="*/ 1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2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3" name="Freeform 3320"/>
                <p:cNvSpPr>
                  <a:spLocks noChangeAspect="1"/>
                </p:cNvSpPr>
                <p:nvPr/>
              </p:nvSpPr>
              <p:spPr bwMode="auto">
                <a:xfrm>
                  <a:off x="2157413" y="2058988"/>
                  <a:ext cx="3175" cy="3175"/>
                </a:xfrm>
                <a:custGeom>
                  <a:avLst/>
                  <a:gdLst>
                    <a:gd name="T0" fmla="*/ 1 w 2"/>
                    <a:gd name="T1" fmla="*/ 2 h 2"/>
                    <a:gd name="T2" fmla="*/ 0 w 2"/>
                    <a:gd name="T3" fmla="*/ 2 h 2"/>
                    <a:gd name="T4" fmla="*/ 1 w 2"/>
                    <a:gd name="T5" fmla="*/ 1 h 2"/>
                    <a:gd name="T6" fmla="*/ 2 w 2"/>
                    <a:gd name="T7" fmla="*/ 1 h 2"/>
                    <a:gd name="T8" fmla="*/ 1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4" name="Freeform 3321"/>
                <p:cNvSpPr>
                  <a:spLocks noChangeAspect="1"/>
                </p:cNvSpPr>
                <p:nvPr/>
              </p:nvSpPr>
              <p:spPr bwMode="auto">
                <a:xfrm>
                  <a:off x="2120900" y="2070100"/>
                  <a:ext cx="6350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4 w 3"/>
                    <a:gd name="T7" fmla="*/ 1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5" name="Freeform 3322"/>
                <p:cNvSpPr>
                  <a:spLocks noChangeAspect="1"/>
                </p:cNvSpPr>
                <p:nvPr/>
              </p:nvSpPr>
              <p:spPr bwMode="auto">
                <a:xfrm>
                  <a:off x="2414588" y="2020888"/>
                  <a:ext cx="3175" cy="9525"/>
                </a:xfrm>
                <a:custGeom>
                  <a:avLst/>
                  <a:gdLst>
                    <a:gd name="T0" fmla="*/ 2 w 2"/>
                    <a:gd name="T1" fmla="*/ 4 h 5"/>
                    <a:gd name="T2" fmla="*/ 1 w 2"/>
                    <a:gd name="T3" fmla="*/ 5 h 5"/>
                    <a:gd name="T4" fmla="*/ 0 w 2"/>
                    <a:gd name="T5" fmla="*/ 2 h 5"/>
                    <a:gd name="T6" fmla="*/ 1 w 2"/>
                    <a:gd name="T7" fmla="*/ 0 h 5"/>
                    <a:gd name="T8" fmla="*/ 2 w 2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3"/>
                      </a:moveTo>
                      <a:cubicBezTo>
                        <a:pt x="2" y="3"/>
                        <a:pt x="2" y="5"/>
                        <a:pt x="1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2"/>
                        <a:pt x="0" y="0"/>
                        <a:pt x="1" y="0"/>
                      </a:cubicBezTo>
                      <a:cubicBezTo>
                        <a:pt x="2" y="0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6" name="Freeform 3323"/>
                <p:cNvSpPr>
                  <a:spLocks noChangeAspect="1"/>
                </p:cNvSpPr>
                <p:nvPr/>
              </p:nvSpPr>
              <p:spPr bwMode="auto">
                <a:xfrm>
                  <a:off x="2279650" y="1897063"/>
                  <a:ext cx="1588" cy="476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3 h 3"/>
                    <a:gd name="T4" fmla="*/ 0 w 1"/>
                    <a:gd name="T5" fmla="*/ 2 h 3"/>
                    <a:gd name="T6" fmla="*/ 0 w 1"/>
                    <a:gd name="T7" fmla="*/ 1 h 3"/>
                    <a:gd name="T8" fmla="*/ 1 w 1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3"/>
                    <a:gd name="T17" fmla="*/ 1 w 1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7" name="Freeform 3324"/>
                <p:cNvSpPr>
                  <a:spLocks noChangeAspect="1"/>
                </p:cNvSpPr>
                <p:nvPr/>
              </p:nvSpPr>
              <p:spPr bwMode="auto">
                <a:xfrm>
                  <a:off x="2300288" y="1833563"/>
                  <a:ext cx="6350" cy="3175"/>
                </a:xfrm>
                <a:custGeom>
                  <a:avLst/>
                  <a:gdLst>
                    <a:gd name="T0" fmla="*/ 3 w 3"/>
                    <a:gd name="T1" fmla="*/ 2 h 2"/>
                    <a:gd name="T2" fmla="*/ 1 w 3"/>
                    <a:gd name="T3" fmla="*/ 2 h 2"/>
                    <a:gd name="T4" fmla="*/ 1 w 3"/>
                    <a:gd name="T5" fmla="*/ 1 h 2"/>
                    <a:gd name="T6" fmla="*/ 4 w 3"/>
                    <a:gd name="T7" fmla="*/ 1 h 2"/>
                    <a:gd name="T8" fmla="*/ 3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1"/>
                        <a:pt x="3" y="0"/>
                        <a:pt x="3" y="1"/>
                      </a:cubicBezTo>
                      <a:cubicBezTo>
                        <a:pt x="3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8" name="Freeform 3325"/>
                <p:cNvSpPr>
                  <a:spLocks noChangeAspect="1"/>
                </p:cNvSpPr>
                <p:nvPr/>
              </p:nvSpPr>
              <p:spPr bwMode="auto">
                <a:xfrm>
                  <a:off x="2062163" y="1738313"/>
                  <a:ext cx="6350" cy="3175"/>
                </a:xfrm>
                <a:custGeom>
                  <a:avLst/>
                  <a:gdLst>
                    <a:gd name="T0" fmla="*/ 3 w 3"/>
                    <a:gd name="T1" fmla="*/ 2 h 2"/>
                    <a:gd name="T2" fmla="*/ 1 w 3"/>
                    <a:gd name="T3" fmla="*/ 2 h 2"/>
                    <a:gd name="T4" fmla="*/ 1 w 3"/>
                    <a:gd name="T5" fmla="*/ 1 h 2"/>
                    <a:gd name="T6" fmla="*/ 4 w 3"/>
                    <a:gd name="T7" fmla="*/ 0 h 2"/>
                    <a:gd name="T8" fmla="*/ 3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9" name="Freeform 3326"/>
                <p:cNvSpPr>
                  <a:spLocks noChangeAspect="1"/>
                </p:cNvSpPr>
                <p:nvPr/>
              </p:nvSpPr>
              <p:spPr bwMode="auto">
                <a:xfrm>
                  <a:off x="2414588" y="1971675"/>
                  <a:ext cx="3175" cy="3175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2 h 2"/>
                    <a:gd name="T4" fmla="*/ 1 w 2"/>
                    <a:gd name="T5" fmla="*/ 1 h 2"/>
                    <a:gd name="T6" fmla="*/ 1 w 2"/>
                    <a:gd name="T7" fmla="*/ 0 h 2"/>
                    <a:gd name="T8" fmla="*/ 2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0" name="Freeform 3327"/>
                <p:cNvSpPr>
                  <a:spLocks noChangeAspect="1"/>
                </p:cNvSpPr>
                <p:nvPr/>
              </p:nvSpPr>
              <p:spPr bwMode="auto">
                <a:xfrm>
                  <a:off x="2468563" y="1820863"/>
                  <a:ext cx="4763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2 h 2"/>
                    <a:gd name="T4" fmla="*/ 1 w 3"/>
                    <a:gd name="T5" fmla="*/ 0 h 2"/>
                    <a:gd name="T6" fmla="*/ 3 w 3"/>
                    <a:gd name="T7" fmla="*/ 1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3" y="1"/>
                      </a:cubicBezTo>
                      <a:cubicBezTo>
                        <a:pt x="3" y="1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1" name="Freeform 3328"/>
                <p:cNvSpPr>
                  <a:spLocks noChangeAspect="1"/>
                </p:cNvSpPr>
                <p:nvPr/>
              </p:nvSpPr>
              <p:spPr bwMode="auto">
                <a:xfrm>
                  <a:off x="2522538" y="1866900"/>
                  <a:ext cx="6350" cy="4763"/>
                </a:xfrm>
                <a:custGeom>
                  <a:avLst/>
                  <a:gdLst>
                    <a:gd name="T0" fmla="*/ 3 w 3"/>
                    <a:gd name="T1" fmla="*/ 2 h 3"/>
                    <a:gd name="T2" fmla="*/ 1 w 3"/>
                    <a:gd name="T3" fmla="*/ 3 h 3"/>
                    <a:gd name="T4" fmla="*/ 0 w 3"/>
                    <a:gd name="T5" fmla="*/ 1 h 3"/>
                    <a:gd name="T6" fmla="*/ 1 w 3"/>
                    <a:gd name="T7" fmla="*/ 0 h 3"/>
                    <a:gd name="T8" fmla="*/ 3 w 3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3" y="0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2" name="Freeform 3329"/>
                <p:cNvSpPr>
                  <a:spLocks noChangeAspect="1"/>
                </p:cNvSpPr>
                <p:nvPr/>
              </p:nvSpPr>
              <p:spPr bwMode="auto">
                <a:xfrm>
                  <a:off x="2674938" y="1812925"/>
                  <a:ext cx="6350" cy="1588"/>
                </a:xfrm>
                <a:custGeom>
                  <a:avLst/>
                  <a:gdLst>
                    <a:gd name="T0" fmla="*/ 3 w 3"/>
                    <a:gd name="T1" fmla="*/ 0 h 1"/>
                    <a:gd name="T2" fmla="*/ 4 w 3"/>
                    <a:gd name="T3" fmla="*/ 1 h 1"/>
                    <a:gd name="T4" fmla="*/ 1 w 3"/>
                    <a:gd name="T5" fmla="*/ 1 h 1"/>
                    <a:gd name="T6" fmla="*/ 0 w 3"/>
                    <a:gd name="T7" fmla="*/ 1 h 1"/>
                    <a:gd name="T8" fmla="*/ 3 w 3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1"/>
                    <a:gd name="T17" fmla="*/ 3 w 3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1">
                      <a:moveTo>
                        <a:pt x="2" y="0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3" name="Freeform 3330"/>
                <p:cNvSpPr>
                  <a:spLocks noChangeAspect="1"/>
                </p:cNvSpPr>
                <p:nvPr/>
              </p:nvSpPr>
              <p:spPr bwMode="auto">
                <a:xfrm>
                  <a:off x="2887663" y="1882775"/>
                  <a:ext cx="4763" cy="4763"/>
                </a:xfrm>
                <a:custGeom>
                  <a:avLst/>
                  <a:gdLst>
                    <a:gd name="T0" fmla="*/ 1 w 3"/>
                    <a:gd name="T1" fmla="*/ 3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2 h 2"/>
                    <a:gd name="T8" fmla="*/ 1 w 3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4" name="Freeform 3331"/>
                <p:cNvSpPr>
                  <a:spLocks noChangeAspect="1"/>
                </p:cNvSpPr>
                <p:nvPr/>
              </p:nvSpPr>
              <p:spPr bwMode="auto">
                <a:xfrm>
                  <a:off x="3111500" y="2001838"/>
                  <a:ext cx="6350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3 w 3"/>
                    <a:gd name="T7" fmla="*/ 0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5" name="Freeform 3332"/>
                <p:cNvSpPr>
                  <a:spLocks noChangeAspect="1"/>
                </p:cNvSpPr>
                <p:nvPr/>
              </p:nvSpPr>
              <p:spPr bwMode="auto">
                <a:xfrm>
                  <a:off x="3101975" y="1997075"/>
                  <a:ext cx="6350" cy="6350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3 h 3"/>
                    <a:gd name="T4" fmla="*/ 1 w 3"/>
                    <a:gd name="T5" fmla="*/ 1 h 3"/>
                    <a:gd name="T6" fmla="*/ 4 w 3"/>
                    <a:gd name="T7" fmla="*/ 0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6" name="Freeform 3333"/>
                <p:cNvSpPr>
                  <a:spLocks noChangeAspect="1"/>
                </p:cNvSpPr>
                <p:nvPr/>
              </p:nvSpPr>
              <p:spPr bwMode="auto">
                <a:xfrm>
                  <a:off x="3141663" y="2230438"/>
                  <a:ext cx="4763" cy="4763"/>
                </a:xfrm>
                <a:custGeom>
                  <a:avLst/>
                  <a:gdLst>
                    <a:gd name="T0" fmla="*/ 3 w 2"/>
                    <a:gd name="T1" fmla="*/ 1 h 3"/>
                    <a:gd name="T2" fmla="*/ 3 w 2"/>
                    <a:gd name="T3" fmla="*/ 2 h 3"/>
                    <a:gd name="T4" fmla="*/ 0 w 2"/>
                    <a:gd name="T5" fmla="*/ 2 h 3"/>
                    <a:gd name="T6" fmla="*/ 2 w 2"/>
                    <a:gd name="T7" fmla="*/ 0 h 3"/>
                    <a:gd name="T8" fmla="*/ 3 w 2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1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7" name="Freeform 3334"/>
                <p:cNvSpPr>
                  <a:spLocks noChangeAspect="1"/>
                </p:cNvSpPr>
                <p:nvPr/>
              </p:nvSpPr>
              <p:spPr bwMode="auto">
                <a:xfrm>
                  <a:off x="3135313" y="2214563"/>
                  <a:ext cx="4763" cy="6350"/>
                </a:xfrm>
                <a:custGeom>
                  <a:avLst/>
                  <a:gdLst>
                    <a:gd name="T0" fmla="*/ 2 w 3"/>
                    <a:gd name="T1" fmla="*/ 1 h 3"/>
                    <a:gd name="T2" fmla="*/ 2 w 3"/>
                    <a:gd name="T3" fmla="*/ 3 h 3"/>
                    <a:gd name="T4" fmla="*/ 1 w 3"/>
                    <a:gd name="T5" fmla="*/ 3 h 3"/>
                    <a:gd name="T6" fmla="*/ 1 w 3"/>
                    <a:gd name="T7" fmla="*/ 0 h 3"/>
                    <a:gd name="T8" fmla="*/ 2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1"/>
                      </a:move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8" name="Freeform 3335"/>
                <p:cNvSpPr>
                  <a:spLocks noChangeAspect="1"/>
                </p:cNvSpPr>
                <p:nvPr/>
              </p:nvSpPr>
              <p:spPr bwMode="auto">
                <a:xfrm>
                  <a:off x="3081338" y="2257425"/>
                  <a:ext cx="3175" cy="4763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2 h 3"/>
                    <a:gd name="T4" fmla="*/ 1 w 2"/>
                    <a:gd name="T5" fmla="*/ 2 h 3"/>
                    <a:gd name="T6" fmla="*/ 1 w 2"/>
                    <a:gd name="T7" fmla="*/ 0 h 3"/>
                    <a:gd name="T8" fmla="*/ 2 w 2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1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9" name="Freeform 3336"/>
                <p:cNvSpPr>
                  <a:spLocks noChangeAspect="1"/>
                </p:cNvSpPr>
                <p:nvPr/>
              </p:nvSpPr>
              <p:spPr bwMode="auto">
                <a:xfrm>
                  <a:off x="3122613" y="2197100"/>
                  <a:ext cx="6350" cy="6350"/>
                </a:xfrm>
                <a:custGeom>
                  <a:avLst/>
                  <a:gdLst>
                    <a:gd name="T0" fmla="*/ 3 w 3"/>
                    <a:gd name="T1" fmla="*/ 4 h 3"/>
                    <a:gd name="T2" fmla="*/ 0 w 3"/>
                    <a:gd name="T3" fmla="*/ 4 h 3"/>
                    <a:gd name="T4" fmla="*/ 1 w 3"/>
                    <a:gd name="T5" fmla="*/ 1 h 3"/>
                    <a:gd name="T6" fmla="*/ 3 w 3"/>
                    <a:gd name="T7" fmla="*/ 1 h 3"/>
                    <a:gd name="T8" fmla="*/ 3 w 3"/>
                    <a:gd name="T9" fmla="*/ 4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0" name="Freeform 3337"/>
                <p:cNvSpPr>
                  <a:spLocks noChangeAspect="1"/>
                </p:cNvSpPr>
                <p:nvPr/>
              </p:nvSpPr>
              <p:spPr bwMode="auto">
                <a:xfrm>
                  <a:off x="3192463" y="2098675"/>
                  <a:ext cx="6350" cy="6350"/>
                </a:xfrm>
                <a:custGeom>
                  <a:avLst/>
                  <a:gdLst>
                    <a:gd name="T0" fmla="*/ 3 w 4"/>
                    <a:gd name="T1" fmla="*/ 4 h 3"/>
                    <a:gd name="T2" fmla="*/ 1 w 4"/>
                    <a:gd name="T3" fmla="*/ 4 h 3"/>
                    <a:gd name="T4" fmla="*/ 2 w 4"/>
                    <a:gd name="T5" fmla="*/ 1 h 3"/>
                    <a:gd name="T6" fmla="*/ 4 w 4"/>
                    <a:gd name="T7" fmla="*/ 0 h 3"/>
                    <a:gd name="T8" fmla="*/ 3 w 4"/>
                    <a:gd name="T9" fmla="*/ 4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3" y="3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4" y="1"/>
                        <a:pt x="3" y="2"/>
                        <a:pt x="3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1" name="Freeform 3338"/>
                <p:cNvSpPr>
                  <a:spLocks noChangeAspect="1"/>
                </p:cNvSpPr>
                <p:nvPr/>
              </p:nvSpPr>
              <p:spPr bwMode="auto">
                <a:xfrm>
                  <a:off x="2786063" y="1993900"/>
                  <a:ext cx="6350" cy="3175"/>
                </a:xfrm>
                <a:custGeom>
                  <a:avLst/>
                  <a:gdLst>
                    <a:gd name="T0" fmla="*/ 3 w 3"/>
                    <a:gd name="T1" fmla="*/ 0 h 2"/>
                    <a:gd name="T2" fmla="*/ 4 w 3"/>
                    <a:gd name="T3" fmla="*/ 1 h 2"/>
                    <a:gd name="T4" fmla="*/ 3 w 3"/>
                    <a:gd name="T5" fmla="*/ 2 h 2"/>
                    <a:gd name="T6" fmla="*/ 1 w 3"/>
                    <a:gd name="T7" fmla="*/ 0 h 2"/>
                    <a:gd name="T8" fmla="*/ 3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1" y="1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2" name="Freeform 3339"/>
                <p:cNvSpPr>
                  <a:spLocks noChangeAspect="1"/>
                </p:cNvSpPr>
                <p:nvPr/>
              </p:nvSpPr>
              <p:spPr bwMode="auto">
                <a:xfrm>
                  <a:off x="2803525" y="2009775"/>
                  <a:ext cx="9525" cy="3175"/>
                </a:xfrm>
                <a:custGeom>
                  <a:avLst/>
                  <a:gdLst>
                    <a:gd name="T0" fmla="*/ 4 w 5"/>
                    <a:gd name="T1" fmla="*/ 1 h 2"/>
                    <a:gd name="T2" fmla="*/ 6 w 5"/>
                    <a:gd name="T3" fmla="*/ 2 h 2"/>
                    <a:gd name="T4" fmla="*/ 4 w 5"/>
                    <a:gd name="T5" fmla="*/ 2 h 2"/>
                    <a:gd name="T6" fmla="*/ 1 w 5"/>
                    <a:gd name="T7" fmla="*/ 1 h 2"/>
                    <a:gd name="T8" fmla="*/ 4 w 5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2"/>
                    <a:gd name="T17" fmla="*/ 5 w 5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2">
                      <a:moveTo>
                        <a:pt x="3" y="1"/>
                      </a:moveTo>
                      <a:cubicBezTo>
                        <a:pt x="4" y="1"/>
                        <a:pt x="5" y="1"/>
                        <a:pt x="5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2" y="2"/>
                        <a:pt x="0" y="2"/>
                        <a:pt x="1" y="1"/>
                      </a:cubicBezTo>
                      <a:cubicBezTo>
                        <a:pt x="1" y="0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3" name="Freeform 3340"/>
                <p:cNvSpPr>
                  <a:spLocks noChangeAspect="1"/>
                </p:cNvSpPr>
                <p:nvPr/>
              </p:nvSpPr>
              <p:spPr bwMode="auto">
                <a:xfrm>
                  <a:off x="3116263" y="2344738"/>
                  <a:ext cx="3175" cy="3175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2 h 2"/>
                    <a:gd name="T4" fmla="*/ 1 w 2"/>
                    <a:gd name="T5" fmla="*/ 2 h 2"/>
                    <a:gd name="T6" fmla="*/ 1 w 2"/>
                    <a:gd name="T7" fmla="*/ 0 h 2"/>
                    <a:gd name="T8" fmla="*/ 2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4" name="Freeform 3341"/>
                <p:cNvSpPr>
                  <a:spLocks noChangeAspect="1"/>
                </p:cNvSpPr>
                <p:nvPr/>
              </p:nvSpPr>
              <p:spPr bwMode="auto">
                <a:xfrm>
                  <a:off x="2851150" y="2224088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1 h 3"/>
                    <a:gd name="T6" fmla="*/ 1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5" name="Freeform 3342"/>
                <p:cNvSpPr>
                  <a:spLocks noChangeAspect="1"/>
                </p:cNvSpPr>
                <p:nvPr/>
              </p:nvSpPr>
              <p:spPr bwMode="auto">
                <a:xfrm>
                  <a:off x="3116263" y="2301875"/>
                  <a:ext cx="3175" cy="6350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3 h 3"/>
                    <a:gd name="T4" fmla="*/ 1 w 2"/>
                    <a:gd name="T5" fmla="*/ 3 h 3"/>
                    <a:gd name="T6" fmla="*/ 0 w 2"/>
                    <a:gd name="T7" fmla="*/ 1 h 3"/>
                    <a:gd name="T8" fmla="*/ 2 w 2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1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1" y="3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6" name="Freeform 3343"/>
                <p:cNvSpPr>
                  <a:spLocks noChangeAspect="1"/>
                </p:cNvSpPr>
                <p:nvPr/>
              </p:nvSpPr>
              <p:spPr bwMode="auto">
                <a:xfrm>
                  <a:off x="2779713" y="2505075"/>
                  <a:ext cx="4763" cy="9525"/>
                </a:xfrm>
                <a:custGeom>
                  <a:avLst/>
                  <a:gdLst>
                    <a:gd name="T0" fmla="*/ 3 w 2"/>
                    <a:gd name="T1" fmla="*/ 4 h 5"/>
                    <a:gd name="T2" fmla="*/ 2 w 2"/>
                    <a:gd name="T3" fmla="*/ 6 h 5"/>
                    <a:gd name="T4" fmla="*/ 2 w 2"/>
                    <a:gd name="T5" fmla="*/ 2 h 5"/>
                    <a:gd name="T6" fmla="*/ 3 w 2"/>
                    <a:gd name="T7" fmla="*/ 0 h 5"/>
                    <a:gd name="T8" fmla="*/ 3 w 2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3"/>
                      </a:moveTo>
                      <a:cubicBezTo>
                        <a:pt x="2" y="4"/>
                        <a:pt x="1" y="5"/>
                        <a:pt x="1" y="5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7" name="Freeform 3344"/>
                <p:cNvSpPr>
                  <a:spLocks noChangeAspect="1"/>
                </p:cNvSpPr>
                <p:nvPr/>
              </p:nvSpPr>
              <p:spPr bwMode="auto">
                <a:xfrm>
                  <a:off x="2736850" y="2652713"/>
                  <a:ext cx="9525" cy="6350"/>
                </a:xfrm>
                <a:custGeom>
                  <a:avLst/>
                  <a:gdLst>
                    <a:gd name="T0" fmla="*/ 2 w 5"/>
                    <a:gd name="T1" fmla="*/ 4 h 3"/>
                    <a:gd name="T2" fmla="*/ 1 w 5"/>
                    <a:gd name="T3" fmla="*/ 4 h 3"/>
                    <a:gd name="T4" fmla="*/ 4 w 5"/>
                    <a:gd name="T5" fmla="*/ 1 h 3"/>
                    <a:gd name="T6" fmla="*/ 6 w 5"/>
                    <a:gd name="T7" fmla="*/ 1 h 3"/>
                    <a:gd name="T8" fmla="*/ 2 w 5"/>
                    <a:gd name="T9" fmla="*/ 4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2" y="3"/>
                      </a:moveTo>
                      <a:cubicBezTo>
                        <a:pt x="2" y="3"/>
                        <a:pt x="0" y="3"/>
                        <a:pt x="1" y="3"/>
                      </a:cubicBezTo>
                      <a:cubicBezTo>
                        <a:pt x="1" y="2"/>
                        <a:pt x="2" y="1"/>
                        <a:pt x="3" y="1"/>
                      </a:cubicBezTo>
                      <a:cubicBezTo>
                        <a:pt x="3" y="1"/>
                        <a:pt x="5" y="0"/>
                        <a:pt x="5" y="1"/>
                      </a:cubicBezTo>
                      <a:cubicBezTo>
                        <a:pt x="5" y="2"/>
                        <a:pt x="3" y="3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8" name="Freeform 3345"/>
                <p:cNvSpPr>
                  <a:spLocks noChangeAspect="1"/>
                </p:cNvSpPr>
                <p:nvPr/>
              </p:nvSpPr>
              <p:spPr bwMode="auto">
                <a:xfrm>
                  <a:off x="2751138" y="2501900"/>
                  <a:ext cx="7938" cy="7938"/>
                </a:xfrm>
                <a:custGeom>
                  <a:avLst/>
                  <a:gdLst>
                    <a:gd name="T0" fmla="*/ 3 w 4"/>
                    <a:gd name="T1" fmla="*/ 4 h 4"/>
                    <a:gd name="T2" fmla="*/ 0 w 4"/>
                    <a:gd name="T3" fmla="*/ 4 h 4"/>
                    <a:gd name="T4" fmla="*/ 1 w 4"/>
                    <a:gd name="T5" fmla="*/ 1 h 4"/>
                    <a:gd name="T6" fmla="*/ 5 w 4"/>
                    <a:gd name="T7" fmla="*/ 0 h 4"/>
                    <a:gd name="T8" fmla="*/ 3 w 4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2" y="3"/>
                      </a:moveTo>
                      <a:cubicBezTo>
                        <a:pt x="1" y="3"/>
                        <a:pt x="0" y="4"/>
                        <a:pt x="0" y="3"/>
                      </a:cubicBezTo>
                      <a:cubicBezTo>
                        <a:pt x="0" y="3"/>
                        <a:pt x="1" y="2"/>
                        <a:pt x="1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4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9" name="Oval 3346"/>
                <p:cNvSpPr>
                  <a:spLocks noChangeAspect="1" noChangeArrowheads="1"/>
                </p:cNvSpPr>
                <p:nvPr/>
              </p:nvSpPr>
              <p:spPr bwMode="auto">
                <a:xfrm>
                  <a:off x="3244850" y="2820988"/>
                  <a:ext cx="1588" cy="3175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0" name="Freeform 3347"/>
                <p:cNvSpPr>
                  <a:spLocks noChangeAspect="1"/>
                </p:cNvSpPr>
                <p:nvPr/>
              </p:nvSpPr>
              <p:spPr bwMode="auto">
                <a:xfrm>
                  <a:off x="3303588" y="2725738"/>
                  <a:ext cx="6350" cy="4763"/>
                </a:xfrm>
                <a:custGeom>
                  <a:avLst/>
                  <a:gdLst>
                    <a:gd name="T0" fmla="*/ 1 w 3"/>
                    <a:gd name="T1" fmla="*/ 2 h 3"/>
                    <a:gd name="T2" fmla="*/ 0 w 3"/>
                    <a:gd name="T3" fmla="*/ 2 h 3"/>
                    <a:gd name="T4" fmla="*/ 1 w 3"/>
                    <a:gd name="T5" fmla="*/ 1 h 3"/>
                    <a:gd name="T6" fmla="*/ 3 w 3"/>
                    <a:gd name="T7" fmla="*/ 1 h 3"/>
                    <a:gd name="T8" fmla="*/ 1 w 3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1" y="2"/>
                      </a:moveTo>
                      <a:cubicBezTo>
                        <a:pt x="1" y="3"/>
                        <a:pt x="0" y="3"/>
                        <a:pt x="0" y="2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1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1" name="Oval 3348"/>
                <p:cNvSpPr>
                  <a:spLocks noChangeAspect="1" noChangeArrowheads="1"/>
                </p:cNvSpPr>
                <p:nvPr/>
              </p:nvSpPr>
              <p:spPr bwMode="auto">
                <a:xfrm>
                  <a:off x="3008313" y="3279775"/>
                  <a:ext cx="3175" cy="4763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2" name="Oval 3349"/>
                <p:cNvSpPr>
                  <a:spLocks noChangeAspect="1" noChangeArrowheads="1"/>
                </p:cNvSpPr>
                <p:nvPr/>
              </p:nvSpPr>
              <p:spPr bwMode="auto">
                <a:xfrm>
                  <a:off x="2763838" y="3517900"/>
                  <a:ext cx="1588" cy="635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3" name="Freeform 3350"/>
                <p:cNvSpPr>
                  <a:spLocks noChangeAspect="1"/>
                </p:cNvSpPr>
                <p:nvPr/>
              </p:nvSpPr>
              <p:spPr bwMode="auto">
                <a:xfrm>
                  <a:off x="2587625" y="3594100"/>
                  <a:ext cx="6350" cy="4763"/>
                </a:xfrm>
                <a:custGeom>
                  <a:avLst/>
                  <a:gdLst>
                    <a:gd name="T0" fmla="*/ 3 w 3"/>
                    <a:gd name="T1" fmla="*/ 3 h 2"/>
                    <a:gd name="T2" fmla="*/ 1 w 3"/>
                    <a:gd name="T3" fmla="*/ 3 h 2"/>
                    <a:gd name="T4" fmla="*/ 1 w 3"/>
                    <a:gd name="T5" fmla="*/ 0 h 2"/>
                    <a:gd name="T6" fmla="*/ 4 w 3"/>
                    <a:gd name="T7" fmla="*/ 0 h 2"/>
                    <a:gd name="T8" fmla="*/ 3 w 3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1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4" name="Freeform 3351"/>
                <p:cNvSpPr>
                  <a:spLocks noChangeAspect="1"/>
                </p:cNvSpPr>
                <p:nvPr/>
              </p:nvSpPr>
              <p:spPr bwMode="auto">
                <a:xfrm>
                  <a:off x="2660650" y="3565525"/>
                  <a:ext cx="4763" cy="4763"/>
                </a:xfrm>
                <a:custGeom>
                  <a:avLst/>
                  <a:gdLst>
                    <a:gd name="T0" fmla="*/ 2 w 3"/>
                    <a:gd name="T1" fmla="*/ 3 h 2"/>
                    <a:gd name="T2" fmla="*/ 0 w 3"/>
                    <a:gd name="T3" fmla="*/ 2 h 2"/>
                    <a:gd name="T4" fmla="*/ 1 w 3"/>
                    <a:gd name="T5" fmla="*/ 0 h 2"/>
                    <a:gd name="T6" fmla="*/ 3 w 3"/>
                    <a:gd name="T7" fmla="*/ 2 h 2"/>
                    <a:gd name="T8" fmla="*/ 2 w 3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5" name="Freeform 3352"/>
                <p:cNvSpPr>
                  <a:spLocks noChangeAspect="1"/>
                </p:cNvSpPr>
                <p:nvPr/>
              </p:nvSpPr>
              <p:spPr bwMode="auto">
                <a:xfrm>
                  <a:off x="2479675" y="3735388"/>
                  <a:ext cx="4763" cy="3175"/>
                </a:xfrm>
                <a:custGeom>
                  <a:avLst/>
                  <a:gdLst>
                    <a:gd name="T0" fmla="*/ 2 w 3"/>
                    <a:gd name="T1" fmla="*/ 2 h 2"/>
                    <a:gd name="T2" fmla="*/ 0 w 3"/>
                    <a:gd name="T3" fmla="*/ 2 h 2"/>
                    <a:gd name="T4" fmla="*/ 1 w 3"/>
                    <a:gd name="T5" fmla="*/ 0 h 2"/>
                    <a:gd name="T6" fmla="*/ 3 w 3"/>
                    <a:gd name="T7" fmla="*/ 1 h 2"/>
                    <a:gd name="T8" fmla="*/ 2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2"/>
                      </a:move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2" y="0"/>
                        <a:pt x="2" y="0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6" name="Freeform 3353"/>
                <p:cNvSpPr>
                  <a:spLocks noChangeAspect="1"/>
                </p:cNvSpPr>
                <p:nvPr/>
              </p:nvSpPr>
              <p:spPr bwMode="auto">
                <a:xfrm>
                  <a:off x="2794000" y="3595688"/>
                  <a:ext cx="4763" cy="4763"/>
                </a:xfrm>
                <a:custGeom>
                  <a:avLst/>
                  <a:gdLst>
                    <a:gd name="T0" fmla="*/ 2 w 3"/>
                    <a:gd name="T1" fmla="*/ 3 h 2"/>
                    <a:gd name="T2" fmla="*/ 1 w 3"/>
                    <a:gd name="T3" fmla="*/ 3 h 2"/>
                    <a:gd name="T4" fmla="*/ 1 w 3"/>
                    <a:gd name="T5" fmla="*/ 2 h 2"/>
                    <a:gd name="T6" fmla="*/ 2 w 3"/>
                    <a:gd name="T7" fmla="*/ 0 h 2"/>
                    <a:gd name="T8" fmla="*/ 2 w 3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7" name="Freeform 3354"/>
                <p:cNvSpPr>
                  <a:spLocks noChangeAspect="1"/>
                </p:cNvSpPr>
                <p:nvPr/>
              </p:nvSpPr>
              <p:spPr bwMode="auto">
                <a:xfrm>
                  <a:off x="2774950" y="3560763"/>
                  <a:ext cx="3175" cy="476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3 h 3"/>
                    <a:gd name="T4" fmla="*/ 0 w 2"/>
                    <a:gd name="T5" fmla="*/ 1 h 3"/>
                    <a:gd name="T6" fmla="*/ 1 w 2"/>
                    <a:gd name="T7" fmla="*/ 0 h 3"/>
                    <a:gd name="T8" fmla="*/ 2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8" name="Freeform 3355"/>
                <p:cNvSpPr>
                  <a:spLocks noChangeAspect="1"/>
                </p:cNvSpPr>
                <p:nvPr/>
              </p:nvSpPr>
              <p:spPr bwMode="auto">
                <a:xfrm>
                  <a:off x="2827338" y="3589338"/>
                  <a:ext cx="6350" cy="3175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1 h 2"/>
                    <a:gd name="T4" fmla="*/ 1 w 3"/>
                    <a:gd name="T5" fmla="*/ 2 h 2"/>
                    <a:gd name="T6" fmla="*/ 0 w 3"/>
                    <a:gd name="T7" fmla="*/ 1 h 2"/>
                    <a:gd name="T8" fmla="*/ 3 w 3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1"/>
                        <a:pt x="2" y="1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9" name="Freeform 3356"/>
                <p:cNvSpPr>
                  <a:spLocks noChangeAspect="1"/>
                </p:cNvSpPr>
                <p:nvPr/>
              </p:nvSpPr>
              <p:spPr bwMode="auto">
                <a:xfrm>
                  <a:off x="2813050" y="3589338"/>
                  <a:ext cx="3175" cy="1588"/>
                </a:xfrm>
                <a:custGeom>
                  <a:avLst/>
                  <a:gdLst>
                    <a:gd name="T0" fmla="*/ 1 w 2"/>
                    <a:gd name="T1" fmla="*/ 0 h 1"/>
                    <a:gd name="T2" fmla="*/ 2 w 2"/>
                    <a:gd name="T3" fmla="*/ 0 h 1"/>
                    <a:gd name="T4" fmla="*/ 1 w 2"/>
                    <a:gd name="T5" fmla="*/ 1 h 1"/>
                    <a:gd name="T6" fmla="*/ 0 w 2"/>
                    <a:gd name="T7" fmla="*/ 1 h 1"/>
                    <a:gd name="T8" fmla="*/ 1 w 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"/>
                    <a:gd name="T17" fmla="*/ 2 w 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0" name="Oval 3357"/>
                <p:cNvSpPr>
                  <a:spLocks noChangeAspect="1" noChangeArrowheads="1"/>
                </p:cNvSpPr>
                <p:nvPr/>
              </p:nvSpPr>
              <p:spPr bwMode="auto">
                <a:xfrm>
                  <a:off x="2984500" y="3700463"/>
                  <a:ext cx="3175" cy="3175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1" name="Freeform 3358"/>
                <p:cNvSpPr>
                  <a:spLocks noChangeAspect="1"/>
                </p:cNvSpPr>
                <p:nvPr/>
              </p:nvSpPr>
              <p:spPr bwMode="auto">
                <a:xfrm>
                  <a:off x="3024188" y="3690938"/>
                  <a:ext cx="6350" cy="6350"/>
                </a:xfrm>
                <a:custGeom>
                  <a:avLst/>
                  <a:gdLst>
                    <a:gd name="T0" fmla="*/ 1 w 3"/>
                    <a:gd name="T1" fmla="*/ 4 h 3"/>
                    <a:gd name="T2" fmla="*/ 0 w 3"/>
                    <a:gd name="T3" fmla="*/ 4 h 3"/>
                    <a:gd name="T4" fmla="*/ 1 w 3"/>
                    <a:gd name="T5" fmla="*/ 1 h 3"/>
                    <a:gd name="T6" fmla="*/ 3 w 3"/>
                    <a:gd name="T7" fmla="*/ 1 h 3"/>
                    <a:gd name="T8" fmla="*/ 1 w 3"/>
                    <a:gd name="T9" fmla="*/ 4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2"/>
                        <a:pt x="2" y="2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2" name="Freeform 3359"/>
                <p:cNvSpPr>
                  <a:spLocks noChangeAspect="1"/>
                </p:cNvSpPr>
                <p:nvPr/>
              </p:nvSpPr>
              <p:spPr bwMode="auto">
                <a:xfrm>
                  <a:off x="3055938" y="3722688"/>
                  <a:ext cx="4763" cy="3175"/>
                </a:xfrm>
                <a:custGeom>
                  <a:avLst/>
                  <a:gdLst>
                    <a:gd name="T0" fmla="*/ 2 w 2"/>
                    <a:gd name="T1" fmla="*/ 1 h 2"/>
                    <a:gd name="T2" fmla="*/ 0 w 2"/>
                    <a:gd name="T3" fmla="*/ 1 h 2"/>
                    <a:gd name="T4" fmla="*/ 2 w 2"/>
                    <a:gd name="T5" fmla="*/ 0 h 2"/>
                    <a:gd name="T6" fmla="*/ 3 w 2"/>
                    <a:gd name="T7" fmla="*/ 1 h 2"/>
                    <a:gd name="T8" fmla="*/ 2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3" name="Freeform 3360"/>
                <p:cNvSpPr>
                  <a:spLocks noChangeAspect="1"/>
                </p:cNvSpPr>
                <p:nvPr/>
              </p:nvSpPr>
              <p:spPr bwMode="auto">
                <a:xfrm>
                  <a:off x="3055938" y="3705225"/>
                  <a:ext cx="4763" cy="3175"/>
                </a:xfrm>
                <a:custGeom>
                  <a:avLst/>
                  <a:gdLst>
                    <a:gd name="T0" fmla="*/ 3 w 2"/>
                    <a:gd name="T1" fmla="*/ 1 h 2"/>
                    <a:gd name="T2" fmla="*/ 3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  <a:gd name="T8" fmla="*/ 3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4" name="Freeform 3361"/>
                <p:cNvSpPr>
                  <a:spLocks noChangeAspect="1"/>
                </p:cNvSpPr>
                <p:nvPr/>
              </p:nvSpPr>
              <p:spPr bwMode="auto">
                <a:xfrm>
                  <a:off x="2987675" y="3868738"/>
                  <a:ext cx="4763" cy="3175"/>
                </a:xfrm>
                <a:custGeom>
                  <a:avLst/>
                  <a:gdLst>
                    <a:gd name="T0" fmla="*/ 3 w 2"/>
                    <a:gd name="T1" fmla="*/ 1 h 2"/>
                    <a:gd name="T2" fmla="*/ 2 w 2"/>
                    <a:gd name="T3" fmla="*/ 2 h 2"/>
                    <a:gd name="T4" fmla="*/ 0 w 2"/>
                    <a:gd name="T5" fmla="*/ 1 h 2"/>
                    <a:gd name="T6" fmla="*/ 2 w 2"/>
                    <a:gd name="T7" fmla="*/ 0 h 2"/>
                    <a:gd name="T8" fmla="*/ 3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5" name="Freeform 3362"/>
                <p:cNvSpPr>
                  <a:spLocks noChangeAspect="1"/>
                </p:cNvSpPr>
                <p:nvPr/>
              </p:nvSpPr>
              <p:spPr bwMode="auto">
                <a:xfrm>
                  <a:off x="3060700" y="3849688"/>
                  <a:ext cx="1588" cy="6350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4 h 3"/>
                    <a:gd name="T4" fmla="*/ 0 w 1"/>
                    <a:gd name="T5" fmla="*/ 1 h 3"/>
                    <a:gd name="T6" fmla="*/ 1 w 1"/>
                    <a:gd name="T7" fmla="*/ 0 h 3"/>
                    <a:gd name="T8" fmla="*/ 1 w 1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3"/>
                    <a:gd name="T17" fmla="*/ 1 w 1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6" name="Freeform 3363"/>
                <p:cNvSpPr>
                  <a:spLocks noChangeAspect="1"/>
                </p:cNvSpPr>
                <p:nvPr/>
              </p:nvSpPr>
              <p:spPr bwMode="auto">
                <a:xfrm>
                  <a:off x="3068638" y="3827463"/>
                  <a:ext cx="1588" cy="476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3 h 3"/>
                    <a:gd name="T4" fmla="*/ 0 w 1"/>
                    <a:gd name="T5" fmla="*/ 2 h 3"/>
                    <a:gd name="T6" fmla="*/ 1 w 1"/>
                    <a:gd name="T7" fmla="*/ 1 h 3"/>
                    <a:gd name="T8" fmla="*/ 1 w 1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3"/>
                    <a:gd name="T17" fmla="*/ 1 w 1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3">
                      <a:moveTo>
                        <a:pt x="1" y="2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7" name="Freeform 3364"/>
                <p:cNvSpPr>
                  <a:spLocks noChangeAspect="1"/>
                </p:cNvSpPr>
                <p:nvPr/>
              </p:nvSpPr>
              <p:spPr bwMode="auto">
                <a:xfrm>
                  <a:off x="3055938" y="3859213"/>
                  <a:ext cx="4763" cy="6350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4 h 3"/>
                    <a:gd name="T4" fmla="*/ 0 w 2"/>
                    <a:gd name="T5" fmla="*/ 1 h 3"/>
                    <a:gd name="T6" fmla="*/ 2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8" name="Freeform 3365"/>
                <p:cNvSpPr>
                  <a:spLocks noChangeAspect="1"/>
                </p:cNvSpPr>
                <p:nvPr/>
              </p:nvSpPr>
              <p:spPr bwMode="auto">
                <a:xfrm>
                  <a:off x="3078163" y="3881438"/>
                  <a:ext cx="4763" cy="6350"/>
                </a:xfrm>
                <a:custGeom>
                  <a:avLst/>
                  <a:gdLst>
                    <a:gd name="T0" fmla="*/ 2 w 3"/>
                    <a:gd name="T1" fmla="*/ 3 h 3"/>
                    <a:gd name="T2" fmla="*/ 0 w 3"/>
                    <a:gd name="T3" fmla="*/ 3 h 3"/>
                    <a:gd name="T4" fmla="*/ 1 w 3"/>
                    <a:gd name="T5" fmla="*/ 1 h 3"/>
                    <a:gd name="T6" fmla="*/ 2 w 3"/>
                    <a:gd name="T7" fmla="*/ 1 h 3"/>
                    <a:gd name="T8" fmla="*/ 2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9" name="Freeform 3366"/>
                <p:cNvSpPr>
                  <a:spLocks noChangeAspect="1"/>
                </p:cNvSpPr>
                <p:nvPr/>
              </p:nvSpPr>
              <p:spPr bwMode="auto">
                <a:xfrm>
                  <a:off x="3328988" y="4173538"/>
                  <a:ext cx="6350" cy="6350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3 h 3"/>
                    <a:gd name="T4" fmla="*/ 1 w 3"/>
                    <a:gd name="T5" fmla="*/ 1 h 3"/>
                    <a:gd name="T6" fmla="*/ 3 w 3"/>
                    <a:gd name="T7" fmla="*/ 0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2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3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0" name="Freeform 3367"/>
                <p:cNvSpPr>
                  <a:spLocks noChangeAspect="1"/>
                </p:cNvSpPr>
                <p:nvPr/>
              </p:nvSpPr>
              <p:spPr bwMode="auto">
                <a:xfrm>
                  <a:off x="2328863" y="4200525"/>
                  <a:ext cx="3175" cy="4763"/>
                </a:xfrm>
                <a:custGeom>
                  <a:avLst/>
                  <a:gdLst>
                    <a:gd name="T0" fmla="*/ 1 w 2"/>
                    <a:gd name="T1" fmla="*/ 2 h 3"/>
                    <a:gd name="T2" fmla="*/ 0 w 2"/>
                    <a:gd name="T3" fmla="*/ 2 h 3"/>
                    <a:gd name="T4" fmla="*/ 0 w 2"/>
                    <a:gd name="T5" fmla="*/ 1 h 3"/>
                    <a:gd name="T6" fmla="*/ 1 w 2"/>
                    <a:gd name="T7" fmla="*/ 0 h 3"/>
                    <a:gd name="T8" fmla="*/ 1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1"/>
                        <a:pt x="2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1" name="Freeform 3368"/>
                <p:cNvSpPr>
                  <a:spLocks noChangeAspect="1"/>
                </p:cNvSpPr>
                <p:nvPr/>
              </p:nvSpPr>
              <p:spPr bwMode="auto">
                <a:xfrm>
                  <a:off x="2349500" y="4194175"/>
                  <a:ext cx="4763" cy="6350"/>
                </a:xfrm>
                <a:custGeom>
                  <a:avLst/>
                  <a:gdLst>
                    <a:gd name="T0" fmla="*/ 3 w 2"/>
                    <a:gd name="T1" fmla="*/ 1 h 3"/>
                    <a:gd name="T2" fmla="*/ 3 w 2"/>
                    <a:gd name="T3" fmla="*/ 4 h 3"/>
                    <a:gd name="T4" fmla="*/ 2 w 2"/>
                    <a:gd name="T5" fmla="*/ 3 h 3"/>
                    <a:gd name="T6" fmla="*/ 0 w 2"/>
                    <a:gd name="T7" fmla="*/ 1 h 3"/>
                    <a:gd name="T8" fmla="*/ 3 w 2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1"/>
                      </a:move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2" name="Freeform 3369"/>
                <p:cNvSpPr>
                  <a:spLocks noChangeAspect="1"/>
                </p:cNvSpPr>
                <p:nvPr/>
              </p:nvSpPr>
              <p:spPr bwMode="auto">
                <a:xfrm>
                  <a:off x="2603500" y="4268788"/>
                  <a:ext cx="3175" cy="3175"/>
                </a:xfrm>
                <a:custGeom>
                  <a:avLst/>
                  <a:gdLst>
                    <a:gd name="T0" fmla="*/ 1 w 2"/>
                    <a:gd name="T1" fmla="*/ 2 h 2"/>
                    <a:gd name="T2" fmla="*/ 0 w 2"/>
                    <a:gd name="T3" fmla="*/ 2 h 2"/>
                    <a:gd name="T4" fmla="*/ 1 w 2"/>
                    <a:gd name="T5" fmla="*/ 0 h 2"/>
                    <a:gd name="T6" fmla="*/ 2 w 2"/>
                    <a:gd name="T7" fmla="*/ 1 h 2"/>
                    <a:gd name="T8" fmla="*/ 1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3" name="Freeform 3370"/>
                <p:cNvSpPr>
                  <a:spLocks noChangeAspect="1"/>
                </p:cNvSpPr>
                <p:nvPr/>
              </p:nvSpPr>
              <p:spPr bwMode="auto">
                <a:xfrm>
                  <a:off x="2608263" y="4265613"/>
                  <a:ext cx="6350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3 w 3"/>
                    <a:gd name="T7" fmla="*/ 1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2" y="1"/>
                      </a:cubicBezTo>
                      <a:cubicBezTo>
                        <a:pt x="2" y="2"/>
                        <a:pt x="1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4" name="Freeform 3399"/>
                <p:cNvSpPr>
                  <a:spLocks noChangeAspect="1"/>
                </p:cNvSpPr>
                <p:nvPr/>
              </p:nvSpPr>
              <p:spPr bwMode="auto">
                <a:xfrm>
                  <a:off x="5518150" y="1547813"/>
                  <a:ext cx="1588" cy="317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2 h 2"/>
                    <a:gd name="T4" fmla="*/ 0 w 1"/>
                    <a:gd name="T5" fmla="*/ 1 h 2"/>
                    <a:gd name="T6" fmla="*/ 0 w 1"/>
                    <a:gd name="T7" fmla="*/ 0 h 2"/>
                    <a:gd name="T8" fmla="*/ 1 w 1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5" name="Freeform 3400"/>
                <p:cNvSpPr>
                  <a:spLocks noChangeAspect="1"/>
                </p:cNvSpPr>
                <p:nvPr/>
              </p:nvSpPr>
              <p:spPr bwMode="auto">
                <a:xfrm>
                  <a:off x="5610225" y="1538288"/>
                  <a:ext cx="1588" cy="6350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3 h 3"/>
                    <a:gd name="T4" fmla="*/ 0 w 1"/>
                    <a:gd name="T5" fmla="*/ 1 h 3"/>
                    <a:gd name="T6" fmla="*/ 1 w 1"/>
                    <a:gd name="T7" fmla="*/ 0 h 3"/>
                    <a:gd name="T8" fmla="*/ 1 w 1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3"/>
                    <a:gd name="T17" fmla="*/ 1 w 1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6" name="Freeform 3401"/>
                <p:cNvSpPr>
                  <a:spLocks noChangeAspect="1"/>
                </p:cNvSpPr>
                <p:nvPr/>
              </p:nvSpPr>
              <p:spPr bwMode="auto">
                <a:xfrm>
                  <a:off x="5629275" y="1530350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7" name="Freeform 3402"/>
                <p:cNvSpPr>
                  <a:spLocks noChangeAspect="1"/>
                </p:cNvSpPr>
                <p:nvPr/>
              </p:nvSpPr>
              <p:spPr bwMode="auto">
                <a:xfrm>
                  <a:off x="5621338" y="1525588"/>
                  <a:ext cx="3175" cy="3175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2 h 2"/>
                    <a:gd name="T4" fmla="*/ 1 w 2"/>
                    <a:gd name="T5" fmla="*/ 1 h 2"/>
                    <a:gd name="T6" fmla="*/ 1 w 2"/>
                    <a:gd name="T7" fmla="*/ 0 h 2"/>
                    <a:gd name="T8" fmla="*/ 2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8" name="Freeform 3403"/>
                <p:cNvSpPr>
                  <a:spLocks noChangeAspect="1"/>
                </p:cNvSpPr>
                <p:nvPr/>
              </p:nvSpPr>
              <p:spPr bwMode="auto">
                <a:xfrm>
                  <a:off x="5629275" y="1522413"/>
                  <a:ext cx="4763" cy="4763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3 h 2"/>
                    <a:gd name="T4" fmla="*/ 1 w 3"/>
                    <a:gd name="T5" fmla="*/ 3 h 2"/>
                    <a:gd name="T6" fmla="*/ 1 w 3"/>
                    <a:gd name="T7" fmla="*/ 0 h 2"/>
                    <a:gd name="T8" fmla="*/ 2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1"/>
                      </a:move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9" name="Freeform 3404"/>
                <p:cNvSpPr>
                  <a:spLocks noChangeAspect="1"/>
                </p:cNvSpPr>
                <p:nvPr/>
              </p:nvSpPr>
              <p:spPr bwMode="auto">
                <a:xfrm>
                  <a:off x="5734050" y="1492250"/>
                  <a:ext cx="4763" cy="6350"/>
                </a:xfrm>
                <a:custGeom>
                  <a:avLst/>
                  <a:gdLst>
                    <a:gd name="T0" fmla="*/ 2 w 3"/>
                    <a:gd name="T1" fmla="*/ 1 h 3"/>
                    <a:gd name="T2" fmla="*/ 2 w 3"/>
                    <a:gd name="T3" fmla="*/ 3 h 3"/>
                    <a:gd name="T4" fmla="*/ 1 w 3"/>
                    <a:gd name="T5" fmla="*/ 3 h 3"/>
                    <a:gd name="T6" fmla="*/ 1 w 3"/>
                    <a:gd name="T7" fmla="*/ 0 h 3"/>
                    <a:gd name="T8" fmla="*/ 2 w 3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1"/>
                      </a:move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0" name="Freeform 3405"/>
                <p:cNvSpPr>
                  <a:spLocks noChangeAspect="1"/>
                </p:cNvSpPr>
                <p:nvPr/>
              </p:nvSpPr>
              <p:spPr bwMode="auto">
                <a:xfrm>
                  <a:off x="5761038" y="1481138"/>
                  <a:ext cx="4763" cy="3175"/>
                </a:xfrm>
                <a:custGeom>
                  <a:avLst/>
                  <a:gdLst>
                    <a:gd name="T0" fmla="*/ 2 w 3"/>
                    <a:gd name="T1" fmla="*/ 2 h 2"/>
                    <a:gd name="T2" fmla="*/ 1 w 3"/>
                    <a:gd name="T3" fmla="*/ 2 h 2"/>
                    <a:gd name="T4" fmla="*/ 1 w 3"/>
                    <a:gd name="T5" fmla="*/ 1 h 2"/>
                    <a:gd name="T6" fmla="*/ 2 w 3"/>
                    <a:gd name="T7" fmla="*/ 0 h 2"/>
                    <a:gd name="T8" fmla="*/ 2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1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1" name="Freeform 3406"/>
                <p:cNvSpPr>
                  <a:spLocks noChangeAspect="1"/>
                </p:cNvSpPr>
                <p:nvPr/>
              </p:nvSpPr>
              <p:spPr bwMode="auto">
                <a:xfrm>
                  <a:off x="5618163" y="1530350"/>
                  <a:ext cx="3175" cy="6350"/>
                </a:xfrm>
                <a:custGeom>
                  <a:avLst/>
                  <a:gdLst>
                    <a:gd name="T0" fmla="*/ 2 w 2"/>
                    <a:gd name="T1" fmla="*/ 4 h 3"/>
                    <a:gd name="T2" fmla="*/ 1 w 2"/>
                    <a:gd name="T3" fmla="*/ 4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4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2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2" name="Freeform 3407"/>
                <p:cNvSpPr>
                  <a:spLocks noChangeAspect="1"/>
                </p:cNvSpPr>
                <p:nvPr/>
              </p:nvSpPr>
              <p:spPr bwMode="auto">
                <a:xfrm>
                  <a:off x="5707063" y="1557338"/>
                  <a:ext cx="6350" cy="3175"/>
                </a:xfrm>
                <a:custGeom>
                  <a:avLst/>
                  <a:gdLst>
                    <a:gd name="T0" fmla="*/ 3 w 3"/>
                    <a:gd name="T1" fmla="*/ 1 h 2"/>
                    <a:gd name="T2" fmla="*/ 4 w 3"/>
                    <a:gd name="T3" fmla="*/ 2 h 2"/>
                    <a:gd name="T4" fmla="*/ 1 w 3"/>
                    <a:gd name="T5" fmla="*/ 2 h 2"/>
                    <a:gd name="T6" fmla="*/ 1 w 3"/>
                    <a:gd name="T7" fmla="*/ 0 h 2"/>
                    <a:gd name="T8" fmla="*/ 3 w 3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1"/>
                      </a:move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3" name="Freeform 3408"/>
                <p:cNvSpPr>
                  <a:spLocks noChangeAspect="1"/>
                </p:cNvSpPr>
                <p:nvPr/>
              </p:nvSpPr>
              <p:spPr bwMode="auto">
                <a:xfrm>
                  <a:off x="5726113" y="1544638"/>
                  <a:ext cx="6350" cy="3175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1 w 3"/>
                    <a:gd name="T5" fmla="*/ 2 h 2"/>
                    <a:gd name="T6" fmla="*/ 0 w 3"/>
                    <a:gd name="T7" fmla="*/ 0 h 2"/>
                    <a:gd name="T8" fmla="*/ 3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1"/>
                        <a:pt x="3" y="1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4" name="Freeform 3409"/>
                <p:cNvSpPr>
                  <a:spLocks noChangeAspect="1"/>
                </p:cNvSpPr>
                <p:nvPr/>
              </p:nvSpPr>
              <p:spPr bwMode="auto">
                <a:xfrm>
                  <a:off x="8072438" y="2701925"/>
                  <a:ext cx="3175" cy="4763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3 h 2"/>
                    <a:gd name="T4" fmla="*/ 0 w 2"/>
                    <a:gd name="T5" fmla="*/ 2 h 2"/>
                    <a:gd name="T6" fmla="*/ 1 w 2"/>
                    <a:gd name="T7" fmla="*/ 0 h 2"/>
                    <a:gd name="T8" fmla="*/ 2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5" name="Freeform 3410"/>
                <p:cNvSpPr>
                  <a:spLocks noChangeAspect="1"/>
                </p:cNvSpPr>
                <p:nvPr/>
              </p:nvSpPr>
              <p:spPr bwMode="auto">
                <a:xfrm>
                  <a:off x="8027988" y="2803525"/>
                  <a:ext cx="1588" cy="3175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2 h 2"/>
                    <a:gd name="T4" fmla="*/ 0 w 1"/>
                    <a:gd name="T5" fmla="*/ 1 h 2"/>
                    <a:gd name="T6" fmla="*/ 0 w 1"/>
                    <a:gd name="T7" fmla="*/ 0 h 2"/>
                    <a:gd name="T8" fmla="*/ 1 w 1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6" name="Freeform 3411"/>
                <p:cNvSpPr>
                  <a:spLocks noChangeAspect="1"/>
                </p:cNvSpPr>
                <p:nvPr/>
              </p:nvSpPr>
              <p:spPr bwMode="auto">
                <a:xfrm>
                  <a:off x="7948613" y="1981200"/>
                  <a:ext cx="3175" cy="4763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3 h 3"/>
                    <a:gd name="T4" fmla="*/ 0 w 2"/>
                    <a:gd name="T5" fmla="*/ 2 h 3"/>
                    <a:gd name="T6" fmla="*/ 1 w 2"/>
                    <a:gd name="T7" fmla="*/ 0 h 3"/>
                    <a:gd name="T8" fmla="*/ 1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7" name="Freeform 3412"/>
                <p:cNvSpPr>
                  <a:spLocks noChangeAspect="1"/>
                </p:cNvSpPr>
                <p:nvPr/>
              </p:nvSpPr>
              <p:spPr bwMode="auto">
                <a:xfrm>
                  <a:off x="7926388" y="1968500"/>
                  <a:ext cx="3175" cy="6350"/>
                </a:xfrm>
                <a:custGeom>
                  <a:avLst/>
                  <a:gdLst>
                    <a:gd name="T0" fmla="*/ 2 w 1"/>
                    <a:gd name="T1" fmla="*/ 3 h 3"/>
                    <a:gd name="T2" fmla="*/ 0 w 1"/>
                    <a:gd name="T3" fmla="*/ 4 h 3"/>
                    <a:gd name="T4" fmla="*/ 0 w 1"/>
                    <a:gd name="T5" fmla="*/ 1 h 3"/>
                    <a:gd name="T6" fmla="*/ 2 w 1"/>
                    <a:gd name="T7" fmla="*/ 0 h 3"/>
                    <a:gd name="T8" fmla="*/ 2 w 1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3"/>
                    <a:gd name="T17" fmla="*/ 1 w 1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0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8" name="Freeform 3413"/>
                <p:cNvSpPr>
                  <a:spLocks noChangeAspect="1"/>
                </p:cNvSpPr>
                <p:nvPr/>
              </p:nvSpPr>
              <p:spPr bwMode="auto">
                <a:xfrm>
                  <a:off x="7923213" y="1958975"/>
                  <a:ext cx="6350" cy="6350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4 h 3"/>
                    <a:gd name="T4" fmla="*/ 0 w 3"/>
                    <a:gd name="T5" fmla="*/ 3 h 3"/>
                    <a:gd name="T6" fmla="*/ 1 w 3"/>
                    <a:gd name="T7" fmla="*/ 1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3" y="1"/>
                        <a:pt x="3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9" name="Freeform 3414"/>
                <p:cNvSpPr>
                  <a:spLocks noChangeAspect="1"/>
                </p:cNvSpPr>
                <p:nvPr/>
              </p:nvSpPr>
              <p:spPr bwMode="auto">
                <a:xfrm>
                  <a:off x="7526338" y="1722438"/>
                  <a:ext cx="3175" cy="6350"/>
                </a:xfrm>
                <a:custGeom>
                  <a:avLst/>
                  <a:gdLst>
                    <a:gd name="T0" fmla="*/ 2 w 1"/>
                    <a:gd name="T1" fmla="*/ 3 h 3"/>
                    <a:gd name="T2" fmla="*/ 2 w 1"/>
                    <a:gd name="T3" fmla="*/ 4 h 3"/>
                    <a:gd name="T4" fmla="*/ 0 w 1"/>
                    <a:gd name="T5" fmla="*/ 1 h 3"/>
                    <a:gd name="T6" fmla="*/ 2 w 1"/>
                    <a:gd name="T7" fmla="*/ 0 h 3"/>
                    <a:gd name="T8" fmla="*/ 2 w 1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3"/>
                    <a:gd name="T17" fmla="*/ 1 w 1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3">
                      <a:moveTo>
                        <a:pt x="1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0" name="Freeform 3415"/>
                <p:cNvSpPr>
                  <a:spLocks noChangeAspect="1"/>
                </p:cNvSpPr>
                <p:nvPr/>
              </p:nvSpPr>
              <p:spPr bwMode="auto">
                <a:xfrm>
                  <a:off x="6840538" y="1719263"/>
                  <a:ext cx="4763" cy="3175"/>
                </a:xfrm>
                <a:custGeom>
                  <a:avLst/>
                  <a:gdLst>
                    <a:gd name="T0" fmla="*/ 3 w 2"/>
                    <a:gd name="T1" fmla="*/ 1 h 2"/>
                    <a:gd name="T2" fmla="*/ 3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3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1" name="Freeform 3416"/>
                <p:cNvSpPr>
                  <a:spLocks noChangeAspect="1"/>
                </p:cNvSpPr>
                <p:nvPr/>
              </p:nvSpPr>
              <p:spPr bwMode="auto">
                <a:xfrm>
                  <a:off x="6372225" y="1576388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1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2" name="Freeform 3417"/>
                <p:cNvSpPr>
                  <a:spLocks noChangeAspect="1"/>
                </p:cNvSpPr>
                <p:nvPr/>
              </p:nvSpPr>
              <p:spPr bwMode="auto">
                <a:xfrm>
                  <a:off x="6361113" y="1565275"/>
                  <a:ext cx="4763" cy="3175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1 h 2"/>
                    <a:gd name="T4" fmla="*/ 1 w 3"/>
                    <a:gd name="T5" fmla="*/ 2 h 2"/>
                    <a:gd name="T6" fmla="*/ 0 w 3"/>
                    <a:gd name="T7" fmla="*/ 1 h 2"/>
                    <a:gd name="T8" fmla="*/ 2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3" y="1"/>
                        <a:pt x="2" y="1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3" name="Freeform 3418"/>
                <p:cNvSpPr>
                  <a:spLocks noChangeAspect="1"/>
                </p:cNvSpPr>
                <p:nvPr/>
              </p:nvSpPr>
              <p:spPr bwMode="auto">
                <a:xfrm>
                  <a:off x="6384925" y="1577975"/>
                  <a:ext cx="6350" cy="4763"/>
                </a:xfrm>
                <a:custGeom>
                  <a:avLst/>
                  <a:gdLst>
                    <a:gd name="T0" fmla="*/ 3 w 3"/>
                    <a:gd name="T1" fmla="*/ 0 h 2"/>
                    <a:gd name="T2" fmla="*/ 4 w 3"/>
                    <a:gd name="T3" fmla="*/ 2 h 2"/>
                    <a:gd name="T4" fmla="*/ 3 w 3"/>
                    <a:gd name="T5" fmla="*/ 3 h 2"/>
                    <a:gd name="T6" fmla="*/ 0 w 3"/>
                    <a:gd name="T7" fmla="*/ 2 h 2"/>
                    <a:gd name="T8" fmla="*/ 3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4" name="Freeform 3419"/>
                <p:cNvSpPr>
                  <a:spLocks noChangeAspect="1"/>
                </p:cNvSpPr>
                <p:nvPr/>
              </p:nvSpPr>
              <p:spPr bwMode="auto">
                <a:xfrm>
                  <a:off x="6696075" y="1663700"/>
                  <a:ext cx="3175" cy="6350"/>
                </a:xfrm>
                <a:custGeom>
                  <a:avLst/>
                  <a:gdLst>
                    <a:gd name="T0" fmla="*/ 1 w 2"/>
                    <a:gd name="T1" fmla="*/ 4 h 3"/>
                    <a:gd name="T2" fmla="*/ 0 w 2"/>
                    <a:gd name="T3" fmla="*/ 4 h 3"/>
                    <a:gd name="T4" fmla="*/ 0 w 2"/>
                    <a:gd name="T5" fmla="*/ 3 h 3"/>
                    <a:gd name="T6" fmla="*/ 2 w 2"/>
                    <a:gd name="T7" fmla="*/ 1 h 3"/>
                    <a:gd name="T8" fmla="*/ 1 w 2"/>
                    <a:gd name="T9" fmla="*/ 4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5" name="Freeform 3420"/>
                <p:cNvSpPr>
                  <a:spLocks noChangeAspect="1"/>
                </p:cNvSpPr>
                <p:nvPr/>
              </p:nvSpPr>
              <p:spPr bwMode="auto">
                <a:xfrm>
                  <a:off x="6391275" y="1654175"/>
                  <a:ext cx="1588" cy="4763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3 h 2"/>
                    <a:gd name="T4" fmla="*/ 0 w 1"/>
                    <a:gd name="T5" fmla="*/ 2 h 2"/>
                    <a:gd name="T6" fmla="*/ 0 w 1"/>
                    <a:gd name="T7" fmla="*/ 0 h 2"/>
                    <a:gd name="T8" fmla="*/ 1 w 1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2"/>
                    <a:gd name="T17" fmla="*/ 1 w 1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2">
                      <a:moveTo>
                        <a:pt x="1" y="1"/>
                      </a:move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6" name="Freeform 3421"/>
                <p:cNvSpPr>
                  <a:spLocks noChangeAspect="1"/>
                </p:cNvSpPr>
                <p:nvPr/>
              </p:nvSpPr>
              <p:spPr bwMode="auto">
                <a:xfrm>
                  <a:off x="6505575" y="1716088"/>
                  <a:ext cx="3175" cy="476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3 h 3"/>
                    <a:gd name="T4" fmla="*/ 0 w 2"/>
                    <a:gd name="T5" fmla="*/ 2 h 3"/>
                    <a:gd name="T6" fmla="*/ 1 w 2"/>
                    <a:gd name="T7" fmla="*/ 0 h 3"/>
                    <a:gd name="T8" fmla="*/ 2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1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7" name="Freeform 3422"/>
                <p:cNvSpPr>
                  <a:spLocks noChangeAspect="1"/>
                </p:cNvSpPr>
                <p:nvPr/>
              </p:nvSpPr>
              <p:spPr bwMode="auto">
                <a:xfrm>
                  <a:off x="6421438" y="1636713"/>
                  <a:ext cx="6350" cy="4763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3 h 2"/>
                    <a:gd name="T4" fmla="*/ 1 w 3"/>
                    <a:gd name="T5" fmla="*/ 2 h 2"/>
                    <a:gd name="T6" fmla="*/ 1 w 3"/>
                    <a:gd name="T7" fmla="*/ 0 h 2"/>
                    <a:gd name="T8" fmla="*/ 3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1"/>
                      </a:move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8" name="Freeform 3423"/>
                <p:cNvSpPr>
                  <a:spLocks noChangeAspect="1"/>
                </p:cNvSpPr>
                <p:nvPr/>
              </p:nvSpPr>
              <p:spPr bwMode="auto">
                <a:xfrm>
                  <a:off x="6465888" y="1706563"/>
                  <a:ext cx="3175" cy="3175"/>
                </a:xfrm>
                <a:custGeom>
                  <a:avLst/>
                  <a:gdLst>
                    <a:gd name="T0" fmla="*/ 1 w 2"/>
                    <a:gd name="T1" fmla="*/ 2 h 2"/>
                    <a:gd name="T2" fmla="*/ 0 w 2"/>
                    <a:gd name="T3" fmla="*/ 2 h 2"/>
                    <a:gd name="T4" fmla="*/ 1 w 2"/>
                    <a:gd name="T5" fmla="*/ 0 h 2"/>
                    <a:gd name="T6" fmla="*/ 2 w 2"/>
                    <a:gd name="T7" fmla="*/ 0 h 2"/>
                    <a:gd name="T8" fmla="*/ 1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1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9" name="Freeform 3424"/>
                <p:cNvSpPr>
                  <a:spLocks noChangeAspect="1"/>
                </p:cNvSpPr>
                <p:nvPr/>
              </p:nvSpPr>
              <p:spPr bwMode="auto">
                <a:xfrm>
                  <a:off x="6486525" y="1703388"/>
                  <a:ext cx="6350" cy="4763"/>
                </a:xfrm>
                <a:custGeom>
                  <a:avLst/>
                  <a:gdLst>
                    <a:gd name="T0" fmla="*/ 3 w 3"/>
                    <a:gd name="T1" fmla="*/ 3 h 2"/>
                    <a:gd name="T2" fmla="*/ 0 w 3"/>
                    <a:gd name="T3" fmla="*/ 3 h 2"/>
                    <a:gd name="T4" fmla="*/ 1 w 3"/>
                    <a:gd name="T5" fmla="*/ 2 h 2"/>
                    <a:gd name="T6" fmla="*/ 3 w 3"/>
                    <a:gd name="T7" fmla="*/ 0 h 2"/>
                    <a:gd name="T8" fmla="*/ 3 w 3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2"/>
                      </a:move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1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0" name="Freeform 3425"/>
                <p:cNvSpPr>
                  <a:spLocks noChangeAspect="1"/>
                </p:cNvSpPr>
                <p:nvPr/>
              </p:nvSpPr>
              <p:spPr bwMode="auto">
                <a:xfrm>
                  <a:off x="6278563" y="1798638"/>
                  <a:ext cx="4763" cy="6350"/>
                </a:xfrm>
                <a:custGeom>
                  <a:avLst/>
                  <a:gdLst>
                    <a:gd name="T0" fmla="*/ 3 w 2"/>
                    <a:gd name="T1" fmla="*/ 3 h 3"/>
                    <a:gd name="T2" fmla="*/ 2 w 2"/>
                    <a:gd name="T3" fmla="*/ 4 h 3"/>
                    <a:gd name="T4" fmla="*/ 0 w 2"/>
                    <a:gd name="T5" fmla="*/ 3 h 3"/>
                    <a:gd name="T6" fmla="*/ 2 w 2"/>
                    <a:gd name="T7" fmla="*/ 0 h 3"/>
                    <a:gd name="T8" fmla="*/ 3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1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1" name="Freeform 3426"/>
                <p:cNvSpPr>
                  <a:spLocks noChangeAspect="1"/>
                </p:cNvSpPr>
                <p:nvPr/>
              </p:nvSpPr>
              <p:spPr bwMode="auto">
                <a:xfrm>
                  <a:off x="6267450" y="1822450"/>
                  <a:ext cx="6350" cy="3175"/>
                </a:xfrm>
                <a:custGeom>
                  <a:avLst/>
                  <a:gdLst>
                    <a:gd name="T0" fmla="*/ 3 w 3"/>
                    <a:gd name="T1" fmla="*/ 0 h 2"/>
                    <a:gd name="T2" fmla="*/ 4 w 3"/>
                    <a:gd name="T3" fmla="*/ 1 h 2"/>
                    <a:gd name="T4" fmla="*/ 3 w 3"/>
                    <a:gd name="T5" fmla="*/ 2 h 2"/>
                    <a:gd name="T6" fmla="*/ 0 w 3"/>
                    <a:gd name="T7" fmla="*/ 1 h 2"/>
                    <a:gd name="T8" fmla="*/ 3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2" name="Freeform 3427"/>
                <p:cNvSpPr>
                  <a:spLocks noChangeAspect="1"/>
                </p:cNvSpPr>
                <p:nvPr/>
              </p:nvSpPr>
              <p:spPr bwMode="auto">
                <a:xfrm>
                  <a:off x="6232525" y="1816100"/>
                  <a:ext cx="4763" cy="6350"/>
                </a:xfrm>
                <a:custGeom>
                  <a:avLst/>
                  <a:gdLst>
                    <a:gd name="T0" fmla="*/ 3 w 2"/>
                    <a:gd name="T1" fmla="*/ 1 h 3"/>
                    <a:gd name="T2" fmla="*/ 2 w 2"/>
                    <a:gd name="T3" fmla="*/ 3 h 3"/>
                    <a:gd name="T4" fmla="*/ 0 w 2"/>
                    <a:gd name="T5" fmla="*/ 3 h 3"/>
                    <a:gd name="T6" fmla="*/ 0 w 2"/>
                    <a:gd name="T7" fmla="*/ 0 h 3"/>
                    <a:gd name="T8" fmla="*/ 3 w 2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1"/>
                      </a:move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3" name="Freeform 3428"/>
                <p:cNvSpPr>
                  <a:spLocks noChangeAspect="1"/>
                </p:cNvSpPr>
                <p:nvPr/>
              </p:nvSpPr>
              <p:spPr bwMode="auto">
                <a:xfrm>
                  <a:off x="6172200" y="1797050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1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4" name="Freeform 3429"/>
                <p:cNvSpPr>
                  <a:spLocks noChangeAspect="1"/>
                </p:cNvSpPr>
                <p:nvPr/>
              </p:nvSpPr>
              <p:spPr bwMode="auto">
                <a:xfrm>
                  <a:off x="6116638" y="1851025"/>
                  <a:ext cx="6350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4 w 3"/>
                    <a:gd name="T7" fmla="*/ 1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2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5" name="Freeform 3430"/>
                <p:cNvSpPr>
                  <a:spLocks noChangeAspect="1"/>
                </p:cNvSpPr>
                <p:nvPr/>
              </p:nvSpPr>
              <p:spPr bwMode="auto">
                <a:xfrm>
                  <a:off x="5949950" y="2022475"/>
                  <a:ext cx="4763" cy="3175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1 h 2"/>
                    <a:gd name="T4" fmla="*/ 1 w 3"/>
                    <a:gd name="T5" fmla="*/ 2 h 2"/>
                    <a:gd name="T6" fmla="*/ 0 w 3"/>
                    <a:gd name="T7" fmla="*/ 0 h 2"/>
                    <a:gd name="T8" fmla="*/ 2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3" y="1"/>
                        <a:pt x="2" y="1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6" name="Freeform 3431"/>
                <p:cNvSpPr>
                  <a:spLocks noChangeAspect="1"/>
                </p:cNvSpPr>
                <p:nvPr/>
              </p:nvSpPr>
              <p:spPr bwMode="auto">
                <a:xfrm>
                  <a:off x="5981700" y="1836738"/>
                  <a:ext cx="39688" cy="26988"/>
                </a:xfrm>
                <a:custGeom>
                  <a:avLst/>
                  <a:gdLst>
                    <a:gd name="T0" fmla="*/ 8 w 21"/>
                    <a:gd name="T1" fmla="*/ 0 h 14"/>
                    <a:gd name="T2" fmla="*/ 13 w 21"/>
                    <a:gd name="T3" fmla="*/ 2 h 14"/>
                    <a:gd name="T4" fmla="*/ 14 w 21"/>
                    <a:gd name="T5" fmla="*/ 9 h 14"/>
                    <a:gd name="T6" fmla="*/ 18 w 21"/>
                    <a:gd name="T7" fmla="*/ 7 h 14"/>
                    <a:gd name="T8" fmla="*/ 23 w 21"/>
                    <a:gd name="T9" fmla="*/ 13 h 14"/>
                    <a:gd name="T10" fmla="*/ 12 w 21"/>
                    <a:gd name="T11" fmla="*/ 15 h 14"/>
                    <a:gd name="T12" fmla="*/ 5 w 21"/>
                    <a:gd name="T13" fmla="*/ 16 h 14"/>
                    <a:gd name="T14" fmla="*/ 4 w 21"/>
                    <a:gd name="T15" fmla="*/ 15 h 14"/>
                    <a:gd name="T16" fmla="*/ 1 w 21"/>
                    <a:gd name="T17" fmla="*/ 16 h 14"/>
                    <a:gd name="T18" fmla="*/ 1 w 21"/>
                    <a:gd name="T19" fmla="*/ 10 h 14"/>
                    <a:gd name="T20" fmla="*/ 1 w 21"/>
                    <a:gd name="T21" fmla="*/ 4 h 14"/>
                    <a:gd name="T22" fmla="*/ 8 w 21"/>
                    <a:gd name="T23" fmla="*/ 0 h 1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"/>
                    <a:gd name="T37" fmla="*/ 0 h 14"/>
                    <a:gd name="T38" fmla="*/ 21 w 21"/>
                    <a:gd name="T39" fmla="*/ 14 h 1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" h="14">
                      <a:moveTo>
                        <a:pt x="7" y="0"/>
                      </a:moveTo>
                      <a:cubicBezTo>
                        <a:pt x="9" y="0"/>
                        <a:pt x="10" y="1"/>
                        <a:pt x="11" y="2"/>
                      </a:cubicBezTo>
                      <a:cubicBezTo>
                        <a:pt x="12" y="4"/>
                        <a:pt x="11" y="6"/>
                        <a:pt x="12" y="7"/>
                      </a:cubicBezTo>
                      <a:cubicBezTo>
                        <a:pt x="13" y="8"/>
                        <a:pt x="14" y="5"/>
                        <a:pt x="15" y="6"/>
                      </a:cubicBezTo>
                      <a:cubicBezTo>
                        <a:pt x="17" y="7"/>
                        <a:pt x="21" y="9"/>
                        <a:pt x="19" y="11"/>
                      </a:cubicBezTo>
                      <a:cubicBezTo>
                        <a:pt x="18" y="13"/>
                        <a:pt x="13" y="11"/>
                        <a:pt x="10" y="12"/>
                      </a:cubicBezTo>
                      <a:cubicBezTo>
                        <a:pt x="8" y="12"/>
                        <a:pt x="6" y="13"/>
                        <a:pt x="4" y="13"/>
                      </a:cubicBezTo>
                      <a:cubicBezTo>
                        <a:pt x="4" y="13"/>
                        <a:pt x="4" y="12"/>
                        <a:pt x="3" y="12"/>
                      </a:cubicBezTo>
                      <a:cubicBezTo>
                        <a:pt x="2" y="12"/>
                        <a:pt x="1" y="14"/>
                        <a:pt x="1" y="13"/>
                      </a:cubicBezTo>
                      <a:cubicBezTo>
                        <a:pt x="0" y="12"/>
                        <a:pt x="1" y="9"/>
                        <a:pt x="1" y="8"/>
                      </a:cubicBezTo>
                      <a:cubicBezTo>
                        <a:pt x="1" y="6"/>
                        <a:pt x="0" y="4"/>
                        <a:pt x="1" y="3"/>
                      </a:cubicBezTo>
                      <a:cubicBezTo>
                        <a:pt x="2" y="1"/>
                        <a:pt x="5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7" name="Freeform 3432"/>
                <p:cNvSpPr>
                  <a:spLocks noChangeAspect="1"/>
                </p:cNvSpPr>
                <p:nvPr/>
              </p:nvSpPr>
              <p:spPr bwMode="auto">
                <a:xfrm>
                  <a:off x="6078538" y="1860550"/>
                  <a:ext cx="11113" cy="12700"/>
                </a:xfrm>
                <a:custGeom>
                  <a:avLst/>
                  <a:gdLst>
                    <a:gd name="T0" fmla="*/ 5 w 6"/>
                    <a:gd name="T1" fmla="*/ 1 h 7"/>
                    <a:gd name="T2" fmla="*/ 5 w 6"/>
                    <a:gd name="T3" fmla="*/ 7 h 7"/>
                    <a:gd name="T4" fmla="*/ 1 w 6"/>
                    <a:gd name="T5" fmla="*/ 3 h 7"/>
                    <a:gd name="T6" fmla="*/ 1 w 6"/>
                    <a:gd name="T7" fmla="*/ 0 h 7"/>
                    <a:gd name="T8" fmla="*/ 5 w 6"/>
                    <a:gd name="T9" fmla="*/ 1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7"/>
                    <a:gd name="T17" fmla="*/ 6 w 6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7">
                      <a:moveTo>
                        <a:pt x="4" y="1"/>
                      </a:moveTo>
                      <a:cubicBezTo>
                        <a:pt x="5" y="2"/>
                        <a:pt x="6" y="5"/>
                        <a:pt x="4" y="6"/>
                      </a:cubicBezTo>
                      <a:cubicBezTo>
                        <a:pt x="3" y="7"/>
                        <a:pt x="1" y="5"/>
                        <a:pt x="1" y="3"/>
                      </a:cubicBezTo>
                      <a:cubicBezTo>
                        <a:pt x="0" y="3"/>
                        <a:pt x="0" y="1"/>
                        <a:pt x="1" y="0"/>
                      </a:cubicBezTo>
                      <a:cubicBezTo>
                        <a:pt x="2" y="0"/>
                        <a:pt x="4" y="0"/>
                        <a:pt x="4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8" name="Freeform 3433"/>
                <p:cNvSpPr>
                  <a:spLocks noChangeAspect="1"/>
                </p:cNvSpPr>
                <p:nvPr/>
              </p:nvSpPr>
              <p:spPr bwMode="auto">
                <a:xfrm>
                  <a:off x="6165850" y="1854200"/>
                  <a:ext cx="19050" cy="23813"/>
                </a:xfrm>
                <a:custGeom>
                  <a:avLst/>
                  <a:gdLst>
                    <a:gd name="T0" fmla="*/ 8 w 10"/>
                    <a:gd name="T1" fmla="*/ 1 h 12"/>
                    <a:gd name="T2" fmla="*/ 5 w 10"/>
                    <a:gd name="T3" fmla="*/ 0 h 12"/>
                    <a:gd name="T4" fmla="*/ 0 w 10"/>
                    <a:gd name="T5" fmla="*/ 10 h 12"/>
                    <a:gd name="T6" fmla="*/ 6 w 10"/>
                    <a:gd name="T7" fmla="*/ 15 h 12"/>
                    <a:gd name="T8" fmla="*/ 11 w 10"/>
                    <a:gd name="T9" fmla="*/ 14 h 12"/>
                    <a:gd name="T10" fmla="*/ 10 w 10"/>
                    <a:gd name="T11" fmla="*/ 10 h 12"/>
                    <a:gd name="T12" fmla="*/ 10 w 10"/>
                    <a:gd name="T13" fmla="*/ 5 h 12"/>
                    <a:gd name="T14" fmla="*/ 8 w 10"/>
                    <a:gd name="T15" fmla="*/ 1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0"/>
                    <a:gd name="T25" fmla="*/ 0 h 12"/>
                    <a:gd name="T26" fmla="*/ 10 w 10"/>
                    <a:gd name="T27" fmla="*/ 12 h 1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0" h="12">
                      <a:moveTo>
                        <a:pt x="7" y="1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2"/>
                        <a:pt x="0" y="5"/>
                        <a:pt x="0" y="8"/>
                      </a:cubicBezTo>
                      <a:cubicBezTo>
                        <a:pt x="1" y="10"/>
                        <a:pt x="3" y="11"/>
                        <a:pt x="5" y="12"/>
                      </a:cubicBezTo>
                      <a:cubicBezTo>
                        <a:pt x="6" y="12"/>
                        <a:pt x="8" y="12"/>
                        <a:pt x="9" y="11"/>
                      </a:cubicBezTo>
                      <a:cubicBezTo>
                        <a:pt x="10" y="10"/>
                        <a:pt x="8" y="9"/>
                        <a:pt x="8" y="8"/>
                      </a:cubicBezTo>
                      <a:cubicBezTo>
                        <a:pt x="8" y="6"/>
                        <a:pt x="8" y="5"/>
                        <a:pt x="8" y="4"/>
                      </a:cubicBezTo>
                      <a:cubicBezTo>
                        <a:pt x="7" y="3"/>
                        <a:pt x="8" y="2"/>
                        <a:pt x="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9" name="Freeform 3434"/>
                <p:cNvSpPr>
                  <a:spLocks noChangeAspect="1"/>
                </p:cNvSpPr>
                <p:nvPr/>
              </p:nvSpPr>
              <p:spPr bwMode="auto">
                <a:xfrm>
                  <a:off x="6135688" y="1878013"/>
                  <a:ext cx="28575" cy="20638"/>
                </a:xfrm>
                <a:custGeom>
                  <a:avLst/>
                  <a:gdLst>
                    <a:gd name="T0" fmla="*/ 8 w 15"/>
                    <a:gd name="T1" fmla="*/ 1 h 11"/>
                    <a:gd name="T2" fmla="*/ 17 w 15"/>
                    <a:gd name="T3" fmla="*/ 2 h 11"/>
                    <a:gd name="T4" fmla="*/ 16 w 15"/>
                    <a:gd name="T5" fmla="*/ 6 h 11"/>
                    <a:gd name="T6" fmla="*/ 11 w 15"/>
                    <a:gd name="T7" fmla="*/ 11 h 11"/>
                    <a:gd name="T8" fmla="*/ 2 w 15"/>
                    <a:gd name="T9" fmla="*/ 13 h 11"/>
                    <a:gd name="T10" fmla="*/ 1 w 15"/>
                    <a:gd name="T11" fmla="*/ 11 h 11"/>
                    <a:gd name="T12" fmla="*/ 6 w 15"/>
                    <a:gd name="T13" fmla="*/ 5 h 11"/>
                    <a:gd name="T14" fmla="*/ 8 w 15"/>
                    <a:gd name="T15" fmla="*/ 1 h 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"/>
                    <a:gd name="T25" fmla="*/ 0 h 11"/>
                    <a:gd name="T26" fmla="*/ 15 w 15"/>
                    <a:gd name="T27" fmla="*/ 11 h 1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" h="11">
                      <a:moveTo>
                        <a:pt x="7" y="1"/>
                      </a:moveTo>
                      <a:cubicBezTo>
                        <a:pt x="9" y="0"/>
                        <a:pt x="12" y="1"/>
                        <a:pt x="14" y="2"/>
                      </a:cubicBezTo>
                      <a:cubicBezTo>
                        <a:pt x="15" y="3"/>
                        <a:pt x="14" y="4"/>
                        <a:pt x="13" y="5"/>
                      </a:cubicBezTo>
                      <a:cubicBezTo>
                        <a:pt x="12" y="7"/>
                        <a:pt x="11" y="9"/>
                        <a:pt x="9" y="9"/>
                      </a:cubicBezTo>
                      <a:cubicBezTo>
                        <a:pt x="7" y="11"/>
                        <a:pt x="4" y="11"/>
                        <a:pt x="2" y="11"/>
                      </a:cubicBezTo>
                      <a:cubicBezTo>
                        <a:pt x="1" y="11"/>
                        <a:pt x="0" y="9"/>
                        <a:pt x="1" y="9"/>
                      </a:cubicBezTo>
                      <a:cubicBezTo>
                        <a:pt x="1" y="7"/>
                        <a:pt x="3" y="5"/>
                        <a:pt x="5" y="4"/>
                      </a:cubicBezTo>
                      <a:cubicBezTo>
                        <a:pt x="5" y="3"/>
                        <a:pt x="6" y="1"/>
                        <a:pt x="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0" name="Freeform 3435"/>
                <p:cNvSpPr>
                  <a:spLocks noChangeAspect="1"/>
                </p:cNvSpPr>
                <p:nvPr/>
              </p:nvSpPr>
              <p:spPr bwMode="auto">
                <a:xfrm>
                  <a:off x="6203950" y="1755775"/>
                  <a:ext cx="15875" cy="20638"/>
                </a:xfrm>
                <a:custGeom>
                  <a:avLst/>
                  <a:gdLst>
                    <a:gd name="T0" fmla="*/ 7 w 8"/>
                    <a:gd name="T1" fmla="*/ 1 h 11"/>
                    <a:gd name="T2" fmla="*/ 9 w 8"/>
                    <a:gd name="T3" fmla="*/ 7 h 11"/>
                    <a:gd name="T4" fmla="*/ 6 w 8"/>
                    <a:gd name="T5" fmla="*/ 12 h 11"/>
                    <a:gd name="T6" fmla="*/ 3 w 8"/>
                    <a:gd name="T7" fmla="*/ 7 h 11"/>
                    <a:gd name="T8" fmla="*/ 7 w 8"/>
                    <a:gd name="T9" fmla="*/ 1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11"/>
                    <a:gd name="T17" fmla="*/ 8 w 8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11">
                      <a:moveTo>
                        <a:pt x="6" y="1"/>
                      </a:moveTo>
                      <a:cubicBezTo>
                        <a:pt x="7" y="0"/>
                        <a:pt x="8" y="4"/>
                        <a:pt x="7" y="6"/>
                      </a:cubicBezTo>
                      <a:cubicBezTo>
                        <a:pt x="7" y="7"/>
                        <a:pt x="6" y="11"/>
                        <a:pt x="5" y="10"/>
                      </a:cubicBezTo>
                      <a:cubicBezTo>
                        <a:pt x="5" y="8"/>
                        <a:pt x="3" y="6"/>
                        <a:pt x="2" y="6"/>
                      </a:cubicBezTo>
                      <a:cubicBezTo>
                        <a:pt x="0" y="7"/>
                        <a:pt x="4" y="2"/>
                        <a:pt x="6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1" name="Freeform 3436"/>
                <p:cNvSpPr>
                  <a:spLocks noChangeAspect="1"/>
                </p:cNvSpPr>
                <p:nvPr/>
              </p:nvSpPr>
              <p:spPr bwMode="auto">
                <a:xfrm>
                  <a:off x="6450013" y="1681163"/>
                  <a:ext cx="19050" cy="17463"/>
                </a:xfrm>
                <a:custGeom>
                  <a:avLst/>
                  <a:gdLst>
                    <a:gd name="T0" fmla="*/ 8 w 10"/>
                    <a:gd name="T1" fmla="*/ 0 h 9"/>
                    <a:gd name="T2" fmla="*/ 12 w 10"/>
                    <a:gd name="T3" fmla="*/ 1 h 9"/>
                    <a:gd name="T4" fmla="*/ 7 w 10"/>
                    <a:gd name="T5" fmla="*/ 11 h 9"/>
                    <a:gd name="T6" fmla="*/ 5 w 10"/>
                    <a:gd name="T7" fmla="*/ 9 h 9"/>
                    <a:gd name="T8" fmla="*/ 0 w 10"/>
                    <a:gd name="T9" fmla="*/ 7 h 9"/>
                    <a:gd name="T10" fmla="*/ 7 w 10"/>
                    <a:gd name="T11" fmla="*/ 4 h 9"/>
                    <a:gd name="T12" fmla="*/ 8 w 10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9"/>
                    <a:gd name="T23" fmla="*/ 10 w 10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9">
                      <a:moveTo>
                        <a:pt x="7" y="0"/>
                      </a:moveTo>
                      <a:cubicBezTo>
                        <a:pt x="8" y="0"/>
                        <a:pt x="10" y="0"/>
                        <a:pt x="10" y="1"/>
                      </a:cubicBezTo>
                      <a:cubicBezTo>
                        <a:pt x="10" y="4"/>
                        <a:pt x="8" y="7"/>
                        <a:pt x="6" y="9"/>
                      </a:cubicBezTo>
                      <a:cubicBezTo>
                        <a:pt x="5" y="9"/>
                        <a:pt x="5" y="7"/>
                        <a:pt x="4" y="7"/>
                      </a:cubicBezTo>
                      <a:cubicBezTo>
                        <a:pt x="3" y="6"/>
                        <a:pt x="0" y="8"/>
                        <a:pt x="0" y="6"/>
                      </a:cubicBezTo>
                      <a:cubicBezTo>
                        <a:pt x="1" y="4"/>
                        <a:pt x="4" y="4"/>
                        <a:pt x="6" y="3"/>
                      </a:cubicBezTo>
                      <a:cubicBezTo>
                        <a:pt x="7" y="2"/>
                        <a:pt x="6" y="1"/>
                        <a:pt x="7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2" name="Freeform 3437"/>
                <p:cNvSpPr>
                  <a:spLocks noChangeAspect="1"/>
                </p:cNvSpPr>
                <p:nvPr/>
              </p:nvSpPr>
              <p:spPr bwMode="auto">
                <a:xfrm>
                  <a:off x="6480175" y="1717675"/>
                  <a:ext cx="23813" cy="11113"/>
                </a:xfrm>
                <a:custGeom>
                  <a:avLst/>
                  <a:gdLst>
                    <a:gd name="T0" fmla="*/ 4 w 12"/>
                    <a:gd name="T1" fmla="*/ 0 h 6"/>
                    <a:gd name="T2" fmla="*/ 1 w 12"/>
                    <a:gd name="T3" fmla="*/ 5 h 6"/>
                    <a:gd name="T4" fmla="*/ 10 w 12"/>
                    <a:gd name="T5" fmla="*/ 7 h 6"/>
                    <a:gd name="T6" fmla="*/ 15 w 12"/>
                    <a:gd name="T7" fmla="*/ 6 h 6"/>
                    <a:gd name="T8" fmla="*/ 10 w 12"/>
                    <a:gd name="T9" fmla="*/ 2 h 6"/>
                    <a:gd name="T10" fmla="*/ 4 w 12"/>
                    <a:gd name="T11" fmla="*/ 0 h 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6"/>
                    <a:gd name="T20" fmla="*/ 12 w 12"/>
                    <a:gd name="T21" fmla="*/ 6 h 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6">
                      <a:moveTo>
                        <a:pt x="3" y="0"/>
                      </a:moveTo>
                      <a:cubicBezTo>
                        <a:pt x="2" y="1"/>
                        <a:pt x="0" y="3"/>
                        <a:pt x="1" y="4"/>
                      </a:cubicBezTo>
                      <a:cubicBezTo>
                        <a:pt x="3" y="5"/>
                        <a:pt x="6" y="6"/>
                        <a:pt x="8" y="6"/>
                      </a:cubicBezTo>
                      <a:cubicBezTo>
                        <a:pt x="10" y="6"/>
                        <a:pt x="12" y="6"/>
                        <a:pt x="12" y="5"/>
                      </a:cubicBezTo>
                      <a:cubicBezTo>
                        <a:pt x="12" y="3"/>
                        <a:pt x="10" y="2"/>
                        <a:pt x="8" y="2"/>
                      </a:cubicBezTo>
                      <a:cubicBezTo>
                        <a:pt x="7" y="1"/>
                        <a:pt x="5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3" name="Freeform 3438"/>
                <p:cNvSpPr>
                  <a:spLocks noChangeAspect="1"/>
                </p:cNvSpPr>
                <p:nvPr/>
              </p:nvSpPr>
              <p:spPr bwMode="auto">
                <a:xfrm>
                  <a:off x="6684963" y="1635125"/>
                  <a:ext cx="23813" cy="11113"/>
                </a:xfrm>
                <a:custGeom>
                  <a:avLst/>
                  <a:gdLst>
                    <a:gd name="T0" fmla="*/ 13 w 13"/>
                    <a:gd name="T1" fmla="*/ 0 h 6"/>
                    <a:gd name="T2" fmla="*/ 15 w 13"/>
                    <a:gd name="T3" fmla="*/ 4 h 6"/>
                    <a:gd name="T4" fmla="*/ 13 w 13"/>
                    <a:gd name="T5" fmla="*/ 7 h 6"/>
                    <a:gd name="T6" fmla="*/ 8 w 13"/>
                    <a:gd name="T7" fmla="*/ 6 h 6"/>
                    <a:gd name="T8" fmla="*/ 1 w 13"/>
                    <a:gd name="T9" fmla="*/ 5 h 6"/>
                    <a:gd name="T10" fmla="*/ 0 w 13"/>
                    <a:gd name="T11" fmla="*/ 2 h 6"/>
                    <a:gd name="T12" fmla="*/ 5 w 13"/>
                    <a:gd name="T13" fmla="*/ 1 h 6"/>
                    <a:gd name="T14" fmla="*/ 8 w 13"/>
                    <a:gd name="T15" fmla="*/ 1 h 6"/>
                    <a:gd name="T16" fmla="*/ 13 w 13"/>
                    <a:gd name="T17" fmla="*/ 0 h 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"/>
                    <a:gd name="T28" fmla="*/ 0 h 6"/>
                    <a:gd name="T29" fmla="*/ 13 w 13"/>
                    <a:gd name="T30" fmla="*/ 6 h 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" h="6">
                      <a:moveTo>
                        <a:pt x="11" y="0"/>
                      </a:moveTo>
                      <a:cubicBezTo>
                        <a:pt x="12" y="0"/>
                        <a:pt x="13" y="2"/>
                        <a:pt x="13" y="3"/>
                      </a:cubicBezTo>
                      <a:cubicBezTo>
                        <a:pt x="13" y="4"/>
                        <a:pt x="12" y="6"/>
                        <a:pt x="11" y="6"/>
                      </a:cubicBezTo>
                      <a:cubicBezTo>
                        <a:pt x="9" y="6"/>
                        <a:pt x="8" y="5"/>
                        <a:pt x="7" y="5"/>
                      </a:cubicBezTo>
                      <a:cubicBezTo>
                        <a:pt x="5" y="4"/>
                        <a:pt x="3" y="5"/>
                        <a:pt x="1" y="4"/>
                      </a:cubicBezTo>
                      <a:cubicBezTo>
                        <a:pt x="0" y="4"/>
                        <a:pt x="0" y="2"/>
                        <a:pt x="0" y="2"/>
                      </a:cubicBezTo>
                      <a:cubicBezTo>
                        <a:pt x="1" y="1"/>
                        <a:pt x="3" y="1"/>
                        <a:pt x="4" y="1"/>
                      </a:cubicBez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9" y="1"/>
                        <a:pt x="10" y="0"/>
                        <a:pt x="1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4" name="Freeform 3439"/>
                <p:cNvSpPr>
                  <a:spLocks noChangeAspect="1"/>
                </p:cNvSpPr>
                <p:nvPr/>
              </p:nvSpPr>
              <p:spPr bwMode="auto">
                <a:xfrm>
                  <a:off x="6673850" y="1627188"/>
                  <a:ext cx="12700" cy="9525"/>
                </a:xfrm>
                <a:custGeom>
                  <a:avLst/>
                  <a:gdLst>
                    <a:gd name="T0" fmla="*/ 5 w 7"/>
                    <a:gd name="T1" fmla="*/ 0 h 5"/>
                    <a:gd name="T2" fmla="*/ 8 w 7"/>
                    <a:gd name="T3" fmla="*/ 2 h 5"/>
                    <a:gd name="T4" fmla="*/ 5 w 7"/>
                    <a:gd name="T5" fmla="*/ 4 h 5"/>
                    <a:gd name="T6" fmla="*/ 2 w 7"/>
                    <a:gd name="T7" fmla="*/ 6 h 5"/>
                    <a:gd name="T8" fmla="*/ 0 w 7"/>
                    <a:gd name="T9" fmla="*/ 4 h 5"/>
                    <a:gd name="T10" fmla="*/ 2 w 7"/>
                    <a:gd name="T11" fmla="*/ 1 h 5"/>
                    <a:gd name="T12" fmla="*/ 5 w 7"/>
                    <a:gd name="T13" fmla="*/ 0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5"/>
                    <a:gd name="T23" fmla="*/ 7 w 7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5">
                      <a:moveTo>
                        <a:pt x="4" y="0"/>
                      </a:moveTo>
                      <a:cubicBezTo>
                        <a:pt x="5" y="0"/>
                        <a:pt x="7" y="1"/>
                        <a:pt x="7" y="2"/>
                      </a:cubicBezTo>
                      <a:cubicBezTo>
                        <a:pt x="7" y="3"/>
                        <a:pt x="5" y="2"/>
                        <a:pt x="4" y="3"/>
                      </a:cubicBezTo>
                      <a:cubicBezTo>
                        <a:pt x="3" y="3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3"/>
                      </a:cubicBezTo>
                      <a:cubicBezTo>
                        <a:pt x="0" y="2"/>
                        <a:pt x="2" y="2"/>
                        <a:pt x="2" y="1"/>
                      </a:cubicBezTo>
                      <a:cubicBezTo>
                        <a:pt x="3" y="1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5" name="Freeform 3440"/>
                <p:cNvSpPr>
                  <a:spLocks noChangeAspect="1"/>
                </p:cNvSpPr>
                <p:nvPr/>
              </p:nvSpPr>
              <p:spPr bwMode="auto">
                <a:xfrm>
                  <a:off x="6546850" y="1576388"/>
                  <a:ext cx="109538" cy="76200"/>
                </a:xfrm>
                <a:custGeom>
                  <a:avLst/>
                  <a:gdLst>
                    <a:gd name="T0" fmla="*/ 64 w 57"/>
                    <a:gd name="T1" fmla="*/ 22 h 40"/>
                    <a:gd name="T2" fmla="*/ 65 w 57"/>
                    <a:gd name="T3" fmla="*/ 35 h 40"/>
                    <a:gd name="T4" fmla="*/ 40 w 57"/>
                    <a:gd name="T5" fmla="*/ 40 h 40"/>
                    <a:gd name="T6" fmla="*/ 19 w 57"/>
                    <a:gd name="T7" fmla="*/ 40 h 40"/>
                    <a:gd name="T8" fmla="*/ 5 w 57"/>
                    <a:gd name="T9" fmla="*/ 47 h 40"/>
                    <a:gd name="T10" fmla="*/ 1 w 57"/>
                    <a:gd name="T11" fmla="*/ 44 h 40"/>
                    <a:gd name="T12" fmla="*/ 1 w 57"/>
                    <a:gd name="T13" fmla="*/ 29 h 40"/>
                    <a:gd name="T14" fmla="*/ 6 w 57"/>
                    <a:gd name="T15" fmla="*/ 23 h 40"/>
                    <a:gd name="T16" fmla="*/ 11 w 57"/>
                    <a:gd name="T17" fmla="*/ 24 h 40"/>
                    <a:gd name="T18" fmla="*/ 8 w 57"/>
                    <a:gd name="T19" fmla="*/ 16 h 40"/>
                    <a:gd name="T20" fmla="*/ 16 w 57"/>
                    <a:gd name="T21" fmla="*/ 5 h 40"/>
                    <a:gd name="T22" fmla="*/ 22 w 57"/>
                    <a:gd name="T23" fmla="*/ 13 h 40"/>
                    <a:gd name="T24" fmla="*/ 23 w 57"/>
                    <a:gd name="T25" fmla="*/ 2 h 40"/>
                    <a:gd name="T26" fmla="*/ 29 w 57"/>
                    <a:gd name="T27" fmla="*/ 2 h 40"/>
                    <a:gd name="T28" fmla="*/ 31 w 57"/>
                    <a:gd name="T29" fmla="*/ 13 h 40"/>
                    <a:gd name="T30" fmla="*/ 36 w 57"/>
                    <a:gd name="T31" fmla="*/ 7 h 40"/>
                    <a:gd name="T32" fmla="*/ 40 w 57"/>
                    <a:gd name="T33" fmla="*/ 12 h 40"/>
                    <a:gd name="T34" fmla="*/ 44 w 57"/>
                    <a:gd name="T35" fmla="*/ 10 h 40"/>
                    <a:gd name="T36" fmla="*/ 54 w 57"/>
                    <a:gd name="T37" fmla="*/ 19 h 40"/>
                    <a:gd name="T38" fmla="*/ 56 w 57"/>
                    <a:gd name="T39" fmla="*/ 16 h 40"/>
                    <a:gd name="T40" fmla="*/ 64 w 57"/>
                    <a:gd name="T41" fmla="*/ 22 h 4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40"/>
                    <a:gd name="T65" fmla="*/ 57 w 57"/>
                    <a:gd name="T66" fmla="*/ 40 h 4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40">
                      <a:moveTo>
                        <a:pt x="53" y="18"/>
                      </a:moveTo>
                      <a:cubicBezTo>
                        <a:pt x="55" y="21"/>
                        <a:pt x="57" y="27"/>
                        <a:pt x="54" y="29"/>
                      </a:cubicBezTo>
                      <a:cubicBezTo>
                        <a:pt x="48" y="30"/>
                        <a:pt x="40" y="31"/>
                        <a:pt x="33" y="33"/>
                      </a:cubicBezTo>
                      <a:cubicBezTo>
                        <a:pt x="28" y="35"/>
                        <a:pt x="22" y="32"/>
                        <a:pt x="16" y="33"/>
                      </a:cubicBezTo>
                      <a:cubicBezTo>
                        <a:pt x="12" y="34"/>
                        <a:pt x="8" y="38"/>
                        <a:pt x="4" y="39"/>
                      </a:cubicBezTo>
                      <a:cubicBezTo>
                        <a:pt x="3" y="40"/>
                        <a:pt x="1" y="38"/>
                        <a:pt x="1" y="37"/>
                      </a:cubicBezTo>
                      <a:cubicBezTo>
                        <a:pt x="0" y="33"/>
                        <a:pt x="0" y="28"/>
                        <a:pt x="1" y="24"/>
                      </a:cubicBezTo>
                      <a:cubicBezTo>
                        <a:pt x="1" y="22"/>
                        <a:pt x="3" y="20"/>
                        <a:pt x="5" y="19"/>
                      </a:cubicBezTo>
                      <a:cubicBezTo>
                        <a:pt x="6" y="19"/>
                        <a:pt x="8" y="21"/>
                        <a:pt x="9" y="20"/>
                      </a:cubicBezTo>
                      <a:cubicBezTo>
                        <a:pt x="10" y="17"/>
                        <a:pt x="7" y="15"/>
                        <a:pt x="7" y="13"/>
                      </a:cubicBezTo>
                      <a:cubicBezTo>
                        <a:pt x="8" y="10"/>
                        <a:pt x="10" y="5"/>
                        <a:pt x="13" y="4"/>
                      </a:cubicBezTo>
                      <a:cubicBezTo>
                        <a:pt x="16" y="4"/>
                        <a:pt x="15" y="12"/>
                        <a:pt x="18" y="11"/>
                      </a:cubicBezTo>
                      <a:cubicBezTo>
                        <a:pt x="20" y="10"/>
                        <a:pt x="17" y="4"/>
                        <a:pt x="19" y="2"/>
                      </a:cubicBezTo>
                      <a:cubicBezTo>
                        <a:pt x="20" y="0"/>
                        <a:pt x="23" y="0"/>
                        <a:pt x="24" y="2"/>
                      </a:cubicBezTo>
                      <a:cubicBezTo>
                        <a:pt x="26" y="4"/>
                        <a:pt x="24" y="10"/>
                        <a:pt x="26" y="11"/>
                      </a:cubicBezTo>
                      <a:cubicBezTo>
                        <a:pt x="28" y="13"/>
                        <a:pt x="28" y="6"/>
                        <a:pt x="30" y="6"/>
                      </a:cubicBezTo>
                      <a:cubicBezTo>
                        <a:pt x="32" y="5"/>
                        <a:pt x="32" y="9"/>
                        <a:pt x="33" y="10"/>
                      </a:cubicBezTo>
                      <a:cubicBezTo>
                        <a:pt x="35" y="10"/>
                        <a:pt x="35" y="7"/>
                        <a:pt x="36" y="8"/>
                      </a:cubicBezTo>
                      <a:cubicBezTo>
                        <a:pt x="40" y="9"/>
                        <a:pt x="41" y="14"/>
                        <a:pt x="45" y="16"/>
                      </a:cubicBezTo>
                      <a:cubicBezTo>
                        <a:pt x="46" y="16"/>
                        <a:pt x="45" y="13"/>
                        <a:pt x="46" y="13"/>
                      </a:cubicBezTo>
                      <a:cubicBezTo>
                        <a:pt x="49" y="14"/>
                        <a:pt x="52" y="16"/>
                        <a:pt x="53" y="1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6" name="Freeform 3441"/>
                <p:cNvSpPr>
                  <a:spLocks noChangeAspect="1"/>
                </p:cNvSpPr>
                <p:nvPr/>
              </p:nvSpPr>
              <p:spPr bwMode="auto">
                <a:xfrm>
                  <a:off x="6394450" y="1539875"/>
                  <a:ext cx="149225" cy="77788"/>
                </a:xfrm>
                <a:custGeom>
                  <a:avLst/>
                  <a:gdLst>
                    <a:gd name="T0" fmla="*/ 78 w 78"/>
                    <a:gd name="T1" fmla="*/ 8 h 41"/>
                    <a:gd name="T2" fmla="*/ 88 w 78"/>
                    <a:gd name="T3" fmla="*/ 16 h 41"/>
                    <a:gd name="T4" fmla="*/ 89 w 78"/>
                    <a:gd name="T5" fmla="*/ 26 h 41"/>
                    <a:gd name="T6" fmla="*/ 80 w 78"/>
                    <a:gd name="T7" fmla="*/ 25 h 41"/>
                    <a:gd name="T8" fmla="*/ 80 w 78"/>
                    <a:gd name="T9" fmla="*/ 30 h 41"/>
                    <a:gd name="T10" fmla="*/ 92 w 78"/>
                    <a:gd name="T11" fmla="*/ 38 h 41"/>
                    <a:gd name="T12" fmla="*/ 92 w 78"/>
                    <a:gd name="T13" fmla="*/ 47 h 41"/>
                    <a:gd name="T14" fmla="*/ 69 w 78"/>
                    <a:gd name="T15" fmla="*/ 47 h 41"/>
                    <a:gd name="T16" fmla="*/ 54 w 78"/>
                    <a:gd name="T17" fmla="*/ 41 h 41"/>
                    <a:gd name="T18" fmla="*/ 42 w 78"/>
                    <a:gd name="T19" fmla="*/ 37 h 41"/>
                    <a:gd name="T20" fmla="*/ 36 w 78"/>
                    <a:gd name="T21" fmla="*/ 33 h 41"/>
                    <a:gd name="T22" fmla="*/ 30 w 78"/>
                    <a:gd name="T23" fmla="*/ 36 h 41"/>
                    <a:gd name="T24" fmla="*/ 16 w 78"/>
                    <a:gd name="T25" fmla="*/ 30 h 41"/>
                    <a:gd name="T26" fmla="*/ 16 w 78"/>
                    <a:gd name="T27" fmla="*/ 24 h 41"/>
                    <a:gd name="T28" fmla="*/ 1 w 78"/>
                    <a:gd name="T29" fmla="*/ 23 h 41"/>
                    <a:gd name="T30" fmla="*/ 1 w 78"/>
                    <a:gd name="T31" fmla="*/ 19 h 41"/>
                    <a:gd name="T32" fmla="*/ 17 w 78"/>
                    <a:gd name="T33" fmla="*/ 16 h 41"/>
                    <a:gd name="T34" fmla="*/ 18 w 78"/>
                    <a:gd name="T35" fmla="*/ 8 h 41"/>
                    <a:gd name="T36" fmla="*/ 28 w 78"/>
                    <a:gd name="T37" fmla="*/ 5 h 41"/>
                    <a:gd name="T38" fmla="*/ 41 w 78"/>
                    <a:gd name="T39" fmla="*/ 4 h 41"/>
                    <a:gd name="T40" fmla="*/ 49 w 78"/>
                    <a:gd name="T41" fmla="*/ 0 h 41"/>
                    <a:gd name="T42" fmla="*/ 60 w 78"/>
                    <a:gd name="T43" fmla="*/ 6 h 41"/>
                    <a:gd name="T44" fmla="*/ 60 w 78"/>
                    <a:gd name="T45" fmla="*/ 12 h 41"/>
                    <a:gd name="T46" fmla="*/ 57 w 78"/>
                    <a:gd name="T47" fmla="*/ 18 h 41"/>
                    <a:gd name="T48" fmla="*/ 60 w 78"/>
                    <a:gd name="T49" fmla="*/ 18 h 41"/>
                    <a:gd name="T50" fmla="*/ 65 w 78"/>
                    <a:gd name="T51" fmla="*/ 12 h 41"/>
                    <a:gd name="T52" fmla="*/ 66 w 78"/>
                    <a:gd name="T53" fmla="*/ 6 h 41"/>
                    <a:gd name="T54" fmla="*/ 72 w 78"/>
                    <a:gd name="T55" fmla="*/ 6 h 41"/>
                    <a:gd name="T56" fmla="*/ 75 w 78"/>
                    <a:gd name="T57" fmla="*/ 8 h 41"/>
                    <a:gd name="T58" fmla="*/ 78 w 78"/>
                    <a:gd name="T59" fmla="*/ 8 h 4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78"/>
                    <a:gd name="T91" fmla="*/ 0 h 41"/>
                    <a:gd name="T92" fmla="*/ 78 w 78"/>
                    <a:gd name="T93" fmla="*/ 41 h 41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78" h="41">
                      <a:moveTo>
                        <a:pt x="65" y="7"/>
                      </a:moveTo>
                      <a:cubicBezTo>
                        <a:pt x="68" y="8"/>
                        <a:pt x="71" y="10"/>
                        <a:pt x="73" y="13"/>
                      </a:cubicBezTo>
                      <a:cubicBezTo>
                        <a:pt x="75" y="15"/>
                        <a:pt x="76" y="20"/>
                        <a:pt x="74" y="22"/>
                      </a:cubicBezTo>
                      <a:cubicBezTo>
                        <a:pt x="73" y="24"/>
                        <a:pt x="69" y="20"/>
                        <a:pt x="66" y="21"/>
                      </a:cubicBezTo>
                      <a:cubicBezTo>
                        <a:pt x="65" y="22"/>
                        <a:pt x="65" y="24"/>
                        <a:pt x="66" y="25"/>
                      </a:cubicBezTo>
                      <a:cubicBezTo>
                        <a:pt x="69" y="28"/>
                        <a:pt x="73" y="29"/>
                        <a:pt x="76" y="32"/>
                      </a:cubicBezTo>
                      <a:cubicBezTo>
                        <a:pt x="77" y="34"/>
                        <a:pt x="78" y="38"/>
                        <a:pt x="76" y="39"/>
                      </a:cubicBezTo>
                      <a:cubicBezTo>
                        <a:pt x="70" y="41"/>
                        <a:pt x="63" y="40"/>
                        <a:pt x="57" y="39"/>
                      </a:cubicBezTo>
                      <a:cubicBezTo>
                        <a:pt x="53" y="38"/>
                        <a:pt x="49" y="36"/>
                        <a:pt x="45" y="34"/>
                      </a:cubicBezTo>
                      <a:cubicBezTo>
                        <a:pt x="41" y="33"/>
                        <a:pt x="38" y="33"/>
                        <a:pt x="35" y="31"/>
                      </a:cubicBezTo>
                      <a:cubicBezTo>
                        <a:pt x="33" y="30"/>
                        <a:pt x="32" y="28"/>
                        <a:pt x="30" y="28"/>
                      </a:cubicBezTo>
                      <a:cubicBezTo>
                        <a:pt x="28" y="27"/>
                        <a:pt x="26" y="30"/>
                        <a:pt x="25" y="30"/>
                      </a:cubicBezTo>
                      <a:cubicBezTo>
                        <a:pt x="20" y="29"/>
                        <a:pt x="16" y="28"/>
                        <a:pt x="13" y="25"/>
                      </a:cubicBezTo>
                      <a:cubicBezTo>
                        <a:pt x="11" y="24"/>
                        <a:pt x="14" y="20"/>
                        <a:pt x="13" y="20"/>
                      </a:cubicBezTo>
                      <a:cubicBezTo>
                        <a:pt x="9" y="18"/>
                        <a:pt x="4" y="20"/>
                        <a:pt x="1" y="19"/>
                      </a:cubicBezTo>
                      <a:cubicBezTo>
                        <a:pt x="0" y="19"/>
                        <a:pt x="0" y="17"/>
                        <a:pt x="1" y="16"/>
                      </a:cubicBezTo>
                      <a:cubicBezTo>
                        <a:pt x="5" y="15"/>
                        <a:pt x="10" y="16"/>
                        <a:pt x="14" y="13"/>
                      </a:cubicBezTo>
                      <a:cubicBezTo>
                        <a:pt x="16" y="12"/>
                        <a:pt x="13" y="9"/>
                        <a:pt x="15" y="7"/>
                      </a:cubicBezTo>
                      <a:cubicBezTo>
                        <a:pt x="17" y="5"/>
                        <a:pt x="20" y="5"/>
                        <a:pt x="23" y="4"/>
                      </a:cubicBezTo>
                      <a:cubicBezTo>
                        <a:pt x="27" y="3"/>
                        <a:pt x="30" y="4"/>
                        <a:pt x="34" y="3"/>
                      </a:cubicBezTo>
                      <a:cubicBezTo>
                        <a:pt x="37" y="3"/>
                        <a:pt x="39" y="0"/>
                        <a:pt x="41" y="0"/>
                      </a:cubicBezTo>
                      <a:cubicBezTo>
                        <a:pt x="44" y="1"/>
                        <a:pt x="48" y="2"/>
                        <a:pt x="50" y="5"/>
                      </a:cubicBezTo>
                      <a:cubicBezTo>
                        <a:pt x="51" y="6"/>
                        <a:pt x="50" y="8"/>
                        <a:pt x="50" y="10"/>
                      </a:cubicBezTo>
                      <a:cubicBezTo>
                        <a:pt x="49" y="12"/>
                        <a:pt x="47" y="13"/>
                        <a:pt x="47" y="15"/>
                      </a:cubicBezTo>
                      <a:cubicBezTo>
                        <a:pt x="47" y="16"/>
                        <a:pt x="49" y="16"/>
                        <a:pt x="50" y="15"/>
                      </a:cubicBezTo>
                      <a:cubicBezTo>
                        <a:pt x="52" y="14"/>
                        <a:pt x="53" y="12"/>
                        <a:pt x="54" y="10"/>
                      </a:cubicBezTo>
                      <a:cubicBezTo>
                        <a:pt x="55" y="9"/>
                        <a:pt x="53" y="6"/>
                        <a:pt x="55" y="5"/>
                      </a:cubicBezTo>
                      <a:cubicBezTo>
                        <a:pt x="56" y="4"/>
                        <a:pt x="58" y="5"/>
                        <a:pt x="60" y="5"/>
                      </a:cubicBezTo>
                      <a:cubicBezTo>
                        <a:pt x="61" y="6"/>
                        <a:pt x="61" y="7"/>
                        <a:pt x="62" y="7"/>
                      </a:cubicBezTo>
                      <a:cubicBezTo>
                        <a:pt x="63" y="8"/>
                        <a:pt x="64" y="6"/>
                        <a:pt x="65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7" name="Freeform 3442"/>
                <p:cNvSpPr>
                  <a:spLocks noChangeAspect="1"/>
                </p:cNvSpPr>
                <p:nvPr/>
              </p:nvSpPr>
              <p:spPr bwMode="auto">
                <a:xfrm>
                  <a:off x="6354763" y="1487488"/>
                  <a:ext cx="119063" cy="61913"/>
                </a:xfrm>
                <a:custGeom>
                  <a:avLst/>
                  <a:gdLst>
                    <a:gd name="T0" fmla="*/ 46 w 62"/>
                    <a:gd name="T1" fmla="*/ 1 h 33"/>
                    <a:gd name="T2" fmla="*/ 65 w 62"/>
                    <a:gd name="T3" fmla="*/ 14 h 33"/>
                    <a:gd name="T4" fmla="*/ 75 w 62"/>
                    <a:gd name="T5" fmla="*/ 15 h 33"/>
                    <a:gd name="T6" fmla="*/ 69 w 62"/>
                    <a:gd name="T7" fmla="*/ 20 h 33"/>
                    <a:gd name="T8" fmla="*/ 74 w 62"/>
                    <a:gd name="T9" fmla="*/ 30 h 33"/>
                    <a:gd name="T10" fmla="*/ 63 w 62"/>
                    <a:gd name="T11" fmla="*/ 33 h 33"/>
                    <a:gd name="T12" fmla="*/ 51 w 62"/>
                    <a:gd name="T13" fmla="*/ 35 h 33"/>
                    <a:gd name="T14" fmla="*/ 38 w 62"/>
                    <a:gd name="T15" fmla="*/ 37 h 33"/>
                    <a:gd name="T16" fmla="*/ 29 w 62"/>
                    <a:gd name="T17" fmla="*/ 39 h 33"/>
                    <a:gd name="T18" fmla="*/ 12 w 62"/>
                    <a:gd name="T19" fmla="*/ 37 h 33"/>
                    <a:gd name="T20" fmla="*/ 0 w 62"/>
                    <a:gd name="T21" fmla="*/ 33 h 33"/>
                    <a:gd name="T22" fmla="*/ 0 w 62"/>
                    <a:gd name="T23" fmla="*/ 31 h 33"/>
                    <a:gd name="T24" fmla="*/ 11 w 62"/>
                    <a:gd name="T25" fmla="*/ 26 h 33"/>
                    <a:gd name="T26" fmla="*/ 11 w 62"/>
                    <a:gd name="T27" fmla="*/ 20 h 33"/>
                    <a:gd name="T28" fmla="*/ 25 w 62"/>
                    <a:gd name="T29" fmla="*/ 12 h 33"/>
                    <a:gd name="T30" fmla="*/ 36 w 62"/>
                    <a:gd name="T31" fmla="*/ 11 h 33"/>
                    <a:gd name="T32" fmla="*/ 40 w 62"/>
                    <a:gd name="T33" fmla="*/ 6 h 33"/>
                    <a:gd name="T34" fmla="*/ 40 w 62"/>
                    <a:gd name="T35" fmla="*/ 2 h 33"/>
                    <a:gd name="T36" fmla="*/ 46 w 62"/>
                    <a:gd name="T37" fmla="*/ 1 h 3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2"/>
                    <a:gd name="T58" fmla="*/ 0 h 33"/>
                    <a:gd name="T59" fmla="*/ 62 w 62"/>
                    <a:gd name="T60" fmla="*/ 33 h 3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2" h="33">
                      <a:moveTo>
                        <a:pt x="38" y="1"/>
                      </a:moveTo>
                      <a:cubicBezTo>
                        <a:pt x="44" y="4"/>
                        <a:pt x="49" y="9"/>
                        <a:pt x="54" y="12"/>
                      </a:cubicBezTo>
                      <a:cubicBezTo>
                        <a:pt x="57" y="13"/>
                        <a:pt x="61" y="11"/>
                        <a:pt x="62" y="13"/>
                      </a:cubicBezTo>
                      <a:cubicBezTo>
                        <a:pt x="62" y="15"/>
                        <a:pt x="57" y="15"/>
                        <a:pt x="57" y="17"/>
                      </a:cubicBezTo>
                      <a:cubicBezTo>
                        <a:pt x="57" y="20"/>
                        <a:pt x="62" y="23"/>
                        <a:pt x="61" y="25"/>
                      </a:cubicBezTo>
                      <a:cubicBezTo>
                        <a:pt x="60" y="28"/>
                        <a:pt x="55" y="27"/>
                        <a:pt x="52" y="28"/>
                      </a:cubicBezTo>
                      <a:cubicBezTo>
                        <a:pt x="49" y="28"/>
                        <a:pt x="46" y="29"/>
                        <a:pt x="42" y="30"/>
                      </a:cubicBezTo>
                      <a:cubicBezTo>
                        <a:pt x="38" y="31"/>
                        <a:pt x="34" y="31"/>
                        <a:pt x="31" y="31"/>
                      </a:cubicBezTo>
                      <a:cubicBezTo>
                        <a:pt x="28" y="31"/>
                        <a:pt x="26" y="33"/>
                        <a:pt x="24" y="33"/>
                      </a:cubicBezTo>
                      <a:cubicBezTo>
                        <a:pt x="19" y="33"/>
                        <a:pt x="15" y="32"/>
                        <a:pt x="10" y="31"/>
                      </a:cubicBezTo>
                      <a:cubicBezTo>
                        <a:pt x="7" y="30"/>
                        <a:pt x="3" y="30"/>
                        <a:pt x="0" y="28"/>
                      </a:cubicBezTo>
                      <a:cubicBezTo>
                        <a:pt x="0" y="28"/>
                        <a:pt x="0" y="26"/>
                        <a:pt x="0" y="26"/>
                      </a:cubicBezTo>
                      <a:cubicBezTo>
                        <a:pt x="3" y="24"/>
                        <a:pt x="7" y="24"/>
                        <a:pt x="9" y="22"/>
                      </a:cubicBezTo>
                      <a:cubicBezTo>
                        <a:pt x="11" y="21"/>
                        <a:pt x="8" y="19"/>
                        <a:pt x="9" y="17"/>
                      </a:cubicBezTo>
                      <a:cubicBezTo>
                        <a:pt x="13" y="14"/>
                        <a:pt x="17" y="12"/>
                        <a:pt x="21" y="10"/>
                      </a:cubicBezTo>
                      <a:cubicBezTo>
                        <a:pt x="24" y="9"/>
                        <a:pt x="27" y="10"/>
                        <a:pt x="30" y="9"/>
                      </a:cubicBezTo>
                      <a:cubicBezTo>
                        <a:pt x="32" y="8"/>
                        <a:pt x="32" y="7"/>
                        <a:pt x="33" y="5"/>
                      </a:cubicBezTo>
                      <a:cubicBezTo>
                        <a:pt x="34" y="4"/>
                        <a:pt x="32" y="3"/>
                        <a:pt x="33" y="2"/>
                      </a:cubicBezTo>
                      <a:cubicBezTo>
                        <a:pt x="35" y="1"/>
                        <a:pt x="37" y="0"/>
                        <a:pt x="38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8" name="Freeform 3443"/>
                <p:cNvSpPr>
                  <a:spLocks noChangeAspect="1"/>
                </p:cNvSpPr>
                <p:nvPr/>
              </p:nvSpPr>
              <p:spPr bwMode="auto">
                <a:xfrm>
                  <a:off x="6350000" y="1549400"/>
                  <a:ext cx="53975" cy="25400"/>
                </a:xfrm>
                <a:custGeom>
                  <a:avLst/>
                  <a:gdLst>
                    <a:gd name="T0" fmla="*/ 4 w 29"/>
                    <a:gd name="T1" fmla="*/ 0 h 13"/>
                    <a:gd name="T2" fmla="*/ 1 w 29"/>
                    <a:gd name="T3" fmla="*/ 2 h 13"/>
                    <a:gd name="T4" fmla="*/ 16 w 29"/>
                    <a:gd name="T5" fmla="*/ 10 h 13"/>
                    <a:gd name="T6" fmla="*/ 16 w 29"/>
                    <a:gd name="T7" fmla="*/ 15 h 13"/>
                    <a:gd name="T8" fmla="*/ 26 w 29"/>
                    <a:gd name="T9" fmla="*/ 12 h 13"/>
                    <a:gd name="T10" fmla="*/ 34 w 29"/>
                    <a:gd name="T11" fmla="*/ 7 h 13"/>
                    <a:gd name="T12" fmla="*/ 25 w 29"/>
                    <a:gd name="T13" fmla="*/ 1 h 13"/>
                    <a:gd name="T14" fmla="*/ 14 w 29"/>
                    <a:gd name="T15" fmla="*/ 1 h 13"/>
                    <a:gd name="T16" fmla="*/ 7 w 29"/>
                    <a:gd name="T17" fmla="*/ 0 h 13"/>
                    <a:gd name="T18" fmla="*/ 4 w 29"/>
                    <a:gd name="T19" fmla="*/ 0 h 1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"/>
                    <a:gd name="T31" fmla="*/ 0 h 13"/>
                    <a:gd name="T32" fmla="*/ 29 w 29"/>
                    <a:gd name="T33" fmla="*/ 13 h 1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" h="13">
                      <a:moveTo>
                        <a:pt x="3" y="0"/>
                      </a:moveTo>
                      <a:cubicBezTo>
                        <a:pt x="2" y="0"/>
                        <a:pt x="0" y="1"/>
                        <a:pt x="1" y="2"/>
                      </a:cubicBezTo>
                      <a:cubicBezTo>
                        <a:pt x="5" y="5"/>
                        <a:pt x="10" y="5"/>
                        <a:pt x="14" y="8"/>
                      </a:cubicBezTo>
                      <a:cubicBezTo>
                        <a:pt x="15" y="9"/>
                        <a:pt x="12" y="12"/>
                        <a:pt x="14" y="12"/>
                      </a:cubicBezTo>
                      <a:cubicBezTo>
                        <a:pt x="16" y="13"/>
                        <a:pt x="19" y="11"/>
                        <a:pt x="22" y="10"/>
                      </a:cubicBezTo>
                      <a:cubicBezTo>
                        <a:pt x="24" y="9"/>
                        <a:pt x="29" y="9"/>
                        <a:pt x="29" y="6"/>
                      </a:cubicBezTo>
                      <a:cubicBezTo>
                        <a:pt x="29" y="3"/>
                        <a:pt x="24" y="2"/>
                        <a:pt x="21" y="1"/>
                      </a:cubicBezTo>
                      <a:cubicBezTo>
                        <a:pt x="18" y="0"/>
                        <a:pt x="15" y="1"/>
                        <a:pt x="12" y="1"/>
                      </a:cubicBez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9" name="Freeform 3444"/>
                <p:cNvSpPr>
                  <a:spLocks noChangeAspect="1"/>
                </p:cNvSpPr>
                <p:nvPr/>
              </p:nvSpPr>
              <p:spPr bwMode="auto">
                <a:xfrm>
                  <a:off x="6837363" y="1801813"/>
                  <a:ext cx="28575" cy="19050"/>
                </a:xfrm>
                <a:custGeom>
                  <a:avLst/>
                  <a:gdLst>
                    <a:gd name="T0" fmla="*/ 4 w 15"/>
                    <a:gd name="T1" fmla="*/ 0 h 10"/>
                    <a:gd name="T2" fmla="*/ 2 w 15"/>
                    <a:gd name="T3" fmla="*/ 2 h 10"/>
                    <a:gd name="T4" fmla="*/ 4 w 15"/>
                    <a:gd name="T5" fmla="*/ 7 h 10"/>
                    <a:gd name="T6" fmla="*/ 0 w 15"/>
                    <a:gd name="T7" fmla="*/ 7 h 10"/>
                    <a:gd name="T8" fmla="*/ 4 w 15"/>
                    <a:gd name="T9" fmla="*/ 11 h 10"/>
                    <a:gd name="T10" fmla="*/ 13 w 15"/>
                    <a:gd name="T11" fmla="*/ 12 h 10"/>
                    <a:gd name="T12" fmla="*/ 18 w 15"/>
                    <a:gd name="T13" fmla="*/ 5 h 10"/>
                    <a:gd name="T14" fmla="*/ 16 w 15"/>
                    <a:gd name="T15" fmla="*/ 2 h 10"/>
                    <a:gd name="T16" fmla="*/ 8 w 15"/>
                    <a:gd name="T17" fmla="*/ 1 h 10"/>
                    <a:gd name="T18" fmla="*/ 4 w 15"/>
                    <a:gd name="T19" fmla="*/ 0 h 1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"/>
                    <a:gd name="T31" fmla="*/ 0 h 10"/>
                    <a:gd name="T32" fmla="*/ 15 w 15"/>
                    <a:gd name="T33" fmla="*/ 10 h 1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" h="10">
                      <a:moveTo>
                        <a:pt x="3" y="0"/>
                      </a:moveTo>
                      <a:cubicBezTo>
                        <a:pt x="2" y="0"/>
                        <a:pt x="2" y="1"/>
                        <a:pt x="2" y="2"/>
                      </a:cubicBezTo>
                      <a:cubicBezTo>
                        <a:pt x="2" y="3"/>
                        <a:pt x="4" y="5"/>
                        <a:pt x="3" y="6"/>
                      </a:cubicBezTo>
                      <a:cubicBezTo>
                        <a:pt x="3" y="7"/>
                        <a:pt x="0" y="5"/>
                        <a:pt x="0" y="6"/>
                      </a:cubicBezTo>
                      <a:cubicBezTo>
                        <a:pt x="0" y="7"/>
                        <a:pt x="1" y="9"/>
                        <a:pt x="3" y="9"/>
                      </a:cubicBezTo>
                      <a:cubicBezTo>
                        <a:pt x="5" y="9"/>
                        <a:pt x="9" y="10"/>
                        <a:pt x="11" y="10"/>
                      </a:cubicBezTo>
                      <a:cubicBezTo>
                        <a:pt x="13" y="10"/>
                        <a:pt x="14" y="7"/>
                        <a:pt x="15" y="4"/>
                      </a:cubicBezTo>
                      <a:cubicBezTo>
                        <a:pt x="15" y="3"/>
                        <a:pt x="14" y="2"/>
                        <a:pt x="13" y="2"/>
                      </a:cubicBezTo>
                      <a:cubicBezTo>
                        <a:pt x="11" y="1"/>
                        <a:pt x="9" y="1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0" name="Freeform 3445"/>
                <p:cNvSpPr>
                  <a:spLocks noChangeAspect="1"/>
                </p:cNvSpPr>
                <p:nvPr/>
              </p:nvSpPr>
              <p:spPr bwMode="auto">
                <a:xfrm>
                  <a:off x="7312025" y="1744663"/>
                  <a:ext cx="11113" cy="23813"/>
                </a:xfrm>
                <a:custGeom>
                  <a:avLst/>
                  <a:gdLst>
                    <a:gd name="T0" fmla="*/ 1 w 6"/>
                    <a:gd name="T1" fmla="*/ 1 h 13"/>
                    <a:gd name="T2" fmla="*/ 6 w 6"/>
                    <a:gd name="T3" fmla="*/ 8 h 13"/>
                    <a:gd name="T4" fmla="*/ 6 w 6"/>
                    <a:gd name="T5" fmla="*/ 14 h 13"/>
                    <a:gd name="T6" fmla="*/ 2 w 6"/>
                    <a:gd name="T7" fmla="*/ 14 h 13"/>
                    <a:gd name="T8" fmla="*/ 0 w 6"/>
                    <a:gd name="T9" fmla="*/ 5 h 13"/>
                    <a:gd name="T10" fmla="*/ 1 w 6"/>
                    <a:gd name="T11" fmla="*/ 1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"/>
                    <a:gd name="T19" fmla="*/ 0 h 13"/>
                    <a:gd name="T20" fmla="*/ 6 w 6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" h="13">
                      <a:moveTo>
                        <a:pt x="1" y="1"/>
                      </a:moveTo>
                      <a:cubicBezTo>
                        <a:pt x="3" y="2"/>
                        <a:pt x="4" y="4"/>
                        <a:pt x="5" y="7"/>
                      </a:cubicBezTo>
                      <a:cubicBezTo>
                        <a:pt x="5" y="8"/>
                        <a:pt x="6" y="11"/>
                        <a:pt x="5" y="12"/>
                      </a:cubicBezTo>
                      <a:cubicBezTo>
                        <a:pt x="4" y="13"/>
                        <a:pt x="2" y="13"/>
                        <a:pt x="2" y="12"/>
                      </a:cubicBezTo>
                      <a:cubicBezTo>
                        <a:pt x="1" y="9"/>
                        <a:pt x="1" y="7"/>
                        <a:pt x="0" y="4"/>
                      </a:cubicBezTo>
                      <a:cubicBezTo>
                        <a:pt x="0" y="3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1" name="Freeform 3446"/>
                <p:cNvSpPr>
                  <a:spLocks noChangeAspect="1"/>
                </p:cNvSpPr>
                <p:nvPr/>
              </p:nvSpPr>
              <p:spPr bwMode="auto">
                <a:xfrm>
                  <a:off x="7424738" y="1812925"/>
                  <a:ext cx="20638" cy="20638"/>
                </a:xfrm>
                <a:custGeom>
                  <a:avLst/>
                  <a:gdLst>
                    <a:gd name="T0" fmla="*/ 2 w 11"/>
                    <a:gd name="T1" fmla="*/ 1 h 11"/>
                    <a:gd name="T2" fmla="*/ 0 w 11"/>
                    <a:gd name="T3" fmla="*/ 5 h 11"/>
                    <a:gd name="T4" fmla="*/ 4 w 11"/>
                    <a:gd name="T5" fmla="*/ 12 h 11"/>
                    <a:gd name="T6" fmla="*/ 9 w 11"/>
                    <a:gd name="T7" fmla="*/ 12 h 11"/>
                    <a:gd name="T8" fmla="*/ 13 w 11"/>
                    <a:gd name="T9" fmla="*/ 8 h 11"/>
                    <a:gd name="T10" fmla="*/ 11 w 11"/>
                    <a:gd name="T11" fmla="*/ 2 h 11"/>
                    <a:gd name="T12" fmla="*/ 8 w 11"/>
                    <a:gd name="T13" fmla="*/ 1 h 11"/>
                    <a:gd name="T14" fmla="*/ 2 w 11"/>
                    <a:gd name="T15" fmla="*/ 1 h 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"/>
                    <a:gd name="T25" fmla="*/ 0 h 11"/>
                    <a:gd name="T26" fmla="*/ 11 w 11"/>
                    <a:gd name="T27" fmla="*/ 11 h 1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" h="11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6"/>
                        <a:pt x="2" y="9"/>
                        <a:pt x="3" y="10"/>
                      </a:cubicBezTo>
                      <a:cubicBezTo>
                        <a:pt x="5" y="11"/>
                        <a:pt x="6" y="11"/>
                        <a:pt x="8" y="10"/>
                      </a:cubicBezTo>
                      <a:cubicBezTo>
                        <a:pt x="9" y="9"/>
                        <a:pt x="10" y="9"/>
                        <a:pt x="11" y="7"/>
                      </a:cubicBezTo>
                      <a:cubicBezTo>
                        <a:pt x="11" y="5"/>
                        <a:pt x="10" y="4"/>
                        <a:pt x="9" y="2"/>
                      </a:cubicBezTo>
                      <a:cubicBezTo>
                        <a:pt x="9" y="1"/>
                        <a:pt x="8" y="1"/>
                        <a:pt x="7" y="1"/>
                      </a:cubicBezTo>
                      <a:cubicBezTo>
                        <a:pt x="5" y="1"/>
                        <a:pt x="4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2" name="Freeform 3447"/>
                <p:cNvSpPr>
                  <a:spLocks noChangeAspect="1"/>
                </p:cNvSpPr>
                <p:nvPr/>
              </p:nvSpPr>
              <p:spPr bwMode="auto">
                <a:xfrm>
                  <a:off x="7429500" y="1830388"/>
                  <a:ext cx="73025" cy="31750"/>
                </a:xfrm>
                <a:custGeom>
                  <a:avLst/>
                  <a:gdLst>
                    <a:gd name="T0" fmla="*/ 1 w 38"/>
                    <a:gd name="T1" fmla="*/ 13 h 17"/>
                    <a:gd name="T2" fmla="*/ 1 w 38"/>
                    <a:gd name="T3" fmla="*/ 16 h 17"/>
                    <a:gd name="T4" fmla="*/ 13 w 38"/>
                    <a:gd name="T5" fmla="*/ 14 h 17"/>
                    <a:gd name="T6" fmla="*/ 38 w 38"/>
                    <a:gd name="T7" fmla="*/ 18 h 17"/>
                    <a:gd name="T8" fmla="*/ 44 w 38"/>
                    <a:gd name="T9" fmla="*/ 19 h 17"/>
                    <a:gd name="T10" fmla="*/ 46 w 38"/>
                    <a:gd name="T11" fmla="*/ 13 h 17"/>
                    <a:gd name="T12" fmla="*/ 36 w 38"/>
                    <a:gd name="T13" fmla="*/ 5 h 17"/>
                    <a:gd name="T14" fmla="*/ 18 w 38"/>
                    <a:gd name="T15" fmla="*/ 1 h 17"/>
                    <a:gd name="T16" fmla="*/ 10 w 38"/>
                    <a:gd name="T17" fmla="*/ 2 h 17"/>
                    <a:gd name="T18" fmla="*/ 10 w 38"/>
                    <a:gd name="T19" fmla="*/ 9 h 17"/>
                    <a:gd name="T20" fmla="*/ 1 w 38"/>
                    <a:gd name="T21" fmla="*/ 13 h 1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8"/>
                    <a:gd name="T34" fmla="*/ 0 h 17"/>
                    <a:gd name="T35" fmla="*/ 38 w 38"/>
                    <a:gd name="T36" fmla="*/ 17 h 1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8" h="17">
                      <a:moveTo>
                        <a:pt x="1" y="11"/>
                      </a:moveTo>
                      <a:cubicBezTo>
                        <a:pt x="0" y="12"/>
                        <a:pt x="0" y="14"/>
                        <a:pt x="1" y="14"/>
                      </a:cubicBezTo>
                      <a:cubicBezTo>
                        <a:pt x="5" y="14"/>
                        <a:pt x="8" y="11"/>
                        <a:pt x="11" y="12"/>
                      </a:cubicBezTo>
                      <a:cubicBezTo>
                        <a:pt x="18" y="12"/>
                        <a:pt x="24" y="14"/>
                        <a:pt x="31" y="15"/>
                      </a:cubicBezTo>
                      <a:cubicBezTo>
                        <a:pt x="33" y="15"/>
                        <a:pt x="34" y="17"/>
                        <a:pt x="36" y="16"/>
                      </a:cubicBezTo>
                      <a:cubicBezTo>
                        <a:pt x="37" y="15"/>
                        <a:pt x="38" y="13"/>
                        <a:pt x="38" y="11"/>
                      </a:cubicBezTo>
                      <a:cubicBezTo>
                        <a:pt x="36" y="8"/>
                        <a:pt x="33" y="5"/>
                        <a:pt x="30" y="4"/>
                      </a:cubicBezTo>
                      <a:cubicBezTo>
                        <a:pt x="25" y="2"/>
                        <a:pt x="20" y="1"/>
                        <a:pt x="15" y="1"/>
                      </a:cubicBezTo>
                      <a:cubicBezTo>
                        <a:pt x="12" y="0"/>
                        <a:pt x="9" y="1"/>
                        <a:pt x="8" y="2"/>
                      </a:cubicBezTo>
                      <a:cubicBezTo>
                        <a:pt x="6" y="4"/>
                        <a:pt x="9" y="7"/>
                        <a:pt x="8" y="8"/>
                      </a:cubicBezTo>
                      <a:cubicBezTo>
                        <a:pt x="6" y="10"/>
                        <a:pt x="3" y="9"/>
                        <a:pt x="1" y="1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3" name="Freeform 3448"/>
                <p:cNvSpPr>
                  <a:spLocks noChangeAspect="1"/>
                </p:cNvSpPr>
                <p:nvPr/>
              </p:nvSpPr>
              <p:spPr bwMode="auto">
                <a:xfrm>
                  <a:off x="7339013" y="1727200"/>
                  <a:ext cx="166688" cy="77788"/>
                </a:xfrm>
                <a:custGeom>
                  <a:avLst/>
                  <a:gdLst>
                    <a:gd name="T0" fmla="*/ 18 w 88"/>
                    <a:gd name="T1" fmla="*/ 0 h 41"/>
                    <a:gd name="T2" fmla="*/ 35 w 88"/>
                    <a:gd name="T3" fmla="*/ 12 h 41"/>
                    <a:gd name="T4" fmla="*/ 41 w 88"/>
                    <a:gd name="T5" fmla="*/ 12 h 41"/>
                    <a:gd name="T6" fmla="*/ 43 w 88"/>
                    <a:gd name="T7" fmla="*/ 17 h 41"/>
                    <a:gd name="T8" fmla="*/ 49 w 88"/>
                    <a:gd name="T9" fmla="*/ 17 h 41"/>
                    <a:gd name="T10" fmla="*/ 48 w 88"/>
                    <a:gd name="T11" fmla="*/ 7 h 41"/>
                    <a:gd name="T12" fmla="*/ 51 w 88"/>
                    <a:gd name="T13" fmla="*/ 6 h 41"/>
                    <a:gd name="T14" fmla="*/ 51 w 88"/>
                    <a:gd name="T15" fmla="*/ 4 h 41"/>
                    <a:gd name="T16" fmla="*/ 63 w 88"/>
                    <a:gd name="T17" fmla="*/ 11 h 41"/>
                    <a:gd name="T18" fmla="*/ 73 w 88"/>
                    <a:gd name="T19" fmla="*/ 12 h 41"/>
                    <a:gd name="T20" fmla="*/ 79 w 88"/>
                    <a:gd name="T21" fmla="*/ 10 h 41"/>
                    <a:gd name="T22" fmla="*/ 89 w 88"/>
                    <a:gd name="T23" fmla="*/ 13 h 41"/>
                    <a:gd name="T24" fmla="*/ 104 w 88"/>
                    <a:gd name="T25" fmla="*/ 19 h 41"/>
                    <a:gd name="T26" fmla="*/ 99 w 88"/>
                    <a:gd name="T27" fmla="*/ 24 h 41"/>
                    <a:gd name="T28" fmla="*/ 104 w 88"/>
                    <a:gd name="T29" fmla="*/ 30 h 41"/>
                    <a:gd name="T30" fmla="*/ 95 w 88"/>
                    <a:gd name="T31" fmla="*/ 36 h 41"/>
                    <a:gd name="T32" fmla="*/ 75 w 88"/>
                    <a:gd name="T33" fmla="*/ 27 h 41"/>
                    <a:gd name="T34" fmla="*/ 73 w 88"/>
                    <a:gd name="T35" fmla="*/ 23 h 41"/>
                    <a:gd name="T36" fmla="*/ 74 w 88"/>
                    <a:gd name="T37" fmla="*/ 18 h 41"/>
                    <a:gd name="T38" fmla="*/ 70 w 88"/>
                    <a:gd name="T39" fmla="*/ 16 h 41"/>
                    <a:gd name="T40" fmla="*/ 64 w 88"/>
                    <a:gd name="T41" fmla="*/ 19 h 41"/>
                    <a:gd name="T42" fmla="*/ 69 w 88"/>
                    <a:gd name="T43" fmla="*/ 29 h 41"/>
                    <a:gd name="T44" fmla="*/ 84 w 88"/>
                    <a:gd name="T45" fmla="*/ 35 h 41"/>
                    <a:gd name="T46" fmla="*/ 91 w 88"/>
                    <a:gd name="T47" fmla="*/ 38 h 41"/>
                    <a:gd name="T48" fmla="*/ 92 w 88"/>
                    <a:gd name="T49" fmla="*/ 42 h 41"/>
                    <a:gd name="T50" fmla="*/ 78 w 88"/>
                    <a:gd name="T51" fmla="*/ 38 h 41"/>
                    <a:gd name="T52" fmla="*/ 76 w 88"/>
                    <a:gd name="T53" fmla="*/ 41 h 41"/>
                    <a:gd name="T54" fmla="*/ 70 w 88"/>
                    <a:gd name="T55" fmla="*/ 39 h 41"/>
                    <a:gd name="T56" fmla="*/ 69 w 88"/>
                    <a:gd name="T57" fmla="*/ 36 h 41"/>
                    <a:gd name="T58" fmla="*/ 62 w 88"/>
                    <a:gd name="T59" fmla="*/ 38 h 41"/>
                    <a:gd name="T60" fmla="*/ 49 w 88"/>
                    <a:gd name="T61" fmla="*/ 42 h 41"/>
                    <a:gd name="T62" fmla="*/ 43 w 88"/>
                    <a:gd name="T63" fmla="*/ 37 h 41"/>
                    <a:gd name="T64" fmla="*/ 41 w 88"/>
                    <a:gd name="T65" fmla="*/ 41 h 41"/>
                    <a:gd name="T66" fmla="*/ 42 w 88"/>
                    <a:gd name="T67" fmla="*/ 44 h 41"/>
                    <a:gd name="T68" fmla="*/ 38 w 88"/>
                    <a:gd name="T69" fmla="*/ 49 h 41"/>
                    <a:gd name="T70" fmla="*/ 27 w 88"/>
                    <a:gd name="T71" fmla="*/ 45 h 41"/>
                    <a:gd name="T72" fmla="*/ 17 w 88"/>
                    <a:gd name="T73" fmla="*/ 37 h 41"/>
                    <a:gd name="T74" fmla="*/ 8 w 88"/>
                    <a:gd name="T75" fmla="*/ 33 h 41"/>
                    <a:gd name="T76" fmla="*/ 1 w 88"/>
                    <a:gd name="T77" fmla="*/ 29 h 41"/>
                    <a:gd name="T78" fmla="*/ 2 w 88"/>
                    <a:gd name="T79" fmla="*/ 25 h 41"/>
                    <a:gd name="T80" fmla="*/ 7 w 88"/>
                    <a:gd name="T81" fmla="*/ 24 h 41"/>
                    <a:gd name="T82" fmla="*/ 1 w 88"/>
                    <a:gd name="T83" fmla="*/ 18 h 41"/>
                    <a:gd name="T84" fmla="*/ 6 w 88"/>
                    <a:gd name="T85" fmla="*/ 17 h 41"/>
                    <a:gd name="T86" fmla="*/ 5 w 88"/>
                    <a:gd name="T87" fmla="*/ 12 h 41"/>
                    <a:gd name="T88" fmla="*/ 11 w 88"/>
                    <a:gd name="T89" fmla="*/ 7 h 41"/>
                    <a:gd name="T90" fmla="*/ 11 w 88"/>
                    <a:gd name="T91" fmla="*/ 2 h 41"/>
                    <a:gd name="T92" fmla="*/ 14 w 88"/>
                    <a:gd name="T93" fmla="*/ 2 h 41"/>
                    <a:gd name="T94" fmla="*/ 18 w 88"/>
                    <a:gd name="T95" fmla="*/ 0 h 4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8"/>
                    <a:gd name="T145" fmla="*/ 0 h 41"/>
                    <a:gd name="T146" fmla="*/ 88 w 88"/>
                    <a:gd name="T147" fmla="*/ 41 h 4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8" h="41">
                      <a:moveTo>
                        <a:pt x="15" y="0"/>
                      </a:moveTo>
                      <a:cubicBezTo>
                        <a:pt x="20" y="3"/>
                        <a:pt x="24" y="7"/>
                        <a:pt x="29" y="10"/>
                      </a:cubicBezTo>
                      <a:cubicBezTo>
                        <a:pt x="30" y="11"/>
                        <a:pt x="33" y="9"/>
                        <a:pt x="34" y="10"/>
                      </a:cubicBezTo>
                      <a:cubicBezTo>
                        <a:pt x="36" y="11"/>
                        <a:pt x="35" y="13"/>
                        <a:pt x="36" y="14"/>
                      </a:cubicBezTo>
                      <a:cubicBezTo>
                        <a:pt x="38" y="15"/>
                        <a:pt x="40" y="15"/>
                        <a:pt x="41" y="14"/>
                      </a:cubicBezTo>
                      <a:cubicBezTo>
                        <a:pt x="42" y="11"/>
                        <a:pt x="39" y="9"/>
                        <a:pt x="40" y="6"/>
                      </a:cubicBezTo>
                      <a:cubicBezTo>
                        <a:pt x="40" y="5"/>
                        <a:pt x="42" y="6"/>
                        <a:pt x="43" y="5"/>
                      </a:cubicBezTo>
                      <a:cubicBezTo>
                        <a:pt x="44" y="4"/>
                        <a:pt x="42" y="3"/>
                        <a:pt x="43" y="3"/>
                      </a:cubicBezTo>
                      <a:cubicBezTo>
                        <a:pt x="47" y="4"/>
                        <a:pt x="50" y="7"/>
                        <a:pt x="53" y="9"/>
                      </a:cubicBezTo>
                      <a:cubicBezTo>
                        <a:pt x="56" y="10"/>
                        <a:pt x="58" y="10"/>
                        <a:pt x="61" y="10"/>
                      </a:cubicBezTo>
                      <a:cubicBezTo>
                        <a:pt x="63" y="10"/>
                        <a:pt x="64" y="7"/>
                        <a:pt x="66" y="8"/>
                      </a:cubicBezTo>
                      <a:cubicBezTo>
                        <a:pt x="69" y="8"/>
                        <a:pt x="72" y="10"/>
                        <a:pt x="75" y="11"/>
                      </a:cubicBezTo>
                      <a:cubicBezTo>
                        <a:pt x="79" y="13"/>
                        <a:pt x="84" y="13"/>
                        <a:pt x="87" y="16"/>
                      </a:cubicBezTo>
                      <a:cubicBezTo>
                        <a:pt x="88" y="17"/>
                        <a:pt x="83" y="18"/>
                        <a:pt x="83" y="20"/>
                      </a:cubicBezTo>
                      <a:cubicBezTo>
                        <a:pt x="83" y="22"/>
                        <a:pt x="87" y="23"/>
                        <a:pt x="87" y="25"/>
                      </a:cubicBezTo>
                      <a:cubicBezTo>
                        <a:pt x="86" y="27"/>
                        <a:pt x="83" y="30"/>
                        <a:pt x="80" y="30"/>
                      </a:cubicBezTo>
                      <a:cubicBezTo>
                        <a:pt x="74" y="29"/>
                        <a:pt x="68" y="26"/>
                        <a:pt x="63" y="23"/>
                      </a:cubicBezTo>
                      <a:cubicBezTo>
                        <a:pt x="61" y="22"/>
                        <a:pt x="61" y="20"/>
                        <a:pt x="61" y="19"/>
                      </a:cubicBezTo>
                      <a:cubicBezTo>
                        <a:pt x="61" y="17"/>
                        <a:pt x="62" y="16"/>
                        <a:pt x="62" y="15"/>
                      </a:cubicBezTo>
                      <a:cubicBezTo>
                        <a:pt x="62" y="14"/>
                        <a:pt x="60" y="13"/>
                        <a:pt x="59" y="13"/>
                      </a:cubicBezTo>
                      <a:cubicBezTo>
                        <a:pt x="57" y="13"/>
                        <a:pt x="55" y="14"/>
                        <a:pt x="54" y="16"/>
                      </a:cubicBezTo>
                      <a:cubicBezTo>
                        <a:pt x="54" y="19"/>
                        <a:pt x="56" y="22"/>
                        <a:pt x="58" y="24"/>
                      </a:cubicBezTo>
                      <a:cubicBezTo>
                        <a:pt x="62" y="27"/>
                        <a:pt x="66" y="27"/>
                        <a:pt x="70" y="29"/>
                      </a:cubicBezTo>
                      <a:cubicBezTo>
                        <a:pt x="72" y="30"/>
                        <a:pt x="74" y="31"/>
                        <a:pt x="76" y="32"/>
                      </a:cubicBezTo>
                      <a:cubicBezTo>
                        <a:pt x="77" y="33"/>
                        <a:pt x="78" y="35"/>
                        <a:pt x="77" y="35"/>
                      </a:cubicBezTo>
                      <a:cubicBezTo>
                        <a:pt x="73" y="35"/>
                        <a:pt x="69" y="33"/>
                        <a:pt x="65" y="32"/>
                      </a:cubicBezTo>
                      <a:cubicBezTo>
                        <a:pt x="64" y="32"/>
                        <a:pt x="65" y="34"/>
                        <a:pt x="64" y="34"/>
                      </a:cubicBezTo>
                      <a:cubicBezTo>
                        <a:pt x="62" y="34"/>
                        <a:pt x="60" y="34"/>
                        <a:pt x="59" y="33"/>
                      </a:cubicBezTo>
                      <a:cubicBezTo>
                        <a:pt x="58" y="32"/>
                        <a:pt x="59" y="30"/>
                        <a:pt x="58" y="30"/>
                      </a:cubicBezTo>
                      <a:cubicBezTo>
                        <a:pt x="56" y="30"/>
                        <a:pt x="54" y="31"/>
                        <a:pt x="52" y="32"/>
                      </a:cubicBezTo>
                      <a:cubicBezTo>
                        <a:pt x="48" y="33"/>
                        <a:pt x="45" y="35"/>
                        <a:pt x="41" y="35"/>
                      </a:cubicBezTo>
                      <a:cubicBezTo>
                        <a:pt x="39" y="35"/>
                        <a:pt x="38" y="31"/>
                        <a:pt x="36" y="31"/>
                      </a:cubicBezTo>
                      <a:cubicBezTo>
                        <a:pt x="35" y="31"/>
                        <a:pt x="34" y="32"/>
                        <a:pt x="34" y="34"/>
                      </a:cubicBezTo>
                      <a:cubicBezTo>
                        <a:pt x="34" y="35"/>
                        <a:pt x="35" y="36"/>
                        <a:pt x="35" y="37"/>
                      </a:cubicBezTo>
                      <a:cubicBezTo>
                        <a:pt x="35" y="39"/>
                        <a:pt x="34" y="41"/>
                        <a:pt x="32" y="41"/>
                      </a:cubicBezTo>
                      <a:cubicBezTo>
                        <a:pt x="29" y="41"/>
                        <a:pt x="26" y="39"/>
                        <a:pt x="23" y="38"/>
                      </a:cubicBezTo>
                      <a:cubicBezTo>
                        <a:pt x="20" y="36"/>
                        <a:pt x="17" y="33"/>
                        <a:pt x="14" y="31"/>
                      </a:cubicBezTo>
                      <a:cubicBezTo>
                        <a:pt x="11" y="30"/>
                        <a:pt x="9" y="29"/>
                        <a:pt x="7" y="28"/>
                      </a:cubicBezTo>
                      <a:cubicBezTo>
                        <a:pt x="5" y="27"/>
                        <a:pt x="2" y="26"/>
                        <a:pt x="1" y="24"/>
                      </a:cubicBezTo>
                      <a:cubicBezTo>
                        <a:pt x="0" y="23"/>
                        <a:pt x="1" y="22"/>
                        <a:pt x="2" y="21"/>
                      </a:cubicBezTo>
                      <a:cubicBezTo>
                        <a:pt x="3" y="20"/>
                        <a:pt x="6" y="21"/>
                        <a:pt x="6" y="20"/>
                      </a:cubicBezTo>
                      <a:cubicBezTo>
                        <a:pt x="5" y="18"/>
                        <a:pt x="1" y="18"/>
                        <a:pt x="1" y="15"/>
                      </a:cubicBezTo>
                      <a:cubicBezTo>
                        <a:pt x="1" y="14"/>
                        <a:pt x="4" y="15"/>
                        <a:pt x="5" y="14"/>
                      </a:cubicBezTo>
                      <a:cubicBezTo>
                        <a:pt x="6" y="13"/>
                        <a:pt x="3" y="11"/>
                        <a:pt x="4" y="10"/>
                      </a:cubicBezTo>
                      <a:cubicBezTo>
                        <a:pt x="5" y="8"/>
                        <a:pt x="8" y="8"/>
                        <a:pt x="9" y="6"/>
                      </a:cubicBezTo>
                      <a:cubicBezTo>
                        <a:pt x="9" y="5"/>
                        <a:pt x="8" y="3"/>
                        <a:pt x="9" y="2"/>
                      </a:cubicBezTo>
                      <a:cubicBezTo>
                        <a:pt x="10" y="1"/>
                        <a:pt x="11" y="2"/>
                        <a:pt x="12" y="2"/>
                      </a:cubicBezTo>
                      <a:cubicBezTo>
                        <a:pt x="13" y="2"/>
                        <a:pt x="14" y="0"/>
                        <a:pt x="1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4" name="Freeform 3449"/>
                <p:cNvSpPr>
                  <a:spLocks noChangeAspect="1"/>
                </p:cNvSpPr>
                <p:nvPr/>
              </p:nvSpPr>
              <p:spPr bwMode="auto">
                <a:xfrm>
                  <a:off x="7551738" y="1701800"/>
                  <a:ext cx="15875" cy="9525"/>
                </a:xfrm>
                <a:custGeom>
                  <a:avLst/>
                  <a:gdLst>
                    <a:gd name="T0" fmla="*/ 1 w 8"/>
                    <a:gd name="T1" fmla="*/ 4 h 5"/>
                    <a:gd name="T2" fmla="*/ 1 w 8"/>
                    <a:gd name="T3" fmla="*/ 6 h 5"/>
                    <a:gd name="T4" fmla="*/ 9 w 8"/>
                    <a:gd name="T5" fmla="*/ 5 h 5"/>
                    <a:gd name="T6" fmla="*/ 9 w 8"/>
                    <a:gd name="T7" fmla="*/ 1 h 5"/>
                    <a:gd name="T8" fmla="*/ 5 w 8"/>
                    <a:gd name="T9" fmla="*/ 1 h 5"/>
                    <a:gd name="T10" fmla="*/ 1 w 8"/>
                    <a:gd name="T11" fmla="*/ 4 h 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5"/>
                    <a:gd name="T20" fmla="*/ 8 w 8"/>
                    <a:gd name="T21" fmla="*/ 5 h 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5">
                      <a:moveTo>
                        <a:pt x="1" y="3"/>
                      </a:moveTo>
                      <a:cubicBezTo>
                        <a:pt x="0" y="3"/>
                        <a:pt x="0" y="5"/>
                        <a:pt x="1" y="5"/>
                      </a:cubicBezTo>
                      <a:cubicBezTo>
                        <a:pt x="3" y="5"/>
                        <a:pt x="5" y="5"/>
                        <a:pt x="7" y="4"/>
                      </a:cubicBezTo>
                      <a:cubicBezTo>
                        <a:pt x="8" y="4"/>
                        <a:pt x="8" y="2"/>
                        <a:pt x="7" y="1"/>
                      </a:cubicBezTo>
                      <a:cubicBezTo>
                        <a:pt x="6" y="0"/>
                        <a:pt x="5" y="1"/>
                        <a:pt x="4" y="1"/>
                      </a:cubicBezTo>
                      <a:cubicBezTo>
                        <a:pt x="3" y="2"/>
                        <a:pt x="1" y="2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5" name="Freeform 3450"/>
                <p:cNvSpPr>
                  <a:spLocks noChangeAspect="1"/>
                </p:cNvSpPr>
                <p:nvPr/>
              </p:nvSpPr>
              <p:spPr bwMode="auto">
                <a:xfrm>
                  <a:off x="7524750" y="1749425"/>
                  <a:ext cx="103188" cy="47625"/>
                </a:xfrm>
                <a:custGeom>
                  <a:avLst/>
                  <a:gdLst>
                    <a:gd name="T0" fmla="*/ 1 w 54"/>
                    <a:gd name="T1" fmla="*/ 1 h 25"/>
                    <a:gd name="T2" fmla="*/ 1 w 54"/>
                    <a:gd name="T3" fmla="*/ 13 h 25"/>
                    <a:gd name="T4" fmla="*/ 10 w 54"/>
                    <a:gd name="T5" fmla="*/ 20 h 25"/>
                    <a:gd name="T6" fmla="*/ 25 w 54"/>
                    <a:gd name="T7" fmla="*/ 24 h 25"/>
                    <a:gd name="T8" fmla="*/ 36 w 54"/>
                    <a:gd name="T9" fmla="*/ 30 h 25"/>
                    <a:gd name="T10" fmla="*/ 51 w 54"/>
                    <a:gd name="T11" fmla="*/ 29 h 25"/>
                    <a:gd name="T12" fmla="*/ 61 w 54"/>
                    <a:gd name="T13" fmla="*/ 25 h 25"/>
                    <a:gd name="T14" fmla="*/ 61 w 54"/>
                    <a:gd name="T15" fmla="*/ 19 h 25"/>
                    <a:gd name="T16" fmla="*/ 65 w 54"/>
                    <a:gd name="T17" fmla="*/ 14 h 25"/>
                    <a:gd name="T18" fmla="*/ 61 w 54"/>
                    <a:gd name="T19" fmla="*/ 13 h 25"/>
                    <a:gd name="T20" fmla="*/ 60 w 54"/>
                    <a:gd name="T21" fmla="*/ 14 h 25"/>
                    <a:gd name="T22" fmla="*/ 46 w 54"/>
                    <a:gd name="T23" fmla="*/ 12 h 25"/>
                    <a:gd name="T24" fmla="*/ 35 w 54"/>
                    <a:gd name="T25" fmla="*/ 16 h 25"/>
                    <a:gd name="T26" fmla="*/ 30 w 54"/>
                    <a:gd name="T27" fmla="*/ 11 h 25"/>
                    <a:gd name="T28" fmla="*/ 24 w 54"/>
                    <a:gd name="T29" fmla="*/ 11 h 25"/>
                    <a:gd name="T30" fmla="*/ 19 w 54"/>
                    <a:gd name="T31" fmla="*/ 8 h 25"/>
                    <a:gd name="T32" fmla="*/ 12 w 54"/>
                    <a:gd name="T33" fmla="*/ 12 h 25"/>
                    <a:gd name="T34" fmla="*/ 4 w 54"/>
                    <a:gd name="T35" fmla="*/ 5 h 25"/>
                    <a:gd name="T36" fmla="*/ 1 w 54"/>
                    <a:gd name="T37" fmla="*/ 1 h 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54"/>
                    <a:gd name="T58" fmla="*/ 0 h 25"/>
                    <a:gd name="T59" fmla="*/ 54 w 54"/>
                    <a:gd name="T60" fmla="*/ 25 h 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54" h="25">
                      <a:moveTo>
                        <a:pt x="1" y="1"/>
                      </a:moveTo>
                      <a:cubicBezTo>
                        <a:pt x="0" y="4"/>
                        <a:pt x="1" y="9"/>
                        <a:pt x="1" y="11"/>
                      </a:cubicBezTo>
                      <a:cubicBezTo>
                        <a:pt x="3" y="14"/>
                        <a:pt x="5" y="15"/>
                        <a:pt x="8" y="17"/>
                      </a:cubicBezTo>
                      <a:cubicBezTo>
                        <a:pt x="11" y="17"/>
                        <a:pt x="16" y="19"/>
                        <a:pt x="21" y="20"/>
                      </a:cubicBezTo>
                      <a:cubicBezTo>
                        <a:pt x="24" y="21"/>
                        <a:pt x="26" y="24"/>
                        <a:pt x="30" y="25"/>
                      </a:cubicBezTo>
                      <a:cubicBezTo>
                        <a:pt x="34" y="25"/>
                        <a:pt x="38" y="25"/>
                        <a:pt x="42" y="24"/>
                      </a:cubicBezTo>
                      <a:cubicBezTo>
                        <a:pt x="45" y="23"/>
                        <a:pt x="49" y="23"/>
                        <a:pt x="51" y="21"/>
                      </a:cubicBezTo>
                      <a:cubicBezTo>
                        <a:pt x="53" y="20"/>
                        <a:pt x="51" y="17"/>
                        <a:pt x="51" y="16"/>
                      </a:cubicBezTo>
                      <a:cubicBezTo>
                        <a:pt x="52" y="14"/>
                        <a:pt x="54" y="13"/>
                        <a:pt x="54" y="12"/>
                      </a:cubicBezTo>
                      <a:cubicBezTo>
                        <a:pt x="54" y="11"/>
                        <a:pt x="52" y="11"/>
                        <a:pt x="51" y="11"/>
                      </a:cubicBezTo>
                      <a:cubicBezTo>
                        <a:pt x="51" y="11"/>
                        <a:pt x="50" y="12"/>
                        <a:pt x="50" y="12"/>
                      </a:cubicBezTo>
                      <a:cubicBezTo>
                        <a:pt x="46" y="12"/>
                        <a:pt x="42" y="10"/>
                        <a:pt x="38" y="10"/>
                      </a:cubicBezTo>
                      <a:cubicBezTo>
                        <a:pt x="35" y="10"/>
                        <a:pt x="32" y="13"/>
                        <a:pt x="29" y="13"/>
                      </a:cubicBezTo>
                      <a:cubicBezTo>
                        <a:pt x="27" y="12"/>
                        <a:pt x="27" y="9"/>
                        <a:pt x="25" y="9"/>
                      </a:cubicBezTo>
                      <a:cubicBezTo>
                        <a:pt x="24" y="8"/>
                        <a:pt x="22" y="9"/>
                        <a:pt x="20" y="9"/>
                      </a:cubicBezTo>
                      <a:cubicBezTo>
                        <a:pt x="19" y="9"/>
                        <a:pt x="18" y="7"/>
                        <a:pt x="16" y="7"/>
                      </a:cubicBezTo>
                      <a:cubicBezTo>
                        <a:pt x="14" y="8"/>
                        <a:pt x="12" y="11"/>
                        <a:pt x="10" y="10"/>
                      </a:cubicBezTo>
                      <a:cubicBezTo>
                        <a:pt x="7" y="10"/>
                        <a:pt x="5" y="7"/>
                        <a:pt x="3" y="4"/>
                      </a:cubicBezTo>
                      <a:cubicBezTo>
                        <a:pt x="2" y="3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6" name="Freeform 3451"/>
                <p:cNvSpPr>
                  <a:spLocks noChangeAspect="1"/>
                </p:cNvSpPr>
                <p:nvPr/>
              </p:nvSpPr>
              <p:spPr bwMode="auto">
                <a:xfrm>
                  <a:off x="7396163" y="1927225"/>
                  <a:ext cx="22225" cy="7938"/>
                </a:xfrm>
                <a:custGeom>
                  <a:avLst/>
                  <a:gdLst>
                    <a:gd name="T0" fmla="*/ 1 w 12"/>
                    <a:gd name="T1" fmla="*/ 0 h 4"/>
                    <a:gd name="T2" fmla="*/ 0 w 12"/>
                    <a:gd name="T3" fmla="*/ 1 h 4"/>
                    <a:gd name="T4" fmla="*/ 11 w 12"/>
                    <a:gd name="T5" fmla="*/ 5 h 4"/>
                    <a:gd name="T6" fmla="*/ 14 w 12"/>
                    <a:gd name="T7" fmla="*/ 3 h 4"/>
                    <a:gd name="T8" fmla="*/ 11 w 12"/>
                    <a:gd name="T9" fmla="*/ 1 h 4"/>
                    <a:gd name="T10" fmla="*/ 1 w 12"/>
                    <a:gd name="T11" fmla="*/ 0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4"/>
                    <a:gd name="T20" fmla="*/ 12 w 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4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3" y="3"/>
                        <a:pt x="6" y="4"/>
                        <a:pt x="9" y="4"/>
                      </a:cubicBezTo>
                      <a:cubicBezTo>
                        <a:pt x="10" y="4"/>
                        <a:pt x="12" y="4"/>
                        <a:pt x="12" y="2"/>
                      </a:cubicBezTo>
                      <a:cubicBezTo>
                        <a:pt x="12" y="1"/>
                        <a:pt x="10" y="1"/>
                        <a:pt x="9" y="1"/>
                      </a:cubicBezTo>
                      <a:cubicBezTo>
                        <a:pt x="6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7" name="Freeform 3452"/>
                <p:cNvSpPr>
                  <a:spLocks noChangeAspect="1"/>
                </p:cNvSpPr>
                <p:nvPr/>
              </p:nvSpPr>
              <p:spPr bwMode="auto">
                <a:xfrm>
                  <a:off x="8069263" y="1997075"/>
                  <a:ext cx="34925" cy="19050"/>
                </a:xfrm>
                <a:custGeom>
                  <a:avLst/>
                  <a:gdLst>
                    <a:gd name="T0" fmla="*/ 5 w 18"/>
                    <a:gd name="T1" fmla="*/ 0 h 10"/>
                    <a:gd name="T2" fmla="*/ 0 w 18"/>
                    <a:gd name="T3" fmla="*/ 1 h 10"/>
                    <a:gd name="T4" fmla="*/ 7 w 18"/>
                    <a:gd name="T5" fmla="*/ 7 h 10"/>
                    <a:gd name="T6" fmla="*/ 17 w 18"/>
                    <a:gd name="T7" fmla="*/ 12 h 10"/>
                    <a:gd name="T8" fmla="*/ 21 w 18"/>
                    <a:gd name="T9" fmla="*/ 10 h 10"/>
                    <a:gd name="T10" fmla="*/ 18 w 18"/>
                    <a:gd name="T11" fmla="*/ 4 h 10"/>
                    <a:gd name="T12" fmla="*/ 5 w 18"/>
                    <a:gd name="T13" fmla="*/ 0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10"/>
                    <a:gd name="T23" fmla="*/ 18 w 18"/>
                    <a:gd name="T24" fmla="*/ 10 h 1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10">
                      <a:moveTo>
                        <a:pt x="4" y="0"/>
                      </a:moveTo>
                      <a:cubicBezTo>
                        <a:pt x="2" y="0"/>
                        <a:pt x="0" y="0"/>
                        <a:pt x="0" y="1"/>
                      </a:cubicBezTo>
                      <a:cubicBezTo>
                        <a:pt x="1" y="4"/>
                        <a:pt x="4" y="4"/>
                        <a:pt x="6" y="6"/>
                      </a:cubicBezTo>
                      <a:cubicBezTo>
                        <a:pt x="9" y="7"/>
                        <a:pt x="11" y="9"/>
                        <a:pt x="14" y="10"/>
                      </a:cubicBezTo>
                      <a:cubicBezTo>
                        <a:pt x="15" y="10"/>
                        <a:pt x="17" y="9"/>
                        <a:pt x="17" y="8"/>
                      </a:cubicBezTo>
                      <a:cubicBezTo>
                        <a:pt x="18" y="6"/>
                        <a:pt x="17" y="4"/>
                        <a:pt x="15" y="3"/>
                      </a:cubicBezTo>
                      <a:cubicBezTo>
                        <a:pt x="12" y="1"/>
                        <a:pt x="7" y="0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8" name="Freeform 3453"/>
                <p:cNvSpPr>
                  <a:spLocks noChangeAspect="1"/>
                </p:cNvSpPr>
                <p:nvPr/>
              </p:nvSpPr>
              <p:spPr bwMode="auto">
                <a:xfrm>
                  <a:off x="8272463" y="1928813"/>
                  <a:ext cx="77788" cy="42863"/>
                </a:xfrm>
                <a:custGeom>
                  <a:avLst/>
                  <a:gdLst>
                    <a:gd name="T0" fmla="*/ 6 w 41"/>
                    <a:gd name="T1" fmla="*/ 4 h 22"/>
                    <a:gd name="T2" fmla="*/ 0 w 41"/>
                    <a:gd name="T3" fmla="*/ 15 h 22"/>
                    <a:gd name="T4" fmla="*/ 7 w 41"/>
                    <a:gd name="T5" fmla="*/ 26 h 22"/>
                    <a:gd name="T6" fmla="*/ 14 w 41"/>
                    <a:gd name="T7" fmla="*/ 22 h 22"/>
                    <a:gd name="T8" fmla="*/ 25 w 41"/>
                    <a:gd name="T9" fmla="*/ 20 h 22"/>
                    <a:gd name="T10" fmla="*/ 37 w 41"/>
                    <a:gd name="T11" fmla="*/ 20 h 22"/>
                    <a:gd name="T12" fmla="*/ 47 w 41"/>
                    <a:gd name="T13" fmla="*/ 17 h 22"/>
                    <a:gd name="T14" fmla="*/ 47 w 41"/>
                    <a:gd name="T15" fmla="*/ 10 h 22"/>
                    <a:gd name="T16" fmla="*/ 31 w 41"/>
                    <a:gd name="T17" fmla="*/ 2 h 22"/>
                    <a:gd name="T18" fmla="*/ 25 w 41"/>
                    <a:gd name="T19" fmla="*/ 0 h 22"/>
                    <a:gd name="T20" fmla="*/ 17 w 41"/>
                    <a:gd name="T21" fmla="*/ 2 h 22"/>
                    <a:gd name="T22" fmla="*/ 6 w 41"/>
                    <a:gd name="T23" fmla="*/ 4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1"/>
                    <a:gd name="T37" fmla="*/ 0 h 22"/>
                    <a:gd name="T38" fmla="*/ 41 w 41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1" h="22">
                      <a:moveTo>
                        <a:pt x="5" y="3"/>
                      </a:moveTo>
                      <a:cubicBezTo>
                        <a:pt x="4" y="6"/>
                        <a:pt x="1" y="9"/>
                        <a:pt x="0" y="12"/>
                      </a:cubicBezTo>
                      <a:cubicBezTo>
                        <a:pt x="1" y="15"/>
                        <a:pt x="3" y="18"/>
                        <a:pt x="6" y="21"/>
                      </a:cubicBezTo>
                      <a:cubicBezTo>
                        <a:pt x="8" y="22"/>
                        <a:pt x="10" y="19"/>
                        <a:pt x="12" y="18"/>
                      </a:cubicBezTo>
                      <a:cubicBezTo>
                        <a:pt x="15" y="17"/>
                        <a:pt x="18" y="16"/>
                        <a:pt x="21" y="16"/>
                      </a:cubicBezTo>
                      <a:cubicBezTo>
                        <a:pt x="24" y="16"/>
                        <a:pt x="27" y="16"/>
                        <a:pt x="31" y="16"/>
                      </a:cubicBezTo>
                      <a:cubicBezTo>
                        <a:pt x="34" y="15"/>
                        <a:pt x="37" y="16"/>
                        <a:pt x="39" y="14"/>
                      </a:cubicBezTo>
                      <a:cubicBezTo>
                        <a:pt x="41" y="13"/>
                        <a:pt x="41" y="9"/>
                        <a:pt x="39" y="8"/>
                      </a:cubicBezTo>
                      <a:cubicBezTo>
                        <a:pt x="36" y="5"/>
                        <a:pt x="31" y="4"/>
                        <a:pt x="26" y="2"/>
                      </a:cubicBezTo>
                      <a:cubicBezTo>
                        <a:pt x="24" y="1"/>
                        <a:pt x="23" y="0"/>
                        <a:pt x="21" y="0"/>
                      </a:cubicBezTo>
                      <a:cubicBezTo>
                        <a:pt x="18" y="0"/>
                        <a:pt x="16" y="1"/>
                        <a:pt x="14" y="2"/>
                      </a:cubicBezTo>
                      <a:cubicBezTo>
                        <a:pt x="11" y="2"/>
                        <a:pt x="8" y="2"/>
                        <a:pt x="5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9" name="Freeform 3454"/>
                <p:cNvSpPr>
                  <a:spLocks noChangeAspect="1"/>
                </p:cNvSpPr>
                <p:nvPr/>
              </p:nvSpPr>
              <p:spPr bwMode="auto">
                <a:xfrm>
                  <a:off x="8234363" y="2544763"/>
                  <a:ext cx="30163" cy="28575"/>
                </a:xfrm>
                <a:custGeom>
                  <a:avLst/>
                  <a:gdLst>
                    <a:gd name="T0" fmla="*/ 4 w 16"/>
                    <a:gd name="T1" fmla="*/ 0 h 15"/>
                    <a:gd name="T2" fmla="*/ 8 w 16"/>
                    <a:gd name="T3" fmla="*/ 1 h 15"/>
                    <a:gd name="T4" fmla="*/ 8 w 16"/>
                    <a:gd name="T5" fmla="*/ 5 h 15"/>
                    <a:gd name="T6" fmla="*/ 19 w 16"/>
                    <a:gd name="T7" fmla="*/ 14 h 15"/>
                    <a:gd name="T8" fmla="*/ 18 w 16"/>
                    <a:gd name="T9" fmla="*/ 17 h 15"/>
                    <a:gd name="T10" fmla="*/ 8 w 16"/>
                    <a:gd name="T11" fmla="*/ 10 h 15"/>
                    <a:gd name="T12" fmla="*/ 0 w 16"/>
                    <a:gd name="T13" fmla="*/ 4 h 15"/>
                    <a:gd name="T14" fmla="*/ 4 w 16"/>
                    <a:gd name="T15" fmla="*/ 0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6"/>
                    <a:gd name="T25" fmla="*/ 0 h 15"/>
                    <a:gd name="T26" fmla="*/ 16 w 16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6" h="15">
                      <a:moveTo>
                        <a:pt x="3" y="0"/>
                      </a:moveTo>
                      <a:cubicBezTo>
                        <a:pt x="4" y="0"/>
                        <a:pt x="6" y="0"/>
                        <a:pt x="7" y="1"/>
                      </a:cubicBezTo>
                      <a:cubicBezTo>
                        <a:pt x="7" y="2"/>
                        <a:pt x="6" y="3"/>
                        <a:pt x="7" y="4"/>
                      </a:cubicBezTo>
                      <a:cubicBezTo>
                        <a:pt x="9" y="7"/>
                        <a:pt x="13" y="9"/>
                        <a:pt x="16" y="12"/>
                      </a:cubicBezTo>
                      <a:cubicBezTo>
                        <a:pt x="16" y="13"/>
                        <a:pt x="16" y="15"/>
                        <a:pt x="15" y="14"/>
                      </a:cubicBezTo>
                      <a:cubicBezTo>
                        <a:pt x="12" y="13"/>
                        <a:pt x="10" y="10"/>
                        <a:pt x="7" y="8"/>
                      </a:cubicBezTo>
                      <a:cubicBezTo>
                        <a:pt x="5" y="6"/>
                        <a:pt x="2" y="6"/>
                        <a:pt x="0" y="3"/>
                      </a:cubicBezTo>
                      <a:cubicBezTo>
                        <a:pt x="0" y="2"/>
                        <a:pt x="2" y="1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0" name="Freeform 3455"/>
                <p:cNvSpPr>
                  <a:spLocks noChangeAspect="1"/>
                </p:cNvSpPr>
                <p:nvPr/>
              </p:nvSpPr>
              <p:spPr bwMode="auto">
                <a:xfrm>
                  <a:off x="8277225" y="2565400"/>
                  <a:ext cx="17463" cy="12700"/>
                </a:xfrm>
                <a:custGeom>
                  <a:avLst/>
                  <a:gdLst>
                    <a:gd name="T0" fmla="*/ 4 w 9"/>
                    <a:gd name="T1" fmla="*/ 0 h 7"/>
                    <a:gd name="T2" fmla="*/ 0 w 9"/>
                    <a:gd name="T3" fmla="*/ 2 h 7"/>
                    <a:gd name="T4" fmla="*/ 9 w 9"/>
                    <a:gd name="T5" fmla="*/ 7 h 7"/>
                    <a:gd name="T6" fmla="*/ 11 w 9"/>
                    <a:gd name="T7" fmla="*/ 6 h 7"/>
                    <a:gd name="T8" fmla="*/ 4 w 9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7"/>
                    <a:gd name="T17" fmla="*/ 9 w 9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7">
                      <a:moveTo>
                        <a:pt x="3" y="0"/>
                      </a:move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2" y="4"/>
                        <a:pt x="5" y="5"/>
                        <a:pt x="7" y="6"/>
                      </a:cubicBezTo>
                      <a:cubicBezTo>
                        <a:pt x="8" y="7"/>
                        <a:pt x="9" y="6"/>
                        <a:pt x="9" y="5"/>
                      </a:cubicBezTo>
                      <a:cubicBezTo>
                        <a:pt x="7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1" name="Freeform 3456"/>
                <p:cNvSpPr>
                  <a:spLocks noChangeAspect="1"/>
                </p:cNvSpPr>
                <p:nvPr/>
              </p:nvSpPr>
              <p:spPr bwMode="auto">
                <a:xfrm>
                  <a:off x="8053388" y="2706688"/>
                  <a:ext cx="19050" cy="26988"/>
                </a:xfrm>
                <a:custGeom>
                  <a:avLst/>
                  <a:gdLst>
                    <a:gd name="T0" fmla="*/ 11 w 10"/>
                    <a:gd name="T1" fmla="*/ 0 h 14"/>
                    <a:gd name="T2" fmla="*/ 7 w 10"/>
                    <a:gd name="T3" fmla="*/ 0 h 14"/>
                    <a:gd name="T4" fmla="*/ 4 w 10"/>
                    <a:gd name="T5" fmla="*/ 9 h 14"/>
                    <a:gd name="T6" fmla="*/ 0 w 10"/>
                    <a:gd name="T7" fmla="*/ 11 h 14"/>
                    <a:gd name="T8" fmla="*/ 4 w 10"/>
                    <a:gd name="T9" fmla="*/ 17 h 14"/>
                    <a:gd name="T10" fmla="*/ 10 w 10"/>
                    <a:gd name="T11" fmla="*/ 10 h 14"/>
                    <a:gd name="T12" fmla="*/ 12 w 10"/>
                    <a:gd name="T13" fmla="*/ 5 h 14"/>
                    <a:gd name="T14" fmla="*/ 11 w 10"/>
                    <a:gd name="T15" fmla="*/ 0 h 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0"/>
                    <a:gd name="T25" fmla="*/ 0 h 14"/>
                    <a:gd name="T26" fmla="*/ 10 w 10"/>
                    <a:gd name="T27" fmla="*/ 14 h 1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0" h="14">
                      <a:moveTo>
                        <a:pt x="9" y="0"/>
                      </a:move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2"/>
                        <a:pt x="5" y="5"/>
                        <a:pt x="3" y="7"/>
                      </a:cubicBezTo>
                      <a:cubicBezTo>
                        <a:pt x="3" y="8"/>
                        <a:pt x="0" y="8"/>
                        <a:pt x="0" y="9"/>
                      </a:cubicBezTo>
                      <a:cubicBezTo>
                        <a:pt x="0" y="11"/>
                        <a:pt x="1" y="14"/>
                        <a:pt x="3" y="14"/>
                      </a:cubicBezTo>
                      <a:cubicBezTo>
                        <a:pt x="6" y="13"/>
                        <a:pt x="6" y="10"/>
                        <a:pt x="8" y="8"/>
                      </a:cubicBezTo>
                      <a:cubicBezTo>
                        <a:pt x="9" y="6"/>
                        <a:pt x="10" y="5"/>
                        <a:pt x="10" y="4"/>
                      </a:cubicBezTo>
                      <a:cubicBezTo>
                        <a:pt x="10" y="2"/>
                        <a:pt x="10" y="1"/>
                        <a:pt x="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2" name="Freeform 3457"/>
                <p:cNvSpPr>
                  <a:spLocks noChangeAspect="1"/>
                </p:cNvSpPr>
                <p:nvPr/>
              </p:nvSpPr>
              <p:spPr bwMode="auto">
                <a:xfrm>
                  <a:off x="7916863" y="2876550"/>
                  <a:ext cx="38100" cy="38100"/>
                </a:xfrm>
                <a:custGeom>
                  <a:avLst/>
                  <a:gdLst>
                    <a:gd name="T0" fmla="*/ 23 w 20"/>
                    <a:gd name="T1" fmla="*/ 0 h 20"/>
                    <a:gd name="T2" fmla="*/ 23 w 20"/>
                    <a:gd name="T3" fmla="*/ 4 h 20"/>
                    <a:gd name="T4" fmla="*/ 19 w 20"/>
                    <a:gd name="T5" fmla="*/ 4 h 20"/>
                    <a:gd name="T6" fmla="*/ 12 w 20"/>
                    <a:gd name="T7" fmla="*/ 12 h 20"/>
                    <a:gd name="T8" fmla="*/ 8 w 20"/>
                    <a:gd name="T9" fmla="*/ 13 h 20"/>
                    <a:gd name="T10" fmla="*/ 1 w 20"/>
                    <a:gd name="T11" fmla="*/ 24 h 20"/>
                    <a:gd name="T12" fmla="*/ 0 w 20"/>
                    <a:gd name="T13" fmla="*/ 20 h 20"/>
                    <a:gd name="T14" fmla="*/ 5 w 20"/>
                    <a:gd name="T15" fmla="*/ 14 h 20"/>
                    <a:gd name="T16" fmla="*/ 10 w 20"/>
                    <a:gd name="T17" fmla="*/ 4 h 20"/>
                    <a:gd name="T18" fmla="*/ 16 w 20"/>
                    <a:gd name="T19" fmla="*/ 6 h 20"/>
                    <a:gd name="T20" fmla="*/ 23 w 20"/>
                    <a:gd name="T21" fmla="*/ 0 h 2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0"/>
                    <a:gd name="T34" fmla="*/ 0 h 20"/>
                    <a:gd name="T35" fmla="*/ 20 w 20"/>
                    <a:gd name="T36" fmla="*/ 20 h 2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0" h="20">
                      <a:moveTo>
                        <a:pt x="19" y="0"/>
                      </a:moveTo>
                      <a:cubicBezTo>
                        <a:pt x="20" y="0"/>
                        <a:pt x="20" y="2"/>
                        <a:pt x="19" y="3"/>
                      </a:cubicBezTo>
                      <a:cubicBezTo>
                        <a:pt x="19" y="4"/>
                        <a:pt x="17" y="3"/>
                        <a:pt x="16" y="3"/>
                      </a:cubicBezTo>
                      <a:cubicBezTo>
                        <a:pt x="14" y="5"/>
                        <a:pt x="12" y="8"/>
                        <a:pt x="10" y="10"/>
                      </a:cubicBezTo>
                      <a:cubicBezTo>
                        <a:pt x="9" y="11"/>
                        <a:pt x="8" y="10"/>
                        <a:pt x="7" y="11"/>
                      </a:cubicBezTo>
                      <a:cubicBezTo>
                        <a:pt x="5" y="13"/>
                        <a:pt x="4" y="17"/>
                        <a:pt x="1" y="20"/>
                      </a:cubicBezTo>
                      <a:cubicBezTo>
                        <a:pt x="0" y="20"/>
                        <a:pt x="0" y="18"/>
                        <a:pt x="0" y="17"/>
                      </a:cubicBezTo>
                      <a:cubicBezTo>
                        <a:pt x="1" y="15"/>
                        <a:pt x="3" y="13"/>
                        <a:pt x="4" y="12"/>
                      </a:cubicBezTo>
                      <a:cubicBezTo>
                        <a:pt x="5" y="9"/>
                        <a:pt x="5" y="5"/>
                        <a:pt x="8" y="3"/>
                      </a:cubicBezTo>
                      <a:cubicBezTo>
                        <a:pt x="9" y="2"/>
                        <a:pt x="12" y="5"/>
                        <a:pt x="13" y="5"/>
                      </a:cubicBezTo>
                      <a:cubicBezTo>
                        <a:pt x="16" y="4"/>
                        <a:pt x="16" y="0"/>
                        <a:pt x="1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3" name="Freeform 3458"/>
                <p:cNvSpPr>
                  <a:spLocks noChangeAspect="1"/>
                </p:cNvSpPr>
                <p:nvPr/>
              </p:nvSpPr>
              <p:spPr bwMode="auto">
                <a:xfrm>
                  <a:off x="7888288" y="2909888"/>
                  <a:ext cx="22225" cy="25400"/>
                </a:xfrm>
                <a:custGeom>
                  <a:avLst/>
                  <a:gdLst>
                    <a:gd name="T0" fmla="*/ 9 w 11"/>
                    <a:gd name="T1" fmla="*/ 1 h 13"/>
                    <a:gd name="T2" fmla="*/ 14 w 11"/>
                    <a:gd name="T3" fmla="*/ 2 h 13"/>
                    <a:gd name="T4" fmla="*/ 10 w 11"/>
                    <a:gd name="T5" fmla="*/ 7 h 13"/>
                    <a:gd name="T6" fmla="*/ 4 w 11"/>
                    <a:gd name="T7" fmla="*/ 16 h 13"/>
                    <a:gd name="T8" fmla="*/ 0 w 11"/>
                    <a:gd name="T9" fmla="*/ 14 h 13"/>
                    <a:gd name="T10" fmla="*/ 8 w 11"/>
                    <a:gd name="T11" fmla="*/ 4 h 13"/>
                    <a:gd name="T12" fmla="*/ 9 w 11"/>
                    <a:gd name="T13" fmla="*/ 1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"/>
                    <a:gd name="T22" fmla="*/ 0 h 13"/>
                    <a:gd name="T23" fmla="*/ 11 w 11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" h="13">
                      <a:moveTo>
                        <a:pt x="7" y="1"/>
                      </a:moveTo>
                      <a:cubicBezTo>
                        <a:pt x="9" y="0"/>
                        <a:pt x="11" y="1"/>
                        <a:pt x="11" y="2"/>
                      </a:cubicBezTo>
                      <a:cubicBezTo>
                        <a:pt x="11" y="4"/>
                        <a:pt x="9" y="4"/>
                        <a:pt x="8" y="6"/>
                      </a:cubicBezTo>
                      <a:cubicBezTo>
                        <a:pt x="6" y="8"/>
                        <a:pt x="5" y="11"/>
                        <a:pt x="3" y="13"/>
                      </a:cubicBezTo>
                      <a:cubicBezTo>
                        <a:pt x="2" y="13"/>
                        <a:pt x="0" y="12"/>
                        <a:pt x="0" y="11"/>
                      </a:cubicBezTo>
                      <a:cubicBezTo>
                        <a:pt x="1" y="8"/>
                        <a:pt x="4" y="6"/>
                        <a:pt x="6" y="3"/>
                      </a:cubicBezTo>
                      <a:cubicBezTo>
                        <a:pt x="6" y="2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4" name="Freeform 3459"/>
                <p:cNvSpPr>
                  <a:spLocks noChangeAspect="1"/>
                </p:cNvSpPr>
                <p:nvPr/>
              </p:nvSpPr>
              <p:spPr bwMode="auto">
                <a:xfrm>
                  <a:off x="7721600" y="2578100"/>
                  <a:ext cx="20638" cy="25400"/>
                </a:xfrm>
                <a:custGeom>
                  <a:avLst/>
                  <a:gdLst>
                    <a:gd name="T0" fmla="*/ 6 w 11"/>
                    <a:gd name="T1" fmla="*/ 1 h 13"/>
                    <a:gd name="T2" fmla="*/ 8 w 11"/>
                    <a:gd name="T3" fmla="*/ 7 h 13"/>
                    <a:gd name="T4" fmla="*/ 12 w 11"/>
                    <a:gd name="T5" fmla="*/ 7 h 13"/>
                    <a:gd name="T6" fmla="*/ 12 w 11"/>
                    <a:gd name="T7" fmla="*/ 15 h 13"/>
                    <a:gd name="T8" fmla="*/ 7 w 11"/>
                    <a:gd name="T9" fmla="*/ 15 h 13"/>
                    <a:gd name="T10" fmla="*/ 7 w 11"/>
                    <a:gd name="T11" fmla="*/ 10 h 13"/>
                    <a:gd name="T12" fmla="*/ 0 w 11"/>
                    <a:gd name="T13" fmla="*/ 4 h 13"/>
                    <a:gd name="T14" fmla="*/ 4 w 11"/>
                    <a:gd name="T15" fmla="*/ 4 h 13"/>
                    <a:gd name="T16" fmla="*/ 6 w 11"/>
                    <a:gd name="T17" fmla="*/ 1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5" y="1"/>
                      </a:moveTo>
                      <a:cubicBezTo>
                        <a:pt x="7" y="2"/>
                        <a:pt x="6" y="4"/>
                        <a:pt x="7" y="6"/>
                      </a:cubicBezTo>
                      <a:cubicBezTo>
                        <a:pt x="7" y="6"/>
                        <a:pt x="9" y="5"/>
                        <a:pt x="10" y="6"/>
                      </a:cubicBezTo>
                      <a:cubicBezTo>
                        <a:pt x="11" y="8"/>
                        <a:pt x="11" y="11"/>
                        <a:pt x="10" y="12"/>
                      </a:cubicBezTo>
                      <a:cubicBezTo>
                        <a:pt x="9" y="13"/>
                        <a:pt x="7" y="12"/>
                        <a:pt x="6" y="12"/>
                      </a:cubicBezTo>
                      <a:cubicBezTo>
                        <a:pt x="6" y="11"/>
                        <a:pt x="7" y="9"/>
                        <a:pt x="6" y="8"/>
                      </a:cubicBezTo>
                      <a:cubicBezTo>
                        <a:pt x="5" y="6"/>
                        <a:pt x="1" y="5"/>
                        <a:pt x="0" y="3"/>
                      </a:cubicBezTo>
                      <a:cubicBezTo>
                        <a:pt x="0" y="2"/>
                        <a:pt x="2" y="3"/>
                        <a:pt x="3" y="3"/>
                      </a:cubicBezTo>
                      <a:cubicBezTo>
                        <a:pt x="4" y="2"/>
                        <a:pt x="5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5" name="Freeform 3460"/>
                <p:cNvSpPr>
                  <a:spLocks noChangeAspect="1"/>
                </p:cNvSpPr>
                <p:nvPr/>
              </p:nvSpPr>
              <p:spPr bwMode="auto">
                <a:xfrm>
                  <a:off x="7723188" y="2605088"/>
                  <a:ext cx="111125" cy="263525"/>
                </a:xfrm>
                <a:custGeom>
                  <a:avLst/>
                  <a:gdLst>
                    <a:gd name="T0" fmla="*/ 13 w 58"/>
                    <a:gd name="T1" fmla="*/ 1 h 138"/>
                    <a:gd name="T2" fmla="*/ 22 w 58"/>
                    <a:gd name="T3" fmla="*/ 18 h 138"/>
                    <a:gd name="T4" fmla="*/ 27 w 58"/>
                    <a:gd name="T5" fmla="*/ 31 h 138"/>
                    <a:gd name="T6" fmla="*/ 29 w 58"/>
                    <a:gd name="T7" fmla="*/ 47 h 138"/>
                    <a:gd name="T8" fmla="*/ 31 w 58"/>
                    <a:gd name="T9" fmla="*/ 45 h 138"/>
                    <a:gd name="T10" fmla="*/ 46 w 58"/>
                    <a:gd name="T11" fmla="*/ 73 h 138"/>
                    <a:gd name="T12" fmla="*/ 60 w 58"/>
                    <a:gd name="T13" fmla="*/ 93 h 138"/>
                    <a:gd name="T14" fmla="*/ 65 w 58"/>
                    <a:gd name="T15" fmla="*/ 103 h 138"/>
                    <a:gd name="T16" fmla="*/ 70 w 58"/>
                    <a:gd name="T17" fmla="*/ 106 h 138"/>
                    <a:gd name="T18" fmla="*/ 69 w 58"/>
                    <a:gd name="T19" fmla="*/ 111 h 138"/>
                    <a:gd name="T20" fmla="*/ 68 w 58"/>
                    <a:gd name="T21" fmla="*/ 108 h 138"/>
                    <a:gd name="T22" fmla="*/ 63 w 58"/>
                    <a:gd name="T23" fmla="*/ 103 h 138"/>
                    <a:gd name="T24" fmla="*/ 57 w 58"/>
                    <a:gd name="T25" fmla="*/ 96 h 138"/>
                    <a:gd name="T26" fmla="*/ 47 w 58"/>
                    <a:gd name="T27" fmla="*/ 93 h 138"/>
                    <a:gd name="T28" fmla="*/ 41 w 58"/>
                    <a:gd name="T29" fmla="*/ 97 h 138"/>
                    <a:gd name="T30" fmla="*/ 41 w 58"/>
                    <a:gd name="T31" fmla="*/ 118 h 138"/>
                    <a:gd name="T32" fmla="*/ 40 w 58"/>
                    <a:gd name="T33" fmla="*/ 124 h 138"/>
                    <a:gd name="T34" fmla="*/ 51 w 58"/>
                    <a:gd name="T35" fmla="*/ 132 h 138"/>
                    <a:gd name="T36" fmla="*/ 56 w 58"/>
                    <a:gd name="T37" fmla="*/ 144 h 138"/>
                    <a:gd name="T38" fmla="*/ 62 w 58"/>
                    <a:gd name="T39" fmla="*/ 147 h 138"/>
                    <a:gd name="T40" fmla="*/ 64 w 58"/>
                    <a:gd name="T41" fmla="*/ 158 h 138"/>
                    <a:gd name="T42" fmla="*/ 63 w 58"/>
                    <a:gd name="T43" fmla="*/ 159 h 138"/>
                    <a:gd name="T44" fmla="*/ 60 w 58"/>
                    <a:gd name="T45" fmla="*/ 153 h 138"/>
                    <a:gd name="T46" fmla="*/ 52 w 58"/>
                    <a:gd name="T47" fmla="*/ 150 h 138"/>
                    <a:gd name="T48" fmla="*/ 49 w 58"/>
                    <a:gd name="T49" fmla="*/ 153 h 138"/>
                    <a:gd name="T50" fmla="*/ 48 w 58"/>
                    <a:gd name="T51" fmla="*/ 164 h 138"/>
                    <a:gd name="T52" fmla="*/ 46 w 58"/>
                    <a:gd name="T53" fmla="*/ 165 h 138"/>
                    <a:gd name="T54" fmla="*/ 42 w 58"/>
                    <a:gd name="T55" fmla="*/ 156 h 138"/>
                    <a:gd name="T56" fmla="*/ 40 w 58"/>
                    <a:gd name="T57" fmla="*/ 150 h 138"/>
                    <a:gd name="T58" fmla="*/ 40 w 58"/>
                    <a:gd name="T59" fmla="*/ 141 h 138"/>
                    <a:gd name="T60" fmla="*/ 35 w 58"/>
                    <a:gd name="T61" fmla="*/ 132 h 138"/>
                    <a:gd name="T62" fmla="*/ 35 w 58"/>
                    <a:gd name="T63" fmla="*/ 120 h 138"/>
                    <a:gd name="T64" fmla="*/ 28 w 58"/>
                    <a:gd name="T65" fmla="*/ 113 h 138"/>
                    <a:gd name="T66" fmla="*/ 28 w 58"/>
                    <a:gd name="T67" fmla="*/ 107 h 138"/>
                    <a:gd name="T68" fmla="*/ 27 w 58"/>
                    <a:gd name="T69" fmla="*/ 91 h 138"/>
                    <a:gd name="T70" fmla="*/ 19 w 58"/>
                    <a:gd name="T71" fmla="*/ 61 h 138"/>
                    <a:gd name="T72" fmla="*/ 19 w 58"/>
                    <a:gd name="T73" fmla="*/ 52 h 138"/>
                    <a:gd name="T74" fmla="*/ 10 w 58"/>
                    <a:gd name="T75" fmla="*/ 42 h 138"/>
                    <a:gd name="T76" fmla="*/ 8 w 58"/>
                    <a:gd name="T77" fmla="*/ 38 h 138"/>
                    <a:gd name="T78" fmla="*/ 5 w 58"/>
                    <a:gd name="T79" fmla="*/ 36 h 138"/>
                    <a:gd name="T80" fmla="*/ 4 w 58"/>
                    <a:gd name="T81" fmla="*/ 18 h 138"/>
                    <a:gd name="T82" fmla="*/ 0 w 58"/>
                    <a:gd name="T83" fmla="*/ 7 h 138"/>
                    <a:gd name="T84" fmla="*/ 4 w 58"/>
                    <a:gd name="T85" fmla="*/ 4 h 138"/>
                    <a:gd name="T86" fmla="*/ 8 w 58"/>
                    <a:gd name="T87" fmla="*/ 7 h 138"/>
                    <a:gd name="T88" fmla="*/ 10 w 58"/>
                    <a:gd name="T89" fmla="*/ 1 h 138"/>
                    <a:gd name="T90" fmla="*/ 13 w 58"/>
                    <a:gd name="T91" fmla="*/ 1 h 13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8"/>
                    <a:gd name="T139" fmla="*/ 0 h 138"/>
                    <a:gd name="T140" fmla="*/ 58 w 58"/>
                    <a:gd name="T141" fmla="*/ 138 h 13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8" h="138">
                      <a:moveTo>
                        <a:pt x="11" y="1"/>
                      </a:moveTo>
                      <a:cubicBezTo>
                        <a:pt x="14" y="5"/>
                        <a:pt x="16" y="10"/>
                        <a:pt x="18" y="15"/>
                      </a:cubicBezTo>
                      <a:cubicBezTo>
                        <a:pt x="19" y="19"/>
                        <a:pt x="21" y="22"/>
                        <a:pt x="22" y="26"/>
                      </a:cubicBezTo>
                      <a:cubicBezTo>
                        <a:pt x="23" y="30"/>
                        <a:pt x="22" y="35"/>
                        <a:pt x="24" y="39"/>
                      </a:cubicBezTo>
                      <a:cubicBezTo>
                        <a:pt x="24" y="39"/>
                        <a:pt x="25" y="36"/>
                        <a:pt x="26" y="37"/>
                      </a:cubicBezTo>
                      <a:cubicBezTo>
                        <a:pt x="31" y="44"/>
                        <a:pt x="34" y="53"/>
                        <a:pt x="38" y="61"/>
                      </a:cubicBezTo>
                      <a:cubicBezTo>
                        <a:pt x="41" y="66"/>
                        <a:pt x="46" y="71"/>
                        <a:pt x="50" y="77"/>
                      </a:cubicBezTo>
                      <a:cubicBezTo>
                        <a:pt x="51" y="80"/>
                        <a:pt x="52" y="83"/>
                        <a:pt x="54" y="86"/>
                      </a:cubicBezTo>
                      <a:cubicBezTo>
                        <a:pt x="55" y="87"/>
                        <a:pt x="57" y="86"/>
                        <a:pt x="58" y="88"/>
                      </a:cubicBezTo>
                      <a:cubicBezTo>
                        <a:pt x="58" y="89"/>
                        <a:pt x="58" y="91"/>
                        <a:pt x="57" y="92"/>
                      </a:cubicBezTo>
                      <a:cubicBezTo>
                        <a:pt x="57" y="92"/>
                        <a:pt x="56" y="90"/>
                        <a:pt x="56" y="90"/>
                      </a:cubicBezTo>
                      <a:cubicBezTo>
                        <a:pt x="55" y="88"/>
                        <a:pt x="53" y="87"/>
                        <a:pt x="52" y="86"/>
                      </a:cubicBezTo>
                      <a:cubicBezTo>
                        <a:pt x="50" y="84"/>
                        <a:pt x="49" y="81"/>
                        <a:pt x="47" y="80"/>
                      </a:cubicBezTo>
                      <a:cubicBezTo>
                        <a:pt x="45" y="78"/>
                        <a:pt x="42" y="77"/>
                        <a:pt x="39" y="77"/>
                      </a:cubicBezTo>
                      <a:cubicBezTo>
                        <a:pt x="37" y="78"/>
                        <a:pt x="35" y="79"/>
                        <a:pt x="34" y="81"/>
                      </a:cubicBezTo>
                      <a:cubicBezTo>
                        <a:pt x="33" y="86"/>
                        <a:pt x="34" y="92"/>
                        <a:pt x="34" y="98"/>
                      </a:cubicBezTo>
                      <a:cubicBezTo>
                        <a:pt x="33" y="99"/>
                        <a:pt x="32" y="101"/>
                        <a:pt x="33" y="103"/>
                      </a:cubicBezTo>
                      <a:cubicBezTo>
                        <a:pt x="35" y="106"/>
                        <a:pt x="40" y="107"/>
                        <a:pt x="42" y="110"/>
                      </a:cubicBezTo>
                      <a:cubicBezTo>
                        <a:pt x="44" y="112"/>
                        <a:pt x="44" y="117"/>
                        <a:pt x="46" y="120"/>
                      </a:cubicBezTo>
                      <a:cubicBezTo>
                        <a:pt x="47" y="121"/>
                        <a:pt x="50" y="120"/>
                        <a:pt x="51" y="122"/>
                      </a:cubicBezTo>
                      <a:cubicBezTo>
                        <a:pt x="52" y="124"/>
                        <a:pt x="53" y="128"/>
                        <a:pt x="53" y="131"/>
                      </a:cubicBezTo>
                      <a:cubicBezTo>
                        <a:pt x="53" y="132"/>
                        <a:pt x="52" y="132"/>
                        <a:pt x="52" y="132"/>
                      </a:cubicBezTo>
                      <a:cubicBezTo>
                        <a:pt x="51" y="131"/>
                        <a:pt x="51" y="128"/>
                        <a:pt x="50" y="127"/>
                      </a:cubicBezTo>
                      <a:cubicBezTo>
                        <a:pt x="48" y="125"/>
                        <a:pt x="46" y="125"/>
                        <a:pt x="43" y="125"/>
                      </a:cubicBezTo>
                      <a:cubicBezTo>
                        <a:pt x="42" y="125"/>
                        <a:pt x="41" y="126"/>
                        <a:pt x="41" y="127"/>
                      </a:cubicBezTo>
                      <a:cubicBezTo>
                        <a:pt x="40" y="130"/>
                        <a:pt x="40" y="133"/>
                        <a:pt x="40" y="136"/>
                      </a:cubicBezTo>
                      <a:cubicBezTo>
                        <a:pt x="39" y="136"/>
                        <a:pt x="38" y="138"/>
                        <a:pt x="38" y="137"/>
                      </a:cubicBezTo>
                      <a:cubicBezTo>
                        <a:pt x="36" y="135"/>
                        <a:pt x="36" y="133"/>
                        <a:pt x="35" y="130"/>
                      </a:cubicBezTo>
                      <a:cubicBezTo>
                        <a:pt x="34" y="129"/>
                        <a:pt x="33" y="127"/>
                        <a:pt x="33" y="125"/>
                      </a:cubicBezTo>
                      <a:cubicBezTo>
                        <a:pt x="32" y="122"/>
                        <a:pt x="33" y="120"/>
                        <a:pt x="33" y="117"/>
                      </a:cubicBezTo>
                      <a:cubicBezTo>
                        <a:pt x="32" y="115"/>
                        <a:pt x="29" y="113"/>
                        <a:pt x="29" y="110"/>
                      </a:cubicBezTo>
                      <a:cubicBezTo>
                        <a:pt x="28" y="107"/>
                        <a:pt x="30" y="103"/>
                        <a:pt x="29" y="100"/>
                      </a:cubicBezTo>
                      <a:cubicBezTo>
                        <a:pt x="28" y="98"/>
                        <a:pt x="25" y="97"/>
                        <a:pt x="23" y="94"/>
                      </a:cubicBezTo>
                      <a:cubicBezTo>
                        <a:pt x="22" y="93"/>
                        <a:pt x="23" y="91"/>
                        <a:pt x="23" y="89"/>
                      </a:cubicBezTo>
                      <a:cubicBezTo>
                        <a:pt x="22" y="85"/>
                        <a:pt x="23" y="80"/>
                        <a:pt x="22" y="76"/>
                      </a:cubicBezTo>
                      <a:cubicBezTo>
                        <a:pt x="21" y="68"/>
                        <a:pt x="17" y="60"/>
                        <a:pt x="16" y="51"/>
                      </a:cubicBezTo>
                      <a:cubicBezTo>
                        <a:pt x="15" y="49"/>
                        <a:pt x="17" y="46"/>
                        <a:pt x="16" y="43"/>
                      </a:cubicBezTo>
                      <a:cubicBezTo>
                        <a:pt x="14" y="40"/>
                        <a:pt x="10" y="38"/>
                        <a:pt x="8" y="35"/>
                      </a:cubicBezTo>
                      <a:cubicBezTo>
                        <a:pt x="7" y="34"/>
                        <a:pt x="8" y="33"/>
                        <a:pt x="7" y="32"/>
                      </a:cubicBezTo>
                      <a:cubicBezTo>
                        <a:pt x="7" y="31"/>
                        <a:pt x="5" y="31"/>
                        <a:pt x="4" y="30"/>
                      </a:cubicBezTo>
                      <a:cubicBezTo>
                        <a:pt x="3" y="25"/>
                        <a:pt x="4" y="20"/>
                        <a:pt x="3" y="15"/>
                      </a:cubicBezTo>
                      <a:cubicBezTo>
                        <a:pt x="3" y="12"/>
                        <a:pt x="0" y="9"/>
                        <a:pt x="0" y="6"/>
                      </a:cubicBezTo>
                      <a:cubicBezTo>
                        <a:pt x="0" y="5"/>
                        <a:pt x="1" y="3"/>
                        <a:pt x="3" y="3"/>
                      </a:cubicBezTo>
                      <a:cubicBezTo>
                        <a:pt x="4" y="3"/>
                        <a:pt x="5" y="6"/>
                        <a:pt x="7" y="6"/>
                      </a:cubicBezTo>
                      <a:cubicBezTo>
                        <a:pt x="8" y="5"/>
                        <a:pt x="7" y="2"/>
                        <a:pt x="8" y="1"/>
                      </a:cubicBezTo>
                      <a:cubicBezTo>
                        <a:pt x="8" y="0"/>
                        <a:pt x="10" y="0"/>
                        <a:pt x="1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6" name="Freeform 3461"/>
                <p:cNvSpPr>
                  <a:spLocks noChangeAspect="1"/>
                </p:cNvSpPr>
                <p:nvPr/>
              </p:nvSpPr>
              <p:spPr bwMode="auto">
                <a:xfrm>
                  <a:off x="6094413" y="1508125"/>
                  <a:ext cx="30163" cy="14288"/>
                </a:xfrm>
                <a:custGeom>
                  <a:avLst/>
                  <a:gdLst>
                    <a:gd name="T0" fmla="*/ 4 w 16"/>
                    <a:gd name="T1" fmla="*/ 0 h 8"/>
                    <a:gd name="T2" fmla="*/ 1 w 16"/>
                    <a:gd name="T3" fmla="*/ 6 h 8"/>
                    <a:gd name="T4" fmla="*/ 12 w 16"/>
                    <a:gd name="T5" fmla="*/ 9 h 8"/>
                    <a:gd name="T6" fmla="*/ 18 w 16"/>
                    <a:gd name="T7" fmla="*/ 7 h 8"/>
                    <a:gd name="T8" fmla="*/ 15 w 16"/>
                    <a:gd name="T9" fmla="*/ 3 h 8"/>
                    <a:gd name="T10" fmla="*/ 4 w 16"/>
                    <a:gd name="T11" fmla="*/ 0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8"/>
                    <a:gd name="T20" fmla="*/ 16 w 16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8">
                      <a:moveTo>
                        <a:pt x="3" y="0"/>
                      </a:moveTo>
                      <a:cubicBezTo>
                        <a:pt x="1" y="1"/>
                        <a:pt x="0" y="4"/>
                        <a:pt x="1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ubicBezTo>
                        <a:pt x="12" y="8"/>
                        <a:pt x="15" y="8"/>
                        <a:pt x="15" y="6"/>
                      </a:cubicBezTo>
                      <a:cubicBezTo>
                        <a:pt x="16" y="5"/>
                        <a:pt x="14" y="3"/>
                        <a:pt x="13" y="3"/>
                      </a:cubicBezTo>
                      <a:cubicBezTo>
                        <a:pt x="10" y="1"/>
                        <a:pt x="6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7" name="Freeform 3462"/>
                <p:cNvSpPr>
                  <a:spLocks noChangeAspect="1"/>
                </p:cNvSpPr>
                <p:nvPr/>
              </p:nvSpPr>
              <p:spPr bwMode="auto">
                <a:xfrm>
                  <a:off x="5773738" y="1492250"/>
                  <a:ext cx="55563" cy="34925"/>
                </a:xfrm>
                <a:custGeom>
                  <a:avLst/>
                  <a:gdLst>
                    <a:gd name="T0" fmla="*/ 30 w 29"/>
                    <a:gd name="T1" fmla="*/ 2 h 18"/>
                    <a:gd name="T2" fmla="*/ 33 w 29"/>
                    <a:gd name="T3" fmla="*/ 13 h 18"/>
                    <a:gd name="T4" fmla="*/ 21 w 29"/>
                    <a:gd name="T5" fmla="*/ 18 h 18"/>
                    <a:gd name="T6" fmla="*/ 7 w 29"/>
                    <a:gd name="T7" fmla="*/ 21 h 18"/>
                    <a:gd name="T8" fmla="*/ 1 w 29"/>
                    <a:gd name="T9" fmla="*/ 13 h 18"/>
                    <a:gd name="T10" fmla="*/ 11 w 29"/>
                    <a:gd name="T11" fmla="*/ 10 h 18"/>
                    <a:gd name="T12" fmla="*/ 21 w 29"/>
                    <a:gd name="T13" fmla="*/ 9 h 18"/>
                    <a:gd name="T14" fmla="*/ 21 w 29"/>
                    <a:gd name="T15" fmla="*/ 2 h 18"/>
                    <a:gd name="T16" fmla="*/ 30 w 29"/>
                    <a:gd name="T17" fmla="*/ 2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18"/>
                    <a:gd name="T29" fmla="*/ 29 w 29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18">
                      <a:moveTo>
                        <a:pt x="25" y="2"/>
                      </a:moveTo>
                      <a:cubicBezTo>
                        <a:pt x="28" y="4"/>
                        <a:pt x="29" y="9"/>
                        <a:pt x="27" y="11"/>
                      </a:cubicBezTo>
                      <a:cubicBezTo>
                        <a:pt x="25" y="14"/>
                        <a:pt x="20" y="14"/>
                        <a:pt x="17" y="15"/>
                      </a:cubicBezTo>
                      <a:cubicBezTo>
                        <a:pt x="13" y="16"/>
                        <a:pt x="10" y="18"/>
                        <a:pt x="6" y="17"/>
                      </a:cubicBezTo>
                      <a:cubicBezTo>
                        <a:pt x="4" y="17"/>
                        <a:pt x="0" y="14"/>
                        <a:pt x="1" y="11"/>
                      </a:cubicBezTo>
                      <a:cubicBezTo>
                        <a:pt x="2" y="9"/>
                        <a:pt x="6" y="9"/>
                        <a:pt x="9" y="8"/>
                      </a:cubicBezTo>
                      <a:cubicBezTo>
                        <a:pt x="12" y="8"/>
                        <a:pt x="15" y="8"/>
                        <a:pt x="17" y="7"/>
                      </a:cubicBezTo>
                      <a:cubicBezTo>
                        <a:pt x="18" y="6"/>
                        <a:pt x="16" y="3"/>
                        <a:pt x="17" y="2"/>
                      </a:cubicBezTo>
                      <a:cubicBezTo>
                        <a:pt x="19" y="1"/>
                        <a:pt x="23" y="0"/>
                        <a:pt x="25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8" name="Freeform 3463"/>
                <p:cNvSpPr>
                  <a:spLocks noChangeAspect="1"/>
                </p:cNvSpPr>
                <p:nvPr/>
              </p:nvSpPr>
              <p:spPr bwMode="auto">
                <a:xfrm>
                  <a:off x="5573713" y="1531938"/>
                  <a:ext cx="34925" cy="15875"/>
                </a:xfrm>
                <a:custGeom>
                  <a:avLst/>
                  <a:gdLst>
                    <a:gd name="T0" fmla="*/ 7 w 18"/>
                    <a:gd name="T1" fmla="*/ 0 h 8"/>
                    <a:gd name="T2" fmla="*/ 21 w 18"/>
                    <a:gd name="T3" fmla="*/ 6 h 8"/>
                    <a:gd name="T4" fmla="*/ 17 w 18"/>
                    <a:gd name="T5" fmla="*/ 10 h 8"/>
                    <a:gd name="T6" fmla="*/ 1 w 18"/>
                    <a:gd name="T7" fmla="*/ 10 h 8"/>
                    <a:gd name="T8" fmla="*/ 1 w 18"/>
                    <a:gd name="T9" fmla="*/ 6 h 8"/>
                    <a:gd name="T10" fmla="*/ 7 w 18"/>
                    <a:gd name="T11" fmla="*/ 0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8"/>
                    <a:gd name="T19" fmla="*/ 0 h 8"/>
                    <a:gd name="T20" fmla="*/ 18 w 18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8" h="8">
                      <a:moveTo>
                        <a:pt x="6" y="0"/>
                      </a:moveTo>
                      <a:cubicBezTo>
                        <a:pt x="10" y="0"/>
                        <a:pt x="14" y="2"/>
                        <a:pt x="17" y="5"/>
                      </a:cubicBezTo>
                      <a:cubicBezTo>
                        <a:pt x="18" y="6"/>
                        <a:pt x="15" y="8"/>
                        <a:pt x="14" y="8"/>
                      </a:cubicBezTo>
                      <a:cubicBezTo>
                        <a:pt x="10" y="8"/>
                        <a:pt x="5" y="8"/>
                        <a:pt x="1" y="8"/>
                      </a:cubicBezTo>
                      <a:cubicBezTo>
                        <a:pt x="0" y="8"/>
                        <a:pt x="0" y="6"/>
                        <a:pt x="1" y="5"/>
                      </a:cubicBezTo>
                      <a:cubicBezTo>
                        <a:pt x="3" y="4"/>
                        <a:pt x="5" y="2"/>
                        <a:pt x="6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9" name="Freeform 3464"/>
                <p:cNvSpPr>
                  <a:spLocks noChangeAspect="1"/>
                </p:cNvSpPr>
                <p:nvPr/>
              </p:nvSpPr>
              <p:spPr bwMode="auto">
                <a:xfrm>
                  <a:off x="5665788" y="1528763"/>
                  <a:ext cx="47625" cy="19050"/>
                </a:xfrm>
                <a:custGeom>
                  <a:avLst/>
                  <a:gdLst>
                    <a:gd name="T0" fmla="*/ 2 w 25"/>
                    <a:gd name="T1" fmla="*/ 1 h 10"/>
                    <a:gd name="T2" fmla="*/ 23 w 25"/>
                    <a:gd name="T3" fmla="*/ 1 h 10"/>
                    <a:gd name="T4" fmla="*/ 29 w 25"/>
                    <a:gd name="T5" fmla="*/ 6 h 10"/>
                    <a:gd name="T6" fmla="*/ 20 w 25"/>
                    <a:gd name="T7" fmla="*/ 6 h 10"/>
                    <a:gd name="T8" fmla="*/ 20 w 25"/>
                    <a:gd name="T9" fmla="*/ 11 h 10"/>
                    <a:gd name="T10" fmla="*/ 12 w 25"/>
                    <a:gd name="T11" fmla="*/ 12 h 10"/>
                    <a:gd name="T12" fmla="*/ 4 w 25"/>
                    <a:gd name="T13" fmla="*/ 7 h 10"/>
                    <a:gd name="T14" fmla="*/ 2 w 25"/>
                    <a:gd name="T15" fmla="*/ 1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5"/>
                    <a:gd name="T25" fmla="*/ 0 h 10"/>
                    <a:gd name="T26" fmla="*/ 25 w 25"/>
                    <a:gd name="T27" fmla="*/ 10 h 1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5" h="10">
                      <a:moveTo>
                        <a:pt x="2" y="1"/>
                      </a:moveTo>
                      <a:cubicBezTo>
                        <a:pt x="7" y="0"/>
                        <a:pt x="14" y="0"/>
                        <a:pt x="19" y="1"/>
                      </a:cubicBezTo>
                      <a:cubicBezTo>
                        <a:pt x="21" y="1"/>
                        <a:pt x="25" y="3"/>
                        <a:pt x="24" y="5"/>
                      </a:cubicBezTo>
                      <a:cubicBezTo>
                        <a:pt x="23" y="7"/>
                        <a:pt x="19" y="4"/>
                        <a:pt x="17" y="5"/>
                      </a:cubicBezTo>
                      <a:cubicBezTo>
                        <a:pt x="16" y="6"/>
                        <a:pt x="18" y="8"/>
                        <a:pt x="17" y="9"/>
                      </a:cubicBezTo>
                      <a:cubicBezTo>
                        <a:pt x="15" y="8"/>
                        <a:pt x="12" y="9"/>
                        <a:pt x="10" y="10"/>
                      </a:cubicBezTo>
                      <a:cubicBezTo>
                        <a:pt x="7" y="10"/>
                        <a:pt x="4" y="9"/>
                        <a:pt x="3" y="6"/>
                      </a:cubicBezTo>
                      <a:cubicBezTo>
                        <a:pt x="2" y="5"/>
                        <a:pt x="0" y="2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0" name="Freeform 3465"/>
                <p:cNvSpPr>
                  <a:spLocks noChangeAspect="1"/>
                </p:cNvSpPr>
                <p:nvPr/>
              </p:nvSpPr>
              <p:spPr bwMode="auto">
                <a:xfrm>
                  <a:off x="5710238" y="1509713"/>
                  <a:ext cx="60325" cy="30163"/>
                </a:xfrm>
                <a:custGeom>
                  <a:avLst/>
                  <a:gdLst>
                    <a:gd name="T0" fmla="*/ 13 w 31"/>
                    <a:gd name="T1" fmla="*/ 2 h 16"/>
                    <a:gd name="T2" fmla="*/ 26 w 31"/>
                    <a:gd name="T3" fmla="*/ 2 h 16"/>
                    <a:gd name="T4" fmla="*/ 36 w 31"/>
                    <a:gd name="T5" fmla="*/ 2 h 16"/>
                    <a:gd name="T6" fmla="*/ 36 w 31"/>
                    <a:gd name="T7" fmla="*/ 10 h 16"/>
                    <a:gd name="T8" fmla="*/ 29 w 31"/>
                    <a:gd name="T9" fmla="*/ 18 h 16"/>
                    <a:gd name="T10" fmla="*/ 16 w 31"/>
                    <a:gd name="T11" fmla="*/ 14 h 16"/>
                    <a:gd name="T12" fmla="*/ 6 w 31"/>
                    <a:gd name="T13" fmla="*/ 18 h 16"/>
                    <a:gd name="T14" fmla="*/ 1 w 31"/>
                    <a:gd name="T15" fmla="*/ 13 h 16"/>
                    <a:gd name="T16" fmla="*/ 2 w 31"/>
                    <a:gd name="T17" fmla="*/ 4 h 16"/>
                    <a:gd name="T18" fmla="*/ 13 w 31"/>
                    <a:gd name="T19" fmla="*/ 2 h 1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6"/>
                    <a:gd name="T32" fmla="*/ 31 w 31"/>
                    <a:gd name="T33" fmla="*/ 16 h 1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6">
                      <a:moveTo>
                        <a:pt x="11" y="2"/>
                      </a:moveTo>
                      <a:cubicBezTo>
                        <a:pt x="14" y="2"/>
                        <a:pt x="17" y="2"/>
                        <a:pt x="21" y="2"/>
                      </a:cubicBezTo>
                      <a:cubicBezTo>
                        <a:pt x="24" y="2"/>
                        <a:pt x="27" y="0"/>
                        <a:pt x="29" y="2"/>
                      </a:cubicBezTo>
                      <a:cubicBezTo>
                        <a:pt x="31" y="3"/>
                        <a:pt x="30" y="6"/>
                        <a:pt x="29" y="8"/>
                      </a:cubicBezTo>
                      <a:cubicBezTo>
                        <a:pt x="26" y="10"/>
                        <a:pt x="25" y="14"/>
                        <a:pt x="24" y="15"/>
                      </a:cubicBezTo>
                      <a:cubicBezTo>
                        <a:pt x="20" y="16"/>
                        <a:pt x="17" y="12"/>
                        <a:pt x="13" y="12"/>
                      </a:cubicBezTo>
                      <a:cubicBezTo>
                        <a:pt x="10" y="12"/>
                        <a:pt x="8" y="15"/>
                        <a:pt x="5" y="15"/>
                      </a:cubicBezTo>
                      <a:cubicBezTo>
                        <a:pt x="3" y="15"/>
                        <a:pt x="1" y="13"/>
                        <a:pt x="1" y="11"/>
                      </a:cubicBezTo>
                      <a:cubicBezTo>
                        <a:pt x="0" y="8"/>
                        <a:pt x="0" y="5"/>
                        <a:pt x="2" y="3"/>
                      </a:cubicBezTo>
                      <a:cubicBezTo>
                        <a:pt x="4" y="1"/>
                        <a:pt x="8" y="3"/>
                        <a:pt x="1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1" name="Freeform 3466"/>
                <p:cNvSpPr>
                  <a:spLocks noChangeAspect="1"/>
                </p:cNvSpPr>
                <p:nvPr/>
              </p:nvSpPr>
              <p:spPr bwMode="auto">
                <a:xfrm>
                  <a:off x="5643563" y="1536700"/>
                  <a:ext cx="26988" cy="17463"/>
                </a:xfrm>
                <a:custGeom>
                  <a:avLst/>
                  <a:gdLst>
                    <a:gd name="T0" fmla="*/ 1 w 14"/>
                    <a:gd name="T1" fmla="*/ 1 h 9"/>
                    <a:gd name="T2" fmla="*/ 1 w 14"/>
                    <a:gd name="T3" fmla="*/ 7 h 9"/>
                    <a:gd name="T4" fmla="*/ 15 w 14"/>
                    <a:gd name="T5" fmla="*/ 10 h 9"/>
                    <a:gd name="T6" fmla="*/ 15 w 14"/>
                    <a:gd name="T7" fmla="*/ 1 h 9"/>
                    <a:gd name="T8" fmla="*/ 1 w 14"/>
                    <a:gd name="T9" fmla="*/ 1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9"/>
                    <a:gd name="T17" fmla="*/ 14 w 14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9">
                      <a:moveTo>
                        <a:pt x="1" y="1"/>
                      </a:moveTo>
                      <a:cubicBezTo>
                        <a:pt x="1" y="1"/>
                        <a:pt x="0" y="5"/>
                        <a:pt x="1" y="6"/>
                      </a:cubicBezTo>
                      <a:cubicBezTo>
                        <a:pt x="4" y="8"/>
                        <a:pt x="8" y="9"/>
                        <a:pt x="12" y="8"/>
                      </a:cubicBezTo>
                      <a:cubicBezTo>
                        <a:pt x="14" y="7"/>
                        <a:pt x="14" y="2"/>
                        <a:pt x="12" y="1"/>
                      </a:cubicBezTo>
                      <a:cubicBezTo>
                        <a:pt x="9" y="0"/>
                        <a:pt x="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2" name="Freeform 3467"/>
                <p:cNvSpPr>
                  <a:spLocks noChangeAspect="1"/>
                </p:cNvSpPr>
                <p:nvPr/>
              </p:nvSpPr>
              <p:spPr bwMode="auto">
                <a:xfrm>
                  <a:off x="5610225" y="1498600"/>
                  <a:ext cx="68263" cy="19050"/>
                </a:xfrm>
                <a:custGeom>
                  <a:avLst/>
                  <a:gdLst>
                    <a:gd name="T0" fmla="*/ 4 w 36"/>
                    <a:gd name="T1" fmla="*/ 1 h 10"/>
                    <a:gd name="T2" fmla="*/ 1 w 36"/>
                    <a:gd name="T3" fmla="*/ 5 h 10"/>
                    <a:gd name="T4" fmla="*/ 8 w 36"/>
                    <a:gd name="T5" fmla="*/ 7 h 10"/>
                    <a:gd name="T6" fmla="*/ 18 w 36"/>
                    <a:gd name="T7" fmla="*/ 8 h 10"/>
                    <a:gd name="T8" fmla="*/ 29 w 36"/>
                    <a:gd name="T9" fmla="*/ 10 h 10"/>
                    <a:gd name="T10" fmla="*/ 35 w 36"/>
                    <a:gd name="T11" fmla="*/ 11 h 10"/>
                    <a:gd name="T12" fmla="*/ 39 w 36"/>
                    <a:gd name="T13" fmla="*/ 12 h 10"/>
                    <a:gd name="T14" fmla="*/ 42 w 36"/>
                    <a:gd name="T15" fmla="*/ 10 h 10"/>
                    <a:gd name="T16" fmla="*/ 32 w 36"/>
                    <a:gd name="T17" fmla="*/ 6 h 10"/>
                    <a:gd name="T18" fmla="*/ 22 w 36"/>
                    <a:gd name="T19" fmla="*/ 4 h 10"/>
                    <a:gd name="T20" fmla="*/ 16 w 36"/>
                    <a:gd name="T21" fmla="*/ 5 h 10"/>
                    <a:gd name="T22" fmla="*/ 8 w 36"/>
                    <a:gd name="T23" fmla="*/ 1 h 10"/>
                    <a:gd name="T24" fmla="*/ 4 w 36"/>
                    <a:gd name="T25" fmla="*/ 1 h 1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10"/>
                    <a:gd name="T41" fmla="*/ 36 w 36"/>
                    <a:gd name="T42" fmla="*/ 10 h 1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10">
                      <a:moveTo>
                        <a:pt x="3" y="1"/>
                      </a:moveTo>
                      <a:cubicBezTo>
                        <a:pt x="2" y="1"/>
                        <a:pt x="0" y="3"/>
                        <a:pt x="1" y="4"/>
                      </a:cubicBezTo>
                      <a:cubicBezTo>
                        <a:pt x="2" y="5"/>
                        <a:pt x="5" y="5"/>
                        <a:pt x="7" y="6"/>
                      </a:cubicBezTo>
                      <a:cubicBezTo>
                        <a:pt x="10" y="7"/>
                        <a:pt x="12" y="7"/>
                        <a:pt x="15" y="7"/>
                      </a:cubicBezTo>
                      <a:cubicBezTo>
                        <a:pt x="18" y="8"/>
                        <a:pt x="21" y="8"/>
                        <a:pt x="24" y="8"/>
                      </a:cubicBezTo>
                      <a:cubicBezTo>
                        <a:pt x="26" y="8"/>
                        <a:pt x="28" y="8"/>
                        <a:pt x="29" y="9"/>
                      </a:cubicBezTo>
                      <a:cubicBezTo>
                        <a:pt x="31" y="9"/>
                        <a:pt x="32" y="10"/>
                        <a:pt x="33" y="10"/>
                      </a:cubicBezTo>
                      <a:cubicBezTo>
                        <a:pt x="34" y="10"/>
                        <a:pt x="36" y="9"/>
                        <a:pt x="35" y="8"/>
                      </a:cubicBezTo>
                      <a:cubicBezTo>
                        <a:pt x="33" y="6"/>
                        <a:pt x="30" y="6"/>
                        <a:pt x="27" y="5"/>
                      </a:cubicBezTo>
                      <a:cubicBezTo>
                        <a:pt x="24" y="4"/>
                        <a:pt x="21" y="3"/>
                        <a:pt x="18" y="3"/>
                      </a:cubicBezTo>
                      <a:cubicBezTo>
                        <a:pt x="17" y="3"/>
                        <a:pt x="15" y="4"/>
                        <a:pt x="13" y="4"/>
                      </a:cubicBezTo>
                      <a:cubicBezTo>
                        <a:pt x="11" y="3"/>
                        <a:pt x="9" y="2"/>
                        <a:pt x="7" y="1"/>
                      </a:cubicBezTo>
                      <a:cubicBezTo>
                        <a:pt x="5" y="1"/>
                        <a:pt x="4" y="0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3" name="Freeform 3468"/>
                <p:cNvSpPr>
                  <a:spLocks noChangeAspect="1"/>
                </p:cNvSpPr>
                <p:nvPr/>
              </p:nvSpPr>
              <p:spPr bwMode="auto">
                <a:xfrm>
                  <a:off x="5600700" y="1519238"/>
                  <a:ext cx="14288" cy="17463"/>
                </a:xfrm>
                <a:custGeom>
                  <a:avLst/>
                  <a:gdLst>
                    <a:gd name="T0" fmla="*/ 1 w 8"/>
                    <a:gd name="T1" fmla="*/ 1 h 9"/>
                    <a:gd name="T2" fmla="*/ 2 w 8"/>
                    <a:gd name="T3" fmla="*/ 7 h 9"/>
                    <a:gd name="T4" fmla="*/ 8 w 8"/>
                    <a:gd name="T5" fmla="*/ 10 h 9"/>
                    <a:gd name="T6" fmla="*/ 6 w 8"/>
                    <a:gd name="T7" fmla="*/ 2 h 9"/>
                    <a:gd name="T8" fmla="*/ 1 w 8"/>
                    <a:gd name="T9" fmla="*/ 1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9"/>
                    <a:gd name="T17" fmla="*/ 8 w 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9">
                      <a:moveTo>
                        <a:pt x="1" y="1"/>
                      </a:move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3" y="7"/>
                        <a:pt x="6" y="9"/>
                        <a:pt x="7" y="8"/>
                      </a:cubicBezTo>
                      <a:cubicBezTo>
                        <a:pt x="8" y="6"/>
                        <a:pt x="7" y="3"/>
                        <a:pt x="5" y="2"/>
                      </a:cubicBezTo>
                      <a:cubicBezTo>
                        <a:pt x="4" y="1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4" name="Freeform 3469"/>
                <p:cNvSpPr>
                  <a:spLocks noChangeAspect="1"/>
                </p:cNvSpPr>
                <p:nvPr/>
              </p:nvSpPr>
              <p:spPr bwMode="auto">
                <a:xfrm>
                  <a:off x="5710238" y="1547813"/>
                  <a:ext cx="9525" cy="11113"/>
                </a:xfrm>
                <a:custGeom>
                  <a:avLst/>
                  <a:gdLst>
                    <a:gd name="T0" fmla="*/ 4 w 5"/>
                    <a:gd name="T1" fmla="*/ 0 h 6"/>
                    <a:gd name="T2" fmla="*/ 6 w 5"/>
                    <a:gd name="T3" fmla="*/ 5 h 6"/>
                    <a:gd name="T4" fmla="*/ 4 w 5"/>
                    <a:gd name="T5" fmla="*/ 6 h 6"/>
                    <a:gd name="T6" fmla="*/ 0 w 5"/>
                    <a:gd name="T7" fmla="*/ 2 h 6"/>
                    <a:gd name="T8" fmla="*/ 4 w 5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6"/>
                    <a:gd name="T17" fmla="*/ 5 w 5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6">
                      <a:moveTo>
                        <a:pt x="3" y="0"/>
                      </a:moveTo>
                      <a:cubicBezTo>
                        <a:pt x="4" y="1"/>
                        <a:pt x="5" y="3"/>
                        <a:pt x="5" y="4"/>
                      </a:cubicBezTo>
                      <a:cubicBezTo>
                        <a:pt x="5" y="5"/>
                        <a:pt x="4" y="6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5" name="Freeform 3470"/>
                <p:cNvSpPr>
                  <a:spLocks noChangeAspect="1"/>
                </p:cNvSpPr>
                <p:nvPr/>
              </p:nvSpPr>
              <p:spPr bwMode="auto">
                <a:xfrm>
                  <a:off x="5603875" y="1509713"/>
                  <a:ext cx="34925" cy="9525"/>
                </a:xfrm>
                <a:custGeom>
                  <a:avLst/>
                  <a:gdLst>
                    <a:gd name="T0" fmla="*/ 1 w 18"/>
                    <a:gd name="T1" fmla="*/ 1 h 5"/>
                    <a:gd name="T2" fmla="*/ 1 w 18"/>
                    <a:gd name="T3" fmla="*/ 4 h 5"/>
                    <a:gd name="T4" fmla="*/ 17 w 18"/>
                    <a:gd name="T5" fmla="*/ 6 h 5"/>
                    <a:gd name="T6" fmla="*/ 21 w 18"/>
                    <a:gd name="T7" fmla="*/ 5 h 5"/>
                    <a:gd name="T8" fmla="*/ 17 w 18"/>
                    <a:gd name="T9" fmla="*/ 4 h 5"/>
                    <a:gd name="T10" fmla="*/ 6 w 18"/>
                    <a:gd name="T11" fmla="*/ 1 h 5"/>
                    <a:gd name="T12" fmla="*/ 1 w 18"/>
                    <a:gd name="T13" fmla="*/ 1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5"/>
                    <a:gd name="T23" fmla="*/ 18 w 1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5">
                      <a:moveTo>
                        <a:pt x="1" y="1"/>
                      </a:moveTo>
                      <a:cubicBezTo>
                        <a:pt x="0" y="1"/>
                        <a:pt x="0" y="3"/>
                        <a:pt x="1" y="3"/>
                      </a:cubicBezTo>
                      <a:cubicBezTo>
                        <a:pt x="5" y="4"/>
                        <a:pt x="9" y="5"/>
                        <a:pt x="14" y="5"/>
                      </a:cubicBezTo>
                      <a:cubicBezTo>
                        <a:pt x="15" y="5"/>
                        <a:pt x="17" y="5"/>
                        <a:pt x="17" y="4"/>
                      </a:cubicBezTo>
                      <a:cubicBezTo>
                        <a:pt x="18" y="3"/>
                        <a:pt x="15" y="3"/>
                        <a:pt x="14" y="3"/>
                      </a:cubicBezTo>
                      <a:cubicBezTo>
                        <a:pt x="11" y="2"/>
                        <a:pt x="8" y="1"/>
                        <a:pt x="5" y="1"/>
                      </a:cubicBezTo>
                      <a:cubicBezTo>
                        <a:pt x="4" y="1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6" name="Freeform 3471"/>
                <p:cNvSpPr>
                  <a:spLocks noChangeAspect="1"/>
                </p:cNvSpPr>
                <p:nvPr/>
              </p:nvSpPr>
              <p:spPr bwMode="auto">
                <a:xfrm>
                  <a:off x="5630863" y="1482725"/>
                  <a:ext cx="103188" cy="23813"/>
                </a:xfrm>
                <a:custGeom>
                  <a:avLst/>
                  <a:gdLst>
                    <a:gd name="T0" fmla="*/ 1 w 54"/>
                    <a:gd name="T1" fmla="*/ 3 h 12"/>
                    <a:gd name="T2" fmla="*/ 1 w 54"/>
                    <a:gd name="T3" fmla="*/ 6 h 12"/>
                    <a:gd name="T4" fmla="*/ 6 w 54"/>
                    <a:gd name="T5" fmla="*/ 8 h 12"/>
                    <a:gd name="T6" fmla="*/ 12 w 54"/>
                    <a:gd name="T7" fmla="*/ 6 h 12"/>
                    <a:gd name="T8" fmla="*/ 16 w 54"/>
                    <a:gd name="T9" fmla="*/ 8 h 12"/>
                    <a:gd name="T10" fmla="*/ 23 w 54"/>
                    <a:gd name="T11" fmla="*/ 8 h 12"/>
                    <a:gd name="T12" fmla="*/ 29 w 54"/>
                    <a:gd name="T13" fmla="*/ 10 h 12"/>
                    <a:gd name="T14" fmla="*/ 36 w 54"/>
                    <a:gd name="T15" fmla="*/ 14 h 12"/>
                    <a:gd name="T16" fmla="*/ 46 w 54"/>
                    <a:gd name="T17" fmla="*/ 14 h 12"/>
                    <a:gd name="T18" fmla="*/ 58 w 54"/>
                    <a:gd name="T19" fmla="*/ 14 h 12"/>
                    <a:gd name="T20" fmla="*/ 65 w 54"/>
                    <a:gd name="T21" fmla="*/ 11 h 12"/>
                    <a:gd name="T22" fmla="*/ 55 w 54"/>
                    <a:gd name="T23" fmla="*/ 6 h 12"/>
                    <a:gd name="T24" fmla="*/ 43 w 54"/>
                    <a:gd name="T25" fmla="*/ 6 h 12"/>
                    <a:gd name="T26" fmla="*/ 28 w 54"/>
                    <a:gd name="T27" fmla="*/ 1 h 12"/>
                    <a:gd name="T28" fmla="*/ 17 w 54"/>
                    <a:gd name="T29" fmla="*/ 1 h 12"/>
                    <a:gd name="T30" fmla="*/ 11 w 54"/>
                    <a:gd name="T31" fmla="*/ 0 h 12"/>
                    <a:gd name="T32" fmla="*/ 10 w 54"/>
                    <a:gd name="T33" fmla="*/ 4 h 12"/>
                    <a:gd name="T34" fmla="*/ 5 w 54"/>
                    <a:gd name="T35" fmla="*/ 3 h 12"/>
                    <a:gd name="T36" fmla="*/ 1 w 54"/>
                    <a:gd name="T37" fmla="*/ 3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54"/>
                    <a:gd name="T58" fmla="*/ 0 h 12"/>
                    <a:gd name="T59" fmla="*/ 54 w 54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54" h="12">
                      <a:moveTo>
                        <a:pt x="1" y="2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7" y="6"/>
                        <a:pt x="8" y="5"/>
                        <a:pt x="10" y="5"/>
                      </a:cubicBezTo>
                      <a:cubicBezTo>
                        <a:pt x="11" y="5"/>
                        <a:pt x="12" y="6"/>
                        <a:pt x="13" y="6"/>
                      </a:cubicBezTo>
                      <a:cubicBezTo>
                        <a:pt x="15" y="6"/>
                        <a:pt x="17" y="6"/>
                        <a:pt x="19" y="6"/>
                      </a:cubicBezTo>
                      <a:cubicBezTo>
                        <a:pt x="20" y="6"/>
                        <a:pt x="22" y="7"/>
                        <a:pt x="24" y="8"/>
                      </a:cubicBezTo>
                      <a:cubicBezTo>
                        <a:pt x="26" y="9"/>
                        <a:pt x="28" y="10"/>
                        <a:pt x="30" y="11"/>
                      </a:cubicBezTo>
                      <a:cubicBezTo>
                        <a:pt x="33" y="11"/>
                        <a:pt x="35" y="10"/>
                        <a:pt x="38" y="11"/>
                      </a:cubicBezTo>
                      <a:cubicBezTo>
                        <a:pt x="41" y="11"/>
                        <a:pt x="45" y="12"/>
                        <a:pt x="48" y="11"/>
                      </a:cubicBezTo>
                      <a:cubicBezTo>
                        <a:pt x="50" y="11"/>
                        <a:pt x="54" y="11"/>
                        <a:pt x="54" y="9"/>
                      </a:cubicBezTo>
                      <a:cubicBezTo>
                        <a:pt x="53" y="6"/>
                        <a:pt x="49" y="6"/>
                        <a:pt x="46" y="5"/>
                      </a:cubicBezTo>
                      <a:cubicBezTo>
                        <a:pt x="43" y="4"/>
                        <a:pt x="39" y="5"/>
                        <a:pt x="36" y="5"/>
                      </a:cubicBezTo>
                      <a:cubicBezTo>
                        <a:pt x="31" y="4"/>
                        <a:pt x="27" y="2"/>
                        <a:pt x="23" y="1"/>
                      </a:cubicBezTo>
                      <a:cubicBezTo>
                        <a:pt x="20" y="1"/>
                        <a:pt x="17" y="1"/>
                        <a:pt x="14" y="1"/>
                      </a:cubicBezTo>
                      <a:cubicBezTo>
                        <a:pt x="12" y="1"/>
                        <a:pt x="10" y="0"/>
                        <a:pt x="9" y="0"/>
                      </a:cubicBezTo>
                      <a:cubicBezTo>
                        <a:pt x="8" y="0"/>
                        <a:pt x="9" y="2"/>
                        <a:pt x="8" y="3"/>
                      </a:cubicBezTo>
                      <a:cubicBezTo>
                        <a:pt x="7" y="3"/>
                        <a:pt x="6" y="3"/>
                        <a:pt x="4" y="2"/>
                      </a:cubicBezTo>
                      <a:cubicBezTo>
                        <a:pt x="3" y="2"/>
                        <a:pt x="2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7" name="Freeform 3472"/>
                <p:cNvSpPr>
                  <a:spLocks noChangeAspect="1"/>
                </p:cNvSpPr>
                <p:nvPr/>
              </p:nvSpPr>
              <p:spPr bwMode="auto">
                <a:xfrm>
                  <a:off x="5762625" y="1468438"/>
                  <a:ext cx="28575" cy="11113"/>
                </a:xfrm>
                <a:custGeom>
                  <a:avLst/>
                  <a:gdLst>
                    <a:gd name="T0" fmla="*/ 10 w 15"/>
                    <a:gd name="T1" fmla="*/ 1 h 6"/>
                    <a:gd name="T2" fmla="*/ 7 w 15"/>
                    <a:gd name="T3" fmla="*/ 2 h 6"/>
                    <a:gd name="T4" fmla="*/ 1 w 15"/>
                    <a:gd name="T5" fmla="*/ 2 h 6"/>
                    <a:gd name="T6" fmla="*/ 6 w 15"/>
                    <a:gd name="T7" fmla="*/ 5 h 6"/>
                    <a:gd name="T8" fmla="*/ 11 w 15"/>
                    <a:gd name="T9" fmla="*/ 7 h 6"/>
                    <a:gd name="T10" fmla="*/ 17 w 15"/>
                    <a:gd name="T11" fmla="*/ 4 h 6"/>
                    <a:gd name="T12" fmla="*/ 14 w 15"/>
                    <a:gd name="T13" fmla="*/ 0 h 6"/>
                    <a:gd name="T14" fmla="*/ 10 w 15"/>
                    <a:gd name="T15" fmla="*/ 1 h 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"/>
                    <a:gd name="T25" fmla="*/ 0 h 6"/>
                    <a:gd name="T26" fmla="*/ 15 w 15"/>
                    <a:gd name="T27" fmla="*/ 6 h 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" h="6">
                      <a:moveTo>
                        <a:pt x="8" y="1"/>
                      </a:move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4" y="2"/>
                        <a:pt x="2" y="1"/>
                        <a:pt x="1" y="2"/>
                      </a:cubicBezTo>
                      <a:cubicBezTo>
                        <a:pt x="0" y="4"/>
                        <a:pt x="3" y="3"/>
                        <a:pt x="5" y="4"/>
                      </a:cubicBezTo>
                      <a:cubicBezTo>
                        <a:pt x="6" y="5"/>
                        <a:pt x="7" y="6"/>
                        <a:pt x="9" y="6"/>
                      </a:cubicBezTo>
                      <a:cubicBezTo>
                        <a:pt x="11" y="6"/>
                        <a:pt x="13" y="5"/>
                        <a:pt x="14" y="3"/>
                      </a:cubicBezTo>
                      <a:cubicBezTo>
                        <a:pt x="15" y="2"/>
                        <a:pt x="13" y="0"/>
                        <a:pt x="12" y="0"/>
                      </a:cubicBezTo>
                      <a:cubicBezTo>
                        <a:pt x="10" y="0"/>
                        <a:pt x="9" y="1"/>
                        <a:pt x="8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8" name="Freeform 3473"/>
                <p:cNvSpPr>
                  <a:spLocks noChangeAspect="1"/>
                </p:cNvSpPr>
                <p:nvPr/>
              </p:nvSpPr>
              <p:spPr bwMode="auto">
                <a:xfrm>
                  <a:off x="5734050" y="1490663"/>
                  <a:ext cx="31750" cy="20638"/>
                </a:xfrm>
                <a:custGeom>
                  <a:avLst/>
                  <a:gdLst>
                    <a:gd name="T0" fmla="*/ 1 w 17"/>
                    <a:gd name="T1" fmla="*/ 11 h 11"/>
                    <a:gd name="T2" fmla="*/ 6 w 17"/>
                    <a:gd name="T3" fmla="*/ 7 h 11"/>
                    <a:gd name="T4" fmla="*/ 9 w 17"/>
                    <a:gd name="T5" fmla="*/ 1 h 11"/>
                    <a:gd name="T6" fmla="*/ 18 w 17"/>
                    <a:gd name="T7" fmla="*/ 1 h 11"/>
                    <a:gd name="T8" fmla="*/ 14 w 17"/>
                    <a:gd name="T9" fmla="*/ 5 h 11"/>
                    <a:gd name="T10" fmla="*/ 11 w 17"/>
                    <a:gd name="T11" fmla="*/ 9 h 11"/>
                    <a:gd name="T12" fmla="*/ 7 w 17"/>
                    <a:gd name="T13" fmla="*/ 12 h 11"/>
                    <a:gd name="T14" fmla="*/ 1 w 17"/>
                    <a:gd name="T15" fmla="*/ 11 h 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11"/>
                    <a:gd name="T26" fmla="*/ 17 w 17"/>
                    <a:gd name="T27" fmla="*/ 11 h 1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11">
                      <a:moveTo>
                        <a:pt x="1" y="9"/>
                      </a:moveTo>
                      <a:cubicBezTo>
                        <a:pt x="0" y="8"/>
                        <a:pt x="4" y="7"/>
                        <a:pt x="5" y="6"/>
                      </a:cubicBezTo>
                      <a:cubicBezTo>
                        <a:pt x="6" y="5"/>
                        <a:pt x="6" y="2"/>
                        <a:pt x="8" y="1"/>
                      </a:cubicBezTo>
                      <a:cubicBezTo>
                        <a:pt x="10" y="0"/>
                        <a:pt x="13" y="0"/>
                        <a:pt x="15" y="1"/>
                      </a:cubicBezTo>
                      <a:cubicBezTo>
                        <a:pt x="17" y="2"/>
                        <a:pt x="13" y="3"/>
                        <a:pt x="12" y="4"/>
                      </a:cubicBezTo>
                      <a:cubicBezTo>
                        <a:pt x="11" y="6"/>
                        <a:pt x="10" y="7"/>
                        <a:pt x="9" y="8"/>
                      </a:cubicBezTo>
                      <a:cubicBezTo>
                        <a:pt x="8" y="9"/>
                        <a:pt x="7" y="10"/>
                        <a:pt x="6" y="10"/>
                      </a:cubicBezTo>
                      <a:cubicBezTo>
                        <a:pt x="4" y="10"/>
                        <a:pt x="1" y="11"/>
                        <a:pt x="1" y="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9" name="Freeform 3474"/>
                <p:cNvSpPr>
                  <a:spLocks noChangeAspect="1"/>
                </p:cNvSpPr>
                <p:nvPr/>
              </p:nvSpPr>
              <p:spPr bwMode="auto">
                <a:xfrm>
                  <a:off x="5640388" y="1517650"/>
                  <a:ext cx="22225" cy="7938"/>
                </a:xfrm>
                <a:custGeom>
                  <a:avLst/>
                  <a:gdLst>
                    <a:gd name="T0" fmla="*/ 1 w 12"/>
                    <a:gd name="T1" fmla="*/ 1 h 4"/>
                    <a:gd name="T2" fmla="*/ 1 w 12"/>
                    <a:gd name="T3" fmla="*/ 4 h 4"/>
                    <a:gd name="T4" fmla="*/ 13 w 12"/>
                    <a:gd name="T5" fmla="*/ 4 h 4"/>
                    <a:gd name="T6" fmla="*/ 14 w 12"/>
                    <a:gd name="T7" fmla="*/ 1 h 4"/>
                    <a:gd name="T8" fmla="*/ 6 w 12"/>
                    <a:gd name="T9" fmla="*/ 0 h 4"/>
                    <a:gd name="T10" fmla="*/ 1 w 12"/>
                    <a:gd name="T11" fmla="*/ 1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4"/>
                    <a:gd name="T20" fmla="*/ 12 w 12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4">
                      <a:moveTo>
                        <a:pt x="1" y="1"/>
                      </a:moveTo>
                      <a:cubicBezTo>
                        <a:pt x="0" y="1"/>
                        <a:pt x="0" y="3"/>
                        <a:pt x="1" y="3"/>
                      </a:cubicBezTo>
                      <a:cubicBezTo>
                        <a:pt x="4" y="4"/>
                        <a:pt x="7" y="4"/>
                        <a:pt x="11" y="3"/>
                      </a:cubicBezTo>
                      <a:cubicBezTo>
                        <a:pt x="12" y="3"/>
                        <a:pt x="12" y="1"/>
                        <a:pt x="12" y="1"/>
                      </a:cubicBezTo>
                      <a:cubicBezTo>
                        <a:pt x="10" y="0"/>
                        <a:pt x="7" y="0"/>
                        <a:pt x="5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0" name="Freeform 3475"/>
                <p:cNvSpPr>
                  <a:spLocks noChangeAspect="1"/>
                </p:cNvSpPr>
                <p:nvPr/>
              </p:nvSpPr>
              <p:spPr bwMode="auto">
                <a:xfrm>
                  <a:off x="5681663" y="1509713"/>
                  <a:ext cx="19050" cy="9525"/>
                </a:xfrm>
                <a:custGeom>
                  <a:avLst/>
                  <a:gdLst>
                    <a:gd name="T0" fmla="*/ 1 w 10"/>
                    <a:gd name="T1" fmla="*/ 2 h 5"/>
                    <a:gd name="T2" fmla="*/ 0 w 10"/>
                    <a:gd name="T3" fmla="*/ 5 h 5"/>
                    <a:gd name="T4" fmla="*/ 7 w 10"/>
                    <a:gd name="T5" fmla="*/ 5 h 5"/>
                    <a:gd name="T6" fmla="*/ 12 w 10"/>
                    <a:gd name="T7" fmla="*/ 4 h 5"/>
                    <a:gd name="T8" fmla="*/ 10 w 10"/>
                    <a:gd name="T9" fmla="*/ 0 h 5"/>
                    <a:gd name="T10" fmla="*/ 4 w 10"/>
                    <a:gd name="T11" fmla="*/ 1 h 5"/>
                    <a:gd name="T12" fmla="*/ 1 w 10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5"/>
                    <a:gd name="T23" fmla="*/ 10 w 10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5">
                      <a:moveTo>
                        <a:pt x="1" y="2"/>
                      </a:move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2" y="5"/>
                        <a:pt x="4" y="5"/>
                        <a:pt x="6" y="4"/>
                      </a:cubicBezTo>
                      <a:cubicBezTo>
                        <a:pt x="7" y="4"/>
                        <a:pt x="9" y="4"/>
                        <a:pt x="10" y="3"/>
                      </a:cubicBezTo>
                      <a:cubicBezTo>
                        <a:pt x="10" y="2"/>
                        <a:pt x="9" y="0"/>
                        <a:pt x="8" y="0"/>
                      </a:cubicBezTo>
                      <a:cubicBezTo>
                        <a:pt x="6" y="0"/>
                        <a:pt x="5" y="0"/>
                        <a:pt x="3" y="1"/>
                      </a:cubicBezTo>
                      <a:cubicBezTo>
                        <a:pt x="2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1" name="Freeform 3476"/>
                <p:cNvSpPr>
                  <a:spLocks noChangeAspect="1"/>
                </p:cNvSpPr>
                <p:nvPr/>
              </p:nvSpPr>
              <p:spPr bwMode="auto">
                <a:xfrm>
                  <a:off x="5648325" y="1498600"/>
                  <a:ext cx="33338" cy="12700"/>
                </a:xfrm>
                <a:custGeom>
                  <a:avLst/>
                  <a:gdLst>
                    <a:gd name="T0" fmla="*/ 0 w 18"/>
                    <a:gd name="T1" fmla="*/ 0 h 7"/>
                    <a:gd name="T2" fmla="*/ 0 w 18"/>
                    <a:gd name="T3" fmla="*/ 1 h 7"/>
                    <a:gd name="T4" fmla="*/ 13 w 18"/>
                    <a:gd name="T5" fmla="*/ 6 h 7"/>
                    <a:gd name="T6" fmla="*/ 19 w 18"/>
                    <a:gd name="T7" fmla="*/ 8 h 7"/>
                    <a:gd name="T8" fmla="*/ 21 w 18"/>
                    <a:gd name="T9" fmla="*/ 7 h 7"/>
                    <a:gd name="T10" fmla="*/ 11 w 18"/>
                    <a:gd name="T11" fmla="*/ 2 h 7"/>
                    <a:gd name="T12" fmla="*/ 0 w 18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7"/>
                    <a:gd name="T23" fmla="*/ 18 w 1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7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4" y="3"/>
                        <a:pt x="8" y="3"/>
                        <a:pt x="11" y="5"/>
                      </a:cubicBezTo>
                      <a:cubicBezTo>
                        <a:pt x="13" y="5"/>
                        <a:pt x="15" y="7"/>
                        <a:pt x="16" y="7"/>
                      </a:cubicBezTo>
                      <a:cubicBezTo>
                        <a:pt x="17" y="7"/>
                        <a:pt x="18" y="6"/>
                        <a:pt x="18" y="6"/>
                      </a:cubicBezTo>
                      <a:cubicBezTo>
                        <a:pt x="15" y="4"/>
                        <a:pt x="12" y="3"/>
                        <a:pt x="9" y="2"/>
                      </a:cubicBezTo>
                      <a:cubicBezTo>
                        <a:pt x="6" y="1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2" name="Freeform 3477"/>
                <p:cNvSpPr>
                  <a:spLocks noChangeAspect="1"/>
                </p:cNvSpPr>
                <p:nvPr/>
              </p:nvSpPr>
              <p:spPr bwMode="auto">
                <a:xfrm>
                  <a:off x="5465763" y="1508125"/>
                  <a:ext cx="96838" cy="46038"/>
                </a:xfrm>
                <a:custGeom>
                  <a:avLst/>
                  <a:gdLst>
                    <a:gd name="T0" fmla="*/ 60 w 51"/>
                    <a:gd name="T1" fmla="*/ 6 h 24"/>
                    <a:gd name="T2" fmla="*/ 60 w 51"/>
                    <a:gd name="T3" fmla="*/ 10 h 24"/>
                    <a:gd name="T4" fmla="*/ 53 w 51"/>
                    <a:gd name="T5" fmla="*/ 12 h 24"/>
                    <a:gd name="T6" fmla="*/ 42 w 51"/>
                    <a:gd name="T7" fmla="*/ 12 h 24"/>
                    <a:gd name="T8" fmla="*/ 36 w 51"/>
                    <a:gd name="T9" fmla="*/ 17 h 24"/>
                    <a:gd name="T10" fmla="*/ 26 w 51"/>
                    <a:gd name="T11" fmla="*/ 15 h 24"/>
                    <a:gd name="T12" fmla="*/ 23 w 51"/>
                    <a:gd name="T13" fmla="*/ 18 h 24"/>
                    <a:gd name="T14" fmla="*/ 29 w 51"/>
                    <a:gd name="T15" fmla="*/ 23 h 24"/>
                    <a:gd name="T16" fmla="*/ 23 w 51"/>
                    <a:gd name="T17" fmla="*/ 23 h 24"/>
                    <a:gd name="T18" fmla="*/ 18 w 51"/>
                    <a:gd name="T19" fmla="*/ 25 h 24"/>
                    <a:gd name="T20" fmla="*/ 14 w 51"/>
                    <a:gd name="T21" fmla="*/ 25 h 24"/>
                    <a:gd name="T22" fmla="*/ 10 w 51"/>
                    <a:gd name="T23" fmla="*/ 28 h 24"/>
                    <a:gd name="T24" fmla="*/ 13 w 51"/>
                    <a:gd name="T25" fmla="*/ 22 h 24"/>
                    <a:gd name="T26" fmla="*/ 14 w 51"/>
                    <a:gd name="T27" fmla="*/ 19 h 24"/>
                    <a:gd name="T28" fmla="*/ 7 w 51"/>
                    <a:gd name="T29" fmla="*/ 21 h 24"/>
                    <a:gd name="T30" fmla="*/ 5 w 51"/>
                    <a:gd name="T31" fmla="*/ 25 h 24"/>
                    <a:gd name="T32" fmla="*/ 0 w 51"/>
                    <a:gd name="T33" fmla="*/ 19 h 24"/>
                    <a:gd name="T34" fmla="*/ 4 w 51"/>
                    <a:gd name="T35" fmla="*/ 16 h 24"/>
                    <a:gd name="T36" fmla="*/ 7 w 51"/>
                    <a:gd name="T37" fmla="*/ 18 h 24"/>
                    <a:gd name="T38" fmla="*/ 14 w 51"/>
                    <a:gd name="T39" fmla="*/ 17 h 24"/>
                    <a:gd name="T40" fmla="*/ 11 w 51"/>
                    <a:gd name="T41" fmla="*/ 15 h 24"/>
                    <a:gd name="T42" fmla="*/ 14 w 51"/>
                    <a:gd name="T43" fmla="*/ 13 h 24"/>
                    <a:gd name="T44" fmla="*/ 11 w 51"/>
                    <a:gd name="T45" fmla="*/ 12 h 24"/>
                    <a:gd name="T46" fmla="*/ 17 w 51"/>
                    <a:gd name="T47" fmla="*/ 10 h 24"/>
                    <a:gd name="T48" fmla="*/ 22 w 51"/>
                    <a:gd name="T49" fmla="*/ 12 h 24"/>
                    <a:gd name="T50" fmla="*/ 28 w 51"/>
                    <a:gd name="T51" fmla="*/ 10 h 24"/>
                    <a:gd name="T52" fmla="*/ 29 w 51"/>
                    <a:gd name="T53" fmla="*/ 7 h 24"/>
                    <a:gd name="T54" fmla="*/ 25 w 51"/>
                    <a:gd name="T55" fmla="*/ 5 h 24"/>
                    <a:gd name="T56" fmla="*/ 26 w 51"/>
                    <a:gd name="T57" fmla="*/ 2 h 24"/>
                    <a:gd name="T58" fmla="*/ 38 w 51"/>
                    <a:gd name="T59" fmla="*/ 0 h 24"/>
                    <a:gd name="T60" fmla="*/ 42 w 51"/>
                    <a:gd name="T61" fmla="*/ 2 h 24"/>
                    <a:gd name="T62" fmla="*/ 47 w 51"/>
                    <a:gd name="T63" fmla="*/ 1 h 24"/>
                    <a:gd name="T64" fmla="*/ 48 w 51"/>
                    <a:gd name="T65" fmla="*/ 2 h 24"/>
                    <a:gd name="T66" fmla="*/ 41 w 51"/>
                    <a:gd name="T67" fmla="*/ 6 h 24"/>
                    <a:gd name="T68" fmla="*/ 42 w 51"/>
                    <a:gd name="T69" fmla="*/ 7 h 24"/>
                    <a:gd name="T70" fmla="*/ 51 w 51"/>
                    <a:gd name="T71" fmla="*/ 5 h 24"/>
                    <a:gd name="T72" fmla="*/ 60 w 51"/>
                    <a:gd name="T73" fmla="*/ 6 h 2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1"/>
                    <a:gd name="T112" fmla="*/ 0 h 24"/>
                    <a:gd name="T113" fmla="*/ 51 w 51"/>
                    <a:gd name="T114" fmla="*/ 24 h 2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1" h="24">
                      <a:moveTo>
                        <a:pt x="50" y="5"/>
                      </a:moveTo>
                      <a:cubicBezTo>
                        <a:pt x="51" y="6"/>
                        <a:pt x="51" y="8"/>
                        <a:pt x="50" y="8"/>
                      </a:cubicBezTo>
                      <a:cubicBezTo>
                        <a:pt x="48" y="9"/>
                        <a:pt x="46" y="10"/>
                        <a:pt x="44" y="10"/>
                      </a:cubicBezTo>
                      <a:cubicBezTo>
                        <a:pt x="41" y="10"/>
                        <a:pt x="38" y="9"/>
                        <a:pt x="35" y="10"/>
                      </a:cubicBezTo>
                      <a:cubicBezTo>
                        <a:pt x="33" y="11"/>
                        <a:pt x="32" y="14"/>
                        <a:pt x="30" y="14"/>
                      </a:cubicBezTo>
                      <a:cubicBezTo>
                        <a:pt x="27" y="14"/>
                        <a:pt x="25" y="12"/>
                        <a:pt x="22" y="12"/>
                      </a:cubicBezTo>
                      <a:cubicBezTo>
                        <a:pt x="21" y="13"/>
                        <a:pt x="18" y="14"/>
                        <a:pt x="19" y="15"/>
                      </a:cubicBezTo>
                      <a:cubicBezTo>
                        <a:pt x="19" y="17"/>
                        <a:pt x="24" y="17"/>
                        <a:pt x="24" y="19"/>
                      </a:cubicBezTo>
                      <a:cubicBezTo>
                        <a:pt x="24" y="20"/>
                        <a:pt x="20" y="19"/>
                        <a:pt x="19" y="19"/>
                      </a:cubicBezTo>
                      <a:cubicBezTo>
                        <a:pt x="18" y="20"/>
                        <a:pt x="16" y="21"/>
                        <a:pt x="15" y="21"/>
                      </a:cubicBezTo>
                      <a:cubicBezTo>
                        <a:pt x="14" y="21"/>
                        <a:pt x="13" y="21"/>
                        <a:pt x="12" y="21"/>
                      </a:cubicBezTo>
                      <a:cubicBezTo>
                        <a:pt x="10" y="21"/>
                        <a:pt x="8" y="24"/>
                        <a:pt x="8" y="23"/>
                      </a:cubicBezTo>
                      <a:cubicBezTo>
                        <a:pt x="7" y="21"/>
                        <a:pt x="10" y="19"/>
                        <a:pt x="11" y="18"/>
                      </a:cubicBezTo>
                      <a:cubicBezTo>
                        <a:pt x="11" y="17"/>
                        <a:pt x="13" y="16"/>
                        <a:pt x="12" y="16"/>
                      </a:cubicBezTo>
                      <a:cubicBezTo>
                        <a:pt x="10" y="16"/>
                        <a:pt x="8" y="16"/>
                        <a:pt x="6" y="17"/>
                      </a:cubicBezTo>
                      <a:cubicBezTo>
                        <a:pt x="5" y="18"/>
                        <a:pt x="5" y="21"/>
                        <a:pt x="4" y="21"/>
                      </a:cubicBezTo>
                      <a:cubicBezTo>
                        <a:pt x="2" y="21"/>
                        <a:pt x="0" y="18"/>
                        <a:pt x="0" y="16"/>
                      </a:cubicBezTo>
                      <a:cubicBezTo>
                        <a:pt x="0" y="15"/>
                        <a:pt x="2" y="13"/>
                        <a:pt x="3" y="13"/>
                      </a:cubicBezTo>
                      <a:cubicBezTo>
                        <a:pt x="4" y="13"/>
                        <a:pt x="5" y="14"/>
                        <a:pt x="6" y="15"/>
                      </a:cubicBezTo>
                      <a:cubicBezTo>
                        <a:pt x="8" y="15"/>
                        <a:pt x="10" y="15"/>
                        <a:pt x="12" y="14"/>
                      </a:cubicBezTo>
                      <a:cubicBezTo>
                        <a:pt x="13" y="13"/>
                        <a:pt x="9" y="13"/>
                        <a:pt x="9" y="12"/>
                      </a:cubicBezTo>
                      <a:cubicBezTo>
                        <a:pt x="9" y="11"/>
                        <a:pt x="12" y="12"/>
                        <a:pt x="12" y="11"/>
                      </a:cubicBezTo>
                      <a:cubicBezTo>
                        <a:pt x="11" y="10"/>
                        <a:pt x="8" y="10"/>
                        <a:pt x="9" y="10"/>
                      </a:cubicBezTo>
                      <a:cubicBezTo>
                        <a:pt x="10" y="8"/>
                        <a:pt x="12" y="8"/>
                        <a:pt x="14" y="8"/>
                      </a:cubicBezTo>
                      <a:cubicBezTo>
                        <a:pt x="15" y="8"/>
                        <a:pt x="16" y="10"/>
                        <a:pt x="18" y="10"/>
                      </a:cubicBezTo>
                      <a:cubicBezTo>
                        <a:pt x="20" y="10"/>
                        <a:pt x="22" y="10"/>
                        <a:pt x="23" y="8"/>
                      </a:cubicBezTo>
                      <a:cubicBezTo>
                        <a:pt x="24" y="8"/>
                        <a:pt x="24" y="7"/>
                        <a:pt x="24" y="6"/>
                      </a:cubicBezTo>
                      <a:cubicBezTo>
                        <a:pt x="24" y="5"/>
                        <a:pt x="22" y="5"/>
                        <a:pt x="21" y="4"/>
                      </a:cubicBezTo>
                      <a:cubicBezTo>
                        <a:pt x="21" y="3"/>
                        <a:pt x="22" y="2"/>
                        <a:pt x="22" y="2"/>
                      </a:cubicBezTo>
                      <a:cubicBezTo>
                        <a:pt x="25" y="1"/>
                        <a:pt x="29" y="0"/>
                        <a:pt x="32" y="0"/>
                      </a:cubicBezTo>
                      <a:cubicBezTo>
                        <a:pt x="33" y="0"/>
                        <a:pt x="34" y="2"/>
                        <a:pt x="35" y="2"/>
                      </a:cubicBezTo>
                      <a:cubicBezTo>
                        <a:pt x="36" y="2"/>
                        <a:pt x="37" y="1"/>
                        <a:pt x="39" y="1"/>
                      </a:cubicBezTo>
                      <a:cubicBezTo>
                        <a:pt x="39" y="1"/>
                        <a:pt x="40" y="2"/>
                        <a:pt x="40" y="2"/>
                      </a:cubicBezTo>
                      <a:cubicBezTo>
                        <a:pt x="38" y="4"/>
                        <a:pt x="35" y="3"/>
                        <a:pt x="34" y="5"/>
                      </a:cubicBezTo>
                      <a:cubicBezTo>
                        <a:pt x="33" y="5"/>
                        <a:pt x="34" y="6"/>
                        <a:pt x="35" y="6"/>
                      </a:cubicBezTo>
                      <a:cubicBezTo>
                        <a:pt x="37" y="6"/>
                        <a:pt x="40" y="4"/>
                        <a:pt x="43" y="4"/>
                      </a:cubicBezTo>
                      <a:cubicBezTo>
                        <a:pt x="45" y="4"/>
                        <a:pt x="48" y="4"/>
                        <a:pt x="50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3" name="Freeform 3478"/>
                <p:cNvSpPr>
                  <a:spLocks noChangeAspect="1"/>
                </p:cNvSpPr>
                <p:nvPr/>
              </p:nvSpPr>
              <p:spPr bwMode="auto">
                <a:xfrm>
                  <a:off x="5427663" y="1509713"/>
                  <a:ext cx="73025" cy="22225"/>
                </a:xfrm>
                <a:custGeom>
                  <a:avLst/>
                  <a:gdLst>
                    <a:gd name="T0" fmla="*/ 26 w 39"/>
                    <a:gd name="T1" fmla="*/ 0 h 12"/>
                    <a:gd name="T2" fmla="*/ 42 w 39"/>
                    <a:gd name="T3" fmla="*/ 1 h 12"/>
                    <a:gd name="T4" fmla="*/ 46 w 39"/>
                    <a:gd name="T5" fmla="*/ 6 h 12"/>
                    <a:gd name="T6" fmla="*/ 41 w 39"/>
                    <a:gd name="T7" fmla="*/ 6 h 12"/>
                    <a:gd name="T8" fmla="*/ 33 w 39"/>
                    <a:gd name="T9" fmla="*/ 4 h 12"/>
                    <a:gd name="T10" fmla="*/ 29 w 39"/>
                    <a:gd name="T11" fmla="*/ 8 h 12"/>
                    <a:gd name="T12" fmla="*/ 25 w 39"/>
                    <a:gd name="T13" fmla="*/ 7 h 12"/>
                    <a:gd name="T14" fmla="*/ 18 w 39"/>
                    <a:gd name="T15" fmla="*/ 13 h 12"/>
                    <a:gd name="T16" fmla="*/ 13 w 39"/>
                    <a:gd name="T17" fmla="*/ 14 h 12"/>
                    <a:gd name="T18" fmla="*/ 12 w 39"/>
                    <a:gd name="T19" fmla="*/ 12 h 12"/>
                    <a:gd name="T20" fmla="*/ 7 w 39"/>
                    <a:gd name="T21" fmla="*/ 11 h 12"/>
                    <a:gd name="T22" fmla="*/ 1 w 39"/>
                    <a:gd name="T23" fmla="*/ 11 h 12"/>
                    <a:gd name="T24" fmla="*/ 4 w 39"/>
                    <a:gd name="T25" fmla="*/ 8 h 12"/>
                    <a:gd name="T26" fmla="*/ 15 w 39"/>
                    <a:gd name="T27" fmla="*/ 8 h 12"/>
                    <a:gd name="T28" fmla="*/ 22 w 39"/>
                    <a:gd name="T29" fmla="*/ 4 h 12"/>
                    <a:gd name="T30" fmla="*/ 26 w 39"/>
                    <a:gd name="T31" fmla="*/ 0 h 1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9"/>
                    <a:gd name="T49" fmla="*/ 0 h 12"/>
                    <a:gd name="T50" fmla="*/ 39 w 39"/>
                    <a:gd name="T51" fmla="*/ 12 h 1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9" h="12">
                      <a:moveTo>
                        <a:pt x="22" y="0"/>
                      </a:moveTo>
                      <a:cubicBezTo>
                        <a:pt x="26" y="0"/>
                        <a:pt x="31" y="0"/>
                        <a:pt x="36" y="1"/>
                      </a:cubicBezTo>
                      <a:cubicBezTo>
                        <a:pt x="37" y="2"/>
                        <a:pt x="39" y="3"/>
                        <a:pt x="39" y="5"/>
                      </a:cubicBezTo>
                      <a:cubicBezTo>
                        <a:pt x="39" y="6"/>
                        <a:pt x="36" y="6"/>
                        <a:pt x="35" y="5"/>
                      </a:cubicBezTo>
                      <a:cubicBezTo>
                        <a:pt x="32" y="5"/>
                        <a:pt x="30" y="3"/>
                        <a:pt x="28" y="3"/>
                      </a:cubicBezTo>
                      <a:cubicBezTo>
                        <a:pt x="26" y="3"/>
                        <a:pt x="26" y="6"/>
                        <a:pt x="25" y="7"/>
                      </a:cubicBezTo>
                      <a:cubicBezTo>
                        <a:pt x="24" y="7"/>
                        <a:pt x="22" y="6"/>
                        <a:pt x="21" y="6"/>
                      </a:cubicBezTo>
                      <a:cubicBezTo>
                        <a:pt x="19" y="7"/>
                        <a:pt x="17" y="9"/>
                        <a:pt x="15" y="11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11" y="10"/>
                        <a:pt x="10" y="10"/>
                      </a:cubicBezTo>
                      <a:cubicBezTo>
                        <a:pt x="9" y="9"/>
                        <a:pt x="7" y="9"/>
                        <a:pt x="6" y="9"/>
                      </a:cubicBezTo>
                      <a:cubicBezTo>
                        <a:pt x="4" y="9"/>
                        <a:pt x="2" y="10"/>
                        <a:pt x="1" y="9"/>
                      </a:cubicBezTo>
                      <a:cubicBezTo>
                        <a:pt x="0" y="8"/>
                        <a:pt x="2" y="7"/>
                        <a:pt x="3" y="7"/>
                      </a:cubicBezTo>
                      <a:cubicBezTo>
                        <a:pt x="7" y="6"/>
                        <a:pt x="10" y="7"/>
                        <a:pt x="13" y="7"/>
                      </a:cubicBezTo>
                      <a:cubicBezTo>
                        <a:pt x="15" y="6"/>
                        <a:pt x="17" y="5"/>
                        <a:pt x="19" y="3"/>
                      </a:cubicBezTo>
                      <a:cubicBezTo>
                        <a:pt x="20" y="2"/>
                        <a:pt x="20" y="1"/>
                        <a:pt x="2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4" name="Freeform 3479"/>
                <p:cNvSpPr>
                  <a:spLocks noChangeAspect="1"/>
                </p:cNvSpPr>
                <p:nvPr/>
              </p:nvSpPr>
              <p:spPr bwMode="auto">
                <a:xfrm>
                  <a:off x="5527675" y="1489075"/>
                  <a:ext cx="11113" cy="14288"/>
                </a:xfrm>
                <a:custGeom>
                  <a:avLst/>
                  <a:gdLst>
                    <a:gd name="T0" fmla="*/ 2 w 6"/>
                    <a:gd name="T1" fmla="*/ 1 h 8"/>
                    <a:gd name="T2" fmla="*/ 7 w 6"/>
                    <a:gd name="T3" fmla="*/ 3 h 8"/>
                    <a:gd name="T4" fmla="*/ 4 w 6"/>
                    <a:gd name="T5" fmla="*/ 7 h 8"/>
                    <a:gd name="T6" fmla="*/ 2 w 6"/>
                    <a:gd name="T7" fmla="*/ 9 h 8"/>
                    <a:gd name="T8" fmla="*/ 2 w 6"/>
                    <a:gd name="T9" fmla="*/ 1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8"/>
                    <a:gd name="T17" fmla="*/ 6 w 6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8">
                      <a:moveTo>
                        <a:pt x="2" y="1"/>
                      </a:moveTo>
                      <a:cubicBezTo>
                        <a:pt x="3" y="0"/>
                        <a:pt x="6" y="2"/>
                        <a:pt x="6" y="3"/>
                      </a:cubicBezTo>
                      <a:cubicBezTo>
                        <a:pt x="6" y="5"/>
                        <a:pt x="4" y="5"/>
                        <a:pt x="3" y="6"/>
                      </a:cubicBezTo>
                      <a:cubicBezTo>
                        <a:pt x="3" y="7"/>
                        <a:pt x="2" y="8"/>
                        <a:pt x="2" y="8"/>
                      </a:cubicBezTo>
                      <a:cubicBezTo>
                        <a:pt x="1" y="6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5" name="Freeform 3480"/>
                <p:cNvSpPr>
                  <a:spLocks noChangeAspect="1"/>
                </p:cNvSpPr>
                <p:nvPr/>
              </p:nvSpPr>
              <p:spPr bwMode="auto">
                <a:xfrm>
                  <a:off x="5522913" y="1535113"/>
                  <a:ext cx="11113" cy="12700"/>
                </a:xfrm>
                <a:custGeom>
                  <a:avLst/>
                  <a:gdLst>
                    <a:gd name="T0" fmla="*/ 0 w 6"/>
                    <a:gd name="T1" fmla="*/ 3 h 7"/>
                    <a:gd name="T2" fmla="*/ 4 w 6"/>
                    <a:gd name="T3" fmla="*/ 0 h 7"/>
                    <a:gd name="T4" fmla="*/ 7 w 6"/>
                    <a:gd name="T5" fmla="*/ 1 h 7"/>
                    <a:gd name="T6" fmla="*/ 6 w 6"/>
                    <a:gd name="T7" fmla="*/ 7 h 7"/>
                    <a:gd name="T8" fmla="*/ 1 w 6"/>
                    <a:gd name="T9" fmla="*/ 8 h 7"/>
                    <a:gd name="T10" fmla="*/ 0 w 6"/>
                    <a:gd name="T11" fmla="*/ 3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"/>
                    <a:gd name="T19" fmla="*/ 0 h 7"/>
                    <a:gd name="T20" fmla="*/ 6 w 6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6" h="7">
                      <a:moveTo>
                        <a:pt x="0" y="3"/>
                      </a:moveTo>
                      <a:cubicBezTo>
                        <a:pt x="0" y="2"/>
                        <a:pt x="2" y="1"/>
                        <a:pt x="3" y="0"/>
                      </a:cubicBezTo>
                      <a:cubicBezTo>
                        <a:pt x="4" y="0"/>
                        <a:pt x="6" y="0"/>
                        <a:pt x="6" y="1"/>
                      </a:cubicBezTo>
                      <a:cubicBezTo>
                        <a:pt x="6" y="2"/>
                        <a:pt x="6" y="5"/>
                        <a:pt x="5" y="6"/>
                      </a:cubicBezTo>
                      <a:cubicBezTo>
                        <a:pt x="4" y="7"/>
                        <a:pt x="2" y="7"/>
                        <a:pt x="1" y="7"/>
                      </a:cubicBezTo>
                      <a:cubicBezTo>
                        <a:pt x="0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6" name="Freeform 3481"/>
                <p:cNvSpPr>
                  <a:spLocks noChangeAspect="1"/>
                </p:cNvSpPr>
                <p:nvPr/>
              </p:nvSpPr>
              <p:spPr bwMode="auto">
                <a:xfrm>
                  <a:off x="5529263" y="1544638"/>
                  <a:ext cx="33338" cy="15875"/>
                </a:xfrm>
                <a:custGeom>
                  <a:avLst/>
                  <a:gdLst>
                    <a:gd name="T0" fmla="*/ 1 w 17"/>
                    <a:gd name="T1" fmla="*/ 6 h 9"/>
                    <a:gd name="T2" fmla="*/ 5 w 17"/>
                    <a:gd name="T3" fmla="*/ 9 h 9"/>
                    <a:gd name="T4" fmla="*/ 20 w 17"/>
                    <a:gd name="T5" fmla="*/ 9 h 9"/>
                    <a:gd name="T6" fmla="*/ 20 w 17"/>
                    <a:gd name="T7" fmla="*/ 7 h 9"/>
                    <a:gd name="T8" fmla="*/ 16 w 17"/>
                    <a:gd name="T9" fmla="*/ 3 h 9"/>
                    <a:gd name="T10" fmla="*/ 12 w 17"/>
                    <a:gd name="T11" fmla="*/ 1 h 9"/>
                    <a:gd name="T12" fmla="*/ 9 w 17"/>
                    <a:gd name="T13" fmla="*/ 7 h 9"/>
                    <a:gd name="T14" fmla="*/ 1 w 17"/>
                    <a:gd name="T15" fmla="*/ 6 h 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9"/>
                    <a:gd name="T26" fmla="*/ 17 w 17"/>
                    <a:gd name="T27" fmla="*/ 9 h 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9">
                      <a:moveTo>
                        <a:pt x="1" y="5"/>
                      </a:moveTo>
                      <a:cubicBezTo>
                        <a:pt x="0" y="6"/>
                        <a:pt x="3" y="7"/>
                        <a:pt x="4" y="8"/>
                      </a:cubicBezTo>
                      <a:cubicBezTo>
                        <a:pt x="8" y="8"/>
                        <a:pt x="12" y="9"/>
                        <a:pt x="16" y="8"/>
                      </a:cubicBezTo>
                      <a:cubicBezTo>
                        <a:pt x="17" y="8"/>
                        <a:pt x="16" y="7"/>
                        <a:pt x="16" y="6"/>
                      </a:cubicBezTo>
                      <a:cubicBezTo>
                        <a:pt x="15" y="5"/>
                        <a:pt x="14" y="4"/>
                        <a:pt x="13" y="3"/>
                      </a:cubicBezTo>
                      <a:cubicBezTo>
                        <a:pt x="12" y="3"/>
                        <a:pt x="11" y="0"/>
                        <a:pt x="10" y="1"/>
                      </a:cubicBezTo>
                      <a:cubicBezTo>
                        <a:pt x="8" y="2"/>
                        <a:pt x="9" y="5"/>
                        <a:pt x="7" y="6"/>
                      </a:cubicBezTo>
                      <a:cubicBezTo>
                        <a:pt x="5" y="7"/>
                        <a:pt x="3" y="5"/>
                        <a:pt x="1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7" name="Freeform 3505"/>
                <p:cNvSpPr>
                  <a:spLocks noChangeAspect="1"/>
                </p:cNvSpPr>
                <p:nvPr/>
              </p:nvSpPr>
              <p:spPr bwMode="auto">
                <a:xfrm>
                  <a:off x="2330450" y="4186238"/>
                  <a:ext cx="19050" cy="36513"/>
                </a:xfrm>
                <a:custGeom>
                  <a:avLst/>
                  <a:gdLst>
                    <a:gd name="T0" fmla="*/ 0 w 10"/>
                    <a:gd name="T1" fmla="*/ 2 h 19"/>
                    <a:gd name="T2" fmla="*/ 2 w 10"/>
                    <a:gd name="T3" fmla="*/ 0 h 19"/>
                    <a:gd name="T4" fmla="*/ 11 w 10"/>
                    <a:gd name="T5" fmla="*/ 11 h 19"/>
                    <a:gd name="T6" fmla="*/ 12 w 10"/>
                    <a:gd name="T7" fmla="*/ 17 h 19"/>
                    <a:gd name="T8" fmla="*/ 8 w 10"/>
                    <a:gd name="T9" fmla="*/ 22 h 19"/>
                    <a:gd name="T10" fmla="*/ 4 w 10"/>
                    <a:gd name="T11" fmla="*/ 19 h 19"/>
                    <a:gd name="T12" fmla="*/ 2 w 10"/>
                    <a:gd name="T13" fmla="*/ 17 h 19"/>
                    <a:gd name="T14" fmla="*/ 6 w 10"/>
                    <a:gd name="T15" fmla="*/ 13 h 19"/>
                    <a:gd name="T16" fmla="*/ 4 w 10"/>
                    <a:gd name="T17" fmla="*/ 7 h 19"/>
                    <a:gd name="T18" fmla="*/ 0 w 10"/>
                    <a:gd name="T19" fmla="*/ 2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0"/>
                    <a:gd name="T31" fmla="*/ 0 h 19"/>
                    <a:gd name="T32" fmla="*/ 10 w 10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0" h="19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5" y="3"/>
                        <a:pt x="7" y="6"/>
                        <a:pt x="9" y="9"/>
                      </a:cubicBezTo>
                      <a:cubicBezTo>
                        <a:pt x="10" y="11"/>
                        <a:pt x="10" y="12"/>
                        <a:pt x="10" y="14"/>
                      </a:cubicBezTo>
                      <a:cubicBezTo>
                        <a:pt x="10" y="15"/>
                        <a:pt x="9" y="17"/>
                        <a:pt x="7" y="18"/>
                      </a:cubicBezTo>
                      <a:cubicBezTo>
                        <a:pt x="6" y="19"/>
                        <a:pt x="4" y="18"/>
                        <a:pt x="3" y="16"/>
                      </a:cubicBezTo>
                      <a:cubicBezTo>
                        <a:pt x="2" y="16"/>
                        <a:pt x="2" y="15"/>
                        <a:pt x="2" y="14"/>
                      </a:cubicBezTo>
                      <a:cubicBezTo>
                        <a:pt x="3" y="13"/>
                        <a:pt x="5" y="12"/>
                        <a:pt x="5" y="11"/>
                      </a:cubicBezTo>
                      <a:cubicBezTo>
                        <a:pt x="5" y="9"/>
                        <a:pt x="4" y="8"/>
                        <a:pt x="3" y="6"/>
                      </a:cubicBezTo>
                      <a:cubicBezTo>
                        <a:pt x="2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8" name="Freeform 3506"/>
                <p:cNvSpPr>
                  <a:spLocks noChangeAspect="1"/>
                </p:cNvSpPr>
                <p:nvPr/>
              </p:nvSpPr>
              <p:spPr bwMode="auto">
                <a:xfrm>
                  <a:off x="3292475" y="4208463"/>
                  <a:ext cx="14288" cy="22225"/>
                </a:xfrm>
                <a:custGeom>
                  <a:avLst/>
                  <a:gdLst>
                    <a:gd name="T0" fmla="*/ 0 w 7"/>
                    <a:gd name="T1" fmla="*/ 14 h 12"/>
                    <a:gd name="T2" fmla="*/ 1 w 7"/>
                    <a:gd name="T3" fmla="*/ 14 h 12"/>
                    <a:gd name="T4" fmla="*/ 6 w 7"/>
                    <a:gd name="T5" fmla="*/ 8 h 12"/>
                    <a:gd name="T6" fmla="*/ 9 w 7"/>
                    <a:gd name="T7" fmla="*/ 1 h 12"/>
                    <a:gd name="T8" fmla="*/ 5 w 7"/>
                    <a:gd name="T9" fmla="*/ 4 h 12"/>
                    <a:gd name="T10" fmla="*/ 4 w 7"/>
                    <a:gd name="T11" fmla="*/ 9 h 12"/>
                    <a:gd name="T12" fmla="*/ 0 w 7"/>
                    <a:gd name="T13" fmla="*/ 14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2"/>
                    <a:gd name="T23" fmla="*/ 7 w 7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2">
                      <a:moveTo>
                        <a:pt x="0" y="12"/>
                      </a:move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3" y="11"/>
                        <a:pt x="4" y="9"/>
                        <a:pt x="5" y="7"/>
                      </a:cubicBezTo>
                      <a:cubicBezTo>
                        <a:pt x="6" y="5"/>
                        <a:pt x="7" y="3"/>
                        <a:pt x="7" y="1"/>
                      </a:cubicBezTo>
                      <a:cubicBezTo>
                        <a:pt x="7" y="0"/>
                        <a:pt x="5" y="2"/>
                        <a:pt x="4" y="3"/>
                      </a:cubicBezTo>
                      <a:cubicBezTo>
                        <a:pt x="3" y="5"/>
                        <a:pt x="3" y="6"/>
                        <a:pt x="3" y="8"/>
                      </a:cubicBezTo>
                      <a:cubicBezTo>
                        <a:pt x="2" y="9"/>
                        <a:pt x="0" y="10"/>
                        <a:pt x="0" y="1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9" name="Freeform 3507"/>
                <p:cNvSpPr>
                  <a:spLocks noChangeAspect="1"/>
                </p:cNvSpPr>
                <p:nvPr/>
              </p:nvSpPr>
              <p:spPr bwMode="auto">
                <a:xfrm>
                  <a:off x="3327400" y="4183063"/>
                  <a:ext cx="15875" cy="9525"/>
                </a:xfrm>
                <a:custGeom>
                  <a:avLst/>
                  <a:gdLst>
                    <a:gd name="T0" fmla="*/ 1 w 8"/>
                    <a:gd name="T1" fmla="*/ 1 h 5"/>
                    <a:gd name="T2" fmla="*/ 1 w 8"/>
                    <a:gd name="T3" fmla="*/ 5 h 5"/>
                    <a:gd name="T4" fmla="*/ 7 w 8"/>
                    <a:gd name="T5" fmla="*/ 5 h 5"/>
                    <a:gd name="T6" fmla="*/ 10 w 8"/>
                    <a:gd name="T7" fmla="*/ 1 h 5"/>
                    <a:gd name="T8" fmla="*/ 6 w 8"/>
                    <a:gd name="T9" fmla="*/ 1 h 5"/>
                    <a:gd name="T10" fmla="*/ 1 w 8"/>
                    <a:gd name="T11" fmla="*/ 1 h 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5"/>
                    <a:gd name="T20" fmla="*/ 8 w 8"/>
                    <a:gd name="T21" fmla="*/ 5 h 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5">
                      <a:moveTo>
                        <a:pt x="1" y="1"/>
                      </a:moveTo>
                      <a:cubicBezTo>
                        <a:pt x="0" y="2"/>
                        <a:pt x="0" y="4"/>
                        <a:pt x="1" y="4"/>
                      </a:cubicBezTo>
                      <a:cubicBezTo>
                        <a:pt x="2" y="5"/>
                        <a:pt x="4" y="5"/>
                        <a:pt x="6" y="4"/>
                      </a:cubicBezTo>
                      <a:cubicBezTo>
                        <a:pt x="7" y="4"/>
                        <a:pt x="8" y="2"/>
                        <a:pt x="8" y="1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4" y="1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0" name="Freeform 3508"/>
                <p:cNvSpPr>
                  <a:spLocks noChangeAspect="1"/>
                </p:cNvSpPr>
                <p:nvPr/>
              </p:nvSpPr>
              <p:spPr bwMode="auto">
                <a:xfrm>
                  <a:off x="3319463" y="4184650"/>
                  <a:ext cx="7938" cy="9525"/>
                </a:xfrm>
                <a:custGeom>
                  <a:avLst/>
                  <a:gdLst>
                    <a:gd name="T0" fmla="*/ 0 w 4"/>
                    <a:gd name="T1" fmla="*/ 2 h 5"/>
                    <a:gd name="T2" fmla="*/ 3 w 4"/>
                    <a:gd name="T3" fmla="*/ 5 h 5"/>
                    <a:gd name="T4" fmla="*/ 4 w 4"/>
                    <a:gd name="T5" fmla="*/ 0 h 5"/>
                    <a:gd name="T6" fmla="*/ 0 w 4"/>
                    <a:gd name="T7" fmla="*/ 2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"/>
                    <a:gd name="T13" fmla="*/ 0 h 5"/>
                    <a:gd name="T14" fmla="*/ 4 w 4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" h="5">
                      <a:moveTo>
                        <a:pt x="0" y="2"/>
                      </a:moveTo>
                      <a:cubicBezTo>
                        <a:pt x="0" y="3"/>
                        <a:pt x="1" y="5"/>
                        <a:pt x="2" y="4"/>
                      </a:cubicBezTo>
                      <a:cubicBezTo>
                        <a:pt x="3" y="4"/>
                        <a:pt x="4" y="1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1" name="Freeform 3509"/>
                <p:cNvSpPr>
                  <a:spLocks noChangeAspect="1"/>
                </p:cNvSpPr>
                <p:nvPr/>
              </p:nvSpPr>
              <p:spPr bwMode="auto">
                <a:xfrm>
                  <a:off x="2987675" y="3889375"/>
                  <a:ext cx="19050" cy="9525"/>
                </a:xfrm>
                <a:custGeom>
                  <a:avLst/>
                  <a:gdLst>
                    <a:gd name="T0" fmla="*/ 4 w 10"/>
                    <a:gd name="T1" fmla="*/ 1 h 5"/>
                    <a:gd name="T2" fmla="*/ 1 w 10"/>
                    <a:gd name="T3" fmla="*/ 5 h 5"/>
                    <a:gd name="T4" fmla="*/ 10 w 10"/>
                    <a:gd name="T5" fmla="*/ 5 h 5"/>
                    <a:gd name="T6" fmla="*/ 11 w 10"/>
                    <a:gd name="T7" fmla="*/ 1 h 5"/>
                    <a:gd name="T8" fmla="*/ 6 w 10"/>
                    <a:gd name="T9" fmla="*/ 1 h 5"/>
                    <a:gd name="T10" fmla="*/ 4 w 10"/>
                    <a:gd name="T11" fmla="*/ 1 h 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5"/>
                    <a:gd name="T20" fmla="*/ 10 w 10"/>
                    <a:gd name="T21" fmla="*/ 5 h 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5">
                      <a:moveTo>
                        <a:pt x="3" y="1"/>
                      </a:moveTo>
                      <a:cubicBezTo>
                        <a:pt x="2" y="1"/>
                        <a:pt x="0" y="3"/>
                        <a:pt x="1" y="4"/>
                      </a:cubicBezTo>
                      <a:cubicBezTo>
                        <a:pt x="3" y="5"/>
                        <a:pt x="6" y="5"/>
                        <a:pt x="8" y="4"/>
                      </a:cubicBezTo>
                      <a:cubicBezTo>
                        <a:pt x="9" y="4"/>
                        <a:pt x="10" y="2"/>
                        <a:pt x="9" y="1"/>
                      </a:cubicBezTo>
                      <a:cubicBezTo>
                        <a:pt x="8" y="0"/>
                        <a:pt x="7" y="1"/>
                        <a:pt x="5" y="1"/>
                      </a:cubicBezTo>
                      <a:cubicBezTo>
                        <a:pt x="4" y="1"/>
                        <a:pt x="3" y="0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2" name="Freeform 3510"/>
                <p:cNvSpPr>
                  <a:spLocks noChangeAspect="1"/>
                </p:cNvSpPr>
                <p:nvPr/>
              </p:nvSpPr>
              <p:spPr bwMode="auto">
                <a:xfrm>
                  <a:off x="3051175" y="3898900"/>
                  <a:ext cx="20638" cy="20638"/>
                </a:xfrm>
                <a:custGeom>
                  <a:avLst/>
                  <a:gdLst>
                    <a:gd name="T0" fmla="*/ 6 w 11"/>
                    <a:gd name="T1" fmla="*/ 1 h 11"/>
                    <a:gd name="T2" fmla="*/ 5 w 11"/>
                    <a:gd name="T3" fmla="*/ 5 h 11"/>
                    <a:gd name="T4" fmla="*/ 6 w 11"/>
                    <a:gd name="T5" fmla="*/ 8 h 11"/>
                    <a:gd name="T6" fmla="*/ 0 w 11"/>
                    <a:gd name="T7" fmla="*/ 11 h 11"/>
                    <a:gd name="T8" fmla="*/ 1 w 11"/>
                    <a:gd name="T9" fmla="*/ 12 h 11"/>
                    <a:gd name="T10" fmla="*/ 11 w 11"/>
                    <a:gd name="T11" fmla="*/ 11 h 11"/>
                    <a:gd name="T12" fmla="*/ 13 w 11"/>
                    <a:gd name="T13" fmla="*/ 9 h 11"/>
                    <a:gd name="T14" fmla="*/ 13 w 11"/>
                    <a:gd name="T15" fmla="*/ 2 h 11"/>
                    <a:gd name="T16" fmla="*/ 13 w 11"/>
                    <a:gd name="T17" fmla="*/ 0 h 11"/>
                    <a:gd name="T18" fmla="*/ 6 w 11"/>
                    <a:gd name="T19" fmla="*/ 1 h 1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"/>
                    <a:gd name="T31" fmla="*/ 0 h 11"/>
                    <a:gd name="T32" fmla="*/ 11 w 11"/>
                    <a:gd name="T33" fmla="*/ 11 h 1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" h="11">
                      <a:moveTo>
                        <a:pt x="5" y="1"/>
                      </a:moveTo>
                      <a:cubicBezTo>
                        <a:pt x="4" y="1"/>
                        <a:pt x="4" y="3"/>
                        <a:pt x="4" y="4"/>
                      </a:cubicBezTo>
                      <a:cubicBezTo>
                        <a:pt x="5" y="5"/>
                        <a:pt x="6" y="7"/>
                        <a:pt x="5" y="7"/>
                      </a:cubicBezTo>
                      <a:cubicBezTo>
                        <a:pt x="4" y="9"/>
                        <a:pt x="2" y="8"/>
                        <a:pt x="0" y="9"/>
                      </a:cubicBez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3" y="11"/>
                        <a:pt x="6" y="10"/>
                        <a:pt x="9" y="9"/>
                      </a:cubicBezTo>
                      <a:cubicBezTo>
                        <a:pt x="9" y="9"/>
                        <a:pt x="11" y="9"/>
                        <a:pt x="11" y="8"/>
                      </a:cubicBezTo>
                      <a:cubicBezTo>
                        <a:pt x="11" y="6"/>
                        <a:pt x="11" y="4"/>
                        <a:pt x="11" y="2"/>
                      </a:cubicBezTo>
                      <a:cubicBezTo>
                        <a:pt x="11" y="2"/>
                        <a:pt x="11" y="1"/>
                        <a:pt x="11" y="0"/>
                      </a:cubicBezTo>
                      <a:cubicBezTo>
                        <a:pt x="9" y="0"/>
                        <a:pt x="6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3" name="Freeform 3511"/>
                <p:cNvSpPr>
                  <a:spLocks noChangeAspect="1"/>
                </p:cNvSpPr>
                <p:nvPr/>
              </p:nvSpPr>
              <p:spPr bwMode="auto">
                <a:xfrm>
                  <a:off x="2930525" y="3676650"/>
                  <a:ext cx="46038" cy="17463"/>
                </a:xfrm>
                <a:custGeom>
                  <a:avLst/>
                  <a:gdLst>
                    <a:gd name="T0" fmla="*/ 1 w 24"/>
                    <a:gd name="T1" fmla="*/ 1 h 9"/>
                    <a:gd name="T2" fmla="*/ 0 w 24"/>
                    <a:gd name="T3" fmla="*/ 5 h 9"/>
                    <a:gd name="T4" fmla="*/ 2 w 24"/>
                    <a:gd name="T5" fmla="*/ 10 h 9"/>
                    <a:gd name="T6" fmla="*/ 12 w 24"/>
                    <a:gd name="T7" fmla="*/ 10 h 9"/>
                    <a:gd name="T8" fmla="*/ 22 w 24"/>
                    <a:gd name="T9" fmla="*/ 10 h 9"/>
                    <a:gd name="T10" fmla="*/ 28 w 24"/>
                    <a:gd name="T11" fmla="*/ 4 h 9"/>
                    <a:gd name="T12" fmla="*/ 19 w 24"/>
                    <a:gd name="T13" fmla="*/ 2 h 9"/>
                    <a:gd name="T14" fmla="*/ 8 w 24"/>
                    <a:gd name="T15" fmla="*/ 1 h 9"/>
                    <a:gd name="T16" fmla="*/ 1 w 24"/>
                    <a:gd name="T17" fmla="*/ 1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4"/>
                    <a:gd name="T28" fmla="*/ 0 h 9"/>
                    <a:gd name="T29" fmla="*/ 24 w 24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4" h="9">
                      <a:moveTo>
                        <a:pt x="1" y="1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5" y="9"/>
                        <a:pt x="7" y="8"/>
                        <a:pt x="10" y="8"/>
                      </a:cubicBezTo>
                      <a:cubicBezTo>
                        <a:pt x="13" y="8"/>
                        <a:pt x="16" y="9"/>
                        <a:pt x="18" y="8"/>
                      </a:cubicBezTo>
                      <a:cubicBezTo>
                        <a:pt x="20" y="7"/>
                        <a:pt x="24" y="5"/>
                        <a:pt x="23" y="3"/>
                      </a:cubicBezTo>
                      <a:cubicBezTo>
                        <a:pt x="22" y="1"/>
                        <a:pt x="18" y="2"/>
                        <a:pt x="16" y="2"/>
                      </a:cubicBezTo>
                      <a:cubicBezTo>
                        <a:pt x="13" y="1"/>
                        <a:pt x="10" y="1"/>
                        <a:pt x="7" y="1"/>
                      </a:cubicBezTo>
                      <a:cubicBezTo>
                        <a:pt x="5" y="0"/>
                        <a:pt x="3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4" name="Freeform 3512"/>
                <p:cNvSpPr>
                  <a:spLocks noChangeAspect="1"/>
                </p:cNvSpPr>
                <p:nvPr/>
              </p:nvSpPr>
              <p:spPr bwMode="auto">
                <a:xfrm>
                  <a:off x="2776538" y="3603625"/>
                  <a:ext cx="20638" cy="14288"/>
                </a:xfrm>
                <a:custGeom>
                  <a:avLst/>
                  <a:gdLst>
                    <a:gd name="T0" fmla="*/ 8 w 11"/>
                    <a:gd name="T1" fmla="*/ 4 h 7"/>
                    <a:gd name="T2" fmla="*/ 12 w 11"/>
                    <a:gd name="T3" fmla="*/ 0 h 7"/>
                    <a:gd name="T4" fmla="*/ 12 w 11"/>
                    <a:gd name="T5" fmla="*/ 4 h 7"/>
                    <a:gd name="T6" fmla="*/ 9 w 11"/>
                    <a:gd name="T7" fmla="*/ 8 h 7"/>
                    <a:gd name="T8" fmla="*/ 2 w 11"/>
                    <a:gd name="T9" fmla="*/ 8 h 7"/>
                    <a:gd name="T10" fmla="*/ 0 w 11"/>
                    <a:gd name="T11" fmla="*/ 6 h 7"/>
                    <a:gd name="T12" fmla="*/ 4 w 11"/>
                    <a:gd name="T13" fmla="*/ 3 h 7"/>
                    <a:gd name="T14" fmla="*/ 8 w 11"/>
                    <a:gd name="T15" fmla="*/ 4 h 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"/>
                    <a:gd name="T25" fmla="*/ 0 h 7"/>
                    <a:gd name="T26" fmla="*/ 11 w 11"/>
                    <a:gd name="T27" fmla="*/ 7 h 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" h="7">
                      <a:moveTo>
                        <a:pt x="7" y="3"/>
                      </a:moveTo>
                      <a:cubicBezTo>
                        <a:pt x="8" y="2"/>
                        <a:pt x="9" y="0"/>
                        <a:pt x="10" y="0"/>
                      </a:cubicBezTo>
                      <a:cubicBezTo>
                        <a:pt x="11" y="0"/>
                        <a:pt x="10" y="2"/>
                        <a:pt x="10" y="3"/>
                      </a:cubicBezTo>
                      <a:cubicBezTo>
                        <a:pt x="9" y="4"/>
                        <a:pt x="9" y="6"/>
                        <a:pt x="8" y="6"/>
                      </a:cubicBezTo>
                      <a:cubicBezTo>
                        <a:pt x="6" y="7"/>
                        <a:pt x="4" y="7"/>
                        <a:pt x="2" y="6"/>
                      </a:cubicBezTo>
                      <a:cubicBezTo>
                        <a:pt x="1" y="6"/>
                        <a:pt x="0" y="5"/>
                        <a:pt x="0" y="5"/>
                      </a:cubicBezTo>
                      <a:cubicBezTo>
                        <a:pt x="1" y="3"/>
                        <a:pt x="2" y="2"/>
                        <a:pt x="3" y="2"/>
                      </a:cubicBezTo>
                      <a:cubicBezTo>
                        <a:pt x="5" y="2"/>
                        <a:pt x="6" y="3"/>
                        <a:pt x="7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5" name="Freeform 3513"/>
                <p:cNvSpPr>
                  <a:spLocks noChangeAspect="1"/>
                </p:cNvSpPr>
                <p:nvPr/>
              </p:nvSpPr>
              <p:spPr bwMode="auto">
                <a:xfrm>
                  <a:off x="2754313" y="3641725"/>
                  <a:ext cx="73025" cy="49213"/>
                </a:xfrm>
                <a:custGeom>
                  <a:avLst/>
                  <a:gdLst>
                    <a:gd name="T0" fmla="*/ 44 w 39"/>
                    <a:gd name="T1" fmla="*/ 31 h 26"/>
                    <a:gd name="T2" fmla="*/ 45 w 39"/>
                    <a:gd name="T3" fmla="*/ 29 h 26"/>
                    <a:gd name="T4" fmla="*/ 39 w 39"/>
                    <a:gd name="T5" fmla="*/ 23 h 26"/>
                    <a:gd name="T6" fmla="*/ 44 w 39"/>
                    <a:gd name="T7" fmla="*/ 18 h 26"/>
                    <a:gd name="T8" fmla="*/ 42 w 39"/>
                    <a:gd name="T9" fmla="*/ 14 h 26"/>
                    <a:gd name="T10" fmla="*/ 45 w 39"/>
                    <a:gd name="T11" fmla="*/ 11 h 26"/>
                    <a:gd name="T12" fmla="*/ 44 w 39"/>
                    <a:gd name="T13" fmla="*/ 2 h 26"/>
                    <a:gd name="T14" fmla="*/ 37 w 39"/>
                    <a:gd name="T15" fmla="*/ 4 h 26"/>
                    <a:gd name="T16" fmla="*/ 32 w 39"/>
                    <a:gd name="T17" fmla="*/ 1 h 26"/>
                    <a:gd name="T18" fmla="*/ 21 w 39"/>
                    <a:gd name="T19" fmla="*/ 1 h 26"/>
                    <a:gd name="T20" fmla="*/ 18 w 39"/>
                    <a:gd name="T21" fmla="*/ 6 h 26"/>
                    <a:gd name="T22" fmla="*/ 19 w 39"/>
                    <a:gd name="T23" fmla="*/ 8 h 26"/>
                    <a:gd name="T24" fmla="*/ 26 w 39"/>
                    <a:gd name="T25" fmla="*/ 8 h 26"/>
                    <a:gd name="T26" fmla="*/ 27 w 39"/>
                    <a:gd name="T27" fmla="*/ 17 h 26"/>
                    <a:gd name="T28" fmla="*/ 34 w 39"/>
                    <a:gd name="T29" fmla="*/ 23 h 26"/>
                    <a:gd name="T30" fmla="*/ 28 w 39"/>
                    <a:gd name="T31" fmla="*/ 23 h 26"/>
                    <a:gd name="T32" fmla="*/ 11 w 39"/>
                    <a:gd name="T33" fmla="*/ 21 h 26"/>
                    <a:gd name="T34" fmla="*/ 5 w 39"/>
                    <a:gd name="T35" fmla="*/ 20 h 26"/>
                    <a:gd name="T36" fmla="*/ 0 w 39"/>
                    <a:gd name="T37" fmla="*/ 24 h 26"/>
                    <a:gd name="T38" fmla="*/ 5 w 39"/>
                    <a:gd name="T39" fmla="*/ 27 h 26"/>
                    <a:gd name="T40" fmla="*/ 12 w 39"/>
                    <a:gd name="T41" fmla="*/ 30 h 26"/>
                    <a:gd name="T42" fmla="*/ 22 w 39"/>
                    <a:gd name="T43" fmla="*/ 27 h 26"/>
                    <a:gd name="T44" fmla="*/ 29 w 39"/>
                    <a:gd name="T45" fmla="*/ 29 h 26"/>
                    <a:gd name="T46" fmla="*/ 37 w 39"/>
                    <a:gd name="T47" fmla="*/ 27 h 26"/>
                    <a:gd name="T48" fmla="*/ 44 w 39"/>
                    <a:gd name="T49" fmla="*/ 31 h 2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26"/>
                    <a:gd name="T77" fmla="*/ 39 w 39"/>
                    <a:gd name="T78" fmla="*/ 26 h 2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26">
                      <a:moveTo>
                        <a:pt x="37" y="26"/>
                      </a:moveTo>
                      <a:cubicBezTo>
                        <a:pt x="37" y="26"/>
                        <a:pt x="38" y="25"/>
                        <a:pt x="38" y="24"/>
                      </a:cubicBezTo>
                      <a:cubicBezTo>
                        <a:pt x="37" y="22"/>
                        <a:pt x="34" y="21"/>
                        <a:pt x="33" y="19"/>
                      </a:cubicBezTo>
                      <a:cubicBezTo>
                        <a:pt x="33" y="18"/>
                        <a:pt x="36" y="17"/>
                        <a:pt x="37" y="15"/>
                      </a:cubicBezTo>
                      <a:cubicBezTo>
                        <a:pt x="37" y="14"/>
                        <a:pt x="36" y="13"/>
                        <a:pt x="36" y="12"/>
                      </a:cubicBezTo>
                      <a:cubicBezTo>
                        <a:pt x="37" y="11"/>
                        <a:pt x="38" y="11"/>
                        <a:pt x="38" y="9"/>
                      </a:cubicBezTo>
                      <a:cubicBezTo>
                        <a:pt x="39" y="7"/>
                        <a:pt x="38" y="5"/>
                        <a:pt x="37" y="2"/>
                      </a:cubicBezTo>
                      <a:cubicBezTo>
                        <a:pt x="35" y="3"/>
                        <a:pt x="33" y="4"/>
                        <a:pt x="31" y="3"/>
                      </a:cubicBezTo>
                      <a:cubicBezTo>
                        <a:pt x="30" y="3"/>
                        <a:pt x="29" y="1"/>
                        <a:pt x="27" y="1"/>
                      </a:cubicBezTo>
                      <a:cubicBezTo>
                        <a:pt x="24" y="0"/>
                        <a:pt x="21" y="0"/>
                        <a:pt x="18" y="1"/>
                      </a:cubicBezTo>
                      <a:cubicBezTo>
                        <a:pt x="17" y="2"/>
                        <a:pt x="15" y="4"/>
                        <a:pt x="15" y="5"/>
                      </a:cubicBezTo>
                      <a:cubicBezTo>
                        <a:pt x="14" y="6"/>
                        <a:pt x="16" y="7"/>
                        <a:pt x="16" y="7"/>
                      </a:cubicBezTo>
                      <a:cubicBezTo>
                        <a:pt x="18" y="7"/>
                        <a:pt x="20" y="6"/>
                        <a:pt x="22" y="7"/>
                      </a:cubicBezTo>
                      <a:cubicBezTo>
                        <a:pt x="23" y="9"/>
                        <a:pt x="22" y="12"/>
                        <a:pt x="23" y="14"/>
                      </a:cubicBezTo>
                      <a:cubicBezTo>
                        <a:pt x="25" y="16"/>
                        <a:pt x="29" y="16"/>
                        <a:pt x="29" y="19"/>
                      </a:cubicBezTo>
                      <a:cubicBezTo>
                        <a:pt x="29" y="20"/>
                        <a:pt x="25" y="19"/>
                        <a:pt x="24" y="19"/>
                      </a:cubicBezTo>
                      <a:cubicBezTo>
                        <a:pt x="19" y="19"/>
                        <a:pt x="14" y="19"/>
                        <a:pt x="9" y="18"/>
                      </a:cubicBezTo>
                      <a:cubicBezTo>
                        <a:pt x="7" y="18"/>
                        <a:pt x="6" y="16"/>
                        <a:pt x="4" y="17"/>
                      </a:cubicBezTo>
                      <a:cubicBezTo>
                        <a:pt x="2" y="17"/>
                        <a:pt x="0" y="19"/>
                        <a:pt x="0" y="20"/>
                      </a:cubicBezTo>
                      <a:cubicBezTo>
                        <a:pt x="0" y="22"/>
                        <a:pt x="3" y="23"/>
                        <a:pt x="4" y="23"/>
                      </a:cubicBezTo>
                      <a:cubicBezTo>
                        <a:pt x="6" y="24"/>
                        <a:pt x="8" y="25"/>
                        <a:pt x="10" y="25"/>
                      </a:cubicBezTo>
                      <a:cubicBezTo>
                        <a:pt x="13" y="25"/>
                        <a:pt x="16" y="24"/>
                        <a:pt x="19" y="23"/>
                      </a:cubicBezTo>
                      <a:cubicBezTo>
                        <a:pt x="21" y="23"/>
                        <a:pt x="23" y="24"/>
                        <a:pt x="25" y="24"/>
                      </a:cubicBezTo>
                      <a:cubicBezTo>
                        <a:pt x="27" y="24"/>
                        <a:pt x="29" y="22"/>
                        <a:pt x="31" y="23"/>
                      </a:cubicBezTo>
                      <a:cubicBezTo>
                        <a:pt x="33" y="24"/>
                        <a:pt x="34" y="25"/>
                        <a:pt x="37" y="2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6" name="Freeform 3514"/>
                <p:cNvSpPr>
                  <a:spLocks noChangeAspect="1"/>
                </p:cNvSpPr>
                <p:nvPr/>
              </p:nvSpPr>
              <p:spPr bwMode="auto">
                <a:xfrm>
                  <a:off x="2659063" y="3679825"/>
                  <a:ext cx="53975" cy="23813"/>
                </a:xfrm>
                <a:custGeom>
                  <a:avLst/>
                  <a:gdLst>
                    <a:gd name="T0" fmla="*/ 22 w 29"/>
                    <a:gd name="T1" fmla="*/ 1 h 12"/>
                    <a:gd name="T2" fmla="*/ 33 w 29"/>
                    <a:gd name="T3" fmla="*/ 9 h 12"/>
                    <a:gd name="T4" fmla="*/ 33 w 29"/>
                    <a:gd name="T5" fmla="*/ 13 h 12"/>
                    <a:gd name="T6" fmla="*/ 23 w 29"/>
                    <a:gd name="T7" fmla="*/ 11 h 12"/>
                    <a:gd name="T8" fmla="*/ 19 w 29"/>
                    <a:gd name="T9" fmla="*/ 15 h 12"/>
                    <a:gd name="T10" fmla="*/ 7 w 29"/>
                    <a:gd name="T11" fmla="*/ 9 h 12"/>
                    <a:gd name="T12" fmla="*/ 0 w 29"/>
                    <a:gd name="T13" fmla="*/ 5 h 12"/>
                    <a:gd name="T14" fmla="*/ 5 w 29"/>
                    <a:gd name="T15" fmla="*/ 0 h 12"/>
                    <a:gd name="T16" fmla="*/ 18 w 29"/>
                    <a:gd name="T17" fmla="*/ 1 h 12"/>
                    <a:gd name="T18" fmla="*/ 22 w 29"/>
                    <a:gd name="T19" fmla="*/ 1 h 1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"/>
                    <a:gd name="T31" fmla="*/ 0 h 12"/>
                    <a:gd name="T32" fmla="*/ 29 w 29"/>
                    <a:gd name="T33" fmla="*/ 12 h 1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" h="12">
                      <a:moveTo>
                        <a:pt x="19" y="1"/>
                      </a:moveTo>
                      <a:cubicBezTo>
                        <a:pt x="22" y="2"/>
                        <a:pt x="25" y="4"/>
                        <a:pt x="28" y="7"/>
                      </a:cubicBezTo>
                      <a:cubicBezTo>
                        <a:pt x="29" y="7"/>
                        <a:pt x="29" y="10"/>
                        <a:pt x="28" y="10"/>
                      </a:cubicBezTo>
                      <a:cubicBezTo>
                        <a:pt x="25" y="11"/>
                        <a:pt x="22" y="8"/>
                        <a:pt x="20" y="9"/>
                      </a:cubicBezTo>
                      <a:cubicBezTo>
                        <a:pt x="18" y="9"/>
                        <a:pt x="18" y="12"/>
                        <a:pt x="16" y="12"/>
                      </a:cubicBezTo>
                      <a:cubicBezTo>
                        <a:pt x="12" y="11"/>
                        <a:pt x="9" y="8"/>
                        <a:pt x="6" y="7"/>
                      </a:cubicBezTo>
                      <a:cubicBezTo>
                        <a:pt x="4" y="6"/>
                        <a:pt x="1" y="6"/>
                        <a:pt x="0" y="4"/>
                      </a:cubicBezTo>
                      <a:cubicBezTo>
                        <a:pt x="0" y="2"/>
                        <a:pt x="3" y="1"/>
                        <a:pt x="4" y="0"/>
                      </a:cubicBezTo>
                      <a:cubicBezTo>
                        <a:pt x="8" y="0"/>
                        <a:pt x="12" y="1"/>
                        <a:pt x="15" y="1"/>
                      </a:cubicBezTo>
                      <a:cubicBezTo>
                        <a:pt x="17" y="1"/>
                        <a:pt x="18" y="0"/>
                        <a:pt x="19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7" name="Freeform 3515"/>
                <p:cNvSpPr>
                  <a:spLocks noChangeAspect="1"/>
                </p:cNvSpPr>
                <p:nvPr/>
              </p:nvSpPr>
              <p:spPr bwMode="auto">
                <a:xfrm>
                  <a:off x="2513013" y="3548063"/>
                  <a:ext cx="255588" cy="100013"/>
                </a:xfrm>
                <a:custGeom>
                  <a:avLst/>
                  <a:gdLst>
                    <a:gd name="T0" fmla="*/ 155 w 134"/>
                    <a:gd name="T1" fmla="*/ 52 h 52"/>
                    <a:gd name="T2" fmla="*/ 160 w 134"/>
                    <a:gd name="T3" fmla="*/ 55 h 52"/>
                    <a:gd name="T4" fmla="*/ 150 w 134"/>
                    <a:gd name="T5" fmla="*/ 58 h 52"/>
                    <a:gd name="T6" fmla="*/ 138 w 134"/>
                    <a:gd name="T7" fmla="*/ 62 h 52"/>
                    <a:gd name="T8" fmla="*/ 120 w 134"/>
                    <a:gd name="T9" fmla="*/ 61 h 52"/>
                    <a:gd name="T10" fmla="*/ 115 w 134"/>
                    <a:gd name="T11" fmla="*/ 63 h 52"/>
                    <a:gd name="T12" fmla="*/ 105 w 134"/>
                    <a:gd name="T13" fmla="*/ 62 h 52"/>
                    <a:gd name="T14" fmla="*/ 106 w 134"/>
                    <a:gd name="T15" fmla="*/ 59 h 52"/>
                    <a:gd name="T16" fmla="*/ 114 w 134"/>
                    <a:gd name="T17" fmla="*/ 52 h 52"/>
                    <a:gd name="T18" fmla="*/ 112 w 134"/>
                    <a:gd name="T19" fmla="*/ 48 h 52"/>
                    <a:gd name="T20" fmla="*/ 101 w 134"/>
                    <a:gd name="T21" fmla="*/ 47 h 52"/>
                    <a:gd name="T22" fmla="*/ 94 w 134"/>
                    <a:gd name="T23" fmla="*/ 41 h 52"/>
                    <a:gd name="T24" fmla="*/ 93 w 134"/>
                    <a:gd name="T25" fmla="*/ 30 h 52"/>
                    <a:gd name="T26" fmla="*/ 83 w 134"/>
                    <a:gd name="T27" fmla="*/ 30 h 52"/>
                    <a:gd name="T28" fmla="*/ 71 w 134"/>
                    <a:gd name="T29" fmla="*/ 27 h 52"/>
                    <a:gd name="T30" fmla="*/ 66 w 134"/>
                    <a:gd name="T31" fmla="*/ 21 h 52"/>
                    <a:gd name="T32" fmla="*/ 58 w 134"/>
                    <a:gd name="T33" fmla="*/ 22 h 52"/>
                    <a:gd name="T34" fmla="*/ 50 w 134"/>
                    <a:gd name="T35" fmla="*/ 19 h 52"/>
                    <a:gd name="T36" fmla="*/ 41 w 134"/>
                    <a:gd name="T37" fmla="*/ 18 h 52"/>
                    <a:gd name="T38" fmla="*/ 43 w 134"/>
                    <a:gd name="T39" fmla="*/ 16 h 52"/>
                    <a:gd name="T40" fmla="*/ 47 w 134"/>
                    <a:gd name="T41" fmla="*/ 13 h 52"/>
                    <a:gd name="T42" fmla="*/ 36 w 134"/>
                    <a:gd name="T43" fmla="*/ 10 h 52"/>
                    <a:gd name="T44" fmla="*/ 24 w 134"/>
                    <a:gd name="T45" fmla="*/ 15 h 52"/>
                    <a:gd name="T46" fmla="*/ 14 w 134"/>
                    <a:gd name="T47" fmla="*/ 21 h 52"/>
                    <a:gd name="T48" fmla="*/ 7 w 134"/>
                    <a:gd name="T49" fmla="*/ 27 h 52"/>
                    <a:gd name="T50" fmla="*/ 0 w 134"/>
                    <a:gd name="T51" fmla="*/ 24 h 52"/>
                    <a:gd name="T52" fmla="*/ 6 w 134"/>
                    <a:gd name="T53" fmla="*/ 21 h 52"/>
                    <a:gd name="T54" fmla="*/ 10 w 134"/>
                    <a:gd name="T55" fmla="*/ 12 h 52"/>
                    <a:gd name="T56" fmla="*/ 24 w 134"/>
                    <a:gd name="T57" fmla="*/ 5 h 52"/>
                    <a:gd name="T58" fmla="*/ 41 w 134"/>
                    <a:gd name="T59" fmla="*/ 0 h 52"/>
                    <a:gd name="T60" fmla="*/ 55 w 134"/>
                    <a:gd name="T61" fmla="*/ 2 h 52"/>
                    <a:gd name="T62" fmla="*/ 65 w 134"/>
                    <a:gd name="T63" fmla="*/ 4 h 52"/>
                    <a:gd name="T64" fmla="*/ 68 w 134"/>
                    <a:gd name="T65" fmla="*/ 6 h 52"/>
                    <a:gd name="T66" fmla="*/ 76 w 134"/>
                    <a:gd name="T67" fmla="*/ 7 h 52"/>
                    <a:gd name="T68" fmla="*/ 82 w 134"/>
                    <a:gd name="T69" fmla="*/ 16 h 52"/>
                    <a:gd name="T70" fmla="*/ 96 w 134"/>
                    <a:gd name="T71" fmla="*/ 17 h 52"/>
                    <a:gd name="T72" fmla="*/ 102 w 134"/>
                    <a:gd name="T73" fmla="*/ 25 h 52"/>
                    <a:gd name="T74" fmla="*/ 105 w 134"/>
                    <a:gd name="T75" fmla="*/ 24 h 52"/>
                    <a:gd name="T76" fmla="*/ 99 w 134"/>
                    <a:gd name="T77" fmla="*/ 17 h 52"/>
                    <a:gd name="T78" fmla="*/ 101 w 134"/>
                    <a:gd name="T79" fmla="*/ 16 h 52"/>
                    <a:gd name="T80" fmla="*/ 109 w 134"/>
                    <a:gd name="T81" fmla="*/ 24 h 52"/>
                    <a:gd name="T82" fmla="*/ 109 w 134"/>
                    <a:gd name="T83" fmla="*/ 28 h 52"/>
                    <a:gd name="T84" fmla="*/ 117 w 134"/>
                    <a:gd name="T85" fmla="*/ 29 h 52"/>
                    <a:gd name="T86" fmla="*/ 127 w 134"/>
                    <a:gd name="T87" fmla="*/ 35 h 52"/>
                    <a:gd name="T88" fmla="*/ 131 w 134"/>
                    <a:gd name="T89" fmla="*/ 40 h 52"/>
                    <a:gd name="T90" fmla="*/ 139 w 134"/>
                    <a:gd name="T91" fmla="*/ 41 h 52"/>
                    <a:gd name="T92" fmla="*/ 135 w 134"/>
                    <a:gd name="T93" fmla="*/ 47 h 52"/>
                    <a:gd name="T94" fmla="*/ 145 w 134"/>
                    <a:gd name="T95" fmla="*/ 46 h 52"/>
                    <a:gd name="T96" fmla="*/ 154 w 134"/>
                    <a:gd name="T97" fmla="*/ 48 h 52"/>
                    <a:gd name="T98" fmla="*/ 155 w 134"/>
                    <a:gd name="T99" fmla="*/ 52 h 5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4"/>
                    <a:gd name="T151" fmla="*/ 0 h 52"/>
                    <a:gd name="T152" fmla="*/ 134 w 134"/>
                    <a:gd name="T153" fmla="*/ 52 h 5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4" h="52">
                      <a:moveTo>
                        <a:pt x="129" y="43"/>
                      </a:moveTo>
                      <a:cubicBezTo>
                        <a:pt x="130" y="44"/>
                        <a:pt x="134" y="44"/>
                        <a:pt x="133" y="45"/>
                      </a:cubicBezTo>
                      <a:cubicBezTo>
                        <a:pt x="131" y="47"/>
                        <a:pt x="127" y="47"/>
                        <a:pt x="125" y="48"/>
                      </a:cubicBezTo>
                      <a:cubicBezTo>
                        <a:pt x="122" y="49"/>
                        <a:pt x="119" y="51"/>
                        <a:pt x="115" y="51"/>
                      </a:cubicBezTo>
                      <a:cubicBezTo>
                        <a:pt x="110" y="51"/>
                        <a:pt x="105" y="50"/>
                        <a:pt x="100" y="50"/>
                      </a:cubicBezTo>
                      <a:cubicBezTo>
                        <a:pt x="99" y="50"/>
                        <a:pt x="97" y="52"/>
                        <a:pt x="96" y="52"/>
                      </a:cubicBezTo>
                      <a:cubicBezTo>
                        <a:pt x="93" y="52"/>
                        <a:pt x="90" y="52"/>
                        <a:pt x="87" y="51"/>
                      </a:cubicBezTo>
                      <a:cubicBezTo>
                        <a:pt x="87" y="51"/>
                        <a:pt x="88" y="50"/>
                        <a:pt x="88" y="49"/>
                      </a:cubicBezTo>
                      <a:cubicBezTo>
                        <a:pt x="90" y="47"/>
                        <a:pt x="94" y="46"/>
                        <a:pt x="95" y="43"/>
                      </a:cubicBezTo>
                      <a:cubicBezTo>
                        <a:pt x="95" y="42"/>
                        <a:pt x="94" y="41"/>
                        <a:pt x="93" y="40"/>
                      </a:cubicBezTo>
                      <a:cubicBezTo>
                        <a:pt x="90" y="39"/>
                        <a:pt x="87" y="40"/>
                        <a:pt x="84" y="39"/>
                      </a:cubicBezTo>
                      <a:cubicBezTo>
                        <a:pt x="82" y="38"/>
                        <a:pt x="79" y="36"/>
                        <a:pt x="78" y="34"/>
                      </a:cubicBezTo>
                      <a:cubicBezTo>
                        <a:pt x="77" y="31"/>
                        <a:pt x="79" y="28"/>
                        <a:pt x="77" y="25"/>
                      </a:cubicBezTo>
                      <a:cubicBezTo>
                        <a:pt x="76" y="23"/>
                        <a:pt x="72" y="25"/>
                        <a:pt x="69" y="25"/>
                      </a:cubicBezTo>
                      <a:cubicBezTo>
                        <a:pt x="66" y="24"/>
                        <a:pt x="62" y="24"/>
                        <a:pt x="59" y="22"/>
                      </a:cubicBezTo>
                      <a:cubicBezTo>
                        <a:pt x="57" y="21"/>
                        <a:pt x="57" y="18"/>
                        <a:pt x="55" y="17"/>
                      </a:cubicBezTo>
                      <a:cubicBezTo>
                        <a:pt x="53" y="17"/>
                        <a:pt x="50" y="18"/>
                        <a:pt x="48" y="18"/>
                      </a:cubicBezTo>
                      <a:cubicBezTo>
                        <a:pt x="46" y="18"/>
                        <a:pt x="44" y="16"/>
                        <a:pt x="42" y="16"/>
                      </a:cubicBezTo>
                      <a:cubicBezTo>
                        <a:pt x="40" y="15"/>
                        <a:pt x="36" y="16"/>
                        <a:pt x="34" y="15"/>
                      </a:cubicBezTo>
                      <a:cubicBezTo>
                        <a:pt x="33" y="15"/>
                        <a:pt x="35" y="14"/>
                        <a:pt x="36" y="13"/>
                      </a:cubicBezTo>
                      <a:cubicBezTo>
                        <a:pt x="37" y="12"/>
                        <a:pt x="40" y="12"/>
                        <a:pt x="39" y="11"/>
                      </a:cubicBezTo>
                      <a:cubicBezTo>
                        <a:pt x="37" y="9"/>
                        <a:pt x="33" y="8"/>
                        <a:pt x="30" y="8"/>
                      </a:cubicBezTo>
                      <a:cubicBezTo>
                        <a:pt x="27" y="9"/>
                        <a:pt x="24" y="11"/>
                        <a:pt x="20" y="12"/>
                      </a:cubicBezTo>
                      <a:cubicBezTo>
                        <a:pt x="17" y="14"/>
                        <a:pt x="14" y="15"/>
                        <a:pt x="12" y="17"/>
                      </a:cubicBezTo>
                      <a:cubicBezTo>
                        <a:pt x="9" y="18"/>
                        <a:pt x="8" y="22"/>
                        <a:pt x="6" y="22"/>
                      </a:cubicBezTo>
                      <a:cubicBezTo>
                        <a:pt x="4" y="23"/>
                        <a:pt x="1" y="22"/>
                        <a:pt x="0" y="20"/>
                      </a:cubicBezTo>
                      <a:cubicBezTo>
                        <a:pt x="0" y="19"/>
                        <a:pt x="4" y="19"/>
                        <a:pt x="5" y="17"/>
                      </a:cubicBezTo>
                      <a:cubicBezTo>
                        <a:pt x="6" y="15"/>
                        <a:pt x="6" y="11"/>
                        <a:pt x="8" y="10"/>
                      </a:cubicBezTo>
                      <a:cubicBezTo>
                        <a:pt x="12" y="7"/>
                        <a:pt x="16" y="6"/>
                        <a:pt x="20" y="4"/>
                      </a:cubicBezTo>
                      <a:cubicBezTo>
                        <a:pt x="24" y="3"/>
                        <a:pt x="29" y="1"/>
                        <a:pt x="34" y="0"/>
                      </a:cubicBezTo>
                      <a:cubicBezTo>
                        <a:pt x="38" y="0"/>
                        <a:pt x="42" y="1"/>
                        <a:pt x="46" y="2"/>
                      </a:cubicBezTo>
                      <a:cubicBezTo>
                        <a:pt x="48" y="2"/>
                        <a:pt x="51" y="2"/>
                        <a:pt x="54" y="3"/>
                      </a:cubicBezTo>
                      <a:cubicBezTo>
                        <a:pt x="55" y="3"/>
                        <a:pt x="56" y="4"/>
                        <a:pt x="57" y="5"/>
                      </a:cubicBezTo>
                      <a:cubicBezTo>
                        <a:pt x="59" y="5"/>
                        <a:pt x="61" y="4"/>
                        <a:pt x="63" y="6"/>
                      </a:cubicBezTo>
                      <a:cubicBezTo>
                        <a:pt x="66" y="7"/>
                        <a:pt x="65" y="12"/>
                        <a:pt x="68" y="13"/>
                      </a:cubicBezTo>
                      <a:cubicBezTo>
                        <a:pt x="72" y="15"/>
                        <a:pt x="76" y="13"/>
                        <a:pt x="80" y="14"/>
                      </a:cubicBezTo>
                      <a:cubicBezTo>
                        <a:pt x="82" y="15"/>
                        <a:pt x="83" y="19"/>
                        <a:pt x="85" y="21"/>
                      </a:cubicBezTo>
                      <a:cubicBezTo>
                        <a:pt x="86" y="21"/>
                        <a:pt x="88" y="20"/>
                        <a:pt x="87" y="20"/>
                      </a:cubicBezTo>
                      <a:cubicBezTo>
                        <a:pt x="86" y="17"/>
                        <a:pt x="83" y="16"/>
                        <a:pt x="82" y="14"/>
                      </a:cubicBezTo>
                      <a:cubicBezTo>
                        <a:pt x="82" y="13"/>
                        <a:pt x="83" y="12"/>
                        <a:pt x="84" y="13"/>
                      </a:cubicBezTo>
                      <a:cubicBezTo>
                        <a:pt x="86" y="15"/>
                        <a:pt x="89" y="17"/>
                        <a:pt x="91" y="20"/>
                      </a:cubicBezTo>
                      <a:cubicBezTo>
                        <a:pt x="92" y="21"/>
                        <a:pt x="90" y="22"/>
                        <a:pt x="91" y="23"/>
                      </a:cubicBezTo>
                      <a:cubicBezTo>
                        <a:pt x="92" y="24"/>
                        <a:pt x="95" y="23"/>
                        <a:pt x="97" y="24"/>
                      </a:cubicBezTo>
                      <a:cubicBezTo>
                        <a:pt x="100" y="25"/>
                        <a:pt x="103" y="27"/>
                        <a:pt x="106" y="29"/>
                      </a:cubicBezTo>
                      <a:cubicBezTo>
                        <a:pt x="107" y="30"/>
                        <a:pt x="108" y="32"/>
                        <a:pt x="109" y="33"/>
                      </a:cubicBezTo>
                      <a:cubicBezTo>
                        <a:pt x="111" y="34"/>
                        <a:pt x="115" y="32"/>
                        <a:pt x="116" y="34"/>
                      </a:cubicBezTo>
                      <a:cubicBezTo>
                        <a:pt x="117" y="36"/>
                        <a:pt x="110" y="38"/>
                        <a:pt x="112" y="39"/>
                      </a:cubicBezTo>
                      <a:cubicBezTo>
                        <a:pt x="115" y="41"/>
                        <a:pt x="118" y="38"/>
                        <a:pt x="121" y="38"/>
                      </a:cubicBezTo>
                      <a:cubicBezTo>
                        <a:pt x="124" y="38"/>
                        <a:pt x="126" y="39"/>
                        <a:pt x="128" y="40"/>
                      </a:cubicBezTo>
                      <a:cubicBezTo>
                        <a:pt x="128" y="41"/>
                        <a:pt x="128" y="43"/>
                        <a:pt x="129" y="4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8" name="Freeform 3516"/>
                <p:cNvSpPr>
                  <a:spLocks noChangeAspect="1"/>
                </p:cNvSpPr>
                <p:nvPr/>
              </p:nvSpPr>
              <p:spPr bwMode="auto">
                <a:xfrm>
                  <a:off x="2551113" y="3589338"/>
                  <a:ext cx="17463" cy="14288"/>
                </a:xfrm>
                <a:custGeom>
                  <a:avLst/>
                  <a:gdLst>
                    <a:gd name="T0" fmla="*/ 6 w 9"/>
                    <a:gd name="T1" fmla="*/ 0 h 8"/>
                    <a:gd name="T2" fmla="*/ 10 w 9"/>
                    <a:gd name="T3" fmla="*/ 7 h 8"/>
                    <a:gd name="T4" fmla="*/ 1 w 9"/>
                    <a:gd name="T5" fmla="*/ 8 h 8"/>
                    <a:gd name="T6" fmla="*/ 2 w 9"/>
                    <a:gd name="T7" fmla="*/ 5 h 8"/>
                    <a:gd name="T8" fmla="*/ 1 w 9"/>
                    <a:gd name="T9" fmla="*/ 1 h 8"/>
                    <a:gd name="T10" fmla="*/ 6 w 9"/>
                    <a:gd name="T11" fmla="*/ 0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8"/>
                    <a:gd name="T20" fmla="*/ 9 w 9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8">
                      <a:moveTo>
                        <a:pt x="5" y="0"/>
                      </a:moveTo>
                      <a:cubicBezTo>
                        <a:pt x="6" y="2"/>
                        <a:pt x="9" y="4"/>
                        <a:pt x="8" y="6"/>
                      </a:cubicBezTo>
                      <a:cubicBezTo>
                        <a:pt x="7" y="8"/>
                        <a:pt x="3" y="8"/>
                        <a:pt x="1" y="7"/>
                      </a:cubicBezTo>
                      <a:cubicBezTo>
                        <a:pt x="0" y="7"/>
                        <a:pt x="2" y="5"/>
                        <a:pt x="2" y="4"/>
                      </a:cubicBezTo>
                      <a:cubicBezTo>
                        <a:pt x="2" y="3"/>
                        <a:pt x="1" y="2"/>
                        <a:pt x="1" y="1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9" name="Freeform 3517"/>
                <p:cNvSpPr>
                  <a:spLocks noChangeAspect="1"/>
                </p:cNvSpPr>
                <p:nvPr/>
              </p:nvSpPr>
              <p:spPr bwMode="auto">
                <a:xfrm>
                  <a:off x="2673350" y="3495675"/>
                  <a:ext cx="14288" cy="22225"/>
                </a:xfrm>
                <a:custGeom>
                  <a:avLst/>
                  <a:gdLst>
                    <a:gd name="T0" fmla="*/ 6 w 7"/>
                    <a:gd name="T1" fmla="*/ 1 h 12"/>
                    <a:gd name="T2" fmla="*/ 4 w 7"/>
                    <a:gd name="T3" fmla="*/ 1 h 12"/>
                    <a:gd name="T4" fmla="*/ 0 w 7"/>
                    <a:gd name="T5" fmla="*/ 9 h 12"/>
                    <a:gd name="T6" fmla="*/ 4 w 7"/>
                    <a:gd name="T7" fmla="*/ 13 h 12"/>
                    <a:gd name="T8" fmla="*/ 9 w 7"/>
                    <a:gd name="T9" fmla="*/ 11 h 12"/>
                    <a:gd name="T10" fmla="*/ 6 w 7"/>
                    <a:gd name="T11" fmla="*/ 1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2"/>
                    <a:gd name="T20" fmla="*/ 7 w 7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2">
                      <a:moveTo>
                        <a:pt x="5" y="1"/>
                      </a:moveTo>
                      <a:cubicBezTo>
                        <a:pt x="5" y="0"/>
                        <a:pt x="3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9"/>
                        <a:pt x="1" y="11"/>
                        <a:pt x="3" y="11"/>
                      </a:cubicBezTo>
                      <a:cubicBezTo>
                        <a:pt x="5" y="12"/>
                        <a:pt x="6" y="10"/>
                        <a:pt x="7" y="9"/>
                      </a:cubicBezTo>
                      <a:cubicBezTo>
                        <a:pt x="7" y="6"/>
                        <a:pt x="7" y="3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0" name="Freeform 3518"/>
                <p:cNvSpPr>
                  <a:spLocks noChangeAspect="1"/>
                </p:cNvSpPr>
                <p:nvPr/>
              </p:nvSpPr>
              <p:spPr bwMode="auto">
                <a:xfrm>
                  <a:off x="2659063" y="3448050"/>
                  <a:ext cx="31750" cy="7938"/>
                </a:xfrm>
                <a:custGeom>
                  <a:avLst/>
                  <a:gdLst>
                    <a:gd name="T0" fmla="*/ 18 w 17"/>
                    <a:gd name="T1" fmla="*/ 0 h 4"/>
                    <a:gd name="T2" fmla="*/ 19 w 17"/>
                    <a:gd name="T3" fmla="*/ 3 h 4"/>
                    <a:gd name="T4" fmla="*/ 13 w 17"/>
                    <a:gd name="T5" fmla="*/ 3 h 4"/>
                    <a:gd name="T6" fmla="*/ 5 w 17"/>
                    <a:gd name="T7" fmla="*/ 5 h 4"/>
                    <a:gd name="T8" fmla="*/ 1 w 17"/>
                    <a:gd name="T9" fmla="*/ 1 h 4"/>
                    <a:gd name="T10" fmla="*/ 7 w 17"/>
                    <a:gd name="T11" fmla="*/ 1 h 4"/>
                    <a:gd name="T12" fmla="*/ 14 w 17"/>
                    <a:gd name="T13" fmla="*/ 0 h 4"/>
                    <a:gd name="T14" fmla="*/ 18 w 17"/>
                    <a:gd name="T15" fmla="*/ 0 h 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4"/>
                    <a:gd name="T26" fmla="*/ 17 w 17"/>
                    <a:gd name="T27" fmla="*/ 4 h 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4">
                      <a:moveTo>
                        <a:pt x="15" y="0"/>
                      </a:moveTo>
                      <a:cubicBezTo>
                        <a:pt x="16" y="1"/>
                        <a:pt x="17" y="2"/>
                        <a:pt x="16" y="2"/>
                      </a:cubicBezTo>
                      <a:cubicBezTo>
                        <a:pt x="15" y="3"/>
                        <a:pt x="13" y="2"/>
                        <a:pt x="11" y="2"/>
                      </a:cubicBezTo>
                      <a:cubicBezTo>
                        <a:pt x="9" y="2"/>
                        <a:pt x="7" y="4"/>
                        <a:pt x="4" y="4"/>
                      </a:cubicBezTo>
                      <a:cubicBezTo>
                        <a:pt x="3" y="4"/>
                        <a:pt x="0" y="2"/>
                        <a:pt x="1" y="1"/>
                      </a:cubicBezTo>
                      <a:cubicBezTo>
                        <a:pt x="2" y="0"/>
                        <a:pt x="4" y="1"/>
                        <a:pt x="6" y="1"/>
                      </a:cubicBezTo>
                      <a:cubicBezTo>
                        <a:pt x="8" y="1"/>
                        <a:pt x="10" y="0"/>
                        <a:pt x="12" y="0"/>
                      </a:cubicBezTo>
                      <a:cubicBezTo>
                        <a:pt x="13" y="0"/>
                        <a:pt x="14" y="0"/>
                        <a:pt x="1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1" name="Freeform 3519"/>
                <p:cNvSpPr>
                  <a:spLocks noChangeAspect="1"/>
                </p:cNvSpPr>
                <p:nvPr/>
              </p:nvSpPr>
              <p:spPr bwMode="auto">
                <a:xfrm>
                  <a:off x="2693988" y="3441700"/>
                  <a:ext cx="14288" cy="36513"/>
                </a:xfrm>
                <a:custGeom>
                  <a:avLst/>
                  <a:gdLst>
                    <a:gd name="T0" fmla="*/ 1 w 7"/>
                    <a:gd name="T1" fmla="*/ 1 h 19"/>
                    <a:gd name="T2" fmla="*/ 3 w 7"/>
                    <a:gd name="T3" fmla="*/ 6 h 19"/>
                    <a:gd name="T4" fmla="*/ 6 w 7"/>
                    <a:gd name="T5" fmla="*/ 7 h 19"/>
                    <a:gd name="T6" fmla="*/ 4 w 7"/>
                    <a:gd name="T7" fmla="*/ 16 h 19"/>
                    <a:gd name="T8" fmla="*/ 1 w 7"/>
                    <a:gd name="T9" fmla="*/ 19 h 19"/>
                    <a:gd name="T10" fmla="*/ 4 w 7"/>
                    <a:gd name="T11" fmla="*/ 22 h 19"/>
                    <a:gd name="T12" fmla="*/ 5 w 7"/>
                    <a:gd name="T13" fmla="*/ 18 h 19"/>
                    <a:gd name="T14" fmla="*/ 9 w 7"/>
                    <a:gd name="T15" fmla="*/ 8 h 19"/>
                    <a:gd name="T16" fmla="*/ 9 w 7"/>
                    <a:gd name="T17" fmla="*/ 6 h 19"/>
                    <a:gd name="T18" fmla="*/ 5 w 7"/>
                    <a:gd name="T19" fmla="*/ 4 h 19"/>
                    <a:gd name="T20" fmla="*/ 1 w 7"/>
                    <a:gd name="T21" fmla="*/ 1 h 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7"/>
                    <a:gd name="T34" fmla="*/ 0 h 19"/>
                    <a:gd name="T35" fmla="*/ 7 w 7"/>
                    <a:gd name="T36" fmla="*/ 19 h 1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7" h="19">
                      <a:moveTo>
                        <a:pt x="1" y="1"/>
                      </a:move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3" y="6"/>
                        <a:pt x="5" y="5"/>
                        <a:pt x="5" y="6"/>
                      </a:cubicBezTo>
                      <a:cubicBezTo>
                        <a:pt x="6" y="9"/>
                        <a:pt x="4" y="11"/>
                        <a:pt x="3" y="13"/>
                      </a:cubicBezTo>
                      <a:cubicBezTo>
                        <a:pt x="3" y="14"/>
                        <a:pt x="1" y="15"/>
                        <a:pt x="1" y="16"/>
                      </a:cubicBezTo>
                      <a:cubicBezTo>
                        <a:pt x="1" y="17"/>
                        <a:pt x="2" y="19"/>
                        <a:pt x="3" y="18"/>
                      </a:cubicBezTo>
                      <a:cubicBezTo>
                        <a:pt x="4" y="18"/>
                        <a:pt x="4" y="16"/>
                        <a:pt x="4" y="15"/>
                      </a:cubicBezTo>
                      <a:cubicBezTo>
                        <a:pt x="5" y="12"/>
                        <a:pt x="6" y="10"/>
                        <a:pt x="7" y="7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6" y="4"/>
                        <a:pt x="5" y="4"/>
                        <a:pt x="4" y="3"/>
                      </a:cubicBezTo>
                      <a:cubicBezTo>
                        <a:pt x="3" y="2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2" name="Freeform 3520"/>
                <p:cNvSpPr>
                  <a:spLocks noChangeAspect="1"/>
                </p:cNvSpPr>
                <p:nvPr/>
              </p:nvSpPr>
              <p:spPr bwMode="auto">
                <a:xfrm>
                  <a:off x="2711450" y="3487738"/>
                  <a:ext cx="14288" cy="22225"/>
                </a:xfrm>
                <a:custGeom>
                  <a:avLst/>
                  <a:gdLst>
                    <a:gd name="T0" fmla="*/ 0 w 7"/>
                    <a:gd name="T1" fmla="*/ 1 h 12"/>
                    <a:gd name="T2" fmla="*/ 6 w 7"/>
                    <a:gd name="T3" fmla="*/ 6 h 12"/>
                    <a:gd name="T4" fmla="*/ 8 w 7"/>
                    <a:gd name="T5" fmla="*/ 13 h 12"/>
                    <a:gd name="T6" fmla="*/ 9 w 7"/>
                    <a:gd name="T7" fmla="*/ 12 h 12"/>
                    <a:gd name="T8" fmla="*/ 8 w 7"/>
                    <a:gd name="T9" fmla="*/ 5 h 12"/>
                    <a:gd name="T10" fmla="*/ 4 w 7"/>
                    <a:gd name="T11" fmla="*/ 0 h 12"/>
                    <a:gd name="T12" fmla="*/ 0 w 7"/>
                    <a:gd name="T13" fmla="*/ 1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2"/>
                    <a:gd name="T23" fmla="*/ 7 w 7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2">
                      <a:moveTo>
                        <a:pt x="0" y="1"/>
                      </a:moveTo>
                      <a:cubicBezTo>
                        <a:pt x="1" y="3"/>
                        <a:pt x="4" y="3"/>
                        <a:pt x="5" y="5"/>
                      </a:cubicBezTo>
                      <a:cubicBezTo>
                        <a:pt x="6" y="7"/>
                        <a:pt x="5" y="9"/>
                        <a:pt x="6" y="11"/>
                      </a:cubicBezTo>
                      <a:cubicBezTo>
                        <a:pt x="6" y="12"/>
                        <a:pt x="7" y="11"/>
                        <a:pt x="7" y="10"/>
                      </a:cubicBezTo>
                      <a:cubicBezTo>
                        <a:pt x="7" y="8"/>
                        <a:pt x="7" y="6"/>
                        <a:pt x="6" y="4"/>
                      </a:cubicBezTo>
                      <a:cubicBezTo>
                        <a:pt x="6" y="2"/>
                        <a:pt x="4" y="1"/>
                        <a:pt x="3" y="0"/>
                      </a:cubicBezTo>
                      <a:cubicBezTo>
                        <a:pt x="2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3" name="Freeform 3521"/>
                <p:cNvSpPr>
                  <a:spLocks noChangeAspect="1"/>
                </p:cNvSpPr>
                <p:nvPr/>
              </p:nvSpPr>
              <p:spPr bwMode="auto">
                <a:xfrm>
                  <a:off x="2754313" y="2914650"/>
                  <a:ext cx="12700" cy="9525"/>
                </a:xfrm>
                <a:custGeom>
                  <a:avLst/>
                  <a:gdLst>
                    <a:gd name="T0" fmla="*/ 7 w 7"/>
                    <a:gd name="T1" fmla="*/ 1 h 5"/>
                    <a:gd name="T2" fmla="*/ 7 w 7"/>
                    <a:gd name="T3" fmla="*/ 4 h 5"/>
                    <a:gd name="T4" fmla="*/ 3 w 7"/>
                    <a:gd name="T5" fmla="*/ 5 h 5"/>
                    <a:gd name="T6" fmla="*/ 0 w 7"/>
                    <a:gd name="T7" fmla="*/ 2 h 5"/>
                    <a:gd name="T8" fmla="*/ 2 w 7"/>
                    <a:gd name="T9" fmla="*/ 0 h 5"/>
                    <a:gd name="T10" fmla="*/ 7 w 7"/>
                    <a:gd name="T11" fmla="*/ 1 h 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5"/>
                    <a:gd name="T20" fmla="*/ 7 w 7"/>
                    <a:gd name="T21" fmla="*/ 5 h 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5">
                      <a:moveTo>
                        <a:pt x="6" y="1"/>
                      </a:moveTo>
                      <a:cubicBezTo>
                        <a:pt x="7" y="1"/>
                        <a:pt x="7" y="3"/>
                        <a:pt x="6" y="3"/>
                      </a:cubicBezTo>
                      <a:cubicBezTo>
                        <a:pt x="5" y="4"/>
                        <a:pt x="4" y="5"/>
                        <a:pt x="3" y="4"/>
                      </a:cubicBezTo>
                      <a:cubicBezTo>
                        <a:pt x="2" y="4"/>
                        <a:pt x="0" y="3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0"/>
                        <a:pt x="5" y="0"/>
                        <a:pt x="6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4" name="Freeform 3522"/>
                <p:cNvSpPr>
                  <a:spLocks noChangeAspect="1"/>
                </p:cNvSpPr>
                <p:nvPr/>
              </p:nvSpPr>
              <p:spPr bwMode="auto">
                <a:xfrm>
                  <a:off x="2627313" y="2854325"/>
                  <a:ext cx="36513" cy="12700"/>
                </a:xfrm>
                <a:custGeom>
                  <a:avLst/>
                  <a:gdLst>
                    <a:gd name="T0" fmla="*/ 23 w 19"/>
                    <a:gd name="T1" fmla="*/ 4 h 6"/>
                    <a:gd name="T2" fmla="*/ 18 w 19"/>
                    <a:gd name="T3" fmla="*/ 8 h 6"/>
                    <a:gd name="T4" fmla="*/ 13 w 19"/>
                    <a:gd name="T5" fmla="*/ 7 h 6"/>
                    <a:gd name="T6" fmla="*/ 5 w 19"/>
                    <a:gd name="T7" fmla="*/ 4 h 6"/>
                    <a:gd name="T8" fmla="*/ 0 w 19"/>
                    <a:gd name="T9" fmla="*/ 1 h 6"/>
                    <a:gd name="T10" fmla="*/ 5 w 19"/>
                    <a:gd name="T11" fmla="*/ 1 h 6"/>
                    <a:gd name="T12" fmla="*/ 8 w 19"/>
                    <a:gd name="T13" fmla="*/ 3 h 6"/>
                    <a:gd name="T14" fmla="*/ 11 w 19"/>
                    <a:gd name="T15" fmla="*/ 1 h 6"/>
                    <a:gd name="T16" fmla="*/ 18 w 19"/>
                    <a:gd name="T17" fmla="*/ 3 h 6"/>
                    <a:gd name="T18" fmla="*/ 23 w 19"/>
                    <a:gd name="T19" fmla="*/ 4 h 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"/>
                    <a:gd name="T31" fmla="*/ 0 h 6"/>
                    <a:gd name="T32" fmla="*/ 19 w 19"/>
                    <a:gd name="T33" fmla="*/ 6 h 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" h="6">
                      <a:moveTo>
                        <a:pt x="19" y="3"/>
                      </a:moveTo>
                      <a:cubicBezTo>
                        <a:pt x="19" y="5"/>
                        <a:pt x="17" y="6"/>
                        <a:pt x="15" y="6"/>
                      </a:cubicBezTo>
                      <a:cubicBezTo>
                        <a:pt x="14" y="6"/>
                        <a:pt x="12" y="5"/>
                        <a:pt x="11" y="5"/>
                      </a:cubicBezTo>
                      <a:cubicBezTo>
                        <a:pt x="8" y="4"/>
                        <a:pt x="6" y="4"/>
                        <a:pt x="4" y="3"/>
                      </a:cubicBezTo>
                      <a:cubicBezTo>
                        <a:pt x="3" y="3"/>
                        <a:pt x="0" y="2"/>
                        <a:pt x="0" y="1"/>
                      </a:cubicBezTo>
                      <a:cubicBezTo>
                        <a:pt x="0" y="0"/>
                        <a:pt x="3" y="1"/>
                        <a:pt x="4" y="1"/>
                      </a:cubicBezTo>
                      <a:cubicBezTo>
                        <a:pt x="5" y="1"/>
                        <a:pt x="6" y="2"/>
                        <a:pt x="7" y="2"/>
                      </a:cubicBezTo>
                      <a:cubicBezTo>
                        <a:pt x="8" y="2"/>
                        <a:pt x="9" y="2"/>
                        <a:pt x="9" y="1"/>
                      </a:cubicBezTo>
                      <a:cubicBezTo>
                        <a:pt x="11" y="1"/>
                        <a:pt x="13" y="1"/>
                        <a:pt x="15" y="2"/>
                      </a:cubicBezTo>
                      <a:cubicBezTo>
                        <a:pt x="16" y="2"/>
                        <a:pt x="19" y="2"/>
                        <a:pt x="19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5" name="Freeform 3523"/>
                <p:cNvSpPr>
                  <a:spLocks noChangeAspect="1"/>
                </p:cNvSpPr>
                <p:nvPr/>
              </p:nvSpPr>
              <p:spPr bwMode="auto">
                <a:xfrm>
                  <a:off x="2614613" y="2851150"/>
                  <a:ext cx="7938" cy="6350"/>
                </a:xfrm>
                <a:custGeom>
                  <a:avLst/>
                  <a:gdLst>
                    <a:gd name="T0" fmla="*/ 3 w 4"/>
                    <a:gd name="T1" fmla="*/ 0 h 3"/>
                    <a:gd name="T2" fmla="*/ 0 w 4"/>
                    <a:gd name="T3" fmla="*/ 1 h 3"/>
                    <a:gd name="T4" fmla="*/ 3 w 4"/>
                    <a:gd name="T5" fmla="*/ 4 h 3"/>
                    <a:gd name="T6" fmla="*/ 5 w 4"/>
                    <a:gd name="T7" fmla="*/ 1 h 3"/>
                    <a:gd name="T8" fmla="*/ 3 w 4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6" name="Freeform 3524"/>
                <p:cNvSpPr>
                  <a:spLocks noChangeAspect="1"/>
                </p:cNvSpPr>
                <p:nvPr/>
              </p:nvSpPr>
              <p:spPr bwMode="auto">
                <a:xfrm>
                  <a:off x="2501900" y="2782888"/>
                  <a:ext cx="15875" cy="11113"/>
                </a:xfrm>
                <a:custGeom>
                  <a:avLst/>
                  <a:gdLst>
                    <a:gd name="T0" fmla="*/ 1 w 8"/>
                    <a:gd name="T1" fmla="*/ 5 h 6"/>
                    <a:gd name="T2" fmla="*/ 3 w 8"/>
                    <a:gd name="T3" fmla="*/ 7 h 6"/>
                    <a:gd name="T4" fmla="*/ 10 w 8"/>
                    <a:gd name="T5" fmla="*/ 2 h 6"/>
                    <a:gd name="T6" fmla="*/ 9 w 8"/>
                    <a:gd name="T7" fmla="*/ 1 h 6"/>
                    <a:gd name="T8" fmla="*/ 1 w 8"/>
                    <a:gd name="T9" fmla="*/ 5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1" y="4"/>
                      </a:move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4" y="5"/>
                        <a:pt x="6" y="3"/>
                        <a:pt x="8" y="2"/>
                      </a:cubicBezTo>
                      <a:cubicBezTo>
                        <a:pt x="8" y="1"/>
                        <a:pt x="7" y="0"/>
                        <a:pt x="7" y="1"/>
                      </a:cubicBezTo>
                      <a:cubicBezTo>
                        <a:pt x="5" y="1"/>
                        <a:pt x="3" y="3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7" name="Freeform 3525"/>
                <p:cNvSpPr>
                  <a:spLocks noChangeAspect="1"/>
                </p:cNvSpPr>
                <p:nvPr/>
              </p:nvSpPr>
              <p:spPr bwMode="auto">
                <a:xfrm>
                  <a:off x="2530475" y="2762250"/>
                  <a:ext cx="6350" cy="4763"/>
                </a:xfrm>
                <a:custGeom>
                  <a:avLst/>
                  <a:gdLst>
                    <a:gd name="T0" fmla="*/ 1 w 3"/>
                    <a:gd name="T1" fmla="*/ 0 h 3"/>
                    <a:gd name="T2" fmla="*/ 1 w 3"/>
                    <a:gd name="T3" fmla="*/ 3 h 3"/>
                    <a:gd name="T4" fmla="*/ 4 w 3"/>
                    <a:gd name="T5" fmla="*/ 3 h 3"/>
                    <a:gd name="T6" fmla="*/ 4 w 3"/>
                    <a:gd name="T7" fmla="*/ 1 h 3"/>
                    <a:gd name="T8" fmla="*/ 1 w 3"/>
                    <a:gd name="T9" fmla="*/ 0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1" y="0"/>
                      </a:move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2"/>
                        <a:pt x="3" y="2"/>
                        <a:pt x="3" y="1"/>
                      </a:cubicBezTo>
                      <a:cubicBezTo>
                        <a:pt x="3" y="1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8" name="Freeform 3526"/>
                <p:cNvSpPr>
                  <a:spLocks noChangeAspect="1"/>
                </p:cNvSpPr>
                <p:nvPr/>
              </p:nvSpPr>
              <p:spPr bwMode="auto">
                <a:xfrm>
                  <a:off x="2574925" y="2794000"/>
                  <a:ext cx="7938" cy="6350"/>
                </a:xfrm>
                <a:custGeom>
                  <a:avLst/>
                  <a:gdLst>
                    <a:gd name="T0" fmla="*/ 1 w 4"/>
                    <a:gd name="T1" fmla="*/ 1 h 3"/>
                    <a:gd name="T2" fmla="*/ 1 w 4"/>
                    <a:gd name="T3" fmla="*/ 4 h 3"/>
                    <a:gd name="T4" fmla="*/ 4 w 4"/>
                    <a:gd name="T5" fmla="*/ 3 h 3"/>
                    <a:gd name="T6" fmla="*/ 5 w 4"/>
                    <a:gd name="T7" fmla="*/ 1 h 3"/>
                    <a:gd name="T8" fmla="*/ 1 w 4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1" y="1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9" name="Freeform 3527"/>
                <p:cNvSpPr>
                  <a:spLocks noChangeAspect="1"/>
                </p:cNvSpPr>
                <p:nvPr/>
              </p:nvSpPr>
              <p:spPr bwMode="auto">
                <a:xfrm>
                  <a:off x="3128963" y="2820988"/>
                  <a:ext cx="41275" cy="49213"/>
                </a:xfrm>
                <a:custGeom>
                  <a:avLst/>
                  <a:gdLst>
                    <a:gd name="T0" fmla="*/ 13 w 22"/>
                    <a:gd name="T1" fmla="*/ 0 h 26"/>
                    <a:gd name="T2" fmla="*/ 17 w 22"/>
                    <a:gd name="T3" fmla="*/ 7 h 26"/>
                    <a:gd name="T4" fmla="*/ 11 w 22"/>
                    <a:gd name="T5" fmla="*/ 18 h 26"/>
                    <a:gd name="T6" fmla="*/ 7 w 22"/>
                    <a:gd name="T7" fmla="*/ 25 h 26"/>
                    <a:gd name="T8" fmla="*/ 13 w 22"/>
                    <a:gd name="T9" fmla="*/ 25 h 26"/>
                    <a:gd name="T10" fmla="*/ 17 w 22"/>
                    <a:gd name="T11" fmla="*/ 17 h 26"/>
                    <a:gd name="T12" fmla="*/ 24 w 22"/>
                    <a:gd name="T13" fmla="*/ 17 h 26"/>
                    <a:gd name="T14" fmla="*/ 20 w 22"/>
                    <a:gd name="T15" fmla="*/ 25 h 26"/>
                    <a:gd name="T16" fmla="*/ 12 w 22"/>
                    <a:gd name="T17" fmla="*/ 31 h 26"/>
                    <a:gd name="T18" fmla="*/ 5 w 22"/>
                    <a:gd name="T19" fmla="*/ 29 h 26"/>
                    <a:gd name="T20" fmla="*/ 1 w 22"/>
                    <a:gd name="T21" fmla="*/ 23 h 26"/>
                    <a:gd name="T22" fmla="*/ 1 w 22"/>
                    <a:gd name="T23" fmla="*/ 14 h 26"/>
                    <a:gd name="T24" fmla="*/ 9 w 22"/>
                    <a:gd name="T25" fmla="*/ 2 h 26"/>
                    <a:gd name="T26" fmla="*/ 13 w 22"/>
                    <a:gd name="T27" fmla="*/ 0 h 2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2"/>
                    <a:gd name="T43" fmla="*/ 0 h 26"/>
                    <a:gd name="T44" fmla="*/ 22 w 22"/>
                    <a:gd name="T45" fmla="*/ 26 h 2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2" h="26">
                      <a:moveTo>
                        <a:pt x="11" y="0"/>
                      </a:moveTo>
                      <a:cubicBezTo>
                        <a:pt x="13" y="1"/>
                        <a:pt x="15" y="4"/>
                        <a:pt x="14" y="6"/>
                      </a:cubicBezTo>
                      <a:cubicBezTo>
                        <a:pt x="14" y="10"/>
                        <a:pt x="11" y="12"/>
                        <a:pt x="9" y="15"/>
                      </a:cubicBezTo>
                      <a:cubicBezTo>
                        <a:pt x="8" y="17"/>
                        <a:pt x="6" y="19"/>
                        <a:pt x="6" y="21"/>
                      </a:cubicBezTo>
                      <a:cubicBezTo>
                        <a:pt x="7" y="22"/>
                        <a:pt x="10" y="22"/>
                        <a:pt x="11" y="21"/>
                      </a:cubicBezTo>
                      <a:cubicBezTo>
                        <a:pt x="12" y="20"/>
                        <a:pt x="12" y="16"/>
                        <a:pt x="14" y="14"/>
                      </a:cubicBezTo>
                      <a:cubicBezTo>
                        <a:pt x="15" y="13"/>
                        <a:pt x="19" y="12"/>
                        <a:pt x="20" y="14"/>
                      </a:cubicBezTo>
                      <a:cubicBezTo>
                        <a:pt x="22" y="16"/>
                        <a:pt x="19" y="19"/>
                        <a:pt x="17" y="21"/>
                      </a:cubicBezTo>
                      <a:cubicBezTo>
                        <a:pt x="15" y="23"/>
                        <a:pt x="13" y="25"/>
                        <a:pt x="10" y="26"/>
                      </a:cubicBezTo>
                      <a:cubicBezTo>
                        <a:pt x="8" y="26"/>
                        <a:pt x="6" y="25"/>
                        <a:pt x="4" y="24"/>
                      </a:cubicBezTo>
                      <a:cubicBezTo>
                        <a:pt x="3" y="23"/>
                        <a:pt x="1" y="21"/>
                        <a:pt x="1" y="19"/>
                      </a:cubicBezTo>
                      <a:cubicBezTo>
                        <a:pt x="0" y="17"/>
                        <a:pt x="0" y="14"/>
                        <a:pt x="1" y="12"/>
                      </a:cubicBezTo>
                      <a:cubicBezTo>
                        <a:pt x="3" y="8"/>
                        <a:pt x="5" y="5"/>
                        <a:pt x="8" y="2"/>
                      </a:cubicBezTo>
                      <a:cubicBezTo>
                        <a:pt x="9" y="1"/>
                        <a:pt x="10" y="0"/>
                        <a:pt x="1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0" name="Freeform 3528"/>
                <p:cNvSpPr>
                  <a:spLocks noChangeAspect="1"/>
                </p:cNvSpPr>
                <p:nvPr/>
              </p:nvSpPr>
              <p:spPr bwMode="auto">
                <a:xfrm>
                  <a:off x="3065463" y="2816225"/>
                  <a:ext cx="53975" cy="38100"/>
                </a:xfrm>
                <a:custGeom>
                  <a:avLst/>
                  <a:gdLst>
                    <a:gd name="T0" fmla="*/ 32 w 28"/>
                    <a:gd name="T1" fmla="*/ 13 h 20"/>
                    <a:gd name="T2" fmla="*/ 27 w 28"/>
                    <a:gd name="T3" fmla="*/ 17 h 20"/>
                    <a:gd name="T4" fmla="*/ 27 w 28"/>
                    <a:gd name="T5" fmla="*/ 23 h 20"/>
                    <a:gd name="T6" fmla="*/ 19 w 28"/>
                    <a:gd name="T7" fmla="*/ 22 h 20"/>
                    <a:gd name="T8" fmla="*/ 19 w 28"/>
                    <a:gd name="T9" fmla="*/ 17 h 20"/>
                    <a:gd name="T10" fmla="*/ 13 w 28"/>
                    <a:gd name="T11" fmla="*/ 19 h 20"/>
                    <a:gd name="T12" fmla="*/ 6 w 28"/>
                    <a:gd name="T13" fmla="*/ 14 h 20"/>
                    <a:gd name="T14" fmla="*/ 1 w 28"/>
                    <a:gd name="T15" fmla="*/ 12 h 20"/>
                    <a:gd name="T16" fmla="*/ 1 w 28"/>
                    <a:gd name="T17" fmla="*/ 5 h 20"/>
                    <a:gd name="T18" fmla="*/ 5 w 28"/>
                    <a:gd name="T19" fmla="*/ 1 h 20"/>
                    <a:gd name="T20" fmla="*/ 5 w 28"/>
                    <a:gd name="T21" fmla="*/ 8 h 20"/>
                    <a:gd name="T22" fmla="*/ 9 w 28"/>
                    <a:gd name="T23" fmla="*/ 12 h 20"/>
                    <a:gd name="T24" fmla="*/ 16 w 28"/>
                    <a:gd name="T25" fmla="*/ 14 h 20"/>
                    <a:gd name="T26" fmla="*/ 23 w 28"/>
                    <a:gd name="T27" fmla="*/ 13 h 20"/>
                    <a:gd name="T28" fmla="*/ 32 w 28"/>
                    <a:gd name="T29" fmla="*/ 13 h 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20"/>
                    <a:gd name="T47" fmla="*/ 28 w 28"/>
                    <a:gd name="T48" fmla="*/ 20 h 2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20">
                      <a:moveTo>
                        <a:pt x="26" y="11"/>
                      </a:moveTo>
                      <a:cubicBezTo>
                        <a:pt x="28" y="13"/>
                        <a:pt x="23" y="13"/>
                        <a:pt x="22" y="14"/>
                      </a:cubicBezTo>
                      <a:cubicBezTo>
                        <a:pt x="21" y="16"/>
                        <a:pt x="23" y="18"/>
                        <a:pt x="22" y="19"/>
                      </a:cubicBezTo>
                      <a:cubicBezTo>
                        <a:pt x="20" y="20"/>
                        <a:pt x="18" y="19"/>
                        <a:pt x="16" y="18"/>
                      </a:cubicBezTo>
                      <a:cubicBezTo>
                        <a:pt x="16" y="17"/>
                        <a:pt x="17" y="15"/>
                        <a:pt x="16" y="14"/>
                      </a:cubicBezTo>
                      <a:cubicBezTo>
                        <a:pt x="14" y="14"/>
                        <a:pt x="13" y="16"/>
                        <a:pt x="11" y="16"/>
                      </a:cubicBezTo>
                      <a:cubicBezTo>
                        <a:pt x="8" y="16"/>
                        <a:pt x="7" y="13"/>
                        <a:pt x="5" y="12"/>
                      </a:cubicBezTo>
                      <a:cubicBezTo>
                        <a:pt x="3" y="11"/>
                        <a:pt x="2" y="11"/>
                        <a:pt x="1" y="10"/>
                      </a:cubicBezTo>
                      <a:cubicBezTo>
                        <a:pt x="0" y="8"/>
                        <a:pt x="1" y="6"/>
                        <a:pt x="1" y="4"/>
                      </a:cubicBezTo>
                      <a:cubicBezTo>
                        <a:pt x="2" y="3"/>
                        <a:pt x="3" y="0"/>
                        <a:pt x="4" y="1"/>
                      </a:cubicBezTo>
                      <a:cubicBezTo>
                        <a:pt x="5" y="2"/>
                        <a:pt x="3" y="5"/>
                        <a:pt x="4" y="7"/>
                      </a:cubicBezTo>
                      <a:cubicBezTo>
                        <a:pt x="4" y="8"/>
                        <a:pt x="5" y="9"/>
                        <a:pt x="7" y="10"/>
                      </a:cubicBezTo>
                      <a:cubicBezTo>
                        <a:pt x="9" y="11"/>
                        <a:pt x="11" y="11"/>
                        <a:pt x="13" y="12"/>
                      </a:cubicBezTo>
                      <a:cubicBezTo>
                        <a:pt x="15" y="12"/>
                        <a:pt x="17" y="11"/>
                        <a:pt x="19" y="11"/>
                      </a:cubicBezTo>
                      <a:cubicBezTo>
                        <a:pt x="22" y="11"/>
                        <a:pt x="25" y="9"/>
                        <a:pt x="26" y="1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1" name="Freeform 3529"/>
                <p:cNvSpPr>
                  <a:spLocks noChangeAspect="1"/>
                </p:cNvSpPr>
                <p:nvPr/>
              </p:nvSpPr>
              <p:spPr bwMode="auto">
                <a:xfrm>
                  <a:off x="3073400" y="2724150"/>
                  <a:ext cx="63500" cy="28575"/>
                </a:xfrm>
                <a:custGeom>
                  <a:avLst/>
                  <a:gdLst>
                    <a:gd name="T0" fmla="*/ 1 w 33"/>
                    <a:gd name="T1" fmla="*/ 2 h 15"/>
                    <a:gd name="T2" fmla="*/ 2 w 33"/>
                    <a:gd name="T3" fmla="*/ 0 h 15"/>
                    <a:gd name="T4" fmla="*/ 23 w 33"/>
                    <a:gd name="T5" fmla="*/ 4 h 15"/>
                    <a:gd name="T6" fmla="*/ 36 w 33"/>
                    <a:gd name="T7" fmla="*/ 11 h 15"/>
                    <a:gd name="T8" fmla="*/ 39 w 33"/>
                    <a:gd name="T9" fmla="*/ 16 h 15"/>
                    <a:gd name="T10" fmla="*/ 23 w 33"/>
                    <a:gd name="T11" fmla="*/ 14 h 15"/>
                    <a:gd name="T12" fmla="*/ 11 w 33"/>
                    <a:gd name="T13" fmla="*/ 7 h 15"/>
                    <a:gd name="T14" fmla="*/ 1 w 33"/>
                    <a:gd name="T15" fmla="*/ 2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3"/>
                    <a:gd name="T25" fmla="*/ 0 h 15"/>
                    <a:gd name="T26" fmla="*/ 33 w 33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3" h="15">
                      <a:moveTo>
                        <a:pt x="1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7" y="0"/>
                        <a:pt x="13" y="2"/>
                        <a:pt x="19" y="3"/>
                      </a:cubicBezTo>
                      <a:cubicBezTo>
                        <a:pt x="23" y="5"/>
                        <a:pt x="27" y="7"/>
                        <a:pt x="30" y="9"/>
                      </a:cubicBezTo>
                      <a:cubicBezTo>
                        <a:pt x="32" y="10"/>
                        <a:pt x="33" y="13"/>
                        <a:pt x="32" y="13"/>
                      </a:cubicBezTo>
                      <a:cubicBezTo>
                        <a:pt x="28" y="15"/>
                        <a:pt x="23" y="13"/>
                        <a:pt x="19" y="12"/>
                      </a:cubicBezTo>
                      <a:cubicBezTo>
                        <a:pt x="16" y="11"/>
                        <a:pt x="13" y="8"/>
                        <a:pt x="9" y="6"/>
                      </a:cubicBezTo>
                      <a:cubicBezTo>
                        <a:pt x="7" y="4"/>
                        <a:pt x="3" y="3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2" name="Freeform 3530"/>
                <p:cNvSpPr>
                  <a:spLocks noChangeAspect="1"/>
                </p:cNvSpPr>
                <p:nvPr/>
              </p:nvSpPr>
              <p:spPr bwMode="auto">
                <a:xfrm>
                  <a:off x="3121025" y="2794000"/>
                  <a:ext cx="11113" cy="17463"/>
                </a:xfrm>
                <a:custGeom>
                  <a:avLst/>
                  <a:gdLst>
                    <a:gd name="T0" fmla="*/ 6 w 6"/>
                    <a:gd name="T1" fmla="*/ 1 h 9"/>
                    <a:gd name="T2" fmla="*/ 0 w 6"/>
                    <a:gd name="T3" fmla="*/ 11 h 9"/>
                    <a:gd name="T4" fmla="*/ 4 w 6"/>
                    <a:gd name="T5" fmla="*/ 10 h 9"/>
                    <a:gd name="T6" fmla="*/ 7 w 6"/>
                    <a:gd name="T7" fmla="*/ 1 h 9"/>
                    <a:gd name="T8" fmla="*/ 6 w 6"/>
                    <a:gd name="T9" fmla="*/ 1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9"/>
                    <a:gd name="T17" fmla="*/ 6 w 6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9">
                      <a:moveTo>
                        <a:pt x="5" y="1"/>
                      </a:moveTo>
                      <a:cubicBezTo>
                        <a:pt x="3" y="3"/>
                        <a:pt x="1" y="6"/>
                        <a:pt x="0" y="9"/>
                      </a:cubicBezTo>
                      <a:cubicBezTo>
                        <a:pt x="0" y="9"/>
                        <a:pt x="2" y="9"/>
                        <a:pt x="3" y="8"/>
                      </a:cubicBezTo>
                      <a:cubicBezTo>
                        <a:pt x="4" y="6"/>
                        <a:pt x="5" y="4"/>
                        <a:pt x="6" y="1"/>
                      </a:cubicBezTo>
                      <a:cubicBezTo>
                        <a:pt x="6" y="1"/>
                        <a:pt x="5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3" name="Freeform 3531"/>
                <p:cNvSpPr>
                  <a:spLocks noChangeAspect="1"/>
                </p:cNvSpPr>
                <p:nvPr/>
              </p:nvSpPr>
              <p:spPr bwMode="auto">
                <a:xfrm>
                  <a:off x="3182938" y="2668588"/>
                  <a:ext cx="157163" cy="166688"/>
                </a:xfrm>
                <a:custGeom>
                  <a:avLst/>
                  <a:gdLst>
                    <a:gd name="T0" fmla="*/ 63 w 83"/>
                    <a:gd name="T1" fmla="*/ 2 h 88"/>
                    <a:gd name="T2" fmla="*/ 56 w 83"/>
                    <a:gd name="T3" fmla="*/ 7 h 88"/>
                    <a:gd name="T4" fmla="*/ 55 w 83"/>
                    <a:gd name="T5" fmla="*/ 16 h 88"/>
                    <a:gd name="T6" fmla="*/ 44 w 83"/>
                    <a:gd name="T7" fmla="*/ 30 h 88"/>
                    <a:gd name="T8" fmla="*/ 43 w 83"/>
                    <a:gd name="T9" fmla="*/ 38 h 88"/>
                    <a:gd name="T10" fmla="*/ 50 w 83"/>
                    <a:gd name="T11" fmla="*/ 29 h 88"/>
                    <a:gd name="T12" fmla="*/ 56 w 83"/>
                    <a:gd name="T13" fmla="*/ 35 h 88"/>
                    <a:gd name="T14" fmla="*/ 50 w 83"/>
                    <a:gd name="T15" fmla="*/ 39 h 88"/>
                    <a:gd name="T16" fmla="*/ 63 w 83"/>
                    <a:gd name="T17" fmla="*/ 47 h 88"/>
                    <a:gd name="T18" fmla="*/ 69 w 83"/>
                    <a:gd name="T19" fmla="*/ 47 h 88"/>
                    <a:gd name="T20" fmla="*/ 74 w 83"/>
                    <a:gd name="T21" fmla="*/ 45 h 88"/>
                    <a:gd name="T22" fmla="*/ 79 w 83"/>
                    <a:gd name="T23" fmla="*/ 44 h 88"/>
                    <a:gd name="T24" fmla="*/ 86 w 83"/>
                    <a:gd name="T25" fmla="*/ 45 h 88"/>
                    <a:gd name="T26" fmla="*/ 78 w 83"/>
                    <a:gd name="T27" fmla="*/ 56 h 88"/>
                    <a:gd name="T28" fmla="*/ 79 w 83"/>
                    <a:gd name="T29" fmla="*/ 66 h 88"/>
                    <a:gd name="T30" fmla="*/ 88 w 83"/>
                    <a:gd name="T31" fmla="*/ 62 h 88"/>
                    <a:gd name="T32" fmla="*/ 88 w 83"/>
                    <a:gd name="T33" fmla="*/ 67 h 88"/>
                    <a:gd name="T34" fmla="*/ 79 w 83"/>
                    <a:gd name="T35" fmla="*/ 72 h 88"/>
                    <a:gd name="T36" fmla="*/ 81 w 83"/>
                    <a:gd name="T37" fmla="*/ 75 h 88"/>
                    <a:gd name="T38" fmla="*/ 79 w 83"/>
                    <a:gd name="T39" fmla="*/ 81 h 88"/>
                    <a:gd name="T40" fmla="*/ 82 w 83"/>
                    <a:gd name="T41" fmla="*/ 80 h 88"/>
                    <a:gd name="T42" fmla="*/ 91 w 83"/>
                    <a:gd name="T43" fmla="*/ 73 h 88"/>
                    <a:gd name="T44" fmla="*/ 92 w 83"/>
                    <a:gd name="T45" fmla="*/ 76 h 88"/>
                    <a:gd name="T46" fmla="*/ 88 w 83"/>
                    <a:gd name="T47" fmla="*/ 87 h 88"/>
                    <a:gd name="T48" fmla="*/ 95 w 83"/>
                    <a:gd name="T49" fmla="*/ 80 h 88"/>
                    <a:gd name="T50" fmla="*/ 93 w 83"/>
                    <a:gd name="T51" fmla="*/ 91 h 88"/>
                    <a:gd name="T52" fmla="*/ 88 w 83"/>
                    <a:gd name="T53" fmla="*/ 103 h 88"/>
                    <a:gd name="T54" fmla="*/ 80 w 83"/>
                    <a:gd name="T55" fmla="*/ 103 h 88"/>
                    <a:gd name="T56" fmla="*/ 80 w 83"/>
                    <a:gd name="T57" fmla="*/ 94 h 88"/>
                    <a:gd name="T58" fmla="*/ 72 w 83"/>
                    <a:gd name="T59" fmla="*/ 101 h 88"/>
                    <a:gd name="T60" fmla="*/ 76 w 83"/>
                    <a:gd name="T61" fmla="*/ 88 h 88"/>
                    <a:gd name="T62" fmla="*/ 75 w 83"/>
                    <a:gd name="T63" fmla="*/ 79 h 88"/>
                    <a:gd name="T64" fmla="*/ 70 w 83"/>
                    <a:gd name="T65" fmla="*/ 78 h 88"/>
                    <a:gd name="T66" fmla="*/ 68 w 83"/>
                    <a:gd name="T67" fmla="*/ 88 h 88"/>
                    <a:gd name="T68" fmla="*/ 60 w 83"/>
                    <a:gd name="T69" fmla="*/ 91 h 88"/>
                    <a:gd name="T70" fmla="*/ 54 w 83"/>
                    <a:gd name="T71" fmla="*/ 98 h 88"/>
                    <a:gd name="T72" fmla="*/ 45 w 83"/>
                    <a:gd name="T73" fmla="*/ 98 h 88"/>
                    <a:gd name="T74" fmla="*/ 57 w 83"/>
                    <a:gd name="T75" fmla="*/ 88 h 88"/>
                    <a:gd name="T76" fmla="*/ 61 w 83"/>
                    <a:gd name="T77" fmla="*/ 80 h 88"/>
                    <a:gd name="T78" fmla="*/ 52 w 83"/>
                    <a:gd name="T79" fmla="*/ 85 h 88"/>
                    <a:gd name="T80" fmla="*/ 44 w 83"/>
                    <a:gd name="T81" fmla="*/ 79 h 88"/>
                    <a:gd name="T82" fmla="*/ 27 w 83"/>
                    <a:gd name="T83" fmla="*/ 82 h 88"/>
                    <a:gd name="T84" fmla="*/ 13 w 83"/>
                    <a:gd name="T85" fmla="*/ 80 h 88"/>
                    <a:gd name="T86" fmla="*/ 4 w 83"/>
                    <a:gd name="T87" fmla="*/ 82 h 88"/>
                    <a:gd name="T88" fmla="*/ 0 w 83"/>
                    <a:gd name="T89" fmla="*/ 75 h 88"/>
                    <a:gd name="T90" fmla="*/ 11 w 83"/>
                    <a:gd name="T91" fmla="*/ 66 h 88"/>
                    <a:gd name="T92" fmla="*/ 18 w 83"/>
                    <a:gd name="T93" fmla="*/ 61 h 88"/>
                    <a:gd name="T94" fmla="*/ 5 w 83"/>
                    <a:gd name="T95" fmla="*/ 61 h 88"/>
                    <a:gd name="T96" fmla="*/ 13 w 83"/>
                    <a:gd name="T97" fmla="*/ 54 h 88"/>
                    <a:gd name="T98" fmla="*/ 23 w 83"/>
                    <a:gd name="T99" fmla="*/ 53 h 88"/>
                    <a:gd name="T100" fmla="*/ 21 w 83"/>
                    <a:gd name="T101" fmla="*/ 47 h 88"/>
                    <a:gd name="T102" fmla="*/ 21 w 83"/>
                    <a:gd name="T103" fmla="*/ 42 h 88"/>
                    <a:gd name="T104" fmla="*/ 31 w 83"/>
                    <a:gd name="T105" fmla="*/ 31 h 88"/>
                    <a:gd name="T106" fmla="*/ 36 w 83"/>
                    <a:gd name="T107" fmla="*/ 20 h 88"/>
                    <a:gd name="T108" fmla="*/ 43 w 83"/>
                    <a:gd name="T109" fmla="*/ 8 h 88"/>
                    <a:gd name="T110" fmla="*/ 52 w 83"/>
                    <a:gd name="T111" fmla="*/ 1 h 88"/>
                    <a:gd name="T112" fmla="*/ 58 w 83"/>
                    <a:gd name="T113" fmla="*/ 1 h 88"/>
                    <a:gd name="T114" fmla="*/ 63 w 83"/>
                    <a:gd name="T115" fmla="*/ 2 h 88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3"/>
                    <a:gd name="T175" fmla="*/ 0 h 88"/>
                    <a:gd name="T176" fmla="*/ 83 w 83"/>
                    <a:gd name="T177" fmla="*/ 88 h 88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3" h="88">
                      <a:moveTo>
                        <a:pt x="53" y="2"/>
                      </a:moveTo>
                      <a:cubicBezTo>
                        <a:pt x="52" y="4"/>
                        <a:pt x="48" y="4"/>
                        <a:pt x="47" y="6"/>
                      </a:cubicBezTo>
                      <a:cubicBezTo>
                        <a:pt x="46" y="8"/>
                        <a:pt x="48" y="11"/>
                        <a:pt x="46" y="13"/>
                      </a:cubicBezTo>
                      <a:cubicBezTo>
                        <a:pt x="44" y="18"/>
                        <a:pt x="40" y="21"/>
                        <a:pt x="37" y="25"/>
                      </a:cubicBezTo>
                      <a:cubicBezTo>
                        <a:pt x="36" y="27"/>
                        <a:pt x="34" y="32"/>
                        <a:pt x="36" y="32"/>
                      </a:cubicBezTo>
                      <a:cubicBezTo>
                        <a:pt x="39" y="31"/>
                        <a:pt x="39" y="25"/>
                        <a:pt x="42" y="24"/>
                      </a:cubicBezTo>
                      <a:cubicBezTo>
                        <a:pt x="44" y="24"/>
                        <a:pt x="47" y="27"/>
                        <a:pt x="47" y="29"/>
                      </a:cubicBezTo>
                      <a:cubicBezTo>
                        <a:pt x="47" y="31"/>
                        <a:pt x="40" y="31"/>
                        <a:pt x="42" y="33"/>
                      </a:cubicBezTo>
                      <a:cubicBezTo>
                        <a:pt x="44" y="37"/>
                        <a:pt x="49" y="37"/>
                        <a:pt x="53" y="39"/>
                      </a:cubicBezTo>
                      <a:cubicBezTo>
                        <a:pt x="55" y="39"/>
                        <a:pt x="56" y="40"/>
                        <a:pt x="58" y="39"/>
                      </a:cubicBezTo>
                      <a:cubicBezTo>
                        <a:pt x="60" y="35"/>
                        <a:pt x="61" y="39"/>
                        <a:pt x="62" y="38"/>
                      </a:cubicBezTo>
                      <a:cubicBezTo>
                        <a:pt x="63" y="38"/>
                        <a:pt x="64" y="37"/>
                        <a:pt x="66" y="37"/>
                      </a:cubicBezTo>
                      <a:cubicBezTo>
                        <a:pt x="68" y="37"/>
                        <a:pt x="73" y="36"/>
                        <a:pt x="72" y="38"/>
                      </a:cubicBezTo>
                      <a:cubicBezTo>
                        <a:pt x="72" y="42"/>
                        <a:pt x="67" y="43"/>
                        <a:pt x="65" y="47"/>
                      </a:cubicBezTo>
                      <a:cubicBezTo>
                        <a:pt x="64" y="49"/>
                        <a:pt x="63" y="53"/>
                        <a:pt x="66" y="55"/>
                      </a:cubicBezTo>
                      <a:cubicBezTo>
                        <a:pt x="68" y="56"/>
                        <a:pt x="71" y="52"/>
                        <a:pt x="74" y="52"/>
                      </a:cubicBezTo>
                      <a:cubicBezTo>
                        <a:pt x="76" y="52"/>
                        <a:pt x="75" y="55"/>
                        <a:pt x="74" y="56"/>
                      </a:cubicBezTo>
                      <a:cubicBezTo>
                        <a:pt x="72" y="58"/>
                        <a:pt x="68" y="58"/>
                        <a:pt x="66" y="60"/>
                      </a:cubicBezTo>
                      <a:cubicBezTo>
                        <a:pt x="66" y="61"/>
                        <a:pt x="68" y="62"/>
                        <a:pt x="68" y="63"/>
                      </a:cubicBezTo>
                      <a:cubicBezTo>
                        <a:pt x="68" y="65"/>
                        <a:pt x="65" y="67"/>
                        <a:pt x="66" y="68"/>
                      </a:cubicBezTo>
                      <a:cubicBezTo>
                        <a:pt x="66" y="69"/>
                        <a:pt x="68" y="68"/>
                        <a:pt x="69" y="67"/>
                      </a:cubicBezTo>
                      <a:cubicBezTo>
                        <a:pt x="71" y="65"/>
                        <a:pt x="73" y="62"/>
                        <a:pt x="76" y="61"/>
                      </a:cubicBezTo>
                      <a:cubicBezTo>
                        <a:pt x="77" y="61"/>
                        <a:pt x="77" y="63"/>
                        <a:pt x="77" y="64"/>
                      </a:cubicBezTo>
                      <a:cubicBezTo>
                        <a:pt x="76" y="67"/>
                        <a:pt x="71" y="71"/>
                        <a:pt x="74" y="73"/>
                      </a:cubicBezTo>
                      <a:cubicBezTo>
                        <a:pt x="76" y="74"/>
                        <a:pt x="78" y="65"/>
                        <a:pt x="80" y="67"/>
                      </a:cubicBezTo>
                      <a:cubicBezTo>
                        <a:pt x="83" y="69"/>
                        <a:pt x="79" y="73"/>
                        <a:pt x="78" y="76"/>
                      </a:cubicBezTo>
                      <a:cubicBezTo>
                        <a:pt x="77" y="79"/>
                        <a:pt x="77" y="84"/>
                        <a:pt x="74" y="86"/>
                      </a:cubicBezTo>
                      <a:cubicBezTo>
                        <a:pt x="73" y="88"/>
                        <a:pt x="69" y="88"/>
                        <a:pt x="67" y="86"/>
                      </a:cubicBezTo>
                      <a:cubicBezTo>
                        <a:pt x="65" y="84"/>
                        <a:pt x="69" y="79"/>
                        <a:pt x="67" y="79"/>
                      </a:cubicBezTo>
                      <a:cubicBezTo>
                        <a:pt x="64" y="79"/>
                        <a:pt x="62" y="88"/>
                        <a:pt x="60" y="85"/>
                      </a:cubicBezTo>
                      <a:cubicBezTo>
                        <a:pt x="58" y="82"/>
                        <a:pt x="63" y="78"/>
                        <a:pt x="64" y="74"/>
                      </a:cubicBezTo>
                      <a:cubicBezTo>
                        <a:pt x="64" y="71"/>
                        <a:pt x="64" y="68"/>
                        <a:pt x="63" y="66"/>
                      </a:cubicBezTo>
                      <a:cubicBezTo>
                        <a:pt x="62" y="65"/>
                        <a:pt x="60" y="64"/>
                        <a:pt x="59" y="65"/>
                      </a:cubicBezTo>
                      <a:cubicBezTo>
                        <a:pt x="58" y="68"/>
                        <a:pt x="59" y="72"/>
                        <a:pt x="57" y="74"/>
                      </a:cubicBezTo>
                      <a:cubicBezTo>
                        <a:pt x="55" y="76"/>
                        <a:pt x="52" y="75"/>
                        <a:pt x="50" y="76"/>
                      </a:cubicBezTo>
                      <a:cubicBezTo>
                        <a:pt x="48" y="78"/>
                        <a:pt x="47" y="81"/>
                        <a:pt x="45" y="82"/>
                      </a:cubicBezTo>
                      <a:cubicBezTo>
                        <a:pt x="43" y="83"/>
                        <a:pt x="37" y="84"/>
                        <a:pt x="38" y="82"/>
                      </a:cubicBezTo>
                      <a:cubicBezTo>
                        <a:pt x="39" y="78"/>
                        <a:pt x="45" y="78"/>
                        <a:pt x="48" y="74"/>
                      </a:cubicBezTo>
                      <a:cubicBezTo>
                        <a:pt x="50" y="73"/>
                        <a:pt x="53" y="69"/>
                        <a:pt x="51" y="67"/>
                      </a:cubicBezTo>
                      <a:cubicBezTo>
                        <a:pt x="49" y="66"/>
                        <a:pt x="47" y="71"/>
                        <a:pt x="44" y="71"/>
                      </a:cubicBezTo>
                      <a:cubicBezTo>
                        <a:pt x="41" y="71"/>
                        <a:pt x="40" y="66"/>
                        <a:pt x="37" y="66"/>
                      </a:cubicBezTo>
                      <a:cubicBezTo>
                        <a:pt x="32" y="65"/>
                        <a:pt x="28" y="69"/>
                        <a:pt x="23" y="69"/>
                      </a:cubicBezTo>
                      <a:cubicBezTo>
                        <a:pt x="19" y="69"/>
                        <a:pt x="15" y="67"/>
                        <a:pt x="11" y="67"/>
                      </a:cubicBezTo>
                      <a:cubicBezTo>
                        <a:pt x="8" y="67"/>
                        <a:pt x="6" y="70"/>
                        <a:pt x="3" y="69"/>
                      </a:cubicBezTo>
                      <a:cubicBezTo>
                        <a:pt x="1" y="68"/>
                        <a:pt x="0" y="65"/>
                        <a:pt x="0" y="63"/>
                      </a:cubicBezTo>
                      <a:cubicBezTo>
                        <a:pt x="2" y="59"/>
                        <a:pt x="6" y="58"/>
                        <a:pt x="9" y="55"/>
                      </a:cubicBezTo>
                      <a:cubicBezTo>
                        <a:pt x="11" y="54"/>
                        <a:pt x="17" y="53"/>
                        <a:pt x="15" y="51"/>
                      </a:cubicBezTo>
                      <a:cubicBezTo>
                        <a:pt x="12" y="49"/>
                        <a:pt x="6" y="54"/>
                        <a:pt x="4" y="51"/>
                      </a:cubicBezTo>
                      <a:cubicBezTo>
                        <a:pt x="2" y="48"/>
                        <a:pt x="8" y="46"/>
                        <a:pt x="11" y="45"/>
                      </a:cubicBezTo>
                      <a:cubicBezTo>
                        <a:pt x="13" y="44"/>
                        <a:pt x="17" y="46"/>
                        <a:pt x="19" y="44"/>
                      </a:cubicBezTo>
                      <a:cubicBezTo>
                        <a:pt x="21" y="43"/>
                        <a:pt x="19" y="41"/>
                        <a:pt x="18" y="39"/>
                      </a:cubicBezTo>
                      <a:cubicBezTo>
                        <a:pt x="18" y="38"/>
                        <a:pt x="17" y="36"/>
                        <a:pt x="18" y="35"/>
                      </a:cubicBezTo>
                      <a:cubicBezTo>
                        <a:pt x="20" y="32"/>
                        <a:pt x="23" y="30"/>
                        <a:pt x="26" y="26"/>
                      </a:cubicBezTo>
                      <a:cubicBezTo>
                        <a:pt x="28" y="23"/>
                        <a:pt x="29" y="20"/>
                        <a:pt x="30" y="17"/>
                      </a:cubicBezTo>
                      <a:cubicBezTo>
                        <a:pt x="32" y="13"/>
                        <a:pt x="33" y="10"/>
                        <a:pt x="36" y="7"/>
                      </a:cubicBezTo>
                      <a:cubicBezTo>
                        <a:pt x="38" y="4"/>
                        <a:pt x="41" y="3"/>
                        <a:pt x="44" y="1"/>
                      </a:cubicBezTo>
                      <a:cubicBezTo>
                        <a:pt x="46" y="1"/>
                        <a:pt x="47" y="1"/>
                        <a:pt x="49" y="1"/>
                      </a:cubicBezTo>
                      <a:cubicBezTo>
                        <a:pt x="50" y="1"/>
                        <a:pt x="54" y="0"/>
                        <a:pt x="5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4" name="Freeform 3532"/>
                <p:cNvSpPr>
                  <a:spLocks noChangeAspect="1"/>
                </p:cNvSpPr>
                <p:nvPr/>
              </p:nvSpPr>
              <p:spPr bwMode="auto">
                <a:xfrm>
                  <a:off x="2824163" y="3006725"/>
                  <a:ext cx="47625" cy="19050"/>
                </a:xfrm>
                <a:custGeom>
                  <a:avLst/>
                  <a:gdLst>
                    <a:gd name="T0" fmla="*/ 1 w 25"/>
                    <a:gd name="T1" fmla="*/ 8 h 10"/>
                    <a:gd name="T2" fmla="*/ 1 w 25"/>
                    <a:gd name="T3" fmla="*/ 11 h 10"/>
                    <a:gd name="T4" fmla="*/ 7 w 25"/>
                    <a:gd name="T5" fmla="*/ 11 h 10"/>
                    <a:gd name="T6" fmla="*/ 22 w 25"/>
                    <a:gd name="T7" fmla="*/ 6 h 10"/>
                    <a:gd name="T8" fmla="*/ 29 w 25"/>
                    <a:gd name="T9" fmla="*/ 4 h 10"/>
                    <a:gd name="T10" fmla="*/ 26 w 25"/>
                    <a:gd name="T11" fmla="*/ 4 h 10"/>
                    <a:gd name="T12" fmla="*/ 20 w 25"/>
                    <a:gd name="T13" fmla="*/ 4 h 10"/>
                    <a:gd name="T14" fmla="*/ 24 w 25"/>
                    <a:gd name="T15" fmla="*/ 1 h 10"/>
                    <a:gd name="T16" fmla="*/ 20 w 25"/>
                    <a:gd name="T17" fmla="*/ 1 h 10"/>
                    <a:gd name="T18" fmla="*/ 11 w 25"/>
                    <a:gd name="T19" fmla="*/ 4 h 10"/>
                    <a:gd name="T20" fmla="*/ 6 w 25"/>
                    <a:gd name="T21" fmla="*/ 5 h 10"/>
                    <a:gd name="T22" fmla="*/ 1 w 25"/>
                    <a:gd name="T23" fmla="*/ 8 h 1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"/>
                    <a:gd name="T37" fmla="*/ 0 h 10"/>
                    <a:gd name="T38" fmla="*/ 25 w 25"/>
                    <a:gd name="T39" fmla="*/ 10 h 1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" h="10">
                      <a:moveTo>
                        <a:pt x="1" y="7"/>
                      </a:moveTo>
                      <a:cubicBezTo>
                        <a:pt x="1" y="7"/>
                        <a:pt x="0" y="8"/>
                        <a:pt x="1" y="9"/>
                      </a:cubicBezTo>
                      <a:cubicBezTo>
                        <a:pt x="2" y="10"/>
                        <a:pt x="4" y="10"/>
                        <a:pt x="6" y="9"/>
                      </a:cubicBezTo>
                      <a:cubicBezTo>
                        <a:pt x="10" y="8"/>
                        <a:pt x="14" y="7"/>
                        <a:pt x="18" y="5"/>
                      </a:cubicBezTo>
                      <a:cubicBezTo>
                        <a:pt x="20" y="5"/>
                        <a:pt x="22" y="4"/>
                        <a:pt x="24" y="3"/>
                      </a:cubicBezTo>
                      <a:cubicBezTo>
                        <a:pt x="25" y="3"/>
                        <a:pt x="22" y="3"/>
                        <a:pt x="22" y="3"/>
                      </a:cubicBezTo>
                      <a:cubicBezTo>
                        <a:pt x="20" y="3"/>
                        <a:pt x="18" y="4"/>
                        <a:pt x="17" y="3"/>
                      </a:cubicBezTo>
                      <a:cubicBezTo>
                        <a:pt x="17" y="2"/>
                        <a:pt x="21" y="2"/>
                        <a:pt x="20" y="1"/>
                      </a:cubicBezTo>
                      <a:cubicBezTo>
                        <a:pt x="20" y="0"/>
                        <a:pt x="18" y="1"/>
                        <a:pt x="17" y="1"/>
                      </a:cubicBezTo>
                      <a:cubicBezTo>
                        <a:pt x="14" y="2"/>
                        <a:pt x="12" y="2"/>
                        <a:pt x="9" y="3"/>
                      </a:cubicBezTo>
                      <a:cubicBezTo>
                        <a:pt x="8" y="3"/>
                        <a:pt x="6" y="3"/>
                        <a:pt x="5" y="4"/>
                      </a:cubicBezTo>
                      <a:cubicBezTo>
                        <a:pt x="4" y="5"/>
                        <a:pt x="2" y="5"/>
                        <a:pt x="1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5" name="Freeform 3533"/>
                <p:cNvSpPr>
                  <a:spLocks noChangeAspect="1"/>
                </p:cNvSpPr>
                <p:nvPr/>
              </p:nvSpPr>
              <p:spPr bwMode="auto">
                <a:xfrm>
                  <a:off x="2749550" y="2500313"/>
                  <a:ext cx="28575" cy="28575"/>
                </a:xfrm>
                <a:custGeom>
                  <a:avLst/>
                  <a:gdLst>
                    <a:gd name="T0" fmla="*/ 11 w 15"/>
                    <a:gd name="T1" fmla="*/ 1 h 15"/>
                    <a:gd name="T2" fmla="*/ 8 w 15"/>
                    <a:gd name="T3" fmla="*/ 7 h 15"/>
                    <a:gd name="T4" fmla="*/ 6 w 15"/>
                    <a:gd name="T5" fmla="*/ 6 h 15"/>
                    <a:gd name="T6" fmla="*/ 1 w 15"/>
                    <a:gd name="T7" fmla="*/ 16 h 15"/>
                    <a:gd name="T8" fmla="*/ 10 w 15"/>
                    <a:gd name="T9" fmla="*/ 14 h 15"/>
                    <a:gd name="T10" fmla="*/ 16 w 15"/>
                    <a:gd name="T11" fmla="*/ 11 h 15"/>
                    <a:gd name="T12" fmla="*/ 18 w 15"/>
                    <a:gd name="T13" fmla="*/ 5 h 15"/>
                    <a:gd name="T14" fmla="*/ 14 w 15"/>
                    <a:gd name="T15" fmla="*/ 0 h 15"/>
                    <a:gd name="T16" fmla="*/ 11 w 15"/>
                    <a:gd name="T17" fmla="*/ 1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5"/>
                    <a:gd name="T29" fmla="*/ 15 w 15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5">
                      <a:moveTo>
                        <a:pt x="9" y="1"/>
                      </a:moveTo>
                      <a:cubicBezTo>
                        <a:pt x="8" y="2"/>
                        <a:pt x="8" y="5"/>
                        <a:pt x="7" y="6"/>
                      </a:cubicBezTo>
                      <a:cubicBezTo>
                        <a:pt x="7" y="6"/>
                        <a:pt x="5" y="4"/>
                        <a:pt x="5" y="5"/>
                      </a:cubicBezTo>
                      <a:cubicBezTo>
                        <a:pt x="3" y="7"/>
                        <a:pt x="0" y="10"/>
                        <a:pt x="1" y="13"/>
                      </a:cubicBezTo>
                      <a:cubicBezTo>
                        <a:pt x="2" y="15"/>
                        <a:pt x="6" y="12"/>
                        <a:pt x="8" y="12"/>
                      </a:cubicBezTo>
                      <a:cubicBezTo>
                        <a:pt x="10" y="11"/>
                        <a:pt x="12" y="10"/>
                        <a:pt x="13" y="9"/>
                      </a:cubicBezTo>
                      <a:cubicBezTo>
                        <a:pt x="14" y="7"/>
                        <a:pt x="15" y="5"/>
                        <a:pt x="15" y="4"/>
                      </a:cubicBezTo>
                      <a:cubicBezTo>
                        <a:pt x="15" y="2"/>
                        <a:pt x="13" y="1"/>
                        <a:pt x="12" y="0"/>
                      </a:cubicBezTo>
                      <a:cubicBezTo>
                        <a:pt x="11" y="0"/>
                        <a:pt x="10" y="0"/>
                        <a:pt x="9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6" name="Freeform 3534"/>
                <p:cNvSpPr>
                  <a:spLocks noChangeAspect="1"/>
                </p:cNvSpPr>
                <p:nvPr/>
              </p:nvSpPr>
              <p:spPr bwMode="auto">
                <a:xfrm>
                  <a:off x="2690813" y="2614613"/>
                  <a:ext cx="28575" cy="17463"/>
                </a:xfrm>
                <a:custGeom>
                  <a:avLst/>
                  <a:gdLst>
                    <a:gd name="T0" fmla="*/ 16 w 15"/>
                    <a:gd name="T1" fmla="*/ 4 h 9"/>
                    <a:gd name="T2" fmla="*/ 18 w 15"/>
                    <a:gd name="T3" fmla="*/ 10 h 9"/>
                    <a:gd name="T4" fmla="*/ 13 w 15"/>
                    <a:gd name="T5" fmla="*/ 10 h 9"/>
                    <a:gd name="T6" fmla="*/ 7 w 15"/>
                    <a:gd name="T7" fmla="*/ 9 h 9"/>
                    <a:gd name="T8" fmla="*/ 1 w 15"/>
                    <a:gd name="T9" fmla="*/ 6 h 9"/>
                    <a:gd name="T10" fmla="*/ 4 w 15"/>
                    <a:gd name="T11" fmla="*/ 1 h 9"/>
                    <a:gd name="T12" fmla="*/ 12 w 15"/>
                    <a:gd name="T13" fmla="*/ 0 h 9"/>
                    <a:gd name="T14" fmla="*/ 16 w 15"/>
                    <a:gd name="T15" fmla="*/ 4 h 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"/>
                    <a:gd name="T25" fmla="*/ 0 h 9"/>
                    <a:gd name="T26" fmla="*/ 15 w 15"/>
                    <a:gd name="T27" fmla="*/ 9 h 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" h="9">
                      <a:moveTo>
                        <a:pt x="13" y="3"/>
                      </a:moveTo>
                      <a:cubicBezTo>
                        <a:pt x="14" y="4"/>
                        <a:pt x="15" y="6"/>
                        <a:pt x="15" y="8"/>
                      </a:cubicBezTo>
                      <a:cubicBezTo>
                        <a:pt x="14" y="9"/>
                        <a:pt x="12" y="9"/>
                        <a:pt x="11" y="8"/>
                      </a:cubicBezTo>
                      <a:cubicBezTo>
                        <a:pt x="9" y="8"/>
                        <a:pt x="7" y="7"/>
                        <a:pt x="6" y="7"/>
                      </a:cubicBezTo>
                      <a:cubicBezTo>
                        <a:pt x="4" y="6"/>
                        <a:pt x="2" y="6"/>
                        <a:pt x="1" y="5"/>
                      </a:cubicBezTo>
                      <a:cubicBezTo>
                        <a:pt x="0" y="4"/>
                        <a:pt x="1" y="2"/>
                        <a:pt x="3" y="1"/>
                      </a:cubicBezTo>
                      <a:cubicBezTo>
                        <a:pt x="5" y="0"/>
                        <a:pt x="8" y="0"/>
                        <a:pt x="10" y="0"/>
                      </a:cubicBezTo>
                      <a:cubicBezTo>
                        <a:pt x="12" y="0"/>
                        <a:pt x="13" y="2"/>
                        <a:pt x="13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7" name="Freeform 3535"/>
                <p:cNvSpPr>
                  <a:spLocks noChangeAspect="1"/>
                </p:cNvSpPr>
                <p:nvPr/>
              </p:nvSpPr>
              <p:spPr bwMode="auto">
                <a:xfrm>
                  <a:off x="3033713" y="2347913"/>
                  <a:ext cx="15875" cy="17463"/>
                </a:xfrm>
                <a:custGeom>
                  <a:avLst/>
                  <a:gdLst>
                    <a:gd name="T0" fmla="*/ 6 w 8"/>
                    <a:gd name="T1" fmla="*/ 0 h 9"/>
                    <a:gd name="T2" fmla="*/ 9 w 8"/>
                    <a:gd name="T3" fmla="*/ 5 h 9"/>
                    <a:gd name="T4" fmla="*/ 3 w 8"/>
                    <a:gd name="T5" fmla="*/ 11 h 9"/>
                    <a:gd name="T6" fmla="*/ 1 w 8"/>
                    <a:gd name="T7" fmla="*/ 9 h 9"/>
                    <a:gd name="T8" fmla="*/ 6 w 8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9"/>
                    <a:gd name="T17" fmla="*/ 8 w 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9">
                      <a:moveTo>
                        <a:pt x="5" y="0"/>
                      </a:moveTo>
                      <a:cubicBezTo>
                        <a:pt x="6" y="0"/>
                        <a:pt x="8" y="2"/>
                        <a:pt x="7" y="4"/>
                      </a:cubicBezTo>
                      <a:cubicBezTo>
                        <a:pt x="7" y="6"/>
                        <a:pt x="4" y="8"/>
                        <a:pt x="2" y="9"/>
                      </a:cubicBezTo>
                      <a:cubicBezTo>
                        <a:pt x="1" y="9"/>
                        <a:pt x="0" y="8"/>
                        <a:pt x="1" y="7"/>
                      </a:cubicBezTo>
                      <a:cubicBezTo>
                        <a:pt x="1" y="5"/>
                        <a:pt x="2" y="1"/>
                        <a:pt x="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8" name="Freeform 3536"/>
                <p:cNvSpPr>
                  <a:spLocks noChangeAspect="1"/>
                </p:cNvSpPr>
                <p:nvPr/>
              </p:nvSpPr>
              <p:spPr bwMode="auto">
                <a:xfrm>
                  <a:off x="3109913" y="2309813"/>
                  <a:ext cx="11113" cy="17463"/>
                </a:xfrm>
                <a:custGeom>
                  <a:avLst/>
                  <a:gdLst>
                    <a:gd name="T0" fmla="*/ 0 w 6"/>
                    <a:gd name="T1" fmla="*/ 2 h 9"/>
                    <a:gd name="T2" fmla="*/ 4 w 6"/>
                    <a:gd name="T3" fmla="*/ 10 h 9"/>
                    <a:gd name="T4" fmla="*/ 7 w 6"/>
                    <a:gd name="T5" fmla="*/ 7 h 9"/>
                    <a:gd name="T6" fmla="*/ 7 w 6"/>
                    <a:gd name="T7" fmla="*/ 4 h 9"/>
                    <a:gd name="T8" fmla="*/ 5 w 6"/>
                    <a:gd name="T9" fmla="*/ 1 h 9"/>
                    <a:gd name="T10" fmla="*/ 1 w 6"/>
                    <a:gd name="T11" fmla="*/ 1 h 9"/>
                    <a:gd name="T12" fmla="*/ 0 w 6"/>
                    <a:gd name="T13" fmla="*/ 2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9"/>
                    <a:gd name="T23" fmla="*/ 6 w 6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9">
                      <a:moveTo>
                        <a:pt x="0" y="2"/>
                      </a:moveTo>
                      <a:cubicBezTo>
                        <a:pt x="0" y="4"/>
                        <a:pt x="1" y="7"/>
                        <a:pt x="3" y="8"/>
                      </a:cubicBezTo>
                      <a:cubicBezTo>
                        <a:pt x="4" y="9"/>
                        <a:pt x="5" y="7"/>
                        <a:pt x="6" y="6"/>
                      </a:cubicBezTo>
                      <a:cubicBezTo>
                        <a:pt x="6" y="5"/>
                        <a:pt x="6" y="4"/>
                        <a:pt x="6" y="3"/>
                      </a:cubicBezTo>
                      <a:cubicBezTo>
                        <a:pt x="6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9" name="Freeform 3537"/>
                <p:cNvSpPr>
                  <a:spLocks noChangeAspect="1"/>
                </p:cNvSpPr>
                <p:nvPr/>
              </p:nvSpPr>
              <p:spPr bwMode="auto">
                <a:xfrm>
                  <a:off x="2859088" y="2239963"/>
                  <a:ext cx="14288" cy="11113"/>
                </a:xfrm>
                <a:custGeom>
                  <a:avLst/>
                  <a:gdLst>
                    <a:gd name="T0" fmla="*/ 1 w 8"/>
                    <a:gd name="T1" fmla="*/ 0 h 6"/>
                    <a:gd name="T2" fmla="*/ 0 w 8"/>
                    <a:gd name="T3" fmla="*/ 2 h 6"/>
                    <a:gd name="T4" fmla="*/ 7 w 8"/>
                    <a:gd name="T5" fmla="*/ 7 h 6"/>
                    <a:gd name="T6" fmla="*/ 8 w 8"/>
                    <a:gd name="T7" fmla="*/ 1 h 6"/>
                    <a:gd name="T8" fmla="*/ 1 w 8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6"/>
                    <a:gd name="T17" fmla="*/ 8 w 8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6">
                      <a:moveTo>
                        <a:pt x="1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4"/>
                        <a:pt x="3" y="6"/>
                        <a:pt x="6" y="6"/>
                      </a:cubicBezTo>
                      <a:cubicBezTo>
                        <a:pt x="7" y="6"/>
                        <a:pt x="8" y="2"/>
                        <a:pt x="7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0" name="Freeform 3538"/>
                <p:cNvSpPr>
                  <a:spLocks noChangeAspect="1"/>
                </p:cNvSpPr>
                <p:nvPr/>
              </p:nvSpPr>
              <p:spPr bwMode="auto">
                <a:xfrm>
                  <a:off x="2830513" y="2244725"/>
                  <a:ext cx="20638" cy="17463"/>
                </a:xfrm>
                <a:custGeom>
                  <a:avLst/>
                  <a:gdLst>
                    <a:gd name="T0" fmla="*/ 2 w 11"/>
                    <a:gd name="T1" fmla="*/ 0 h 9"/>
                    <a:gd name="T2" fmla="*/ 0 w 11"/>
                    <a:gd name="T3" fmla="*/ 2 h 9"/>
                    <a:gd name="T4" fmla="*/ 7 w 11"/>
                    <a:gd name="T5" fmla="*/ 11 h 9"/>
                    <a:gd name="T6" fmla="*/ 13 w 11"/>
                    <a:gd name="T7" fmla="*/ 7 h 9"/>
                    <a:gd name="T8" fmla="*/ 12 w 11"/>
                    <a:gd name="T9" fmla="*/ 1 h 9"/>
                    <a:gd name="T10" fmla="*/ 7 w 11"/>
                    <a:gd name="T11" fmla="*/ 0 h 9"/>
                    <a:gd name="T12" fmla="*/ 2 w 11"/>
                    <a:gd name="T13" fmla="*/ 0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"/>
                    <a:gd name="T22" fmla="*/ 0 h 9"/>
                    <a:gd name="T23" fmla="*/ 11 w 11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" h="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2" y="5"/>
                        <a:pt x="3" y="8"/>
                        <a:pt x="6" y="9"/>
                      </a:cubicBezTo>
                      <a:cubicBezTo>
                        <a:pt x="8" y="9"/>
                        <a:pt x="10" y="7"/>
                        <a:pt x="11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1" name="Freeform 3539"/>
                <p:cNvSpPr>
                  <a:spLocks noChangeAspect="1"/>
                </p:cNvSpPr>
                <p:nvPr/>
              </p:nvSpPr>
              <p:spPr bwMode="auto">
                <a:xfrm>
                  <a:off x="2782888" y="2282825"/>
                  <a:ext cx="22225" cy="34925"/>
                </a:xfrm>
                <a:custGeom>
                  <a:avLst/>
                  <a:gdLst>
                    <a:gd name="T0" fmla="*/ 11 w 12"/>
                    <a:gd name="T1" fmla="*/ 1 h 18"/>
                    <a:gd name="T2" fmla="*/ 13 w 12"/>
                    <a:gd name="T3" fmla="*/ 4 h 18"/>
                    <a:gd name="T4" fmla="*/ 13 w 12"/>
                    <a:gd name="T5" fmla="*/ 10 h 18"/>
                    <a:gd name="T6" fmla="*/ 6 w 12"/>
                    <a:gd name="T7" fmla="*/ 21 h 18"/>
                    <a:gd name="T8" fmla="*/ 1 w 12"/>
                    <a:gd name="T9" fmla="*/ 17 h 18"/>
                    <a:gd name="T10" fmla="*/ 1 w 12"/>
                    <a:gd name="T11" fmla="*/ 9 h 18"/>
                    <a:gd name="T12" fmla="*/ 7 w 12"/>
                    <a:gd name="T13" fmla="*/ 1 h 18"/>
                    <a:gd name="T14" fmla="*/ 11 w 12"/>
                    <a:gd name="T15" fmla="*/ 1 h 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"/>
                    <a:gd name="T25" fmla="*/ 0 h 18"/>
                    <a:gd name="T26" fmla="*/ 12 w 12"/>
                    <a:gd name="T27" fmla="*/ 18 h 1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" h="18">
                      <a:moveTo>
                        <a:pt x="9" y="1"/>
                      </a:moveTo>
                      <a:cubicBezTo>
                        <a:pt x="10" y="1"/>
                        <a:pt x="11" y="2"/>
                        <a:pt x="11" y="3"/>
                      </a:cubicBezTo>
                      <a:cubicBezTo>
                        <a:pt x="12" y="5"/>
                        <a:pt x="12" y="7"/>
                        <a:pt x="11" y="8"/>
                      </a:cubicBezTo>
                      <a:cubicBezTo>
                        <a:pt x="10" y="11"/>
                        <a:pt x="8" y="15"/>
                        <a:pt x="5" y="17"/>
                      </a:cubicBezTo>
                      <a:cubicBezTo>
                        <a:pt x="3" y="18"/>
                        <a:pt x="2" y="15"/>
                        <a:pt x="1" y="14"/>
                      </a:cubicBezTo>
                      <a:cubicBezTo>
                        <a:pt x="0" y="12"/>
                        <a:pt x="0" y="9"/>
                        <a:pt x="1" y="7"/>
                      </a:cubicBezTo>
                      <a:cubicBezTo>
                        <a:pt x="2" y="5"/>
                        <a:pt x="4" y="3"/>
                        <a:pt x="6" y="1"/>
                      </a:cubicBezTo>
                      <a:cubicBezTo>
                        <a:pt x="7" y="1"/>
                        <a:pt x="8" y="0"/>
                        <a:pt x="9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2" name="Freeform 3540"/>
                <p:cNvSpPr>
                  <a:spLocks noChangeAspect="1"/>
                </p:cNvSpPr>
                <p:nvPr/>
              </p:nvSpPr>
              <p:spPr bwMode="auto">
                <a:xfrm>
                  <a:off x="2706688" y="2266950"/>
                  <a:ext cx="47625" cy="31750"/>
                </a:xfrm>
                <a:custGeom>
                  <a:avLst/>
                  <a:gdLst>
                    <a:gd name="T0" fmla="*/ 26 w 25"/>
                    <a:gd name="T1" fmla="*/ 0 h 17"/>
                    <a:gd name="T2" fmla="*/ 30 w 25"/>
                    <a:gd name="T3" fmla="*/ 1 h 17"/>
                    <a:gd name="T4" fmla="*/ 29 w 25"/>
                    <a:gd name="T5" fmla="*/ 5 h 17"/>
                    <a:gd name="T6" fmla="*/ 19 w 25"/>
                    <a:gd name="T7" fmla="*/ 12 h 17"/>
                    <a:gd name="T8" fmla="*/ 13 w 25"/>
                    <a:gd name="T9" fmla="*/ 19 h 17"/>
                    <a:gd name="T10" fmla="*/ 7 w 25"/>
                    <a:gd name="T11" fmla="*/ 16 h 17"/>
                    <a:gd name="T12" fmla="*/ 2 w 25"/>
                    <a:gd name="T13" fmla="*/ 20 h 17"/>
                    <a:gd name="T14" fmla="*/ 1 w 25"/>
                    <a:gd name="T15" fmla="*/ 18 h 17"/>
                    <a:gd name="T16" fmla="*/ 1 w 25"/>
                    <a:gd name="T17" fmla="*/ 13 h 17"/>
                    <a:gd name="T18" fmla="*/ 10 w 25"/>
                    <a:gd name="T19" fmla="*/ 4 h 17"/>
                    <a:gd name="T20" fmla="*/ 11 w 25"/>
                    <a:gd name="T21" fmla="*/ 0 h 17"/>
                    <a:gd name="T22" fmla="*/ 16 w 25"/>
                    <a:gd name="T23" fmla="*/ 4 h 17"/>
                    <a:gd name="T24" fmla="*/ 20 w 25"/>
                    <a:gd name="T25" fmla="*/ 1 h 17"/>
                    <a:gd name="T26" fmla="*/ 23 w 25"/>
                    <a:gd name="T27" fmla="*/ 1 h 17"/>
                    <a:gd name="T28" fmla="*/ 26 w 25"/>
                    <a:gd name="T29" fmla="*/ 0 h 1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17"/>
                    <a:gd name="T47" fmla="*/ 25 w 25"/>
                    <a:gd name="T48" fmla="*/ 17 h 1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17">
                      <a:moveTo>
                        <a:pt x="22" y="0"/>
                      </a:moveTo>
                      <a:cubicBezTo>
                        <a:pt x="23" y="0"/>
                        <a:pt x="25" y="0"/>
                        <a:pt x="25" y="1"/>
                      </a:cubicBezTo>
                      <a:cubicBezTo>
                        <a:pt x="25" y="2"/>
                        <a:pt x="25" y="4"/>
                        <a:pt x="24" y="4"/>
                      </a:cubicBezTo>
                      <a:cubicBezTo>
                        <a:pt x="22" y="7"/>
                        <a:pt x="19" y="8"/>
                        <a:pt x="16" y="10"/>
                      </a:cubicBezTo>
                      <a:cubicBezTo>
                        <a:pt x="14" y="11"/>
                        <a:pt x="13" y="14"/>
                        <a:pt x="11" y="16"/>
                      </a:cubicBezTo>
                      <a:cubicBezTo>
                        <a:pt x="9" y="16"/>
                        <a:pt x="8" y="14"/>
                        <a:pt x="6" y="14"/>
                      </a:cubicBezTo>
                      <a:cubicBezTo>
                        <a:pt x="4" y="15"/>
                        <a:pt x="4" y="17"/>
                        <a:pt x="2" y="17"/>
                      </a:cubicBezTo>
                      <a:cubicBezTo>
                        <a:pt x="1" y="17"/>
                        <a:pt x="1" y="16"/>
                        <a:pt x="1" y="15"/>
                      </a:cubicBezTo>
                      <a:cubicBezTo>
                        <a:pt x="0" y="14"/>
                        <a:pt x="0" y="12"/>
                        <a:pt x="1" y="11"/>
                      </a:cubicBezTo>
                      <a:cubicBezTo>
                        <a:pt x="2" y="8"/>
                        <a:pt x="6" y="6"/>
                        <a:pt x="8" y="3"/>
                      </a:cubicBezTo>
                      <a:cubicBezTo>
                        <a:pt x="8" y="2"/>
                        <a:pt x="8" y="0"/>
                        <a:pt x="9" y="0"/>
                      </a:cubicBezTo>
                      <a:cubicBezTo>
                        <a:pt x="11" y="0"/>
                        <a:pt x="11" y="3"/>
                        <a:pt x="13" y="3"/>
                      </a:cubicBezTo>
                      <a:cubicBezTo>
                        <a:pt x="14" y="3"/>
                        <a:pt x="16" y="1"/>
                        <a:pt x="17" y="1"/>
                      </a:cubicBezTo>
                      <a:cubicBezTo>
                        <a:pt x="18" y="1"/>
                        <a:pt x="19" y="1"/>
                        <a:pt x="19" y="1"/>
                      </a:cubicBezTo>
                      <a:cubicBezTo>
                        <a:pt x="20" y="1"/>
                        <a:pt x="21" y="0"/>
                        <a:pt x="2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3" name="Freeform 3541"/>
                <p:cNvSpPr>
                  <a:spLocks noChangeAspect="1"/>
                </p:cNvSpPr>
                <p:nvPr/>
              </p:nvSpPr>
              <p:spPr bwMode="auto">
                <a:xfrm>
                  <a:off x="2644775" y="2149475"/>
                  <a:ext cx="153988" cy="112713"/>
                </a:xfrm>
                <a:custGeom>
                  <a:avLst/>
                  <a:gdLst>
                    <a:gd name="T0" fmla="*/ 90 w 81"/>
                    <a:gd name="T1" fmla="*/ 46 h 59"/>
                    <a:gd name="T2" fmla="*/ 92 w 81"/>
                    <a:gd name="T3" fmla="*/ 51 h 59"/>
                    <a:gd name="T4" fmla="*/ 90 w 81"/>
                    <a:gd name="T5" fmla="*/ 52 h 59"/>
                    <a:gd name="T6" fmla="*/ 96 w 81"/>
                    <a:gd name="T7" fmla="*/ 53 h 59"/>
                    <a:gd name="T8" fmla="*/ 95 w 81"/>
                    <a:gd name="T9" fmla="*/ 55 h 59"/>
                    <a:gd name="T10" fmla="*/ 85 w 81"/>
                    <a:gd name="T11" fmla="*/ 59 h 59"/>
                    <a:gd name="T12" fmla="*/ 78 w 81"/>
                    <a:gd name="T13" fmla="*/ 58 h 59"/>
                    <a:gd name="T14" fmla="*/ 77 w 81"/>
                    <a:gd name="T15" fmla="*/ 55 h 59"/>
                    <a:gd name="T16" fmla="*/ 73 w 81"/>
                    <a:gd name="T17" fmla="*/ 57 h 59"/>
                    <a:gd name="T18" fmla="*/ 68 w 81"/>
                    <a:gd name="T19" fmla="*/ 54 h 59"/>
                    <a:gd name="T20" fmla="*/ 67 w 81"/>
                    <a:gd name="T21" fmla="*/ 55 h 59"/>
                    <a:gd name="T22" fmla="*/ 63 w 81"/>
                    <a:gd name="T23" fmla="*/ 53 h 59"/>
                    <a:gd name="T24" fmla="*/ 65 w 81"/>
                    <a:gd name="T25" fmla="*/ 51 h 59"/>
                    <a:gd name="T26" fmla="*/ 60 w 81"/>
                    <a:gd name="T27" fmla="*/ 49 h 59"/>
                    <a:gd name="T28" fmla="*/ 57 w 81"/>
                    <a:gd name="T29" fmla="*/ 49 h 59"/>
                    <a:gd name="T30" fmla="*/ 57 w 81"/>
                    <a:gd name="T31" fmla="*/ 45 h 59"/>
                    <a:gd name="T32" fmla="*/ 50 w 81"/>
                    <a:gd name="T33" fmla="*/ 46 h 59"/>
                    <a:gd name="T34" fmla="*/ 48 w 81"/>
                    <a:gd name="T35" fmla="*/ 54 h 59"/>
                    <a:gd name="T36" fmla="*/ 41 w 81"/>
                    <a:gd name="T37" fmla="*/ 58 h 59"/>
                    <a:gd name="T38" fmla="*/ 37 w 81"/>
                    <a:gd name="T39" fmla="*/ 59 h 59"/>
                    <a:gd name="T40" fmla="*/ 34 w 81"/>
                    <a:gd name="T41" fmla="*/ 65 h 59"/>
                    <a:gd name="T42" fmla="*/ 25 w 81"/>
                    <a:gd name="T43" fmla="*/ 70 h 59"/>
                    <a:gd name="T44" fmla="*/ 20 w 81"/>
                    <a:gd name="T45" fmla="*/ 70 h 59"/>
                    <a:gd name="T46" fmla="*/ 20 w 81"/>
                    <a:gd name="T47" fmla="*/ 60 h 59"/>
                    <a:gd name="T48" fmla="*/ 22 w 81"/>
                    <a:gd name="T49" fmla="*/ 55 h 59"/>
                    <a:gd name="T50" fmla="*/ 19 w 81"/>
                    <a:gd name="T51" fmla="*/ 53 h 59"/>
                    <a:gd name="T52" fmla="*/ 17 w 81"/>
                    <a:gd name="T53" fmla="*/ 55 h 59"/>
                    <a:gd name="T54" fmla="*/ 11 w 81"/>
                    <a:gd name="T55" fmla="*/ 55 h 59"/>
                    <a:gd name="T56" fmla="*/ 4 w 81"/>
                    <a:gd name="T57" fmla="*/ 59 h 59"/>
                    <a:gd name="T58" fmla="*/ 0 w 81"/>
                    <a:gd name="T59" fmla="*/ 57 h 59"/>
                    <a:gd name="T60" fmla="*/ 7 w 81"/>
                    <a:gd name="T61" fmla="*/ 48 h 59"/>
                    <a:gd name="T62" fmla="*/ 16 w 81"/>
                    <a:gd name="T63" fmla="*/ 45 h 59"/>
                    <a:gd name="T64" fmla="*/ 17 w 81"/>
                    <a:gd name="T65" fmla="*/ 34 h 59"/>
                    <a:gd name="T66" fmla="*/ 22 w 81"/>
                    <a:gd name="T67" fmla="*/ 23 h 59"/>
                    <a:gd name="T68" fmla="*/ 24 w 81"/>
                    <a:gd name="T69" fmla="*/ 13 h 59"/>
                    <a:gd name="T70" fmla="*/ 29 w 81"/>
                    <a:gd name="T71" fmla="*/ 6 h 59"/>
                    <a:gd name="T72" fmla="*/ 35 w 81"/>
                    <a:gd name="T73" fmla="*/ 1 h 59"/>
                    <a:gd name="T74" fmla="*/ 37 w 81"/>
                    <a:gd name="T75" fmla="*/ 5 h 59"/>
                    <a:gd name="T76" fmla="*/ 40 w 81"/>
                    <a:gd name="T77" fmla="*/ 8 h 59"/>
                    <a:gd name="T78" fmla="*/ 36 w 81"/>
                    <a:gd name="T79" fmla="*/ 11 h 59"/>
                    <a:gd name="T80" fmla="*/ 38 w 81"/>
                    <a:gd name="T81" fmla="*/ 19 h 59"/>
                    <a:gd name="T82" fmla="*/ 41 w 81"/>
                    <a:gd name="T83" fmla="*/ 19 h 59"/>
                    <a:gd name="T84" fmla="*/ 44 w 81"/>
                    <a:gd name="T85" fmla="*/ 12 h 59"/>
                    <a:gd name="T86" fmla="*/ 49 w 81"/>
                    <a:gd name="T87" fmla="*/ 18 h 59"/>
                    <a:gd name="T88" fmla="*/ 50 w 81"/>
                    <a:gd name="T89" fmla="*/ 19 h 59"/>
                    <a:gd name="T90" fmla="*/ 59 w 81"/>
                    <a:gd name="T91" fmla="*/ 22 h 59"/>
                    <a:gd name="T92" fmla="*/ 60 w 81"/>
                    <a:gd name="T93" fmla="*/ 25 h 59"/>
                    <a:gd name="T94" fmla="*/ 77 w 81"/>
                    <a:gd name="T95" fmla="*/ 34 h 59"/>
                    <a:gd name="T96" fmla="*/ 77 w 81"/>
                    <a:gd name="T97" fmla="*/ 40 h 59"/>
                    <a:gd name="T98" fmla="*/ 78 w 81"/>
                    <a:gd name="T99" fmla="*/ 43 h 59"/>
                    <a:gd name="T100" fmla="*/ 73 w 81"/>
                    <a:gd name="T101" fmla="*/ 48 h 59"/>
                    <a:gd name="T102" fmla="*/ 79 w 81"/>
                    <a:gd name="T103" fmla="*/ 48 h 59"/>
                    <a:gd name="T104" fmla="*/ 81 w 81"/>
                    <a:gd name="T105" fmla="*/ 46 h 59"/>
                    <a:gd name="T106" fmla="*/ 87 w 81"/>
                    <a:gd name="T107" fmla="*/ 48 h 59"/>
                    <a:gd name="T108" fmla="*/ 90 w 81"/>
                    <a:gd name="T109" fmla="*/ 46 h 5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81"/>
                    <a:gd name="T166" fmla="*/ 0 h 59"/>
                    <a:gd name="T167" fmla="*/ 81 w 81"/>
                    <a:gd name="T168" fmla="*/ 59 h 5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81" h="59">
                      <a:moveTo>
                        <a:pt x="75" y="38"/>
                      </a:moveTo>
                      <a:cubicBezTo>
                        <a:pt x="77" y="38"/>
                        <a:pt x="77" y="40"/>
                        <a:pt x="77" y="42"/>
                      </a:cubicBezTo>
                      <a:cubicBezTo>
                        <a:pt x="77" y="43"/>
                        <a:pt x="74" y="43"/>
                        <a:pt x="75" y="43"/>
                      </a:cubicBezTo>
                      <a:cubicBezTo>
                        <a:pt x="76" y="44"/>
                        <a:pt x="79" y="43"/>
                        <a:pt x="80" y="44"/>
                      </a:cubicBezTo>
                      <a:cubicBezTo>
                        <a:pt x="81" y="44"/>
                        <a:pt x="80" y="45"/>
                        <a:pt x="79" y="46"/>
                      </a:cubicBezTo>
                      <a:cubicBezTo>
                        <a:pt x="77" y="47"/>
                        <a:pt x="74" y="49"/>
                        <a:pt x="71" y="49"/>
                      </a:cubicBezTo>
                      <a:cubicBezTo>
                        <a:pt x="69" y="50"/>
                        <a:pt x="67" y="49"/>
                        <a:pt x="65" y="48"/>
                      </a:cubicBezTo>
                      <a:cubicBezTo>
                        <a:pt x="64" y="48"/>
                        <a:pt x="64" y="47"/>
                        <a:pt x="64" y="46"/>
                      </a:cubicBezTo>
                      <a:cubicBezTo>
                        <a:pt x="63" y="46"/>
                        <a:pt x="62" y="47"/>
                        <a:pt x="61" y="47"/>
                      </a:cubicBezTo>
                      <a:cubicBezTo>
                        <a:pt x="60" y="46"/>
                        <a:pt x="59" y="45"/>
                        <a:pt x="57" y="45"/>
                      </a:cubicBezTo>
                      <a:cubicBezTo>
                        <a:pt x="56" y="45"/>
                        <a:pt x="57" y="47"/>
                        <a:pt x="56" y="46"/>
                      </a:cubicBezTo>
                      <a:cubicBezTo>
                        <a:pt x="55" y="46"/>
                        <a:pt x="54" y="45"/>
                        <a:pt x="53" y="44"/>
                      </a:cubicBezTo>
                      <a:cubicBezTo>
                        <a:pt x="53" y="43"/>
                        <a:pt x="55" y="42"/>
                        <a:pt x="54" y="42"/>
                      </a:cubicBezTo>
                      <a:cubicBezTo>
                        <a:pt x="53" y="41"/>
                        <a:pt x="51" y="41"/>
                        <a:pt x="50" y="41"/>
                      </a:cubicBezTo>
                      <a:cubicBezTo>
                        <a:pt x="49" y="41"/>
                        <a:pt x="48" y="42"/>
                        <a:pt x="48" y="41"/>
                      </a:cubicBezTo>
                      <a:cubicBezTo>
                        <a:pt x="48" y="40"/>
                        <a:pt x="50" y="38"/>
                        <a:pt x="48" y="37"/>
                      </a:cubicBezTo>
                      <a:cubicBezTo>
                        <a:pt x="46" y="36"/>
                        <a:pt x="44" y="36"/>
                        <a:pt x="42" y="38"/>
                      </a:cubicBezTo>
                      <a:cubicBezTo>
                        <a:pt x="40" y="40"/>
                        <a:pt x="41" y="43"/>
                        <a:pt x="40" y="45"/>
                      </a:cubicBezTo>
                      <a:cubicBezTo>
                        <a:pt x="38" y="47"/>
                        <a:pt x="36" y="47"/>
                        <a:pt x="34" y="48"/>
                      </a:cubicBezTo>
                      <a:cubicBezTo>
                        <a:pt x="33" y="48"/>
                        <a:pt x="32" y="48"/>
                        <a:pt x="31" y="49"/>
                      </a:cubicBezTo>
                      <a:cubicBezTo>
                        <a:pt x="29" y="50"/>
                        <a:pt x="29" y="53"/>
                        <a:pt x="28" y="54"/>
                      </a:cubicBezTo>
                      <a:cubicBezTo>
                        <a:pt x="26" y="56"/>
                        <a:pt x="23" y="57"/>
                        <a:pt x="21" y="58"/>
                      </a:cubicBezTo>
                      <a:cubicBezTo>
                        <a:pt x="20" y="59"/>
                        <a:pt x="18" y="59"/>
                        <a:pt x="17" y="58"/>
                      </a:cubicBezTo>
                      <a:cubicBezTo>
                        <a:pt x="16" y="55"/>
                        <a:pt x="17" y="53"/>
                        <a:pt x="17" y="50"/>
                      </a:cubicBezTo>
                      <a:cubicBezTo>
                        <a:pt x="17" y="49"/>
                        <a:pt x="18" y="47"/>
                        <a:pt x="18" y="46"/>
                      </a:cubicBezTo>
                      <a:cubicBezTo>
                        <a:pt x="18" y="45"/>
                        <a:pt x="17" y="44"/>
                        <a:pt x="16" y="44"/>
                      </a:cubicBezTo>
                      <a:cubicBezTo>
                        <a:pt x="15" y="44"/>
                        <a:pt x="15" y="46"/>
                        <a:pt x="14" y="46"/>
                      </a:cubicBezTo>
                      <a:cubicBezTo>
                        <a:pt x="12" y="47"/>
                        <a:pt x="11" y="46"/>
                        <a:pt x="9" y="46"/>
                      </a:cubicBezTo>
                      <a:cubicBezTo>
                        <a:pt x="7" y="47"/>
                        <a:pt x="5" y="49"/>
                        <a:pt x="3" y="49"/>
                      </a:cubicBezTo>
                      <a:cubicBezTo>
                        <a:pt x="2" y="49"/>
                        <a:pt x="0" y="48"/>
                        <a:pt x="0" y="47"/>
                      </a:cubicBezTo>
                      <a:cubicBezTo>
                        <a:pt x="1" y="44"/>
                        <a:pt x="3" y="42"/>
                        <a:pt x="6" y="40"/>
                      </a:cubicBezTo>
                      <a:cubicBezTo>
                        <a:pt x="8" y="39"/>
                        <a:pt x="12" y="40"/>
                        <a:pt x="13" y="37"/>
                      </a:cubicBezTo>
                      <a:cubicBezTo>
                        <a:pt x="15" y="35"/>
                        <a:pt x="14" y="31"/>
                        <a:pt x="14" y="28"/>
                      </a:cubicBezTo>
                      <a:cubicBezTo>
                        <a:pt x="15" y="25"/>
                        <a:pt x="17" y="22"/>
                        <a:pt x="18" y="19"/>
                      </a:cubicBezTo>
                      <a:cubicBezTo>
                        <a:pt x="18" y="16"/>
                        <a:pt x="19" y="14"/>
                        <a:pt x="20" y="11"/>
                      </a:cubicBezTo>
                      <a:cubicBezTo>
                        <a:pt x="21" y="9"/>
                        <a:pt x="22" y="7"/>
                        <a:pt x="24" y="5"/>
                      </a:cubicBezTo>
                      <a:cubicBezTo>
                        <a:pt x="25" y="4"/>
                        <a:pt x="26" y="1"/>
                        <a:pt x="29" y="1"/>
                      </a:cubicBezTo>
                      <a:cubicBezTo>
                        <a:pt x="30" y="0"/>
                        <a:pt x="30" y="3"/>
                        <a:pt x="31" y="4"/>
                      </a:cubicBezTo>
                      <a:cubicBezTo>
                        <a:pt x="32" y="5"/>
                        <a:pt x="33" y="6"/>
                        <a:pt x="33" y="7"/>
                      </a:cubicBezTo>
                      <a:cubicBezTo>
                        <a:pt x="32" y="8"/>
                        <a:pt x="30" y="8"/>
                        <a:pt x="30" y="9"/>
                      </a:cubicBezTo>
                      <a:cubicBezTo>
                        <a:pt x="30" y="11"/>
                        <a:pt x="31" y="14"/>
                        <a:pt x="32" y="16"/>
                      </a:cubicBezTo>
                      <a:cubicBezTo>
                        <a:pt x="32" y="16"/>
                        <a:pt x="34" y="17"/>
                        <a:pt x="34" y="16"/>
                      </a:cubicBezTo>
                      <a:cubicBezTo>
                        <a:pt x="35" y="14"/>
                        <a:pt x="35" y="11"/>
                        <a:pt x="37" y="10"/>
                      </a:cubicBezTo>
                      <a:cubicBezTo>
                        <a:pt x="39" y="10"/>
                        <a:pt x="40" y="13"/>
                        <a:pt x="41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ubicBezTo>
                        <a:pt x="44" y="17"/>
                        <a:pt x="47" y="17"/>
                        <a:pt x="49" y="18"/>
                      </a:cubicBezTo>
                      <a:cubicBezTo>
                        <a:pt x="50" y="18"/>
                        <a:pt x="49" y="20"/>
                        <a:pt x="50" y="21"/>
                      </a:cubicBezTo>
                      <a:cubicBezTo>
                        <a:pt x="54" y="24"/>
                        <a:pt x="60" y="24"/>
                        <a:pt x="64" y="28"/>
                      </a:cubicBezTo>
                      <a:cubicBezTo>
                        <a:pt x="65" y="29"/>
                        <a:pt x="63" y="31"/>
                        <a:pt x="64" y="33"/>
                      </a:cubicBezTo>
                      <a:cubicBezTo>
                        <a:pt x="64" y="34"/>
                        <a:pt x="66" y="35"/>
                        <a:pt x="65" y="36"/>
                      </a:cubicBezTo>
                      <a:cubicBezTo>
                        <a:pt x="65" y="38"/>
                        <a:pt x="61" y="38"/>
                        <a:pt x="61" y="40"/>
                      </a:cubicBezTo>
                      <a:cubicBezTo>
                        <a:pt x="61" y="42"/>
                        <a:pt x="64" y="40"/>
                        <a:pt x="66" y="40"/>
                      </a:cubicBezTo>
                      <a:cubicBezTo>
                        <a:pt x="67" y="40"/>
                        <a:pt x="67" y="38"/>
                        <a:pt x="68" y="38"/>
                      </a:cubicBezTo>
                      <a:cubicBezTo>
                        <a:pt x="70" y="38"/>
                        <a:pt x="71" y="40"/>
                        <a:pt x="73" y="40"/>
                      </a:cubicBezTo>
                      <a:cubicBezTo>
                        <a:pt x="74" y="40"/>
                        <a:pt x="74" y="38"/>
                        <a:pt x="75" y="3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4" name="Freeform 3542"/>
                <p:cNvSpPr>
                  <a:spLocks noChangeAspect="1"/>
                </p:cNvSpPr>
                <p:nvPr/>
              </p:nvSpPr>
              <p:spPr bwMode="auto">
                <a:xfrm>
                  <a:off x="2722563" y="2144713"/>
                  <a:ext cx="25400" cy="20638"/>
                </a:xfrm>
                <a:custGeom>
                  <a:avLst/>
                  <a:gdLst>
                    <a:gd name="T0" fmla="*/ 1 w 13"/>
                    <a:gd name="T1" fmla="*/ 1 h 11"/>
                    <a:gd name="T2" fmla="*/ 1 w 13"/>
                    <a:gd name="T3" fmla="*/ 4 h 11"/>
                    <a:gd name="T4" fmla="*/ 4 w 13"/>
                    <a:gd name="T5" fmla="*/ 4 h 11"/>
                    <a:gd name="T6" fmla="*/ 4 w 13"/>
                    <a:gd name="T7" fmla="*/ 8 h 11"/>
                    <a:gd name="T8" fmla="*/ 7 w 13"/>
                    <a:gd name="T9" fmla="*/ 9 h 11"/>
                    <a:gd name="T10" fmla="*/ 7 w 13"/>
                    <a:gd name="T11" fmla="*/ 12 h 11"/>
                    <a:gd name="T12" fmla="*/ 15 w 13"/>
                    <a:gd name="T13" fmla="*/ 11 h 11"/>
                    <a:gd name="T14" fmla="*/ 12 w 13"/>
                    <a:gd name="T15" fmla="*/ 8 h 11"/>
                    <a:gd name="T16" fmla="*/ 10 w 13"/>
                    <a:gd name="T17" fmla="*/ 6 h 11"/>
                    <a:gd name="T18" fmla="*/ 6 w 13"/>
                    <a:gd name="T19" fmla="*/ 1 h 11"/>
                    <a:gd name="T20" fmla="*/ 1 w 13"/>
                    <a:gd name="T21" fmla="*/ 1 h 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3"/>
                    <a:gd name="T34" fmla="*/ 0 h 11"/>
                    <a:gd name="T35" fmla="*/ 13 w 13"/>
                    <a:gd name="T36" fmla="*/ 11 h 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3" h="11">
                      <a:moveTo>
                        <a:pt x="1" y="1"/>
                      </a:move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1" y="3"/>
                        <a:pt x="3" y="2"/>
                        <a:pt x="3" y="3"/>
                      </a:cubicBezTo>
                      <a:cubicBezTo>
                        <a:pt x="4" y="4"/>
                        <a:pt x="2" y="6"/>
                        <a:pt x="3" y="7"/>
                      </a:cubicBezTo>
                      <a:cubicBezTo>
                        <a:pt x="4" y="8"/>
                        <a:pt x="5" y="7"/>
                        <a:pt x="6" y="8"/>
                      </a:cubicBezTo>
                      <a:cubicBezTo>
                        <a:pt x="6" y="8"/>
                        <a:pt x="5" y="10"/>
                        <a:pt x="6" y="10"/>
                      </a:cubicBezTo>
                      <a:cubicBezTo>
                        <a:pt x="8" y="10"/>
                        <a:pt x="10" y="11"/>
                        <a:pt x="12" y="9"/>
                      </a:cubicBezTo>
                      <a:cubicBezTo>
                        <a:pt x="13" y="9"/>
                        <a:pt x="11" y="8"/>
                        <a:pt x="10" y="7"/>
                      </a:cubicBezTo>
                      <a:cubicBezTo>
                        <a:pt x="9" y="6"/>
                        <a:pt x="9" y="6"/>
                        <a:pt x="8" y="5"/>
                      </a:cubicBezTo>
                      <a:cubicBezTo>
                        <a:pt x="7" y="4"/>
                        <a:pt x="6" y="2"/>
                        <a:pt x="5" y="1"/>
                      </a:cubicBezTo>
                      <a:cubicBezTo>
                        <a:pt x="4" y="1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5" name="Freeform 3543"/>
                <p:cNvSpPr>
                  <a:spLocks noChangeAspect="1"/>
                </p:cNvSpPr>
                <p:nvPr/>
              </p:nvSpPr>
              <p:spPr bwMode="auto">
                <a:xfrm>
                  <a:off x="2682875" y="2057400"/>
                  <a:ext cx="14288" cy="25400"/>
                </a:xfrm>
                <a:custGeom>
                  <a:avLst/>
                  <a:gdLst>
                    <a:gd name="T0" fmla="*/ 5 w 7"/>
                    <a:gd name="T1" fmla="*/ 0 h 14"/>
                    <a:gd name="T2" fmla="*/ 8 w 7"/>
                    <a:gd name="T3" fmla="*/ 3 h 14"/>
                    <a:gd name="T4" fmla="*/ 8 w 7"/>
                    <a:gd name="T5" fmla="*/ 13 h 14"/>
                    <a:gd name="T6" fmla="*/ 5 w 7"/>
                    <a:gd name="T7" fmla="*/ 16 h 14"/>
                    <a:gd name="T8" fmla="*/ 3 w 7"/>
                    <a:gd name="T9" fmla="*/ 14 h 14"/>
                    <a:gd name="T10" fmla="*/ 3 w 7"/>
                    <a:gd name="T11" fmla="*/ 9 h 14"/>
                    <a:gd name="T12" fmla="*/ 0 w 7"/>
                    <a:gd name="T13" fmla="*/ 5 h 14"/>
                    <a:gd name="T14" fmla="*/ 3 w 7"/>
                    <a:gd name="T15" fmla="*/ 2 h 14"/>
                    <a:gd name="T16" fmla="*/ 5 w 7"/>
                    <a:gd name="T17" fmla="*/ 0 h 1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14"/>
                    <a:gd name="T29" fmla="*/ 7 w 7"/>
                    <a:gd name="T30" fmla="*/ 14 h 1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14">
                      <a:moveTo>
                        <a:pt x="4" y="0"/>
                      </a:moveTo>
                      <a:cubicBezTo>
                        <a:pt x="5" y="0"/>
                        <a:pt x="6" y="2"/>
                        <a:pt x="6" y="3"/>
                      </a:cubicBezTo>
                      <a:cubicBezTo>
                        <a:pt x="7" y="6"/>
                        <a:pt x="7" y="8"/>
                        <a:pt x="6" y="11"/>
                      </a:cubicBezTo>
                      <a:cubicBezTo>
                        <a:pt x="6" y="12"/>
                        <a:pt x="5" y="14"/>
                        <a:pt x="4" y="14"/>
                      </a:cubicBezTo>
                      <a:cubicBezTo>
                        <a:pt x="3" y="14"/>
                        <a:pt x="2" y="13"/>
                        <a:pt x="2" y="12"/>
                      </a:cubicBezTo>
                      <a:cubicBezTo>
                        <a:pt x="1" y="10"/>
                        <a:pt x="2" y="9"/>
                        <a:pt x="2" y="8"/>
                      </a:cubicBezTo>
                      <a:cubicBezTo>
                        <a:pt x="1" y="7"/>
                        <a:pt x="0" y="6"/>
                        <a:pt x="0" y="4"/>
                      </a:cubicBezTo>
                      <a:cubicBezTo>
                        <a:pt x="0" y="3"/>
                        <a:pt x="1" y="3"/>
                        <a:pt x="2" y="2"/>
                      </a:cubicBezTo>
                      <a:cubicBezTo>
                        <a:pt x="3" y="2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6" name="Freeform 3544"/>
                <p:cNvSpPr>
                  <a:spLocks noChangeAspect="1"/>
                </p:cNvSpPr>
                <p:nvPr/>
              </p:nvSpPr>
              <p:spPr bwMode="auto">
                <a:xfrm>
                  <a:off x="2425700" y="1987550"/>
                  <a:ext cx="93663" cy="66675"/>
                </a:xfrm>
                <a:custGeom>
                  <a:avLst/>
                  <a:gdLst>
                    <a:gd name="T0" fmla="*/ 57 w 49"/>
                    <a:gd name="T1" fmla="*/ 28 h 35"/>
                    <a:gd name="T2" fmla="*/ 58 w 49"/>
                    <a:gd name="T3" fmla="*/ 30 h 35"/>
                    <a:gd name="T4" fmla="*/ 52 w 49"/>
                    <a:gd name="T5" fmla="*/ 34 h 35"/>
                    <a:gd name="T6" fmla="*/ 46 w 49"/>
                    <a:gd name="T7" fmla="*/ 37 h 35"/>
                    <a:gd name="T8" fmla="*/ 41 w 49"/>
                    <a:gd name="T9" fmla="*/ 42 h 35"/>
                    <a:gd name="T10" fmla="*/ 33 w 49"/>
                    <a:gd name="T11" fmla="*/ 40 h 35"/>
                    <a:gd name="T12" fmla="*/ 18 w 49"/>
                    <a:gd name="T13" fmla="*/ 32 h 35"/>
                    <a:gd name="T14" fmla="*/ 16 w 49"/>
                    <a:gd name="T15" fmla="*/ 31 h 35"/>
                    <a:gd name="T16" fmla="*/ 13 w 49"/>
                    <a:gd name="T17" fmla="*/ 31 h 35"/>
                    <a:gd name="T18" fmla="*/ 10 w 49"/>
                    <a:gd name="T19" fmla="*/ 28 h 35"/>
                    <a:gd name="T20" fmla="*/ 7 w 49"/>
                    <a:gd name="T21" fmla="*/ 30 h 35"/>
                    <a:gd name="T22" fmla="*/ 0 w 49"/>
                    <a:gd name="T23" fmla="*/ 26 h 35"/>
                    <a:gd name="T24" fmla="*/ 6 w 49"/>
                    <a:gd name="T25" fmla="*/ 22 h 35"/>
                    <a:gd name="T26" fmla="*/ 10 w 49"/>
                    <a:gd name="T27" fmla="*/ 24 h 35"/>
                    <a:gd name="T28" fmla="*/ 16 w 49"/>
                    <a:gd name="T29" fmla="*/ 22 h 35"/>
                    <a:gd name="T30" fmla="*/ 20 w 49"/>
                    <a:gd name="T31" fmla="*/ 17 h 35"/>
                    <a:gd name="T32" fmla="*/ 22 w 49"/>
                    <a:gd name="T33" fmla="*/ 10 h 35"/>
                    <a:gd name="T34" fmla="*/ 24 w 49"/>
                    <a:gd name="T35" fmla="*/ 14 h 35"/>
                    <a:gd name="T36" fmla="*/ 30 w 49"/>
                    <a:gd name="T37" fmla="*/ 13 h 35"/>
                    <a:gd name="T38" fmla="*/ 25 w 49"/>
                    <a:gd name="T39" fmla="*/ 10 h 35"/>
                    <a:gd name="T40" fmla="*/ 25 w 49"/>
                    <a:gd name="T41" fmla="*/ 5 h 35"/>
                    <a:gd name="T42" fmla="*/ 30 w 49"/>
                    <a:gd name="T43" fmla="*/ 0 h 35"/>
                    <a:gd name="T44" fmla="*/ 36 w 49"/>
                    <a:gd name="T45" fmla="*/ 6 h 35"/>
                    <a:gd name="T46" fmla="*/ 36 w 49"/>
                    <a:gd name="T47" fmla="*/ 10 h 35"/>
                    <a:gd name="T48" fmla="*/ 41 w 49"/>
                    <a:gd name="T49" fmla="*/ 11 h 35"/>
                    <a:gd name="T50" fmla="*/ 47 w 49"/>
                    <a:gd name="T51" fmla="*/ 18 h 35"/>
                    <a:gd name="T52" fmla="*/ 47 w 49"/>
                    <a:gd name="T53" fmla="*/ 24 h 35"/>
                    <a:gd name="T54" fmla="*/ 49 w 49"/>
                    <a:gd name="T55" fmla="*/ 24 h 35"/>
                    <a:gd name="T56" fmla="*/ 49 w 49"/>
                    <a:gd name="T57" fmla="*/ 30 h 35"/>
                    <a:gd name="T58" fmla="*/ 57 w 49"/>
                    <a:gd name="T59" fmla="*/ 28 h 3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49"/>
                    <a:gd name="T91" fmla="*/ 0 h 35"/>
                    <a:gd name="T92" fmla="*/ 49 w 49"/>
                    <a:gd name="T93" fmla="*/ 35 h 35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49" h="35">
                      <a:moveTo>
                        <a:pt x="47" y="23"/>
                      </a:moveTo>
                      <a:cubicBezTo>
                        <a:pt x="47" y="23"/>
                        <a:pt x="49" y="25"/>
                        <a:pt x="48" y="25"/>
                      </a:cubicBezTo>
                      <a:cubicBezTo>
                        <a:pt x="47" y="27"/>
                        <a:pt x="44" y="27"/>
                        <a:pt x="43" y="28"/>
                      </a:cubicBezTo>
                      <a:cubicBezTo>
                        <a:pt x="41" y="29"/>
                        <a:pt x="40" y="30"/>
                        <a:pt x="38" y="31"/>
                      </a:cubicBezTo>
                      <a:cubicBezTo>
                        <a:pt x="37" y="32"/>
                        <a:pt x="36" y="34"/>
                        <a:pt x="34" y="35"/>
                      </a:cubicBezTo>
                      <a:cubicBezTo>
                        <a:pt x="32" y="35"/>
                        <a:pt x="29" y="34"/>
                        <a:pt x="27" y="33"/>
                      </a:cubicBezTo>
                      <a:cubicBezTo>
                        <a:pt x="23" y="32"/>
                        <a:pt x="19" y="29"/>
                        <a:pt x="15" y="27"/>
                      </a:cubicBezTo>
                      <a:cubicBezTo>
                        <a:pt x="14" y="27"/>
                        <a:pt x="14" y="26"/>
                        <a:pt x="13" y="26"/>
                      </a:cubicBezTo>
                      <a:cubicBezTo>
                        <a:pt x="13" y="25"/>
                        <a:pt x="12" y="26"/>
                        <a:pt x="11" y="26"/>
                      </a:cubicBezTo>
                      <a:cubicBezTo>
                        <a:pt x="10" y="25"/>
                        <a:pt x="9" y="23"/>
                        <a:pt x="8" y="23"/>
                      </a:cubicBezTo>
                      <a:cubicBezTo>
                        <a:pt x="7" y="23"/>
                        <a:pt x="7" y="25"/>
                        <a:pt x="6" y="25"/>
                      </a:cubicBezTo>
                      <a:cubicBezTo>
                        <a:pt x="4" y="25"/>
                        <a:pt x="1" y="24"/>
                        <a:pt x="0" y="22"/>
                      </a:cubicBezTo>
                      <a:cubicBezTo>
                        <a:pt x="0" y="20"/>
                        <a:pt x="3" y="18"/>
                        <a:pt x="5" y="18"/>
                      </a:cubicBezTo>
                      <a:cubicBezTo>
                        <a:pt x="6" y="18"/>
                        <a:pt x="7" y="20"/>
                        <a:pt x="8" y="20"/>
                      </a:cubicBezTo>
                      <a:cubicBezTo>
                        <a:pt x="9" y="20"/>
                        <a:pt x="11" y="19"/>
                        <a:pt x="13" y="18"/>
                      </a:cubicBezTo>
                      <a:cubicBezTo>
                        <a:pt x="14" y="17"/>
                        <a:pt x="16" y="16"/>
                        <a:pt x="17" y="14"/>
                      </a:cubicBezTo>
                      <a:cubicBezTo>
                        <a:pt x="18" y="12"/>
                        <a:pt x="16" y="9"/>
                        <a:pt x="18" y="8"/>
                      </a:cubicBezTo>
                      <a:cubicBezTo>
                        <a:pt x="19" y="7"/>
                        <a:pt x="19" y="11"/>
                        <a:pt x="20" y="12"/>
                      </a:cubicBezTo>
                      <a:cubicBezTo>
                        <a:pt x="22" y="12"/>
                        <a:pt x="24" y="13"/>
                        <a:pt x="25" y="11"/>
                      </a:cubicBezTo>
                      <a:cubicBezTo>
                        <a:pt x="25" y="10"/>
                        <a:pt x="22" y="10"/>
                        <a:pt x="21" y="8"/>
                      </a:cubicBezTo>
                      <a:cubicBezTo>
                        <a:pt x="21" y="7"/>
                        <a:pt x="21" y="5"/>
                        <a:pt x="21" y="4"/>
                      </a:cubicBezTo>
                      <a:cubicBezTo>
                        <a:pt x="22" y="2"/>
                        <a:pt x="24" y="0"/>
                        <a:pt x="25" y="0"/>
                      </a:cubicBezTo>
                      <a:cubicBezTo>
                        <a:pt x="28" y="1"/>
                        <a:pt x="29" y="3"/>
                        <a:pt x="30" y="5"/>
                      </a:cubicBezTo>
                      <a:cubicBezTo>
                        <a:pt x="31" y="6"/>
                        <a:pt x="30" y="7"/>
                        <a:pt x="30" y="8"/>
                      </a:cubicBezTo>
                      <a:cubicBezTo>
                        <a:pt x="31" y="9"/>
                        <a:pt x="33" y="8"/>
                        <a:pt x="34" y="9"/>
                      </a:cubicBezTo>
                      <a:cubicBezTo>
                        <a:pt x="36" y="11"/>
                        <a:pt x="38" y="13"/>
                        <a:pt x="39" y="15"/>
                      </a:cubicBezTo>
                      <a:cubicBezTo>
                        <a:pt x="39" y="17"/>
                        <a:pt x="38" y="19"/>
                        <a:pt x="39" y="20"/>
                      </a:cubicBezTo>
                      <a:cubicBezTo>
                        <a:pt x="39" y="21"/>
                        <a:pt x="41" y="19"/>
                        <a:pt x="41" y="20"/>
                      </a:cubicBezTo>
                      <a:cubicBezTo>
                        <a:pt x="42" y="21"/>
                        <a:pt x="40" y="24"/>
                        <a:pt x="41" y="25"/>
                      </a:cubicBezTo>
                      <a:cubicBezTo>
                        <a:pt x="43" y="26"/>
                        <a:pt x="45" y="23"/>
                        <a:pt x="47" y="2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7" name="Freeform 3545"/>
                <p:cNvSpPr>
                  <a:spLocks noChangeAspect="1"/>
                </p:cNvSpPr>
                <p:nvPr/>
              </p:nvSpPr>
              <p:spPr bwMode="auto">
                <a:xfrm>
                  <a:off x="2508250" y="2000250"/>
                  <a:ext cx="12700" cy="15875"/>
                </a:xfrm>
                <a:custGeom>
                  <a:avLst/>
                  <a:gdLst>
                    <a:gd name="T0" fmla="*/ 7 w 7"/>
                    <a:gd name="T1" fmla="*/ 9 h 9"/>
                    <a:gd name="T2" fmla="*/ 7 w 7"/>
                    <a:gd name="T3" fmla="*/ 4 h 9"/>
                    <a:gd name="T4" fmla="*/ 5 w 7"/>
                    <a:gd name="T5" fmla="*/ 1 h 9"/>
                    <a:gd name="T6" fmla="*/ 0 w 7"/>
                    <a:gd name="T7" fmla="*/ 1 h 9"/>
                    <a:gd name="T8" fmla="*/ 1 w 7"/>
                    <a:gd name="T9" fmla="*/ 2 h 9"/>
                    <a:gd name="T10" fmla="*/ 5 w 7"/>
                    <a:gd name="T11" fmla="*/ 6 h 9"/>
                    <a:gd name="T12" fmla="*/ 5 w 7"/>
                    <a:gd name="T13" fmla="*/ 8 h 9"/>
                    <a:gd name="T14" fmla="*/ 7 w 7"/>
                    <a:gd name="T15" fmla="*/ 9 h 9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"/>
                    <a:gd name="T25" fmla="*/ 0 h 9"/>
                    <a:gd name="T26" fmla="*/ 7 w 7"/>
                    <a:gd name="T27" fmla="*/ 9 h 9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" h="9">
                      <a:moveTo>
                        <a:pt x="6" y="8"/>
                      </a:moveTo>
                      <a:cubicBezTo>
                        <a:pt x="7" y="7"/>
                        <a:pt x="7" y="5"/>
                        <a:pt x="6" y="4"/>
                      </a:cubicBezTo>
                      <a:cubicBezTo>
                        <a:pt x="6" y="2"/>
                        <a:pt x="5" y="1"/>
                        <a:pt x="4" y="1"/>
                      </a:cubicBez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3"/>
                        <a:pt x="4" y="5"/>
                      </a:cubicBezTo>
                      <a:cubicBezTo>
                        <a:pt x="4" y="5"/>
                        <a:pt x="3" y="6"/>
                        <a:pt x="4" y="7"/>
                      </a:cubicBezTo>
                      <a:cubicBezTo>
                        <a:pt x="4" y="8"/>
                        <a:pt x="5" y="9"/>
                        <a:pt x="6" y="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8" name="Freeform 3546"/>
                <p:cNvSpPr>
                  <a:spLocks noChangeAspect="1"/>
                </p:cNvSpPr>
                <p:nvPr/>
              </p:nvSpPr>
              <p:spPr bwMode="auto">
                <a:xfrm>
                  <a:off x="2403475" y="2025650"/>
                  <a:ext cx="11113" cy="17463"/>
                </a:xfrm>
                <a:custGeom>
                  <a:avLst/>
                  <a:gdLst>
                    <a:gd name="T0" fmla="*/ 5 w 6"/>
                    <a:gd name="T1" fmla="*/ 1 h 9"/>
                    <a:gd name="T2" fmla="*/ 7 w 6"/>
                    <a:gd name="T3" fmla="*/ 6 h 9"/>
                    <a:gd name="T4" fmla="*/ 2 w 6"/>
                    <a:gd name="T5" fmla="*/ 10 h 9"/>
                    <a:gd name="T6" fmla="*/ 2 w 6"/>
                    <a:gd name="T7" fmla="*/ 2 h 9"/>
                    <a:gd name="T8" fmla="*/ 5 w 6"/>
                    <a:gd name="T9" fmla="*/ 1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9"/>
                    <a:gd name="T17" fmla="*/ 6 w 6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9">
                      <a:moveTo>
                        <a:pt x="4" y="1"/>
                      </a:moveTo>
                      <a:cubicBezTo>
                        <a:pt x="5" y="2"/>
                        <a:pt x="6" y="4"/>
                        <a:pt x="6" y="5"/>
                      </a:cubicBezTo>
                      <a:cubicBezTo>
                        <a:pt x="5" y="7"/>
                        <a:pt x="3" y="9"/>
                        <a:pt x="2" y="8"/>
                      </a:cubicBezTo>
                      <a:cubicBezTo>
                        <a:pt x="0" y="7"/>
                        <a:pt x="1" y="4"/>
                        <a:pt x="2" y="2"/>
                      </a:cubicBezTo>
                      <a:cubicBezTo>
                        <a:pt x="2" y="1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9" name="Freeform 3547"/>
                <p:cNvSpPr>
                  <a:spLocks noChangeAspect="1"/>
                </p:cNvSpPr>
                <p:nvPr/>
              </p:nvSpPr>
              <p:spPr bwMode="auto">
                <a:xfrm>
                  <a:off x="2366963" y="2038350"/>
                  <a:ext cx="12700" cy="11113"/>
                </a:xfrm>
                <a:custGeom>
                  <a:avLst/>
                  <a:gdLst>
                    <a:gd name="T0" fmla="*/ 7 w 7"/>
                    <a:gd name="T1" fmla="*/ 1 h 6"/>
                    <a:gd name="T2" fmla="*/ 6 w 7"/>
                    <a:gd name="T3" fmla="*/ 6 h 6"/>
                    <a:gd name="T4" fmla="*/ 0 w 7"/>
                    <a:gd name="T5" fmla="*/ 5 h 6"/>
                    <a:gd name="T6" fmla="*/ 2 w 7"/>
                    <a:gd name="T7" fmla="*/ 2 h 6"/>
                    <a:gd name="T8" fmla="*/ 7 w 7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6" y="1"/>
                      </a:moveTo>
                      <a:cubicBezTo>
                        <a:pt x="7" y="2"/>
                        <a:pt x="6" y="4"/>
                        <a:pt x="5" y="5"/>
                      </a:cubicBezTo>
                      <a:cubicBezTo>
                        <a:pt x="4" y="6"/>
                        <a:pt x="2" y="5"/>
                        <a:pt x="0" y="4"/>
                      </a:cubicBezTo>
                      <a:cubicBezTo>
                        <a:pt x="0" y="4"/>
                        <a:pt x="1" y="2"/>
                        <a:pt x="2" y="2"/>
                      </a:cubicBezTo>
                      <a:cubicBezTo>
                        <a:pt x="3" y="1"/>
                        <a:pt x="5" y="0"/>
                        <a:pt x="6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0" name="Freeform 3548"/>
                <p:cNvSpPr>
                  <a:spLocks noChangeAspect="1"/>
                </p:cNvSpPr>
                <p:nvPr/>
              </p:nvSpPr>
              <p:spPr bwMode="auto">
                <a:xfrm>
                  <a:off x="2308225" y="2044700"/>
                  <a:ext cx="12700" cy="12700"/>
                </a:xfrm>
                <a:custGeom>
                  <a:avLst/>
                  <a:gdLst>
                    <a:gd name="T0" fmla="*/ 1 w 7"/>
                    <a:gd name="T1" fmla="*/ 0 h 6"/>
                    <a:gd name="T2" fmla="*/ 7 w 7"/>
                    <a:gd name="T3" fmla="*/ 3 h 6"/>
                    <a:gd name="T4" fmla="*/ 5 w 7"/>
                    <a:gd name="T5" fmla="*/ 7 h 6"/>
                    <a:gd name="T6" fmla="*/ 0 w 7"/>
                    <a:gd name="T7" fmla="*/ 1 h 6"/>
                    <a:gd name="T8" fmla="*/ 1 w 7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1" y="0"/>
                      </a:moveTo>
                      <a:cubicBezTo>
                        <a:pt x="3" y="0"/>
                        <a:pt x="5" y="1"/>
                        <a:pt x="6" y="2"/>
                      </a:cubicBezTo>
                      <a:cubicBezTo>
                        <a:pt x="7" y="3"/>
                        <a:pt x="5" y="6"/>
                        <a:pt x="4" y="5"/>
                      </a:cubicBezTo>
                      <a:cubicBezTo>
                        <a:pt x="2" y="5"/>
                        <a:pt x="1" y="3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1" name="Freeform 3549"/>
                <p:cNvSpPr>
                  <a:spLocks noChangeAspect="1"/>
                </p:cNvSpPr>
                <p:nvPr/>
              </p:nvSpPr>
              <p:spPr bwMode="auto">
                <a:xfrm>
                  <a:off x="2497138" y="2001838"/>
                  <a:ext cx="9525" cy="9525"/>
                </a:xfrm>
                <a:custGeom>
                  <a:avLst/>
                  <a:gdLst>
                    <a:gd name="T0" fmla="*/ 0 w 5"/>
                    <a:gd name="T1" fmla="*/ 1 h 5"/>
                    <a:gd name="T2" fmla="*/ 5 w 5"/>
                    <a:gd name="T3" fmla="*/ 2 h 5"/>
                    <a:gd name="T4" fmla="*/ 4 w 5"/>
                    <a:gd name="T5" fmla="*/ 6 h 5"/>
                    <a:gd name="T6" fmla="*/ 0 w 5"/>
                    <a:gd name="T7" fmla="*/ 1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5"/>
                    <a:gd name="T14" fmla="*/ 5 w 5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5">
                      <a:moveTo>
                        <a:pt x="0" y="1"/>
                      </a:moveTo>
                      <a:cubicBezTo>
                        <a:pt x="1" y="0"/>
                        <a:pt x="4" y="1"/>
                        <a:pt x="4" y="2"/>
                      </a:cubicBezTo>
                      <a:cubicBezTo>
                        <a:pt x="5" y="3"/>
                        <a:pt x="4" y="5"/>
                        <a:pt x="3" y="5"/>
                      </a:cubicBezTo>
                      <a:cubicBezTo>
                        <a:pt x="1" y="4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2" name="Freeform 3550"/>
                <p:cNvSpPr>
                  <a:spLocks noChangeAspect="1"/>
                </p:cNvSpPr>
                <p:nvPr/>
              </p:nvSpPr>
              <p:spPr bwMode="auto">
                <a:xfrm>
                  <a:off x="1657350" y="2016125"/>
                  <a:ext cx="9525" cy="14288"/>
                </a:xfrm>
                <a:custGeom>
                  <a:avLst/>
                  <a:gdLst>
                    <a:gd name="T0" fmla="*/ 2 w 5"/>
                    <a:gd name="T1" fmla="*/ 1 h 7"/>
                    <a:gd name="T2" fmla="*/ 5 w 5"/>
                    <a:gd name="T3" fmla="*/ 8 h 7"/>
                    <a:gd name="T4" fmla="*/ 1 w 5"/>
                    <a:gd name="T5" fmla="*/ 6 h 7"/>
                    <a:gd name="T6" fmla="*/ 2 w 5"/>
                    <a:gd name="T7" fmla="*/ 1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7"/>
                    <a:gd name="T14" fmla="*/ 5 w 5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7">
                      <a:moveTo>
                        <a:pt x="2" y="1"/>
                      </a:moveTo>
                      <a:cubicBezTo>
                        <a:pt x="4" y="1"/>
                        <a:pt x="5" y="4"/>
                        <a:pt x="4" y="6"/>
                      </a:cubicBezTo>
                      <a:cubicBezTo>
                        <a:pt x="4" y="7"/>
                        <a:pt x="1" y="6"/>
                        <a:pt x="1" y="5"/>
                      </a:cubicBezTo>
                      <a:cubicBezTo>
                        <a:pt x="0" y="3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3" name="Freeform 3551"/>
                <p:cNvSpPr>
                  <a:spLocks noChangeAspect="1"/>
                </p:cNvSpPr>
                <p:nvPr/>
              </p:nvSpPr>
              <p:spPr bwMode="auto">
                <a:xfrm>
                  <a:off x="1666875" y="2014538"/>
                  <a:ext cx="12700" cy="17463"/>
                </a:xfrm>
                <a:custGeom>
                  <a:avLst/>
                  <a:gdLst>
                    <a:gd name="T0" fmla="*/ 5 w 6"/>
                    <a:gd name="T1" fmla="*/ 1 h 9"/>
                    <a:gd name="T2" fmla="*/ 8 w 6"/>
                    <a:gd name="T3" fmla="*/ 9 h 9"/>
                    <a:gd name="T4" fmla="*/ 1 w 6"/>
                    <a:gd name="T5" fmla="*/ 10 h 9"/>
                    <a:gd name="T6" fmla="*/ 1 w 6"/>
                    <a:gd name="T7" fmla="*/ 2 h 9"/>
                    <a:gd name="T8" fmla="*/ 5 w 6"/>
                    <a:gd name="T9" fmla="*/ 1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9"/>
                    <a:gd name="T17" fmla="*/ 6 w 6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9">
                      <a:moveTo>
                        <a:pt x="4" y="1"/>
                      </a:moveTo>
                      <a:cubicBezTo>
                        <a:pt x="5" y="2"/>
                        <a:pt x="6" y="5"/>
                        <a:pt x="6" y="7"/>
                      </a:cubicBezTo>
                      <a:cubicBezTo>
                        <a:pt x="5" y="8"/>
                        <a:pt x="2" y="9"/>
                        <a:pt x="1" y="8"/>
                      </a:cubicBezTo>
                      <a:cubicBezTo>
                        <a:pt x="0" y="6"/>
                        <a:pt x="0" y="4"/>
                        <a:pt x="1" y="2"/>
                      </a:cubicBezTo>
                      <a:cubicBezTo>
                        <a:pt x="1" y="1"/>
                        <a:pt x="3" y="0"/>
                        <a:pt x="4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4" name="Freeform 3552"/>
                <p:cNvSpPr>
                  <a:spLocks noChangeAspect="1"/>
                </p:cNvSpPr>
                <p:nvPr/>
              </p:nvSpPr>
              <p:spPr bwMode="auto">
                <a:xfrm>
                  <a:off x="1676400" y="2000250"/>
                  <a:ext cx="33338" cy="25400"/>
                </a:xfrm>
                <a:custGeom>
                  <a:avLst/>
                  <a:gdLst>
                    <a:gd name="T0" fmla="*/ 15 w 17"/>
                    <a:gd name="T1" fmla="*/ 0 h 14"/>
                    <a:gd name="T2" fmla="*/ 21 w 17"/>
                    <a:gd name="T3" fmla="*/ 5 h 14"/>
                    <a:gd name="T4" fmla="*/ 12 w 17"/>
                    <a:gd name="T5" fmla="*/ 11 h 14"/>
                    <a:gd name="T6" fmla="*/ 5 w 17"/>
                    <a:gd name="T7" fmla="*/ 15 h 14"/>
                    <a:gd name="T8" fmla="*/ 1 w 17"/>
                    <a:gd name="T9" fmla="*/ 10 h 14"/>
                    <a:gd name="T10" fmla="*/ 2 w 17"/>
                    <a:gd name="T11" fmla="*/ 6 h 14"/>
                    <a:gd name="T12" fmla="*/ 11 w 17"/>
                    <a:gd name="T13" fmla="*/ 6 h 14"/>
                    <a:gd name="T14" fmla="*/ 15 w 17"/>
                    <a:gd name="T15" fmla="*/ 0 h 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14"/>
                    <a:gd name="T26" fmla="*/ 17 w 17"/>
                    <a:gd name="T27" fmla="*/ 14 h 1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14">
                      <a:moveTo>
                        <a:pt x="12" y="0"/>
                      </a:moveTo>
                      <a:cubicBezTo>
                        <a:pt x="14" y="0"/>
                        <a:pt x="17" y="2"/>
                        <a:pt x="17" y="4"/>
                      </a:cubicBezTo>
                      <a:cubicBezTo>
                        <a:pt x="16" y="7"/>
                        <a:pt x="13" y="8"/>
                        <a:pt x="10" y="10"/>
                      </a:cubicBezTo>
                      <a:cubicBezTo>
                        <a:pt x="8" y="11"/>
                        <a:pt x="6" y="14"/>
                        <a:pt x="4" y="13"/>
                      </a:cubicBezTo>
                      <a:cubicBezTo>
                        <a:pt x="2" y="13"/>
                        <a:pt x="1" y="11"/>
                        <a:pt x="1" y="9"/>
                      </a:cubicBezTo>
                      <a:cubicBezTo>
                        <a:pt x="0" y="8"/>
                        <a:pt x="1" y="6"/>
                        <a:pt x="2" y="5"/>
                      </a:cubicBezTo>
                      <a:cubicBezTo>
                        <a:pt x="4" y="4"/>
                        <a:pt x="7" y="6"/>
                        <a:pt x="9" y="5"/>
                      </a:cubicBezTo>
                      <a:cubicBezTo>
                        <a:pt x="10" y="4"/>
                        <a:pt x="10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5" name="Freeform 3553"/>
                <p:cNvSpPr>
                  <a:spLocks noChangeAspect="1"/>
                </p:cNvSpPr>
                <p:nvPr/>
              </p:nvSpPr>
              <p:spPr bwMode="auto">
                <a:xfrm>
                  <a:off x="2649538" y="1824038"/>
                  <a:ext cx="573088" cy="484188"/>
                </a:xfrm>
                <a:custGeom>
                  <a:avLst/>
                  <a:gdLst>
                    <a:gd name="T0" fmla="*/ 264 w 301"/>
                    <a:gd name="T1" fmla="*/ 259 h 254"/>
                    <a:gd name="T2" fmla="*/ 263 w 301"/>
                    <a:gd name="T3" fmla="*/ 279 h 254"/>
                    <a:gd name="T4" fmla="*/ 275 w 301"/>
                    <a:gd name="T5" fmla="*/ 303 h 254"/>
                    <a:gd name="T6" fmla="*/ 227 w 301"/>
                    <a:gd name="T7" fmla="*/ 282 h 254"/>
                    <a:gd name="T8" fmla="*/ 213 w 301"/>
                    <a:gd name="T9" fmla="*/ 265 h 254"/>
                    <a:gd name="T10" fmla="*/ 195 w 301"/>
                    <a:gd name="T11" fmla="*/ 250 h 254"/>
                    <a:gd name="T12" fmla="*/ 180 w 301"/>
                    <a:gd name="T13" fmla="*/ 243 h 254"/>
                    <a:gd name="T14" fmla="*/ 176 w 301"/>
                    <a:gd name="T15" fmla="*/ 238 h 254"/>
                    <a:gd name="T16" fmla="*/ 138 w 301"/>
                    <a:gd name="T17" fmla="*/ 247 h 254"/>
                    <a:gd name="T18" fmla="*/ 140 w 301"/>
                    <a:gd name="T19" fmla="*/ 219 h 254"/>
                    <a:gd name="T20" fmla="*/ 186 w 301"/>
                    <a:gd name="T21" fmla="*/ 215 h 254"/>
                    <a:gd name="T22" fmla="*/ 217 w 301"/>
                    <a:gd name="T23" fmla="*/ 169 h 254"/>
                    <a:gd name="T24" fmla="*/ 198 w 301"/>
                    <a:gd name="T25" fmla="*/ 134 h 254"/>
                    <a:gd name="T26" fmla="*/ 183 w 301"/>
                    <a:gd name="T27" fmla="*/ 130 h 254"/>
                    <a:gd name="T28" fmla="*/ 178 w 301"/>
                    <a:gd name="T29" fmla="*/ 119 h 254"/>
                    <a:gd name="T30" fmla="*/ 157 w 301"/>
                    <a:gd name="T31" fmla="*/ 95 h 254"/>
                    <a:gd name="T32" fmla="*/ 132 w 301"/>
                    <a:gd name="T33" fmla="*/ 92 h 254"/>
                    <a:gd name="T34" fmla="*/ 116 w 301"/>
                    <a:gd name="T35" fmla="*/ 107 h 254"/>
                    <a:gd name="T36" fmla="*/ 95 w 301"/>
                    <a:gd name="T37" fmla="*/ 106 h 254"/>
                    <a:gd name="T38" fmla="*/ 47 w 301"/>
                    <a:gd name="T39" fmla="*/ 101 h 254"/>
                    <a:gd name="T40" fmla="*/ 34 w 301"/>
                    <a:gd name="T41" fmla="*/ 97 h 254"/>
                    <a:gd name="T42" fmla="*/ 19 w 301"/>
                    <a:gd name="T43" fmla="*/ 73 h 254"/>
                    <a:gd name="T44" fmla="*/ 2 w 301"/>
                    <a:gd name="T45" fmla="*/ 62 h 254"/>
                    <a:gd name="T46" fmla="*/ 61 w 301"/>
                    <a:gd name="T47" fmla="*/ 1 h 254"/>
                    <a:gd name="T48" fmla="*/ 54 w 301"/>
                    <a:gd name="T49" fmla="*/ 30 h 254"/>
                    <a:gd name="T50" fmla="*/ 50 w 301"/>
                    <a:gd name="T51" fmla="*/ 71 h 254"/>
                    <a:gd name="T52" fmla="*/ 70 w 301"/>
                    <a:gd name="T53" fmla="*/ 68 h 254"/>
                    <a:gd name="T54" fmla="*/ 79 w 301"/>
                    <a:gd name="T55" fmla="*/ 48 h 254"/>
                    <a:gd name="T56" fmla="*/ 74 w 301"/>
                    <a:gd name="T57" fmla="*/ 25 h 254"/>
                    <a:gd name="T58" fmla="*/ 79 w 301"/>
                    <a:gd name="T59" fmla="*/ 12 h 254"/>
                    <a:gd name="T60" fmla="*/ 131 w 301"/>
                    <a:gd name="T61" fmla="*/ 8 h 254"/>
                    <a:gd name="T62" fmla="*/ 124 w 301"/>
                    <a:gd name="T63" fmla="*/ 48 h 254"/>
                    <a:gd name="T64" fmla="*/ 150 w 301"/>
                    <a:gd name="T65" fmla="*/ 42 h 254"/>
                    <a:gd name="T66" fmla="*/ 155 w 301"/>
                    <a:gd name="T67" fmla="*/ 41 h 254"/>
                    <a:gd name="T68" fmla="*/ 191 w 301"/>
                    <a:gd name="T69" fmla="*/ 35 h 254"/>
                    <a:gd name="T70" fmla="*/ 201 w 301"/>
                    <a:gd name="T71" fmla="*/ 48 h 254"/>
                    <a:gd name="T72" fmla="*/ 211 w 301"/>
                    <a:gd name="T73" fmla="*/ 59 h 254"/>
                    <a:gd name="T74" fmla="*/ 221 w 301"/>
                    <a:gd name="T75" fmla="*/ 74 h 254"/>
                    <a:gd name="T76" fmla="*/ 252 w 301"/>
                    <a:gd name="T77" fmla="*/ 70 h 254"/>
                    <a:gd name="T78" fmla="*/ 245 w 301"/>
                    <a:gd name="T79" fmla="*/ 83 h 254"/>
                    <a:gd name="T80" fmla="*/ 239 w 301"/>
                    <a:gd name="T81" fmla="*/ 96 h 254"/>
                    <a:gd name="T82" fmla="*/ 264 w 301"/>
                    <a:gd name="T83" fmla="*/ 84 h 254"/>
                    <a:gd name="T84" fmla="*/ 266 w 301"/>
                    <a:gd name="T85" fmla="*/ 96 h 254"/>
                    <a:gd name="T86" fmla="*/ 264 w 301"/>
                    <a:gd name="T87" fmla="*/ 109 h 254"/>
                    <a:gd name="T88" fmla="*/ 271 w 301"/>
                    <a:gd name="T89" fmla="*/ 113 h 254"/>
                    <a:gd name="T90" fmla="*/ 279 w 301"/>
                    <a:gd name="T91" fmla="*/ 120 h 254"/>
                    <a:gd name="T92" fmla="*/ 283 w 301"/>
                    <a:gd name="T93" fmla="*/ 133 h 254"/>
                    <a:gd name="T94" fmla="*/ 293 w 301"/>
                    <a:gd name="T95" fmla="*/ 145 h 254"/>
                    <a:gd name="T96" fmla="*/ 303 w 301"/>
                    <a:gd name="T97" fmla="*/ 162 h 254"/>
                    <a:gd name="T98" fmla="*/ 325 w 301"/>
                    <a:gd name="T99" fmla="*/ 168 h 254"/>
                    <a:gd name="T100" fmla="*/ 331 w 301"/>
                    <a:gd name="T101" fmla="*/ 184 h 254"/>
                    <a:gd name="T102" fmla="*/ 356 w 301"/>
                    <a:gd name="T103" fmla="*/ 181 h 254"/>
                    <a:gd name="T104" fmla="*/ 348 w 301"/>
                    <a:gd name="T105" fmla="*/ 201 h 254"/>
                    <a:gd name="T106" fmla="*/ 329 w 301"/>
                    <a:gd name="T107" fmla="*/ 208 h 254"/>
                    <a:gd name="T108" fmla="*/ 308 w 301"/>
                    <a:gd name="T109" fmla="*/ 216 h 254"/>
                    <a:gd name="T110" fmla="*/ 300 w 301"/>
                    <a:gd name="T111" fmla="*/ 198 h 254"/>
                    <a:gd name="T112" fmla="*/ 273 w 301"/>
                    <a:gd name="T113" fmla="*/ 193 h 254"/>
                    <a:gd name="T114" fmla="*/ 277 w 301"/>
                    <a:gd name="T115" fmla="*/ 213 h 254"/>
                    <a:gd name="T116" fmla="*/ 301 w 301"/>
                    <a:gd name="T117" fmla="*/ 243 h 254"/>
                    <a:gd name="T118" fmla="*/ 296 w 301"/>
                    <a:gd name="T119" fmla="*/ 279 h 25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01"/>
                    <a:gd name="T181" fmla="*/ 0 h 254"/>
                    <a:gd name="T182" fmla="*/ 301 w 301"/>
                    <a:gd name="T183" fmla="*/ 254 h 25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01" h="254">
                      <a:moveTo>
                        <a:pt x="248" y="236"/>
                      </a:moveTo>
                      <a:cubicBezTo>
                        <a:pt x="245" y="237"/>
                        <a:pt x="243" y="234"/>
                        <a:pt x="241" y="233"/>
                      </a:cubicBezTo>
                      <a:cubicBezTo>
                        <a:pt x="239" y="232"/>
                        <a:pt x="238" y="230"/>
                        <a:pt x="236" y="229"/>
                      </a:cubicBezTo>
                      <a:cubicBezTo>
                        <a:pt x="235" y="229"/>
                        <a:pt x="234" y="231"/>
                        <a:pt x="233" y="230"/>
                      </a:cubicBezTo>
                      <a:cubicBezTo>
                        <a:pt x="231" y="230"/>
                        <a:pt x="231" y="227"/>
                        <a:pt x="230" y="227"/>
                      </a:cubicBezTo>
                      <a:cubicBezTo>
                        <a:pt x="228" y="225"/>
                        <a:pt x="225" y="226"/>
                        <a:pt x="224" y="224"/>
                      </a:cubicBezTo>
                      <a:cubicBezTo>
                        <a:pt x="222" y="222"/>
                        <a:pt x="223" y="217"/>
                        <a:pt x="220" y="216"/>
                      </a:cubicBezTo>
                      <a:cubicBezTo>
                        <a:pt x="217" y="215"/>
                        <a:pt x="221" y="222"/>
                        <a:pt x="218" y="222"/>
                      </a:cubicBezTo>
                      <a:cubicBezTo>
                        <a:pt x="215" y="222"/>
                        <a:pt x="215" y="217"/>
                        <a:pt x="213" y="216"/>
                      </a:cubicBezTo>
                      <a:cubicBezTo>
                        <a:pt x="212" y="215"/>
                        <a:pt x="211" y="216"/>
                        <a:pt x="209" y="216"/>
                      </a:cubicBezTo>
                      <a:cubicBezTo>
                        <a:pt x="208" y="216"/>
                        <a:pt x="206" y="214"/>
                        <a:pt x="206" y="216"/>
                      </a:cubicBezTo>
                      <a:cubicBezTo>
                        <a:pt x="207" y="219"/>
                        <a:pt x="210" y="222"/>
                        <a:pt x="213" y="225"/>
                      </a:cubicBezTo>
                      <a:cubicBezTo>
                        <a:pt x="214" y="226"/>
                        <a:pt x="217" y="227"/>
                        <a:pt x="219" y="228"/>
                      </a:cubicBezTo>
                      <a:cubicBezTo>
                        <a:pt x="220" y="229"/>
                        <a:pt x="218" y="231"/>
                        <a:pt x="219" y="232"/>
                      </a:cubicBezTo>
                      <a:cubicBezTo>
                        <a:pt x="221" y="234"/>
                        <a:pt x="225" y="234"/>
                        <a:pt x="227" y="236"/>
                      </a:cubicBezTo>
                      <a:cubicBezTo>
                        <a:pt x="229" y="238"/>
                        <a:pt x="229" y="241"/>
                        <a:pt x="231" y="242"/>
                      </a:cubicBezTo>
                      <a:cubicBezTo>
                        <a:pt x="232" y="243"/>
                        <a:pt x="234" y="242"/>
                        <a:pt x="235" y="243"/>
                      </a:cubicBezTo>
                      <a:cubicBezTo>
                        <a:pt x="236" y="244"/>
                        <a:pt x="237" y="246"/>
                        <a:pt x="236" y="247"/>
                      </a:cubicBezTo>
                      <a:cubicBezTo>
                        <a:pt x="235" y="248"/>
                        <a:pt x="232" y="246"/>
                        <a:pt x="232" y="247"/>
                      </a:cubicBezTo>
                      <a:cubicBezTo>
                        <a:pt x="232" y="249"/>
                        <a:pt x="236" y="251"/>
                        <a:pt x="235" y="252"/>
                      </a:cubicBezTo>
                      <a:cubicBezTo>
                        <a:pt x="234" y="254"/>
                        <a:pt x="231" y="253"/>
                        <a:pt x="229" y="252"/>
                      </a:cubicBezTo>
                      <a:cubicBezTo>
                        <a:pt x="227" y="252"/>
                        <a:pt x="225" y="250"/>
                        <a:pt x="223" y="249"/>
                      </a:cubicBezTo>
                      <a:cubicBezTo>
                        <a:pt x="221" y="248"/>
                        <a:pt x="218" y="246"/>
                        <a:pt x="215" y="245"/>
                      </a:cubicBezTo>
                      <a:cubicBezTo>
                        <a:pt x="213" y="244"/>
                        <a:pt x="210" y="245"/>
                        <a:pt x="207" y="245"/>
                      </a:cubicBezTo>
                      <a:cubicBezTo>
                        <a:pt x="205" y="244"/>
                        <a:pt x="202" y="244"/>
                        <a:pt x="200" y="243"/>
                      </a:cubicBezTo>
                      <a:cubicBezTo>
                        <a:pt x="198" y="242"/>
                        <a:pt x="197" y="239"/>
                        <a:pt x="195" y="237"/>
                      </a:cubicBezTo>
                      <a:cubicBezTo>
                        <a:pt x="194" y="236"/>
                        <a:pt x="194" y="233"/>
                        <a:pt x="193" y="233"/>
                      </a:cubicBezTo>
                      <a:cubicBezTo>
                        <a:pt x="191" y="233"/>
                        <a:pt x="190" y="235"/>
                        <a:pt x="189" y="235"/>
                      </a:cubicBezTo>
                      <a:cubicBezTo>
                        <a:pt x="187" y="235"/>
                        <a:pt x="186" y="234"/>
                        <a:pt x="184" y="233"/>
                      </a:cubicBezTo>
                      <a:cubicBezTo>
                        <a:pt x="183" y="232"/>
                        <a:pt x="181" y="232"/>
                        <a:pt x="180" y="231"/>
                      </a:cubicBezTo>
                      <a:cubicBezTo>
                        <a:pt x="179" y="230"/>
                        <a:pt x="181" y="229"/>
                        <a:pt x="180" y="228"/>
                      </a:cubicBezTo>
                      <a:cubicBezTo>
                        <a:pt x="179" y="228"/>
                        <a:pt x="178" y="229"/>
                        <a:pt x="177" y="229"/>
                      </a:cubicBezTo>
                      <a:cubicBezTo>
                        <a:pt x="175" y="228"/>
                        <a:pt x="174" y="226"/>
                        <a:pt x="173" y="225"/>
                      </a:cubicBezTo>
                      <a:cubicBezTo>
                        <a:pt x="172" y="224"/>
                        <a:pt x="168" y="223"/>
                        <a:pt x="170" y="222"/>
                      </a:cubicBezTo>
                      <a:cubicBezTo>
                        <a:pt x="172" y="220"/>
                        <a:pt x="175" y="222"/>
                        <a:pt x="178" y="221"/>
                      </a:cubicBezTo>
                      <a:cubicBezTo>
                        <a:pt x="179" y="221"/>
                        <a:pt x="179" y="219"/>
                        <a:pt x="178" y="218"/>
                      </a:cubicBezTo>
                      <a:cubicBezTo>
                        <a:pt x="177" y="217"/>
                        <a:pt x="175" y="217"/>
                        <a:pt x="174" y="217"/>
                      </a:cubicBezTo>
                      <a:cubicBezTo>
                        <a:pt x="172" y="216"/>
                        <a:pt x="172" y="214"/>
                        <a:pt x="171" y="214"/>
                      </a:cubicBezTo>
                      <a:cubicBezTo>
                        <a:pt x="170" y="213"/>
                        <a:pt x="170" y="216"/>
                        <a:pt x="169" y="216"/>
                      </a:cubicBezTo>
                      <a:cubicBezTo>
                        <a:pt x="168" y="215"/>
                        <a:pt x="168" y="213"/>
                        <a:pt x="167" y="212"/>
                      </a:cubicBezTo>
                      <a:cubicBezTo>
                        <a:pt x="166" y="211"/>
                        <a:pt x="164" y="213"/>
                        <a:pt x="163" y="212"/>
                      </a:cubicBezTo>
                      <a:cubicBezTo>
                        <a:pt x="162" y="211"/>
                        <a:pt x="163" y="209"/>
                        <a:pt x="163" y="208"/>
                      </a:cubicBezTo>
                      <a:cubicBezTo>
                        <a:pt x="162" y="206"/>
                        <a:pt x="159" y="206"/>
                        <a:pt x="158" y="205"/>
                      </a:cubicBezTo>
                      <a:cubicBezTo>
                        <a:pt x="158" y="203"/>
                        <a:pt x="159" y="200"/>
                        <a:pt x="159" y="198"/>
                      </a:cubicBezTo>
                      <a:cubicBezTo>
                        <a:pt x="159" y="198"/>
                        <a:pt x="157" y="198"/>
                        <a:pt x="157" y="198"/>
                      </a:cubicBezTo>
                      <a:cubicBezTo>
                        <a:pt x="155" y="200"/>
                        <a:pt x="155" y="202"/>
                        <a:pt x="154" y="204"/>
                      </a:cubicBezTo>
                      <a:cubicBezTo>
                        <a:pt x="153" y="205"/>
                        <a:pt x="154" y="203"/>
                        <a:pt x="154" y="202"/>
                      </a:cubicBezTo>
                      <a:cubicBezTo>
                        <a:pt x="154" y="201"/>
                        <a:pt x="156" y="198"/>
                        <a:pt x="155" y="197"/>
                      </a:cubicBezTo>
                      <a:cubicBezTo>
                        <a:pt x="153" y="197"/>
                        <a:pt x="152" y="201"/>
                        <a:pt x="150" y="202"/>
                      </a:cubicBezTo>
                      <a:cubicBezTo>
                        <a:pt x="149" y="202"/>
                        <a:pt x="150" y="200"/>
                        <a:pt x="150" y="199"/>
                      </a:cubicBezTo>
                      <a:cubicBezTo>
                        <a:pt x="150" y="197"/>
                        <a:pt x="151" y="195"/>
                        <a:pt x="150" y="194"/>
                      </a:cubicBezTo>
                      <a:cubicBezTo>
                        <a:pt x="149" y="194"/>
                        <a:pt x="149" y="197"/>
                        <a:pt x="148" y="197"/>
                      </a:cubicBezTo>
                      <a:cubicBezTo>
                        <a:pt x="147" y="196"/>
                        <a:pt x="148" y="194"/>
                        <a:pt x="147" y="193"/>
                      </a:cubicBezTo>
                      <a:cubicBezTo>
                        <a:pt x="145" y="192"/>
                        <a:pt x="144" y="191"/>
                        <a:pt x="142" y="191"/>
                      </a:cubicBezTo>
                      <a:cubicBezTo>
                        <a:pt x="141" y="192"/>
                        <a:pt x="141" y="195"/>
                        <a:pt x="142" y="196"/>
                      </a:cubicBezTo>
                      <a:cubicBezTo>
                        <a:pt x="143" y="197"/>
                        <a:pt x="147" y="196"/>
                        <a:pt x="147" y="198"/>
                      </a:cubicBezTo>
                      <a:cubicBezTo>
                        <a:pt x="147" y="200"/>
                        <a:pt x="145" y="202"/>
                        <a:pt x="143" y="202"/>
                      </a:cubicBezTo>
                      <a:cubicBezTo>
                        <a:pt x="141" y="202"/>
                        <a:pt x="140" y="200"/>
                        <a:pt x="138" y="200"/>
                      </a:cubicBezTo>
                      <a:cubicBezTo>
                        <a:pt x="136" y="199"/>
                        <a:pt x="134" y="197"/>
                        <a:pt x="132" y="198"/>
                      </a:cubicBezTo>
                      <a:cubicBezTo>
                        <a:pt x="131" y="199"/>
                        <a:pt x="133" y="201"/>
                        <a:pt x="132" y="202"/>
                      </a:cubicBezTo>
                      <a:cubicBezTo>
                        <a:pt x="130" y="203"/>
                        <a:pt x="127" y="202"/>
                        <a:pt x="125" y="203"/>
                      </a:cubicBezTo>
                      <a:cubicBezTo>
                        <a:pt x="124" y="203"/>
                        <a:pt x="125" y="205"/>
                        <a:pt x="124" y="206"/>
                      </a:cubicBezTo>
                      <a:cubicBezTo>
                        <a:pt x="122" y="207"/>
                        <a:pt x="118" y="206"/>
                        <a:pt x="115" y="206"/>
                      </a:cubicBezTo>
                      <a:cubicBezTo>
                        <a:pt x="113" y="205"/>
                        <a:pt x="112" y="203"/>
                        <a:pt x="110" y="202"/>
                      </a:cubicBezTo>
                      <a:cubicBezTo>
                        <a:pt x="109" y="202"/>
                        <a:pt x="107" y="203"/>
                        <a:pt x="106" y="202"/>
                      </a:cubicBezTo>
                      <a:cubicBezTo>
                        <a:pt x="105" y="200"/>
                        <a:pt x="104" y="197"/>
                        <a:pt x="104" y="194"/>
                      </a:cubicBezTo>
                      <a:cubicBezTo>
                        <a:pt x="104" y="192"/>
                        <a:pt x="105" y="190"/>
                        <a:pt x="107" y="189"/>
                      </a:cubicBezTo>
                      <a:cubicBezTo>
                        <a:pt x="110" y="187"/>
                        <a:pt x="113" y="189"/>
                        <a:pt x="115" y="188"/>
                      </a:cubicBezTo>
                      <a:cubicBezTo>
                        <a:pt x="116" y="187"/>
                        <a:pt x="115" y="186"/>
                        <a:pt x="116" y="184"/>
                      </a:cubicBezTo>
                      <a:cubicBezTo>
                        <a:pt x="116" y="184"/>
                        <a:pt x="116" y="182"/>
                        <a:pt x="117" y="182"/>
                      </a:cubicBezTo>
                      <a:cubicBezTo>
                        <a:pt x="120" y="182"/>
                        <a:pt x="122" y="182"/>
                        <a:pt x="125" y="182"/>
                      </a:cubicBezTo>
                      <a:cubicBezTo>
                        <a:pt x="127" y="182"/>
                        <a:pt x="128" y="183"/>
                        <a:pt x="129" y="183"/>
                      </a:cubicBezTo>
                      <a:cubicBezTo>
                        <a:pt x="131" y="183"/>
                        <a:pt x="133" y="182"/>
                        <a:pt x="135" y="183"/>
                      </a:cubicBezTo>
                      <a:cubicBezTo>
                        <a:pt x="137" y="183"/>
                        <a:pt x="139" y="184"/>
                        <a:pt x="141" y="184"/>
                      </a:cubicBezTo>
                      <a:cubicBezTo>
                        <a:pt x="142" y="184"/>
                        <a:pt x="144" y="183"/>
                        <a:pt x="145" y="183"/>
                      </a:cubicBezTo>
                      <a:cubicBezTo>
                        <a:pt x="146" y="183"/>
                        <a:pt x="148" y="184"/>
                        <a:pt x="149" y="183"/>
                      </a:cubicBezTo>
                      <a:cubicBezTo>
                        <a:pt x="151" y="182"/>
                        <a:pt x="152" y="180"/>
                        <a:pt x="155" y="179"/>
                      </a:cubicBezTo>
                      <a:cubicBezTo>
                        <a:pt x="156" y="179"/>
                        <a:pt x="159" y="181"/>
                        <a:pt x="160" y="180"/>
                      </a:cubicBezTo>
                      <a:cubicBezTo>
                        <a:pt x="161" y="178"/>
                        <a:pt x="160" y="175"/>
                        <a:pt x="158" y="173"/>
                      </a:cubicBezTo>
                      <a:cubicBezTo>
                        <a:pt x="157" y="172"/>
                        <a:pt x="153" y="171"/>
                        <a:pt x="153" y="169"/>
                      </a:cubicBezTo>
                      <a:cubicBezTo>
                        <a:pt x="153" y="167"/>
                        <a:pt x="156" y="164"/>
                        <a:pt x="158" y="162"/>
                      </a:cubicBezTo>
                      <a:cubicBezTo>
                        <a:pt x="162" y="159"/>
                        <a:pt x="167" y="157"/>
                        <a:pt x="170" y="154"/>
                      </a:cubicBezTo>
                      <a:cubicBezTo>
                        <a:pt x="172" y="152"/>
                        <a:pt x="173" y="149"/>
                        <a:pt x="175" y="147"/>
                      </a:cubicBezTo>
                      <a:cubicBezTo>
                        <a:pt x="176" y="145"/>
                        <a:pt x="181" y="144"/>
                        <a:pt x="181" y="141"/>
                      </a:cubicBezTo>
                      <a:cubicBezTo>
                        <a:pt x="182" y="138"/>
                        <a:pt x="178" y="136"/>
                        <a:pt x="177" y="133"/>
                      </a:cubicBezTo>
                      <a:cubicBezTo>
                        <a:pt x="176" y="131"/>
                        <a:pt x="176" y="129"/>
                        <a:pt x="177" y="127"/>
                      </a:cubicBezTo>
                      <a:cubicBezTo>
                        <a:pt x="177" y="126"/>
                        <a:pt x="178" y="125"/>
                        <a:pt x="178" y="124"/>
                      </a:cubicBezTo>
                      <a:cubicBezTo>
                        <a:pt x="176" y="123"/>
                        <a:pt x="174" y="123"/>
                        <a:pt x="172" y="122"/>
                      </a:cubicBezTo>
                      <a:cubicBezTo>
                        <a:pt x="171" y="122"/>
                        <a:pt x="169" y="121"/>
                        <a:pt x="168" y="120"/>
                      </a:cubicBezTo>
                      <a:cubicBezTo>
                        <a:pt x="167" y="119"/>
                        <a:pt x="168" y="117"/>
                        <a:pt x="168" y="116"/>
                      </a:cubicBezTo>
                      <a:cubicBezTo>
                        <a:pt x="167" y="114"/>
                        <a:pt x="167" y="112"/>
                        <a:pt x="165" y="112"/>
                      </a:cubicBezTo>
                      <a:cubicBezTo>
                        <a:pt x="164" y="112"/>
                        <a:pt x="166" y="115"/>
                        <a:pt x="165" y="117"/>
                      </a:cubicBezTo>
                      <a:cubicBezTo>
                        <a:pt x="164" y="118"/>
                        <a:pt x="162" y="118"/>
                        <a:pt x="161" y="117"/>
                      </a:cubicBezTo>
                      <a:cubicBezTo>
                        <a:pt x="159" y="116"/>
                        <a:pt x="160" y="113"/>
                        <a:pt x="159" y="111"/>
                      </a:cubicBezTo>
                      <a:cubicBezTo>
                        <a:pt x="159" y="111"/>
                        <a:pt x="157" y="112"/>
                        <a:pt x="157" y="112"/>
                      </a:cubicBezTo>
                      <a:cubicBezTo>
                        <a:pt x="156" y="110"/>
                        <a:pt x="156" y="109"/>
                        <a:pt x="157" y="107"/>
                      </a:cubicBezTo>
                      <a:cubicBezTo>
                        <a:pt x="157" y="106"/>
                        <a:pt x="160" y="104"/>
                        <a:pt x="158" y="104"/>
                      </a:cubicBezTo>
                      <a:cubicBezTo>
                        <a:pt x="156" y="105"/>
                        <a:pt x="155" y="107"/>
                        <a:pt x="153" y="108"/>
                      </a:cubicBezTo>
                      <a:cubicBezTo>
                        <a:pt x="153" y="108"/>
                        <a:pt x="152" y="105"/>
                        <a:pt x="152" y="106"/>
                      </a:cubicBezTo>
                      <a:cubicBezTo>
                        <a:pt x="151" y="107"/>
                        <a:pt x="153" y="110"/>
                        <a:pt x="151" y="111"/>
                      </a:cubicBezTo>
                      <a:cubicBezTo>
                        <a:pt x="147" y="114"/>
                        <a:pt x="142" y="116"/>
                        <a:pt x="137" y="116"/>
                      </a:cubicBezTo>
                      <a:cubicBezTo>
                        <a:pt x="135" y="116"/>
                        <a:pt x="136" y="112"/>
                        <a:pt x="137" y="111"/>
                      </a:cubicBezTo>
                      <a:cubicBezTo>
                        <a:pt x="138" y="109"/>
                        <a:pt x="140" y="107"/>
                        <a:pt x="142" y="106"/>
                      </a:cubicBezTo>
                      <a:cubicBezTo>
                        <a:pt x="144" y="104"/>
                        <a:pt x="148" y="105"/>
                        <a:pt x="150" y="103"/>
                      </a:cubicBezTo>
                      <a:cubicBezTo>
                        <a:pt x="152" y="102"/>
                        <a:pt x="149" y="100"/>
                        <a:pt x="148" y="99"/>
                      </a:cubicBezTo>
                      <a:cubicBezTo>
                        <a:pt x="147" y="98"/>
                        <a:pt x="144" y="99"/>
                        <a:pt x="143" y="97"/>
                      </a:cubicBezTo>
                      <a:cubicBezTo>
                        <a:pt x="142" y="96"/>
                        <a:pt x="145" y="92"/>
                        <a:pt x="143" y="92"/>
                      </a:cubicBezTo>
                      <a:cubicBezTo>
                        <a:pt x="141" y="90"/>
                        <a:pt x="137" y="95"/>
                        <a:pt x="135" y="94"/>
                      </a:cubicBezTo>
                      <a:cubicBezTo>
                        <a:pt x="133" y="92"/>
                        <a:pt x="138" y="89"/>
                        <a:pt x="137" y="87"/>
                      </a:cubicBezTo>
                      <a:cubicBezTo>
                        <a:pt x="137" y="85"/>
                        <a:pt x="134" y="88"/>
                        <a:pt x="132" y="89"/>
                      </a:cubicBezTo>
                      <a:cubicBezTo>
                        <a:pt x="131" y="90"/>
                        <a:pt x="130" y="94"/>
                        <a:pt x="130" y="92"/>
                      </a:cubicBezTo>
                      <a:cubicBezTo>
                        <a:pt x="129" y="88"/>
                        <a:pt x="132" y="83"/>
                        <a:pt x="131" y="79"/>
                      </a:cubicBezTo>
                      <a:cubicBezTo>
                        <a:pt x="130" y="77"/>
                        <a:pt x="128" y="82"/>
                        <a:pt x="126" y="82"/>
                      </a:cubicBezTo>
                      <a:cubicBezTo>
                        <a:pt x="124" y="82"/>
                        <a:pt x="124" y="79"/>
                        <a:pt x="122" y="78"/>
                      </a:cubicBezTo>
                      <a:cubicBezTo>
                        <a:pt x="121" y="77"/>
                        <a:pt x="119" y="77"/>
                        <a:pt x="118" y="76"/>
                      </a:cubicBezTo>
                      <a:cubicBezTo>
                        <a:pt x="118" y="74"/>
                        <a:pt x="122" y="69"/>
                        <a:pt x="119" y="70"/>
                      </a:cubicBezTo>
                      <a:cubicBezTo>
                        <a:pt x="117" y="70"/>
                        <a:pt x="117" y="75"/>
                        <a:pt x="115" y="76"/>
                      </a:cubicBezTo>
                      <a:cubicBezTo>
                        <a:pt x="113" y="77"/>
                        <a:pt x="114" y="72"/>
                        <a:pt x="112" y="72"/>
                      </a:cubicBezTo>
                      <a:cubicBezTo>
                        <a:pt x="110" y="72"/>
                        <a:pt x="109" y="76"/>
                        <a:pt x="110" y="77"/>
                      </a:cubicBezTo>
                      <a:cubicBezTo>
                        <a:pt x="112" y="80"/>
                        <a:pt x="117" y="78"/>
                        <a:pt x="119" y="81"/>
                      </a:cubicBezTo>
                      <a:cubicBezTo>
                        <a:pt x="121" y="83"/>
                        <a:pt x="120" y="87"/>
                        <a:pt x="118" y="88"/>
                      </a:cubicBezTo>
                      <a:cubicBezTo>
                        <a:pt x="115" y="90"/>
                        <a:pt x="110" y="90"/>
                        <a:pt x="106" y="89"/>
                      </a:cubicBezTo>
                      <a:cubicBezTo>
                        <a:pt x="105" y="89"/>
                        <a:pt x="105" y="85"/>
                        <a:pt x="103" y="85"/>
                      </a:cubicBezTo>
                      <a:cubicBezTo>
                        <a:pt x="98" y="83"/>
                        <a:pt x="93" y="83"/>
                        <a:pt x="87" y="83"/>
                      </a:cubicBezTo>
                      <a:cubicBezTo>
                        <a:pt x="86" y="83"/>
                        <a:pt x="89" y="85"/>
                        <a:pt x="90" y="85"/>
                      </a:cubicBezTo>
                      <a:cubicBezTo>
                        <a:pt x="92" y="87"/>
                        <a:pt x="95" y="87"/>
                        <a:pt x="97" y="89"/>
                      </a:cubicBezTo>
                      <a:cubicBezTo>
                        <a:pt x="98" y="90"/>
                        <a:pt x="95" y="91"/>
                        <a:pt x="93" y="91"/>
                      </a:cubicBezTo>
                      <a:cubicBezTo>
                        <a:pt x="90" y="90"/>
                        <a:pt x="88" y="87"/>
                        <a:pt x="85" y="86"/>
                      </a:cubicBezTo>
                      <a:cubicBezTo>
                        <a:pt x="83" y="84"/>
                        <a:pt x="81" y="81"/>
                        <a:pt x="79" y="80"/>
                      </a:cubicBezTo>
                      <a:cubicBezTo>
                        <a:pt x="77" y="79"/>
                        <a:pt x="75" y="79"/>
                        <a:pt x="73" y="79"/>
                      </a:cubicBezTo>
                      <a:cubicBezTo>
                        <a:pt x="72" y="79"/>
                        <a:pt x="75" y="80"/>
                        <a:pt x="76" y="81"/>
                      </a:cubicBezTo>
                      <a:cubicBezTo>
                        <a:pt x="78" y="83"/>
                        <a:pt x="82" y="84"/>
                        <a:pt x="83" y="87"/>
                      </a:cubicBezTo>
                      <a:cubicBezTo>
                        <a:pt x="83" y="88"/>
                        <a:pt x="80" y="88"/>
                        <a:pt x="79" y="88"/>
                      </a:cubicBezTo>
                      <a:cubicBezTo>
                        <a:pt x="74" y="88"/>
                        <a:pt x="70" y="86"/>
                        <a:pt x="66" y="86"/>
                      </a:cubicBezTo>
                      <a:cubicBezTo>
                        <a:pt x="62" y="86"/>
                        <a:pt x="58" y="87"/>
                        <a:pt x="55" y="86"/>
                      </a:cubicBezTo>
                      <a:cubicBezTo>
                        <a:pt x="53" y="85"/>
                        <a:pt x="56" y="81"/>
                        <a:pt x="54" y="80"/>
                      </a:cubicBezTo>
                      <a:cubicBezTo>
                        <a:pt x="52" y="80"/>
                        <a:pt x="53" y="84"/>
                        <a:pt x="52" y="85"/>
                      </a:cubicBezTo>
                      <a:cubicBezTo>
                        <a:pt x="49" y="86"/>
                        <a:pt x="46" y="83"/>
                        <a:pt x="43" y="84"/>
                      </a:cubicBezTo>
                      <a:cubicBezTo>
                        <a:pt x="42" y="84"/>
                        <a:pt x="46" y="86"/>
                        <a:pt x="45" y="86"/>
                      </a:cubicBezTo>
                      <a:cubicBezTo>
                        <a:pt x="43" y="87"/>
                        <a:pt x="41" y="85"/>
                        <a:pt x="39" y="84"/>
                      </a:cubicBezTo>
                      <a:cubicBezTo>
                        <a:pt x="38" y="83"/>
                        <a:pt x="36" y="82"/>
                        <a:pt x="35" y="80"/>
                      </a:cubicBezTo>
                      <a:cubicBezTo>
                        <a:pt x="34" y="79"/>
                        <a:pt x="36" y="76"/>
                        <a:pt x="35" y="76"/>
                      </a:cubicBezTo>
                      <a:cubicBezTo>
                        <a:pt x="33" y="76"/>
                        <a:pt x="35" y="79"/>
                        <a:pt x="33" y="80"/>
                      </a:cubicBezTo>
                      <a:cubicBezTo>
                        <a:pt x="33" y="81"/>
                        <a:pt x="31" y="80"/>
                        <a:pt x="31" y="80"/>
                      </a:cubicBezTo>
                      <a:cubicBezTo>
                        <a:pt x="30" y="79"/>
                        <a:pt x="31" y="77"/>
                        <a:pt x="30" y="76"/>
                      </a:cubicBezTo>
                      <a:cubicBezTo>
                        <a:pt x="30" y="76"/>
                        <a:pt x="29" y="76"/>
                        <a:pt x="28" y="76"/>
                      </a:cubicBezTo>
                      <a:cubicBezTo>
                        <a:pt x="28" y="78"/>
                        <a:pt x="30" y="80"/>
                        <a:pt x="28" y="81"/>
                      </a:cubicBezTo>
                      <a:cubicBezTo>
                        <a:pt x="26" y="81"/>
                        <a:pt x="23" y="79"/>
                        <a:pt x="20" y="78"/>
                      </a:cubicBezTo>
                      <a:cubicBezTo>
                        <a:pt x="19" y="78"/>
                        <a:pt x="18" y="80"/>
                        <a:pt x="17" y="80"/>
                      </a:cubicBezTo>
                      <a:cubicBezTo>
                        <a:pt x="16" y="79"/>
                        <a:pt x="17" y="77"/>
                        <a:pt x="16" y="76"/>
                      </a:cubicBezTo>
                      <a:cubicBezTo>
                        <a:pt x="14" y="74"/>
                        <a:pt x="11" y="73"/>
                        <a:pt x="10" y="71"/>
                      </a:cubicBezTo>
                      <a:cubicBezTo>
                        <a:pt x="8" y="69"/>
                        <a:pt x="8" y="66"/>
                        <a:pt x="7" y="63"/>
                      </a:cubicBezTo>
                      <a:cubicBezTo>
                        <a:pt x="7" y="63"/>
                        <a:pt x="6" y="61"/>
                        <a:pt x="7" y="61"/>
                      </a:cubicBezTo>
                      <a:cubicBezTo>
                        <a:pt x="10" y="61"/>
                        <a:pt x="13" y="61"/>
                        <a:pt x="16" y="61"/>
                      </a:cubicBezTo>
                      <a:cubicBezTo>
                        <a:pt x="19" y="62"/>
                        <a:pt x="20" y="64"/>
                        <a:pt x="23" y="65"/>
                      </a:cubicBezTo>
                      <a:cubicBezTo>
                        <a:pt x="25" y="65"/>
                        <a:pt x="30" y="67"/>
                        <a:pt x="31" y="64"/>
                      </a:cubicBezTo>
                      <a:cubicBezTo>
                        <a:pt x="31" y="61"/>
                        <a:pt x="26" y="61"/>
                        <a:pt x="24" y="59"/>
                      </a:cubicBezTo>
                      <a:cubicBezTo>
                        <a:pt x="23" y="59"/>
                        <a:pt x="24" y="57"/>
                        <a:pt x="23" y="57"/>
                      </a:cubicBezTo>
                      <a:cubicBezTo>
                        <a:pt x="21" y="57"/>
                        <a:pt x="18" y="58"/>
                        <a:pt x="16" y="58"/>
                      </a:cubicBezTo>
                      <a:cubicBezTo>
                        <a:pt x="11" y="58"/>
                        <a:pt x="6" y="58"/>
                        <a:pt x="1" y="56"/>
                      </a:cubicBezTo>
                      <a:cubicBezTo>
                        <a:pt x="0" y="56"/>
                        <a:pt x="1" y="54"/>
                        <a:pt x="2" y="52"/>
                      </a:cubicBezTo>
                      <a:cubicBezTo>
                        <a:pt x="3" y="49"/>
                        <a:pt x="4" y="46"/>
                        <a:pt x="5" y="43"/>
                      </a:cubicBezTo>
                      <a:cubicBezTo>
                        <a:pt x="6" y="41"/>
                        <a:pt x="8" y="40"/>
                        <a:pt x="9" y="37"/>
                      </a:cubicBezTo>
                      <a:cubicBezTo>
                        <a:pt x="10" y="35"/>
                        <a:pt x="8" y="32"/>
                        <a:pt x="9" y="30"/>
                      </a:cubicBezTo>
                      <a:cubicBezTo>
                        <a:pt x="10" y="27"/>
                        <a:pt x="14" y="26"/>
                        <a:pt x="16" y="23"/>
                      </a:cubicBezTo>
                      <a:cubicBezTo>
                        <a:pt x="19" y="20"/>
                        <a:pt x="20" y="16"/>
                        <a:pt x="23" y="13"/>
                      </a:cubicBezTo>
                      <a:cubicBezTo>
                        <a:pt x="27" y="9"/>
                        <a:pt x="32" y="6"/>
                        <a:pt x="37" y="4"/>
                      </a:cubicBezTo>
                      <a:cubicBezTo>
                        <a:pt x="41" y="2"/>
                        <a:pt x="46" y="1"/>
                        <a:pt x="51" y="1"/>
                      </a:cubicBezTo>
                      <a:cubicBezTo>
                        <a:pt x="55" y="0"/>
                        <a:pt x="59" y="1"/>
                        <a:pt x="63" y="1"/>
                      </a:cubicBezTo>
                      <a:cubicBezTo>
                        <a:pt x="65" y="1"/>
                        <a:pt x="67" y="0"/>
                        <a:pt x="68" y="1"/>
                      </a:cubicBezTo>
                      <a:cubicBezTo>
                        <a:pt x="69" y="2"/>
                        <a:pt x="68" y="4"/>
                        <a:pt x="67" y="5"/>
                      </a:cubicBezTo>
                      <a:cubicBezTo>
                        <a:pt x="65" y="6"/>
                        <a:pt x="61" y="7"/>
                        <a:pt x="59" y="8"/>
                      </a:cubicBezTo>
                      <a:cubicBezTo>
                        <a:pt x="57" y="9"/>
                        <a:pt x="54" y="10"/>
                        <a:pt x="53" y="12"/>
                      </a:cubicBezTo>
                      <a:cubicBezTo>
                        <a:pt x="51" y="14"/>
                        <a:pt x="52" y="17"/>
                        <a:pt x="51" y="19"/>
                      </a:cubicBezTo>
                      <a:cubicBezTo>
                        <a:pt x="49" y="22"/>
                        <a:pt x="46" y="23"/>
                        <a:pt x="45" y="25"/>
                      </a:cubicBezTo>
                      <a:cubicBezTo>
                        <a:pt x="45" y="28"/>
                        <a:pt x="48" y="30"/>
                        <a:pt x="48" y="32"/>
                      </a:cubicBezTo>
                      <a:cubicBezTo>
                        <a:pt x="48" y="35"/>
                        <a:pt x="45" y="37"/>
                        <a:pt x="45" y="39"/>
                      </a:cubicBezTo>
                      <a:cubicBezTo>
                        <a:pt x="44" y="41"/>
                        <a:pt x="44" y="44"/>
                        <a:pt x="45" y="45"/>
                      </a:cubicBezTo>
                      <a:cubicBezTo>
                        <a:pt x="47" y="48"/>
                        <a:pt x="51" y="50"/>
                        <a:pt x="53" y="52"/>
                      </a:cubicBezTo>
                      <a:cubicBezTo>
                        <a:pt x="54" y="53"/>
                        <a:pt x="57" y="53"/>
                        <a:pt x="56" y="54"/>
                      </a:cubicBezTo>
                      <a:cubicBezTo>
                        <a:pt x="55" y="56"/>
                        <a:pt x="51" y="56"/>
                        <a:pt x="49" y="57"/>
                      </a:cubicBezTo>
                      <a:cubicBezTo>
                        <a:pt x="46" y="58"/>
                        <a:pt x="44" y="58"/>
                        <a:pt x="42" y="59"/>
                      </a:cubicBezTo>
                      <a:cubicBezTo>
                        <a:pt x="40" y="60"/>
                        <a:pt x="38" y="62"/>
                        <a:pt x="38" y="64"/>
                      </a:cubicBezTo>
                      <a:cubicBezTo>
                        <a:pt x="38" y="65"/>
                        <a:pt x="41" y="63"/>
                        <a:pt x="42" y="62"/>
                      </a:cubicBezTo>
                      <a:cubicBezTo>
                        <a:pt x="45" y="62"/>
                        <a:pt x="47" y="60"/>
                        <a:pt x="50" y="59"/>
                      </a:cubicBezTo>
                      <a:cubicBezTo>
                        <a:pt x="51" y="59"/>
                        <a:pt x="53" y="58"/>
                        <a:pt x="54" y="59"/>
                      </a:cubicBezTo>
                      <a:cubicBezTo>
                        <a:pt x="55" y="61"/>
                        <a:pt x="53" y="63"/>
                        <a:pt x="53" y="65"/>
                      </a:cubicBezTo>
                      <a:cubicBezTo>
                        <a:pt x="53" y="66"/>
                        <a:pt x="55" y="67"/>
                        <a:pt x="55" y="66"/>
                      </a:cubicBezTo>
                      <a:cubicBezTo>
                        <a:pt x="57" y="63"/>
                        <a:pt x="57" y="60"/>
                        <a:pt x="58" y="57"/>
                      </a:cubicBezTo>
                      <a:cubicBezTo>
                        <a:pt x="58" y="56"/>
                        <a:pt x="59" y="55"/>
                        <a:pt x="60" y="54"/>
                      </a:cubicBezTo>
                      <a:cubicBezTo>
                        <a:pt x="61" y="52"/>
                        <a:pt x="62" y="50"/>
                        <a:pt x="61" y="49"/>
                      </a:cubicBezTo>
                      <a:cubicBezTo>
                        <a:pt x="59" y="46"/>
                        <a:pt x="56" y="46"/>
                        <a:pt x="53" y="45"/>
                      </a:cubicBezTo>
                      <a:cubicBezTo>
                        <a:pt x="52" y="44"/>
                        <a:pt x="49" y="42"/>
                        <a:pt x="50" y="41"/>
                      </a:cubicBezTo>
                      <a:cubicBezTo>
                        <a:pt x="51" y="38"/>
                        <a:pt x="54" y="35"/>
                        <a:pt x="57" y="34"/>
                      </a:cubicBezTo>
                      <a:cubicBezTo>
                        <a:pt x="58" y="33"/>
                        <a:pt x="60" y="36"/>
                        <a:pt x="61" y="37"/>
                      </a:cubicBezTo>
                      <a:cubicBezTo>
                        <a:pt x="63" y="38"/>
                        <a:pt x="64" y="40"/>
                        <a:pt x="66" y="40"/>
                      </a:cubicBezTo>
                      <a:cubicBezTo>
                        <a:pt x="67" y="41"/>
                        <a:pt x="67" y="38"/>
                        <a:pt x="66" y="38"/>
                      </a:cubicBezTo>
                      <a:cubicBezTo>
                        <a:pt x="65" y="36"/>
                        <a:pt x="62" y="37"/>
                        <a:pt x="61" y="35"/>
                      </a:cubicBezTo>
                      <a:cubicBezTo>
                        <a:pt x="60" y="34"/>
                        <a:pt x="63" y="32"/>
                        <a:pt x="62" y="31"/>
                      </a:cubicBezTo>
                      <a:cubicBezTo>
                        <a:pt x="62" y="30"/>
                        <a:pt x="59" y="32"/>
                        <a:pt x="58" y="31"/>
                      </a:cubicBezTo>
                      <a:cubicBezTo>
                        <a:pt x="57" y="31"/>
                        <a:pt x="57" y="29"/>
                        <a:pt x="57" y="28"/>
                      </a:cubicBezTo>
                      <a:cubicBezTo>
                        <a:pt x="57" y="24"/>
                        <a:pt x="55" y="20"/>
                        <a:pt x="57" y="18"/>
                      </a:cubicBezTo>
                      <a:cubicBezTo>
                        <a:pt x="58" y="16"/>
                        <a:pt x="60" y="20"/>
                        <a:pt x="62" y="21"/>
                      </a:cubicBezTo>
                      <a:cubicBezTo>
                        <a:pt x="65" y="22"/>
                        <a:pt x="68" y="25"/>
                        <a:pt x="71" y="25"/>
                      </a:cubicBezTo>
                      <a:cubicBezTo>
                        <a:pt x="72" y="25"/>
                        <a:pt x="72" y="23"/>
                        <a:pt x="71" y="22"/>
                      </a:cubicBezTo>
                      <a:cubicBezTo>
                        <a:pt x="68" y="20"/>
                        <a:pt x="64" y="20"/>
                        <a:pt x="61" y="17"/>
                      </a:cubicBezTo>
                      <a:cubicBezTo>
                        <a:pt x="60" y="16"/>
                        <a:pt x="64" y="16"/>
                        <a:pt x="65" y="16"/>
                      </a:cubicBezTo>
                      <a:cubicBezTo>
                        <a:pt x="68" y="16"/>
                        <a:pt x="71" y="19"/>
                        <a:pt x="73" y="17"/>
                      </a:cubicBezTo>
                      <a:cubicBezTo>
                        <a:pt x="75" y="15"/>
                        <a:pt x="69" y="16"/>
                        <a:pt x="67" y="14"/>
                      </a:cubicBezTo>
                      <a:cubicBezTo>
                        <a:pt x="66" y="13"/>
                        <a:pt x="65" y="11"/>
                        <a:pt x="66" y="10"/>
                      </a:cubicBezTo>
                      <a:cubicBezTo>
                        <a:pt x="68" y="9"/>
                        <a:pt x="69" y="12"/>
                        <a:pt x="71" y="12"/>
                      </a:cubicBezTo>
                      <a:cubicBezTo>
                        <a:pt x="72" y="11"/>
                        <a:pt x="73" y="8"/>
                        <a:pt x="74" y="8"/>
                      </a:cubicBezTo>
                      <a:cubicBezTo>
                        <a:pt x="76" y="7"/>
                        <a:pt x="78" y="9"/>
                        <a:pt x="80" y="9"/>
                      </a:cubicBezTo>
                      <a:cubicBezTo>
                        <a:pt x="81" y="8"/>
                        <a:pt x="79" y="6"/>
                        <a:pt x="80" y="6"/>
                      </a:cubicBezTo>
                      <a:cubicBezTo>
                        <a:pt x="85" y="4"/>
                        <a:pt x="89" y="2"/>
                        <a:pt x="94" y="2"/>
                      </a:cubicBezTo>
                      <a:cubicBezTo>
                        <a:pt x="99" y="1"/>
                        <a:pt x="104" y="1"/>
                        <a:pt x="108" y="3"/>
                      </a:cubicBezTo>
                      <a:cubicBezTo>
                        <a:pt x="109" y="3"/>
                        <a:pt x="109" y="6"/>
                        <a:pt x="109" y="7"/>
                      </a:cubicBezTo>
                      <a:cubicBezTo>
                        <a:pt x="109" y="9"/>
                        <a:pt x="107" y="11"/>
                        <a:pt x="108" y="13"/>
                      </a:cubicBezTo>
                      <a:cubicBezTo>
                        <a:pt x="109" y="15"/>
                        <a:pt x="112" y="14"/>
                        <a:pt x="113" y="16"/>
                      </a:cubicBezTo>
                      <a:cubicBezTo>
                        <a:pt x="114" y="17"/>
                        <a:pt x="112" y="19"/>
                        <a:pt x="112" y="21"/>
                      </a:cubicBezTo>
                      <a:cubicBezTo>
                        <a:pt x="112" y="23"/>
                        <a:pt x="114" y="24"/>
                        <a:pt x="113" y="25"/>
                      </a:cubicBezTo>
                      <a:cubicBezTo>
                        <a:pt x="110" y="29"/>
                        <a:pt x="104" y="30"/>
                        <a:pt x="101" y="34"/>
                      </a:cubicBezTo>
                      <a:cubicBezTo>
                        <a:pt x="100" y="35"/>
                        <a:pt x="106" y="32"/>
                        <a:pt x="107" y="34"/>
                      </a:cubicBezTo>
                      <a:cubicBezTo>
                        <a:pt x="108" y="36"/>
                        <a:pt x="104" y="38"/>
                        <a:pt x="103" y="40"/>
                      </a:cubicBezTo>
                      <a:cubicBezTo>
                        <a:pt x="103" y="41"/>
                        <a:pt x="103" y="44"/>
                        <a:pt x="105" y="44"/>
                      </a:cubicBezTo>
                      <a:cubicBezTo>
                        <a:pt x="107" y="43"/>
                        <a:pt x="108" y="40"/>
                        <a:pt x="110" y="38"/>
                      </a:cubicBezTo>
                      <a:cubicBezTo>
                        <a:pt x="111" y="37"/>
                        <a:pt x="111" y="36"/>
                        <a:pt x="113" y="35"/>
                      </a:cubicBezTo>
                      <a:cubicBezTo>
                        <a:pt x="114" y="35"/>
                        <a:pt x="115" y="37"/>
                        <a:pt x="116" y="36"/>
                      </a:cubicBezTo>
                      <a:cubicBezTo>
                        <a:pt x="117" y="35"/>
                        <a:pt x="115" y="32"/>
                        <a:pt x="116" y="32"/>
                      </a:cubicBezTo>
                      <a:cubicBezTo>
                        <a:pt x="118" y="32"/>
                        <a:pt x="118" y="35"/>
                        <a:pt x="120" y="36"/>
                      </a:cubicBezTo>
                      <a:cubicBezTo>
                        <a:pt x="122" y="37"/>
                        <a:pt x="125" y="33"/>
                        <a:pt x="125" y="35"/>
                      </a:cubicBezTo>
                      <a:cubicBezTo>
                        <a:pt x="126" y="37"/>
                        <a:pt x="122" y="40"/>
                        <a:pt x="123" y="43"/>
                      </a:cubicBezTo>
                      <a:cubicBezTo>
                        <a:pt x="124" y="45"/>
                        <a:pt x="127" y="44"/>
                        <a:pt x="128" y="43"/>
                      </a:cubicBezTo>
                      <a:cubicBezTo>
                        <a:pt x="129" y="42"/>
                        <a:pt x="125" y="39"/>
                        <a:pt x="127" y="38"/>
                      </a:cubicBezTo>
                      <a:cubicBezTo>
                        <a:pt x="128" y="37"/>
                        <a:pt x="130" y="40"/>
                        <a:pt x="132" y="41"/>
                      </a:cubicBezTo>
                      <a:cubicBezTo>
                        <a:pt x="133" y="42"/>
                        <a:pt x="134" y="45"/>
                        <a:pt x="134" y="44"/>
                      </a:cubicBezTo>
                      <a:cubicBezTo>
                        <a:pt x="134" y="42"/>
                        <a:pt x="133" y="40"/>
                        <a:pt x="132" y="38"/>
                      </a:cubicBezTo>
                      <a:cubicBezTo>
                        <a:pt x="131" y="36"/>
                        <a:pt x="128" y="35"/>
                        <a:pt x="129" y="34"/>
                      </a:cubicBezTo>
                      <a:cubicBezTo>
                        <a:pt x="131" y="33"/>
                        <a:pt x="133" y="36"/>
                        <a:pt x="135" y="36"/>
                      </a:cubicBezTo>
                      <a:cubicBezTo>
                        <a:pt x="137" y="37"/>
                        <a:pt x="140" y="38"/>
                        <a:pt x="143" y="37"/>
                      </a:cubicBezTo>
                      <a:cubicBezTo>
                        <a:pt x="144" y="37"/>
                        <a:pt x="141" y="36"/>
                        <a:pt x="140" y="35"/>
                      </a:cubicBezTo>
                      <a:cubicBezTo>
                        <a:pt x="137" y="34"/>
                        <a:pt x="133" y="35"/>
                        <a:pt x="132" y="32"/>
                      </a:cubicBezTo>
                      <a:cubicBezTo>
                        <a:pt x="132" y="30"/>
                        <a:pt x="136" y="28"/>
                        <a:pt x="138" y="27"/>
                      </a:cubicBezTo>
                      <a:cubicBezTo>
                        <a:pt x="140" y="26"/>
                        <a:pt x="143" y="24"/>
                        <a:pt x="145" y="25"/>
                      </a:cubicBezTo>
                      <a:cubicBezTo>
                        <a:pt x="150" y="25"/>
                        <a:pt x="155" y="27"/>
                        <a:pt x="159" y="29"/>
                      </a:cubicBezTo>
                      <a:cubicBezTo>
                        <a:pt x="160" y="29"/>
                        <a:pt x="161" y="32"/>
                        <a:pt x="162" y="31"/>
                      </a:cubicBezTo>
                      <a:cubicBezTo>
                        <a:pt x="163" y="31"/>
                        <a:pt x="162" y="27"/>
                        <a:pt x="163" y="28"/>
                      </a:cubicBezTo>
                      <a:cubicBezTo>
                        <a:pt x="167" y="29"/>
                        <a:pt x="170" y="31"/>
                        <a:pt x="171" y="35"/>
                      </a:cubicBezTo>
                      <a:cubicBezTo>
                        <a:pt x="172" y="37"/>
                        <a:pt x="168" y="38"/>
                        <a:pt x="166" y="39"/>
                      </a:cubicBezTo>
                      <a:cubicBezTo>
                        <a:pt x="164" y="41"/>
                        <a:pt x="162" y="42"/>
                        <a:pt x="161" y="44"/>
                      </a:cubicBezTo>
                      <a:cubicBezTo>
                        <a:pt x="161" y="45"/>
                        <a:pt x="162" y="46"/>
                        <a:pt x="162" y="46"/>
                      </a:cubicBezTo>
                      <a:cubicBezTo>
                        <a:pt x="164" y="44"/>
                        <a:pt x="165" y="41"/>
                        <a:pt x="168" y="40"/>
                      </a:cubicBezTo>
                      <a:cubicBezTo>
                        <a:pt x="171" y="39"/>
                        <a:pt x="175" y="37"/>
                        <a:pt x="177" y="40"/>
                      </a:cubicBezTo>
                      <a:cubicBezTo>
                        <a:pt x="179" y="42"/>
                        <a:pt x="175" y="44"/>
                        <a:pt x="173" y="46"/>
                      </a:cubicBezTo>
                      <a:cubicBezTo>
                        <a:pt x="171" y="47"/>
                        <a:pt x="168" y="47"/>
                        <a:pt x="168" y="48"/>
                      </a:cubicBezTo>
                      <a:cubicBezTo>
                        <a:pt x="167" y="50"/>
                        <a:pt x="172" y="48"/>
                        <a:pt x="172" y="49"/>
                      </a:cubicBezTo>
                      <a:cubicBezTo>
                        <a:pt x="172" y="51"/>
                        <a:pt x="169" y="53"/>
                        <a:pt x="169" y="55"/>
                      </a:cubicBezTo>
                      <a:cubicBezTo>
                        <a:pt x="169" y="56"/>
                        <a:pt x="171" y="56"/>
                        <a:pt x="172" y="56"/>
                      </a:cubicBezTo>
                      <a:cubicBezTo>
                        <a:pt x="174" y="54"/>
                        <a:pt x="174" y="51"/>
                        <a:pt x="176" y="49"/>
                      </a:cubicBezTo>
                      <a:cubicBezTo>
                        <a:pt x="178" y="47"/>
                        <a:pt x="181" y="43"/>
                        <a:pt x="181" y="45"/>
                      </a:cubicBezTo>
                      <a:cubicBezTo>
                        <a:pt x="182" y="48"/>
                        <a:pt x="178" y="50"/>
                        <a:pt x="177" y="53"/>
                      </a:cubicBezTo>
                      <a:cubicBezTo>
                        <a:pt x="176" y="54"/>
                        <a:pt x="175" y="58"/>
                        <a:pt x="176" y="58"/>
                      </a:cubicBezTo>
                      <a:cubicBezTo>
                        <a:pt x="179" y="56"/>
                        <a:pt x="179" y="48"/>
                        <a:pt x="182" y="50"/>
                      </a:cubicBezTo>
                      <a:cubicBezTo>
                        <a:pt x="185" y="51"/>
                        <a:pt x="179" y="56"/>
                        <a:pt x="180" y="59"/>
                      </a:cubicBezTo>
                      <a:cubicBezTo>
                        <a:pt x="182" y="61"/>
                        <a:pt x="183" y="53"/>
                        <a:pt x="185" y="54"/>
                      </a:cubicBezTo>
                      <a:cubicBezTo>
                        <a:pt x="187" y="56"/>
                        <a:pt x="181" y="63"/>
                        <a:pt x="184" y="62"/>
                      </a:cubicBezTo>
                      <a:cubicBezTo>
                        <a:pt x="188" y="62"/>
                        <a:pt x="189" y="57"/>
                        <a:pt x="190" y="54"/>
                      </a:cubicBezTo>
                      <a:cubicBezTo>
                        <a:pt x="192" y="52"/>
                        <a:pt x="192" y="48"/>
                        <a:pt x="194" y="47"/>
                      </a:cubicBezTo>
                      <a:cubicBezTo>
                        <a:pt x="196" y="46"/>
                        <a:pt x="200" y="47"/>
                        <a:pt x="202" y="49"/>
                      </a:cubicBezTo>
                      <a:cubicBezTo>
                        <a:pt x="203" y="50"/>
                        <a:pt x="199" y="54"/>
                        <a:pt x="201" y="54"/>
                      </a:cubicBezTo>
                      <a:cubicBezTo>
                        <a:pt x="202" y="55"/>
                        <a:pt x="202" y="50"/>
                        <a:pt x="204" y="50"/>
                      </a:cubicBezTo>
                      <a:cubicBezTo>
                        <a:pt x="207" y="50"/>
                        <a:pt x="209" y="53"/>
                        <a:pt x="210" y="55"/>
                      </a:cubicBezTo>
                      <a:cubicBezTo>
                        <a:pt x="211" y="55"/>
                        <a:pt x="211" y="57"/>
                        <a:pt x="210" y="58"/>
                      </a:cubicBezTo>
                      <a:cubicBezTo>
                        <a:pt x="209" y="59"/>
                        <a:pt x="207" y="60"/>
                        <a:pt x="205" y="61"/>
                      </a:cubicBezTo>
                      <a:cubicBezTo>
                        <a:pt x="203" y="62"/>
                        <a:pt x="200" y="60"/>
                        <a:pt x="198" y="61"/>
                      </a:cubicBezTo>
                      <a:cubicBezTo>
                        <a:pt x="196" y="62"/>
                        <a:pt x="196" y="65"/>
                        <a:pt x="195" y="67"/>
                      </a:cubicBezTo>
                      <a:cubicBezTo>
                        <a:pt x="194" y="69"/>
                        <a:pt x="191" y="72"/>
                        <a:pt x="193" y="73"/>
                      </a:cubicBezTo>
                      <a:cubicBezTo>
                        <a:pt x="195" y="74"/>
                        <a:pt x="197" y="70"/>
                        <a:pt x="199" y="69"/>
                      </a:cubicBezTo>
                      <a:cubicBezTo>
                        <a:pt x="201" y="67"/>
                        <a:pt x="204" y="66"/>
                        <a:pt x="206" y="67"/>
                      </a:cubicBezTo>
                      <a:cubicBezTo>
                        <a:pt x="208" y="67"/>
                        <a:pt x="203" y="70"/>
                        <a:pt x="204" y="69"/>
                      </a:cubicBezTo>
                      <a:cubicBezTo>
                        <a:pt x="206" y="68"/>
                        <a:pt x="208" y="67"/>
                        <a:pt x="210" y="65"/>
                      </a:cubicBezTo>
                      <a:cubicBezTo>
                        <a:pt x="211" y="64"/>
                        <a:pt x="212" y="61"/>
                        <a:pt x="213" y="61"/>
                      </a:cubicBezTo>
                      <a:cubicBezTo>
                        <a:pt x="215" y="62"/>
                        <a:pt x="215" y="65"/>
                        <a:pt x="214" y="67"/>
                      </a:cubicBezTo>
                      <a:cubicBezTo>
                        <a:pt x="213" y="69"/>
                        <a:pt x="210" y="71"/>
                        <a:pt x="207" y="72"/>
                      </a:cubicBezTo>
                      <a:cubicBezTo>
                        <a:pt x="205" y="73"/>
                        <a:pt x="202" y="73"/>
                        <a:pt x="200" y="74"/>
                      </a:cubicBezTo>
                      <a:cubicBezTo>
                        <a:pt x="198" y="75"/>
                        <a:pt x="197" y="77"/>
                        <a:pt x="196" y="79"/>
                      </a:cubicBezTo>
                      <a:cubicBezTo>
                        <a:pt x="196" y="80"/>
                        <a:pt x="198" y="80"/>
                        <a:pt x="199" y="80"/>
                      </a:cubicBezTo>
                      <a:cubicBezTo>
                        <a:pt x="200" y="79"/>
                        <a:pt x="200" y="76"/>
                        <a:pt x="202" y="75"/>
                      </a:cubicBezTo>
                      <a:cubicBezTo>
                        <a:pt x="203" y="74"/>
                        <a:pt x="205" y="75"/>
                        <a:pt x="205" y="76"/>
                      </a:cubicBezTo>
                      <a:cubicBezTo>
                        <a:pt x="206" y="78"/>
                        <a:pt x="203" y="80"/>
                        <a:pt x="203" y="82"/>
                      </a:cubicBezTo>
                      <a:cubicBezTo>
                        <a:pt x="203" y="83"/>
                        <a:pt x="205" y="82"/>
                        <a:pt x="206" y="81"/>
                      </a:cubicBezTo>
                      <a:cubicBezTo>
                        <a:pt x="207" y="79"/>
                        <a:pt x="207" y="75"/>
                        <a:pt x="209" y="73"/>
                      </a:cubicBezTo>
                      <a:cubicBezTo>
                        <a:pt x="212" y="70"/>
                        <a:pt x="216" y="68"/>
                        <a:pt x="220" y="67"/>
                      </a:cubicBezTo>
                      <a:cubicBezTo>
                        <a:pt x="221" y="66"/>
                        <a:pt x="221" y="69"/>
                        <a:pt x="220" y="70"/>
                      </a:cubicBezTo>
                      <a:cubicBezTo>
                        <a:pt x="218" y="72"/>
                        <a:pt x="214" y="73"/>
                        <a:pt x="212" y="75"/>
                      </a:cubicBezTo>
                      <a:cubicBezTo>
                        <a:pt x="211" y="76"/>
                        <a:pt x="212" y="78"/>
                        <a:pt x="213" y="77"/>
                      </a:cubicBezTo>
                      <a:cubicBezTo>
                        <a:pt x="218" y="75"/>
                        <a:pt x="222" y="71"/>
                        <a:pt x="227" y="69"/>
                      </a:cubicBezTo>
                      <a:cubicBezTo>
                        <a:pt x="228" y="69"/>
                        <a:pt x="228" y="71"/>
                        <a:pt x="229" y="72"/>
                      </a:cubicBezTo>
                      <a:cubicBezTo>
                        <a:pt x="231" y="73"/>
                        <a:pt x="235" y="73"/>
                        <a:pt x="235" y="75"/>
                      </a:cubicBezTo>
                      <a:cubicBezTo>
                        <a:pt x="236" y="77"/>
                        <a:pt x="232" y="78"/>
                        <a:pt x="230" y="79"/>
                      </a:cubicBezTo>
                      <a:cubicBezTo>
                        <a:pt x="228" y="80"/>
                        <a:pt x="225" y="79"/>
                        <a:pt x="222" y="80"/>
                      </a:cubicBezTo>
                      <a:cubicBezTo>
                        <a:pt x="220" y="81"/>
                        <a:pt x="218" y="83"/>
                        <a:pt x="216" y="85"/>
                      </a:cubicBezTo>
                      <a:cubicBezTo>
                        <a:pt x="215" y="85"/>
                        <a:pt x="215" y="87"/>
                        <a:pt x="216" y="87"/>
                      </a:cubicBezTo>
                      <a:cubicBezTo>
                        <a:pt x="220" y="86"/>
                        <a:pt x="222" y="84"/>
                        <a:pt x="226" y="83"/>
                      </a:cubicBezTo>
                      <a:cubicBezTo>
                        <a:pt x="227" y="82"/>
                        <a:pt x="231" y="80"/>
                        <a:pt x="231" y="81"/>
                      </a:cubicBezTo>
                      <a:cubicBezTo>
                        <a:pt x="230" y="84"/>
                        <a:pt x="227" y="85"/>
                        <a:pt x="224" y="87"/>
                      </a:cubicBezTo>
                      <a:cubicBezTo>
                        <a:pt x="223" y="88"/>
                        <a:pt x="221" y="88"/>
                        <a:pt x="220" y="89"/>
                      </a:cubicBezTo>
                      <a:cubicBezTo>
                        <a:pt x="219" y="89"/>
                        <a:pt x="220" y="91"/>
                        <a:pt x="220" y="91"/>
                      </a:cubicBezTo>
                      <a:cubicBezTo>
                        <a:pt x="224" y="90"/>
                        <a:pt x="227" y="88"/>
                        <a:pt x="230" y="86"/>
                      </a:cubicBezTo>
                      <a:cubicBezTo>
                        <a:pt x="233" y="85"/>
                        <a:pt x="235" y="82"/>
                        <a:pt x="238" y="80"/>
                      </a:cubicBezTo>
                      <a:cubicBezTo>
                        <a:pt x="239" y="80"/>
                        <a:pt x="240" y="81"/>
                        <a:pt x="241" y="81"/>
                      </a:cubicBezTo>
                      <a:cubicBezTo>
                        <a:pt x="243" y="83"/>
                        <a:pt x="246" y="85"/>
                        <a:pt x="248" y="87"/>
                      </a:cubicBezTo>
                      <a:cubicBezTo>
                        <a:pt x="249" y="88"/>
                        <a:pt x="250" y="91"/>
                        <a:pt x="248" y="91"/>
                      </a:cubicBezTo>
                      <a:cubicBezTo>
                        <a:pt x="244" y="92"/>
                        <a:pt x="240" y="90"/>
                        <a:pt x="235" y="91"/>
                      </a:cubicBezTo>
                      <a:cubicBezTo>
                        <a:pt x="232" y="91"/>
                        <a:pt x="229" y="92"/>
                        <a:pt x="226" y="94"/>
                      </a:cubicBezTo>
                      <a:cubicBezTo>
                        <a:pt x="225" y="95"/>
                        <a:pt x="229" y="94"/>
                        <a:pt x="230" y="95"/>
                      </a:cubicBezTo>
                      <a:cubicBezTo>
                        <a:pt x="233" y="95"/>
                        <a:pt x="236" y="97"/>
                        <a:pt x="239" y="97"/>
                      </a:cubicBezTo>
                      <a:cubicBezTo>
                        <a:pt x="243" y="98"/>
                        <a:pt x="247" y="97"/>
                        <a:pt x="250" y="98"/>
                      </a:cubicBezTo>
                      <a:cubicBezTo>
                        <a:pt x="252" y="99"/>
                        <a:pt x="253" y="100"/>
                        <a:pt x="253" y="101"/>
                      </a:cubicBezTo>
                      <a:cubicBezTo>
                        <a:pt x="253" y="102"/>
                        <a:pt x="251" y="103"/>
                        <a:pt x="251" y="103"/>
                      </a:cubicBezTo>
                      <a:cubicBezTo>
                        <a:pt x="248" y="103"/>
                        <a:pt x="245" y="103"/>
                        <a:pt x="243" y="103"/>
                      </a:cubicBezTo>
                      <a:cubicBezTo>
                        <a:pt x="240" y="102"/>
                        <a:pt x="237" y="100"/>
                        <a:pt x="233" y="100"/>
                      </a:cubicBezTo>
                      <a:cubicBezTo>
                        <a:pt x="231" y="100"/>
                        <a:pt x="228" y="101"/>
                        <a:pt x="226" y="102"/>
                      </a:cubicBezTo>
                      <a:cubicBezTo>
                        <a:pt x="225" y="103"/>
                        <a:pt x="224" y="106"/>
                        <a:pt x="226" y="106"/>
                      </a:cubicBezTo>
                      <a:cubicBezTo>
                        <a:pt x="228" y="107"/>
                        <a:pt x="231" y="104"/>
                        <a:pt x="234" y="104"/>
                      </a:cubicBezTo>
                      <a:cubicBezTo>
                        <a:pt x="235" y="104"/>
                        <a:pt x="238" y="104"/>
                        <a:pt x="238" y="105"/>
                      </a:cubicBezTo>
                      <a:cubicBezTo>
                        <a:pt x="239" y="107"/>
                        <a:pt x="236" y="107"/>
                        <a:pt x="235" y="108"/>
                      </a:cubicBezTo>
                      <a:cubicBezTo>
                        <a:pt x="233" y="108"/>
                        <a:pt x="230" y="106"/>
                        <a:pt x="230" y="108"/>
                      </a:cubicBezTo>
                      <a:cubicBezTo>
                        <a:pt x="231" y="110"/>
                        <a:pt x="238" y="110"/>
                        <a:pt x="236" y="111"/>
                      </a:cubicBezTo>
                      <a:cubicBezTo>
                        <a:pt x="233" y="113"/>
                        <a:pt x="228" y="110"/>
                        <a:pt x="224" y="111"/>
                      </a:cubicBezTo>
                      <a:cubicBezTo>
                        <a:pt x="223" y="112"/>
                        <a:pt x="223" y="114"/>
                        <a:pt x="224" y="114"/>
                      </a:cubicBezTo>
                      <a:cubicBezTo>
                        <a:pt x="227" y="115"/>
                        <a:pt x="231" y="112"/>
                        <a:pt x="233" y="114"/>
                      </a:cubicBezTo>
                      <a:cubicBezTo>
                        <a:pt x="235" y="116"/>
                        <a:pt x="224" y="116"/>
                        <a:pt x="226" y="117"/>
                      </a:cubicBezTo>
                      <a:cubicBezTo>
                        <a:pt x="232" y="119"/>
                        <a:pt x="239" y="116"/>
                        <a:pt x="245" y="118"/>
                      </a:cubicBezTo>
                      <a:cubicBezTo>
                        <a:pt x="249" y="119"/>
                        <a:pt x="236" y="117"/>
                        <a:pt x="235" y="120"/>
                      </a:cubicBezTo>
                      <a:cubicBezTo>
                        <a:pt x="234" y="122"/>
                        <a:pt x="242" y="119"/>
                        <a:pt x="244" y="121"/>
                      </a:cubicBezTo>
                      <a:cubicBezTo>
                        <a:pt x="245" y="123"/>
                        <a:pt x="238" y="123"/>
                        <a:pt x="238" y="126"/>
                      </a:cubicBezTo>
                      <a:cubicBezTo>
                        <a:pt x="238" y="128"/>
                        <a:pt x="242" y="123"/>
                        <a:pt x="244" y="123"/>
                      </a:cubicBezTo>
                      <a:cubicBezTo>
                        <a:pt x="245" y="124"/>
                        <a:pt x="242" y="127"/>
                        <a:pt x="244" y="127"/>
                      </a:cubicBezTo>
                      <a:cubicBezTo>
                        <a:pt x="246" y="128"/>
                        <a:pt x="249" y="122"/>
                        <a:pt x="251" y="124"/>
                      </a:cubicBezTo>
                      <a:cubicBezTo>
                        <a:pt x="253" y="126"/>
                        <a:pt x="247" y="129"/>
                        <a:pt x="249" y="132"/>
                      </a:cubicBezTo>
                      <a:cubicBezTo>
                        <a:pt x="250" y="133"/>
                        <a:pt x="252" y="127"/>
                        <a:pt x="253" y="128"/>
                      </a:cubicBezTo>
                      <a:cubicBezTo>
                        <a:pt x="255" y="130"/>
                        <a:pt x="251" y="136"/>
                        <a:pt x="253" y="135"/>
                      </a:cubicBezTo>
                      <a:cubicBezTo>
                        <a:pt x="256" y="135"/>
                        <a:pt x="255" y="127"/>
                        <a:pt x="258" y="128"/>
                      </a:cubicBezTo>
                      <a:cubicBezTo>
                        <a:pt x="261" y="128"/>
                        <a:pt x="256" y="137"/>
                        <a:pt x="258" y="136"/>
                      </a:cubicBezTo>
                      <a:cubicBezTo>
                        <a:pt x="262" y="136"/>
                        <a:pt x="260" y="130"/>
                        <a:pt x="262" y="127"/>
                      </a:cubicBezTo>
                      <a:cubicBezTo>
                        <a:pt x="263" y="126"/>
                        <a:pt x="266" y="127"/>
                        <a:pt x="266" y="128"/>
                      </a:cubicBezTo>
                      <a:cubicBezTo>
                        <a:pt x="267" y="131"/>
                        <a:pt x="262" y="132"/>
                        <a:pt x="263" y="134"/>
                      </a:cubicBezTo>
                      <a:cubicBezTo>
                        <a:pt x="264" y="137"/>
                        <a:pt x="269" y="135"/>
                        <a:pt x="271" y="137"/>
                      </a:cubicBezTo>
                      <a:cubicBezTo>
                        <a:pt x="272" y="137"/>
                        <a:pt x="272" y="139"/>
                        <a:pt x="271" y="140"/>
                      </a:cubicBezTo>
                      <a:cubicBezTo>
                        <a:pt x="270" y="141"/>
                        <a:pt x="266" y="139"/>
                        <a:pt x="265" y="141"/>
                      </a:cubicBezTo>
                      <a:cubicBezTo>
                        <a:pt x="264" y="143"/>
                        <a:pt x="267" y="145"/>
                        <a:pt x="268" y="145"/>
                      </a:cubicBezTo>
                      <a:cubicBezTo>
                        <a:pt x="271" y="146"/>
                        <a:pt x="273" y="142"/>
                        <a:pt x="276" y="142"/>
                      </a:cubicBezTo>
                      <a:cubicBezTo>
                        <a:pt x="277" y="142"/>
                        <a:pt x="278" y="144"/>
                        <a:pt x="279" y="144"/>
                      </a:cubicBezTo>
                      <a:cubicBezTo>
                        <a:pt x="281" y="144"/>
                        <a:pt x="283" y="140"/>
                        <a:pt x="284" y="142"/>
                      </a:cubicBezTo>
                      <a:cubicBezTo>
                        <a:pt x="284" y="144"/>
                        <a:pt x="281" y="146"/>
                        <a:pt x="280" y="148"/>
                      </a:cubicBezTo>
                      <a:cubicBezTo>
                        <a:pt x="279" y="150"/>
                        <a:pt x="276" y="151"/>
                        <a:pt x="276" y="153"/>
                      </a:cubicBezTo>
                      <a:cubicBezTo>
                        <a:pt x="276" y="154"/>
                        <a:pt x="278" y="154"/>
                        <a:pt x="279" y="154"/>
                      </a:cubicBezTo>
                      <a:cubicBezTo>
                        <a:pt x="280" y="153"/>
                        <a:pt x="280" y="149"/>
                        <a:pt x="282" y="150"/>
                      </a:cubicBezTo>
                      <a:cubicBezTo>
                        <a:pt x="284" y="150"/>
                        <a:pt x="282" y="154"/>
                        <a:pt x="283" y="155"/>
                      </a:cubicBezTo>
                      <a:cubicBezTo>
                        <a:pt x="285" y="155"/>
                        <a:pt x="284" y="150"/>
                        <a:pt x="286" y="150"/>
                      </a:cubicBezTo>
                      <a:cubicBezTo>
                        <a:pt x="287" y="150"/>
                        <a:pt x="288" y="154"/>
                        <a:pt x="289" y="153"/>
                      </a:cubicBezTo>
                      <a:cubicBezTo>
                        <a:pt x="291" y="153"/>
                        <a:pt x="289" y="149"/>
                        <a:pt x="290" y="149"/>
                      </a:cubicBezTo>
                      <a:cubicBezTo>
                        <a:pt x="292" y="148"/>
                        <a:pt x="295" y="150"/>
                        <a:pt x="297" y="151"/>
                      </a:cubicBezTo>
                      <a:cubicBezTo>
                        <a:pt x="298" y="152"/>
                        <a:pt x="301" y="154"/>
                        <a:pt x="300" y="156"/>
                      </a:cubicBezTo>
                      <a:cubicBezTo>
                        <a:pt x="298" y="158"/>
                        <a:pt x="292" y="155"/>
                        <a:pt x="292" y="158"/>
                      </a:cubicBezTo>
                      <a:cubicBezTo>
                        <a:pt x="292" y="160"/>
                        <a:pt x="299" y="159"/>
                        <a:pt x="299" y="162"/>
                      </a:cubicBezTo>
                      <a:cubicBezTo>
                        <a:pt x="299" y="164"/>
                        <a:pt x="295" y="163"/>
                        <a:pt x="292" y="163"/>
                      </a:cubicBezTo>
                      <a:cubicBezTo>
                        <a:pt x="290" y="163"/>
                        <a:pt x="288" y="162"/>
                        <a:pt x="286" y="163"/>
                      </a:cubicBezTo>
                      <a:cubicBezTo>
                        <a:pt x="285" y="163"/>
                        <a:pt x="282" y="164"/>
                        <a:pt x="283" y="165"/>
                      </a:cubicBezTo>
                      <a:cubicBezTo>
                        <a:pt x="284" y="167"/>
                        <a:pt x="288" y="166"/>
                        <a:pt x="290" y="167"/>
                      </a:cubicBezTo>
                      <a:cubicBezTo>
                        <a:pt x="291" y="168"/>
                        <a:pt x="288" y="169"/>
                        <a:pt x="287" y="169"/>
                      </a:cubicBezTo>
                      <a:cubicBezTo>
                        <a:pt x="285" y="169"/>
                        <a:pt x="280" y="167"/>
                        <a:pt x="280" y="169"/>
                      </a:cubicBezTo>
                      <a:cubicBezTo>
                        <a:pt x="281" y="172"/>
                        <a:pt x="288" y="172"/>
                        <a:pt x="288" y="176"/>
                      </a:cubicBezTo>
                      <a:cubicBezTo>
                        <a:pt x="288" y="178"/>
                        <a:pt x="283" y="174"/>
                        <a:pt x="281" y="175"/>
                      </a:cubicBezTo>
                      <a:cubicBezTo>
                        <a:pt x="280" y="175"/>
                        <a:pt x="282" y="177"/>
                        <a:pt x="282" y="177"/>
                      </a:cubicBezTo>
                      <a:cubicBezTo>
                        <a:pt x="280" y="178"/>
                        <a:pt x="277" y="178"/>
                        <a:pt x="275" y="177"/>
                      </a:cubicBezTo>
                      <a:cubicBezTo>
                        <a:pt x="274" y="177"/>
                        <a:pt x="275" y="172"/>
                        <a:pt x="274" y="173"/>
                      </a:cubicBezTo>
                      <a:cubicBezTo>
                        <a:pt x="272" y="175"/>
                        <a:pt x="272" y="179"/>
                        <a:pt x="272" y="181"/>
                      </a:cubicBezTo>
                      <a:cubicBezTo>
                        <a:pt x="272" y="184"/>
                        <a:pt x="274" y="189"/>
                        <a:pt x="271" y="191"/>
                      </a:cubicBezTo>
                      <a:cubicBezTo>
                        <a:pt x="270" y="193"/>
                        <a:pt x="268" y="190"/>
                        <a:pt x="266" y="188"/>
                      </a:cubicBezTo>
                      <a:cubicBezTo>
                        <a:pt x="265" y="187"/>
                        <a:pt x="264" y="184"/>
                        <a:pt x="263" y="184"/>
                      </a:cubicBezTo>
                      <a:cubicBezTo>
                        <a:pt x="261" y="183"/>
                        <a:pt x="261" y="187"/>
                        <a:pt x="260" y="187"/>
                      </a:cubicBezTo>
                      <a:cubicBezTo>
                        <a:pt x="258" y="187"/>
                        <a:pt x="258" y="185"/>
                        <a:pt x="257" y="183"/>
                      </a:cubicBezTo>
                      <a:cubicBezTo>
                        <a:pt x="257" y="182"/>
                        <a:pt x="258" y="181"/>
                        <a:pt x="257" y="180"/>
                      </a:cubicBezTo>
                      <a:cubicBezTo>
                        <a:pt x="257" y="179"/>
                        <a:pt x="255" y="179"/>
                        <a:pt x="255" y="177"/>
                      </a:cubicBezTo>
                      <a:cubicBezTo>
                        <a:pt x="254" y="175"/>
                        <a:pt x="254" y="173"/>
                        <a:pt x="255" y="172"/>
                      </a:cubicBezTo>
                      <a:cubicBezTo>
                        <a:pt x="256" y="169"/>
                        <a:pt x="260" y="170"/>
                        <a:pt x="261" y="168"/>
                      </a:cubicBezTo>
                      <a:cubicBezTo>
                        <a:pt x="262" y="167"/>
                        <a:pt x="263" y="163"/>
                        <a:pt x="262" y="163"/>
                      </a:cubicBezTo>
                      <a:cubicBezTo>
                        <a:pt x="258" y="164"/>
                        <a:pt x="256" y="167"/>
                        <a:pt x="253" y="169"/>
                      </a:cubicBezTo>
                      <a:cubicBezTo>
                        <a:pt x="252" y="169"/>
                        <a:pt x="250" y="171"/>
                        <a:pt x="250" y="170"/>
                      </a:cubicBezTo>
                      <a:cubicBezTo>
                        <a:pt x="249" y="168"/>
                        <a:pt x="251" y="166"/>
                        <a:pt x="250" y="165"/>
                      </a:cubicBezTo>
                      <a:cubicBezTo>
                        <a:pt x="249" y="164"/>
                        <a:pt x="246" y="166"/>
                        <a:pt x="244" y="165"/>
                      </a:cubicBezTo>
                      <a:cubicBezTo>
                        <a:pt x="243" y="165"/>
                        <a:pt x="241" y="164"/>
                        <a:pt x="240" y="162"/>
                      </a:cubicBezTo>
                      <a:cubicBezTo>
                        <a:pt x="239" y="161"/>
                        <a:pt x="241" y="158"/>
                        <a:pt x="240" y="157"/>
                      </a:cubicBezTo>
                      <a:cubicBezTo>
                        <a:pt x="237" y="156"/>
                        <a:pt x="233" y="156"/>
                        <a:pt x="231" y="158"/>
                      </a:cubicBezTo>
                      <a:cubicBezTo>
                        <a:pt x="230" y="160"/>
                        <a:pt x="235" y="161"/>
                        <a:pt x="235" y="164"/>
                      </a:cubicBezTo>
                      <a:cubicBezTo>
                        <a:pt x="235" y="165"/>
                        <a:pt x="233" y="165"/>
                        <a:pt x="231" y="164"/>
                      </a:cubicBezTo>
                      <a:cubicBezTo>
                        <a:pt x="230" y="163"/>
                        <a:pt x="229" y="160"/>
                        <a:pt x="228" y="161"/>
                      </a:cubicBezTo>
                      <a:cubicBezTo>
                        <a:pt x="226" y="162"/>
                        <a:pt x="228" y="164"/>
                        <a:pt x="228" y="166"/>
                      </a:cubicBezTo>
                      <a:cubicBezTo>
                        <a:pt x="229" y="168"/>
                        <a:pt x="234" y="169"/>
                        <a:pt x="233" y="171"/>
                      </a:cubicBezTo>
                      <a:cubicBezTo>
                        <a:pt x="232" y="173"/>
                        <a:pt x="227" y="173"/>
                        <a:pt x="225" y="172"/>
                      </a:cubicBezTo>
                      <a:cubicBezTo>
                        <a:pt x="223" y="170"/>
                        <a:pt x="224" y="166"/>
                        <a:pt x="221" y="165"/>
                      </a:cubicBezTo>
                      <a:cubicBezTo>
                        <a:pt x="220" y="165"/>
                        <a:pt x="220" y="168"/>
                        <a:pt x="221" y="170"/>
                      </a:cubicBezTo>
                      <a:cubicBezTo>
                        <a:pt x="221" y="172"/>
                        <a:pt x="222" y="176"/>
                        <a:pt x="224" y="177"/>
                      </a:cubicBezTo>
                      <a:cubicBezTo>
                        <a:pt x="226" y="178"/>
                        <a:pt x="229" y="176"/>
                        <a:pt x="231" y="177"/>
                      </a:cubicBezTo>
                      <a:cubicBezTo>
                        <a:pt x="233" y="180"/>
                        <a:pt x="232" y="184"/>
                        <a:pt x="233" y="187"/>
                      </a:cubicBezTo>
                      <a:cubicBezTo>
                        <a:pt x="233" y="190"/>
                        <a:pt x="231" y="193"/>
                        <a:pt x="233" y="195"/>
                      </a:cubicBezTo>
                      <a:cubicBezTo>
                        <a:pt x="234" y="196"/>
                        <a:pt x="235" y="191"/>
                        <a:pt x="237" y="191"/>
                      </a:cubicBezTo>
                      <a:cubicBezTo>
                        <a:pt x="239" y="191"/>
                        <a:pt x="241" y="193"/>
                        <a:pt x="243" y="194"/>
                      </a:cubicBezTo>
                      <a:cubicBezTo>
                        <a:pt x="244" y="195"/>
                        <a:pt x="247" y="194"/>
                        <a:pt x="248" y="195"/>
                      </a:cubicBezTo>
                      <a:cubicBezTo>
                        <a:pt x="249" y="197"/>
                        <a:pt x="246" y="200"/>
                        <a:pt x="247" y="202"/>
                      </a:cubicBezTo>
                      <a:cubicBezTo>
                        <a:pt x="248" y="203"/>
                        <a:pt x="250" y="201"/>
                        <a:pt x="251" y="202"/>
                      </a:cubicBezTo>
                      <a:cubicBezTo>
                        <a:pt x="252" y="203"/>
                        <a:pt x="251" y="205"/>
                        <a:pt x="251" y="206"/>
                      </a:cubicBezTo>
                      <a:cubicBezTo>
                        <a:pt x="251" y="208"/>
                        <a:pt x="252" y="210"/>
                        <a:pt x="253" y="212"/>
                      </a:cubicBezTo>
                      <a:cubicBezTo>
                        <a:pt x="255" y="216"/>
                        <a:pt x="258" y="218"/>
                        <a:pt x="259" y="222"/>
                      </a:cubicBezTo>
                      <a:cubicBezTo>
                        <a:pt x="259" y="224"/>
                        <a:pt x="256" y="224"/>
                        <a:pt x="254" y="223"/>
                      </a:cubicBezTo>
                      <a:cubicBezTo>
                        <a:pt x="252" y="222"/>
                        <a:pt x="250" y="217"/>
                        <a:pt x="249" y="219"/>
                      </a:cubicBezTo>
                      <a:cubicBezTo>
                        <a:pt x="248" y="224"/>
                        <a:pt x="252" y="228"/>
                        <a:pt x="252" y="233"/>
                      </a:cubicBezTo>
                      <a:cubicBezTo>
                        <a:pt x="251" y="234"/>
                        <a:pt x="248" y="231"/>
                        <a:pt x="247" y="232"/>
                      </a:cubicBezTo>
                      <a:cubicBezTo>
                        <a:pt x="246" y="233"/>
                        <a:pt x="249" y="236"/>
                        <a:pt x="248" y="23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6" name="Freeform 3554"/>
                <p:cNvSpPr>
                  <a:spLocks noChangeAspect="1"/>
                </p:cNvSpPr>
                <p:nvPr/>
              </p:nvSpPr>
              <p:spPr bwMode="auto">
                <a:xfrm>
                  <a:off x="2889250" y="2054225"/>
                  <a:ext cx="49213" cy="47625"/>
                </a:xfrm>
                <a:custGeom>
                  <a:avLst/>
                  <a:gdLst>
                    <a:gd name="T0" fmla="*/ 29 w 26"/>
                    <a:gd name="T1" fmla="*/ 2 h 25"/>
                    <a:gd name="T2" fmla="*/ 31 w 26"/>
                    <a:gd name="T3" fmla="*/ 5 h 25"/>
                    <a:gd name="T4" fmla="*/ 29 w 26"/>
                    <a:gd name="T5" fmla="*/ 20 h 25"/>
                    <a:gd name="T6" fmla="*/ 17 w 26"/>
                    <a:gd name="T7" fmla="*/ 29 h 25"/>
                    <a:gd name="T8" fmla="*/ 4 w 26"/>
                    <a:gd name="T9" fmla="*/ 28 h 25"/>
                    <a:gd name="T10" fmla="*/ 0 w 26"/>
                    <a:gd name="T11" fmla="*/ 23 h 25"/>
                    <a:gd name="T12" fmla="*/ 4 w 26"/>
                    <a:gd name="T13" fmla="*/ 11 h 25"/>
                    <a:gd name="T14" fmla="*/ 11 w 26"/>
                    <a:gd name="T15" fmla="*/ 2 h 25"/>
                    <a:gd name="T16" fmla="*/ 20 w 26"/>
                    <a:gd name="T17" fmla="*/ 0 h 25"/>
                    <a:gd name="T18" fmla="*/ 29 w 26"/>
                    <a:gd name="T19" fmla="*/ 2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6"/>
                    <a:gd name="T31" fmla="*/ 0 h 25"/>
                    <a:gd name="T32" fmla="*/ 26 w 26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6" h="25">
                      <a:moveTo>
                        <a:pt x="24" y="2"/>
                      </a:moveTo>
                      <a:cubicBezTo>
                        <a:pt x="25" y="2"/>
                        <a:pt x="26" y="3"/>
                        <a:pt x="26" y="4"/>
                      </a:cubicBezTo>
                      <a:cubicBezTo>
                        <a:pt x="25" y="9"/>
                        <a:pt x="26" y="14"/>
                        <a:pt x="24" y="17"/>
                      </a:cubicBezTo>
                      <a:cubicBezTo>
                        <a:pt x="22" y="21"/>
                        <a:pt x="18" y="23"/>
                        <a:pt x="14" y="24"/>
                      </a:cubicBezTo>
                      <a:cubicBezTo>
                        <a:pt x="11" y="25"/>
                        <a:pt x="6" y="24"/>
                        <a:pt x="3" y="23"/>
                      </a:cubicBezTo>
                      <a:cubicBezTo>
                        <a:pt x="1" y="23"/>
                        <a:pt x="0" y="21"/>
                        <a:pt x="0" y="19"/>
                      </a:cubicBezTo>
                      <a:cubicBezTo>
                        <a:pt x="0" y="16"/>
                        <a:pt x="1" y="12"/>
                        <a:pt x="3" y="9"/>
                      </a:cubicBezTo>
                      <a:cubicBezTo>
                        <a:pt x="4" y="7"/>
                        <a:pt x="6" y="4"/>
                        <a:pt x="9" y="2"/>
                      </a:cubicBezTo>
                      <a:cubicBezTo>
                        <a:pt x="11" y="1"/>
                        <a:pt x="14" y="0"/>
                        <a:pt x="17" y="0"/>
                      </a:cubicBezTo>
                      <a:cubicBezTo>
                        <a:pt x="19" y="0"/>
                        <a:pt x="22" y="1"/>
                        <a:pt x="2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7" name="Freeform 3555"/>
                <p:cNvSpPr>
                  <a:spLocks noChangeAspect="1"/>
                </p:cNvSpPr>
                <p:nvPr/>
              </p:nvSpPr>
              <p:spPr bwMode="auto">
                <a:xfrm>
                  <a:off x="2941638" y="2060575"/>
                  <a:ext cx="31750" cy="20638"/>
                </a:xfrm>
                <a:custGeom>
                  <a:avLst/>
                  <a:gdLst>
                    <a:gd name="T0" fmla="*/ 3 w 16"/>
                    <a:gd name="T1" fmla="*/ 2 h 11"/>
                    <a:gd name="T2" fmla="*/ 1 w 16"/>
                    <a:gd name="T3" fmla="*/ 5 h 11"/>
                    <a:gd name="T4" fmla="*/ 3 w 16"/>
                    <a:gd name="T5" fmla="*/ 12 h 11"/>
                    <a:gd name="T6" fmla="*/ 11 w 16"/>
                    <a:gd name="T7" fmla="*/ 11 h 11"/>
                    <a:gd name="T8" fmla="*/ 17 w 16"/>
                    <a:gd name="T9" fmla="*/ 12 h 11"/>
                    <a:gd name="T10" fmla="*/ 19 w 16"/>
                    <a:gd name="T11" fmla="*/ 5 h 11"/>
                    <a:gd name="T12" fmla="*/ 12 w 16"/>
                    <a:gd name="T13" fmla="*/ 2 h 11"/>
                    <a:gd name="T14" fmla="*/ 7 w 16"/>
                    <a:gd name="T15" fmla="*/ 0 h 11"/>
                    <a:gd name="T16" fmla="*/ 3 w 16"/>
                    <a:gd name="T17" fmla="*/ 2 h 1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1"/>
                    <a:gd name="T29" fmla="*/ 16 w 16"/>
                    <a:gd name="T30" fmla="*/ 11 h 1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1">
                      <a:moveTo>
                        <a:pt x="2" y="2"/>
                      </a:move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1" y="6"/>
                        <a:pt x="0" y="9"/>
                        <a:pt x="2" y="10"/>
                      </a:cubicBezTo>
                      <a:cubicBezTo>
                        <a:pt x="4" y="11"/>
                        <a:pt x="7" y="9"/>
                        <a:pt x="9" y="9"/>
                      </a:cubicBezTo>
                      <a:cubicBezTo>
                        <a:pt x="11" y="9"/>
                        <a:pt x="13" y="11"/>
                        <a:pt x="14" y="10"/>
                      </a:cubicBezTo>
                      <a:cubicBezTo>
                        <a:pt x="16" y="9"/>
                        <a:pt x="16" y="6"/>
                        <a:pt x="15" y="4"/>
                      </a:cubicBezTo>
                      <a:cubicBezTo>
                        <a:pt x="14" y="2"/>
                        <a:pt x="12" y="3"/>
                        <a:pt x="10" y="2"/>
                      </a:cubicBezTo>
                      <a:cubicBezTo>
                        <a:pt x="9" y="2"/>
                        <a:pt x="8" y="1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8" name="Freeform 3556"/>
                <p:cNvSpPr>
                  <a:spLocks noChangeAspect="1"/>
                </p:cNvSpPr>
                <p:nvPr/>
              </p:nvSpPr>
              <p:spPr bwMode="auto">
                <a:xfrm>
                  <a:off x="2938463" y="2039938"/>
                  <a:ext cx="9525" cy="17463"/>
                </a:xfrm>
                <a:custGeom>
                  <a:avLst/>
                  <a:gdLst>
                    <a:gd name="T0" fmla="*/ 1 w 5"/>
                    <a:gd name="T1" fmla="*/ 1 h 9"/>
                    <a:gd name="T2" fmla="*/ 0 w 5"/>
                    <a:gd name="T3" fmla="*/ 5 h 9"/>
                    <a:gd name="T4" fmla="*/ 2 w 5"/>
                    <a:gd name="T5" fmla="*/ 10 h 9"/>
                    <a:gd name="T6" fmla="*/ 5 w 5"/>
                    <a:gd name="T7" fmla="*/ 7 h 9"/>
                    <a:gd name="T8" fmla="*/ 5 w 5"/>
                    <a:gd name="T9" fmla="*/ 2 h 9"/>
                    <a:gd name="T10" fmla="*/ 1 w 5"/>
                    <a:gd name="T11" fmla="*/ 1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"/>
                    <a:gd name="T19" fmla="*/ 0 h 9"/>
                    <a:gd name="T20" fmla="*/ 5 w 5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" h="9">
                      <a:moveTo>
                        <a:pt x="1" y="1"/>
                      </a:move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0" y="5"/>
                        <a:pt x="1" y="8"/>
                        <a:pt x="2" y="8"/>
                      </a:cubicBezTo>
                      <a:cubicBezTo>
                        <a:pt x="3" y="9"/>
                        <a:pt x="4" y="7"/>
                        <a:pt x="4" y="6"/>
                      </a:cubicBezTo>
                      <a:cubicBezTo>
                        <a:pt x="5" y="4"/>
                        <a:pt x="4" y="3"/>
                        <a:pt x="4" y="2"/>
                      </a:cubicBezTo>
                      <a:cubicBezTo>
                        <a:pt x="3" y="1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9" name="Freeform 3557"/>
                <p:cNvSpPr>
                  <a:spLocks noChangeAspect="1"/>
                </p:cNvSpPr>
                <p:nvPr/>
              </p:nvSpPr>
              <p:spPr bwMode="auto">
                <a:xfrm>
                  <a:off x="2846388" y="2011363"/>
                  <a:ext cx="36513" cy="28575"/>
                </a:xfrm>
                <a:custGeom>
                  <a:avLst/>
                  <a:gdLst>
                    <a:gd name="T0" fmla="*/ 18 w 19"/>
                    <a:gd name="T1" fmla="*/ 0 h 15"/>
                    <a:gd name="T2" fmla="*/ 23 w 19"/>
                    <a:gd name="T3" fmla="*/ 2 h 15"/>
                    <a:gd name="T4" fmla="*/ 15 w 19"/>
                    <a:gd name="T5" fmla="*/ 8 h 15"/>
                    <a:gd name="T6" fmla="*/ 10 w 19"/>
                    <a:gd name="T7" fmla="*/ 16 h 15"/>
                    <a:gd name="T8" fmla="*/ 2 w 19"/>
                    <a:gd name="T9" fmla="*/ 17 h 15"/>
                    <a:gd name="T10" fmla="*/ 0 w 19"/>
                    <a:gd name="T11" fmla="*/ 13 h 15"/>
                    <a:gd name="T12" fmla="*/ 8 w 19"/>
                    <a:gd name="T13" fmla="*/ 7 h 15"/>
                    <a:gd name="T14" fmla="*/ 15 w 19"/>
                    <a:gd name="T15" fmla="*/ 2 h 15"/>
                    <a:gd name="T16" fmla="*/ 18 w 19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9"/>
                    <a:gd name="T28" fmla="*/ 0 h 15"/>
                    <a:gd name="T29" fmla="*/ 19 w 19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9" h="15">
                      <a:moveTo>
                        <a:pt x="15" y="0"/>
                      </a:moveTo>
                      <a:cubicBezTo>
                        <a:pt x="17" y="0"/>
                        <a:pt x="19" y="1"/>
                        <a:pt x="19" y="2"/>
                      </a:cubicBezTo>
                      <a:cubicBezTo>
                        <a:pt x="17" y="5"/>
                        <a:pt x="14" y="5"/>
                        <a:pt x="12" y="7"/>
                      </a:cubicBezTo>
                      <a:cubicBezTo>
                        <a:pt x="11" y="9"/>
                        <a:pt x="10" y="11"/>
                        <a:pt x="8" y="13"/>
                      </a:cubicBezTo>
                      <a:cubicBezTo>
                        <a:pt x="6" y="14"/>
                        <a:pt x="4" y="15"/>
                        <a:pt x="2" y="14"/>
                      </a:cubicBezTo>
                      <a:cubicBezTo>
                        <a:pt x="1" y="14"/>
                        <a:pt x="0" y="12"/>
                        <a:pt x="0" y="11"/>
                      </a:cubicBezTo>
                      <a:cubicBezTo>
                        <a:pt x="2" y="9"/>
                        <a:pt x="5" y="8"/>
                        <a:pt x="7" y="6"/>
                      </a:cubicBezTo>
                      <a:cubicBezTo>
                        <a:pt x="8" y="5"/>
                        <a:pt x="10" y="3"/>
                        <a:pt x="12" y="2"/>
                      </a:cubicBezTo>
                      <a:cubicBezTo>
                        <a:pt x="13" y="1"/>
                        <a:pt x="14" y="0"/>
                        <a:pt x="1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0" name="Freeform 3558"/>
                <p:cNvSpPr>
                  <a:spLocks noChangeAspect="1"/>
                </p:cNvSpPr>
                <p:nvPr/>
              </p:nvSpPr>
              <p:spPr bwMode="auto">
                <a:xfrm>
                  <a:off x="2868613" y="1997075"/>
                  <a:ext cx="25400" cy="12700"/>
                </a:xfrm>
                <a:custGeom>
                  <a:avLst/>
                  <a:gdLst>
                    <a:gd name="T0" fmla="*/ 1 w 14"/>
                    <a:gd name="T1" fmla="*/ 5 h 6"/>
                    <a:gd name="T2" fmla="*/ 11 w 14"/>
                    <a:gd name="T3" fmla="*/ 1 h 6"/>
                    <a:gd name="T4" fmla="*/ 16 w 14"/>
                    <a:gd name="T5" fmla="*/ 3 h 6"/>
                    <a:gd name="T6" fmla="*/ 9 w 14"/>
                    <a:gd name="T7" fmla="*/ 5 h 6"/>
                    <a:gd name="T8" fmla="*/ 1 w 14"/>
                    <a:gd name="T9" fmla="*/ 5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6"/>
                    <a:gd name="T17" fmla="*/ 14 w 1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6">
                      <a:moveTo>
                        <a:pt x="1" y="4"/>
                      </a:moveTo>
                      <a:cubicBezTo>
                        <a:pt x="3" y="1"/>
                        <a:pt x="7" y="1"/>
                        <a:pt x="10" y="1"/>
                      </a:cubicBezTo>
                      <a:cubicBezTo>
                        <a:pt x="12" y="0"/>
                        <a:pt x="14" y="1"/>
                        <a:pt x="14" y="2"/>
                      </a:cubicBezTo>
                      <a:cubicBezTo>
                        <a:pt x="13" y="4"/>
                        <a:pt x="10" y="4"/>
                        <a:pt x="8" y="4"/>
                      </a:cubicBezTo>
                      <a:cubicBezTo>
                        <a:pt x="6" y="4"/>
                        <a:pt x="0" y="6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1" name="Freeform 3559"/>
                <p:cNvSpPr>
                  <a:spLocks noChangeAspect="1"/>
                </p:cNvSpPr>
                <p:nvPr/>
              </p:nvSpPr>
              <p:spPr bwMode="auto">
                <a:xfrm>
                  <a:off x="2835275" y="1995488"/>
                  <a:ext cx="20638" cy="9525"/>
                </a:xfrm>
                <a:custGeom>
                  <a:avLst/>
                  <a:gdLst>
                    <a:gd name="T0" fmla="*/ 1 w 11"/>
                    <a:gd name="T1" fmla="*/ 2 h 5"/>
                    <a:gd name="T2" fmla="*/ 5 w 11"/>
                    <a:gd name="T3" fmla="*/ 6 h 5"/>
                    <a:gd name="T4" fmla="*/ 13 w 11"/>
                    <a:gd name="T5" fmla="*/ 4 h 5"/>
                    <a:gd name="T6" fmla="*/ 11 w 11"/>
                    <a:gd name="T7" fmla="*/ 1 h 5"/>
                    <a:gd name="T8" fmla="*/ 1 w 11"/>
                    <a:gd name="T9" fmla="*/ 2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"/>
                    <a:gd name="T16" fmla="*/ 0 h 5"/>
                    <a:gd name="T17" fmla="*/ 11 w 11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" h="5">
                      <a:moveTo>
                        <a:pt x="1" y="2"/>
                      </a:moveTo>
                      <a:cubicBezTo>
                        <a:pt x="0" y="3"/>
                        <a:pt x="2" y="5"/>
                        <a:pt x="4" y="5"/>
                      </a:cubicBezTo>
                      <a:cubicBezTo>
                        <a:pt x="6" y="5"/>
                        <a:pt x="9" y="4"/>
                        <a:pt x="11" y="3"/>
                      </a:cubicBezTo>
                      <a:cubicBezTo>
                        <a:pt x="11" y="2"/>
                        <a:pt x="10" y="1"/>
                        <a:pt x="9" y="1"/>
                      </a:cubicBezTo>
                      <a:cubicBezTo>
                        <a:pt x="6" y="1"/>
                        <a:pt x="3" y="0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2" name="Freeform 3560"/>
                <p:cNvSpPr>
                  <a:spLocks noChangeAspect="1"/>
                </p:cNvSpPr>
                <p:nvPr/>
              </p:nvSpPr>
              <p:spPr bwMode="auto">
                <a:xfrm>
                  <a:off x="2854325" y="2052638"/>
                  <a:ext cx="14288" cy="14288"/>
                </a:xfrm>
                <a:custGeom>
                  <a:avLst/>
                  <a:gdLst>
                    <a:gd name="T0" fmla="*/ 1 w 7"/>
                    <a:gd name="T1" fmla="*/ 3 h 7"/>
                    <a:gd name="T2" fmla="*/ 1 w 7"/>
                    <a:gd name="T3" fmla="*/ 8 h 7"/>
                    <a:gd name="T4" fmla="*/ 5 w 7"/>
                    <a:gd name="T5" fmla="*/ 6 h 7"/>
                    <a:gd name="T6" fmla="*/ 8 w 7"/>
                    <a:gd name="T7" fmla="*/ 3 h 7"/>
                    <a:gd name="T8" fmla="*/ 1 w 7"/>
                    <a:gd name="T9" fmla="*/ 3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1" y="2"/>
                      </a:move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1" y="7"/>
                        <a:pt x="3" y="6"/>
                        <a:pt x="4" y="5"/>
                      </a:cubicBezTo>
                      <a:cubicBezTo>
                        <a:pt x="5" y="4"/>
                        <a:pt x="7" y="3"/>
                        <a:pt x="6" y="2"/>
                      </a:cubicBezTo>
                      <a:cubicBezTo>
                        <a:pt x="5" y="0"/>
                        <a:pt x="2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3" name="Freeform 3561"/>
                <p:cNvSpPr>
                  <a:spLocks noChangeAspect="1"/>
                </p:cNvSpPr>
                <p:nvPr/>
              </p:nvSpPr>
              <p:spPr bwMode="auto">
                <a:xfrm>
                  <a:off x="2690813" y="1981200"/>
                  <a:ext cx="22225" cy="11113"/>
                </a:xfrm>
                <a:custGeom>
                  <a:avLst/>
                  <a:gdLst>
                    <a:gd name="T0" fmla="*/ 2 w 12"/>
                    <a:gd name="T1" fmla="*/ 1 h 6"/>
                    <a:gd name="T2" fmla="*/ 6 w 12"/>
                    <a:gd name="T3" fmla="*/ 6 h 6"/>
                    <a:gd name="T4" fmla="*/ 13 w 12"/>
                    <a:gd name="T5" fmla="*/ 6 h 6"/>
                    <a:gd name="T6" fmla="*/ 12 w 12"/>
                    <a:gd name="T7" fmla="*/ 1 h 6"/>
                    <a:gd name="T8" fmla="*/ 2 w 12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"/>
                    <a:gd name="T16" fmla="*/ 0 h 6"/>
                    <a:gd name="T17" fmla="*/ 12 w 12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" h="6">
                      <a:moveTo>
                        <a:pt x="2" y="1"/>
                      </a:moveTo>
                      <a:cubicBezTo>
                        <a:pt x="0" y="2"/>
                        <a:pt x="4" y="5"/>
                        <a:pt x="5" y="5"/>
                      </a:cubicBezTo>
                      <a:cubicBezTo>
                        <a:pt x="7" y="6"/>
                        <a:pt x="9" y="6"/>
                        <a:pt x="11" y="5"/>
                      </a:cubicBezTo>
                      <a:cubicBezTo>
                        <a:pt x="12" y="4"/>
                        <a:pt x="11" y="2"/>
                        <a:pt x="10" y="1"/>
                      </a:cubicBezTo>
                      <a:cubicBezTo>
                        <a:pt x="7" y="0"/>
                        <a:pt x="4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4" name="Freeform 3562"/>
                <p:cNvSpPr>
                  <a:spLocks noChangeAspect="1"/>
                </p:cNvSpPr>
                <p:nvPr/>
              </p:nvSpPr>
              <p:spPr bwMode="auto">
                <a:xfrm>
                  <a:off x="2860675" y="1824038"/>
                  <a:ext cx="96838" cy="49213"/>
                </a:xfrm>
                <a:custGeom>
                  <a:avLst/>
                  <a:gdLst>
                    <a:gd name="T0" fmla="*/ 25 w 51"/>
                    <a:gd name="T1" fmla="*/ 6 h 26"/>
                    <a:gd name="T2" fmla="*/ 39 w 51"/>
                    <a:gd name="T3" fmla="*/ 5 h 26"/>
                    <a:gd name="T4" fmla="*/ 50 w 51"/>
                    <a:gd name="T5" fmla="*/ 12 h 26"/>
                    <a:gd name="T6" fmla="*/ 56 w 51"/>
                    <a:gd name="T7" fmla="*/ 16 h 26"/>
                    <a:gd name="T8" fmla="*/ 61 w 51"/>
                    <a:gd name="T9" fmla="*/ 24 h 26"/>
                    <a:gd name="T10" fmla="*/ 60 w 51"/>
                    <a:gd name="T11" fmla="*/ 27 h 26"/>
                    <a:gd name="T12" fmla="*/ 49 w 51"/>
                    <a:gd name="T13" fmla="*/ 24 h 26"/>
                    <a:gd name="T14" fmla="*/ 33 w 51"/>
                    <a:gd name="T15" fmla="*/ 25 h 26"/>
                    <a:gd name="T16" fmla="*/ 19 w 51"/>
                    <a:gd name="T17" fmla="*/ 30 h 26"/>
                    <a:gd name="T18" fmla="*/ 12 w 51"/>
                    <a:gd name="T19" fmla="*/ 30 h 26"/>
                    <a:gd name="T20" fmla="*/ 7 w 51"/>
                    <a:gd name="T21" fmla="*/ 24 h 26"/>
                    <a:gd name="T22" fmla="*/ 8 w 51"/>
                    <a:gd name="T23" fmla="*/ 17 h 26"/>
                    <a:gd name="T24" fmla="*/ 7 w 51"/>
                    <a:gd name="T25" fmla="*/ 16 h 26"/>
                    <a:gd name="T26" fmla="*/ 0 w 51"/>
                    <a:gd name="T27" fmla="*/ 14 h 26"/>
                    <a:gd name="T28" fmla="*/ 5 w 51"/>
                    <a:gd name="T29" fmla="*/ 1 h 26"/>
                    <a:gd name="T30" fmla="*/ 10 w 51"/>
                    <a:gd name="T31" fmla="*/ 1 h 26"/>
                    <a:gd name="T32" fmla="*/ 25 w 51"/>
                    <a:gd name="T33" fmla="*/ 6 h 2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1"/>
                    <a:gd name="T52" fmla="*/ 0 h 26"/>
                    <a:gd name="T53" fmla="*/ 51 w 51"/>
                    <a:gd name="T54" fmla="*/ 26 h 2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1" h="26">
                      <a:moveTo>
                        <a:pt x="21" y="5"/>
                      </a:moveTo>
                      <a:cubicBezTo>
                        <a:pt x="25" y="6"/>
                        <a:pt x="29" y="3"/>
                        <a:pt x="33" y="4"/>
                      </a:cubicBezTo>
                      <a:cubicBezTo>
                        <a:pt x="37" y="4"/>
                        <a:pt x="39" y="8"/>
                        <a:pt x="42" y="10"/>
                      </a:cubicBezTo>
                      <a:cubicBezTo>
                        <a:pt x="43" y="11"/>
                        <a:pt x="46" y="12"/>
                        <a:pt x="47" y="13"/>
                      </a:cubicBezTo>
                      <a:cubicBezTo>
                        <a:pt x="49" y="15"/>
                        <a:pt x="50" y="18"/>
                        <a:pt x="51" y="20"/>
                      </a:cubicBezTo>
                      <a:cubicBezTo>
                        <a:pt x="51" y="21"/>
                        <a:pt x="51" y="23"/>
                        <a:pt x="50" y="23"/>
                      </a:cubicBezTo>
                      <a:cubicBezTo>
                        <a:pt x="47" y="23"/>
                        <a:pt x="44" y="21"/>
                        <a:pt x="41" y="20"/>
                      </a:cubicBezTo>
                      <a:cubicBezTo>
                        <a:pt x="36" y="20"/>
                        <a:pt x="32" y="20"/>
                        <a:pt x="28" y="21"/>
                      </a:cubicBezTo>
                      <a:cubicBezTo>
                        <a:pt x="24" y="21"/>
                        <a:pt x="20" y="24"/>
                        <a:pt x="16" y="25"/>
                      </a:cubicBezTo>
                      <a:cubicBezTo>
                        <a:pt x="14" y="25"/>
                        <a:pt x="12" y="26"/>
                        <a:pt x="10" y="25"/>
                      </a:cubicBezTo>
                      <a:cubicBezTo>
                        <a:pt x="8" y="24"/>
                        <a:pt x="7" y="22"/>
                        <a:pt x="6" y="20"/>
                      </a:cubicBezTo>
                      <a:cubicBezTo>
                        <a:pt x="6" y="18"/>
                        <a:pt x="7" y="16"/>
                        <a:pt x="7" y="14"/>
                      </a:cubicBezTo>
                      <a:cubicBezTo>
                        <a:pt x="7" y="14"/>
                        <a:pt x="6" y="13"/>
                        <a:pt x="6" y="13"/>
                      </a:cubicBezTo>
                      <a:cubicBezTo>
                        <a:pt x="4" y="12"/>
                        <a:pt x="1" y="14"/>
                        <a:pt x="0" y="12"/>
                      </a:cubicBezTo>
                      <a:cubicBezTo>
                        <a:pt x="0" y="8"/>
                        <a:pt x="2" y="5"/>
                        <a:pt x="4" y="1"/>
                      </a:cubicBezTo>
                      <a:cubicBezTo>
                        <a:pt x="5" y="0"/>
                        <a:pt x="7" y="1"/>
                        <a:pt x="8" y="1"/>
                      </a:cubicBezTo>
                      <a:cubicBezTo>
                        <a:pt x="13" y="2"/>
                        <a:pt x="17" y="5"/>
                        <a:pt x="21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5" name="Freeform 3563"/>
                <p:cNvSpPr>
                  <a:spLocks noChangeAspect="1"/>
                </p:cNvSpPr>
                <p:nvPr/>
              </p:nvSpPr>
              <p:spPr bwMode="auto">
                <a:xfrm>
                  <a:off x="2549525" y="1808163"/>
                  <a:ext cx="123825" cy="96838"/>
                </a:xfrm>
                <a:custGeom>
                  <a:avLst/>
                  <a:gdLst>
                    <a:gd name="T0" fmla="*/ 74 w 65"/>
                    <a:gd name="T1" fmla="*/ 6 h 50"/>
                    <a:gd name="T2" fmla="*/ 78 w 65"/>
                    <a:gd name="T3" fmla="*/ 7 h 50"/>
                    <a:gd name="T4" fmla="*/ 68 w 65"/>
                    <a:gd name="T5" fmla="*/ 16 h 50"/>
                    <a:gd name="T6" fmla="*/ 58 w 65"/>
                    <a:gd name="T7" fmla="*/ 27 h 50"/>
                    <a:gd name="T8" fmla="*/ 46 w 65"/>
                    <a:gd name="T9" fmla="*/ 39 h 50"/>
                    <a:gd name="T10" fmla="*/ 28 w 65"/>
                    <a:gd name="T11" fmla="*/ 35 h 50"/>
                    <a:gd name="T12" fmla="*/ 20 w 65"/>
                    <a:gd name="T13" fmla="*/ 37 h 50"/>
                    <a:gd name="T14" fmla="*/ 20 w 65"/>
                    <a:gd name="T15" fmla="*/ 39 h 50"/>
                    <a:gd name="T16" fmla="*/ 26 w 65"/>
                    <a:gd name="T17" fmla="*/ 41 h 50"/>
                    <a:gd name="T18" fmla="*/ 28 w 65"/>
                    <a:gd name="T19" fmla="*/ 46 h 50"/>
                    <a:gd name="T20" fmla="*/ 14 w 65"/>
                    <a:gd name="T21" fmla="*/ 60 h 50"/>
                    <a:gd name="T22" fmla="*/ 11 w 65"/>
                    <a:gd name="T23" fmla="*/ 59 h 50"/>
                    <a:gd name="T24" fmla="*/ 1 w 65"/>
                    <a:gd name="T25" fmla="*/ 59 h 50"/>
                    <a:gd name="T26" fmla="*/ 4 w 65"/>
                    <a:gd name="T27" fmla="*/ 54 h 50"/>
                    <a:gd name="T28" fmla="*/ 4 w 65"/>
                    <a:gd name="T29" fmla="*/ 44 h 50"/>
                    <a:gd name="T30" fmla="*/ 0 w 65"/>
                    <a:gd name="T31" fmla="*/ 39 h 50"/>
                    <a:gd name="T32" fmla="*/ 4 w 65"/>
                    <a:gd name="T33" fmla="*/ 23 h 50"/>
                    <a:gd name="T34" fmla="*/ 4 w 65"/>
                    <a:gd name="T35" fmla="*/ 20 h 50"/>
                    <a:gd name="T36" fmla="*/ 6 w 65"/>
                    <a:gd name="T37" fmla="*/ 12 h 50"/>
                    <a:gd name="T38" fmla="*/ 16 w 65"/>
                    <a:gd name="T39" fmla="*/ 15 h 50"/>
                    <a:gd name="T40" fmla="*/ 18 w 65"/>
                    <a:gd name="T41" fmla="*/ 13 h 50"/>
                    <a:gd name="T42" fmla="*/ 11 w 65"/>
                    <a:gd name="T43" fmla="*/ 6 h 50"/>
                    <a:gd name="T44" fmla="*/ 17 w 65"/>
                    <a:gd name="T45" fmla="*/ 4 h 50"/>
                    <a:gd name="T46" fmla="*/ 31 w 65"/>
                    <a:gd name="T47" fmla="*/ 1 h 50"/>
                    <a:gd name="T48" fmla="*/ 34 w 65"/>
                    <a:gd name="T49" fmla="*/ 4 h 50"/>
                    <a:gd name="T50" fmla="*/ 38 w 65"/>
                    <a:gd name="T51" fmla="*/ 1 h 50"/>
                    <a:gd name="T52" fmla="*/ 52 w 65"/>
                    <a:gd name="T53" fmla="*/ 2 h 50"/>
                    <a:gd name="T54" fmla="*/ 53 w 65"/>
                    <a:gd name="T55" fmla="*/ 6 h 50"/>
                    <a:gd name="T56" fmla="*/ 59 w 65"/>
                    <a:gd name="T57" fmla="*/ 2 h 50"/>
                    <a:gd name="T58" fmla="*/ 74 w 65"/>
                    <a:gd name="T59" fmla="*/ 6 h 5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65"/>
                    <a:gd name="T91" fmla="*/ 0 h 50"/>
                    <a:gd name="T92" fmla="*/ 65 w 65"/>
                    <a:gd name="T93" fmla="*/ 50 h 5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65" h="50">
                      <a:moveTo>
                        <a:pt x="62" y="5"/>
                      </a:moveTo>
                      <a:cubicBezTo>
                        <a:pt x="63" y="5"/>
                        <a:pt x="65" y="5"/>
                        <a:pt x="65" y="6"/>
                      </a:cubicBezTo>
                      <a:cubicBezTo>
                        <a:pt x="63" y="9"/>
                        <a:pt x="60" y="11"/>
                        <a:pt x="57" y="13"/>
                      </a:cubicBezTo>
                      <a:cubicBezTo>
                        <a:pt x="54" y="16"/>
                        <a:pt x="51" y="19"/>
                        <a:pt x="48" y="22"/>
                      </a:cubicBezTo>
                      <a:cubicBezTo>
                        <a:pt x="45" y="26"/>
                        <a:pt x="42" y="31"/>
                        <a:pt x="38" y="32"/>
                      </a:cubicBezTo>
                      <a:cubicBezTo>
                        <a:pt x="33" y="33"/>
                        <a:pt x="28" y="30"/>
                        <a:pt x="23" y="29"/>
                      </a:cubicBezTo>
                      <a:cubicBezTo>
                        <a:pt x="21" y="29"/>
                        <a:pt x="19" y="29"/>
                        <a:pt x="17" y="30"/>
                      </a:cubicBezTo>
                      <a:cubicBezTo>
                        <a:pt x="16" y="30"/>
                        <a:pt x="17" y="31"/>
                        <a:pt x="17" y="32"/>
                      </a:cubicBezTo>
                      <a:cubicBezTo>
                        <a:pt x="18" y="33"/>
                        <a:pt x="21" y="33"/>
                        <a:pt x="22" y="34"/>
                      </a:cubicBezTo>
                      <a:cubicBezTo>
                        <a:pt x="23" y="35"/>
                        <a:pt x="24" y="36"/>
                        <a:pt x="23" y="38"/>
                      </a:cubicBezTo>
                      <a:cubicBezTo>
                        <a:pt x="21" y="42"/>
                        <a:pt x="16" y="46"/>
                        <a:pt x="12" y="49"/>
                      </a:cubicBezTo>
                      <a:cubicBezTo>
                        <a:pt x="11" y="50"/>
                        <a:pt x="10" y="49"/>
                        <a:pt x="9" y="48"/>
                      </a:cubicBezTo>
                      <a:cubicBezTo>
                        <a:pt x="7" y="48"/>
                        <a:pt x="4" y="49"/>
                        <a:pt x="1" y="48"/>
                      </a:cubicBezTo>
                      <a:cubicBezTo>
                        <a:pt x="0" y="47"/>
                        <a:pt x="2" y="46"/>
                        <a:pt x="3" y="44"/>
                      </a:cubicBezTo>
                      <a:cubicBezTo>
                        <a:pt x="3" y="42"/>
                        <a:pt x="4" y="39"/>
                        <a:pt x="3" y="36"/>
                      </a:cubicBezTo>
                      <a:cubicBezTo>
                        <a:pt x="3" y="34"/>
                        <a:pt x="0" y="34"/>
                        <a:pt x="0" y="32"/>
                      </a:cubicBezTo>
                      <a:cubicBezTo>
                        <a:pt x="0" y="28"/>
                        <a:pt x="2" y="23"/>
                        <a:pt x="3" y="19"/>
                      </a:cubicBezTo>
                      <a:cubicBezTo>
                        <a:pt x="3" y="18"/>
                        <a:pt x="3" y="17"/>
                        <a:pt x="3" y="16"/>
                      </a:cubicBezTo>
                      <a:cubicBezTo>
                        <a:pt x="4" y="14"/>
                        <a:pt x="3" y="11"/>
                        <a:pt x="5" y="10"/>
                      </a:cubicBezTo>
                      <a:cubicBezTo>
                        <a:pt x="8" y="9"/>
                        <a:pt x="10" y="12"/>
                        <a:pt x="13" y="12"/>
                      </a:cubicBezTo>
                      <a:cubicBezTo>
                        <a:pt x="14" y="12"/>
                        <a:pt x="15" y="11"/>
                        <a:pt x="15" y="11"/>
                      </a:cubicBezTo>
                      <a:cubicBezTo>
                        <a:pt x="13" y="8"/>
                        <a:pt x="9" y="8"/>
                        <a:pt x="9" y="5"/>
                      </a:cubicBezTo>
                      <a:cubicBezTo>
                        <a:pt x="9" y="3"/>
                        <a:pt x="12" y="4"/>
                        <a:pt x="14" y="3"/>
                      </a:cubicBezTo>
                      <a:cubicBezTo>
                        <a:pt x="18" y="2"/>
                        <a:pt x="22" y="1"/>
                        <a:pt x="26" y="1"/>
                      </a:cubicBezTo>
                      <a:cubicBezTo>
                        <a:pt x="27" y="1"/>
                        <a:pt x="27" y="3"/>
                        <a:pt x="28" y="3"/>
                      </a:cubicBezTo>
                      <a:cubicBezTo>
                        <a:pt x="29" y="3"/>
                        <a:pt x="30" y="1"/>
                        <a:pt x="32" y="1"/>
                      </a:cubicBezTo>
                      <a:cubicBezTo>
                        <a:pt x="35" y="0"/>
                        <a:pt x="39" y="0"/>
                        <a:pt x="43" y="2"/>
                      </a:cubicBezTo>
                      <a:cubicBezTo>
                        <a:pt x="44" y="2"/>
                        <a:pt x="43" y="5"/>
                        <a:pt x="44" y="5"/>
                      </a:cubicBezTo>
                      <a:cubicBezTo>
                        <a:pt x="46" y="5"/>
                        <a:pt x="47" y="2"/>
                        <a:pt x="49" y="2"/>
                      </a:cubicBezTo>
                      <a:cubicBezTo>
                        <a:pt x="54" y="1"/>
                        <a:pt x="58" y="3"/>
                        <a:pt x="62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6" name="Freeform 3564"/>
                <p:cNvSpPr>
                  <a:spLocks noChangeAspect="1"/>
                </p:cNvSpPr>
                <p:nvPr/>
              </p:nvSpPr>
              <p:spPr bwMode="auto">
                <a:xfrm>
                  <a:off x="2411413" y="1820863"/>
                  <a:ext cx="120650" cy="109538"/>
                </a:xfrm>
                <a:custGeom>
                  <a:avLst/>
                  <a:gdLst>
                    <a:gd name="T0" fmla="*/ 52 w 64"/>
                    <a:gd name="T1" fmla="*/ 26 h 58"/>
                    <a:gd name="T2" fmla="*/ 56 w 64"/>
                    <a:gd name="T3" fmla="*/ 20 h 58"/>
                    <a:gd name="T4" fmla="*/ 69 w 64"/>
                    <a:gd name="T5" fmla="*/ 14 h 58"/>
                    <a:gd name="T6" fmla="*/ 66 w 64"/>
                    <a:gd name="T7" fmla="*/ 10 h 58"/>
                    <a:gd name="T8" fmla="*/ 74 w 64"/>
                    <a:gd name="T9" fmla="*/ 4 h 58"/>
                    <a:gd name="T10" fmla="*/ 70 w 64"/>
                    <a:gd name="T11" fmla="*/ 0 h 58"/>
                    <a:gd name="T12" fmla="*/ 56 w 64"/>
                    <a:gd name="T13" fmla="*/ 4 h 58"/>
                    <a:gd name="T14" fmla="*/ 46 w 64"/>
                    <a:gd name="T15" fmla="*/ 6 h 58"/>
                    <a:gd name="T16" fmla="*/ 39 w 64"/>
                    <a:gd name="T17" fmla="*/ 4 h 58"/>
                    <a:gd name="T18" fmla="*/ 34 w 64"/>
                    <a:gd name="T19" fmla="*/ 5 h 58"/>
                    <a:gd name="T20" fmla="*/ 31 w 64"/>
                    <a:gd name="T21" fmla="*/ 2 h 58"/>
                    <a:gd name="T22" fmla="*/ 24 w 64"/>
                    <a:gd name="T23" fmla="*/ 6 h 58"/>
                    <a:gd name="T24" fmla="*/ 30 w 64"/>
                    <a:gd name="T25" fmla="*/ 10 h 58"/>
                    <a:gd name="T26" fmla="*/ 28 w 64"/>
                    <a:gd name="T27" fmla="*/ 12 h 58"/>
                    <a:gd name="T28" fmla="*/ 19 w 64"/>
                    <a:gd name="T29" fmla="*/ 8 h 58"/>
                    <a:gd name="T30" fmla="*/ 18 w 64"/>
                    <a:gd name="T31" fmla="*/ 12 h 58"/>
                    <a:gd name="T32" fmla="*/ 26 w 64"/>
                    <a:gd name="T33" fmla="*/ 17 h 58"/>
                    <a:gd name="T34" fmla="*/ 33 w 64"/>
                    <a:gd name="T35" fmla="*/ 17 h 58"/>
                    <a:gd name="T36" fmla="*/ 28 w 64"/>
                    <a:gd name="T37" fmla="*/ 23 h 58"/>
                    <a:gd name="T38" fmla="*/ 32 w 64"/>
                    <a:gd name="T39" fmla="*/ 27 h 58"/>
                    <a:gd name="T40" fmla="*/ 24 w 64"/>
                    <a:gd name="T41" fmla="*/ 35 h 58"/>
                    <a:gd name="T42" fmla="*/ 15 w 64"/>
                    <a:gd name="T43" fmla="*/ 33 h 58"/>
                    <a:gd name="T44" fmla="*/ 10 w 64"/>
                    <a:gd name="T45" fmla="*/ 26 h 58"/>
                    <a:gd name="T46" fmla="*/ 5 w 64"/>
                    <a:gd name="T47" fmla="*/ 26 h 58"/>
                    <a:gd name="T48" fmla="*/ 0 w 64"/>
                    <a:gd name="T49" fmla="*/ 33 h 58"/>
                    <a:gd name="T50" fmla="*/ 2 w 64"/>
                    <a:gd name="T51" fmla="*/ 42 h 58"/>
                    <a:gd name="T52" fmla="*/ 10 w 64"/>
                    <a:gd name="T53" fmla="*/ 45 h 58"/>
                    <a:gd name="T54" fmla="*/ 15 w 64"/>
                    <a:gd name="T55" fmla="*/ 46 h 58"/>
                    <a:gd name="T56" fmla="*/ 24 w 64"/>
                    <a:gd name="T57" fmla="*/ 52 h 58"/>
                    <a:gd name="T58" fmla="*/ 26 w 64"/>
                    <a:gd name="T59" fmla="*/ 58 h 58"/>
                    <a:gd name="T60" fmla="*/ 32 w 64"/>
                    <a:gd name="T61" fmla="*/ 61 h 58"/>
                    <a:gd name="T62" fmla="*/ 33 w 64"/>
                    <a:gd name="T63" fmla="*/ 68 h 58"/>
                    <a:gd name="T64" fmla="*/ 39 w 64"/>
                    <a:gd name="T65" fmla="*/ 68 h 58"/>
                    <a:gd name="T66" fmla="*/ 43 w 64"/>
                    <a:gd name="T67" fmla="*/ 69 h 58"/>
                    <a:gd name="T68" fmla="*/ 49 w 64"/>
                    <a:gd name="T69" fmla="*/ 64 h 58"/>
                    <a:gd name="T70" fmla="*/ 47 w 64"/>
                    <a:gd name="T71" fmla="*/ 58 h 58"/>
                    <a:gd name="T72" fmla="*/ 52 w 64"/>
                    <a:gd name="T73" fmla="*/ 61 h 58"/>
                    <a:gd name="T74" fmla="*/ 62 w 64"/>
                    <a:gd name="T75" fmla="*/ 61 h 58"/>
                    <a:gd name="T76" fmla="*/ 69 w 64"/>
                    <a:gd name="T77" fmla="*/ 56 h 58"/>
                    <a:gd name="T78" fmla="*/ 68 w 64"/>
                    <a:gd name="T79" fmla="*/ 46 h 58"/>
                    <a:gd name="T80" fmla="*/ 75 w 64"/>
                    <a:gd name="T81" fmla="*/ 40 h 58"/>
                    <a:gd name="T82" fmla="*/ 74 w 64"/>
                    <a:gd name="T83" fmla="*/ 36 h 58"/>
                    <a:gd name="T84" fmla="*/ 65 w 64"/>
                    <a:gd name="T85" fmla="*/ 36 h 58"/>
                    <a:gd name="T86" fmla="*/ 68 w 64"/>
                    <a:gd name="T87" fmla="*/ 31 h 58"/>
                    <a:gd name="T88" fmla="*/ 65 w 64"/>
                    <a:gd name="T89" fmla="*/ 25 h 58"/>
                    <a:gd name="T90" fmla="*/ 59 w 64"/>
                    <a:gd name="T91" fmla="*/ 23 h 58"/>
                    <a:gd name="T92" fmla="*/ 52 w 64"/>
                    <a:gd name="T93" fmla="*/ 26 h 5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4"/>
                    <a:gd name="T142" fmla="*/ 0 h 58"/>
                    <a:gd name="T143" fmla="*/ 64 w 64"/>
                    <a:gd name="T144" fmla="*/ 58 h 5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4" h="58">
                      <a:moveTo>
                        <a:pt x="44" y="22"/>
                      </a:moveTo>
                      <a:cubicBezTo>
                        <a:pt x="42" y="21"/>
                        <a:pt x="45" y="18"/>
                        <a:pt x="47" y="17"/>
                      </a:cubicBezTo>
                      <a:cubicBezTo>
                        <a:pt x="50" y="14"/>
                        <a:pt x="55" y="15"/>
                        <a:pt x="58" y="12"/>
                      </a:cubicBezTo>
                      <a:cubicBezTo>
                        <a:pt x="59" y="11"/>
                        <a:pt x="56" y="9"/>
                        <a:pt x="56" y="8"/>
                      </a:cubicBezTo>
                      <a:cubicBezTo>
                        <a:pt x="58" y="6"/>
                        <a:pt x="62" y="5"/>
                        <a:pt x="62" y="3"/>
                      </a:cubicBezTo>
                      <a:cubicBezTo>
                        <a:pt x="63" y="1"/>
                        <a:pt x="60" y="0"/>
                        <a:pt x="59" y="0"/>
                      </a:cubicBezTo>
                      <a:cubicBezTo>
                        <a:pt x="55" y="1"/>
                        <a:pt x="51" y="3"/>
                        <a:pt x="47" y="3"/>
                      </a:cubicBezTo>
                      <a:cubicBezTo>
                        <a:pt x="44" y="4"/>
                        <a:pt x="42" y="6"/>
                        <a:pt x="39" y="5"/>
                      </a:cubicBezTo>
                      <a:cubicBezTo>
                        <a:pt x="37" y="5"/>
                        <a:pt x="35" y="3"/>
                        <a:pt x="33" y="3"/>
                      </a:cubicBezTo>
                      <a:cubicBezTo>
                        <a:pt x="32" y="2"/>
                        <a:pt x="31" y="4"/>
                        <a:pt x="29" y="4"/>
                      </a:cubicBezTo>
                      <a:cubicBezTo>
                        <a:pt x="28" y="4"/>
                        <a:pt x="27" y="2"/>
                        <a:pt x="26" y="2"/>
                      </a:cubicBezTo>
                      <a:cubicBezTo>
                        <a:pt x="24" y="3"/>
                        <a:pt x="20" y="3"/>
                        <a:pt x="20" y="5"/>
                      </a:cubicBezTo>
                      <a:cubicBezTo>
                        <a:pt x="20" y="7"/>
                        <a:pt x="24" y="6"/>
                        <a:pt x="25" y="8"/>
                      </a:cubicBezTo>
                      <a:cubicBezTo>
                        <a:pt x="26" y="8"/>
                        <a:pt x="25" y="10"/>
                        <a:pt x="24" y="10"/>
                      </a:cubicBezTo>
                      <a:cubicBezTo>
                        <a:pt x="21" y="10"/>
                        <a:pt x="20" y="7"/>
                        <a:pt x="16" y="7"/>
                      </a:cubicBezTo>
                      <a:cubicBezTo>
                        <a:pt x="15" y="7"/>
                        <a:pt x="14" y="9"/>
                        <a:pt x="15" y="10"/>
                      </a:cubicBezTo>
                      <a:cubicBezTo>
                        <a:pt x="17" y="12"/>
                        <a:pt x="19" y="13"/>
                        <a:pt x="22" y="14"/>
                      </a:cubicBezTo>
                      <a:cubicBezTo>
                        <a:pt x="24" y="15"/>
                        <a:pt x="27" y="12"/>
                        <a:pt x="28" y="14"/>
                      </a:cubicBezTo>
                      <a:cubicBezTo>
                        <a:pt x="28" y="16"/>
                        <a:pt x="24" y="17"/>
                        <a:pt x="24" y="19"/>
                      </a:cubicBezTo>
                      <a:cubicBezTo>
                        <a:pt x="23" y="21"/>
                        <a:pt x="28" y="22"/>
                        <a:pt x="27" y="23"/>
                      </a:cubicBezTo>
                      <a:cubicBezTo>
                        <a:pt x="26" y="26"/>
                        <a:pt x="23" y="28"/>
                        <a:pt x="20" y="29"/>
                      </a:cubicBezTo>
                      <a:cubicBezTo>
                        <a:pt x="18" y="30"/>
                        <a:pt x="15" y="30"/>
                        <a:pt x="13" y="28"/>
                      </a:cubicBezTo>
                      <a:cubicBezTo>
                        <a:pt x="11" y="27"/>
                        <a:pt x="10" y="23"/>
                        <a:pt x="8" y="22"/>
                      </a:cubicBezTo>
                      <a:cubicBezTo>
                        <a:pt x="7" y="21"/>
                        <a:pt x="5" y="21"/>
                        <a:pt x="4" y="22"/>
                      </a:cubicBezTo>
                      <a:cubicBezTo>
                        <a:pt x="2" y="23"/>
                        <a:pt x="0" y="26"/>
                        <a:pt x="0" y="28"/>
                      </a:cubicBezTo>
                      <a:cubicBezTo>
                        <a:pt x="0" y="31"/>
                        <a:pt x="1" y="33"/>
                        <a:pt x="2" y="35"/>
                      </a:cubicBezTo>
                      <a:cubicBezTo>
                        <a:pt x="4" y="36"/>
                        <a:pt x="6" y="38"/>
                        <a:pt x="8" y="38"/>
                      </a:cubicBezTo>
                      <a:cubicBezTo>
                        <a:pt x="9" y="39"/>
                        <a:pt x="12" y="38"/>
                        <a:pt x="13" y="39"/>
                      </a:cubicBezTo>
                      <a:cubicBezTo>
                        <a:pt x="16" y="40"/>
                        <a:pt x="18" y="42"/>
                        <a:pt x="20" y="44"/>
                      </a:cubicBezTo>
                      <a:cubicBezTo>
                        <a:pt x="21" y="45"/>
                        <a:pt x="21" y="48"/>
                        <a:pt x="22" y="49"/>
                      </a:cubicBezTo>
                      <a:cubicBezTo>
                        <a:pt x="24" y="51"/>
                        <a:pt x="26" y="50"/>
                        <a:pt x="27" y="51"/>
                      </a:cubicBezTo>
                      <a:cubicBezTo>
                        <a:pt x="28" y="53"/>
                        <a:pt x="27" y="56"/>
                        <a:pt x="28" y="57"/>
                      </a:cubicBezTo>
                      <a:cubicBezTo>
                        <a:pt x="29" y="58"/>
                        <a:pt x="31" y="57"/>
                        <a:pt x="33" y="57"/>
                      </a:cubicBezTo>
                      <a:cubicBezTo>
                        <a:pt x="34" y="57"/>
                        <a:pt x="35" y="58"/>
                        <a:pt x="36" y="58"/>
                      </a:cubicBezTo>
                      <a:cubicBezTo>
                        <a:pt x="38" y="57"/>
                        <a:pt x="40" y="56"/>
                        <a:pt x="41" y="54"/>
                      </a:cubicBezTo>
                      <a:cubicBezTo>
                        <a:pt x="42" y="52"/>
                        <a:pt x="39" y="50"/>
                        <a:pt x="40" y="49"/>
                      </a:cubicBezTo>
                      <a:cubicBezTo>
                        <a:pt x="41" y="47"/>
                        <a:pt x="42" y="51"/>
                        <a:pt x="44" y="51"/>
                      </a:cubicBezTo>
                      <a:cubicBezTo>
                        <a:pt x="46" y="52"/>
                        <a:pt x="49" y="52"/>
                        <a:pt x="52" y="51"/>
                      </a:cubicBezTo>
                      <a:cubicBezTo>
                        <a:pt x="54" y="51"/>
                        <a:pt x="57" y="50"/>
                        <a:pt x="58" y="47"/>
                      </a:cubicBezTo>
                      <a:cubicBezTo>
                        <a:pt x="59" y="45"/>
                        <a:pt x="56" y="42"/>
                        <a:pt x="57" y="39"/>
                      </a:cubicBezTo>
                      <a:cubicBezTo>
                        <a:pt x="58" y="37"/>
                        <a:pt x="62" y="36"/>
                        <a:pt x="63" y="34"/>
                      </a:cubicBezTo>
                      <a:cubicBezTo>
                        <a:pt x="64" y="33"/>
                        <a:pt x="64" y="30"/>
                        <a:pt x="62" y="30"/>
                      </a:cubicBezTo>
                      <a:cubicBezTo>
                        <a:pt x="60" y="28"/>
                        <a:pt x="57" y="31"/>
                        <a:pt x="55" y="30"/>
                      </a:cubicBezTo>
                      <a:cubicBezTo>
                        <a:pt x="54" y="29"/>
                        <a:pt x="57" y="27"/>
                        <a:pt x="57" y="26"/>
                      </a:cubicBezTo>
                      <a:cubicBezTo>
                        <a:pt x="57" y="24"/>
                        <a:pt x="56" y="22"/>
                        <a:pt x="55" y="21"/>
                      </a:cubicBezTo>
                      <a:cubicBezTo>
                        <a:pt x="54" y="20"/>
                        <a:pt x="51" y="19"/>
                        <a:pt x="50" y="19"/>
                      </a:cubicBezTo>
                      <a:cubicBezTo>
                        <a:pt x="47" y="19"/>
                        <a:pt x="46" y="24"/>
                        <a:pt x="44" y="2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7" name="Freeform 3565"/>
                <p:cNvSpPr>
                  <a:spLocks noChangeAspect="1"/>
                </p:cNvSpPr>
                <p:nvPr/>
              </p:nvSpPr>
              <p:spPr bwMode="auto">
                <a:xfrm>
                  <a:off x="2481263" y="1808163"/>
                  <a:ext cx="39688" cy="17463"/>
                </a:xfrm>
                <a:custGeom>
                  <a:avLst/>
                  <a:gdLst>
                    <a:gd name="T0" fmla="*/ 4 w 21"/>
                    <a:gd name="T1" fmla="*/ 9 h 9"/>
                    <a:gd name="T2" fmla="*/ 1 w 21"/>
                    <a:gd name="T3" fmla="*/ 10 h 9"/>
                    <a:gd name="T4" fmla="*/ 7 w 21"/>
                    <a:gd name="T5" fmla="*/ 11 h 9"/>
                    <a:gd name="T6" fmla="*/ 15 w 21"/>
                    <a:gd name="T7" fmla="*/ 9 h 9"/>
                    <a:gd name="T8" fmla="*/ 21 w 21"/>
                    <a:gd name="T9" fmla="*/ 6 h 9"/>
                    <a:gd name="T10" fmla="*/ 23 w 21"/>
                    <a:gd name="T11" fmla="*/ 2 h 9"/>
                    <a:gd name="T12" fmla="*/ 17 w 21"/>
                    <a:gd name="T13" fmla="*/ 4 h 9"/>
                    <a:gd name="T14" fmla="*/ 8 w 21"/>
                    <a:gd name="T15" fmla="*/ 6 h 9"/>
                    <a:gd name="T16" fmla="*/ 4 w 21"/>
                    <a:gd name="T17" fmla="*/ 9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9"/>
                    <a:gd name="T29" fmla="*/ 21 w 21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9">
                      <a:moveTo>
                        <a:pt x="3" y="7"/>
                      </a:moveTo>
                      <a:cubicBezTo>
                        <a:pt x="2" y="7"/>
                        <a:pt x="0" y="8"/>
                        <a:pt x="1" y="8"/>
                      </a:cubicBezTo>
                      <a:cubicBezTo>
                        <a:pt x="3" y="9"/>
                        <a:pt x="4" y="9"/>
                        <a:pt x="6" y="9"/>
                      </a:cubicBezTo>
                      <a:cubicBezTo>
                        <a:pt x="8" y="8"/>
                        <a:pt x="11" y="8"/>
                        <a:pt x="13" y="7"/>
                      </a:cubicBezTo>
                      <a:cubicBezTo>
                        <a:pt x="15" y="7"/>
                        <a:pt x="16" y="6"/>
                        <a:pt x="18" y="5"/>
                      </a:cubicBezTo>
                      <a:cubicBezTo>
                        <a:pt x="19" y="4"/>
                        <a:pt x="21" y="2"/>
                        <a:pt x="19" y="2"/>
                      </a:cubicBezTo>
                      <a:cubicBezTo>
                        <a:pt x="18" y="0"/>
                        <a:pt x="16" y="2"/>
                        <a:pt x="14" y="3"/>
                      </a:cubicBezTo>
                      <a:cubicBezTo>
                        <a:pt x="11" y="4"/>
                        <a:pt x="9" y="4"/>
                        <a:pt x="7" y="5"/>
                      </a:cubicBezTo>
                      <a:cubicBezTo>
                        <a:pt x="6" y="6"/>
                        <a:pt x="4" y="6"/>
                        <a:pt x="3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8" name="Freeform 3566"/>
                <p:cNvSpPr>
                  <a:spLocks noChangeAspect="1"/>
                </p:cNvSpPr>
                <p:nvPr/>
              </p:nvSpPr>
              <p:spPr bwMode="auto">
                <a:xfrm>
                  <a:off x="2520950" y="1847850"/>
                  <a:ext cx="14288" cy="15875"/>
                </a:xfrm>
                <a:custGeom>
                  <a:avLst/>
                  <a:gdLst>
                    <a:gd name="T0" fmla="*/ 6 w 7"/>
                    <a:gd name="T1" fmla="*/ 1 h 9"/>
                    <a:gd name="T2" fmla="*/ 9 w 7"/>
                    <a:gd name="T3" fmla="*/ 4 h 9"/>
                    <a:gd name="T4" fmla="*/ 6 w 7"/>
                    <a:gd name="T5" fmla="*/ 9 h 9"/>
                    <a:gd name="T6" fmla="*/ 1 w 7"/>
                    <a:gd name="T7" fmla="*/ 9 h 9"/>
                    <a:gd name="T8" fmla="*/ 1 w 7"/>
                    <a:gd name="T9" fmla="*/ 3 h 9"/>
                    <a:gd name="T10" fmla="*/ 6 w 7"/>
                    <a:gd name="T11" fmla="*/ 1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9"/>
                    <a:gd name="T20" fmla="*/ 7 w 7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9">
                      <a:moveTo>
                        <a:pt x="5" y="1"/>
                      </a:moveTo>
                      <a:cubicBezTo>
                        <a:pt x="6" y="1"/>
                        <a:pt x="7" y="3"/>
                        <a:pt x="7" y="4"/>
                      </a:cubicBezTo>
                      <a:cubicBezTo>
                        <a:pt x="7" y="6"/>
                        <a:pt x="6" y="7"/>
                        <a:pt x="5" y="8"/>
                      </a:cubicBezTo>
                      <a:cubicBezTo>
                        <a:pt x="4" y="8"/>
                        <a:pt x="2" y="9"/>
                        <a:pt x="1" y="8"/>
                      </a:cubicBezTo>
                      <a:cubicBezTo>
                        <a:pt x="0" y="6"/>
                        <a:pt x="0" y="4"/>
                        <a:pt x="1" y="3"/>
                      </a:cubicBezTo>
                      <a:cubicBezTo>
                        <a:pt x="2" y="1"/>
                        <a:pt x="3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Freeform 3567"/>
                <p:cNvSpPr>
                  <a:spLocks noChangeAspect="1"/>
                </p:cNvSpPr>
                <p:nvPr/>
              </p:nvSpPr>
              <p:spPr bwMode="auto">
                <a:xfrm>
                  <a:off x="2551113" y="1746250"/>
                  <a:ext cx="71438" cy="47625"/>
                </a:xfrm>
                <a:custGeom>
                  <a:avLst/>
                  <a:gdLst>
                    <a:gd name="T0" fmla="*/ 44 w 37"/>
                    <a:gd name="T1" fmla="*/ 16 h 25"/>
                    <a:gd name="T2" fmla="*/ 41 w 37"/>
                    <a:gd name="T3" fmla="*/ 28 h 25"/>
                    <a:gd name="T4" fmla="*/ 38 w 37"/>
                    <a:gd name="T5" fmla="*/ 30 h 25"/>
                    <a:gd name="T6" fmla="*/ 26 w 37"/>
                    <a:gd name="T7" fmla="*/ 29 h 25"/>
                    <a:gd name="T8" fmla="*/ 19 w 37"/>
                    <a:gd name="T9" fmla="*/ 29 h 25"/>
                    <a:gd name="T10" fmla="*/ 17 w 37"/>
                    <a:gd name="T11" fmla="*/ 25 h 25"/>
                    <a:gd name="T12" fmla="*/ 13 w 37"/>
                    <a:gd name="T13" fmla="*/ 26 h 25"/>
                    <a:gd name="T14" fmla="*/ 9 w 37"/>
                    <a:gd name="T15" fmla="*/ 24 h 25"/>
                    <a:gd name="T16" fmla="*/ 9 w 37"/>
                    <a:gd name="T17" fmla="*/ 20 h 25"/>
                    <a:gd name="T18" fmla="*/ 5 w 37"/>
                    <a:gd name="T19" fmla="*/ 20 h 25"/>
                    <a:gd name="T20" fmla="*/ 4 w 37"/>
                    <a:gd name="T21" fmla="*/ 18 h 25"/>
                    <a:gd name="T22" fmla="*/ 0 w 37"/>
                    <a:gd name="T23" fmla="*/ 18 h 25"/>
                    <a:gd name="T24" fmla="*/ 4 w 37"/>
                    <a:gd name="T25" fmla="*/ 13 h 25"/>
                    <a:gd name="T26" fmla="*/ 12 w 37"/>
                    <a:gd name="T27" fmla="*/ 8 h 25"/>
                    <a:gd name="T28" fmla="*/ 22 w 37"/>
                    <a:gd name="T29" fmla="*/ 1 h 25"/>
                    <a:gd name="T30" fmla="*/ 29 w 37"/>
                    <a:gd name="T31" fmla="*/ 0 h 25"/>
                    <a:gd name="T32" fmla="*/ 39 w 37"/>
                    <a:gd name="T33" fmla="*/ 4 h 25"/>
                    <a:gd name="T34" fmla="*/ 45 w 37"/>
                    <a:gd name="T35" fmla="*/ 10 h 25"/>
                    <a:gd name="T36" fmla="*/ 44 w 37"/>
                    <a:gd name="T37" fmla="*/ 16 h 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7"/>
                    <a:gd name="T58" fmla="*/ 0 h 25"/>
                    <a:gd name="T59" fmla="*/ 37 w 37"/>
                    <a:gd name="T60" fmla="*/ 25 h 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7" h="25">
                      <a:moveTo>
                        <a:pt x="36" y="13"/>
                      </a:moveTo>
                      <a:cubicBezTo>
                        <a:pt x="35" y="16"/>
                        <a:pt x="35" y="20"/>
                        <a:pt x="34" y="23"/>
                      </a:cubicBezTo>
                      <a:cubicBezTo>
                        <a:pt x="34" y="24"/>
                        <a:pt x="32" y="24"/>
                        <a:pt x="31" y="25"/>
                      </a:cubicBezTo>
                      <a:cubicBezTo>
                        <a:pt x="28" y="25"/>
                        <a:pt x="25" y="25"/>
                        <a:pt x="21" y="24"/>
                      </a:cubicBezTo>
                      <a:cubicBezTo>
                        <a:pt x="20" y="24"/>
                        <a:pt x="18" y="24"/>
                        <a:pt x="16" y="24"/>
                      </a:cubicBezTo>
                      <a:cubicBezTo>
                        <a:pt x="15" y="23"/>
                        <a:pt x="15" y="21"/>
                        <a:pt x="14" y="21"/>
                      </a:cubicBezTo>
                      <a:cubicBezTo>
                        <a:pt x="13" y="21"/>
                        <a:pt x="12" y="22"/>
                        <a:pt x="11" y="22"/>
                      </a:cubicBezTo>
                      <a:cubicBezTo>
                        <a:pt x="9" y="22"/>
                        <a:pt x="8" y="21"/>
                        <a:pt x="7" y="20"/>
                      </a:cubicBezTo>
                      <a:cubicBezTo>
                        <a:pt x="6" y="19"/>
                        <a:pt x="8" y="17"/>
                        <a:pt x="7" y="17"/>
                      </a:cubicBezTo>
                      <a:cubicBezTo>
                        <a:pt x="6" y="16"/>
                        <a:pt x="5" y="17"/>
                        <a:pt x="4" y="17"/>
                      </a:cubicBezTo>
                      <a:cubicBezTo>
                        <a:pt x="3" y="17"/>
                        <a:pt x="3" y="15"/>
                        <a:pt x="3" y="15"/>
                      </a:cubicBezTo>
                      <a:cubicBezTo>
                        <a:pt x="2" y="15"/>
                        <a:pt x="0" y="16"/>
                        <a:pt x="0" y="15"/>
                      </a:cubicBezTo>
                      <a:cubicBezTo>
                        <a:pt x="0" y="13"/>
                        <a:pt x="1" y="12"/>
                        <a:pt x="3" y="11"/>
                      </a:cubicBezTo>
                      <a:cubicBezTo>
                        <a:pt x="5" y="9"/>
                        <a:pt x="8" y="8"/>
                        <a:pt x="10" y="7"/>
                      </a:cubicBezTo>
                      <a:cubicBezTo>
                        <a:pt x="13" y="5"/>
                        <a:pt x="15" y="2"/>
                        <a:pt x="18" y="1"/>
                      </a:cubicBezTo>
                      <a:cubicBezTo>
                        <a:pt x="20" y="0"/>
                        <a:pt x="22" y="0"/>
                        <a:pt x="24" y="0"/>
                      </a:cubicBezTo>
                      <a:cubicBezTo>
                        <a:pt x="27" y="0"/>
                        <a:pt x="30" y="1"/>
                        <a:pt x="32" y="3"/>
                      </a:cubicBezTo>
                      <a:cubicBezTo>
                        <a:pt x="34" y="4"/>
                        <a:pt x="36" y="6"/>
                        <a:pt x="37" y="8"/>
                      </a:cubicBezTo>
                      <a:cubicBezTo>
                        <a:pt x="37" y="10"/>
                        <a:pt x="36" y="11"/>
                        <a:pt x="36" y="1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Freeform 3568"/>
                <p:cNvSpPr>
                  <a:spLocks noChangeAspect="1"/>
                </p:cNvSpPr>
                <p:nvPr/>
              </p:nvSpPr>
              <p:spPr bwMode="auto">
                <a:xfrm>
                  <a:off x="2597150" y="1730375"/>
                  <a:ext cx="11113" cy="14288"/>
                </a:xfrm>
                <a:custGeom>
                  <a:avLst/>
                  <a:gdLst>
                    <a:gd name="T0" fmla="*/ 1 w 6"/>
                    <a:gd name="T1" fmla="*/ 1 h 7"/>
                    <a:gd name="T2" fmla="*/ 1 w 6"/>
                    <a:gd name="T3" fmla="*/ 6 h 7"/>
                    <a:gd name="T4" fmla="*/ 6 w 6"/>
                    <a:gd name="T5" fmla="*/ 8 h 7"/>
                    <a:gd name="T6" fmla="*/ 6 w 6"/>
                    <a:gd name="T7" fmla="*/ 1 h 7"/>
                    <a:gd name="T8" fmla="*/ 1 w 6"/>
                    <a:gd name="T9" fmla="*/ 1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7"/>
                    <a:gd name="T17" fmla="*/ 6 w 6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7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7"/>
                        <a:pt x="5" y="6"/>
                      </a:cubicBezTo>
                      <a:cubicBezTo>
                        <a:pt x="6" y="5"/>
                        <a:pt x="6" y="2"/>
                        <a:pt x="5" y="1"/>
                      </a:cubicBezTo>
                      <a:cubicBezTo>
                        <a:pt x="4" y="0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1" name="Freeform 3569"/>
                <p:cNvSpPr>
                  <a:spLocks noChangeAspect="1"/>
                </p:cNvSpPr>
                <p:nvPr/>
              </p:nvSpPr>
              <p:spPr bwMode="auto">
                <a:xfrm>
                  <a:off x="2546350" y="1744663"/>
                  <a:ext cx="23813" cy="15875"/>
                </a:xfrm>
                <a:custGeom>
                  <a:avLst/>
                  <a:gdLst>
                    <a:gd name="T0" fmla="*/ 15 w 13"/>
                    <a:gd name="T1" fmla="*/ 2 h 9"/>
                    <a:gd name="T2" fmla="*/ 13 w 13"/>
                    <a:gd name="T3" fmla="*/ 4 h 9"/>
                    <a:gd name="T4" fmla="*/ 9 w 13"/>
                    <a:gd name="T5" fmla="*/ 2 h 9"/>
                    <a:gd name="T6" fmla="*/ 6 w 13"/>
                    <a:gd name="T7" fmla="*/ 8 h 9"/>
                    <a:gd name="T8" fmla="*/ 1 w 13"/>
                    <a:gd name="T9" fmla="*/ 9 h 9"/>
                    <a:gd name="T10" fmla="*/ 2 w 13"/>
                    <a:gd name="T11" fmla="*/ 3 h 9"/>
                    <a:gd name="T12" fmla="*/ 7 w 13"/>
                    <a:gd name="T13" fmla="*/ 2 h 9"/>
                    <a:gd name="T14" fmla="*/ 12 w 13"/>
                    <a:gd name="T15" fmla="*/ 0 h 9"/>
                    <a:gd name="T16" fmla="*/ 15 w 13"/>
                    <a:gd name="T17" fmla="*/ 2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"/>
                    <a:gd name="T28" fmla="*/ 0 h 9"/>
                    <a:gd name="T29" fmla="*/ 13 w 13"/>
                    <a:gd name="T30" fmla="*/ 9 h 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" h="9">
                      <a:moveTo>
                        <a:pt x="13" y="2"/>
                      </a:moveTo>
                      <a:cubicBezTo>
                        <a:pt x="13" y="3"/>
                        <a:pt x="12" y="4"/>
                        <a:pt x="11" y="4"/>
                      </a:cubicBezTo>
                      <a:cubicBezTo>
                        <a:pt x="10" y="4"/>
                        <a:pt x="9" y="2"/>
                        <a:pt x="8" y="2"/>
                      </a:cubicBezTo>
                      <a:cubicBezTo>
                        <a:pt x="6" y="3"/>
                        <a:pt x="7" y="6"/>
                        <a:pt x="5" y="7"/>
                      </a:cubicBezTo>
                      <a:cubicBezTo>
                        <a:pt x="4" y="8"/>
                        <a:pt x="2" y="9"/>
                        <a:pt x="1" y="8"/>
                      </a:cubicBezTo>
                      <a:cubicBezTo>
                        <a:pt x="0" y="7"/>
                        <a:pt x="1" y="5"/>
                        <a:pt x="2" y="3"/>
                      </a:cubicBezTo>
                      <a:cubicBezTo>
                        <a:pt x="3" y="2"/>
                        <a:pt x="5" y="3"/>
                        <a:pt x="6" y="2"/>
                      </a:cubicBezTo>
                      <a:cubicBezTo>
                        <a:pt x="7" y="2"/>
                        <a:pt x="8" y="0"/>
                        <a:pt x="10" y="0"/>
                      </a:cubicBezTo>
                      <a:cubicBezTo>
                        <a:pt x="11" y="0"/>
                        <a:pt x="12" y="1"/>
                        <a:pt x="1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2" name="Freeform 3570"/>
                <p:cNvSpPr>
                  <a:spLocks noChangeAspect="1"/>
                </p:cNvSpPr>
                <p:nvPr/>
              </p:nvSpPr>
              <p:spPr bwMode="auto">
                <a:xfrm>
                  <a:off x="2317750" y="1824038"/>
                  <a:ext cx="58738" cy="42863"/>
                </a:xfrm>
                <a:custGeom>
                  <a:avLst/>
                  <a:gdLst>
                    <a:gd name="T0" fmla="*/ 35 w 31"/>
                    <a:gd name="T1" fmla="*/ 5 h 22"/>
                    <a:gd name="T2" fmla="*/ 37 w 31"/>
                    <a:gd name="T3" fmla="*/ 9 h 22"/>
                    <a:gd name="T4" fmla="*/ 24 w 31"/>
                    <a:gd name="T5" fmla="*/ 21 h 22"/>
                    <a:gd name="T6" fmla="*/ 23 w 31"/>
                    <a:gd name="T7" fmla="*/ 26 h 22"/>
                    <a:gd name="T8" fmla="*/ 18 w 31"/>
                    <a:gd name="T9" fmla="*/ 20 h 22"/>
                    <a:gd name="T10" fmla="*/ 10 w 31"/>
                    <a:gd name="T11" fmla="*/ 12 h 22"/>
                    <a:gd name="T12" fmla="*/ 1 w 31"/>
                    <a:gd name="T13" fmla="*/ 9 h 22"/>
                    <a:gd name="T14" fmla="*/ 5 w 31"/>
                    <a:gd name="T15" fmla="*/ 5 h 22"/>
                    <a:gd name="T16" fmla="*/ 13 w 31"/>
                    <a:gd name="T17" fmla="*/ 4 h 22"/>
                    <a:gd name="T18" fmla="*/ 20 w 31"/>
                    <a:gd name="T19" fmla="*/ 4 h 22"/>
                    <a:gd name="T20" fmla="*/ 26 w 31"/>
                    <a:gd name="T21" fmla="*/ 0 h 22"/>
                    <a:gd name="T22" fmla="*/ 35 w 31"/>
                    <a:gd name="T23" fmla="*/ 5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1"/>
                    <a:gd name="T37" fmla="*/ 0 h 22"/>
                    <a:gd name="T38" fmla="*/ 31 w 31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1" h="22">
                      <a:moveTo>
                        <a:pt x="29" y="4"/>
                      </a:moveTo>
                      <a:cubicBezTo>
                        <a:pt x="30" y="4"/>
                        <a:pt x="31" y="6"/>
                        <a:pt x="31" y="7"/>
                      </a:cubicBezTo>
                      <a:cubicBezTo>
                        <a:pt x="28" y="11"/>
                        <a:pt x="23" y="14"/>
                        <a:pt x="20" y="17"/>
                      </a:cubicBezTo>
                      <a:cubicBezTo>
                        <a:pt x="20" y="18"/>
                        <a:pt x="21" y="22"/>
                        <a:pt x="19" y="21"/>
                      </a:cubicBezTo>
                      <a:cubicBezTo>
                        <a:pt x="17" y="21"/>
                        <a:pt x="16" y="18"/>
                        <a:pt x="15" y="16"/>
                      </a:cubicBezTo>
                      <a:cubicBezTo>
                        <a:pt x="13" y="14"/>
                        <a:pt x="11" y="11"/>
                        <a:pt x="8" y="10"/>
                      </a:cubicBezTo>
                      <a:cubicBezTo>
                        <a:pt x="6" y="8"/>
                        <a:pt x="3" y="9"/>
                        <a:pt x="1" y="7"/>
                      </a:cubicBezTo>
                      <a:cubicBezTo>
                        <a:pt x="0" y="6"/>
                        <a:pt x="3" y="5"/>
                        <a:pt x="4" y="4"/>
                      </a:cubicBezTo>
                      <a:cubicBezTo>
                        <a:pt x="6" y="3"/>
                        <a:pt x="9" y="3"/>
                        <a:pt x="11" y="3"/>
                      </a:cubicBezTo>
                      <a:cubicBezTo>
                        <a:pt x="13" y="2"/>
                        <a:pt x="15" y="3"/>
                        <a:pt x="17" y="3"/>
                      </a:cubicBezTo>
                      <a:cubicBezTo>
                        <a:pt x="19" y="3"/>
                        <a:pt x="20" y="0"/>
                        <a:pt x="22" y="0"/>
                      </a:cubicBezTo>
                      <a:cubicBezTo>
                        <a:pt x="25" y="1"/>
                        <a:pt x="27" y="2"/>
                        <a:pt x="29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3" name="Freeform 3571"/>
                <p:cNvSpPr>
                  <a:spLocks noChangeAspect="1"/>
                </p:cNvSpPr>
                <p:nvPr/>
              </p:nvSpPr>
              <p:spPr bwMode="auto">
                <a:xfrm>
                  <a:off x="2046288" y="1841500"/>
                  <a:ext cx="369888" cy="207963"/>
                </a:xfrm>
                <a:custGeom>
                  <a:avLst/>
                  <a:gdLst>
                    <a:gd name="T0" fmla="*/ 189 w 194"/>
                    <a:gd name="T1" fmla="*/ 37 h 109"/>
                    <a:gd name="T2" fmla="*/ 190 w 194"/>
                    <a:gd name="T3" fmla="*/ 60 h 109"/>
                    <a:gd name="T4" fmla="*/ 211 w 194"/>
                    <a:gd name="T5" fmla="*/ 76 h 109"/>
                    <a:gd name="T6" fmla="*/ 231 w 194"/>
                    <a:gd name="T7" fmla="*/ 87 h 109"/>
                    <a:gd name="T8" fmla="*/ 221 w 194"/>
                    <a:gd name="T9" fmla="*/ 96 h 109"/>
                    <a:gd name="T10" fmla="*/ 203 w 194"/>
                    <a:gd name="T11" fmla="*/ 97 h 109"/>
                    <a:gd name="T12" fmla="*/ 193 w 194"/>
                    <a:gd name="T13" fmla="*/ 100 h 109"/>
                    <a:gd name="T14" fmla="*/ 198 w 194"/>
                    <a:gd name="T15" fmla="*/ 111 h 109"/>
                    <a:gd name="T16" fmla="*/ 211 w 194"/>
                    <a:gd name="T17" fmla="*/ 109 h 109"/>
                    <a:gd name="T18" fmla="*/ 187 w 194"/>
                    <a:gd name="T19" fmla="*/ 123 h 109"/>
                    <a:gd name="T20" fmla="*/ 169 w 194"/>
                    <a:gd name="T21" fmla="*/ 120 h 109"/>
                    <a:gd name="T22" fmla="*/ 156 w 194"/>
                    <a:gd name="T23" fmla="*/ 113 h 109"/>
                    <a:gd name="T24" fmla="*/ 153 w 194"/>
                    <a:gd name="T25" fmla="*/ 106 h 109"/>
                    <a:gd name="T26" fmla="*/ 126 w 194"/>
                    <a:gd name="T27" fmla="*/ 119 h 109"/>
                    <a:gd name="T28" fmla="*/ 107 w 194"/>
                    <a:gd name="T29" fmla="*/ 126 h 109"/>
                    <a:gd name="T30" fmla="*/ 79 w 194"/>
                    <a:gd name="T31" fmla="*/ 130 h 109"/>
                    <a:gd name="T32" fmla="*/ 52 w 194"/>
                    <a:gd name="T33" fmla="*/ 119 h 109"/>
                    <a:gd name="T34" fmla="*/ 34 w 194"/>
                    <a:gd name="T35" fmla="*/ 111 h 109"/>
                    <a:gd name="T36" fmla="*/ 17 w 194"/>
                    <a:gd name="T37" fmla="*/ 103 h 109"/>
                    <a:gd name="T38" fmla="*/ 20 w 194"/>
                    <a:gd name="T39" fmla="*/ 88 h 109"/>
                    <a:gd name="T40" fmla="*/ 50 w 194"/>
                    <a:gd name="T41" fmla="*/ 83 h 109"/>
                    <a:gd name="T42" fmla="*/ 79 w 194"/>
                    <a:gd name="T43" fmla="*/ 85 h 109"/>
                    <a:gd name="T44" fmla="*/ 91 w 194"/>
                    <a:gd name="T45" fmla="*/ 81 h 109"/>
                    <a:gd name="T46" fmla="*/ 56 w 194"/>
                    <a:gd name="T47" fmla="*/ 71 h 109"/>
                    <a:gd name="T48" fmla="*/ 23 w 194"/>
                    <a:gd name="T49" fmla="*/ 73 h 109"/>
                    <a:gd name="T50" fmla="*/ 8 w 194"/>
                    <a:gd name="T51" fmla="*/ 65 h 109"/>
                    <a:gd name="T52" fmla="*/ 35 w 194"/>
                    <a:gd name="T53" fmla="*/ 56 h 109"/>
                    <a:gd name="T54" fmla="*/ 50 w 194"/>
                    <a:gd name="T55" fmla="*/ 52 h 109"/>
                    <a:gd name="T56" fmla="*/ 20 w 194"/>
                    <a:gd name="T57" fmla="*/ 56 h 109"/>
                    <a:gd name="T58" fmla="*/ 11 w 194"/>
                    <a:gd name="T59" fmla="*/ 56 h 109"/>
                    <a:gd name="T60" fmla="*/ 5 w 194"/>
                    <a:gd name="T61" fmla="*/ 49 h 109"/>
                    <a:gd name="T62" fmla="*/ 13 w 194"/>
                    <a:gd name="T63" fmla="*/ 37 h 109"/>
                    <a:gd name="T64" fmla="*/ 16 w 194"/>
                    <a:gd name="T65" fmla="*/ 25 h 109"/>
                    <a:gd name="T66" fmla="*/ 47 w 194"/>
                    <a:gd name="T67" fmla="*/ 8 h 109"/>
                    <a:gd name="T68" fmla="*/ 74 w 194"/>
                    <a:gd name="T69" fmla="*/ 1 h 109"/>
                    <a:gd name="T70" fmla="*/ 78 w 194"/>
                    <a:gd name="T71" fmla="*/ 14 h 109"/>
                    <a:gd name="T72" fmla="*/ 70 w 194"/>
                    <a:gd name="T73" fmla="*/ 23 h 109"/>
                    <a:gd name="T74" fmla="*/ 84 w 194"/>
                    <a:gd name="T75" fmla="*/ 19 h 109"/>
                    <a:gd name="T76" fmla="*/ 112 w 194"/>
                    <a:gd name="T77" fmla="*/ 17 h 109"/>
                    <a:gd name="T78" fmla="*/ 101 w 194"/>
                    <a:gd name="T79" fmla="*/ 31 h 109"/>
                    <a:gd name="T80" fmla="*/ 113 w 194"/>
                    <a:gd name="T81" fmla="*/ 31 h 109"/>
                    <a:gd name="T82" fmla="*/ 127 w 194"/>
                    <a:gd name="T83" fmla="*/ 24 h 109"/>
                    <a:gd name="T84" fmla="*/ 131 w 194"/>
                    <a:gd name="T85" fmla="*/ 11 h 109"/>
                    <a:gd name="T86" fmla="*/ 142 w 194"/>
                    <a:gd name="T87" fmla="*/ 36 h 109"/>
                    <a:gd name="T88" fmla="*/ 160 w 194"/>
                    <a:gd name="T89" fmla="*/ 43 h 109"/>
                    <a:gd name="T90" fmla="*/ 156 w 194"/>
                    <a:gd name="T91" fmla="*/ 14 h 109"/>
                    <a:gd name="T92" fmla="*/ 171 w 194"/>
                    <a:gd name="T93" fmla="*/ 6 h 109"/>
                    <a:gd name="T94" fmla="*/ 191 w 194"/>
                    <a:gd name="T95" fmla="*/ 14 h 1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94"/>
                    <a:gd name="T145" fmla="*/ 0 h 109"/>
                    <a:gd name="T146" fmla="*/ 194 w 194"/>
                    <a:gd name="T147" fmla="*/ 109 h 10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94" h="109">
                      <a:moveTo>
                        <a:pt x="159" y="12"/>
                      </a:moveTo>
                      <a:cubicBezTo>
                        <a:pt x="160" y="14"/>
                        <a:pt x="159" y="17"/>
                        <a:pt x="159" y="20"/>
                      </a:cubicBezTo>
                      <a:cubicBezTo>
                        <a:pt x="159" y="24"/>
                        <a:pt x="157" y="27"/>
                        <a:pt x="157" y="31"/>
                      </a:cubicBezTo>
                      <a:cubicBezTo>
                        <a:pt x="158" y="34"/>
                        <a:pt x="160" y="36"/>
                        <a:pt x="162" y="38"/>
                      </a:cubicBezTo>
                      <a:cubicBezTo>
                        <a:pt x="162" y="40"/>
                        <a:pt x="163" y="41"/>
                        <a:pt x="162" y="42"/>
                      </a:cubicBezTo>
                      <a:cubicBezTo>
                        <a:pt x="162" y="45"/>
                        <a:pt x="158" y="47"/>
                        <a:pt x="158" y="50"/>
                      </a:cubicBezTo>
                      <a:cubicBezTo>
                        <a:pt x="158" y="54"/>
                        <a:pt x="161" y="56"/>
                        <a:pt x="164" y="59"/>
                      </a:cubicBezTo>
                      <a:cubicBezTo>
                        <a:pt x="166" y="61"/>
                        <a:pt x="169" y="62"/>
                        <a:pt x="172" y="63"/>
                      </a:cubicBezTo>
                      <a:cubicBezTo>
                        <a:pt x="173" y="64"/>
                        <a:pt x="175" y="62"/>
                        <a:pt x="176" y="63"/>
                      </a:cubicBezTo>
                      <a:cubicBezTo>
                        <a:pt x="179" y="64"/>
                        <a:pt x="181" y="67"/>
                        <a:pt x="184" y="69"/>
                      </a:cubicBezTo>
                      <a:cubicBezTo>
                        <a:pt x="185" y="70"/>
                        <a:pt x="185" y="72"/>
                        <a:pt x="186" y="72"/>
                      </a:cubicBezTo>
                      <a:cubicBezTo>
                        <a:pt x="188" y="73"/>
                        <a:pt x="191" y="71"/>
                        <a:pt x="192" y="72"/>
                      </a:cubicBezTo>
                      <a:cubicBezTo>
                        <a:pt x="194" y="73"/>
                        <a:pt x="193" y="76"/>
                        <a:pt x="192" y="78"/>
                      </a:cubicBezTo>
                      <a:cubicBezTo>
                        <a:pt x="191" y="80"/>
                        <a:pt x="190" y="83"/>
                        <a:pt x="188" y="83"/>
                      </a:cubicBezTo>
                      <a:cubicBezTo>
                        <a:pt x="186" y="84"/>
                        <a:pt x="185" y="81"/>
                        <a:pt x="184" y="80"/>
                      </a:cubicBezTo>
                      <a:cubicBezTo>
                        <a:pt x="182" y="80"/>
                        <a:pt x="182" y="83"/>
                        <a:pt x="181" y="83"/>
                      </a:cubicBezTo>
                      <a:cubicBezTo>
                        <a:pt x="179" y="82"/>
                        <a:pt x="178" y="80"/>
                        <a:pt x="176" y="80"/>
                      </a:cubicBezTo>
                      <a:cubicBezTo>
                        <a:pt x="174" y="79"/>
                        <a:pt x="171" y="79"/>
                        <a:pt x="169" y="81"/>
                      </a:cubicBezTo>
                      <a:cubicBezTo>
                        <a:pt x="168" y="82"/>
                        <a:pt x="171" y="84"/>
                        <a:pt x="169" y="85"/>
                      </a:cubicBezTo>
                      <a:cubicBezTo>
                        <a:pt x="167" y="86"/>
                        <a:pt x="165" y="84"/>
                        <a:pt x="164" y="83"/>
                      </a:cubicBezTo>
                      <a:cubicBezTo>
                        <a:pt x="163" y="83"/>
                        <a:pt x="161" y="82"/>
                        <a:pt x="161" y="83"/>
                      </a:cubicBezTo>
                      <a:cubicBezTo>
                        <a:pt x="161" y="84"/>
                        <a:pt x="162" y="85"/>
                        <a:pt x="162" y="87"/>
                      </a:cubicBezTo>
                      <a:cubicBezTo>
                        <a:pt x="163" y="89"/>
                        <a:pt x="161" y="92"/>
                        <a:pt x="162" y="94"/>
                      </a:cubicBezTo>
                      <a:cubicBezTo>
                        <a:pt x="162" y="95"/>
                        <a:pt x="164" y="93"/>
                        <a:pt x="165" y="92"/>
                      </a:cubicBezTo>
                      <a:cubicBezTo>
                        <a:pt x="167" y="91"/>
                        <a:pt x="167" y="90"/>
                        <a:pt x="169" y="89"/>
                      </a:cubicBezTo>
                      <a:cubicBezTo>
                        <a:pt x="170" y="88"/>
                        <a:pt x="172" y="88"/>
                        <a:pt x="174" y="88"/>
                      </a:cubicBezTo>
                      <a:cubicBezTo>
                        <a:pt x="175" y="89"/>
                        <a:pt x="176" y="90"/>
                        <a:pt x="176" y="91"/>
                      </a:cubicBezTo>
                      <a:cubicBezTo>
                        <a:pt x="176" y="93"/>
                        <a:pt x="176" y="96"/>
                        <a:pt x="175" y="98"/>
                      </a:cubicBezTo>
                      <a:cubicBezTo>
                        <a:pt x="173" y="100"/>
                        <a:pt x="169" y="101"/>
                        <a:pt x="167" y="101"/>
                      </a:cubicBezTo>
                      <a:cubicBezTo>
                        <a:pt x="163" y="102"/>
                        <a:pt x="160" y="103"/>
                        <a:pt x="156" y="102"/>
                      </a:cubicBezTo>
                      <a:cubicBezTo>
                        <a:pt x="153" y="102"/>
                        <a:pt x="150" y="101"/>
                        <a:pt x="147" y="100"/>
                      </a:cubicBezTo>
                      <a:cubicBezTo>
                        <a:pt x="146" y="100"/>
                        <a:pt x="145" y="100"/>
                        <a:pt x="144" y="100"/>
                      </a:cubicBezTo>
                      <a:cubicBezTo>
                        <a:pt x="143" y="100"/>
                        <a:pt x="141" y="101"/>
                        <a:pt x="141" y="100"/>
                      </a:cubicBezTo>
                      <a:cubicBezTo>
                        <a:pt x="140" y="99"/>
                        <a:pt x="142" y="96"/>
                        <a:pt x="141" y="95"/>
                      </a:cubicBezTo>
                      <a:cubicBezTo>
                        <a:pt x="140" y="94"/>
                        <a:pt x="138" y="95"/>
                        <a:pt x="136" y="94"/>
                      </a:cubicBezTo>
                      <a:cubicBezTo>
                        <a:pt x="134" y="94"/>
                        <a:pt x="132" y="95"/>
                        <a:pt x="130" y="94"/>
                      </a:cubicBezTo>
                      <a:cubicBezTo>
                        <a:pt x="129" y="94"/>
                        <a:pt x="129" y="93"/>
                        <a:pt x="128" y="92"/>
                      </a:cubicBezTo>
                      <a:cubicBezTo>
                        <a:pt x="128" y="91"/>
                        <a:pt x="129" y="90"/>
                        <a:pt x="128" y="89"/>
                      </a:cubicBezTo>
                      <a:cubicBezTo>
                        <a:pt x="128" y="89"/>
                        <a:pt x="127" y="88"/>
                        <a:pt x="127" y="88"/>
                      </a:cubicBezTo>
                      <a:cubicBezTo>
                        <a:pt x="124" y="89"/>
                        <a:pt x="122" y="91"/>
                        <a:pt x="120" y="92"/>
                      </a:cubicBezTo>
                      <a:cubicBezTo>
                        <a:pt x="117" y="94"/>
                        <a:pt x="116" y="96"/>
                        <a:pt x="113" y="98"/>
                      </a:cubicBezTo>
                      <a:cubicBezTo>
                        <a:pt x="111" y="99"/>
                        <a:pt x="108" y="99"/>
                        <a:pt x="105" y="99"/>
                      </a:cubicBezTo>
                      <a:cubicBezTo>
                        <a:pt x="104" y="100"/>
                        <a:pt x="102" y="99"/>
                        <a:pt x="100" y="99"/>
                      </a:cubicBezTo>
                      <a:cubicBezTo>
                        <a:pt x="97" y="100"/>
                        <a:pt x="96" y="102"/>
                        <a:pt x="94" y="103"/>
                      </a:cubicBezTo>
                      <a:cubicBezTo>
                        <a:pt x="92" y="104"/>
                        <a:pt x="90" y="105"/>
                        <a:pt x="89" y="105"/>
                      </a:cubicBezTo>
                      <a:cubicBezTo>
                        <a:pt x="87" y="106"/>
                        <a:pt x="85" y="107"/>
                        <a:pt x="82" y="107"/>
                      </a:cubicBezTo>
                      <a:cubicBezTo>
                        <a:pt x="79" y="107"/>
                        <a:pt x="76" y="106"/>
                        <a:pt x="73" y="107"/>
                      </a:cubicBezTo>
                      <a:cubicBezTo>
                        <a:pt x="71" y="107"/>
                        <a:pt x="68" y="108"/>
                        <a:pt x="66" y="108"/>
                      </a:cubicBezTo>
                      <a:cubicBezTo>
                        <a:pt x="61" y="108"/>
                        <a:pt x="56" y="109"/>
                        <a:pt x="51" y="108"/>
                      </a:cubicBezTo>
                      <a:cubicBezTo>
                        <a:pt x="49" y="108"/>
                        <a:pt x="47" y="106"/>
                        <a:pt x="45" y="105"/>
                      </a:cubicBezTo>
                      <a:cubicBezTo>
                        <a:pt x="44" y="103"/>
                        <a:pt x="43" y="101"/>
                        <a:pt x="43" y="99"/>
                      </a:cubicBezTo>
                      <a:cubicBezTo>
                        <a:pt x="43" y="98"/>
                        <a:pt x="45" y="96"/>
                        <a:pt x="45" y="94"/>
                      </a:cubicBezTo>
                      <a:cubicBezTo>
                        <a:pt x="44" y="93"/>
                        <a:pt x="41" y="93"/>
                        <a:pt x="40" y="92"/>
                      </a:cubicBezTo>
                      <a:cubicBezTo>
                        <a:pt x="36" y="92"/>
                        <a:pt x="32" y="93"/>
                        <a:pt x="28" y="92"/>
                      </a:cubicBezTo>
                      <a:cubicBezTo>
                        <a:pt x="25" y="92"/>
                        <a:pt x="23" y="91"/>
                        <a:pt x="20" y="90"/>
                      </a:cubicBezTo>
                      <a:cubicBezTo>
                        <a:pt x="18" y="89"/>
                        <a:pt x="16" y="90"/>
                        <a:pt x="15" y="89"/>
                      </a:cubicBezTo>
                      <a:cubicBezTo>
                        <a:pt x="14" y="88"/>
                        <a:pt x="15" y="87"/>
                        <a:pt x="14" y="86"/>
                      </a:cubicBezTo>
                      <a:cubicBezTo>
                        <a:pt x="13" y="83"/>
                        <a:pt x="10" y="82"/>
                        <a:pt x="9" y="80"/>
                      </a:cubicBezTo>
                      <a:cubicBezTo>
                        <a:pt x="9" y="78"/>
                        <a:pt x="8" y="77"/>
                        <a:pt x="9" y="76"/>
                      </a:cubicBezTo>
                      <a:cubicBezTo>
                        <a:pt x="11" y="74"/>
                        <a:pt x="14" y="74"/>
                        <a:pt x="17" y="73"/>
                      </a:cubicBezTo>
                      <a:cubicBezTo>
                        <a:pt x="20" y="72"/>
                        <a:pt x="23" y="72"/>
                        <a:pt x="26" y="71"/>
                      </a:cubicBezTo>
                      <a:cubicBezTo>
                        <a:pt x="30" y="71"/>
                        <a:pt x="33" y="71"/>
                        <a:pt x="36" y="71"/>
                      </a:cubicBezTo>
                      <a:cubicBezTo>
                        <a:pt x="38" y="70"/>
                        <a:pt x="40" y="69"/>
                        <a:pt x="42" y="69"/>
                      </a:cubicBezTo>
                      <a:cubicBezTo>
                        <a:pt x="46" y="68"/>
                        <a:pt x="49" y="69"/>
                        <a:pt x="52" y="69"/>
                      </a:cubicBezTo>
                      <a:cubicBezTo>
                        <a:pt x="54" y="69"/>
                        <a:pt x="56" y="69"/>
                        <a:pt x="57" y="69"/>
                      </a:cubicBezTo>
                      <a:cubicBezTo>
                        <a:pt x="60" y="70"/>
                        <a:pt x="63" y="71"/>
                        <a:pt x="66" y="71"/>
                      </a:cubicBezTo>
                      <a:cubicBezTo>
                        <a:pt x="67" y="71"/>
                        <a:pt x="68" y="70"/>
                        <a:pt x="69" y="70"/>
                      </a:cubicBezTo>
                      <a:cubicBezTo>
                        <a:pt x="71" y="69"/>
                        <a:pt x="74" y="70"/>
                        <a:pt x="76" y="70"/>
                      </a:cubicBezTo>
                      <a:cubicBezTo>
                        <a:pt x="77" y="70"/>
                        <a:pt x="77" y="68"/>
                        <a:pt x="76" y="67"/>
                      </a:cubicBezTo>
                      <a:cubicBezTo>
                        <a:pt x="73" y="66"/>
                        <a:pt x="69" y="65"/>
                        <a:pt x="65" y="64"/>
                      </a:cubicBezTo>
                      <a:cubicBezTo>
                        <a:pt x="61" y="63"/>
                        <a:pt x="57" y="62"/>
                        <a:pt x="53" y="61"/>
                      </a:cubicBezTo>
                      <a:cubicBezTo>
                        <a:pt x="51" y="60"/>
                        <a:pt x="49" y="59"/>
                        <a:pt x="47" y="59"/>
                      </a:cubicBezTo>
                      <a:cubicBezTo>
                        <a:pt x="44" y="60"/>
                        <a:pt x="43" y="62"/>
                        <a:pt x="40" y="63"/>
                      </a:cubicBezTo>
                      <a:cubicBezTo>
                        <a:pt x="36" y="64"/>
                        <a:pt x="33" y="63"/>
                        <a:pt x="29" y="63"/>
                      </a:cubicBezTo>
                      <a:cubicBezTo>
                        <a:pt x="25" y="62"/>
                        <a:pt x="22" y="61"/>
                        <a:pt x="19" y="61"/>
                      </a:cubicBezTo>
                      <a:cubicBezTo>
                        <a:pt x="16" y="60"/>
                        <a:pt x="14" y="61"/>
                        <a:pt x="12" y="61"/>
                      </a:cubicBezTo>
                      <a:cubicBezTo>
                        <a:pt x="10" y="60"/>
                        <a:pt x="8" y="59"/>
                        <a:pt x="7" y="57"/>
                      </a:cubicBezTo>
                      <a:cubicBezTo>
                        <a:pt x="6" y="56"/>
                        <a:pt x="6" y="55"/>
                        <a:pt x="7" y="54"/>
                      </a:cubicBezTo>
                      <a:cubicBezTo>
                        <a:pt x="9" y="52"/>
                        <a:pt x="12" y="51"/>
                        <a:pt x="15" y="50"/>
                      </a:cubicBezTo>
                      <a:cubicBezTo>
                        <a:pt x="17" y="49"/>
                        <a:pt x="20" y="48"/>
                        <a:pt x="23" y="48"/>
                      </a:cubicBezTo>
                      <a:cubicBezTo>
                        <a:pt x="25" y="47"/>
                        <a:pt x="27" y="48"/>
                        <a:pt x="29" y="47"/>
                      </a:cubicBezTo>
                      <a:cubicBezTo>
                        <a:pt x="31" y="47"/>
                        <a:pt x="32" y="46"/>
                        <a:pt x="34" y="46"/>
                      </a:cubicBezTo>
                      <a:cubicBezTo>
                        <a:pt x="36" y="45"/>
                        <a:pt x="38" y="46"/>
                        <a:pt x="40" y="45"/>
                      </a:cubicBezTo>
                      <a:cubicBezTo>
                        <a:pt x="41" y="45"/>
                        <a:pt x="43" y="44"/>
                        <a:pt x="42" y="43"/>
                      </a:cubicBezTo>
                      <a:cubicBezTo>
                        <a:pt x="40" y="42"/>
                        <a:pt x="38" y="43"/>
                        <a:pt x="35" y="43"/>
                      </a:cubicBezTo>
                      <a:cubicBezTo>
                        <a:pt x="33" y="43"/>
                        <a:pt x="30" y="44"/>
                        <a:pt x="28" y="44"/>
                      </a:cubicBezTo>
                      <a:cubicBezTo>
                        <a:pt x="24" y="45"/>
                        <a:pt x="21" y="47"/>
                        <a:pt x="17" y="47"/>
                      </a:cubicBezTo>
                      <a:cubicBezTo>
                        <a:pt x="17" y="47"/>
                        <a:pt x="17" y="45"/>
                        <a:pt x="16" y="45"/>
                      </a:cubicBezTo>
                      <a:cubicBezTo>
                        <a:pt x="14" y="45"/>
                        <a:pt x="14" y="47"/>
                        <a:pt x="13" y="47"/>
                      </a:cubicBezTo>
                      <a:cubicBezTo>
                        <a:pt x="11" y="48"/>
                        <a:pt x="9" y="48"/>
                        <a:pt x="9" y="47"/>
                      </a:cubicBezTo>
                      <a:cubicBezTo>
                        <a:pt x="9" y="45"/>
                        <a:pt x="13" y="45"/>
                        <a:pt x="13" y="42"/>
                      </a:cubicBezTo>
                      <a:cubicBezTo>
                        <a:pt x="14" y="42"/>
                        <a:pt x="12" y="41"/>
                        <a:pt x="11" y="41"/>
                      </a:cubicBezTo>
                      <a:cubicBezTo>
                        <a:pt x="9" y="40"/>
                        <a:pt x="6" y="41"/>
                        <a:pt x="4" y="41"/>
                      </a:cubicBezTo>
                      <a:cubicBezTo>
                        <a:pt x="3" y="41"/>
                        <a:pt x="1" y="42"/>
                        <a:pt x="1" y="41"/>
                      </a:cubicBezTo>
                      <a:cubicBezTo>
                        <a:pt x="0" y="39"/>
                        <a:pt x="0" y="37"/>
                        <a:pt x="1" y="36"/>
                      </a:cubicBezTo>
                      <a:cubicBezTo>
                        <a:pt x="4" y="33"/>
                        <a:pt x="8" y="33"/>
                        <a:pt x="11" y="31"/>
                      </a:cubicBezTo>
                      <a:cubicBezTo>
                        <a:pt x="12" y="30"/>
                        <a:pt x="15" y="28"/>
                        <a:pt x="16" y="26"/>
                      </a:cubicBezTo>
                      <a:cubicBezTo>
                        <a:pt x="16" y="25"/>
                        <a:pt x="15" y="24"/>
                        <a:pt x="14" y="24"/>
                      </a:cubicBezTo>
                      <a:cubicBezTo>
                        <a:pt x="14" y="23"/>
                        <a:pt x="12" y="22"/>
                        <a:pt x="13" y="21"/>
                      </a:cubicBezTo>
                      <a:cubicBezTo>
                        <a:pt x="14" y="18"/>
                        <a:pt x="17" y="17"/>
                        <a:pt x="19" y="15"/>
                      </a:cubicBezTo>
                      <a:cubicBezTo>
                        <a:pt x="21" y="14"/>
                        <a:pt x="23" y="14"/>
                        <a:pt x="25" y="13"/>
                      </a:cubicBezTo>
                      <a:cubicBezTo>
                        <a:pt x="29" y="11"/>
                        <a:pt x="34" y="9"/>
                        <a:pt x="39" y="7"/>
                      </a:cubicBezTo>
                      <a:cubicBezTo>
                        <a:pt x="41" y="6"/>
                        <a:pt x="43" y="6"/>
                        <a:pt x="46" y="5"/>
                      </a:cubicBezTo>
                      <a:cubicBezTo>
                        <a:pt x="49" y="4"/>
                        <a:pt x="52" y="2"/>
                        <a:pt x="55" y="1"/>
                      </a:cubicBezTo>
                      <a:cubicBezTo>
                        <a:pt x="57" y="0"/>
                        <a:pt x="60" y="0"/>
                        <a:pt x="62" y="1"/>
                      </a:cubicBezTo>
                      <a:cubicBezTo>
                        <a:pt x="64" y="1"/>
                        <a:pt x="66" y="1"/>
                        <a:pt x="67" y="3"/>
                      </a:cubicBezTo>
                      <a:cubicBezTo>
                        <a:pt x="67" y="5"/>
                        <a:pt x="65" y="7"/>
                        <a:pt x="65" y="10"/>
                      </a:cubicBezTo>
                      <a:cubicBezTo>
                        <a:pt x="64" y="10"/>
                        <a:pt x="66" y="12"/>
                        <a:pt x="65" y="12"/>
                      </a:cubicBezTo>
                      <a:cubicBezTo>
                        <a:pt x="64" y="13"/>
                        <a:pt x="62" y="13"/>
                        <a:pt x="61" y="14"/>
                      </a:cubicBezTo>
                      <a:cubicBezTo>
                        <a:pt x="59" y="15"/>
                        <a:pt x="56" y="16"/>
                        <a:pt x="55" y="19"/>
                      </a:cubicBezTo>
                      <a:cubicBezTo>
                        <a:pt x="55" y="20"/>
                        <a:pt x="57" y="19"/>
                        <a:pt x="58" y="19"/>
                      </a:cubicBezTo>
                      <a:cubicBezTo>
                        <a:pt x="60" y="19"/>
                        <a:pt x="62" y="17"/>
                        <a:pt x="64" y="17"/>
                      </a:cubicBezTo>
                      <a:cubicBezTo>
                        <a:pt x="66" y="17"/>
                        <a:pt x="69" y="19"/>
                        <a:pt x="71" y="19"/>
                      </a:cubicBezTo>
                      <a:cubicBezTo>
                        <a:pt x="72" y="18"/>
                        <a:pt x="70" y="17"/>
                        <a:pt x="70" y="16"/>
                      </a:cubicBezTo>
                      <a:cubicBezTo>
                        <a:pt x="72" y="13"/>
                        <a:pt x="73" y="9"/>
                        <a:pt x="76" y="8"/>
                      </a:cubicBezTo>
                      <a:cubicBezTo>
                        <a:pt x="79" y="7"/>
                        <a:pt x="82" y="10"/>
                        <a:pt x="85" y="11"/>
                      </a:cubicBezTo>
                      <a:cubicBezTo>
                        <a:pt x="88" y="12"/>
                        <a:pt x="91" y="12"/>
                        <a:pt x="93" y="14"/>
                      </a:cubicBezTo>
                      <a:cubicBezTo>
                        <a:pt x="94" y="15"/>
                        <a:pt x="94" y="17"/>
                        <a:pt x="93" y="18"/>
                      </a:cubicBezTo>
                      <a:cubicBezTo>
                        <a:pt x="90" y="21"/>
                        <a:pt x="85" y="23"/>
                        <a:pt x="82" y="26"/>
                      </a:cubicBezTo>
                      <a:cubicBezTo>
                        <a:pt x="81" y="26"/>
                        <a:pt x="84" y="26"/>
                        <a:pt x="84" y="26"/>
                      </a:cubicBezTo>
                      <a:cubicBezTo>
                        <a:pt x="86" y="26"/>
                        <a:pt x="87" y="27"/>
                        <a:pt x="89" y="27"/>
                      </a:cubicBezTo>
                      <a:cubicBezTo>
                        <a:pt x="90" y="26"/>
                        <a:pt x="89" y="24"/>
                        <a:pt x="90" y="24"/>
                      </a:cubicBezTo>
                      <a:cubicBezTo>
                        <a:pt x="91" y="24"/>
                        <a:pt x="92" y="26"/>
                        <a:pt x="94" y="26"/>
                      </a:cubicBezTo>
                      <a:cubicBezTo>
                        <a:pt x="95" y="25"/>
                        <a:pt x="95" y="22"/>
                        <a:pt x="96" y="21"/>
                      </a:cubicBezTo>
                      <a:cubicBezTo>
                        <a:pt x="98" y="19"/>
                        <a:pt x="99" y="18"/>
                        <a:pt x="101" y="18"/>
                      </a:cubicBezTo>
                      <a:cubicBezTo>
                        <a:pt x="103" y="18"/>
                        <a:pt x="104" y="21"/>
                        <a:pt x="106" y="20"/>
                      </a:cubicBezTo>
                      <a:cubicBezTo>
                        <a:pt x="108" y="19"/>
                        <a:pt x="108" y="17"/>
                        <a:pt x="108" y="15"/>
                      </a:cubicBezTo>
                      <a:cubicBezTo>
                        <a:pt x="108" y="13"/>
                        <a:pt x="104" y="12"/>
                        <a:pt x="105" y="10"/>
                      </a:cubicBezTo>
                      <a:cubicBezTo>
                        <a:pt x="105" y="9"/>
                        <a:pt x="107" y="9"/>
                        <a:pt x="109" y="9"/>
                      </a:cubicBezTo>
                      <a:cubicBezTo>
                        <a:pt x="112" y="10"/>
                        <a:pt x="115" y="11"/>
                        <a:pt x="117" y="13"/>
                      </a:cubicBezTo>
                      <a:cubicBezTo>
                        <a:pt x="119" y="16"/>
                        <a:pt x="122" y="19"/>
                        <a:pt x="122" y="22"/>
                      </a:cubicBezTo>
                      <a:cubicBezTo>
                        <a:pt x="122" y="25"/>
                        <a:pt x="118" y="27"/>
                        <a:pt x="118" y="30"/>
                      </a:cubicBezTo>
                      <a:cubicBezTo>
                        <a:pt x="118" y="33"/>
                        <a:pt x="121" y="36"/>
                        <a:pt x="123" y="38"/>
                      </a:cubicBezTo>
                      <a:cubicBezTo>
                        <a:pt x="124" y="39"/>
                        <a:pt x="125" y="40"/>
                        <a:pt x="127" y="40"/>
                      </a:cubicBezTo>
                      <a:cubicBezTo>
                        <a:pt x="129" y="40"/>
                        <a:pt x="132" y="38"/>
                        <a:pt x="133" y="36"/>
                      </a:cubicBezTo>
                      <a:cubicBezTo>
                        <a:pt x="134" y="35"/>
                        <a:pt x="133" y="33"/>
                        <a:pt x="132" y="31"/>
                      </a:cubicBezTo>
                      <a:cubicBezTo>
                        <a:pt x="131" y="30"/>
                        <a:pt x="129" y="30"/>
                        <a:pt x="128" y="28"/>
                      </a:cubicBezTo>
                      <a:cubicBezTo>
                        <a:pt x="128" y="23"/>
                        <a:pt x="130" y="17"/>
                        <a:pt x="130" y="12"/>
                      </a:cubicBezTo>
                      <a:cubicBezTo>
                        <a:pt x="131" y="9"/>
                        <a:pt x="131" y="5"/>
                        <a:pt x="132" y="2"/>
                      </a:cubicBezTo>
                      <a:cubicBezTo>
                        <a:pt x="133" y="1"/>
                        <a:pt x="135" y="1"/>
                        <a:pt x="136" y="2"/>
                      </a:cubicBezTo>
                      <a:cubicBezTo>
                        <a:pt x="138" y="2"/>
                        <a:pt x="140" y="5"/>
                        <a:pt x="142" y="5"/>
                      </a:cubicBezTo>
                      <a:cubicBezTo>
                        <a:pt x="144" y="5"/>
                        <a:pt x="143" y="2"/>
                        <a:pt x="144" y="2"/>
                      </a:cubicBezTo>
                      <a:cubicBezTo>
                        <a:pt x="147" y="3"/>
                        <a:pt x="150" y="6"/>
                        <a:pt x="153" y="8"/>
                      </a:cubicBezTo>
                      <a:cubicBezTo>
                        <a:pt x="155" y="9"/>
                        <a:pt x="158" y="10"/>
                        <a:pt x="159" y="1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4" name="Freeform 3572"/>
                <p:cNvSpPr>
                  <a:spLocks noChangeAspect="1"/>
                </p:cNvSpPr>
                <p:nvPr/>
              </p:nvSpPr>
              <p:spPr bwMode="auto">
                <a:xfrm>
                  <a:off x="1908175" y="1792288"/>
                  <a:ext cx="242888" cy="150813"/>
                </a:xfrm>
                <a:custGeom>
                  <a:avLst/>
                  <a:gdLst>
                    <a:gd name="T0" fmla="*/ 153 w 128"/>
                    <a:gd name="T1" fmla="*/ 28 h 79"/>
                    <a:gd name="T2" fmla="*/ 151 w 128"/>
                    <a:gd name="T3" fmla="*/ 23 h 79"/>
                    <a:gd name="T4" fmla="*/ 141 w 128"/>
                    <a:gd name="T5" fmla="*/ 19 h 79"/>
                    <a:gd name="T6" fmla="*/ 133 w 128"/>
                    <a:gd name="T7" fmla="*/ 11 h 79"/>
                    <a:gd name="T8" fmla="*/ 123 w 128"/>
                    <a:gd name="T9" fmla="*/ 8 h 79"/>
                    <a:gd name="T10" fmla="*/ 116 w 128"/>
                    <a:gd name="T11" fmla="*/ 11 h 79"/>
                    <a:gd name="T12" fmla="*/ 110 w 128"/>
                    <a:gd name="T13" fmla="*/ 16 h 79"/>
                    <a:gd name="T14" fmla="*/ 106 w 128"/>
                    <a:gd name="T15" fmla="*/ 14 h 79"/>
                    <a:gd name="T16" fmla="*/ 106 w 128"/>
                    <a:gd name="T17" fmla="*/ 11 h 79"/>
                    <a:gd name="T18" fmla="*/ 103 w 128"/>
                    <a:gd name="T19" fmla="*/ 10 h 79"/>
                    <a:gd name="T20" fmla="*/ 100 w 128"/>
                    <a:gd name="T21" fmla="*/ 13 h 79"/>
                    <a:gd name="T22" fmla="*/ 98 w 128"/>
                    <a:gd name="T23" fmla="*/ 10 h 79"/>
                    <a:gd name="T24" fmla="*/ 87 w 128"/>
                    <a:gd name="T25" fmla="*/ 6 h 79"/>
                    <a:gd name="T26" fmla="*/ 80 w 128"/>
                    <a:gd name="T27" fmla="*/ 1 h 79"/>
                    <a:gd name="T28" fmla="*/ 69 w 128"/>
                    <a:gd name="T29" fmla="*/ 5 h 79"/>
                    <a:gd name="T30" fmla="*/ 53 w 128"/>
                    <a:gd name="T31" fmla="*/ 5 h 79"/>
                    <a:gd name="T32" fmla="*/ 37 w 128"/>
                    <a:gd name="T33" fmla="*/ 5 h 79"/>
                    <a:gd name="T34" fmla="*/ 35 w 128"/>
                    <a:gd name="T35" fmla="*/ 6 h 79"/>
                    <a:gd name="T36" fmla="*/ 38 w 128"/>
                    <a:gd name="T37" fmla="*/ 16 h 79"/>
                    <a:gd name="T38" fmla="*/ 39 w 128"/>
                    <a:gd name="T39" fmla="*/ 22 h 79"/>
                    <a:gd name="T40" fmla="*/ 38 w 128"/>
                    <a:gd name="T41" fmla="*/ 25 h 79"/>
                    <a:gd name="T42" fmla="*/ 35 w 128"/>
                    <a:gd name="T43" fmla="*/ 30 h 79"/>
                    <a:gd name="T44" fmla="*/ 25 w 128"/>
                    <a:gd name="T45" fmla="*/ 37 h 79"/>
                    <a:gd name="T46" fmla="*/ 23 w 128"/>
                    <a:gd name="T47" fmla="*/ 38 h 79"/>
                    <a:gd name="T48" fmla="*/ 26 w 128"/>
                    <a:gd name="T49" fmla="*/ 42 h 79"/>
                    <a:gd name="T50" fmla="*/ 23 w 128"/>
                    <a:gd name="T51" fmla="*/ 46 h 79"/>
                    <a:gd name="T52" fmla="*/ 19 w 128"/>
                    <a:gd name="T53" fmla="*/ 46 h 79"/>
                    <a:gd name="T54" fmla="*/ 17 w 128"/>
                    <a:gd name="T55" fmla="*/ 54 h 79"/>
                    <a:gd name="T56" fmla="*/ 13 w 128"/>
                    <a:gd name="T57" fmla="*/ 54 h 79"/>
                    <a:gd name="T58" fmla="*/ 6 w 128"/>
                    <a:gd name="T59" fmla="*/ 65 h 79"/>
                    <a:gd name="T60" fmla="*/ 4 w 128"/>
                    <a:gd name="T61" fmla="*/ 69 h 79"/>
                    <a:gd name="T62" fmla="*/ 0 w 128"/>
                    <a:gd name="T63" fmla="*/ 71 h 79"/>
                    <a:gd name="T64" fmla="*/ 4 w 128"/>
                    <a:gd name="T65" fmla="*/ 72 h 79"/>
                    <a:gd name="T66" fmla="*/ 12 w 128"/>
                    <a:gd name="T67" fmla="*/ 71 h 79"/>
                    <a:gd name="T68" fmla="*/ 18 w 128"/>
                    <a:gd name="T69" fmla="*/ 73 h 79"/>
                    <a:gd name="T70" fmla="*/ 23 w 128"/>
                    <a:gd name="T71" fmla="*/ 77 h 79"/>
                    <a:gd name="T72" fmla="*/ 25 w 128"/>
                    <a:gd name="T73" fmla="*/ 83 h 79"/>
                    <a:gd name="T74" fmla="*/ 27 w 128"/>
                    <a:gd name="T75" fmla="*/ 91 h 79"/>
                    <a:gd name="T76" fmla="*/ 35 w 128"/>
                    <a:gd name="T77" fmla="*/ 95 h 79"/>
                    <a:gd name="T78" fmla="*/ 38 w 128"/>
                    <a:gd name="T79" fmla="*/ 91 h 79"/>
                    <a:gd name="T80" fmla="*/ 49 w 128"/>
                    <a:gd name="T81" fmla="*/ 87 h 79"/>
                    <a:gd name="T82" fmla="*/ 50 w 128"/>
                    <a:gd name="T83" fmla="*/ 83 h 79"/>
                    <a:gd name="T84" fmla="*/ 53 w 128"/>
                    <a:gd name="T85" fmla="*/ 87 h 79"/>
                    <a:gd name="T86" fmla="*/ 60 w 128"/>
                    <a:gd name="T87" fmla="*/ 85 h 79"/>
                    <a:gd name="T88" fmla="*/ 66 w 128"/>
                    <a:gd name="T89" fmla="*/ 83 h 79"/>
                    <a:gd name="T90" fmla="*/ 71 w 128"/>
                    <a:gd name="T91" fmla="*/ 73 h 79"/>
                    <a:gd name="T92" fmla="*/ 71 w 128"/>
                    <a:gd name="T93" fmla="*/ 67 h 79"/>
                    <a:gd name="T94" fmla="*/ 78 w 128"/>
                    <a:gd name="T95" fmla="*/ 64 h 79"/>
                    <a:gd name="T96" fmla="*/ 87 w 128"/>
                    <a:gd name="T97" fmla="*/ 61 h 79"/>
                    <a:gd name="T98" fmla="*/ 94 w 128"/>
                    <a:gd name="T99" fmla="*/ 57 h 79"/>
                    <a:gd name="T100" fmla="*/ 96 w 128"/>
                    <a:gd name="T101" fmla="*/ 51 h 79"/>
                    <a:gd name="T102" fmla="*/ 110 w 128"/>
                    <a:gd name="T103" fmla="*/ 44 h 79"/>
                    <a:gd name="T104" fmla="*/ 122 w 128"/>
                    <a:gd name="T105" fmla="*/ 40 h 79"/>
                    <a:gd name="T106" fmla="*/ 131 w 128"/>
                    <a:gd name="T107" fmla="*/ 35 h 79"/>
                    <a:gd name="T108" fmla="*/ 139 w 128"/>
                    <a:gd name="T109" fmla="*/ 32 h 79"/>
                    <a:gd name="T110" fmla="*/ 148 w 128"/>
                    <a:gd name="T111" fmla="*/ 31 h 79"/>
                    <a:gd name="T112" fmla="*/ 153 w 128"/>
                    <a:gd name="T113" fmla="*/ 28 h 7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8"/>
                    <a:gd name="T172" fmla="*/ 0 h 79"/>
                    <a:gd name="T173" fmla="*/ 128 w 128"/>
                    <a:gd name="T174" fmla="*/ 79 h 7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8" h="79">
                      <a:moveTo>
                        <a:pt x="128" y="23"/>
                      </a:moveTo>
                      <a:cubicBezTo>
                        <a:pt x="128" y="21"/>
                        <a:pt x="127" y="20"/>
                        <a:pt x="126" y="19"/>
                      </a:cubicBezTo>
                      <a:cubicBezTo>
                        <a:pt x="124" y="18"/>
                        <a:pt x="121" y="18"/>
                        <a:pt x="118" y="16"/>
                      </a:cubicBezTo>
                      <a:cubicBezTo>
                        <a:pt x="116" y="14"/>
                        <a:pt x="114" y="10"/>
                        <a:pt x="111" y="9"/>
                      </a:cubicBezTo>
                      <a:cubicBezTo>
                        <a:pt x="109" y="7"/>
                        <a:pt x="106" y="7"/>
                        <a:pt x="103" y="7"/>
                      </a:cubicBezTo>
                      <a:cubicBezTo>
                        <a:pt x="101" y="7"/>
                        <a:pt x="99" y="8"/>
                        <a:pt x="97" y="9"/>
                      </a:cubicBezTo>
                      <a:cubicBezTo>
                        <a:pt x="95" y="10"/>
                        <a:pt x="94" y="12"/>
                        <a:pt x="92" y="13"/>
                      </a:cubicBezTo>
                      <a:cubicBezTo>
                        <a:pt x="91" y="13"/>
                        <a:pt x="89" y="13"/>
                        <a:pt x="89" y="12"/>
                      </a:cubicBezTo>
                      <a:cubicBezTo>
                        <a:pt x="88" y="11"/>
                        <a:pt x="90" y="10"/>
                        <a:pt x="89" y="9"/>
                      </a:cubicBezTo>
                      <a:cubicBezTo>
                        <a:pt x="89" y="8"/>
                        <a:pt x="87" y="8"/>
                        <a:pt x="86" y="8"/>
                      </a:cubicBezTo>
                      <a:cubicBezTo>
                        <a:pt x="85" y="8"/>
                        <a:pt x="85" y="11"/>
                        <a:pt x="84" y="11"/>
                      </a:cubicBezTo>
                      <a:cubicBezTo>
                        <a:pt x="83" y="11"/>
                        <a:pt x="83" y="9"/>
                        <a:pt x="82" y="8"/>
                      </a:cubicBezTo>
                      <a:cubicBezTo>
                        <a:pt x="79" y="7"/>
                        <a:pt x="76" y="7"/>
                        <a:pt x="73" y="5"/>
                      </a:cubicBezTo>
                      <a:cubicBezTo>
                        <a:pt x="71" y="4"/>
                        <a:pt x="70" y="1"/>
                        <a:pt x="67" y="1"/>
                      </a:cubicBezTo>
                      <a:cubicBezTo>
                        <a:pt x="64" y="0"/>
                        <a:pt x="61" y="3"/>
                        <a:pt x="58" y="4"/>
                      </a:cubicBezTo>
                      <a:cubicBezTo>
                        <a:pt x="54" y="4"/>
                        <a:pt x="49" y="4"/>
                        <a:pt x="44" y="4"/>
                      </a:cubicBezTo>
                      <a:cubicBezTo>
                        <a:pt x="40" y="4"/>
                        <a:pt x="35" y="4"/>
                        <a:pt x="31" y="4"/>
                      </a:cubicBezTo>
                      <a:cubicBezTo>
                        <a:pt x="30" y="4"/>
                        <a:pt x="29" y="4"/>
                        <a:pt x="29" y="5"/>
                      </a:cubicBezTo>
                      <a:cubicBezTo>
                        <a:pt x="29" y="8"/>
                        <a:pt x="31" y="10"/>
                        <a:pt x="32" y="13"/>
                      </a:cubicBezTo>
                      <a:cubicBezTo>
                        <a:pt x="32" y="15"/>
                        <a:pt x="33" y="16"/>
                        <a:pt x="33" y="18"/>
                      </a:cubicBezTo>
                      <a:cubicBezTo>
                        <a:pt x="33" y="19"/>
                        <a:pt x="33" y="20"/>
                        <a:pt x="32" y="21"/>
                      </a:cubicBezTo>
                      <a:cubicBezTo>
                        <a:pt x="31" y="22"/>
                        <a:pt x="30" y="23"/>
                        <a:pt x="29" y="25"/>
                      </a:cubicBezTo>
                      <a:cubicBezTo>
                        <a:pt x="27" y="27"/>
                        <a:pt x="24" y="29"/>
                        <a:pt x="21" y="31"/>
                      </a:cubicBezTo>
                      <a:cubicBezTo>
                        <a:pt x="21" y="31"/>
                        <a:pt x="19" y="31"/>
                        <a:pt x="19" y="32"/>
                      </a:cubicBezTo>
                      <a:cubicBezTo>
                        <a:pt x="19" y="33"/>
                        <a:pt x="22" y="33"/>
                        <a:pt x="22" y="35"/>
                      </a:cubicBezTo>
                      <a:cubicBezTo>
                        <a:pt x="22" y="36"/>
                        <a:pt x="20" y="37"/>
                        <a:pt x="19" y="38"/>
                      </a:cubicBezTo>
                      <a:cubicBezTo>
                        <a:pt x="18" y="39"/>
                        <a:pt x="17" y="37"/>
                        <a:pt x="16" y="38"/>
                      </a:cubicBezTo>
                      <a:cubicBezTo>
                        <a:pt x="15" y="40"/>
                        <a:pt x="16" y="43"/>
                        <a:pt x="14" y="45"/>
                      </a:cubicBezTo>
                      <a:cubicBezTo>
                        <a:pt x="13" y="46"/>
                        <a:pt x="12" y="45"/>
                        <a:pt x="11" y="45"/>
                      </a:cubicBezTo>
                      <a:cubicBezTo>
                        <a:pt x="8" y="48"/>
                        <a:pt x="7" y="51"/>
                        <a:pt x="5" y="54"/>
                      </a:cubicBezTo>
                      <a:cubicBezTo>
                        <a:pt x="4" y="56"/>
                        <a:pt x="4" y="57"/>
                        <a:pt x="3" y="57"/>
                      </a:cubicBezTo>
                      <a:cubicBezTo>
                        <a:pt x="2" y="58"/>
                        <a:pt x="0" y="58"/>
                        <a:pt x="0" y="59"/>
                      </a:cubicBezTo>
                      <a:cubicBezTo>
                        <a:pt x="0" y="60"/>
                        <a:pt x="2" y="60"/>
                        <a:pt x="3" y="60"/>
                      </a:cubicBezTo>
                      <a:cubicBezTo>
                        <a:pt x="5" y="60"/>
                        <a:pt x="7" y="58"/>
                        <a:pt x="10" y="59"/>
                      </a:cubicBezTo>
                      <a:cubicBezTo>
                        <a:pt x="12" y="59"/>
                        <a:pt x="13" y="60"/>
                        <a:pt x="15" y="61"/>
                      </a:cubicBezTo>
                      <a:cubicBezTo>
                        <a:pt x="16" y="62"/>
                        <a:pt x="18" y="63"/>
                        <a:pt x="19" y="64"/>
                      </a:cubicBezTo>
                      <a:cubicBezTo>
                        <a:pt x="20" y="66"/>
                        <a:pt x="21" y="67"/>
                        <a:pt x="21" y="69"/>
                      </a:cubicBezTo>
                      <a:cubicBezTo>
                        <a:pt x="22" y="71"/>
                        <a:pt x="21" y="74"/>
                        <a:pt x="23" y="76"/>
                      </a:cubicBezTo>
                      <a:cubicBezTo>
                        <a:pt x="24" y="78"/>
                        <a:pt x="27" y="79"/>
                        <a:pt x="29" y="79"/>
                      </a:cubicBezTo>
                      <a:cubicBezTo>
                        <a:pt x="30" y="79"/>
                        <a:pt x="30" y="77"/>
                        <a:pt x="32" y="76"/>
                      </a:cubicBezTo>
                      <a:cubicBezTo>
                        <a:pt x="34" y="74"/>
                        <a:pt x="38" y="74"/>
                        <a:pt x="41" y="72"/>
                      </a:cubicBezTo>
                      <a:cubicBezTo>
                        <a:pt x="41" y="71"/>
                        <a:pt x="41" y="69"/>
                        <a:pt x="42" y="69"/>
                      </a:cubicBezTo>
                      <a:cubicBezTo>
                        <a:pt x="43" y="69"/>
                        <a:pt x="43" y="72"/>
                        <a:pt x="44" y="72"/>
                      </a:cubicBezTo>
                      <a:cubicBezTo>
                        <a:pt x="46" y="72"/>
                        <a:pt x="48" y="72"/>
                        <a:pt x="50" y="71"/>
                      </a:cubicBezTo>
                      <a:cubicBezTo>
                        <a:pt x="52" y="71"/>
                        <a:pt x="54" y="71"/>
                        <a:pt x="55" y="69"/>
                      </a:cubicBezTo>
                      <a:cubicBezTo>
                        <a:pt x="57" y="67"/>
                        <a:pt x="59" y="64"/>
                        <a:pt x="59" y="61"/>
                      </a:cubicBezTo>
                      <a:cubicBezTo>
                        <a:pt x="60" y="59"/>
                        <a:pt x="59" y="58"/>
                        <a:pt x="59" y="56"/>
                      </a:cubicBezTo>
                      <a:cubicBezTo>
                        <a:pt x="61" y="55"/>
                        <a:pt x="63" y="54"/>
                        <a:pt x="65" y="53"/>
                      </a:cubicBezTo>
                      <a:cubicBezTo>
                        <a:pt x="67" y="52"/>
                        <a:pt x="71" y="53"/>
                        <a:pt x="73" y="51"/>
                      </a:cubicBezTo>
                      <a:cubicBezTo>
                        <a:pt x="75" y="50"/>
                        <a:pt x="77" y="48"/>
                        <a:pt x="79" y="47"/>
                      </a:cubicBezTo>
                      <a:cubicBezTo>
                        <a:pt x="80" y="45"/>
                        <a:pt x="79" y="43"/>
                        <a:pt x="80" y="42"/>
                      </a:cubicBezTo>
                      <a:cubicBezTo>
                        <a:pt x="84" y="40"/>
                        <a:pt x="88" y="39"/>
                        <a:pt x="92" y="37"/>
                      </a:cubicBezTo>
                      <a:cubicBezTo>
                        <a:pt x="95" y="36"/>
                        <a:pt x="98" y="35"/>
                        <a:pt x="102" y="33"/>
                      </a:cubicBezTo>
                      <a:cubicBezTo>
                        <a:pt x="105" y="32"/>
                        <a:pt x="107" y="30"/>
                        <a:pt x="110" y="29"/>
                      </a:cubicBezTo>
                      <a:cubicBezTo>
                        <a:pt x="112" y="28"/>
                        <a:pt x="114" y="27"/>
                        <a:pt x="116" y="27"/>
                      </a:cubicBezTo>
                      <a:cubicBezTo>
                        <a:pt x="119" y="26"/>
                        <a:pt x="122" y="27"/>
                        <a:pt x="124" y="26"/>
                      </a:cubicBezTo>
                      <a:cubicBezTo>
                        <a:pt x="126" y="25"/>
                        <a:pt x="127" y="24"/>
                        <a:pt x="128" y="2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5" name="Freeform 3573"/>
                <p:cNvSpPr>
                  <a:spLocks noChangeAspect="1"/>
                </p:cNvSpPr>
                <p:nvPr/>
              </p:nvSpPr>
              <p:spPr bwMode="auto">
                <a:xfrm>
                  <a:off x="2125663" y="1690688"/>
                  <a:ext cx="260350" cy="114300"/>
                </a:xfrm>
                <a:custGeom>
                  <a:avLst/>
                  <a:gdLst>
                    <a:gd name="T0" fmla="*/ 140 w 137"/>
                    <a:gd name="T1" fmla="*/ 29 h 60"/>
                    <a:gd name="T2" fmla="*/ 128 w 137"/>
                    <a:gd name="T3" fmla="*/ 31 h 60"/>
                    <a:gd name="T4" fmla="*/ 128 w 137"/>
                    <a:gd name="T5" fmla="*/ 20 h 60"/>
                    <a:gd name="T6" fmla="*/ 127 w 137"/>
                    <a:gd name="T7" fmla="*/ 12 h 60"/>
                    <a:gd name="T8" fmla="*/ 126 w 137"/>
                    <a:gd name="T9" fmla="*/ 0 h 60"/>
                    <a:gd name="T10" fmla="*/ 108 w 137"/>
                    <a:gd name="T11" fmla="*/ 11 h 60"/>
                    <a:gd name="T12" fmla="*/ 108 w 137"/>
                    <a:gd name="T13" fmla="*/ 19 h 60"/>
                    <a:gd name="T14" fmla="*/ 104 w 137"/>
                    <a:gd name="T15" fmla="*/ 28 h 60"/>
                    <a:gd name="T16" fmla="*/ 115 w 137"/>
                    <a:gd name="T17" fmla="*/ 32 h 60"/>
                    <a:gd name="T18" fmla="*/ 107 w 137"/>
                    <a:gd name="T19" fmla="*/ 37 h 60"/>
                    <a:gd name="T20" fmla="*/ 92 w 137"/>
                    <a:gd name="T21" fmla="*/ 35 h 60"/>
                    <a:gd name="T22" fmla="*/ 87 w 137"/>
                    <a:gd name="T23" fmla="*/ 31 h 60"/>
                    <a:gd name="T24" fmla="*/ 75 w 137"/>
                    <a:gd name="T25" fmla="*/ 31 h 60"/>
                    <a:gd name="T26" fmla="*/ 72 w 137"/>
                    <a:gd name="T27" fmla="*/ 20 h 60"/>
                    <a:gd name="T28" fmla="*/ 62 w 137"/>
                    <a:gd name="T29" fmla="*/ 17 h 60"/>
                    <a:gd name="T30" fmla="*/ 56 w 137"/>
                    <a:gd name="T31" fmla="*/ 13 h 60"/>
                    <a:gd name="T32" fmla="*/ 47 w 137"/>
                    <a:gd name="T33" fmla="*/ 11 h 60"/>
                    <a:gd name="T34" fmla="*/ 32 w 137"/>
                    <a:gd name="T35" fmla="*/ 17 h 60"/>
                    <a:gd name="T36" fmla="*/ 42 w 137"/>
                    <a:gd name="T37" fmla="*/ 19 h 60"/>
                    <a:gd name="T38" fmla="*/ 29 w 137"/>
                    <a:gd name="T39" fmla="*/ 19 h 60"/>
                    <a:gd name="T40" fmla="*/ 17 w 137"/>
                    <a:gd name="T41" fmla="*/ 29 h 60"/>
                    <a:gd name="T42" fmla="*/ 37 w 137"/>
                    <a:gd name="T43" fmla="*/ 28 h 60"/>
                    <a:gd name="T44" fmla="*/ 29 w 137"/>
                    <a:gd name="T45" fmla="*/ 30 h 60"/>
                    <a:gd name="T46" fmla="*/ 14 w 137"/>
                    <a:gd name="T47" fmla="*/ 31 h 60"/>
                    <a:gd name="T48" fmla="*/ 8 w 137"/>
                    <a:gd name="T49" fmla="*/ 38 h 60"/>
                    <a:gd name="T50" fmla="*/ 30 w 137"/>
                    <a:gd name="T51" fmla="*/ 35 h 60"/>
                    <a:gd name="T52" fmla="*/ 29 w 137"/>
                    <a:gd name="T53" fmla="*/ 38 h 60"/>
                    <a:gd name="T54" fmla="*/ 7 w 137"/>
                    <a:gd name="T55" fmla="*/ 42 h 60"/>
                    <a:gd name="T56" fmla="*/ 1 w 137"/>
                    <a:gd name="T57" fmla="*/ 47 h 60"/>
                    <a:gd name="T58" fmla="*/ 18 w 137"/>
                    <a:gd name="T59" fmla="*/ 47 h 60"/>
                    <a:gd name="T60" fmla="*/ 28 w 137"/>
                    <a:gd name="T61" fmla="*/ 53 h 60"/>
                    <a:gd name="T62" fmla="*/ 34 w 137"/>
                    <a:gd name="T63" fmla="*/ 48 h 60"/>
                    <a:gd name="T64" fmla="*/ 43 w 137"/>
                    <a:gd name="T65" fmla="*/ 50 h 60"/>
                    <a:gd name="T66" fmla="*/ 47 w 137"/>
                    <a:gd name="T67" fmla="*/ 44 h 60"/>
                    <a:gd name="T68" fmla="*/ 50 w 137"/>
                    <a:gd name="T69" fmla="*/ 47 h 60"/>
                    <a:gd name="T70" fmla="*/ 62 w 137"/>
                    <a:gd name="T71" fmla="*/ 49 h 60"/>
                    <a:gd name="T72" fmla="*/ 69 w 137"/>
                    <a:gd name="T73" fmla="*/ 49 h 60"/>
                    <a:gd name="T74" fmla="*/ 81 w 137"/>
                    <a:gd name="T75" fmla="*/ 47 h 60"/>
                    <a:gd name="T76" fmla="*/ 77 w 137"/>
                    <a:gd name="T77" fmla="*/ 54 h 60"/>
                    <a:gd name="T78" fmla="*/ 60 w 137"/>
                    <a:gd name="T79" fmla="*/ 55 h 60"/>
                    <a:gd name="T80" fmla="*/ 51 w 137"/>
                    <a:gd name="T81" fmla="*/ 58 h 60"/>
                    <a:gd name="T82" fmla="*/ 40 w 137"/>
                    <a:gd name="T83" fmla="*/ 65 h 60"/>
                    <a:gd name="T84" fmla="*/ 62 w 137"/>
                    <a:gd name="T85" fmla="*/ 71 h 60"/>
                    <a:gd name="T86" fmla="*/ 83 w 137"/>
                    <a:gd name="T87" fmla="*/ 65 h 60"/>
                    <a:gd name="T88" fmla="*/ 103 w 137"/>
                    <a:gd name="T89" fmla="*/ 56 h 60"/>
                    <a:gd name="T90" fmla="*/ 120 w 137"/>
                    <a:gd name="T91" fmla="*/ 56 h 60"/>
                    <a:gd name="T92" fmla="*/ 130 w 137"/>
                    <a:gd name="T93" fmla="*/ 58 h 60"/>
                    <a:gd name="T94" fmla="*/ 148 w 137"/>
                    <a:gd name="T95" fmla="*/ 50 h 60"/>
                    <a:gd name="T96" fmla="*/ 158 w 137"/>
                    <a:gd name="T97" fmla="*/ 42 h 60"/>
                    <a:gd name="T98" fmla="*/ 158 w 137"/>
                    <a:gd name="T99" fmla="*/ 26 h 60"/>
                    <a:gd name="T100" fmla="*/ 145 w 137"/>
                    <a:gd name="T101" fmla="*/ 26 h 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37"/>
                    <a:gd name="T154" fmla="*/ 0 h 60"/>
                    <a:gd name="T155" fmla="*/ 137 w 137"/>
                    <a:gd name="T156" fmla="*/ 60 h 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37" h="60">
                      <a:moveTo>
                        <a:pt x="119" y="29"/>
                      </a:moveTo>
                      <a:cubicBezTo>
                        <a:pt x="117" y="30"/>
                        <a:pt x="118" y="25"/>
                        <a:pt x="117" y="24"/>
                      </a:cubicBezTo>
                      <a:cubicBezTo>
                        <a:pt x="116" y="23"/>
                        <a:pt x="114" y="22"/>
                        <a:pt x="113" y="23"/>
                      </a:cubicBezTo>
                      <a:cubicBezTo>
                        <a:pt x="111" y="23"/>
                        <a:pt x="109" y="27"/>
                        <a:pt x="107" y="26"/>
                      </a:cubicBezTo>
                      <a:cubicBezTo>
                        <a:pt x="106" y="24"/>
                        <a:pt x="110" y="22"/>
                        <a:pt x="110" y="20"/>
                      </a:cubicBezTo>
                      <a:cubicBezTo>
                        <a:pt x="110" y="18"/>
                        <a:pt x="107" y="19"/>
                        <a:pt x="107" y="17"/>
                      </a:cubicBezTo>
                      <a:cubicBezTo>
                        <a:pt x="106" y="16"/>
                        <a:pt x="108" y="15"/>
                        <a:pt x="108" y="14"/>
                      </a:cubicBezTo>
                      <a:cubicBezTo>
                        <a:pt x="108" y="13"/>
                        <a:pt x="106" y="12"/>
                        <a:pt x="106" y="10"/>
                      </a:cubicBezTo>
                      <a:cubicBezTo>
                        <a:pt x="106" y="8"/>
                        <a:pt x="108" y="6"/>
                        <a:pt x="108" y="3"/>
                      </a:cubicBezTo>
                      <a:cubicBezTo>
                        <a:pt x="108" y="2"/>
                        <a:pt x="107" y="0"/>
                        <a:pt x="105" y="0"/>
                      </a:cubicBezTo>
                      <a:cubicBezTo>
                        <a:pt x="103" y="0"/>
                        <a:pt x="101" y="3"/>
                        <a:pt x="98" y="4"/>
                      </a:cubicBezTo>
                      <a:cubicBezTo>
                        <a:pt x="96" y="6"/>
                        <a:pt x="93" y="7"/>
                        <a:pt x="90" y="9"/>
                      </a:cubicBezTo>
                      <a:cubicBezTo>
                        <a:pt x="88" y="10"/>
                        <a:pt x="86" y="12"/>
                        <a:pt x="86" y="14"/>
                      </a:cubicBezTo>
                      <a:cubicBezTo>
                        <a:pt x="86" y="16"/>
                        <a:pt x="89" y="15"/>
                        <a:pt x="90" y="16"/>
                      </a:cubicBezTo>
                      <a:cubicBezTo>
                        <a:pt x="92" y="17"/>
                        <a:pt x="95" y="18"/>
                        <a:pt x="94" y="20"/>
                      </a:cubicBezTo>
                      <a:cubicBezTo>
                        <a:pt x="93" y="22"/>
                        <a:pt x="88" y="20"/>
                        <a:pt x="87" y="23"/>
                      </a:cubicBezTo>
                      <a:cubicBezTo>
                        <a:pt x="86" y="24"/>
                        <a:pt x="90" y="24"/>
                        <a:pt x="91" y="24"/>
                      </a:cubicBezTo>
                      <a:cubicBezTo>
                        <a:pt x="93" y="25"/>
                        <a:pt x="95" y="25"/>
                        <a:pt x="96" y="27"/>
                      </a:cubicBezTo>
                      <a:cubicBezTo>
                        <a:pt x="97" y="28"/>
                        <a:pt x="96" y="30"/>
                        <a:pt x="95" y="31"/>
                      </a:cubicBezTo>
                      <a:cubicBezTo>
                        <a:pt x="93" y="32"/>
                        <a:pt x="91" y="31"/>
                        <a:pt x="89" y="31"/>
                      </a:cubicBezTo>
                      <a:cubicBezTo>
                        <a:pt x="87" y="31"/>
                        <a:pt x="85" y="31"/>
                        <a:pt x="83" y="31"/>
                      </a:cubicBezTo>
                      <a:cubicBezTo>
                        <a:pt x="81" y="30"/>
                        <a:pt x="79" y="29"/>
                        <a:pt x="77" y="29"/>
                      </a:cubicBezTo>
                      <a:cubicBezTo>
                        <a:pt x="75" y="29"/>
                        <a:pt x="74" y="32"/>
                        <a:pt x="72" y="31"/>
                      </a:cubicBezTo>
                      <a:cubicBezTo>
                        <a:pt x="71" y="30"/>
                        <a:pt x="75" y="28"/>
                        <a:pt x="73" y="26"/>
                      </a:cubicBezTo>
                      <a:cubicBezTo>
                        <a:pt x="72" y="25"/>
                        <a:pt x="70" y="26"/>
                        <a:pt x="68" y="26"/>
                      </a:cubicBezTo>
                      <a:cubicBezTo>
                        <a:pt x="66" y="26"/>
                        <a:pt x="63" y="28"/>
                        <a:pt x="63" y="26"/>
                      </a:cubicBezTo>
                      <a:cubicBezTo>
                        <a:pt x="63" y="25"/>
                        <a:pt x="68" y="25"/>
                        <a:pt x="67" y="23"/>
                      </a:cubicBezTo>
                      <a:cubicBezTo>
                        <a:pt x="67" y="20"/>
                        <a:pt x="63" y="19"/>
                        <a:pt x="60" y="17"/>
                      </a:cubicBezTo>
                      <a:cubicBezTo>
                        <a:pt x="59" y="16"/>
                        <a:pt x="59" y="14"/>
                        <a:pt x="57" y="14"/>
                      </a:cubicBezTo>
                      <a:cubicBezTo>
                        <a:pt x="56" y="13"/>
                        <a:pt x="54" y="14"/>
                        <a:pt x="52" y="14"/>
                      </a:cubicBezTo>
                      <a:cubicBezTo>
                        <a:pt x="50" y="15"/>
                        <a:pt x="47" y="17"/>
                        <a:pt x="46" y="15"/>
                      </a:cubicBezTo>
                      <a:cubicBezTo>
                        <a:pt x="44" y="15"/>
                        <a:pt x="47" y="13"/>
                        <a:pt x="47" y="11"/>
                      </a:cubicBezTo>
                      <a:cubicBezTo>
                        <a:pt x="47" y="11"/>
                        <a:pt x="48" y="9"/>
                        <a:pt x="47" y="9"/>
                      </a:cubicBezTo>
                      <a:cubicBezTo>
                        <a:pt x="44" y="9"/>
                        <a:pt x="42" y="9"/>
                        <a:pt x="39" y="9"/>
                      </a:cubicBezTo>
                      <a:cubicBezTo>
                        <a:pt x="37" y="10"/>
                        <a:pt x="34" y="10"/>
                        <a:pt x="32" y="11"/>
                      </a:cubicBezTo>
                      <a:cubicBezTo>
                        <a:pt x="30" y="12"/>
                        <a:pt x="27" y="12"/>
                        <a:pt x="27" y="14"/>
                      </a:cubicBezTo>
                      <a:cubicBezTo>
                        <a:pt x="27" y="16"/>
                        <a:pt x="30" y="15"/>
                        <a:pt x="32" y="16"/>
                      </a:cubicBezTo>
                      <a:cubicBezTo>
                        <a:pt x="33" y="16"/>
                        <a:pt x="36" y="15"/>
                        <a:pt x="35" y="16"/>
                      </a:cubicBezTo>
                      <a:cubicBezTo>
                        <a:pt x="35" y="17"/>
                        <a:pt x="33" y="18"/>
                        <a:pt x="32" y="18"/>
                      </a:cubicBezTo>
                      <a:cubicBezTo>
                        <a:pt x="29" y="18"/>
                        <a:pt x="27" y="15"/>
                        <a:pt x="24" y="16"/>
                      </a:cubicBezTo>
                      <a:cubicBezTo>
                        <a:pt x="21" y="16"/>
                        <a:pt x="18" y="18"/>
                        <a:pt x="16" y="20"/>
                      </a:cubicBezTo>
                      <a:cubicBezTo>
                        <a:pt x="15" y="21"/>
                        <a:pt x="12" y="24"/>
                        <a:pt x="14" y="24"/>
                      </a:cubicBezTo>
                      <a:cubicBezTo>
                        <a:pt x="17" y="26"/>
                        <a:pt x="20" y="23"/>
                        <a:pt x="23" y="23"/>
                      </a:cubicBezTo>
                      <a:cubicBezTo>
                        <a:pt x="26" y="23"/>
                        <a:pt x="29" y="22"/>
                        <a:pt x="31" y="23"/>
                      </a:cubicBezTo>
                      <a:cubicBezTo>
                        <a:pt x="32" y="23"/>
                        <a:pt x="33" y="25"/>
                        <a:pt x="32" y="25"/>
                      </a:cubicBezTo>
                      <a:cubicBezTo>
                        <a:pt x="30" y="26"/>
                        <a:pt x="27" y="25"/>
                        <a:pt x="24" y="25"/>
                      </a:cubicBezTo>
                      <a:cubicBezTo>
                        <a:pt x="22" y="25"/>
                        <a:pt x="20" y="26"/>
                        <a:pt x="18" y="26"/>
                      </a:cubicBezTo>
                      <a:cubicBezTo>
                        <a:pt x="16" y="27"/>
                        <a:pt x="13" y="26"/>
                        <a:pt x="12" y="26"/>
                      </a:cubicBezTo>
                      <a:cubicBezTo>
                        <a:pt x="10" y="27"/>
                        <a:pt x="8" y="28"/>
                        <a:pt x="7" y="30"/>
                      </a:cubicBezTo>
                      <a:cubicBezTo>
                        <a:pt x="7" y="30"/>
                        <a:pt x="7" y="32"/>
                        <a:pt x="7" y="32"/>
                      </a:cubicBezTo>
                      <a:cubicBezTo>
                        <a:pt x="10" y="32"/>
                        <a:pt x="13" y="32"/>
                        <a:pt x="16" y="32"/>
                      </a:cubicBezTo>
                      <a:cubicBezTo>
                        <a:pt x="19" y="31"/>
                        <a:pt x="22" y="29"/>
                        <a:pt x="25" y="29"/>
                      </a:cubicBezTo>
                      <a:cubicBezTo>
                        <a:pt x="26" y="29"/>
                        <a:pt x="29" y="29"/>
                        <a:pt x="29" y="30"/>
                      </a:cubicBezTo>
                      <a:cubicBezTo>
                        <a:pt x="28" y="32"/>
                        <a:pt x="25" y="31"/>
                        <a:pt x="24" y="32"/>
                      </a:cubicBezTo>
                      <a:cubicBezTo>
                        <a:pt x="21" y="33"/>
                        <a:pt x="17" y="35"/>
                        <a:pt x="14" y="35"/>
                      </a:cubicBezTo>
                      <a:cubicBezTo>
                        <a:pt x="11" y="36"/>
                        <a:pt x="9" y="35"/>
                        <a:pt x="6" y="35"/>
                      </a:cubicBezTo>
                      <a:cubicBezTo>
                        <a:pt x="4" y="35"/>
                        <a:pt x="3" y="35"/>
                        <a:pt x="1" y="36"/>
                      </a:cubicBezTo>
                      <a:cubicBezTo>
                        <a:pt x="0" y="37"/>
                        <a:pt x="0" y="39"/>
                        <a:pt x="1" y="39"/>
                      </a:cubicBezTo>
                      <a:cubicBezTo>
                        <a:pt x="3" y="41"/>
                        <a:pt x="6" y="42"/>
                        <a:pt x="9" y="42"/>
                      </a:cubicBezTo>
                      <a:cubicBezTo>
                        <a:pt x="11" y="42"/>
                        <a:pt x="13" y="39"/>
                        <a:pt x="15" y="39"/>
                      </a:cubicBezTo>
                      <a:cubicBezTo>
                        <a:pt x="16" y="40"/>
                        <a:pt x="16" y="43"/>
                        <a:pt x="18" y="44"/>
                      </a:cubicBezTo>
                      <a:cubicBezTo>
                        <a:pt x="19" y="45"/>
                        <a:pt x="21" y="45"/>
                        <a:pt x="23" y="44"/>
                      </a:cubicBezTo>
                      <a:cubicBezTo>
                        <a:pt x="24" y="43"/>
                        <a:pt x="22" y="41"/>
                        <a:pt x="23" y="40"/>
                      </a:cubicBezTo>
                      <a:cubicBezTo>
                        <a:pt x="24" y="39"/>
                        <a:pt x="27" y="39"/>
                        <a:pt x="28" y="40"/>
                      </a:cubicBezTo>
                      <a:cubicBezTo>
                        <a:pt x="29" y="42"/>
                        <a:pt x="25" y="45"/>
                        <a:pt x="27" y="45"/>
                      </a:cubicBezTo>
                      <a:cubicBezTo>
                        <a:pt x="30" y="46"/>
                        <a:pt x="34" y="44"/>
                        <a:pt x="36" y="42"/>
                      </a:cubicBezTo>
                      <a:cubicBezTo>
                        <a:pt x="37" y="41"/>
                        <a:pt x="36" y="39"/>
                        <a:pt x="37" y="37"/>
                      </a:cubicBezTo>
                      <a:cubicBezTo>
                        <a:pt x="37" y="36"/>
                        <a:pt x="38" y="37"/>
                        <a:pt x="39" y="37"/>
                      </a:cubicBezTo>
                      <a:cubicBezTo>
                        <a:pt x="41" y="37"/>
                        <a:pt x="42" y="35"/>
                        <a:pt x="44" y="36"/>
                      </a:cubicBezTo>
                      <a:cubicBezTo>
                        <a:pt x="45" y="36"/>
                        <a:pt x="42" y="38"/>
                        <a:pt x="42" y="39"/>
                      </a:cubicBezTo>
                      <a:cubicBezTo>
                        <a:pt x="41" y="39"/>
                        <a:pt x="39" y="41"/>
                        <a:pt x="40" y="42"/>
                      </a:cubicBezTo>
                      <a:cubicBezTo>
                        <a:pt x="44" y="43"/>
                        <a:pt x="48" y="42"/>
                        <a:pt x="52" y="41"/>
                      </a:cubicBezTo>
                      <a:cubicBezTo>
                        <a:pt x="54" y="41"/>
                        <a:pt x="54" y="39"/>
                        <a:pt x="56" y="39"/>
                      </a:cubicBezTo>
                      <a:cubicBezTo>
                        <a:pt x="57" y="39"/>
                        <a:pt x="57" y="41"/>
                        <a:pt x="58" y="41"/>
                      </a:cubicBezTo>
                      <a:cubicBezTo>
                        <a:pt x="59" y="41"/>
                        <a:pt x="60" y="41"/>
                        <a:pt x="61" y="41"/>
                      </a:cubicBezTo>
                      <a:cubicBezTo>
                        <a:pt x="64" y="40"/>
                        <a:pt x="66" y="39"/>
                        <a:pt x="68" y="39"/>
                      </a:cubicBezTo>
                      <a:cubicBezTo>
                        <a:pt x="69" y="39"/>
                        <a:pt x="72" y="39"/>
                        <a:pt x="71" y="40"/>
                      </a:cubicBezTo>
                      <a:cubicBezTo>
                        <a:pt x="70" y="42"/>
                        <a:pt x="67" y="44"/>
                        <a:pt x="64" y="45"/>
                      </a:cubicBezTo>
                      <a:cubicBezTo>
                        <a:pt x="62" y="46"/>
                        <a:pt x="60" y="44"/>
                        <a:pt x="57" y="45"/>
                      </a:cubicBezTo>
                      <a:cubicBezTo>
                        <a:pt x="55" y="45"/>
                        <a:pt x="52" y="45"/>
                        <a:pt x="50" y="46"/>
                      </a:cubicBezTo>
                      <a:cubicBezTo>
                        <a:pt x="48" y="47"/>
                        <a:pt x="47" y="48"/>
                        <a:pt x="45" y="48"/>
                      </a:cubicBezTo>
                      <a:cubicBezTo>
                        <a:pt x="44" y="48"/>
                        <a:pt x="43" y="48"/>
                        <a:pt x="43" y="48"/>
                      </a:cubicBezTo>
                      <a:cubicBezTo>
                        <a:pt x="39" y="49"/>
                        <a:pt x="36" y="50"/>
                        <a:pt x="33" y="52"/>
                      </a:cubicBezTo>
                      <a:cubicBezTo>
                        <a:pt x="33" y="52"/>
                        <a:pt x="33" y="54"/>
                        <a:pt x="33" y="54"/>
                      </a:cubicBezTo>
                      <a:cubicBezTo>
                        <a:pt x="35" y="57"/>
                        <a:pt x="38" y="59"/>
                        <a:pt x="40" y="59"/>
                      </a:cubicBezTo>
                      <a:cubicBezTo>
                        <a:pt x="44" y="60"/>
                        <a:pt x="48" y="60"/>
                        <a:pt x="52" y="59"/>
                      </a:cubicBezTo>
                      <a:cubicBezTo>
                        <a:pt x="55" y="59"/>
                        <a:pt x="57" y="56"/>
                        <a:pt x="61" y="55"/>
                      </a:cubicBezTo>
                      <a:cubicBezTo>
                        <a:pt x="63" y="54"/>
                        <a:pt x="66" y="55"/>
                        <a:pt x="69" y="54"/>
                      </a:cubicBezTo>
                      <a:cubicBezTo>
                        <a:pt x="71" y="53"/>
                        <a:pt x="71" y="49"/>
                        <a:pt x="73" y="48"/>
                      </a:cubicBezTo>
                      <a:cubicBezTo>
                        <a:pt x="78" y="47"/>
                        <a:pt x="82" y="48"/>
                        <a:pt x="86" y="47"/>
                      </a:cubicBezTo>
                      <a:cubicBezTo>
                        <a:pt x="90" y="46"/>
                        <a:pt x="92" y="42"/>
                        <a:pt x="95" y="42"/>
                      </a:cubicBezTo>
                      <a:cubicBezTo>
                        <a:pt x="97" y="42"/>
                        <a:pt x="98" y="47"/>
                        <a:pt x="100" y="47"/>
                      </a:cubicBezTo>
                      <a:cubicBezTo>
                        <a:pt x="102" y="47"/>
                        <a:pt x="103" y="43"/>
                        <a:pt x="106" y="43"/>
                      </a:cubicBezTo>
                      <a:cubicBezTo>
                        <a:pt x="108" y="43"/>
                        <a:pt x="107" y="48"/>
                        <a:pt x="109" y="48"/>
                      </a:cubicBezTo>
                      <a:cubicBezTo>
                        <a:pt x="112" y="48"/>
                        <a:pt x="114" y="44"/>
                        <a:pt x="116" y="43"/>
                      </a:cubicBezTo>
                      <a:cubicBezTo>
                        <a:pt x="119" y="42"/>
                        <a:pt x="122" y="43"/>
                        <a:pt x="124" y="42"/>
                      </a:cubicBezTo>
                      <a:cubicBezTo>
                        <a:pt x="126" y="41"/>
                        <a:pt x="125" y="38"/>
                        <a:pt x="126" y="37"/>
                      </a:cubicBezTo>
                      <a:cubicBezTo>
                        <a:pt x="127" y="35"/>
                        <a:pt x="131" y="37"/>
                        <a:pt x="132" y="35"/>
                      </a:cubicBezTo>
                      <a:cubicBezTo>
                        <a:pt x="133" y="32"/>
                        <a:pt x="135" y="29"/>
                        <a:pt x="136" y="25"/>
                      </a:cubicBezTo>
                      <a:cubicBezTo>
                        <a:pt x="137" y="24"/>
                        <a:pt x="133" y="23"/>
                        <a:pt x="132" y="22"/>
                      </a:cubicBezTo>
                      <a:cubicBezTo>
                        <a:pt x="129" y="21"/>
                        <a:pt x="127" y="18"/>
                        <a:pt x="125" y="18"/>
                      </a:cubicBezTo>
                      <a:cubicBezTo>
                        <a:pt x="123" y="18"/>
                        <a:pt x="122" y="20"/>
                        <a:pt x="121" y="22"/>
                      </a:cubicBezTo>
                      <a:cubicBezTo>
                        <a:pt x="120" y="24"/>
                        <a:pt x="122" y="28"/>
                        <a:pt x="119" y="2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6" name="Freeform 3574"/>
                <p:cNvSpPr>
                  <a:spLocks noChangeAspect="1"/>
                </p:cNvSpPr>
                <p:nvPr/>
              </p:nvSpPr>
              <p:spPr bwMode="auto">
                <a:xfrm>
                  <a:off x="2032000" y="1662113"/>
                  <a:ext cx="166688" cy="79375"/>
                </a:xfrm>
                <a:custGeom>
                  <a:avLst/>
                  <a:gdLst>
                    <a:gd name="T0" fmla="*/ 92 w 88"/>
                    <a:gd name="T1" fmla="*/ 0 h 42"/>
                    <a:gd name="T2" fmla="*/ 104 w 88"/>
                    <a:gd name="T3" fmla="*/ 7 h 42"/>
                    <a:gd name="T4" fmla="*/ 103 w 88"/>
                    <a:gd name="T5" fmla="*/ 10 h 42"/>
                    <a:gd name="T6" fmla="*/ 95 w 88"/>
                    <a:gd name="T7" fmla="*/ 12 h 42"/>
                    <a:gd name="T8" fmla="*/ 92 w 88"/>
                    <a:gd name="T9" fmla="*/ 12 h 42"/>
                    <a:gd name="T10" fmla="*/ 94 w 88"/>
                    <a:gd name="T11" fmla="*/ 20 h 42"/>
                    <a:gd name="T12" fmla="*/ 88 w 88"/>
                    <a:gd name="T13" fmla="*/ 20 h 42"/>
                    <a:gd name="T14" fmla="*/ 91 w 88"/>
                    <a:gd name="T15" fmla="*/ 25 h 42"/>
                    <a:gd name="T16" fmla="*/ 79 w 88"/>
                    <a:gd name="T17" fmla="*/ 26 h 42"/>
                    <a:gd name="T18" fmla="*/ 74 w 88"/>
                    <a:gd name="T19" fmla="*/ 35 h 42"/>
                    <a:gd name="T20" fmla="*/ 67 w 88"/>
                    <a:gd name="T21" fmla="*/ 37 h 42"/>
                    <a:gd name="T22" fmla="*/ 62 w 88"/>
                    <a:gd name="T23" fmla="*/ 31 h 42"/>
                    <a:gd name="T24" fmla="*/ 66 w 88"/>
                    <a:gd name="T25" fmla="*/ 25 h 42"/>
                    <a:gd name="T26" fmla="*/ 68 w 88"/>
                    <a:gd name="T27" fmla="*/ 21 h 42"/>
                    <a:gd name="T28" fmla="*/ 62 w 88"/>
                    <a:gd name="T29" fmla="*/ 23 h 42"/>
                    <a:gd name="T30" fmla="*/ 56 w 88"/>
                    <a:gd name="T31" fmla="*/ 29 h 42"/>
                    <a:gd name="T32" fmla="*/ 51 w 88"/>
                    <a:gd name="T33" fmla="*/ 30 h 42"/>
                    <a:gd name="T34" fmla="*/ 56 w 88"/>
                    <a:gd name="T35" fmla="*/ 36 h 42"/>
                    <a:gd name="T36" fmla="*/ 48 w 88"/>
                    <a:gd name="T37" fmla="*/ 39 h 42"/>
                    <a:gd name="T38" fmla="*/ 45 w 88"/>
                    <a:gd name="T39" fmla="*/ 38 h 42"/>
                    <a:gd name="T40" fmla="*/ 44 w 88"/>
                    <a:gd name="T41" fmla="*/ 36 h 42"/>
                    <a:gd name="T42" fmla="*/ 43 w 88"/>
                    <a:gd name="T43" fmla="*/ 38 h 42"/>
                    <a:gd name="T44" fmla="*/ 37 w 88"/>
                    <a:gd name="T45" fmla="*/ 48 h 42"/>
                    <a:gd name="T46" fmla="*/ 29 w 88"/>
                    <a:gd name="T47" fmla="*/ 48 h 42"/>
                    <a:gd name="T48" fmla="*/ 29 w 88"/>
                    <a:gd name="T49" fmla="*/ 38 h 42"/>
                    <a:gd name="T50" fmla="*/ 26 w 88"/>
                    <a:gd name="T51" fmla="*/ 37 h 42"/>
                    <a:gd name="T52" fmla="*/ 23 w 88"/>
                    <a:gd name="T53" fmla="*/ 45 h 42"/>
                    <a:gd name="T54" fmla="*/ 19 w 88"/>
                    <a:gd name="T55" fmla="*/ 45 h 42"/>
                    <a:gd name="T56" fmla="*/ 12 w 88"/>
                    <a:gd name="T57" fmla="*/ 42 h 42"/>
                    <a:gd name="T58" fmla="*/ 5 w 88"/>
                    <a:gd name="T59" fmla="*/ 46 h 42"/>
                    <a:gd name="T60" fmla="*/ 0 w 88"/>
                    <a:gd name="T61" fmla="*/ 43 h 42"/>
                    <a:gd name="T62" fmla="*/ 5 w 88"/>
                    <a:gd name="T63" fmla="*/ 36 h 42"/>
                    <a:gd name="T64" fmla="*/ 14 w 88"/>
                    <a:gd name="T65" fmla="*/ 32 h 42"/>
                    <a:gd name="T66" fmla="*/ 19 w 88"/>
                    <a:gd name="T67" fmla="*/ 33 h 42"/>
                    <a:gd name="T68" fmla="*/ 26 w 88"/>
                    <a:gd name="T69" fmla="*/ 25 h 42"/>
                    <a:gd name="T70" fmla="*/ 37 w 88"/>
                    <a:gd name="T71" fmla="*/ 20 h 42"/>
                    <a:gd name="T72" fmla="*/ 51 w 88"/>
                    <a:gd name="T73" fmla="*/ 11 h 42"/>
                    <a:gd name="T74" fmla="*/ 56 w 88"/>
                    <a:gd name="T75" fmla="*/ 6 h 42"/>
                    <a:gd name="T76" fmla="*/ 67 w 88"/>
                    <a:gd name="T77" fmla="*/ 5 h 42"/>
                    <a:gd name="T78" fmla="*/ 74 w 88"/>
                    <a:gd name="T79" fmla="*/ 5 h 42"/>
                    <a:gd name="T80" fmla="*/ 81 w 88"/>
                    <a:gd name="T81" fmla="*/ 8 h 42"/>
                    <a:gd name="T82" fmla="*/ 86 w 88"/>
                    <a:gd name="T83" fmla="*/ 7 h 42"/>
                    <a:gd name="T84" fmla="*/ 86 w 88"/>
                    <a:gd name="T85" fmla="*/ 2 h 42"/>
                    <a:gd name="T86" fmla="*/ 92 w 88"/>
                    <a:gd name="T87" fmla="*/ 0 h 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8"/>
                    <a:gd name="T133" fmla="*/ 0 h 42"/>
                    <a:gd name="T134" fmla="*/ 88 w 88"/>
                    <a:gd name="T135" fmla="*/ 42 h 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8" h="42">
                      <a:moveTo>
                        <a:pt x="77" y="0"/>
                      </a:moveTo>
                      <a:cubicBezTo>
                        <a:pt x="81" y="1"/>
                        <a:pt x="85" y="3"/>
                        <a:pt x="87" y="6"/>
                      </a:cubicBezTo>
                      <a:cubicBezTo>
                        <a:pt x="88" y="6"/>
                        <a:pt x="87" y="8"/>
                        <a:pt x="86" y="8"/>
                      </a:cubicBezTo>
                      <a:cubicBezTo>
                        <a:pt x="84" y="9"/>
                        <a:pt x="82" y="10"/>
                        <a:pt x="80" y="10"/>
                      </a:cubicBezTo>
                      <a:cubicBezTo>
                        <a:pt x="79" y="11"/>
                        <a:pt x="77" y="9"/>
                        <a:pt x="77" y="10"/>
                      </a:cubicBezTo>
                      <a:cubicBezTo>
                        <a:pt x="77" y="13"/>
                        <a:pt x="80" y="15"/>
                        <a:pt x="79" y="17"/>
                      </a:cubicBezTo>
                      <a:cubicBezTo>
                        <a:pt x="79" y="19"/>
                        <a:pt x="75" y="16"/>
                        <a:pt x="74" y="17"/>
                      </a:cubicBezTo>
                      <a:cubicBezTo>
                        <a:pt x="73" y="18"/>
                        <a:pt x="77" y="20"/>
                        <a:pt x="76" y="21"/>
                      </a:cubicBezTo>
                      <a:cubicBezTo>
                        <a:pt x="74" y="23"/>
                        <a:pt x="69" y="21"/>
                        <a:pt x="66" y="22"/>
                      </a:cubicBezTo>
                      <a:cubicBezTo>
                        <a:pt x="64" y="24"/>
                        <a:pt x="64" y="27"/>
                        <a:pt x="62" y="29"/>
                      </a:cubicBezTo>
                      <a:cubicBezTo>
                        <a:pt x="60" y="30"/>
                        <a:pt x="58" y="31"/>
                        <a:pt x="56" y="31"/>
                      </a:cubicBezTo>
                      <a:cubicBezTo>
                        <a:pt x="54" y="30"/>
                        <a:pt x="53" y="28"/>
                        <a:pt x="52" y="26"/>
                      </a:cubicBezTo>
                      <a:cubicBezTo>
                        <a:pt x="52" y="24"/>
                        <a:pt x="54" y="23"/>
                        <a:pt x="55" y="21"/>
                      </a:cubicBezTo>
                      <a:cubicBezTo>
                        <a:pt x="56" y="20"/>
                        <a:pt x="58" y="18"/>
                        <a:pt x="57" y="18"/>
                      </a:cubicBezTo>
                      <a:cubicBezTo>
                        <a:pt x="56" y="17"/>
                        <a:pt x="54" y="18"/>
                        <a:pt x="52" y="19"/>
                      </a:cubicBezTo>
                      <a:cubicBezTo>
                        <a:pt x="50" y="21"/>
                        <a:pt x="49" y="23"/>
                        <a:pt x="47" y="24"/>
                      </a:cubicBezTo>
                      <a:cubicBezTo>
                        <a:pt x="46" y="25"/>
                        <a:pt x="43" y="24"/>
                        <a:pt x="43" y="25"/>
                      </a:cubicBezTo>
                      <a:cubicBezTo>
                        <a:pt x="43" y="27"/>
                        <a:pt x="47" y="28"/>
                        <a:pt x="47" y="30"/>
                      </a:cubicBezTo>
                      <a:cubicBezTo>
                        <a:pt x="46" y="32"/>
                        <a:pt x="42" y="33"/>
                        <a:pt x="40" y="33"/>
                      </a:cubicBezTo>
                      <a:cubicBezTo>
                        <a:pt x="39" y="34"/>
                        <a:pt x="39" y="32"/>
                        <a:pt x="38" y="32"/>
                      </a:cubicBezTo>
                      <a:cubicBezTo>
                        <a:pt x="38" y="31"/>
                        <a:pt x="38" y="29"/>
                        <a:pt x="37" y="30"/>
                      </a:cubicBezTo>
                      <a:cubicBezTo>
                        <a:pt x="36" y="30"/>
                        <a:pt x="36" y="32"/>
                        <a:pt x="36" y="32"/>
                      </a:cubicBezTo>
                      <a:cubicBezTo>
                        <a:pt x="34" y="35"/>
                        <a:pt x="34" y="38"/>
                        <a:pt x="31" y="40"/>
                      </a:cubicBezTo>
                      <a:cubicBezTo>
                        <a:pt x="29" y="41"/>
                        <a:pt x="25" y="42"/>
                        <a:pt x="24" y="40"/>
                      </a:cubicBezTo>
                      <a:cubicBezTo>
                        <a:pt x="22" y="38"/>
                        <a:pt x="25" y="35"/>
                        <a:pt x="24" y="32"/>
                      </a:cubicBezTo>
                      <a:cubicBezTo>
                        <a:pt x="24" y="31"/>
                        <a:pt x="22" y="31"/>
                        <a:pt x="22" y="31"/>
                      </a:cubicBezTo>
                      <a:cubicBezTo>
                        <a:pt x="20" y="33"/>
                        <a:pt x="21" y="36"/>
                        <a:pt x="19" y="38"/>
                      </a:cubicBezTo>
                      <a:cubicBezTo>
                        <a:pt x="18" y="39"/>
                        <a:pt x="17" y="39"/>
                        <a:pt x="16" y="38"/>
                      </a:cubicBezTo>
                      <a:cubicBezTo>
                        <a:pt x="13" y="38"/>
                        <a:pt x="12" y="35"/>
                        <a:pt x="10" y="35"/>
                      </a:cubicBezTo>
                      <a:cubicBezTo>
                        <a:pt x="7" y="35"/>
                        <a:pt x="6" y="39"/>
                        <a:pt x="4" y="39"/>
                      </a:cubicBezTo>
                      <a:cubicBezTo>
                        <a:pt x="2" y="40"/>
                        <a:pt x="0" y="38"/>
                        <a:pt x="0" y="36"/>
                      </a:cubicBezTo>
                      <a:cubicBezTo>
                        <a:pt x="0" y="34"/>
                        <a:pt x="2" y="31"/>
                        <a:pt x="4" y="30"/>
                      </a:cubicBezTo>
                      <a:cubicBezTo>
                        <a:pt x="7" y="28"/>
                        <a:pt x="9" y="27"/>
                        <a:pt x="12" y="27"/>
                      </a:cubicBezTo>
                      <a:cubicBezTo>
                        <a:pt x="13" y="27"/>
                        <a:pt x="15" y="29"/>
                        <a:pt x="16" y="28"/>
                      </a:cubicBezTo>
                      <a:cubicBezTo>
                        <a:pt x="19" y="27"/>
                        <a:pt x="20" y="23"/>
                        <a:pt x="22" y="21"/>
                      </a:cubicBezTo>
                      <a:cubicBezTo>
                        <a:pt x="25" y="19"/>
                        <a:pt x="28" y="19"/>
                        <a:pt x="31" y="17"/>
                      </a:cubicBezTo>
                      <a:cubicBezTo>
                        <a:pt x="35" y="15"/>
                        <a:pt x="39" y="12"/>
                        <a:pt x="43" y="9"/>
                      </a:cubicBezTo>
                      <a:cubicBezTo>
                        <a:pt x="44" y="8"/>
                        <a:pt x="45" y="6"/>
                        <a:pt x="47" y="5"/>
                      </a:cubicBezTo>
                      <a:cubicBezTo>
                        <a:pt x="50" y="4"/>
                        <a:pt x="53" y="4"/>
                        <a:pt x="56" y="4"/>
                      </a:cubicBezTo>
                      <a:cubicBezTo>
                        <a:pt x="58" y="3"/>
                        <a:pt x="60" y="3"/>
                        <a:pt x="62" y="4"/>
                      </a:cubicBezTo>
                      <a:cubicBezTo>
                        <a:pt x="64" y="4"/>
                        <a:pt x="66" y="7"/>
                        <a:pt x="68" y="7"/>
                      </a:cubicBezTo>
                      <a:cubicBezTo>
                        <a:pt x="70" y="8"/>
                        <a:pt x="71" y="7"/>
                        <a:pt x="72" y="6"/>
                      </a:cubicBezTo>
                      <a:cubicBezTo>
                        <a:pt x="73" y="5"/>
                        <a:pt x="71" y="3"/>
                        <a:pt x="72" y="2"/>
                      </a:cubicBezTo>
                      <a:cubicBezTo>
                        <a:pt x="73" y="0"/>
                        <a:pt x="75" y="0"/>
                        <a:pt x="77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7" name="Freeform 3575"/>
                <p:cNvSpPr>
                  <a:spLocks noChangeAspect="1"/>
                </p:cNvSpPr>
                <p:nvPr/>
              </p:nvSpPr>
              <p:spPr bwMode="auto">
                <a:xfrm>
                  <a:off x="2097088" y="1727200"/>
                  <a:ext cx="39688" cy="28575"/>
                </a:xfrm>
                <a:custGeom>
                  <a:avLst/>
                  <a:gdLst>
                    <a:gd name="T0" fmla="*/ 1 w 21"/>
                    <a:gd name="T1" fmla="*/ 11 h 15"/>
                    <a:gd name="T2" fmla="*/ 1 w 21"/>
                    <a:gd name="T3" fmla="*/ 13 h 15"/>
                    <a:gd name="T4" fmla="*/ 10 w 21"/>
                    <a:gd name="T5" fmla="*/ 18 h 15"/>
                    <a:gd name="T6" fmla="*/ 14 w 21"/>
                    <a:gd name="T7" fmla="*/ 12 h 15"/>
                    <a:gd name="T8" fmla="*/ 25 w 21"/>
                    <a:gd name="T9" fmla="*/ 4 h 15"/>
                    <a:gd name="T10" fmla="*/ 24 w 21"/>
                    <a:gd name="T11" fmla="*/ 1 h 15"/>
                    <a:gd name="T12" fmla="*/ 18 w 21"/>
                    <a:gd name="T13" fmla="*/ 4 h 15"/>
                    <a:gd name="T14" fmla="*/ 10 w 21"/>
                    <a:gd name="T15" fmla="*/ 6 h 15"/>
                    <a:gd name="T16" fmla="*/ 1 w 21"/>
                    <a:gd name="T17" fmla="*/ 11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15"/>
                    <a:gd name="T29" fmla="*/ 21 w 21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15">
                      <a:moveTo>
                        <a:pt x="1" y="9"/>
                      </a:moveTo>
                      <a:cubicBezTo>
                        <a:pt x="0" y="9"/>
                        <a:pt x="0" y="11"/>
                        <a:pt x="1" y="11"/>
                      </a:cubicBezTo>
                      <a:cubicBezTo>
                        <a:pt x="3" y="13"/>
                        <a:pt x="5" y="15"/>
                        <a:pt x="8" y="15"/>
                      </a:cubicBezTo>
                      <a:cubicBezTo>
                        <a:pt x="10" y="15"/>
                        <a:pt x="11" y="12"/>
                        <a:pt x="12" y="10"/>
                      </a:cubicBezTo>
                      <a:cubicBezTo>
                        <a:pt x="15" y="8"/>
                        <a:pt x="19" y="6"/>
                        <a:pt x="21" y="3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8" y="0"/>
                        <a:pt x="17" y="2"/>
                        <a:pt x="15" y="3"/>
                      </a:cubicBezTo>
                      <a:cubicBezTo>
                        <a:pt x="13" y="4"/>
                        <a:pt x="10" y="4"/>
                        <a:pt x="8" y="5"/>
                      </a:cubicBezTo>
                      <a:cubicBezTo>
                        <a:pt x="5" y="6"/>
                        <a:pt x="3" y="7"/>
                        <a:pt x="1" y="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8" name="Freeform 3576"/>
                <p:cNvSpPr>
                  <a:spLocks noChangeAspect="1"/>
                </p:cNvSpPr>
                <p:nvPr/>
              </p:nvSpPr>
              <p:spPr bwMode="auto">
                <a:xfrm>
                  <a:off x="2201863" y="1690688"/>
                  <a:ext cx="30163" cy="9525"/>
                </a:xfrm>
                <a:custGeom>
                  <a:avLst/>
                  <a:gdLst>
                    <a:gd name="T0" fmla="*/ 2 w 16"/>
                    <a:gd name="T1" fmla="*/ 0 h 5"/>
                    <a:gd name="T2" fmla="*/ 1 w 16"/>
                    <a:gd name="T3" fmla="*/ 4 h 5"/>
                    <a:gd name="T4" fmla="*/ 15 w 16"/>
                    <a:gd name="T5" fmla="*/ 6 h 5"/>
                    <a:gd name="T6" fmla="*/ 19 w 16"/>
                    <a:gd name="T7" fmla="*/ 2 h 5"/>
                    <a:gd name="T8" fmla="*/ 13 w 16"/>
                    <a:gd name="T9" fmla="*/ 1 h 5"/>
                    <a:gd name="T10" fmla="*/ 7 w 16"/>
                    <a:gd name="T11" fmla="*/ 1 h 5"/>
                    <a:gd name="T12" fmla="*/ 2 w 16"/>
                    <a:gd name="T13" fmla="*/ 0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5"/>
                    <a:gd name="T23" fmla="*/ 16 w 1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5">
                      <a:moveTo>
                        <a:pt x="2" y="0"/>
                      </a:move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4" y="5"/>
                        <a:pt x="9" y="5"/>
                        <a:pt x="13" y="5"/>
                      </a:cubicBezTo>
                      <a:cubicBezTo>
                        <a:pt x="14" y="5"/>
                        <a:pt x="16" y="3"/>
                        <a:pt x="16" y="2"/>
                      </a:cubicBezTo>
                      <a:cubicBezTo>
                        <a:pt x="15" y="1"/>
                        <a:pt x="13" y="1"/>
                        <a:pt x="11" y="1"/>
                      </a:cubicBezTo>
                      <a:cubicBezTo>
                        <a:pt x="9" y="0"/>
                        <a:pt x="7" y="1"/>
                        <a:pt x="6" y="1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9" name="Freeform 3577"/>
                <p:cNvSpPr>
                  <a:spLocks noChangeAspect="1"/>
                </p:cNvSpPr>
                <p:nvPr/>
              </p:nvSpPr>
              <p:spPr bwMode="auto">
                <a:xfrm>
                  <a:off x="2214563" y="1639888"/>
                  <a:ext cx="26988" cy="19050"/>
                </a:xfrm>
                <a:custGeom>
                  <a:avLst/>
                  <a:gdLst>
                    <a:gd name="T0" fmla="*/ 0 w 14"/>
                    <a:gd name="T1" fmla="*/ 2 h 10"/>
                    <a:gd name="T2" fmla="*/ 0 w 14"/>
                    <a:gd name="T3" fmla="*/ 5 h 10"/>
                    <a:gd name="T4" fmla="*/ 7 w 14"/>
                    <a:gd name="T5" fmla="*/ 8 h 10"/>
                    <a:gd name="T6" fmla="*/ 10 w 14"/>
                    <a:gd name="T7" fmla="*/ 12 h 10"/>
                    <a:gd name="T8" fmla="*/ 16 w 14"/>
                    <a:gd name="T9" fmla="*/ 8 h 10"/>
                    <a:gd name="T10" fmla="*/ 13 w 14"/>
                    <a:gd name="T11" fmla="*/ 4 h 10"/>
                    <a:gd name="T12" fmla="*/ 11 w 14"/>
                    <a:gd name="T13" fmla="*/ 1 h 10"/>
                    <a:gd name="T14" fmla="*/ 4 w 14"/>
                    <a:gd name="T15" fmla="*/ 1 h 10"/>
                    <a:gd name="T16" fmla="*/ 0 w 14"/>
                    <a:gd name="T17" fmla="*/ 2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10"/>
                    <a:gd name="T29" fmla="*/ 14 w 14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10">
                      <a:moveTo>
                        <a:pt x="0" y="2"/>
                      </a:move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2" y="6"/>
                        <a:pt x="4" y="6"/>
                        <a:pt x="6" y="7"/>
                      </a:cubicBezTo>
                      <a:cubicBezTo>
                        <a:pt x="7" y="8"/>
                        <a:pt x="7" y="10"/>
                        <a:pt x="8" y="10"/>
                      </a:cubicBezTo>
                      <a:cubicBezTo>
                        <a:pt x="10" y="9"/>
                        <a:pt x="13" y="9"/>
                        <a:pt x="13" y="7"/>
                      </a:cubicBezTo>
                      <a:cubicBezTo>
                        <a:pt x="14" y="6"/>
                        <a:pt x="12" y="4"/>
                        <a:pt x="11" y="3"/>
                      </a:cubicBezTo>
                      <a:cubicBezTo>
                        <a:pt x="10" y="2"/>
                        <a:pt x="10" y="1"/>
                        <a:pt x="9" y="1"/>
                      </a:cubicBezTo>
                      <a:cubicBezTo>
                        <a:pt x="7" y="0"/>
                        <a:pt x="5" y="1"/>
                        <a:pt x="3" y="1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0" name="Freeform 3578"/>
                <p:cNvSpPr>
                  <a:spLocks noChangeAspect="1"/>
                </p:cNvSpPr>
                <p:nvPr/>
              </p:nvSpPr>
              <p:spPr bwMode="auto">
                <a:xfrm>
                  <a:off x="2244725" y="1635125"/>
                  <a:ext cx="80963" cy="39688"/>
                </a:xfrm>
                <a:custGeom>
                  <a:avLst/>
                  <a:gdLst>
                    <a:gd name="T0" fmla="*/ 2 w 42"/>
                    <a:gd name="T1" fmla="*/ 7 h 21"/>
                    <a:gd name="T2" fmla="*/ 0 w 42"/>
                    <a:gd name="T3" fmla="*/ 17 h 21"/>
                    <a:gd name="T4" fmla="*/ 6 w 42"/>
                    <a:gd name="T5" fmla="*/ 23 h 21"/>
                    <a:gd name="T6" fmla="*/ 12 w 42"/>
                    <a:gd name="T7" fmla="*/ 25 h 21"/>
                    <a:gd name="T8" fmla="*/ 23 w 42"/>
                    <a:gd name="T9" fmla="*/ 20 h 21"/>
                    <a:gd name="T10" fmla="*/ 29 w 42"/>
                    <a:gd name="T11" fmla="*/ 21 h 21"/>
                    <a:gd name="T12" fmla="*/ 34 w 42"/>
                    <a:gd name="T13" fmla="*/ 20 h 21"/>
                    <a:gd name="T14" fmla="*/ 41 w 42"/>
                    <a:gd name="T15" fmla="*/ 17 h 21"/>
                    <a:gd name="T16" fmla="*/ 41 w 42"/>
                    <a:gd name="T17" fmla="*/ 13 h 21"/>
                    <a:gd name="T18" fmla="*/ 34 w 42"/>
                    <a:gd name="T19" fmla="*/ 12 h 21"/>
                    <a:gd name="T20" fmla="*/ 29 w 42"/>
                    <a:gd name="T21" fmla="*/ 11 h 21"/>
                    <a:gd name="T22" fmla="*/ 36 w 42"/>
                    <a:gd name="T23" fmla="*/ 7 h 21"/>
                    <a:gd name="T24" fmla="*/ 46 w 42"/>
                    <a:gd name="T25" fmla="*/ 7 h 21"/>
                    <a:gd name="T26" fmla="*/ 50 w 42"/>
                    <a:gd name="T27" fmla="*/ 2 h 21"/>
                    <a:gd name="T28" fmla="*/ 45 w 42"/>
                    <a:gd name="T29" fmla="*/ 0 h 21"/>
                    <a:gd name="T30" fmla="*/ 32 w 42"/>
                    <a:gd name="T31" fmla="*/ 1 h 21"/>
                    <a:gd name="T32" fmla="*/ 19 w 42"/>
                    <a:gd name="T33" fmla="*/ 4 h 21"/>
                    <a:gd name="T34" fmla="*/ 11 w 42"/>
                    <a:gd name="T35" fmla="*/ 6 h 21"/>
                    <a:gd name="T36" fmla="*/ 2 w 42"/>
                    <a:gd name="T37" fmla="*/ 7 h 2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2"/>
                    <a:gd name="T58" fmla="*/ 0 h 21"/>
                    <a:gd name="T59" fmla="*/ 42 w 42"/>
                    <a:gd name="T60" fmla="*/ 21 h 2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2" h="21">
                      <a:moveTo>
                        <a:pt x="2" y="6"/>
                      </a:moveTo>
                      <a:cubicBezTo>
                        <a:pt x="0" y="8"/>
                        <a:pt x="0" y="11"/>
                        <a:pt x="0" y="14"/>
                      </a:cubicBezTo>
                      <a:cubicBezTo>
                        <a:pt x="1" y="16"/>
                        <a:pt x="3" y="18"/>
                        <a:pt x="5" y="19"/>
                      </a:cubicBezTo>
                      <a:cubicBezTo>
                        <a:pt x="7" y="20"/>
                        <a:pt x="9" y="21"/>
                        <a:pt x="10" y="21"/>
                      </a:cubicBezTo>
                      <a:cubicBezTo>
                        <a:pt x="13" y="20"/>
                        <a:pt x="16" y="17"/>
                        <a:pt x="19" y="17"/>
                      </a:cubicBezTo>
                      <a:cubicBezTo>
                        <a:pt x="21" y="17"/>
                        <a:pt x="22" y="18"/>
                        <a:pt x="24" y="18"/>
                      </a:cubicBezTo>
                      <a:cubicBezTo>
                        <a:pt x="26" y="19"/>
                        <a:pt x="27" y="18"/>
                        <a:pt x="28" y="17"/>
                      </a:cubicBezTo>
                      <a:cubicBezTo>
                        <a:pt x="30" y="17"/>
                        <a:pt x="32" y="16"/>
                        <a:pt x="34" y="14"/>
                      </a:cubicBezTo>
                      <a:cubicBezTo>
                        <a:pt x="34" y="13"/>
                        <a:pt x="35" y="12"/>
                        <a:pt x="34" y="11"/>
                      </a:cubicBezTo>
                      <a:cubicBezTo>
                        <a:pt x="32" y="10"/>
                        <a:pt x="30" y="11"/>
                        <a:pt x="28" y="10"/>
                      </a:cubicBezTo>
                      <a:cubicBezTo>
                        <a:pt x="27" y="10"/>
                        <a:pt x="23" y="10"/>
                        <a:pt x="24" y="9"/>
                      </a:cubicBezTo>
                      <a:cubicBezTo>
                        <a:pt x="25" y="7"/>
                        <a:pt x="28" y="7"/>
                        <a:pt x="30" y="6"/>
                      </a:cubicBezTo>
                      <a:cubicBezTo>
                        <a:pt x="33" y="6"/>
                        <a:pt x="35" y="6"/>
                        <a:pt x="38" y="6"/>
                      </a:cubicBezTo>
                      <a:cubicBezTo>
                        <a:pt x="39" y="5"/>
                        <a:pt x="42" y="4"/>
                        <a:pt x="41" y="2"/>
                      </a:cubicBezTo>
                      <a:cubicBezTo>
                        <a:pt x="41" y="1"/>
                        <a:pt x="39" y="1"/>
                        <a:pt x="37" y="0"/>
                      </a:cubicBezTo>
                      <a:cubicBezTo>
                        <a:pt x="33" y="0"/>
                        <a:pt x="30" y="1"/>
                        <a:pt x="26" y="1"/>
                      </a:cubicBezTo>
                      <a:cubicBezTo>
                        <a:pt x="23" y="2"/>
                        <a:pt x="20" y="2"/>
                        <a:pt x="16" y="3"/>
                      </a:cubicBezTo>
                      <a:cubicBezTo>
                        <a:pt x="14" y="4"/>
                        <a:pt x="11" y="4"/>
                        <a:pt x="9" y="5"/>
                      </a:cubicBezTo>
                      <a:cubicBezTo>
                        <a:pt x="6" y="6"/>
                        <a:pt x="4" y="5"/>
                        <a:pt x="2" y="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1" name="Freeform 3579"/>
                <p:cNvSpPr>
                  <a:spLocks noChangeAspect="1"/>
                </p:cNvSpPr>
                <p:nvPr/>
              </p:nvSpPr>
              <p:spPr bwMode="auto">
                <a:xfrm>
                  <a:off x="2254250" y="1604963"/>
                  <a:ext cx="76200" cy="25400"/>
                </a:xfrm>
                <a:custGeom>
                  <a:avLst/>
                  <a:gdLst>
                    <a:gd name="T0" fmla="*/ 42 w 40"/>
                    <a:gd name="T1" fmla="*/ 1 h 13"/>
                    <a:gd name="T2" fmla="*/ 47 w 40"/>
                    <a:gd name="T3" fmla="*/ 7 h 13"/>
                    <a:gd name="T4" fmla="*/ 47 w 40"/>
                    <a:gd name="T5" fmla="*/ 15 h 13"/>
                    <a:gd name="T6" fmla="*/ 42 w 40"/>
                    <a:gd name="T7" fmla="*/ 15 h 13"/>
                    <a:gd name="T8" fmla="*/ 36 w 40"/>
                    <a:gd name="T9" fmla="*/ 15 h 13"/>
                    <a:gd name="T10" fmla="*/ 29 w 40"/>
                    <a:gd name="T11" fmla="*/ 12 h 13"/>
                    <a:gd name="T12" fmla="*/ 25 w 40"/>
                    <a:gd name="T13" fmla="*/ 16 h 13"/>
                    <a:gd name="T14" fmla="*/ 20 w 40"/>
                    <a:gd name="T15" fmla="*/ 15 h 13"/>
                    <a:gd name="T16" fmla="*/ 16 w 40"/>
                    <a:gd name="T17" fmla="*/ 11 h 13"/>
                    <a:gd name="T18" fmla="*/ 7 w 40"/>
                    <a:gd name="T19" fmla="*/ 15 h 13"/>
                    <a:gd name="T20" fmla="*/ 1 w 40"/>
                    <a:gd name="T21" fmla="*/ 15 h 13"/>
                    <a:gd name="T22" fmla="*/ 2 w 40"/>
                    <a:gd name="T23" fmla="*/ 10 h 13"/>
                    <a:gd name="T24" fmla="*/ 18 w 40"/>
                    <a:gd name="T25" fmla="*/ 6 h 13"/>
                    <a:gd name="T26" fmla="*/ 25 w 40"/>
                    <a:gd name="T27" fmla="*/ 6 h 13"/>
                    <a:gd name="T28" fmla="*/ 34 w 40"/>
                    <a:gd name="T29" fmla="*/ 1 h 13"/>
                    <a:gd name="T30" fmla="*/ 42 w 40"/>
                    <a:gd name="T31" fmla="*/ 1 h 1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0"/>
                    <a:gd name="T49" fmla="*/ 0 h 13"/>
                    <a:gd name="T50" fmla="*/ 40 w 40"/>
                    <a:gd name="T51" fmla="*/ 13 h 1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0" h="13">
                      <a:moveTo>
                        <a:pt x="35" y="1"/>
                      </a:moveTo>
                      <a:cubicBezTo>
                        <a:pt x="37" y="2"/>
                        <a:pt x="39" y="4"/>
                        <a:pt x="39" y="6"/>
                      </a:cubicBezTo>
                      <a:cubicBezTo>
                        <a:pt x="40" y="8"/>
                        <a:pt x="40" y="11"/>
                        <a:pt x="39" y="12"/>
                      </a:cubicBezTo>
                      <a:cubicBezTo>
                        <a:pt x="38" y="13"/>
                        <a:pt x="36" y="12"/>
                        <a:pt x="35" y="12"/>
                      </a:cubicBezTo>
                      <a:cubicBezTo>
                        <a:pt x="33" y="12"/>
                        <a:pt x="31" y="13"/>
                        <a:pt x="30" y="12"/>
                      </a:cubicBezTo>
                      <a:cubicBezTo>
                        <a:pt x="28" y="12"/>
                        <a:pt x="26" y="9"/>
                        <a:pt x="24" y="10"/>
                      </a:cubicBezTo>
                      <a:cubicBezTo>
                        <a:pt x="23" y="10"/>
                        <a:pt x="22" y="12"/>
                        <a:pt x="21" y="13"/>
                      </a:cubicBezTo>
                      <a:cubicBezTo>
                        <a:pt x="19" y="13"/>
                        <a:pt x="18" y="12"/>
                        <a:pt x="17" y="12"/>
                      </a:cubicBezTo>
                      <a:cubicBezTo>
                        <a:pt x="15" y="11"/>
                        <a:pt x="15" y="9"/>
                        <a:pt x="13" y="9"/>
                      </a:cubicBezTo>
                      <a:cubicBezTo>
                        <a:pt x="10" y="9"/>
                        <a:pt x="9" y="11"/>
                        <a:pt x="6" y="12"/>
                      </a:cubicBezTo>
                      <a:cubicBezTo>
                        <a:pt x="5" y="13"/>
                        <a:pt x="2" y="13"/>
                        <a:pt x="1" y="12"/>
                      </a:cubicBezTo>
                      <a:cubicBezTo>
                        <a:pt x="0" y="11"/>
                        <a:pt x="1" y="9"/>
                        <a:pt x="2" y="8"/>
                      </a:cubicBezTo>
                      <a:cubicBezTo>
                        <a:pt x="6" y="6"/>
                        <a:pt x="11" y="6"/>
                        <a:pt x="15" y="5"/>
                      </a:cubicBezTo>
                      <a:cubicBezTo>
                        <a:pt x="17" y="5"/>
                        <a:pt x="19" y="5"/>
                        <a:pt x="21" y="5"/>
                      </a:cubicBezTo>
                      <a:cubicBezTo>
                        <a:pt x="24" y="4"/>
                        <a:pt x="26" y="2"/>
                        <a:pt x="28" y="1"/>
                      </a:cubicBezTo>
                      <a:cubicBezTo>
                        <a:pt x="30" y="0"/>
                        <a:pt x="33" y="0"/>
                        <a:pt x="3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2" name="Freeform 3580"/>
                <p:cNvSpPr>
                  <a:spLocks noChangeAspect="1"/>
                </p:cNvSpPr>
                <p:nvPr/>
              </p:nvSpPr>
              <p:spPr bwMode="auto">
                <a:xfrm>
                  <a:off x="2382838" y="1754188"/>
                  <a:ext cx="28575" cy="22225"/>
                </a:xfrm>
                <a:custGeom>
                  <a:avLst/>
                  <a:gdLst>
                    <a:gd name="T0" fmla="*/ 8 w 15"/>
                    <a:gd name="T1" fmla="*/ 1 h 12"/>
                    <a:gd name="T2" fmla="*/ 14 w 15"/>
                    <a:gd name="T3" fmla="*/ 1 h 12"/>
                    <a:gd name="T4" fmla="*/ 17 w 15"/>
                    <a:gd name="T5" fmla="*/ 9 h 12"/>
                    <a:gd name="T6" fmla="*/ 11 w 15"/>
                    <a:gd name="T7" fmla="*/ 14 h 12"/>
                    <a:gd name="T8" fmla="*/ 5 w 15"/>
                    <a:gd name="T9" fmla="*/ 12 h 12"/>
                    <a:gd name="T10" fmla="*/ 0 w 15"/>
                    <a:gd name="T11" fmla="*/ 9 h 12"/>
                    <a:gd name="T12" fmla="*/ 5 w 15"/>
                    <a:gd name="T13" fmla="*/ 2 h 12"/>
                    <a:gd name="T14" fmla="*/ 8 w 15"/>
                    <a:gd name="T15" fmla="*/ 1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"/>
                    <a:gd name="T25" fmla="*/ 0 h 12"/>
                    <a:gd name="T26" fmla="*/ 15 w 15"/>
                    <a:gd name="T27" fmla="*/ 12 h 1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" h="12">
                      <a:moveTo>
                        <a:pt x="7" y="1"/>
                      </a:moveTo>
                      <a:cubicBezTo>
                        <a:pt x="9" y="1"/>
                        <a:pt x="11" y="0"/>
                        <a:pt x="12" y="1"/>
                      </a:cubicBezTo>
                      <a:cubicBezTo>
                        <a:pt x="14" y="3"/>
                        <a:pt x="15" y="6"/>
                        <a:pt x="14" y="8"/>
                      </a:cubicBezTo>
                      <a:cubicBezTo>
                        <a:pt x="14" y="10"/>
                        <a:pt x="11" y="11"/>
                        <a:pt x="9" y="12"/>
                      </a:cubicBezTo>
                      <a:cubicBezTo>
                        <a:pt x="7" y="12"/>
                        <a:pt x="5" y="11"/>
                        <a:pt x="4" y="10"/>
                      </a:cubicBezTo>
                      <a:cubicBezTo>
                        <a:pt x="2" y="9"/>
                        <a:pt x="0" y="9"/>
                        <a:pt x="0" y="8"/>
                      </a:cubicBezTo>
                      <a:cubicBezTo>
                        <a:pt x="1" y="5"/>
                        <a:pt x="3" y="3"/>
                        <a:pt x="4" y="2"/>
                      </a:cubicBezTo>
                      <a:cubicBezTo>
                        <a:pt x="5" y="1"/>
                        <a:pt x="6" y="1"/>
                        <a:pt x="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3" name="Freeform 3581"/>
                <p:cNvSpPr>
                  <a:spLocks noChangeAspect="1"/>
                </p:cNvSpPr>
                <p:nvPr/>
              </p:nvSpPr>
              <p:spPr bwMode="auto">
                <a:xfrm>
                  <a:off x="2393950" y="1651000"/>
                  <a:ext cx="28575" cy="31750"/>
                </a:xfrm>
                <a:custGeom>
                  <a:avLst/>
                  <a:gdLst>
                    <a:gd name="T0" fmla="*/ 4 w 15"/>
                    <a:gd name="T1" fmla="*/ 1 h 17"/>
                    <a:gd name="T2" fmla="*/ 12 w 15"/>
                    <a:gd name="T3" fmla="*/ 7 h 17"/>
                    <a:gd name="T4" fmla="*/ 18 w 15"/>
                    <a:gd name="T5" fmla="*/ 15 h 17"/>
                    <a:gd name="T6" fmla="*/ 12 w 15"/>
                    <a:gd name="T7" fmla="*/ 19 h 17"/>
                    <a:gd name="T8" fmla="*/ 6 w 15"/>
                    <a:gd name="T9" fmla="*/ 13 h 17"/>
                    <a:gd name="T10" fmla="*/ 0 w 15"/>
                    <a:gd name="T11" fmla="*/ 4 h 17"/>
                    <a:gd name="T12" fmla="*/ 0 w 15"/>
                    <a:gd name="T13" fmla="*/ 1 h 17"/>
                    <a:gd name="T14" fmla="*/ 4 w 15"/>
                    <a:gd name="T15" fmla="*/ 1 h 1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"/>
                    <a:gd name="T25" fmla="*/ 0 h 17"/>
                    <a:gd name="T26" fmla="*/ 15 w 15"/>
                    <a:gd name="T27" fmla="*/ 17 h 1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" h="17">
                      <a:moveTo>
                        <a:pt x="3" y="1"/>
                      </a:moveTo>
                      <a:cubicBezTo>
                        <a:pt x="6" y="2"/>
                        <a:pt x="8" y="4"/>
                        <a:pt x="10" y="6"/>
                      </a:cubicBezTo>
                      <a:cubicBezTo>
                        <a:pt x="12" y="8"/>
                        <a:pt x="15" y="10"/>
                        <a:pt x="15" y="13"/>
                      </a:cubicBezTo>
                      <a:cubicBezTo>
                        <a:pt x="15" y="15"/>
                        <a:pt x="11" y="17"/>
                        <a:pt x="10" y="16"/>
                      </a:cubicBezTo>
                      <a:cubicBezTo>
                        <a:pt x="7" y="16"/>
                        <a:pt x="6" y="13"/>
                        <a:pt x="5" y="11"/>
                      </a:cubicBezTo>
                      <a:cubicBezTo>
                        <a:pt x="3" y="8"/>
                        <a:pt x="1" y="6"/>
                        <a:pt x="0" y="3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1" y="0"/>
                        <a:pt x="3" y="0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4" name="Freeform 3582"/>
                <p:cNvSpPr>
                  <a:spLocks noChangeAspect="1"/>
                </p:cNvSpPr>
                <p:nvPr/>
              </p:nvSpPr>
              <p:spPr bwMode="auto">
                <a:xfrm>
                  <a:off x="2405063" y="1697038"/>
                  <a:ext cx="36513" cy="19050"/>
                </a:xfrm>
                <a:custGeom>
                  <a:avLst/>
                  <a:gdLst>
                    <a:gd name="T0" fmla="*/ 13 w 19"/>
                    <a:gd name="T1" fmla="*/ 2 h 10"/>
                    <a:gd name="T2" fmla="*/ 22 w 19"/>
                    <a:gd name="T3" fmla="*/ 10 h 10"/>
                    <a:gd name="T4" fmla="*/ 16 w 19"/>
                    <a:gd name="T5" fmla="*/ 12 h 10"/>
                    <a:gd name="T6" fmla="*/ 7 w 19"/>
                    <a:gd name="T7" fmla="*/ 10 h 10"/>
                    <a:gd name="T8" fmla="*/ 1 w 19"/>
                    <a:gd name="T9" fmla="*/ 2 h 10"/>
                    <a:gd name="T10" fmla="*/ 13 w 19"/>
                    <a:gd name="T11" fmla="*/ 2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10"/>
                    <a:gd name="T20" fmla="*/ 19 w 19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10">
                      <a:moveTo>
                        <a:pt x="11" y="2"/>
                      </a:moveTo>
                      <a:cubicBezTo>
                        <a:pt x="14" y="3"/>
                        <a:pt x="18" y="5"/>
                        <a:pt x="18" y="8"/>
                      </a:cubicBezTo>
                      <a:cubicBezTo>
                        <a:pt x="19" y="10"/>
                        <a:pt x="15" y="10"/>
                        <a:pt x="13" y="10"/>
                      </a:cubicBezTo>
                      <a:cubicBezTo>
                        <a:pt x="11" y="10"/>
                        <a:pt x="8" y="10"/>
                        <a:pt x="6" y="8"/>
                      </a:cubicBezTo>
                      <a:cubicBezTo>
                        <a:pt x="4" y="7"/>
                        <a:pt x="0" y="4"/>
                        <a:pt x="1" y="2"/>
                      </a:cubicBezTo>
                      <a:cubicBezTo>
                        <a:pt x="4" y="0"/>
                        <a:pt x="8" y="1"/>
                        <a:pt x="1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5" name="Freeform 3583"/>
                <p:cNvSpPr>
                  <a:spLocks noChangeAspect="1"/>
                </p:cNvSpPr>
                <p:nvPr/>
              </p:nvSpPr>
              <p:spPr bwMode="auto">
                <a:xfrm>
                  <a:off x="2408238" y="1716088"/>
                  <a:ext cx="41275" cy="11113"/>
                </a:xfrm>
                <a:custGeom>
                  <a:avLst/>
                  <a:gdLst>
                    <a:gd name="T0" fmla="*/ 24 w 21"/>
                    <a:gd name="T1" fmla="*/ 0 h 6"/>
                    <a:gd name="T2" fmla="*/ 26 w 21"/>
                    <a:gd name="T3" fmla="*/ 1 h 6"/>
                    <a:gd name="T4" fmla="*/ 20 w 21"/>
                    <a:gd name="T5" fmla="*/ 6 h 6"/>
                    <a:gd name="T6" fmla="*/ 7 w 21"/>
                    <a:gd name="T7" fmla="*/ 7 h 6"/>
                    <a:gd name="T8" fmla="*/ 1 w 21"/>
                    <a:gd name="T9" fmla="*/ 6 h 6"/>
                    <a:gd name="T10" fmla="*/ 1 w 21"/>
                    <a:gd name="T11" fmla="*/ 2 h 6"/>
                    <a:gd name="T12" fmla="*/ 15 w 21"/>
                    <a:gd name="T13" fmla="*/ 1 h 6"/>
                    <a:gd name="T14" fmla="*/ 24 w 21"/>
                    <a:gd name="T15" fmla="*/ 0 h 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1"/>
                    <a:gd name="T25" fmla="*/ 0 h 6"/>
                    <a:gd name="T26" fmla="*/ 21 w 21"/>
                    <a:gd name="T27" fmla="*/ 6 h 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1" h="6">
                      <a:moveTo>
                        <a:pt x="19" y="0"/>
                      </a:moveTo>
                      <a:cubicBezTo>
                        <a:pt x="20" y="0"/>
                        <a:pt x="21" y="1"/>
                        <a:pt x="21" y="1"/>
                      </a:cubicBezTo>
                      <a:cubicBezTo>
                        <a:pt x="20" y="3"/>
                        <a:pt x="18" y="4"/>
                        <a:pt x="16" y="5"/>
                      </a:cubicBezTo>
                      <a:cubicBezTo>
                        <a:pt x="13" y="6"/>
                        <a:pt x="9" y="6"/>
                        <a:pt x="6" y="6"/>
                      </a:cubicBezTo>
                      <a:cubicBezTo>
                        <a:pt x="4" y="6"/>
                        <a:pt x="2" y="6"/>
                        <a:pt x="1" y="5"/>
                      </a:cubicBezTo>
                      <a:cubicBezTo>
                        <a:pt x="0" y="4"/>
                        <a:pt x="0" y="2"/>
                        <a:pt x="1" y="2"/>
                      </a:cubicBezTo>
                      <a:cubicBezTo>
                        <a:pt x="4" y="0"/>
                        <a:pt x="8" y="2"/>
                        <a:pt x="12" y="1"/>
                      </a:cubicBezTo>
                      <a:cubicBezTo>
                        <a:pt x="14" y="1"/>
                        <a:pt x="17" y="0"/>
                        <a:pt x="1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6" name="Freeform 3584"/>
                <p:cNvSpPr>
                  <a:spLocks noChangeAspect="1"/>
                </p:cNvSpPr>
                <p:nvPr/>
              </p:nvSpPr>
              <p:spPr bwMode="auto">
                <a:xfrm>
                  <a:off x="2414588" y="1727200"/>
                  <a:ext cx="36513" cy="11113"/>
                </a:xfrm>
                <a:custGeom>
                  <a:avLst/>
                  <a:gdLst>
                    <a:gd name="T0" fmla="*/ 10 w 19"/>
                    <a:gd name="T1" fmla="*/ 2 h 6"/>
                    <a:gd name="T2" fmla="*/ 18 w 19"/>
                    <a:gd name="T3" fmla="*/ 0 h 6"/>
                    <a:gd name="T4" fmla="*/ 22 w 19"/>
                    <a:gd name="T5" fmla="*/ 1 h 6"/>
                    <a:gd name="T6" fmla="*/ 12 w 19"/>
                    <a:gd name="T7" fmla="*/ 4 h 6"/>
                    <a:gd name="T8" fmla="*/ 5 w 19"/>
                    <a:gd name="T9" fmla="*/ 7 h 6"/>
                    <a:gd name="T10" fmla="*/ 1 w 19"/>
                    <a:gd name="T11" fmla="*/ 5 h 6"/>
                    <a:gd name="T12" fmla="*/ 10 w 19"/>
                    <a:gd name="T13" fmla="*/ 2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"/>
                    <a:gd name="T22" fmla="*/ 0 h 6"/>
                    <a:gd name="T23" fmla="*/ 19 w 19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" h="6">
                      <a:moveTo>
                        <a:pt x="8" y="2"/>
                      </a:moveTo>
                      <a:cubicBezTo>
                        <a:pt x="10" y="2"/>
                        <a:pt x="13" y="0"/>
                        <a:pt x="15" y="0"/>
                      </a:cubicBezTo>
                      <a:cubicBezTo>
                        <a:pt x="16" y="0"/>
                        <a:pt x="19" y="0"/>
                        <a:pt x="18" y="1"/>
                      </a:cubicBezTo>
                      <a:cubicBezTo>
                        <a:pt x="16" y="2"/>
                        <a:pt x="13" y="2"/>
                        <a:pt x="10" y="3"/>
                      </a:cubicBezTo>
                      <a:cubicBezTo>
                        <a:pt x="8" y="4"/>
                        <a:pt x="6" y="6"/>
                        <a:pt x="4" y="6"/>
                      </a:cubicBezTo>
                      <a:cubicBezTo>
                        <a:pt x="3" y="6"/>
                        <a:pt x="0" y="4"/>
                        <a:pt x="1" y="4"/>
                      </a:cubicBezTo>
                      <a:cubicBezTo>
                        <a:pt x="3" y="2"/>
                        <a:pt x="6" y="3"/>
                        <a:pt x="8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7" name="Freeform 3585"/>
                <p:cNvSpPr>
                  <a:spLocks noChangeAspect="1"/>
                </p:cNvSpPr>
                <p:nvPr/>
              </p:nvSpPr>
              <p:spPr bwMode="auto">
                <a:xfrm>
                  <a:off x="2427288" y="1731963"/>
                  <a:ext cx="26988" cy="14288"/>
                </a:xfrm>
                <a:custGeom>
                  <a:avLst/>
                  <a:gdLst>
                    <a:gd name="T0" fmla="*/ 0 w 14"/>
                    <a:gd name="T1" fmla="*/ 6 h 7"/>
                    <a:gd name="T2" fmla="*/ 5 w 14"/>
                    <a:gd name="T3" fmla="*/ 8 h 7"/>
                    <a:gd name="T4" fmla="*/ 11 w 14"/>
                    <a:gd name="T5" fmla="*/ 4 h 7"/>
                    <a:gd name="T6" fmla="*/ 17 w 14"/>
                    <a:gd name="T7" fmla="*/ 1 h 7"/>
                    <a:gd name="T8" fmla="*/ 15 w 14"/>
                    <a:gd name="T9" fmla="*/ 0 h 7"/>
                    <a:gd name="T10" fmla="*/ 5 w 14"/>
                    <a:gd name="T11" fmla="*/ 3 h 7"/>
                    <a:gd name="T12" fmla="*/ 0 w 14"/>
                    <a:gd name="T13" fmla="*/ 6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7"/>
                    <a:gd name="T23" fmla="*/ 14 w 14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7">
                      <a:moveTo>
                        <a:pt x="0" y="5"/>
                      </a:moveTo>
                      <a:cubicBezTo>
                        <a:pt x="0" y="7"/>
                        <a:pt x="3" y="6"/>
                        <a:pt x="4" y="6"/>
                      </a:cubicBezTo>
                      <a:cubicBezTo>
                        <a:pt x="6" y="5"/>
                        <a:pt x="7" y="4"/>
                        <a:pt x="9" y="3"/>
                      </a:cubicBezTo>
                      <a:cubicBezTo>
                        <a:pt x="11" y="2"/>
                        <a:pt x="13" y="2"/>
                        <a:pt x="14" y="1"/>
                      </a:cubicBezTo>
                      <a:cubicBezTo>
                        <a:pt x="14" y="0"/>
                        <a:pt x="13" y="0"/>
                        <a:pt x="12" y="0"/>
                      </a:cubicBezTo>
                      <a:cubicBezTo>
                        <a:pt x="9" y="0"/>
                        <a:pt x="6" y="1"/>
                        <a:pt x="4" y="2"/>
                      </a:cubicBezTo>
                      <a:cubicBezTo>
                        <a:pt x="2" y="3"/>
                        <a:pt x="0" y="4"/>
                        <a:pt x="0" y="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8" name="Freeform 3586"/>
                <p:cNvSpPr>
                  <a:spLocks noChangeAspect="1"/>
                </p:cNvSpPr>
                <p:nvPr/>
              </p:nvSpPr>
              <p:spPr bwMode="auto">
                <a:xfrm>
                  <a:off x="2435225" y="1700213"/>
                  <a:ext cx="112713" cy="76200"/>
                </a:xfrm>
                <a:custGeom>
                  <a:avLst/>
                  <a:gdLst>
                    <a:gd name="T0" fmla="*/ 26 w 59"/>
                    <a:gd name="T1" fmla="*/ 34 h 40"/>
                    <a:gd name="T2" fmla="*/ 24 w 59"/>
                    <a:gd name="T3" fmla="*/ 37 h 40"/>
                    <a:gd name="T4" fmla="*/ 28 w 59"/>
                    <a:gd name="T5" fmla="*/ 40 h 40"/>
                    <a:gd name="T6" fmla="*/ 24 w 59"/>
                    <a:gd name="T7" fmla="*/ 41 h 40"/>
                    <a:gd name="T8" fmla="*/ 25 w 59"/>
                    <a:gd name="T9" fmla="*/ 47 h 40"/>
                    <a:gd name="T10" fmla="*/ 31 w 59"/>
                    <a:gd name="T11" fmla="*/ 47 h 40"/>
                    <a:gd name="T12" fmla="*/ 36 w 59"/>
                    <a:gd name="T13" fmla="*/ 44 h 40"/>
                    <a:gd name="T14" fmla="*/ 40 w 59"/>
                    <a:gd name="T15" fmla="*/ 47 h 40"/>
                    <a:gd name="T16" fmla="*/ 46 w 59"/>
                    <a:gd name="T17" fmla="*/ 47 h 40"/>
                    <a:gd name="T18" fmla="*/ 55 w 59"/>
                    <a:gd name="T19" fmla="*/ 46 h 40"/>
                    <a:gd name="T20" fmla="*/ 55 w 59"/>
                    <a:gd name="T21" fmla="*/ 42 h 40"/>
                    <a:gd name="T22" fmla="*/ 60 w 59"/>
                    <a:gd name="T23" fmla="*/ 43 h 40"/>
                    <a:gd name="T24" fmla="*/ 58 w 59"/>
                    <a:gd name="T25" fmla="*/ 38 h 40"/>
                    <a:gd name="T26" fmla="*/ 58 w 59"/>
                    <a:gd name="T27" fmla="*/ 34 h 40"/>
                    <a:gd name="T28" fmla="*/ 61 w 59"/>
                    <a:gd name="T29" fmla="*/ 31 h 40"/>
                    <a:gd name="T30" fmla="*/ 66 w 59"/>
                    <a:gd name="T31" fmla="*/ 35 h 40"/>
                    <a:gd name="T32" fmla="*/ 69 w 59"/>
                    <a:gd name="T33" fmla="*/ 29 h 40"/>
                    <a:gd name="T34" fmla="*/ 65 w 59"/>
                    <a:gd name="T35" fmla="*/ 25 h 40"/>
                    <a:gd name="T36" fmla="*/ 69 w 59"/>
                    <a:gd name="T37" fmla="*/ 17 h 40"/>
                    <a:gd name="T38" fmla="*/ 70 w 59"/>
                    <a:gd name="T39" fmla="*/ 11 h 40"/>
                    <a:gd name="T40" fmla="*/ 71 w 59"/>
                    <a:gd name="T41" fmla="*/ 5 h 40"/>
                    <a:gd name="T42" fmla="*/ 65 w 59"/>
                    <a:gd name="T43" fmla="*/ 0 h 40"/>
                    <a:gd name="T44" fmla="*/ 60 w 59"/>
                    <a:gd name="T45" fmla="*/ 1 h 40"/>
                    <a:gd name="T46" fmla="*/ 57 w 59"/>
                    <a:gd name="T47" fmla="*/ 6 h 40"/>
                    <a:gd name="T48" fmla="*/ 47 w 59"/>
                    <a:gd name="T49" fmla="*/ 1 h 40"/>
                    <a:gd name="T50" fmla="*/ 34 w 59"/>
                    <a:gd name="T51" fmla="*/ 2 h 40"/>
                    <a:gd name="T52" fmla="*/ 31 w 59"/>
                    <a:gd name="T53" fmla="*/ 7 h 40"/>
                    <a:gd name="T54" fmla="*/ 36 w 59"/>
                    <a:gd name="T55" fmla="*/ 8 h 40"/>
                    <a:gd name="T56" fmla="*/ 35 w 59"/>
                    <a:gd name="T57" fmla="*/ 12 h 40"/>
                    <a:gd name="T58" fmla="*/ 41 w 59"/>
                    <a:gd name="T59" fmla="*/ 12 h 40"/>
                    <a:gd name="T60" fmla="*/ 39 w 59"/>
                    <a:gd name="T61" fmla="*/ 17 h 40"/>
                    <a:gd name="T62" fmla="*/ 42 w 59"/>
                    <a:gd name="T63" fmla="*/ 22 h 40"/>
                    <a:gd name="T64" fmla="*/ 32 w 59"/>
                    <a:gd name="T65" fmla="*/ 18 h 40"/>
                    <a:gd name="T66" fmla="*/ 26 w 59"/>
                    <a:gd name="T67" fmla="*/ 8 h 40"/>
                    <a:gd name="T68" fmla="*/ 18 w 59"/>
                    <a:gd name="T69" fmla="*/ 6 h 40"/>
                    <a:gd name="T70" fmla="*/ 13 w 59"/>
                    <a:gd name="T71" fmla="*/ 12 h 40"/>
                    <a:gd name="T72" fmla="*/ 19 w 59"/>
                    <a:gd name="T73" fmla="*/ 14 h 40"/>
                    <a:gd name="T74" fmla="*/ 16 w 59"/>
                    <a:gd name="T75" fmla="*/ 18 h 40"/>
                    <a:gd name="T76" fmla="*/ 20 w 59"/>
                    <a:gd name="T77" fmla="*/ 18 h 40"/>
                    <a:gd name="T78" fmla="*/ 22 w 59"/>
                    <a:gd name="T79" fmla="*/ 24 h 40"/>
                    <a:gd name="T80" fmla="*/ 14 w 59"/>
                    <a:gd name="T81" fmla="*/ 23 h 40"/>
                    <a:gd name="T82" fmla="*/ 7 w 59"/>
                    <a:gd name="T83" fmla="*/ 28 h 40"/>
                    <a:gd name="T84" fmla="*/ 1 w 59"/>
                    <a:gd name="T85" fmla="*/ 29 h 40"/>
                    <a:gd name="T86" fmla="*/ 1 w 59"/>
                    <a:gd name="T87" fmla="*/ 34 h 40"/>
                    <a:gd name="T88" fmla="*/ 13 w 59"/>
                    <a:gd name="T89" fmla="*/ 31 h 40"/>
                    <a:gd name="T90" fmla="*/ 18 w 59"/>
                    <a:gd name="T91" fmla="*/ 29 h 40"/>
                    <a:gd name="T92" fmla="*/ 26 w 59"/>
                    <a:gd name="T93" fmla="*/ 29 h 40"/>
                    <a:gd name="T94" fmla="*/ 34 w 59"/>
                    <a:gd name="T95" fmla="*/ 26 h 40"/>
                    <a:gd name="T96" fmla="*/ 43 w 59"/>
                    <a:gd name="T97" fmla="*/ 26 h 40"/>
                    <a:gd name="T98" fmla="*/ 39 w 59"/>
                    <a:gd name="T99" fmla="*/ 29 h 40"/>
                    <a:gd name="T100" fmla="*/ 34 w 59"/>
                    <a:gd name="T101" fmla="*/ 32 h 40"/>
                    <a:gd name="T102" fmla="*/ 26 w 59"/>
                    <a:gd name="T103" fmla="*/ 34 h 4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9"/>
                    <a:gd name="T157" fmla="*/ 0 h 40"/>
                    <a:gd name="T158" fmla="*/ 59 w 59"/>
                    <a:gd name="T159" fmla="*/ 40 h 40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9" h="40">
                      <a:moveTo>
                        <a:pt x="22" y="28"/>
                      </a:moveTo>
                      <a:cubicBezTo>
                        <a:pt x="21" y="28"/>
                        <a:pt x="19" y="31"/>
                        <a:pt x="20" y="31"/>
                      </a:cubicBezTo>
                      <a:cubicBezTo>
                        <a:pt x="20" y="33"/>
                        <a:pt x="23" y="32"/>
                        <a:pt x="23" y="33"/>
                      </a:cubicBezTo>
                      <a:cubicBezTo>
                        <a:pt x="23" y="34"/>
                        <a:pt x="21" y="33"/>
                        <a:pt x="20" y="34"/>
                      </a:cubicBezTo>
                      <a:cubicBezTo>
                        <a:pt x="20" y="35"/>
                        <a:pt x="19" y="38"/>
                        <a:pt x="21" y="39"/>
                      </a:cubicBezTo>
                      <a:cubicBezTo>
                        <a:pt x="22" y="40"/>
                        <a:pt x="25" y="40"/>
                        <a:pt x="26" y="39"/>
                      </a:cubicBezTo>
                      <a:cubicBezTo>
                        <a:pt x="28" y="39"/>
                        <a:pt x="28" y="37"/>
                        <a:pt x="30" y="37"/>
                      </a:cubicBezTo>
                      <a:cubicBezTo>
                        <a:pt x="31" y="37"/>
                        <a:pt x="32" y="39"/>
                        <a:pt x="33" y="39"/>
                      </a:cubicBezTo>
                      <a:cubicBezTo>
                        <a:pt x="34" y="39"/>
                        <a:pt x="36" y="39"/>
                        <a:pt x="38" y="39"/>
                      </a:cubicBezTo>
                      <a:cubicBezTo>
                        <a:pt x="40" y="39"/>
                        <a:pt x="43" y="39"/>
                        <a:pt x="46" y="38"/>
                      </a:cubicBezTo>
                      <a:cubicBezTo>
                        <a:pt x="47" y="38"/>
                        <a:pt x="45" y="36"/>
                        <a:pt x="46" y="35"/>
                      </a:cubicBezTo>
                      <a:cubicBezTo>
                        <a:pt x="47" y="35"/>
                        <a:pt x="49" y="37"/>
                        <a:pt x="50" y="36"/>
                      </a:cubicBezTo>
                      <a:cubicBezTo>
                        <a:pt x="51" y="35"/>
                        <a:pt x="48" y="34"/>
                        <a:pt x="48" y="32"/>
                      </a:cubicBezTo>
                      <a:cubicBezTo>
                        <a:pt x="48" y="31"/>
                        <a:pt x="48" y="29"/>
                        <a:pt x="48" y="28"/>
                      </a:cubicBezTo>
                      <a:cubicBezTo>
                        <a:pt x="49" y="27"/>
                        <a:pt x="50" y="25"/>
                        <a:pt x="51" y="26"/>
                      </a:cubicBezTo>
                      <a:cubicBezTo>
                        <a:pt x="53" y="26"/>
                        <a:pt x="54" y="30"/>
                        <a:pt x="55" y="29"/>
                      </a:cubicBezTo>
                      <a:cubicBezTo>
                        <a:pt x="57" y="29"/>
                        <a:pt x="57" y="26"/>
                        <a:pt x="57" y="24"/>
                      </a:cubicBezTo>
                      <a:cubicBezTo>
                        <a:pt x="57" y="22"/>
                        <a:pt x="54" y="22"/>
                        <a:pt x="54" y="21"/>
                      </a:cubicBezTo>
                      <a:cubicBezTo>
                        <a:pt x="54" y="18"/>
                        <a:pt x="56" y="17"/>
                        <a:pt x="57" y="14"/>
                      </a:cubicBezTo>
                      <a:cubicBezTo>
                        <a:pt x="57" y="13"/>
                        <a:pt x="58" y="11"/>
                        <a:pt x="58" y="9"/>
                      </a:cubicBezTo>
                      <a:cubicBezTo>
                        <a:pt x="58" y="7"/>
                        <a:pt x="59" y="5"/>
                        <a:pt x="59" y="4"/>
                      </a:cubicBezTo>
                      <a:cubicBezTo>
                        <a:pt x="58" y="2"/>
                        <a:pt x="56" y="1"/>
                        <a:pt x="54" y="0"/>
                      </a:cubicBezTo>
                      <a:cubicBezTo>
                        <a:pt x="53" y="0"/>
                        <a:pt x="51" y="1"/>
                        <a:pt x="50" y="1"/>
                      </a:cubicBezTo>
                      <a:cubicBezTo>
                        <a:pt x="49" y="2"/>
                        <a:pt x="48" y="5"/>
                        <a:pt x="47" y="5"/>
                      </a:cubicBezTo>
                      <a:cubicBezTo>
                        <a:pt x="44" y="5"/>
                        <a:pt x="42" y="1"/>
                        <a:pt x="39" y="1"/>
                      </a:cubicBezTo>
                      <a:cubicBezTo>
                        <a:pt x="36" y="0"/>
                        <a:pt x="32" y="1"/>
                        <a:pt x="28" y="2"/>
                      </a:cubicBezTo>
                      <a:cubicBezTo>
                        <a:pt x="27" y="3"/>
                        <a:pt x="25" y="4"/>
                        <a:pt x="26" y="6"/>
                      </a:cubicBezTo>
                      <a:cubicBezTo>
                        <a:pt x="26" y="7"/>
                        <a:pt x="29" y="6"/>
                        <a:pt x="30" y="7"/>
                      </a:cubicBezTo>
                      <a:cubicBezTo>
                        <a:pt x="31" y="8"/>
                        <a:pt x="28" y="9"/>
                        <a:pt x="29" y="10"/>
                      </a:cubicBezTo>
                      <a:cubicBezTo>
                        <a:pt x="30" y="11"/>
                        <a:pt x="33" y="9"/>
                        <a:pt x="34" y="10"/>
                      </a:cubicBezTo>
                      <a:cubicBezTo>
                        <a:pt x="35" y="11"/>
                        <a:pt x="32" y="12"/>
                        <a:pt x="32" y="14"/>
                      </a:cubicBezTo>
                      <a:cubicBezTo>
                        <a:pt x="32" y="15"/>
                        <a:pt x="36" y="17"/>
                        <a:pt x="35" y="18"/>
                      </a:cubicBezTo>
                      <a:cubicBezTo>
                        <a:pt x="32" y="18"/>
                        <a:pt x="29" y="17"/>
                        <a:pt x="27" y="15"/>
                      </a:cubicBezTo>
                      <a:cubicBezTo>
                        <a:pt x="25" y="13"/>
                        <a:pt x="25" y="9"/>
                        <a:pt x="22" y="7"/>
                      </a:cubicBezTo>
                      <a:cubicBezTo>
                        <a:pt x="20" y="6"/>
                        <a:pt x="18" y="5"/>
                        <a:pt x="15" y="5"/>
                      </a:cubicBezTo>
                      <a:cubicBezTo>
                        <a:pt x="13" y="6"/>
                        <a:pt x="10" y="8"/>
                        <a:pt x="11" y="10"/>
                      </a:cubicBezTo>
                      <a:cubicBezTo>
                        <a:pt x="11" y="12"/>
                        <a:pt x="15" y="10"/>
                        <a:pt x="16" y="12"/>
                      </a:cubicBezTo>
                      <a:cubicBezTo>
                        <a:pt x="16" y="13"/>
                        <a:pt x="12" y="14"/>
                        <a:pt x="13" y="15"/>
                      </a:cubicBezTo>
                      <a:cubicBezTo>
                        <a:pt x="14" y="17"/>
                        <a:pt x="16" y="14"/>
                        <a:pt x="17" y="15"/>
                      </a:cubicBezTo>
                      <a:cubicBezTo>
                        <a:pt x="19" y="16"/>
                        <a:pt x="19" y="19"/>
                        <a:pt x="18" y="20"/>
                      </a:cubicBezTo>
                      <a:cubicBezTo>
                        <a:pt x="16" y="21"/>
                        <a:pt x="14" y="18"/>
                        <a:pt x="12" y="19"/>
                      </a:cubicBezTo>
                      <a:cubicBezTo>
                        <a:pt x="10" y="19"/>
                        <a:pt x="8" y="22"/>
                        <a:pt x="6" y="23"/>
                      </a:cubicBezTo>
                      <a:cubicBezTo>
                        <a:pt x="5" y="24"/>
                        <a:pt x="2" y="23"/>
                        <a:pt x="1" y="24"/>
                      </a:cubicBezTo>
                      <a:cubicBezTo>
                        <a:pt x="0" y="25"/>
                        <a:pt x="0" y="28"/>
                        <a:pt x="1" y="28"/>
                      </a:cubicBezTo>
                      <a:cubicBezTo>
                        <a:pt x="5" y="29"/>
                        <a:pt x="8" y="27"/>
                        <a:pt x="11" y="26"/>
                      </a:cubicBezTo>
                      <a:cubicBezTo>
                        <a:pt x="13" y="25"/>
                        <a:pt x="14" y="24"/>
                        <a:pt x="15" y="24"/>
                      </a:cubicBezTo>
                      <a:cubicBezTo>
                        <a:pt x="17" y="24"/>
                        <a:pt x="20" y="24"/>
                        <a:pt x="22" y="24"/>
                      </a:cubicBezTo>
                      <a:cubicBezTo>
                        <a:pt x="24" y="24"/>
                        <a:pt x="26" y="23"/>
                        <a:pt x="28" y="22"/>
                      </a:cubicBezTo>
                      <a:cubicBezTo>
                        <a:pt x="31" y="22"/>
                        <a:pt x="33" y="21"/>
                        <a:pt x="36" y="22"/>
                      </a:cubicBezTo>
                      <a:cubicBezTo>
                        <a:pt x="37" y="23"/>
                        <a:pt x="33" y="23"/>
                        <a:pt x="32" y="24"/>
                      </a:cubicBezTo>
                      <a:cubicBezTo>
                        <a:pt x="30" y="25"/>
                        <a:pt x="30" y="27"/>
                        <a:pt x="28" y="27"/>
                      </a:cubicBezTo>
                      <a:cubicBezTo>
                        <a:pt x="26" y="28"/>
                        <a:pt x="24" y="28"/>
                        <a:pt x="22" y="2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9" name="Freeform 3587"/>
                <p:cNvSpPr>
                  <a:spLocks noChangeAspect="1"/>
                </p:cNvSpPr>
                <p:nvPr/>
              </p:nvSpPr>
              <p:spPr bwMode="auto">
                <a:xfrm>
                  <a:off x="2471738" y="1697038"/>
                  <a:ext cx="25400" cy="9525"/>
                </a:xfrm>
                <a:custGeom>
                  <a:avLst/>
                  <a:gdLst>
                    <a:gd name="T0" fmla="*/ 0 w 13"/>
                    <a:gd name="T1" fmla="*/ 5 h 5"/>
                    <a:gd name="T2" fmla="*/ 0 w 13"/>
                    <a:gd name="T3" fmla="*/ 6 h 5"/>
                    <a:gd name="T4" fmla="*/ 6 w 13"/>
                    <a:gd name="T5" fmla="*/ 6 h 5"/>
                    <a:gd name="T6" fmla="*/ 15 w 13"/>
                    <a:gd name="T7" fmla="*/ 1 h 5"/>
                    <a:gd name="T8" fmla="*/ 12 w 13"/>
                    <a:gd name="T9" fmla="*/ 1 h 5"/>
                    <a:gd name="T10" fmla="*/ 6 w 13"/>
                    <a:gd name="T11" fmla="*/ 1 h 5"/>
                    <a:gd name="T12" fmla="*/ 4 w 13"/>
                    <a:gd name="T13" fmla="*/ 4 h 5"/>
                    <a:gd name="T14" fmla="*/ 0 w 13"/>
                    <a:gd name="T15" fmla="*/ 5 h 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"/>
                    <a:gd name="T25" fmla="*/ 0 h 5"/>
                    <a:gd name="T26" fmla="*/ 13 w 13"/>
                    <a:gd name="T27" fmla="*/ 5 h 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" h="5">
                      <a:moveTo>
                        <a:pt x="0" y="4"/>
                      </a:move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2" y="5"/>
                        <a:pt x="3" y="5"/>
                        <a:pt x="5" y="5"/>
                      </a:cubicBezTo>
                      <a:cubicBezTo>
                        <a:pt x="7" y="4"/>
                        <a:pt x="10" y="3"/>
                        <a:pt x="12" y="1"/>
                      </a:cubicBezTo>
                      <a:cubicBezTo>
                        <a:pt x="13" y="1"/>
                        <a:pt x="11" y="1"/>
                        <a:pt x="10" y="1"/>
                      </a:cubicBezTo>
                      <a:cubicBezTo>
                        <a:pt x="9" y="1"/>
                        <a:pt x="7" y="0"/>
                        <a:pt x="5" y="1"/>
                      </a:cubicBezTo>
                      <a:cubicBezTo>
                        <a:pt x="4" y="1"/>
                        <a:pt x="4" y="3"/>
                        <a:pt x="3" y="3"/>
                      </a:cubicBezTo>
                      <a:cubicBezTo>
                        <a:pt x="2" y="4"/>
                        <a:pt x="1" y="3"/>
                        <a:pt x="0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0" name="Freeform 3588"/>
                <p:cNvSpPr>
                  <a:spLocks noChangeAspect="1"/>
                </p:cNvSpPr>
                <p:nvPr/>
              </p:nvSpPr>
              <p:spPr bwMode="auto">
                <a:xfrm>
                  <a:off x="2468563" y="1643063"/>
                  <a:ext cx="30163" cy="11113"/>
                </a:xfrm>
                <a:custGeom>
                  <a:avLst/>
                  <a:gdLst>
                    <a:gd name="T0" fmla="*/ 0 w 16"/>
                    <a:gd name="T1" fmla="*/ 4 h 6"/>
                    <a:gd name="T2" fmla="*/ 6 w 16"/>
                    <a:gd name="T3" fmla="*/ 7 h 6"/>
                    <a:gd name="T4" fmla="*/ 13 w 16"/>
                    <a:gd name="T5" fmla="*/ 4 h 6"/>
                    <a:gd name="T6" fmla="*/ 18 w 16"/>
                    <a:gd name="T7" fmla="*/ 5 h 6"/>
                    <a:gd name="T8" fmla="*/ 12 w 16"/>
                    <a:gd name="T9" fmla="*/ 1 h 6"/>
                    <a:gd name="T10" fmla="*/ 6 w 16"/>
                    <a:gd name="T11" fmla="*/ 1 h 6"/>
                    <a:gd name="T12" fmla="*/ 0 w 16"/>
                    <a:gd name="T13" fmla="*/ 4 h 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6"/>
                    <a:gd name="T22" fmla="*/ 0 h 6"/>
                    <a:gd name="T23" fmla="*/ 16 w 16"/>
                    <a:gd name="T24" fmla="*/ 6 h 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6" h="6">
                      <a:moveTo>
                        <a:pt x="0" y="3"/>
                      </a:moveTo>
                      <a:cubicBezTo>
                        <a:pt x="0" y="5"/>
                        <a:pt x="3" y="6"/>
                        <a:pt x="5" y="6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3" y="3"/>
                        <a:pt x="16" y="5"/>
                        <a:pt x="15" y="4"/>
                      </a:cubicBezTo>
                      <a:cubicBezTo>
                        <a:pt x="14" y="2"/>
                        <a:pt x="12" y="1"/>
                        <a:pt x="10" y="1"/>
                      </a:cubicBezTo>
                      <a:cubicBezTo>
                        <a:pt x="9" y="0"/>
                        <a:pt x="7" y="0"/>
                        <a:pt x="5" y="1"/>
                      </a:cubicBezTo>
                      <a:cubicBezTo>
                        <a:pt x="3" y="1"/>
                        <a:pt x="0" y="1"/>
                        <a:pt x="0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1" name="Freeform 3589"/>
                <p:cNvSpPr>
                  <a:spLocks noChangeAspect="1"/>
                </p:cNvSpPr>
                <p:nvPr/>
              </p:nvSpPr>
              <p:spPr bwMode="auto">
                <a:xfrm>
                  <a:off x="2414588" y="1574800"/>
                  <a:ext cx="123825" cy="79375"/>
                </a:xfrm>
                <a:custGeom>
                  <a:avLst/>
                  <a:gdLst>
                    <a:gd name="T0" fmla="*/ 68 w 65"/>
                    <a:gd name="T1" fmla="*/ 33 h 42"/>
                    <a:gd name="T2" fmla="*/ 77 w 65"/>
                    <a:gd name="T3" fmla="*/ 39 h 42"/>
                    <a:gd name="T4" fmla="*/ 73 w 65"/>
                    <a:gd name="T5" fmla="*/ 45 h 42"/>
                    <a:gd name="T6" fmla="*/ 62 w 65"/>
                    <a:gd name="T7" fmla="*/ 49 h 42"/>
                    <a:gd name="T8" fmla="*/ 56 w 65"/>
                    <a:gd name="T9" fmla="*/ 44 h 42"/>
                    <a:gd name="T10" fmla="*/ 52 w 65"/>
                    <a:gd name="T11" fmla="*/ 36 h 42"/>
                    <a:gd name="T12" fmla="*/ 44 w 65"/>
                    <a:gd name="T13" fmla="*/ 35 h 42"/>
                    <a:gd name="T14" fmla="*/ 34 w 65"/>
                    <a:gd name="T15" fmla="*/ 35 h 42"/>
                    <a:gd name="T16" fmla="*/ 29 w 65"/>
                    <a:gd name="T17" fmla="*/ 31 h 42"/>
                    <a:gd name="T18" fmla="*/ 16 w 65"/>
                    <a:gd name="T19" fmla="*/ 36 h 42"/>
                    <a:gd name="T20" fmla="*/ 6 w 65"/>
                    <a:gd name="T21" fmla="*/ 30 h 42"/>
                    <a:gd name="T22" fmla="*/ 8 w 65"/>
                    <a:gd name="T23" fmla="*/ 25 h 42"/>
                    <a:gd name="T24" fmla="*/ 19 w 65"/>
                    <a:gd name="T25" fmla="*/ 27 h 42"/>
                    <a:gd name="T26" fmla="*/ 26 w 65"/>
                    <a:gd name="T27" fmla="*/ 27 h 42"/>
                    <a:gd name="T28" fmla="*/ 25 w 65"/>
                    <a:gd name="T29" fmla="*/ 23 h 42"/>
                    <a:gd name="T30" fmla="*/ 28 w 65"/>
                    <a:gd name="T31" fmla="*/ 20 h 42"/>
                    <a:gd name="T32" fmla="*/ 18 w 65"/>
                    <a:gd name="T33" fmla="*/ 19 h 42"/>
                    <a:gd name="T34" fmla="*/ 20 w 65"/>
                    <a:gd name="T35" fmla="*/ 15 h 42"/>
                    <a:gd name="T36" fmla="*/ 16 w 65"/>
                    <a:gd name="T37" fmla="*/ 15 h 42"/>
                    <a:gd name="T38" fmla="*/ 10 w 65"/>
                    <a:gd name="T39" fmla="*/ 19 h 42"/>
                    <a:gd name="T40" fmla="*/ 11 w 65"/>
                    <a:gd name="T41" fmla="*/ 13 h 42"/>
                    <a:gd name="T42" fmla="*/ 10 w 65"/>
                    <a:gd name="T43" fmla="*/ 12 h 42"/>
                    <a:gd name="T44" fmla="*/ 5 w 65"/>
                    <a:gd name="T45" fmla="*/ 15 h 42"/>
                    <a:gd name="T46" fmla="*/ 0 w 65"/>
                    <a:gd name="T47" fmla="*/ 8 h 42"/>
                    <a:gd name="T48" fmla="*/ 6 w 65"/>
                    <a:gd name="T49" fmla="*/ 5 h 42"/>
                    <a:gd name="T50" fmla="*/ 6 w 65"/>
                    <a:gd name="T51" fmla="*/ 1 h 42"/>
                    <a:gd name="T52" fmla="*/ 13 w 65"/>
                    <a:gd name="T53" fmla="*/ 5 h 42"/>
                    <a:gd name="T54" fmla="*/ 24 w 65"/>
                    <a:gd name="T55" fmla="*/ 0 h 42"/>
                    <a:gd name="T56" fmla="*/ 35 w 65"/>
                    <a:gd name="T57" fmla="*/ 2 h 42"/>
                    <a:gd name="T58" fmla="*/ 38 w 65"/>
                    <a:gd name="T59" fmla="*/ 11 h 42"/>
                    <a:gd name="T60" fmla="*/ 40 w 65"/>
                    <a:gd name="T61" fmla="*/ 14 h 42"/>
                    <a:gd name="T62" fmla="*/ 48 w 65"/>
                    <a:gd name="T63" fmla="*/ 11 h 42"/>
                    <a:gd name="T64" fmla="*/ 56 w 65"/>
                    <a:gd name="T65" fmla="*/ 17 h 42"/>
                    <a:gd name="T66" fmla="*/ 56 w 65"/>
                    <a:gd name="T67" fmla="*/ 20 h 42"/>
                    <a:gd name="T68" fmla="*/ 66 w 65"/>
                    <a:gd name="T69" fmla="*/ 19 h 42"/>
                    <a:gd name="T70" fmla="*/ 71 w 65"/>
                    <a:gd name="T71" fmla="*/ 26 h 42"/>
                    <a:gd name="T72" fmla="*/ 68 w 65"/>
                    <a:gd name="T73" fmla="*/ 33 h 4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5"/>
                    <a:gd name="T112" fmla="*/ 0 h 42"/>
                    <a:gd name="T113" fmla="*/ 65 w 65"/>
                    <a:gd name="T114" fmla="*/ 42 h 4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5" h="42">
                      <a:moveTo>
                        <a:pt x="57" y="28"/>
                      </a:moveTo>
                      <a:cubicBezTo>
                        <a:pt x="59" y="30"/>
                        <a:pt x="63" y="30"/>
                        <a:pt x="64" y="33"/>
                      </a:cubicBezTo>
                      <a:cubicBezTo>
                        <a:pt x="65" y="35"/>
                        <a:pt x="63" y="38"/>
                        <a:pt x="61" y="38"/>
                      </a:cubicBezTo>
                      <a:cubicBezTo>
                        <a:pt x="58" y="38"/>
                        <a:pt x="54" y="39"/>
                        <a:pt x="52" y="41"/>
                      </a:cubicBezTo>
                      <a:cubicBezTo>
                        <a:pt x="50" y="42"/>
                        <a:pt x="48" y="38"/>
                        <a:pt x="47" y="37"/>
                      </a:cubicBezTo>
                      <a:cubicBezTo>
                        <a:pt x="45" y="35"/>
                        <a:pt x="45" y="31"/>
                        <a:pt x="43" y="30"/>
                      </a:cubicBezTo>
                      <a:cubicBezTo>
                        <a:pt x="42" y="28"/>
                        <a:pt x="39" y="29"/>
                        <a:pt x="37" y="29"/>
                      </a:cubicBezTo>
                      <a:cubicBezTo>
                        <a:pt x="34" y="29"/>
                        <a:pt x="31" y="29"/>
                        <a:pt x="28" y="29"/>
                      </a:cubicBezTo>
                      <a:cubicBezTo>
                        <a:pt x="26" y="28"/>
                        <a:pt x="26" y="26"/>
                        <a:pt x="24" y="26"/>
                      </a:cubicBezTo>
                      <a:cubicBezTo>
                        <a:pt x="20" y="27"/>
                        <a:pt x="17" y="30"/>
                        <a:pt x="13" y="30"/>
                      </a:cubicBezTo>
                      <a:cubicBezTo>
                        <a:pt x="10" y="30"/>
                        <a:pt x="7" y="27"/>
                        <a:pt x="5" y="25"/>
                      </a:cubicBezTo>
                      <a:cubicBezTo>
                        <a:pt x="4" y="24"/>
                        <a:pt x="5" y="21"/>
                        <a:pt x="7" y="21"/>
                      </a:cubicBezTo>
                      <a:cubicBezTo>
                        <a:pt x="10" y="21"/>
                        <a:pt x="13" y="23"/>
                        <a:pt x="16" y="23"/>
                      </a:cubicBezTo>
                      <a:cubicBezTo>
                        <a:pt x="18" y="24"/>
                        <a:pt x="20" y="24"/>
                        <a:pt x="22" y="23"/>
                      </a:cubicBezTo>
                      <a:cubicBezTo>
                        <a:pt x="23" y="22"/>
                        <a:pt x="21" y="20"/>
                        <a:pt x="21" y="19"/>
                      </a:cubicBezTo>
                      <a:cubicBezTo>
                        <a:pt x="21" y="18"/>
                        <a:pt x="24" y="17"/>
                        <a:pt x="23" y="17"/>
                      </a:cubicBezTo>
                      <a:cubicBezTo>
                        <a:pt x="20" y="16"/>
                        <a:pt x="17" y="18"/>
                        <a:pt x="15" y="16"/>
                      </a:cubicBezTo>
                      <a:cubicBezTo>
                        <a:pt x="14" y="15"/>
                        <a:pt x="17" y="14"/>
                        <a:pt x="17" y="13"/>
                      </a:cubicBezTo>
                      <a:cubicBezTo>
                        <a:pt x="17" y="12"/>
                        <a:pt x="15" y="12"/>
                        <a:pt x="13" y="13"/>
                      </a:cubicBezTo>
                      <a:cubicBezTo>
                        <a:pt x="11" y="14"/>
                        <a:pt x="10" y="17"/>
                        <a:pt x="8" y="16"/>
                      </a:cubicBezTo>
                      <a:cubicBezTo>
                        <a:pt x="6" y="16"/>
                        <a:pt x="9" y="13"/>
                        <a:pt x="9" y="11"/>
                      </a:cubicBezTo>
                      <a:cubicBezTo>
                        <a:pt x="9" y="10"/>
                        <a:pt x="9" y="9"/>
                        <a:pt x="8" y="10"/>
                      </a:cubicBezTo>
                      <a:cubicBezTo>
                        <a:pt x="6" y="10"/>
                        <a:pt x="5" y="13"/>
                        <a:pt x="4" y="13"/>
                      </a:cubicBezTo>
                      <a:cubicBezTo>
                        <a:pt x="2" y="12"/>
                        <a:pt x="0" y="9"/>
                        <a:pt x="0" y="7"/>
                      </a:cubicBezTo>
                      <a:cubicBezTo>
                        <a:pt x="1" y="5"/>
                        <a:pt x="4" y="6"/>
                        <a:pt x="5" y="4"/>
                      </a:cubicBezTo>
                      <a:cubicBezTo>
                        <a:pt x="6" y="3"/>
                        <a:pt x="4" y="1"/>
                        <a:pt x="5" y="1"/>
                      </a:cubicBezTo>
                      <a:cubicBezTo>
                        <a:pt x="7" y="1"/>
                        <a:pt x="8" y="4"/>
                        <a:pt x="11" y="4"/>
                      </a:cubicBezTo>
                      <a:cubicBezTo>
                        <a:pt x="14" y="4"/>
                        <a:pt x="17" y="0"/>
                        <a:pt x="20" y="0"/>
                      </a:cubicBezTo>
                      <a:cubicBezTo>
                        <a:pt x="23" y="0"/>
                        <a:pt x="26" y="0"/>
                        <a:pt x="29" y="2"/>
                      </a:cubicBezTo>
                      <a:cubicBezTo>
                        <a:pt x="31" y="4"/>
                        <a:pt x="31" y="6"/>
                        <a:pt x="32" y="9"/>
                      </a:cubicBezTo>
                      <a:cubicBezTo>
                        <a:pt x="33" y="10"/>
                        <a:pt x="32" y="12"/>
                        <a:pt x="33" y="12"/>
                      </a:cubicBezTo>
                      <a:cubicBezTo>
                        <a:pt x="35" y="12"/>
                        <a:pt x="38" y="9"/>
                        <a:pt x="40" y="9"/>
                      </a:cubicBezTo>
                      <a:cubicBezTo>
                        <a:pt x="43" y="9"/>
                        <a:pt x="45" y="12"/>
                        <a:pt x="47" y="14"/>
                      </a:cubicBezTo>
                      <a:cubicBezTo>
                        <a:pt x="48" y="15"/>
                        <a:pt x="47" y="16"/>
                        <a:pt x="47" y="17"/>
                      </a:cubicBezTo>
                      <a:cubicBezTo>
                        <a:pt x="50" y="17"/>
                        <a:pt x="53" y="15"/>
                        <a:pt x="55" y="16"/>
                      </a:cubicBezTo>
                      <a:cubicBezTo>
                        <a:pt x="57" y="17"/>
                        <a:pt x="58" y="20"/>
                        <a:pt x="59" y="22"/>
                      </a:cubicBezTo>
                      <a:cubicBezTo>
                        <a:pt x="59" y="24"/>
                        <a:pt x="56" y="26"/>
                        <a:pt x="57" y="2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2" name="Freeform 3590"/>
                <p:cNvSpPr>
                  <a:spLocks noChangeAspect="1"/>
                </p:cNvSpPr>
                <p:nvPr/>
              </p:nvSpPr>
              <p:spPr bwMode="auto">
                <a:xfrm>
                  <a:off x="2551113" y="1539875"/>
                  <a:ext cx="28575" cy="25400"/>
                </a:xfrm>
                <a:custGeom>
                  <a:avLst/>
                  <a:gdLst>
                    <a:gd name="T0" fmla="*/ 6 w 15"/>
                    <a:gd name="T1" fmla="*/ 1 h 13"/>
                    <a:gd name="T2" fmla="*/ 1 w 15"/>
                    <a:gd name="T3" fmla="*/ 10 h 13"/>
                    <a:gd name="T4" fmla="*/ 8 w 15"/>
                    <a:gd name="T5" fmla="*/ 12 h 13"/>
                    <a:gd name="T6" fmla="*/ 12 w 15"/>
                    <a:gd name="T7" fmla="*/ 16 h 13"/>
                    <a:gd name="T8" fmla="*/ 16 w 15"/>
                    <a:gd name="T9" fmla="*/ 12 h 13"/>
                    <a:gd name="T10" fmla="*/ 16 w 15"/>
                    <a:gd name="T11" fmla="*/ 4 h 13"/>
                    <a:gd name="T12" fmla="*/ 10 w 15"/>
                    <a:gd name="T13" fmla="*/ 4 h 13"/>
                    <a:gd name="T14" fmla="*/ 6 w 15"/>
                    <a:gd name="T15" fmla="*/ 1 h 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"/>
                    <a:gd name="T25" fmla="*/ 0 h 13"/>
                    <a:gd name="T26" fmla="*/ 15 w 15"/>
                    <a:gd name="T27" fmla="*/ 13 h 1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" h="13">
                      <a:moveTo>
                        <a:pt x="5" y="1"/>
                      </a:moveTo>
                      <a:cubicBezTo>
                        <a:pt x="2" y="2"/>
                        <a:pt x="0" y="5"/>
                        <a:pt x="1" y="8"/>
                      </a:cubicBezTo>
                      <a:cubicBezTo>
                        <a:pt x="1" y="10"/>
                        <a:pt x="5" y="9"/>
                        <a:pt x="7" y="10"/>
                      </a:cubicBezTo>
                      <a:cubicBezTo>
                        <a:pt x="8" y="11"/>
                        <a:pt x="9" y="13"/>
                        <a:pt x="10" y="13"/>
                      </a:cubicBezTo>
                      <a:cubicBezTo>
                        <a:pt x="12" y="13"/>
                        <a:pt x="13" y="11"/>
                        <a:pt x="13" y="10"/>
                      </a:cubicBezTo>
                      <a:cubicBezTo>
                        <a:pt x="14" y="8"/>
                        <a:pt x="15" y="5"/>
                        <a:pt x="13" y="3"/>
                      </a:cubicBezTo>
                      <a:cubicBezTo>
                        <a:pt x="12" y="2"/>
                        <a:pt x="10" y="4"/>
                        <a:pt x="8" y="3"/>
                      </a:cubicBezTo>
                      <a:cubicBezTo>
                        <a:pt x="7" y="3"/>
                        <a:pt x="6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3" name="Freeform 3591"/>
                <p:cNvSpPr>
                  <a:spLocks noChangeAspect="1"/>
                </p:cNvSpPr>
                <p:nvPr/>
              </p:nvSpPr>
              <p:spPr bwMode="auto">
                <a:xfrm>
                  <a:off x="2559050" y="1598613"/>
                  <a:ext cx="66675" cy="55563"/>
                </a:xfrm>
                <a:custGeom>
                  <a:avLst/>
                  <a:gdLst>
                    <a:gd name="T0" fmla="*/ 6 w 35"/>
                    <a:gd name="T1" fmla="*/ 0 h 29"/>
                    <a:gd name="T2" fmla="*/ 22 w 35"/>
                    <a:gd name="T3" fmla="*/ 5 h 29"/>
                    <a:gd name="T4" fmla="*/ 28 w 35"/>
                    <a:gd name="T5" fmla="*/ 8 h 29"/>
                    <a:gd name="T6" fmla="*/ 34 w 35"/>
                    <a:gd name="T7" fmla="*/ 11 h 29"/>
                    <a:gd name="T8" fmla="*/ 41 w 35"/>
                    <a:gd name="T9" fmla="*/ 16 h 29"/>
                    <a:gd name="T10" fmla="*/ 36 w 35"/>
                    <a:gd name="T11" fmla="*/ 21 h 29"/>
                    <a:gd name="T12" fmla="*/ 37 w 35"/>
                    <a:gd name="T13" fmla="*/ 28 h 29"/>
                    <a:gd name="T14" fmla="*/ 24 w 35"/>
                    <a:gd name="T15" fmla="*/ 33 h 29"/>
                    <a:gd name="T16" fmla="*/ 18 w 35"/>
                    <a:gd name="T17" fmla="*/ 30 h 29"/>
                    <a:gd name="T18" fmla="*/ 10 w 35"/>
                    <a:gd name="T19" fmla="*/ 35 h 29"/>
                    <a:gd name="T20" fmla="*/ 8 w 35"/>
                    <a:gd name="T21" fmla="*/ 29 h 29"/>
                    <a:gd name="T22" fmla="*/ 4 w 35"/>
                    <a:gd name="T23" fmla="*/ 24 h 29"/>
                    <a:gd name="T24" fmla="*/ 0 w 35"/>
                    <a:gd name="T25" fmla="*/ 12 h 29"/>
                    <a:gd name="T26" fmla="*/ 2 w 35"/>
                    <a:gd name="T27" fmla="*/ 2 h 29"/>
                    <a:gd name="T28" fmla="*/ 6 w 35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29"/>
                    <a:gd name="T47" fmla="*/ 35 w 35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29">
                      <a:moveTo>
                        <a:pt x="5" y="0"/>
                      </a:moveTo>
                      <a:cubicBezTo>
                        <a:pt x="10" y="0"/>
                        <a:pt x="14" y="2"/>
                        <a:pt x="18" y="4"/>
                      </a:cubicBezTo>
                      <a:cubicBezTo>
                        <a:pt x="20" y="5"/>
                        <a:pt x="21" y="6"/>
                        <a:pt x="23" y="7"/>
                      </a:cubicBezTo>
                      <a:cubicBezTo>
                        <a:pt x="25" y="8"/>
                        <a:pt x="26" y="9"/>
                        <a:pt x="28" y="9"/>
                      </a:cubicBezTo>
                      <a:cubicBezTo>
                        <a:pt x="30" y="10"/>
                        <a:pt x="33" y="10"/>
                        <a:pt x="34" y="13"/>
                      </a:cubicBezTo>
                      <a:cubicBezTo>
                        <a:pt x="35" y="14"/>
                        <a:pt x="31" y="15"/>
                        <a:pt x="30" y="17"/>
                      </a:cubicBezTo>
                      <a:cubicBezTo>
                        <a:pt x="30" y="19"/>
                        <a:pt x="32" y="22"/>
                        <a:pt x="31" y="23"/>
                      </a:cubicBezTo>
                      <a:cubicBezTo>
                        <a:pt x="28" y="26"/>
                        <a:pt x="24" y="26"/>
                        <a:pt x="20" y="27"/>
                      </a:cubicBezTo>
                      <a:cubicBezTo>
                        <a:pt x="18" y="27"/>
                        <a:pt x="16" y="25"/>
                        <a:pt x="15" y="25"/>
                      </a:cubicBezTo>
                      <a:cubicBezTo>
                        <a:pt x="12" y="26"/>
                        <a:pt x="11" y="29"/>
                        <a:pt x="8" y="29"/>
                      </a:cubicBezTo>
                      <a:cubicBezTo>
                        <a:pt x="7" y="29"/>
                        <a:pt x="8" y="26"/>
                        <a:pt x="7" y="24"/>
                      </a:cubicBezTo>
                      <a:cubicBezTo>
                        <a:pt x="6" y="23"/>
                        <a:pt x="4" y="22"/>
                        <a:pt x="3" y="20"/>
                      </a:cubicBezTo>
                      <a:cubicBezTo>
                        <a:pt x="1" y="17"/>
                        <a:pt x="0" y="14"/>
                        <a:pt x="0" y="10"/>
                      </a:cubicBezTo>
                      <a:cubicBezTo>
                        <a:pt x="0" y="8"/>
                        <a:pt x="1" y="5"/>
                        <a:pt x="2" y="2"/>
                      </a:cubicBezTo>
                      <a:cubicBezTo>
                        <a:pt x="2" y="1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4" name="Freeform 3592"/>
                <p:cNvSpPr>
                  <a:spLocks noChangeAspect="1"/>
                </p:cNvSpPr>
                <p:nvPr/>
              </p:nvSpPr>
              <p:spPr bwMode="auto">
                <a:xfrm>
                  <a:off x="2587625" y="1655763"/>
                  <a:ext cx="66675" cy="17463"/>
                </a:xfrm>
                <a:custGeom>
                  <a:avLst/>
                  <a:gdLst>
                    <a:gd name="T0" fmla="*/ 11 w 35"/>
                    <a:gd name="T1" fmla="*/ 0 h 9"/>
                    <a:gd name="T2" fmla="*/ 1 w 35"/>
                    <a:gd name="T3" fmla="*/ 2 h 9"/>
                    <a:gd name="T4" fmla="*/ 2 w 35"/>
                    <a:gd name="T5" fmla="*/ 9 h 9"/>
                    <a:gd name="T6" fmla="*/ 22 w 35"/>
                    <a:gd name="T7" fmla="*/ 9 h 9"/>
                    <a:gd name="T8" fmla="*/ 35 w 35"/>
                    <a:gd name="T9" fmla="*/ 10 h 9"/>
                    <a:gd name="T10" fmla="*/ 38 w 35"/>
                    <a:gd name="T11" fmla="*/ 5 h 9"/>
                    <a:gd name="T12" fmla="*/ 41 w 35"/>
                    <a:gd name="T13" fmla="*/ 2 h 9"/>
                    <a:gd name="T14" fmla="*/ 36 w 35"/>
                    <a:gd name="T15" fmla="*/ 0 h 9"/>
                    <a:gd name="T16" fmla="*/ 30 w 35"/>
                    <a:gd name="T17" fmla="*/ 1 h 9"/>
                    <a:gd name="T18" fmla="*/ 16 w 35"/>
                    <a:gd name="T19" fmla="*/ 0 h 9"/>
                    <a:gd name="T20" fmla="*/ 11 w 35"/>
                    <a:gd name="T21" fmla="*/ 0 h 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"/>
                    <a:gd name="T34" fmla="*/ 0 h 9"/>
                    <a:gd name="T35" fmla="*/ 35 w 35"/>
                    <a:gd name="T36" fmla="*/ 9 h 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" h="9">
                      <a:moveTo>
                        <a:pt x="9" y="0"/>
                      </a:moveTo>
                      <a:cubicBezTo>
                        <a:pt x="6" y="0"/>
                        <a:pt x="3" y="0"/>
                        <a:pt x="1" y="2"/>
                      </a:cubicBezTo>
                      <a:cubicBezTo>
                        <a:pt x="0" y="3"/>
                        <a:pt x="0" y="6"/>
                        <a:pt x="2" y="7"/>
                      </a:cubicBezTo>
                      <a:cubicBezTo>
                        <a:pt x="7" y="8"/>
                        <a:pt x="13" y="7"/>
                        <a:pt x="18" y="7"/>
                      </a:cubicBezTo>
                      <a:cubicBezTo>
                        <a:pt x="22" y="7"/>
                        <a:pt x="25" y="9"/>
                        <a:pt x="29" y="8"/>
                      </a:cubicBezTo>
                      <a:cubicBezTo>
                        <a:pt x="30" y="7"/>
                        <a:pt x="31" y="5"/>
                        <a:pt x="32" y="4"/>
                      </a:cubicBezTo>
                      <a:cubicBezTo>
                        <a:pt x="33" y="3"/>
                        <a:pt x="35" y="3"/>
                        <a:pt x="34" y="2"/>
                      </a:cubicBezTo>
                      <a:cubicBezTo>
                        <a:pt x="34" y="0"/>
                        <a:pt x="32" y="0"/>
                        <a:pt x="30" y="0"/>
                      </a:cubicBezTo>
                      <a:cubicBezTo>
                        <a:pt x="28" y="0"/>
                        <a:pt x="27" y="1"/>
                        <a:pt x="25" y="1"/>
                      </a:cubicBezTo>
                      <a:cubicBezTo>
                        <a:pt x="21" y="1"/>
                        <a:pt x="17" y="0"/>
                        <a:pt x="13" y="0"/>
                      </a:cubicBezTo>
                      <a:cubicBezTo>
                        <a:pt x="11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5" name="Freeform 3593"/>
                <p:cNvSpPr>
                  <a:spLocks noChangeAspect="1"/>
                </p:cNvSpPr>
                <p:nvPr/>
              </p:nvSpPr>
              <p:spPr bwMode="auto">
                <a:xfrm>
                  <a:off x="2692400" y="1660525"/>
                  <a:ext cx="23813" cy="17463"/>
                </a:xfrm>
                <a:custGeom>
                  <a:avLst/>
                  <a:gdLst>
                    <a:gd name="T0" fmla="*/ 4 w 12"/>
                    <a:gd name="T1" fmla="*/ 1 h 9"/>
                    <a:gd name="T2" fmla="*/ 0 w 12"/>
                    <a:gd name="T3" fmla="*/ 5 h 9"/>
                    <a:gd name="T4" fmla="*/ 5 w 12"/>
                    <a:gd name="T5" fmla="*/ 10 h 9"/>
                    <a:gd name="T6" fmla="*/ 11 w 12"/>
                    <a:gd name="T7" fmla="*/ 10 h 9"/>
                    <a:gd name="T8" fmla="*/ 14 w 12"/>
                    <a:gd name="T9" fmla="*/ 4 h 9"/>
                    <a:gd name="T10" fmla="*/ 8 w 12"/>
                    <a:gd name="T11" fmla="*/ 2 h 9"/>
                    <a:gd name="T12" fmla="*/ 4 w 12"/>
                    <a:gd name="T13" fmla="*/ 1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"/>
                    <a:gd name="T22" fmla="*/ 0 h 9"/>
                    <a:gd name="T23" fmla="*/ 12 w 12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" h="9">
                      <a:moveTo>
                        <a:pt x="3" y="1"/>
                      </a:moveTo>
                      <a:cubicBezTo>
                        <a:pt x="2" y="1"/>
                        <a:pt x="0" y="3"/>
                        <a:pt x="0" y="4"/>
                      </a:cubicBezTo>
                      <a:cubicBezTo>
                        <a:pt x="0" y="6"/>
                        <a:pt x="2" y="8"/>
                        <a:pt x="4" y="8"/>
                      </a:cubicBezTo>
                      <a:cubicBezTo>
                        <a:pt x="5" y="9"/>
                        <a:pt x="8" y="9"/>
                        <a:pt x="9" y="8"/>
                      </a:cubicBezTo>
                      <a:cubicBezTo>
                        <a:pt x="11" y="7"/>
                        <a:pt x="12" y="5"/>
                        <a:pt x="11" y="3"/>
                      </a:cubicBezTo>
                      <a:cubicBezTo>
                        <a:pt x="10" y="2"/>
                        <a:pt x="8" y="2"/>
                        <a:pt x="6" y="2"/>
                      </a:cubicBezTo>
                      <a:cubicBezTo>
                        <a:pt x="5" y="1"/>
                        <a:pt x="4" y="0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6" name="Freeform 3594"/>
                <p:cNvSpPr>
                  <a:spLocks noChangeAspect="1"/>
                </p:cNvSpPr>
                <p:nvPr/>
              </p:nvSpPr>
              <p:spPr bwMode="auto">
                <a:xfrm>
                  <a:off x="2563813" y="1684338"/>
                  <a:ext cx="336550" cy="120650"/>
                </a:xfrm>
                <a:custGeom>
                  <a:avLst/>
                  <a:gdLst>
                    <a:gd name="T0" fmla="*/ 205 w 177"/>
                    <a:gd name="T1" fmla="*/ 42 h 63"/>
                    <a:gd name="T2" fmla="*/ 210 w 177"/>
                    <a:gd name="T3" fmla="*/ 51 h 63"/>
                    <a:gd name="T4" fmla="*/ 202 w 177"/>
                    <a:gd name="T5" fmla="*/ 59 h 63"/>
                    <a:gd name="T6" fmla="*/ 210 w 177"/>
                    <a:gd name="T7" fmla="*/ 62 h 63"/>
                    <a:gd name="T8" fmla="*/ 200 w 177"/>
                    <a:gd name="T9" fmla="*/ 62 h 63"/>
                    <a:gd name="T10" fmla="*/ 201 w 177"/>
                    <a:gd name="T11" fmla="*/ 70 h 63"/>
                    <a:gd name="T12" fmla="*/ 187 w 177"/>
                    <a:gd name="T13" fmla="*/ 69 h 63"/>
                    <a:gd name="T14" fmla="*/ 168 w 177"/>
                    <a:gd name="T15" fmla="*/ 72 h 63"/>
                    <a:gd name="T16" fmla="*/ 158 w 177"/>
                    <a:gd name="T17" fmla="*/ 71 h 63"/>
                    <a:gd name="T18" fmla="*/ 140 w 177"/>
                    <a:gd name="T19" fmla="*/ 71 h 63"/>
                    <a:gd name="T20" fmla="*/ 135 w 177"/>
                    <a:gd name="T21" fmla="*/ 71 h 63"/>
                    <a:gd name="T22" fmla="*/ 128 w 177"/>
                    <a:gd name="T23" fmla="*/ 74 h 63"/>
                    <a:gd name="T24" fmla="*/ 121 w 177"/>
                    <a:gd name="T25" fmla="*/ 72 h 63"/>
                    <a:gd name="T26" fmla="*/ 115 w 177"/>
                    <a:gd name="T27" fmla="*/ 74 h 63"/>
                    <a:gd name="T28" fmla="*/ 93 w 177"/>
                    <a:gd name="T29" fmla="*/ 63 h 63"/>
                    <a:gd name="T30" fmla="*/ 86 w 177"/>
                    <a:gd name="T31" fmla="*/ 65 h 63"/>
                    <a:gd name="T32" fmla="*/ 72 w 177"/>
                    <a:gd name="T33" fmla="*/ 70 h 63"/>
                    <a:gd name="T34" fmla="*/ 60 w 177"/>
                    <a:gd name="T35" fmla="*/ 69 h 63"/>
                    <a:gd name="T36" fmla="*/ 50 w 177"/>
                    <a:gd name="T37" fmla="*/ 55 h 63"/>
                    <a:gd name="T38" fmla="*/ 50 w 177"/>
                    <a:gd name="T39" fmla="*/ 52 h 63"/>
                    <a:gd name="T40" fmla="*/ 56 w 177"/>
                    <a:gd name="T41" fmla="*/ 41 h 63"/>
                    <a:gd name="T42" fmla="*/ 50 w 177"/>
                    <a:gd name="T43" fmla="*/ 29 h 63"/>
                    <a:gd name="T44" fmla="*/ 42 w 177"/>
                    <a:gd name="T45" fmla="*/ 24 h 63"/>
                    <a:gd name="T46" fmla="*/ 20 w 177"/>
                    <a:gd name="T47" fmla="*/ 24 h 63"/>
                    <a:gd name="T48" fmla="*/ 22 w 177"/>
                    <a:gd name="T49" fmla="*/ 19 h 63"/>
                    <a:gd name="T50" fmla="*/ 8 w 177"/>
                    <a:gd name="T51" fmla="*/ 16 h 63"/>
                    <a:gd name="T52" fmla="*/ 4 w 177"/>
                    <a:gd name="T53" fmla="*/ 13 h 63"/>
                    <a:gd name="T54" fmla="*/ 6 w 177"/>
                    <a:gd name="T55" fmla="*/ 8 h 63"/>
                    <a:gd name="T56" fmla="*/ 10 w 177"/>
                    <a:gd name="T57" fmla="*/ 1 h 63"/>
                    <a:gd name="T58" fmla="*/ 29 w 177"/>
                    <a:gd name="T59" fmla="*/ 1 h 63"/>
                    <a:gd name="T60" fmla="*/ 43 w 177"/>
                    <a:gd name="T61" fmla="*/ 4 h 63"/>
                    <a:gd name="T62" fmla="*/ 48 w 177"/>
                    <a:gd name="T63" fmla="*/ 11 h 63"/>
                    <a:gd name="T64" fmla="*/ 52 w 177"/>
                    <a:gd name="T65" fmla="*/ 12 h 63"/>
                    <a:gd name="T66" fmla="*/ 72 w 177"/>
                    <a:gd name="T67" fmla="*/ 10 h 63"/>
                    <a:gd name="T68" fmla="*/ 80 w 177"/>
                    <a:gd name="T69" fmla="*/ 18 h 63"/>
                    <a:gd name="T70" fmla="*/ 71 w 177"/>
                    <a:gd name="T71" fmla="*/ 18 h 63"/>
                    <a:gd name="T72" fmla="*/ 91 w 177"/>
                    <a:gd name="T73" fmla="*/ 21 h 63"/>
                    <a:gd name="T74" fmla="*/ 93 w 177"/>
                    <a:gd name="T75" fmla="*/ 27 h 63"/>
                    <a:gd name="T76" fmla="*/ 66 w 177"/>
                    <a:gd name="T77" fmla="*/ 21 h 63"/>
                    <a:gd name="T78" fmla="*/ 77 w 177"/>
                    <a:gd name="T79" fmla="*/ 29 h 63"/>
                    <a:gd name="T80" fmla="*/ 71 w 177"/>
                    <a:gd name="T81" fmla="*/ 35 h 63"/>
                    <a:gd name="T82" fmla="*/ 85 w 177"/>
                    <a:gd name="T83" fmla="*/ 35 h 63"/>
                    <a:gd name="T84" fmla="*/ 87 w 177"/>
                    <a:gd name="T85" fmla="*/ 41 h 63"/>
                    <a:gd name="T86" fmla="*/ 84 w 177"/>
                    <a:gd name="T87" fmla="*/ 45 h 63"/>
                    <a:gd name="T88" fmla="*/ 91 w 177"/>
                    <a:gd name="T89" fmla="*/ 48 h 63"/>
                    <a:gd name="T90" fmla="*/ 95 w 177"/>
                    <a:gd name="T91" fmla="*/ 43 h 63"/>
                    <a:gd name="T92" fmla="*/ 104 w 177"/>
                    <a:gd name="T93" fmla="*/ 46 h 63"/>
                    <a:gd name="T94" fmla="*/ 111 w 177"/>
                    <a:gd name="T95" fmla="*/ 46 h 63"/>
                    <a:gd name="T96" fmla="*/ 125 w 177"/>
                    <a:gd name="T97" fmla="*/ 47 h 63"/>
                    <a:gd name="T98" fmla="*/ 135 w 177"/>
                    <a:gd name="T99" fmla="*/ 49 h 63"/>
                    <a:gd name="T100" fmla="*/ 144 w 177"/>
                    <a:gd name="T101" fmla="*/ 41 h 63"/>
                    <a:gd name="T102" fmla="*/ 162 w 177"/>
                    <a:gd name="T103" fmla="*/ 35 h 63"/>
                    <a:gd name="T104" fmla="*/ 181 w 177"/>
                    <a:gd name="T105" fmla="*/ 34 h 63"/>
                    <a:gd name="T106" fmla="*/ 196 w 177"/>
                    <a:gd name="T107" fmla="*/ 37 h 6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77"/>
                    <a:gd name="T163" fmla="*/ 0 h 63"/>
                    <a:gd name="T164" fmla="*/ 177 w 177"/>
                    <a:gd name="T165" fmla="*/ 63 h 6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77" h="63">
                      <a:moveTo>
                        <a:pt x="173" y="33"/>
                      </a:moveTo>
                      <a:cubicBezTo>
                        <a:pt x="174" y="33"/>
                        <a:pt x="170" y="35"/>
                        <a:pt x="171" y="35"/>
                      </a:cubicBezTo>
                      <a:cubicBezTo>
                        <a:pt x="173" y="36"/>
                        <a:pt x="176" y="34"/>
                        <a:pt x="176" y="35"/>
                      </a:cubicBezTo>
                      <a:cubicBezTo>
                        <a:pt x="177" y="37"/>
                        <a:pt x="176" y="40"/>
                        <a:pt x="175" y="42"/>
                      </a:cubicBezTo>
                      <a:cubicBezTo>
                        <a:pt x="173" y="44"/>
                        <a:pt x="169" y="44"/>
                        <a:pt x="168" y="46"/>
                      </a:cubicBezTo>
                      <a:cubicBezTo>
                        <a:pt x="167" y="47"/>
                        <a:pt x="168" y="49"/>
                        <a:pt x="169" y="49"/>
                      </a:cubicBezTo>
                      <a:cubicBezTo>
                        <a:pt x="171" y="49"/>
                        <a:pt x="173" y="45"/>
                        <a:pt x="174" y="46"/>
                      </a:cubicBezTo>
                      <a:cubicBezTo>
                        <a:pt x="176" y="46"/>
                        <a:pt x="176" y="49"/>
                        <a:pt x="175" y="51"/>
                      </a:cubicBezTo>
                      <a:cubicBezTo>
                        <a:pt x="174" y="52"/>
                        <a:pt x="172" y="54"/>
                        <a:pt x="171" y="54"/>
                      </a:cubicBezTo>
                      <a:cubicBezTo>
                        <a:pt x="169" y="54"/>
                        <a:pt x="169" y="50"/>
                        <a:pt x="167" y="51"/>
                      </a:cubicBezTo>
                      <a:cubicBezTo>
                        <a:pt x="166" y="51"/>
                        <a:pt x="167" y="53"/>
                        <a:pt x="167" y="54"/>
                      </a:cubicBezTo>
                      <a:cubicBezTo>
                        <a:pt x="168" y="55"/>
                        <a:pt x="169" y="57"/>
                        <a:pt x="168" y="58"/>
                      </a:cubicBezTo>
                      <a:cubicBezTo>
                        <a:pt x="167" y="59"/>
                        <a:pt x="164" y="58"/>
                        <a:pt x="162" y="58"/>
                      </a:cubicBezTo>
                      <a:cubicBezTo>
                        <a:pt x="160" y="58"/>
                        <a:pt x="158" y="57"/>
                        <a:pt x="156" y="57"/>
                      </a:cubicBezTo>
                      <a:cubicBezTo>
                        <a:pt x="154" y="57"/>
                        <a:pt x="152" y="59"/>
                        <a:pt x="150" y="60"/>
                      </a:cubicBezTo>
                      <a:cubicBezTo>
                        <a:pt x="147" y="60"/>
                        <a:pt x="143" y="61"/>
                        <a:pt x="140" y="60"/>
                      </a:cubicBezTo>
                      <a:cubicBezTo>
                        <a:pt x="137" y="58"/>
                        <a:pt x="138" y="52"/>
                        <a:pt x="135" y="52"/>
                      </a:cubicBezTo>
                      <a:cubicBezTo>
                        <a:pt x="133" y="52"/>
                        <a:pt x="135" y="58"/>
                        <a:pt x="132" y="59"/>
                      </a:cubicBezTo>
                      <a:cubicBezTo>
                        <a:pt x="130" y="61"/>
                        <a:pt x="126" y="59"/>
                        <a:pt x="123" y="59"/>
                      </a:cubicBezTo>
                      <a:cubicBezTo>
                        <a:pt x="121" y="59"/>
                        <a:pt x="119" y="60"/>
                        <a:pt x="117" y="59"/>
                      </a:cubicBezTo>
                      <a:cubicBezTo>
                        <a:pt x="116" y="59"/>
                        <a:pt x="116" y="56"/>
                        <a:pt x="115" y="56"/>
                      </a:cubicBezTo>
                      <a:cubicBezTo>
                        <a:pt x="114" y="56"/>
                        <a:pt x="114" y="59"/>
                        <a:pt x="113" y="59"/>
                      </a:cubicBezTo>
                      <a:cubicBezTo>
                        <a:pt x="111" y="59"/>
                        <a:pt x="111" y="55"/>
                        <a:pt x="110" y="56"/>
                      </a:cubicBezTo>
                      <a:cubicBezTo>
                        <a:pt x="108" y="57"/>
                        <a:pt x="109" y="61"/>
                        <a:pt x="107" y="61"/>
                      </a:cubicBezTo>
                      <a:cubicBezTo>
                        <a:pt x="105" y="61"/>
                        <a:pt x="105" y="58"/>
                        <a:pt x="103" y="58"/>
                      </a:cubicBezTo>
                      <a:cubicBezTo>
                        <a:pt x="102" y="57"/>
                        <a:pt x="102" y="60"/>
                        <a:pt x="101" y="60"/>
                      </a:cubicBezTo>
                      <a:cubicBezTo>
                        <a:pt x="99" y="60"/>
                        <a:pt x="98" y="57"/>
                        <a:pt x="96" y="58"/>
                      </a:cubicBezTo>
                      <a:cubicBezTo>
                        <a:pt x="95" y="58"/>
                        <a:pt x="97" y="61"/>
                        <a:pt x="96" y="61"/>
                      </a:cubicBezTo>
                      <a:cubicBezTo>
                        <a:pt x="90" y="62"/>
                        <a:pt x="83" y="63"/>
                        <a:pt x="78" y="61"/>
                      </a:cubicBezTo>
                      <a:cubicBezTo>
                        <a:pt x="76" y="60"/>
                        <a:pt x="80" y="54"/>
                        <a:pt x="78" y="52"/>
                      </a:cubicBezTo>
                      <a:cubicBezTo>
                        <a:pt x="76" y="51"/>
                        <a:pt x="76" y="56"/>
                        <a:pt x="74" y="56"/>
                      </a:cubicBezTo>
                      <a:cubicBezTo>
                        <a:pt x="73" y="57"/>
                        <a:pt x="73" y="53"/>
                        <a:pt x="72" y="54"/>
                      </a:cubicBezTo>
                      <a:cubicBezTo>
                        <a:pt x="70" y="54"/>
                        <a:pt x="72" y="58"/>
                        <a:pt x="70" y="58"/>
                      </a:cubicBezTo>
                      <a:cubicBezTo>
                        <a:pt x="67" y="59"/>
                        <a:pt x="63" y="59"/>
                        <a:pt x="60" y="58"/>
                      </a:cubicBezTo>
                      <a:cubicBezTo>
                        <a:pt x="57" y="57"/>
                        <a:pt x="56" y="52"/>
                        <a:pt x="53" y="52"/>
                      </a:cubicBezTo>
                      <a:cubicBezTo>
                        <a:pt x="52" y="52"/>
                        <a:pt x="52" y="57"/>
                        <a:pt x="50" y="57"/>
                      </a:cubicBezTo>
                      <a:cubicBezTo>
                        <a:pt x="48" y="57"/>
                        <a:pt x="45" y="55"/>
                        <a:pt x="43" y="53"/>
                      </a:cubicBezTo>
                      <a:cubicBezTo>
                        <a:pt x="42" y="51"/>
                        <a:pt x="42" y="48"/>
                        <a:pt x="42" y="46"/>
                      </a:cubicBezTo>
                      <a:cubicBezTo>
                        <a:pt x="43" y="45"/>
                        <a:pt x="45" y="45"/>
                        <a:pt x="45" y="44"/>
                      </a:cubicBezTo>
                      <a:cubicBezTo>
                        <a:pt x="45" y="43"/>
                        <a:pt x="42" y="44"/>
                        <a:pt x="42" y="43"/>
                      </a:cubicBezTo>
                      <a:cubicBezTo>
                        <a:pt x="41" y="41"/>
                        <a:pt x="42" y="38"/>
                        <a:pt x="43" y="36"/>
                      </a:cubicBezTo>
                      <a:cubicBezTo>
                        <a:pt x="44" y="35"/>
                        <a:pt x="46" y="35"/>
                        <a:pt x="47" y="34"/>
                      </a:cubicBezTo>
                      <a:cubicBezTo>
                        <a:pt x="47" y="32"/>
                        <a:pt x="47" y="30"/>
                        <a:pt x="47" y="29"/>
                      </a:cubicBezTo>
                      <a:cubicBezTo>
                        <a:pt x="46" y="27"/>
                        <a:pt x="44" y="26"/>
                        <a:pt x="42" y="24"/>
                      </a:cubicBezTo>
                      <a:cubicBezTo>
                        <a:pt x="41" y="23"/>
                        <a:pt x="42" y="20"/>
                        <a:pt x="41" y="19"/>
                      </a:cubicBezTo>
                      <a:cubicBezTo>
                        <a:pt x="39" y="18"/>
                        <a:pt x="37" y="20"/>
                        <a:pt x="35" y="20"/>
                      </a:cubicBezTo>
                      <a:cubicBezTo>
                        <a:pt x="30" y="19"/>
                        <a:pt x="25" y="18"/>
                        <a:pt x="20" y="18"/>
                      </a:cubicBezTo>
                      <a:cubicBezTo>
                        <a:pt x="19" y="18"/>
                        <a:pt x="18" y="20"/>
                        <a:pt x="17" y="20"/>
                      </a:cubicBezTo>
                      <a:cubicBezTo>
                        <a:pt x="16" y="20"/>
                        <a:pt x="14" y="19"/>
                        <a:pt x="14" y="18"/>
                      </a:cubicBezTo>
                      <a:cubicBezTo>
                        <a:pt x="15" y="17"/>
                        <a:pt x="19" y="17"/>
                        <a:pt x="18" y="16"/>
                      </a:cubicBezTo>
                      <a:cubicBezTo>
                        <a:pt x="16" y="14"/>
                        <a:pt x="13" y="16"/>
                        <a:pt x="10" y="15"/>
                      </a:cubicBezTo>
                      <a:cubicBezTo>
                        <a:pt x="9" y="15"/>
                        <a:pt x="7" y="15"/>
                        <a:pt x="7" y="13"/>
                      </a:cubicBezTo>
                      <a:cubicBezTo>
                        <a:pt x="6" y="12"/>
                        <a:pt x="10" y="12"/>
                        <a:pt x="9" y="12"/>
                      </a:cubicBezTo>
                      <a:cubicBezTo>
                        <a:pt x="8" y="10"/>
                        <a:pt x="5" y="12"/>
                        <a:pt x="3" y="11"/>
                      </a:cubicBezTo>
                      <a:cubicBezTo>
                        <a:pt x="2" y="10"/>
                        <a:pt x="0" y="9"/>
                        <a:pt x="0" y="8"/>
                      </a:cubicBezTo>
                      <a:cubicBezTo>
                        <a:pt x="1" y="6"/>
                        <a:pt x="5" y="9"/>
                        <a:pt x="5" y="7"/>
                      </a:cubicBezTo>
                      <a:cubicBezTo>
                        <a:pt x="6" y="6"/>
                        <a:pt x="1" y="5"/>
                        <a:pt x="2" y="4"/>
                      </a:cubicBezTo>
                      <a:cubicBezTo>
                        <a:pt x="3" y="2"/>
                        <a:pt x="6" y="2"/>
                        <a:pt x="8" y="1"/>
                      </a:cubicBezTo>
                      <a:cubicBezTo>
                        <a:pt x="10" y="1"/>
                        <a:pt x="13" y="0"/>
                        <a:pt x="15" y="0"/>
                      </a:cubicBezTo>
                      <a:cubicBezTo>
                        <a:pt x="18" y="0"/>
                        <a:pt x="21" y="0"/>
                        <a:pt x="24" y="1"/>
                      </a:cubicBezTo>
                      <a:cubicBezTo>
                        <a:pt x="27" y="2"/>
                        <a:pt x="29" y="4"/>
                        <a:pt x="32" y="4"/>
                      </a:cubicBezTo>
                      <a:cubicBezTo>
                        <a:pt x="33" y="4"/>
                        <a:pt x="34" y="3"/>
                        <a:pt x="36" y="3"/>
                      </a:cubicBezTo>
                      <a:cubicBezTo>
                        <a:pt x="37" y="4"/>
                        <a:pt x="39" y="5"/>
                        <a:pt x="40" y="6"/>
                      </a:cubicBezTo>
                      <a:cubicBezTo>
                        <a:pt x="41" y="7"/>
                        <a:pt x="40" y="8"/>
                        <a:pt x="40" y="9"/>
                      </a:cubicBezTo>
                      <a:cubicBezTo>
                        <a:pt x="39" y="11"/>
                        <a:pt x="35" y="14"/>
                        <a:pt x="37" y="15"/>
                      </a:cubicBezTo>
                      <a:cubicBezTo>
                        <a:pt x="40" y="15"/>
                        <a:pt x="41" y="11"/>
                        <a:pt x="43" y="10"/>
                      </a:cubicBezTo>
                      <a:cubicBezTo>
                        <a:pt x="45" y="9"/>
                        <a:pt x="48" y="11"/>
                        <a:pt x="50" y="11"/>
                      </a:cubicBezTo>
                      <a:cubicBezTo>
                        <a:pt x="53" y="11"/>
                        <a:pt x="56" y="8"/>
                        <a:pt x="60" y="8"/>
                      </a:cubicBezTo>
                      <a:cubicBezTo>
                        <a:pt x="63" y="8"/>
                        <a:pt x="66" y="11"/>
                        <a:pt x="68" y="13"/>
                      </a:cubicBezTo>
                      <a:cubicBezTo>
                        <a:pt x="69" y="14"/>
                        <a:pt x="67" y="15"/>
                        <a:pt x="67" y="15"/>
                      </a:cubicBezTo>
                      <a:cubicBezTo>
                        <a:pt x="64" y="15"/>
                        <a:pt x="62" y="13"/>
                        <a:pt x="59" y="13"/>
                      </a:cubicBezTo>
                      <a:cubicBezTo>
                        <a:pt x="59" y="13"/>
                        <a:pt x="59" y="15"/>
                        <a:pt x="59" y="15"/>
                      </a:cubicBezTo>
                      <a:cubicBezTo>
                        <a:pt x="64" y="17"/>
                        <a:pt x="68" y="17"/>
                        <a:pt x="72" y="17"/>
                      </a:cubicBezTo>
                      <a:cubicBezTo>
                        <a:pt x="74" y="17"/>
                        <a:pt x="75" y="17"/>
                        <a:pt x="76" y="17"/>
                      </a:cubicBezTo>
                      <a:cubicBezTo>
                        <a:pt x="77" y="17"/>
                        <a:pt x="79" y="17"/>
                        <a:pt x="79" y="17"/>
                      </a:cubicBezTo>
                      <a:cubicBezTo>
                        <a:pt x="80" y="19"/>
                        <a:pt x="80" y="21"/>
                        <a:pt x="78" y="22"/>
                      </a:cubicBezTo>
                      <a:cubicBezTo>
                        <a:pt x="75" y="23"/>
                        <a:pt x="71" y="22"/>
                        <a:pt x="67" y="21"/>
                      </a:cubicBezTo>
                      <a:cubicBezTo>
                        <a:pt x="63" y="21"/>
                        <a:pt x="59" y="18"/>
                        <a:pt x="55" y="17"/>
                      </a:cubicBezTo>
                      <a:cubicBezTo>
                        <a:pt x="55" y="17"/>
                        <a:pt x="55" y="19"/>
                        <a:pt x="55" y="20"/>
                      </a:cubicBezTo>
                      <a:cubicBezTo>
                        <a:pt x="58" y="22"/>
                        <a:pt x="63" y="21"/>
                        <a:pt x="64" y="24"/>
                      </a:cubicBezTo>
                      <a:cubicBezTo>
                        <a:pt x="65" y="26"/>
                        <a:pt x="59" y="25"/>
                        <a:pt x="57" y="27"/>
                      </a:cubicBezTo>
                      <a:cubicBezTo>
                        <a:pt x="56" y="27"/>
                        <a:pt x="58" y="29"/>
                        <a:pt x="59" y="29"/>
                      </a:cubicBezTo>
                      <a:cubicBezTo>
                        <a:pt x="62" y="29"/>
                        <a:pt x="65" y="26"/>
                        <a:pt x="68" y="26"/>
                      </a:cubicBezTo>
                      <a:cubicBezTo>
                        <a:pt x="70" y="26"/>
                        <a:pt x="70" y="28"/>
                        <a:pt x="71" y="29"/>
                      </a:cubicBezTo>
                      <a:cubicBezTo>
                        <a:pt x="73" y="30"/>
                        <a:pt x="76" y="29"/>
                        <a:pt x="77" y="31"/>
                      </a:cubicBezTo>
                      <a:cubicBezTo>
                        <a:pt x="77" y="32"/>
                        <a:pt x="75" y="34"/>
                        <a:pt x="73" y="34"/>
                      </a:cubicBezTo>
                      <a:cubicBezTo>
                        <a:pt x="72" y="35"/>
                        <a:pt x="71" y="34"/>
                        <a:pt x="70" y="35"/>
                      </a:cubicBezTo>
                      <a:cubicBezTo>
                        <a:pt x="70" y="35"/>
                        <a:pt x="70" y="37"/>
                        <a:pt x="70" y="37"/>
                      </a:cubicBezTo>
                      <a:cubicBezTo>
                        <a:pt x="72" y="37"/>
                        <a:pt x="74" y="35"/>
                        <a:pt x="75" y="36"/>
                      </a:cubicBezTo>
                      <a:cubicBezTo>
                        <a:pt x="77" y="37"/>
                        <a:pt x="75" y="39"/>
                        <a:pt x="76" y="40"/>
                      </a:cubicBezTo>
                      <a:cubicBezTo>
                        <a:pt x="77" y="40"/>
                        <a:pt x="79" y="41"/>
                        <a:pt x="79" y="40"/>
                      </a:cubicBezTo>
                      <a:cubicBezTo>
                        <a:pt x="80" y="39"/>
                        <a:pt x="79" y="37"/>
                        <a:pt x="79" y="36"/>
                      </a:cubicBezTo>
                      <a:cubicBezTo>
                        <a:pt x="80" y="35"/>
                        <a:pt x="81" y="34"/>
                        <a:pt x="82" y="34"/>
                      </a:cubicBezTo>
                      <a:cubicBezTo>
                        <a:pt x="84" y="35"/>
                        <a:pt x="85" y="38"/>
                        <a:pt x="87" y="38"/>
                      </a:cubicBezTo>
                      <a:cubicBezTo>
                        <a:pt x="89" y="39"/>
                        <a:pt x="89" y="36"/>
                        <a:pt x="90" y="36"/>
                      </a:cubicBezTo>
                      <a:cubicBezTo>
                        <a:pt x="91" y="36"/>
                        <a:pt x="92" y="38"/>
                        <a:pt x="93" y="38"/>
                      </a:cubicBezTo>
                      <a:cubicBezTo>
                        <a:pt x="94" y="37"/>
                        <a:pt x="94" y="34"/>
                        <a:pt x="95" y="34"/>
                      </a:cubicBezTo>
                      <a:cubicBezTo>
                        <a:pt x="98" y="35"/>
                        <a:pt x="101" y="37"/>
                        <a:pt x="104" y="39"/>
                      </a:cubicBezTo>
                      <a:cubicBezTo>
                        <a:pt x="104" y="39"/>
                        <a:pt x="103" y="41"/>
                        <a:pt x="104" y="41"/>
                      </a:cubicBezTo>
                      <a:cubicBezTo>
                        <a:pt x="107" y="42"/>
                        <a:pt x="111" y="43"/>
                        <a:pt x="113" y="41"/>
                      </a:cubicBezTo>
                      <a:cubicBezTo>
                        <a:pt x="114" y="40"/>
                        <a:pt x="107" y="38"/>
                        <a:pt x="108" y="37"/>
                      </a:cubicBezTo>
                      <a:cubicBezTo>
                        <a:pt x="111" y="34"/>
                        <a:pt x="116" y="35"/>
                        <a:pt x="120" y="34"/>
                      </a:cubicBezTo>
                      <a:cubicBezTo>
                        <a:pt x="124" y="33"/>
                        <a:pt x="129" y="31"/>
                        <a:pt x="133" y="30"/>
                      </a:cubicBezTo>
                      <a:cubicBezTo>
                        <a:pt x="134" y="29"/>
                        <a:pt x="135" y="29"/>
                        <a:pt x="135" y="29"/>
                      </a:cubicBezTo>
                      <a:cubicBezTo>
                        <a:pt x="137" y="29"/>
                        <a:pt x="139" y="30"/>
                        <a:pt x="141" y="30"/>
                      </a:cubicBezTo>
                      <a:cubicBezTo>
                        <a:pt x="144" y="30"/>
                        <a:pt x="148" y="28"/>
                        <a:pt x="151" y="28"/>
                      </a:cubicBezTo>
                      <a:cubicBezTo>
                        <a:pt x="155" y="28"/>
                        <a:pt x="160" y="28"/>
                        <a:pt x="164" y="29"/>
                      </a:cubicBezTo>
                      <a:cubicBezTo>
                        <a:pt x="165" y="29"/>
                        <a:pt x="164" y="31"/>
                        <a:pt x="164" y="31"/>
                      </a:cubicBezTo>
                      <a:cubicBezTo>
                        <a:pt x="167" y="32"/>
                        <a:pt x="171" y="31"/>
                        <a:pt x="173" y="3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7" name="Freeform 3595"/>
                <p:cNvSpPr>
                  <a:spLocks noChangeAspect="1"/>
                </p:cNvSpPr>
                <p:nvPr/>
              </p:nvSpPr>
              <p:spPr bwMode="auto">
                <a:xfrm>
                  <a:off x="2693988" y="1689100"/>
                  <a:ext cx="14288" cy="23813"/>
                </a:xfrm>
                <a:custGeom>
                  <a:avLst/>
                  <a:gdLst>
                    <a:gd name="T0" fmla="*/ 0 w 7"/>
                    <a:gd name="T1" fmla="*/ 2 h 13"/>
                    <a:gd name="T2" fmla="*/ 8 w 7"/>
                    <a:gd name="T3" fmla="*/ 1 h 13"/>
                    <a:gd name="T4" fmla="*/ 6 w 7"/>
                    <a:gd name="T5" fmla="*/ 14 h 13"/>
                    <a:gd name="T6" fmla="*/ 4 w 7"/>
                    <a:gd name="T7" fmla="*/ 13 h 13"/>
                    <a:gd name="T8" fmla="*/ 0 w 7"/>
                    <a:gd name="T9" fmla="*/ 2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3"/>
                    <a:gd name="T17" fmla="*/ 7 w 7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3">
                      <a:moveTo>
                        <a:pt x="0" y="2"/>
                      </a:moveTo>
                      <a:cubicBezTo>
                        <a:pt x="1" y="2"/>
                        <a:pt x="5" y="0"/>
                        <a:pt x="6" y="1"/>
                      </a:cubicBezTo>
                      <a:cubicBezTo>
                        <a:pt x="6" y="4"/>
                        <a:pt x="7" y="8"/>
                        <a:pt x="5" y="12"/>
                      </a:cubicBezTo>
                      <a:cubicBezTo>
                        <a:pt x="5" y="13"/>
                        <a:pt x="3" y="12"/>
                        <a:pt x="3" y="11"/>
                      </a:cubicBezTo>
                      <a:cubicBezTo>
                        <a:pt x="1" y="8"/>
                        <a:pt x="0" y="5"/>
                        <a:pt x="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8" name="Freeform 3596"/>
                <p:cNvSpPr>
                  <a:spLocks noChangeAspect="1"/>
                </p:cNvSpPr>
                <p:nvPr/>
              </p:nvSpPr>
              <p:spPr bwMode="auto">
                <a:xfrm>
                  <a:off x="2620963" y="1473200"/>
                  <a:ext cx="214313" cy="166688"/>
                </a:xfrm>
                <a:custGeom>
                  <a:avLst/>
                  <a:gdLst>
                    <a:gd name="T0" fmla="*/ 63 w 113"/>
                    <a:gd name="T1" fmla="*/ 5 h 87"/>
                    <a:gd name="T2" fmla="*/ 81 w 113"/>
                    <a:gd name="T3" fmla="*/ 31 h 87"/>
                    <a:gd name="T4" fmla="*/ 100 w 113"/>
                    <a:gd name="T5" fmla="*/ 43 h 87"/>
                    <a:gd name="T6" fmla="*/ 111 w 113"/>
                    <a:gd name="T7" fmla="*/ 37 h 87"/>
                    <a:gd name="T8" fmla="*/ 111 w 113"/>
                    <a:gd name="T9" fmla="*/ 49 h 87"/>
                    <a:gd name="T10" fmla="*/ 118 w 113"/>
                    <a:gd name="T11" fmla="*/ 54 h 87"/>
                    <a:gd name="T12" fmla="*/ 127 w 113"/>
                    <a:gd name="T13" fmla="*/ 58 h 87"/>
                    <a:gd name="T14" fmla="*/ 112 w 113"/>
                    <a:gd name="T15" fmla="*/ 74 h 87"/>
                    <a:gd name="T16" fmla="*/ 104 w 113"/>
                    <a:gd name="T17" fmla="*/ 76 h 87"/>
                    <a:gd name="T18" fmla="*/ 92 w 113"/>
                    <a:gd name="T19" fmla="*/ 76 h 87"/>
                    <a:gd name="T20" fmla="*/ 90 w 113"/>
                    <a:gd name="T21" fmla="*/ 92 h 87"/>
                    <a:gd name="T22" fmla="*/ 79 w 113"/>
                    <a:gd name="T23" fmla="*/ 99 h 87"/>
                    <a:gd name="T24" fmla="*/ 63 w 113"/>
                    <a:gd name="T25" fmla="*/ 92 h 87"/>
                    <a:gd name="T26" fmla="*/ 59 w 113"/>
                    <a:gd name="T27" fmla="*/ 97 h 87"/>
                    <a:gd name="T28" fmla="*/ 42 w 113"/>
                    <a:gd name="T29" fmla="*/ 101 h 87"/>
                    <a:gd name="T30" fmla="*/ 41 w 113"/>
                    <a:gd name="T31" fmla="*/ 92 h 87"/>
                    <a:gd name="T32" fmla="*/ 29 w 113"/>
                    <a:gd name="T33" fmla="*/ 84 h 87"/>
                    <a:gd name="T34" fmla="*/ 24 w 113"/>
                    <a:gd name="T35" fmla="*/ 78 h 87"/>
                    <a:gd name="T36" fmla="*/ 54 w 113"/>
                    <a:gd name="T37" fmla="*/ 70 h 87"/>
                    <a:gd name="T38" fmla="*/ 47 w 113"/>
                    <a:gd name="T39" fmla="*/ 68 h 87"/>
                    <a:gd name="T40" fmla="*/ 41 w 113"/>
                    <a:gd name="T41" fmla="*/ 62 h 87"/>
                    <a:gd name="T42" fmla="*/ 25 w 113"/>
                    <a:gd name="T43" fmla="*/ 64 h 87"/>
                    <a:gd name="T44" fmla="*/ 8 w 113"/>
                    <a:gd name="T45" fmla="*/ 59 h 87"/>
                    <a:gd name="T46" fmla="*/ 20 w 113"/>
                    <a:gd name="T47" fmla="*/ 54 h 87"/>
                    <a:gd name="T48" fmla="*/ 1 w 113"/>
                    <a:gd name="T49" fmla="*/ 47 h 87"/>
                    <a:gd name="T50" fmla="*/ 24 w 113"/>
                    <a:gd name="T51" fmla="*/ 47 h 87"/>
                    <a:gd name="T52" fmla="*/ 17 w 113"/>
                    <a:gd name="T53" fmla="*/ 42 h 87"/>
                    <a:gd name="T54" fmla="*/ 11 w 113"/>
                    <a:gd name="T55" fmla="*/ 33 h 87"/>
                    <a:gd name="T56" fmla="*/ 35 w 113"/>
                    <a:gd name="T57" fmla="*/ 30 h 87"/>
                    <a:gd name="T58" fmla="*/ 22 w 113"/>
                    <a:gd name="T59" fmla="*/ 22 h 87"/>
                    <a:gd name="T60" fmla="*/ 38 w 113"/>
                    <a:gd name="T61" fmla="*/ 17 h 87"/>
                    <a:gd name="T62" fmla="*/ 49 w 113"/>
                    <a:gd name="T63" fmla="*/ 10 h 87"/>
                    <a:gd name="T64" fmla="*/ 33 w 113"/>
                    <a:gd name="T65" fmla="*/ 5 h 8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"/>
                    <a:gd name="T100" fmla="*/ 0 h 87"/>
                    <a:gd name="T101" fmla="*/ 113 w 113"/>
                    <a:gd name="T102" fmla="*/ 87 h 8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" h="87">
                      <a:moveTo>
                        <a:pt x="31" y="2"/>
                      </a:moveTo>
                      <a:cubicBezTo>
                        <a:pt x="39" y="2"/>
                        <a:pt x="47" y="0"/>
                        <a:pt x="53" y="4"/>
                      </a:cubicBezTo>
                      <a:cubicBezTo>
                        <a:pt x="59" y="7"/>
                        <a:pt x="59" y="16"/>
                        <a:pt x="62" y="21"/>
                      </a:cubicBezTo>
                      <a:cubicBezTo>
                        <a:pt x="64" y="23"/>
                        <a:pt x="66" y="25"/>
                        <a:pt x="68" y="26"/>
                      </a:cubicBezTo>
                      <a:cubicBezTo>
                        <a:pt x="71" y="27"/>
                        <a:pt x="74" y="25"/>
                        <a:pt x="76" y="26"/>
                      </a:cubicBezTo>
                      <a:cubicBezTo>
                        <a:pt x="80" y="28"/>
                        <a:pt x="80" y="35"/>
                        <a:pt x="84" y="36"/>
                      </a:cubicBezTo>
                      <a:cubicBezTo>
                        <a:pt x="86" y="37"/>
                        <a:pt x="83" y="30"/>
                        <a:pt x="85" y="29"/>
                      </a:cubicBezTo>
                      <a:cubicBezTo>
                        <a:pt x="88" y="28"/>
                        <a:pt x="92" y="28"/>
                        <a:pt x="93" y="31"/>
                      </a:cubicBezTo>
                      <a:cubicBezTo>
                        <a:pt x="94" y="33"/>
                        <a:pt x="89" y="34"/>
                        <a:pt x="89" y="36"/>
                      </a:cubicBezTo>
                      <a:cubicBezTo>
                        <a:pt x="89" y="38"/>
                        <a:pt x="94" y="39"/>
                        <a:pt x="93" y="41"/>
                      </a:cubicBezTo>
                      <a:cubicBezTo>
                        <a:pt x="93" y="44"/>
                        <a:pt x="84" y="47"/>
                        <a:pt x="87" y="49"/>
                      </a:cubicBezTo>
                      <a:cubicBezTo>
                        <a:pt x="90" y="51"/>
                        <a:pt x="94" y="45"/>
                        <a:pt x="99" y="45"/>
                      </a:cubicBezTo>
                      <a:cubicBezTo>
                        <a:pt x="100" y="45"/>
                        <a:pt x="101" y="48"/>
                        <a:pt x="103" y="48"/>
                      </a:cubicBezTo>
                      <a:cubicBezTo>
                        <a:pt x="104" y="49"/>
                        <a:pt x="105" y="47"/>
                        <a:pt x="106" y="48"/>
                      </a:cubicBezTo>
                      <a:cubicBezTo>
                        <a:pt x="108" y="50"/>
                        <a:pt x="113" y="54"/>
                        <a:pt x="111" y="56"/>
                      </a:cubicBezTo>
                      <a:cubicBezTo>
                        <a:pt x="107" y="60"/>
                        <a:pt x="100" y="59"/>
                        <a:pt x="94" y="61"/>
                      </a:cubicBezTo>
                      <a:cubicBezTo>
                        <a:pt x="92" y="62"/>
                        <a:pt x="91" y="64"/>
                        <a:pt x="90" y="65"/>
                      </a:cubicBezTo>
                      <a:cubicBezTo>
                        <a:pt x="89" y="65"/>
                        <a:pt x="88" y="62"/>
                        <a:pt x="87" y="63"/>
                      </a:cubicBezTo>
                      <a:cubicBezTo>
                        <a:pt x="84" y="66"/>
                        <a:pt x="84" y="73"/>
                        <a:pt x="80" y="73"/>
                      </a:cubicBezTo>
                      <a:cubicBezTo>
                        <a:pt x="76" y="73"/>
                        <a:pt x="79" y="66"/>
                        <a:pt x="77" y="63"/>
                      </a:cubicBezTo>
                      <a:cubicBezTo>
                        <a:pt x="76" y="62"/>
                        <a:pt x="75" y="65"/>
                        <a:pt x="75" y="66"/>
                      </a:cubicBezTo>
                      <a:cubicBezTo>
                        <a:pt x="74" y="70"/>
                        <a:pt x="77" y="74"/>
                        <a:pt x="75" y="76"/>
                      </a:cubicBezTo>
                      <a:cubicBezTo>
                        <a:pt x="74" y="78"/>
                        <a:pt x="71" y="73"/>
                        <a:pt x="69" y="74"/>
                      </a:cubicBezTo>
                      <a:cubicBezTo>
                        <a:pt x="66" y="76"/>
                        <a:pt x="69" y="82"/>
                        <a:pt x="66" y="82"/>
                      </a:cubicBezTo>
                      <a:cubicBezTo>
                        <a:pt x="62" y="83"/>
                        <a:pt x="60" y="78"/>
                        <a:pt x="57" y="76"/>
                      </a:cubicBezTo>
                      <a:cubicBezTo>
                        <a:pt x="55" y="75"/>
                        <a:pt x="52" y="74"/>
                        <a:pt x="53" y="76"/>
                      </a:cubicBezTo>
                      <a:cubicBezTo>
                        <a:pt x="54" y="79"/>
                        <a:pt x="62" y="80"/>
                        <a:pt x="60" y="83"/>
                      </a:cubicBezTo>
                      <a:cubicBezTo>
                        <a:pt x="58" y="86"/>
                        <a:pt x="53" y="79"/>
                        <a:pt x="49" y="80"/>
                      </a:cubicBezTo>
                      <a:cubicBezTo>
                        <a:pt x="47" y="80"/>
                        <a:pt x="51" y="85"/>
                        <a:pt x="49" y="86"/>
                      </a:cubicBezTo>
                      <a:cubicBezTo>
                        <a:pt x="45" y="87"/>
                        <a:pt x="40" y="85"/>
                        <a:pt x="35" y="84"/>
                      </a:cubicBezTo>
                      <a:cubicBezTo>
                        <a:pt x="32" y="83"/>
                        <a:pt x="26" y="83"/>
                        <a:pt x="26" y="79"/>
                      </a:cubicBezTo>
                      <a:cubicBezTo>
                        <a:pt x="25" y="76"/>
                        <a:pt x="35" y="79"/>
                        <a:pt x="34" y="76"/>
                      </a:cubicBezTo>
                      <a:cubicBezTo>
                        <a:pt x="34" y="73"/>
                        <a:pt x="28" y="76"/>
                        <a:pt x="25" y="74"/>
                      </a:cubicBezTo>
                      <a:cubicBezTo>
                        <a:pt x="24" y="73"/>
                        <a:pt x="24" y="72"/>
                        <a:pt x="24" y="70"/>
                      </a:cubicBezTo>
                      <a:cubicBezTo>
                        <a:pt x="24" y="69"/>
                        <a:pt x="27" y="69"/>
                        <a:pt x="26" y="68"/>
                      </a:cubicBezTo>
                      <a:cubicBezTo>
                        <a:pt x="25" y="66"/>
                        <a:pt x="19" y="67"/>
                        <a:pt x="20" y="65"/>
                      </a:cubicBezTo>
                      <a:cubicBezTo>
                        <a:pt x="22" y="61"/>
                        <a:pt x="27" y="59"/>
                        <a:pt x="31" y="58"/>
                      </a:cubicBezTo>
                      <a:cubicBezTo>
                        <a:pt x="35" y="57"/>
                        <a:pt x="40" y="58"/>
                        <a:pt x="45" y="58"/>
                      </a:cubicBezTo>
                      <a:cubicBezTo>
                        <a:pt x="46" y="58"/>
                        <a:pt x="50" y="57"/>
                        <a:pt x="49" y="56"/>
                      </a:cubicBezTo>
                      <a:cubicBezTo>
                        <a:pt x="46" y="55"/>
                        <a:pt x="42" y="57"/>
                        <a:pt x="39" y="56"/>
                      </a:cubicBezTo>
                      <a:cubicBezTo>
                        <a:pt x="38" y="55"/>
                        <a:pt x="42" y="54"/>
                        <a:pt x="41" y="52"/>
                      </a:cubicBezTo>
                      <a:cubicBezTo>
                        <a:pt x="40" y="51"/>
                        <a:pt x="37" y="50"/>
                        <a:pt x="34" y="51"/>
                      </a:cubicBezTo>
                      <a:cubicBezTo>
                        <a:pt x="31" y="51"/>
                        <a:pt x="29" y="54"/>
                        <a:pt x="26" y="55"/>
                      </a:cubicBezTo>
                      <a:cubicBezTo>
                        <a:pt x="24" y="55"/>
                        <a:pt x="23" y="53"/>
                        <a:pt x="21" y="53"/>
                      </a:cubicBezTo>
                      <a:cubicBezTo>
                        <a:pt x="18" y="53"/>
                        <a:pt x="15" y="57"/>
                        <a:pt x="12" y="56"/>
                      </a:cubicBezTo>
                      <a:cubicBezTo>
                        <a:pt x="9" y="55"/>
                        <a:pt x="5" y="51"/>
                        <a:pt x="7" y="49"/>
                      </a:cubicBezTo>
                      <a:cubicBezTo>
                        <a:pt x="10" y="46"/>
                        <a:pt x="16" y="49"/>
                        <a:pt x="20" y="48"/>
                      </a:cubicBezTo>
                      <a:cubicBezTo>
                        <a:pt x="22" y="47"/>
                        <a:pt x="19" y="45"/>
                        <a:pt x="17" y="45"/>
                      </a:cubicBezTo>
                      <a:cubicBezTo>
                        <a:pt x="14" y="45"/>
                        <a:pt x="10" y="48"/>
                        <a:pt x="6" y="47"/>
                      </a:cubicBezTo>
                      <a:cubicBezTo>
                        <a:pt x="3" y="46"/>
                        <a:pt x="2" y="42"/>
                        <a:pt x="1" y="39"/>
                      </a:cubicBezTo>
                      <a:cubicBezTo>
                        <a:pt x="0" y="38"/>
                        <a:pt x="0" y="35"/>
                        <a:pt x="2" y="35"/>
                      </a:cubicBezTo>
                      <a:cubicBezTo>
                        <a:pt x="8" y="35"/>
                        <a:pt x="14" y="40"/>
                        <a:pt x="20" y="39"/>
                      </a:cubicBezTo>
                      <a:cubicBezTo>
                        <a:pt x="22" y="39"/>
                        <a:pt x="25" y="35"/>
                        <a:pt x="23" y="34"/>
                      </a:cubicBezTo>
                      <a:cubicBezTo>
                        <a:pt x="20" y="32"/>
                        <a:pt x="17" y="35"/>
                        <a:pt x="14" y="35"/>
                      </a:cubicBezTo>
                      <a:cubicBezTo>
                        <a:pt x="11" y="34"/>
                        <a:pt x="9" y="33"/>
                        <a:pt x="8" y="31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12" y="25"/>
                        <a:pt x="16" y="25"/>
                        <a:pt x="20" y="25"/>
                      </a:cubicBezTo>
                      <a:cubicBezTo>
                        <a:pt x="23" y="25"/>
                        <a:pt x="27" y="27"/>
                        <a:pt x="29" y="25"/>
                      </a:cubicBezTo>
                      <a:cubicBezTo>
                        <a:pt x="30" y="23"/>
                        <a:pt x="26" y="22"/>
                        <a:pt x="24" y="21"/>
                      </a:cubicBezTo>
                      <a:cubicBezTo>
                        <a:pt x="22" y="20"/>
                        <a:pt x="18" y="20"/>
                        <a:pt x="18" y="18"/>
                      </a:cubicBezTo>
                      <a:cubicBezTo>
                        <a:pt x="19" y="15"/>
                        <a:pt x="22" y="13"/>
                        <a:pt x="25" y="13"/>
                      </a:cubicBezTo>
                      <a:cubicBezTo>
                        <a:pt x="28" y="12"/>
                        <a:pt x="30" y="15"/>
                        <a:pt x="32" y="14"/>
                      </a:cubicBezTo>
                      <a:cubicBezTo>
                        <a:pt x="36" y="14"/>
                        <a:pt x="40" y="12"/>
                        <a:pt x="43" y="10"/>
                      </a:cubicBezTo>
                      <a:cubicBezTo>
                        <a:pt x="44" y="9"/>
                        <a:pt x="42" y="8"/>
                        <a:pt x="41" y="8"/>
                      </a:cubicBezTo>
                      <a:cubicBezTo>
                        <a:pt x="37" y="7"/>
                        <a:pt x="33" y="9"/>
                        <a:pt x="29" y="8"/>
                      </a:cubicBezTo>
                      <a:cubicBezTo>
                        <a:pt x="28" y="8"/>
                        <a:pt x="28" y="5"/>
                        <a:pt x="28" y="4"/>
                      </a:cubicBezTo>
                      <a:cubicBezTo>
                        <a:pt x="28" y="3"/>
                        <a:pt x="30" y="2"/>
                        <a:pt x="3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9" name="Freeform 3597"/>
                <p:cNvSpPr>
                  <a:spLocks noChangeAspect="1"/>
                </p:cNvSpPr>
                <p:nvPr/>
              </p:nvSpPr>
              <p:spPr bwMode="auto">
                <a:xfrm>
                  <a:off x="2709863" y="1389063"/>
                  <a:ext cx="625475" cy="339725"/>
                </a:xfrm>
                <a:custGeom>
                  <a:avLst/>
                  <a:gdLst>
                    <a:gd name="T0" fmla="*/ 68 w 328"/>
                    <a:gd name="T1" fmla="*/ 99 h 178"/>
                    <a:gd name="T2" fmla="*/ 88 w 328"/>
                    <a:gd name="T3" fmla="*/ 120 h 178"/>
                    <a:gd name="T4" fmla="*/ 77 w 328"/>
                    <a:gd name="T5" fmla="*/ 130 h 178"/>
                    <a:gd name="T6" fmla="*/ 100 w 328"/>
                    <a:gd name="T7" fmla="*/ 137 h 178"/>
                    <a:gd name="T8" fmla="*/ 70 w 328"/>
                    <a:gd name="T9" fmla="*/ 133 h 178"/>
                    <a:gd name="T10" fmla="*/ 40 w 328"/>
                    <a:gd name="T11" fmla="*/ 155 h 178"/>
                    <a:gd name="T12" fmla="*/ 71 w 328"/>
                    <a:gd name="T13" fmla="*/ 145 h 178"/>
                    <a:gd name="T14" fmla="*/ 60 w 328"/>
                    <a:gd name="T15" fmla="*/ 164 h 178"/>
                    <a:gd name="T16" fmla="*/ 68 w 328"/>
                    <a:gd name="T17" fmla="*/ 174 h 178"/>
                    <a:gd name="T18" fmla="*/ 96 w 328"/>
                    <a:gd name="T19" fmla="*/ 167 h 178"/>
                    <a:gd name="T20" fmla="*/ 54 w 328"/>
                    <a:gd name="T21" fmla="*/ 177 h 178"/>
                    <a:gd name="T22" fmla="*/ 30 w 328"/>
                    <a:gd name="T23" fmla="*/ 176 h 178"/>
                    <a:gd name="T24" fmla="*/ 22 w 328"/>
                    <a:gd name="T25" fmla="*/ 185 h 178"/>
                    <a:gd name="T26" fmla="*/ 11 w 328"/>
                    <a:gd name="T27" fmla="*/ 201 h 178"/>
                    <a:gd name="T28" fmla="*/ 20 w 328"/>
                    <a:gd name="T29" fmla="*/ 208 h 178"/>
                    <a:gd name="T30" fmla="*/ 48 w 328"/>
                    <a:gd name="T31" fmla="*/ 208 h 178"/>
                    <a:gd name="T32" fmla="*/ 60 w 328"/>
                    <a:gd name="T33" fmla="*/ 206 h 178"/>
                    <a:gd name="T34" fmla="*/ 85 w 328"/>
                    <a:gd name="T35" fmla="*/ 198 h 178"/>
                    <a:gd name="T36" fmla="*/ 94 w 328"/>
                    <a:gd name="T37" fmla="*/ 196 h 178"/>
                    <a:gd name="T38" fmla="*/ 108 w 328"/>
                    <a:gd name="T39" fmla="*/ 213 h 178"/>
                    <a:gd name="T40" fmla="*/ 151 w 328"/>
                    <a:gd name="T41" fmla="*/ 198 h 178"/>
                    <a:gd name="T42" fmla="*/ 131 w 328"/>
                    <a:gd name="T43" fmla="*/ 182 h 178"/>
                    <a:gd name="T44" fmla="*/ 103 w 328"/>
                    <a:gd name="T45" fmla="*/ 180 h 178"/>
                    <a:gd name="T46" fmla="*/ 126 w 328"/>
                    <a:gd name="T47" fmla="*/ 179 h 178"/>
                    <a:gd name="T48" fmla="*/ 172 w 328"/>
                    <a:gd name="T49" fmla="*/ 161 h 178"/>
                    <a:gd name="T50" fmla="*/ 199 w 328"/>
                    <a:gd name="T51" fmla="*/ 142 h 178"/>
                    <a:gd name="T52" fmla="*/ 171 w 328"/>
                    <a:gd name="T53" fmla="*/ 127 h 178"/>
                    <a:gd name="T54" fmla="*/ 209 w 328"/>
                    <a:gd name="T55" fmla="*/ 129 h 178"/>
                    <a:gd name="T56" fmla="*/ 209 w 328"/>
                    <a:gd name="T57" fmla="*/ 115 h 178"/>
                    <a:gd name="T58" fmla="*/ 225 w 328"/>
                    <a:gd name="T59" fmla="*/ 106 h 178"/>
                    <a:gd name="T60" fmla="*/ 245 w 328"/>
                    <a:gd name="T61" fmla="*/ 96 h 178"/>
                    <a:gd name="T62" fmla="*/ 308 w 328"/>
                    <a:gd name="T63" fmla="*/ 72 h 178"/>
                    <a:gd name="T64" fmla="*/ 332 w 328"/>
                    <a:gd name="T65" fmla="*/ 54 h 178"/>
                    <a:gd name="T66" fmla="*/ 342 w 328"/>
                    <a:gd name="T67" fmla="*/ 47 h 178"/>
                    <a:gd name="T68" fmla="*/ 384 w 328"/>
                    <a:gd name="T69" fmla="*/ 22 h 178"/>
                    <a:gd name="T70" fmla="*/ 342 w 328"/>
                    <a:gd name="T71" fmla="*/ 11 h 178"/>
                    <a:gd name="T72" fmla="*/ 324 w 328"/>
                    <a:gd name="T73" fmla="*/ 6 h 178"/>
                    <a:gd name="T74" fmla="*/ 268 w 328"/>
                    <a:gd name="T75" fmla="*/ 7 h 178"/>
                    <a:gd name="T76" fmla="*/ 240 w 328"/>
                    <a:gd name="T77" fmla="*/ 14 h 178"/>
                    <a:gd name="T78" fmla="*/ 192 w 328"/>
                    <a:gd name="T79" fmla="*/ 2 h 178"/>
                    <a:gd name="T80" fmla="*/ 174 w 328"/>
                    <a:gd name="T81" fmla="*/ 12 h 178"/>
                    <a:gd name="T82" fmla="*/ 155 w 328"/>
                    <a:gd name="T83" fmla="*/ 18 h 178"/>
                    <a:gd name="T84" fmla="*/ 133 w 328"/>
                    <a:gd name="T85" fmla="*/ 18 h 178"/>
                    <a:gd name="T86" fmla="*/ 150 w 328"/>
                    <a:gd name="T87" fmla="*/ 35 h 178"/>
                    <a:gd name="T88" fmla="*/ 121 w 328"/>
                    <a:gd name="T89" fmla="*/ 35 h 178"/>
                    <a:gd name="T90" fmla="*/ 78 w 328"/>
                    <a:gd name="T91" fmla="*/ 23 h 178"/>
                    <a:gd name="T92" fmla="*/ 70 w 328"/>
                    <a:gd name="T93" fmla="*/ 38 h 178"/>
                    <a:gd name="T94" fmla="*/ 84 w 328"/>
                    <a:gd name="T95" fmla="*/ 60 h 178"/>
                    <a:gd name="T96" fmla="*/ 42 w 328"/>
                    <a:gd name="T97" fmla="*/ 70 h 178"/>
                    <a:gd name="T98" fmla="*/ 91 w 328"/>
                    <a:gd name="T99" fmla="*/ 66 h 178"/>
                    <a:gd name="T100" fmla="*/ 76 w 328"/>
                    <a:gd name="T101" fmla="*/ 79 h 178"/>
                    <a:gd name="T102" fmla="*/ 108 w 328"/>
                    <a:gd name="T103" fmla="*/ 81 h 178"/>
                    <a:gd name="T104" fmla="*/ 127 w 328"/>
                    <a:gd name="T105" fmla="*/ 85 h 178"/>
                    <a:gd name="T106" fmla="*/ 183 w 328"/>
                    <a:gd name="T107" fmla="*/ 54 h 178"/>
                    <a:gd name="T108" fmla="*/ 197 w 328"/>
                    <a:gd name="T109" fmla="*/ 71 h 178"/>
                    <a:gd name="T110" fmla="*/ 145 w 328"/>
                    <a:gd name="T111" fmla="*/ 82 h 178"/>
                    <a:gd name="T112" fmla="*/ 141 w 328"/>
                    <a:gd name="T113" fmla="*/ 88 h 178"/>
                    <a:gd name="T114" fmla="*/ 123 w 328"/>
                    <a:gd name="T115" fmla="*/ 107 h 178"/>
                    <a:gd name="T116" fmla="*/ 118 w 328"/>
                    <a:gd name="T117" fmla="*/ 111 h 17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28"/>
                    <a:gd name="T178" fmla="*/ 0 h 178"/>
                    <a:gd name="T179" fmla="*/ 328 w 328"/>
                    <a:gd name="T180" fmla="*/ 178 h 17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28" h="178">
                      <a:moveTo>
                        <a:pt x="82" y="78"/>
                      </a:moveTo>
                      <a:cubicBezTo>
                        <a:pt x="78" y="76"/>
                        <a:pt x="75" y="76"/>
                        <a:pt x="71" y="76"/>
                      </a:cubicBezTo>
                      <a:cubicBezTo>
                        <a:pt x="67" y="76"/>
                        <a:pt x="63" y="74"/>
                        <a:pt x="58" y="75"/>
                      </a:cubicBezTo>
                      <a:cubicBezTo>
                        <a:pt x="57" y="75"/>
                        <a:pt x="56" y="77"/>
                        <a:pt x="55" y="78"/>
                      </a:cubicBezTo>
                      <a:cubicBezTo>
                        <a:pt x="55" y="79"/>
                        <a:pt x="57" y="81"/>
                        <a:pt x="57" y="82"/>
                      </a:cubicBezTo>
                      <a:cubicBezTo>
                        <a:pt x="57" y="83"/>
                        <a:pt x="55" y="83"/>
                        <a:pt x="54" y="84"/>
                      </a:cubicBezTo>
                      <a:cubicBezTo>
                        <a:pt x="54" y="85"/>
                        <a:pt x="53" y="87"/>
                        <a:pt x="54" y="88"/>
                      </a:cubicBezTo>
                      <a:cubicBezTo>
                        <a:pt x="57" y="90"/>
                        <a:pt x="60" y="90"/>
                        <a:pt x="63" y="91"/>
                      </a:cubicBezTo>
                      <a:cubicBezTo>
                        <a:pt x="65" y="92"/>
                        <a:pt x="67" y="93"/>
                        <a:pt x="69" y="95"/>
                      </a:cubicBezTo>
                      <a:cubicBezTo>
                        <a:pt x="70" y="96"/>
                        <a:pt x="71" y="98"/>
                        <a:pt x="73" y="100"/>
                      </a:cubicBezTo>
                      <a:cubicBezTo>
                        <a:pt x="74" y="101"/>
                        <a:pt x="76" y="102"/>
                        <a:pt x="78" y="104"/>
                      </a:cubicBezTo>
                      <a:cubicBezTo>
                        <a:pt x="79" y="105"/>
                        <a:pt x="82" y="107"/>
                        <a:pt x="80" y="107"/>
                      </a:cubicBezTo>
                      <a:cubicBezTo>
                        <a:pt x="78" y="108"/>
                        <a:pt x="75" y="106"/>
                        <a:pt x="72" y="105"/>
                      </a:cubicBezTo>
                      <a:cubicBezTo>
                        <a:pt x="70" y="105"/>
                        <a:pt x="67" y="104"/>
                        <a:pt x="65" y="104"/>
                      </a:cubicBezTo>
                      <a:cubicBezTo>
                        <a:pt x="64" y="105"/>
                        <a:pt x="63" y="107"/>
                        <a:pt x="64" y="108"/>
                      </a:cubicBezTo>
                      <a:cubicBezTo>
                        <a:pt x="66" y="110"/>
                        <a:pt x="69" y="111"/>
                        <a:pt x="71" y="111"/>
                      </a:cubicBezTo>
                      <a:cubicBezTo>
                        <a:pt x="76" y="111"/>
                        <a:pt x="81" y="110"/>
                        <a:pt x="86" y="110"/>
                      </a:cubicBezTo>
                      <a:cubicBezTo>
                        <a:pt x="89" y="110"/>
                        <a:pt x="92" y="109"/>
                        <a:pt x="95" y="110"/>
                      </a:cubicBezTo>
                      <a:cubicBezTo>
                        <a:pt x="96" y="110"/>
                        <a:pt x="96" y="113"/>
                        <a:pt x="95" y="113"/>
                      </a:cubicBezTo>
                      <a:cubicBezTo>
                        <a:pt x="91" y="115"/>
                        <a:pt x="87" y="113"/>
                        <a:pt x="83" y="114"/>
                      </a:cubicBezTo>
                      <a:cubicBezTo>
                        <a:pt x="82" y="115"/>
                        <a:pt x="87" y="115"/>
                        <a:pt x="88" y="117"/>
                      </a:cubicBezTo>
                      <a:cubicBezTo>
                        <a:pt x="88" y="117"/>
                        <a:pt x="88" y="119"/>
                        <a:pt x="87" y="119"/>
                      </a:cubicBezTo>
                      <a:cubicBezTo>
                        <a:pt x="84" y="119"/>
                        <a:pt x="81" y="116"/>
                        <a:pt x="77" y="115"/>
                      </a:cubicBezTo>
                      <a:cubicBezTo>
                        <a:pt x="73" y="114"/>
                        <a:pt x="69" y="115"/>
                        <a:pt x="66" y="114"/>
                      </a:cubicBezTo>
                      <a:cubicBezTo>
                        <a:pt x="63" y="113"/>
                        <a:pt x="61" y="111"/>
                        <a:pt x="58" y="111"/>
                      </a:cubicBezTo>
                      <a:cubicBezTo>
                        <a:pt x="57" y="111"/>
                        <a:pt x="55" y="112"/>
                        <a:pt x="53" y="113"/>
                      </a:cubicBezTo>
                      <a:cubicBezTo>
                        <a:pt x="49" y="114"/>
                        <a:pt x="44" y="113"/>
                        <a:pt x="40" y="114"/>
                      </a:cubicBezTo>
                      <a:cubicBezTo>
                        <a:pt x="39" y="115"/>
                        <a:pt x="40" y="118"/>
                        <a:pt x="40" y="119"/>
                      </a:cubicBezTo>
                      <a:cubicBezTo>
                        <a:pt x="38" y="121"/>
                        <a:pt x="35" y="121"/>
                        <a:pt x="33" y="123"/>
                      </a:cubicBezTo>
                      <a:cubicBezTo>
                        <a:pt x="32" y="125"/>
                        <a:pt x="32" y="127"/>
                        <a:pt x="33" y="129"/>
                      </a:cubicBezTo>
                      <a:cubicBezTo>
                        <a:pt x="35" y="130"/>
                        <a:pt x="37" y="130"/>
                        <a:pt x="39" y="130"/>
                      </a:cubicBezTo>
                      <a:cubicBezTo>
                        <a:pt x="41" y="130"/>
                        <a:pt x="42" y="128"/>
                        <a:pt x="44" y="128"/>
                      </a:cubicBezTo>
                      <a:cubicBezTo>
                        <a:pt x="45" y="128"/>
                        <a:pt x="44" y="130"/>
                        <a:pt x="45" y="130"/>
                      </a:cubicBezTo>
                      <a:cubicBezTo>
                        <a:pt x="47" y="130"/>
                        <a:pt x="49" y="129"/>
                        <a:pt x="51" y="128"/>
                      </a:cubicBezTo>
                      <a:cubicBezTo>
                        <a:pt x="54" y="126"/>
                        <a:pt x="56" y="123"/>
                        <a:pt x="59" y="121"/>
                      </a:cubicBezTo>
                      <a:cubicBezTo>
                        <a:pt x="60" y="120"/>
                        <a:pt x="61" y="120"/>
                        <a:pt x="61" y="121"/>
                      </a:cubicBezTo>
                      <a:cubicBezTo>
                        <a:pt x="61" y="123"/>
                        <a:pt x="58" y="125"/>
                        <a:pt x="58" y="126"/>
                      </a:cubicBezTo>
                      <a:cubicBezTo>
                        <a:pt x="59" y="128"/>
                        <a:pt x="65" y="126"/>
                        <a:pt x="64" y="128"/>
                      </a:cubicBezTo>
                      <a:cubicBezTo>
                        <a:pt x="62" y="129"/>
                        <a:pt x="58" y="127"/>
                        <a:pt x="56" y="129"/>
                      </a:cubicBezTo>
                      <a:cubicBezTo>
                        <a:pt x="53" y="130"/>
                        <a:pt x="51" y="133"/>
                        <a:pt x="50" y="136"/>
                      </a:cubicBezTo>
                      <a:cubicBezTo>
                        <a:pt x="50" y="137"/>
                        <a:pt x="53" y="135"/>
                        <a:pt x="53" y="136"/>
                      </a:cubicBezTo>
                      <a:cubicBezTo>
                        <a:pt x="54" y="137"/>
                        <a:pt x="53" y="138"/>
                        <a:pt x="53" y="139"/>
                      </a:cubicBezTo>
                      <a:cubicBezTo>
                        <a:pt x="53" y="140"/>
                        <a:pt x="52" y="141"/>
                        <a:pt x="53" y="142"/>
                      </a:cubicBezTo>
                      <a:cubicBezTo>
                        <a:pt x="53" y="143"/>
                        <a:pt x="55" y="141"/>
                        <a:pt x="55" y="142"/>
                      </a:cubicBezTo>
                      <a:cubicBezTo>
                        <a:pt x="56" y="143"/>
                        <a:pt x="56" y="145"/>
                        <a:pt x="57" y="145"/>
                      </a:cubicBezTo>
                      <a:cubicBezTo>
                        <a:pt x="59" y="146"/>
                        <a:pt x="62" y="146"/>
                        <a:pt x="64" y="146"/>
                      </a:cubicBezTo>
                      <a:cubicBezTo>
                        <a:pt x="68" y="145"/>
                        <a:pt x="71" y="143"/>
                        <a:pt x="74" y="142"/>
                      </a:cubicBezTo>
                      <a:cubicBezTo>
                        <a:pt x="77" y="139"/>
                        <a:pt x="80" y="135"/>
                        <a:pt x="84" y="132"/>
                      </a:cubicBezTo>
                      <a:cubicBezTo>
                        <a:pt x="84" y="132"/>
                        <a:pt x="86" y="131"/>
                        <a:pt x="86" y="132"/>
                      </a:cubicBezTo>
                      <a:cubicBezTo>
                        <a:pt x="85" y="135"/>
                        <a:pt x="82" y="137"/>
                        <a:pt x="80" y="139"/>
                      </a:cubicBezTo>
                      <a:cubicBezTo>
                        <a:pt x="78" y="141"/>
                        <a:pt x="76" y="143"/>
                        <a:pt x="74" y="145"/>
                      </a:cubicBezTo>
                      <a:cubicBezTo>
                        <a:pt x="73" y="146"/>
                        <a:pt x="71" y="147"/>
                        <a:pt x="69" y="148"/>
                      </a:cubicBezTo>
                      <a:cubicBezTo>
                        <a:pt x="66" y="148"/>
                        <a:pt x="62" y="147"/>
                        <a:pt x="59" y="148"/>
                      </a:cubicBezTo>
                      <a:cubicBezTo>
                        <a:pt x="58" y="149"/>
                        <a:pt x="60" y="152"/>
                        <a:pt x="59" y="151"/>
                      </a:cubicBezTo>
                      <a:cubicBezTo>
                        <a:pt x="54" y="151"/>
                        <a:pt x="49" y="150"/>
                        <a:pt x="45" y="147"/>
                      </a:cubicBezTo>
                      <a:cubicBezTo>
                        <a:pt x="42" y="145"/>
                        <a:pt x="42" y="139"/>
                        <a:pt x="39" y="136"/>
                      </a:cubicBezTo>
                      <a:cubicBezTo>
                        <a:pt x="37" y="134"/>
                        <a:pt x="34" y="135"/>
                        <a:pt x="32" y="135"/>
                      </a:cubicBezTo>
                      <a:cubicBezTo>
                        <a:pt x="28" y="136"/>
                        <a:pt x="25" y="136"/>
                        <a:pt x="22" y="138"/>
                      </a:cubicBezTo>
                      <a:cubicBezTo>
                        <a:pt x="20" y="139"/>
                        <a:pt x="21" y="142"/>
                        <a:pt x="22" y="143"/>
                      </a:cubicBezTo>
                      <a:cubicBezTo>
                        <a:pt x="22" y="145"/>
                        <a:pt x="24" y="145"/>
                        <a:pt x="25" y="146"/>
                      </a:cubicBezTo>
                      <a:cubicBezTo>
                        <a:pt x="25" y="147"/>
                        <a:pt x="25" y="149"/>
                        <a:pt x="26" y="149"/>
                      </a:cubicBezTo>
                      <a:cubicBezTo>
                        <a:pt x="28" y="150"/>
                        <a:pt x="30" y="148"/>
                        <a:pt x="31" y="149"/>
                      </a:cubicBezTo>
                      <a:cubicBezTo>
                        <a:pt x="32" y="150"/>
                        <a:pt x="34" y="151"/>
                        <a:pt x="33" y="153"/>
                      </a:cubicBezTo>
                      <a:cubicBezTo>
                        <a:pt x="32" y="154"/>
                        <a:pt x="30" y="153"/>
                        <a:pt x="29" y="153"/>
                      </a:cubicBezTo>
                      <a:cubicBezTo>
                        <a:pt x="25" y="154"/>
                        <a:pt x="21" y="153"/>
                        <a:pt x="18" y="154"/>
                      </a:cubicBezTo>
                      <a:cubicBezTo>
                        <a:pt x="16" y="154"/>
                        <a:pt x="14" y="155"/>
                        <a:pt x="13" y="155"/>
                      </a:cubicBezTo>
                      <a:cubicBezTo>
                        <a:pt x="9" y="157"/>
                        <a:pt x="4" y="158"/>
                        <a:pt x="1" y="161"/>
                      </a:cubicBezTo>
                      <a:cubicBezTo>
                        <a:pt x="0" y="163"/>
                        <a:pt x="0" y="165"/>
                        <a:pt x="1" y="167"/>
                      </a:cubicBezTo>
                      <a:cubicBezTo>
                        <a:pt x="2" y="169"/>
                        <a:pt x="5" y="172"/>
                        <a:pt x="8" y="172"/>
                      </a:cubicBezTo>
                      <a:cubicBezTo>
                        <a:pt x="9" y="172"/>
                        <a:pt x="8" y="167"/>
                        <a:pt x="9" y="167"/>
                      </a:cubicBezTo>
                      <a:cubicBezTo>
                        <a:pt x="11" y="168"/>
                        <a:pt x="9" y="174"/>
                        <a:pt x="10" y="172"/>
                      </a:cubicBezTo>
                      <a:cubicBezTo>
                        <a:pt x="12" y="170"/>
                        <a:pt x="10" y="167"/>
                        <a:pt x="12" y="164"/>
                      </a:cubicBezTo>
                      <a:cubicBezTo>
                        <a:pt x="12" y="164"/>
                        <a:pt x="13" y="165"/>
                        <a:pt x="13" y="166"/>
                      </a:cubicBezTo>
                      <a:cubicBezTo>
                        <a:pt x="14" y="168"/>
                        <a:pt x="12" y="171"/>
                        <a:pt x="13" y="173"/>
                      </a:cubicBezTo>
                      <a:cubicBezTo>
                        <a:pt x="13" y="174"/>
                        <a:pt x="16" y="174"/>
                        <a:pt x="17" y="173"/>
                      </a:cubicBezTo>
                      <a:cubicBezTo>
                        <a:pt x="19" y="172"/>
                        <a:pt x="21" y="169"/>
                        <a:pt x="23" y="169"/>
                      </a:cubicBezTo>
                      <a:cubicBezTo>
                        <a:pt x="25" y="169"/>
                        <a:pt x="26" y="173"/>
                        <a:pt x="27" y="173"/>
                      </a:cubicBezTo>
                      <a:cubicBezTo>
                        <a:pt x="30" y="173"/>
                        <a:pt x="31" y="169"/>
                        <a:pt x="33" y="169"/>
                      </a:cubicBezTo>
                      <a:cubicBezTo>
                        <a:pt x="34" y="169"/>
                        <a:pt x="32" y="172"/>
                        <a:pt x="33" y="173"/>
                      </a:cubicBezTo>
                      <a:cubicBezTo>
                        <a:pt x="35" y="174"/>
                        <a:pt x="38" y="173"/>
                        <a:pt x="40" y="173"/>
                      </a:cubicBezTo>
                      <a:cubicBezTo>
                        <a:pt x="41" y="174"/>
                        <a:pt x="41" y="176"/>
                        <a:pt x="42" y="176"/>
                      </a:cubicBezTo>
                      <a:cubicBezTo>
                        <a:pt x="45" y="176"/>
                        <a:pt x="48" y="176"/>
                        <a:pt x="51" y="175"/>
                      </a:cubicBezTo>
                      <a:cubicBezTo>
                        <a:pt x="52" y="174"/>
                        <a:pt x="48" y="174"/>
                        <a:pt x="48" y="173"/>
                      </a:cubicBezTo>
                      <a:cubicBezTo>
                        <a:pt x="47" y="172"/>
                        <a:pt x="47" y="170"/>
                        <a:pt x="48" y="169"/>
                      </a:cubicBezTo>
                      <a:cubicBezTo>
                        <a:pt x="49" y="169"/>
                        <a:pt x="49" y="171"/>
                        <a:pt x="50" y="171"/>
                      </a:cubicBezTo>
                      <a:cubicBezTo>
                        <a:pt x="53" y="171"/>
                        <a:pt x="55" y="169"/>
                        <a:pt x="58" y="169"/>
                      </a:cubicBezTo>
                      <a:cubicBezTo>
                        <a:pt x="59" y="169"/>
                        <a:pt x="59" y="171"/>
                        <a:pt x="60" y="171"/>
                      </a:cubicBezTo>
                      <a:cubicBezTo>
                        <a:pt x="63" y="172"/>
                        <a:pt x="66" y="173"/>
                        <a:pt x="69" y="171"/>
                      </a:cubicBezTo>
                      <a:cubicBezTo>
                        <a:pt x="70" y="170"/>
                        <a:pt x="68" y="166"/>
                        <a:pt x="69" y="164"/>
                      </a:cubicBezTo>
                      <a:cubicBezTo>
                        <a:pt x="70" y="164"/>
                        <a:pt x="71" y="164"/>
                        <a:pt x="71" y="165"/>
                      </a:cubicBezTo>
                      <a:cubicBezTo>
                        <a:pt x="72" y="167"/>
                        <a:pt x="71" y="171"/>
                        <a:pt x="72" y="173"/>
                      </a:cubicBezTo>
                      <a:cubicBezTo>
                        <a:pt x="73" y="174"/>
                        <a:pt x="76" y="173"/>
                        <a:pt x="77" y="173"/>
                      </a:cubicBezTo>
                      <a:cubicBezTo>
                        <a:pt x="79" y="172"/>
                        <a:pt x="81" y="170"/>
                        <a:pt x="81" y="168"/>
                      </a:cubicBezTo>
                      <a:cubicBezTo>
                        <a:pt x="81" y="167"/>
                        <a:pt x="79" y="167"/>
                        <a:pt x="78" y="166"/>
                      </a:cubicBezTo>
                      <a:cubicBezTo>
                        <a:pt x="78" y="165"/>
                        <a:pt x="77" y="163"/>
                        <a:pt x="78" y="163"/>
                      </a:cubicBezTo>
                      <a:cubicBezTo>
                        <a:pt x="80" y="163"/>
                        <a:pt x="83" y="164"/>
                        <a:pt x="84" y="166"/>
                      </a:cubicBezTo>
                      <a:cubicBezTo>
                        <a:pt x="85" y="167"/>
                        <a:pt x="82" y="170"/>
                        <a:pt x="83" y="171"/>
                      </a:cubicBezTo>
                      <a:cubicBezTo>
                        <a:pt x="85" y="173"/>
                        <a:pt x="88" y="171"/>
                        <a:pt x="90" y="171"/>
                      </a:cubicBezTo>
                      <a:cubicBezTo>
                        <a:pt x="91" y="171"/>
                        <a:pt x="93" y="171"/>
                        <a:pt x="93" y="172"/>
                      </a:cubicBezTo>
                      <a:cubicBezTo>
                        <a:pt x="93" y="173"/>
                        <a:pt x="88" y="176"/>
                        <a:pt x="90" y="177"/>
                      </a:cubicBezTo>
                      <a:cubicBezTo>
                        <a:pt x="93" y="178"/>
                        <a:pt x="95" y="175"/>
                        <a:pt x="98" y="175"/>
                      </a:cubicBezTo>
                      <a:cubicBezTo>
                        <a:pt x="101" y="174"/>
                        <a:pt x="105" y="174"/>
                        <a:pt x="108" y="173"/>
                      </a:cubicBezTo>
                      <a:cubicBezTo>
                        <a:pt x="110" y="173"/>
                        <a:pt x="112" y="169"/>
                        <a:pt x="114" y="169"/>
                      </a:cubicBezTo>
                      <a:cubicBezTo>
                        <a:pt x="116" y="169"/>
                        <a:pt x="116" y="174"/>
                        <a:pt x="117" y="173"/>
                      </a:cubicBezTo>
                      <a:cubicBezTo>
                        <a:pt x="121" y="172"/>
                        <a:pt x="124" y="168"/>
                        <a:pt x="126" y="165"/>
                      </a:cubicBezTo>
                      <a:cubicBezTo>
                        <a:pt x="127" y="162"/>
                        <a:pt x="128" y="157"/>
                        <a:pt x="126" y="157"/>
                      </a:cubicBezTo>
                      <a:cubicBezTo>
                        <a:pt x="122" y="156"/>
                        <a:pt x="120" y="162"/>
                        <a:pt x="116" y="163"/>
                      </a:cubicBezTo>
                      <a:cubicBezTo>
                        <a:pt x="114" y="163"/>
                        <a:pt x="113" y="160"/>
                        <a:pt x="113" y="159"/>
                      </a:cubicBezTo>
                      <a:cubicBezTo>
                        <a:pt x="113" y="157"/>
                        <a:pt x="116" y="155"/>
                        <a:pt x="115" y="154"/>
                      </a:cubicBezTo>
                      <a:cubicBezTo>
                        <a:pt x="114" y="152"/>
                        <a:pt x="111" y="151"/>
                        <a:pt x="109" y="151"/>
                      </a:cubicBezTo>
                      <a:cubicBezTo>
                        <a:pt x="107" y="151"/>
                        <a:pt x="106" y="153"/>
                        <a:pt x="104" y="153"/>
                      </a:cubicBezTo>
                      <a:cubicBezTo>
                        <a:pt x="104" y="153"/>
                        <a:pt x="105" y="151"/>
                        <a:pt x="104" y="151"/>
                      </a:cubicBezTo>
                      <a:cubicBezTo>
                        <a:pt x="101" y="150"/>
                        <a:pt x="98" y="149"/>
                        <a:pt x="95" y="150"/>
                      </a:cubicBezTo>
                      <a:cubicBezTo>
                        <a:pt x="92" y="150"/>
                        <a:pt x="90" y="154"/>
                        <a:pt x="87" y="154"/>
                      </a:cubicBezTo>
                      <a:cubicBezTo>
                        <a:pt x="85" y="154"/>
                        <a:pt x="85" y="151"/>
                        <a:pt x="86" y="150"/>
                      </a:cubicBezTo>
                      <a:cubicBezTo>
                        <a:pt x="87" y="148"/>
                        <a:pt x="90" y="150"/>
                        <a:pt x="92" y="148"/>
                      </a:cubicBezTo>
                      <a:cubicBezTo>
                        <a:pt x="92" y="148"/>
                        <a:pt x="89" y="148"/>
                        <a:pt x="89" y="147"/>
                      </a:cubicBezTo>
                      <a:cubicBezTo>
                        <a:pt x="88" y="146"/>
                        <a:pt x="88" y="142"/>
                        <a:pt x="90" y="142"/>
                      </a:cubicBezTo>
                      <a:cubicBezTo>
                        <a:pt x="92" y="142"/>
                        <a:pt x="93" y="146"/>
                        <a:pt x="95" y="147"/>
                      </a:cubicBezTo>
                      <a:cubicBezTo>
                        <a:pt x="98" y="148"/>
                        <a:pt x="102" y="149"/>
                        <a:pt x="105" y="149"/>
                      </a:cubicBezTo>
                      <a:cubicBezTo>
                        <a:pt x="109" y="150"/>
                        <a:pt x="113" y="150"/>
                        <a:pt x="117" y="150"/>
                      </a:cubicBezTo>
                      <a:cubicBezTo>
                        <a:pt x="121" y="149"/>
                        <a:pt x="126" y="148"/>
                        <a:pt x="129" y="145"/>
                      </a:cubicBezTo>
                      <a:cubicBezTo>
                        <a:pt x="130" y="144"/>
                        <a:pt x="127" y="142"/>
                        <a:pt x="127" y="140"/>
                      </a:cubicBezTo>
                      <a:cubicBezTo>
                        <a:pt x="128" y="138"/>
                        <a:pt x="130" y="134"/>
                        <a:pt x="132" y="133"/>
                      </a:cubicBezTo>
                      <a:cubicBezTo>
                        <a:pt x="136" y="132"/>
                        <a:pt x="140" y="134"/>
                        <a:pt x="143" y="134"/>
                      </a:cubicBezTo>
                      <a:cubicBezTo>
                        <a:pt x="145" y="134"/>
                        <a:pt x="147" y="132"/>
                        <a:pt x="149" y="132"/>
                      </a:cubicBezTo>
                      <a:cubicBezTo>
                        <a:pt x="151" y="132"/>
                        <a:pt x="152" y="134"/>
                        <a:pt x="153" y="134"/>
                      </a:cubicBezTo>
                      <a:cubicBezTo>
                        <a:pt x="157" y="131"/>
                        <a:pt x="163" y="128"/>
                        <a:pt x="163" y="123"/>
                      </a:cubicBezTo>
                      <a:cubicBezTo>
                        <a:pt x="162" y="119"/>
                        <a:pt x="148" y="122"/>
                        <a:pt x="151" y="118"/>
                      </a:cubicBezTo>
                      <a:cubicBezTo>
                        <a:pt x="154" y="114"/>
                        <a:pt x="162" y="121"/>
                        <a:pt x="166" y="118"/>
                      </a:cubicBezTo>
                      <a:cubicBezTo>
                        <a:pt x="169" y="117"/>
                        <a:pt x="171" y="113"/>
                        <a:pt x="169" y="111"/>
                      </a:cubicBezTo>
                      <a:cubicBezTo>
                        <a:pt x="167" y="108"/>
                        <a:pt x="162" y="111"/>
                        <a:pt x="158" y="110"/>
                      </a:cubicBezTo>
                      <a:cubicBezTo>
                        <a:pt x="158" y="109"/>
                        <a:pt x="159" y="107"/>
                        <a:pt x="158" y="107"/>
                      </a:cubicBezTo>
                      <a:cubicBezTo>
                        <a:pt x="154" y="106"/>
                        <a:pt x="149" y="108"/>
                        <a:pt x="145" y="107"/>
                      </a:cubicBezTo>
                      <a:cubicBezTo>
                        <a:pt x="143" y="107"/>
                        <a:pt x="141" y="106"/>
                        <a:pt x="142" y="106"/>
                      </a:cubicBezTo>
                      <a:cubicBezTo>
                        <a:pt x="146" y="105"/>
                        <a:pt x="154" y="108"/>
                        <a:pt x="154" y="104"/>
                      </a:cubicBezTo>
                      <a:cubicBezTo>
                        <a:pt x="155" y="100"/>
                        <a:pt x="146" y="104"/>
                        <a:pt x="142" y="102"/>
                      </a:cubicBezTo>
                      <a:cubicBezTo>
                        <a:pt x="140" y="101"/>
                        <a:pt x="148" y="102"/>
                        <a:pt x="151" y="102"/>
                      </a:cubicBezTo>
                      <a:cubicBezTo>
                        <a:pt x="154" y="102"/>
                        <a:pt x="158" y="103"/>
                        <a:pt x="161" y="104"/>
                      </a:cubicBezTo>
                      <a:cubicBezTo>
                        <a:pt x="166" y="105"/>
                        <a:pt x="170" y="108"/>
                        <a:pt x="174" y="107"/>
                      </a:cubicBezTo>
                      <a:cubicBezTo>
                        <a:pt x="176" y="106"/>
                        <a:pt x="174" y="101"/>
                        <a:pt x="172" y="101"/>
                      </a:cubicBezTo>
                      <a:cubicBezTo>
                        <a:pt x="167" y="99"/>
                        <a:pt x="160" y="102"/>
                        <a:pt x="154" y="100"/>
                      </a:cubicBezTo>
                      <a:cubicBezTo>
                        <a:pt x="152" y="100"/>
                        <a:pt x="153" y="96"/>
                        <a:pt x="154" y="96"/>
                      </a:cubicBezTo>
                      <a:cubicBezTo>
                        <a:pt x="156" y="95"/>
                        <a:pt x="159" y="96"/>
                        <a:pt x="162" y="96"/>
                      </a:cubicBezTo>
                      <a:cubicBezTo>
                        <a:pt x="166" y="96"/>
                        <a:pt x="170" y="96"/>
                        <a:pt x="174" y="96"/>
                      </a:cubicBezTo>
                      <a:cubicBezTo>
                        <a:pt x="177" y="96"/>
                        <a:pt x="181" y="96"/>
                        <a:pt x="184" y="95"/>
                      </a:cubicBezTo>
                      <a:cubicBezTo>
                        <a:pt x="186" y="94"/>
                        <a:pt x="185" y="90"/>
                        <a:pt x="184" y="90"/>
                      </a:cubicBezTo>
                      <a:cubicBezTo>
                        <a:pt x="180" y="88"/>
                        <a:pt x="175" y="91"/>
                        <a:pt x="171" y="89"/>
                      </a:cubicBezTo>
                      <a:cubicBezTo>
                        <a:pt x="169" y="88"/>
                        <a:pt x="173" y="85"/>
                        <a:pt x="175" y="85"/>
                      </a:cubicBezTo>
                      <a:cubicBezTo>
                        <a:pt x="179" y="84"/>
                        <a:pt x="183" y="86"/>
                        <a:pt x="187" y="88"/>
                      </a:cubicBezTo>
                      <a:cubicBezTo>
                        <a:pt x="190" y="89"/>
                        <a:pt x="192" y="93"/>
                        <a:pt x="195" y="93"/>
                      </a:cubicBezTo>
                      <a:cubicBezTo>
                        <a:pt x="201" y="93"/>
                        <a:pt x="206" y="91"/>
                        <a:pt x="210" y="89"/>
                      </a:cubicBezTo>
                      <a:cubicBezTo>
                        <a:pt x="212" y="88"/>
                        <a:pt x="216" y="85"/>
                        <a:pt x="214" y="83"/>
                      </a:cubicBezTo>
                      <a:cubicBezTo>
                        <a:pt x="212" y="81"/>
                        <a:pt x="207" y="83"/>
                        <a:pt x="204" y="82"/>
                      </a:cubicBezTo>
                      <a:cubicBezTo>
                        <a:pt x="204" y="82"/>
                        <a:pt x="204" y="80"/>
                        <a:pt x="204" y="80"/>
                      </a:cubicBezTo>
                      <a:cubicBezTo>
                        <a:pt x="210" y="79"/>
                        <a:pt x="217" y="82"/>
                        <a:pt x="222" y="79"/>
                      </a:cubicBezTo>
                      <a:cubicBezTo>
                        <a:pt x="225" y="77"/>
                        <a:pt x="214" y="75"/>
                        <a:pt x="217" y="73"/>
                      </a:cubicBezTo>
                      <a:cubicBezTo>
                        <a:pt x="220" y="72"/>
                        <a:pt x="223" y="76"/>
                        <a:pt x="227" y="76"/>
                      </a:cubicBezTo>
                      <a:cubicBezTo>
                        <a:pt x="230" y="76"/>
                        <a:pt x="232" y="73"/>
                        <a:pt x="235" y="71"/>
                      </a:cubicBezTo>
                      <a:cubicBezTo>
                        <a:pt x="242" y="68"/>
                        <a:pt x="249" y="64"/>
                        <a:pt x="256" y="60"/>
                      </a:cubicBezTo>
                      <a:cubicBezTo>
                        <a:pt x="261" y="57"/>
                        <a:pt x="266" y="54"/>
                        <a:pt x="271" y="52"/>
                      </a:cubicBezTo>
                      <a:cubicBezTo>
                        <a:pt x="274" y="51"/>
                        <a:pt x="277" y="51"/>
                        <a:pt x="280" y="50"/>
                      </a:cubicBezTo>
                      <a:cubicBezTo>
                        <a:pt x="283" y="49"/>
                        <a:pt x="286" y="47"/>
                        <a:pt x="287" y="45"/>
                      </a:cubicBezTo>
                      <a:cubicBezTo>
                        <a:pt x="288" y="43"/>
                        <a:pt x="284" y="45"/>
                        <a:pt x="283" y="45"/>
                      </a:cubicBezTo>
                      <a:cubicBezTo>
                        <a:pt x="280" y="45"/>
                        <a:pt x="278" y="45"/>
                        <a:pt x="276" y="45"/>
                      </a:cubicBezTo>
                      <a:cubicBezTo>
                        <a:pt x="270" y="46"/>
                        <a:pt x="264" y="48"/>
                        <a:pt x="258" y="49"/>
                      </a:cubicBezTo>
                      <a:cubicBezTo>
                        <a:pt x="250" y="51"/>
                        <a:pt x="242" y="52"/>
                        <a:pt x="233" y="53"/>
                      </a:cubicBezTo>
                      <a:cubicBezTo>
                        <a:pt x="232" y="53"/>
                        <a:pt x="234" y="51"/>
                        <a:pt x="236" y="50"/>
                      </a:cubicBezTo>
                      <a:cubicBezTo>
                        <a:pt x="246" y="47"/>
                        <a:pt x="257" y="45"/>
                        <a:pt x="268" y="43"/>
                      </a:cubicBezTo>
                      <a:cubicBezTo>
                        <a:pt x="274" y="41"/>
                        <a:pt x="280" y="40"/>
                        <a:pt x="285" y="39"/>
                      </a:cubicBezTo>
                      <a:cubicBezTo>
                        <a:pt x="289" y="38"/>
                        <a:pt x="294" y="38"/>
                        <a:pt x="297" y="37"/>
                      </a:cubicBezTo>
                      <a:cubicBezTo>
                        <a:pt x="302" y="35"/>
                        <a:pt x="306" y="33"/>
                        <a:pt x="310" y="31"/>
                      </a:cubicBezTo>
                      <a:cubicBezTo>
                        <a:pt x="314" y="29"/>
                        <a:pt x="319" y="27"/>
                        <a:pt x="322" y="25"/>
                      </a:cubicBezTo>
                      <a:cubicBezTo>
                        <a:pt x="325" y="23"/>
                        <a:pt x="328" y="20"/>
                        <a:pt x="327" y="18"/>
                      </a:cubicBezTo>
                      <a:cubicBezTo>
                        <a:pt x="327" y="16"/>
                        <a:pt x="323" y="18"/>
                        <a:pt x="320" y="18"/>
                      </a:cubicBezTo>
                      <a:cubicBezTo>
                        <a:pt x="317" y="17"/>
                        <a:pt x="313" y="14"/>
                        <a:pt x="310" y="13"/>
                      </a:cubicBezTo>
                      <a:cubicBezTo>
                        <a:pt x="305" y="12"/>
                        <a:pt x="301" y="13"/>
                        <a:pt x="296" y="12"/>
                      </a:cubicBezTo>
                      <a:cubicBezTo>
                        <a:pt x="295" y="12"/>
                        <a:pt x="293" y="10"/>
                        <a:pt x="292" y="9"/>
                      </a:cubicBezTo>
                      <a:cubicBezTo>
                        <a:pt x="291" y="8"/>
                        <a:pt x="292" y="5"/>
                        <a:pt x="291" y="5"/>
                      </a:cubicBezTo>
                      <a:cubicBezTo>
                        <a:pt x="288" y="5"/>
                        <a:pt x="287" y="8"/>
                        <a:pt x="285" y="9"/>
                      </a:cubicBezTo>
                      <a:cubicBezTo>
                        <a:pt x="282" y="10"/>
                        <a:pt x="279" y="10"/>
                        <a:pt x="276" y="11"/>
                      </a:cubicBezTo>
                      <a:cubicBezTo>
                        <a:pt x="267" y="12"/>
                        <a:pt x="257" y="14"/>
                        <a:pt x="248" y="14"/>
                      </a:cubicBezTo>
                      <a:cubicBezTo>
                        <a:pt x="246" y="14"/>
                        <a:pt x="250" y="11"/>
                        <a:pt x="252" y="11"/>
                      </a:cubicBezTo>
                      <a:cubicBezTo>
                        <a:pt x="258" y="9"/>
                        <a:pt x="265" y="9"/>
                        <a:pt x="272" y="7"/>
                      </a:cubicBezTo>
                      <a:cubicBezTo>
                        <a:pt x="273" y="7"/>
                        <a:pt x="271" y="5"/>
                        <a:pt x="270" y="5"/>
                      </a:cubicBezTo>
                      <a:cubicBezTo>
                        <a:pt x="264" y="4"/>
                        <a:pt x="258" y="4"/>
                        <a:pt x="253" y="4"/>
                      </a:cubicBezTo>
                      <a:cubicBezTo>
                        <a:pt x="248" y="4"/>
                        <a:pt x="244" y="3"/>
                        <a:pt x="240" y="3"/>
                      </a:cubicBezTo>
                      <a:cubicBezTo>
                        <a:pt x="238" y="2"/>
                        <a:pt x="236" y="0"/>
                        <a:pt x="234" y="0"/>
                      </a:cubicBezTo>
                      <a:cubicBezTo>
                        <a:pt x="230" y="0"/>
                        <a:pt x="225" y="0"/>
                        <a:pt x="222" y="1"/>
                      </a:cubicBezTo>
                      <a:cubicBezTo>
                        <a:pt x="220" y="2"/>
                        <a:pt x="225" y="5"/>
                        <a:pt x="223" y="6"/>
                      </a:cubicBezTo>
                      <a:cubicBezTo>
                        <a:pt x="221" y="7"/>
                        <a:pt x="218" y="6"/>
                        <a:pt x="216" y="5"/>
                      </a:cubicBezTo>
                      <a:cubicBezTo>
                        <a:pt x="214" y="5"/>
                        <a:pt x="213" y="2"/>
                        <a:pt x="211" y="2"/>
                      </a:cubicBezTo>
                      <a:cubicBezTo>
                        <a:pt x="208" y="1"/>
                        <a:pt x="204" y="3"/>
                        <a:pt x="200" y="4"/>
                      </a:cubicBezTo>
                      <a:cubicBezTo>
                        <a:pt x="199" y="4"/>
                        <a:pt x="197" y="5"/>
                        <a:pt x="197" y="7"/>
                      </a:cubicBezTo>
                      <a:cubicBezTo>
                        <a:pt x="197" y="9"/>
                        <a:pt x="201" y="10"/>
                        <a:pt x="200" y="12"/>
                      </a:cubicBezTo>
                      <a:cubicBezTo>
                        <a:pt x="200" y="14"/>
                        <a:pt x="197" y="14"/>
                        <a:pt x="196" y="13"/>
                      </a:cubicBezTo>
                      <a:cubicBezTo>
                        <a:pt x="193" y="11"/>
                        <a:pt x="191" y="8"/>
                        <a:pt x="188" y="6"/>
                      </a:cubicBezTo>
                      <a:cubicBezTo>
                        <a:pt x="187" y="4"/>
                        <a:pt x="185" y="3"/>
                        <a:pt x="183" y="2"/>
                      </a:cubicBezTo>
                      <a:cubicBezTo>
                        <a:pt x="179" y="1"/>
                        <a:pt x="176" y="2"/>
                        <a:pt x="172" y="2"/>
                      </a:cubicBezTo>
                      <a:cubicBezTo>
                        <a:pt x="168" y="2"/>
                        <a:pt x="164" y="1"/>
                        <a:pt x="160" y="2"/>
                      </a:cubicBezTo>
                      <a:cubicBezTo>
                        <a:pt x="159" y="3"/>
                        <a:pt x="157" y="5"/>
                        <a:pt x="158" y="6"/>
                      </a:cubicBezTo>
                      <a:cubicBezTo>
                        <a:pt x="163" y="10"/>
                        <a:pt x="171" y="11"/>
                        <a:pt x="176" y="16"/>
                      </a:cubicBezTo>
                      <a:cubicBezTo>
                        <a:pt x="178" y="18"/>
                        <a:pt x="172" y="18"/>
                        <a:pt x="170" y="17"/>
                      </a:cubicBezTo>
                      <a:cubicBezTo>
                        <a:pt x="164" y="15"/>
                        <a:pt x="158" y="9"/>
                        <a:pt x="152" y="7"/>
                      </a:cubicBezTo>
                      <a:cubicBezTo>
                        <a:pt x="149" y="6"/>
                        <a:pt x="147" y="10"/>
                        <a:pt x="145" y="10"/>
                      </a:cubicBezTo>
                      <a:cubicBezTo>
                        <a:pt x="142" y="10"/>
                        <a:pt x="140" y="8"/>
                        <a:pt x="137" y="7"/>
                      </a:cubicBezTo>
                      <a:cubicBezTo>
                        <a:pt x="136" y="6"/>
                        <a:pt x="134" y="4"/>
                        <a:pt x="132" y="4"/>
                      </a:cubicBezTo>
                      <a:cubicBezTo>
                        <a:pt x="130" y="5"/>
                        <a:pt x="128" y="7"/>
                        <a:pt x="129" y="8"/>
                      </a:cubicBezTo>
                      <a:cubicBezTo>
                        <a:pt x="129" y="11"/>
                        <a:pt x="134" y="12"/>
                        <a:pt x="134" y="15"/>
                      </a:cubicBezTo>
                      <a:cubicBezTo>
                        <a:pt x="134" y="17"/>
                        <a:pt x="130" y="16"/>
                        <a:pt x="129" y="15"/>
                      </a:cubicBezTo>
                      <a:cubicBezTo>
                        <a:pt x="127" y="14"/>
                        <a:pt x="127" y="10"/>
                        <a:pt x="124" y="9"/>
                      </a:cubicBezTo>
                      <a:cubicBezTo>
                        <a:pt x="122" y="8"/>
                        <a:pt x="116" y="6"/>
                        <a:pt x="115" y="9"/>
                      </a:cubicBezTo>
                      <a:cubicBezTo>
                        <a:pt x="114" y="12"/>
                        <a:pt x="120" y="14"/>
                        <a:pt x="122" y="17"/>
                      </a:cubicBezTo>
                      <a:cubicBezTo>
                        <a:pt x="123" y="17"/>
                        <a:pt x="122" y="19"/>
                        <a:pt x="121" y="19"/>
                      </a:cubicBezTo>
                      <a:cubicBezTo>
                        <a:pt x="117" y="18"/>
                        <a:pt x="114" y="15"/>
                        <a:pt x="111" y="15"/>
                      </a:cubicBezTo>
                      <a:cubicBezTo>
                        <a:pt x="109" y="15"/>
                        <a:pt x="107" y="16"/>
                        <a:pt x="106" y="18"/>
                      </a:cubicBezTo>
                      <a:cubicBezTo>
                        <a:pt x="106" y="18"/>
                        <a:pt x="108" y="19"/>
                        <a:pt x="107" y="20"/>
                      </a:cubicBezTo>
                      <a:cubicBezTo>
                        <a:pt x="106" y="21"/>
                        <a:pt x="104" y="19"/>
                        <a:pt x="103" y="20"/>
                      </a:cubicBezTo>
                      <a:cubicBezTo>
                        <a:pt x="103" y="22"/>
                        <a:pt x="105" y="23"/>
                        <a:pt x="106" y="23"/>
                      </a:cubicBezTo>
                      <a:cubicBezTo>
                        <a:pt x="112" y="26"/>
                        <a:pt x="119" y="27"/>
                        <a:pt x="125" y="29"/>
                      </a:cubicBezTo>
                      <a:cubicBezTo>
                        <a:pt x="126" y="30"/>
                        <a:pt x="126" y="32"/>
                        <a:pt x="125" y="32"/>
                      </a:cubicBezTo>
                      <a:cubicBezTo>
                        <a:pt x="119" y="32"/>
                        <a:pt x="114" y="31"/>
                        <a:pt x="108" y="30"/>
                      </a:cubicBezTo>
                      <a:cubicBezTo>
                        <a:pt x="106" y="29"/>
                        <a:pt x="104" y="26"/>
                        <a:pt x="102" y="25"/>
                      </a:cubicBezTo>
                      <a:cubicBezTo>
                        <a:pt x="101" y="25"/>
                        <a:pt x="99" y="24"/>
                        <a:pt x="99" y="25"/>
                      </a:cubicBezTo>
                      <a:cubicBezTo>
                        <a:pt x="99" y="27"/>
                        <a:pt x="103" y="28"/>
                        <a:pt x="101" y="29"/>
                      </a:cubicBezTo>
                      <a:cubicBezTo>
                        <a:pt x="99" y="31"/>
                        <a:pt x="96" y="31"/>
                        <a:pt x="94" y="29"/>
                      </a:cubicBezTo>
                      <a:cubicBezTo>
                        <a:pt x="92" y="29"/>
                        <a:pt x="94" y="26"/>
                        <a:pt x="94" y="25"/>
                      </a:cubicBezTo>
                      <a:cubicBezTo>
                        <a:pt x="92" y="24"/>
                        <a:pt x="90" y="23"/>
                        <a:pt x="88" y="22"/>
                      </a:cubicBezTo>
                      <a:cubicBezTo>
                        <a:pt x="84" y="21"/>
                        <a:pt x="79" y="20"/>
                        <a:pt x="75" y="19"/>
                      </a:cubicBezTo>
                      <a:cubicBezTo>
                        <a:pt x="71" y="19"/>
                        <a:pt x="68" y="18"/>
                        <a:pt x="65" y="19"/>
                      </a:cubicBezTo>
                      <a:cubicBezTo>
                        <a:pt x="62" y="19"/>
                        <a:pt x="60" y="19"/>
                        <a:pt x="58" y="21"/>
                      </a:cubicBezTo>
                      <a:cubicBezTo>
                        <a:pt x="57" y="22"/>
                        <a:pt x="58" y="25"/>
                        <a:pt x="59" y="26"/>
                      </a:cubicBezTo>
                      <a:cubicBezTo>
                        <a:pt x="61" y="27"/>
                        <a:pt x="65" y="27"/>
                        <a:pt x="67" y="28"/>
                      </a:cubicBezTo>
                      <a:cubicBezTo>
                        <a:pt x="70" y="29"/>
                        <a:pt x="78" y="30"/>
                        <a:pt x="75" y="31"/>
                      </a:cubicBezTo>
                      <a:cubicBezTo>
                        <a:pt x="70" y="33"/>
                        <a:pt x="64" y="32"/>
                        <a:pt x="58" y="32"/>
                      </a:cubicBezTo>
                      <a:cubicBezTo>
                        <a:pt x="54" y="32"/>
                        <a:pt x="51" y="32"/>
                        <a:pt x="48" y="33"/>
                      </a:cubicBezTo>
                      <a:cubicBezTo>
                        <a:pt x="45" y="35"/>
                        <a:pt x="44" y="37"/>
                        <a:pt x="43" y="40"/>
                      </a:cubicBezTo>
                      <a:cubicBezTo>
                        <a:pt x="41" y="42"/>
                        <a:pt x="39" y="46"/>
                        <a:pt x="41" y="48"/>
                      </a:cubicBezTo>
                      <a:cubicBezTo>
                        <a:pt x="44" y="52"/>
                        <a:pt x="50" y="54"/>
                        <a:pt x="56" y="54"/>
                      </a:cubicBezTo>
                      <a:cubicBezTo>
                        <a:pt x="61" y="55"/>
                        <a:pt x="65" y="51"/>
                        <a:pt x="70" y="50"/>
                      </a:cubicBezTo>
                      <a:cubicBezTo>
                        <a:pt x="72" y="50"/>
                        <a:pt x="78" y="49"/>
                        <a:pt x="77" y="50"/>
                      </a:cubicBezTo>
                      <a:cubicBezTo>
                        <a:pt x="73" y="53"/>
                        <a:pt x="68" y="53"/>
                        <a:pt x="64" y="55"/>
                      </a:cubicBezTo>
                      <a:cubicBezTo>
                        <a:pt x="61" y="56"/>
                        <a:pt x="58" y="58"/>
                        <a:pt x="55" y="59"/>
                      </a:cubicBezTo>
                      <a:cubicBezTo>
                        <a:pt x="51" y="59"/>
                        <a:pt x="47" y="58"/>
                        <a:pt x="43" y="58"/>
                      </a:cubicBezTo>
                      <a:cubicBezTo>
                        <a:pt x="40" y="58"/>
                        <a:pt x="37" y="57"/>
                        <a:pt x="35" y="58"/>
                      </a:cubicBezTo>
                      <a:cubicBezTo>
                        <a:pt x="34" y="58"/>
                        <a:pt x="33" y="61"/>
                        <a:pt x="34" y="61"/>
                      </a:cubicBezTo>
                      <a:cubicBezTo>
                        <a:pt x="38" y="64"/>
                        <a:pt x="44" y="66"/>
                        <a:pt x="49" y="68"/>
                      </a:cubicBezTo>
                      <a:cubicBezTo>
                        <a:pt x="51" y="69"/>
                        <a:pt x="53" y="69"/>
                        <a:pt x="55" y="68"/>
                      </a:cubicBezTo>
                      <a:cubicBezTo>
                        <a:pt x="60" y="65"/>
                        <a:pt x="63" y="60"/>
                        <a:pt x="68" y="57"/>
                      </a:cubicBezTo>
                      <a:cubicBezTo>
                        <a:pt x="70" y="55"/>
                        <a:pt x="73" y="55"/>
                        <a:pt x="76" y="55"/>
                      </a:cubicBezTo>
                      <a:cubicBezTo>
                        <a:pt x="82" y="55"/>
                        <a:pt x="88" y="54"/>
                        <a:pt x="94" y="54"/>
                      </a:cubicBezTo>
                      <a:cubicBezTo>
                        <a:pt x="96" y="54"/>
                        <a:pt x="100" y="54"/>
                        <a:pt x="99" y="55"/>
                      </a:cubicBezTo>
                      <a:cubicBezTo>
                        <a:pt x="96" y="57"/>
                        <a:pt x="92" y="56"/>
                        <a:pt x="89" y="56"/>
                      </a:cubicBezTo>
                      <a:cubicBezTo>
                        <a:pt x="84" y="57"/>
                        <a:pt x="79" y="56"/>
                        <a:pt x="75" y="58"/>
                      </a:cubicBezTo>
                      <a:cubicBezTo>
                        <a:pt x="70" y="59"/>
                        <a:pt x="66" y="62"/>
                        <a:pt x="63" y="66"/>
                      </a:cubicBezTo>
                      <a:cubicBezTo>
                        <a:pt x="62" y="67"/>
                        <a:pt x="62" y="70"/>
                        <a:pt x="63" y="70"/>
                      </a:cubicBezTo>
                      <a:cubicBezTo>
                        <a:pt x="66" y="72"/>
                        <a:pt x="70" y="70"/>
                        <a:pt x="74" y="71"/>
                      </a:cubicBezTo>
                      <a:cubicBezTo>
                        <a:pt x="76" y="71"/>
                        <a:pt x="78" y="74"/>
                        <a:pt x="81" y="73"/>
                      </a:cubicBezTo>
                      <a:cubicBezTo>
                        <a:pt x="83" y="71"/>
                        <a:pt x="82" y="67"/>
                        <a:pt x="85" y="65"/>
                      </a:cubicBezTo>
                      <a:cubicBezTo>
                        <a:pt x="86" y="65"/>
                        <a:pt x="88" y="67"/>
                        <a:pt x="90" y="67"/>
                      </a:cubicBezTo>
                      <a:cubicBezTo>
                        <a:pt x="93" y="67"/>
                        <a:pt x="96" y="65"/>
                        <a:pt x="100" y="66"/>
                      </a:cubicBezTo>
                      <a:cubicBezTo>
                        <a:pt x="101" y="66"/>
                        <a:pt x="98" y="68"/>
                        <a:pt x="97" y="68"/>
                      </a:cubicBezTo>
                      <a:cubicBezTo>
                        <a:pt x="95" y="69"/>
                        <a:pt x="91" y="68"/>
                        <a:pt x="89" y="70"/>
                      </a:cubicBezTo>
                      <a:cubicBezTo>
                        <a:pt x="88" y="70"/>
                        <a:pt x="89" y="72"/>
                        <a:pt x="90" y="72"/>
                      </a:cubicBezTo>
                      <a:cubicBezTo>
                        <a:pt x="95" y="72"/>
                        <a:pt x="101" y="72"/>
                        <a:pt x="106" y="71"/>
                      </a:cubicBezTo>
                      <a:cubicBezTo>
                        <a:pt x="113" y="68"/>
                        <a:pt x="121" y="66"/>
                        <a:pt x="127" y="60"/>
                      </a:cubicBezTo>
                      <a:cubicBezTo>
                        <a:pt x="129" y="59"/>
                        <a:pt x="126" y="54"/>
                        <a:pt x="127" y="52"/>
                      </a:cubicBezTo>
                      <a:cubicBezTo>
                        <a:pt x="128" y="50"/>
                        <a:pt x="131" y="52"/>
                        <a:pt x="132" y="52"/>
                      </a:cubicBezTo>
                      <a:cubicBezTo>
                        <a:pt x="137" y="50"/>
                        <a:pt x="141" y="47"/>
                        <a:pt x="146" y="45"/>
                      </a:cubicBezTo>
                      <a:cubicBezTo>
                        <a:pt x="148" y="45"/>
                        <a:pt x="150" y="44"/>
                        <a:pt x="152" y="45"/>
                      </a:cubicBezTo>
                      <a:cubicBezTo>
                        <a:pt x="153" y="47"/>
                        <a:pt x="149" y="46"/>
                        <a:pt x="147" y="47"/>
                      </a:cubicBezTo>
                      <a:cubicBezTo>
                        <a:pt x="143" y="49"/>
                        <a:pt x="139" y="52"/>
                        <a:pt x="136" y="54"/>
                      </a:cubicBezTo>
                      <a:cubicBezTo>
                        <a:pt x="134" y="56"/>
                        <a:pt x="128" y="60"/>
                        <a:pt x="131" y="62"/>
                      </a:cubicBezTo>
                      <a:cubicBezTo>
                        <a:pt x="135" y="64"/>
                        <a:pt x="140" y="60"/>
                        <a:pt x="145" y="60"/>
                      </a:cubicBezTo>
                      <a:cubicBezTo>
                        <a:pt x="151" y="59"/>
                        <a:pt x="158" y="59"/>
                        <a:pt x="164" y="59"/>
                      </a:cubicBezTo>
                      <a:cubicBezTo>
                        <a:pt x="166" y="59"/>
                        <a:pt x="172" y="57"/>
                        <a:pt x="171" y="59"/>
                      </a:cubicBezTo>
                      <a:cubicBezTo>
                        <a:pt x="168" y="62"/>
                        <a:pt x="164" y="62"/>
                        <a:pt x="161" y="63"/>
                      </a:cubicBezTo>
                      <a:cubicBezTo>
                        <a:pt x="156" y="64"/>
                        <a:pt x="150" y="62"/>
                        <a:pt x="145" y="63"/>
                      </a:cubicBezTo>
                      <a:cubicBezTo>
                        <a:pt x="140" y="63"/>
                        <a:pt x="136" y="64"/>
                        <a:pt x="131" y="65"/>
                      </a:cubicBezTo>
                      <a:cubicBezTo>
                        <a:pt x="128" y="66"/>
                        <a:pt x="124" y="66"/>
                        <a:pt x="121" y="68"/>
                      </a:cubicBezTo>
                      <a:cubicBezTo>
                        <a:pt x="120" y="68"/>
                        <a:pt x="122" y="70"/>
                        <a:pt x="123" y="70"/>
                      </a:cubicBezTo>
                      <a:cubicBezTo>
                        <a:pt x="127" y="70"/>
                        <a:pt x="131" y="68"/>
                        <a:pt x="135" y="68"/>
                      </a:cubicBezTo>
                      <a:cubicBezTo>
                        <a:pt x="136" y="68"/>
                        <a:pt x="139" y="69"/>
                        <a:pt x="138" y="70"/>
                      </a:cubicBezTo>
                      <a:cubicBezTo>
                        <a:pt x="135" y="71"/>
                        <a:pt x="131" y="71"/>
                        <a:pt x="128" y="72"/>
                      </a:cubicBezTo>
                      <a:cubicBezTo>
                        <a:pt x="125" y="73"/>
                        <a:pt x="121" y="73"/>
                        <a:pt x="117" y="73"/>
                      </a:cubicBezTo>
                      <a:cubicBezTo>
                        <a:pt x="113" y="74"/>
                        <a:pt x="110" y="74"/>
                        <a:pt x="106" y="75"/>
                      </a:cubicBezTo>
                      <a:cubicBezTo>
                        <a:pt x="101" y="75"/>
                        <a:pt x="95" y="74"/>
                        <a:pt x="90" y="76"/>
                      </a:cubicBezTo>
                      <a:cubicBezTo>
                        <a:pt x="89" y="76"/>
                        <a:pt x="92" y="77"/>
                        <a:pt x="94" y="78"/>
                      </a:cubicBezTo>
                      <a:cubicBezTo>
                        <a:pt x="96" y="80"/>
                        <a:pt x="99" y="82"/>
                        <a:pt x="101" y="84"/>
                      </a:cubicBezTo>
                      <a:cubicBezTo>
                        <a:pt x="102" y="85"/>
                        <a:pt x="101" y="88"/>
                        <a:pt x="102" y="89"/>
                      </a:cubicBezTo>
                      <a:cubicBezTo>
                        <a:pt x="108" y="91"/>
                        <a:pt x="115" y="90"/>
                        <a:pt x="121" y="91"/>
                      </a:cubicBezTo>
                      <a:cubicBezTo>
                        <a:pt x="123" y="91"/>
                        <a:pt x="127" y="91"/>
                        <a:pt x="126" y="92"/>
                      </a:cubicBezTo>
                      <a:cubicBezTo>
                        <a:pt x="121" y="93"/>
                        <a:pt x="117" y="92"/>
                        <a:pt x="112" y="93"/>
                      </a:cubicBezTo>
                      <a:cubicBezTo>
                        <a:pt x="109" y="93"/>
                        <a:pt x="106" y="94"/>
                        <a:pt x="102" y="94"/>
                      </a:cubicBezTo>
                      <a:cubicBezTo>
                        <a:pt x="101" y="94"/>
                        <a:pt x="99" y="93"/>
                        <a:pt x="98" y="92"/>
                      </a:cubicBezTo>
                      <a:cubicBezTo>
                        <a:pt x="95" y="89"/>
                        <a:pt x="93" y="86"/>
                        <a:pt x="90" y="83"/>
                      </a:cubicBezTo>
                      <a:cubicBezTo>
                        <a:pt x="87" y="81"/>
                        <a:pt x="85" y="79"/>
                        <a:pt x="82" y="7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0" name="Freeform 3598"/>
                <p:cNvSpPr>
                  <a:spLocks noChangeAspect="1"/>
                </p:cNvSpPr>
                <p:nvPr/>
              </p:nvSpPr>
              <p:spPr bwMode="auto">
                <a:xfrm>
                  <a:off x="2898775" y="1720850"/>
                  <a:ext cx="20638" cy="23813"/>
                </a:xfrm>
                <a:custGeom>
                  <a:avLst/>
                  <a:gdLst>
                    <a:gd name="T0" fmla="*/ 11 w 11"/>
                    <a:gd name="T1" fmla="*/ 1 h 12"/>
                    <a:gd name="T2" fmla="*/ 1 w 11"/>
                    <a:gd name="T3" fmla="*/ 11 h 12"/>
                    <a:gd name="T4" fmla="*/ 4 w 11"/>
                    <a:gd name="T5" fmla="*/ 15 h 12"/>
                    <a:gd name="T6" fmla="*/ 7 w 11"/>
                    <a:gd name="T7" fmla="*/ 10 h 12"/>
                    <a:gd name="T8" fmla="*/ 12 w 11"/>
                    <a:gd name="T9" fmla="*/ 13 h 12"/>
                    <a:gd name="T10" fmla="*/ 9 w 11"/>
                    <a:gd name="T11" fmla="*/ 8 h 12"/>
                    <a:gd name="T12" fmla="*/ 13 w 11"/>
                    <a:gd name="T13" fmla="*/ 3 h 12"/>
                    <a:gd name="T14" fmla="*/ 11 w 11"/>
                    <a:gd name="T15" fmla="*/ 1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"/>
                    <a:gd name="T25" fmla="*/ 0 h 12"/>
                    <a:gd name="T26" fmla="*/ 11 w 11"/>
                    <a:gd name="T27" fmla="*/ 12 h 1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" h="12">
                      <a:moveTo>
                        <a:pt x="9" y="1"/>
                      </a:moveTo>
                      <a:cubicBezTo>
                        <a:pt x="6" y="3"/>
                        <a:pt x="3" y="6"/>
                        <a:pt x="1" y="9"/>
                      </a:cubicBezTo>
                      <a:cubicBezTo>
                        <a:pt x="0" y="10"/>
                        <a:pt x="2" y="12"/>
                        <a:pt x="3" y="12"/>
                      </a:cubicBezTo>
                      <a:cubicBezTo>
                        <a:pt x="4" y="11"/>
                        <a:pt x="5" y="9"/>
                        <a:pt x="6" y="8"/>
                      </a:cubicBezTo>
                      <a:cubicBezTo>
                        <a:pt x="7" y="8"/>
                        <a:pt x="9" y="11"/>
                        <a:pt x="10" y="10"/>
                      </a:cubicBezTo>
                      <a:cubicBezTo>
                        <a:pt x="11" y="9"/>
                        <a:pt x="8" y="8"/>
                        <a:pt x="8" y="6"/>
                      </a:cubicBezTo>
                      <a:cubicBezTo>
                        <a:pt x="9" y="5"/>
                        <a:pt x="11" y="4"/>
                        <a:pt x="11" y="2"/>
                      </a:cubicBezTo>
                      <a:cubicBezTo>
                        <a:pt x="11" y="1"/>
                        <a:pt x="10" y="0"/>
                        <a:pt x="9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1" name="Freeform 3599"/>
                <p:cNvSpPr>
                  <a:spLocks noChangeAspect="1"/>
                </p:cNvSpPr>
                <p:nvPr/>
              </p:nvSpPr>
              <p:spPr bwMode="auto">
                <a:xfrm>
                  <a:off x="2798763" y="1589088"/>
                  <a:ext cx="25400" cy="14288"/>
                </a:xfrm>
                <a:custGeom>
                  <a:avLst/>
                  <a:gdLst>
                    <a:gd name="T0" fmla="*/ 10 w 13"/>
                    <a:gd name="T1" fmla="*/ 0 h 7"/>
                    <a:gd name="T2" fmla="*/ 15 w 13"/>
                    <a:gd name="T3" fmla="*/ 3 h 7"/>
                    <a:gd name="T4" fmla="*/ 5 w 13"/>
                    <a:gd name="T5" fmla="*/ 6 h 7"/>
                    <a:gd name="T6" fmla="*/ 1 w 13"/>
                    <a:gd name="T7" fmla="*/ 8 h 7"/>
                    <a:gd name="T8" fmla="*/ 4 w 13"/>
                    <a:gd name="T9" fmla="*/ 3 h 7"/>
                    <a:gd name="T10" fmla="*/ 10 w 13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"/>
                    <a:gd name="T19" fmla="*/ 0 h 7"/>
                    <a:gd name="T20" fmla="*/ 13 w 13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" h="7">
                      <a:moveTo>
                        <a:pt x="8" y="0"/>
                      </a:moveTo>
                      <a:cubicBezTo>
                        <a:pt x="10" y="0"/>
                        <a:pt x="13" y="1"/>
                        <a:pt x="12" y="2"/>
                      </a:cubicBezTo>
                      <a:cubicBezTo>
                        <a:pt x="10" y="4"/>
                        <a:pt x="7" y="4"/>
                        <a:pt x="4" y="5"/>
                      </a:cubicBezTo>
                      <a:cubicBezTo>
                        <a:pt x="3" y="5"/>
                        <a:pt x="1" y="7"/>
                        <a:pt x="1" y="6"/>
                      </a:cubicBezTo>
                      <a:cubicBezTo>
                        <a:pt x="0" y="4"/>
                        <a:pt x="2" y="3"/>
                        <a:pt x="3" y="2"/>
                      </a:cubicBezTo>
                      <a:cubicBezTo>
                        <a:pt x="5" y="1"/>
                        <a:pt x="6" y="0"/>
                        <a:pt x="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2" name="Freeform 3600"/>
                <p:cNvSpPr>
                  <a:spLocks noChangeAspect="1"/>
                </p:cNvSpPr>
                <p:nvPr/>
              </p:nvSpPr>
              <p:spPr bwMode="auto">
                <a:xfrm>
                  <a:off x="2633663" y="1512888"/>
                  <a:ext cx="25400" cy="6350"/>
                </a:xfrm>
                <a:custGeom>
                  <a:avLst/>
                  <a:gdLst>
                    <a:gd name="T0" fmla="*/ 12 w 13"/>
                    <a:gd name="T1" fmla="*/ 0 h 3"/>
                    <a:gd name="T2" fmla="*/ 15 w 13"/>
                    <a:gd name="T3" fmla="*/ 3 h 3"/>
                    <a:gd name="T4" fmla="*/ 7 w 13"/>
                    <a:gd name="T5" fmla="*/ 3 h 3"/>
                    <a:gd name="T6" fmla="*/ 1 w 13"/>
                    <a:gd name="T7" fmla="*/ 3 h 3"/>
                    <a:gd name="T8" fmla="*/ 5 w 13"/>
                    <a:gd name="T9" fmla="*/ 0 h 3"/>
                    <a:gd name="T10" fmla="*/ 12 w 13"/>
                    <a:gd name="T11" fmla="*/ 0 h 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"/>
                    <a:gd name="T19" fmla="*/ 0 h 3"/>
                    <a:gd name="T20" fmla="*/ 13 w 13"/>
                    <a:gd name="T21" fmla="*/ 3 h 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" h="3">
                      <a:moveTo>
                        <a:pt x="10" y="0"/>
                      </a:moveTo>
                      <a:cubicBezTo>
                        <a:pt x="11" y="0"/>
                        <a:pt x="13" y="2"/>
                        <a:pt x="12" y="2"/>
                      </a:cubicBezTo>
                      <a:cubicBezTo>
                        <a:pt x="11" y="3"/>
                        <a:pt x="8" y="2"/>
                        <a:pt x="6" y="2"/>
                      </a:cubicBezTo>
                      <a:cubicBezTo>
                        <a:pt x="5" y="2"/>
                        <a:pt x="2" y="3"/>
                        <a:pt x="1" y="2"/>
                      </a:cubicBezTo>
                      <a:cubicBezTo>
                        <a:pt x="0" y="1"/>
                        <a:pt x="3" y="0"/>
                        <a:pt x="4" y="0"/>
                      </a:cubicBezTo>
                      <a:cubicBezTo>
                        <a:pt x="6" y="0"/>
                        <a:pt x="8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3" name="Freeform 3601"/>
                <p:cNvSpPr>
                  <a:spLocks noChangeAspect="1"/>
                </p:cNvSpPr>
                <p:nvPr/>
              </p:nvSpPr>
              <p:spPr bwMode="auto">
                <a:xfrm>
                  <a:off x="3068638" y="1368425"/>
                  <a:ext cx="1228725" cy="1014413"/>
                </a:xfrm>
                <a:custGeom>
                  <a:avLst/>
                  <a:gdLst>
                    <a:gd name="T0" fmla="*/ 702 w 645"/>
                    <a:gd name="T1" fmla="*/ 88 h 532"/>
                    <a:gd name="T2" fmla="*/ 726 w 645"/>
                    <a:gd name="T3" fmla="*/ 98 h 532"/>
                    <a:gd name="T4" fmla="*/ 685 w 645"/>
                    <a:gd name="T5" fmla="*/ 112 h 532"/>
                    <a:gd name="T6" fmla="*/ 683 w 645"/>
                    <a:gd name="T7" fmla="*/ 136 h 532"/>
                    <a:gd name="T8" fmla="*/ 661 w 645"/>
                    <a:gd name="T9" fmla="*/ 174 h 532"/>
                    <a:gd name="T10" fmla="*/ 684 w 645"/>
                    <a:gd name="T11" fmla="*/ 193 h 532"/>
                    <a:gd name="T12" fmla="*/ 665 w 645"/>
                    <a:gd name="T13" fmla="*/ 207 h 532"/>
                    <a:gd name="T14" fmla="*/ 671 w 645"/>
                    <a:gd name="T15" fmla="*/ 223 h 532"/>
                    <a:gd name="T16" fmla="*/ 674 w 645"/>
                    <a:gd name="T17" fmla="*/ 251 h 532"/>
                    <a:gd name="T18" fmla="*/ 646 w 645"/>
                    <a:gd name="T19" fmla="*/ 256 h 532"/>
                    <a:gd name="T20" fmla="*/ 678 w 645"/>
                    <a:gd name="T21" fmla="*/ 274 h 532"/>
                    <a:gd name="T22" fmla="*/ 641 w 645"/>
                    <a:gd name="T23" fmla="*/ 291 h 532"/>
                    <a:gd name="T24" fmla="*/ 637 w 645"/>
                    <a:gd name="T25" fmla="*/ 303 h 532"/>
                    <a:gd name="T26" fmla="*/ 598 w 645"/>
                    <a:gd name="T27" fmla="*/ 297 h 532"/>
                    <a:gd name="T28" fmla="*/ 594 w 645"/>
                    <a:gd name="T29" fmla="*/ 310 h 532"/>
                    <a:gd name="T30" fmla="*/ 599 w 645"/>
                    <a:gd name="T31" fmla="*/ 324 h 532"/>
                    <a:gd name="T32" fmla="*/ 629 w 645"/>
                    <a:gd name="T33" fmla="*/ 340 h 532"/>
                    <a:gd name="T34" fmla="*/ 640 w 645"/>
                    <a:gd name="T35" fmla="*/ 362 h 532"/>
                    <a:gd name="T36" fmla="*/ 622 w 645"/>
                    <a:gd name="T37" fmla="*/ 376 h 532"/>
                    <a:gd name="T38" fmla="*/ 554 w 645"/>
                    <a:gd name="T39" fmla="*/ 336 h 532"/>
                    <a:gd name="T40" fmla="*/ 584 w 645"/>
                    <a:gd name="T41" fmla="*/ 359 h 532"/>
                    <a:gd name="T42" fmla="*/ 540 w 645"/>
                    <a:gd name="T43" fmla="*/ 380 h 532"/>
                    <a:gd name="T44" fmla="*/ 580 w 645"/>
                    <a:gd name="T45" fmla="*/ 383 h 532"/>
                    <a:gd name="T46" fmla="*/ 598 w 645"/>
                    <a:gd name="T47" fmla="*/ 405 h 532"/>
                    <a:gd name="T48" fmla="*/ 487 w 645"/>
                    <a:gd name="T49" fmla="*/ 429 h 532"/>
                    <a:gd name="T50" fmla="*/ 434 w 645"/>
                    <a:gd name="T51" fmla="*/ 492 h 532"/>
                    <a:gd name="T52" fmla="*/ 406 w 645"/>
                    <a:gd name="T53" fmla="*/ 500 h 532"/>
                    <a:gd name="T54" fmla="*/ 377 w 645"/>
                    <a:gd name="T55" fmla="*/ 531 h 532"/>
                    <a:gd name="T56" fmla="*/ 344 w 645"/>
                    <a:gd name="T57" fmla="*/ 590 h 532"/>
                    <a:gd name="T58" fmla="*/ 299 w 645"/>
                    <a:gd name="T59" fmla="*/ 614 h 532"/>
                    <a:gd name="T60" fmla="*/ 238 w 645"/>
                    <a:gd name="T61" fmla="*/ 565 h 532"/>
                    <a:gd name="T62" fmla="*/ 210 w 645"/>
                    <a:gd name="T63" fmla="*/ 494 h 532"/>
                    <a:gd name="T64" fmla="*/ 208 w 645"/>
                    <a:gd name="T65" fmla="*/ 437 h 532"/>
                    <a:gd name="T66" fmla="*/ 253 w 645"/>
                    <a:gd name="T67" fmla="*/ 392 h 532"/>
                    <a:gd name="T68" fmla="*/ 222 w 645"/>
                    <a:gd name="T69" fmla="*/ 370 h 532"/>
                    <a:gd name="T70" fmla="*/ 217 w 645"/>
                    <a:gd name="T71" fmla="*/ 352 h 532"/>
                    <a:gd name="T72" fmla="*/ 193 w 645"/>
                    <a:gd name="T73" fmla="*/ 270 h 532"/>
                    <a:gd name="T74" fmla="*/ 85 w 645"/>
                    <a:gd name="T75" fmla="*/ 221 h 532"/>
                    <a:gd name="T76" fmla="*/ 50 w 645"/>
                    <a:gd name="T77" fmla="*/ 211 h 532"/>
                    <a:gd name="T78" fmla="*/ 34 w 645"/>
                    <a:gd name="T79" fmla="*/ 195 h 532"/>
                    <a:gd name="T80" fmla="*/ 65 w 645"/>
                    <a:gd name="T81" fmla="*/ 181 h 532"/>
                    <a:gd name="T82" fmla="*/ 37 w 645"/>
                    <a:gd name="T83" fmla="*/ 148 h 532"/>
                    <a:gd name="T84" fmla="*/ 122 w 645"/>
                    <a:gd name="T85" fmla="*/ 106 h 532"/>
                    <a:gd name="T86" fmla="*/ 132 w 645"/>
                    <a:gd name="T87" fmla="*/ 79 h 532"/>
                    <a:gd name="T88" fmla="*/ 254 w 645"/>
                    <a:gd name="T89" fmla="*/ 43 h 532"/>
                    <a:gd name="T90" fmla="*/ 300 w 645"/>
                    <a:gd name="T91" fmla="*/ 55 h 532"/>
                    <a:gd name="T92" fmla="*/ 362 w 645"/>
                    <a:gd name="T93" fmla="*/ 61 h 532"/>
                    <a:gd name="T94" fmla="*/ 388 w 645"/>
                    <a:gd name="T95" fmla="*/ 32 h 532"/>
                    <a:gd name="T96" fmla="*/ 407 w 645"/>
                    <a:gd name="T97" fmla="*/ 20 h 532"/>
                    <a:gd name="T98" fmla="*/ 458 w 645"/>
                    <a:gd name="T99" fmla="*/ 11 h 532"/>
                    <a:gd name="T100" fmla="*/ 592 w 645"/>
                    <a:gd name="T101" fmla="*/ 7 h 532"/>
                    <a:gd name="T102" fmla="*/ 522 w 645"/>
                    <a:gd name="T103" fmla="*/ 25 h 532"/>
                    <a:gd name="T104" fmla="*/ 655 w 645"/>
                    <a:gd name="T105" fmla="*/ 30 h 532"/>
                    <a:gd name="T106" fmla="*/ 508 w 645"/>
                    <a:gd name="T107" fmla="*/ 55 h 532"/>
                    <a:gd name="T108" fmla="*/ 622 w 645"/>
                    <a:gd name="T109" fmla="*/ 52 h 532"/>
                    <a:gd name="T110" fmla="*/ 634 w 645"/>
                    <a:gd name="T111" fmla="*/ 85 h 532"/>
                    <a:gd name="T112" fmla="*/ 701 w 645"/>
                    <a:gd name="T113" fmla="*/ 66 h 53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645"/>
                    <a:gd name="T172" fmla="*/ 0 h 532"/>
                    <a:gd name="T173" fmla="*/ 645 w 645"/>
                    <a:gd name="T174" fmla="*/ 532 h 53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645" h="532">
                      <a:moveTo>
                        <a:pt x="645" y="54"/>
                      </a:moveTo>
                      <a:cubicBezTo>
                        <a:pt x="638" y="61"/>
                        <a:pt x="627" y="60"/>
                        <a:pt x="618" y="65"/>
                      </a:cubicBezTo>
                      <a:cubicBezTo>
                        <a:pt x="616" y="66"/>
                        <a:pt x="619" y="70"/>
                        <a:pt x="616" y="70"/>
                      </a:cubicBezTo>
                      <a:cubicBezTo>
                        <a:pt x="610" y="72"/>
                        <a:pt x="605" y="74"/>
                        <a:pt x="601" y="75"/>
                      </a:cubicBezTo>
                      <a:cubicBezTo>
                        <a:pt x="596" y="76"/>
                        <a:pt x="590" y="73"/>
                        <a:pt x="585" y="73"/>
                      </a:cubicBezTo>
                      <a:cubicBezTo>
                        <a:pt x="579" y="80"/>
                        <a:pt x="567" y="73"/>
                        <a:pt x="558" y="76"/>
                      </a:cubicBezTo>
                      <a:cubicBezTo>
                        <a:pt x="556" y="76"/>
                        <a:pt x="556" y="80"/>
                        <a:pt x="558" y="80"/>
                      </a:cubicBezTo>
                      <a:cubicBezTo>
                        <a:pt x="563" y="78"/>
                        <a:pt x="569" y="81"/>
                        <a:pt x="574" y="80"/>
                      </a:cubicBezTo>
                      <a:cubicBezTo>
                        <a:pt x="579" y="80"/>
                        <a:pt x="583" y="78"/>
                        <a:pt x="588" y="78"/>
                      </a:cubicBezTo>
                      <a:cubicBezTo>
                        <a:pt x="594" y="78"/>
                        <a:pt x="601" y="79"/>
                        <a:pt x="605" y="82"/>
                      </a:cubicBezTo>
                      <a:cubicBezTo>
                        <a:pt x="601" y="86"/>
                        <a:pt x="594" y="87"/>
                        <a:pt x="589" y="88"/>
                      </a:cubicBezTo>
                      <a:cubicBezTo>
                        <a:pt x="584" y="89"/>
                        <a:pt x="579" y="88"/>
                        <a:pt x="574" y="88"/>
                      </a:cubicBezTo>
                      <a:cubicBezTo>
                        <a:pt x="571" y="88"/>
                        <a:pt x="566" y="86"/>
                        <a:pt x="563" y="88"/>
                      </a:cubicBezTo>
                      <a:cubicBezTo>
                        <a:pt x="560" y="90"/>
                        <a:pt x="555" y="95"/>
                        <a:pt x="558" y="97"/>
                      </a:cubicBezTo>
                      <a:cubicBezTo>
                        <a:pt x="562" y="99"/>
                        <a:pt x="566" y="93"/>
                        <a:pt x="571" y="93"/>
                      </a:cubicBezTo>
                      <a:cubicBezTo>
                        <a:pt x="576" y="92"/>
                        <a:pt x="583" y="89"/>
                        <a:pt x="586" y="92"/>
                      </a:cubicBezTo>
                      <a:cubicBezTo>
                        <a:pt x="589" y="94"/>
                        <a:pt x="583" y="99"/>
                        <a:pt x="580" y="100"/>
                      </a:cubicBezTo>
                      <a:cubicBezTo>
                        <a:pt x="578" y="101"/>
                        <a:pt x="574" y="98"/>
                        <a:pt x="571" y="99"/>
                      </a:cubicBezTo>
                      <a:cubicBezTo>
                        <a:pt x="568" y="101"/>
                        <a:pt x="566" y="105"/>
                        <a:pt x="565" y="109"/>
                      </a:cubicBezTo>
                      <a:cubicBezTo>
                        <a:pt x="565" y="111"/>
                        <a:pt x="570" y="111"/>
                        <a:pt x="569" y="113"/>
                      </a:cubicBezTo>
                      <a:cubicBezTo>
                        <a:pt x="567" y="117"/>
                        <a:pt x="564" y="120"/>
                        <a:pt x="560" y="122"/>
                      </a:cubicBezTo>
                      <a:cubicBezTo>
                        <a:pt x="558" y="123"/>
                        <a:pt x="554" y="119"/>
                        <a:pt x="553" y="121"/>
                      </a:cubicBezTo>
                      <a:cubicBezTo>
                        <a:pt x="550" y="126"/>
                        <a:pt x="549" y="132"/>
                        <a:pt x="547" y="137"/>
                      </a:cubicBezTo>
                      <a:cubicBezTo>
                        <a:pt x="546" y="141"/>
                        <a:pt x="542" y="144"/>
                        <a:pt x="542" y="148"/>
                      </a:cubicBezTo>
                      <a:cubicBezTo>
                        <a:pt x="542" y="151"/>
                        <a:pt x="548" y="145"/>
                        <a:pt x="551" y="145"/>
                      </a:cubicBezTo>
                      <a:cubicBezTo>
                        <a:pt x="557" y="145"/>
                        <a:pt x="562" y="147"/>
                        <a:pt x="568" y="150"/>
                      </a:cubicBezTo>
                      <a:cubicBezTo>
                        <a:pt x="569" y="151"/>
                        <a:pt x="570" y="154"/>
                        <a:pt x="568" y="154"/>
                      </a:cubicBezTo>
                      <a:cubicBezTo>
                        <a:pt x="563" y="154"/>
                        <a:pt x="558" y="149"/>
                        <a:pt x="553" y="150"/>
                      </a:cubicBezTo>
                      <a:cubicBezTo>
                        <a:pt x="551" y="150"/>
                        <a:pt x="552" y="155"/>
                        <a:pt x="554" y="156"/>
                      </a:cubicBezTo>
                      <a:cubicBezTo>
                        <a:pt x="559" y="159"/>
                        <a:pt x="564" y="160"/>
                        <a:pt x="570" y="161"/>
                      </a:cubicBezTo>
                      <a:cubicBezTo>
                        <a:pt x="572" y="162"/>
                        <a:pt x="574" y="158"/>
                        <a:pt x="576" y="160"/>
                      </a:cubicBezTo>
                      <a:cubicBezTo>
                        <a:pt x="578" y="163"/>
                        <a:pt x="580" y="170"/>
                        <a:pt x="577" y="171"/>
                      </a:cubicBezTo>
                      <a:cubicBezTo>
                        <a:pt x="570" y="172"/>
                        <a:pt x="564" y="170"/>
                        <a:pt x="557" y="169"/>
                      </a:cubicBezTo>
                      <a:cubicBezTo>
                        <a:pt x="553" y="169"/>
                        <a:pt x="542" y="167"/>
                        <a:pt x="539" y="168"/>
                      </a:cubicBezTo>
                      <a:cubicBezTo>
                        <a:pt x="537" y="169"/>
                        <a:pt x="551" y="170"/>
                        <a:pt x="554" y="172"/>
                      </a:cubicBezTo>
                      <a:cubicBezTo>
                        <a:pt x="555" y="173"/>
                        <a:pt x="545" y="174"/>
                        <a:pt x="542" y="175"/>
                      </a:cubicBezTo>
                      <a:cubicBezTo>
                        <a:pt x="539" y="175"/>
                        <a:pt x="540" y="172"/>
                        <a:pt x="537" y="172"/>
                      </a:cubicBezTo>
                      <a:cubicBezTo>
                        <a:pt x="534" y="172"/>
                        <a:pt x="530" y="173"/>
                        <a:pt x="531" y="175"/>
                      </a:cubicBezTo>
                      <a:cubicBezTo>
                        <a:pt x="532" y="179"/>
                        <a:pt x="541" y="180"/>
                        <a:pt x="541" y="184"/>
                      </a:cubicBezTo>
                      <a:cubicBezTo>
                        <a:pt x="547" y="186"/>
                        <a:pt x="554" y="184"/>
                        <a:pt x="559" y="186"/>
                      </a:cubicBezTo>
                      <a:cubicBezTo>
                        <a:pt x="561" y="187"/>
                        <a:pt x="559" y="190"/>
                        <a:pt x="557" y="191"/>
                      </a:cubicBezTo>
                      <a:cubicBezTo>
                        <a:pt x="551" y="191"/>
                        <a:pt x="546" y="189"/>
                        <a:pt x="540" y="190"/>
                      </a:cubicBezTo>
                      <a:cubicBezTo>
                        <a:pt x="539" y="191"/>
                        <a:pt x="539" y="193"/>
                        <a:pt x="540" y="194"/>
                      </a:cubicBezTo>
                      <a:cubicBezTo>
                        <a:pt x="546" y="196"/>
                        <a:pt x="556" y="192"/>
                        <a:pt x="561" y="196"/>
                      </a:cubicBezTo>
                      <a:cubicBezTo>
                        <a:pt x="564" y="198"/>
                        <a:pt x="564" y="206"/>
                        <a:pt x="562" y="209"/>
                      </a:cubicBezTo>
                      <a:cubicBezTo>
                        <a:pt x="559" y="212"/>
                        <a:pt x="555" y="207"/>
                        <a:pt x="551" y="205"/>
                      </a:cubicBezTo>
                      <a:cubicBezTo>
                        <a:pt x="546" y="203"/>
                        <a:pt x="542" y="199"/>
                        <a:pt x="536" y="198"/>
                      </a:cubicBezTo>
                      <a:cubicBezTo>
                        <a:pt x="534" y="198"/>
                        <a:pt x="531" y="201"/>
                        <a:pt x="532" y="202"/>
                      </a:cubicBezTo>
                      <a:cubicBezTo>
                        <a:pt x="537" y="206"/>
                        <a:pt x="547" y="204"/>
                        <a:pt x="550" y="210"/>
                      </a:cubicBezTo>
                      <a:cubicBezTo>
                        <a:pt x="552" y="214"/>
                        <a:pt x="539" y="209"/>
                        <a:pt x="538" y="213"/>
                      </a:cubicBezTo>
                      <a:cubicBezTo>
                        <a:pt x="537" y="217"/>
                        <a:pt x="546" y="211"/>
                        <a:pt x="549" y="213"/>
                      </a:cubicBezTo>
                      <a:cubicBezTo>
                        <a:pt x="551" y="214"/>
                        <a:pt x="549" y="217"/>
                        <a:pt x="549" y="219"/>
                      </a:cubicBezTo>
                      <a:cubicBezTo>
                        <a:pt x="548" y="220"/>
                        <a:pt x="545" y="222"/>
                        <a:pt x="546" y="222"/>
                      </a:cubicBezTo>
                      <a:cubicBezTo>
                        <a:pt x="551" y="224"/>
                        <a:pt x="557" y="222"/>
                        <a:pt x="562" y="224"/>
                      </a:cubicBezTo>
                      <a:cubicBezTo>
                        <a:pt x="563" y="224"/>
                        <a:pt x="565" y="227"/>
                        <a:pt x="565" y="228"/>
                      </a:cubicBezTo>
                      <a:cubicBezTo>
                        <a:pt x="564" y="230"/>
                        <a:pt x="561" y="231"/>
                        <a:pt x="559" y="231"/>
                      </a:cubicBezTo>
                      <a:cubicBezTo>
                        <a:pt x="554" y="230"/>
                        <a:pt x="550" y="227"/>
                        <a:pt x="546" y="226"/>
                      </a:cubicBezTo>
                      <a:cubicBezTo>
                        <a:pt x="543" y="225"/>
                        <a:pt x="539" y="226"/>
                        <a:pt x="536" y="225"/>
                      </a:cubicBezTo>
                      <a:cubicBezTo>
                        <a:pt x="534" y="225"/>
                        <a:pt x="533" y="228"/>
                        <a:pt x="533" y="230"/>
                      </a:cubicBezTo>
                      <a:cubicBezTo>
                        <a:pt x="532" y="234"/>
                        <a:pt x="531" y="239"/>
                        <a:pt x="534" y="242"/>
                      </a:cubicBezTo>
                      <a:cubicBezTo>
                        <a:pt x="536" y="244"/>
                        <a:pt x="534" y="235"/>
                        <a:pt x="537" y="235"/>
                      </a:cubicBezTo>
                      <a:cubicBezTo>
                        <a:pt x="542" y="235"/>
                        <a:pt x="544" y="239"/>
                        <a:pt x="551" y="240"/>
                      </a:cubicBezTo>
                      <a:cubicBezTo>
                        <a:pt x="552" y="242"/>
                        <a:pt x="549" y="246"/>
                        <a:pt x="549" y="248"/>
                      </a:cubicBezTo>
                      <a:cubicBezTo>
                        <a:pt x="545" y="250"/>
                        <a:pt x="541" y="248"/>
                        <a:pt x="537" y="249"/>
                      </a:cubicBezTo>
                      <a:cubicBezTo>
                        <a:pt x="535" y="250"/>
                        <a:pt x="533" y="253"/>
                        <a:pt x="531" y="252"/>
                      </a:cubicBezTo>
                      <a:cubicBezTo>
                        <a:pt x="524" y="252"/>
                        <a:pt x="516" y="249"/>
                        <a:pt x="510" y="246"/>
                      </a:cubicBezTo>
                      <a:cubicBezTo>
                        <a:pt x="508" y="245"/>
                        <a:pt x="510" y="241"/>
                        <a:pt x="507" y="241"/>
                      </a:cubicBezTo>
                      <a:cubicBezTo>
                        <a:pt x="505" y="241"/>
                        <a:pt x="505" y="247"/>
                        <a:pt x="503" y="246"/>
                      </a:cubicBezTo>
                      <a:cubicBezTo>
                        <a:pt x="499" y="246"/>
                        <a:pt x="498" y="238"/>
                        <a:pt x="494" y="238"/>
                      </a:cubicBezTo>
                      <a:cubicBezTo>
                        <a:pt x="492" y="241"/>
                        <a:pt x="497" y="244"/>
                        <a:pt x="498" y="247"/>
                      </a:cubicBezTo>
                      <a:cubicBezTo>
                        <a:pt x="498" y="248"/>
                        <a:pt x="493" y="250"/>
                        <a:pt x="490" y="253"/>
                      </a:cubicBezTo>
                      <a:cubicBezTo>
                        <a:pt x="485" y="256"/>
                        <a:pt x="478" y="246"/>
                        <a:pt x="473" y="249"/>
                      </a:cubicBezTo>
                      <a:cubicBezTo>
                        <a:pt x="470" y="251"/>
                        <a:pt x="478" y="252"/>
                        <a:pt x="484" y="254"/>
                      </a:cubicBezTo>
                      <a:cubicBezTo>
                        <a:pt x="480" y="255"/>
                        <a:pt x="474" y="253"/>
                        <a:pt x="472" y="256"/>
                      </a:cubicBezTo>
                      <a:cubicBezTo>
                        <a:pt x="478" y="257"/>
                        <a:pt x="490" y="256"/>
                        <a:pt x="495" y="258"/>
                      </a:cubicBezTo>
                      <a:cubicBezTo>
                        <a:pt x="497" y="258"/>
                        <a:pt x="495" y="260"/>
                        <a:pt x="494" y="261"/>
                      </a:cubicBezTo>
                      <a:cubicBezTo>
                        <a:pt x="488" y="262"/>
                        <a:pt x="478" y="259"/>
                        <a:pt x="472" y="261"/>
                      </a:cubicBezTo>
                      <a:cubicBezTo>
                        <a:pt x="474" y="264"/>
                        <a:pt x="478" y="263"/>
                        <a:pt x="480" y="264"/>
                      </a:cubicBezTo>
                      <a:cubicBezTo>
                        <a:pt x="483" y="264"/>
                        <a:pt x="480" y="268"/>
                        <a:pt x="491" y="264"/>
                      </a:cubicBezTo>
                      <a:cubicBezTo>
                        <a:pt x="495" y="265"/>
                        <a:pt x="501" y="266"/>
                        <a:pt x="499" y="270"/>
                      </a:cubicBezTo>
                      <a:cubicBezTo>
                        <a:pt x="496" y="274"/>
                        <a:pt x="489" y="270"/>
                        <a:pt x="484" y="271"/>
                      </a:cubicBezTo>
                      <a:cubicBezTo>
                        <a:pt x="483" y="274"/>
                        <a:pt x="490" y="272"/>
                        <a:pt x="491" y="274"/>
                      </a:cubicBezTo>
                      <a:cubicBezTo>
                        <a:pt x="492" y="275"/>
                        <a:pt x="488" y="278"/>
                        <a:pt x="490" y="278"/>
                      </a:cubicBezTo>
                      <a:cubicBezTo>
                        <a:pt x="493" y="279"/>
                        <a:pt x="496" y="273"/>
                        <a:pt x="498" y="273"/>
                      </a:cubicBezTo>
                      <a:cubicBezTo>
                        <a:pt x="508" y="275"/>
                        <a:pt x="516" y="278"/>
                        <a:pt x="524" y="283"/>
                      </a:cubicBezTo>
                      <a:cubicBezTo>
                        <a:pt x="526" y="284"/>
                        <a:pt x="519" y="286"/>
                        <a:pt x="518" y="289"/>
                      </a:cubicBezTo>
                      <a:cubicBezTo>
                        <a:pt x="519" y="292"/>
                        <a:pt x="529" y="286"/>
                        <a:pt x="530" y="288"/>
                      </a:cubicBezTo>
                      <a:cubicBezTo>
                        <a:pt x="532" y="291"/>
                        <a:pt x="523" y="296"/>
                        <a:pt x="525" y="299"/>
                      </a:cubicBezTo>
                      <a:cubicBezTo>
                        <a:pt x="527" y="301"/>
                        <a:pt x="530" y="294"/>
                        <a:pt x="533" y="295"/>
                      </a:cubicBezTo>
                      <a:cubicBezTo>
                        <a:pt x="535" y="295"/>
                        <a:pt x="534" y="299"/>
                        <a:pt x="533" y="301"/>
                      </a:cubicBezTo>
                      <a:cubicBezTo>
                        <a:pt x="532" y="302"/>
                        <a:pt x="527" y="299"/>
                        <a:pt x="528" y="301"/>
                      </a:cubicBezTo>
                      <a:cubicBezTo>
                        <a:pt x="528" y="305"/>
                        <a:pt x="535" y="307"/>
                        <a:pt x="534" y="311"/>
                      </a:cubicBezTo>
                      <a:cubicBezTo>
                        <a:pt x="534" y="313"/>
                        <a:pt x="529" y="314"/>
                        <a:pt x="526" y="313"/>
                      </a:cubicBezTo>
                      <a:cubicBezTo>
                        <a:pt x="523" y="312"/>
                        <a:pt x="525" y="305"/>
                        <a:pt x="522" y="305"/>
                      </a:cubicBezTo>
                      <a:cubicBezTo>
                        <a:pt x="519" y="305"/>
                        <a:pt x="521" y="312"/>
                        <a:pt x="518" y="313"/>
                      </a:cubicBezTo>
                      <a:cubicBezTo>
                        <a:pt x="514" y="314"/>
                        <a:pt x="509" y="312"/>
                        <a:pt x="506" y="309"/>
                      </a:cubicBezTo>
                      <a:cubicBezTo>
                        <a:pt x="502" y="305"/>
                        <a:pt x="503" y="298"/>
                        <a:pt x="499" y="294"/>
                      </a:cubicBezTo>
                      <a:cubicBezTo>
                        <a:pt x="497" y="292"/>
                        <a:pt x="494" y="294"/>
                        <a:pt x="491" y="293"/>
                      </a:cubicBezTo>
                      <a:cubicBezTo>
                        <a:pt x="486" y="292"/>
                        <a:pt x="479" y="289"/>
                        <a:pt x="474" y="287"/>
                      </a:cubicBezTo>
                      <a:cubicBezTo>
                        <a:pt x="470" y="285"/>
                        <a:pt x="467" y="280"/>
                        <a:pt x="462" y="280"/>
                      </a:cubicBezTo>
                      <a:cubicBezTo>
                        <a:pt x="460" y="280"/>
                        <a:pt x="466" y="285"/>
                        <a:pt x="465" y="286"/>
                      </a:cubicBezTo>
                      <a:cubicBezTo>
                        <a:pt x="464" y="288"/>
                        <a:pt x="460" y="288"/>
                        <a:pt x="461" y="289"/>
                      </a:cubicBezTo>
                      <a:cubicBezTo>
                        <a:pt x="464" y="291"/>
                        <a:pt x="468" y="292"/>
                        <a:pt x="472" y="293"/>
                      </a:cubicBezTo>
                      <a:cubicBezTo>
                        <a:pt x="477" y="294"/>
                        <a:pt x="481" y="293"/>
                        <a:pt x="485" y="294"/>
                      </a:cubicBezTo>
                      <a:cubicBezTo>
                        <a:pt x="487" y="295"/>
                        <a:pt x="488" y="298"/>
                        <a:pt x="487" y="299"/>
                      </a:cubicBezTo>
                      <a:cubicBezTo>
                        <a:pt x="482" y="301"/>
                        <a:pt x="474" y="303"/>
                        <a:pt x="469" y="303"/>
                      </a:cubicBezTo>
                      <a:cubicBezTo>
                        <a:pt x="467" y="303"/>
                        <a:pt x="468" y="299"/>
                        <a:pt x="466" y="299"/>
                      </a:cubicBezTo>
                      <a:cubicBezTo>
                        <a:pt x="463" y="300"/>
                        <a:pt x="459" y="302"/>
                        <a:pt x="458" y="305"/>
                      </a:cubicBezTo>
                      <a:cubicBezTo>
                        <a:pt x="464" y="306"/>
                        <a:pt x="461" y="309"/>
                        <a:pt x="460" y="311"/>
                      </a:cubicBezTo>
                      <a:cubicBezTo>
                        <a:pt x="458" y="314"/>
                        <a:pt x="447" y="314"/>
                        <a:pt x="450" y="316"/>
                      </a:cubicBezTo>
                      <a:cubicBezTo>
                        <a:pt x="455" y="316"/>
                        <a:pt x="462" y="316"/>
                        <a:pt x="468" y="316"/>
                      </a:cubicBezTo>
                      <a:cubicBezTo>
                        <a:pt x="469" y="316"/>
                        <a:pt x="479" y="316"/>
                        <a:pt x="478" y="317"/>
                      </a:cubicBezTo>
                      <a:cubicBezTo>
                        <a:pt x="474" y="319"/>
                        <a:pt x="458" y="318"/>
                        <a:pt x="456" y="323"/>
                      </a:cubicBezTo>
                      <a:cubicBezTo>
                        <a:pt x="460" y="324"/>
                        <a:pt x="466" y="324"/>
                        <a:pt x="468" y="325"/>
                      </a:cubicBezTo>
                      <a:cubicBezTo>
                        <a:pt x="471" y="321"/>
                        <a:pt x="478" y="320"/>
                        <a:pt x="483" y="319"/>
                      </a:cubicBezTo>
                      <a:cubicBezTo>
                        <a:pt x="488" y="318"/>
                        <a:pt x="493" y="318"/>
                        <a:pt x="497" y="318"/>
                      </a:cubicBezTo>
                      <a:cubicBezTo>
                        <a:pt x="505" y="319"/>
                        <a:pt x="513" y="321"/>
                        <a:pt x="521" y="322"/>
                      </a:cubicBezTo>
                      <a:cubicBezTo>
                        <a:pt x="523" y="323"/>
                        <a:pt x="529" y="320"/>
                        <a:pt x="527" y="323"/>
                      </a:cubicBezTo>
                      <a:cubicBezTo>
                        <a:pt x="521" y="328"/>
                        <a:pt x="515" y="327"/>
                        <a:pt x="508" y="330"/>
                      </a:cubicBezTo>
                      <a:cubicBezTo>
                        <a:pt x="508" y="335"/>
                        <a:pt x="501" y="334"/>
                        <a:pt x="498" y="337"/>
                      </a:cubicBezTo>
                      <a:cubicBezTo>
                        <a:pt x="493" y="342"/>
                        <a:pt x="488" y="348"/>
                        <a:pt x="481" y="351"/>
                      </a:cubicBezTo>
                      <a:cubicBezTo>
                        <a:pt x="472" y="355"/>
                        <a:pt x="461" y="355"/>
                        <a:pt x="451" y="357"/>
                      </a:cubicBezTo>
                      <a:cubicBezTo>
                        <a:pt x="444" y="359"/>
                        <a:pt x="437" y="362"/>
                        <a:pt x="430" y="363"/>
                      </a:cubicBezTo>
                      <a:cubicBezTo>
                        <a:pt x="426" y="364"/>
                        <a:pt x="422" y="364"/>
                        <a:pt x="418" y="363"/>
                      </a:cubicBezTo>
                      <a:cubicBezTo>
                        <a:pt x="414" y="362"/>
                        <a:pt x="410" y="356"/>
                        <a:pt x="406" y="357"/>
                      </a:cubicBezTo>
                      <a:cubicBezTo>
                        <a:pt x="403" y="358"/>
                        <a:pt x="413" y="363"/>
                        <a:pt x="411" y="366"/>
                      </a:cubicBezTo>
                      <a:cubicBezTo>
                        <a:pt x="409" y="370"/>
                        <a:pt x="400" y="369"/>
                        <a:pt x="397" y="373"/>
                      </a:cubicBezTo>
                      <a:cubicBezTo>
                        <a:pt x="391" y="379"/>
                        <a:pt x="391" y="389"/>
                        <a:pt x="386" y="395"/>
                      </a:cubicBezTo>
                      <a:cubicBezTo>
                        <a:pt x="382" y="400"/>
                        <a:pt x="375" y="400"/>
                        <a:pt x="370" y="403"/>
                      </a:cubicBezTo>
                      <a:cubicBezTo>
                        <a:pt x="367" y="405"/>
                        <a:pt x="366" y="411"/>
                        <a:pt x="362" y="410"/>
                      </a:cubicBezTo>
                      <a:cubicBezTo>
                        <a:pt x="358" y="409"/>
                        <a:pt x="348" y="413"/>
                        <a:pt x="344" y="410"/>
                      </a:cubicBezTo>
                      <a:cubicBezTo>
                        <a:pt x="342" y="408"/>
                        <a:pt x="354" y="404"/>
                        <a:pt x="352" y="402"/>
                      </a:cubicBezTo>
                      <a:cubicBezTo>
                        <a:pt x="349" y="399"/>
                        <a:pt x="344" y="400"/>
                        <a:pt x="341" y="402"/>
                      </a:cubicBezTo>
                      <a:cubicBezTo>
                        <a:pt x="338" y="404"/>
                        <a:pt x="339" y="408"/>
                        <a:pt x="338" y="411"/>
                      </a:cubicBezTo>
                      <a:cubicBezTo>
                        <a:pt x="338" y="413"/>
                        <a:pt x="339" y="415"/>
                        <a:pt x="338" y="416"/>
                      </a:cubicBezTo>
                      <a:cubicBezTo>
                        <a:pt x="335" y="417"/>
                        <a:pt x="330" y="415"/>
                        <a:pt x="327" y="416"/>
                      </a:cubicBezTo>
                      <a:cubicBezTo>
                        <a:pt x="323" y="416"/>
                        <a:pt x="318" y="416"/>
                        <a:pt x="316" y="419"/>
                      </a:cubicBezTo>
                      <a:cubicBezTo>
                        <a:pt x="315" y="421"/>
                        <a:pt x="321" y="424"/>
                        <a:pt x="319" y="425"/>
                      </a:cubicBezTo>
                      <a:cubicBezTo>
                        <a:pt x="316" y="428"/>
                        <a:pt x="308" y="423"/>
                        <a:pt x="307" y="427"/>
                      </a:cubicBezTo>
                      <a:cubicBezTo>
                        <a:pt x="305" y="432"/>
                        <a:pt x="316" y="437"/>
                        <a:pt x="314" y="442"/>
                      </a:cubicBezTo>
                      <a:cubicBezTo>
                        <a:pt x="313" y="446"/>
                        <a:pt x="303" y="438"/>
                        <a:pt x="302" y="442"/>
                      </a:cubicBezTo>
                      <a:cubicBezTo>
                        <a:pt x="300" y="447"/>
                        <a:pt x="310" y="450"/>
                        <a:pt x="309" y="456"/>
                      </a:cubicBezTo>
                      <a:cubicBezTo>
                        <a:pt x="309" y="460"/>
                        <a:pt x="302" y="459"/>
                        <a:pt x="299" y="462"/>
                      </a:cubicBezTo>
                      <a:cubicBezTo>
                        <a:pt x="295" y="466"/>
                        <a:pt x="292" y="470"/>
                        <a:pt x="290" y="474"/>
                      </a:cubicBezTo>
                      <a:cubicBezTo>
                        <a:pt x="288" y="480"/>
                        <a:pt x="289" y="486"/>
                        <a:pt x="287" y="491"/>
                      </a:cubicBezTo>
                      <a:cubicBezTo>
                        <a:pt x="285" y="496"/>
                        <a:pt x="280" y="499"/>
                        <a:pt x="278" y="503"/>
                      </a:cubicBezTo>
                      <a:cubicBezTo>
                        <a:pt x="276" y="507"/>
                        <a:pt x="275" y="512"/>
                        <a:pt x="274" y="517"/>
                      </a:cubicBezTo>
                      <a:cubicBezTo>
                        <a:pt x="273" y="521"/>
                        <a:pt x="275" y="527"/>
                        <a:pt x="271" y="530"/>
                      </a:cubicBezTo>
                      <a:cubicBezTo>
                        <a:pt x="266" y="532"/>
                        <a:pt x="259" y="531"/>
                        <a:pt x="254" y="527"/>
                      </a:cubicBezTo>
                      <a:cubicBezTo>
                        <a:pt x="250" y="524"/>
                        <a:pt x="252" y="516"/>
                        <a:pt x="249" y="511"/>
                      </a:cubicBezTo>
                      <a:cubicBezTo>
                        <a:pt x="247" y="509"/>
                        <a:pt x="244" y="511"/>
                        <a:pt x="241" y="511"/>
                      </a:cubicBezTo>
                      <a:cubicBezTo>
                        <a:pt x="235" y="511"/>
                        <a:pt x="227" y="515"/>
                        <a:pt x="221" y="512"/>
                      </a:cubicBezTo>
                      <a:cubicBezTo>
                        <a:pt x="216" y="510"/>
                        <a:pt x="214" y="504"/>
                        <a:pt x="211" y="499"/>
                      </a:cubicBezTo>
                      <a:cubicBezTo>
                        <a:pt x="206" y="493"/>
                        <a:pt x="200" y="488"/>
                        <a:pt x="197" y="481"/>
                      </a:cubicBezTo>
                      <a:cubicBezTo>
                        <a:pt x="195" y="478"/>
                        <a:pt x="199" y="474"/>
                        <a:pt x="198" y="470"/>
                      </a:cubicBezTo>
                      <a:cubicBezTo>
                        <a:pt x="197" y="467"/>
                        <a:pt x="193" y="466"/>
                        <a:pt x="192" y="463"/>
                      </a:cubicBezTo>
                      <a:cubicBezTo>
                        <a:pt x="189" y="460"/>
                        <a:pt x="189" y="456"/>
                        <a:pt x="187" y="452"/>
                      </a:cubicBezTo>
                      <a:cubicBezTo>
                        <a:pt x="185" y="447"/>
                        <a:pt x="182" y="442"/>
                        <a:pt x="181" y="437"/>
                      </a:cubicBezTo>
                      <a:cubicBezTo>
                        <a:pt x="180" y="431"/>
                        <a:pt x="184" y="426"/>
                        <a:pt x="182" y="421"/>
                      </a:cubicBezTo>
                      <a:cubicBezTo>
                        <a:pt x="182" y="417"/>
                        <a:pt x="177" y="415"/>
                        <a:pt x="175" y="411"/>
                      </a:cubicBezTo>
                      <a:cubicBezTo>
                        <a:pt x="173" y="408"/>
                        <a:pt x="171" y="404"/>
                        <a:pt x="172" y="400"/>
                      </a:cubicBezTo>
                      <a:cubicBezTo>
                        <a:pt x="173" y="396"/>
                        <a:pt x="180" y="394"/>
                        <a:pt x="179" y="390"/>
                      </a:cubicBezTo>
                      <a:cubicBezTo>
                        <a:pt x="179" y="386"/>
                        <a:pt x="172" y="388"/>
                        <a:pt x="170" y="385"/>
                      </a:cubicBezTo>
                      <a:cubicBezTo>
                        <a:pt x="169" y="382"/>
                        <a:pt x="170" y="379"/>
                        <a:pt x="170" y="376"/>
                      </a:cubicBezTo>
                      <a:cubicBezTo>
                        <a:pt x="171" y="372"/>
                        <a:pt x="170" y="367"/>
                        <a:pt x="173" y="364"/>
                      </a:cubicBezTo>
                      <a:cubicBezTo>
                        <a:pt x="175" y="362"/>
                        <a:pt x="181" y="365"/>
                        <a:pt x="184" y="363"/>
                      </a:cubicBezTo>
                      <a:cubicBezTo>
                        <a:pt x="186" y="361"/>
                        <a:pt x="184" y="356"/>
                        <a:pt x="187" y="354"/>
                      </a:cubicBezTo>
                      <a:cubicBezTo>
                        <a:pt x="192" y="352"/>
                        <a:pt x="198" y="357"/>
                        <a:pt x="202" y="354"/>
                      </a:cubicBezTo>
                      <a:cubicBezTo>
                        <a:pt x="206" y="351"/>
                        <a:pt x="206" y="344"/>
                        <a:pt x="207" y="339"/>
                      </a:cubicBezTo>
                      <a:cubicBezTo>
                        <a:pt x="209" y="335"/>
                        <a:pt x="212" y="330"/>
                        <a:pt x="211" y="326"/>
                      </a:cubicBezTo>
                      <a:cubicBezTo>
                        <a:pt x="211" y="324"/>
                        <a:pt x="208" y="323"/>
                        <a:pt x="206" y="323"/>
                      </a:cubicBezTo>
                      <a:cubicBezTo>
                        <a:pt x="202" y="322"/>
                        <a:pt x="198" y="323"/>
                        <a:pt x="195" y="322"/>
                      </a:cubicBezTo>
                      <a:cubicBezTo>
                        <a:pt x="188" y="321"/>
                        <a:pt x="182" y="319"/>
                        <a:pt x="176" y="317"/>
                      </a:cubicBezTo>
                      <a:cubicBezTo>
                        <a:pt x="174" y="315"/>
                        <a:pt x="168" y="312"/>
                        <a:pt x="170" y="310"/>
                      </a:cubicBezTo>
                      <a:cubicBezTo>
                        <a:pt x="174" y="306"/>
                        <a:pt x="180" y="308"/>
                        <a:pt x="185" y="308"/>
                      </a:cubicBezTo>
                      <a:cubicBezTo>
                        <a:pt x="195" y="310"/>
                        <a:pt x="204" y="320"/>
                        <a:pt x="213" y="317"/>
                      </a:cubicBezTo>
                      <a:cubicBezTo>
                        <a:pt x="219" y="315"/>
                        <a:pt x="208" y="306"/>
                        <a:pt x="204" y="302"/>
                      </a:cubicBezTo>
                      <a:cubicBezTo>
                        <a:pt x="201" y="298"/>
                        <a:pt x="196" y="296"/>
                        <a:pt x="193" y="293"/>
                      </a:cubicBezTo>
                      <a:cubicBezTo>
                        <a:pt x="190" y="291"/>
                        <a:pt x="190" y="285"/>
                        <a:pt x="186" y="285"/>
                      </a:cubicBezTo>
                      <a:cubicBezTo>
                        <a:pt x="183" y="285"/>
                        <a:pt x="184" y="292"/>
                        <a:pt x="181" y="293"/>
                      </a:cubicBezTo>
                      <a:cubicBezTo>
                        <a:pt x="174" y="293"/>
                        <a:pt x="166" y="292"/>
                        <a:pt x="161" y="287"/>
                      </a:cubicBezTo>
                      <a:cubicBezTo>
                        <a:pt x="158" y="284"/>
                        <a:pt x="162" y="279"/>
                        <a:pt x="164" y="275"/>
                      </a:cubicBezTo>
                      <a:cubicBezTo>
                        <a:pt x="165" y="271"/>
                        <a:pt x="171" y="268"/>
                        <a:pt x="171" y="264"/>
                      </a:cubicBezTo>
                      <a:cubicBezTo>
                        <a:pt x="172" y="258"/>
                        <a:pt x="169" y="253"/>
                        <a:pt x="167" y="247"/>
                      </a:cubicBezTo>
                      <a:cubicBezTo>
                        <a:pt x="165" y="240"/>
                        <a:pt x="164" y="232"/>
                        <a:pt x="161" y="225"/>
                      </a:cubicBezTo>
                      <a:cubicBezTo>
                        <a:pt x="156" y="217"/>
                        <a:pt x="148" y="212"/>
                        <a:pt x="142" y="204"/>
                      </a:cubicBezTo>
                      <a:cubicBezTo>
                        <a:pt x="141" y="202"/>
                        <a:pt x="142" y="198"/>
                        <a:pt x="139" y="197"/>
                      </a:cubicBezTo>
                      <a:cubicBezTo>
                        <a:pt x="133" y="193"/>
                        <a:pt x="125" y="191"/>
                        <a:pt x="118" y="189"/>
                      </a:cubicBezTo>
                      <a:cubicBezTo>
                        <a:pt x="110" y="187"/>
                        <a:pt x="102" y="184"/>
                        <a:pt x="93" y="183"/>
                      </a:cubicBezTo>
                      <a:cubicBezTo>
                        <a:pt x="86" y="182"/>
                        <a:pt x="79" y="183"/>
                        <a:pt x="71" y="184"/>
                      </a:cubicBezTo>
                      <a:cubicBezTo>
                        <a:pt x="67" y="184"/>
                        <a:pt x="61" y="183"/>
                        <a:pt x="57" y="185"/>
                      </a:cubicBezTo>
                      <a:cubicBezTo>
                        <a:pt x="55" y="186"/>
                        <a:pt x="58" y="191"/>
                        <a:pt x="56" y="191"/>
                      </a:cubicBezTo>
                      <a:cubicBezTo>
                        <a:pt x="49" y="193"/>
                        <a:pt x="41" y="192"/>
                        <a:pt x="34" y="189"/>
                      </a:cubicBezTo>
                      <a:cubicBezTo>
                        <a:pt x="31" y="188"/>
                        <a:pt x="28" y="184"/>
                        <a:pt x="29" y="182"/>
                      </a:cubicBezTo>
                      <a:cubicBezTo>
                        <a:pt x="32" y="178"/>
                        <a:pt x="43" y="181"/>
                        <a:pt x="42" y="176"/>
                      </a:cubicBezTo>
                      <a:cubicBezTo>
                        <a:pt x="41" y="171"/>
                        <a:pt x="32" y="175"/>
                        <a:pt x="28" y="173"/>
                      </a:cubicBezTo>
                      <a:cubicBezTo>
                        <a:pt x="26" y="172"/>
                        <a:pt x="27" y="168"/>
                        <a:pt x="25" y="168"/>
                      </a:cubicBezTo>
                      <a:cubicBezTo>
                        <a:pt x="22" y="168"/>
                        <a:pt x="20" y="175"/>
                        <a:pt x="17" y="174"/>
                      </a:cubicBezTo>
                      <a:cubicBezTo>
                        <a:pt x="14" y="173"/>
                        <a:pt x="11" y="168"/>
                        <a:pt x="13" y="166"/>
                      </a:cubicBezTo>
                      <a:cubicBezTo>
                        <a:pt x="17" y="162"/>
                        <a:pt x="23" y="162"/>
                        <a:pt x="28" y="162"/>
                      </a:cubicBezTo>
                      <a:cubicBezTo>
                        <a:pt x="34" y="161"/>
                        <a:pt x="40" y="163"/>
                        <a:pt x="47" y="163"/>
                      </a:cubicBezTo>
                      <a:cubicBezTo>
                        <a:pt x="54" y="164"/>
                        <a:pt x="62" y="167"/>
                        <a:pt x="68" y="163"/>
                      </a:cubicBezTo>
                      <a:cubicBezTo>
                        <a:pt x="71" y="162"/>
                        <a:pt x="63" y="158"/>
                        <a:pt x="64" y="155"/>
                      </a:cubicBezTo>
                      <a:cubicBezTo>
                        <a:pt x="65" y="151"/>
                        <a:pt x="77" y="149"/>
                        <a:pt x="74" y="148"/>
                      </a:cubicBezTo>
                      <a:cubicBezTo>
                        <a:pt x="68" y="145"/>
                        <a:pt x="61" y="150"/>
                        <a:pt x="54" y="151"/>
                      </a:cubicBezTo>
                      <a:cubicBezTo>
                        <a:pt x="49" y="151"/>
                        <a:pt x="43" y="152"/>
                        <a:pt x="37" y="151"/>
                      </a:cubicBezTo>
                      <a:cubicBezTo>
                        <a:pt x="31" y="151"/>
                        <a:pt x="24" y="150"/>
                        <a:pt x="18" y="148"/>
                      </a:cubicBezTo>
                      <a:cubicBezTo>
                        <a:pt x="12" y="147"/>
                        <a:pt x="6" y="145"/>
                        <a:pt x="2" y="140"/>
                      </a:cubicBezTo>
                      <a:cubicBezTo>
                        <a:pt x="0" y="138"/>
                        <a:pt x="0" y="132"/>
                        <a:pt x="3" y="131"/>
                      </a:cubicBezTo>
                      <a:cubicBezTo>
                        <a:pt x="11" y="126"/>
                        <a:pt x="22" y="125"/>
                        <a:pt x="31" y="123"/>
                      </a:cubicBezTo>
                      <a:cubicBezTo>
                        <a:pt x="36" y="121"/>
                        <a:pt x="41" y="119"/>
                        <a:pt x="47" y="118"/>
                      </a:cubicBezTo>
                      <a:cubicBezTo>
                        <a:pt x="56" y="117"/>
                        <a:pt x="66" y="119"/>
                        <a:pt x="75" y="116"/>
                      </a:cubicBezTo>
                      <a:cubicBezTo>
                        <a:pt x="81" y="114"/>
                        <a:pt x="86" y="110"/>
                        <a:pt x="90" y="105"/>
                      </a:cubicBezTo>
                      <a:cubicBezTo>
                        <a:pt x="92" y="103"/>
                        <a:pt x="89" y="100"/>
                        <a:pt x="90" y="98"/>
                      </a:cubicBezTo>
                      <a:cubicBezTo>
                        <a:pt x="93" y="94"/>
                        <a:pt x="104" y="92"/>
                        <a:pt x="102" y="88"/>
                      </a:cubicBezTo>
                      <a:cubicBezTo>
                        <a:pt x="99" y="83"/>
                        <a:pt x="92" y="90"/>
                        <a:pt x="87" y="91"/>
                      </a:cubicBezTo>
                      <a:cubicBezTo>
                        <a:pt x="83" y="91"/>
                        <a:pt x="80" y="91"/>
                        <a:pt x="77" y="91"/>
                      </a:cubicBezTo>
                      <a:cubicBezTo>
                        <a:pt x="74" y="91"/>
                        <a:pt x="66" y="91"/>
                        <a:pt x="68" y="89"/>
                      </a:cubicBezTo>
                      <a:cubicBezTo>
                        <a:pt x="73" y="82"/>
                        <a:pt x="82" y="80"/>
                        <a:pt x="89" y="77"/>
                      </a:cubicBezTo>
                      <a:cubicBezTo>
                        <a:pt x="96" y="73"/>
                        <a:pt x="102" y="68"/>
                        <a:pt x="110" y="66"/>
                      </a:cubicBezTo>
                      <a:cubicBezTo>
                        <a:pt x="115" y="64"/>
                        <a:pt x="122" y="68"/>
                        <a:pt x="127" y="65"/>
                      </a:cubicBezTo>
                      <a:cubicBezTo>
                        <a:pt x="134" y="62"/>
                        <a:pt x="138" y="54"/>
                        <a:pt x="145" y="50"/>
                      </a:cubicBezTo>
                      <a:cubicBezTo>
                        <a:pt x="153" y="46"/>
                        <a:pt x="163" y="44"/>
                        <a:pt x="172" y="41"/>
                      </a:cubicBezTo>
                      <a:cubicBezTo>
                        <a:pt x="181" y="39"/>
                        <a:pt x="189" y="36"/>
                        <a:pt x="198" y="35"/>
                      </a:cubicBezTo>
                      <a:cubicBezTo>
                        <a:pt x="203" y="34"/>
                        <a:pt x="209" y="32"/>
                        <a:pt x="212" y="36"/>
                      </a:cubicBezTo>
                      <a:cubicBezTo>
                        <a:pt x="215" y="40"/>
                        <a:pt x="208" y="48"/>
                        <a:pt x="213" y="51"/>
                      </a:cubicBezTo>
                      <a:cubicBezTo>
                        <a:pt x="216" y="53"/>
                        <a:pt x="217" y="42"/>
                        <a:pt x="221" y="42"/>
                      </a:cubicBezTo>
                      <a:cubicBezTo>
                        <a:pt x="229" y="42"/>
                        <a:pt x="234" y="50"/>
                        <a:pt x="241" y="52"/>
                      </a:cubicBezTo>
                      <a:cubicBezTo>
                        <a:pt x="243" y="52"/>
                        <a:pt x="238" y="47"/>
                        <a:pt x="240" y="46"/>
                      </a:cubicBezTo>
                      <a:cubicBezTo>
                        <a:pt x="243" y="44"/>
                        <a:pt x="250" y="50"/>
                        <a:pt x="250" y="46"/>
                      </a:cubicBezTo>
                      <a:cubicBezTo>
                        <a:pt x="250" y="40"/>
                        <a:pt x="238" y="38"/>
                        <a:pt x="240" y="32"/>
                      </a:cubicBezTo>
                      <a:cubicBezTo>
                        <a:pt x="241" y="27"/>
                        <a:pt x="250" y="32"/>
                        <a:pt x="255" y="33"/>
                      </a:cubicBezTo>
                      <a:cubicBezTo>
                        <a:pt x="264" y="35"/>
                        <a:pt x="274" y="36"/>
                        <a:pt x="282" y="40"/>
                      </a:cubicBezTo>
                      <a:cubicBezTo>
                        <a:pt x="286" y="42"/>
                        <a:pt x="287" y="48"/>
                        <a:pt x="291" y="49"/>
                      </a:cubicBezTo>
                      <a:cubicBezTo>
                        <a:pt x="294" y="51"/>
                        <a:pt x="299" y="53"/>
                        <a:pt x="302" y="51"/>
                      </a:cubicBezTo>
                      <a:cubicBezTo>
                        <a:pt x="304" y="50"/>
                        <a:pt x="300" y="45"/>
                        <a:pt x="300" y="43"/>
                      </a:cubicBezTo>
                      <a:cubicBezTo>
                        <a:pt x="301" y="40"/>
                        <a:pt x="301" y="37"/>
                        <a:pt x="303" y="37"/>
                      </a:cubicBezTo>
                      <a:cubicBezTo>
                        <a:pt x="306" y="35"/>
                        <a:pt x="319" y="40"/>
                        <a:pt x="317" y="37"/>
                      </a:cubicBezTo>
                      <a:cubicBezTo>
                        <a:pt x="312" y="32"/>
                        <a:pt x="292" y="32"/>
                        <a:pt x="296" y="27"/>
                      </a:cubicBezTo>
                      <a:cubicBezTo>
                        <a:pt x="303" y="26"/>
                        <a:pt x="314" y="27"/>
                        <a:pt x="323" y="27"/>
                      </a:cubicBezTo>
                      <a:cubicBezTo>
                        <a:pt x="328" y="26"/>
                        <a:pt x="344" y="26"/>
                        <a:pt x="339" y="25"/>
                      </a:cubicBezTo>
                      <a:cubicBezTo>
                        <a:pt x="330" y="23"/>
                        <a:pt x="320" y="26"/>
                        <a:pt x="312" y="24"/>
                      </a:cubicBezTo>
                      <a:cubicBezTo>
                        <a:pt x="306" y="22"/>
                        <a:pt x="291" y="20"/>
                        <a:pt x="293" y="14"/>
                      </a:cubicBezTo>
                      <a:cubicBezTo>
                        <a:pt x="301" y="12"/>
                        <a:pt x="313" y="17"/>
                        <a:pt x="319" y="11"/>
                      </a:cubicBezTo>
                      <a:cubicBezTo>
                        <a:pt x="327" y="11"/>
                        <a:pt x="331" y="16"/>
                        <a:pt x="339" y="17"/>
                      </a:cubicBezTo>
                      <a:cubicBezTo>
                        <a:pt x="345" y="18"/>
                        <a:pt x="351" y="18"/>
                        <a:pt x="358" y="18"/>
                      </a:cubicBezTo>
                      <a:cubicBezTo>
                        <a:pt x="362" y="17"/>
                        <a:pt x="369" y="18"/>
                        <a:pt x="370" y="14"/>
                      </a:cubicBezTo>
                      <a:cubicBezTo>
                        <a:pt x="372" y="11"/>
                        <a:pt x="359" y="15"/>
                        <a:pt x="361" y="12"/>
                      </a:cubicBezTo>
                      <a:cubicBezTo>
                        <a:pt x="364" y="7"/>
                        <a:pt x="368" y="6"/>
                        <a:pt x="373" y="6"/>
                      </a:cubicBezTo>
                      <a:cubicBezTo>
                        <a:pt x="376" y="5"/>
                        <a:pt x="380" y="9"/>
                        <a:pt x="382" y="9"/>
                      </a:cubicBezTo>
                      <a:cubicBezTo>
                        <a:pt x="385" y="8"/>
                        <a:pt x="378" y="4"/>
                        <a:pt x="381" y="3"/>
                      </a:cubicBezTo>
                      <a:cubicBezTo>
                        <a:pt x="388" y="1"/>
                        <a:pt x="403" y="2"/>
                        <a:pt x="410" y="2"/>
                      </a:cubicBezTo>
                      <a:cubicBezTo>
                        <a:pt x="416" y="2"/>
                        <a:pt x="422" y="2"/>
                        <a:pt x="429" y="2"/>
                      </a:cubicBezTo>
                      <a:cubicBezTo>
                        <a:pt x="440" y="2"/>
                        <a:pt x="451" y="0"/>
                        <a:pt x="463" y="1"/>
                      </a:cubicBezTo>
                      <a:cubicBezTo>
                        <a:pt x="473" y="2"/>
                        <a:pt x="483" y="3"/>
                        <a:pt x="493" y="6"/>
                      </a:cubicBezTo>
                      <a:cubicBezTo>
                        <a:pt x="497" y="7"/>
                        <a:pt x="507" y="11"/>
                        <a:pt x="507" y="15"/>
                      </a:cubicBezTo>
                      <a:cubicBezTo>
                        <a:pt x="503" y="19"/>
                        <a:pt x="496" y="18"/>
                        <a:pt x="492" y="19"/>
                      </a:cubicBezTo>
                      <a:cubicBezTo>
                        <a:pt x="485" y="21"/>
                        <a:pt x="477" y="19"/>
                        <a:pt x="470" y="19"/>
                      </a:cubicBezTo>
                      <a:cubicBezTo>
                        <a:pt x="461" y="19"/>
                        <a:pt x="453" y="19"/>
                        <a:pt x="444" y="19"/>
                      </a:cubicBezTo>
                      <a:cubicBezTo>
                        <a:pt x="441" y="19"/>
                        <a:pt x="432" y="20"/>
                        <a:pt x="435" y="21"/>
                      </a:cubicBezTo>
                      <a:cubicBezTo>
                        <a:pt x="444" y="22"/>
                        <a:pt x="453" y="22"/>
                        <a:pt x="462" y="22"/>
                      </a:cubicBezTo>
                      <a:cubicBezTo>
                        <a:pt x="475" y="23"/>
                        <a:pt x="488" y="24"/>
                        <a:pt x="500" y="24"/>
                      </a:cubicBezTo>
                      <a:cubicBezTo>
                        <a:pt x="506" y="24"/>
                        <a:pt x="511" y="20"/>
                        <a:pt x="517" y="20"/>
                      </a:cubicBezTo>
                      <a:cubicBezTo>
                        <a:pt x="523" y="20"/>
                        <a:pt x="529" y="20"/>
                        <a:pt x="534" y="20"/>
                      </a:cubicBezTo>
                      <a:cubicBezTo>
                        <a:pt x="538" y="21"/>
                        <a:pt x="544" y="21"/>
                        <a:pt x="546" y="25"/>
                      </a:cubicBezTo>
                      <a:cubicBezTo>
                        <a:pt x="545" y="31"/>
                        <a:pt x="537" y="32"/>
                        <a:pt x="531" y="34"/>
                      </a:cubicBezTo>
                      <a:cubicBezTo>
                        <a:pt x="524" y="36"/>
                        <a:pt x="517" y="35"/>
                        <a:pt x="509" y="36"/>
                      </a:cubicBezTo>
                      <a:cubicBezTo>
                        <a:pt x="502" y="37"/>
                        <a:pt x="495" y="39"/>
                        <a:pt x="488" y="40"/>
                      </a:cubicBezTo>
                      <a:cubicBezTo>
                        <a:pt x="475" y="40"/>
                        <a:pt x="463" y="38"/>
                        <a:pt x="450" y="40"/>
                      </a:cubicBezTo>
                      <a:cubicBezTo>
                        <a:pt x="441" y="40"/>
                        <a:pt x="431" y="43"/>
                        <a:pt x="423" y="46"/>
                      </a:cubicBezTo>
                      <a:cubicBezTo>
                        <a:pt x="420" y="46"/>
                        <a:pt x="416" y="50"/>
                        <a:pt x="418" y="51"/>
                      </a:cubicBezTo>
                      <a:cubicBezTo>
                        <a:pt x="431" y="54"/>
                        <a:pt x="444" y="53"/>
                        <a:pt x="457" y="53"/>
                      </a:cubicBezTo>
                      <a:cubicBezTo>
                        <a:pt x="469" y="54"/>
                        <a:pt x="482" y="55"/>
                        <a:pt x="494" y="55"/>
                      </a:cubicBezTo>
                      <a:cubicBezTo>
                        <a:pt x="501" y="54"/>
                        <a:pt x="507" y="53"/>
                        <a:pt x="513" y="50"/>
                      </a:cubicBezTo>
                      <a:cubicBezTo>
                        <a:pt x="516" y="49"/>
                        <a:pt x="516" y="45"/>
                        <a:pt x="518" y="43"/>
                      </a:cubicBezTo>
                      <a:cubicBezTo>
                        <a:pt x="523" y="41"/>
                        <a:pt x="529" y="39"/>
                        <a:pt x="534" y="41"/>
                      </a:cubicBezTo>
                      <a:cubicBezTo>
                        <a:pt x="537" y="43"/>
                        <a:pt x="540" y="48"/>
                        <a:pt x="539" y="52"/>
                      </a:cubicBezTo>
                      <a:cubicBezTo>
                        <a:pt x="537" y="57"/>
                        <a:pt x="530" y="60"/>
                        <a:pt x="525" y="64"/>
                      </a:cubicBezTo>
                      <a:cubicBezTo>
                        <a:pt x="519" y="79"/>
                        <a:pt x="507" y="80"/>
                        <a:pt x="500" y="89"/>
                      </a:cubicBezTo>
                      <a:cubicBezTo>
                        <a:pt x="507" y="90"/>
                        <a:pt x="519" y="77"/>
                        <a:pt x="528" y="71"/>
                      </a:cubicBezTo>
                      <a:cubicBezTo>
                        <a:pt x="537" y="66"/>
                        <a:pt x="544" y="62"/>
                        <a:pt x="552" y="56"/>
                      </a:cubicBezTo>
                      <a:cubicBezTo>
                        <a:pt x="555" y="54"/>
                        <a:pt x="556" y="49"/>
                        <a:pt x="559" y="50"/>
                      </a:cubicBezTo>
                      <a:cubicBezTo>
                        <a:pt x="563" y="50"/>
                        <a:pt x="557" y="57"/>
                        <a:pt x="560" y="58"/>
                      </a:cubicBezTo>
                      <a:cubicBezTo>
                        <a:pt x="564" y="60"/>
                        <a:pt x="567" y="54"/>
                        <a:pt x="571" y="54"/>
                      </a:cubicBezTo>
                      <a:cubicBezTo>
                        <a:pt x="574" y="54"/>
                        <a:pt x="581" y="57"/>
                        <a:pt x="584" y="55"/>
                      </a:cubicBezTo>
                      <a:cubicBezTo>
                        <a:pt x="591" y="54"/>
                        <a:pt x="595" y="47"/>
                        <a:pt x="602" y="46"/>
                      </a:cubicBezTo>
                      <a:cubicBezTo>
                        <a:pt x="609" y="44"/>
                        <a:pt x="617" y="46"/>
                        <a:pt x="624" y="47"/>
                      </a:cubicBezTo>
                      <a:cubicBezTo>
                        <a:pt x="631" y="48"/>
                        <a:pt x="635" y="50"/>
                        <a:pt x="645" y="5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4" name="Freeform 3602"/>
                <p:cNvSpPr>
                  <a:spLocks noChangeAspect="1"/>
                </p:cNvSpPr>
                <p:nvPr/>
              </p:nvSpPr>
              <p:spPr bwMode="auto">
                <a:xfrm>
                  <a:off x="3376613" y="1973263"/>
                  <a:ext cx="66675" cy="47625"/>
                </a:xfrm>
                <a:custGeom>
                  <a:avLst/>
                  <a:gdLst>
                    <a:gd name="T0" fmla="*/ 7 w 35"/>
                    <a:gd name="T1" fmla="*/ 0 h 25"/>
                    <a:gd name="T2" fmla="*/ 23 w 35"/>
                    <a:gd name="T3" fmla="*/ 4 h 25"/>
                    <a:gd name="T4" fmla="*/ 34 w 35"/>
                    <a:gd name="T5" fmla="*/ 11 h 25"/>
                    <a:gd name="T6" fmla="*/ 41 w 35"/>
                    <a:gd name="T7" fmla="*/ 14 h 25"/>
                    <a:gd name="T8" fmla="*/ 36 w 35"/>
                    <a:gd name="T9" fmla="*/ 25 h 25"/>
                    <a:gd name="T10" fmla="*/ 18 w 35"/>
                    <a:gd name="T11" fmla="*/ 29 h 25"/>
                    <a:gd name="T12" fmla="*/ 10 w 35"/>
                    <a:gd name="T13" fmla="*/ 26 h 25"/>
                    <a:gd name="T14" fmla="*/ 18 w 35"/>
                    <a:gd name="T15" fmla="*/ 22 h 25"/>
                    <a:gd name="T16" fmla="*/ 2 w 35"/>
                    <a:gd name="T17" fmla="*/ 19 h 25"/>
                    <a:gd name="T18" fmla="*/ 4 w 35"/>
                    <a:gd name="T19" fmla="*/ 14 h 25"/>
                    <a:gd name="T20" fmla="*/ 4 w 35"/>
                    <a:gd name="T21" fmla="*/ 10 h 25"/>
                    <a:gd name="T22" fmla="*/ 8 w 35"/>
                    <a:gd name="T23" fmla="*/ 10 h 25"/>
                    <a:gd name="T24" fmla="*/ 4 w 35"/>
                    <a:gd name="T25" fmla="*/ 5 h 25"/>
                    <a:gd name="T26" fmla="*/ 7 w 35"/>
                    <a:gd name="T27" fmla="*/ 0 h 2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5"/>
                    <a:gd name="T43" fmla="*/ 0 h 25"/>
                    <a:gd name="T44" fmla="*/ 35 w 35"/>
                    <a:gd name="T45" fmla="*/ 25 h 2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5" h="25">
                      <a:moveTo>
                        <a:pt x="6" y="0"/>
                      </a:moveTo>
                      <a:cubicBezTo>
                        <a:pt x="11" y="0"/>
                        <a:pt x="15" y="1"/>
                        <a:pt x="19" y="3"/>
                      </a:cubicBezTo>
                      <a:cubicBezTo>
                        <a:pt x="22" y="4"/>
                        <a:pt x="24" y="7"/>
                        <a:pt x="28" y="9"/>
                      </a:cubicBezTo>
                      <a:cubicBezTo>
                        <a:pt x="30" y="11"/>
                        <a:pt x="34" y="10"/>
                        <a:pt x="34" y="12"/>
                      </a:cubicBezTo>
                      <a:cubicBezTo>
                        <a:pt x="35" y="15"/>
                        <a:pt x="33" y="19"/>
                        <a:pt x="30" y="21"/>
                      </a:cubicBezTo>
                      <a:cubicBezTo>
                        <a:pt x="26" y="24"/>
                        <a:pt x="20" y="24"/>
                        <a:pt x="15" y="24"/>
                      </a:cubicBezTo>
                      <a:cubicBezTo>
                        <a:pt x="13" y="25"/>
                        <a:pt x="8" y="25"/>
                        <a:pt x="8" y="22"/>
                      </a:cubicBezTo>
                      <a:cubicBezTo>
                        <a:pt x="8" y="20"/>
                        <a:pt x="17" y="20"/>
                        <a:pt x="15" y="18"/>
                      </a:cubicBezTo>
                      <a:cubicBezTo>
                        <a:pt x="12" y="15"/>
                        <a:pt x="6" y="18"/>
                        <a:pt x="2" y="16"/>
                      </a:cubicBezTo>
                      <a:cubicBezTo>
                        <a:pt x="0" y="15"/>
                        <a:pt x="3" y="13"/>
                        <a:pt x="3" y="12"/>
                      </a:cubicBezTo>
                      <a:cubicBezTo>
                        <a:pt x="3" y="10"/>
                        <a:pt x="3" y="9"/>
                        <a:pt x="3" y="8"/>
                      </a:cubicBezTo>
                      <a:cubicBezTo>
                        <a:pt x="4" y="7"/>
                        <a:pt x="7" y="9"/>
                        <a:pt x="7" y="8"/>
                      </a:cubicBezTo>
                      <a:cubicBezTo>
                        <a:pt x="7" y="6"/>
                        <a:pt x="3" y="6"/>
                        <a:pt x="3" y="4"/>
                      </a:cubicBezTo>
                      <a:cubicBezTo>
                        <a:pt x="3" y="2"/>
                        <a:pt x="5" y="0"/>
                        <a:pt x="6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5" name="Freeform 3603"/>
                <p:cNvSpPr>
                  <a:spLocks noChangeAspect="1"/>
                </p:cNvSpPr>
                <p:nvPr/>
              </p:nvSpPr>
              <p:spPr bwMode="auto">
                <a:xfrm>
                  <a:off x="3136900" y="1665288"/>
                  <a:ext cx="55563" cy="14288"/>
                </a:xfrm>
                <a:custGeom>
                  <a:avLst/>
                  <a:gdLst>
                    <a:gd name="T0" fmla="*/ 6 w 29"/>
                    <a:gd name="T1" fmla="*/ 1 h 7"/>
                    <a:gd name="T2" fmla="*/ 1 w 29"/>
                    <a:gd name="T3" fmla="*/ 4 h 7"/>
                    <a:gd name="T4" fmla="*/ 12 w 29"/>
                    <a:gd name="T5" fmla="*/ 6 h 7"/>
                    <a:gd name="T6" fmla="*/ 25 w 29"/>
                    <a:gd name="T7" fmla="*/ 8 h 7"/>
                    <a:gd name="T8" fmla="*/ 35 w 29"/>
                    <a:gd name="T9" fmla="*/ 9 h 7"/>
                    <a:gd name="T10" fmla="*/ 35 w 29"/>
                    <a:gd name="T11" fmla="*/ 6 h 7"/>
                    <a:gd name="T12" fmla="*/ 24 w 29"/>
                    <a:gd name="T13" fmla="*/ 1 h 7"/>
                    <a:gd name="T14" fmla="*/ 13 w 29"/>
                    <a:gd name="T15" fmla="*/ 3 h 7"/>
                    <a:gd name="T16" fmla="*/ 6 w 29"/>
                    <a:gd name="T17" fmla="*/ 1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9"/>
                    <a:gd name="T28" fmla="*/ 0 h 7"/>
                    <a:gd name="T29" fmla="*/ 29 w 2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9" h="7">
                      <a:moveTo>
                        <a:pt x="5" y="1"/>
                      </a:moveTo>
                      <a:cubicBezTo>
                        <a:pt x="4" y="2"/>
                        <a:pt x="0" y="2"/>
                        <a:pt x="1" y="3"/>
                      </a:cubicBezTo>
                      <a:cubicBezTo>
                        <a:pt x="4" y="5"/>
                        <a:pt x="7" y="4"/>
                        <a:pt x="10" y="5"/>
                      </a:cubicBezTo>
                      <a:cubicBezTo>
                        <a:pt x="14" y="5"/>
                        <a:pt x="17" y="6"/>
                        <a:pt x="21" y="6"/>
                      </a:cubicBezTo>
                      <a:cubicBezTo>
                        <a:pt x="24" y="6"/>
                        <a:pt x="26" y="7"/>
                        <a:pt x="29" y="7"/>
                      </a:cubicBezTo>
                      <a:cubicBezTo>
                        <a:pt x="29" y="6"/>
                        <a:pt x="29" y="5"/>
                        <a:pt x="29" y="5"/>
                      </a:cubicBezTo>
                      <a:cubicBezTo>
                        <a:pt x="26" y="3"/>
                        <a:pt x="23" y="1"/>
                        <a:pt x="20" y="1"/>
                      </a:cubicBezTo>
                      <a:cubicBezTo>
                        <a:pt x="17" y="0"/>
                        <a:pt x="14" y="2"/>
                        <a:pt x="11" y="2"/>
                      </a:cubicBezTo>
                      <a:cubicBezTo>
                        <a:pt x="9" y="2"/>
                        <a:pt x="7" y="1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6" name="Freeform 3604"/>
                <p:cNvSpPr>
                  <a:spLocks noChangeAspect="1"/>
                </p:cNvSpPr>
                <p:nvPr/>
              </p:nvSpPr>
              <p:spPr bwMode="auto">
                <a:xfrm>
                  <a:off x="3089275" y="1663700"/>
                  <a:ext cx="26988" cy="7938"/>
                </a:xfrm>
                <a:custGeom>
                  <a:avLst/>
                  <a:gdLst>
                    <a:gd name="T0" fmla="*/ 9 w 14"/>
                    <a:gd name="T1" fmla="*/ 1 h 4"/>
                    <a:gd name="T2" fmla="*/ 16 w 14"/>
                    <a:gd name="T3" fmla="*/ 3 h 4"/>
                    <a:gd name="T4" fmla="*/ 16 w 14"/>
                    <a:gd name="T5" fmla="*/ 5 h 4"/>
                    <a:gd name="T6" fmla="*/ 5 w 14"/>
                    <a:gd name="T7" fmla="*/ 5 h 4"/>
                    <a:gd name="T8" fmla="*/ 1 w 14"/>
                    <a:gd name="T9" fmla="*/ 3 h 4"/>
                    <a:gd name="T10" fmla="*/ 9 w 14"/>
                    <a:gd name="T11" fmla="*/ 1 h 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4"/>
                    <a:gd name="T20" fmla="*/ 14 w 14"/>
                    <a:gd name="T21" fmla="*/ 4 h 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4">
                      <a:moveTo>
                        <a:pt x="7" y="1"/>
                      </a:moveTo>
                      <a:cubicBezTo>
                        <a:pt x="9" y="1"/>
                        <a:pt x="11" y="1"/>
                        <a:pt x="13" y="2"/>
                      </a:cubicBezTo>
                      <a:cubicBezTo>
                        <a:pt x="14" y="2"/>
                        <a:pt x="14" y="4"/>
                        <a:pt x="13" y="4"/>
                      </a:cubicBezTo>
                      <a:cubicBezTo>
                        <a:pt x="10" y="4"/>
                        <a:pt x="7" y="4"/>
                        <a:pt x="4" y="4"/>
                      </a:cubicBezTo>
                      <a:cubicBezTo>
                        <a:pt x="3" y="4"/>
                        <a:pt x="0" y="2"/>
                        <a:pt x="1" y="2"/>
                      </a:cubicBezTo>
                      <a:cubicBezTo>
                        <a:pt x="2" y="0"/>
                        <a:pt x="5" y="1"/>
                        <a:pt x="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7" name="Freeform 3605"/>
                <p:cNvSpPr>
                  <a:spLocks noChangeAspect="1"/>
                </p:cNvSpPr>
                <p:nvPr/>
              </p:nvSpPr>
              <p:spPr bwMode="auto">
                <a:xfrm>
                  <a:off x="3062288" y="1670050"/>
                  <a:ext cx="25400" cy="7938"/>
                </a:xfrm>
                <a:custGeom>
                  <a:avLst/>
                  <a:gdLst>
                    <a:gd name="T0" fmla="*/ 4 w 13"/>
                    <a:gd name="T1" fmla="*/ 0 h 4"/>
                    <a:gd name="T2" fmla="*/ 12 w 13"/>
                    <a:gd name="T3" fmla="*/ 1 h 4"/>
                    <a:gd name="T4" fmla="*/ 16 w 13"/>
                    <a:gd name="T5" fmla="*/ 3 h 4"/>
                    <a:gd name="T6" fmla="*/ 12 w 13"/>
                    <a:gd name="T7" fmla="*/ 5 h 4"/>
                    <a:gd name="T8" fmla="*/ 5 w 13"/>
                    <a:gd name="T9" fmla="*/ 3 h 4"/>
                    <a:gd name="T10" fmla="*/ 0 w 13"/>
                    <a:gd name="T11" fmla="*/ 1 h 4"/>
                    <a:gd name="T12" fmla="*/ 4 w 13"/>
                    <a:gd name="T13" fmla="*/ 0 h 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4"/>
                    <a:gd name="T23" fmla="*/ 13 w 13"/>
                    <a:gd name="T24" fmla="*/ 4 h 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4">
                      <a:moveTo>
                        <a:pt x="3" y="0"/>
                      </a:moveTo>
                      <a:cubicBezTo>
                        <a:pt x="5" y="0"/>
                        <a:pt x="8" y="0"/>
                        <a:pt x="10" y="1"/>
                      </a:cubicBezTo>
                      <a:cubicBezTo>
                        <a:pt x="11" y="1"/>
                        <a:pt x="13" y="1"/>
                        <a:pt x="13" y="2"/>
                      </a:cubicBezTo>
                      <a:cubicBezTo>
                        <a:pt x="13" y="3"/>
                        <a:pt x="11" y="4"/>
                        <a:pt x="10" y="4"/>
                      </a:cubicBezTo>
                      <a:cubicBezTo>
                        <a:pt x="8" y="4"/>
                        <a:pt x="6" y="3"/>
                        <a:pt x="4" y="2"/>
                      </a:cubicBezTo>
                      <a:cubicBezTo>
                        <a:pt x="3" y="2"/>
                        <a:pt x="1" y="2"/>
                        <a:pt x="0" y="1"/>
                      </a:cubicBezTo>
                      <a:cubicBezTo>
                        <a:pt x="0" y="0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8" name="Freeform 3606"/>
                <p:cNvSpPr>
                  <a:spLocks noChangeAspect="1"/>
                </p:cNvSpPr>
                <p:nvPr/>
              </p:nvSpPr>
              <p:spPr bwMode="auto">
                <a:xfrm>
                  <a:off x="3479800" y="1430338"/>
                  <a:ext cx="34925" cy="22225"/>
                </a:xfrm>
                <a:custGeom>
                  <a:avLst/>
                  <a:gdLst>
                    <a:gd name="T0" fmla="*/ 1 w 18"/>
                    <a:gd name="T1" fmla="*/ 0 h 12"/>
                    <a:gd name="T2" fmla="*/ 1 w 18"/>
                    <a:gd name="T3" fmla="*/ 6 h 12"/>
                    <a:gd name="T4" fmla="*/ 16 w 18"/>
                    <a:gd name="T5" fmla="*/ 12 h 12"/>
                    <a:gd name="T6" fmla="*/ 22 w 18"/>
                    <a:gd name="T7" fmla="*/ 12 h 12"/>
                    <a:gd name="T8" fmla="*/ 17 w 18"/>
                    <a:gd name="T9" fmla="*/ 8 h 12"/>
                    <a:gd name="T10" fmla="*/ 9 w 18"/>
                    <a:gd name="T11" fmla="*/ 5 h 12"/>
                    <a:gd name="T12" fmla="*/ 1 w 18"/>
                    <a:gd name="T13" fmla="*/ 0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12"/>
                    <a:gd name="T23" fmla="*/ 18 w 18"/>
                    <a:gd name="T24" fmla="*/ 12 h 1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12">
                      <a:moveTo>
                        <a:pt x="1" y="0"/>
                      </a:moveTo>
                      <a:cubicBezTo>
                        <a:pt x="0" y="1"/>
                        <a:pt x="0" y="4"/>
                        <a:pt x="1" y="5"/>
                      </a:cubicBezTo>
                      <a:cubicBezTo>
                        <a:pt x="5" y="8"/>
                        <a:pt x="9" y="9"/>
                        <a:pt x="13" y="10"/>
                      </a:cubicBezTo>
                      <a:cubicBezTo>
                        <a:pt x="14" y="11"/>
                        <a:pt x="17" y="12"/>
                        <a:pt x="18" y="10"/>
                      </a:cubicBezTo>
                      <a:cubicBezTo>
                        <a:pt x="18" y="9"/>
                        <a:pt x="16" y="8"/>
                        <a:pt x="14" y="7"/>
                      </a:cubicBezTo>
                      <a:cubicBezTo>
                        <a:pt x="12" y="6"/>
                        <a:pt x="10" y="5"/>
                        <a:pt x="7" y="4"/>
                      </a:cubicBezTo>
                      <a:cubicBezTo>
                        <a:pt x="5" y="3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9" name="Freeform 3607"/>
                <p:cNvSpPr>
                  <a:spLocks noChangeAspect="1"/>
                </p:cNvSpPr>
                <p:nvPr/>
              </p:nvSpPr>
              <p:spPr bwMode="auto">
                <a:xfrm>
                  <a:off x="3586163" y="1423988"/>
                  <a:ext cx="55563" cy="26988"/>
                </a:xfrm>
                <a:custGeom>
                  <a:avLst/>
                  <a:gdLst>
                    <a:gd name="T0" fmla="*/ 2 w 29"/>
                    <a:gd name="T1" fmla="*/ 0 h 14"/>
                    <a:gd name="T2" fmla="*/ 10 w 29"/>
                    <a:gd name="T3" fmla="*/ 0 h 14"/>
                    <a:gd name="T4" fmla="*/ 21 w 29"/>
                    <a:gd name="T5" fmla="*/ 1 h 14"/>
                    <a:gd name="T6" fmla="*/ 34 w 29"/>
                    <a:gd name="T7" fmla="*/ 5 h 14"/>
                    <a:gd name="T8" fmla="*/ 35 w 29"/>
                    <a:gd name="T9" fmla="*/ 7 h 14"/>
                    <a:gd name="T10" fmla="*/ 29 w 29"/>
                    <a:gd name="T11" fmla="*/ 10 h 14"/>
                    <a:gd name="T12" fmla="*/ 31 w 29"/>
                    <a:gd name="T13" fmla="*/ 13 h 14"/>
                    <a:gd name="T14" fmla="*/ 28 w 29"/>
                    <a:gd name="T15" fmla="*/ 17 h 14"/>
                    <a:gd name="T16" fmla="*/ 8 w 29"/>
                    <a:gd name="T17" fmla="*/ 6 h 14"/>
                    <a:gd name="T18" fmla="*/ 1 w 29"/>
                    <a:gd name="T19" fmla="*/ 1 h 14"/>
                    <a:gd name="T20" fmla="*/ 2 w 29"/>
                    <a:gd name="T21" fmla="*/ 0 h 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9"/>
                    <a:gd name="T34" fmla="*/ 0 h 14"/>
                    <a:gd name="T35" fmla="*/ 29 w 29"/>
                    <a:gd name="T36" fmla="*/ 14 h 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9" h="14">
                      <a:moveTo>
                        <a:pt x="2" y="0"/>
                      </a:moveTo>
                      <a:cubicBezTo>
                        <a:pt x="4" y="0"/>
                        <a:pt x="6" y="0"/>
                        <a:pt x="8" y="0"/>
                      </a:cubicBezTo>
                      <a:cubicBezTo>
                        <a:pt x="11" y="0"/>
                        <a:pt x="14" y="0"/>
                        <a:pt x="17" y="1"/>
                      </a:cubicBezTo>
                      <a:cubicBezTo>
                        <a:pt x="21" y="2"/>
                        <a:pt x="24" y="3"/>
                        <a:pt x="28" y="4"/>
                      </a:cubicBezTo>
                      <a:cubicBezTo>
                        <a:pt x="28" y="4"/>
                        <a:pt x="29" y="5"/>
                        <a:pt x="29" y="6"/>
                      </a:cubicBezTo>
                      <a:cubicBezTo>
                        <a:pt x="28" y="7"/>
                        <a:pt x="25" y="6"/>
                        <a:pt x="24" y="8"/>
                      </a:cubicBezTo>
                      <a:cubicBezTo>
                        <a:pt x="23" y="9"/>
                        <a:pt x="26" y="10"/>
                        <a:pt x="26" y="11"/>
                      </a:cubicBezTo>
                      <a:cubicBezTo>
                        <a:pt x="25" y="12"/>
                        <a:pt x="24" y="14"/>
                        <a:pt x="23" y="14"/>
                      </a:cubicBezTo>
                      <a:cubicBezTo>
                        <a:pt x="17" y="12"/>
                        <a:pt x="12" y="8"/>
                        <a:pt x="7" y="5"/>
                      </a:cubicBezTo>
                      <a:cubicBezTo>
                        <a:pt x="5" y="4"/>
                        <a:pt x="2" y="3"/>
                        <a:pt x="1" y="1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0" name="Freeform 3608"/>
                <p:cNvSpPr>
                  <a:spLocks noChangeAspect="1"/>
                </p:cNvSpPr>
                <p:nvPr/>
              </p:nvSpPr>
              <p:spPr bwMode="auto">
                <a:xfrm>
                  <a:off x="3573463" y="1408113"/>
                  <a:ext cx="12700" cy="12700"/>
                </a:xfrm>
                <a:custGeom>
                  <a:avLst/>
                  <a:gdLst>
                    <a:gd name="T0" fmla="*/ 1 w 7"/>
                    <a:gd name="T1" fmla="*/ 0 h 6"/>
                    <a:gd name="T2" fmla="*/ 1 w 7"/>
                    <a:gd name="T3" fmla="*/ 5 h 6"/>
                    <a:gd name="T4" fmla="*/ 8 w 7"/>
                    <a:gd name="T5" fmla="*/ 5 h 6"/>
                    <a:gd name="T6" fmla="*/ 1 w 7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6"/>
                    <a:gd name="T14" fmla="*/ 7 w 7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6">
                      <a:moveTo>
                        <a:pt x="1" y="0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3" y="5"/>
                        <a:pt x="7" y="6"/>
                        <a:pt x="7" y="4"/>
                      </a:cubicBezTo>
                      <a:cubicBezTo>
                        <a:pt x="7" y="1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1" name="Freeform 3609"/>
                <p:cNvSpPr>
                  <a:spLocks noChangeAspect="1"/>
                </p:cNvSpPr>
                <p:nvPr/>
              </p:nvSpPr>
              <p:spPr bwMode="auto">
                <a:xfrm>
                  <a:off x="3600450" y="1393825"/>
                  <a:ext cx="38100" cy="26988"/>
                </a:xfrm>
                <a:custGeom>
                  <a:avLst/>
                  <a:gdLst>
                    <a:gd name="T0" fmla="*/ 1 w 20"/>
                    <a:gd name="T1" fmla="*/ 9 h 14"/>
                    <a:gd name="T2" fmla="*/ 11 w 20"/>
                    <a:gd name="T3" fmla="*/ 17 h 14"/>
                    <a:gd name="T4" fmla="*/ 23 w 20"/>
                    <a:gd name="T5" fmla="*/ 13 h 14"/>
                    <a:gd name="T6" fmla="*/ 16 w 20"/>
                    <a:gd name="T7" fmla="*/ 7 h 14"/>
                    <a:gd name="T8" fmla="*/ 11 w 20"/>
                    <a:gd name="T9" fmla="*/ 1 h 14"/>
                    <a:gd name="T10" fmla="*/ 5 w 20"/>
                    <a:gd name="T11" fmla="*/ 5 h 14"/>
                    <a:gd name="T12" fmla="*/ 8 w 20"/>
                    <a:gd name="T13" fmla="*/ 10 h 14"/>
                    <a:gd name="T14" fmla="*/ 1 w 20"/>
                    <a:gd name="T15" fmla="*/ 9 h 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0"/>
                    <a:gd name="T25" fmla="*/ 0 h 14"/>
                    <a:gd name="T26" fmla="*/ 20 w 20"/>
                    <a:gd name="T27" fmla="*/ 14 h 1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0" h="14">
                      <a:moveTo>
                        <a:pt x="1" y="7"/>
                      </a:moveTo>
                      <a:cubicBezTo>
                        <a:pt x="2" y="10"/>
                        <a:pt x="6" y="13"/>
                        <a:pt x="9" y="14"/>
                      </a:cubicBezTo>
                      <a:cubicBezTo>
                        <a:pt x="12" y="14"/>
                        <a:pt x="17" y="14"/>
                        <a:pt x="19" y="11"/>
                      </a:cubicBezTo>
                      <a:cubicBezTo>
                        <a:pt x="20" y="9"/>
                        <a:pt x="15" y="8"/>
                        <a:pt x="13" y="6"/>
                      </a:cubicBezTo>
                      <a:cubicBezTo>
                        <a:pt x="12" y="4"/>
                        <a:pt x="11" y="1"/>
                        <a:pt x="9" y="1"/>
                      </a:cubicBezTo>
                      <a:cubicBezTo>
                        <a:pt x="7" y="0"/>
                        <a:pt x="5" y="2"/>
                        <a:pt x="4" y="4"/>
                      </a:cubicBezTo>
                      <a:cubicBezTo>
                        <a:pt x="4" y="6"/>
                        <a:pt x="8" y="7"/>
                        <a:pt x="7" y="8"/>
                      </a:cubicBezTo>
                      <a:cubicBezTo>
                        <a:pt x="5" y="9"/>
                        <a:pt x="0" y="5"/>
                        <a:pt x="1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2" name="Freeform 3610"/>
                <p:cNvSpPr>
                  <a:spLocks noChangeAspect="1"/>
                </p:cNvSpPr>
                <p:nvPr/>
              </p:nvSpPr>
              <p:spPr bwMode="auto">
                <a:xfrm>
                  <a:off x="4148138" y="1697038"/>
                  <a:ext cx="9525" cy="39688"/>
                </a:xfrm>
                <a:custGeom>
                  <a:avLst/>
                  <a:gdLst>
                    <a:gd name="T0" fmla="*/ 2 w 5"/>
                    <a:gd name="T1" fmla="*/ 1 h 21"/>
                    <a:gd name="T2" fmla="*/ 0 w 5"/>
                    <a:gd name="T3" fmla="*/ 7 h 21"/>
                    <a:gd name="T4" fmla="*/ 4 w 5"/>
                    <a:gd name="T5" fmla="*/ 24 h 21"/>
                    <a:gd name="T6" fmla="*/ 6 w 5"/>
                    <a:gd name="T7" fmla="*/ 24 h 21"/>
                    <a:gd name="T8" fmla="*/ 5 w 5"/>
                    <a:gd name="T9" fmla="*/ 5 h 21"/>
                    <a:gd name="T10" fmla="*/ 2 w 5"/>
                    <a:gd name="T11" fmla="*/ 1 h 2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"/>
                    <a:gd name="T19" fmla="*/ 0 h 21"/>
                    <a:gd name="T20" fmla="*/ 5 w 5"/>
                    <a:gd name="T21" fmla="*/ 21 h 2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" h="21">
                      <a:moveTo>
                        <a:pt x="2" y="1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0" y="11"/>
                        <a:pt x="1" y="16"/>
                        <a:pt x="3" y="20"/>
                      </a:cubicBezTo>
                      <a:cubicBezTo>
                        <a:pt x="3" y="21"/>
                        <a:pt x="5" y="20"/>
                        <a:pt x="5" y="20"/>
                      </a:cubicBezTo>
                      <a:cubicBezTo>
                        <a:pt x="5" y="14"/>
                        <a:pt x="5" y="9"/>
                        <a:pt x="4" y="4"/>
                      </a:cubicBezTo>
                      <a:cubicBezTo>
                        <a:pt x="4" y="3"/>
                        <a:pt x="3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3" name="Freeform 3611"/>
                <p:cNvSpPr>
                  <a:spLocks noChangeAspect="1"/>
                </p:cNvSpPr>
                <p:nvPr/>
              </p:nvSpPr>
              <p:spPr bwMode="auto">
                <a:xfrm>
                  <a:off x="4149725" y="1757363"/>
                  <a:ext cx="36513" cy="22225"/>
                </a:xfrm>
                <a:custGeom>
                  <a:avLst/>
                  <a:gdLst>
                    <a:gd name="T0" fmla="*/ 1 w 19"/>
                    <a:gd name="T1" fmla="*/ 2 h 12"/>
                    <a:gd name="T2" fmla="*/ 1 w 19"/>
                    <a:gd name="T3" fmla="*/ 12 h 12"/>
                    <a:gd name="T4" fmla="*/ 11 w 19"/>
                    <a:gd name="T5" fmla="*/ 12 h 12"/>
                    <a:gd name="T6" fmla="*/ 19 w 19"/>
                    <a:gd name="T7" fmla="*/ 12 h 12"/>
                    <a:gd name="T8" fmla="*/ 23 w 19"/>
                    <a:gd name="T9" fmla="*/ 8 h 12"/>
                    <a:gd name="T10" fmla="*/ 22 w 19"/>
                    <a:gd name="T11" fmla="*/ 6 h 12"/>
                    <a:gd name="T12" fmla="*/ 17 w 19"/>
                    <a:gd name="T13" fmla="*/ 8 h 12"/>
                    <a:gd name="T14" fmla="*/ 12 w 19"/>
                    <a:gd name="T15" fmla="*/ 5 h 12"/>
                    <a:gd name="T16" fmla="*/ 15 w 19"/>
                    <a:gd name="T17" fmla="*/ 2 h 12"/>
                    <a:gd name="T18" fmla="*/ 13 w 19"/>
                    <a:gd name="T19" fmla="*/ 0 h 12"/>
                    <a:gd name="T20" fmla="*/ 10 w 19"/>
                    <a:gd name="T21" fmla="*/ 5 h 12"/>
                    <a:gd name="T22" fmla="*/ 6 w 19"/>
                    <a:gd name="T23" fmla="*/ 1 h 12"/>
                    <a:gd name="T24" fmla="*/ 1 w 19"/>
                    <a:gd name="T25" fmla="*/ 2 h 1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9"/>
                    <a:gd name="T40" fmla="*/ 0 h 12"/>
                    <a:gd name="T41" fmla="*/ 19 w 19"/>
                    <a:gd name="T42" fmla="*/ 12 h 1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9" h="12">
                      <a:moveTo>
                        <a:pt x="1" y="2"/>
                      </a:moveTo>
                      <a:cubicBezTo>
                        <a:pt x="2" y="4"/>
                        <a:pt x="1" y="8"/>
                        <a:pt x="1" y="10"/>
                      </a:cubicBezTo>
                      <a:cubicBezTo>
                        <a:pt x="2" y="12"/>
                        <a:pt x="7" y="10"/>
                        <a:pt x="9" y="10"/>
                      </a:cubicBezTo>
                      <a:cubicBezTo>
                        <a:pt x="11" y="10"/>
                        <a:pt x="14" y="11"/>
                        <a:pt x="16" y="10"/>
                      </a:cubicBezTo>
                      <a:cubicBezTo>
                        <a:pt x="17" y="10"/>
                        <a:pt x="18" y="9"/>
                        <a:pt x="19" y="7"/>
                      </a:cubicBezTo>
                      <a:cubicBezTo>
                        <a:pt x="19" y="7"/>
                        <a:pt x="19" y="5"/>
                        <a:pt x="18" y="5"/>
                      </a:cubicBezTo>
                      <a:cubicBezTo>
                        <a:pt x="17" y="5"/>
                        <a:pt x="16" y="8"/>
                        <a:pt x="14" y="7"/>
                      </a:cubicBezTo>
                      <a:cubicBezTo>
                        <a:pt x="13" y="7"/>
                        <a:pt x="11" y="6"/>
                        <a:pt x="10" y="4"/>
                      </a:cubicBezTo>
                      <a:cubicBezTo>
                        <a:pt x="10" y="3"/>
                        <a:pt x="12" y="3"/>
                        <a:pt x="12" y="2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9" y="1"/>
                        <a:pt x="10" y="4"/>
                        <a:pt x="8" y="4"/>
                      </a:cubicBezTo>
                      <a:cubicBezTo>
                        <a:pt x="7" y="4"/>
                        <a:pt x="7" y="1"/>
                        <a:pt x="5" y="1"/>
                      </a:cubicBezTo>
                      <a:cubicBezTo>
                        <a:pt x="4" y="1"/>
                        <a:pt x="0" y="0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4" name="Freeform 3612"/>
                <p:cNvSpPr>
                  <a:spLocks noChangeAspect="1"/>
                </p:cNvSpPr>
                <p:nvPr/>
              </p:nvSpPr>
              <p:spPr bwMode="auto">
                <a:xfrm>
                  <a:off x="4117975" y="1773238"/>
                  <a:ext cx="12700" cy="15875"/>
                </a:xfrm>
                <a:custGeom>
                  <a:avLst/>
                  <a:gdLst>
                    <a:gd name="T0" fmla="*/ 2 w 7"/>
                    <a:gd name="T1" fmla="*/ 1 h 9"/>
                    <a:gd name="T2" fmla="*/ 1 w 7"/>
                    <a:gd name="T3" fmla="*/ 9 h 9"/>
                    <a:gd name="T4" fmla="*/ 6 w 7"/>
                    <a:gd name="T5" fmla="*/ 9 h 9"/>
                    <a:gd name="T6" fmla="*/ 8 w 7"/>
                    <a:gd name="T7" fmla="*/ 7 h 9"/>
                    <a:gd name="T8" fmla="*/ 6 w 7"/>
                    <a:gd name="T9" fmla="*/ 4 h 9"/>
                    <a:gd name="T10" fmla="*/ 7 w 7"/>
                    <a:gd name="T11" fmla="*/ 2 h 9"/>
                    <a:gd name="T12" fmla="*/ 2 w 7"/>
                    <a:gd name="T13" fmla="*/ 1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9"/>
                    <a:gd name="T23" fmla="*/ 7 w 7"/>
                    <a:gd name="T24" fmla="*/ 9 h 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9">
                      <a:moveTo>
                        <a:pt x="2" y="1"/>
                      </a:moveTo>
                      <a:cubicBezTo>
                        <a:pt x="1" y="3"/>
                        <a:pt x="0" y="6"/>
                        <a:pt x="1" y="8"/>
                      </a:cubicBezTo>
                      <a:cubicBezTo>
                        <a:pt x="2" y="9"/>
                        <a:pt x="4" y="9"/>
                        <a:pt x="5" y="8"/>
                      </a:cubicBezTo>
                      <a:cubicBezTo>
                        <a:pt x="6" y="8"/>
                        <a:pt x="7" y="7"/>
                        <a:pt x="7" y="6"/>
                      </a:cubicBezTo>
                      <a:cubicBezTo>
                        <a:pt x="7" y="5"/>
                        <a:pt x="6" y="5"/>
                        <a:pt x="5" y="4"/>
                      </a:cubicBezTo>
                      <a:cubicBezTo>
                        <a:pt x="5" y="3"/>
                        <a:pt x="6" y="2"/>
                        <a:pt x="6" y="2"/>
                      </a:cubicBezTo>
                      <a:cubicBezTo>
                        <a:pt x="5" y="1"/>
                        <a:pt x="3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5" name="Freeform 3613"/>
                <p:cNvSpPr>
                  <a:spLocks noChangeAspect="1"/>
                </p:cNvSpPr>
                <p:nvPr/>
              </p:nvSpPr>
              <p:spPr bwMode="auto">
                <a:xfrm>
                  <a:off x="4087813" y="1801813"/>
                  <a:ext cx="36513" cy="19050"/>
                </a:xfrm>
                <a:custGeom>
                  <a:avLst/>
                  <a:gdLst>
                    <a:gd name="T0" fmla="*/ 1 w 19"/>
                    <a:gd name="T1" fmla="*/ 1 h 10"/>
                    <a:gd name="T2" fmla="*/ 1 w 19"/>
                    <a:gd name="T3" fmla="*/ 5 h 10"/>
                    <a:gd name="T4" fmla="*/ 8 w 19"/>
                    <a:gd name="T5" fmla="*/ 7 h 10"/>
                    <a:gd name="T6" fmla="*/ 13 w 19"/>
                    <a:gd name="T7" fmla="*/ 10 h 10"/>
                    <a:gd name="T8" fmla="*/ 22 w 19"/>
                    <a:gd name="T9" fmla="*/ 10 h 10"/>
                    <a:gd name="T10" fmla="*/ 19 w 19"/>
                    <a:gd name="T11" fmla="*/ 5 h 10"/>
                    <a:gd name="T12" fmla="*/ 16 w 19"/>
                    <a:gd name="T13" fmla="*/ 2 h 10"/>
                    <a:gd name="T14" fmla="*/ 1 w 19"/>
                    <a:gd name="T15" fmla="*/ 1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10"/>
                    <a:gd name="T26" fmla="*/ 19 w 19"/>
                    <a:gd name="T27" fmla="*/ 10 h 1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10">
                      <a:moveTo>
                        <a:pt x="1" y="1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2" y="6"/>
                        <a:pt x="5" y="6"/>
                        <a:pt x="7" y="6"/>
                      </a:cubicBezTo>
                      <a:cubicBezTo>
                        <a:pt x="8" y="7"/>
                        <a:pt x="9" y="8"/>
                        <a:pt x="11" y="8"/>
                      </a:cubicBezTo>
                      <a:cubicBezTo>
                        <a:pt x="13" y="9"/>
                        <a:pt x="16" y="10"/>
                        <a:pt x="18" y="8"/>
                      </a:cubicBezTo>
                      <a:cubicBezTo>
                        <a:pt x="19" y="7"/>
                        <a:pt x="17" y="6"/>
                        <a:pt x="16" y="4"/>
                      </a:cubicBezTo>
                      <a:cubicBezTo>
                        <a:pt x="15" y="3"/>
                        <a:pt x="14" y="2"/>
                        <a:pt x="13" y="2"/>
                      </a:cubicBezTo>
                      <a:cubicBezTo>
                        <a:pt x="9" y="1"/>
                        <a:pt x="5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6" name="Freeform 3614"/>
                <p:cNvSpPr>
                  <a:spLocks noChangeAspect="1"/>
                </p:cNvSpPr>
                <p:nvPr/>
              </p:nvSpPr>
              <p:spPr bwMode="auto">
                <a:xfrm>
                  <a:off x="4022725" y="1868488"/>
                  <a:ext cx="63500" cy="30163"/>
                </a:xfrm>
                <a:custGeom>
                  <a:avLst/>
                  <a:gdLst>
                    <a:gd name="T0" fmla="*/ 1 w 33"/>
                    <a:gd name="T1" fmla="*/ 1 h 16"/>
                    <a:gd name="T2" fmla="*/ 1 w 33"/>
                    <a:gd name="T3" fmla="*/ 5 h 16"/>
                    <a:gd name="T4" fmla="*/ 11 w 33"/>
                    <a:gd name="T5" fmla="*/ 11 h 16"/>
                    <a:gd name="T6" fmla="*/ 19 w 33"/>
                    <a:gd name="T7" fmla="*/ 12 h 16"/>
                    <a:gd name="T8" fmla="*/ 36 w 33"/>
                    <a:gd name="T9" fmla="*/ 19 h 16"/>
                    <a:gd name="T10" fmla="*/ 36 w 33"/>
                    <a:gd name="T11" fmla="*/ 17 h 16"/>
                    <a:gd name="T12" fmla="*/ 25 w 33"/>
                    <a:gd name="T13" fmla="*/ 11 h 16"/>
                    <a:gd name="T14" fmla="*/ 28 w 33"/>
                    <a:gd name="T15" fmla="*/ 10 h 16"/>
                    <a:gd name="T16" fmla="*/ 39 w 33"/>
                    <a:gd name="T17" fmla="*/ 13 h 16"/>
                    <a:gd name="T18" fmla="*/ 38 w 33"/>
                    <a:gd name="T19" fmla="*/ 10 h 16"/>
                    <a:gd name="T20" fmla="*/ 22 w 33"/>
                    <a:gd name="T21" fmla="*/ 4 h 16"/>
                    <a:gd name="T22" fmla="*/ 11 w 33"/>
                    <a:gd name="T23" fmla="*/ 1 h 16"/>
                    <a:gd name="T24" fmla="*/ 1 w 33"/>
                    <a:gd name="T25" fmla="*/ 1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16"/>
                    <a:gd name="T41" fmla="*/ 33 w 33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16">
                      <a:moveTo>
                        <a:pt x="1" y="1"/>
                      </a:move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3" y="6"/>
                        <a:pt x="6" y="8"/>
                        <a:pt x="9" y="9"/>
                      </a:cubicBezTo>
                      <a:cubicBezTo>
                        <a:pt x="11" y="10"/>
                        <a:pt x="14" y="9"/>
                        <a:pt x="16" y="10"/>
                      </a:cubicBezTo>
                      <a:cubicBezTo>
                        <a:pt x="21" y="12"/>
                        <a:pt x="25" y="15"/>
                        <a:pt x="30" y="16"/>
                      </a:cubicBezTo>
                      <a:cubicBezTo>
                        <a:pt x="30" y="16"/>
                        <a:pt x="30" y="14"/>
                        <a:pt x="30" y="14"/>
                      </a:cubicBezTo>
                      <a:cubicBezTo>
                        <a:pt x="27" y="12"/>
                        <a:pt x="23" y="11"/>
                        <a:pt x="21" y="9"/>
                      </a:cubicBezTo>
                      <a:cubicBezTo>
                        <a:pt x="20" y="8"/>
                        <a:pt x="22" y="8"/>
                        <a:pt x="23" y="8"/>
                      </a:cubicBezTo>
                      <a:cubicBezTo>
                        <a:pt x="26" y="9"/>
                        <a:pt x="29" y="11"/>
                        <a:pt x="32" y="11"/>
                      </a:cubicBezTo>
                      <a:cubicBezTo>
                        <a:pt x="33" y="11"/>
                        <a:pt x="32" y="9"/>
                        <a:pt x="31" y="8"/>
                      </a:cubicBezTo>
                      <a:cubicBezTo>
                        <a:pt x="27" y="6"/>
                        <a:pt x="22" y="4"/>
                        <a:pt x="18" y="3"/>
                      </a:cubicBezTo>
                      <a:cubicBezTo>
                        <a:pt x="15" y="2"/>
                        <a:pt x="12" y="1"/>
                        <a:pt x="9" y="1"/>
                      </a:cubicBezTo>
                      <a:cubicBezTo>
                        <a:pt x="6" y="1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7" name="Freeform 3615"/>
                <p:cNvSpPr>
                  <a:spLocks noChangeAspect="1"/>
                </p:cNvSpPr>
                <p:nvPr/>
              </p:nvSpPr>
              <p:spPr bwMode="auto">
                <a:xfrm>
                  <a:off x="4003675" y="1847850"/>
                  <a:ext cx="60325" cy="11113"/>
                </a:xfrm>
                <a:custGeom>
                  <a:avLst/>
                  <a:gdLst>
                    <a:gd name="T0" fmla="*/ 5 w 32"/>
                    <a:gd name="T1" fmla="*/ 1 h 6"/>
                    <a:gd name="T2" fmla="*/ 1 w 32"/>
                    <a:gd name="T3" fmla="*/ 5 h 6"/>
                    <a:gd name="T4" fmla="*/ 14 w 32"/>
                    <a:gd name="T5" fmla="*/ 7 h 6"/>
                    <a:gd name="T6" fmla="*/ 31 w 32"/>
                    <a:gd name="T7" fmla="*/ 7 h 6"/>
                    <a:gd name="T8" fmla="*/ 37 w 32"/>
                    <a:gd name="T9" fmla="*/ 6 h 6"/>
                    <a:gd name="T10" fmla="*/ 30 w 32"/>
                    <a:gd name="T11" fmla="*/ 5 h 6"/>
                    <a:gd name="T12" fmla="*/ 14 w 32"/>
                    <a:gd name="T13" fmla="*/ 4 h 6"/>
                    <a:gd name="T14" fmla="*/ 13 w 32"/>
                    <a:gd name="T15" fmla="*/ 2 h 6"/>
                    <a:gd name="T16" fmla="*/ 28 w 32"/>
                    <a:gd name="T17" fmla="*/ 4 h 6"/>
                    <a:gd name="T18" fmla="*/ 28 w 32"/>
                    <a:gd name="T19" fmla="*/ 1 h 6"/>
                    <a:gd name="T20" fmla="*/ 14 w 32"/>
                    <a:gd name="T21" fmla="*/ 0 h 6"/>
                    <a:gd name="T22" fmla="*/ 5 w 32"/>
                    <a:gd name="T23" fmla="*/ 1 h 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"/>
                    <a:gd name="T37" fmla="*/ 0 h 6"/>
                    <a:gd name="T38" fmla="*/ 32 w 32"/>
                    <a:gd name="T39" fmla="*/ 6 h 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" h="6">
                      <a:moveTo>
                        <a:pt x="4" y="1"/>
                      </a:moveTo>
                      <a:cubicBezTo>
                        <a:pt x="3" y="2"/>
                        <a:pt x="0" y="4"/>
                        <a:pt x="1" y="4"/>
                      </a:cubicBezTo>
                      <a:cubicBezTo>
                        <a:pt x="5" y="6"/>
                        <a:pt x="9" y="6"/>
                        <a:pt x="12" y="6"/>
                      </a:cubicBezTo>
                      <a:cubicBezTo>
                        <a:pt x="17" y="6"/>
                        <a:pt x="21" y="6"/>
                        <a:pt x="26" y="6"/>
                      </a:cubicBezTo>
                      <a:cubicBezTo>
                        <a:pt x="28" y="6"/>
                        <a:pt x="32" y="6"/>
                        <a:pt x="31" y="5"/>
                      </a:cubicBezTo>
                      <a:cubicBezTo>
                        <a:pt x="29" y="4"/>
                        <a:pt x="27" y="4"/>
                        <a:pt x="25" y="4"/>
                      </a:cubicBezTo>
                      <a:cubicBezTo>
                        <a:pt x="21" y="4"/>
                        <a:pt x="16" y="4"/>
                        <a:pt x="12" y="3"/>
                      </a:cubicBezTo>
                      <a:cubicBezTo>
                        <a:pt x="11" y="3"/>
                        <a:pt x="10" y="2"/>
                        <a:pt x="11" y="2"/>
                      </a:cubicBezTo>
                      <a:cubicBezTo>
                        <a:pt x="15" y="1"/>
                        <a:pt x="20" y="3"/>
                        <a:pt x="24" y="3"/>
                      </a:cubicBezTo>
                      <a:cubicBezTo>
                        <a:pt x="25" y="3"/>
                        <a:pt x="25" y="1"/>
                        <a:pt x="24" y="1"/>
                      </a:cubicBezTo>
                      <a:cubicBezTo>
                        <a:pt x="20" y="0"/>
                        <a:pt x="16" y="0"/>
                        <a:pt x="12" y="0"/>
                      </a:cubicBezTo>
                      <a:cubicBezTo>
                        <a:pt x="9" y="0"/>
                        <a:pt x="6" y="0"/>
                        <a:pt x="4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8" name="Freeform 3616"/>
                <p:cNvSpPr>
                  <a:spLocks noChangeAspect="1"/>
                </p:cNvSpPr>
                <p:nvPr/>
              </p:nvSpPr>
              <p:spPr bwMode="auto">
                <a:xfrm>
                  <a:off x="4024313" y="1860550"/>
                  <a:ext cx="58738" cy="15875"/>
                </a:xfrm>
                <a:custGeom>
                  <a:avLst/>
                  <a:gdLst>
                    <a:gd name="T0" fmla="*/ 1 w 31"/>
                    <a:gd name="T1" fmla="*/ 1 h 8"/>
                    <a:gd name="T2" fmla="*/ 2 w 31"/>
                    <a:gd name="T3" fmla="*/ 4 h 8"/>
                    <a:gd name="T4" fmla="*/ 19 w 31"/>
                    <a:gd name="T5" fmla="*/ 4 h 8"/>
                    <a:gd name="T6" fmla="*/ 27 w 31"/>
                    <a:gd name="T7" fmla="*/ 9 h 8"/>
                    <a:gd name="T8" fmla="*/ 36 w 31"/>
                    <a:gd name="T9" fmla="*/ 9 h 8"/>
                    <a:gd name="T10" fmla="*/ 33 w 31"/>
                    <a:gd name="T11" fmla="*/ 6 h 8"/>
                    <a:gd name="T12" fmla="*/ 35 w 31"/>
                    <a:gd name="T13" fmla="*/ 3 h 8"/>
                    <a:gd name="T14" fmla="*/ 30 w 31"/>
                    <a:gd name="T15" fmla="*/ 0 h 8"/>
                    <a:gd name="T16" fmla="*/ 18 w 31"/>
                    <a:gd name="T17" fmla="*/ 1 h 8"/>
                    <a:gd name="T18" fmla="*/ 1 w 31"/>
                    <a:gd name="T19" fmla="*/ 1 h 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8"/>
                    <a:gd name="T32" fmla="*/ 31 w 31"/>
                    <a:gd name="T33" fmla="*/ 8 h 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8">
                      <a:moveTo>
                        <a:pt x="1" y="1"/>
                      </a:moveTo>
                      <a:cubicBezTo>
                        <a:pt x="0" y="1"/>
                        <a:pt x="2" y="3"/>
                        <a:pt x="2" y="3"/>
                      </a:cubicBezTo>
                      <a:cubicBezTo>
                        <a:pt x="7" y="4"/>
                        <a:pt x="12" y="2"/>
                        <a:pt x="16" y="3"/>
                      </a:cubicBezTo>
                      <a:cubicBezTo>
                        <a:pt x="19" y="4"/>
                        <a:pt x="21" y="6"/>
                        <a:pt x="23" y="7"/>
                      </a:cubicBezTo>
                      <a:cubicBezTo>
                        <a:pt x="25" y="7"/>
                        <a:pt x="28" y="8"/>
                        <a:pt x="30" y="7"/>
                      </a:cubicBezTo>
                      <a:cubicBezTo>
                        <a:pt x="31" y="7"/>
                        <a:pt x="28" y="6"/>
                        <a:pt x="28" y="5"/>
                      </a:cubicBezTo>
                      <a:cubicBezTo>
                        <a:pt x="27" y="4"/>
                        <a:pt x="30" y="3"/>
                        <a:pt x="29" y="2"/>
                      </a:cubicBezTo>
                      <a:cubicBezTo>
                        <a:pt x="28" y="1"/>
                        <a:pt x="27" y="0"/>
                        <a:pt x="25" y="0"/>
                      </a:cubicBezTo>
                      <a:cubicBezTo>
                        <a:pt x="22" y="0"/>
                        <a:pt x="19" y="1"/>
                        <a:pt x="15" y="1"/>
                      </a:cubicBezTo>
                      <a:cubicBezTo>
                        <a:pt x="10" y="1"/>
                        <a:pt x="6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9" name="Freeform 3617"/>
                <p:cNvSpPr>
                  <a:spLocks noChangeAspect="1"/>
                </p:cNvSpPr>
                <p:nvPr/>
              </p:nvSpPr>
              <p:spPr bwMode="auto">
                <a:xfrm>
                  <a:off x="3946525" y="1944688"/>
                  <a:ext cx="63500" cy="23813"/>
                </a:xfrm>
                <a:custGeom>
                  <a:avLst/>
                  <a:gdLst>
                    <a:gd name="T0" fmla="*/ 6 w 33"/>
                    <a:gd name="T1" fmla="*/ 10 h 13"/>
                    <a:gd name="T2" fmla="*/ 13 w 33"/>
                    <a:gd name="T3" fmla="*/ 5 h 13"/>
                    <a:gd name="T4" fmla="*/ 22 w 33"/>
                    <a:gd name="T5" fmla="*/ 3 h 13"/>
                    <a:gd name="T6" fmla="*/ 29 w 33"/>
                    <a:gd name="T7" fmla="*/ 0 h 13"/>
                    <a:gd name="T8" fmla="*/ 36 w 33"/>
                    <a:gd name="T9" fmla="*/ 2 h 13"/>
                    <a:gd name="T10" fmla="*/ 34 w 33"/>
                    <a:gd name="T11" fmla="*/ 6 h 13"/>
                    <a:gd name="T12" fmla="*/ 39 w 33"/>
                    <a:gd name="T13" fmla="*/ 10 h 13"/>
                    <a:gd name="T14" fmla="*/ 25 w 33"/>
                    <a:gd name="T15" fmla="*/ 13 h 13"/>
                    <a:gd name="T16" fmla="*/ 22 w 33"/>
                    <a:gd name="T17" fmla="*/ 12 h 13"/>
                    <a:gd name="T18" fmla="*/ 15 w 33"/>
                    <a:gd name="T19" fmla="*/ 14 h 13"/>
                    <a:gd name="T20" fmla="*/ 8 w 33"/>
                    <a:gd name="T21" fmla="*/ 15 h 13"/>
                    <a:gd name="T22" fmla="*/ 1 w 33"/>
                    <a:gd name="T23" fmla="*/ 14 h 13"/>
                    <a:gd name="T24" fmla="*/ 2 w 33"/>
                    <a:gd name="T25" fmla="*/ 12 h 13"/>
                    <a:gd name="T26" fmla="*/ 6 w 33"/>
                    <a:gd name="T27" fmla="*/ 10 h 1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"/>
                    <a:gd name="T43" fmla="*/ 0 h 13"/>
                    <a:gd name="T44" fmla="*/ 33 w 33"/>
                    <a:gd name="T45" fmla="*/ 13 h 1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" h="13">
                      <a:moveTo>
                        <a:pt x="5" y="9"/>
                      </a:moveTo>
                      <a:cubicBezTo>
                        <a:pt x="7" y="8"/>
                        <a:pt x="8" y="5"/>
                        <a:pt x="11" y="4"/>
                      </a:cubicBezTo>
                      <a:cubicBezTo>
                        <a:pt x="13" y="3"/>
                        <a:pt x="16" y="4"/>
                        <a:pt x="18" y="3"/>
                      </a:cubicBezTo>
                      <a:cubicBezTo>
                        <a:pt x="20" y="3"/>
                        <a:pt x="22" y="0"/>
                        <a:pt x="24" y="0"/>
                      </a:cubicBezTo>
                      <a:cubicBezTo>
                        <a:pt x="26" y="0"/>
                        <a:pt x="29" y="1"/>
                        <a:pt x="30" y="2"/>
                      </a:cubicBezTo>
                      <a:cubicBezTo>
                        <a:pt x="31" y="3"/>
                        <a:pt x="28" y="4"/>
                        <a:pt x="28" y="5"/>
                      </a:cubicBezTo>
                      <a:cubicBezTo>
                        <a:pt x="29" y="7"/>
                        <a:pt x="33" y="8"/>
                        <a:pt x="32" y="9"/>
                      </a:cubicBezTo>
                      <a:cubicBezTo>
                        <a:pt x="29" y="11"/>
                        <a:pt x="25" y="10"/>
                        <a:pt x="21" y="11"/>
                      </a:cubicBezTo>
                      <a:cubicBezTo>
                        <a:pt x="20" y="11"/>
                        <a:pt x="19" y="10"/>
                        <a:pt x="18" y="10"/>
                      </a:cubicBezTo>
                      <a:cubicBezTo>
                        <a:pt x="16" y="10"/>
                        <a:pt x="14" y="11"/>
                        <a:pt x="12" y="12"/>
                      </a:cubicBezTo>
                      <a:cubicBezTo>
                        <a:pt x="10" y="12"/>
                        <a:pt x="9" y="12"/>
                        <a:pt x="7" y="13"/>
                      </a:cubicBezTo>
                      <a:cubicBezTo>
                        <a:pt x="5" y="13"/>
                        <a:pt x="3" y="13"/>
                        <a:pt x="1" y="12"/>
                      </a:cubicBezTo>
                      <a:cubicBezTo>
                        <a:pt x="0" y="12"/>
                        <a:pt x="1" y="10"/>
                        <a:pt x="2" y="10"/>
                      </a:cubicBezTo>
                      <a:cubicBezTo>
                        <a:pt x="3" y="9"/>
                        <a:pt x="4" y="10"/>
                        <a:pt x="5" y="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0" name="Freeform 3618"/>
                <p:cNvSpPr>
                  <a:spLocks noChangeAspect="1"/>
                </p:cNvSpPr>
                <p:nvPr/>
              </p:nvSpPr>
              <p:spPr bwMode="auto">
                <a:xfrm>
                  <a:off x="1633538" y="2689225"/>
                  <a:ext cx="93663" cy="88900"/>
                </a:xfrm>
                <a:custGeom>
                  <a:avLst/>
                  <a:gdLst>
                    <a:gd name="T0" fmla="*/ 4 w 49"/>
                    <a:gd name="T1" fmla="*/ 1 h 47"/>
                    <a:gd name="T2" fmla="*/ 30 w 49"/>
                    <a:gd name="T3" fmla="*/ 12 h 47"/>
                    <a:gd name="T4" fmla="*/ 36 w 49"/>
                    <a:gd name="T5" fmla="*/ 13 h 47"/>
                    <a:gd name="T6" fmla="*/ 41 w 49"/>
                    <a:gd name="T7" fmla="*/ 25 h 47"/>
                    <a:gd name="T8" fmla="*/ 41 w 49"/>
                    <a:gd name="T9" fmla="*/ 30 h 47"/>
                    <a:gd name="T10" fmla="*/ 52 w 49"/>
                    <a:gd name="T11" fmla="*/ 33 h 47"/>
                    <a:gd name="T12" fmla="*/ 57 w 49"/>
                    <a:gd name="T13" fmla="*/ 46 h 47"/>
                    <a:gd name="T14" fmla="*/ 57 w 49"/>
                    <a:gd name="T15" fmla="*/ 54 h 47"/>
                    <a:gd name="T16" fmla="*/ 47 w 49"/>
                    <a:gd name="T17" fmla="*/ 55 h 47"/>
                    <a:gd name="T18" fmla="*/ 35 w 49"/>
                    <a:gd name="T19" fmla="*/ 48 h 47"/>
                    <a:gd name="T20" fmla="*/ 39 w 49"/>
                    <a:gd name="T21" fmla="*/ 42 h 47"/>
                    <a:gd name="T22" fmla="*/ 29 w 49"/>
                    <a:gd name="T23" fmla="*/ 42 h 47"/>
                    <a:gd name="T24" fmla="*/ 24 w 49"/>
                    <a:gd name="T25" fmla="*/ 38 h 47"/>
                    <a:gd name="T26" fmla="*/ 23 w 49"/>
                    <a:gd name="T27" fmla="*/ 32 h 47"/>
                    <a:gd name="T28" fmla="*/ 17 w 49"/>
                    <a:gd name="T29" fmla="*/ 27 h 47"/>
                    <a:gd name="T30" fmla="*/ 12 w 49"/>
                    <a:gd name="T31" fmla="*/ 20 h 47"/>
                    <a:gd name="T32" fmla="*/ 12 w 49"/>
                    <a:gd name="T33" fmla="*/ 15 h 47"/>
                    <a:gd name="T34" fmla="*/ 5 w 49"/>
                    <a:gd name="T35" fmla="*/ 15 h 47"/>
                    <a:gd name="T36" fmla="*/ 8 w 49"/>
                    <a:gd name="T37" fmla="*/ 10 h 47"/>
                    <a:gd name="T38" fmla="*/ 2 w 49"/>
                    <a:gd name="T39" fmla="*/ 7 h 47"/>
                    <a:gd name="T40" fmla="*/ 0 w 49"/>
                    <a:gd name="T41" fmla="*/ 2 h 47"/>
                    <a:gd name="T42" fmla="*/ 4 w 49"/>
                    <a:gd name="T43" fmla="*/ 1 h 4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9"/>
                    <a:gd name="T67" fmla="*/ 0 h 47"/>
                    <a:gd name="T68" fmla="*/ 49 w 49"/>
                    <a:gd name="T69" fmla="*/ 47 h 4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9" h="47">
                      <a:moveTo>
                        <a:pt x="3" y="1"/>
                      </a:moveTo>
                      <a:cubicBezTo>
                        <a:pt x="11" y="3"/>
                        <a:pt x="18" y="7"/>
                        <a:pt x="25" y="10"/>
                      </a:cubicBezTo>
                      <a:cubicBezTo>
                        <a:pt x="27" y="11"/>
                        <a:pt x="29" y="10"/>
                        <a:pt x="30" y="11"/>
                      </a:cubicBezTo>
                      <a:cubicBezTo>
                        <a:pt x="33" y="14"/>
                        <a:pt x="33" y="18"/>
                        <a:pt x="34" y="21"/>
                      </a:cubicBezTo>
                      <a:cubicBezTo>
                        <a:pt x="34" y="23"/>
                        <a:pt x="33" y="24"/>
                        <a:pt x="34" y="25"/>
                      </a:cubicBezTo>
                      <a:cubicBezTo>
                        <a:pt x="37" y="27"/>
                        <a:pt x="41" y="26"/>
                        <a:pt x="43" y="28"/>
                      </a:cubicBezTo>
                      <a:cubicBezTo>
                        <a:pt x="46" y="31"/>
                        <a:pt x="47" y="35"/>
                        <a:pt x="47" y="39"/>
                      </a:cubicBezTo>
                      <a:cubicBezTo>
                        <a:pt x="48" y="41"/>
                        <a:pt x="49" y="44"/>
                        <a:pt x="47" y="45"/>
                      </a:cubicBezTo>
                      <a:cubicBezTo>
                        <a:pt x="45" y="47"/>
                        <a:pt x="42" y="47"/>
                        <a:pt x="39" y="46"/>
                      </a:cubicBezTo>
                      <a:cubicBezTo>
                        <a:pt x="35" y="45"/>
                        <a:pt x="31" y="43"/>
                        <a:pt x="29" y="40"/>
                      </a:cubicBezTo>
                      <a:cubicBezTo>
                        <a:pt x="28" y="38"/>
                        <a:pt x="33" y="36"/>
                        <a:pt x="32" y="35"/>
                      </a:cubicBezTo>
                      <a:cubicBezTo>
                        <a:pt x="30" y="33"/>
                        <a:pt x="26" y="35"/>
                        <a:pt x="24" y="35"/>
                      </a:cubicBezTo>
                      <a:cubicBezTo>
                        <a:pt x="22" y="34"/>
                        <a:pt x="20" y="33"/>
                        <a:pt x="20" y="32"/>
                      </a:cubicBezTo>
                      <a:cubicBezTo>
                        <a:pt x="19" y="30"/>
                        <a:pt x="20" y="28"/>
                        <a:pt x="19" y="27"/>
                      </a:cubicBezTo>
                      <a:cubicBezTo>
                        <a:pt x="18" y="25"/>
                        <a:pt x="15" y="24"/>
                        <a:pt x="14" y="23"/>
                      </a:cubicBezTo>
                      <a:cubicBezTo>
                        <a:pt x="12" y="21"/>
                        <a:pt x="11" y="19"/>
                        <a:pt x="10" y="17"/>
                      </a:cubicBezTo>
                      <a:cubicBezTo>
                        <a:pt x="9" y="16"/>
                        <a:pt x="11" y="14"/>
                        <a:pt x="10" y="13"/>
                      </a:cubicBezTo>
                      <a:cubicBezTo>
                        <a:pt x="8" y="12"/>
                        <a:pt x="5" y="15"/>
                        <a:pt x="4" y="13"/>
                      </a:cubicBezTo>
                      <a:cubicBezTo>
                        <a:pt x="3" y="12"/>
                        <a:pt x="7" y="10"/>
                        <a:pt x="7" y="8"/>
                      </a:cubicBezTo>
                      <a:cubicBezTo>
                        <a:pt x="6" y="7"/>
                        <a:pt x="3" y="8"/>
                        <a:pt x="2" y="6"/>
                      </a:cubicBezTo>
                      <a:cubicBezTo>
                        <a:pt x="1" y="5"/>
                        <a:pt x="0" y="4"/>
                        <a:pt x="0" y="2"/>
                      </a:cubicBezTo>
                      <a:cubicBezTo>
                        <a:pt x="0" y="2"/>
                        <a:pt x="3" y="0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1" name="Freeform 3619"/>
                <p:cNvSpPr>
                  <a:spLocks noChangeAspect="1"/>
                </p:cNvSpPr>
                <p:nvPr/>
              </p:nvSpPr>
              <p:spPr bwMode="auto">
                <a:xfrm>
                  <a:off x="1550988" y="2576513"/>
                  <a:ext cx="33338" cy="36513"/>
                </a:xfrm>
                <a:custGeom>
                  <a:avLst/>
                  <a:gdLst>
                    <a:gd name="T0" fmla="*/ 21 w 17"/>
                    <a:gd name="T1" fmla="*/ 4 h 19"/>
                    <a:gd name="T2" fmla="*/ 16 w 17"/>
                    <a:gd name="T3" fmla="*/ 13 h 19"/>
                    <a:gd name="T4" fmla="*/ 12 w 17"/>
                    <a:gd name="T5" fmla="*/ 22 h 19"/>
                    <a:gd name="T6" fmla="*/ 5 w 17"/>
                    <a:gd name="T7" fmla="*/ 23 h 19"/>
                    <a:gd name="T8" fmla="*/ 1 w 17"/>
                    <a:gd name="T9" fmla="*/ 18 h 19"/>
                    <a:gd name="T10" fmla="*/ 2 w 17"/>
                    <a:gd name="T11" fmla="*/ 7 h 19"/>
                    <a:gd name="T12" fmla="*/ 2 w 17"/>
                    <a:gd name="T13" fmla="*/ 1 h 19"/>
                    <a:gd name="T14" fmla="*/ 15 w 17"/>
                    <a:gd name="T15" fmla="*/ 4 h 19"/>
                    <a:gd name="T16" fmla="*/ 21 w 17"/>
                    <a:gd name="T17" fmla="*/ 4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19"/>
                    <a:gd name="T29" fmla="*/ 17 w 17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19">
                      <a:moveTo>
                        <a:pt x="17" y="3"/>
                      </a:moveTo>
                      <a:cubicBezTo>
                        <a:pt x="17" y="6"/>
                        <a:pt x="14" y="8"/>
                        <a:pt x="13" y="11"/>
                      </a:cubicBezTo>
                      <a:cubicBezTo>
                        <a:pt x="12" y="13"/>
                        <a:pt x="12" y="16"/>
                        <a:pt x="10" y="18"/>
                      </a:cubicBezTo>
                      <a:cubicBezTo>
                        <a:pt x="9" y="19"/>
                        <a:pt x="6" y="19"/>
                        <a:pt x="4" y="19"/>
                      </a:cubicBezTo>
                      <a:cubicBezTo>
                        <a:pt x="3" y="18"/>
                        <a:pt x="1" y="17"/>
                        <a:pt x="1" y="15"/>
                      </a:cubicBezTo>
                      <a:cubicBezTo>
                        <a:pt x="1" y="12"/>
                        <a:pt x="2" y="9"/>
                        <a:pt x="2" y="6"/>
                      </a:cubicBezTo>
                      <a:cubicBezTo>
                        <a:pt x="2" y="5"/>
                        <a:pt x="0" y="2"/>
                        <a:pt x="2" y="1"/>
                      </a:cubicBezTo>
                      <a:cubicBezTo>
                        <a:pt x="5" y="0"/>
                        <a:pt x="9" y="2"/>
                        <a:pt x="12" y="3"/>
                      </a:cubicBezTo>
                      <a:cubicBezTo>
                        <a:pt x="13" y="3"/>
                        <a:pt x="16" y="2"/>
                        <a:pt x="17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2" name="Freeform 3620"/>
                <p:cNvSpPr>
                  <a:spLocks noChangeAspect="1"/>
                </p:cNvSpPr>
                <p:nvPr/>
              </p:nvSpPr>
              <p:spPr bwMode="auto">
                <a:xfrm>
                  <a:off x="1557338" y="2611438"/>
                  <a:ext cx="28575" cy="42863"/>
                </a:xfrm>
                <a:custGeom>
                  <a:avLst/>
                  <a:gdLst>
                    <a:gd name="T0" fmla="*/ 12 w 15"/>
                    <a:gd name="T1" fmla="*/ 1 h 23"/>
                    <a:gd name="T2" fmla="*/ 1 w 15"/>
                    <a:gd name="T3" fmla="*/ 4 h 23"/>
                    <a:gd name="T4" fmla="*/ 6 w 15"/>
                    <a:gd name="T5" fmla="*/ 7 h 23"/>
                    <a:gd name="T6" fmla="*/ 7 w 15"/>
                    <a:gd name="T7" fmla="*/ 15 h 23"/>
                    <a:gd name="T8" fmla="*/ 16 w 15"/>
                    <a:gd name="T9" fmla="*/ 26 h 23"/>
                    <a:gd name="T10" fmla="*/ 17 w 15"/>
                    <a:gd name="T11" fmla="*/ 23 h 23"/>
                    <a:gd name="T12" fmla="*/ 12 w 15"/>
                    <a:gd name="T13" fmla="*/ 18 h 23"/>
                    <a:gd name="T14" fmla="*/ 10 w 15"/>
                    <a:gd name="T15" fmla="*/ 7 h 23"/>
                    <a:gd name="T16" fmla="*/ 12 w 15"/>
                    <a:gd name="T17" fmla="*/ 1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23"/>
                    <a:gd name="T29" fmla="*/ 15 w 15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23">
                      <a:moveTo>
                        <a:pt x="10" y="1"/>
                      </a:moveTo>
                      <a:cubicBezTo>
                        <a:pt x="7" y="0"/>
                        <a:pt x="3" y="1"/>
                        <a:pt x="1" y="3"/>
                      </a:cubicBezTo>
                      <a:cubicBezTo>
                        <a:pt x="0" y="4"/>
                        <a:pt x="4" y="4"/>
                        <a:pt x="5" y="6"/>
                      </a:cubicBezTo>
                      <a:cubicBezTo>
                        <a:pt x="6" y="8"/>
                        <a:pt x="5" y="11"/>
                        <a:pt x="6" y="13"/>
                      </a:cubicBezTo>
                      <a:cubicBezTo>
                        <a:pt x="8" y="17"/>
                        <a:pt x="10" y="20"/>
                        <a:pt x="13" y="22"/>
                      </a:cubicBezTo>
                      <a:cubicBezTo>
                        <a:pt x="13" y="23"/>
                        <a:pt x="15" y="21"/>
                        <a:pt x="14" y="20"/>
                      </a:cubicBezTo>
                      <a:cubicBezTo>
                        <a:pt x="13" y="18"/>
                        <a:pt x="11" y="17"/>
                        <a:pt x="10" y="15"/>
                      </a:cubicBezTo>
                      <a:cubicBezTo>
                        <a:pt x="9" y="12"/>
                        <a:pt x="8" y="9"/>
                        <a:pt x="8" y="6"/>
                      </a:cubicBezTo>
                      <a:cubicBezTo>
                        <a:pt x="8" y="4"/>
                        <a:pt x="11" y="2"/>
                        <a:pt x="1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3" name="Freeform 3621"/>
                <p:cNvSpPr>
                  <a:spLocks noChangeAspect="1"/>
                </p:cNvSpPr>
                <p:nvPr/>
              </p:nvSpPr>
              <p:spPr bwMode="auto">
                <a:xfrm>
                  <a:off x="804863" y="2228850"/>
                  <a:ext cx="65088" cy="30163"/>
                </a:xfrm>
                <a:custGeom>
                  <a:avLst/>
                  <a:gdLst>
                    <a:gd name="T0" fmla="*/ 5 w 34"/>
                    <a:gd name="T1" fmla="*/ 2 h 16"/>
                    <a:gd name="T2" fmla="*/ 1 w 34"/>
                    <a:gd name="T3" fmla="*/ 13 h 16"/>
                    <a:gd name="T4" fmla="*/ 10 w 34"/>
                    <a:gd name="T5" fmla="*/ 13 h 16"/>
                    <a:gd name="T6" fmla="*/ 17 w 34"/>
                    <a:gd name="T7" fmla="*/ 12 h 16"/>
                    <a:gd name="T8" fmla="*/ 24 w 34"/>
                    <a:gd name="T9" fmla="*/ 15 h 16"/>
                    <a:gd name="T10" fmla="*/ 30 w 34"/>
                    <a:gd name="T11" fmla="*/ 19 h 16"/>
                    <a:gd name="T12" fmla="*/ 41 w 34"/>
                    <a:gd name="T13" fmla="*/ 13 h 16"/>
                    <a:gd name="T14" fmla="*/ 30 w 34"/>
                    <a:gd name="T15" fmla="*/ 8 h 16"/>
                    <a:gd name="T16" fmla="*/ 28 w 34"/>
                    <a:gd name="T17" fmla="*/ 5 h 16"/>
                    <a:gd name="T18" fmla="*/ 23 w 34"/>
                    <a:gd name="T19" fmla="*/ 5 h 16"/>
                    <a:gd name="T20" fmla="*/ 16 w 34"/>
                    <a:gd name="T21" fmla="*/ 8 h 16"/>
                    <a:gd name="T22" fmla="*/ 7 w 34"/>
                    <a:gd name="T23" fmla="*/ 8 h 16"/>
                    <a:gd name="T24" fmla="*/ 5 w 34"/>
                    <a:gd name="T25" fmla="*/ 2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4"/>
                    <a:gd name="T40" fmla="*/ 0 h 16"/>
                    <a:gd name="T41" fmla="*/ 34 w 34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4" h="16">
                      <a:moveTo>
                        <a:pt x="4" y="2"/>
                      </a:moveTo>
                      <a:cubicBezTo>
                        <a:pt x="2" y="4"/>
                        <a:pt x="0" y="8"/>
                        <a:pt x="1" y="11"/>
                      </a:cubicBezTo>
                      <a:cubicBezTo>
                        <a:pt x="2" y="13"/>
                        <a:pt x="6" y="11"/>
                        <a:pt x="8" y="11"/>
                      </a:cubicBezTo>
                      <a:cubicBezTo>
                        <a:pt x="10" y="11"/>
                        <a:pt x="12" y="10"/>
                        <a:pt x="14" y="10"/>
                      </a:cubicBezTo>
                      <a:cubicBezTo>
                        <a:pt x="16" y="11"/>
                        <a:pt x="18" y="12"/>
                        <a:pt x="20" y="13"/>
                      </a:cubicBezTo>
                      <a:cubicBezTo>
                        <a:pt x="21" y="14"/>
                        <a:pt x="23" y="16"/>
                        <a:pt x="25" y="16"/>
                      </a:cubicBezTo>
                      <a:cubicBezTo>
                        <a:pt x="29" y="15"/>
                        <a:pt x="34" y="14"/>
                        <a:pt x="34" y="11"/>
                      </a:cubicBezTo>
                      <a:cubicBezTo>
                        <a:pt x="34" y="7"/>
                        <a:pt x="28" y="9"/>
                        <a:pt x="25" y="7"/>
                      </a:cubicBezTo>
                      <a:cubicBezTo>
                        <a:pt x="24" y="7"/>
                        <a:pt x="24" y="5"/>
                        <a:pt x="23" y="4"/>
                      </a:cubicBezTo>
                      <a:cubicBezTo>
                        <a:pt x="22" y="3"/>
                        <a:pt x="20" y="3"/>
                        <a:pt x="19" y="4"/>
                      </a:cubicBezTo>
                      <a:cubicBezTo>
                        <a:pt x="17" y="4"/>
                        <a:pt x="15" y="6"/>
                        <a:pt x="13" y="7"/>
                      </a:cubicBezTo>
                      <a:cubicBezTo>
                        <a:pt x="11" y="7"/>
                        <a:pt x="8" y="8"/>
                        <a:pt x="6" y="7"/>
                      </a:cubicBezTo>
                      <a:cubicBezTo>
                        <a:pt x="5" y="6"/>
                        <a:pt x="6" y="0"/>
                        <a:pt x="4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4" name="Freeform 3622"/>
                <p:cNvSpPr>
                  <a:spLocks noChangeAspect="1"/>
                </p:cNvSpPr>
                <p:nvPr/>
              </p:nvSpPr>
              <p:spPr bwMode="auto">
                <a:xfrm>
                  <a:off x="1549400" y="2505075"/>
                  <a:ext cx="34925" cy="57150"/>
                </a:xfrm>
                <a:custGeom>
                  <a:avLst/>
                  <a:gdLst>
                    <a:gd name="T0" fmla="*/ 13 w 18"/>
                    <a:gd name="T1" fmla="*/ 4 h 30"/>
                    <a:gd name="T2" fmla="*/ 21 w 18"/>
                    <a:gd name="T3" fmla="*/ 17 h 30"/>
                    <a:gd name="T4" fmla="*/ 22 w 18"/>
                    <a:gd name="T5" fmla="*/ 31 h 30"/>
                    <a:gd name="T6" fmla="*/ 20 w 18"/>
                    <a:gd name="T7" fmla="*/ 35 h 30"/>
                    <a:gd name="T8" fmla="*/ 12 w 18"/>
                    <a:gd name="T9" fmla="*/ 26 h 30"/>
                    <a:gd name="T10" fmla="*/ 7 w 18"/>
                    <a:gd name="T11" fmla="*/ 24 h 30"/>
                    <a:gd name="T12" fmla="*/ 10 w 18"/>
                    <a:gd name="T13" fmla="*/ 17 h 30"/>
                    <a:gd name="T14" fmla="*/ 6 w 18"/>
                    <a:gd name="T15" fmla="*/ 14 h 30"/>
                    <a:gd name="T16" fmla="*/ 11 w 18"/>
                    <a:gd name="T17" fmla="*/ 8 h 30"/>
                    <a:gd name="T18" fmla="*/ 1 w 18"/>
                    <a:gd name="T19" fmla="*/ 10 h 30"/>
                    <a:gd name="T20" fmla="*/ 6 w 18"/>
                    <a:gd name="T21" fmla="*/ 1 h 30"/>
                    <a:gd name="T22" fmla="*/ 13 w 18"/>
                    <a:gd name="T23" fmla="*/ 4 h 3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8"/>
                    <a:gd name="T37" fmla="*/ 0 h 30"/>
                    <a:gd name="T38" fmla="*/ 18 w 18"/>
                    <a:gd name="T39" fmla="*/ 30 h 3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8" h="30">
                      <a:moveTo>
                        <a:pt x="11" y="3"/>
                      </a:moveTo>
                      <a:cubicBezTo>
                        <a:pt x="14" y="6"/>
                        <a:pt x="15" y="10"/>
                        <a:pt x="17" y="14"/>
                      </a:cubicBezTo>
                      <a:cubicBezTo>
                        <a:pt x="18" y="18"/>
                        <a:pt x="18" y="22"/>
                        <a:pt x="18" y="26"/>
                      </a:cubicBezTo>
                      <a:cubicBezTo>
                        <a:pt x="18" y="27"/>
                        <a:pt x="17" y="30"/>
                        <a:pt x="16" y="29"/>
                      </a:cubicBezTo>
                      <a:cubicBezTo>
                        <a:pt x="13" y="28"/>
                        <a:pt x="12" y="24"/>
                        <a:pt x="10" y="22"/>
                      </a:cubicBezTo>
                      <a:cubicBezTo>
                        <a:pt x="8" y="21"/>
                        <a:pt x="6" y="22"/>
                        <a:pt x="6" y="20"/>
                      </a:cubicBezTo>
                      <a:cubicBezTo>
                        <a:pt x="5" y="18"/>
                        <a:pt x="8" y="16"/>
                        <a:pt x="8" y="14"/>
                      </a:cubicBezTo>
                      <a:cubicBezTo>
                        <a:pt x="8" y="12"/>
                        <a:pt x="4" y="13"/>
                        <a:pt x="5" y="12"/>
                      </a:cubicBezTo>
                      <a:cubicBezTo>
                        <a:pt x="5" y="10"/>
                        <a:pt x="10" y="9"/>
                        <a:pt x="9" y="7"/>
                      </a:cubicBezTo>
                      <a:cubicBezTo>
                        <a:pt x="7" y="5"/>
                        <a:pt x="3" y="10"/>
                        <a:pt x="1" y="8"/>
                      </a:cubicBezTo>
                      <a:cubicBezTo>
                        <a:pt x="0" y="6"/>
                        <a:pt x="3" y="2"/>
                        <a:pt x="5" y="1"/>
                      </a:cubicBezTo>
                      <a:cubicBezTo>
                        <a:pt x="7" y="0"/>
                        <a:pt x="10" y="1"/>
                        <a:pt x="1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5" name="Freeform 3623"/>
                <p:cNvSpPr>
                  <a:spLocks noChangeAspect="1"/>
                </p:cNvSpPr>
                <p:nvPr/>
              </p:nvSpPr>
              <p:spPr bwMode="auto">
                <a:xfrm>
                  <a:off x="1558925" y="2479675"/>
                  <a:ext cx="28575" cy="25400"/>
                </a:xfrm>
                <a:custGeom>
                  <a:avLst/>
                  <a:gdLst>
                    <a:gd name="T0" fmla="*/ 1 w 15"/>
                    <a:gd name="T1" fmla="*/ 2 h 13"/>
                    <a:gd name="T2" fmla="*/ 1 w 15"/>
                    <a:gd name="T3" fmla="*/ 15 h 13"/>
                    <a:gd name="T4" fmla="*/ 10 w 15"/>
                    <a:gd name="T5" fmla="*/ 14 h 13"/>
                    <a:gd name="T6" fmla="*/ 10 w 15"/>
                    <a:gd name="T7" fmla="*/ 10 h 13"/>
                    <a:gd name="T8" fmla="*/ 14 w 15"/>
                    <a:gd name="T9" fmla="*/ 12 h 13"/>
                    <a:gd name="T10" fmla="*/ 17 w 15"/>
                    <a:gd name="T11" fmla="*/ 12 h 13"/>
                    <a:gd name="T12" fmla="*/ 12 w 15"/>
                    <a:gd name="T13" fmla="*/ 5 h 13"/>
                    <a:gd name="T14" fmla="*/ 6 w 15"/>
                    <a:gd name="T15" fmla="*/ 4 h 13"/>
                    <a:gd name="T16" fmla="*/ 1 w 15"/>
                    <a:gd name="T17" fmla="*/ 2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3"/>
                    <a:gd name="T29" fmla="*/ 15 w 15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3">
                      <a:moveTo>
                        <a:pt x="1" y="2"/>
                      </a:moveTo>
                      <a:cubicBezTo>
                        <a:pt x="0" y="5"/>
                        <a:pt x="0" y="9"/>
                        <a:pt x="1" y="12"/>
                      </a:cubicBezTo>
                      <a:cubicBezTo>
                        <a:pt x="2" y="13"/>
                        <a:pt x="6" y="12"/>
                        <a:pt x="8" y="11"/>
                      </a:cubicBezTo>
                      <a:cubicBezTo>
                        <a:pt x="9" y="10"/>
                        <a:pt x="6" y="8"/>
                        <a:pt x="8" y="8"/>
                      </a:cubicBezTo>
                      <a:cubicBezTo>
                        <a:pt x="9" y="7"/>
                        <a:pt x="10" y="10"/>
                        <a:pt x="12" y="10"/>
                      </a:cubicBezTo>
                      <a:cubicBezTo>
                        <a:pt x="12" y="10"/>
                        <a:pt x="15" y="11"/>
                        <a:pt x="14" y="10"/>
                      </a:cubicBezTo>
                      <a:cubicBezTo>
                        <a:pt x="14" y="7"/>
                        <a:pt x="12" y="5"/>
                        <a:pt x="10" y="4"/>
                      </a:cubicBezTo>
                      <a:cubicBezTo>
                        <a:pt x="9" y="3"/>
                        <a:pt x="7" y="3"/>
                        <a:pt x="5" y="3"/>
                      </a:cubicBezTo>
                      <a:cubicBezTo>
                        <a:pt x="4" y="3"/>
                        <a:pt x="2" y="0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6" name="Freeform 3624"/>
                <p:cNvSpPr>
                  <a:spLocks noChangeAspect="1"/>
                </p:cNvSpPr>
                <p:nvPr/>
              </p:nvSpPr>
              <p:spPr bwMode="auto">
                <a:xfrm>
                  <a:off x="1543050" y="2486025"/>
                  <a:ext cx="14288" cy="28575"/>
                </a:xfrm>
                <a:custGeom>
                  <a:avLst/>
                  <a:gdLst>
                    <a:gd name="T0" fmla="*/ 4 w 7"/>
                    <a:gd name="T1" fmla="*/ 1 h 15"/>
                    <a:gd name="T2" fmla="*/ 3 w 7"/>
                    <a:gd name="T3" fmla="*/ 11 h 15"/>
                    <a:gd name="T4" fmla="*/ 3 w 7"/>
                    <a:gd name="T5" fmla="*/ 18 h 15"/>
                    <a:gd name="T6" fmla="*/ 8 w 7"/>
                    <a:gd name="T7" fmla="*/ 11 h 15"/>
                    <a:gd name="T8" fmla="*/ 8 w 7"/>
                    <a:gd name="T9" fmla="*/ 5 h 15"/>
                    <a:gd name="T10" fmla="*/ 6 w 7"/>
                    <a:gd name="T11" fmla="*/ 1 h 15"/>
                    <a:gd name="T12" fmla="*/ 4 w 7"/>
                    <a:gd name="T13" fmla="*/ 1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15"/>
                    <a:gd name="T23" fmla="*/ 7 w 7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15">
                      <a:moveTo>
                        <a:pt x="3" y="1"/>
                      </a:moveTo>
                      <a:cubicBezTo>
                        <a:pt x="2" y="4"/>
                        <a:pt x="2" y="6"/>
                        <a:pt x="2" y="9"/>
                      </a:cubicBezTo>
                      <a:cubicBezTo>
                        <a:pt x="2" y="11"/>
                        <a:pt x="0" y="15"/>
                        <a:pt x="2" y="15"/>
                      </a:cubicBezTo>
                      <a:cubicBezTo>
                        <a:pt x="4" y="14"/>
                        <a:pt x="5" y="11"/>
                        <a:pt x="6" y="9"/>
                      </a:cubicBezTo>
                      <a:cubicBezTo>
                        <a:pt x="7" y="7"/>
                        <a:pt x="6" y="5"/>
                        <a:pt x="6" y="4"/>
                      </a:cubicBezTo>
                      <a:cubicBezTo>
                        <a:pt x="6" y="3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7" name="Freeform 3625"/>
                <p:cNvSpPr>
                  <a:spLocks noChangeAspect="1"/>
                </p:cNvSpPr>
                <p:nvPr/>
              </p:nvSpPr>
              <p:spPr bwMode="auto">
                <a:xfrm>
                  <a:off x="1527175" y="2470150"/>
                  <a:ext cx="15875" cy="38100"/>
                </a:xfrm>
                <a:custGeom>
                  <a:avLst/>
                  <a:gdLst>
                    <a:gd name="T0" fmla="*/ 1 w 9"/>
                    <a:gd name="T1" fmla="*/ 0 h 20"/>
                    <a:gd name="T2" fmla="*/ 1 w 9"/>
                    <a:gd name="T3" fmla="*/ 4 h 20"/>
                    <a:gd name="T4" fmla="*/ 3 w 9"/>
                    <a:gd name="T5" fmla="*/ 17 h 20"/>
                    <a:gd name="T6" fmla="*/ 6 w 9"/>
                    <a:gd name="T7" fmla="*/ 24 h 20"/>
                    <a:gd name="T8" fmla="*/ 10 w 9"/>
                    <a:gd name="T9" fmla="*/ 16 h 20"/>
                    <a:gd name="T10" fmla="*/ 8 w 9"/>
                    <a:gd name="T11" fmla="*/ 4 h 20"/>
                    <a:gd name="T12" fmla="*/ 4 w 9"/>
                    <a:gd name="T13" fmla="*/ 1 h 20"/>
                    <a:gd name="T14" fmla="*/ 1 w 9"/>
                    <a:gd name="T15" fmla="*/ 0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"/>
                    <a:gd name="T25" fmla="*/ 0 h 20"/>
                    <a:gd name="T26" fmla="*/ 9 w 9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" h="20">
                      <a:moveTo>
                        <a:pt x="1" y="0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1" y="7"/>
                        <a:pt x="3" y="10"/>
                        <a:pt x="3" y="14"/>
                      </a:cubicBezTo>
                      <a:cubicBezTo>
                        <a:pt x="4" y="16"/>
                        <a:pt x="3" y="20"/>
                        <a:pt x="5" y="20"/>
                      </a:cubicBezTo>
                      <a:cubicBezTo>
                        <a:pt x="7" y="19"/>
                        <a:pt x="8" y="15"/>
                        <a:pt x="9" y="13"/>
                      </a:cubicBezTo>
                      <a:cubicBezTo>
                        <a:pt x="9" y="10"/>
                        <a:pt x="8" y="6"/>
                        <a:pt x="7" y="3"/>
                      </a:cubicBezTo>
                      <a:cubicBezTo>
                        <a:pt x="7" y="2"/>
                        <a:pt x="6" y="2"/>
                        <a:pt x="4" y="1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8" name="Freeform 3626"/>
                <p:cNvSpPr>
                  <a:spLocks noChangeAspect="1"/>
                </p:cNvSpPr>
                <p:nvPr/>
              </p:nvSpPr>
              <p:spPr bwMode="auto">
                <a:xfrm>
                  <a:off x="1509713" y="2444750"/>
                  <a:ext cx="38100" cy="28575"/>
                </a:xfrm>
                <a:custGeom>
                  <a:avLst/>
                  <a:gdLst>
                    <a:gd name="T0" fmla="*/ 1 w 20"/>
                    <a:gd name="T1" fmla="*/ 2 h 15"/>
                    <a:gd name="T2" fmla="*/ 1 w 20"/>
                    <a:gd name="T3" fmla="*/ 6 h 15"/>
                    <a:gd name="T4" fmla="*/ 10 w 20"/>
                    <a:gd name="T5" fmla="*/ 17 h 15"/>
                    <a:gd name="T6" fmla="*/ 11 w 20"/>
                    <a:gd name="T7" fmla="*/ 13 h 15"/>
                    <a:gd name="T8" fmla="*/ 11 w 20"/>
                    <a:gd name="T9" fmla="*/ 11 h 15"/>
                    <a:gd name="T10" fmla="*/ 22 w 20"/>
                    <a:gd name="T11" fmla="*/ 14 h 15"/>
                    <a:gd name="T12" fmla="*/ 22 w 20"/>
                    <a:gd name="T13" fmla="*/ 10 h 15"/>
                    <a:gd name="T14" fmla="*/ 13 w 20"/>
                    <a:gd name="T15" fmla="*/ 6 h 15"/>
                    <a:gd name="T16" fmla="*/ 17 w 20"/>
                    <a:gd name="T17" fmla="*/ 6 h 15"/>
                    <a:gd name="T18" fmla="*/ 23 w 20"/>
                    <a:gd name="T19" fmla="*/ 7 h 15"/>
                    <a:gd name="T20" fmla="*/ 22 w 20"/>
                    <a:gd name="T21" fmla="*/ 2 h 15"/>
                    <a:gd name="T22" fmla="*/ 13 w 20"/>
                    <a:gd name="T23" fmla="*/ 0 h 15"/>
                    <a:gd name="T24" fmla="*/ 5 w 20"/>
                    <a:gd name="T25" fmla="*/ 2 h 15"/>
                    <a:gd name="T26" fmla="*/ 1 w 20"/>
                    <a:gd name="T27" fmla="*/ 2 h 1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"/>
                    <a:gd name="T43" fmla="*/ 0 h 15"/>
                    <a:gd name="T44" fmla="*/ 20 w 20"/>
                    <a:gd name="T45" fmla="*/ 15 h 1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" h="15">
                      <a:moveTo>
                        <a:pt x="1" y="2"/>
                      </a:move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3" y="8"/>
                        <a:pt x="5" y="12"/>
                        <a:pt x="8" y="14"/>
                      </a:cubicBezTo>
                      <a:cubicBezTo>
                        <a:pt x="9" y="15"/>
                        <a:pt x="9" y="12"/>
                        <a:pt x="9" y="11"/>
                      </a:cubicBezTo>
                      <a:cubicBezTo>
                        <a:pt x="9" y="11"/>
                        <a:pt x="8" y="9"/>
                        <a:pt x="9" y="9"/>
                      </a:cubicBezTo>
                      <a:cubicBezTo>
                        <a:pt x="12" y="10"/>
                        <a:pt x="15" y="12"/>
                        <a:pt x="18" y="12"/>
                      </a:cubicBezTo>
                      <a:cubicBezTo>
                        <a:pt x="19" y="12"/>
                        <a:pt x="19" y="9"/>
                        <a:pt x="18" y="8"/>
                      </a:cubicBezTo>
                      <a:cubicBezTo>
                        <a:pt x="16" y="6"/>
                        <a:pt x="13" y="6"/>
                        <a:pt x="11" y="5"/>
                      </a:cubicBezTo>
                      <a:cubicBezTo>
                        <a:pt x="10" y="4"/>
                        <a:pt x="13" y="5"/>
                        <a:pt x="14" y="5"/>
                      </a:cubicBezTo>
                      <a:cubicBezTo>
                        <a:pt x="16" y="5"/>
                        <a:pt x="17" y="7"/>
                        <a:pt x="19" y="6"/>
                      </a:cubicBezTo>
                      <a:cubicBezTo>
                        <a:pt x="20" y="6"/>
                        <a:pt x="19" y="3"/>
                        <a:pt x="18" y="2"/>
                      </a:cubicBezTo>
                      <a:cubicBezTo>
                        <a:pt x="17" y="1"/>
                        <a:pt x="14" y="0"/>
                        <a:pt x="11" y="0"/>
                      </a:cubicBezTo>
                      <a:cubicBezTo>
                        <a:pt x="9" y="0"/>
                        <a:pt x="7" y="2"/>
                        <a:pt x="4" y="2"/>
                      </a:cubicBezTo>
                      <a:cubicBezTo>
                        <a:pt x="3" y="3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9" name="Freeform 3627"/>
                <p:cNvSpPr>
                  <a:spLocks noChangeAspect="1"/>
                </p:cNvSpPr>
                <p:nvPr/>
              </p:nvSpPr>
              <p:spPr bwMode="auto">
                <a:xfrm>
                  <a:off x="1595438" y="2517775"/>
                  <a:ext cx="19050" cy="26988"/>
                </a:xfrm>
                <a:custGeom>
                  <a:avLst/>
                  <a:gdLst>
                    <a:gd name="T0" fmla="*/ 4 w 10"/>
                    <a:gd name="T1" fmla="*/ 4 h 14"/>
                    <a:gd name="T2" fmla="*/ 1 w 10"/>
                    <a:gd name="T3" fmla="*/ 12 h 14"/>
                    <a:gd name="T4" fmla="*/ 8 w 10"/>
                    <a:gd name="T5" fmla="*/ 16 h 14"/>
                    <a:gd name="T6" fmla="*/ 12 w 10"/>
                    <a:gd name="T7" fmla="*/ 6 h 14"/>
                    <a:gd name="T8" fmla="*/ 11 w 10"/>
                    <a:gd name="T9" fmla="*/ 1 h 14"/>
                    <a:gd name="T10" fmla="*/ 4 w 10"/>
                    <a:gd name="T11" fmla="*/ 4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4"/>
                    <a:gd name="T20" fmla="*/ 10 w 10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4">
                      <a:moveTo>
                        <a:pt x="3" y="3"/>
                      </a:moveTo>
                      <a:cubicBezTo>
                        <a:pt x="1" y="5"/>
                        <a:pt x="0" y="8"/>
                        <a:pt x="1" y="10"/>
                      </a:cubicBezTo>
                      <a:cubicBezTo>
                        <a:pt x="2" y="12"/>
                        <a:pt x="5" y="14"/>
                        <a:pt x="7" y="13"/>
                      </a:cubicBezTo>
                      <a:cubicBezTo>
                        <a:pt x="10" y="12"/>
                        <a:pt x="9" y="8"/>
                        <a:pt x="10" y="5"/>
                      </a:cubicBezTo>
                      <a:cubicBezTo>
                        <a:pt x="10" y="4"/>
                        <a:pt x="10" y="1"/>
                        <a:pt x="9" y="1"/>
                      </a:cubicBezTo>
                      <a:cubicBezTo>
                        <a:pt x="7" y="0"/>
                        <a:pt x="4" y="1"/>
                        <a:pt x="3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0" name="Freeform 3628"/>
                <p:cNvSpPr>
                  <a:spLocks noChangeAspect="1"/>
                </p:cNvSpPr>
                <p:nvPr/>
              </p:nvSpPr>
              <p:spPr bwMode="auto">
                <a:xfrm>
                  <a:off x="1576388" y="2506663"/>
                  <a:ext cx="11113" cy="12700"/>
                </a:xfrm>
                <a:custGeom>
                  <a:avLst/>
                  <a:gdLst>
                    <a:gd name="T0" fmla="*/ 4 w 6"/>
                    <a:gd name="T1" fmla="*/ 1 h 7"/>
                    <a:gd name="T2" fmla="*/ 0 w 6"/>
                    <a:gd name="T3" fmla="*/ 3 h 7"/>
                    <a:gd name="T4" fmla="*/ 4 w 6"/>
                    <a:gd name="T5" fmla="*/ 7 h 7"/>
                    <a:gd name="T6" fmla="*/ 7 w 6"/>
                    <a:gd name="T7" fmla="*/ 5 h 7"/>
                    <a:gd name="T8" fmla="*/ 4 w 6"/>
                    <a:gd name="T9" fmla="*/ 1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7"/>
                    <a:gd name="T17" fmla="*/ 6 w 6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7">
                      <a:moveTo>
                        <a:pt x="3" y="1"/>
                      </a:moveTo>
                      <a:cubicBezTo>
                        <a:pt x="2" y="0"/>
                        <a:pt x="0" y="2"/>
                        <a:pt x="0" y="3"/>
                      </a:cubicBezTo>
                      <a:cubicBezTo>
                        <a:pt x="0" y="4"/>
                        <a:pt x="2" y="6"/>
                        <a:pt x="3" y="6"/>
                      </a:cubicBezTo>
                      <a:cubicBezTo>
                        <a:pt x="4" y="7"/>
                        <a:pt x="6" y="5"/>
                        <a:pt x="6" y="4"/>
                      </a:cubicBezTo>
                      <a:cubicBezTo>
                        <a:pt x="6" y="2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1" name="Freeform 3629"/>
                <p:cNvSpPr>
                  <a:spLocks noChangeAspect="1"/>
                </p:cNvSpPr>
                <p:nvPr/>
              </p:nvSpPr>
              <p:spPr bwMode="auto">
                <a:xfrm>
                  <a:off x="1281113" y="2362200"/>
                  <a:ext cx="28575" cy="23813"/>
                </a:xfrm>
                <a:custGeom>
                  <a:avLst/>
                  <a:gdLst>
                    <a:gd name="T0" fmla="*/ 1 w 15"/>
                    <a:gd name="T1" fmla="*/ 12 h 13"/>
                    <a:gd name="T2" fmla="*/ 5 w 15"/>
                    <a:gd name="T3" fmla="*/ 15 h 13"/>
                    <a:gd name="T4" fmla="*/ 18 w 15"/>
                    <a:gd name="T5" fmla="*/ 1 h 13"/>
                    <a:gd name="T6" fmla="*/ 17 w 15"/>
                    <a:gd name="T7" fmla="*/ 0 h 13"/>
                    <a:gd name="T8" fmla="*/ 1 w 15"/>
                    <a:gd name="T9" fmla="*/ 12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13"/>
                    <a:gd name="T17" fmla="*/ 15 w 15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13">
                      <a:moveTo>
                        <a:pt x="1" y="10"/>
                      </a:moveTo>
                      <a:cubicBezTo>
                        <a:pt x="0" y="11"/>
                        <a:pt x="3" y="13"/>
                        <a:pt x="4" y="13"/>
                      </a:cubicBezTo>
                      <a:cubicBezTo>
                        <a:pt x="8" y="10"/>
                        <a:pt x="11" y="5"/>
                        <a:pt x="15" y="1"/>
                      </a:cubicBezTo>
                      <a:cubicBezTo>
                        <a:pt x="15" y="1"/>
                        <a:pt x="15" y="0"/>
                        <a:pt x="14" y="0"/>
                      </a:cubicBezTo>
                      <a:cubicBezTo>
                        <a:pt x="10" y="3"/>
                        <a:pt x="5" y="6"/>
                        <a:pt x="1" y="1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2" name="Freeform 3630"/>
                <p:cNvSpPr>
                  <a:spLocks noChangeAspect="1"/>
                </p:cNvSpPr>
                <p:nvPr/>
              </p:nvSpPr>
              <p:spPr bwMode="auto">
                <a:xfrm>
                  <a:off x="1100138" y="2454275"/>
                  <a:ext cx="65088" cy="41275"/>
                </a:xfrm>
                <a:custGeom>
                  <a:avLst/>
                  <a:gdLst>
                    <a:gd name="T0" fmla="*/ 1 w 34"/>
                    <a:gd name="T1" fmla="*/ 7 h 21"/>
                    <a:gd name="T2" fmla="*/ 0 w 34"/>
                    <a:gd name="T3" fmla="*/ 14 h 21"/>
                    <a:gd name="T4" fmla="*/ 2 w 34"/>
                    <a:gd name="T5" fmla="*/ 20 h 21"/>
                    <a:gd name="T6" fmla="*/ 2 w 34"/>
                    <a:gd name="T7" fmla="*/ 26 h 21"/>
                    <a:gd name="T8" fmla="*/ 8 w 34"/>
                    <a:gd name="T9" fmla="*/ 22 h 21"/>
                    <a:gd name="T10" fmla="*/ 14 w 34"/>
                    <a:gd name="T11" fmla="*/ 25 h 21"/>
                    <a:gd name="T12" fmla="*/ 25 w 34"/>
                    <a:gd name="T13" fmla="*/ 16 h 21"/>
                    <a:gd name="T14" fmla="*/ 39 w 34"/>
                    <a:gd name="T15" fmla="*/ 10 h 21"/>
                    <a:gd name="T16" fmla="*/ 37 w 34"/>
                    <a:gd name="T17" fmla="*/ 1 h 21"/>
                    <a:gd name="T18" fmla="*/ 30 w 34"/>
                    <a:gd name="T19" fmla="*/ 1 h 21"/>
                    <a:gd name="T20" fmla="*/ 23 w 34"/>
                    <a:gd name="T21" fmla="*/ 4 h 21"/>
                    <a:gd name="T22" fmla="*/ 18 w 34"/>
                    <a:gd name="T23" fmla="*/ 1 h 21"/>
                    <a:gd name="T24" fmla="*/ 16 w 34"/>
                    <a:gd name="T25" fmla="*/ 9 h 21"/>
                    <a:gd name="T26" fmla="*/ 13 w 34"/>
                    <a:gd name="T27" fmla="*/ 12 h 21"/>
                    <a:gd name="T28" fmla="*/ 13 w 34"/>
                    <a:gd name="T29" fmla="*/ 6 h 21"/>
                    <a:gd name="T30" fmla="*/ 6 w 34"/>
                    <a:gd name="T31" fmla="*/ 6 h 21"/>
                    <a:gd name="T32" fmla="*/ 1 w 34"/>
                    <a:gd name="T33" fmla="*/ 7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21"/>
                    <a:gd name="T53" fmla="*/ 34 w 34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21">
                      <a:moveTo>
                        <a:pt x="1" y="6"/>
                      </a:moveTo>
                      <a:cubicBezTo>
                        <a:pt x="0" y="8"/>
                        <a:pt x="0" y="9"/>
                        <a:pt x="0" y="11"/>
                      </a:cubicBezTo>
                      <a:cubicBezTo>
                        <a:pt x="0" y="13"/>
                        <a:pt x="1" y="14"/>
                        <a:pt x="2" y="16"/>
                      </a:cubicBezTo>
                      <a:cubicBezTo>
                        <a:pt x="2" y="17"/>
                        <a:pt x="0" y="20"/>
                        <a:pt x="2" y="21"/>
                      </a:cubicBezTo>
                      <a:cubicBezTo>
                        <a:pt x="4" y="21"/>
                        <a:pt x="5" y="18"/>
                        <a:pt x="7" y="18"/>
                      </a:cubicBezTo>
                      <a:cubicBezTo>
                        <a:pt x="9" y="18"/>
                        <a:pt x="10" y="21"/>
                        <a:pt x="12" y="20"/>
                      </a:cubicBezTo>
                      <a:cubicBezTo>
                        <a:pt x="15" y="19"/>
                        <a:pt x="18" y="15"/>
                        <a:pt x="21" y="13"/>
                      </a:cubicBezTo>
                      <a:cubicBezTo>
                        <a:pt x="25" y="11"/>
                        <a:pt x="30" y="11"/>
                        <a:pt x="32" y="8"/>
                      </a:cubicBezTo>
                      <a:cubicBezTo>
                        <a:pt x="34" y="7"/>
                        <a:pt x="33" y="3"/>
                        <a:pt x="31" y="1"/>
                      </a:cubicBezTo>
                      <a:cubicBezTo>
                        <a:pt x="30" y="0"/>
                        <a:pt x="27" y="0"/>
                        <a:pt x="25" y="1"/>
                      </a:cubicBezTo>
                      <a:cubicBezTo>
                        <a:pt x="23" y="1"/>
                        <a:pt x="21" y="3"/>
                        <a:pt x="19" y="3"/>
                      </a:cubicBezTo>
                      <a:cubicBezTo>
                        <a:pt x="18" y="3"/>
                        <a:pt x="16" y="0"/>
                        <a:pt x="15" y="1"/>
                      </a:cubicBezTo>
                      <a:cubicBezTo>
                        <a:pt x="13" y="2"/>
                        <a:pt x="14" y="5"/>
                        <a:pt x="13" y="7"/>
                      </a:cubicBezTo>
                      <a:cubicBezTo>
                        <a:pt x="13" y="8"/>
                        <a:pt x="13" y="11"/>
                        <a:pt x="11" y="10"/>
                      </a:cubicBezTo>
                      <a:cubicBezTo>
                        <a:pt x="10" y="9"/>
                        <a:pt x="12" y="6"/>
                        <a:pt x="11" y="5"/>
                      </a:cubicBezTo>
                      <a:cubicBezTo>
                        <a:pt x="9" y="4"/>
                        <a:pt x="7" y="5"/>
                        <a:pt x="5" y="5"/>
                      </a:cubicBezTo>
                      <a:cubicBezTo>
                        <a:pt x="4" y="6"/>
                        <a:pt x="2" y="5"/>
                        <a:pt x="1" y="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3" name="Freeform 3631"/>
                <p:cNvSpPr>
                  <a:spLocks noChangeAspect="1"/>
                </p:cNvSpPr>
                <p:nvPr/>
              </p:nvSpPr>
              <p:spPr bwMode="auto">
                <a:xfrm>
                  <a:off x="1146175" y="2435225"/>
                  <a:ext cx="30163" cy="17463"/>
                </a:xfrm>
                <a:custGeom>
                  <a:avLst/>
                  <a:gdLst>
                    <a:gd name="T0" fmla="*/ 12 w 16"/>
                    <a:gd name="T1" fmla="*/ 0 h 9"/>
                    <a:gd name="T2" fmla="*/ 1 w 16"/>
                    <a:gd name="T3" fmla="*/ 7 h 9"/>
                    <a:gd name="T4" fmla="*/ 6 w 16"/>
                    <a:gd name="T5" fmla="*/ 11 h 9"/>
                    <a:gd name="T6" fmla="*/ 18 w 16"/>
                    <a:gd name="T7" fmla="*/ 6 h 9"/>
                    <a:gd name="T8" fmla="*/ 13 w 16"/>
                    <a:gd name="T9" fmla="*/ 2 h 9"/>
                    <a:gd name="T10" fmla="*/ 12 w 16"/>
                    <a:gd name="T11" fmla="*/ 0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9"/>
                    <a:gd name="T20" fmla="*/ 16 w 16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9">
                      <a:moveTo>
                        <a:pt x="10" y="0"/>
                      </a:moveTo>
                      <a:cubicBezTo>
                        <a:pt x="7" y="2"/>
                        <a:pt x="3" y="3"/>
                        <a:pt x="1" y="6"/>
                      </a:cubicBezTo>
                      <a:cubicBezTo>
                        <a:pt x="0" y="7"/>
                        <a:pt x="3" y="9"/>
                        <a:pt x="5" y="9"/>
                      </a:cubicBezTo>
                      <a:cubicBezTo>
                        <a:pt x="8" y="9"/>
                        <a:pt x="13" y="8"/>
                        <a:pt x="15" y="5"/>
                      </a:cubicBezTo>
                      <a:cubicBezTo>
                        <a:pt x="16" y="4"/>
                        <a:pt x="12" y="3"/>
                        <a:pt x="11" y="2"/>
                      </a:cubicBezTo>
                      <a:cubicBezTo>
                        <a:pt x="10" y="2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4" name="Freeform 3632"/>
                <p:cNvSpPr>
                  <a:spLocks noChangeAspect="1"/>
                </p:cNvSpPr>
                <p:nvPr/>
              </p:nvSpPr>
              <p:spPr bwMode="auto">
                <a:xfrm>
                  <a:off x="846138" y="2549525"/>
                  <a:ext cx="36513" cy="23813"/>
                </a:xfrm>
                <a:custGeom>
                  <a:avLst/>
                  <a:gdLst>
                    <a:gd name="T0" fmla="*/ 23 w 19"/>
                    <a:gd name="T1" fmla="*/ 0 h 12"/>
                    <a:gd name="T2" fmla="*/ 23 w 19"/>
                    <a:gd name="T3" fmla="*/ 8 h 12"/>
                    <a:gd name="T4" fmla="*/ 10 w 19"/>
                    <a:gd name="T5" fmla="*/ 10 h 12"/>
                    <a:gd name="T6" fmla="*/ 2 w 19"/>
                    <a:gd name="T7" fmla="*/ 15 h 12"/>
                    <a:gd name="T8" fmla="*/ 1 w 19"/>
                    <a:gd name="T9" fmla="*/ 11 h 12"/>
                    <a:gd name="T10" fmla="*/ 8 w 19"/>
                    <a:gd name="T11" fmla="*/ 4 h 12"/>
                    <a:gd name="T12" fmla="*/ 16 w 19"/>
                    <a:gd name="T13" fmla="*/ 3 h 12"/>
                    <a:gd name="T14" fmla="*/ 23 w 19"/>
                    <a:gd name="T15" fmla="*/ 0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"/>
                    <a:gd name="T25" fmla="*/ 0 h 12"/>
                    <a:gd name="T26" fmla="*/ 19 w 19"/>
                    <a:gd name="T27" fmla="*/ 12 h 1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" h="12">
                      <a:moveTo>
                        <a:pt x="19" y="0"/>
                      </a:moveTo>
                      <a:cubicBezTo>
                        <a:pt x="19" y="2"/>
                        <a:pt x="19" y="4"/>
                        <a:pt x="19" y="6"/>
                      </a:cubicBezTo>
                      <a:cubicBezTo>
                        <a:pt x="16" y="7"/>
                        <a:pt x="12" y="7"/>
                        <a:pt x="8" y="8"/>
                      </a:cubicBezTo>
                      <a:cubicBezTo>
                        <a:pt x="6" y="9"/>
                        <a:pt x="5" y="12"/>
                        <a:pt x="2" y="12"/>
                      </a:cubicBezTo>
                      <a:cubicBezTo>
                        <a:pt x="1" y="12"/>
                        <a:pt x="0" y="10"/>
                        <a:pt x="1" y="9"/>
                      </a:cubicBezTo>
                      <a:cubicBezTo>
                        <a:pt x="2" y="6"/>
                        <a:pt x="5" y="4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5" y="1"/>
                        <a:pt x="17" y="0"/>
                        <a:pt x="19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5" name="Freeform 3633"/>
                <p:cNvSpPr>
                  <a:spLocks noChangeAspect="1"/>
                </p:cNvSpPr>
                <p:nvPr/>
              </p:nvSpPr>
              <p:spPr bwMode="auto">
                <a:xfrm>
                  <a:off x="769938" y="2581275"/>
                  <a:ext cx="39688" cy="28575"/>
                </a:xfrm>
                <a:custGeom>
                  <a:avLst/>
                  <a:gdLst>
                    <a:gd name="T0" fmla="*/ 24 w 21"/>
                    <a:gd name="T1" fmla="*/ 7 h 15"/>
                    <a:gd name="T2" fmla="*/ 1 w 21"/>
                    <a:gd name="T3" fmla="*/ 17 h 15"/>
                    <a:gd name="T4" fmla="*/ 2 w 21"/>
                    <a:gd name="T5" fmla="*/ 13 h 15"/>
                    <a:gd name="T6" fmla="*/ 11 w 21"/>
                    <a:gd name="T7" fmla="*/ 10 h 15"/>
                    <a:gd name="T8" fmla="*/ 17 w 21"/>
                    <a:gd name="T9" fmla="*/ 6 h 15"/>
                    <a:gd name="T10" fmla="*/ 11 w 21"/>
                    <a:gd name="T11" fmla="*/ 2 h 15"/>
                    <a:gd name="T12" fmla="*/ 21 w 21"/>
                    <a:gd name="T13" fmla="*/ 1 h 15"/>
                    <a:gd name="T14" fmla="*/ 20 w 21"/>
                    <a:gd name="T15" fmla="*/ 6 h 15"/>
                    <a:gd name="T16" fmla="*/ 24 w 21"/>
                    <a:gd name="T17" fmla="*/ 7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15"/>
                    <a:gd name="T29" fmla="*/ 21 w 21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15">
                      <a:moveTo>
                        <a:pt x="20" y="6"/>
                      </a:moveTo>
                      <a:cubicBezTo>
                        <a:pt x="14" y="10"/>
                        <a:pt x="7" y="12"/>
                        <a:pt x="1" y="14"/>
                      </a:cubicBezTo>
                      <a:cubicBezTo>
                        <a:pt x="0" y="15"/>
                        <a:pt x="1" y="12"/>
                        <a:pt x="2" y="11"/>
                      </a:cubicBezTo>
                      <a:cubicBezTo>
                        <a:pt x="4" y="10"/>
                        <a:pt x="7" y="9"/>
                        <a:pt x="9" y="8"/>
                      </a:cubicBezTo>
                      <a:cubicBezTo>
                        <a:pt x="11" y="7"/>
                        <a:pt x="14" y="7"/>
                        <a:pt x="14" y="5"/>
                      </a:cubicBezTo>
                      <a:cubicBezTo>
                        <a:pt x="14" y="3"/>
                        <a:pt x="8" y="3"/>
                        <a:pt x="9" y="2"/>
                      </a:cubicBezTo>
                      <a:cubicBezTo>
                        <a:pt x="11" y="0"/>
                        <a:pt x="15" y="0"/>
                        <a:pt x="18" y="1"/>
                      </a:cubicBezTo>
                      <a:cubicBezTo>
                        <a:pt x="19" y="1"/>
                        <a:pt x="16" y="3"/>
                        <a:pt x="17" y="5"/>
                      </a:cubicBezTo>
                      <a:cubicBezTo>
                        <a:pt x="17" y="6"/>
                        <a:pt x="21" y="6"/>
                        <a:pt x="20" y="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6" name="Freeform 3634"/>
                <p:cNvSpPr>
                  <a:spLocks noChangeAspect="1"/>
                </p:cNvSpPr>
                <p:nvPr/>
              </p:nvSpPr>
              <p:spPr bwMode="auto">
                <a:xfrm>
                  <a:off x="738188" y="2592388"/>
                  <a:ext cx="31750" cy="26988"/>
                </a:xfrm>
                <a:custGeom>
                  <a:avLst/>
                  <a:gdLst>
                    <a:gd name="T0" fmla="*/ 0 w 17"/>
                    <a:gd name="T1" fmla="*/ 17 h 14"/>
                    <a:gd name="T2" fmla="*/ 12 w 17"/>
                    <a:gd name="T3" fmla="*/ 9 h 14"/>
                    <a:gd name="T4" fmla="*/ 20 w 17"/>
                    <a:gd name="T5" fmla="*/ 2 h 14"/>
                    <a:gd name="T6" fmla="*/ 14 w 17"/>
                    <a:gd name="T7" fmla="*/ 1 h 14"/>
                    <a:gd name="T8" fmla="*/ 12 w 17"/>
                    <a:gd name="T9" fmla="*/ 9 h 14"/>
                    <a:gd name="T10" fmla="*/ 6 w 17"/>
                    <a:gd name="T11" fmla="*/ 9 h 14"/>
                    <a:gd name="T12" fmla="*/ 0 w 17"/>
                    <a:gd name="T13" fmla="*/ 17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14"/>
                    <a:gd name="T23" fmla="*/ 17 w 17"/>
                    <a:gd name="T24" fmla="*/ 14 h 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14">
                      <a:moveTo>
                        <a:pt x="0" y="14"/>
                      </a:moveTo>
                      <a:cubicBezTo>
                        <a:pt x="4" y="14"/>
                        <a:pt x="7" y="10"/>
                        <a:pt x="10" y="7"/>
                      </a:cubicBezTo>
                      <a:cubicBezTo>
                        <a:pt x="13" y="6"/>
                        <a:pt x="16" y="5"/>
                        <a:pt x="17" y="2"/>
                      </a:cubicBezTo>
                      <a:cubicBezTo>
                        <a:pt x="17" y="0"/>
                        <a:pt x="14" y="0"/>
                        <a:pt x="12" y="1"/>
                      </a:cubicBezTo>
                      <a:cubicBezTo>
                        <a:pt x="11" y="2"/>
                        <a:pt x="12" y="5"/>
                        <a:pt x="10" y="7"/>
                      </a:cubicBezTo>
                      <a:cubicBezTo>
                        <a:pt x="9" y="8"/>
                        <a:pt x="6" y="6"/>
                        <a:pt x="5" y="7"/>
                      </a:cubicBezTo>
                      <a:cubicBezTo>
                        <a:pt x="3" y="9"/>
                        <a:pt x="1" y="11"/>
                        <a:pt x="0" y="1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Freeform 3635"/>
                <p:cNvSpPr>
                  <a:spLocks noChangeAspect="1"/>
                </p:cNvSpPr>
                <p:nvPr/>
              </p:nvSpPr>
              <p:spPr bwMode="auto">
                <a:xfrm>
                  <a:off x="581025" y="2635250"/>
                  <a:ext cx="36513" cy="19050"/>
                </a:xfrm>
                <a:custGeom>
                  <a:avLst/>
                  <a:gdLst>
                    <a:gd name="T0" fmla="*/ 21 w 19"/>
                    <a:gd name="T1" fmla="*/ 1 h 10"/>
                    <a:gd name="T2" fmla="*/ 22 w 19"/>
                    <a:gd name="T3" fmla="*/ 6 h 10"/>
                    <a:gd name="T4" fmla="*/ 13 w 19"/>
                    <a:gd name="T5" fmla="*/ 8 h 10"/>
                    <a:gd name="T6" fmla="*/ 2 w 19"/>
                    <a:gd name="T7" fmla="*/ 10 h 10"/>
                    <a:gd name="T8" fmla="*/ 18 w 19"/>
                    <a:gd name="T9" fmla="*/ 4 h 10"/>
                    <a:gd name="T10" fmla="*/ 21 w 19"/>
                    <a:gd name="T11" fmla="*/ 1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10"/>
                    <a:gd name="T20" fmla="*/ 19 w 19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10">
                      <a:moveTo>
                        <a:pt x="17" y="1"/>
                      </a:moveTo>
                      <a:cubicBezTo>
                        <a:pt x="18" y="1"/>
                        <a:pt x="19" y="4"/>
                        <a:pt x="18" y="5"/>
                      </a:cubicBezTo>
                      <a:cubicBezTo>
                        <a:pt x="17" y="7"/>
                        <a:pt x="13" y="6"/>
                        <a:pt x="11" y="7"/>
                      </a:cubicBezTo>
                      <a:cubicBezTo>
                        <a:pt x="8" y="8"/>
                        <a:pt x="0" y="10"/>
                        <a:pt x="2" y="8"/>
                      </a:cubicBezTo>
                      <a:cubicBezTo>
                        <a:pt x="6" y="5"/>
                        <a:pt x="11" y="5"/>
                        <a:pt x="15" y="3"/>
                      </a:cubicBezTo>
                      <a:cubicBezTo>
                        <a:pt x="16" y="2"/>
                        <a:pt x="16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Freeform 3636"/>
                <p:cNvSpPr>
                  <a:spLocks noChangeAspect="1"/>
                </p:cNvSpPr>
                <p:nvPr/>
              </p:nvSpPr>
              <p:spPr bwMode="auto">
                <a:xfrm>
                  <a:off x="560388" y="2647950"/>
                  <a:ext cx="11113" cy="11113"/>
                </a:xfrm>
                <a:custGeom>
                  <a:avLst/>
                  <a:gdLst>
                    <a:gd name="T0" fmla="*/ 4 w 6"/>
                    <a:gd name="T1" fmla="*/ 0 h 6"/>
                    <a:gd name="T2" fmla="*/ 1 w 6"/>
                    <a:gd name="T3" fmla="*/ 2 h 6"/>
                    <a:gd name="T4" fmla="*/ 4 w 6"/>
                    <a:gd name="T5" fmla="*/ 6 h 6"/>
                    <a:gd name="T6" fmla="*/ 7 w 6"/>
                    <a:gd name="T7" fmla="*/ 2 h 6"/>
                    <a:gd name="T8" fmla="*/ 4 w 6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3" y="0"/>
                      </a:moveTo>
                      <a:cubicBezTo>
                        <a:pt x="2" y="0"/>
                        <a:pt x="0" y="1"/>
                        <a:pt x="1" y="2"/>
                      </a:cubicBezTo>
                      <a:cubicBezTo>
                        <a:pt x="1" y="4"/>
                        <a:pt x="2" y="6"/>
                        <a:pt x="3" y="5"/>
                      </a:cubicBezTo>
                      <a:cubicBezTo>
                        <a:pt x="5" y="5"/>
                        <a:pt x="6" y="3"/>
                        <a:pt x="6" y="2"/>
                      </a:cubicBezTo>
                      <a:cubicBezTo>
                        <a:pt x="6" y="0"/>
                        <a:pt x="4" y="0"/>
                        <a:pt x="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Freeform 3637"/>
                <p:cNvSpPr>
                  <a:spLocks noChangeAspect="1"/>
                </p:cNvSpPr>
                <p:nvPr/>
              </p:nvSpPr>
              <p:spPr bwMode="auto">
                <a:xfrm>
                  <a:off x="541338" y="2654300"/>
                  <a:ext cx="19050" cy="15875"/>
                </a:xfrm>
                <a:custGeom>
                  <a:avLst/>
                  <a:gdLst>
                    <a:gd name="T0" fmla="*/ 6 w 10"/>
                    <a:gd name="T1" fmla="*/ 1 h 8"/>
                    <a:gd name="T2" fmla="*/ 6 w 10"/>
                    <a:gd name="T3" fmla="*/ 4 h 8"/>
                    <a:gd name="T4" fmla="*/ 1 w 10"/>
                    <a:gd name="T5" fmla="*/ 7 h 8"/>
                    <a:gd name="T6" fmla="*/ 8 w 10"/>
                    <a:gd name="T7" fmla="*/ 6 h 8"/>
                    <a:gd name="T8" fmla="*/ 11 w 10"/>
                    <a:gd name="T9" fmla="*/ 1 h 8"/>
                    <a:gd name="T10" fmla="*/ 6 w 10"/>
                    <a:gd name="T11" fmla="*/ 1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8"/>
                    <a:gd name="T20" fmla="*/ 10 w 10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8">
                      <a:moveTo>
                        <a:pt x="5" y="1"/>
                      </a:move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4" y="4"/>
                        <a:pt x="0" y="5"/>
                        <a:pt x="1" y="6"/>
                      </a:cubicBezTo>
                      <a:cubicBezTo>
                        <a:pt x="2" y="8"/>
                        <a:pt x="5" y="6"/>
                        <a:pt x="7" y="5"/>
                      </a:cubicBezTo>
                      <a:cubicBezTo>
                        <a:pt x="8" y="5"/>
                        <a:pt x="10" y="3"/>
                        <a:pt x="9" y="1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Freeform 3638"/>
                <p:cNvSpPr>
                  <a:spLocks noChangeAspect="1"/>
                </p:cNvSpPr>
                <p:nvPr/>
              </p:nvSpPr>
              <p:spPr bwMode="auto">
                <a:xfrm>
                  <a:off x="514350" y="2654300"/>
                  <a:ext cx="14288" cy="14288"/>
                </a:xfrm>
                <a:custGeom>
                  <a:avLst/>
                  <a:gdLst>
                    <a:gd name="T0" fmla="*/ 6 w 7"/>
                    <a:gd name="T1" fmla="*/ 0 h 7"/>
                    <a:gd name="T2" fmla="*/ 8 w 7"/>
                    <a:gd name="T3" fmla="*/ 4 h 7"/>
                    <a:gd name="T4" fmla="*/ 3 w 7"/>
                    <a:gd name="T5" fmla="*/ 8 h 7"/>
                    <a:gd name="T6" fmla="*/ 0 w 7"/>
                    <a:gd name="T7" fmla="*/ 6 h 7"/>
                    <a:gd name="T8" fmla="*/ 3 w 7"/>
                    <a:gd name="T9" fmla="*/ 3 h 7"/>
                    <a:gd name="T10" fmla="*/ 3 w 7"/>
                    <a:gd name="T11" fmla="*/ 1 h 7"/>
                    <a:gd name="T12" fmla="*/ 6 w 7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5" y="0"/>
                      </a:moveTo>
                      <a:cubicBezTo>
                        <a:pt x="6" y="1"/>
                        <a:pt x="7" y="2"/>
                        <a:pt x="6" y="3"/>
                      </a:cubicBezTo>
                      <a:cubicBezTo>
                        <a:pt x="6" y="5"/>
                        <a:pt x="4" y="6"/>
                        <a:pt x="2" y="6"/>
                      </a:cubicBezTo>
                      <a:cubicBezTo>
                        <a:pt x="1" y="7"/>
                        <a:pt x="0" y="6"/>
                        <a:pt x="0" y="5"/>
                      </a:cubicBezTo>
                      <a:cubicBezTo>
                        <a:pt x="0" y="4"/>
                        <a:pt x="2" y="3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3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1" name="Freeform 3639"/>
                <p:cNvSpPr>
                  <a:spLocks noChangeAspect="1"/>
                </p:cNvSpPr>
                <p:nvPr/>
              </p:nvSpPr>
              <p:spPr bwMode="auto">
                <a:xfrm>
                  <a:off x="430213" y="2657475"/>
                  <a:ext cx="17463" cy="14288"/>
                </a:xfrm>
                <a:custGeom>
                  <a:avLst/>
                  <a:gdLst>
                    <a:gd name="T0" fmla="*/ 2 w 9"/>
                    <a:gd name="T1" fmla="*/ 0 h 8"/>
                    <a:gd name="T2" fmla="*/ 11 w 9"/>
                    <a:gd name="T3" fmla="*/ 8 h 8"/>
                    <a:gd name="T4" fmla="*/ 9 w 9"/>
                    <a:gd name="T5" fmla="*/ 8 h 8"/>
                    <a:gd name="T6" fmla="*/ 0 w 9"/>
                    <a:gd name="T7" fmla="*/ 1 h 8"/>
                    <a:gd name="T8" fmla="*/ 2 w 9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8"/>
                    <a:gd name="T17" fmla="*/ 9 w 9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8">
                      <a:moveTo>
                        <a:pt x="2" y="0"/>
                      </a:moveTo>
                      <a:cubicBezTo>
                        <a:pt x="5" y="2"/>
                        <a:pt x="7" y="4"/>
                        <a:pt x="9" y="7"/>
                      </a:cubicBezTo>
                      <a:cubicBezTo>
                        <a:pt x="9" y="7"/>
                        <a:pt x="7" y="8"/>
                        <a:pt x="7" y="7"/>
                      </a:cubicBezTo>
                      <a:cubicBezTo>
                        <a:pt x="4" y="6"/>
                        <a:pt x="2" y="4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2" name="Freeform 3640"/>
                <p:cNvSpPr>
                  <a:spLocks noChangeAspect="1"/>
                </p:cNvSpPr>
                <p:nvPr/>
              </p:nvSpPr>
              <p:spPr bwMode="auto">
                <a:xfrm>
                  <a:off x="396875" y="2643188"/>
                  <a:ext cx="22225" cy="11113"/>
                </a:xfrm>
                <a:custGeom>
                  <a:avLst/>
                  <a:gdLst>
                    <a:gd name="T0" fmla="*/ 12 w 12"/>
                    <a:gd name="T1" fmla="*/ 4 h 6"/>
                    <a:gd name="T2" fmla="*/ 13 w 12"/>
                    <a:gd name="T3" fmla="*/ 1 h 6"/>
                    <a:gd name="T4" fmla="*/ 7 w 12"/>
                    <a:gd name="T5" fmla="*/ 2 h 6"/>
                    <a:gd name="T6" fmla="*/ 2 w 12"/>
                    <a:gd name="T7" fmla="*/ 6 h 6"/>
                    <a:gd name="T8" fmla="*/ 12 w 12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"/>
                    <a:gd name="T16" fmla="*/ 0 h 6"/>
                    <a:gd name="T17" fmla="*/ 12 w 12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" h="6">
                      <a:moveTo>
                        <a:pt x="10" y="3"/>
                      </a:moveTo>
                      <a:cubicBezTo>
                        <a:pt x="11" y="3"/>
                        <a:pt x="12" y="1"/>
                        <a:pt x="11" y="1"/>
                      </a:cubicBezTo>
                      <a:cubicBezTo>
                        <a:pt x="9" y="0"/>
                        <a:pt x="8" y="1"/>
                        <a:pt x="6" y="2"/>
                      </a:cubicBezTo>
                      <a:cubicBezTo>
                        <a:pt x="5" y="3"/>
                        <a:pt x="0" y="5"/>
                        <a:pt x="2" y="5"/>
                      </a:cubicBezTo>
                      <a:cubicBezTo>
                        <a:pt x="5" y="6"/>
                        <a:pt x="8" y="4"/>
                        <a:pt x="10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3" name="Freeform 3641"/>
                <p:cNvSpPr>
                  <a:spLocks noChangeAspect="1"/>
                </p:cNvSpPr>
                <p:nvPr/>
              </p:nvSpPr>
              <p:spPr bwMode="auto">
                <a:xfrm>
                  <a:off x="860425" y="2359025"/>
                  <a:ext cx="38100" cy="26988"/>
                </a:xfrm>
                <a:custGeom>
                  <a:avLst/>
                  <a:gdLst>
                    <a:gd name="T0" fmla="*/ 1 w 20"/>
                    <a:gd name="T1" fmla="*/ 5 h 14"/>
                    <a:gd name="T2" fmla="*/ 1 w 20"/>
                    <a:gd name="T3" fmla="*/ 10 h 14"/>
                    <a:gd name="T4" fmla="*/ 12 w 20"/>
                    <a:gd name="T5" fmla="*/ 17 h 14"/>
                    <a:gd name="T6" fmla="*/ 17 w 20"/>
                    <a:gd name="T7" fmla="*/ 13 h 14"/>
                    <a:gd name="T8" fmla="*/ 20 w 20"/>
                    <a:gd name="T9" fmla="*/ 13 h 14"/>
                    <a:gd name="T10" fmla="*/ 24 w 20"/>
                    <a:gd name="T11" fmla="*/ 2 h 14"/>
                    <a:gd name="T12" fmla="*/ 20 w 20"/>
                    <a:gd name="T13" fmla="*/ 1 h 14"/>
                    <a:gd name="T14" fmla="*/ 11 w 20"/>
                    <a:gd name="T15" fmla="*/ 6 h 14"/>
                    <a:gd name="T16" fmla="*/ 1 w 20"/>
                    <a:gd name="T17" fmla="*/ 5 h 1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14"/>
                    <a:gd name="T29" fmla="*/ 20 w 20"/>
                    <a:gd name="T30" fmla="*/ 14 h 1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14">
                      <a:moveTo>
                        <a:pt x="1" y="4"/>
                      </a:moveTo>
                      <a:cubicBezTo>
                        <a:pt x="0" y="4"/>
                        <a:pt x="1" y="7"/>
                        <a:pt x="1" y="8"/>
                      </a:cubicBezTo>
                      <a:cubicBezTo>
                        <a:pt x="4" y="10"/>
                        <a:pt x="6" y="13"/>
                        <a:pt x="10" y="14"/>
                      </a:cubicBezTo>
                      <a:cubicBezTo>
                        <a:pt x="11" y="14"/>
                        <a:pt x="13" y="12"/>
                        <a:pt x="14" y="11"/>
                      </a:cubicBezTo>
                      <a:cubicBezTo>
                        <a:pt x="15" y="11"/>
                        <a:pt x="17" y="12"/>
                        <a:pt x="17" y="11"/>
                      </a:cubicBezTo>
                      <a:cubicBezTo>
                        <a:pt x="19" y="8"/>
                        <a:pt x="20" y="5"/>
                        <a:pt x="20" y="2"/>
                      </a:cubicBezTo>
                      <a:cubicBezTo>
                        <a:pt x="20" y="1"/>
                        <a:pt x="18" y="0"/>
                        <a:pt x="17" y="1"/>
                      </a:cubicBezTo>
                      <a:cubicBezTo>
                        <a:pt x="14" y="1"/>
                        <a:pt x="12" y="4"/>
                        <a:pt x="9" y="5"/>
                      </a:cubicBezTo>
                      <a:cubicBezTo>
                        <a:pt x="6" y="5"/>
                        <a:pt x="4" y="3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Freeform 3642"/>
                <p:cNvSpPr>
                  <a:spLocks noChangeAspect="1"/>
                </p:cNvSpPr>
                <p:nvPr/>
              </p:nvSpPr>
              <p:spPr bwMode="auto">
                <a:xfrm>
                  <a:off x="722313" y="3573463"/>
                  <a:ext cx="17463" cy="15875"/>
                </a:xfrm>
                <a:custGeom>
                  <a:avLst/>
                  <a:gdLst>
                    <a:gd name="T0" fmla="*/ 1 w 9"/>
                    <a:gd name="T1" fmla="*/ 1 h 8"/>
                    <a:gd name="T2" fmla="*/ 1 w 9"/>
                    <a:gd name="T3" fmla="*/ 7 h 8"/>
                    <a:gd name="T4" fmla="*/ 7 w 9"/>
                    <a:gd name="T5" fmla="*/ 9 h 8"/>
                    <a:gd name="T6" fmla="*/ 9 w 9"/>
                    <a:gd name="T7" fmla="*/ 3 h 8"/>
                    <a:gd name="T8" fmla="*/ 1 w 9"/>
                    <a:gd name="T9" fmla="*/ 1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8"/>
                    <a:gd name="T17" fmla="*/ 9 w 9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8">
                      <a:moveTo>
                        <a:pt x="1" y="1"/>
                      </a:moveTo>
                      <a:cubicBezTo>
                        <a:pt x="0" y="2"/>
                        <a:pt x="0" y="5"/>
                        <a:pt x="1" y="6"/>
                      </a:cubicBezTo>
                      <a:cubicBezTo>
                        <a:pt x="2" y="7"/>
                        <a:pt x="5" y="8"/>
                        <a:pt x="6" y="7"/>
                      </a:cubicBezTo>
                      <a:cubicBezTo>
                        <a:pt x="8" y="6"/>
                        <a:pt x="9" y="3"/>
                        <a:pt x="7" y="2"/>
                      </a:cubicBezTo>
                      <a:cubicBezTo>
                        <a:pt x="6" y="0"/>
                        <a:pt x="3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Freeform 3643"/>
                <p:cNvSpPr>
                  <a:spLocks noChangeAspect="1"/>
                </p:cNvSpPr>
                <p:nvPr/>
              </p:nvSpPr>
              <p:spPr bwMode="auto">
                <a:xfrm>
                  <a:off x="757238" y="3589338"/>
                  <a:ext cx="19050" cy="12700"/>
                </a:xfrm>
                <a:custGeom>
                  <a:avLst/>
                  <a:gdLst>
                    <a:gd name="T0" fmla="*/ 1 w 10"/>
                    <a:gd name="T1" fmla="*/ 2 h 7"/>
                    <a:gd name="T2" fmla="*/ 7 w 10"/>
                    <a:gd name="T3" fmla="*/ 0 h 7"/>
                    <a:gd name="T4" fmla="*/ 12 w 10"/>
                    <a:gd name="T5" fmla="*/ 7 h 7"/>
                    <a:gd name="T6" fmla="*/ 6 w 10"/>
                    <a:gd name="T7" fmla="*/ 7 h 7"/>
                    <a:gd name="T8" fmla="*/ 1 w 10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"/>
                    <a:gd name="T16" fmla="*/ 0 h 7"/>
                    <a:gd name="T17" fmla="*/ 10 w 10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" h="7">
                      <a:moveTo>
                        <a:pt x="1" y="2"/>
                      </a:moveTo>
                      <a:cubicBezTo>
                        <a:pt x="1" y="0"/>
                        <a:pt x="4" y="0"/>
                        <a:pt x="6" y="0"/>
                      </a:cubicBezTo>
                      <a:cubicBezTo>
                        <a:pt x="8" y="1"/>
                        <a:pt x="10" y="4"/>
                        <a:pt x="10" y="6"/>
                      </a:cubicBezTo>
                      <a:cubicBezTo>
                        <a:pt x="10" y="7"/>
                        <a:pt x="7" y="6"/>
                        <a:pt x="5" y="6"/>
                      </a:cubicBezTo>
                      <a:cubicBezTo>
                        <a:pt x="3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6" name="Freeform 3644"/>
                <p:cNvSpPr>
                  <a:spLocks noChangeAspect="1"/>
                </p:cNvSpPr>
                <p:nvPr/>
              </p:nvSpPr>
              <p:spPr bwMode="auto">
                <a:xfrm>
                  <a:off x="792163" y="3609975"/>
                  <a:ext cx="17463" cy="12700"/>
                </a:xfrm>
                <a:custGeom>
                  <a:avLst/>
                  <a:gdLst>
                    <a:gd name="T0" fmla="*/ 1 w 9"/>
                    <a:gd name="T1" fmla="*/ 1 h 7"/>
                    <a:gd name="T2" fmla="*/ 7 w 9"/>
                    <a:gd name="T3" fmla="*/ 2 h 7"/>
                    <a:gd name="T4" fmla="*/ 11 w 9"/>
                    <a:gd name="T5" fmla="*/ 7 h 7"/>
                    <a:gd name="T6" fmla="*/ 4 w 9"/>
                    <a:gd name="T7" fmla="*/ 8 h 7"/>
                    <a:gd name="T8" fmla="*/ 1 w 9"/>
                    <a:gd name="T9" fmla="*/ 5 h 7"/>
                    <a:gd name="T10" fmla="*/ 1 w 9"/>
                    <a:gd name="T11" fmla="*/ 1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7"/>
                    <a:gd name="T20" fmla="*/ 9 w 9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7">
                      <a:moveTo>
                        <a:pt x="1" y="1"/>
                      </a:moveTo>
                      <a:cubicBezTo>
                        <a:pt x="3" y="0"/>
                        <a:pt x="4" y="1"/>
                        <a:pt x="6" y="2"/>
                      </a:cubicBezTo>
                      <a:cubicBezTo>
                        <a:pt x="7" y="3"/>
                        <a:pt x="9" y="4"/>
                        <a:pt x="9" y="6"/>
                      </a:cubicBezTo>
                      <a:cubicBezTo>
                        <a:pt x="8" y="7"/>
                        <a:pt x="5" y="7"/>
                        <a:pt x="3" y="7"/>
                      </a:cubicBezTo>
                      <a:cubicBezTo>
                        <a:pt x="2" y="6"/>
                        <a:pt x="2" y="5"/>
                        <a:pt x="1" y="4"/>
                      </a:cubicBezTo>
                      <a:cubicBezTo>
                        <a:pt x="1" y="3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7" name="Freeform 3645"/>
                <p:cNvSpPr>
                  <a:spLocks noChangeAspect="1"/>
                </p:cNvSpPr>
                <p:nvPr/>
              </p:nvSpPr>
              <p:spPr bwMode="auto">
                <a:xfrm>
                  <a:off x="801688" y="3633788"/>
                  <a:ext cx="33338" cy="36513"/>
                </a:xfrm>
                <a:custGeom>
                  <a:avLst/>
                  <a:gdLst>
                    <a:gd name="T0" fmla="*/ 5 w 17"/>
                    <a:gd name="T1" fmla="*/ 0 h 19"/>
                    <a:gd name="T2" fmla="*/ 6 w 17"/>
                    <a:gd name="T3" fmla="*/ 4 h 19"/>
                    <a:gd name="T4" fmla="*/ 0 w 17"/>
                    <a:gd name="T5" fmla="*/ 10 h 19"/>
                    <a:gd name="T6" fmla="*/ 4 w 17"/>
                    <a:gd name="T7" fmla="*/ 16 h 19"/>
                    <a:gd name="T8" fmla="*/ 4 w 17"/>
                    <a:gd name="T9" fmla="*/ 23 h 19"/>
                    <a:gd name="T10" fmla="*/ 14 w 17"/>
                    <a:gd name="T11" fmla="*/ 17 h 19"/>
                    <a:gd name="T12" fmla="*/ 20 w 17"/>
                    <a:gd name="T13" fmla="*/ 12 h 19"/>
                    <a:gd name="T14" fmla="*/ 17 w 17"/>
                    <a:gd name="T15" fmla="*/ 8 h 19"/>
                    <a:gd name="T16" fmla="*/ 16 w 17"/>
                    <a:gd name="T17" fmla="*/ 5 h 19"/>
                    <a:gd name="T18" fmla="*/ 5 w 17"/>
                    <a:gd name="T19" fmla="*/ 0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7"/>
                    <a:gd name="T31" fmla="*/ 0 h 19"/>
                    <a:gd name="T32" fmla="*/ 17 w 17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7" h="19">
                      <a:moveTo>
                        <a:pt x="4" y="0"/>
                      </a:moveTo>
                      <a:cubicBezTo>
                        <a:pt x="3" y="0"/>
                        <a:pt x="5" y="2"/>
                        <a:pt x="5" y="3"/>
                      </a:cubicBezTo>
                      <a:cubicBezTo>
                        <a:pt x="4" y="5"/>
                        <a:pt x="1" y="6"/>
                        <a:pt x="0" y="8"/>
                      </a:cubicBezTo>
                      <a:cubicBezTo>
                        <a:pt x="0" y="10"/>
                        <a:pt x="2" y="11"/>
                        <a:pt x="3" y="13"/>
                      </a:cubicBezTo>
                      <a:cubicBezTo>
                        <a:pt x="3" y="15"/>
                        <a:pt x="2" y="19"/>
                        <a:pt x="3" y="19"/>
                      </a:cubicBezTo>
                      <a:cubicBezTo>
                        <a:pt x="6" y="19"/>
                        <a:pt x="8" y="16"/>
                        <a:pt x="11" y="14"/>
                      </a:cubicBezTo>
                      <a:cubicBezTo>
                        <a:pt x="13" y="13"/>
                        <a:pt x="15" y="12"/>
                        <a:pt x="16" y="10"/>
                      </a:cubicBezTo>
                      <a:cubicBezTo>
                        <a:pt x="17" y="9"/>
                        <a:pt x="15" y="8"/>
                        <a:pt x="14" y="7"/>
                      </a:cubicBezTo>
                      <a:cubicBezTo>
                        <a:pt x="14" y="6"/>
                        <a:pt x="14" y="4"/>
                        <a:pt x="13" y="4"/>
                      </a:cubicBezTo>
                      <a:cubicBezTo>
                        <a:pt x="10" y="2"/>
                        <a:pt x="8" y="0"/>
                        <a:pt x="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8" name="Freeform 3649"/>
                <p:cNvSpPr>
                  <a:spLocks noChangeAspect="1"/>
                </p:cNvSpPr>
                <p:nvPr/>
              </p:nvSpPr>
              <p:spPr bwMode="auto">
                <a:xfrm>
                  <a:off x="7142163" y="4079875"/>
                  <a:ext cx="19050" cy="17463"/>
                </a:xfrm>
                <a:custGeom>
                  <a:avLst/>
                  <a:gdLst>
                    <a:gd name="T0" fmla="*/ 1 w 10"/>
                    <a:gd name="T1" fmla="*/ 4 h 9"/>
                    <a:gd name="T2" fmla="*/ 7 w 10"/>
                    <a:gd name="T3" fmla="*/ 1 h 9"/>
                    <a:gd name="T4" fmla="*/ 11 w 10"/>
                    <a:gd name="T5" fmla="*/ 9 h 9"/>
                    <a:gd name="T6" fmla="*/ 5 w 10"/>
                    <a:gd name="T7" fmla="*/ 7 h 9"/>
                    <a:gd name="T8" fmla="*/ 1 w 10"/>
                    <a:gd name="T9" fmla="*/ 4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"/>
                    <a:gd name="T16" fmla="*/ 0 h 9"/>
                    <a:gd name="T17" fmla="*/ 10 w 10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" h="9">
                      <a:moveTo>
                        <a:pt x="1" y="3"/>
                      </a:moveTo>
                      <a:cubicBezTo>
                        <a:pt x="2" y="1"/>
                        <a:pt x="5" y="0"/>
                        <a:pt x="6" y="1"/>
                      </a:cubicBezTo>
                      <a:cubicBezTo>
                        <a:pt x="8" y="2"/>
                        <a:pt x="10" y="5"/>
                        <a:pt x="9" y="7"/>
                      </a:cubicBezTo>
                      <a:cubicBezTo>
                        <a:pt x="8" y="9"/>
                        <a:pt x="5" y="7"/>
                        <a:pt x="4" y="6"/>
                      </a:cubicBezTo>
                      <a:cubicBezTo>
                        <a:pt x="2" y="5"/>
                        <a:pt x="0" y="4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9" name="Freeform 3650"/>
                <p:cNvSpPr>
                  <a:spLocks noChangeAspect="1"/>
                </p:cNvSpPr>
                <p:nvPr/>
              </p:nvSpPr>
              <p:spPr bwMode="auto">
                <a:xfrm>
                  <a:off x="7473950" y="3941763"/>
                  <a:ext cx="119063" cy="109538"/>
                </a:xfrm>
                <a:custGeom>
                  <a:avLst/>
                  <a:gdLst>
                    <a:gd name="T0" fmla="*/ 69 w 63"/>
                    <a:gd name="T1" fmla="*/ 56 h 58"/>
                    <a:gd name="T2" fmla="*/ 69 w 63"/>
                    <a:gd name="T3" fmla="*/ 45 h 58"/>
                    <a:gd name="T4" fmla="*/ 75 w 63"/>
                    <a:gd name="T5" fmla="*/ 38 h 58"/>
                    <a:gd name="T6" fmla="*/ 70 w 63"/>
                    <a:gd name="T7" fmla="*/ 29 h 58"/>
                    <a:gd name="T8" fmla="*/ 69 w 63"/>
                    <a:gd name="T9" fmla="*/ 17 h 58"/>
                    <a:gd name="T10" fmla="*/ 64 w 63"/>
                    <a:gd name="T11" fmla="*/ 17 h 58"/>
                    <a:gd name="T12" fmla="*/ 69 w 63"/>
                    <a:gd name="T13" fmla="*/ 11 h 58"/>
                    <a:gd name="T14" fmla="*/ 64 w 63"/>
                    <a:gd name="T15" fmla="*/ 5 h 58"/>
                    <a:gd name="T16" fmla="*/ 57 w 63"/>
                    <a:gd name="T17" fmla="*/ 1 h 58"/>
                    <a:gd name="T18" fmla="*/ 54 w 63"/>
                    <a:gd name="T19" fmla="*/ 8 h 58"/>
                    <a:gd name="T20" fmla="*/ 49 w 63"/>
                    <a:gd name="T21" fmla="*/ 6 h 58"/>
                    <a:gd name="T22" fmla="*/ 48 w 63"/>
                    <a:gd name="T23" fmla="*/ 10 h 58"/>
                    <a:gd name="T24" fmla="*/ 43 w 63"/>
                    <a:gd name="T25" fmla="*/ 8 h 58"/>
                    <a:gd name="T26" fmla="*/ 40 w 63"/>
                    <a:gd name="T27" fmla="*/ 18 h 58"/>
                    <a:gd name="T28" fmla="*/ 36 w 63"/>
                    <a:gd name="T29" fmla="*/ 17 h 58"/>
                    <a:gd name="T30" fmla="*/ 35 w 63"/>
                    <a:gd name="T31" fmla="*/ 24 h 58"/>
                    <a:gd name="T32" fmla="*/ 27 w 63"/>
                    <a:gd name="T33" fmla="*/ 25 h 58"/>
                    <a:gd name="T34" fmla="*/ 30 w 63"/>
                    <a:gd name="T35" fmla="*/ 18 h 58"/>
                    <a:gd name="T36" fmla="*/ 23 w 63"/>
                    <a:gd name="T37" fmla="*/ 17 h 58"/>
                    <a:gd name="T38" fmla="*/ 17 w 63"/>
                    <a:gd name="T39" fmla="*/ 21 h 58"/>
                    <a:gd name="T40" fmla="*/ 10 w 63"/>
                    <a:gd name="T41" fmla="*/ 25 h 58"/>
                    <a:gd name="T42" fmla="*/ 1 w 63"/>
                    <a:gd name="T43" fmla="*/ 37 h 58"/>
                    <a:gd name="T44" fmla="*/ 2 w 63"/>
                    <a:gd name="T45" fmla="*/ 45 h 58"/>
                    <a:gd name="T46" fmla="*/ 13 w 63"/>
                    <a:gd name="T47" fmla="*/ 31 h 58"/>
                    <a:gd name="T48" fmla="*/ 14 w 63"/>
                    <a:gd name="T49" fmla="*/ 36 h 58"/>
                    <a:gd name="T50" fmla="*/ 19 w 63"/>
                    <a:gd name="T51" fmla="*/ 30 h 58"/>
                    <a:gd name="T52" fmla="*/ 24 w 63"/>
                    <a:gd name="T53" fmla="*/ 36 h 58"/>
                    <a:gd name="T54" fmla="*/ 27 w 63"/>
                    <a:gd name="T55" fmla="*/ 30 h 58"/>
                    <a:gd name="T56" fmla="*/ 38 w 63"/>
                    <a:gd name="T57" fmla="*/ 36 h 58"/>
                    <a:gd name="T58" fmla="*/ 32 w 63"/>
                    <a:gd name="T59" fmla="*/ 43 h 58"/>
                    <a:gd name="T60" fmla="*/ 37 w 63"/>
                    <a:gd name="T61" fmla="*/ 56 h 58"/>
                    <a:gd name="T62" fmla="*/ 49 w 63"/>
                    <a:gd name="T63" fmla="*/ 63 h 58"/>
                    <a:gd name="T64" fmla="*/ 54 w 63"/>
                    <a:gd name="T65" fmla="*/ 58 h 58"/>
                    <a:gd name="T66" fmla="*/ 56 w 63"/>
                    <a:gd name="T67" fmla="*/ 68 h 58"/>
                    <a:gd name="T68" fmla="*/ 61 w 63"/>
                    <a:gd name="T69" fmla="*/ 59 h 58"/>
                    <a:gd name="T70" fmla="*/ 57 w 63"/>
                    <a:gd name="T71" fmla="*/ 51 h 58"/>
                    <a:gd name="T72" fmla="*/ 55 w 63"/>
                    <a:gd name="T73" fmla="*/ 44 h 58"/>
                    <a:gd name="T74" fmla="*/ 62 w 63"/>
                    <a:gd name="T75" fmla="*/ 38 h 58"/>
                    <a:gd name="T76" fmla="*/ 64 w 63"/>
                    <a:gd name="T77" fmla="*/ 51 h 58"/>
                    <a:gd name="T78" fmla="*/ 69 w 63"/>
                    <a:gd name="T79" fmla="*/ 56 h 58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63"/>
                    <a:gd name="T121" fmla="*/ 0 h 58"/>
                    <a:gd name="T122" fmla="*/ 63 w 63"/>
                    <a:gd name="T123" fmla="*/ 58 h 58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63" h="58">
                      <a:moveTo>
                        <a:pt x="58" y="47"/>
                      </a:moveTo>
                      <a:cubicBezTo>
                        <a:pt x="59" y="44"/>
                        <a:pt x="57" y="41"/>
                        <a:pt x="58" y="38"/>
                      </a:cubicBezTo>
                      <a:cubicBezTo>
                        <a:pt x="59" y="35"/>
                        <a:pt x="63" y="35"/>
                        <a:pt x="63" y="32"/>
                      </a:cubicBezTo>
                      <a:cubicBezTo>
                        <a:pt x="63" y="29"/>
                        <a:pt x="60" y="27"/>
                        <a:pt x="59" y="24"/>
                      </a:cubicBezTo>
                      <a:cubicBezTo>
                        <a:pt x="58" y="21"/>
                        <a:pt x="59" y="17"/>
                        <a:pt x="58" y="14"/>
                      </a:cubicBezTo>
                      <a:cubicBezTo>
                        <a:pt x="57" y="13"/>
                        <a:pt x="54" y="16"/>
                        <a:pt x="54" y="14"/>
                      </a:cubicBezTo>
                      <a:cubicBezTo>
                        <a:pt x="54" y="12"/>
                        <a:pt x="58" y="11"/>
                        <a:pt x="58" y="9"/>
                      </a:cubicBezTo>
                      <a:cubicBezTo>
                        <a:pt x="58" y="7"/>
                        <a:pt x="56" y="5"/>
                        <a:pt x="54" y="4"/>
                      </a:cubicBezTo>
                      <a:cubicBezTo>
                        <a:pt x="53" y="2"/>
                        <a:pt x="50" y="0"/>
                        <a:pt x="48" y="1"/>
                      </a:cubicBezTo>
                      <a:cubicBezTo>
                        <a:pt x="46" y="2"/>
                        <a:pt x="47" y="6"/>
                        <a:pt x="45" y="7"/>
                      </a:cubicBezTo>
                      <a:cubicBezTo>
                        <a:pt x="44" y="8"/>
                        <a:pt x="42" y="5"/>
                        <a:pt x="41" y="5"/>
                      </a:cubicBezTo>
                      <a:cubicBezTo>
                        <a:pt x="40" y="6"/>
                        <a:pt x="41" y="8"/>
                        <a:pt x="40" y="8"/>
                      </a:cubicBezTo>
                      <a:cubicBezTo>
                        <a:pt x="39" y="8"/>
                        <a:pt x="37" y="6"/>
                        <a:pt x="36" y="7"/>
                      </a:cubicBezTo>
                      <a:cubicBezTo>
                        <a:pt x="35" y="9"/>
                        <a:pt x="36" y="12"/>
                        <a:pt x="34" y="15"/>
                      </a:cubicBezTo>
                      <a:cubicBezTo>
                        <a:pt x="33" y="16"/>
                        <a:pt x="31" y="13"/>
                        <a:pt x="30" y="14"/>
                      </a:cubicBezTo>
                      <a:cubicBezTo>
                        <a:pt x="29" y="15"/>
                        <a:pt x="30" y="18"/>
                        <a:pt x="29" y="20"/>
                      </a:cubicBezTo>
                      <a:cubicBezTo>
                        <a:pt x="27" y="21"/>
                        <a:pt x="24" y="23"/>
                        <a:pt x="23" y="21"/>
                      </a:cubicBezTo>
                      <a:cubicBezTo>
                        <a:pt x="21" y="19"/>
                        <a:pt x="26" y="17"/>
                        <a:pt x="25" y="15"/>
                      </a:cubicBezTo>
                      <a:cubicBezTo>
                        <a:pt x="24" y="13"/>
                        <a:pt x="21" y="14"/>
                        <a:pt x="19" y="14"/>
                      </a:cubicBezTo>
                      <a:cubicBezTo>
                        <a:pt x="17" y="15"/>
                        <a:pt x="16" y="17"/>
                        <a:pt x="14" y="18"/>
                      </a:cubicBezTo>
                      <a:cubicBezTo>
                        <a:pt x="12" y="20"/>
                        <a:pt x="9" y="20"/>
                        <a:pt x="8" y="21"/>
                      </a:cubicBezTo>
                      <a:cubicBezTo>
                        <a:pt x="5" y="24"/>
                        <a:pt x="3" y="27"/>
                        <a:pt x="1" y="31"/>
                      </a:cubicBezTo>
                      <a:cubicBezTo>
                        <a:pt x="1" y="33"/>
                        <a:pt x="0" y="39"/>
                        <a:pt x="2" y="38"/>
                      </a:cubicBezTo>
                      <a:cubicBezTo>
                        <a:pt x="6" y="35"/>
                        <a:pt x="7" y="29"/>
                        <a:pt x="11" y="26"/>
                      </a:cubicBezTo>
                      <a:cubicBezTo>
                        <a:pt x="12" y="25"/>
                        <a:pt x="10" y="30"/>
                        <a:pt x="12" y="30"/>
                      </a:cubicBezTo>
                      <a:cubicBezTo>
                        <a:pt x="14" y="30"/>
                        <a:pt x="14" y="25"/>
                        <a:pt x="16" y="25"/>
                      </a:cubicBezTo>
                      <a:cubicBezTo>
                        <a:pt x="18" y="25"/>
                        <a:pt x="18" y="30"/>
                        <a:pt x="20" y="30"/>
                      </a:cubicBezTo>
                      <a:cubicBezTo>
                        <a:pt x="22" y="30"/>
                        <a:pt x="21" y="25"/>
                        <a:pt x="23" y="25"/>
                      </a:cubicBezTo>
                      <a:cubicBezTo>
                        <a:pt x="26" y="25"/>
                        <a:pt x="31" y="27"/>
                        <a:pt x="32" y="30"/>
                      </a:cubicBezTo>
                      <a:cubicBezTo>
                        <a:pt x="33" y="32"/>
                        <a:pt x="28" y="34"/>
                        <a:pt x="27" y="36"/>
                      </a:cubicBezTo>
                      <a:cubicBezTo>
                        <a:pt x="27" y="40"/>
                        <a:pt x="28" y="44"/>
                        <a:pt x="31" y="47"/>
                      </a:cubicBezTo>
                      <a:cubicBezTo>
                        <a:pt x="33" y="50"/>
                        <a:pt x="37" y="52"/>
                        <a:pt x="41" y="53"/>
                      </a:cubicBezTo>
                      <a:cubicBezTo>
                        <a:pt x="43" y="53"/>
                        <a:pt x="43" y="48"/>
                        <a:pt x="45" y="49"/>
                      </a:cubicBezTo>
                      <a:cubicBezTo>
                        <a:pt x="47" y="51"/>
                        <a:pt x="44" y="57"/>
                        <a:pt x="47" y="57"/>
                      </a:cubicBezTo>
                      <a:cubicBezTo>
                        <a:pt x="49" y="58"/>
                        <a:pt x="51" y="53"/>
                        <a:pt x="51" y="50"/>
                      </a:cubicBezTo>
                      <a:cubicBezTo>
                        <a:pt x="51" y="48"/>
                        <a:pt x="49" y="45"/>
                        <a:pt x="48" y="43"/>
                      </a:cubicBezTo>
                      <a:cubicBezTo>
                        <a:pt x="48" y="41"/>
                        <a:pt x="45" y="39"/>
                        <a:pt x="46" y="37"/>
                      </a:cubicBezTo>
                      <a:cubicBezTo>
                        <a:pt x="46" y="35"/>
                        <a:pt x="50" y="30"/>
                        <a:pt x="52" y="32"/>
                      </a:cubicBezTo>
                      <a:cubicBezTo>
                        <a:pt x="55" y="34"/>
                        <a:pt x="53" y="39"/>
                        <a:pt x="54" y="43"/>
                      </a:cubicBezTo>
                      <a:cubicBezTo>
                        <a:pt x="55" y="45"/>
                        <a:pt x="57" y="48"/>
                        <a:pt x="58" y="4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0" name="Freeform 3651"/>
                <p:cNvSpPr>
                  <a:spLocks noChangeAspect="1"/>
                </p:cNvSpPr>
                <p:nvPr/>
              </p:nvSpPr>
              <p:spPr bwMode="auto">
                <a:xfrm>
                  <a:off x="2479675" y="3875088"/>
                  <a:ext cx="4763" cy="476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3 h 3"/>
                    <a:gd name="T4" fmla="*/ 1 w 3"/>
                    <a:gd name="T5" fmla="*/ 2 h 3"/>
                    <a:gd name="T6" fmla="*/ 1 w 3"/>
                    <a:gd name="T7" fmla="*/ 1 h 3"/>
                    <a:gd name="T8" fmla="*/ 2 w 3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2" y="3"/>
                        <a:pt x="2" y="3"/>
                        <a:pt x="1" y="2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1" name="Freeform 2582"/>
                <p:cNvSpPr>
                  <a:spLocks noChangeAspect="1"/>
                </p:cNvSpPr>
                <p:nvPr/>
              </p:nvSpPr>
              <p:spPr bwMode="auto">
                <a:xfrm>
                  <a:off x="4421982" y="2687638"/>
                  <a:ext cx="298450" cy="285750"/>
                </a:xfrm>
                <a:custGeom>
                  <a:avLst/>
                  <a:gdLst>
                    <a:gd name="T0" fmla="*/ 181 w 156"/>
                    <a:gd name="T1" fmla="*/ 150 h 150"/>
                    <a:gd name="T2" fmla="*/ 171 w 156"/>
                    <a:gd name="T3" fmla="*/ 142 h 150"/>
                    <a:gd name="T4" fmla="*/ 168 w 156"/>
                    <a:gd name="T5" fmla="*/ 128 h 150"/>
                    <a:gd name="T6" fmla="*/ 172 w 156"/>
                    <a:gd name="T7" fmla="*/ 118 h 150"/>
                    <a:gd name="T8" fmla="*/ 172 w 156"/>
                    <a:gd name="T9" fmla="*/ 109 h 150"/>
                    <a:gd name="T10" fmla="*/ 166 w 156"/>
                    <a:gd name="T11" fmla="*/ 100 h 150"/>
                    <a:gd name="T12" fmla="*/ 159 w 156"/>
                    <a:gd name="T13" fmla="*/ 98 h 150"/>
                    <a:gd name="T14" fmla="*/ 166 w 156"/>
                    <a:gd name="T15" fmla="*/ 85 h 150"/>
                    <a:gd name="T16" fmla="*/ 171 w 156"/>
                    <a:gd name="T17" fmla="*/ 77 h 150"/>
                    <a:gd name="T18" fmla="*/ 180 w 156"/>
                    <a:gd name="T19" fmla="*/ 68 h 150"/>
                    <a:gd name="T20" fmla="*/ 184 w 156"/>
                    <a:gd name="T21" fmla="*/ 48 h 150"/>
                    <a:gd name="T22" fmla="*/ 176 w 156"/>
                    <a:gd name="T23" fmla="*/ 40 h 150"/>
                    <a:gd name="T24" fmla="*/ 164 w 156"/>
                    <a:gd name="T25" fmla="*/ 35 h 150"/>
                    <a:gd name="T26" fmla="*/ 154 w 156"/>
                    <a:gd name="T27" fmla="*/ 32 h 150"/>
                    <a:gd name="T28" fmla="*/ 141 w 156"/>
                    <a:gd name="T29" fmla="*/ 26 h 150"/>
                    <a:gd name="T30" fmla="*/ 131 w 156"/>
                    <a:gd name="T31" fmla="*/ 23 h 150"/>
                    <a:gd name="T32" fmla="*/ 123 w 156"/>
                    <a:gd name="T33" fmla="*/ 16 h 150"/>
                    <a:gd name="T34" fmla="*/ 114 w 156"/>
                    <a:gd name="T35" fmla="*/ 8 h 150"/>
                    <a:gd name="T36" fmla="*/ 106 w 156"/>
                    <a:gd name="T37" fmla="*/ 1 h 150"/>
                    <a:gd name="T38" fmla="*/ 94 w 156"/>
                    <a:gd name="T39" fmla="*/ 22 h 150"/>
                    <a:gd name="T40" fmla="*/ 71 w 156"/>
                    <a:gd name="T41" fmla="*/ 30 h 150"/>
                    <a:gd name="T42" fmla="*/ 71 w 156"/>
                    <a:gd name="T43" fmla="*/ 37 h 150"/>
                    <a:gd name="T44" fmla="*/ 53 w 156"/>
                    <a:gd name="T45" fmla="*/ 37 h 150"/>
                    <a:gd name="T46" fmla="*/ 47 w 156"/>
                    <a:gd name="T47" fmla="*/ 30 h 150"/>
                    <a:gd name="T48" fmla="*/ 46 w 156"/>
                    <a:gd name="T49" fmla="*/ 42 h 150"/>
                    <a:gd name="T50" fmla="*/ 43 w 156"/>
                    <a:gd name="T51" fmla="*/ 53 h 150"/>
                    <a:gd name="T52" fmla="*/ 28 w 156"/>
                    <a:gd name="T53" fmla="*/ 50 h 150"/>
                    <a:gd name="T54" fmla="*/ 17 w 156"/>
                    <a:gd name="T55" fmla="*/ 52 h 150"/>
                    <a:gd name="T56" fmla="*/ 2 w 156"/>
                    <a:gd name="T57" fmla="*/ 54 h 150"/>
                    <a:gd name="T58" fmla="*/ 8 w 156"/>
                    <a:gd name="T59" fmla="*/ 64 h 150"/>
                    <a:gd name="T60" fmla="*/ 7 w 156"/>
                    <a:gd name="T61" fmla="*/ 71 h 150"/>
                    <a:gd name="T62" fmla="*/ 25 w 156"/>
                    <a:gd name="T63" fmla="*/ 76 h 150"/>
                    <a:gd name="T64" fmla="*/ 34 w 156"/>
                    <a:gd name="T65" fmla="*/ 77 h 150"/>
                    <a:gd name="T66" fmla="*/ 41 w 156"/>
                    <a:gd name="T67" fmla="*/ 80 h 150"/>
                    <a:gd name="T68" fmla="*/ 39 w 156"/>
                    <a:gd name="T69" fmla="*/ 90 h 150"/>
                    <a:gd name="T70" fmla="*/ 49 w 156"/>
                    <a:gd name="T71" fmla="*/ 101 h 150"/>
                    <a:gd name="T72" fmla="*/ 54 w 156"/>
                    <a:gd name="T73" fmla="*/ 107 h 150"/>
                    <a:gd name="T74" fmla="*/ 58 w 156"/>
                    <a:gd name="T75" fmla="*/ 116 h 150"/>
                    <a:gd name="T76" fmla="*/ 53 w 156"/>
                    <a:gd name="T77" fmla="*/ 118 h 150"/>
                    <a:gd name="T78" fmla="*/ 55 w 156"/>
                    <a:gd name="T79" fmla="*/ 133 h 150"/>
                    <a:gd name="T80" fmla="*/ 51 w 156"/>
                    <a:gd name="T81" fmla="*/ 154 h 150"/>
                    <a:gd name="T82" fmla="*/ 49 w 156"/>
                    <a:gd name="T83" fmla="*/ 163 h 150"/>
                    <a:gd name="T84" fmla="*/ 66 w 156"/>
                    <a:gd name="T85" fmla="*/ 173 h 150"/>
                    <a:gd name="T86" fmla="*/ 81 w 156"/>
                    <a:gd name="T87" fmla="*/ 170 h 150"/>
                    <a:gd name="T88" fmla="*/ 102 w 156"/>
                    <a:gd name="T89" fmla="*/ 179 h 150"/>
                    <a:gd name="T90" fmla="*/ 113 w 156"/>
                    <a:gd name="T91" fmla="*/ 170 h 150"/>
                    <a:gd name="T92" fmla="*/ 131 w 156"/>
                    <a:gd name="T93" fmla="*/ 160 h 150"/>
                    <a:gd name="T94" fmla="*/ 143 w 156"/>
                    <a:gd name="T95" fmla="*/ 157 h 150"/>
                    <a:gd name="T96" fmla="*/ 159 w 156"/>
                    <a:gd name="T97" fmla="*/ 167 h 150"/>
                    <a:gd name="T98" fmla="*/ 171 w 156"/>
                    <a:gd name="T99" fmla="*/ 160 h 15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56"/>
                    <a:gd name="T151" fmla="*/ 0 h 150"/>
                    <a:gd name="T152" fmla="*/ 156 w 156"/>
                    <a:gd name="T153" fmla="*/ 150 h 15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56" h="150">
                      <a:moveTo>
                        <a:pt x="147" y="129"/>
                      </a:moveTo>
                      <a:cubicBezTo>
                        <a:pt x="147" y="128"/>
                        <a:pt x="146" y="127"/>
                        <a:pt x="146" y="126"/>
                      </a:cubicBezTo>
                      <a:cubicBezTo>
                        <a:pt x="147" y="125"/>
                        <a:pt x="149" y="126"/>
                        <a:pt x="150" y="125"/>
                      </a:cubicBezTo>
                      <a:cubicBezTo>
                        <a:pt x="151" y="124"/>
                        <a:pt x="151" y="123"/>
                        <a:pt x="151" y="122"/>
                      </a:cubicBezTo>
                      <a:cubicBezTo>
                        <a:pt x="150" y="121"/>
                        <a:pt x="148" y="122"/>
                        <a:pt x="147" y="122"/>
                      </a:cubicBezTo>
                      <a:cubicBezTo>
                        <a:pt x="145" y="121"/>
                        <a:pt x="143" y="120"/>
                        <a:pt x="142" y="118"/>
                      </a:cubicBezTo>
                      <a:cubicBezTo>
                        <a:pt x="141" y="117"/>
                        <a:pt x="142" y="115"/>
                        <a:pt x="142" y="113"/>
                      </a:cubicBezTo>
                      <a:cubicBezTo>
                        <a:pt x="142" y="112"/>
                        <a:pt x="143" y="111"/>
                        <a:pt x="142" y="109"/>
                      </a:cubicBezTo>
                      <a:cubicBezTo>
                        <a:pt x="142" y="108"/>
                        <a:pt x="139" y="108"/>
                        <a:pt x="139" y="107"/>
                      </a:cubicBezTo>
                      <a:cubicBezTo>
                        <a:pt x="139" y="106"/>
                        <a:pt x="140" y="105"/>
                        <a:pt x="140" y="104"/>
                      </a:cubicBezTo>
                      <a:cubicBezTo>
                        <a:pt x="141" y="103"/>
                        <a:pt x="143" y="103"/>
                        <a:pt x="144" y="102"/>
                      </a:cubicBezTo>
                      <a:cubicBezTo>
                        <a:pt x="144" y="101"/>
                        <a:pt x="143" y="99"/>
                        <a:pt x="143" y="98"/>
                      </a:cubicBezTo>
                      <a:cubicBezTo>
                        <a:pt x="142" y="97"/>
                        <a:pt x="140" y="96"/>
                        <a:pt x="139" y="94"/>
                      </a:cubicBezTo>
                      <a:cubicBezTo>
                        <a:pt x="139" y="94"/>
                        <a:pt x="139" y="93"/>
                        <a:pt x="140" y="92"/>
                      </a:cubicBezTo>
                      <a:cubicBezTo>
                        <a:pt x="140" y="92"/>
                        <a:pt x="142" y="92"/>
                        <a:pt x="143" y="91"/>
                      </a:cubicBezTo>
                      <a:cubicBezTo>
                        <a:pt x="142" y="90"/>
                        <a:pt x="141" y="89"/>
                        <a:pt x="140" y="88"/>
                      </a:cubicBezTo>
                      <a:cubicBezTo>
                        <a:pt x="140" y="87"/>
                        <a:pt x="140" y="85"/>
                        <a:pt x="140" y="84"/>
                      </a:cubicBezTo>
                      <a:cubicBezTo>
                        <a:pt x="139" y="84"/>
                        <a:pt x="139" y="83"/>
                        <a:pt x="138" y="83"/>
                      </a:cubicBezTo>
                      <a:cubicBezTo>
                        <a:pt x="137" y="83"/>
                        <a:pt x="136" y="83"/>
                        <a:pt x="135" y="83"/>
                      </a:cubicBezTo>
                      <a:cubicBezTo>
                        <a:pt x="134" y="84"/>
                        <a:pt x="133" y="87"/>
                        <a:pt x="131" y="87"/>
                      </a:cubicBezTo>
                      <a:cubicBezTo>
                        <a:pt x="130" y="86"/>
                        <a:pt x="131" y="84"/>
                        <a:pt x="132" y="82"/>
                      </a:cubicBezTo>
                      <a:cubicBezTo>
                        <a:pt x="132" y="81"/>
                        <a:pt x="132" y="79"/>
                        <a:pt x="133" y="78"/>
                      </a:cubicBezTo>
                      <a:cubicBezTo>
                        <a:pt x="133" y="77"/>
                        <a:pt x="134" y="75"/>
                        <a:pt x="135" y="74"/>
                      </a:cubicBezTo>
                      <a:cubicBezTo>
                        <a:pt x="135" y="73"/>
                        <a:pt x="137" y="72"/>
                        <a:pt x="138" y="71"/>
                      </a:cubicBezTo>
                      <a:cubicBezTo>
                        <a:pt x="139" y="70"/>
                        <a:pt x="141" y="68"/>
                        <a:pt x="142" y="67"/>
                      </a:cubicBezTo>
                      <a:cubicBezTo>
                        <a:pt x="142" y="66"/>
                        <a:pt x="140" y="66"/>
                        <a:pt x="140" y="65"/>
                      </a:cubicBezTo>
                      <a:cubicBezTo>
                        <a:pt x="140" y="65"/>
                        <a:pt x="141" y="64"/>
                        <a:pt x="142" y="64"/>
                      </a:cubicBezTo>
                      <a:cubicBezTo>
                        <a:pt x="143" y="63"/>
                        <a:pt x="144" y="65"/>
                        <a:pt x="146" y="65"/>
                      </a:cubicBezTo>
                      <a:cubicBezTo>
                        <a:pt x="147" y="65"/>
                        <a:pt x="148" y="64"/>
                        <a:pt x="149" y="63"/>
                      </a:cubicBezTo>
                      <a:cubicBezTo>
                        <a:pt x="149" y="61"/>
                        <a:pt x="149" y="59"/>
                        <a:pt x="149" y="57"/>
                      </a:cubicBezTo>
                      <a:cubicBezTo>
                        <a:pt x="149" y="55"/>
                        <a:pt x="149" y="53"/>
                        <a:pt x="149" y="52"/>
                      </a:cubicBezTo>
                      <a:cubicBezTo>
                        <a:pt x="149" y="50"/>
                        <a:pt x="150" y="48"/>
                        <a:pt x="151" y="46"/>
                      </a:cubicBezTo>
                      <a:cubicBezTo>
                        <a:pt x="152" y="44"/>
                        <a:pt x="152" y="42"/>
                        <a:pt x="153" y="40"/>
                      </a:cubicBezTo>
                      <a:cubicBezTo>
                        <a:pt x="154" y="39"/>
                        <a:pt x="156" y="39"/>
                        <a:pt x="156" y="37"/>
                      </a:cubicBezTo>
                      <a:cubicBezTo>
                        <a:pt x="155" y="36"/>
                        <a:pt x="152" y="36"/>
                        <a:pt x="150" y="36"/>
                      </a:cubicBezTo>
                      <a:cubicBezTo>
                        <a:pt x="149" y="35"/>
                        <a:pt x="148" y="34"/>
                        <a:pt x="146" y="33"/>
                      </a:cubicBezTo>
                      <a:cubicBezTo>
                        <a:pt x="145" y="33"/>
                        <a:pt x="144" y="34"/>
                        <a:pt x="143" y="34"/>
                      </a:cubicBezTo>
                      <a:cubicBezTo>
                        <a:pt x="141" y="33"/>
                        <a:pt x="140" y="33"/>
                        <a:pt x="139" y="32"/>
                      </a:cubicBezTo>
                      <a:cubicBezTo>
                        <a:pt x="138" y="31"/>
                        <a:pt x="137" y="30"/>
                        <a:pt x="136" y="29"/>
                      </a:cubicBezTo>
                      <a:cubicBezTo>
                        <a:pt x="135" y="29"/>
                        <a:pt x="135" y="28"/>
                        <a:pt x="134" y="28"/>
                      </a:cubicBezTo>
                      <a:cubicBezTo>
                        <a:pt x="133" y="28"/>
                        <a:pt x="132" y="28"/>
                        <a:pt x="131" y="28"/>
                      </a:cubicBezTo>
                      <a:cubicBezTo>
                        <a:pt x="130" y="28"/>
                        <a:pt x="129" y="27"/>
                        <a:pt x="128" y="27"/>
                      </a:cubicBezTo>
                      <a:cubicBezTo>
                        <a:pt x="127" y="27"/>
                        <a:pt x="126" y="27"/>
                        <a:pt x="125" y="27"/>
                      </a:cubicBezTo>
                      <a:cubicBezTo>
                        <a:pt x="124" y="26"/>
                        <a:pt x="122" y="26"/>
                        <a:pt x="121" y="25"/>
                      </a:cubicBezTo>
                      <a:cubicBezTo>
                        <a:pt x="120" y="24"/>
                        <a:pt x="118" y="23"/>
                        <a:pt x="117" y="22"/>
                      </a:cubicBezTo>
                      <a:cubicBezTo>
                        <a:pt x="116" y="21"/>
                        <a:pt x="116" y="19"/>
                        <a:pt x="115" y="19"/>
                      </a:cubicBezTo>
                      <a:cubicBezTo>
                        <a:pt x="114" y="18"/>
                        <a:pt x="113" y="19"/>
                        <a:pt x="113" y="19"/>
                      </a:cubicBezTo>
                      <a:cubicBezTo>
                        <a:pt x="111" y="19"/>
                        <a:pt x="110" y="20"/>
                        <a:pt x="109" y="19"/>
                      </a:cubicBezTo>
                      <a:cubicBezTo>
                        <a:pt x="108" y="19"/>
                        <a:pt x="109" y="17"/>
                        <a:pt x="108" y="16"/>
                      </a:cubicBezTo>
                      <a:cubicBezTo>
                        <a:pt x="108" y="15"/>
                        <a:pt x="108" y="13"/>
                        <a:pt x="106" y="13"/>
                      </a:cubicBezTo>
                      <a:cubicBezTo>
                        <a:pt x="105" y="12"/>
                        <a:pt x="104" y="13"/>
                        <a:pt x="102" y="13"/>
                      </a:cubicBezTo>
                      <a:cubicBezTo>
                        <a:pt x="102" y="12"/>
                        <a:pt x="101" y="11"/>
                        <a:pt x="101" y="11"/>
                      </a:cubicBezTo>
                      <a:cubicBezTo>
                        <a:pt x="100" y="10"/>
                        <a:pt x="98" y="11"/>
                        <a:pt x="97" y="10"/>
                      </a:cubicBezTo>
                      <a:cubicBezTo>
                        <a:pt x="96" y="9"/>
                        <a:pt x="96" y="7"/>
                        <a:pt x="95" y="7"/>
                      </a:cubicBezTo>
                      <a:cubicBezTo>
                        <a:pt x="94" y="6"/>
                        <a:pt x="93" y="6"/>
                        <a:pt x="92" y="6"/>
                      </a:cubicBezTo>
                      <a:cubicBezTo>
                        <a:pt x="91" y="6"/>
                        <a:pt x="90" y="6"/>
                        <a:pt x="90" y="5"/>
                      </a:cubicBezTo>
                      <a:cubicBezTo>
                        <a:pt x="89" y="4"/>
                        <a:pt x="88" y="2"/>
                        <a:pt x="88" y="1"/>
                      </a:cubicBezTo>
                      <a:cubicBezTo>
                        <a:pt x="84" y="2"/>
                        <a:pt x="79" y="0"/>
                        <a:pt x="77" y="3"/>
                      </a:cubicBezTo>
                      <a:cubicBezTo>
                        <a:pt x="75" y="7"/>
                        <a:pt x="76" y="12"/>
                        <a:pt x="76" y="16"/>
                      </a:cubicBezTo>
                      <a:cubicBezTo>
                        <a:pt x="76" y="17"/>
                        <a:pt x="78" y="18"/>
                        <a:pt x="78" y="18"/>
                      </a:cubicBezTo>
                      <a:cubicBezTo>
                        <a:pt x="76" y="19"/>
                        <a:pt x="75" y="18"/>
                        <a:pt x="73" y="18"/>
                      </a:cubicBezTo>
                      <a:cubicBezTo>
                        <a:pt x="71" y="19"/>
                        <a:pt x="69" y="20"/>
                        <a:pt x="67" y="21"/>
                      </a:cubicBezTo>
                      <a:cubicBezTo>
                        <a:pt x="64" y="23"/>
                        <a:pt x="61" y="23"/>
                        <a:pt x="59" y="25"/>
                      </a:cubicBezTo>
                      <a:cubicBezTo>
                        <a:pt x="58" y="26"/>
                        <a:pt x="58" y="27"/>
                        <a:pt x="59" y="28"/>
                      </a:cubicBezTo>
                      <a:cubicBezTo>
                        <a:pt x="60" y="29"/>
                        <a:pt x="63" y="28"/>
                        <a:pt x="63" y="29"/>
                      </a:cubicBezTo>
                      <a:cubicBezTo>
                        <a:pt x="63" y="31"/>
                        <a:pt x="60" y="30"/>
                        <a:pt x="59" y="31"/>
                      </a:cubicBezTo>
                      <a:cubicBezTo>
                        <a:pt x="56" y="31"/>
                        <a:pt x="54" y="31"/>
                        <a:pt x="51" y="30"/>
                      </a:cubicBezTo>
                      <a:cubicBezTo>
                        <a:pt x="49" y="30"/>
                        <a:pt x="47" y="29"/>
                        <a:pt x="46" y="30"/>
                      </a:cubicBezTo>
                      <a:cubicBezTo>
                        <a:pt x="45" y="30"/>
                        <a:pt x="44" y="31"/>
                        <a:pt x="44" y="31"/>
                      </a:cubicBezTo>
                      <a:cubicBezTo>
                        <a:pt x="43" y="31"/>
                        <a:pt x="43" y="29"/>
                        <a:pt x="43" y="28"/>
                      </a:cubicBezTo>
                      <a:cubicBezTo>
                        <a:pt x="43" y="27"/>
                        <a:pt x="44" y="26"/>
                        <a:pt x="43" y="25"/>
                      </a:cubicBezTo>
                      <a:cubicBezTo>
                        <a:pt x="42" y="24"/>
                        <a:pt x="40" y="25"/>
                        <a:pt x="39" y="25"/>
                      </a:cubicBezTo>
                      <a:cubicBezTo>
                        <a:pt x="38" y="25"/>
                        <a:pt x="36" y="23"/>
                        <a:pt x="36" y="24"/>
                      </a:cubicBezTo>
                      <a:cubicBezTo>
                        <a:pt x="35" y="25"/>
                        <a:pt x="36" y="28"/>
                        <a:pt x="36" y="29"/>
                      </a:cubicBezTo>
                      <a:cubicBezTo>
                        <a:pt x="36" y="31"/>
                        <a:pt x="38" y="33"/>
                        <a:pt x="38" y="35"/>
                      </a:cubicBezTo>
                      <a:cubicBezTo>
                        <a:pt x="39" y="37"/>
                        <a:pt x="39" y="40"/>
                        <a:pt x="40" y="42"/>
                      </a:cubicBezTo>
                      <a:cubicBezTo>
                        <a:pt x="40" y="42"/>
                        <a:pt x="41" y="43"/>
                        <a:pt x="40" y="44"/>
                      </a:cubicBezTo>
                      <a:cubicBezTo>
                        <a:pt x="39" y="45"/>
                        <a:pt x="37" y="44"/>
                        <a:pt x="36" y="44"/>
                      </a:cubicBezTo>
                      <a:cubicBezTo>
                        <a:pt x="34" y="44"/>
                        <a:pt x="32" y="43"/>
                        <a:pt x="30" y="43"/>
                      </a:cubicBezTo>
                      <a:cubicBezTo>
                        <a:pt x="29" y="43"/>
                        <a:pt x="28" y="46"/>
                        <a:pt x="27" y="46"/>
                      </a:cubicBezTo>
                      <a:cubicBezTo>
                        <a:pt x="25" y="46"/>
                        <a:pt x="24" y="43"/>
                        <a:pt x="23" y="42"/>
                      </a:cubicBezTo>
                      <a:cubicBezTo>
                        <a:pt x="22" y="41"/>
                        <a:pt x="22" y="40"/>
                        <a:pt x="21" y="40"/>
                      </a:cubicBezTo>
                      <a:cubicBezTo>
                        <a:pt x="19" y="40"/>
                        <a:pt x="17" y="40"/>
                        <a:pt x="15" y="40"/>
                      </a:cubicBezTo>
                      <a:cubicBezTo>
                        <a:pt x="15" y="41"/>
                        <a:pt x="15" y="43"/>
                        <a:pt x="14" y="43"/>
                      </a:cubicBezTo>
                      <a:cubicBezTo>
                        <a:pt x="14" y="44"/>
                        <a:pt x="13" y="43"/>
                        <a:pt x="12" y="43"/>
                      </a:cubicBezTo>
                      <a:cubicBezTo>
                        <a:pt x="10" y="43"/>
                        <a:pt x="9" y="43"/>
                        <a:pt x="8" y="43"/>
                      </a:cubicBezTo>
                      <a:cubicBezTo>
                        <a:pt x="6" y="43"/>
                        <a:pt x="4" y="44"/>
                        <a:pt x="2" y="45"/>
                      </a:cubicBezTo>
                      <a:cubicBezTo>
                        <a:pt x="1" y="46"/>
                        <a:pt x="0" y="47"/>
                        <a:pt x="0" y="49"/>
                      </a:cubicBezTo>
                      <a:cubicBezTo>
                        <a:pt x="1" y="50"/>
                        <a:pt x="3" y="50"/>
                        <a:pt x="4" y="51"/>
                      </a:cubicBezTo>
                      <a:cubicBezTo>
                        <a:pt x="5" y="51"/>
                        <a:pt x="7" y="52"/>
                        <a:pt x="7" y="53"/>
                      </a:cubicBezTo>
                      <a:cubicBezTo>
                        <a:pt x="5" y="54"/>
                        <a:pt x="2" y="52"/>
                        <a:pt x="1" y="54"/>
                      </a:cubicBezTo>
                      <a:cubicBezTo>
                        <a:pt x="0" y="55"/>
                        <a:pt x="3" y="55"/>
                        <a:pt x="4" y="56"/>
                      </a:cubicBezTo>
                      <a:cubicBezTo>
                        <a:pt x="5" y="57"/>
                        <a:pt x="4" y="59"/>
                        <a:pt x="6" y="59"/>
                      </a:cubicBezTo>
                      <a:cubicBezTo>
                        <a:pt x="7" y="60"/>
                        <a:pt x="9" y="57"/>
                        <a:pt x="10" y="57"/>
                      </a:cubicBezTo>
                      <a:cubicBezTo>
                        <a:pt x="13" y="57"/>
                        <a:pt x="16" y="59"/>
                        <a:pt x="18" y="60"/>
                      </a:cubicBezTo>
                      <a:cubicBezTo>
                        <a:pt x="19" y="61"/>
                        <a:pt x="20" y="63"/>
                        <a:pt x="21" y="63"/>
                      </a:cubicBezTo>
                      <a:cubicBezTo>
                        <a:pt x="22" y="64"/>
                        <a:pt x="24" y="62"/>
                        <a:pt x="25" y="62"/>
                      </a:cubicBezTo>
                      <a:cubicBezTo>
                        <a:pt x="26" y="62"/>
                        <a:pt x="25" y="64"/>
                        <a:pt x="25" y="64"/>
                      </a:cubicBezTo>
                      <a:cubicBezTo>
                        <a:pt x="26" y="64"/>
                        <a:pt x="27" y="63"/>
                        <a:pt x="28" y="64"/>
                      </a:cubicBezTo>
                      <a:cubicBezTo>
                        <a:pt x="28" y="65"/>
                        <a:pt x="27" y="67"/>
                        <a:pt x="28" y="67"/>
                      </a:cubicBezTo>
                      <a:cubicBezTo>
                        <a:pt x="28" y="68"/>
                        <a:pt x="30" y="67"/>
                        <a:pt x="31" y="67"/>
                      </a:cubicBezTo>
                      <a:cubicBezTo>
                        <a:pt x="32" y="67"/>
                        <a:pt x="34" y="66"/>
                        <a:pt x="34" y="67"/>
                      </a:cubicBezTo>
                      <a:cubicBezTo>
                        <a:pt x="34" y="69"/>
                        <a:pt x="31" y="69"/>
                        <a:pt x="31" y="70"/>
                      </a:cubicBezTo>
                      <a:cubicBezTo>
                        <a:pt x="31" y="71"/>
                        <a:pt x="33" y="71"/>
                        <a:pt x="34" y="72"/>
                      </a:cubicBezTo>
                      <a:cubicBezTo>
                        <a:pt x="34" y="73"/>
                        <a:pt x="32" y="74"/>
                        <a:pt x="32" y="75"/>
                      </a:cubicBezTo>
                      <a:cubicBezTo>
                        <a:pt x="33" y="77"/>
                        <a:pt x="35" y="77"/>
                        <a:pt x="35" y="78"/>
                      </a:cubicBezTo>
                      <a:cubicBezTo>
                        <a:pt x="36" y="79"/>
                        <a:pt x="36" y="81"/>
                        <a:pt x="37" y="82"/>
                      </a:cubicBezTo>
                      <a:cubicBezTo>
                        <a:pt x="38" y="83"/>
                        <a:pt x="40" y="84"/>
                        <a:pt x="41" y="84"/>
                      </a:cubicBezTo>
                      <a:cubicBezTo>
                        <a:pt x="43" y="85"/>
                        <a:pt x="44" y="83"/>
                        <a:pt x="45" y="84"/>
                      </a:cubicBezTo>
                      <a:cubicBezTo>
                        <a:pt x="46" y="85"/>
                        <a:pt x="44" y="86"/>
                        <a:pt x="44" y="87"/>
                      </a:cubicBezTo>
                      <a:cubicBezTo>
                        <a:pt x="44" y="88"/>
                        <a:pt x="45" y="89"/>
                        <a:pt x="45" y="89"/>
                      </a:cubicBezTo>
                      <a:cubicBezTo>
                        <a:pt x="45" y="91"/>
                        <a:pt x="45" y="92"/>
                        <a:pt x="44" y="93"/>
                      </a:cubicBezTo>
                      <a:cubicBezTo>
                        <a:pt x="44" y="94"/>
                        <a:pt x="43" y="94"/>
                        <a:pt x="44" y="95"/>
                      </a:cubicBezTo>
                      <a:cubicBezTo>
                        <a:pt x="45" y="96"/>
                        <a:pt x="47" y="96"/>
                        <a:pt x="48" y="97"/>
                      </a:cubicBezTo>
                      <a:cubicBezTo>
                        <a:pt x="49" y="99"/>
                        <a:pt x="51" y="102"/>
                        <a:pt x="49" y="103"/>
                      </a:cubicBezTo>
                      <a:cubicBezTo>
                        <a:pt x="48" y="103"/>
                        <a:pt x="47" y="100"/>
                        <a:pt x="46" y="99"/>
                      </a:cubicBezTo>
                      <a:cubicBezTo>
                        <a:pt x="46" y="98"/>
                        <a:pt x="45" y="97"/>
                        <a:pt x="44" y="98"/>
                      </a:cubicBezTo>
                      <a:cubicBezTo>
                        <a:pt x="43" y="100"/>
                        <a:pt x="43" y="103"/>
                        <a:pt x="43" y="105"/>
                      </a:cubicBezTo>
                      <a:cubicBezTo>
                        <a:pt x="43" y="107"/>
                        <a:pt x="42" y="110"/>
                        <a:pt x="42" y="112"/>
                      </a:cubicBezTo>
                      <a:cubicBezTo>
                        <a:pt x="43" y="113"/>
                        <a:pt x="45" y="110"/>
                        <a:pt x="46" y="111"/>
                      </a:cubicBezTo>
                      <a:cubicBezTo>
                        <a:pt x="46" y="112"/>
                        <a:pt x="44" y="113"/>
                        <a:pt x="43" y="114"/>
                      </a:cubicBezTo>
                      <a:cubicBezTo>
                        <a:pt x="43" y="117"/>
                        <a:pt x="42" y="119"/>
                        <a:pt x="42" y="121"/>
                      </a:cubicBezTo>
                      <a:cubicBezTo>
                        <a:pt x="42" y="123"/>
                        <a:pt x="42" y="126"/>
                        <a:pt x="42" y="128"/>
                      </a:cubicBezTo>
                      <a:cubicBezTo>
                        <a:pt x="41" y="129"/>
                        <a:pt x="40" y="130"/>
                        <a:pt x="39" y="132"/>
                      </a:cubicBezTo>
                      <a:cubicBezTo>
                        <a:pt x="38" y="133"/>
                        <a:pt x="37" y="134"/>
                        <a:pt x="36" y="135"/>
                      </a:cubicBezTo>
                      <a:cubicBezTo>
                        <a:pt x="38" y="135"/>
                        <a:pt x="40" y="135"/>
                        <a:pt x="41" y="136"/>
                      </a:cubicBezTo>
                      <a:cubicBezTo>
                        <a:pt x="43" y="137"/>
                        <a:pt x="42" y="139"/>
                        <a:pt x="44" y="140"/>
                      </a:cubicBezTo>
                      <a:cubicBezTo>
                        <a:pt x="45" y="141"/>
                        <a:pt x="47" y="141"/>
                        <a:pt x="49" y="141"/>
                      </a:cubicBezTo>
                      <a:cubicBezTo>
                        <a:pt x="51" y="142"/>
                        <a:pt x="53" y="143"/>
                        <a:pt x="55" y="144"/>
                      </a:cubicBezTo>
                      <a:cubicBezTo>
                        <a:pt x="57" y="144"/>
                        <a:pt x="59" y="144"/>
                        <a:pt x="61" y="145"/>
                      </a:cubicBezTo>
                      <a:cubicBezTo>
                        <a:pt x="63" y="145"/>
                        <a:pt x="65" y="145"/>
                        <a:pt x="66" y="144"/>
                      </a:cubicBezTo>
                      <a:cubicBezTo>
                        <a:pt x="67" y="144"/>
                        <a:pt x="67" y="142"/>
                        <a:pt x="67" y="142"/>
                      </a:cubicBezTo>
                      <a:cubicBezTo>
                        <a:pt x="70" y="143"/>
                        <a:pt x="73" y="145"/>
                        <a:pt x="75" y="146"/>
                      </a:cubicBezTo>
                      <a:cubicBezTo>
                        <a:pt x="77" y="147"/>
                        <a:pt x="78" y="148"/>
                        <a:pt x="80" y="149"/>
                      </a:cubicBezTo>
                      <a:cubicBezTo>
                        <a:pt x="82" y="149"/>
                        <a:pt x="83" y="149"/>
                        <a:pt x="85" y="149"/>
                      </a:cubicBezTo>
                      <a:cubicBezTo>
                        <a:pt x="87" y="150"/>
                        <a:pt x="90" y="150"/>
                        <a:pt x="92" y="150"/>
                      </a:cubicBezTo>
                      <a:cubicBezTo>
                        <a:pt x="93" y="150"/>
                        <a:pt x="94" y="149"/>
                        <a:pt x="95" y="149"/>
                      </a:cubicBezTo>
                      <a:cubicBezTo>
                        <a:pt x="95" y="146"/>
                        <a:pt x="94" y="144"/>
                        <a:pt x="94" y="142"/>
                      </a:cubicBezTo>
                      <a:cubicBezTo>
                        <a:pt x="95" y="140"/>
                        <a:pt x="96" y="139"/>
                        <a:pt x="98" y="137"/>
                      </a:cubicBezTo>
                      <a:cubicBezTo>
                        <a:pt x="100" y="135"/>
                        <a:pt x="103" y="133"/>
                        <a:pt x="106" y="132"/>
                      </a:cubicBezTo>
                      <a:cubicBezTo>
                        <a:pt x="107" y="132"/>
                        <a:pt x="108" y="133"/>
                        <a:pt x="109" y="133"/>
                      </a:cubicBezTo>
                      <a:cubicBezTo>
                        <a:pt x="110" y="133"/>
                        <a:pt x="112" y="132"/>
                        <a:pt x="113" y="132"/>
                      </a:cubicBezTo>
                      <a:cubicBezTo>
                        <a:pt x="114" y="132"/>
                        <a:pt x="115" y="135"/>
                        <a:pt x="116" y="135"/>
                      </a:cubicBezTo>
                      <a:cubicBezTo>
                        <a:pt x="117" y="135"/>
                        <a:pt x="117" y="131"/>
                        <a:pt x="119" y="131"/>
                      </a:cubicBezTo>
                      <a:cubicBezTo>
                        <a:pt x="121" y="131"/>
                        <a:pt x="122" y="133"/>
                        <a:pt x="123" y="135"/>
                      </a:cubicBezTo>
                      <a:cubicBezTo>
                        <a:pt x="125" y="136"/>
                        <a:pt x="125" y="138"/>
                        <a:pt x="127" y="139"/>
                      </a:cubicBezTo>
                      <a:cubicBezTo>
                        <a:pt x="129" y="140"/>
                        <a:pt x="130" y="139"/>
                        <a:pt x="132" y="139"/>
                      </a:cubicBezTo>
                      <a:cubicBezTo>
                        <a:pt x="134" y="139"/>
                        <a:pt x="136" y="139"/>
                        <a:pt x="138" y="138"/>
                      </a:cubicBezTo>
                      <a:cubicBezTo>
                        <a:pt x="139" y="138"/>
                        <a:pt x="137" y="136"/>
                        <a:pt x="138" y="135"/>
                      </a:cubicBezTo>
                      <a:cubicBezTo>
                        <a:pt x="139" y="134"/>
                        <a:pt x="140" y="134"/>
                        <a:pt x="142" y="133"/>
                      </a:cubicBezTo>
                      <a:cubicBezTo>
                        <a:pt x="143" y="132"/>
                        <a:pt x="145" y="130"/>
                        <a:pt x="147" y="129"/>
                      </a:cubicBezTo>
                      <a:close/>
                    </a:path>
                  </a:pathLst>
                </a:custGeom>
                <a:solidFill>
                  <a:srgbClr val="A12007"/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  <a:effectLst>
                  <a:innerShdw blurRad="63500" dist="50800" dir="10800000">
                    <a:prstClr val="black">
                      <a:alpha val="50000"/>
                    </a:prstClr>
                  </a:innerShdw>
                </a:effectLst>
              </p:spPr>
              <p:txBody>
                <a:bodyPr/>
                <a:lstStyle/>
                <a:p>
                  <a:endParaRPr lang="en-US" altLang="en-US" sz="2400">
                    <a:solidFill>
                      <a:prstClr val="black"/>
                    </a:solidFill>
                    <a:latin typeface="Times New Roman" panose="02020603050405020304" pitchFamily="18" charset="0"/>
                  </a:endParaRPr>
                </a:p>
              </p:txBody>
            </p:sp>
            <p:cxnSp>
              <p:nvCxnSpPr>
                <p:cNvPr id="2202" name="Straight Connector 2201"/>
                <p:cNvCxnSpPr>
                  <a:stCxn id="1400" idx="1"/>
                </p:cNvCxnSpPr>
                <p:nvPr/>
              </p:nvCxnSpPr>
              <p:spPr bwMode="auto">
                <a:xfrm flipV="1">
                  <a:off x="4632325" y="1143000"/>
                  <a:ext cx="971550" cy="1536835"/>
                </a:xfrm>
                <a:prstGeom prst="line">
                  <a:avLst/>
                </a:prstGeom>
                <a:solidFill>
                  <a:schemeClr val="accent1"/>
                </a:solidFill>
                <a:ln w="31750" cap="rnd" cmpd="sng" algn="ctr">
                  <a:solidFill>
                    <a:schemeClr val="accent2">
                      <a:lumMod val="60000"/>
                      <a:lumOff val="40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2203" name="Straight Connector 2202"/>
                <p:cNvCxnSpPr/>
                <p:nvPr/>
              </p:nvCxnSpPr>
              <p:spPr bwMode="auto">
                <a:xfrm>
                  <a:off x="5611813" y="1143000"/>
                  <a:ext cx="490537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rnd" cmpd="sng" algn="ctr">
                  <a:solidFill>
                    <a:schemeClr val="accent2">
                      <a:lumMod val="60000"/>
                      <a:lumOff val="40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2204" name="Freeform 2641"/>
                <p:cNvSpPr>
                  <a:spLocks noChangeAspect="1"/>
                </p:cNvSpPr>
                <p:nvPr/>
              </p:nvSpPr>
              <p:spPr bwMode="auto">
                <a:xfrm>
                  <a:off x="7485063" y="3101182"/>
                  <a:ext cx="88900" cy="131763"/>
                </a:xfrm>
                <a:custGeom>
                  <a:avLst/>
                  <a:gdLst>
                    <a:gd name="T0" fmla="*/ 0 w 47"/>
                    <a:gd name="T1" fmla="*/ 16 h 69"/>
                    <a:gd name="T2" fmla="*/ 6 w 47"/>
                    <a:gd name="T3" fmla="*/ 12 h 69"/>
                    <a:gd name="T4" fmla="*/ 10 w 47"/>
                    <a:gd name="T5" fmla="*/ 7 h 69"/>
                    <a:gd name="T6" fmla="*/ 15 w 47"/>
                    <a:gd name="T7" fmla="*/ 6 h 69"/>
                    <a:gd name="T8" fmla="*/ 24 w 47"/>
                    <a:gd name="T9" fmla="*/ 6 h 69"/>
                    <a:gd name="T10" fmla="*/ 29 w 47"/>
                    <a:gd name="T11" fmla="*/ 0 h 69"/>
                    <a:gd name="T12" fmla="*/ 35 w 47"/>
                    <a:gd name="T13" fmla="*/ 10 h 69"/>
                    <a:gd name="T14" fmla="*/ 46 w 47"/>
                    <a:gd name="T15" fmla="*/ 26 h 69"/>
                    <a:gd name="T16" fmla="*/ 50 w 47"/>
                    <a:gd name="T17" fmla="*/ 43 h 69"/>
                    <a:gd name="T18" fmla="*/ 51 w 47"/>
                    <a:gd name="T19" fmla="*/ 51 h 69"/>
                    <a:gd name="T20" fmla="*/ 54 w 47"/>
                    <a:gd name="T21" fmla="*/ 49 h 69"/>
                    <a:gd name="T22" fmla="*/ 54 w 47"/>
                    <a:gd name="T23" fmla="*/ 66 h 69"/>
                    <a:gd name="T24" fmla="*/ 44 w 47"/>
                    <a:gd name="T25" fmla="*/ 67 h 69"/>
                    <a:gd name="T26" fmla="*/ 43 w 47"/>
                    <a:gd name="T27" fmla="*/ 73 h 69"/>
                    <a:gd name="T28" fmla="*/ 35 w 47"/>
                    <a:gd name="T29" fmla="*/ 70 h 69"/>
                    <a:gd name="T30" fmla="*/ 36 w 47"/>
                    <a:gd name="T31" fmla="*/ 75 h 69"/>
                    <a:gd name="T32" fmla="*/ 32 w 47"/>
                    <a:gd name="T33" fmla="*/ 71 h 69"/>
                    <a:gd name="T34" fmla="*/ 32 w 47"/>
                    <a:gd name="T35" fmla="*/ 77 h 69"/>
                    <a:gd name="T36" fmla="*/ 27 w 47"/>
                    <a:gd name="T37" fmla="*/ 72 h 69"/>
                    <a:gd name="T38" fmla="*/ 27 w 47"/>
                    <a:gd name="T39" fmla="*/ 77 h 69"/>
                    <a:gd name="T40" fmla="*/ 24 w 47"/>
                    <a:gd name="T41" fmla="*/ 78 h 69"/>
                    <a:gd name="T42" fmla="*/ 24 w 47"/>
                    <a:gd name="T43" fmla="*/ 73 h 69"/>
                    <a:gd name="T44" fmla="*/ 19 w 47"/>
                    <a:gd name="T45" fmla="*/ 79 h 69"/>
                    <a:gd name="T46" fmla="*/ 18 w 47"/>
                    <a:gd name="T47" fmla="*/ 77 h 69"/>
                    <a:gd name="T48" fmla="*/ 13 w 47"/>
                    <a:gd name="T49" fmla="*/ 83 h 69"/>
                    <a:gd name="T50" fmla="*/ 11 w 47"/>
                    <a:gd name="T51" fmla="*/ 76 h 69"/>
                    <a:gd name="T52" fmla="*/ 13 w 47"/>
                    <a:gd name="T53" fmla="*/ 72 h 69"/>
                    <a:gd name="T54" fmla="*/ 10 w 47"/>
                    <a:gd name="T55" fmla="*/ 65 h 69"/>
                    <a:gd name="T56" fmla="*/ 12 w 47"/>
                    <a:gd name="T57" fmla="*/ 59 h 69"/>
                    <a:gd name="T58" fmla="*/ 10 w 47"/>
                    <a:gd name="T59" fmla="*/ 59 h 69"/>
                    <a:gd name="T60" fmla="*/ 11 w 47"/>
                    <a:gd name="T61" fmla="*/ 51 h 69"/>
                    <a:gd name="T62" fmla="*/ 7 w 47"/>
                    <a:gd name="T63" fmla="*/ 35 h 69"/>
                    <a:gd name="T64" fmla="*/ 1 w 47"/>
                    <a:gd name="T65" fmla="*/ 34 h 69"/>
                    <a:gd name="T66" fmla="*/ 4 w 47"/>
                    <a:gd name="T67" fmla="*/ 30 h 69"/>
                    <a:gd name="T68" fmla="*/ 10 w 47"/>
                    <a:gd name="T69" fmla="*/ 30 h 69"/>
                    <a:gd name="T70" fmla="*/ 8 w 47"/>
                    <a:gd name="T71" fmla="*/ 23 h 69"/>
                    <a:gd name="T72" fmla="*/ 5 w 47"/>
                    <a:gd name="T73" fmla="*/ 18 h 69"/>
                    <a:gd name="T74" fmla="*/ 1 w 47"/>
                    <a:gd name="T75" fmla="*/ 18 h 69"/>
                    <a:gd name="T76" fmla="*/ 0 w 47"/>
                    <a:gd name="T77" fmla="*/ 16 h 6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7"/>
                    <a:gd name="T118" fmla="*/ 0 h 69"/>
                    <a:gd name="T119" fmla="*/ 47 w 47"/>
                    <a:gd name="T120" fmla="*/ 69 h 6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7" h="69">
                      <a:moveTo>
                        <a:pt x="0" y="13"/>
                      </a:moveTo>
                      <a:cubicBezTo>
                        <a:pt x="2" y="12"/>
                        <a:pt x="4" y="11"/>
                        <a:pt x="5" y="10"/>
                      </a:cubicBezTo>
                      <a:cubicBezTo>
                        <a:pt x="7" y="9"/>
                        <a:pt x="7" y="7"/>
                        <a:pt x="8" y="6"/>
                      </a:cubicBezTo>
                      <a:cubicBezTo>
                        <a:pt x="9" y="5"/>
                        <a:pt x="11" y="5"/>
                        <a:pt x="13" y="5"/>
                      </a:cubicBezTo>
                      <a:cubicBezTo>
                        <a:pt x="15" y="4"/>
                        <a:pt x="18" y="6"/>
                        <a:pt x="20" y="5"/>
                      </a:cubicBezTo>
                      <a:cubicBezTo>
                        <a:pt x="22" y="4"/>
                        <a:pt x="23" y="2"/>
                        <a:pt x="24" y="0"/>
                      </a:cubicBezTo>
                      <a:cubicBezTo>
                        <a:pt x="25" y="3"/>
                        <a:pt x="27" y="6"/>
                        <a:pt x="29" y="8"/>
                      </a:cubicBezTo>
                      <a:cubicBezTo>
                        <a:pt x="32" y="13"/>
                        <a:pt x="36" y="17"/>
                        <a:pt x="39" y="22"/>
                      </a:cubicBezTo>
                      <a:cubicBezTo>
                        <a:pt x="41" y="26"/>
                        <a:pt x="41" y="31"/>
                        <a:pt x="42" y="36"/>
                      </a:cubicBezTo>
                      <a:cubicBezTo>
                        <a:pt x="43" y="38"/>
                        <a:pt x="42" y="40"/>
                        <a:pt x="43" y="42"/>
                      </a:cubicBezTo>
                      <a:cubicBezTo>
                        <a:pt x="43" y="43"/>
                        <a:pt x="45" y="40"/>
                        <a:pt x="45" y="41"/>
                      </a:cubicBezTo>
                      <a:cubicBezTo>
                        <a:pt x="46" y="46"/>
                        <a:pt x="47" y="51"/>
                        <a:pt x="45" y="55"/>
                      </a:cubicBezTo>
                      <a:cubicBezTo>
                        <a:pt x="43" y="58"/>
                        <a:pt x="39" y="55"/>
                        <a:pt x="37" y="56"/>
                      </a:cubicBezTo>
                      <a:cubicBezTo>
                        <a:pt x="36" y="57"/>
                        <a:pt x="38" y="61"/>
                        <a:pt x="36" y="61"/>
                      </a:cubicBezTo>
                      <a:cubicBezTo>
                        <a:pt x="34" y="62"/>
                        <a:pt x="32" y="58"/>
                        <a:pt x="29" y="58"/>
                      </a:cubicBezTo>
                      <a:cubicBezTo>
                        <a:pt x="28" y="59"/>
                        <a:pt x="30" y="61"/>
                        <a:pt x="30" y="62"/>
                      </a:cubicBezTo>
                      <a:cubicBezTo>
                        <a:pt x="28" y="62"/>
                        <a:pt x="28" y="58"/>
                        <a:pt x="27" y="59"/>
                      </a:cubicBezTo>
                      <a:cubicBezTo>
                        <a:pt x="26" y="60"/>
                        <a:pt x="27" y="63"/>
                        <a:pt x="27" y="64"/>
                      </a:cubicBezTo>
                      <a:cubicBezTo>
                        <a:pt x="25" y="64"/>
                        <a:pt x="25" y="61"/>
                        <a:pt x="23" y="60"/>
                      </a:cubicBezTo>
                      <a:cubicBezTo>
                        <a:pt x="22" y="60"/>
                        <a:pt x="24" y="63"/>
                        <a:pt x="23" y="64"/>
                      </a:cubicBezTo>
                      <a:cubicBezTo>
                        <a:pt x="23" y="65"/>
                        <a:pt x="21" y="65"/>
                        <a:pt x="20" y="65"/>
                      </a:cubicBezTo>
                      <a:cubicBezTo>
                        <a:pt x="20" y="64"/>
                        <a:pt x="21" y="61"/>
                        <a:pt x="20" y="61"/>
                      </a:cubicBezTo>
                      <a:cubicBezTo>
                        <a:pt x="18" y="62"/>
                        <a:pt x="18" y="65"/>
                        <a:pt x="16" y="66"/>
                      </a:cubicBezTo>
                      <a:cubicBezTo>
                        <a:pt x="15" y="67"/>
                        <a:pt x="15" y="64"/>
                        <a:pt x="15" y="64"/>
                      </a:cubicBezTo>
                      <a:cubicBezTo>
                        <a:pt x="13" y="65"/>
                        <a:pt x="13" y="69"/>
                        <a:pt x="11" y="69"/>
                      </a:cubicBezTo>
                      <a:cubicBezTo>
                        <a:pt x="9" y="68"/>
                        <a:pt x="9" y="65"/>
                        <a:pt x="9" y="63"/>
                      </a:cubicBezTo>
                      <a:cubicBezTo>
                        <a:pt x="9" y="62"/>
                        <a:pt x="11" y="61"/>
                        <a:pt x="11" y="60"/>
                      </a:cubicBezTo>
                      <a:cubicBezTo>
                        <a:pt x="11" y="58"/>
                        <a:pt x="9" y="56"/>
                        <a:pt x="8" y="54"/>
                      </a:cubicBezTo>
                      <a:cubicBezTo>
                        <a:pt x="8" y="52"/>
                        <a:pt x="10" y="51"/>
                        <a:pt x="10" y="49"/>
                      </a:cubicBezTo>
                      <a:cubicBezTo>
                        <a:pt x="10" y="48"/>
                        <a:pt x="8" y="49"/>
                        <a:pt x="8" y="49"/>
                      </a:cubicBezTo>
                      <a:cubicBezTo>
                        <a:pt x="8" y="46"/>
                        <a:pt x="10" y="44"/>
                        <a:pt x="9" y="42"/>
                      </a:cubicBezTo>
                      <a:cubicBezTo>
                        <a:pt x="9" y="37"/>
                        <a:pt x="8" y="33"/>
                        <a:pt x="6" y="29"/>
                      </a:cubicBezTo>
                      <a:cubicBezTo>
                        <a:pt x="5" y="28"/>
                        <a:pt x="2" y="30"/>
                        <a:pt x="1" y="28"/>
                      </a:cubicBezTo>
                      <a:cubicBezTo>
                        <a:pt x="0" y="27"/>
                        <a:pt x="2" y="25"/>
                        <a:pt x="3" y="25"/>
                      </a:cubicBezTo>
                      <a:cubicBezTo>
                        <a:pt x="5" y="24"/>
                        <a:pt x="7" y="26"/>
                        <a:pt x="8" y="25"/>
                      </a:cubicBezTo>
                      <a:cubicBezTo>
                        <a:pt x="9" y="23"/>
                        <a:pt x="8" y="21"/>
                        <a:pt x="7" y="19"/>
                      </a:cubicBezTo>
                      <a:cubicBezTo>
                        <a:pt x="6" y="17"/>
                        <a:pt x="5" y="16"/>
                        <a:pt x="4" y="15"/>
                      </a:cubicBezTo>
                      <a:cubicBezTo>
                        <a:pt x="3" y="14"/>
                        <a:pt x="2" y="15"/>
                        <a:pt x="1" y="15"/>
                      </a:cubicBezTo>
                      <a:cubicBezTo>
                        <a:pt x="1" y="14"/>
                        <a:pt x="1" y="13"/>
                        <a:pt x="0" y="13"/>
                      </a:cubicBezTo>
                      <a:close/>
                    </a:path>
                  </a:pathLst>
                </a:custGeom>
                <a:solidFill>
                  <a:srgbClr val="A12007"/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  <a:effectLst>
                  <a:innerShdw blurRad="63500" dist="50800" dir="10800000">
                    <a:prstClr val="black">
                      <a:alpha val="50000"/>
                    </a:prstClr>
                  </a:innerShdw>
                </a:effectLst>
              </p:spPr>
              <p:txBody>
                <a:bodyPr/>
                <a:lstStyle/>
                <a:p>
                  <a:endParaRPr lang="en-US" altLang="en-US" sz="2400">
                    <a:solidFill>
                      <a:prstClr val="black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205" name="Freeform 2551"/>
                <p:cNvSpPr>
                  <a:spLocks noChangeAspect="1"/>
                </p:cNvSpPr>
                <p:nvPr/>
              </p:nvSpPr>
              <p:spPr bwMode="auto">
                <a:xfrm>
                  <a:off x="4222750" y="3176588"/>
                  <a:ext cx="285750" cy="247650"/>
                </a:xfrm>
                <a:custGeom>
                  <a:avLst/>
                  <a:gdLst>
                    <a:gd name="T0" fmla="*/ 166 w 150"/>
                    <a:gd name="T1" fmla="*/ 17 h 130"/>
                    <a:gd name="T2" fmla="*/ 157 w 150"/>
                    <a:gd name="T3" fmla="*/ 16 h 130"/>
                    <a:gd name="T4" fmla="*/ 151 w 150"/>
                    <a:gd name="T5" fmla="*/ 12 h 130"/>
                    <a:gd name="T6" fmla="*/ 142 w 150"/>
                    <a:gd name="T7" fmla="*/ 13 h 130"/>
                    <a:gd name="T8" fmla="*/ 128 w 150"/>
                    <a:gd name="T9" fmla="*/ 14 h 130"/>
                    <a:gd name="T10" fmla="*/ 121 w 150"/>
                    <a:gd name="T11" fmla="*/ 6 h 130"/>
                    <a:gd name="T12" fmla="*/ 122 w 150"/>
                    <a:gd name="T13" fmla="*/ 1 h 130"/>
                    <a:gd name="T14" fmla="*/ 112 w 150"/>
                    <a:gd name="T15" fmla="*/ 4 h 130"/>
                    <a:gd name="T16" fmla="*/ 106 w 150"/>
                    <a:gd name="T17" fmla="*/ 14 h 130"/>
                    <a:gd name="T18" fmla="*/ 98 w 150"/>
                    <a:gd name="T19" fmla="*/ 31 h 130"/>
                    <a:gd name="T20" fmla="*/ 91 w 150"/>
                    <a:gd name="T21" fmla="*/ 42 h 130"/>
                    <a:gd name="T22" fmla="*/ 78 w 150"/>
                    <a:gd name="T23" fmla="*/ 48 h 130"/>
                    <a:gd name="T24" fmla="*/ 70 w 150"/>
                    <a:gd name="T25" fmla="*/ 54 h 130"/>
                    <a:gd name="T26" fmla="*/ 59 w 150"/>
                    <a:gd name="T27" fmla="*/ 65 h 130"/>
                    <a:gd name="T28" fmla="*/ 59 w 150"/>
                    <a:gd name="T29" fmla="*/ 70 h 130"/>
                    <a:gd name="T30" fmla="*/ 52 w 150"/>
                    <a:gd name="T31" fmla="*/ 82 h 130"/>
                    <a:gd name="T32" fmla="*/ 50 w 150"/>
                    <a:gd name="T33" fmla="*/ 101 h 130"/>
                    <a:gd name="T34" fmla="*/ 55 w 150"/>
                    <a:gd name="T35" fmla="*/ 108 h 130"/>
                    <a:gd name="T36" fmla="*/ 46 w 150"/>
                    <a:gd name="T37" fmla="*/ 120 h 130"/>
                    <a:gd name="T38" fmla="*/ 42 w 150"/>
                    <a:gd name="T39" fmla="*/ 126 h 130"/>
                    <a:gd name="T40" fmla="*/ 30 w 150"/>
                    <a:gd name="T41" fmla="*/ 136 h 130"/>
                    <a:gd name="T42" fmla="*/ 25 w 150"/>
                    <a:gd name="T43" fmla="*/ 144 h 130"/>
                    <a:gd name="T44" fmla="*/ 18 w 150"/>
                    <a:gd name="T45" fmla="*/ 144 h 130"/>
                    <a:gd name="T46" fmla="*/ 6 w 150"/>
                    <a:gd name="T47" fmla="*/ 150 h 130"/>
                    <a:gd name="T48" fmla="*/ 0 w 150"/>
                    <a:gd name="T49" fmla="*/ 156 h 130"/>
                    <a:gd name="T50" fmla="*/ 67 w 150"/>
                    <a:gd name="T51" fmla="*/ 156 h 130"/>
                    <a:gd name="T52" fmla="*/ 67 w 150"/>
                    <a:gd name="T53" fmla="*/ 138 h 130"/>
                    <a:gd name="T54" fmla="*/ 79 w 150"/>
                    <a:gd name="T55" fmla="*/ 128 h 130"/>
                    <a:gd name="T56" fmla="*/ 89 w 150"/>
                    <a:gd name="T57" fmla="*/ 122 h 130"/>
                    <a:gd name="T58" fmla="*/ 97 w 150"/>
                    <a:gd name="T59" fmla="*/ 120 h 130"/>
                    <a:gd name="T60" fmla="*/ 101 w 150"/>
                    <a:gd name="T61" fmla="*/ 116 h 130"/>
                    <a:gd name="T62" fmla="*/ 110 w 150"/>
                    <a:gd name="T63" fmla="*/ 116 h 130"/>
                    <a:gd name="T64" fmla="*/ 120 w 150"/>
                    <a:gd name="T65" fmla="*/ 114 h 130"/>
                    <a:gd name="T66" fmla="*/ 127 w 150"/>
                    <a:gd name="T67" fmla="*/ 103 h 130"/>
                    <a:gd name="T68" fmla="*/ 142 w 150"/>
                    <a:gd name="T69" fmla="*/ 100 h 130"/>
                    <a:gd name="T70" fmla="*/ 145 w 150"/>
                    <a:gd name="T71" fmla="*/ 95 h 130"/>
                    <a:gd name="T72" fmla="*/ 139 w 150"/>
                    <a:gd name="T73" fmla="*/ 90 h 130"/>
                    <a:gd name="T74" fmla="*/ 144 w 150"/>
                    <a:gd name="T75" fmla="*/ 83 h 130"/>
                    <a:gd name="T76" fmla="*/ 155 w 150"/>
                    <a:gd name="T77" fmla="*/ 80 h 130"/>
                    <a:gd name="T78" fmla="*/ 169 w 150"/>
                    <a:gd name="T79" fmla="*/ 77 h 130"/>
                    <a:gd name="T80" fmla="*/ 176 w 150"/>
                    <a:gd name="T81" fmla="*/ 76 h 130"/>
                    <a:gd name="T82" fmla="*/ 180 w 150"/>
                    <a:gd name="T83" fmla="*/ 67 h 130"/>
                    <a:gd name="T84" fmla="*/ 175 w 150"/>
                    <a:gd name="T85" fmla="*/ 62 h 130"/>
                    <a:gd name="T86" fmla="*/ 175 w 150"/>
                    <a:gd name="T87" fmla="*/ 58 h 130"/>
                    <a:gd name="T88" fmla="*/ 172 w 150"/>
                    <a:gd name="T89" fmla="*/ 53 h 130"/>
                    <a:gd name="T90" fmla="*/ 173 w 150"/>
                    <a:gd name="T91" fmla="*/ 40 h 130"/>
                    <a:gd name="T92" fmla="*/ 172 w 150"/>
                    <a:gd name="T93" fmla="*/ 24 h 130"/>
                    <a:gd name="T94" fmla="*/ 166 w 150"/>
                    <a:gd name="T95" fmla="*/ 17 h 13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50"/>
                    <a:gd name="T145" fmla="*/ 0 h 130"/>
                    <a:gd name="T146" fmla="*/ 150 w 150"/>
                    <a:gd name="T147" fmla="*/ 130 h 13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50" h="130">
                      <a:moveTo>
                        <a:pt x="138" y="14"/>
                      </a:moveTo>
                      <a:lnTo>
                        <a:pt x="131" y="13"/>
                      </a:lnTo>
                      <a:cubicBezTo>
                        <a:pt x="129" y="13"/>
                        <a:pt x="128" y="10"/>
                        <a:pt x="126" y="10"/>
                      </a:cubicBezTo>
                      <a:cubicBezTo>
                        <a:pt x="124" y="9"/>
                        <a:pt x="121" y="11"/>
                        <a:pt x="118" y="11"/>
                      </a:cubicBezTo>
                      <a:cubicBezTo>
                        <a:pt x="115" y="12"/>
                        <a:pt x="111" y="13"/>
                        <a:pt x="107" y="12"/>
                      </a:cubicBezTo>
                      <a:cubicBezTo>
                        <a:pt x="104" y="11"/>
                        <a:pt x="102" y="8"/>
                        <a:pt x="101" y="5"/>
                      </a:cubicBezTo>
                      <a:cubicBezTo>
                        <a:pt x="100" y="4"/>
                        <a:pt x="103" y="2"/>
                        <a:pt x="102" y="1"/>
                      </a:cubicBezTo>
                      <a:cubicBezTo>
                        <a:pt x="99" y="0"/>
                        <a:pt x="95" y="1"/>
                        <a:pt x="93" y="3"/>
                      </a:cubicBezTo>
                      <a:cubicBezTo>
                        <a:pt x="91" y="5"/>
                        <a:pt x="90" y="9"/>
                        <a:pt x="88" y="12"/>
                      </a:cubicBezTo>
                      <a:cubicBezTo>
                        <a:pt x="86" y="16"/>
                        <a:pt x="85" y="21"/>
                        <a:pt x="82" y="26"/>
                      </a:cubicBezTo>
                      <a:cubicBezTo>
                        <a:pt x="80" y="29"/>
                        <a:pt x="79" y="33"/>
                        <a:pt x="76" y="35"/>
                      </a:cubicBezTo>
                      <a:cubicBezTo>
                        <a:pt x="73" y="38"/>
                        <a:pt x="68" y="38"/>
                        <a:pt x="65" y="40"/>
                      </a:cubicBezTo>
                      <a:cubicBezTo>
                        <a:pt x="62" y="41"/>
                        <a:pt x="60" y="43"/>
                        <a:pt x="58" y="45"/>
                      </a:cubicBezTo>
                      <a:cubicBezTo>
                        <a:pt x="55" y="48"/>
                        <a:pt x="51" y="51"/>
                        <a:pt x="49" y="54"/>
                      </a:cubicBezTo>
                      <a:cubicBezTo>
                        <a:pt x="48" y="55"/>
                        <a:pt x="49" y="57"/>
                        <a:pt x="49" y="58"/>
                      </a:cubicBezTo>
                      <a:cubicBezTo>
                        <a:pt x="47" y="62"/>
                        <a:pt x="44" y="64"/>
                        <a:pt x="43" y="68"/>
                      </a:cubicBezTo>
                      <a:cubicBezTo>
                        <a:pt x="41" y="73"/>
                        <a:pt x="41" y="79"/>
                        <a:pt x="42" y="84"/>
                      </a:cubicBezTo>
                      <a:cubicBezTo>
                        <a:pt x="43" y="86"/>
                        <a:pt x="46" y="88"/>
                        <a:pt x="46" y="90"/>
                      </a:cubicBezTo>
                      <a:cubicBezTo>
                        <a:pt x="44" y="94"/>
                        <a:pt x="40" y="96"/>
                        <a:pt x="38" y="100"/>
                      </a:cubicBezTo>
                      <a:cubicBezTo>
                        <a:pt x="37" y="101"/>
                        <a:pt x="37" y="104"/>
                        <a:pt x="35" y="105"/>
                      </a:cubicBezTo>
                      <a:cubicBezTo>
                        <a:pt x="33" y="108"/>
                        <a:pt x="28" y="110"/>
                        <a:pt x="25" y="113"/>
                      </a:cubicBezTo>
                      <a:cubicBezTo>
                        <a:pt x="23" y="115"/>
                        <a:pt x="23" y="118"/>
                        <a:pt x="21" y="120"/>
                      </a:cubicBezTo>
                      <a:cubicBezTo>
                        <a:pt x="19" y="121"/>
                        <a:pt x="17" y="119"/>
                        <a:pt x="15" y="120"/>
                      </a:cubicBezTo>
                      <a:cubicBezTo>
                        <a:pt x="12" y="121"/>
                        <a:pt x="8" y="123"/>
                        <a:pt x="5" y="125"/>
                      </a:cubicBezTo>
                      <a:cubicBezTo>
                        <a:pt x="3" y="126"/>
                        <a:pt x="2" y="128"/>
                        <a:pt x="0" y="130"/>
                      </a:cubicBezTo>
                      <a:lnTo>
                        <a:pt x="56" y="130"/>
                      </a:lnTo>
                      <a:lnTo>
                        <a:pt x="56" y="115"/>
                      </a:lnTo>
                      <a:cubicBezTo>
                        <a:pt x="56" y="112"/>
                        <a:pt x="63" y="110"/>
                        <a:pt x="66" y="107"/>
                      </a:cubicBezTo>
                      <a:cubicBezTo>
                        <a:pt x="68" y="105"/>
                        <a:pt x="71" y="103"/>
                        <a:pt x="74" y="102"/>
                      </a:cubicBezTo>
                      <a:cubicBezTo>
                        <a:pt x="76" y="101"/>
                        <a:pt x="79" y="102"/>
                        <a:pt x="81" y="100"/>
                      </a:cubicBezTo>
                      <a:cubicBezTo>
                        <a:pt x="82" y="100"/>
                        <a:pt x="82" y="97"/>
                        <a:pt x="84" y="97"/>
                      </a:cubicBezTo>
                      <a:cubicBezTo>
                        <a:pt x="86" y="96"/>
                        <a:pt x="89" y="97"/>
                        <a:pt x="92" y="97"/>
                      </a:cubicBezTo>
                      <a:cubicBezTo>
                        <a:pt x="95" y="96"/>
                        <a:pt x="98" y="96"/>
                        <a:pt x="100" y="95"/>
                      </a:cubicBezTo>
                      <a:cubicBezTo>
                        <a:pt x="103" y="92"/>
                        <a:pt x="103" y="88"/>
                        <a:pt x="106" y="86"/>
                      </a:cubicBezTo>
                      <a:cubicBezTo>
                        <a:pt x="109" y="83"/>
                        <a:pt x="114" y="84"/>
                        <a:pt x="118" y="83"/>
                      </a:cubicBezTo>
                      <a:cubicBezTo>
                        <a:pt x="120" y="82"/>
                        <a:pt x="121" y="80"/>
                        <a:pt x="121" y="79"/>
                      </a:cubicBezTo>
                      <a:cubicBezTo>
                        <a:pt x="120" y="77"/>
                        <a:pt x="116" y="77"/>
                        <a:pt x="116" y="75"/>
                      </a:cubicBezTo>
                      <a:cubicBezTo>
                        <a:pt x="116" y="73"/>
                        <a:pt x="118" y="70"/>
                        <a:pt x="120" y="69"/>
                      </a:cubicBezTo>
                      <a:cubicBezTo>
                        <a:pt x="123" y="67"/>
                        <a:pt x="126" y="67"/>
                        <a:pt x="129" y="67"/>
                      </a:cubicBezTo>
                      <a:cubicBezTo>
                        <a:pt x="133" y="66"/>
                        <a:pt x="137" y="64"/>
                        <a:pt x="141" y="64"/>
                      </a:cubicBezTo>
                      <a:cubicBezTo>
                        <a:pt x="143" y="63"/>
                        <a:pt x="145" y="64"/>
                        <a:pt x="147" y="63"/>
                      </a:cubicBezTo>
                      <a:cubicBezTo>
                        <a:pt x="148" y="61"/>
                        <a:pt x="150" y="59"/>
                        <a:pt x="150" y="56"/>
                      </a:cubicBezTo>
                      <a:cubicBezTo>
                        <a:pt x="150" y="54"/>
                        <a:pt x="147" y="54"/>
                        <a:pt x="146" y="52"/>
                      </a:cubicBezTo>
                      <a:cubicBezTo>
                        <a:pt x="146" y="51"/>
                        <a:pt x="147" y="49"/>
                        <a:pt x="146" y="48"/>
                      </a:cubicBezTo>
                      <a:cubicBezTo>
                        <a:pt x="146" y="46"/>
                        <a:pt x="144" y="46"/>
                        <a:pt x="143" y="44"/>
                      </a:cubicBezTo>
                      <a:cubicBezTo>
                        <a:pt x="143" y="41"/>
                        <a:pt x="144" y="37"/>
                        <a:pt x="144" y="33"/>
                      </a:cubicBezTo>
                      <a:cubicBezTo>
                        <a:pt x="144" y="29"/>
                        <a:pt x="144" y="24"/>
                        <a:pt x="143" y="20"/>
                      </a:cubicBezTo>
                      <a:cubicBezTo>
                        <a:pt x="142" y="18"/>
                        <a:pt x="140" y="16"/>
                        <a:pt x="138" y="14"/>
                      </a:cubicBezTo>
                      <a:close/>
                    </a:path>
                  </a:pathLst>
                </a:custGeom>
                <a:solidFill>
                  <a:srgbClr val="A12007"/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  <a:effectLst>
                  <a:innerShdw blurRad="63500" dist="50800" dir="10800000">
                    <a:prstClr val="black">
                      <a:alpha val="50000"/>
                    </a:prstClr>
                  </a:innerShdw>
                </a:effectLst>
              </p:spPr>
              <p:txBody>
                <a:bodyPr/>
                <a:lstStyle/>
                <a:p>
                  <a:endParaRPr lang="en-US" altLang="en-US" sz="2400">
                    <a:solidFill>
                      <a:prstClr val="black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206" name="Freeform 2625"/>
                <p:cNvSpPr>
                  <a:spLocks noChangeAspect="1"/>
                </p:cNvSpPr>
                <p:nvPr/>
              </p:nvSpPr>
              <p:spPr bwMode="auto">
                <a:xfrm>
                  <a:off x="6254749" y="2616201"/>
                  <a:ext cx="1357313" cy="1028700"/>
                </a:xfrm>
                <a:custGeom>
                  <a:avLst/>
                  <a:gdLst>
                    <a:gd name="T0" fmla="*/ 49 w 713"/>
                    <a:gd name="T1" fmla="*/ 254 h 540"/>
                    <a:gd name="T2" fmla="*/ 1 w 713"/>
                    <a:gd name="T3" fmla="*/ 276 h 540"/>
                    <a:gd name="T4" fmla="*/ 20 w 713"/>
                    <a:gd name="T5" fmla="*/ 326 h 540"/>
                    <a:gd name="T6" fmla="*/ 54 w 713"/>
                    <a:gd name="T7" fmla="*/ 359 h 540"/>
                    <a:gd name="T8" fmla="*/ 88 w 713"/>
                    <a:gd name="T9" fmla="*/ 401 h 540"/>
                    <a:gd name="T10" fmla="*/ 89 w 713"/>
                    <a:gd name="T11" fmla="*/ 437 h 540"/>
                    <a:gd name="T12" fmla="*/ 132 w 713"/>
                    <a:gd name="T13" fmla="*/ 463 h 540"/>
                    <a:gd name="T14" fmla="*/ 176 w 713"/>
                    <a:gd name="T15" fmla="*/ 491 h 540"/>
                    <a:gd name="T16" fmla="*/ 219 w 713"/>
                    <a:gd name="T17" fmla="*/ 509 h 540"/>
                    <a:gd name="T18" fmla="*/ 252 w 713"/>
                    <a:gd name="T19" fmla="*/ 510 h 540"/>
                    <a:gd name="T20" fmla="*/ 287 w 713"/>
                    <a:gd name="T21" fmla="*/ 509 h 540"/>
                    <a:gd name="T22" fmla="*/ 330 w 713"/>
                    <a:gd name="T23" fmla="*/ 481 h 540"/>
                    <a:gd name="T24" fmla="*/ 363 w 713"/>
                    <a:gd name="T25" fmla="*/ 499 h 540"/>
                    <a:gd name="T26" fmla="*/ 396 w 713"/>
                    <a:gd name="T27" fmla="*/ 538 h 540"/>
                    <a:gd name="T28" fmla="*/ 392 w 713"/>
                    <a:gd name="T29" fmla="*/ 576 h 540"/>
                    <a:gd name="T30" fmla="*/ 421 w 713"/>
                    <a:gd name="T31" fmla="*/ 613 h 540"/>
                    <a:gd name="T32" fmla="*/ 451 w 713"/>
                    <a:gd name="T33" fmla="*/ 625 h 540"/>
                    <a:gd name="T34" fmla="*/ 462 w 713"/>
                    <a:gd name="T35" fmla="*/ 602 h 540"/>
                    <a:gd name="T36" fmla="*/ 488 w 713"/>
                    <a:gd name="T37" fmla="*/ 602 h 540"/>
                    <a:gd name="T38" fmla="*/ 523 w 713"/>
                    <a:gd name="T39" fmla="*/ 601 h 540"/>
                    <a:gd name="T40" fmla="*/ 570 w 713"/>
                    <a:gd name="T41" fmla="*/ 622 h 540"/>
                    <a:gd name="T42" fmla="*/ 583 w 713"/>
                    <a:gd name="T43" fmla="*/ 628 h 540"/>
                    <a:gd name="T44" fmla="*/ 621 w 713"/>
                    <a:gd name="T45" fmla="*/ 613 h 540"/>
                    <a:gd name="T46" fmla="*/ 651 w 713"/>
                    <a:gd name="T47" fmla="*/ 605 h 540"/>
                    <a:gd name="T48" fmla="*/ 710 w 713"/>
                    <a:gd name="T49" fmla="*/ 541 h 540"/>
                    <a:gd name="T50" fmla="*/ 733 w 713"/>
                    <a:gd name="T51" fmla="*/ 491 h 540"/>
                    <a:gd name="T52" fmla="*/ 709 w 713"/>
                    <a:gd name="T53" fmla="*/ 460 h 540"/>
                    <a:gd name="T54" fmla="*/ 706 w 713"/>
                    <a:gd name="T55" fmla="*/ 426 h 540"/>
                    <a:gd name="T56" fmla="*/ 710 w 713"/>
                    <a:gd name="T57" fmla="*/ 412 h 540"/>
                    <a:gd name="T58" fmla="*/ 693 w 713"/>
                    <a:gd name="T59" fmla="*/ 355 h 540"/>
                    <a:gd name="T60" fmla="*/ 716 w 713"/>
                    <a:gd name="T61" fmla="*/ 334 h 540"/>
                    <a:gd name="T62" fmla="*/ 696 w 713"/>
                    <a:gd name="T63" fmla="*/ 317 h 540"/>
                    <a:gd name="T64" fmla="*/ 644 w 713"/>
                    <a:gd name="T65" fmla="*/ 305 h 540"/>
                    <a:gd name="T66" fmla="*/ 705 w 713"/>
                    <a:gd name="T67" fmla="*/ 266 h 540"/>
                    <a:gd name="T68" fmla="*/ 717 w 713"/>
                    <a:gd name="T69" fmla="*/ 282 h 540"/>
                    <a:gd name="T70" fmla="*/ 771 w 713"/>
                    <a:gd name="T71" fmla="*/ 244 h 540"/>
                    <a:gd name="T72" fmla="*/ 807 w 713"/>
                    <a:gd name="T73" fmla="*/ 215 h 540"/>
                    <a:gd name="T74" fmla="*/ 815 w 713"/>
                    <a:gd name="T75" fmla="*/ 180 h 540"/>
                    <a:gd name="T76" fmla="*/ 850 w 713"/>
                    <a:gd name="T77" fmla="*/ 145 h 540"/>
                    <a:gd name="T78" fmla="*/ 791 w 713"/>
                    <a:gd name="T79" fmla="*/ 110 h 540"/>
                    <a:gd name="T80" fmla="*/ 739 w 713"/>
                    <a:gd name="T81" fmla="*/ 71 h 540"/>
                    <a:gd name="T82" fmla="*/ 710 w 713"/>
                    <a:gd name="T83" fmla="*/ 23 h 540"/>
                    <a:gd name="T84" fmla="*/ 630 w 713"/>
                    <a:gd name="T85" fmla="*/ 7 h 540"/>
                    <a:gd name="T86" fmla="*/ 622 w 713"/>
                    <a:gd name="T87" fmla="*/ 71 h 540"/>
                    <a:gd name="T88" fmla="*/ 586 w 713"/>
                    <a:gd name="T89" fmla="*/ 120 h 540"/>
                    <a:gd name="T90" fmla="*/ 643 w 713"/>
                    <a:gd name="T91" fmla="*/ 145 h 540"/>
                    <a:gd name="T92" fmla="*/ 598 w 713"/>
                    <a:gd name="T93" fmla="*/ 162 h 540"/>
                    <a:gd name="T94" fmla="*/ 540 w 713"/>
                    <a:gd name="T95" fmla="*/ 194 h 540"/>
                    <a:gd name="T96" fmla="*/ 442 w 713"/>
                    <a:gd name="T97" fmla="*/ 241 h 540"/>
                    <a:gd name="T98" fmla="*/ 324 w 713"/>
                    <a:gd name="T99" fmla="*/ 223 h 540"/>
                    <a:gd name="T100" fmla="*/ 265 w 713"/>
                    <a:gd name="T101" fmla="*/ 176 h 540"/>
                    <a:gd name="T102" fmla="*/ 224 w 713"/>
                    <a:gd name="T103" fmla="*/ 134 h 540"/>
                    <a:gd name="T104" fmla="*/ 179 w 713"/>
                    <a:gd name="T105" fmla="*/ 98 h 540"/>
                    <a:gd name="T106" fmla="*/ 149 w 713"/>
                    <a:gd name="T107" fmla="*/ 119 h 540"/>
                    <a:gd name="T108" fmla="*/ 109 w 713"/>
                    <a:gd name="T109" fmla="*/ 174 h 540"/>
                    <a:gd name="T110" fmla="*/ 91 w 713"/>
                    <a:gd name="T111" fmla="*/ 212 h 54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13"/>
                    <a:gd name="T169" fmla="*/ 0 h 540"/>
                    <a:gd name="T170" fmla="*/ 713 w 713"/>
                    <a:gd name="T171" fmla="*/ 540 h 54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13" h="540">
                      <a:moveTo>
                        <a:pt x="72" y="191"/>
                      </a:moveTo>
                      <a:cubicBezTo>
                        <a:pt x="72" y="191"/>
                        <a:pt x="74" y="193"/>
                        <a:pt x="74" y="193"/>
                      </a:cubicBezTo>
                      <a:cubicBezTo>
                        <a:pt x="73" y="194"/>
                        <a:pt x="71" y="194"/>
                        <a:pt x="70" y="196"/>
                      </a:cubicBezTo>
                      <a:cubicBezTo>
                        <a:pt x="68" y="197"/>
                        <a:pt x="69" y="200"/>
                        <a:pt x="67" y="201"/>
                      </a:cubicBezTo>
                      <a:cubicBezTo>
                        <a:pt x="65" y="201"/>
                        <a:pt x="64" y="198"/>
                        <a:pt x="63" y="199"/>
                      </a:cubicBezTo>
                      <a:cubicBezTo>
                        <a:pt x="59" y="200"/>
                        <a:pt x="57" y="203"/>
                        <a:pt x="55" y="206"/>
                      </a:cubicBezTo>
                      <a:cubicBezTo>
                        <a:pt x="53" y="207"/>
                        <a:pt x="54" y="211"/>
                        <a:pt x="52" y="212"/>
                      </a:cubicBezTo>
                      <a:cubicBezTo>
                        <a:pt x="49" y="213"/>
                        <a:pt x="45" y="211"/>
                        <a:pt x="41" y="212"/>
                      </a:cubicBezTo>
                      <a:cubicBezTo>
                        <a:pt x="39" y="212"/>
                        <a:pt x="37" y="212"/>
                        <a:pt x="36" y="213"/>
                      </a:cubicBezTo>
                      <a:cubicBezTo>
                        <a:pt x="33" y="216"/>
                        <a:pt x="35" y="220"/>
                        <a:pt x="32" y="223"/>
                      </a:cubicBezTo>
                      <a:cubicBezTo>
                        <a:pt x="30" y="225"/>
                        <a:pt x="26" y="226"/>
                        <a:pt x="23" y="225"/>
                      </a:cubicBezTo>
                      <a:cubicBezTo>
                        <a:pt x="22" y="225"/>
                        <a:pt x="24" y="221"/>
                        <a:pt x="22" y="220"/>
                      </a:cubicBezTo>
                      <a:cubicBezTo>
                        <a:pt x="20" y="220"/>
                        <a:pt x="19" y="223"/>
                        <a:pt x="18" y="224"/>
                      </a:cubicBezTo>
                      <a:cubicBezTo>
                        <a:pt x="16" y="224"/>
                        <a:pt x="14" y="222"/>
                        <a:pt x="13" y="223"/>
                      </a:cubicBezTo>
                      <a:cubicBezTo>
                        <a:pt x="11" y="224"/>
                        <a:pt x="9" y="226"/>
                        <a:pt x="7" y="227"/>
                      </a:cubicBezTo>
                      <a:cubicBezTo>
                        <a:pt x="5" y="228"/>
                        <a:pt x="2" y="228"/>
                        <a:pt x="1" y="230"/>
                      </a:cubicBezTo>
                      <a:cubicBezTo>
                        <a:pt x="0" y="232"/>
                        <a:pt x="1" y="236"/>
                        <a:pt x="1" y="239"/>
                      </a:cubicBezTo>
                      <a:cubicBezTo>
                        <a:pt x="1" y="240"/>
                        <a:pt x="3" y="243"/>
                        <a:pt x="3" y="245"/>
                      </a:cubicBezTo>
                      <a:cubicBezTo>
                        <a:pt x="3" y="246"/>
                        <a:pt x="3" y="247"/>
                        <a:pt x="2" y="248"/>
                      </a:cubicBezTo>
                      <a:cubicBezTo>
                        <a:pt x="2" y="250"/>
                        <a:pt x="1" y="253"/>
                        <a:pt x="2" y="253"/>
                      </a:cubicBezTo>
                      <a:cubicBezTo>
                        <a:pt x="5" y="253"/>
                        <a:pt x="8" y="249"/>
                        <a:pt x="11" y="249"/>
                      </a:cubicBezTo>
                      <a:cubicBezTo>
                        <a:pt x="14" y="250"/>
                        <a:pt x="16" y="254"/>
                        <a:pt x="17" y="256"/>
                      </a:cubicBezTo>
                      <a:cubicBezTo>
                        <a:pt x="19" y="260"/>
                        <a:pt x="22" y="264"/>
                        <a:pt x="22" y="269"/>
                      </a:cubicBezTo>
                      <a:cubicBezTo>
                        <a:pt x="22" y="271"/>
                        <a:pt x="18" y="271"/>
                        <a:pt x="17" y="272"/>
                      </a:cubicBezTo>
                      <a:cubicBezTo>
                        <a:pt x="16" y="274"/>
                        <a:pt x="15" y="275"/>
                        <a:pt x="15" y="276"/>
                      </a:cubicBezTo>
                      <a:cubicBezTo>
                        <a:pt x="15" y="277"/>
                        <a:pt x="15" y="278"/>
                        <a:pt x="16" y="278"/>
                      </a:cubicBezTo>
                      <a:cubicBezTo>
                        <a:pt x="18" y="279"/>
                        <a:pt x="20" y="280"/>
                        <a:pt x="22" y="281"/>
                      </a:cubicBezTo>
                      <a:cubicBezTo>
                        <a:pt x="23" y="281"/>
                        <a:pt x="24" y="279"/>
                        <a:pt x="25" y="279"/>
                      </a:cubicBezTo>
                      <a:cubicBezTo>
                        <a:pt x="29" y="282"/>
                        <a:pt x="32" y="285"/>
                        <a:pt x="34" y="289"/>
                      </a:cubicBezTo>
                      <a:cubicBezTo>
                        <a:pt x="35" y="290"/>
                        <a:pt x="33" y="293"/>
                        <a:pt x="34" y="295"/>
                      </a:cubicBezTo>
                      <a:cubicBezTo>
                        <a:pt x="34" y="296"/>
                        <a:pt x="35" y="298"/>
                        <a:pt x="36" y="299"/>
                      </a:cubicBezTo>
                      <a:cubicBezTo>
                        <a:pt x="39" y="300"/>
                        <a:pt x="42" y="298"/>
                        <a:pt x="45" y="299"/>
                      </a:cubicBezTo>
                      <a:cubicBezTo>
                        <a:pt x="46" y="300"/>
                        <a:pt x="45" y="303"/>
                        <a:pt x="46" y="304"/>
                      </a:cubicBezTo>
                      <a:cubicBezTo>
                        <a:pt x="49" y="305"/>
                        <a:pt x="52" y="305"/>
                        <a:pt x="55" y="305"/>
                      </a:cubicBezTo>
                      <a:cubicBezTo>
                        <a:pt x="57" y="305"/>
                        <a:pt x="59" y="303"/>
                        <a:pt x="61" y="304"/>
                      </a:cubicBezTo>
                      <a:cubicBezTo>
                        <a:pt x="63" y="306"/>
                        <a:pt x="62" y="310"/>
                        <a:pt x="64" y="312"/>
                      </a:cubicBezTo>
                      <a:cubicBezTo>
                        <a:pt x="66" y="315"/>
                        <a:pt x="69" y="316"/>
                        <a:pt x="71" y="319"/>
                      </a:cubicBezTo>
                      <a:cubicBezTo>
                        <a:pt x="72" y="321"/>
                        <a:pt x="74" y="322"/>
                        <a:pt x="74" y="325"/>
                      </a:cubicBezTo>
                      <a:cubicBezTo>
                        <a:pt x="73" y="326"/>
                        <a:pt x="69" y="323"/>
                        <a:pt x="69" y="325"/>
                      </a:cubicBezTo>
                      <a:cubicBezTo>
                        <a:pt x="69" y="328"/>
                        <a:pt x="71" y="331"/>
                        <a:pt x="73" y="334"/>
                      </a:cubicBezTo>
                      <a:cubicBezTo>
                        <a:pt x="74" y="336"/>
                        <a:pt x="77" y="337"/>
                        <a:pt x="79" y="339"/>
                      </a:cubicBezTo>
                      <a:cubicBezTo>
                        <a:pt x="82" y="342"/>
                        <a:pt x="86" y="345"/>
                        <a:pt x="86" y="348"/>
                      </a:cubicBezTo>
                      <a:cubicBezTo>
                        <a:pt x="86" y="352"/>
                        <a:pt x="81" y="354"/>
                        <a:pt x="78" y="355"/>
                      </a:cubicBezTo>
                      <a:cubicBezTo>
                        <a:pt x="76" y="355"/>
                        <a:pt x="75" y="353"/>
                        <a:pt x="74" y="352"/>
                      </a:cubicBezTo>
                      <a:cubicBezTo>
                        <a:pt x="74" y="351"/>
                        <a:pt x="75" y="349"/>
                        <a:pt x="74" y="349"/>
                      </a:cubicBezTo>
                      <a:cubicBezTo>
                        <a:pt x="73" y="349"/>
                        <a:pt x="72" y="351"/>
                        <a:pt x="71" y="352"/>
                      </a:cubicBezTo>
                      <a:cubicBezTo>
                        <a:pt x="70" y="353"/>
                        <a:pt x="70" y="354"/>
                        <a:pt x="70" y="355"/>
                      </a:cubicBezTo>
                      <a:cubicBezTo>
                        <a:pt x="71" y="358"/>
                        <a:pt x="73" y="361"/>
                        <a:pt x="74" y="364"/>
                      </a:cubicBezTo>
                      <a:cubicBezTo>
                        <a:pt x="75" y="366"/>
                        <a:pt x="75" y="369"/>
                        <a:pt x="77" y="370"/>
                      </a:cubicBezTo>
                      <a:cubicBezTo>
                        <a:pt x="78" y="371"/>
                        <a:pt x="80" y="369"/>
                        <a:pt x="81" y="370"/>
                      </a:cubicBezTo>
                      <a:cubicBezTo>
                        <a:pt x="84" y="372"/>
                        <a:pt x="84" y="375"/>
                        <a:pt x="87" y="377"/>
                      </a:cubicBezTo>
                      <a:cubicBezTo>
                        <a:pt x="88" y="378"/>
                        <a:pt x="90" y="377"/>
                        <a:pt x="92" y="377"/>
                      </a:cubicBezTo>
                      <a:cubicBezTo>
                        <a:pt x="95" y="379"/>
                        <a:pt x="98" y="382"/>
                        <a:pt x="101" y="384"/>
                      </a:cubicBezTo>
                      <a:cubicBezTo>
                        <a:pt x="103" y="385"/>
                        <a:pt x="104" y="386"/>
                        <a:pt x="106" y="387"/>
                      </a:cubicBezTo>
                      <a:cubicBezTo>
                        <a:pt x="107" y="388"/>
                        <a:pt x="108" y="391"/>
                        <a:pt x="110" y="390"/>
                      </a:cubicBezTo>
                      <a:cubicBezTo>
                        <a:pt x="111" y="390"/>
                        <a:pt x="109" y="387"/>
                        <a:pt x="110" y="386"/>
                      </a:cubicBezTo>
                      <a:cubicBezTo>
                        <a:pt x="111" y="385"/>
                        <a:pt x="113" y="386"/>
                        <a:pt x="114" y="386"/>
                      </a:cubicBezTo>
                      <a:cubicBezTo>
                        <a:pt x="116" y="387"/>
                        <a:pt x="119" y="388"/>
                        <a:pt x="122" y="389"/>
                      </a:cubicBezTo>
                      <a:cubicBezTo>
                        <a:pt x="125" y="391"/>
                        <a:pt x="129" y="394"/>
                        <a:pt x="132" y="396"/>
                      </a:cubicBezTo>
                      <a:cubicBezTo>
                        <a:pt x="134" y="398"/>
                        <a:pt x="135" y="402"/>
                        <a:pt x="138" y="403"/>
                      </a:cubicBezTo>
                      <a:cubicBezTo>
                        <a:pt x="140" y="403"/>
                        <a:pt x="140" y="399"/>
                        <a:pt x="141" y="399"/>
                      </a:cubicBezTo>
                      <a:cubicBezTo>
                        <a:pt x="142" y="398"/>
                        <a:pt x="144" y="398"/>
                        <a:pt x="145" y="399"/>
                      </a:cubicBezTo>
                      <a:cubicBezTo>
                        <a:pt x="146" y="401"/>
                        <a:pt x="144" y="403"/>
                        <a:pt x="145" y="405"/>
                      </a:cubicBezTo>
                      <a:cubicBezTo>
                        <a:pt x="145" y="407"/>
                        <a:pt x="146" y="408"/>
                        <a:pt x="147" y="409"/>
                      </a:cubicBezTo>
                      <a:cubicBezTo>
                        <a:pt x="150" y="410"/>
                        <a:pt x="155" y="409"/>
                        <a:pt x="158" y="410"/>
                      </a:cubicBezTo>
                      <a:cubicBezTo>
                        <a:pt x="159" y="411"/>
                        <a:pt x="157" y="414"/>
                        <a:pt x="158" y="415"/>
                      </a:cubicBezTo>
                      <a:cubicBezTo>
                        <a:pt x="159" y="416"/>
                        <a:pt x="162" y="415"/>
                        <a:pt x="164" y="416"/>
                      </a:cubicBezTo>
                      <a:cubicBezTo>
                        <a:pt x="166" y="417"/>
                        <a:pt x="166" y="420"/>
                        <a:pt x="168" y="421"/>
                      </a:cubicBezTo>
                      <a:cubicBezTo>
                        <a:pt x="169" y="422"/>
                        <a:pt x="171" y="419"/>
                        <a:pt x="172" y="420"/>
                      </a:cubicBezTo>
                      <a:cubicBezTo>
                        <a:pt x="173" y="420"/>
                        <a:pt x="173" y="423"/>
                        <a:pt x="175" y="423"/>
                      </a:cubicBezTo>
                      <a:cubicBezTo>
                        <a:pt x="176" y="423"/>
                        <a:pt x="177" y="420"/>
                        <a:pt x="179" y="420"/>
                      </a:cubicBezTo>
                      <a:cubicBezTo>
                        <a:pt x="181" y="420"/>
                        <a:pt x="181" y="423"/>
                        <a:pt x="183" y="424"/>
                      </a:cubicBezTo>
                      <a:cubicBezTo>
                        <a:pt x="184" y="425"/>
                        <a:pt x="186" y="426"/>
                        <a:pt x="187" y="426"/>
                      </a:cubicBezTo>
                      <a:cubicBezTo>
                        <a:pt x="189" y="426"/>
                        <a:pt x="191" y="424"/>
                        <a:pt x="193" y="423"/>
                      </a:cubicBezTo>
                      <a:cubicBezTo>
                        <a:pt x="194" y="423"/>
                        <a:pt x="195" y="424"/>
                        <a:pt x="196" y="424"/>
                      </a:cubicBezTo>
                      <a:cubicBezTo>
                        <a:pt x="198" y="422"/>
                        <a:pt x="199" y="420"/>
                        <a:pt x="201" y="419"/>
                      </a:cubicBezTo>
                      <a:cubicBezTo>
                        <a:pt x="202" y="419"/>
                        <a:pt x="204" y="418"/>
                        <a:pt x="205" y="419"/>
                      </a:cubicBezTo>
                      <a:cubicBezTo>
                        <a:pt x="206" y="421"/>
                        <a:pt x="205" y="424"/>
                        <a:pt x="205" y="426"/>
                      </a:cubicBezTo>
                      <a:cubicBezTo>
                        <a:pt x="205" y="429"/>
                        <a:pt x="206" y="431"/>
                        <a:pt x="206" y="433"/>
                      </a:cubicBezTo>
                      <a:cubicBezTo>
                        <a:pt x="208" y="431"/>
                        <a:pt x="210" y="427"/>
                        <a:pt x="210" y="425"/>
                      </a:cubicBezTo>
                      <a:cubicBezTo>
                        <a:pt x="211" y="423"/>
                        <a:pt x="210" y="422"/>
                        <a:pt x="211" y="420"/>
                      </a:cubicBezTo>
                      <a:cubicBezTo>
                        <a:pt x="212" y="419"/>
                        <a:pt x="214" y="418"/>
                        <a:pt x="215" y="417"/>
                      </a:cubicBezTo>
                      <a:cubicBezTo>
                        <a:pt x="217" y="417"/>
                        <a:pt x="218" y="418"/>
                        <a:pt x="219" y="418"/>
                      </a:cubicBezTo>
                      <a:cubicBezTo>
                        <a:pt x="221" y="418"/>
                        <a:pt x="222" y="416"/>
                        <a:pt x="223" y="417"/>
                      </a:cubicBezTo>
                      <a:cubicBezTo>
                        <a:pt x="225" y="417"/>
                        <a:pt x="226" y="419"/>
                        <a:pt x="227" y="420"/>
                      </a:cubicBezTo>
                      <a:cubicBezTo>
                        <a:pt x="229" y="421"/>
                        <a:pt x="231" y="421"/>
                        <a:pt x="234" y="421"/>
                      </a:cubicBezTo>
                      <a:cubicBezTo>
                        <a:pt x="235" y="421"/>
                        <a:pt x="237" y="420"/>
                        <a:pt x="238" y="420"/>
                      </a:cubicBezTo>
                      <a:cubicBezTo>
                        <a:pt x="239" y="421"/>
                        <a:pt x="239" y="423"/>
                        <a:pt x="239" y="424"/>
                      </a:cubicBezTo>
                      <a:cubicBezTo>
                        <a:pt x="242" y="424"/>
                        <a:pt x="244" y="423"/>
                        <a:pt x="247" y="423"/>
                      </a:cubicBezTo>
                      <a:cubicBezTo>
                        <a:pt x="249" y="422"/>
                        <a:pt x="252" y="424"/>
                        <a:pt x="253" y="423"/>
                      </a:cubicBezTo>
                      <a:cubicBezTo>
                        <a:pt x="254" y="422"/>
                        <a:pt x="251" y="419"/>
                        <a:pt x="252" y="418"/>
                      </a:cubicBezTo>
                      <a:cubicBezTo>
                        <a:pt x="253" y="416"/>
                        <a:pt x="256" y="416"/>
                        <a:pt x="258" y="414"/>
                      </a:cubicBezTo>
                      <a:cubicBezTo>
                        <a:pt x="259" y="413"/>
                        <a:pt x="258" y="410"/>
                        <a:pt x="259" y="409"/>
                      </a:cubicBezTo>
                      <a:cubicBezTo>
                        <a:pt x="262" y="407"/>
                        <a:pt x="266" y="409"/>
                        <a:pt x="269" y="408"/>
                      </a:cubicBezTo>
                      <a:cubicBezTo>
                        <a:pt x="270" y="407"/>
                        <a:pt x="268" y="405"/>
                        <a:pt x="268" y="404"/>
                      </a:cubicBezTo>
                      <a:cubicBezTo>
                        <a:pt x="270" y="402"/>
                        <a:pt x="273" y="401"/>
                        <a:pt x="275" y="401"/>
                      </a:cubicBezTo>
                      <a:cubicBezTo>
                        <a:pt x="278" y="401"/>
                        <a:pt x="280" y="404"/>
                        <a:pt x="283" y="404"/>
                      </a:cubicBezTo>
                      <a:cubicBezTo>
                        <a:pt x="284" y="405"/>
                        <a:pt x="284" y="403"/>
                        <a:pt x="285" y="403"/>
                      </a:cubicBezTo>
                      <a:cubicBezTo>
                        <a:pt x="287" y="401"/>
                        <a:pt x="289" y="399"/>
                        <a:pt x="292" y="398"/>
                      </a:cubicBezTo>
                      <a:cubicBezTo>
                        <a:pt x="294" y="398"/>
                        <a:pt x="296" y="400"/>
                        <a:pt x="297" y="401"/>
                      </a:cubicBezTo>
                      <a:cubicBezTo>
                        <a:pt x="298" y="403"/>
                        <a:pt x="300" y="405"/>
                        <a:pt x="300" y="408"/>
                      </a:cubicBezTo>
                      <a:cubicBezTo>
                        <a:pt x="299" y="410"/>
                        <a:pt x="295" y="411"/>
                        <a:pt x="295" y="414"/>
                      </a:cubicBezTo>
                      <a:cubicBezTo>
                        <a:pt x="295" y="415"/>
                        <a:pt x="298" y="413"/>
                        <a:pt x="300" y="414"/>
                      </a:cubicBezTo>
                      <a:cubicBezTo>
                        <a:pt x="301" y="414"/>
                        <a:pt x="302" y="416"/>
                        <a:pt x="303" y="416"/>
                      </a:cubicBezTo>
                      <a:cubicBezTo>
                        <a:pt x="305" y="417"/>
                        <a:pt x="308" y="415"/>
                        <a:pt x="310" y="416"/>
                      </a:cubicBezTo>
                      <a:cubicBezTo>
                        <a:pt x="311" y="416"/>
                        <a:pt x="311" y="418"/>
                        <a:pt x="312" y="419"/>
                      </a:cubicBezTo>
                      <a:cubicBezTo>
                        <a:pt x="312" y="418"/>
                        <a:pt x="312" y="414"/>
                        <a:pt x="313" y="414"/>
                      </a:cubicBezTo>
                      <a:cubicBezTo>
                        <a:pt x="316" y="414"/>
                        <a:pt x="318" y="417"/>
                        <a:pt x="320" y="419"/>
                      </a:cubicBezTo>
                      <a:cubicBezTo>
                        <a:pt x="321" y="422"/>
                        <a:pt x="320" y="426"/>
                        <a:pt x="322" y="428"/>
                      </a:cubicBezTo>
                      <a:cubicBezTo>
                        <a:pt x="323" y="429"/>
                        <a:pt x="326" y="427"/>
                        <a:pt x="326" y="428"/>
                      </a:cubicBezTo>
                      <a:cubicBezTo>
                        <a:pt x="328" y="432"/>
                        <a:pt x="327" y="437"/>
                        <a:pt x="328" y="442"/>
                      </a:cubicBezTo>
                      <a:cubicBezTo>
                        <a:pt x="328" y="444"/>
                        <a:pt x="330" y="446"/>
                        <a:pt x="330" y="448"/>
                      </a:cubicBezTo>
                      <a:cubicBezTo>
                        <a:pt x="329" y="449"/>
                        <a:pt x="327" y="448"/>
                        <a:pt x="327" y="448"/>
                      </a:cubicBezTo>
                      <a:cubicBezTo>
                        <a:pt x="327" y="451"/>
                        <a:pt x="330" y="452"/>
                        <a:pt x="329" y="454"/>
                      </a:cubicBezTo>
                      <a:cubicBezTo>
                        <a:pt x="328" y="458"/>
                        <a:pt x="324" y="459"/>
                        <a:pt x="322" y="462"/>
                      </a:cubicBezTo>
                      <a:cubicBezTo>
                        <a:pt x="320" y="467"/>
                        <a:pt x="316" y="469"/>
                        <a:pt x="316" y="473"/>
                      </a:cubicBezTo>
                      <a:cubicBezTo>
                        <a:pt x="315" y="476"/>
                        <a:pt x="320" y="475"/>
                        <a:pt x="321" y="478"/>
                      </a:cubicBezTo>
                      <a:cubicBezTo>
                        <a:pt x="321" y="480"/>
                        <a:pt x="317" y="480"/>
                        <a:pt x="318" y="482"/>
                      </a:cubicBezTo>
                      <a:cubicBezTo>
                        <a:pt x="318" y="484"/>
                        <a:pt x="320" y="485"/>
                        <a:pt x="321" y="485"/>
                      </a:cubicBezTo>
                      <a:cubicBezTo>
                        <a:pt x="323" y="484"/>
                        <a:pt x="324" y="481"/>
                        <a:pt x="327" y="480"/>
                      </a:cubicBezTo>
                      <a:cubicBezTo>
                        <a:pt x="330" y="479"/>
                        <a:pt x="334" y="480"/>
                        <a:pt x="337" y="479"/>
                      </a:cubicBezTo>
                      <a:cubicBezTo>
                        <a:pt x="339" y="480"/>
                        <a:pt x="334" y="481"/>
                        <a:pt x="334" y="483"/>
                      </a:cubicBezTo>
                      <a:cubicBezTo>
                        <a:pt x="333" y="487"/>
                        <a:pt x="333" y="491"/>
                        <a:pt x="335" y="494"/>
                      </a:cubicBezTo>
                      <a:cubicBezTo>
                        <a:pt x="337" y="496"/>
                        <a:pt x="341" y="495"/>
                        <a:pt x="343" y="497"/>
                      </a:cubicBezTo>
                      <a:cubicBezTo>
                        <a:pt x="344" y="498"/>
                        <a:pt x="340" y="498"/>
                        <a:pt x="340" y="499"/>
                      </a:cubicBezTo>
                      <a:cubicBezTo>
                        <a:pt x="340" y="501"/>
                        <a:pt x="343" y="502"/>
                        <a:pt x="342" y="504"/>
                      </a:cubicBezTo>
                      <a:cubicBezTo>
                        <a:pt x="342" y="506"/>
                        <a:pt x="338" y="509"/>
                        <a:pt x="340" y="511"/>
                      </a:cubicBezTo>
                      <a:cubicBezTo>
                        <a:pt x="343" y="513"/>
                        <a:pt x="348" y="509"/>
                        <a:pt x="351" y="511"/>
                      </a:cubicBezTo>
                      <a:cubicBezTo>
                        <a:pt x="352" y="512"/>
                        <a:pt x="350" y="516"/>
                        <a:pt x="351" y="517"/>
                      </a:cubicBezTo>
                      <a:cubicBezTo>
                        <a:pt x="352" y="518"/>
                        <a:pt x="354" y="517"/>
                        <a:pt x="355" y="517"/>
                      </a:cubicBezTo>
                      <a:cubicBezTo>
                        <a:pt x="359" y="516"/>
                        <a:pt x="362" y="514"/>
                        <a:pt x="366" y="515"/>
                      </a:cubicBezTo>
                      <a:cubicBezTo>
                        <a:pt x="367" y="515"/>
                        <a:pt x="366" y="516"/>
                        <a:pt x="366" y="517"/>
                      </a:cubicBezTo>
                      <a:cubicBezTo>
                        <a:pt x="367" y="518"/>
                        <a:pt x="366" y="520"/>
                        <a:pt x="367" y="521"/>
                      </a:cubicBezTo>
                      <a:cubicBezTo>
                        <a:pt x="368" y="522"/>
                        <a:pt x="369" y="522"/>
                        <a:pt x="370" y="522"/>
                      </a:cubicBezTo>
                      <a:cubicBezTo>
                        <a:pt x="371" y="522"/>
                        <a:pt x="373" y="522"/>
                        <a:pt x="374" y="522"/>
                      </a:cubicBezTo>
                      <a:cubicBezTo>
                        <a:pt x="374" y="521"/>
                        <a:pt x="376" y="521"/>
                        <a:pt x="376" y="521"/>
                      </a:cubicBezTo>
                      <a:cubicBezTo>
                        <a:pt x="376" y="519"/>
                        <a:pt x="375" y="518"/>
                        <a:pt x="374" y="516"/>
                      </a:cubicBezTo>
                      <a:cubicBezTo>
                        <a:pt x="374" y="515"/>
                        <a:pt x="373" y="513"/>
                        <a:pt x="372" y="511"/>
                      </a:cubicBezTo>
                      <a:cubicBezTo>
                        <a:pt x="371" y="510"/>
                        <a:pt x="371" y="508"/>
                        <a:pt x="371" y="507"/>
                      </a:cubicBezTo>
                      <a:cubicBezTo>
                        <a:pt x="371" y="506"/>
                        <a:pt x="372" y="505"/>
                        <a:pt x="373" y="504"/>
                      </a:cubicBezTo>
                      <a:cubicBezTo>
                        <a:pt x="374" y="504"/>
                        <a:pt x="375" y="505"/>
                        <a:pt x="376" y="506"/>
                      </a:cubicBezTo>
                      <a:cubicBezTo>
                        <a:pt x="377" y="506"/>
                        <a:pt x="378" y="506"/>
                        <a:pt x="379" y="506"/>
                      </a:cubicBezTo>
                      <a:cubicBezTo>
                        <a:pt x="380" y="504"/>
                        <a:pt x="380" y="503"/>
                        <a:pt x="381" y="502"/>
                      </a:cubicBezTo>
                      <a:cubicBezTo>
                        <a:pt x="382" y="501"/>
                        <a:pt x="384" y="501"/>
                        <a:pt x="385" y="502"/>
                      </a:cubicBezTo>
                      <a:cubicBezTo>
                        <a:pt x="386" y="503"/>
                        <a:pt x="385" y="505"/>
                        <a:pt x="386" y="506"/>
                      </a:cubicBezTo>
                      <a:cubicBezTo>
                        <a:pt x="387" y="506"/>
                        <a:pt x="388" y="506"/>
                        <a:pt x="390" y="506"/>
                      </a:cubicBezTo>
                      <a:cubicBezTo>
                        <a:pt x="391" y="505"/>
                        <a:pt x="391" y="502"/>
                        <a:pt x="393" y="502"/>
                      </a:cubicBezTo>
                      <a:cubicBezTo>
                        <a:pt x="394" y="502"/>
                        <a:pt x="394" y="505"/>
                        <a:pt x="395" y="505"/>
                      </a:cubicBezTo>
                      <a:cubicBezTo>
                        <a:pt x="396" y="505"/>
                        <a:pt x="397" y="503"/>
                        <a:pt x="398" y="502"/>
                      </a:cubicBezTo>
                      <a:cubicBezTo>
                        <a:pt x="399" y="502"/>
                        <a:pt x="400" y="504"/>
                        <a:pt x="401" y="504"/>
                      </a:cubicBezTo>
                      <a:cubicBezTo>
                        <a:pt x="402" y="503"/>
                        <a:pt x="401" y="501"/>
                        <a:pt x="403" y="501"/>
                      </a:cubicBezTo>
                      <a:cubicBezTo>
                        <a:pt x="404" y="500"/>
                        <a:pt x="405" y="503"/>
                        <a:pt x="407" y="502"/>
                      </a:cubicBezTo>
                      <a:cubicBezTo>
                        <a:pt x="408" y="502"/>
                        <a:pt x="407" y="500"/>
                        <a:pt x="407" y="500"/>
                      </a:cubicBezTo>
                      <a:cubicBezTo>
                        <a:pt x="409" y="498"/>
                        <a:pt x="411" y="496"/>
                        <a:pt x="413" y="494"/>
                      </a:cubicBezTo>
                      <a:cubicBezTo>
                        <a:pt x="415" y="493"/>
                        <a:pt x="417" y="490"/>
                        <a:pt x="419" y="491"/>
                      </a:cubicBezTo>
                      <a:cubicBezTo>
                        <a:pt x="422" y="492"/>
                        <a:pt x="421" y="496"/>
                        <a:pt x="423" y="498"/>
                      </a:cubicBezTo>
                      <a:cubicBezTo>
                        <a:pt x="424" y="498"/>
                        <a:pt x="425" y="497"/>
                        <a:pt x="427" y="497"/>
                      </a:cubicBezTo>
                      <a:cubicBezTo>
                        <a:pt x="428" y="497"/>
                        <a:pt x="429" y="499"/>
                        <a:pt x="431" y="499"/>
                      </a:cubicBezTo>
                      <a:cubicBezTo>
                        <a:pt x="432" y="499"/>
                        <a:pt x="433" y="498"/>
                        <a:pt x="434" y="498"/>
                      </a:cubicBezTo>
                      <a:cubicBezTo>
                        <a:pt x="435" y="498"/>
                        <a:pt x="436" y="500"/>
                        <a:pt x="436" y="501"/>
                      </a:cubicBezTo>
                      <a:cubicBezTo>
                        <a:pt x="436" y="503"/>
                        <a:pt x="433" y="504"/>
                        <a:pt x="433" y="506"/>
                      </a:cubicBezTo>
                      <a:cubicBezTo>
                        <a:pt x="435" y="508"/>
                        <a:pt x="436" y="511"/>
                        <a:pt x="437" y="513"/>
                      </a:cubicBezTo>
                      <a:cubicBezTo>
                        <a:pt x="439" y="513"/>
                        <a:pt x="441" y="515"/>
                        <a:pt x="444" y="516"/>
                      </a:cubicBezTo>
                      <a:cubicBezTo>
                        <a:pt x="446" y="517"/>
                        <a:pt x="449" y="518"/>
                        <a:pt x="451" y="519"/>
                      </a:cubicBezTo>
                      <a:cubicBezTo>
                        <a:pt x="454" y="518"/>
                        <a:pt x="457" y="516"/>
                        <a:pt x="460" y="516"/>
                      </a:cubicBezTo>
                      <a:cubicBezTo>
                        <a:pt x="462" y="516"/>
                        <a:pt x="464" y="518"/>
                        <a:pt x="466" y="518"/>
                      </a:cubicBezTo>
                      <a:cubicBezTo>
                        <a:pt x="468" y="517"/>
                        <a:pt x="469" y="514"/>
                        <a:pt x="471" y="514"/>
                      </a:cubicBezTo>
                      <a:cubicBezTo>
                        <a:pt x="473" y="514"/>
                        <a:pt x="475" y="516"/>
                        <a:pt x="475" y="518"/>
                      </a:cubicBezTo>
                      <a:cubicBezTo>
                        <a:pt x="475" y="519"/>
                        <a:pt x="472" y="518"/>
                        <a:pt x="472" y="520"/>
                      </a:cubicBezTo>
                      <a:cubicBezTo>
                        <a:pt x="471" y="522"/>
                        <a:pt x="471" y="526"/>
                        <a:pt x="472" y="528"/>
                      </a:cubicBezTo>
                      <a:cubicBezTo>
                        <a:pt x="473" y="532"/>
                        <a:pt x="474" y="536"/>
                        <a:pt x="477" y="539"/>
                      </a:cubicBezTo>
                      <a:cubicBezTo>
                        <a:pt x="479" y="540"/>
                        <a:pt x="482" y="539"/>
                        <a:pt x="483" y="538"/>
                      </a:cubicBezTo>
                      <a:cubicBezTo>
                        <a:pt x="485" y="537"/>
                        <a:pt x="486" y="534"/>
                        <a:pt x="485" y="533"/>
                      </a:cubicBezTo>
                      <a:cubicBezTo>
                        <a:pt x="484" y="530"/>
                        <a:pt x="481" y="530"/>
                        <a:pt x="480" y="527"/>
                      </a:cubicBezTo>
                      <a:cubicBezTo>
                        <a:pt x="480" y="525"/>
                        <a:pt x="480" y="522"/>
                        <a:pt x="482" y="521"/>
                      </a:cubicBezTo>
                      <a:cubicBezTo>
                        <a:pt x="483" y="520"/>
                        <a:pt x="485" y="523"/>
                        <a:pt x="486" y="523"/>
                      </a:cubicBezTo>
                      <a:cubicBezTo>
                        <a:pt x="488" y="522"/>
                        <a:pt x="489" y="521"/>
                        <a:pt x="490" y="520"/>
                      </a:cubicBezTo>
                      <a:cubicBezTo>
                        <a:pt x="490" y="520"/>
                        <a:pt x="490" y="518"/>
                        <a:pt x="491" y="518"/>
                      </a:cubicBezTo>
                      <a:cubicBezTo>
                        <a:pt x="492" y="518"/>
                        <a:pt x="493" y="520"/>
                        <a:pt x="494" y="520"/>
                      </a:cubicBezTo>
                      <a:cubicBezTo>
                        <a:pt x="497" y="519"/>
                        <a:pt x="499" y="518"/>
                        <a:pt x="501" y="517"/>
                      </a:cubicBezTo>
                      <a:cubicBezTo>
                        <a:pt x="502" y="517"/>
                        <a:pt x="504" y="516"/>
                        <a:pt x="505" y="515"/>
                      </a:cubicBezTo>
                      <a:cubicBezTo>
                        <a:pt x="507" y="514"/>
                        <a:pt x="508" y="514"/>
                        <a:pt x="510" y="514"/>
                      </a:cubicBezTo>
                      <a:cubicBezTo>
                        <a:pt x="510" y="514"/>
                        <a:pt x="511" y="515"/>
                        <a:pt x="512" y="515"/>
                      </a:cubicBezTo>
                      <a:cubicBezTo>
                        <a:pt x="514" y="514"/>
                        <a:pt x="516" y="512"/>
                        <a:pt x="518" y="511"/>
                      </a:cubicBezTo>
                      <a:cubicBezTo>
                        <a:pt x="519" y="511"/>
                        <a:pt x="522" y="512"/>
                        <a:pt x="522" y="510"/>
                      </a:cubicBezTo>
                      <a:cubicBezTo>
                        <a:pt x="522" y="507"/>
                        <a:pt x="519" y="505"/>
                        <a:pt x="519" y="501"/>
                      </a:cubicBezTo>
                      <a:cubicBezTo>
                        <a:pt x="519" y="500"/>
                        <a:pt x="521" y="502"/>
                        <a:pt x="522" y="501"/>
                      </a:cubicBezTo>
                      <a:cubicBezTo>
                        <a:pt x="522" y="501"/>
                        <a:pt x="521" y="497"/>
                        <a:pt x="522" y="498"/>
                      </a:cubicBezTo>
                      <a:cubicBezTo>
                        <a:pt x="524" y="500"/>
                        <a:pt x="525" y="505"/>
                        <a:pt x="528" y="506"/>
                      </a:cubicBezTo>
                      <a:cubicBezTo>
                        <a:pt x="529" y="507"/>
                        <a:pt x="530" y="504"/>
                        <a:pt x="532" y="503"/>
                      </a:cubicBezTo>
                      <a:cubicBezTo>
                        <a:pt x="534" y="501"/>
                        <a:pt x="537" y="500"/>
                        <a:pt x="539" y="500"/>
                      </a:cubicBezTo>
                      <a:cubicBezTo>
                        <a:pt x="541" y="500"/>
                        <a:pt x="541" y="504"/>
                        <a:pt x="543" y="504"/>
                      </a:cubicBezTo>
                      <a:cubicBezTo>
                        <a:pt x="544" y="504"/>
                        <a:pt x="545" y="501"/>
                        <a:pt x="547" y="501"/>
                      </a:cubicBezTo>
                      <a:cubicBezTo>
                        <a:pt x="550" y="499"/>
                        <a:pt x="554" y="500"/>
                        <a:pt x="557" y="498"/>
                      </a:cubicBezTo>
                      <a:cubicBezTo>
                        <a:pt x="560" y="496"/>
                        <a:pt x="559" y="492"/>
                        <a:pt x="561" y="489"/>
                      </a:cubicBezTo>
                      <a:cubicBezTo>
                        <a:pt x="564" y="485"/>
                        <a:pt x="569" y="482"/>
                        <a:pt x="573" y="478"/>
                      </a:cubicBezTo>
                      <a:cubicBezTo>
                        <a:pt x="576" y="475"/>
                        <a:pt x="579" y="472"/>
                        <a:pt x="582" y="468"/>
                      </a:cubicBezTo>
                      <a:cubicBezTo>
                        <a:pt x="584" y="465"/>
                        <a:pt x="585" y="461"/>
                        <a:pt x="587" y="459"/>
                      </a:cubicBezTo>
                      <a:cubicBezTo>
                        <a:pt x="589" y="458"/>
                        <a:pt x="592" y="460"/>
                        <a:pt x="593" y="459"/>
                      </a:cubicBezTo>
                      <a:cubicBezTo>
                        <a:pt x="594" y="457"/>
                        <a:pt x="593" y="454"/>
                        <a:pt x="592" y="451"/>
                      </a:cubicBezTo>
                      <a:cubicBezTo>
                        <a:pt x="592" y="450"/>
                        <a:pt x="588" y="450"/>
                        <a:pt x="589" y="449"/>
                      </a:cubicBezTo>
                      <a:cubicBezTo>
                        <a:pt x="590" y="445"/>
                        <a:pt x="594" y="443"/>
                        <a:pt x="596" y="440"/>
                      </a:cubicBezTo>
                      <a:cubicBezTo>
                        <a:pt x="598" y="435"/>
                        <a:pt x="599" y="429"/>
                        <a:pt x="602" y="424"/>
                      </a:cubicBezTo>
                      <a:cubicBezTo>
                        <a:pt x="603" y="421"/>
                        <a:pt x="604" y="418"/>
                        <a:pt x="607" y="417"/>
                      </a:cubicBezTo>
                      <a:cubicBezTo>
                        <a:pt x="608" y="416"/>
                        <a:pt x="608" y="420"/>
                        <a:pt x="609" y="420"/>
                      </a:cubicBezTo>
                      <a:cubicBezTo>
                        <a:pt x="611" y="420"/>
                        <a:pt x="611" y="418"/>
                        <a:pt x="611" y="416"/>
                      </a:cubicBezTo>
                      <a:cubicBezTo>
                        <a:pt x="611" y="414"/>
                        <a:pt x="608" y="413"/>
                        <a:pt x="608" y="411"/>
                      </a:cubicBezTo>
                      <a:cubicBezTo>
                        <a:pt x="608" y="410"/>
                        <a:pt x="611" y="410"/>
                        <a:pt x="611" y="409"/>
                      </a:cubicBezTo>
                      <a:cubicBezTo>
                        <a:pt x="611" y="407"/>
                        <a:pt x="608" y="405"/>
                        <a:pt x="609" y="403"/>
                      </a:cubicBezTo>
                      <a:cubicBezTo>
                        <a:pt x="609" y="401"/>
                        <a:pt x="612" y="404"/>
                        <a:pt x="613" y="402"/>
                      </a:cubicBezTo>
                      <a:cubicBezTo>
                        <a:pt x="615" y="400"/>
                        <a:pt x="616" y="397"/>
                        <a:pt x="614" y="394"/>
                      </a:cubicBezTo>
                      <a:cubicBezTo>
                        <a:pt x="614" y="393"/>
                        <a:pt x="610" y="397"/>
                        <a:pt x="610" y="395"/>
                      </a:cubicBezTo>
                      <a:cubicBezTo>
                        <a:pt x="609" y="394"/>
                        <a:pt x="614" y="392"/>
                        <a:pt x="613" y="391"/>
                      </a:cubicBezTo>
                      <a:cubicBezTo>
                        <a:pt x="611" y="388"/>
                        <a:pt x="607" y="386"/>
                        <a:pt x="603" y="386"/>
                      </a:cubicBezTo>
                      <a:cubicBezTo>
                        <a:pt x="602" y="385"/>
                        <a:pt x="601" y="388"/>
                        <a:pt x="600" y="388"/>
                      </a:cubicBezTo>
                      <a:cubicBezTo>
                        <a:pt x="597" y="388"/>
                        <a:pt x="590" y="387"/>
                        <a:pt x="591" y="383"/>
                      </a:cubicBezTo>
                      <a:cubicBezTo>
                        <a:pt x="591" y="380"/>
                        <a:pt x="597" y="386"/>
                        <a:pt x="600" y="384"/>
                      </a:cubicBezTo>
                      <a:cubicBezTo>
                        <a:pt x="603" y="383"/>
                        <a:pt x="604" y="378"/>
                        <a:pt x="607" y="376"/>
                      </a:cubicBezTo>
                      <a:cubicBezTo>
                        <a:pt x="608" y="375"/>
                        <a:pt x="611" y="376"/>
                        <a:pt x="610" y="375"/>
                      </a:cubicBezTo>
                      <a:cubicBezTo>
                        <a:pt x="609" y="372"/>
                        <a:pt x="606" y="370"/>
                        <a:pt x="604" y="367"/>
                      </a:cubicBezTo>
                      <a:cubicBezTo>
                        <a:pt x="603" y="366"/>
                        <a:pt x="602" y="366"/>
                        <a:pt x="601" y="365"/>
                      </a:cubicBezTo>
                      <a:cubicBezTo>
                        <a:pt x="599" y="364"/>
                        <a:pt x="597" y="362"/>
                        <a:pt x="595" y="361"/>
                      </a:cubicBezTo>
                      <a:cubicBezTo>
                        <a:pt x="593" y="359"/>
                        <a:pt x="590" y="359"/>
                        <a:pt x="588" y="357"/>
                      </a:cubicBezTo>
                      <a:cubicBezTo>
                        <a:pt x="587" y="356"/>
                        <a:pt x="589" y="355"/>
                        <a:pt x="589" y="355"/>
                      </a:cubicBezTo>
                      <a:cubicBezTo>
                        <a:pt x="593" y="356"/>
                        <a:pt x="595" y="359"/>
                        <a:pt x="598" y="360"/>
                      </a:cubicBezTo>
                      <a:cubicBezTo>
                        <a:pt x="599" y="361"/>
                        <a:pt x="602" y="360"/>
                        <a:pt x="603" y="361"/>
                      </a:cubicBezTo>
                      <a:cubicBezTo>
                        <a:pt x="606" y="362"/>
                        <a:pt x="607" y="365"/>
                        <a:pt x="609" y="365"/>
                      </a:cubicBezTo>
                      <a:cubicBezTo>
                        <a:pt x="610" y="366"/>
                        <a:pt x="612" y="364"/>
                        <a:pt x="612" y="363"/>
                      </a:cubicBezTo>
                      <a:cubicBezTo>
                        <a:pt x="610" y="360"/>
                        <a:pt x="608" y="359"/>
                        <a:pt x="606" y="357"/>
                      </a:cubicBezTo>
                      <a:cubicBezTo>
                        <a:pt x="602" y="355"/>
                        <a:pt x="598" y="353"/>
                        <a:pt x="594" y="351"/>
                      </a:cubicBezTo>
                      <a:cubicBezTo>
                        <a:pt x="593" y="349"/>
                        <a:pt x="592" y="347"/>
                        <a:pt x="592" y="346"/>
                      </a:cubicBezTo>
                      <a:cubicBezTo>
                        <a:pt x="591" y="345"/>
                        <a:pt x="592" y="344"/>
                        <a:pt x="592" y="343"/>
                      </a:cubicBezTo>
                      <a:cubicBezTo>
                        <a:pt x="591" y="341"/>
                        <a:pt x="589" y="340"/>
                        <a:pt x="589" y="338"/>
                      </a:cubicBezTo>
                      <a:cubicBezTo>
                        <a:pt x="587" y="335"/>
                        <a:pt x="587" y="331"/>
                        <a:pt x="585" y="329"/>
                      </a:cubicBezTo>
                      <a:cubicBezTo>
                        <a:pt x="583" y="326"/>
                        <a:pt x="580" y="323"/>
                        <a:pt x="578" y="320"/>
                      </a:cubicBezTo>
                      <a:cubicBezTo>
                        <a:pt x="576" y="319"/>
                        <a:pt x="573" y="318"/>
                        <a:pt x="571" y="316"/>
                      </a:cubicBezTo>
                      <a:cubicBezTo>
                        <a:pt x="570" y="316"/>
                        <a:pt x="568" y="315"/>
                        <a:pt x="567" y="314"/>
                      </a:cubicBezTo>
                      <a:cubicBezTo>
                        <a:pt x="567" y="312"/>
                        <a:pt x="569" y="310"/>
                        <a:pt x="569" y="309"/>
                      </a:cubicBezTo>
                      <a:cubicBezTo>
                        <a:pt x="570" y="307"/>
                        <a:pt x="570" y="304"/>
                        <a:pt x="571" y="303"/>
                      </a:cubicBezTo>
                      <a:cubicBezTo>
                        <a:pt x="573" y="300"/>
                        <a:pt x="577" y="299"/>
                        <a:pt x="578" y="296"/>
                      </a:cubicBezTo>
                      <a:cubicBezTo>
                        <a:pt x="578" y="294"/>
                        <a:pt x="574" y="293"/>
                        <a:pt x="574" y="292"/>
                      </a:cubicBezTo>
                      <a:cubicBezTo>
                        <a:pt x="575" y="290"/>
                        <a:pt x="578" y="290"/>
                        <a:pt x="579" y="290"/>
                      </a:cubicBezTo>
                      <a:cubicBezTo>
                        <a:pt x="581" y="290"/>
                        <a:pt x="582" y="293"/>
                        <a:pt x="583" y="292"/>
                      </a:cubicBezTo>
                      <a:cubicBezTo>
                        <a:pt x="584" y="290"/>
                        <a:pt x="581" y="287"/>
                        <a:pt x="582" y="285"/>
                      </a:cubicBezTo>
                      <a:cubicBezTo>
                        <a:pt x="584" y="283"/>
                        <a:pt x="587" y="282"/>
                        <a:pt x="590" y="281"/>
                      </a:cubicBezTo>
                      <a:cubicBezTo>
                        <a:pt x="591" y="281"/>
                        <a:pt x="591" y="284"/>
                        <a:pt x="592" y="283"/>
                      </a:cubicBezTo>
                      <a:cubicBezTo>
                        <a:pt x="594" y="282"/>
                        <a:pt x="594" y="280"/>
                        <a:pt x="595" y="278"/>
                      </a:cubicBezTo>
                      <a:cubicBezTo>
                        <a:pt x="596" y="278"/>
                        <a:pt x="597" y="278"/>
                        <a:pt x="597" y="278"/>
                      </a:cubicBezTo>
                      <a:cubicBezTo>
                        <a:pt x="598" y="279"/>
                        <a:pt x="597" y="281"/>
                        <a:pt x="599" y="281"/>
                      </a:cubicBezTo>
                      <a:cubicBezTo>
                        <a:pt x="600" y="281"/>
                        <a:pt x="602" y="280"/>
                        <a:pt x="603" y="278"/>
                      </a:cubicBezTo>
                      <a:cubicBezTo>
                        <a:pt x="603" y="277"/>
                        <a:pt x="601" y="276"/>
                        <a:pt x="601" y="274"/>
                      </a:cubicBezTo>
                      <a:cubicBezTo>
                        <a:pt x="601" y="273"/>
                        <a:pt x="602" y="273"/>
                        <a:pt x="602" y="272"/>
                      </a:cubicBezTo>
                      <a:cubicBezTo>
                        <a:pt x="602" y="270"/>
                        <a:pt x="603" y="268"/>
                        <a:pt x="602" y="267"/>
                      </a:cubicBezTo>
                      <a:cubicBezTo>
                        <a:pt x="600" y="266"/>
                        <a:pt x="597" y="268"/>
                        <a:pt x="595" y="268"/>
                      </a:cubicBezTo>
                      <a:cubicBezTo>
                        <a:pt x="593" y="268"/>
                        <a:pt x="590" y="269"/>
                        <a:pt x="588" y="269"/>
                      </a:cubicBezTo>
                      <a:cubicBezTo>
                        <a:pt x="585" y="268"/>
                        <a:pt x="583" y="264"/>
                        <a:pt x="580" y="264"/>
                      </a:cubicBezTo>
                      <a:cubicBezTo>
                        <a:pt x="578" y="263"/>
                        <a:pt x="575" y="263"/>
                        <a:pt x="573" y="265"/>
                      </a:cubicBezTo>
                      <a:cubicBezTo>
                        <a:pt x="570" y="267"/>
                        <a:pt x="570" y="272"/>
                        <a:pt x="567" y="274"/>
                      </a:cubicBezTo>
                      <a:cubicBezTo>
                        <a:pt x="566" y="275"/>
                        <a:pt x="565" y="273"/>
                        <a:pt x="564" y="272"/>
                      </a:cubicBezTo>
                      <a:cubicBezTo>
                        <a:pt x="561" y="271"/>
                        <a:pt x="558" y="271"/>
                        <a:pt x="557" y="269"/>
                      </a:cubicBezTo>
                      <a:cubicBezTo>
                        <a:pt x="556" y="268"/>
                        <a:pt x="557" y="267"/>
                        <a:pt x="557" y="265"/>
                      </a:cubicBezTo>
                      <a:cubicBezTo>
                        <a:pt x="556" y="263"/>
                        <a:pt x="557" y="261"/>
                        <a:pt x="555" y="260"/>
                      </a:cubicBezTo>
                      <a:cubicBezTo>
                        <a:pt x="552" y="259"/>
                        <a:pt x="548" y="261"/>
                        <a:pt x="545" y="260"/>
                      </a:cubicBezTo>
                      <a:cubicBezTo>
                        <a:pt x="542" y="259"/>
                        <a:pt x="538" y="257"/>
                        <a:pt x="537" y="254"/>
                      </a:cubicBezTo>
                      <a:cubicBezTo>
                        <a:pt x="536" y="250"/>
                        <a:pt x="538" y="245"/>
                        <a:pt x="541" y="243"/>
                      </a:cubicBezTo>
                      <a:cubicBezTo>
                        <a:pt x="543" y="241"/>
                        <a:pt x="545" y="245"/>
                        <a:pt x="548" y="246"/>
                      </a:cubicBezTo>
                      <a:cubicBezTo>
                        <a:pt x="550" y="246"/>
                        <a:pt x="553" y="246"/>
                        <a:pt x="555" y="244"/>
                      </a:cubicBezTo>
                      <a:cubicBezTo>
                        <a:pt x="557" y="241"/>
                        <a:pt x="556" y="236"/>
                        <a:pt x="559" y="233"/>
                      </a:cubicBezTo>
                      <a:cubicBezTo>
                        <a:pt x="561" y="230"/>
                        <a:pt x="566" y="229"/>
                        <a:pt x="569" y="225"/>
                      </a:cubicBezTo>
                      <a:cubicBezTo>
                        <a:pt x="571" y="222"/>
                        <a:pt x="571" y="217"/>
                        <a:pt x="574" y="214"/>
                      </a:cubicBezTo>
                      <a:cubicBezTo>
                        <a:pt x="577" y="213"/>
                        <a:pt x="580" y="214"/>
                        <a:pt x="583" y="215"/>
                      </a:cubicBezTo>
                      <a:cubicBezTo>
                        <a:pt x="586" y="216"/>
                        <a:pt x="588" y="219"/>
                        <a:pt x="588" y="222"/>
                      </a:cubicBezTo>
                      <a:cubicBezTo>
                        <a:pt x="589" y="225"/>
                        <a:pt x="588" y="229"/>
                        <a:pt x="586" y="231"/>
                      </a:cubicBezTo>
                      <a:cubicBezTo>
                        <a:pt x="585" y="232"/>
                        <a:pt x="583" y="231"/>
                        <a:pt x="582" y="232"/>
                      </a:cubicBezTo>
                      <a:cubicBezTo>
                        <a:pt x="581" y="234"/>
                        <a:pt x="579" y="238"/>
                        <a:pt x="581" y="240"/>
                      </a:cubicBezTo>
                      <a:cubicBezTo>
                        <a:pt x="582" y="242"/>
                        <a:pt x="586" y="238"/>
                        <a:pt x="586" y="240"/>
                      </a:cubicBezTo>
                      <a:cubicBezTo>
                        <a:pt x="587" y="243"/>
                        <a:pt x="582" y="243"/>
                        <a:pt x="581" y="246"/>
                      </a:cubicBezTo>
                      <a:cubicBezTo>
                        <a:pt x="580" y="247"/>
                        <a:pt x="580" y="250"/>
                        <a:pt x="581" y="250"/>
                      </a:cubicBezTo>
                      <a:cubicBezTo>
                        <a:pt x="585" y="250"/>
                        <a:pt x="588" y="247"/>
                        <a:pt x="591" y="244"/>
                      </a:cubicBezTo>
                      <a:cubicBezTo>
                        <a:pt x="594" y="242"/>
                        <a:pt x="595" y="237"/>
                        <a:pt x="598" y="235"/>
                      </a:cubicBezTo>
                      <a:cubicBezTo>
                        <a:pt x="601" y="233"/>
                        <a:pt x="604" y="233"/>
                        <a:pt x="608" y="232"/>
                      </a:cubicBezTo>
                      <a:cubicBezTo>
                        <a:pt x="610" y="232"/>
                        <a:pt x="613" y="231"/>
                        <a:pt x="616" y="231"/>
                      </a:cubicBezTo>
                      <a:cubicBezTo>
                        <a:pt x="620" y="227"/>
                        <a:pt x="624" y="223"/>
                        <a:pt x="628" y="219"/>
                      </a:cubicBezTo>
                      <a:cubicBezTo>
                        <a:pt x="630" y="217"/>
                        <a:pt x="632" y="217"/>
                        <a:pt x="633" y="215"/>
                      </a:cubicBezTo>
                      <a:cubicBezTo>
                        <a:pt x="635" y="214"/>
                        <a:pt x="637" y="211"/>
                        <a:pt x="637" y="209"/>
                      </a:cubicBezTo>
                      <a:cubicBezTo>
                        <a:pt x="638" y="206"/>
                        <a:pt x="636" y="204"/>
                        <a:pt x="637" y="202"/>
                      </a:cubicBezTo>
                      <a:cubicBezTo>
                        <a:pt x="638" y="200"/>
                        <a:pt x="640" y="200"/>
                        <a:pt x="642" y="200"/>
                      </a:cubicBezTo>
                      <a:cubicBezTo>
                        <a:pt x="643" y="200"/>
                        <a:pt x="643" y="202"/>
                        <a:pt x="643" y="203"/>
                      </a:cubicBezTo>
                      <a:cubicBezTo>
                        <a:pt x="645" y="204"/>
                        <a:pt x="646" y="205"/>
                        <a:pt x="648" y="205"/>
                      </a:cubicBezTo>
                      <a:cubicBezTo>
                        <a:pt x="650" y="205"/>
                        <a:pt x="653" y="206"/>
                        <a:pt x="655" y="205"/>
                      </a:cubicBezTo>
                      <a:cubicBezTo>
                        <a:pt x="656" y="204"/>
                        <a:pt x="655" y="202"/>
                        <a:pt x="655" y="201"/>
                      </a:cubicBezTo>
                      <a:cubicBezTo>
                        <a:pt x="655" y="200"/>
                        <a:pt x="654" y="198"/>
                        <a:pt x="655" y="197"/>
                      </a:cubicBezTo>
                      <a:cubicBezTo>
                        <a:pt x="657" y="196"/>
                        <a:pt x="661" y="199"/>
                        <a:pt x="663" y="197"/>
                      </a:cubicBezTo>
                      <a:cubicBezTo>
                        <a:pt x="667" y="195"/>
                        <a:pt x="667" y="190"/>
                        <a:pt x="669" y="186"/>
                      </a:cubicBezTo>
                      <a:cubicBezTo>
                        <a:pt x="670" y="186"/>
                        <a:pt x="672" y="187"/>
                        <a:pt x="672" y="186"/>
                      </a:cubicBezTo>
                      <a:cubicBezTo>
                        <a:pt x="673" y="184"/>
                        <a:pt x="672" y="181"/>
                        <a:pt x="673" y="179"/>
                      </a:cubicBezTo>
                      <a:cubicBezTo>
                        <a:pt x="674" y="178"/>
                        <a:pt x="676" y="178"/>
                        <a:pt x="677" y="179"/>
                      </a:cubicBezTo>
                      <a:cubicBezTo>
                        <a:pt x="678" y="181"/>
                        <a:pt x="678" y="183"/>
                        <a:pt x="678" y="185"/>
                      </a:cubicBezTo>
                      <a:cubicBezTo>
                        <a:pt x="679" y="186"/>
                        <a:pt x="680" y="187"/>
                        <a:pt x="681" y="189"/>
                      </a:cubicBezTo>
                      <a:cubicBezTo>
                        <a:pt x="681" y="187"/>
                        <a:pt x="681" y="185"/>
                        <a:pt x="682" y="184"/>
                      </a:cubicBezTo>
                      <a:cubicBezTo>
                        <a:pt x="683" y="182"/>
                        <a:pt x="686" y="183"/>
                        <a:pt x="686" y="181"/>
                      </a:cubicBezTo>
                      <a:cubicBezTo>
                        <a:pt x="687" y="175"/>
                        <a:pt x="688" y="169"/>
                        <a:pt x="686" y="164"/>
                      </a:cubicBezTo>
                      <a:cubicBezTo>
                        <a:pt x="686" y="160"/>
                        <a:pt x="682" y="156"/>
                        <a:pt x="681" y="152"/>
                      </a:cubicBezTo>
                      <a:cubicBezTo>
                        <a:pt x="680" y="152"/>
                        <a:pt x="679" y="150"/>
                        <a:pt x="680" y="150"/>
                      </a:cubicBezTo>
                      <a:cubicBezTo>
                        <a:pt x="681" y="148"/>
                        <a:pt x="684" y="148"/>
                        <a:pt x="686" y="147"/>
                      </a:cubicBezTo>
                      <a:cubicBezTo>
                        <a:pt x="687" y="145"/>
                        <a:pt x="687" y="142"/>
                        <a:pt x="689" y="141"/>
                      </a:cubicBezTo>
                      <a:cubicBezTo>
                        <a:pt x="692" y="141"/>
                        <a:pt x="695" y="144"/>
                        <a:pt x="699" y="145"/>
                      </a:cubicBezTo>
                      <a:cubicBezTo>
                        <a:pt x="700" y="145"/>
                        <a:pt x="702" y="145"/>
                        <a:pt x="703" y="144"/>
                      </a:cubicBezTo>
                      <a:cubicBezTo>
                        <a:pt x="705" y="143"/>
                        <a:pt x="704" y="140"/>
                        <a:pt x="704" y="139"/>
                      </a:cubicBezTo>
                      <a:cubicBezTo>
                        <a:pt x="705" y="137"/>
                        <a:pt x="707" y="137"/>
                        <a:pt x="707" y="136"/>
                      </a:cubicBezTo>
                      <a:cubicBezTo>
                        <a:pt x="708" y="134"/>
                        <a:pt x="708" y="131"/>
                        <a:pt x="708" y="129"/>
                      </a:cubicBezTo>
                      <a:cubicBezTo>
                        <a:pt x="709" y="126"/>
                        <a:pt x="709" y="124"/>
                        <a:pt x="709" y="121"/>
                      </a:cubicBezTo>
                      <a:cubicBezTo>
                        <a:pt x="709" y="117"/>
                        <a:pt x="708" y="113"/>
                        <a:pt x="709" y="109"/>
                      </a:cubicBezTo>
                      <a:cubicBezTo>
                        <a:pt x="709" y="107"/>
                        <a:pt x="713" y="105"/>
                        <a:pt x="713" y="102"/>
                      </a:cubicBezTo>
                      <a:cubicBezTo>
                        <a:pt x="713" y="99"/>
                        <a:pt x="711" y="96"/>
                        <a:pt x="710" y="93"/>
                      </a:cubicBezTo>
                      <a:cubicBezTo>
                        <a:pt x="709" y="92"/>
                        <a:pt x="711" y="88"/>
                        <a:pt x="709" y="88"/>
                      </a:cubicBezTo>
                      <a:cubicBezTo>
                        <a:pt x="702" y="89"/>
                        <a:pt x="696" y="92"/>
                        <a:pt x="689" y="94"/>
                      </a:cubicBezTo>
                      <a:cubicBezTo>
                        <a:pt x="687" y="95"/>
                        <a:pt x="687" y="100"/>
                        <a:pt x="685" y="100"/>
                      </a:cubicBezTo>
                      <a:cubicBezTo>
                        <a:pt x="679" y="100"/>
                        <a:pt x="672" y="101"/>
                        <a:pt x="666" y="100"/>
                      </a:cubicBezTo>
                      <a:cubicBezTo>
                        <a:pt x="663" y="100"/>
                        <a:pt x="661" y="95"/>
                        <a:pt x="660" y="92"/>
                      </a:cubicBezTo>
                      <a:cubicBezTo>
                        <a:pt x="659" y="90"/>
                        <a:pt x="660" y="88"/>
                        <a:pt x="660" y="87"/>
                      </a:cubicBezTo>
                      <a:cubicBezTo>
                        <a:pt x="659" y="84"/>
                        <a:pt x="659" y="81"/>
                        <a:pt x="658" y="79"/>
                      </a:cubicBezTo>
                      <a:cubicBezTo>
                        <a:pt x="656" y="78"/>
                        <a:pt x="653" y="79"/>
                        <a:pt x="652" y="78"/>
                      </a:cubicBezTo>
                      <a:cubicBezTo>
                        <a:pt x="648" y="75"/>
                        <a:pt x="646" y="70"/>
                        <a:pt x="642" y="68"/>
                      </a:cubicBezTo>
                      <a:cubicBezTo>
                        <a:pt x="640" y="67"/>
                        <a:pt x="639" y="70"/>
                        <a:pt x="637" y="70"/>
                      </a:cubicBezTo>
                      <a:cubicBezTo>
                        <a:pt x="634" y="70"/>
                        <a:pt x="632" y="67"/>
                        <a:pt x="629" y="67"/>
                      </a:cubicBezTo>
                      <a:cubicBezTo>
                        <a:pt x="626" y="65"/>
                        <a:pt x="622" y="66"/>
                        <a:pt x="619" y="65"/>
                      </a:cubicBezTo>
                      <a:cubicBezTo>
                        <a:pt x="617" y="64"/>
                        <a:pt x="616" y="61"/>
                        <a:pt x="616" y="59"/>
                      </a:cubicBezTo>
                      <a:cubicBezTo>
                        <a:pt x="615" y="58"/>
                        <a:pt x="617" y="57"/>
                        <a:pt x="617" y="56"/>
                      </a:cubicBezTo>
                      <a:cubicBezTo>
                        <a:pt x="616" y="55"/>
                        <a:pt x="613" y="56"/>
                        <a:pt x="612" y="54"/>
                      </a:cubicBezTo>
                      <a:cubicBezTo>
                        <a:pt x="611" y="50"/>
                        <a:pt x="609" y="47"/>
                        <a:pt x="607" y="43"/>
                      </a:cubicBezTo>
                      <a:cubicBezTo>
                        <a:pt x="606" y="42"/>
                        <a:pt x="604" y="41"/>
                        <a:pt x="603" y="39"/>
                      </a:cubicBezTo>
                      <a:cubicBezTo>
                        <a:pt x="602" y="38"/>
                        <a:pt x="603" y="36"/>
                        <a:pt x="602" y="35"/>
                      </a:cubicBezTo>
                      <a:cubicBezTo>
                        <a:pt x="599" y="31"/>
                        <a:pt x="595" y="28"/>
                        <a:pt x="593" y="24"/>
                      </a:cubicBezTo>
                      <a:cubicBezTo>
                        <a:pt x="592" y="23"/>
                        <a:pt x="594" y="22"/>
                        <a:pt x="594" y="21"/>
                      </a:cubicBezTo>
                      <a:cubicBezTo>
                        <a:pt x="594" y="20"/>
                        <a:pt x="592" y="20"/>
                        <a:pt x="592" y="19"/>
                      </a:cubicBezTo>
                      <a:cubicBezTo>
                        <a:pt x="590" y="17"/>
                        <a:pt x="590" y="13"/>
                        <a:pt x="588" y="11"/>
                      </a:cubicBezTo>
                      <a:cubicBezTo>
                        <a:pt x="584" y="8"/>
                        <a:pt x="579" y="5"/>
                        <a:pt x="575" y="3"/>
                      </a:cubicBezTo>
                      <a:cubicBezTo>
                        <a:pt x="574" y="3"/>
                        <a:pt x="573" y="4"/>
                        <a:pt x="571" y="4"/>
                      </a:cubicBezTo>
                      <a:cubicBezTo>
                        <a:pt x="570" y="4"/>
                        <a:pt x="568" y="4"/>
                        <a:pt x="567" y="3"/>
                      </a:cubicBezTo>
                      <a:cubicBezTo>
                        <a:pt x="563" y="2"/>
                        <a:pt x="560" y="0"/>
                        <a:pt x="556" y="0"/>
                      </a:cubicBezTo>
                      <a:cubicBezTo>
                        <a:pt x="550" y="0"/>
                        <a:pt x="544" y="1"/>
                        <a:pt x="539" y="2"/>
                      </a:cubicBezTo>
                      <a:cubicBezTo>
                        <a:pt x="536" y="3"/>
                        <a:pt x="534" y="5"/>
                        <a:pt x="532" y="6"/>
                      </a:cubicBezTo>
                      <a:cubicBezTo>
                        <a:pt x="530" y="6"/>
                        <a:pt x="527" y="4"/>
                        <a:pt x="525" y="6"/>
                      </a:cubicBezTo>
                      <a:cubicBezTo>
                        <a:pt x="522" y="7"/>
                        <a:pt x="519" y="10"/>
                        <a:pt x="518" y="14"/>
                      </a:cubicBezTo>
                      <a:cubicBezTo>
                        <a:pt x="517" y="15"/>
                        <a:pt x="519" y="17"/>
                        <a:pt x="521" y="18"/>
                      </a:cubicBezTo>
                      <a:cubicBezTo>
                        <a:pt x="523" y="18"/>
                        <a:pt x="525" y="13"/>
                        <a:pt x="527" y="15"/>
                      </a:cubicBezTo>
                      <a:cubicBezTo>
                        <a:pt x="529" y="18"/>
                        <a:pt x="529" y="23"/>
                        <a:pt x="528" y="27"/>
                      </a:cubicBezTo>
                      <a:cubicBezTo>
                        <a:pt x="527" y="31"/>
                        <a:pt x="523" y="32"/>
                        <a:pt x="522" y="35"/>
                      </a:cubicBezTo>
                      <a:cubicBezTo>
                        <a:pt x="520" y="40"/>
                        <a:pt x="522" y="44"/>
                        <a:pt x="522" y="48"/>
                      </a:cubicBezTo>
                      <a:cubicBezTo>
                        <a:pt x="521" y="51"/>
                        <a:pt x="519" y="53"/>
                        <a:pt x="518" y="55"/>
                      </a:cubicBezTo>
                      <a:cubicBezTo>
                        <a:pt x="518" y="56"/>
                        <a:pt x="520" y="58"/>
                        <a:pt x="519" y="59"/>
                      </a:cubicBezTo>
                      <a:cubicBezTo>
                        <a:pt x="516" y="62"/>
                        <a:pt x="510" y="64"/>
                        <a:pt x="506" y="67"/>
                      </a:cubicBezTo>
                      <a:cubicBezTo>
                        <a:pt x="501" y="66"/>
                        <a:pt x="495" y="65"/>
                        <a:pt x="490" y="63"/>
                      </a:cubicBezTo>
                      <a:cubicBezTo>
                        <a:pt x="489" y="67"/>
                        <a:pt x="486" y="71"/>
                        <a:pt x="485" y="76"/>
                      </a:cubicBezTo>
                      <a:cubicBezTo>
                        <a:pt x="484" y="79"/>
                        <a:pt x="485" y="82"/>
                        <a:pt x="485" y="85"/>
                      </a:cubicBezTo>
                      <a:cubicBezTo>
                        <a:pt x="485" y="87"/>
                        <a:pt x="486" y="90"/>
                        <a:pt x="485" y="92"/>
                      </a:cubicBezTo>
                      <a:cubicBezTo>
                        <a:pt x="485" y="93"/>
                        <a:pt x="483" y="93"/>
                        <a:pt x="483" y="94"/>
                      </a:cubicBezTo>
                      <a:cubicBezTo>
                        <a:pt x="483" y="95"/>
                        <a:pt x="483" y="97"/>
                        <a:pt x="484" y="98"/>
                      </a:cubicBezTo>
                      <a:cubicBezTo>
                        <a:pt x="485" y="100"/>
                        <a:pt x="487" y="100"/>
                        <a:pt x="489" y="100"/>
                      </a:cubicBezTo>
                      <a:cubicBezTo>
                        <a:pt x="492" y="100"/>
                        <a:pt x="495" y="96"/>
                        <a:pt x="499" y="96"/>
                      </a:cubicBezTo>
                      <a:cubicBezTo>
                        <a:pt x="502" y="97"/>
                        <a:pt x="502" y="102"/>
                        <a:pt x="505" y="102"/>
                      </a:cubicBezTo>
                      <a:cubicBezTo>
                        <a:pt x="507" y="102"/>
                        <a:pt x="508" y="98"/>
                        <a:pt x="510" y="96"/>
                      </a:cubicBezTo>
                      <a:cubicBezTo>
                        <a:pt x="510" y="95"/>
                        <a:pt x="509" y="93"/>
                        <a:pt x="510" y="93"/>
                      </a:cubicBezTo>
                      <a:cubicBezTo>
                        <a:pt x="514" y="93"/>
                        <a:pt x="518" y="94"/>
                        <a:pt x="522" y="96"/>
                      </a:cubicBezTo>
                      <a:cubicBezTo>
                        <a:pt x="524" y="100"/>
                        <a:pt x="530" y="104"/>
                        <a:pt x="533" y="107"/>
                      </a:cubicBezTo>
                      <a:cubicBezTo>
                        <a:pt x="536" y="110"/>
                        <a:pt x="539" y="112"/>
                        <a:pt x="540" y="116"/>
                      </a:cubicBezTo>
                      <a:cubicBezTo>
                        <a:pt x="539" y="117"/>
                        <a:pt x="537" y="120"/>
                        <a:pt x="536" y="121"/>
                      </a:cubicBezTo>
                      <a:cubicBezTo>
                        <a:pt x="533" y="122"/>
                        <a:pt x="531" y="118"/>
                        <a:pt x="528" y="118"/>
                      </a:cubicBezTo>
                      <a:cubicBezTo>
                        <a:pt x="525" y="118"/>
                        <a:pt x="522" y="118"/>
                        <a:pt x="520" y="119"/>
                      </a:cubicBezTo>
                      <a:cubicBezTo>
                        <a:pt x="518" y="120"/>
                        <a:pt x="517" y="122"/>
                        <a:pt x="516" y="123"/>
                      </a:cubicBezTo>
                      <a:cubicBezTo>
                        <a:pt x="514" y="123"/>
                        <a:pt x="513" y="120"/>
                        <a:pt x="512" y="121"/>
                      </a:cubicBezTo>
                      <a:cubicBezTo>
                        <a:pt x="511" y="122"/>
                        <a:pt x="513" y="126"/>
                        <a:pt x="511" y="127"/>
                      </a:cubicBezTo>
                      <a:cubicBezTo>
                        <a:pt x="509" y="128"/>
                        <a:pt x="508" y="124"/>
                        <a:pt x="506" y="124"/>
                      </a:cubicBezTo>
                      <a:cubicBezTo>
                        <a:pt x="503" y="126"/>
                        <a:pt x="500" y="128"/>
                        <a:pt x="499" y="131"/>
                      </a:cubicBezTo>
                      <a:cubicBezTo>
                        <a:pt x="498" y="132"/>
                        <a:pt x="500" y="134"/>
                        <a:pt x="499" y="135"/>
                      </a:cubicBezTo>
                      <a:cubicBezTo>
                        <a:pt x="497" y="138"/>
                        <a:pt x="495" y="140"/>
                        <a:pt x="492" y="141"/>
                      </a:cubicBezTo>
                      <a:cubicBezTo>
                        <a:pt x="489" y="142"/>
                        <a:pt x="486" y="139"/>
                        <a:pt x="483" y="140"/>
                      </a:cubicBezTo>
                      <a:cubicBezTo>
                        <a:pt x="480" y="142"/>
                        <a:pt x="480" y="147"/>
                        <a:pt x="477" y="149"/>
                      </a:cubicBezTo>
                      <a:cubicBezTo>
                        <a:pt x="474" y="151"/>
                        <a:pt x="470" y="153"/>
                        <a:pt x="467" y="152"/>
                      </a:cubicBezTo>
                      <a:cubicBezTo>
                        <a:pt x="464" y="152"/>
                        <a:pt x="462" y="148"/>
                        <a:pt x="458" y="147"/>
                      </a:cubicBezTo>
                      <a:cubicBezTo>
                        <a:pt x="456" y="146"/>
                        <a:pt x="452" y="146"/>
                        <a:pt x="450" y="147"/>
                      </a:cubicBezTo>
                      <a:cubicBezTo>
                        <a:pt x="448" y="149"/>
                        <a:pt x="447" y="152"/>
                        <a:pt x="447" y="155"/>
                      </a:cubicBezTo>
                      <a:cubicBezTo>
                        <a:pt x="447" y="157"/>
                        <a:pt x="448" y="160"/>
                        <a:pt x="450" y="162"/>
                      </a:cubicBezTo>
                      <a:cubicBezTo>
                        <a:pt x="451" y="163"/>
                        <a:pt x="455" y="162"/>
                        <a:pt x="454" y="164"/>
                      </a:cubicBezTo>
                      <a:cubicBezTo>
                        <a:pt x="453" y="169"/>
                        <a:pt x="448" y="171"/>
                        <a:pt x="445" y="176"/>
                      </a:cubicBezTo>
                      <a:cubicBezTo>
                        <a:pt x="443" y="179"/>
                        <a:pt x="442" y="182"/>
                        <a:pt x="439" y="185"/>
                      </a:cubicBezTo>
                      <a:cubicBezTo>
                        <a:pt x="435" y="188"/>
                        <a:pt x="431" y="192"/>
                        <a:pt x="426" y="192"/>
                      </a:cubicBezTo>
                      <a:cubicBezTo>
                        <a:pt x="423" y="193"/>
                        <a:pt x="420" y="190"/>
                        <a:pt x="416" y="190"/>
                      </a:cubicBezTo>
                      <a:cubicBezTo>
                        <a:pt x="409" y="189"/>
                        <a:pt x="402" y="189"/>
                        <a:pt x="396" y="191"/>
                      </a:cubicBezTo>
                      <a:cubicBezTo>
                        <a:pt x="389" y="194"/>
                        <a:pt x="385" y="202"/>
                        <a:pt x="378" y="204"/>
                      </a:cubicBezTo>
                      <a:cubicBezTo>
                        <a:pt x="375" y="205"/>
                        <a:pt x="372" y="202"/>
                        <a:pt x="369" y="201"/>
                      </a:cubicBezTo>
                      <a:cubicBezTo>
                        <a:pt x="367" y="199"/>
                        <a:pt x="363" y="201"/>
                        <a:pt x="360" y="200"/>
                      </a:cubicBezTo>
                      <a:cubicBezTo>
                        <a:pt x="353" y="198"/>
                        <a:pt x="346" y="196"/>
                        <a:pt x="340" y="193"/>
                      </a:cubicBezTo>
                      <a:cubicBezTo>
                        <a:pt x="338" y="192"/>
                        <a:pt x="337" y="188"/>
                        <a:pt x="335" y="188"/>
                      </a:cubicBezTo>
                      <a:cubicBezTo>
                        <a:pt x="329" y="186"/>
                        <a:pt x="322" y="185"/>
                        <a:pt x="315" y="185"/>
                      </a:cubicBezTo>
                      <a:cubicBezTo>
                        <a:pt x="311" y="185"/>
                        <a:pt x="308" y="188"/>
                        <a:pt x="304" y="188"/>
                      </a:cubicBezTo>
                      <a:cubicBezTo>
                        <a:pt x="298" y="188"/>
                        <a:pt x="293" y="186"/>
                        <a:pt x="288" y="185"/>
                      </a:cubicBezTo>
                      <a:cubicBezTo>
                        <a:pt x="285" y="185"/>
                        <a:pt x="283" y="187"/>
                        <a:pt x="280" y="187"/>
                      </a:cubicBezTo>
                      <a:cubicBezTo>
                        <a:pt x="277" y="187"/>
                        <a:pt x="273" y="187"/>
                        <a:pt x="270" y="186"/>
                      </a:cubicBezTo>
                      <a:cubicBezTo>
                        <a:pt x="268" y="186"/>
                        <a:pt x="269" y="183"/>
                        <a:pt x="267" y="182"/>
                      </a:cubicBezTo>
                      <a:cubicBezTo>
                        <a:pt x="266" y="181"/>
                        <a:pt x="264" y="180"/>
                        <a:pt x="263" y="179"/>
                      </a:cubicBezTo>
                      <a:cubicBezTo>
                        <a:pt x="261" y="175"/>
                        <a:pt x="261" y="170"/>
                        <a:pt x="258" y="166"/>
                      </a:cubicBezTo>
                      <a:cubicBezTo>
                        <a:pt x="256" y="164"/>
                        <a:pt x="253" y="166"/>
                        <a:pt x="252" y="164"/>
                      </a:cubicBezTo>
                      <a:cubicBezTo>
                        <a:pt x="251" y="163"/>
                        <a:pt x="253" y="161"/>
                        <a:pt x="252" y="160"/>
                      </a:cubicBezTo>
                      <a:cubicBezTo>
                        <a:pt x="250" y="159"/>
                        <a:pt x="247" y="161"/>
                        <a:pt x="244" y="160"/>
                      </a:cubicBezTo>
                      <a:cubicBezTo>
                        <a:pt x="240" y="158"/>
                        <a:pt x="237" y="155"/>
                        <a:pt x="233" y="153"/>
                      </a:cubicBezTo>
                      <a:cubicBezTo>
                        <a:pt x="229" y="150"/>
                        <a:pt x="226" y="147"/>
                        <a:pt x="221" y="147"/>
                      </a:cubicBezTo>
                      <a:cubicBezTo>
                        <a:pt x="217" y="146"/>
                        <a:pt x="212" y="149"/>
                        <a:pt x="208" y="149"/>
                      </a:cubicBezTo>
                      <a:cubicBezTo>
                        <a:pt x="205" y="149"/>
                        <a:pt x="202" y="147"/>
                        <a:pt x="200" y="146"/>
                      </a:cubicBezTo>
                      <a:cubicBezTo>
                        <a:pt x="197" y="146"/>
                        <a:pt x="195" y="145"/>
                        <a:pt x="193" y="144"/>
                      </a:cubicBezTo>
                      <a:cubicBezTo>
                        <a:pt x="192" y="143"/>
                        <a:pt x="192" y="141"/>
                        <a:pt x="192" y="140"/>
                      </a:cubicBezTo>
                      <a:cubicBezTo>
                        <a:pt x="192" y="135"/>
                        <a:pt x="194" y="130"/>
                        <a:pt x="192" y="125"/>
                      </a:cubicBezTo>
                      <a:cubicBezTo>
                        <a:pt x="192" y="123"/>
                        <a:pt x="193" y="122"/>
                        <a:pt x="193" y="120"/>
                      </a:cubicBezTo>
                      <a:cubicBezTo>
                        <a:pt x="193" y="118"/>
                        <a:pt x="194" y="116"/>
                        <a:pt x="193" y="114"/>
                      </a:cubicBezTo>
                      <a:cubicBezTo>
                        <a:pt x="192" y="112"/>
                        <a:pt x="188" y="114"/>
                        <a:pt x="187" y="112"/>
                      </a:cubicBezTo>
                      <a:cubicBezTo>
                        <a:pt x="186" y="110"/>
                        <a:pt x="186" y="106"/>
                        <a:pt x="185" y="103"/>
                      </a:cubicBezTo>
                      <a:cubicBezTo>
                        <a:pt x="183" y="101"/>
                        <a:pt x="180" y="99"/>
                        <a:pt x="178" y="98"/>
                      </a:cubicBezTo>
                      <a:cubicBezTo>
                        <a:pt x="176" y="97"/>
                        <a:pt x="173" y="99"/>
                        <a:pt x="172" y="98"/>
                      </a:cubicBezTo>
                      <a:cubicBezTo>
                        <a:pt x="170" y="98"/>
                        <a:pt x="171" y="95"/>
                        <a:pt x="170" y="95"/>
                      </a:cubicBezTo>
                      <a:cubicBezTo>
                        <a:pt x="168" y="95"/>
                        <a:pt x="167" y="98"/>
                        <a:pt x="165" y="97"/>
                      </a:cubicBezTo>
                      <a:cubicBezTo>
                        <a:pt x="162" y="97"/>
                        <a:pt x="161" y="94"/>
                        <a:pt x="159" y="92"/>
                      </a:cubicBezTo>
                      <a:cubicBezTo>
                        <a:pt x="157" y="91"/>
                        <a:pt x="155" y="90"/>
                        <a:pt x="153" y="88"/>
                      </a:cubicBezTo>
                      <a:cubicBezTo>
                        <a:pt x="152" y="86"/>
                        <a:pt x="150" y="84"/>
                        <a:pt x="149" y="82"/>
                      </a:cubicBezTo>
                      <a:cubicBezTo>
                        <a:pt x="148" y="82"/>
                        <a:pt x="147" y="81"/>
                        <a:pt x="147" y="80"/>
                      </a:cubicBezTo>
                      <a:cubicBezTo>
                        <a:pt x="147" y="78"/>
                        <a:pt x="148" y="77"/>
                        <a:pt x="148" y="75"/>
                      </a:cubicBezTo>
                      <a:cubicBezTo>
                        <a:pt x="145" y="75"/>
                        <a:pt x="142" y="75"/>
                        <a:pt x="140" y="75"/>
                      </a:cubicBezTo>
                      <a:cubicBezTo>
                        <a:pt x="138" y="76"/>
                        <a:pt x="136" y="76"/>
                        <a:pt x="135" y="78"/>
                      </a:cubicBezTo>
                      <a:cubicBezTo>
                        <a:pt x="134" y="80"/>
                        <a:pt x="135" y="81"/>
                        <a:pt x="135" y="83"/>
                      </a:cubicBezTo>
                      <a:cubicBezTo>
                        <a:pt x="135" y="85"/>
                        <a:pt x="136" y="87"/>
                        <a:pt x="134" y="88"/>
                      </a:cubicBezTo>
                      <a:cubicBezTo>
                        <a:pt x="132" y="89"/>
                        <a:pt x="127" y="86"/>
                        <a:pt x="125" y="88"/>
                      </a:cubicBezTo>
                      <a:cubicBezTo>
                        <a:pt x="123" y="91"/>
                        <a:pt x="123" y="96"/>
                        <a:pt x="124" y="99"/>
                      </a:cubicBezTo>
                      <a:cubicBezTo>
                        <a:pt x="124" y="103"/>
                        <a:pt x="127" y="106"/>
                        <a:pt x="127" y="110"/>
                      </a:cubicBezTo>
                      <a:cubicBezTo>
                        <a:pt x="126" y="112"/>
                        <a:pt x="124" y="112"/>
                        <a:pt x="122" y="113"/>
                      </a:cubicBezTo>
                      <a:cubicBezTo>
                        <a:pt x="118" y="114"/>
                        <a:pt x="113" y="115"/>
                        <a:pt x="109" y="114"/>
                      </a:cubicBezTo>
                      <a:cubicBezTo>
                        <a:pt x="105" y="114"/>
                        <a:pt x="100" y="109"/>
                        <a:pt x="96" y="111"/>
                      </a:cubicBezTo>
                      <a:cubicBezTo>
                        <a:pt x="92" y="113"/>
                        <a:pt x="93" y="119"/>
                        <a:pt x="93" y="123"/>
                      </a:cubicBezTo>
                      <a:cubicBezTo>
                        <a:pt x="92" y="128"/>
                        <a:pt x="91" y="133"/>
                        <a:pt x="92" y="138"/>
                      </a:cubicBezTo>
                      <a:cubicBezTo>
                        <a:pt x="92" y="141"/>
                        <a:pt x="95" y="142"/>
                        <a:pt x="95" y="144"/>
                      </a:cubicBezTo>
                      <a:cubicBezTo>
                        <a:pt x="94" y="145"/>
                        <a:pt x="92" y="145"/>
                        <a:pt x="91" y="145"/>
                      </a:cubicBezTo>
                      <a:cubicBezTo>
                        <a:pt x="89" y="144"/>
                        <a:pt x="87" y="142"/>
                        <a:pt x="84" y="142"/>
                      </a:cubicBezTo>
                      <a:cubicBezTo>
                        <a:pt x="81" y="142"/>
                        <a:pt x="79" y="145"/>
                        <a:pt x="76" y="145"/>
                      </a:cubicBezTo>
                      <a:cubicBezTo>
                        <a:pt x="72" y="146"/>
                        <a:pt x="68" y="146"/>
                        <a:pt x="65" y="147"/>
                      </a:cubicBezTo>
                      <a:cubicBezTo>
                        <a:pt x="64" y="147"/>
                        <a:pt x="61" y="148"/>
                        <a:pt x="62" y="149"/>
                      </a:cubicBezTo>
                      <a:cubicBezTo>
                        <a:pt x="64" y="151"/>
                        <a:pt x="67" y="149"/>
                        <a:pt x="68" y="151"/>
                      </a:cubicBezTo>
                      <a:cubicBezTo>
                        <a:pt x="69" y="151"/>
                        <a:pt x="68" y="153"/>
                        <a:pt x="68" y="154"/>
                      </a:cubicBezTo>
                      <a:cubicBezTo>
                        <a:pt x="68" y="157"/>
                        <a:pt x="68" y="161"/>
                        <a:pt x="69" y="164"/>
                      </a:cubicBezTo>
                      <a:cubicBezTo>
                        <a:pt x="71" y="169"/>
                        <a:pt x="75" y="172"/>
                        <a:pt x="76" y="177"/>
                      </a:cubicBezTo>
                      <a:cubicBezTo>
                        <a:pt x="76" y="180"/>
                        <a:pt x="72" y="182"/>
                        <a:pt x="71" y="184"/>
                      </a:cubicBezTo>
                      <a:cubicBezTo>
                        <a:pt x="71" y="186"/>
                        <a:pt x="71" y="189"/>
                        <a:pt x="72" y="191"/>
                      </a:cubicBezTo>
                      <a:close/>
                    </a:path>
                  </a:pathLst>
                </a:custGeom>
                <a:solidFill>
                  <a:srgbClr val="A12007"/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  <a:effectLst>
                  <a:innerShdw blurRad="63500" dist="50800" dir="10800000">
                    <a:prstClr val="black">
                      <a:alpha val="50000"/>
                    </a:prstClr>
                  </a:innerShdw>
                </a:effectLst>
              </p:spPr>
              <p:txBody>
                <a:bodyPr/>
                <a:lstStyle/>
                <a:p>
                  <a:endParaRPr lang="en-US" altLang="en-US" sz="2400">
                    <a:solidFill>
                      <a:prstClr val="black"/>
                    </a:solidFill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191" name="Group 1190"/>
              <p:cNvGrpSpPr/>
              <p:nvPr/>
            </p:nvGrpSpPr>
            <p:grpSpPr>
              <a:xfrm>
                <a:off x="2579688" y="4048125"/>
                <a:ext cx="1827212" cy="1819275"/>
                <a:chOff x="2579688" y="4048125"/>
                <a:chExt cx="1827212" cy="1819275"/>
              </a:xfrm>
            </p:grpSpPr>
            <p:sp>
              <p:nvSpPr>
                <p:cNvPr id="1192" name="Freeform 2526"/>
                <p:cNvSpPr>
                  <a:spLocks noChangeAspect="1"/>
                </p:cNvSpPr>
                <p:nvPr/>
              </p:nvSpPr>
              <p:spPr bwMode="auto">
                <a:xfrm>
                  <a:off x="2759075" y="4048125"/>
                  <a:ext cx="942975" cy="1101725"/>
                </a:xfrm>
                <a:custGeom>
                  <a:avLst/>
                  <a:gdLst>
                    <a:gd name="T0" fmla="*/ 344 w 495"/>
                    <a:gd name="T1" fmla="*/ 671 h 578"/>
                    <a:gd name="T2" fmla="*/ 317 w 495"/>
                    <a:gd name="T3" fmla="*/ 652 h 578"/>
                    <a:gd name="T4" fmla="*/ 269 w 495"/>
                    <a:gd name="T5" fmla="*/ 628 h 578"/>
                    <a:gd name="T6" fmla="*/ 320 w 495"/>
                    <a:gd name="T7" fmla="*/ 561 h 578"/>
                    <a:gd name="T8" fmla="*/ 311 w 495"/>
                    <a:gd name="T9" fmla="*/ 525 h 578"/>
                    <a:gd name="T10" fmla="*/ 280 w 495"/>
                    <a:gd name="T11" fmla="*/ 479 h 578"/>
                    <a:gd name="T12" fmla="*/ 248 w 495"/>
                    <a:gd name="T13" fmla="*/ 439 h 578"/>
                    <a:gd name="T14" fmla="*/ 244 w 495"/>
                    <a:gd name="T15" fmla="*/ 377 h 578"/>
                    <a:gd name="T16" fmla="*/ 212 w 495"/>
                    <a:gd name="T17" fmla="*/ 348 h 578"/>
                    <a:gd name="T18" fmla="*/ 175 w 495"/>
                    <a:gd name="T19" fmla="*/ 319 h 578"/>
                    <a:gd name="T20" fmla="*/ 130 w 495"/>
                    <a:gd name="T21" fmla="*/ 275 h 578"/>
                    <a:gd name="T22" fmla="*/ 82 w 495"/>
                    <a:gd name="T23" fmla="*/ 282 h 578"/>
                    <a:gd name="T24" fmla="*/ 50 w 495"/>
                    <a:gd name="T25" fmla="*/ 257 h 578"/>
                    <a:gd name="T26" fmla="*/ 4 w 495"/>
                    <a:gd name="T27" fmla="*/ 239 h 578"/>
                    <a:gd name="T28" fmla="*/ 18 w 495"/>
                    <a:gd name="T29" fmla="*/ 189 h 578"/>
                    <a:gd name="T30" fmla="*/ 61 w 495"/>
                    <a:gd name="T31" fmla="*/ 166 h 578"/>
                    <a:gd name="T32" fmla="*/ 62 w 495"/>
                    <a:gd name="T33" fmla="*/ 78 h 578"/>
                    <a:gd name="T34" fmla="*/ 85 w 495"/>
                    <a:gd name="T35" fmla="*/ 60 h 578"/>
                    <a:gd name="T36" fmla="*/ 106 w 495"/>
                    <a:gd name="T37" fmla="*/ 68 h 578"/>
                    <a:gd name="T38" fmla="*/ 145 w 495"/>
                    <a:gd name="T39" fmla="*/ 67 h 578"/>
                    <a:gd name="T40" fmla="*/ 160 w 495"/>
                    <a:gd name="T41" fmla="*/ 48 h 578"/>
                    <a:gd name="T42" fmla="*/ 148 w 495"/>
                    <a:gd name="T43" fmla="*/ 25 h 578"/>
                    <a:gd name="T44" fmla="*/ 172 w 495"/>
                    <a:gd name="T45" fmla="*/ 22 h 578"/>
                    <a:gd name="T46" fmla="*/ 209 w 495"/>
                    <a:gd name="T47" fmla="*/ 1 h 578"/>
                    <a:gd name="T48" fmla="*/ 221 w 495"/>
                    <a:gd name="T49" fmla="*/ 23 h 578"/>
                    <a:gd name="T50" fmla="*/ 224 w 495"/>
                    <a:gd name="T51" fmla="*/ 62 h 578"/>
                    <a:gd name="T52" fmla="*/ 242 w 495"/>
                    <a:gd name="T53" fmla="*/ 65 h 578"/>
                    <a:gd name="T54" fmla="*/ 270 w 495"/>
                    <a:gd name="T55" fmla="*/ 58 h 578"/>
                    <a:gd name="T56" fmla="*/ 288 w 495"/>
                    <a:gd name="T57" fmla="*/ 46 h 578"/>
                    <a:gd name="T58" fmla="*/ 313 w 495"/>
                    <a:gd name="T59" fmla="*/ 54 h 578"/>
                    <a:gd name="T60" fmla="*/ 342 w 495"/>
                    <a:gd name="T61" fmla="*/ 18 h 578"/>
                    <a:gd name="T62" fmla="*/ 361 w 495"/>
                    <a:gd name="T63" fmla="*/ 61 h 578"/>
                    <a:gd name="T64" fmla="*/ 353 w 495"/>
                    <a:gd name="T65" fmla="*/ 84 h 578"/>
                    <a:gd name="T66" fmla="*/ 310 w 495"/>
                    <a:gd name="T67" fmla="*/ 121 h 578"/>
                    <a:gd name="T68" fmla="*/ 332 w 495"/>
                    <a:gd name="T69" fmla="*/ 131 h 578"/>
                    <a:gd name="T70" fmla="*/ 354 w 495"/>
                    <a:gd name="T71" fmla="*/ 98 h 578"/>
                    <a:gd name="T72" fmla="*/ 383 w 495"/>
                    <a:gd name="T73" fmla="*/ 108 h 578"/>
                    <a:gd name="T74" fmla="*/ 372 w 495"/>
                    <a:gd name="T75" fmla="*/ 122 h 578"/>
                    <a:gd name="T76" fmla="*/ 377 w 495"/>
                    <a:gd name="T77" fmla="*/ 122 h 578"/>
                    <a:gd name="T78" fmla="*/ 416 w 495"/>
                    <a:gd name="T79" fmla="*/ 108 h 578"/>
                    <a:gd name="T80" fmla="*/ 448 w 495"/>
                    <a:gd name="T81" fmla="*/ 128 h 578"/>
                    <a:gd name="T82" fmla="*/ 492 w 495"/>
                    <a:gd name="T83" fmla="*/ 137 h 578"/>
                    <a:gd name="T84" fmla="*/ 554 w 495"/>
                    <a:gd name="T85" fmla="*/ 172 h 578"/>
                    <a:gd name="T86" fmla="*/ 593 w 495"/>
                    <a:gd name="T87" fmla="*/ 213 h 578"/>
                    <a:gd name="T88" fmla="*/ 553 w 495"/>
                    <a:gd name="T89" fmla="*/ 297 h 578"/>
                    <a:gd name="T90" fmla="*/ 534 w 495"/>
                    <a:gd name="T91" fmla="*/ 349 h 578"/>
                    <a:gd name="T92" fmla="*/ 522 w 495"/>
                    <a:gd name="T93" fmla="*/ 438 h 578"/>
                    <a:gd name="T94" fmla="*/ 491 w 495"/>
                    <a:gd name="T95" fmla="*/ 495 h 578"/>
                    <a:gd name="T96" fmla="*/ 454 w 495"/>
                    <a:gd name="T97" fmla="*/ 497 h 578"/>
                    <a:gd name="T98" fmla="*/ 397 w 495"/>
                    <a:gd name="T99" fmla="*/ 546 h 578"/>
                    <a:gd name="T100" fmla="*/ 397 w 495"/>
                    <a:gd name="T101" fmla="*/ 599 h 578"/>
                    <a:gd name="T102" fmla="*/ 358 w 495"/>
                    <a:gd name="T103" fmla="*/ 657 h 578"/>
                    <a:gd name="T104" fmla="*/ 361 w 495"/>
                    <a:gd name="T105" fmla="*/ 624 h 578"/>
                    <a:gd name="T106" fmla="*/ 347 w 495"/>
                    <a:gd name="T107" fmla="*/ 675 h 57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95"/>
                    <a:gd name="T163" fmla="*/ 0 h 578"/>
                    <a:gd name="T164" fmla="*/ 495 w 495"/>
                    <a:gd name="T165" fmla="*/ 578 h 57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95" h="578">
                      <a:moveTo>
                        <a:pt x="281" y="578"/>
                      </a:moveTo>
                      <a:cubicBezTo>
                        <a:pt x="280" y="577"/>
                        <a:pt x="278" y="576"/>
                        <a:pt x="277" y="575"/>
                      </a:cubicBezTo>
                      <a:cubicBezTo>
                        <a:pt x="277" y="573"/>
                        <a:pt x="278" y="571"/>
                        <a:pt x="279" y="570"/>
                      </a:cubicBezTo>
                      <a:cubicBezTo>
                        <a:pt x="280" y="567"/>
                        <a:pt x="280" y="565"/>
                        <a:pt x="282" y="563"/>
                      </a:cubicBezTo>
                      <a:cubicBezTo>
                        <a:pt x="283" y="562"/>
                        <a:pt x="285" y="563"/>
                        <a:pt x="285" y="563"/>
                      </a:cubicBezTo>
                      <a:cubicBezTo>
                        <a:pt x="286" y="562"/>
                        <a:pt x="286" y="560"/>
                        <a:pt x="287" y="559"/>
                      </a:cubicBezTo>
                      <a:cubicBezTo>
                        <a:pt x="287" y="556"/>
                        <a:pt x="289" y="553"/>
                        <a:pt x="287" y="552"/>
                      </a:cubicBezTo>
                      <a:cubicBezTo>
                        <a:pt x="285" y="551"/>
                        <a:pt x="286" y="556"/>
                        <a:pt x="285" y="558"/>
                      </a:cubicBezTo>
                      <a:cubicBezTo>
                        <a:pt x="283" y="559"/>
                        <a:pt x="281" y="559"/>
                        <a:pt x="279" y="559"/>
                      </a:cubicBezTo>
                      <a:cubicBezTo>
                        <a:pt x="278" y="559"/>
                        <a:pt x="277" y="558"/>
                        <a:pt x="276" y="557"/>
                      </a:cubicBezTo>
                      <a:cubicBezTo>
                        <a:pt x="275" y="556"/>
                        <a:pt x="275" y="554"/>
                        <a:pt x="274" y="553"/>
                      </a:cubicBezTo>
                      <a:cubicBezTo>
                        <a:pt x="271" y="549"/>
                        <a:pt x="268" y="545"/>
                        <a:pt x="264" y="543"/>
                      </a:cubicBezTo>
                      <a:cubicBezTo>
                        <a:pt x="260" y="541"/>
                        <a:pt x="256" y="541"/>
                        <a:pt x="253" y="539"/>
                      </a:cubicBezTo>
                      <a:cubicBezTo>
                        <a:pt x="251" y="537"/>
                        <a:pt x="250" y="534"/>
                        <a:pt x="247" y="532"/>
                      </a:cubicBezTo>
                      <a:cubicBezTo>
                        <a:pt x="247" y="532"/>
                        <a:pt x="247" y="533"/>
                        <a:pt x="246" y="534"/>
                      </a:cubicBezTo>
                      <a:cubicBezTo>
                        <a:pt x="245" y="534"/>
                        <a:pt x="244" y="536"/>
                        <a:pt x="243" y="536"/>
                      </a:cubicBezTo>
                      <a:cubicBezTo>
                        <a:pt x="239" y="531"/>
                        <a:pt x="239" y="523"/>
                        <a:pt x="234" y="520"/>
                      </a:cubicBezTo>
                      <a:cubicBezTo>
                        <a:pt x="232" y="518"/>
                        <a:pt x="227" y="522"/>
                        <a:pt x="224" y="523"/>
                      </a:cubicBezTo>
                      <a:cubicBezTo>
                        <a:pt x="228" y="518"/>
                        <a:pt x="232" y="514"/>
                        <a:pt x="235" y="509"/>
                      </a:cubicBezTo>
                      <a:cubicBezTo>
                        <a:pt x="238" y="504"/>
                        <a:pt x="239" y="498"/>
                        <a:pt x="242" y="494"/>
                      </a:cubicBezTo>
                      <a:cubicBezTo>
                        <a:pt x="244" y="491"/>
                        <a:pt x="248" y="491"/>
                        <a:pt x="250" y="489"/>
                      </a:cubicBezTo>
                      <a:cubicBezTo>
                        <a:pt x="252" y="487"/>
                        <a:pt x="253" y="484"/>
                        <a:pt x="255" y="482"/>
                      </a:cubicBezTo>
                      <a:cubicBezTo>
                        <a:pt x="259" y="479"/>
                        <a:pt x="265" y="479"/>
                        <a:pt x="267" y="476"/>
                      </a:cubicBezTo>
                      <a:cubicBezTo>
                        <a:pt x="269" y="473"/>
                        <a:pt x="267" y="470"/>
                        <a:pt x="267" y="467"/>
                      </a:cubicBezTo>
                      <a:cubicBezTo>
                        <a:pt x="267" y="464"/>
                        <a:pt x="269" y="462"/>
                        <a:pt x="268" y="460"/>
                      </a:cubicBezTo>
                      <a:cubicBezTo>
                        <a:pt x="268" y="458"/>
                        <a:pt x="265" y="455"/>
                        <a:pt x="264" y="453"/>
                      </a:cubicBezTo>
                      <a:cubicBezTo>
                        <a:pt x="263" y="452"/>
                        <a:pt x="262" y="451"/>
                        <a:pt x="261" y="451"/>
                      </a:cubicBezTo>
                      <a:cubicBezTo>
                        <a:pt x="259" y="451"/>
                        <a:pt x="257" y="451"/>
                        <a:pt x="256" y="451"/>
                      </a:cubicBezTo>
                      <a:cubicBezTo>
                        <a:pt x="256" y="449"/>
                        <a:pt x="256" y="447"/>
                        <a:pt x="256" y="445"/>
                      </a:cubicBezTo>
                      <a:cubicBezTo>
                        <a:pt x="257" y="443"/>
                        <a:pt x="258" y="440"/>
                        <a:pt x="259" y="437"/>
                      </a:cubicBezTo>
                      <a:cubicBezTo>
                        <a:pt x="259" y="434"/>
                        <a:pt x="261" y="430"/>
                        <a:pt x="261" y="426"/>
                      </a:cubicBezTo>
                      <a:cubicBezTo>
                        <a:pt x="260" y="424"/>
                        <a:pt x="257" y="423"/>
                        <a:pt x="255" y="423"/>
                      </a:cubicBezTo>
                      <a:cubicBezTo>
                        <a:pt x="251" y="422"/>
                        <a:pt x="247" y="427"/>
                        <a:pt x="244" y="425"/>
                      </a:cubicBezTo>
                      <a:cubicBezTo>
                        <a:pt x="241" y="424"/>
                        <a:pt x="239" y="420"/>
                        <a:pt x="239" y="417"/>
                      </a:cubicBezTo>
                      <a:cubicBezTo>
                        <a:pt x="238" y="413"/>
                        <a:pt x="242" y="408"/>
                        <a:pt x="241" y="403"/>
                      </a:cubicBezTo>
                      <a:cubicBezTo>
                        <a:pt x="240" y="401"/>
                        <a:pt x="236" y="400"/>
                        <a:pt x="233" y="399"/>
                      </a:cubicBezTo>
                      <a:cubicBezTo>
                        <a:pt x="229" y="398"/>
                        <a:pt x="225" y="399"/>
                        <a:pt x="222" y="398"/>
                      </a:cubicBezTo>
                      <a:cubicBezTo>
                        <a:pt x="219" y="398"/>
                        <a:pt x="216" y="399"/>
                        <a:pt x="213" y="398"/>
                      </a:cubicBezTo>
                      <a:cubicBezTo>
                        <a:pt x="212" y="398"/>
                        <a:pt x="213" y="396"/>
                        <a:pt x="213" y="395"/>
                      </a:cubicBezTo>
                      <a:cubicBezTo>
                        <a:pt x="213" y="390"/>
                        <a:pt x="214" y="386"/>
                        <a:pt x="213" y="381"/>
                      </a:cubicBezTo>
                      <a:cubicBezTo>
                        <a:pt x="212" y="378"/>
                        <a:pt x="208" y="378"/>
                        <a:pt x="207" y="375"/>
                      </a:cubicBezTo>
                      <a:cubicBezTo>
                        <a:pt x="206" y="372"/>
                        <a:pt x="207" y="369"/>
                        <a:pt x="207" y="366"/>
                      </a:cubicBezTo>
                      <a:cubicBezTo>
                        <a:pt x="208" y="362"/>
                        <a:pt x="210" y="357"/>
                        <a:pt x="211" y="353"/>
                      </a:cubicBezTo>
                      <a:cubicBezTo>
                        <a:pt x="212" y="348"/>
                        <a:pt x="212" y="344"/>
                        <a:pt x="212" y="339"/>
                      </a:cubicBezTo>
                      <a:cubicBezTo>
                        <a:pt x="211" y="335"/>
                        <a:pt x="211" y="331"/>
                        <a:pt x="208" y="328"/>
                      </a:cubicBezTo>
                      <a:cubicBezTo>
                        <a:pt x="207" y="326"/>
                        <a:pt x="202" y="327"/>
                        <a:pt x="201" y="325"/>
                      </a:cubicBezTo>
                      <a:cubicBezTo>
                        <a:pt x="200" y="322"/>
                        <a:pt x="203" y="320"/>
                        <a:pt x="203" y="317"/>
                      </a:cubicBezTo>
                      <a:cubicBezTo>
                        <a:pt x="204" y="316"/>
                        <a:pt x="203" y="315"/>
                        <a:pt x="203" y="314"/>
                      </a:cubicBezTo>
                      <a:cubicBezTo>
                        <a:pt x="203" y="313"/>
                        <a:pt x="202" y="314"/>
                        <a:pt x="202" y="314"/>
                      </a:cubicBezTo>
                      <a:cubicBezTo>
                        <a:pt x="194" y="314"/>
                        <a:pt x="186" y="314"/>
                        <a:pt x="179" y="314"/>
                      </a:cubicBezTo>
                      <a:cubicBezTo>
                        <a:pt x="178" y="314"/>
                        <a:pt x="179" y="313"/>
                        <a:pt x="179" y="312"/>
                      </a:cubicBezTo>
                      <a:cubicBezTo>
                        <a:pt x="177" y="307"/>
                        <a:pt x="174" y="303"/>
                        <a:pt x="174" y="298"/>
                      </a:cubicBezTo>
                      <a:cubicBezTo>
                        <a:pt x="174" y="296"/>
                        <a:pt x="177" y="297"/>
                        <a:pt x="177" y="296"/>
                      </a:cubicBezTo>
                      <a:cubicBezTo>
                        <a:pt x="178" y="294"/>
                        <a:pt x="178" y="292"/>
                        <a:pt x="177" y="290"/>
                      </a:cubicBezTo>
                      <a:cubicBezTo>
                        <a:pt x="177" y="288"/>
                        <a:pt x="175" y="286"/>
                        <a:pt x="174" y="284"/>
                      </a:cubicBezTo>
                      <a:cubicBezTo>
                        <a:pt x="174" y="281"/>
                        <a:pt x="176" y="277"/>
                        <a:pt x="174" y="275"/>
                      </a:cubicBezTo>
                      <a:cubicBezTo>
                        <a:pt x="173" y="274"/>
                        <a:pt x="169" y="273"/>
                        <a:pt x="166" y="273"/>
                      </a:cubicBezTo>
                      <a:cubicBezTo>
                        <a:pt x="162" y="272"/>
                        <a:pt x="159" y="273"/>
                        <a:pt x="155" y="272"/>
                      </a:cubicBezTo>
                      <a:cubicBezTo>
                        <a:pt x="153" y="271"/>
                        <a:pt x="153" y="267"/>
                        <a:pt x="151" y="266"/>
                      </a:cubicBezTo>
                      <a:cubicBezTo>
                        <a:pt x="149" y="266"/>
                        <a:pt x="148" y="267"/>
                        <a:pt x="146" y="266"/>
                      </a:cubicBezTo>
                      <a:cubicBezTo>
                        <a:pt x="144" y="265"/>
                        <a:pt x="144" y="261"/>
                        <a:pt x="142" y="260"/>
                      </a:cubicBezTo>
                      <a:cubicBezTo>
                        <a:pt x="139" y="259"/>
                        <a:pt x="137" y="260"/>
                        <a:pt x="134" y="260"/>
                      </a:cubicBezTo>
                      <a:cubicBezTo>
                        <a:pt x="131" y="259"/>
                        <a:pt x="126" y="260"/>
                        <a:pt x="123" y="258"/>
                      </a:cubicBezTo>
                      <a:cubicBezTo>
                        <a:pt x="120" y="254"/>
                        <a:pt x="116" y="249"/>
                        <a:pt x="113" y="245"/>
                      </a:cubicBezTo>
                      <a:cubicBezTo>
                        <a:pt x="112" y="243"/>
                        <a:pt x="112" y="241"/>
                        <a:pt x="111" y="239"/>
                      </a:cubicBezTo>
                      <a:cubicBezTo>
                        <a:pt x="110" y="236"/>
                        <a:pt x="111" y="233"/>
                        <a:pt x="108" y="229"/>
                      </a:cubicBezTo>
                      <a:cubicBezTo>
                        <a:pt x="108" y="226"/>
                        <a:pt x="112" y="220"/>
                        <a:pt x="109" y="218"/>
                      </a:cubicBezTo>
                      <a:cubicBezTo>
                        <a:pt x="105" y="219"/>
                        <a:pt x="100" y="217"/>
                        <a:pt x="95" y="219"/>
                      </a:cubicBezTo>
                      <a:cubicBezTo>
                        <a:pt x="92" y="220"/>
                        <a:pt x="91" y="224"/>
                        <a:pt x="88" y="225"/>
                      </a:cubicBezTo>
                      <a:cubicBezTo>
                        <a:pt x="86" y="226"/>
                        <a:pt x="83" y="226"/>
                        <a:pt x="82" y="227"/>
                      </a:cubicBezTo>
                      <a:cubicBezTo>
                        <a:pt x="79" y="228"/>
                        <a:pt x="78" y="231"/>
                        <a:pt x="76" y="232"/>
                      </a:cubicBezTo>
                      <a:cubicBezTo>
                        <a:pt x="73" y="234"/>
                        <a:pt x="71" y="235"/>
                        <a:pt x="68" y="235"/>
                      </a:cubicBezTo>
                      <a:cubicBezTo>
                        <a:pt x="66" y="236"/>
                        <a:pt x="64" y="235"/>
                        <a:pt x="63" y="235"/>
                      </a:cubicBezTo>
                      <a:cubicBezTo>
                        <a:pt x="61" y="235"/>
                        <a:pt x="59" y="234"/>
                        <a:pt x="58" y="234"/>
                      </a:cubicBezTo>
                      <a:cubicBezTo>
                        <a:pt x="57" y="234"/>
                        <a:pt x="55" y="235"/>
                        <a:pt x="54" y="235"/>
                      </a:cubicBezTo>
                      <a:cubicBezTo>
                        <a:pt x="51" y="235"/>
                        <a:pt x="47" y="238"/>
                        <a:pt x="46" y="235"/>
                      </a:cubicBezTo>
                      <a:cubicBezTo>
                        <a:pt x="43" y="229"/>
                        <a:pt x="45" y="221"/>
                        <a:pt x="44" y="214"/>
                      </a:cubicBezTo>
                      <a:cubicBezTo>
                        <a:pt x="44" y="214"/>
                        <a:pt x="43" y="214"/>
                        <a:pt x="42" y="214"/>
                      </a:cubicBezTo>
                      <a:cubicBezTo>
                        <a:pt x="39" y="217"/>
                        <a:pt x="38" y="221"/>
                        <a:pt x="34" y="223"/>
                      </a:cubicBezTo>
                      <a:cubicBezTo>
                        <a:pt x="32" y="224"/>
                        <a:pt x="28" y="224"/>
                        <a:pt x="25" y="223"/>
                      </a:cubicBezTo>
                      <a:cubicBezTo>
                        <a:pt x="23" y="221"/>
                        <a:pt x="24" y="217"/>
                        <a:pt x="22" y="215"/>
                      </a:cubicBezTo>
                      <a:cubicBezTo>
                        <a:pt x="20" y="213"/>
                        <a:pt x="15" y="215"/>
                        <a:pt x="14" y="213"/>
                      </a:cubicBezTo>
                      <a:cubicBezTo>
                        <a:pt x="12" y="211"/>
                        <a:pt x="16" y="208"/>
                        <a:pt x="15" y="206"/>
                      </a:cubicBezTo>
                      <a:cubicBezTo>
                        <a:pt x="12" y="203"/>
                        <a:pt x="5" y="203"/>
                        <a:pt x="3" y="199"/>
                      </a:cubicBezTo>
                      <a:cubicBezTo>
                        <a:pt x="1" y="197"/>
                        <a:pt x="2" y="193"/>
                        <a:pt x="2" y="190"/>
                      </a:cubicBezTo>
                      <a:cubicBezTo>
                        <a:pt x="2" y="188"/>
                        <a:pt x="2" y="185"/>
                        <a:pt x="2" y="182"/>
                      </a:cubicBezTo>
                      <a:cubicBezTo>
                        <a:pt x="2" y="180"/>
                        <a:pt x="0" y="177"/>
                        <a:pt x="2" y="175"/>
                      </a:cubicBezTo>
                      <a:cubicBezTo>
                        <a:pt x="4" y="172"/>
                        <a:pt x="10" y="172"/>
                        <a:pt x="12" y="168"/>
                      </a:cubicBezTo>
                      <a:cubicBezTo>
                        <a:pt x="13" y="167"/>
                        <a:pt x="9" y="166"/>
                        <a:pt x="10" y="164"/>
                      </a:cubicBezTo>
                      <a:cubicBezTo>
                        <a:pt x="10" y="161"/>
                        <a:pt x="14" y="160"/>
                        <a:pt x="15" y="157"/>
                      </a:cubicBezTo>
                      <a:cubicBezTo>
                        <a:pt x="16" y="154"/>
                        <a:pt x="14" y="152"/>
                        <a:pt x="15" y="150"/>
                      </a:cubicBezTo>
                      <a:cubicBezTo>
                        <a:pt x="17" y="146"/>
                        <a:pt x="21" y="144"/>
                        <a:pt x="24" y="142"/>
                      </a:cubicBezTo>
                      <a:cubicBezTo>
                        <a:pt x="26" y="142"/>
                        <a:pt x="28" y="143"/>
                        <a:pt x="29" y="142"/>
                      </a:cubicBezTo>
                      <a:cubicBezTo>
                        <a:pt x="33" y="142"/>
                        <a:pt x="36" y="140"/>
                        <a:pt x="39" y="139"/>
                      </a:cubicBezTo>
                      <a:cubicBezTo>
                        <a:pt x="41" y="139"/>
                        <a:pt x="44" y="137"/>
                        <a:pt x="46" y="137"/>
                      </a:cubicBezTo>
                      <a:cubicBezTo>
                        <a:pt x="48" y="137"/>
                        <a:pt x="49" y="138"/>
                        <a:pt x="51" y="138"/>
                      </a:cubicBezTo>
                      <a:cubicBezTo>
                        <a:pt x="53" y="125"/>
                        <a:pt x="55" y="110"/>
                        <a:pt x="57" y="97"/>
                      </a:cubicBezTo>
                      <a:cubicBezTo>
                        <a:pt x="58" y="94"/>
                        <a:pt x="58" y="92"/>
                        <a:pt x="59" y="90"/>
                      </a:cubicBezTo>
                      <a:cubicBezTo>
                        <a:pt x="57" y="88"/>
                        <a:pt x="55" y="87"/>
                        <a:pt x="54" y="85"/>
                      </a:cubicBezTo>
                      <a:cubicBezTo>
                        <a:pt x="52" y="84"/>
                        <a:pt x="50" y="83"/>
                        <a:pt x="49" y="82"/>
                      </a:cubicBezTo>
                      <a:cubicBezTo>
                        <a:pt x="49" y="77"/>
                        <a:pt x="49" y="72"/>
                        <a:pt x="49" y="67"/>
                      </a:cubicBezTo>
                      <a:cubicBezTo>
                        <a:pt x="50" y="66"/>
                        <a:pt x="51" y="66"/>
                        <a:pt x="52" y="65"/>
                      </a:cubicBezTo>
                      <a:cubicBezTo>
                        <a:pt x="55" y="65"/>
                        <a:pt x="57" y="66"/>
                        <a:pt x="59" y="65"/>
                      </a:cubicBezTo>
                      <a:cubicBezTo>
                        <a:pt x="60" y="65"/>
                        <a:pt x="59" y="64"/>
                        <a:pt x="59" y="63"/>
                      </a:cubicBezTo>
                      <a:cubicBezTo>
                        <a:pt x="58" y="61"/>
                        <a:pt x="58" y="60"/>
                        <a:pt x="57" y="59"/>
                      </a:cubicBezTo>
                      <a:cubicBezTo>
                        <a:pt x="56" y="58"/>
                        <a:pt x="55" y="59"/>
                        <a:pt x="54" y="59"/>
                      </a:cubicBezTo>
                      <a:cubicBezTo>
                        <a:pt x="53" y="56"/>
                        <a:pt x="53" y="54"/>
                        <a:pt x="53" y="51"/>
                      </a:cubicBezTo>
                      <a:cubicBezTo>
                        <a:pt x="59" y="51"/>
                        <a:pt x="65" y="50"/>
                        <a:pt x="71" y="50"/>
                      </a:cubicBezTo>
                      <a:cubicBezTo>
                        <a:pt x="71" y="49"/>
                        <a:pt x="71" y="48"/>
                        <a:pt x="72" y="48"/>
                      </a:cubicBezTo>
                      <a:cubicBezTo>
                        <a:pt x="73" y="48"/>
                        <a:pt x="74" y="49"/>
                        <a:pt x="76" y="50"/>
                      </a:cubicBezTo>
                      <a:cubicBezTo>
                        <a:pt x="77" y="48"/>
                        <a:pt x="77" y="45"/>
                        <a:pt x="79" y="45"/>
                      </a:cubicBezTo>
                      <a:cubicBezTo>
                        <a:pt x="80" y="44"/>
                        <a:pt x="80" y="47"/>
                        <a:pt x="81" y="48"/>
                      </a:cubicBezTo>
                      <a:cubicBezTo>
                        <a:pt x="83" y="52"/>
                        <a:pt x="84" y="56"/>
                        <a:pt x="86" y="60"/>
                      </a:cubicBezTo>
                      <a:cubicBezTo>
                        <a:pt x="87" y="59"/>
                        <a:pt x="87" y="58"/>
                        <a:pt x="88" y="57"/>
                      </a:cubicBezTo>
                      <a:cubicBezTo>
                        <a:pt x="91" y="60"/>
                        <a:pt x="93" y="64"/>
                        <a:pt x="96" y="65"/>
                      </a:cubicBezTo>
                      <a:cubicBezTo>
                        <a:pt x="98" y="67"/>
                        <a:pt x="101" y="66"/>
                        <a:pt x="104" y="65"/>
                      </a:cubicBezTo>
                      <a:cubicBezTo>
                        <a:pt x="107" y="63"/>
                        <a:pt x="110" y="60"/>
                        <a:pt x="113" y="58"/>
                      </a:cubicBezTo>
                      <a:cubicBezTo>
                        <a:pt x="114" y="57"/>
                        <a:pt x="115" y="57"/>
                        <a:pt x="116" y="56"/>
                      </a:cubicBezTo>
                      <a:cubicBezTo>
                        <a:pt x="117" y="56"/>
                        <a:pt x="118" y="54"/>
                        <a:pt x="119" y="54"/>
                      </a:cubicBezTo>
                      <a:cubicBezTo>
                        <a:pt x="120" y="54"/>
                        <a:pt x="120" y="56"/>
                        <a:pt x="121" y="56"/>
                      </a:cubicBezTo>
                      <a:cubicBezTo>
                        <a:pt x="122" y="56"/>
                        <a:pt x="122" y="55"/>
                        <a:pt x="122" y="54"/>
                      </a:cubicBezTo>
                      <a:cubicBezTo>
                        <a:pt x="123" y="52"/>
                        <a:pt x="121" y="50"/>
                        <a:pt x="122" y="48"/>
                      </a:cubicBezTo>
                      <a:cubicBezTo>
                        <a:pt x="123" y="47"/>
                        <a:pt x="126" y="48"/>
                        <a:pt x="128" y="47"/>
                      </a:cubicBezTo>
                      <a:cubicBezTo>
                        <a:pt x="128" y="46"/>
                        <a:pt x="127" y="45"/>
                        <a:pt x="128" y="45"/>
                      </a:cubicBezTo>
                      <a:cubicBezTo>
                        <a:pt x="129" y="43"/>
                        <a:pt x="132" y="43"/>
                        <a:pt x="133" y="42"/>
                      </a:cubicBezTo>
                      <a:cubicBezTo>
                        <a:pt x="134" y="41"/>
                        <a:pt x="134" y="40"/>
                        <a:pt x="133" y="40"/>
                      </a:cubicBezTo>
                      <a:cubicBezTo>
                        <a:pt x="130" y="39"/>
                        <a:pt x="127" y="40"/>
                        <a:pt x="124" y="40"/>
                      </a:cubicBezTo>
                      <a:cubicBezTo>
                        <a:pt x="123" y="40"/>
                        <a:pt x="122" y="39"/>
                        <a:pt x="122" y="38"/>
                      </a:cubicBezTo>
                      <a:cubicBezTo>
                        <a:pt x="121" y="37"/>
                        <a:pt x="122" y="35"/>
                        <a:pt x="122" y="34"/>
                      </a:cubicBezTo>
                      <a:cubicBezTo>
                        <a:pt x="121" y="34"/>
                        <a:pt x="120" y="33"/>
                        <a:pt x="120" y="32"/>
                      </a:cubicBezTo>
                      <a:cubicBezTo>
                        <a:pt x="121" y="30"/>
                        <a:pt x="123" y="29"/>
                        <a:pt x="123" y="27"/>
                      </a:cubicBezTo>
                      <a:cubicBezTo>
                        <a:pt x="124" y="25"/>
                        <a:pt x="124" y="23"/>
                        <a:pt x="123" y="21"/>
                      </a:cubicBezTo>
                      <a:cubicBezTo>
                        <a:pt x="122" y="19"/>
                        <a:pt x="119" y="20"/>
                        <a:pt x="118" y="18"/>
                      </a:cubicBezTo>
                      <a:cubicBezTo>
                        <a:pt x="118" y="17"/>
                        <a:pt x="120" y="17"/>
                        <a:pt x="122" y="17"/>
                      </a:cubicBezTo>
                      <a:cubicBezTo>
                        <a:pt x="125" y="17"/>
                        <a:pt x="127" y="20"/>
                        <a:pt x="130" y="20"/>
                      </a:cubicBezTo>
                      <a:cubicBezTo>
                        <a:pt x="132" y="21"/>
                        <a:pt x="133" y="20"/>
                        <a:pt x="134" y="20"/>
                      </a:cubicBezTo>
                      <a:cubicBezTo>
                        <a:pt x="137" y="21"/>
                        <a:pt x="139" y="22"/>
                        <a:pt x="141" y="22"/>
                      </a:cubicBezTo>
                      <a:cubicBezTo>
                        <a:pt x="142" y="21"/>
                        <a:pt x="141" y="19"/>
                        <a:pt x="143" y="18"/>
                      </a:cubicBezTo>
                      <a:cubicBezTo>
                        <a:pt x="147" y="17"/>
                        <a:pt x="152" y="18"/>
                        <a:pt x="156" y="17"/>
                      </a:cubicBezTo>
                      <a:cubicBezTo>
                        <a:pt x="158" y="16"/>
                        <a:pt x="158" y="14"/>
                        <a:pt x="160" y="13"/>
                      </a:cubicBezTo>
                      <a:cubicBezTo>
                        <a:pt x="162" y="12"/>
                        <a:pt x="164" y="13"/>
                        <a:pt x="165" y="12"/>
                      </a:cubicBezTo>
                      <a:cubicBezTo>
                        <a:pt x="166" y="11"/>
                        <a:pt x="167" y="9"/>
                        <a:pt x="167" y="7"/>
                      </a:cubicBezTo>
                      <a:cubicBezTo>
                        <a:pt x="168" y="5"/>
                        <a:pt x="167" y="2"/>
                        <a:pt x="167" y="1"/>
                      </a:cubicBezTo>
                      <a:cubicBezTo>
                        <a:pt x="170" y="1"/>
                        <a:pt x="172" y="0"/>
                        <a:pt x="174" y="1"/>
                      </a:cubicBezTo>
                      <a:cubicBezTo>
                        <a:pt x="176" y="1"/>
                        <a:pt x="175" y="4"/>
                        <a:pt x="175" y="5"/>
                      </a:cubicBezTo>
                      <a:cubicBezTo>
                        <a:pt x="175" y="6"/>
                        <a:pt x="173" y="7"/>
                        <a:pt x="173" y="8"/>
                      </a:cubicBezTo>
                      <a:cubicBezTo>
                        <a:pt x="173" y="9"/>
                        <a:pt x="173" y="11"/>
                        <a:pt x="174" y="11"/>
                      </a:cubicBezTo>
                      <a:cubicBezTo>
                        <a:pt x="176" y="12"/>
                        <a:pt x="178" y="10"/>
                        <a:pt x="180" y="11"/>
                      </a:cubicBezTo>
                      <a:cubicBezTo>
                        <a:pt x="181" y="12"/>
                        <a:pt x="179" y="15"/>
                        <a:pt x="180" y="17"/>
                      </a:cubicBezTo>
                      <a:cubicBezTo>
                        <a:pt x="181" y="18"/>
                        <a:pt x="184" y="17"/>
                        <a:pt x="184" y="19"/>
                      </a:cubicBezTo>
                      <a:cubicBezTo>
                        <a:pt x="182" y="21"/>
                        <a:pt x="177" y="21"/>
                        <a:pt x="176" y="24"/>
                      </a:cubicBezTo>
                      <a:cubicBezTo>
                        <a:pt x="176" y="28"/>
                        <a:pt x="176" y="34"/>
                        <a:pt x="176" y="38"/>
                      </a:cubicBezTo>
                      <a:cubicBezTo>
                        <a:pt x="176" y="40"/>
                        <a:pt x="179" y="40"/>
                        <a:pt x="179" y="41"/>
                      </a:cubicBezTo>
                      <a:cubicBezTo>
                        <a:pt x="180" y="42"/>
                        <a:pt x="179" y="45"/>
                        <a:pt x="179" y="46"/>
                      </a:cubicBezTo>
                      <a:cubicBezTo>
                        <a:pt x="179" y="48"/>
                        <a:pt x="180" y="49"/>
                        <a:pt x="181" y="49"/>
                      </a:cubicBezTo>
                      <a:cubicBezTo>
                        <a:pt x="182" y="51"/>
                        <a:pt x="185" y="51"/>
                        <a:pt x="187" y="52"/>
                      </a:cubicBezTo>
                      <a:cubicBezTo>
                        <a:pt x="188" y="53"/>
                        <a:pt x="186" y="55"/>
                        <a:pt x="187" y="56"/>
                      </a:cubicBezTo>
                      <a:cubicBezTo>
                        <a:pt x="188" y="57"/>
                        <a:pt x="189" y="59"/>
                        <a:pt x="191" y="59"/>
                      </a:cubicBezTo>
                      <a:cubicBezTo>
                        <a:pt x="192" y="60"/>
                        <a:pt x="194" y="61"/>
                        <a:pt x="195" y="60"/>
                      </a:cubicBezTo>
                      <a:cubicBezTo>
                        <a:pt x="196" y="59"/>
                        <a:pt x="194" y="57"/>
                        <a:pt x="194" y="56"/>
                      </a:cubicBezTo>
                      <a:cubicBezTo>
                        <a:pt x="195" y="54"/>
                        <a:pt x="197" y="53"/>
                        <a:pt x="199" y="52"/>
                      </a:cubicBezTo>
                      <a:cubicBezTo>
                        <a:pt x="200" y="52"/>
                        <a:pt x="201" y="54"/>
                        <a:pt x="202" y="54"/>
                      </a:cubicBezTo>
                      <a:cubicBezTo>
                        <a:pt x="203" y="53"/>
                        <a:pt x="202" y="50"/>
                        <a:pt x="204" y="49"/>
                      </a:cubicBezTo>
                      <a:cubicBezTo>
                        <a:pt x="205" y="49"/>
                        <a:pt x="206" y="50"/>
                        <a:pt x="208" y="49"/>
                      </a:cubicBezTo>
                      <a:cubicBezTo>
                        <a:pt x="209" y="49"/>
                        <a:pt x="209" y="47"/>
                        <a:pt x="210" y="47"/>
                      </a:cubicBezTo>
                      <a:cubicBezTo>
                        <a:pt x="212" y="47"/>
                        <a:pt x="213" y="48"/>
                        <a:pt x="214" y="48"/>
                      </a:cubicBezTo>
                      <a:cubicBezTo>
                        <a:pt x="216" y="49"/>
                        <a:pt x="218" y="48"/>
                        <a:pt x="220" y="48"/>
                      </a:cubicBezTo>
                      <a:cubicBezTo>
                        <a:pt x="221" y="48"/>
                        <a:pt x="224" y="48"/>
                        <a:pt x="225" y="48"/>
                      </a:cubicBezTo>
                      <a:cubicBezTo>
                        <a:pt x="227" y="48"/>
                        <a:pt x="229" y="47"/>
                        <a:pt x="229" y="46"/>
                      </a:cubicBezTo>
                      <a:cubicBezTo>
                        <a:pt x="229" y="44"/>
                        <a:pt x="225" y="45"/>
                        <a:pt x="225" y="43"/>
                      </a:cubicBezTo>
                      <a:cubicBezTo>
                        <a:pt x="225" y="41"/>
                        <a:pt x="227" y="39"/>
                        <a:pt x="229" y="38"/>
                      </a:cubicBezTo>
                      <a:cubicBezTo>
                        <a:pt x="231" y="38"/>
                        <a:pt x="232" y="40"/>
                        <a:pt x="234" y="40"/>
                      </a:cubicBezTo>
                      <a:cubicBezTo>
                        <a:pt x="235" y="40"/>
                        <a:pt x="237" y="39"/>
                        <a:pt x="238" y="39"/>
                      </a:cubicBezTo>
                      <a:cubicBezTo>
                        <a:pt x="239" y="39"/>
                        <a:pt x="240" y="37"/>
                        <a:pt x="240" y="38"/>
                      </a:cubicBezTo>
                      <a:cubicBezTo>
                        <a:pt x="242" y="38"/>
                        <a:pt x="242" y="40"/>
                        <a:pt x="242" y="41"/>
                      </a:cubicBezTo>
                      <a:cubicBezTo>
                        <a:pt x="244" y="43"/>
                        <a:pt x="245" y="44"/>
                        <a:pt x="247" y="45"/>
                      </a:cubicBezTo>
                      <a:cubicBezTo>
                        <a:pt x="249" y="46"/>
                        <a:pt x="251" y="46"/>
                        <a:pt x="252" y="45"/>
                      </a:cubicBezTo>
                      <a:cubicBezTo>
                        <a:pt x="253" y="45"/>
                        <a:pt x="254" y="43"/>
                        <a:pt x="255" y="43"/>
                      </a:cubicBezTo>
                      <a:cubicBezTo>
                        <a:pt x="257" y="42"/>
                        <a:pt x="258" y="42"/>
                        <a:pt x="259" y="43"/>
                      </a:cubicBezTo>
                      <a:cubicBezTo>
                        <a:pt x="260" y="43"/>
                        <a:pt x="260" y="45"/>
                        <a:pt x="261" y="45"/>
                      </a:cubicBezTo>
                      <a:cubicBezTo>
                        <a:pt x="262" y="46"/>
                        <a:pt x="265" y="46"/>
                        <a:pt x="267" y="45"/>
                      </a:cubicBezTo>
                      <a:cubicBezTo>
                        <a:pt x="269" y="44"/>
                        <a:pt x="270" y="41"/>
                        <a:pt x="270" y="39"/>
                      </a:cubicBezTo>
                      <a:cubicBezTo>
                        <a:pt x="271" y="36"/>
                        <a:pt x="271" y="33"/>
                        <a:pt x="272" y="29"/>
                      </a:cubicBezTo>
                      <a:cubicBezTo>
                        <a:pt x="273" y="27"/>
                        <a:pt x="275" y="24"/>
                        <a:pt x="277" y="22"/>
                      </a:cubicBezTo>
                      <a:cubicBezTo>
                        <a:pt x="279" y="20"/>
                        <a:pt x="281" y="19"/>
                        <a:pt x="284" y="17"/>
                      </a:cubicBezTo>
                      <a:cubicBezTo>
                        <a:pt x="285" y="16"/>
                        <a:pt x="284" y="15"/>
                        <a:pt x="285" y="15"/>
                      </a:cubicBezTo>
                      <a:cubicBezTo>
                        <a:pt x="287" y="15"/>
                        <a:pt x="288" y="17"/>
                        <a:pt x="288" y="18"/>
                      </a:cubicBezTo>
                      <a:cubicBezTo>
                        <a:pt x="289" y="21"/>
                        <a:pt x="287" y="24"/>
                        <a:pt x="288" y="27"/>
                      </a:cubicBezTo>
                      <a:cubicBezTo>
                        <a:pt x="289" y="29"/>
                        <a:pt x="290" y="30"/>
                        <a:pt x="291" y="32"/>
                      </a:cubicBezTo>
                      <a:cubicBezTo>
                        <a:pt x="293" y="36"/>
                        <a:pt x="294" y="41"/>
                        <a:pt x="295" y="45"/>
                      </a:cubicBezTo>
                      <a:cubicBezTo>
                        <a:pt x="296" y="47"/>
                        <a:pt x="295" y="49"/>
                        <a:pt x="296" y="51"/>
                      </a:cubicBezTo>
                      <a:cubicBezTo>
                        <a:pt x="297" y="52"/>
                        <a:pt x="300" y="50"/>
                        <a:pt x="301" y="51"/>
                      </a:cubicBezTo>
                      <a:cubicBezTo>
                        <a:pt x="302" y="52"/>
                        <a:pt x="297" y="53"/>
                        <a:pt x="298" y="54"/>
                      </a:cubicBezTo>
                      <a:cubicBezTo>
                        <a:pt x="299" y="55"/>
                        <a:pt x="302" y="54"/>
                        <a:pt x="303" y="56"/>
                      </a:cubicBezTo>
                      <a:cubicBezTo>
                        <a:pt x="303" y="57"/>
                        <a:pt x="299" y="55"/>
                        <a:pt x="299" y="56"/>
                      </a:cubicBezTo>
                      <a:cubicBezTo>
                        <a:pt x="299" y="58"/>
                        <a:pt x="302" y="58"/>
                        <a:pt x="302" y="59"/>
                      </a:cubicBezTo>
                      <a:cubicBezTo>
                        <a:pt x="302" y="61"/>
                        <a:pt x="300" y="62"/>
                        <a:pt x="299" y="64"/>
                      </a:cubicBezTo>
                      <a:cubicBezTo>
                        <a:pt x="297" y="66"/>
                        <a:pt x="296" y="68"/>
                        <a:pt x="294" y="70"/>
                      </a:cubicBezTo>
                      <a:cubicBezTo>
                        <a:pt x="293" y="72"/>
                        <a:pt x="291" y="73"/>
                        <a:pt x="290" y="74"/>
                      </a:cubicBezTo>
                      <a:cubicBezTo>
                        <a:pt x="288" y="76"/>
                        <a:pt x="287" y="78"/>
                        <a:pt x="285" y="80"/>
                      </a:cubicBezTo>
                      <a:cubicBezTo>
                        <a:pt x="284" y="83"/>
                        <a:pt x="283" y="87"/>
                        <a:pt x="281" y="90"/>
                      </a:cubicBezTo>
                      <a:cubicBezTo>
                        <a:pt x="279" y="92"/>
                        <a:pt x="278" y="94"/>
                        <a:pt x="275" y="95"/>
                      </a:cubicBezTo>
                      <a:cubicBezTo>
                        <a:pt x="272" y="97"/>
                        <a:pt x="268" y="98"/>
                        <a:pt x="264" y="99"/>
                      </a:cubicBezTo>
                      <a:cubicBezTo>
                        <a:pt x="262" y="100"/>
                        <a:pt x="260" y="101"/>
                        <a:pt x="258" y="101"/>
                      </a:cubicBezTo>
                      <a:cubicBezTo>
                        <a:pt x="260" y="102"/>
                        <a:pt x="263" y="103"/>
                        <a:pt x="265" y="103"/>
                      </a:cubicBezTo>
                      <a:cubicBezTo>
                        <a:pt x="268" y="102"/>
                        <a:pt x="270" y="100"/>
                        <a:pt x="273" y="99"/>
                      </a:cubicBezTo>
                      <a:cubicBezTo>
                        <a:pt x="273" y="98"/>
                        <a:pt x="275" y="98"/>
                        <a:pt x="275" y="99"/>
                      </a:cubicBezTo>
                      <a:cubicBezTo>
                        <a:pt x="275" y="102"/>
                        <a:pt x="273" y="105"/>
                        <a:pt x="274" y="108"/>
                      </a:cubicBezTo>
                      <a:cubicBezTo>
                        <a:pt x="274" y="111"/>
                        <a:pt x="277" y="112"/>
                        <a:pt x="279" y="115"/>
                      </a:cubicBezTo>
                      <a:cubicBezTo>
                        <a:pt x="278" y="113"/>
                        <a:pt x="277" y="111"/>
                        <a:pt x="277" y="109"/>
                      </a:cubicBezTo>
                      <a:cubicBezTo>
                        <a:pt x="276" y="106"/>
                        <a:pt x="276" y="103"/>
                        <a:pt x="277" y="100"/>
                      </a:cubicBezTo>
                      <a:cubicBezTo>
                        <a:pt x="278" y="99"/>
                        <a:pt x="281" y="99"/>
                        <a:pt x="282" y="98"/>
                      </a:cubicBezTo>
                      <a:cubicBezTo>
                        <a:pt x="284" y="96"/>
                        <a:pt x="286" y="94"/>
                        <a:pt x="288" y="92"/>
                      </a:cubicBezTo>
                      <a:cubicBezTo>
                        <a:pt x="289" y="90"/>
                        <a:pt x="289" y="87"/>
                        <a:pt x="291" y="85"/>
                      </a:cubicBezTo>
                      <a:cubicBezTo>
                        <a:pt x="292" y="84"/>
                        <a:pt x="295" y="86"/>
                        <a:pt x="296" y="85"/>
                      </a:cubicBezTo>
                      <a:cubicBezTo>
                        <a:pt x="296" y="84"/>
                        <a:pt x="295" y="83"/>
                        <a:pt x="295" y="82"/>
                      </a:cubicBezTo>
                      <a:cubicBezTo>
                        <a:pt x="295" y="80"/>
                        <a:pt x="296" y="79"/>
                        <a:pt x="297" y="78"/>
                      </a:cubicBezTo>
                      <a:cubicBezTo>
                        <a:pt x="299" y="78"/>
                        <a:pt x="301" y="78"/>
                        <a:pt x="302" y="78"/>
                      </a:cubicBezTo>
                      <a:cubicBezTo>
                        <a:pt x="304" y="79"/>
                        <a:pt x="304" y="81"/>
                        <a:pt x="306" y="81"/>
                      </a:cubicBezTo>
                      <a:cubicBezTo>
                        <a:pt x="310" y="81"/>
                        <a:pt x="314" y="79"/>
                        <a:pt x="318" y="79"/>
                      </a:cubicBezTo>
                      <a:cubicBezTo>
                        <a:pt x="319" y="79"/>
                        <a:pt x="321" y="78"/>
                        <a:pt x="321" y="79"/>
                      </a:cubicBezTo>
                      <a:cubicBezTo>
                        <a:pt x="321" y="83"/>
                        <a:pt x="320" y="87"/>
                        <a:pt x="319" y="90"/>
                      </a:cubicBezTo>
                      <a:cubicBezTo>
                        <a:pt x="318" y="93"/>
                        <a:pt x="318" y="95"/>
                        <a:pt x="317" y="97"/>
                      </a:cubicBezTo>
                      <a:cubicBezTo>
                        <a:pt x="316" y="99"/>
                        <a:pt x="314" y="100"/>
                        <a:pt x="313" y="100"/>
                      </a:cubicBezTo>
                      <a:cubicBezTo>
                        <a:pt x="307" y="101"/>
                        <a:pt x="301" y="99"/>
                        <a:pt x="296" y="100"/>
                      </a:cubicBezTo>
                      <a:cubicBezTo>
                        <a:pt x="294" y="101"/>
                        <a:pt x="292" y="103"/>
                        <a:pt x="291" y="104"/>
                      </a:cubicBezTo>
                      <a:cubicBezTo>
                        <a:pt x="294" y="104"/>
                        <a:pt x="298" y="103"/>
                        <a:pt x="302" y="103"/>
                      </a:cubicBezTo>
                      <a:cubicBezTo>
                        <a:pt x="305" y="103"/>
                        <a:pt x="307" y="102"/>
                        <a:pt x="310" y="102"/>
                      </a:cubicBezTo>
                      <a:cubicBezTo>
                        <a:pt x="310" y="105"/>
                        <a:pt x="309" y="108"/>
                        <a:pt x="308" y="111"/>
                      </a:cubicBezTo>
                      <a:cubicBezTo>
                        <a:pt x="308" y="113"/>
                        <a:pt x="305" y="114"/>
                        <a:pt x="305" y="117"/>
                      </a:cubicBezTo>
                      <a:cubicBezTo>
                        <a:pt x="304" y="120"/>
                        <a:pt x="306" y="123"/>
                        <a:pt x="307" y="126"/>
                      </a:cubicBezTo>
                      <a:cubicBezTo>
                        <a:pt x="307" y="123"/>
                        <a:pt x="307" y="121"/>
                        <a:pt x="308" y="118"/>
                      </a:cubicBezTo>
                      <a:cubicBezTo>
                        <a:pt x="308" y="117"/>
                        <a:pt x="309" y="115"/>
                        <a:pt x="309" y="114"/>
                      </a:cubicBezTo>
                      <a:cubicBezTo>
                        <a:pt x="311" y="110"/>
                        <a:pt x="312" y="106"/>
                        <a:pt x="314" y="102"/>
                      </a:cubicBezTo>
                      <a:cubicBezTo>
                        <a:pt x="315" y="100"/>
                        <a:pt x="318" y="100"/>
                        <a:pt x="320" y="98"/>
                      </a:cubicBezTo>
                      <a:cubicBezTo>
                        <a:pt x="321" y="97"/>
                        <a:pt x="323" y="95"/>
                        <a:pt x="324" y="93"/>
                      </a:cubicBezTo>
                      <a:cubicBezTo>
                        <a:pt x="325" y="90"/>
                        <a:pt x="324" y="87"/>
                        <a:pt x="326" y="85"/>
                      </a:cubicBezTo>
                      <a:cubicBezTo>
                        <a:pt x="328" y="83"/>
                        <a:pt x="330" y="85"/>
                        <a:pt x="332" y="85"/>
                      </a:cubicBezTo>
                      <a:cubicBezTo>
                        <a:pt x="335" y="85"/>
                        <a:pt x="338" y="84"/>
                        <a:pt x="340" y="85"/>
                      </a:cubicBezTo>
                      <a:cubicBezTo>
                        <a:pt x="343" y="86"/>
                        <a:pt x="345" y="89"/>
                        <a:pt x="347" y="90"/>
                      </a:cubicBezTo>
                      <a:cubicBezTo>
                        <a:pt x="352" y="92"/>
                        <a:pt x="357" y="92"/>
                        <a:pt x="361" y="94"/>
                      </a:cubicBezTo>
                      <a:cubicBezTo>
                        <a:pt x="362" y="94"/>
                        <a:pt x="360" y="97"/>
                        <a:pt x="361" y="97"/>
                      </a:cubicBezTo>
                      <a:cubicBezTo>
                        <a:pt x="362" y="98"/>
                        <a:pt x="363" y="95"/>
                        <a:pt x="364" y="95"/>
                      </a:cubicBezTo>
                      <a:cubicBezTo>
                        <a:pt x="365" y="95"/>
                        <a:pt x="366" y="96"/>
                        <a:pt x="367" y="97"/>
                      </a:cubicBezTo>
                      <a:cubicBezTo>
                        <a:pt x="369" y="98"/>
                        <a:pt x="370" y="99"/>
                        <a:pt x="371" y="100"/>
                      </a:cubicBezTo>
                      <a:cubicBezTo>
                        <a:pt x="372" y="102"/>
                        <a:pt x="373" y="105"/>
                        <a:pt x="373" y="107"/>
                      </a:cubicBezTo>
                      <a:cubicBezTo>
                        <a:pt x="373" y="109"/>
                        <a:pt x="371" y="112"/>
                        <a:pt x="372" y="114"/>
                      </a:cubicBezTo>
                      <a:cubicBezTo>
                        <a:pt x="372" y="115"/>
                        <a:pt x="375" y="116"/>
                        <a:pt x="376" y="115"/>
                      </a:cubicBezTo>
                      <a:cubicBezTo>
                        <a:pt x="379" y="114"/>
                        <a:pt x="381" y="111"/>
                        <a:pt x="384" y="110"/>
                      </a:cubicBezTo>
                      <a:cubicBezTo>
                        <a:pt x="386" y="109"/>
                        <a:pt x="389" y="110"/>
                        <a:pt x="391" y="110"/>
                      </a:cubicBezTo>
                      <a:cubicBezTo>
                        <a:pt x="392" y="110"/>
                        <a:pt x="394" y="111"/>
                        <a:pt x="396" y="111"/>
                      </a:cubicBezTo>
                      <a:cubicBezTo>
                        <a:pt x="400" y="112"/>
                        <a:pt x="405" y="113"/>
                        <a:pt x="410" y="114"/>
                      </a:cubicBezTo>
                      <a:cubicBezTo>
                        <a:pt x="414" y="114"/>
                        <a:pt x="419" y="113"/>
                        <a:pt x="423" y="114"/>
                      </a:cubicBezTo>
                      <a:cubicBezTo>
                        <a:pt x="427" y="114"/>
                        <a:pt x="431" y="115"/>
                        <a:pt x="435" y="117"/>
                      </a:cubicBezTo>
                      <a:cubicBezTo>
                        <a:pt x="440" y="120"/>
                        <a:pt x="444" y="124"/>
                        <a:pt x="448" y="128"/>
                      </a:cubicBezTo>
                      <a:cubicBezTo>
                        <a:pt x="451" y="130"/>
                        <a:pt x="451" y="134"/>
                        <a:pt x="453" y="137"/>
                      </a:cubicBezTo>
                      <a:cubicBezTo>
                        <a:pt x="455" y="138"/>
                        <a:pt x="457" y="137"/>
                        <a:pt x="459" y="138"/>
                      </a:cubicBezTo>
                      <a:cubicBezTo>
                        <a:pt x="460" y="139"/>
                        <a:pt x="460" y="141"/>
                        <a:pt x="462" y="143"/>
                      </a:cubicBezTo>
                      <a:cubicBezTo>
                        <a:pt x="463" y="144"/>
                        <a:pt x="465" y="144"/>
                        <a:pt x="466" y="145"/>
                      </a:cubicBezTo>
                      <a:cubicBezTo>
                        <a:pt x="468" y="146"/>
                        <a:pt x="470" y="148"/>
                        <a:pt x="472" y="148"/>
                      </a:cubicBezTo>
                      <a:cubicBezTo>
                        <a:pt x="476" y="149"/>
                        <a:pt x="481" y="146"/>
                        <a:pt x="485" y="147"/>
                      </a:cubicBezTo>
                      <a:cubicBezTo>
                        <a:pt x="488" y="149"/>
                        <a:pt x="489" y="153"/>
                        <a:pt x="490" y="156"/>
                      </a:cubicBezTo>
                      <a:cubicBezTo>
                        <a:pt x="491" y="158"/>
                        <a:pt x="490" y="160"/>
                        <a:pt x="490" y="162"/>
                      </a:cubicBezTo>
                      <a:cubicBezTo>
                        <a:pt x="491" y="167"/>
                        <a:pt x="494" y="172"/>
                        <a:pt x="494" y="177"/>
                      </a:cubicBezTo>
                      <a:cubicBezTo>
                        <a:pt x="495" y="181"/>
                        <a:pt x="495" y="185"/>
                        <a:pt x="494" y="188"/>
                      </a:cubicBezTo>
                      <a:cubicBezTo>
                        <a:pt x="494" y="192"/>
                        <a:pt x="494" y="196"/>
                        <a:pt x="492" y="200"/>
                      </a:cubicBezTo>
                      <a:cubicBezTo>
                        <a:pt x="490" y="204"/>
                        <a:pt x="485" y="207"/>
                        <a:pt x="483" y="212"/>
                      </a:cubicBezTo>
                      <a:cubicBezTo>
                        <a:pt x="481" y="216"/>
                        <a:pt x="481" y="221"/>
                        <a:pt x="478" y="224"/>
                      </a:cubicBezTo>
                      <a:cubicBezTo>
                        <a:pt x="476" y="228"/>
                        <a:pt x="470" y="230"/>
                        <a:pt x="467" y="234"/>
                      </a:cubicBezTo>
                      <a:cubicBezTo>
                        <a:pt x="464" y="238"/>
                        <a:pt x="463" y="243"/>
                        <a:pt x="461" y="247"/>
                      </a:cubicBezTo>
                      <a:cubicBezTo>
                        <a:pt x="459" y="251"/>
                        <a:pt x="458" y="256"/>
                        <a:pt x="454" y="260"/>
                      </a:cubicBezTo>
                      <a:cubicBezTo>
                        <a:pt x="453" y="261"/>
                        <a:pt x="449" y="258"/>
                        <a:pt x="448" y="260"/>
                      </a:cubicBezTo>
                      <a:cubicBezTo>
                        <a:pt x="446" y="263"/>
                        <a:pt x="447" y="267"/>
                        <a:pt x="446" y="271"/>
                      </a:cubicBezTo>
                      <a:cubicBezTo>
                        <a:pt x="445" y="273"/>
                        <a:pt x="443" y="275"/>
                        <a:pt x="443" y="277"/>
                      </a:cubicBezTo>
                      <a:cubicBezTo>
                        <a:pt x="443" y="278"/>
                        <a:pt x="446" y="279"/>
                        <a:pt x="446" y="281"/>
                      </a:cubicBezTo>
                      <a:cubicBezTo>
                        <a:pt x="447" y="284"/>
                        <a:pt x="445" y="287"/>
                        <a:pt x="445" y="291"/>
                      </a:cubicBezTo>
                      <a:cubicBezTo>
                        <a:pt x="445" y="296"/>
                        <a:pt x="448" y="300"/>
                        <a:pt x="447" y="305"/>
                      </a:cubicBezTo>
                      <a:cubicBezTo>
                        <a:pt x="447" y="313"/>
                        <a:pt x="443" y="320"/>
                        <a:pt x="443" y="328"/>
                      </a:cubicBezTo>
                      <a:cubicBezTo>
                        <a:pt x="442" y="330"/>
                        <a:pt x="445" y="332"/>
                        <a:pt x="444" y="334"/>
                      </a:cubicBezTo>
                      <a:cubicBezTo>
                        <a:pt x="444" y="336"/>
                        <a:pt x="441" y="337"/>
                        <a:pt x="441" y="339"/>
                      </a:cubicBezTo>
                      <a:cubicBezTo>
                        <a:pt x="440" y="344"/>
                        <a:pt x="441" y="350"/>
                        <a:pt x="440" y="356"/>
                      </a:cubicBezTo>
                      <a:cubicBezTo>
                        <a:pt x="439" y="359"/>
                        <a:pt x="436" y="362"/>
                        <a:pt x="435" y="365"/>
                      </a:cubicBezTo>
                      <a:cubicBezTo>
                        <a:pt x="433" y="368"/>
                        <a:pt x="431" y="371"/>
                        <a:pt x="430" y="375"/>
                      </a:cubicBezTo>
                      <a:cubicBezTo>
                        <a:pt x="428" y="378"/>
                        <a:pt x="426" y="381"/>
                        <a:pt x="424" y="385"/>
                      </a:cubicBezTo>
                      <a:cubicBezTo>
                        <a:pt x="423" y="387"/>
                        <a:pt x="422" y="389"/>
                        <a:pt x="422" y="391"/>
                      </a:cubicBezTo>
                      <a:cubicBezTo>
                        <a:pt x="422" y="394"/>
                        <a:pt x="424" y="397"/>
                        <a:pt x="422" y="399"/>
                      </a:cubicBezTo>
                      <a:cubicBezTo>
                        <a:pt x="420" y="402"/>
                        <a:pt x="415" y="403"/>
                        <a:pt x="412" y="406"/>
                      </a:cubicBezTo>
                      <a:cubicBezTo>
                        <a:pt x="410" y="407"/>
                        <a:pt x="411" y="411"/>
                        <a:pt x="409" y="412"/>
                      </a:cubicBezTo>
                      <a:cubicBezTo>
                        <a:pt x="407" y="413"/>
                        <a:pt x="404" y="413"/>
                        <a:pt x="401" y="412"/>
                      </a:cubicBezTo>
                      <a:cubicBezTo>
                        <a:pt x="400" y="412"/>
                        <a:pt x="399" y="409"/>
                        <a:pt x="397" y="409"/>
                      </a:cubicBezTo>
                      <a:cubicBezTo>
                        <a:pt x="396" y="409"/>
                        <a:pt x="397" y="412"/>
                        <a:pt x="396" y="412"/>
                      </a:cubicBezTo>
                      <a:cubicBezTo>
                        <a:pt x="394" y="414"/>
                        <a:pt x="391" y="415"/>
                        <a:pt x="388" y="415"/>
                      </a:cubicBezTo>
                      <a:cubicBezTo>
                        <a:pt x="386" y="415"/>
                        <a:pt x="384" y="412"/>
                        <a:pt x="382" y="412"/>
                      </a:cubicBezTo>
                      <a:cubicBezTo>
                        <a:pt x="380" y="412"/>
                        <a:pt x="379" y="413"/>
                        <a:pt x="378" y="414"/>
                      </a:cubicBezTo>
                      <a:cubicBezTo>
                        <a:pt x="375" y="416"/>
                        <a:pt x="374" y="419"/>
                        <a:pt x="372" y="421"/>
                      </a:cubicBezTo>
                      <a:cubicBezTo>
                        <a:pt x="371" y="422"/>
                        <a:pt x="369" y="424"/>
                        <a:pt x="367" y="425"/>
                      </a:cubicBezTo>
                      <a:cubicBezTo>
                        <a:pt x="364" y="426"/>
                        <a:pt x="360" y="425"/>
                        <a:pt x="358" y="426"/>
                      </a:cubicBezTo>
                      <a:cubicBezTo>
                        <a:pt x="352" y="429"/>
                        <a:pt x="348" y="435"/>
                        <a:pt x="343" y="439"/>
                      </a:cubicBezTo>
                      <a:cubicBezTo>
                        <a:pt x="341" y="441"/>
                        <a:pt x="339" y="443"/>
                        <a:pt x="338" y="445"/>
                      </a:cubicBezTo>
                      <a:cubicBezTo>
                        <a:pt x="335" y="448"/>
                        <a:pt x="332" y="451"/>
                        <a:pt x="331" y="455"/>
                      </a:cubicBezTo>
                      <a:cubicBezTo>
                        <a:pt x="330" y="457"/>
                        <a:pt x="331" y="460"/>
                        <a:pt x="331" y="463"/>
                      </a:cubicBezTo>
                      <a:cubicBezTo>
                        <a:pt x="331" y="464"/>
                        <a:pt x="329" y="465"/>
                        <a:pt x="329" y="466"/>
                      </a:cubicBezTo>
                      <a:cubicBezTo>
                        <a:pt x="330" y="469"/>
                        <a:pt x="333" y="472"/>
                        <a:pt x="334" y="476"/>
                      </a:cubicBezTo>
                      <a:cubicBezTo>
                        <a:pt x="334" y="482"/>
                        <a:pt x="334" y="488"/>
                        <a:pt x="332" y="494"/>
                      </a:cubicBezTo>
                      <a:cubicBezTo>
                        <a:pt x="332" y="495"/>
                        <a:pt x="329" y="494"/>
                        <a:pt x="329" y="495"/>
                      </a:cubicBezTo>
                      <a:cubicBezTo>
                        <a:pt x="329" y="497"/>
                        <a:pt x="332" y="498"/>
                        <a:pt x="331" y="499"/>
                      </a:cubicBezTo>
                      <a:cubicBezTo>
                        <a:pt x="329" y="502"/>
                        <a:pt x="323" y="504"/>
                        <a:pt x="321" y="507"/>
                      </a:cubicBezTo>
                      <a:cubicBezTo>
                        <a:pt x="317" y="513"/>
                        <a:pt x="315" y="521"/>
                        <a:pt x="312" y="528"/>
                      </a:cubicBezTo>
                      <a:cubicBezTo>
                        <a:pt x="311" y="532"/>
                        <a:pt x="310" y="537"/>
                        <a:pt x="307" y="541"/>
                      </a:cubicBezTo>
                      <a:cubicBezTo>
                        <a:pt x="304" y="545"/>
                        <a:pt x="300" y="548"/>
                        <a:pt x="296" y="551"/>
                      </a:cubicBezTo>
                      <a:cubicBezTo>
                        <a:pt x="295" y="552"/>
                        <a:pt x="293" y="550"/>
                        <a:pt x="293" y="549"/>
                      </a:cubicBezTo>
                      <a:cubicBezTo>
                        <a:pt x="294" y="547"/>
                        <a:pt x="296" y="548"/>
                        <a:pt x="298" y="547"/>
                      </a:cubicBezTo>
                      <a:cubicBezTo>
                        <a:pt x="300" y="545"/>
                        <a:pt x="302" y="544"/>
                        <a:pt x="303" y="541"/>
                      </a:cubicBezTo>
                      <a:cubicBezTo>
                        <a:pt x="304" y="540"/>
                        <a:pt x="302" y="538"/>
                        <a:pt x="303" y="537"/>
                      </a:cubicBezTo>
                      <a:cubicBezTo>
                        <a:pt x="304" y="536"/>
                        <a:pt x="306" y="537"/>
                        <a:pt x="306" y="536"/>
                      </a:cubicBezTo>
                      <a:cubicBezTo>
                        <a:pt x="308" y="533"/>
                        <a:pt x="310" y="529"/>
                        <a:pt x="310" y="525"/>
                      </a:cubicBezTo>
                      <a:cubicBezTo>
                        <a:pt x="309" y="523"/>
                        <a:pt x="307" y="527"/>
                        <a:pt x="305" y="526"/>
                      </a:cubicBezTo>
                      <a:cubicBezTo>
                        <a:pt x="303" y="525"/>
                        <a:pt x="303" y="521"/>
                        <a:pt x="301" y="520"/>
                      </a:cubicBezTo>
                      <a:cubicBezTo>
                        <a:pt x="299" y="520"/>
                        <a:pt x="299" y="523"/>
                        <a:pt x="300" y="525"/>
                      </a:cubicBezTo>
                      <a:cubicBezTo>
                        <a:pt x="300" y="526"/>
                        <a:pt x="303" y="527"/>
                        <a:pt x="303" y="528"/>
                      </a:cubicBezTo>
                      <a:cubicBezTo>
                        <a:pt x="302" y="533"/>
                        <a:pt x="297" y="536"/>
                        <a:pt x="295" y="540"/>
                      </a:cubicBezTo>
                      <a:cubicBezTo>
                        <a:pt x="294" y="543"/>
                        <a:pt x="292" y="546"/>
                        <a:pt x="291" y="549"/>
                      </a:cubicBezTo>
                      <a:cubicBezTo>
                        <a:pt x="291" y="550"/>
                        <a:pt x="294" y="551"/>
                        <a:pt x="293" y="553"/>
                      </a:cubicBezTo>
                      <a:cubicBezTo>
                        <a:pt x="293" y="556"/>
                        <a:pt x="290" y="559"/>
                        <a:pt x="289" y="562"/>
                      </a:cubicBezTo>
                      <a:cubicBezTo>
                        <a:pt x="287" y="565"/>
                        <a:pt x="287" y="568"/>
                        <a:pt x="285" y="571"/>
                      </a:cubicBezTo>
                      <a:cubicBezTo>
                        <a:pt x="284" y="573"/>
                        <a:pt x="282" y="576"/>
                        <a:pt x="281" y="57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3" name="Freeform 2527"/>
                <p:cNvSpPr>
                  <a:spLocks noChangeAspect="1"/>
                </p:cNvSpPr>
                <p:nvPr/>
              </p:nvSpPr>
              <p:spPr bwMode="auto">
                <a:xfrm>
                  <a:off x="2870200" y="4460875"/>
                  <a:ext cx="293688" cy="376238"/>
                </a:xfrm>
                <a:custGeom>
                  <a:avLst/>
                  <a:gdLst>
                    <a:gd name="T0" fmla="*/ 118 w 154"/>
                    <a:gd name="T1" fmla="*/ 201 h 197"/>
                    <a:gd name="T2" fmla="*/ 121 w 154"/>
                    <a:gd name="T3" fmla="*/ 186 h 197"/>
                    <a:gd name="T4" fmla="*/ 150 w 154"/>
                    <a:gd name="T5" fmla="*/ 168 h 197"/>
                    <a:gd name="T6" fmla="*/ 179 w 154"/>
                    <a:gd name="T7" fmla="*/ 179 h 197"/>
                    <a:gd name="T8" fmla="*/ 185 w 154"/>
                    <a:gd name="T9" fmla="*/ 147 h 197"/>
                    <a:gd name="T10" fmla="*/ 172 w 154"/>
                    <a:gd name="T11" fmla="*/ 130 h 197"/>
                    <a:gd name="T12" fmla="*/ 174 w 154"/>
                    <a:gd name="T13" fmla="*/ 117 h 197"/>
                    <a:gd name="T14" fmla="*/ 145 w 154"/>
                    <a:gd name="T15" fmla="*/ 117 h 197"/>
                    <a:gd name="T16" fmla="*/ 139 w 154"/>
                    <a:gd name="T17" fmla="*/ 97 h 197"/>
                    <a:gd name="T18" fmla="*/ 143 w 154"/>
                    <a:gd name="T19" fmla="*/ 88 h 197"/>
                    <a:gd name="T20" fmla="*/ 139 w 154"/>
                    <a:gd name="T21" fmla="*/ 70 h 197"/>
                    <a:gd name="T22" fmla="*/ 117 w 154"/>
                    <a:gd name="T23" fmla="*/ 66 h 197"/>
                    <a:gd name="T24" fmla="*/ 106 w 154"/>
                    <a:gd name="T25" fmla="*/ 59 h 197"/>
                    <a:gd name="T26" fmla="*/ 91 w 154"/>
                    <a:gd name="T27" fmla="*/ 52 h 197"/>
                    <a:gd name="T28" fmla="*/ 66 w 154"/>
                    <a:gd name="T29" fmla="*/ 34 h 197"/>
                    <a:gd name="T30" fmla="*/ 60 w 154"/>
                    <a:gd name="T31" fmla="*/ 14 h 197"/>
                    <a:gd name="T32" fmla="*/ 44 w 154"/>
                    <a:gd name="T33" fmla="*/ 2 h 197"/>
                    <a:gd name="T34" fmla="*/ 29 w 154"/>
                    <a:gd name="T35" fmla="*/ 12 h 197"/>
                    <a:gd name="T36" fmla="*/ 12 w 154"/>
                    <a:gd name="T37" fmla="*/ 22 h 197"/>
                    <a:gd name="T38" fmla="*/ 0 w 154"/>
                    <a:gd name="T39" fmla="*/ 20 h 197"/>
                    <a:gd name="T40" fmla="*/ 16 w 154"/>
                    <a:gd name="T41" fmla="*/ 57 h 197"/>
                    <a:gd name="T42" fmla="*/ 13 w 154"/>
                    <a:gd name="T43" fmla="*/ 71 h 197"/>
                    <a:gd name="T44" fmla="*/ 13 w 154"/>
                    <a:gd name="T45" fmla="*/ 79 h 197"/>
                    <a:gd name="T46" fmla="*/ 10 w 154"/>
                    <a:gd name="T47" fmla="*/ 100 h 197"/>
                    <a:gd name="T48" fmla="*/ 6 w 154"/>
                    <a:gd name="T49" fmla="*/ 129 h 197"/>
                    <a:gd name="T50" fmla="*/ 6 w 154"/>
                    <a:gd name="T51" fmla="*/ 141 h 197"/>
                    <a:gd name="T52" fmla="*/ 16 w 154"/>
                    <a:gd name="T53" fmla="*/ 164 h 197"/>
                    <a:gd name="T54" fmla="*/ 19 w 154"/>
                    <a:gd name="T55" fmla="*/ 177 h 197"/>
                    <a:gd name="T56" fmla="*/ 19 w 154"/>
                    <a:gd name="T57" fmla="*/ 183 h 197"/>
                    <a:gd name="T58" fmla="*/ 23 w 154"/>
                    <a:gd name="T59" fmla="*/ 194 h 197"/>
                    <a:gd name="T60" fmla="*/ 26 w 154"/>
                    <a:gd name="T61" fmla="*/ 200 h 197"/>
                    <a:gd name="T62" fmla="*/ 35 w 154"/>
                    <a:gd name="T63" fmla="*/ 226 h 197"/>
                    <a:gd name="T64" fmla="*/ 40 w 154"/>
                    <a:gd name="T65" fmla="*/ 233 h 197"/>
                    <a:gd name="T66" fmla="*/ 49 w 154"/>
                    <a:gd name="T67" fmla="*/ 227 h 197"/>
                    <a:gd name="T68" fmla="*/ 56 w 154"/>
                    <a:gd name="T69" fmla="*/ 221 h 197"/>
                    <a:gd name="T70" fmla="*/ 67 w 154"/>
                    <a:gd name="T71" fmla="*/ 220 h 197"/>
                    <a:gd name="T72" fmla="*/ 88 w 154"/>
                    <a:gd name="T73" fmla="*/ 235 h 197"/>
                    <a:gd name="T74" fmla="*/ 94 w 154"/>
                    <a:gd name="T75" fmla="*/ 218 h 197"/>
                    <a:gd name="T76" fmla="*/ 113 w 154"/>
                    <a:gd name="T77" fmla="*/ 223 h 19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54"/>
                    <a:gd name="T118" fmla="*/ 0 h 197"/>
                    <a:gd name="T119" fmla="*/ 154 w 154"/>
                    <a:gd name="T120" fmla="*/ 197 h 19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54" h="197">
                      <a:moveTo>
                        <a:pt x="94" y="185"/>
                      </a:moveTo>
                      <a:cubicBezTo>
                        <a:pt x="96" y="179"/>
                        <a:pt x="97" y="173"/>
                        <a:pt x="98" y="167"/>
                      </a:cubicBezTo>
                      <a:cubicBezTo>
                        <a:pt x="98" y="164"/>
                        <a:pt x="97" y="162"/>
                        <a:pt x="97" y="160"/>
                      </a:cubicBezTo>
                      <a:cubicBezTo>
                        <a:pt x="99" y="158"/>
                        <a:pt x="100" y="156"/>
                        <a:pt x="101" y="155"/>
                      </a:cubicBezTo>
                      <a:cubicBezTo>
                        <a:pt x="102" y="152"/>
                        <a:pt x="102" y="149"/>
                        <a:pt x="103" y="147"/>
                      </a:cubicBezTo>
                      <a:cubicBezTo>
                        <a:pt x="110" y="144"/>
                        <a:pt x="117" y="142"/>
                        <a:pt x="125" y="140"/>
                      </a:cubicBezTo>
                      <a:cubicBezTo>
                        <a:pt x="129" y="140"/>
                        <a:pt x="133" y="141"/>
                        <a:pt x="138" y="141"/>
                      </a:cubicBezTo>
                      <a:cubicBezTo>
                        <a:pt x="141" y="144"/>
                        <a:pt x="145" y="146"/>
                        <a:pt x="149" y="149"/>
                      </a:cubicBezTo>
                      <a:cubicBezTo>
                        <a:pt x="150" y="145"/>
                        <a:pt x="152" y="140"/>
                        <a:pt x="153" y="136"/>
                      </a:cubicBezTo>
                      <a:cubicBezTo>
                        <a:pt x="154" y="131"/>
                        <a:pt x="154" y="127"/>
                        <a:pt x="154" y="122"/>
                      </a:cubicBezTo>
                      <a:cubicBezTo>
                        <a:pt x="153" y="118"/>
                        <a:pt x="153" y="114"/>
                        <a:pt x="150" y="111"/>
                      </a:cubicBezTo>
                      <a:cubicBezTo>
                        <a:pt x="149" y="109"/>
                        <a:pt x="144" y="110"/>
                        <a:pt x="143" y="108"/>
                      </a:cubicBezTo>
                      <a:cubicBezTo>
                        <a:pt x="142" y="105"/>
                        <a:pt x="145" y="103"/>
                        <a:pt x="145" y="100"/>
                      </a:cubicBezTo>
                      <a:cubicBezTo>
                        <a:pt x="146" y="99"/>
                        <a:pt x="145" y="98"/>
                        <a:pt x="145" y="97"/>
                      </a:cubicBezTo>
                      <a:cubicBezTo>
                        <a:pt x="145" y="96"/>
                        <a:pt x="144" y="97"/>
                        <a:pt x="144" y="97"/>
                      </a:cubicBezTo>
                      <a:cubicBezTo>
                        <a:pt x="136" y="97"/>
                        <a:pt x="128" y="97"/>
                        <a:pt x="121" y="97"/>
                      </a:cubicBezTo>
                      <a:cubicBezTo>
                        <a:pt x="120" y="97"/>
                        <a:pt x="121" y="96"/>
                        <a:pt x="121" y="95"/>
                      </a:cubicBezTo>
                      <a:cubicBezTo>
                        <a:pt x="119" y="90"/>
                        <a:pt x="116" y="86"/>
                        <a:pt x="116" y="81"/>
                      </a:cubicBezTo>
                      <a:cubicBezTo>
                        <a:pt x="116" y="79"/>
                        <a:pt x="119" y="80"/>
                        <a:pt x="119" y="79"/>
                      </a:cubicBezTo>
                      <a:cubicBezTo>
                        <a:pt x="120" y="77"/>
                        <a:pt x="120" y="75"/>
                        <a:pt x="119" y="73"/>
                      </a:cubicBezTo>
                      <a:cubicBezTo>
                        <a:pt x="119" y="71"/>
                        <a:pt x="117" y="69"/>
                        <a:pt x="116" y="67"/>
                      </a:cubicBezTo>
                      <a:cubicBezTo>
                        <a:pt x="116" y="64"/>
                        <a:pt x="118" y="60"/>
                        <a:pt x="116" y="58"/>
                      </a:cubicBezTo>
                      <a:cubicBezTo>
                        <a:pt x="115" y="57"/>
                        <a:pt x="111" y="56"/>
                        <a:pt x="108" y="56"/>
                      </a:cubicBezTo>
                      <a:cubicBezTo>
                        <a:pt x="104" y="55"/>
                        <a:pt x="101" y="56"/>
                        <a:pt x="97" y="55"/>
                      </a:cubicBezTo>
                      <a:cubicBezTo>
                        <a:pt x="95" y="54"/>
                        <a:pt x="95" y="50"/>
                        <a:pt x="93" y="49"/>
                      </a:cubicBezTo>
                      <a:cubicBezTo>
                        <a:pt x="91" y="49"/>
                        <a:pt x="90" y="50"/>
                        <a:pt x="88" y="49"/>
                      </a:cubicBezTo>
                      <a:cubicBezTo>
                        <a:pt x="86" y="48"/>
                        <a:pt x="86" y="44"/>
                        <a:pt x="84" y="43"/>
                      </a:cubicBezTo>
                      <a:cubicBezTo>
                        <a:pt x="81" y="42"/>
                        <a:pt x="79" y="43"/>
                        <a:pt x="76" y="43"/>
                      </a:cubicBezTo>
                      <a:cubicBezTo>
                        <a:pt x="73" y="42"/>
                        <a:pt x="68" y="43"/>
                        <a:pt x="65" y="41"/>
                      </a:cubicBezTo>
                      <a:cubicBezTo>
                        <a:pt x="62" y="37"/>
                        <a:pt x="58" y="32"/>
                        <a:pt x="55" y="28"/>
                      </a:cubicBezTo>
                      <a:cubicBezTo>
                        <a:pt x="54" y="26"/>
                        <a:pt x="54" y="24"/>
                        <a:pt x="53" y="22"/>
                      </a:cubicBezTo>
                      <a:cubicBezTo>
                        <a:pt x="52" y="19"/>
                        <a:pt x="53" y="16"/>
                        <a:pt x="50" y="12"/>
                      </a:cubicBezTo>
                      <a:cubicBezTo>
                        <a:pt x="50" y="9"/>
                        <a:pt x="54" y="3"/>
                        <a:pt x="51" y="1"/>
                      </a:cubicBezTo>
                      <a:cubicBezTo>
                        <a:pt x="47" y="2"/>
                        <a:pt x="42" y="0"/>
                        <a:pt x="37" y="2"/>
                      </a:cubicBezTo>
                      <a:cubicBezTo>
                        <a:pt x="34" y="3"/>
                        <a:pt x="33" y="7"/>
                        <a:pt x="30" y="8"/>
                      </a:cubicBezTo>
                      <a:cubicBezTo>
                        <a:pt x="28" y="9"/>
                        <a:pt x="25" y="9"/>
                        <a:pt x="24" y="10"/>
                      </a:cubicBezTo>
                      <a:cubicBezTo>
                        <a:pt x="21" y="11"/>
                        <a:pt x="20" y="14"/>
                        <a:pt x="18" y="15"/>
                      </a:cubicBezTo>
                      <a:cubicBezTo>
                        <a:pt x="15" y="17"/>
                        <a:pt x="13" y="18"/>
                        <a:pt x="10" y="18"/>
                      </a:cubicBezTo>
                      <a:cubicBezTo>
                        <a:pt x="8" y="19"/>
                        <a:pt x="6" y="18"/>
                        <a:pt x="5" y="18"/>
                      </a:cubicBezTo>
                      <a:cubicBezTo>
                        <a:pt x="3" y="18"/>
                        <a:pt x="1" y="17"/>
                        <a:pt x="0" y="17"/>
                      </a:cubicBezTo>
                      <a:cubicBezTo>
                        <a:pt x="5" y="25"/>
                        <a:pt x="10" y="33"/>
                        <a:pt x="16" y="41"/>
                      </a:cubicBezTo>
                      <a:cubicBezTo>
                        <a:pt x="15" y="43"/>
                        <a:pt x="14" y="45"/>
                        <a:pt x="13" y="47"/>
                      </a:cubicBezTo>
                      <a:cubicBezTo>
                        <a:pt x="12" y="49"/>
                        <a:pt x="11" y="50"/>
                        <a:pt x="10" y="52"/>
                      </a:cubicBezTo>
                      <a:cubicBezTo>
                        <a:pt x="10" y="54"/>
                        <a:pt x="11" y="56"/>
                        <a:pt x="11" y="59"/>
                      </a:cubicBezTo>
                      <a:cubicBezTo>
                        <a:pt x="10" y="60"/>
                        <a:pt x="8" y="58"/>
                        <a:pt x="8" y="59"/>
                      </a:cubicBezTo>
                      <a:cubicBezTo>
                        <a:pt x="8" y="61"/>
                        <a:pt x="11" y="64"/>
                        <a:pt x="11" y="66"/>
                      </a:cubicBezTo>
                      <a:cubicBezTo>
                        <a:pt x="11" y="70"/>
                        <a:pt x="6" y="73"/>
                        <a:pt x="6" y="77"/>
                      </a:cubicBezTo>
                      <a:cubicBezTo>
                        <a:pt x="5" y="79"/>
                        <a:pt x="8" y="81"/>
                        <a:pt x="8" y="83"/>
                      </a:cubicBezTo>
                      <a:cubicBezTo>
                        <a:pt x="9" y="88"/>
                        <a:pt x="9" y="94"/>
                        <a:pt x="8" y="100"/>
                      </a:cubicBezTo>
                      <a:cubicBezTo>
                        <a:pt x="8" y="102"/>
                        <a:pt x="7" y="105"/>
                        <a:pt x="5" y="107"/>
                      </a:cubicBezTo>
                      <a:cubicBezTo>
                        <a:pt x="4" y="108"/>
                        <a:pt x="2" y="109"/>
                        <a:pt x="2" y="110"/>
                      </a:cubicBezTo>
                      <a:cubicBezTo>
                        <a:pt x="1" y="112"/>
                        <a:pt x="4" y="115"/>
                        <a:pt x="5" y="117"/>
                      </a:cubicBezTo>
                      <a:cubicBezTo>
                        <a:pt x="6" y="119"/>
                        <a:pt x="9" y="120"/>
                        <a:pt x="10" y="122"/>
                      </a:cubicBezTo>
                      <a:cubicBezTo>
                        <a:pt x="12" y="127"/>
                        <a:pt x="11" y="131"/>
                        <a:pt x="13" y="136"/>
                      </a:cubicBezTo>
                      <a:cubicBezTo>
                        <a:pt x="14" y="138"/>
                        <a:pt x="17" y="140"/>
                        <a:pt x="18" y="142"/>
                      </a:cubicBezTo>
                      <a:cubicBezTo>
                        <a:pt x="18" y="144"/>
                        <a:pt x="16" y="145"/>
                        <a:pt x="16" y="147"/>
                      </a:cubicBezTo>
                      <a:cubicBezTo>
                        <a:pt x="16" y="148"/>
                        <a:pt x="18" y="149"/>
                        <a:pt x="17" y="150"/>
                      </a:cubicBezTo>
                      <a:cubicBezTo>
                        <a:pt x="17" y="150"/>
                        <a:pt x="16" y="151"/>
                        <a:pt x="16" y="152"/>
                      </a:cubicBezTo>
                      <a:cubicBezTo>
                        <a:pt x="16" y="154"/>
                        <a:pt x="16" y="156"/>
                        <a:pt x="16" y="158"/>
                      </a:cubicBezTo>
                      <a:cubicBezTo>
                        <a:pt x="17" y="159"/>
                        <a:pt x="19" y="159"/>
                        <a:pt x="19" y="161"/>
                      </a:cubicBezTo>
                      <a:cubicBezTo>
                        <a:pt x="19" y="162"/>
                        <a:pt x="18" y="164"/>
                        <a:pt x="19" y="165"/>
                      </a:cubicBezTo>
                      <a:cubicBezTo>
                        <a:pt x="19" y="166"/>
                        <a:pt x="21" y="165"/>
                        <a:pt x="22" y="166"/>
                      </a:cubicBezTo>
                      <a:cubicBezTo>
                        <a:pt x="23" y="168"/>
                        <a:pt x="23" y="171"/>
                        <a:pt x="24" y="173"/>
                      </a:cubicBezTo>
                      <a:cubicBezTo>
                        <a:pt x="26" y="178"/>
                        <a:pt x="28" y="183"/>
                        <a:pt x="29" y="188"/>
                      </a:cubicBezTo>
                      <a:cubicBezTo>
                        <a:pt x="30" y="189"/>
                        <a:pt x="29" y="191"/>
                        <a:pt x="30" y="193"/>
                      </a:cubicBezTo>
                      <a:cubicBezTo>
                        <a:pt x="31" y="194"/>
                        <a:pt x="32" y="194"/>
                        <a:pt x="33" y="194"/>
                      </a:cubicBezTo>
                      <a:cubicBezTo>
                        <a:pt x="35" y="195"/>
                        <a:pt x="36" y="194"/>
                        <a:pt x="37" y="194"/>
                      </a:cubicBezTo>
                      <a:cubicBezTo>
                        <a:pt x="38" y="193"/>
                        <a:pt x="39" y="191"/>
                        <a:pt x="41" y="189"/>
                      </a:cubicBezTo>
                      <a:cubicBezTo>
                        <a:pt x="41" y="188"/>
                        <a:pt x="42" y="187"/>
                        <a:pt x="44" y="186"/>
                      </a:cubicBezTo>
                      <a:cubicBezTo>
                        <a:pt x="45" y="185"/>
                        <a:pt x="47" y="186"/>
                        <a:pt x="47" y="184"/>
                      </a:cubicBezTo>
                      <a:cubicBezTo>
                        <a:pt x="49" y="183"/>
                        <a:pt x="47" y="178"/>
                        <a:pt x="49" y="178"/>
                      </a:cubicBezTo>
                      <a:cubicBezTo>
                        <a:pt x="52" y="177"/>
                        <a:pt x="53" y="182"/>
                        <a:pt x="56" y="183"/>
                      </a:cubicBezTo>
                      <a:cubicBezTo>
                        <a:pt x="60" y="185"/>
                        <a:pt x="66" y="182"/>
                        <a:pt x="69" y="184"/>
                      </a:cubicBezTo>
                      <a:cubicBezTo>
                        <a:pt x="72" y="186"/>
                        <a:pt x="70" y="193"/>
                        <a:pt x="73" y="195"/>
                      </a:cubicBezTo>
                      <a:cubicBezTo>
                        <a:pt x="75" y="197"/>
                        <a:pt x="73" y="190"/>
                        <a:pt x="74" y="188"/>
                      </a:cubicBezTo>
                      <a:cubicBezTo>
                        <a:pt x="75" y="185"/>
                        <a:pt x="76" y="182"/>
                        <a:pt x="78" y="181"/>
                      </a:cubicBezTo>
                      <a:cubicBezTo>
                        <a:pt x="82" y="180"/>
                        <a:pt x="87" y="180"/>
                        <a:pt x="91" y="181"/>
                      </a:cubicBezTo>
                      <a:cubicBezTo>
                        <a:pt x="92" y="182"/>
                        <a:pt x="93" y="184"/>
                        <a:pt x="94" y="18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4" name="Freeform 2528"/>
                <p:cNvSpPr>
                  <a:spLocks noChangeAspect="1"/>
                </p:cNvSpPr>
                <p:nvPr/>
              </p:nvSpPr>
              <p:spPr bwMode="auto">
                <a:xfrm>
                  <a:off x="3049588" y="4727575"/>
                  <a:ext cx="206375" cy="236538"/>
                </a:xfrm>
                <a:custGeom>
                  <a:avLst/>
                  <a:gdLst>
                    <a:gd name="T0" fmla="*/ 124 w 109"/>
                    <a:gd name="T1" fmla="*/ 113 h 124"/>
                    <a:gd name="T2" fmla="*/ 124 w 109"/>
                    <a:gd name="T3" fmla="*/ 106 h 124"/>
                    <a:gd name="T4" fmla="*/ 128 w 109"/>
                    <a:gd name="T5" fmla="*/ 96 h 124"/>
                    <a:gd name="T6" fmla="*/ 130 w 109"/>
                    <a:gd name="T7" fmla="*/ 83 h 124"/>
                    <a:gd name="T8" fmla="*/ 123 w 109"/>
                    <a:gd name="T9" fmla="*/ 79 h 124"/>
                    <a:gd name="T10" fmla="*/ 110 w 109"/>
                    <a:gd name="T11" fmla="*/ 82 h 124"/>
                    <a:gd name="T12" fmla="*/ 104 w 109"/>
                    <a:gd name="T13" fmla="*/ 72 h 124"/>
                    <a:gd name="T14" fmla="*/ 106 w 109"/>
                    <a:gd name="T15" fmla="*/ 55 h 124"/>
                    <a:gd name="T16" fmla="*/ 97 w 109"/>
                    <a:gd name="T17" fmla="*/ 50 h 124"/>
                    <a:gd name="T18" fmla="*/ 83 w 109"/>
                    <a:gd name="T19" fmla="*/ 49 h 124"/>
                    <a:gd name="T20" fmla="*/ 73 w 109"/>
                    <a:gd name="T21" fmla="*/ 49 h 124"/>
                    <a:gd name="T22" fmla="*/ 73 w 109"/>
                    <a:gd name="T23" fmla="*/ 46 h 124"/>
                    <a:gd name="T24" fmla="*/ 73 w 109"/>
                    <a:gd name="T25" fmla="*/ 29 h 124"/>
                    <a:gd name="T26" fmla="*/ 66 w 109"/>
                    <a:gd name="T27" fmla="*/ 22 h 124"/>
                    <a:gd name="T28" fmla="*/ 66 w 109"/>
                    <a:gd name="T29" fmla="*/ 11 h 124"/>
                    <a:gd name="T30" fmla="*/ 52 w 109"/>
                    <a:gd name="T31" fmla="*/ 1 h 124"/>
                    <a:gd name="T32" fmla="*/ 37 w 109"/>
                    <a:gd name="T33" fmla="*/ 0 h 124"/>
                    <a:gd name="T34" fmla="*/ 11 w 109"/>
                    <a:gd name="T35" fmla="*/ 8 h 124"/>
                    <a:gd name="T36" fmla="*/ 8 w 109"/>
                    <a:gd name="T37" fmla="*/ 18 h 124"/>
                    <a:gd name="T38" fmla="*/ 4 w 109"/>
                    <a:gd name="T39" fmla="*/ 24 h 124"/>
                    <a:gd name="T40" fmla="*/ 5 w 109"/>
                    <a:gd name="T41" fmla="*/ 32 h 124"/>
                    <a:gd name="T42" fmla="*/ 0 w 109"/>
                    <a:gd name="T43" fmla="*/ 54 h 124"/>
                    <a:gd name="T44" fmla="*/ 6 w 109"/>
                    <a:gd name="T45" fmla="*/ 61 h 124"/>
                    <a:gd name="T46" fmla="*/ 11 w 109"/>
                    <a:gd name="T47" fmla="*/ 71 h 124"/>
                    <a:gd name="T48" fmla="*/ 25 w 109"/>
                    <a:gd name="T49" fmla="*/ 79 h 124"/>
                    <a:gd name="T50" fmla="*/ 35 w 109"/>
                    <a:gd name="T51" fmla="*/ 87 h 124"/>
                    <a:gd name="T52" fmla="*/ 43 w 109"/>
                    <a:gd name="T53" fmla="*/ 87 h 124"/>
                    <a:gd name="T54" fmla="*/ 57 w 109"/>
                    <a:gd name="T55" fmla="*/ 99 h 124"/>
                    <a:gd name="T56" fmla="*/ 74 w 109"/>
                    <a:gd name="T57" fmla="*/ 103 h 124"/>
                    <a:gd name="T58" fmla="*/ 78 w 109"/>
                    <a:gd name="T59" fmla="*/ 109 h 124"/>
                    <a:gd name="T60" fmla="*/ 78 w 109"/>
                    <a:gd name="T61" fmla="*/ 123 h 124"/>
                    <a:gd name="T62" fmla="*/ 70 w 109"/>
                    <a:gd name="T63" fmla="*/ 125 h 124"/>
                    <a:gd name="T64" fmla="*/ 70 w 109"/>
                    <a:gd name="T65" fmla="*/ 133 h 124"/>
                    <a:gd name="T66" fmla="*/ 66 w 109"/>
                    <a:gd name="T67" fmla="*/ 144 h 124"/>
                    <a:gd name="T68" fmla="*/ 76 w 109"/>
                    <a:gd name="T69" fmla="*/ 144 h 124"/>
                    <a:gd name="T70" fmla="*/ 92 w 109"/>
                    <a:gd name="T71" fmla="*/ 149 h 124"/>
                    <a:gd name="T72" fmla="*/ 101 w 109"/>
                    <a:gd name="T73" fmla="*/ 145 h 124"/>
                    <a:gd name="T74" fmla="*/ 107 w 109"/>
                    <a:gd name="T75" fmla="*/ 147 h 124"/>
                    <a:gd name="T76" fmla="*/ 110 w 109"/>
                    <a:gd name="T77" fmla="*/ 148 h 124"/>
                    <a:gd name="T78" fmla="*/ 116 w 109"/>
                    <a:gd name="T79" fmla="*/ 137 h 124"/>
                    <a:gd name="T80" fmla="*/ 124 w 109"/>
                    <a:gd name="T81" fmla="*/ 130 h 124"/>
                    <a:gd name="T82" fmla="*/ 124 w 109"/>
                    <a:gd name="T83" fmla="*/ 123 h 124"/>
                    <a:gd name="T84" fmla="*/ 124 w 109"/>
                    <a:gd name="T85" fmla="*/ 113 h 12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9"/>
                    <a:gd name="T130" fmla="*/ 0 h 124"/>
                    <a:gd name="T131" fmla="*/ 109 w 109"/>
                    <a:gd name="T132" fmla="*/ 124 h 12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9" h="124">
                      <a:moveTo>
                        <a:pt x="104" y="94"/>
                      </a:moveTo>
                      <a:cubicBezTo>
                        <a:pt x="104" y="92"/>
                        <a:pt x="104" y="90"/>
                        <a:pt x="104" y="88"/>
                      </a:cubicBezTo>
                      <a:cubicBezTo>
                        <a:pt x="105" y="86"/>
                        <a:pt x="106" y="83"/>
                        <a:pt x="107" y="80"/>
                      </a:cubicBezTo>
                      <a:cubicBezTo>
                        <a:pt x="107" y="77"/>
                        <a:pt x="109" y="73"/>
                        <a:pt x="109" y="69"/>
                      </a:cubicBezTo>
                      <a:cubicBezTo>
                        <a:pt x="108" y="67"/>
                        <a:pt x="105" y="66"/>
                        <a:pt x="103" y="66"/>
                      </a:cubicBezTo>
                      <a:cubicBezTo>
                        <a:pt x="99" y="65"/>
                        <a:pt x="95" y="70"/>
                        <a:pt x="92" y="68"/>
                      </a:cubicBezTo>
                      <a:cubicBezTo>
                        <a:pt x="89" y="67"/>
                        <a:pt x="87" y="63"/>
                        <a:pt x="87" y="60"/>
                      </a:cubicBezTo>
                      <a:cubicBezTo>
                        <a:pt x="86" y="56"/>
                        <a:pt x="90" y="51"/>
                        <a:pt x="89" y="46"/>
                      </a:cubicBezTo>
                      <a:cubicBezTo>
                        <a:pt x="88" y="44"/>
                        <a:pt x="84" y="43"/>
                        <a:pt x="81" y="42"/>
                      </a:cubicBezTo>
                      <a:cubicBezTo>
                        <a:pt x="77" y="41"/>
                        <a:pt x="73" y="42"/>
                        <a:pt x="70" y="41"/>
                      </a:cubicBezTo>
                      <a:cubicBezTo>
                        <a:pt x="67" y="41"/>
                        <a:pt x="64" y="42"/>
                        <a:pt x="61" y="41"/>
                      </a:cubicBezTo>
                      <a:cubicBezTo>
                        <a:pt x="60" y="41"/>
                        <a:pt x="61" y="39"/>
                        <a:pt x="61" y="38"/>
                      </a:cubicBezTo>
                      <a:cubicBezTo>
                        <a:pt x="61" y="33"/>
                        <a:pt x="62" y="29"/>
                        <a:pt x="61" y="24"/>
                      </a:cubicBezTo>
                      <a:cubicBezTo>
                        <a:pt x="60" y="21"/>
                        <a:pt x="56" y="21"/>
                        <a:pt x="55" y="18"/>
                      </a:cubicBezTo>
                      <a:cubicBezTo>
                        <a:pt x="54" y="15"/>
                        <a:pt x="55" y="12"/>
                        <a:pt x="55" y="9"/>
                      </a:cubicBezTo>
                      <a:cubicBezTo>
                        <a:pt x="51" y="6"/>
                        <a:pt x="47" y="4"/>
                        <a:pt x="44" y="1"/>
                      </a:cubicBezTo>
                      <a:cubicBezTo>
                        <a:pt x="39" y="1"/>
                        <a:pt x="35" y="0"/>
                        <a:pt x="31" y="0"/>
                      </a:cubicBezTo>
                      <a:cubicBezTo>
                        <a:pt x="23" y="2"/>
                        <a:pt x="16" y="4"/>
                        <a:pt x="9" y="7"/>
                      </a:cubicBezTo>
                      <a:cubicBezTo>
                        <a:pt x="8" y="9"/>
                        <a:pt x="8" y="12"/>
                        <a:pt x="7" y="15"/>
                      </a:cubicBezTo>
                      <a:cubicBezTo>
                        <a:pt x="6" y="16"/>
                        <a:pt x="5" y="18"/>
                        <a:pt x="3" y="20"/>
                      </a:cubicBezTo>
                      <a:cubicBezTo>
                        <a:pt x="3" y="22"/>
                        <a:pt x="4" y="24"/>
                        <a:pt x="4" y="27"/>
                      </a:cubicBezTo>
                      <a:cubicBezTo>
                        <a:pt x="3" y="33"/>
                        <a:pt x="2" y="39"/>
                        <a:pt x="0" y="45"/>
                      </a:cubicBezTo>
                      <a:cubicBezTo>
                        <a:pt x="2" y="47"/>
                        <a:pt x="4" y="49"/>
                        <a:pt x="5" y="51"/>
                      </a:cubicBezTo>
                      <a:cubicBezTo>
                        <a:pt x="7" y="53"/>
                        <a:pt x="7" y="56"/>
                        <a:pt x="9" y="59"/>
                      </a:cubicBezTo>
                      <a:cubicBezTo>
                        <a:pt x="13" y="62"/>
                        <a:pt x="17" y="63"/>
                        <a:pt x="21" y="66"/>
                      </a:cubicBezTo>
                      <a:cubicBezTo>
                        <a:pt x="24" y="68"/>
                        <a:pt x="26" y="70"/>
                        <a:pt x="29" y="72"/>
                      </a:cubicBezTo>
                      <a:cubicBezTo>
                        <a:pt x="31" y="73"/>
                        <a:pt x="34" y="71"/>
                        <a:pt x="36" y="72"/>
                      </a:cubicBezTo>
                      <a:cubicBezTo>
                        <a:pt x="40" y="74"/>
                        <a:pt x="43" y="79"/>
                        <a:pt x="48" y="82"/>
                      </a:cubicBezTo>
                      <a:cubicBezTo>
                        <a:pt x="52" y="84"/>
                        <a:pt x="57" y="84"/>
                        <a:pt x="62" y="86"/>
                      </a:cubicBezTo>
                      <a:cubicBezTo>
                        <a:pt x="64" y="87"/>
                        <a:pt x="65" y="89"/>
                        <a:pt x="65" y="91"/>
                      </a:cubicBezTo>
                      <a:cubicBezTo>
                        <a:pt x="66" y="95"/>
                        <a:pt x="66" y="99"/>
                        <a:pt x="65" y="102"/>
                      </a:cubicBezTo>
                      <a:cubicBezTo>
                        <a:pt x="64" y="104"/>
                        <a:pt x="60" y="103"/>
                        <a:pt x="59" y="104"/>
                      </a:cubicBezTo>
                      <a:cubicBezTo>
                        <a:pt x="57" y="106"/>
                        <a:pt x="59" y="109"/>
                        <a:pt x="59" y="111"/>
                      </a:cubicBezTo>
                      <a:cubicBezTo>
                        <a:pt x="58" y="114"/>
                        <a:pt x="53" y="117"/>
                        <a:pt x="55" y="120"/>
                      </a:cubicBezTo>
                      <a:cubicBezTo>
                        <a:pt x="56" y="123"/>
                        <a:pt x="61" y="119"/>
                        <a:pt x="64" y="120"/>
                      </a:cubicBezTo>
                      <a:cubicBezTo>
                        <a:pt x="69" y="121"/>
                        <a:pt x="73" y="124"/>
                        <a:pt x="77" y="124"/>
                      </a:cubicBezTo>
                      <a:cubicBezTo>
                        <a:pt x="80" y="124"/>
                        <a:pt x="82" y="121"/>
                        <a:pt x="85" y="121"/>
                      </a:cubicBezTo>
                      <a:cubicBezTo>
                        <a:pt x="87" y="120"/>
                        <a:pt x="89" y="121"/>
                        <a:pt x="90" y="122"/>
                      </a:cubicBezTo>
                      <a:cubicBezTo>
                        <a:pt x="91" y="122"/>
                        <a:pt x="91" y="123"/>
                        <a:pt x="92" y="123"/>
                      </a:cubicBezTo>
                      <a:cubicBezTo>
                        <a:pt x="94" y="120"/>
                        <a:pt x="95" y="117"/>
                        <a:pt x="97" y="114"/>
                      </a:cubicBezTo>
                      <a:cubicBezTo>
                        <a:pt x="99" y="112"/>
                        <a:pt x="102" y="110"/>
                        <a:pt x="104" y="108"/>
                      </a:cubicBezTo>
                      <a:cubicBezTo>
                        <a:pt x="105" y="106"/>
                        <a:pt x="104" y="104"/>
                        <a:pt x="104" y="102"/>
                      </a:cubicBezTo>
                      <a:cubicBezTo>
                        <a:pt x="104" y="99"/>
                        <a:pt x="104" y="97"/>
                        <a:pt x="104" y="9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5" name="Freeform 2529"/>
                <p:cNvSpPr>
                  <a:spLocks noChangeAspect="1"/>
                </p:cNvSpPr>
                <p:nvPr/>
              </p:nvSpPr>
              <p:spPr bwMode="auto">
                <a:xfrm>
                  <a:off x="3168650" y="5035550"/>
                  <a:ext cx="125413" cy="149225"/>
                </a:xfrm>
                <a:custGeom>
                  <a:avLst/>
                  <a:gdLst>
                    <a:gd name="T0" fmla="*/ 74 w 66"/>
                    <a:gd name="T1" fmla="*/ 68 h 79"/>
                    <a:gd name="T2" fmla="*/ 79 w 66"/>
                    <a:gd name="T3" fmla="*/ 71 h 79"/>
                    <a:gd name="T4" fmla="*/ 74 w 66"/>
                    <a:gd name="T5" fmla="*/ 79 h 79"/>
                    <a:gd name="T6" fmla="*/ 71 w 66"/>
                    <a:gd name="T7" fmla="*/ 83 h 79"/>
                    <a:gd name="T8" fmla="*/ 55 w 66"/>
                    <a:gd name="T9" fmla="*/ 93 h 79"/>
                    <a:gd name="T10" fmla="*/ 32 w 66"/>
                    <a:gd name="T11" fmla="*/ 93 h 79"/>
                    <a:gd name="T12" fmla="*/ 12 w 66"/>
                    <a:gd name="T13" fmla="*/ 86 h 79"/>
                    <a:gd name="T14" fmla="*/ 2 w 66"/>
                    <a:gd name="T15" fmla="*/ 79 h 79"/>
                    <a:gd name="T16" fmla="*/ 2 w 66"/>
                    <a:gd name="T17" fmla="*/ 64 h 79"/>
                    <a:gd name="T18" fmla="*/ 5 w 66"/>
                    <a:gd name="T19" fmla="*/ 55 h 79"/>
                    <a:gd name="T20" fmla="*/ 4 w 66"/>
                    <a:gd name="T21" fmla="*/ 49 h 79"/>
                    <a:gd name="T22" fmla="*/ 6 w 66"/>
                    <a:gd name="T23" fmla="*/ 45 h 79"/>
                    <a:gd name="T24" fmla="*/ 2 w 66"/>
                    <a:gd name="T25" fmla="*/ 37 h 79"/>
                    <a:gd name="T26" fmla="*/ 7 w 66"/>
                    <a:gd name="T27" fmla="*/ 29 h 79"/>
                    <a:gd name="T28" fmla="*/ 7 w 66"/>
                    <a:gd name="T29" fmla="*/ 13 h 79"/>
                    <a:gd name="T30" fmla="*/ 11 w 66"/>
                    <a:gd name="T31" fmla="*/ 6 h 79"/>
                    <a:gd name="T32" fmla="*/ 23 w 66"/>
                    <a:gd name="T33" fmla="*/ 2 h 79"/>
                    <a:gd name="T34" fmla="*/ 34 w 66"/>
                    <a:gd name="T35" fmla="*/ 21 h 79"/>
                    <a:gd name="T36" fmla="*/ 37 w 66"/>
                    <a:gd name="T37" fmla="*/ 19 h 79"/>
                    <a:gd name="T38" fmla="*/ 38 w 66"/>
                    <a:gd name="T39" fmla="*/ 17 h 79"/>
                    <a:gd name="T40" fmla="*/ 45 w 66"/>
                    <a:gd name="T41" fmla="*/ 25 h 79"/>
                    <a:gd name="T42" fmla="*/ 59 w 66"/>
                    <a:gd name="T43" fmla="*/ 30 h 79"/>
                    <a:gd name="T44" fmla="*/ 71 w 66"/>
                    <a:gd name="T45" fmla="*/ 42 h 79"/>
                    <a:gd name="T46" fmla="*/ 73 w 66"/>
                    <a:gd name="T47" fmla="*/ 46 h 79"/>
                    <a:gd name="T48" fmla="*/ 77 w 66"/>
                    <a:gd name="T49" fmla="*/ 49 h 79"/>
                    <a:gd name="T50" fmla="*/ 74 w 66"/>
                    <a:gd name="T51" fmla="*/ 57 h 79"/>
                    <a:gd name="T52" fmla="*/ 72 w 66"/>
                    <a:gd name="T53" fmla="*/ 61 h 79"/>
                    <a:gd name="T54" fmla="*/ 74 w 66"/>
                    <a:gd name="T55" fmla="*/ 68 h 79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66"/>
                    <a:gd name="T85" fmla="*/ 0 h 79"/>
                    <a:gd name="T86" fmla="*/ 66 w 66"/>
                    <a:gd name="T87" fmla="*/ 79 h 79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66" h="79">
                      <a:moveTo>
                        <a:pt x="62" y="57"/>
                      </a:moveTo>
                      <a:cubicBezTo>
                        <a:pt x="63" y="58"/>
                        <a:pt x="65" y="59"/>
                        <a:pt x="66" y="60"/>
                      </a:cubicBezTo>
                      <a:cubicBezTo>
                        <a:pt x="65" y="62"/>
                        <a:pt x="63" y="64"/>
                        <a:pt x="62" y="66"/>
                      </a:cubicBezTo>
                      <a:cubicBezTo>
                        <a:pt x="61" y="67"/>
                        <a:pt x="61" y="69"/>
                        <a:pt x="59" y="70"/>
                      </a:cubicBezTo>
                      <a:cubicBezTo>
                        <a:pt x="55" y="73"/>
                        <a:pt x="51" y="77"/>
                        <a:pt x="46" y="78"/>
                      </a:cubicBezTo>
                      <a:cubicBezTo>
                        <a:pt x="40" y="79"/>
                        <a:pt x="34" y="77"/>
                        <a:pt x="27" y="78"/>
                      </a:cubicBezTo>
                      <a:cubicBezTo>
                        <a:pt x="23" y="75"/>
                        <a:pt x="17" y="72"/>
                        <a:pt x="10" y="72"/>
                      </a:cubicBezTo>
                      <a:cubicBezTo>
                        <a:pt x="7" y="72"/>
                        <a:pt x="3" y="69"/>
                        <a:pt x="2" y="66"/>
                      </a:cubicBezTo>
                      <a:cubicBezTo>
                        <a:pt x="0" y="63"/>
                        <a:pt x="1" y="58"/>
                        <a:pt x="2" y="54"/>
                      </a:cubicBezTo>
                      <a:cubicBezTo>
                        <a:pt x="2" y="52"/>
                        <a:pt x="4" y="49"/>
                        <a:pt x="4" y="46"/>
                      </a:cubicBezTo>
                      <a:cubicBezTo>
                        <a:pt x="4" y="45"/>
                        <a:pt x="3" y="43"/>
                        <a:pt x="3" y="41"/>
                      </a:cubicBezTo>
                      <a:cubicBezTo>
                        <a:pt x="3" y="40"/>
                        <a:pt x="5" y="39"/>
                        <a:pt x="5" y="38"/>
                      </a:cubicBezTo>
                      <a:cubicBezTo>
                        <a:pt x="4" y="35"/>
                        <a:pt x="2" y="33"/>
                        <a:pt x="2" y="31"/>
                      </a:cubicBezTo>
                      <a:cubicBezTo>
                        <a:pt x="3" y="28"/>
                        <a:pt x="5" y="26"/>
                        <a:pt x="6" y="24"/>
                      </a:cubicBezTo>
                      <a:cubicBezTo>
                        <a:pt x="6" y="20"/>
                        <a:pt x="5" y="15"/>
                        <a:pt x="6" y="11"/>
                      </a:cubicBezTo>
                      <a:cubicBezTo>
                        <a:pt x="6" y="9"/>
                        <a:pt x="8" y="7"/>
                        <a:pt x="9" y="5"/>
                      </a:cubicBezTo>
                      <a:cubicBezTo>
                        <a:pt x="12" y="4"/>
                        <a:pt x="17" y="0"/>
                        <a:pt x="19" y="2"/>
                      </a:cubicBezTo>
                      <a:cubicBezTo>
                        <a:pt x="24" y="5"/>
                        <a:pt x="24" y="13"/>
                        <a:pt x="28" y="18"/>
                      </a:cubicBezTo>
                      <a:cubicBezTo>
                        <a:pt x="29" y="18"/>
                        <a:pt x="30" y="16"/>
                        <a:pt x="31" y="16"/>
                      </a:cubicBezTo>
                      <a:cubicBezTo>
                        <a:pt x="32" y="15"/>
                        <a:pt x="32" y="14"/>
                        <a:pt x="32" y="14"/>
                      </a:cubicBezTo>
                      <a:cubicBezTo>
                        <a:pt x="35" y="16"/>
                        <a:pt x="36" y="19"/>
                        <a:pt x="38" y="21"/>
                      </a:cubicBezTo>
                      <a:cubicBezTo>
                        <a:pt x="41" y="23"/>
                        <a:pt x="45" y="23"/>
                        <a:pt x="49" y="25"/>
                      </a:cubicBezTo>
                      <a:cubicBezTo>
                        <a:pt x="53" y="27"/>
                        <a:pt x="56" y="31"/>
                        <a:pt x="59" y="35"/>
                      </a:cubicBezTo>
                      <a:cubicBezTo>
                        <a:pt x="60" y="36"/>
                        <a:pt x="60" y="38"/>
                        <a:pt x="61" y="39"/>
                      </a:cubicBezTo>
                      <a:cubicBezTo>
                        <a:pt x="62" y="40"/>
                        <a:pt x="63" y="41"/>
                        <a:pt x="64" y="41"/>
                      </a:cubicBezTo>
                      <a:cubicBezTo>
                        <a:pt x="64" y="43"/>
                        <a:pt x="63" y="46"/>
                        <a:pt x="62" y="48"/>
                      </a:cubicBezTo>
                      <a:cubicBezTo>
                        <a:pt x="62" y="49"/>
                        <a:pt x="60" y="50"/>
                        <a:pt x="60" y="51"/>
                      </a:cubicBezTo>
                      <a:cubicBezTo>
                        <a:pt x="60" y="53"/>
                        <a:pt x="60" y="56"/>
                        <a:pt x="62" y="5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6" name="Freeform 2530"/>
                <p:cNvSpPr>
                  <a:spLocks noChangeAspect="1"/>
                </p:cNvSpPr>
                <p:nvPr/>
              </p:nvSpPr>
              <p:spPr bwMode="auto">
                <a:xfrm>
                  <a:off x="2957513" y="5741988"/>
                  <a:ext cx="53975" cy="85725"/>
                </a:xfrm>
                <a:custGeom>
                  <a:avLst/>
                  <a:gdLst>
                    <a:gd name="T0" fmla="*/ 34 w 28"/>
                    <a:gd name="T1" fmla="*/ 52 h 45"/>
                    <a:gd name="T2" fmla="*/ 32 w 28"/>
                    <a:gd name="T3" fmla="*/ 50 h 45"/>
                    <a:gd name="T4" fmla="*/ 32 w 28"/>
                    <a:gd name="T5" fmla="*/ 54 h 45"/>
                    <a:gd name="T6" fmla="*/ 22 w 28"/>
                    <a:gd name="T7" fmla="*/ 52 h 45"/>
                    <a:gd name="T8" fmla="*/ 11 w 28"/>
                    <a:gd name="T9" fmla="*/ 50 h 45"/>
                    <a:gd name="T10" fmla="*/ 4 w 28"/>
                    <a:gd name="T11" fmla="*/ 52 h 45"/>
                    <a:gd name="T12" fmla="*/ 1 w 28"/>
                    <a:gd name="T13" fmla="*/ 46 h 45"/>
                    <a:gd name="T14" fmla="*/ 1 w 28"/>
                    <a:gd name="T15" fmla="*/ 41 h 45"/>
                    <a:gd name="T16" fmla="*/ 5 w 28"/>
                    <a:gd name="T17" fmla="*/ 44 h 45"/>
                    <a:gd name="T18" fmla="*/ 11 w 28"/>
                    <a:gd name="T19" fmla="*/ 43 h 45"/>
                    <a:gd name="T20" fmla="*/ 11 w 28"/>
                    <a:gd name="T21" fmla="*/ 41 h 45"/>
                    <a:gd name="T22" fmla="*/ 16 w 28"/>
                    <a:gd name="T23" fmla="*/ 40 h 45"/>
                    <a:gd name="T24" fmla="*/ 22 w 28"/>
                    <a:gd name="T25" fmla="*/ 44 h 45"/>
                    <a:gd name="T26" fmla="*/ 27 w 28"/>
                    <a:gd name="T27" fmla="*/ 44 h 45"/>
                    <a:gd name="T28" fmla="*/ 27 w 28"/>
                    <a:gd name="T29" fmla="*/ 42 h 45"/>
                    <a:gd name="T30" fmla="*/ 16 w 28"/>
                    <a:gd name="T31" fmla="*/ 36 h 45"/>
                    <a:gd name="T32" fmla="*/ 10 w 28"/>
                    <a:gd name="T33" fmla="*/ 32 h 45"/>
                    <a:gd name="T34" fmla="*/ 12 w 28"/>
                    <a:gd name="T35" fmla="*/ 28 h 45"/>
                    <a:gd name="T36" fmla="*/ 21 w 28"/>
                    <a:gd name="T37" fmla="*/ 23 h 45"/>
                    <a:gd name="T38" fmla="*/ 19 w 28"/>
                    <a:gd name="T39" fmla="*/ 18 h 45"/>
                    <a:gd name="T40" fmla="*/ 7 w 28"/>
                    <a:gd name="T41" fmla="*/ 23 h 45"/>
                    <a:gd name="T42" fmla="*/ 4 w 28"/>
                    <a:gd name="T43" fmla="*/ 14 h 45"/>
                    <a:gd name="T44" fmla="*/ 9 w 28"/>
                    <a:gd name="T45" fmla="*/ 11 h 45"/>
                    <a:gd name="T46" fmla="*/ 5 w 28"/>
                    <a:gd name="T47" fmla="*/ 6 h 45"/>
                    <a:gd name="T48" fmla="*/ 9 w 28"/>
                    <a:gd name="T49" fmla="*/ 7 h 45"/>
                    <a:gd name="T50" fmla="*/ 12 w 28"/>
                    <a:gd name="T51" fmla="*/ 7 h 45"/>
                    <a:gd name="T52" fmla="*/ 16 w 28"/>
                    <a:gd name="T53" fmla="*/ 0 h 45"/>
                    <a:gd name="T54" fmla="*/ 22 w 28"/>
                    <a:gd name="T55" fmla="*/ 5 h 45"/>
                    <a:gd name="T56" fmla="*/ 27 w 28"/>
                    <a:gd name="T57" fmla="*/ 4 h 45"/>
                    <a:gd name="T58" fmla="*/ 34 w 28"/>
                    <a:gd name="T59" fmla="*/ 52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28"/>
                    <a:gd name="T91" fmla="*/ 0 h 45"/>
                    <a:gd name="T92" fmla="*/ 28 w 28"/>
                    <a:gd name="T93" fmla="*/ 45 h 45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28" h="45">
                      <a:moveTo>
                        <a:pt x="28" y="43"/>
                      </a:moveTo>
                      <a:cubicBezTo>
                        <a:pt x="28" y="43"/>
                        <a:pt x="27" y="41"/>
                        <a:pt x="26" y="42"/>
                      </a:cubicBezTo>
                      <a:cubicBezTo>
                        <a:pt x="25" y="42"/>
                        <a:pt x="27" y="45"/>
                        <a:pt x="26" y="45"/>
                      </a:cubicBezTo>
                      <a:cubicBezTo>
                        <a:pt x="23" y="45"/>
                        <a:pt x="21" y="44"/>
                        <a:pt x="18" y="43"/>
                      </a:cubicBezTo>
                      <a:cubicBezTo>
                        <a:pt x="15" y="43"/>
                        <a:pt x="12" y="42"/>
                        <a:pt x="9" y="42"/>
                      </a:cubicBezTo>
                      <a:cubicBezTo>
                        <a:pt x="7" y="42"/>
                        <a:pt x="4" y="44"/>
                        <a:pt x="3" y="43"/>
                      </a:cubicBezTo>
                      <a:cubicBezTo>
                        <a:pt x="1" y="42"/>
                        <a:pt x="2" y="40"/>
                        <a:pt x="1" y="38"/>
                      </a:cubicBezTo>
                      <a:cubicBezTo>
                        <a:pt x="1" y="37"/>
                        <a:pt x="0" y="35"/>
                        <a:pt x="1" y="34"/>
                      </a:cubicBezTo>
                      <a:cubicBezTo>
                        <a:pt x="2" y="34"/>
                        <a:pt x="3" y="37"/>
                        <a:pt x="4" y="37"/>
                      </a:cubicBezTo>
                      <a:cubicBezTo>
                        <a:pt x="6" y="37"/>
                        <a:pt x="8" y="37"/>
                        <a:pt x="9" y="36"/>
                      </a:cubicBezTo>
                      <a:cubicBezTo>
                        <a:pt x="10" y="35"/>
                        <a:pt x="9" y="34"/>
                        <a:pt x="9" y="34"/>
                      </a:cubicBezTo>
                      <a:cubicBezTo>
                        <a:pt x="10" y="33"/>
                        <a:pt x="12" y="33"/>
                        <a:pt x="13" y="33"/>
                      </a:cubicBezTo>
                      <a:cubicBezTo>
                        <a:pt x="15" y="34"/>
                        <a:pt x="16" y="36"/>
                        <a:pt x="18" y="37"/>
                      </a:cubicBezTo>
                      <a:cubicBezTo>
                        <a:pt x="19" y="38"/>
                        <a:pt x="21" y="38"/>
                        <a:pt x="22" y="37"/>
                      </a:cubicBezTo>
                      <a:cubicBezTo>
                        <a:pt x="23" y="37"/>
                        <a:pt x="23" y="35"/>
                        <a:pt x="22" y="35"/>
                      </a:cubicBezTo>
                      <a:cubicBezTo>
                        <a:pt x="19" y="33"/>
                        <a:pt x="16" y="32"/>
                        <a:pt x="13" y="30"/>
                      </a:cubicBezTo>
                      <a:cubicBezTo>
                        <a:pt x="11" y="29"/>
                        <a:pt x="9" y="28"/>
                        <a:pt x="8" y="27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2" y="21"/>
                        <a:pt x="15" y="21"/>
                        <a:pt x="17" y="19"/>
                      </a:cubicBezTo>
                      <a:cubicBezTo>
                        <a:pt x="18" y="18"/>
                        <a:pt x="17" y="15"/>
                        <a:pt x="16" y="15"/>
                      </a:cubicBezTo>
                      <a:cubicBezTo>
                        <a:pt x="12" y="15"/>
                        <a:pt x="9" y="20"/>
                        <a:pt x="6" y="19"/>
                      </a:cubicBezTo>
                      <a:cubicBezTo>
                        <a:pt x="3" y="18"/>
                        <a:pt x="3" y="14"/>
                        <a:pt x="3" y="12"/>
                      </a:cubicBezTo>
                      <a:cubicBezTo>
                        <a:pt x="3" y="10"/>
                        <a:pt x="7" y="11"/>
                        <a:pt x="7" y="9"/>
                      </a:cubicBezTo>
                      <a:cubicBezTo>
                        <a:pt x="7" y="7"/>
                        <a:pt x="4" y="6"/>
                        <a:pt x="4" y="5"/>
                      </a:cubicBezTo>
                      <a:cubicBezTo>
                        <a:pt x="4" y="4"/>
                        <a:pt x="6" y="6"/>
                        <a:pt x="7" y="6"/>
                      </a:cubicBezTo>
                      <a:cubicBezTo>
                        <a:pt x="8" y="6"/>
                        <a:pt x="9" y="7"/>
                        <a:pt x="10" y="6"/>
                      </a:cubicBezTo>
                      <a:cubicBezTo>
                        <a:pt x="12" y="4"/>
                        <a:pt x="11" y="1"/>
                        <a:pt x="13" y="0"/>
                      </a:cubicBezTo>
                      <a:cubicBezTo>
                        <a:pt x="15" y="0"/>
                        <a:pt x="16" y="4"/>
                        <a:pt x="18" y="4"/>
                      </a:cubicBezTo>
                      <a:cubicBezTo>
                        <a:pt x="19" y="4"/>
                        <a:pt x="20" y="4"/>
                        <a:pt x="22" y="3"/>
                      </a:cubicBezTo>
                      <a:cubicBezTo>
                        <a:pt x="24" y="16"/>
                        <a:pt x="26" y="30"/>
                        <a:pt x="28" y="4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7" name="Freeform 2531"/>
                <p:cNvSpPr>
                  <a:spLocks noChangeAspect="1"/>
                </p:cNvSpPr>
                <p:nvPr/>
              </p:nvSpPr>
              <p:spPr bwMode="auto">
                <a:xfrm>
                  <a:off x="2874963" y="4799013"/>
                  <a:ext cx="396875" cy="949325"/>
                </a:xfrm>
                <a:custGeom>
                  <a:avLst/>
                  <a:gdLst>
                    <a:gd name="T0" fmla="*/ 67 w 208"/>
                    <a:gd name="T1" fmla="*/ 568 h 498"/>
                    <a:gd name="T2" fmla="*/ 72 w 208"/>
                    <a:gd name="T3" fmla="*/ 540 h 498"/>
                    <a:gd name="T4" fmla="*/ 84 w 208"/>
                    <a:gd name="T5" fmla="*/ 522 h 498"/>
                    <a:gd name="T6" fmla="*/ 102 w 208"/>
                    <a:gd name="T7" fmla="*/ 483 h 498"/>
                    <a:gd name="T8" fmla="*/ 78 w 208"/>
                    <a:gd name="T9" fmla="*/ 456 h 498"/>
                    <a:gd name="T10" fmla="*/ 100 w 208"/>
                    <a:gd name="T11" fmla="*/ 436 h 498"/>
                    <a:gd name="T12" fmla="*/ 113 w 208"/>
                    <a:gd name="T13" fmla="*/ 400 h 498"/>
                    <a:gd name="T14" fmla="*/ 121 w 208"/>
                    <a:gd name="T15" fmla="*/ 400 h 498"/>
                    <a:gd name="T16" fmla="*/ 119 w 208"/>
                    <a:gd name="T17" fmla="*/ 388 h 498"/>
                    <a:gd name="T18" fmla="*/ 106 w 208"/>
                    <a:gd name="T19" fmla="*/ 382 h 498"/>
                    <a:gd name="T20" fmla="*/ 105 w 208"/>
                    <a:gd name="T21" fmla="*/ 355 h 498"/>
                    <a:gd name="T22" fmla="*/ 130 w 208"/>
                    <a:gd name="T23" fmla="*/ 364 h 498"/>
                    <a:gd name="T24" fmla="*/ 143 w 208"/>
                    <a:gd name="T25" fmla="*/ 337 h 498"/>
                    <a:gd name="T26" fmla="*/ 151 w 208"/>
                    <a:gd name="T27" fmla="*/ 322 h 498"/>
                    <a:gd name="T28" fmla="*/ 207 w 208"/>
                    <a:gd name="T29" fmla="*/ 300 h 498"/>
                    <a:gd name="T30" fmla="*/ 212 w 208"/>
                    <a:gd name="T31" fmla="*/ 270 h 498"/>
                    <a:gd name="T32" fmla="*/ 207 w 208"/>
                    <a:gd name="T33" fmla="*/ 250 h 498"/>
                    <a:gd name="T34" fmla="*/ 186 w 208"/>
                    <a:gd name="T35" fmla="*/ 232 h 498"/>
                    <a:gd name="T36" fmla="*/ 190 w 208"/>
                    <a:gd name="T37" fmla="*/ 204 h 498"/>
                    <a:gd name="T38" fmla="*/ 188 w 208"/>
                    <a:gd name="T39" fmla="*/ 186 h 498"/>
                    <a:gd name="T40" fmla="*/ 196 w 208"/>
                    <a:gd name="T41" fmla="*/ 155 h 498"/>
                    <a:gd name="T42" fmla="*/ 227 w 208"/>
                    <a:gd name="T43" fmla="*/ 114 h 498"/>
                    <a:gd name="T44" fmla="*/ 248 w 208"/>
                    <a:gd name="T45" fmla="*/ 88 h 498"/>
                    <a:gd name="T46" fmla="*/ 240 w 208"/>
                    <a:gd name="T47" fmla="*/ 68 h 498"/>
                    <a:gd name="T48" fmla="*/ 234 w 208"/>
                    <a:gd name="T49" fmla="*/ 85 h 498"/>
                    <a:gd name="T50" fmla="*/ 218 w 208"/>
                    <a:gd name="T51" fmla="*/ 102 h 498"/>
                    <a:gd name="T52" fmla="*/ 186 w 208"/>
                    <a:gd name="T53" fmla="*/ 100 h 498"/>
                    <a:gd name="T54" fmla="*/ 180 w 208"/>
                    <a:gd name="T55" fmla="*/ 80 h 498"/>
                    <a:gd name="T56" fmla="*/ 184 w 208"/>
                    <a:gd name="T57" fmla="*/ 59 h 498"/>
                    <a:gd name="T58" fmla="*/ 144 w 208"/>
                    <a:gd name="T59" fmla="*/ 42 h 498"/>
                    <a:gd name="T60" fmla="*/ 115 w 208"/>
                    <a:gd name="T61" fmla="*/ 17 h 498"/>
                    <a:gd name="T62" fmla="*/ 90 w 208"/>
                    <a:gd name="T63" fmla="*/ 5 h 498"/>
                    <a:gd name="T64" fmla="*/ 79 w 208"/>
                    <a:gd name="T65" fmla="*/ 8 h 498"/>
                    <a:gd name="T66" fmla="*/ 53 w 208"/>
                    <a:gd name="T67" fmla="*/ 8 h 498"/>
                    <a:gd name="T68" fmla="*/ 41 w 208"/>
                    <a:gd name="T69" fmla="*/ 20 h 498"/>
                    <a:gd name="T70" fmla="*/ 28 w 208"/>
                    <a:gd name="T71" fmla="*/ 49 h 498"/>
                    <a:gd name="T72" fmla="*/ 25 w 208"/>
                    <a:gd name="T73" fmla="*/ 64 h 498"/>
                    <a:gd name="T74" fmla="*/ 26 w 208"/>
                    <a:gd name="T75" fmla="*/ 90 h 498"/>
                    <a:gd name="T76" fmla="*/ 19 w 208"/>
                    <a:gd name="T77" fmla="*/ 114 h 498"/>
                    <a:gd name="T78" fmla="*/ 8 w 208"/>
                    <a:gd name="T79" fmla="*/ 138 h 498"/>
                    <a:gd name="T80" fmla="*/ 5 w 208"/>
                    <a:gd name="T81" fmla="*/ 181 h 498"/>
                    <a:gd name="T82" fmla="*/ 13 w 208"/>
                    <a:gd name="T83" fmla="*/ 198 h 498"/>
                    <a:gd name="T84" fmla="*/ 17 w 208"/>
                    <a:gd name="T85" fmla="*/ 225 h 498"/>
                    <a:gd name="T86" fmla="*/ 12 w 208"/>
                    <a:gd name="T87" fmla="*/ 267 h 498"/>
                    <a:gd name="T88" fmla="*/ 12 w 208"/>
                    <a:gd name="T89" fmla="*/ 312 h 498"/>
                    <a:gd name="T90" fmla="*/ 2 w 208"/>
                    <a:gd name="T91" fmla="*/ 336 h 498"/>
                    <a:gd name="T92" fmla="*/ 6 w 208"/>
                    <a:gd name="T93" fmla="*/ 375 h 498"/>
                    <a:gd name="T94" fmla="*/ 8 w 208"/>
                    <a:gd name="T95" fmla="*/ 401 h 498"/>
                    <a:gd name="T96" fmla="*/ 11 w 208"/>
                    <a:gd name="T97" fmla="*/ 427 h 498"/>
                    <a:gd name="T98" fmla="*/ 20 w 208"/>
                    <a:gd name="T99" fmla="*/ 436 h 498"/>
                    <a:gd name="T100" fmla="*/ 22 w 208"/>
                    <a:gd name="T101" fmla="*/ 443 h 498"/>
                    <a:gd name="T102" fmla="*/ 19 w 208"/>
                    <a:gd name="T103" fmla="*/ 470 h 498"/>
                    <a:gd name="T104" fmla="*/ 8 w 208"/>
                    <a:gd name="T105" fmla="*/ 494 h 498"/>
                    <a:gd name="T106" fmla="*/ 10 w 208"/>
                    <a:gd name="T107" fmla="*/ 520 h 498"/>
                    <a:gd name="T108" fmla="*/ 10 w 208"/>
                    <a:gd name="T109" fmla="*/ 558 h 498"/>
                    <a:gd name="T110" fmla="*/ 26 w 208"/>
                    <a:gd name="T111" fmla="*/ 575 h 498"/>
                    <a:gd name="T112" fmla="*/ 70 w 208"/>
                    <a:gd name="T113" fmla="*/ 590 h 49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08"/>
                    <a:gd name="T172" fmla="*/ 0 h 498"/>
                    <a:gd name="T173" fmla="*/ 208 w 208"/>
                    <a:gd name="T174" fmla="*/ 498 h 49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08" h="498">
                      <a:moveTo>
                        <a:pt x="58" y="491"/>
                      </a:moveTo>
                      <a:cubicBezTo>
                        <a:pt x="61" y="492"/>
                        <a:pt x="69" y="498"/>
                        <a:pt x="68" y="494"/>
                      </a:cubicBezTo>
                      <a:cubicBezTo>
                        <a:pt x="68" y="486"/>
                        <a:pt x="60" y="480"/>
                        <a:pt x="56" y="473"/>
                      </a:cubicBezTo>
                      <a:cubicBezTo>
                        <a:pt x="55" y="470"/>
                        <a:pt x="54" y="467"/>
                        <a:pt x="55" y="464"/>
                      </a:cubicBezTo>
                      <a:cubicBezTo>
                        <a:pt x="56" y="461"/>
                        <a:pt x="60" y="459"/>
                        <a:pt x="61" y="455"/>
                      </a:cubicBezTo>
                      <a:cubicBezTo>
                        <a:pt x="62" y="454"/>
                        <a:pt x="58" y="451"/>
                        <a:pt x="60" y="450"/>
                      </a:cubicBezTo>
                      <a:cubicBezTo>
                        <a:pt x="61" y="449"/>
                        <a:pt x="62" y="453"/>
                        <a:pt x="64" y="453"/>
                      </a:cubicBezTo>
                      <a:cubicBezTo>
                        <a:pt x="66" y="453"/>
                        <a:pt x="69" y="452"/>
                        <a:pt x="70" y="450"/>
                      </a:cubicBezTo>
                      <a:cubicBezTo>
                        <a:pt x="72" y="445"/>
                        <a:pt x="68" y="439"/>
                        <a:pt x="70" y="435"/>
                      </a:cubicBezTo>
                      <a:cubicBezTo>
                        <a:pt x="74" y="428"/>
                        <a:pt x="83" y="424"/>
                        <a:pt x="88" y="417"/>
                      </a:cubicBezTo>
                      <a:cubicBezTo>
                        <a:pt x="90" y="414"/>
                        <a:pt x="91" y="410"/>
                        <a:pt x="90" y="407"/>
                      </a:cubicBezTo>
                      <a:cubicBezTo>
                        <a:pt x="90" y="404"/>
                        <a:pt x="87" y="403"/>
                        <a:pt x="85" y="402"/>
                      </a:cubicBezTo>
                      <a:cubicBezTo>
                        <a:pt x="82" y="401"/>
                        <a:pt x="78" y="401"/>
                        <a:pt x="75" y="399"/>
                      </a:cubicBezTo>
                      <a:cubicBezTo>
                        <a:pt x="71" y="396"/>
                        <a:pt x="67" y="392"/>
                        <a:pt x="65" y="387"/>
                      </a:cubicBezTo>
                      <a:cubicBezTo>
                        <a:pt x="64" y="385"/>
                        <a:pt x="64" y="382"/>
                        <a:pt x="65" y="380"/>
                      </a:cubicBezTo>
                      <a:cubicBezTo>
                        <a:pt x="69" y="375"/>
                        <a:pt x="73" y="370"/>
                        <a:pt x="78" y="367"/>
                      </a:cubicBezTo>
                      <a:cubicBezTo>
                        <a:pt x="80" y="365"/>
                        <a:pt x="84" y="368"/>
                        <a:pt x="87" y="367"/>
                      </a:cubicBezTo>
                      <a:cubicBezTo>
                        <a:pt x="88" y="366"/>
                        <a:pt x="83" y="365"/>
                        <a:pt x="83" y="363"/>
                      </a:cubicBezTo>
                      <a:cubicBezTo>
                        <a:pt x="84" y="361"/>
                        <a:pt x="88" y="360"/>
                        <a:pt x="88" y="358"/>
                      </a:cubicBezTo>
                      <a:cubicBezTo>
                        <a:pt x="89" y="354"/>
                        <a:pt x="86" y="349"/>
                        <a:pt x="87" y="345"/>
                      </a:cubicBezTo>
                      <a:cubicBezTo>
                        <a:pt x="88" y="341"/>
                        <a:pt x="93" y="338"/>
                        <a:pt x="94" y="333"/>
                      </a:cubicBezTo>
                      <a:cubicBezTo>
                        <a:pt x="94" y="331"/>
                        <a:pt x="89" y="330"/>
                        <a:pt x="90" y="328"/>
                      </a:cubicBezTo>
                      <a:cubicBezTo>
                        <a:pt x="92" y="326"/>
                        <a:pt x="96" y="325"/>
                        <a:pt x="99" y="326"/>
                      </a:cubicBezTo>
                      <a:cubicBezTo>
                        <a:pt x="101" y="327"/>
                        <a:pt x="99" y="333"/>
                        <a:pt x="101" y="333"/>
                      </a:cubicBezTo>
                      <a:cubicBezTo>
                        <a:pt x="104" y="332"/>
                        <a:pt x="105" y="328"/>
                        <a:pt x="105" y="325"/>
                      </a:cubicBezTo>
                      <a:cubicBezTo>
                        <a:pt x="106" y="322"/>
                        <a:pt x="104" y="319"/>
                        <a:pt x="101" y="318"/>
                      </a:cubicBezTo>
                      <a:cubicBezTo>
                        <a:pt x="100" y="317"/>
                        <a:pt x="100" y="322"/>
                        <a:pt x="99" y="323"/>
                      </a:cubicBezTo>
                      <a:cubicBezTo>
                        <a:pt x="97" y="324"/>
                        <a:pt x="95" y="324"/>
                        <a:pt x="94" y="323"/>
                      </a:cubicBezTo>
                      <a:cubicBezTo>
                        <a:pt x="93" y="323"/>
                        <a:pt x="95" y="321"/>
                        <a:pt x="94" y="320"/>
                      </a:cubicBezTo>
                      <a:cubicBezTo>
                        <a:pt x="92" y="319"/>
                        <a:pt x="89" y="320"/>
                        <a:pt x="88" y="318"/>
                      </a:cubicBezTo>
                      <a:cubicBezTo>
                        <a:pt x="87" y="316"/>
                        <a:pt x="89" y="313"/>
                        <a:pt x="88" y="310"/>
                      </a:cubicBezTo>
                      <a:cubicBezTo>
                        <a:pt x="87" y="307"/>
                        <a:pt x="83" y="306"/>
                        <a:pt x="83" y="303"/>
                      </a:cubicBezTo>
                      <a:cubicBezTo>
                        <a:pt x="83" y="300"/>
                        <a:pt x="85" y="298"/>
                        <a:pt x="87" y="296"/>
                      </a:cubicBezTo>
                      <a:cubicBezTo>
                        <a:pt x="88" y="296"/>
                        <a:pt x="88" y="298"/>
                        <a:pt x="89" y="298"/>
                      </a:cubicBezTo>
                      <a:cubicBezTo>
                        <a:pt x="92" y="300"/>
                        <a:pt x="95" y="302"/>
                        <a:pt x="99" y="303"/>
                      </a:cubicBezTo>
                      <a:cubicBezTo>
                        <a:pt x="102" y="303"/>
                        <a:pt x="105" y="303"/>
                        <a:pt x="108" y="303"/>
                      </a:cubicBezTo>
                      <a:cubicBezTo>
                        <a:pt x="111" y="302"/>
                        <a:pt x="115" y="301"/>
                        <a:pt x="118" y="298"/>
                      </a:cubicBezTo>
                      <a:cubicBezTo>
                        <a:pt x="119" y="296"/>
                        <a:pt x="115" y="294"/>
                        <a:pt x="115" y="292"/>
                      </a:cubicBezTo>
                      <a:cubicBezTo>
                        <a:pt x="115" y="288"/>
                        <a:pt x="119" y="285"/>
                        <a:pt x="119" y="281"/>
                      </a:cubicBezTo>
                      <a:cubicBezTo>
                        <a:pt x="119" y="278"/>
                        <a:pt x="117" y="275"/>
                        <a:pt x="116" y="273"/>
                      </a:cubicBezTo>
                      <a:cubicBezTo>
                        <a:pt x="116" y="270"/>
                        <a:pt x="113" y="265"/>
                        <a:pt x="116" y="263"/>
                      </a:cubicBezTo>
                      <a:cubicBezTo>
                        <a:pt x="119" y="262"/>
                        <a:pt x="122" y="268"/>
                        <a:pt x="126" y="268"/>
                      </a:cubicBezTo>
                      <a:cubicBezTo>
                        <a:pt x="130" y="269"/>
                        <a:pt x="134" y="267"/>
                        <a:pt x="138" y="267"/>
                      </a:cubicBezTo>
                      <a:cubicBezTo>
                        <a:pt x="144" y="266"/>
                        <a:pt x="150" y="266"/>
                        <a:pt x="155" y="263"/>
                      </a:cubicBezTo>
                      <a:cubicBezTo>
                        <a:pt x="161" y="260"/>
                        <a:pt x="167" y="255"/>
                        <a:pt x="172" y="250"/>
                      </a:cubicBezTo>
                      <a:cubicBezTo>
                        <a:pt x="176" y="246"/>
                        <a:pt x="180" y="240"/>
                        <a:pt x="181" y="235"/>
                      </a:cubicBezTo>
                      <a:cubicBezTo>
                        <a:pt x="182" y="232"/>
                        <a:pt x="181" y="228"/>
                        <a:pt x="180" y="225"/>
                      </a:cubicBezTo>
                      <a:cubicBezTo>
                        <a:pt x="179" y="224"/>
                        <a:pt x="177" y="226"/>
                        <a:pt x="176" y="225"/>
                      </a:cubicBezTo>
                      <a:cubicBezTo>
                        <a:pt x="175" y="224"/>
                        <a:pt x="173" y="221"/>
                        <a:pt x="173" y="219"/>
                      </a:cubicBezTo>
                      <a:cubicBezTo>
                        <a:pt x="172" y="218"/>
                        <a:pt x="174" y="217"/>
                        <a:pt x="174" y="215"/>
                      </a:cubicBezTo>
                      <a:cubicBezTo>
                        <a:pt x="174" y="213"/>
                        <a:pt x="174" y="210"/>
                        <a:pt x="172" y="208"/>
                      </a:cubicBezTo>
                      <a:cubicBezTo>
                        <a:pt x="167" y="204"/>
                        <a:pt x="161" y="203"/>
                        <a:pt x="156" y="200"/>
                      </a:cubicBezTo>
                      <a:cubicBezTo>
                        <a:pt x="154" y="199"/>
                        <a:pt x="153" y="197"/>
                        <a:pt x="152" y="195"/>
                      </a:cubicBezTo>
                      <a:cubicBezTo>
                        <a:pt x="152" y="194"/>
                        <a:pt x="155" y="194"/>
                        <a:pt x="155" y="193"/>
                      </a:cubicBezTo>
                      <a:cubicBezTo>
                        <a:pt x="155" y="191"/>
                        <a:pt x="153" y="189"/>
                        <a:pt x="153" y="187"/>
                      </a:cubicBezTo>
                      <a:cubicBezTo>
                        <a:pt x="152" y="183"/>
                        <a:pt x="152" y="180"/>
                        <a:pt x="153" y="176"/>
                      </a:cubicBezTo>
                      <a:cubicBezTo>
                        <a:pt x="154" y="174"/>
                        <a:pt x="157" y="172"/>
                        <a:pt x="158" y="170"/>
                      </a:cubicBezTo>
                      <a:cubicBezTo>
                        <a:pt x="158" y="169"/>
                        <a:pt x="157" y="167"/>
                        <a:pt x="157" y="165"/>
                      </a:cubicBezTo>
                      <a:cubicBezTo>
                        <a:pt x="157" y="164"/>
                        <a:pt x="159" y="163"/>
                        <a:pt x="159" y="162"/>
                      </a:cubicBezTo>
                      <a:cubicBezTo>
                        <a:pt x="158" y="159"/>
                        <a:pt x="156" y="157"/>
                        <a:pt x="156" y="155"/>
                      </a:cubicBezTo>
                      <a:cubicBezTo>
                        <a:pt x="157" y="152"/>
                        <a:pt x="159" y="150"/>
                        <a:pt x="160" y="148"/>
                      </a:cubicBezTo>
                      <a:cubicBezTo>
                        <a:pt x="160" y="144"/>
                        <a:pt x="159" y="139"/>
                        <a:pt x="160" y="135"/>
                      </a:cubicBezTo>
                      <a:cubicBezTo>
                        <a:pt x="160" y="133"/>
                        <a:pt x="162" y="131"/>
                        <a:pt x="163" y="129"/>
                      </a:cubicBezTo>
                      <a:cubicBezTo>
                        <a:pt x="167" y="124"/>
                        <a:pt x="171" y="120"/>
                        <a:pt x="174" y="115"/>
                      </a:cubicBezTo>
                      <a:cubicBezTo>
                        <a:pt x="177" y="110"/>
                        <a:pt x="178" y="104"/>
                        <a:pt x="181" y="100"/>
                      </a:cubicBezTo>
                      <a:cubicBezTo>
                        <a:pt x="183" y="97"/>
                        <a:pt x="187" y="97"/>
                        <a:pt x="189" y="95"/>
                      </a:cubicBezTo>
                      <a:cubicBezTo>
                        <a:pt x="191" y="93"/>
                        <a:pt x="192" y="90"/>
                        <a:pt x="194" y="88"/>
                      </a:cubicBezTo>
                      <a:cubicBezTo>
                        <a:pt x="198" y="85"/>
                        <a:pt x="204" y="85"/>
                        <a:pt x="206" y="82"/>
                      </a:cubicBezTo>
                      <a:cubicBezTo>
                        <a:pt x="208" y="79"/>
                        <a:pt x="206" y="76"/>
                        <a:pt x="206" y="73"/>
                      </a:cubicBezTo>
                      <a:cubicBezTo>
                        <a:pt x="206" y="70"/>
                        <a:pt x="208" y="68"/>
                        <a:pt x="207" y="66"/>
                      </a:cubicBezTo>
                      <a:cubicBezTo>
                        <a:pt x="207" y="64"/>
                        <a:pt x="204" y="61"/>
                        <a:pt x="203" y="59"/>
                      </a:cubicBezTo>
                      <a:cubicBezTo>
                        <a:pt x="202" y="58"/>
                        <a:pt x="201" y="57"/>
                        <a:pt x="200" y="57"/>
                      </a:cubicBezTo>
                      <a:cubicBezTo>
                        <a:pt x="198" y="57"/>
                        <a:pt x="196" y="57"/>
                        <a:pt x="195" y="57"/>
                      </a:cubicBezTo>
                      <a:cubicBezTo>
                        <a:pt x="195" y="60"/>
                        <a:pt x="195" y="62"/>
                        <a:pt x="195" y="65"/>
                      </a:cubicBezTo>
                      <a:cubicBezTo>
                        <a:pt x="195" y="67"/>
                        <a:pt x="196" y="69"/>
                        <a:pt x="195" y="71"/>
                      </a:cubicBezTo>
                      <a:cubicBezTo>
                        <a:pt x="193" y="73"/>
                        <a:pt x="190" y="75"/>
                        <a:pt x="188" y="77"/>
                      </a:cubicBezTo>
                      <a:cubicBezTo>
                        <a:pt x="186" y="80"/>
                        <a:pt x="185" y="83"/>
                        <a:pt x="183" y="86"/>
                      </a:cubicBezTo>
                      <a:cubicBezTo>
                        <a:pt x="182" y="86"/>
                        <a:pt x="182" y="85"/>
                        <a:pt x="181" y="85"/>
                      </a:cubicBezTo>
                      <a:cubicBezTo>
                        <a:pt x="180" y="84"/>
                        <a:pt x="178" y="83"/>
                        <a:pt x="176" y="84"/>
                      </a:cubicBezTo>
                      <a:cubicBezTo>
                        <a:pt x="173" y="84"/>
                        <a:pt x="171" y="87"/>
                        <a:pt x="168" y="87"/>
                      </a:cubicBezTo>
                      <a:cubicBezTo>
                        <a:pt x="164" y="87"/>
                        <a:pt x="160" y="84"/>
                        <a:pt x="155" y="83"/>
                      </a:cubicBezTo>
                      <a:cubicBezTo>
                        <a:pt x="152" y="82"/>
                        <a:pt x="147" y="86"/>
                        <a:pt x="146" y="83"/>
                      </a:cubicBezTo>
                      <a:cubicBezTo>
                        <a:pt x="144" y="80"/>
                        <a:pt x="149" y="77"/>
                        <a:pt x="150" y="74"/>
                      </a:cubicBezTo>
                      <a:cubicBezTo>
                        <a:pt x="150" y="72"/>
                        <a:pt x="148" y="69"/>
                        <a:pt x="150" y="67"/>
                      </a:cubicBezTo>
                      <a:cubicBezTo>
                        <a:pt x="151" y="66"/>
                        <a:pt x="155" y="67"/>
                        <a:pt x="156" y="65"/>
                      </a:cubicBezTo>
                      <a:cubicBezTo>
                        <a:pt x="157" y="62"/>
                        <a:pt x="157" y="58"/>
                        <a:pt x="156" y="54"/>
                      </a:cubicBezTo>
                      <a:cubicBezTo>
                        <a:pt x="156" y="52"/>
                        <a:pt x="155" y="50"/>
                        <a:pt x="153" y="49"/>
                      </a:cubicBezTo>
                      <a:cubicBezTo>
                        <a:pt x="148" y="47"/>
                        <a:pt x="143" y="47"/>
                        <a:pt x="139" y="45"/>
                      </a:cubicBezTo>
                      <a:cubicBezTo>
                        <a:pt x="134" y="42"/>
                        <a:pt x="131" y="37"/>
                        <a:pt x="127" y="35"/>
                      </a:cubicBezTo>
                      <a:cubicBezTo>
                        <a:pt x="125" y="34"/>
                        <a:pt x="122" y="36"/>
                        <a:pt x="120" y="35"/>
                      </a:cubicBezTo>
                      <a:cubicBezTo>
                        <a:pt x="117" y="33"/>
                        <a:pt x="115" y="31"/>
                        <a:pt x="112" y="29"/>
                      </a:cubicBezTo>
                      <a:cubicBezTo>
                        <a:pt x="108" y="26"/>
                        <a:pt x="104" y="25"/>
                        <a:pt x="100" y="22"/>
                      </a:cubicBezTo>
                      <a:cubicBezTo>
                        <a:pt x="98" y="19"/>
                        <a:pt x="98" y="16"/>
                        <a:pt x="96" y="14"/>
                      </a:cubicBezTo>
                      <a:cubicBezTo>
                        <a:pt x="95" y="12"/>
                        <a:pt x="93" y="10"/>
                        <a:pt x="91" y="8"/>
                      </a:cubicBezTo>
                      <a:cubicBezTo>
                        <a:pt x="90" y="7"/>
                        <a:pt x="89" y="5"/>
                        <a:pt x="88" y="4"/>
                      </a:cubicBezTo>
                      <a:cubicBezTo>
                        <a:pt x="84" y="3"/>
                        <a:pt x="79" y="3"/>
                        <a:pt x="75" y="4"/>
                      </a:cubicBezTo>
                      <a:cubicBezTo>
                        <a:pt x="73" y="5"/>
                        <a:pt x="72" y="8"/>
                        <a:pt x="71" y="11"/>
                      </a:cubicBezTo>
                      <a:cubicBezTo>
                        <a:pt x="70" y="13"/>
                        <a:pt x="72" y="20"/>
                        <a:pt x="70" y="18"/>
                      </a:cubicBezTo>
                      <a:cubicBezTo>
                        <a:pt x="67" y="16"/>
                        <a:pt x="69" y="9"/>
                        <a:pt x="66" y="7"/>
                      </a:cubicBezTo>
                      <a:cubicBezTo>
                        <a:pt x="63" y="5"/>
                        <a:pt x="57" y="8"/>
                        <a:pt x="53" y="6"/>
                      </a:cubicBezTo>
                      <a:cubicBezTo>
                        <a:pt x="50" y="5"/>
                        <a:pt x="49" y="0"/>
                        <a:pt x="46" y="1"/>
                      </a:cubicBezTo>
                      <a:cubicBezTo>
                        <a:pt x="44" y="1"/>
                        <a:pt x="46" y="6"/>
                        <a:pt x="44" y="7"/>
                      </a:cubicBezTo>
                      <a:cubicBezTo>
                        <a:pt x="44" y="9"/>
                        <a:pt x="42" y="8"/>
                        <a:pt x="41" y="9"/>
                      </a:cubicBezTo>
                      <a:cubicBezTo>
                        <a:pt x="39" y="10"/>
                        <a:pt x="38" y="11"/>
                        <a:pt x="38" y="12"/>
                      </a:cubicBezTo>
                      <a:cubicBezTo>
                        <a:pt x="36" y="14"/>
                        <a:pt x="35" y="16"/>
                        <a:pt x="34" y="17"/>
                      </a:cubicBezTo>
                      <a:cubicBezTo>
                        <a:pt x="35" y="19"/>
                        <a:pt x="36" y="22"/>
                        <a:pt x="36" y="24"/>
                      </a:cubicBezTo>
                      <a:cubicBezTo>
                        <a:pt x="35" y="28"/>
                        <a:pt x="36" y="32"/>
                        <a:pt x="33" y="36"/>
                      </a:cubicBezTo>
                      <a:cubicBezTo>
                        <a:pt x="31" y="39"/>
                        <a:pt x="26" y="39"/>
                        <a:pt x="23" y="41"/>
                      </a:cubicBezTo>
                      <a:cubicBezTo>
                        <a:pt x="21" y="42"/>
                        <a:pt x="18" y="44"/>
                        <a:pt x="18" y="46"/>
                      </a:cubicBezTo>
                      <a:cubicBezTo>
                        <a:pt x="18" y="49"/>
                        <a:pt x="22" y="50"/>
                        <a:pt x="23" y="52"/>
                      </a:cubicBezTo>
                      <a:cubicBezTo>
                        <a:pt x="23" y="53"/>
                        <a:pt x="21" y="52"/>
                        <a:pt x="21" y="53"/>
                      </a:cubicBezTo>
                      <a:cubicBezTo>
                        <a:pt x="20" y="55"/>
                        <a:pt x="20" y="57"/>
                        <a:pt x="20" y="58"/>
                      </a:cubicBezTo>
                      <a:cubicBezTo>
                        <a:pt x="21" y="62"/>
                        <a:pt x="23" y="65"/>
                        <a:pt x="23" y="68"/>
                      </a:cubicBezTo>
                      <a:cubicBezTo>
                        <a:pt x="23" y="71"/>
                        <a:pt x="21" y="73"/>
                        <a:pt x="22" y="75"/>
                      </a:cubicBezTo>
                      <a:cubicBezTo>
                        <a:pt x="22" y="77"/>
                        <a:pt x="27" y="79"/>
                        <a:pt x="26" y="82"/>
                      </a:cubicBezTo>
                      <a:cubicBezTo>
                        <a:pt x="25" y="84"/>
                        <a:pt x="20" y="81"/>
                        <a:pt x="19" y="83"/>
                      </a:cubicBezTo>
                      <a:cubicBezTo>
                        <a:pt x="17" y="86"/>
                        <a:pt x="18" y="91"/>
                        <a:pt x="16" y="95"/>
                      </a:cubicBezTo>
                      <a:cubicBezTo>
                        <a:pt x="15" y="98"/>
                        <a:pt x="11" y="100"/>
                        <a:pt x="9" y="103"/>
                      </a:cubicBezTo>
                      <a:cubicBezTo>
                        <a:pt x="8" y="106"/>
                        <a:pt x="11" y="112"/>
                        <a:pt x="9" y="111"/>
                      </a:cubicBezTo>
                      <a:cubicBezTo>
                        <a:pt x="8" y="113"/>
                        <a:pt x="8" y="114"/>
                        <a:pt x="7" y="115"/>
                      </a:cubicBezTo>
                      <a:cubicBezTo>
                        <a:pt x="11" y="116"/>
                        <a:pt x="10" y="123"/>
                        <a:pt x="10" y="127"/>
                      </a:cubicBezTo>
                      <a:cubicBezTo>
                        <a:pt x="9" y="132"/>
                        <a:pt x="5" y="136"/>
                        <a:pt x="4" y="141"/>
                      </a:cubicBezTo>
                      <a:cubicBezTo>
                        <a:pt x="3" y="144"/>
                        <a:pt x="3" y="147"/>
                        <a:pt x="4" y="151"/>
                      </a:cubicBezTo>
                      <a:cubicBezTo>
                        <a:pt x="4" y="153"/>
                        <a:pt x="7" y="154"/>
                        <a:pt x="7" y="156"/>
                      </a:cubicBezTo>
                      <a:cubicBezTo>
                        <a:pt x="7" y="158"/>
                        <a:pt x="4" y="159"/>
                        <a:pt x="5" y="160"/>
                      </a:cubicBezTo>
                      <a:cubicBezTo>
                        <a:pt x="6" y="163"/>
                        <a:pt x="10" y="163"/>
                        <a:pt x="11" y="165"/>
                      </a:cubicBezTo>
                      <a:cubicBezTo>
                        <a:pt x="12" y="169"/>
                        <a:pt x="9" y="173"/>
                        <a:pt x="10" y="176"/>
                      </a:cubicBezTo>
                      <a:cubicBezTo>
                        <a:pt x="11" y="178"/>
                        <a:pt x="15" y="174"/>
                        <a:pt x="15" y="176"/>
                      </a:cubicBezTo>
                      <a:cubicBezTo>
                        <a:pt x="17" y="179"/>
                        <a:pt x="14" y="184"/>
                        <a:pt x="14" y="187"/>
                      </a:cubicBezTo>
                      <a:cubicBezTo>
                        <a:pt x="12" y="193"/>
                        <a:pt x="10" y="199"/>
                        <a:pt x="9" y="207"/>
                      </a:cubicBezTo>
                      <a:cubicBezTo>
                        <a:pt x="9" y="208"/>
                        <a:pt x="7" y="208"/>
                        <a:pt x="7" y="209"/>
                      </a:cubicBezTo>
                      <a:cubicBezTo>
                        <a:pt x="7" y="214"/>
                        <a:pt x="12" y="214"/>
                        <a:pt x="10" y="222"/>
                      </a:cubicBezTo>
                      <a:cubicBezTo>
                        <a:pt x="9" y="225"/>
                        <a:pt x="3" y="224"/>
                        <a:pt x="2" y="226"/>
                      </a:cubicBezTo>
                      <a:cubicBezTo>
                        <a:pt x="1" y="233"/>
                        <a:pt x="3" y="239"/>
                        <a:pt x="5" y="246"/>
                      </a:cubicBezTo>
                      <a:cubicBezTo>
                        <a:pt x="6" y="251"/>
                        <a:pt x="11" y="255"/>
                        <a:pt x="10" y="260"/>
                      </a:cubicBezTo>
                      <a:cubicBezTo>
                        <a:pt x="10" y="263"/>
                        <a:pt x="4" y="263"/>
                        <a:pt x="2" y="265"/>
                      </a:cubicBezTo>
                      <a:cubicBezTo>
                        <a:pt x="1" y="268"/>
                        <a:pt x="4" y="271"/>
                        <a:pt x="4" y="274"/>
                      </a:cubicBezTo>
                      <a:cubicBezTo>
                        <a:pt x="4" y="276"/>
                        <a:pt x="2" y="278"/>
                        <a:pt x="2" y="280"/>
                      </a:cubicBezTo>
                      <a:cubicBezTo>
                        <a:pt x="2" y="283"/>
                        <a:pt x="2" y="286"/>
                        <a:pt x="2" y="289"/>
                      </a:cubicBezTo>
                      <a:cubicBezTo>
                        <a:pt x="1" y="293"/>
                        <a:pt x="1" y="297"/>
                        <a:pt x="1" y="301"/>
                      </a:cubicBezTo>
                      <a:cubicBezTo>
                        <a:pt x="2" y="305"/>
                        <a:pt x="5" y="308"/>
                        <a:pt x="5" y="312"/>
                      </a:cubicBezTo>
                      <a:cubicBezTo>
                        <a:pt x="6" y="315"/>
                        <a:pt x="3" y="317"/>
                        <a:pt x="3" y="320"/>
                      </a:cubicBezTo>
                      <a:cubicBezTo>
                        <a:pt x="2" y="324"/>
                        <a:pt x="1" y="328"/>
                        <a:pt x="3" y="333"/>
                      </a:cubicBezTo>
                      <a:cubicBezTo>
                        <a:pt x="3" y="334"/>
                        <a:pt x="6" y="333"/>
                        <a:pt x="7" y="334"/>
                      </a:cubicBezTo>
                      <a:cubicBezTo>
                        <a:pt x="8" y="335"/>
                        <a:pt x="7" y="336"/>
                        <a:pt x="7" y="337"/>
                      </a:cubicBezTo>
                      <a:cubicBezTo>
                        <a:pt x="7" y="341"/>
                        <a:pt x="9" y="344"/>
                        <a:pt x="9" y="347"/>
                      </a:cubicBezTo>
                      <a:cubicBezTo>
                        <a:pt x="10" y="350"/>
                        <a:pt x="7" y="353"/>
                        <a:pt x="9" y="356"/>
                      </a:cubicBezTo>
                      <a:cubicBezTo>
                        <a:pt x="11" y="358"/>
                        <a:pt x="15" y="356"/>
                        <a:pt x="17" y="357"/>
                      </a:cubicBezTo>
                      <a:cubicBezTo>
                        <a:pt x="19" y="357"/>
                        <a:pt x="19" y="359"/>
                        <a:pt x="19" y="360"/>
                      </a:cubicBezTo>
                      <a:cubicBezTo>
                        <a:pt x="19" y="361"/>
                        <a:pt x="18" y="363"/>
                        <a:pt x="17" y="363"/>
                      </a:cubicBezTo>
                      <a:cubicBezTo>
                        <a:pt x="15" y="364"/>
                        <a:pt x="14" y="361"/>
                        <a:pt x="12" y="361"/>
                      </a:cubicBezTo>
                      <a:cubicBezTo>
                        <a:pt x="11" y="361"/>
                        <a:pt x="7" y="362"/>
                        <a:pt x="8" y="363"/>
                      </a:cubicBezTo>
                      <a:cubicBezTo>
                        <a:pt x="10" y="366"/>
                        <a:pt x="17" y="365"/>
                        <a:pt x="18" y="369"/>
                      </a:cubicBezTo>
                      <a:cubicBezTo>
                        <a:pt x="19" y="372"/>
                        <a:pt x="12" y="373"/>
                        <a:pt x="11" y="376"/>
                      </a:cubicBezTo>
                      <a:cubicBezTo>
                        <a:pt x="11" y="378"/>
                        <a:pt x="16" y="379"/>
                        <a:pt x="16" y="381"/>
                      </a:cubicBezTo>
                      <a:cubicBezTo>
                        <a:pt x="17" y="385"/>
                        <a:pt x="16" y="388"/>
                        <a:pt x="16" y="391"/>
                      </a:cubicBezTo>
                      <a:cubicBezTo>
                        <a:pt x="15" y="393"/>
                        <a:pt x="14" y="394"/>
                        <a:pt x="13" y="396"/>
                      </a:cubicBezTo>
                      <a:cubicBezTo>
                        <a:pt x="13" y="397"/>
                        <a:pt x="13" y="399"/>
                        <a:pt x="13" y="400"/>
                      </a:cubicBezTo>
                      <a:cubicBezTo>
                        <a:pt x="11" y="404"/>
                        <a:pt x="7" y="407"/>
                        <a:pt x="7" y="411"/>
                      </a:cubicBezTo>
                      <a:cubicBezTo>
                        <a:pt x="7" y="414"/>
                        <a:pt x="13" y="415"/>
                        <a:pt x="14" y="417"/>
                      </a:cubicBezTo>
                      <a:cubicBezTo>
                        <a:pt x="14" y="421"/>
                        <a:pt x="12" y="424"/>
                        <a:pt x="11" y="427"/>
                      </a:cubicBezTo>
                      <a:cubicBezTo>
                        <a:pt x="10" y="429"/>
                        <a:pt x="10" y="431"/>
                        <a:pt x="8" y="433"/>
                      </a:cubicBezTo>
                      <a:cubicBezTo>
                        <a:pt x="6" y="436"/>
                        <a:pt x="2" y="437"/>
                        <a:pt x="1" y="441"/>
                      </a:cubicBezTo>
                      <a:cubicBezTo>
                        <a:pt x="0" y="445"/>
                        <a:pt x="1" y="450"/>
                        <a:pt x="3" y="453"/>
                      </a:cubicBezTo>
                      <a:cubicBezTo>
                        <a:pt x="5" y="457"/>
                        <a:pt x="4" y="462"/>
                        <a:pt x="8" y="465"/>
                      </a:cubicBezTo>
                      <a:cubicBezTo>
                        <a:pt x="10" y="466"/>
                        <a:pt x="14" y="460"/>
                        <a:pt x="16" y="463"/>
                      </a:cubicBezTo>
                      <a:cubicBezTo>
                        <a:pt x="20" y="466"/>
                        <a:pt x="19" y="472"/>
                        <a:pt x="21" y="477"/>
                      </a:cubicBezTo>
                      <a:cubicBezTo>
                        <a:pt x="21" y="478"/>
                        <a:pt x="21" y="478"/>
                        <a:pt x="22" y="479"/>
                      </a:cubicBezTo>
                      <a:cubicBezTo>
                        <a:pt x="23" y="482"/>
                        <a:pt x="24" y="487"/>
                        <a:pt x="27" y="488"/>
                      </a:cubicBezTo>
                      <a:cubicBezTo>
                        <a:pt x="34" y="490"/>
                        <a:pt x="41" y="487"/>
                        <a:pt x="49" y="488"/>
                      </a:cubicBezTo>
                      <a:cubicBezTo>
                        <a:pt x="52" y="488"/>
                        <a:pt x="55" y="490"/>
                        <a:pt x="58" y="49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8" name="Freeform 2532"/>
                <p:cNvSpPr>
                  <a:spLocks noChangeAspect="1"/>
                </p:cNvSpPr>
                <p:nvPr/>
              </p:nvSpPr>
              <p:spPr bwMode="auto">
                <a:xfrm>
                  <a:off x="2814638" y="4683125"/>
                  <a:ext cx="130175" cy="1041400"/>
                </a:xfrm>
                <a:custGeom>
                  <a:avLst/>
                  <a:gdLst>
                    <a:gd name="T0" fmla="*/ 71 w 68"/>
                    <a:gd name="T1" fmla="*/ 92 h 547"/>
                    <a:gd name="T2" fmla="*/ 61 w 68"/>
                    <a:gd name="T3" fmla="*/ 60 h 547"/>
                    <a:gd name="T4" fmla="*/ 54 w 68"/>
                    <a:gd name="T5" fmla="*/ 50 h 547"/>
                    <a:gd name="T6" fmla="*/ 54 w 68"/>
                    <a:gd name="T7" fmla="*/ 37 h 547"/>
                    <a:gd name="T8" fmla="*/ 47 w 68"/>
                    <a:gd name="T9" fmla="*/ 7 h 547"/>
                    <a:gd name="T10" fmla="*/ 35 w 68"/>
                    <a:gd name="T11" fmla="*/ 11 h 547"/>
                    <a:gd name="T12" fmla="*/ 34 w 68"/>
                    <a:gd name="T13" fmla="*/ 43 h 547"/>
                    <a:gd name="T14" fmla="*/ 34 w 68"/>
                    <a:gd name="T15" fmla="*/ 97 h 547"/>
                    <a:gd name="T16" fmla="*/ 34 w 68"/>
                    <a:gd name="T17" fmla="*/ 133 h 547"/>
                    <a:gd name="T18" fmla="*/ 33 w 68"/>
                    <a:gd name="T19" fmla="*/ 165 h 547"/>
                    <a:gd name="T20" fmla="*/ 28 w 68"/>
                    <a:gd name="T21" fmla="*/ 223 h 547"/>
                    <a:gd name="T22" fmla="*/ 30 w 68"/>
                    <a:gd name="T23" fmla="*/ 273 h 547"/>
                    <a:gd name="T24" fmla="*/ 27 w 68"/>
                    <a:gd name="T25" fmla="*/ 305 h 547"/>
                    <a:gd name="T26" fmla="*/ 13 w 68"/>
                    <a:gd name="T27" fmla="*/ 354 h 547"/>
                    <a:gd name="T28" fmla="*/ 12 w 68"/>
                    <a:gd name="T29" fmla="*/ 386 h 547"/>
                    <a:gd name="T30" fmla="*/ 12 w 68"/>
                    <a:gd name="T31" fmla="*/ 437 h 547"/>
                    <a:gd name="T32" fmla="*/ 27 w 68"/>
                    <a:gd name="T33" fmla="*/ 433 h 547"/>
                    <a:gd name="T34" fmla="*/ 34 w 68"/>
                    <a:gd name="T35" fmla="*/ 447 h 547"/>
                    <a:gd name="T36" fmla="*/ 36 w 68"/>
                    <a:gd name="T37" fmla="*/ 458 h 547"/>
                    <a:gd name="T38" fmla="*/ 34 w 68"/>
                    <a:gd name="T39" fmla="*/ 491 h 547"/>
                    <a:gd name="T40" fmla="*/ 37 w 68"/>
                    <a:gd name="T41" fmla="*/ 511 h 547"/>
                    <a:gd name="T42" fmla="*/ 28 w 68"/>
                    <a:gd name="T43" fmla="*/ 543 h 547"/>
                    <a:gd name="T44" fmla="*/ 10 w 68"/>
                    <a:gd name="T45" fmla="*/ 529 h 547"/>
                    <a:gd name="T46" fmla="*/ 5 w 68"/>
                    <a:gd name="T47" fmla="*/ 542 h 547"/>
                    <a:gd name="T48" fmla="*/ 27 w 68"/>
                    <a:gd name="T49" fmla="*/ 548 h 547"/>
                    <a:gd name="T50" fmla="*/ 17 w 68"/>
                    <a:gd name="T51" fmla="*/ 562 h 547"/>
                    <a:gd name="T52" fmla="*/ 36 w 68"/>
                    <a:gd name="T53" fmla="*/ 574 h 547"/>
                    <a:gd name="T54" fmla="*/ 22 w 68"/>
                    <a:gd name="T55" fmla="*/ 578 h 547"/>
                    <a:gd name="T56" fmla="*/ 29 w 68"/>
                    <a:gd name="T57" fmla="*/ 602 h 547"/>
                    <a:gd name="T58" fmla="*/ 30 w 68"/>
                    <a:gd name="T59" fmla="*/ 609 h 547"/>
                    <a:gd name="T60" fmla="*/ 34 w 68"/>
                    <a:gd name="T61" fmla="*/ 627 h 547"/>
                    <a:gd name="T62" fmla="*/ 41 w 68"/>
                    <a:gd name="T63" fmla="*/ 639 h 547"/>
                    <a:gd name="T64" fmla="*/ 53 w 68"/>
                    <a:gd name="T65" fmla="*/ 650 h 547"/>
                    <a:gd name="T66" fmla="*/ 58 w 68"/>
                    <a:gd name="T67" fmla="*/ 644 h 547"/>
                    <a:gd name="T68" fmla="*/ 58 w 68"/>
                    <a:gd name="T69" fmla="*/ 628 h 547"/>
                    <a:gd name="T70" fmla="*/ 40 w 68"/>
                    <a:gd name="T71" fmla="*/ 602 h 547"/>
                    <a:gd name="T72" fmla="*/ 55 w 68"/>
                    <a:gd name="T73" fmla="*/ 573 h 547"/>
                    <a:gd name="T74" fmla="*/ 54 w 68"/>
                    <a:gd name="T75" fmla="*/ 548 h 547"/>
                    <a:gd name="T76" fmla="*/ 52 w 68"/>
                    <a:gd name="T77" fmla="*/ 524 h 547"/>
                    <a:gd name="T78" fmla="*/ 53 w 68"/>
                    <a:gd name="T79" fmla="*/ 506 h 547"/>
                    <a:gd name="T80" fmla="*/ 59 w 68"/>
                    <a:gd name="T81" fmla="*/ 501 h 547"/>
                    <a:gd name="T82" fmla="*/ 47 w 68"/>
                    <a:gd name="T83" fmla="*/ 477 h 547"/>
                    <a:gd name="T84" fmla="*/ 42 w 68"/>
                    <a:gd name="T85" fmla="*/ 457 h 547"/>
                    <a:gd name="T86" fmla="*/ 41 w 68"/>
                    <a:gd name="T87" fmla="*/ 420 h 547"/>
                    <a:gd name="T88" fmla="*/ 41 w 68"/>
                    <a:gd name="T89" fmla="*/ 391 h 547"/>
                    <a:gd name="T90" fmla="*/ 41 w 68"/>
                    <a:gd name="T91" fmla="*/ 344 h 547"/>
                    <a:gd name="T92" fmla="*/ 49 w 68"/>
                    <a:gd name="T93" fmla="*/ 321 h 547"/>
                    <a:gd name="T94" fmla="*/ 51 w 68"/>
                    <a:gd name="T95" fmla="*/ 284 h 547"/>
                    <a:gd name="T96" fmla="*/ 47 w 68"/>
                    <a:gd name="T97" fmla="*/ 260 h 547"/>
                    <a:gd name="T98" fmla="*/ 51 w 68"/>
                    <a:gd name="T99" fmla="*/ 225 h 547"/>
                    <a:gd name="T100" fmla="*/ 49 w 68"/>
                    <a:gd name="T101" fmla="*/ 197 h 547"/>
                    <a:gd name="T102" fmla="*/ 70 w 68"/>
                    <a:gd name="T103" fmla="*/ 171 h 547"/>
                    <a:gd name="T104" fmla="*/ 63 w 68"/>
                    <a:gd name="T105" fmla="*/ 143 h 547"/>
                    <a:gd name="T106" fmla="*/ 60 w 68"/>
                    <a:gd name="T107" fmla="*/ 128 h 547"/>
                    <a:gd name="T108" fmla="*/ 82 w 68"/>
                    <a:gd name="T109" fmla="*/ 102 h 54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8"/>
                    <a:gd name="T166" fmla="*/ 0 h 547"/>
                    <a:gd name="T167" fmla="*/ 68 w 68"/>
                    <a:gd name="T168" fmla="*/ 547 h 54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8" h="547">
                      <a:moveTo>
                        <a:pt x="66" y="78"/>
                      </a:moveTo>
                      <a:cubicBezTo>
                        <a:pt x="65" y="78"/>
                        <a:pt x="64" y="79"/>
                        <a:pt x="62" y="78"/>
                      </a:cubicBezTo>
                      <a:cubicBezTo>
                        <a:pt x="61" y="78"/>
                        <a:pt x="60" y="78"/>
                        <a:pt x="59" y="77"/>
                      </a:cubicBezTo>
                      <a:cubicBezTo>
                        <a:pt x="58" y="75"/>
                        <a:pt x="59" y="73"/>
                        <a:pt x="58" y="72"/>
                      </a:cubicBezTo>
                      <a:cubicBezTo>
                        <a:pt x="57" y="67"/>
                        <a:pt x="55" y="62"/>
                        <a:pt x="53" y="57"/>
                      </a:cubicBezTo>
                      <a:cubicBezTo>
                        <a:pt x="52" y="55"/>
                        <a:pt x="52" y="52"/>
                        <a:pt x="51" y="50"/>
                      </a:cubicBezTo>
                      <a:cubicBezTo>
                        <a:pt x="50" y="49"/>
                        <a:pt x="48" y="50"/>
                        <a:pt x="48" y="49"/>
                      </a:cubicBezTo>
                      <a:cubicBezTo>
                        <a:pt x="47" y="48"/>
                        <a:pt x="48" y="46"/>
                        <a:pt x="48" y="45"/>
                      </a:cubicBezTo>
                      <a:cubicBezTo>
                        <a:pt x="48" y="43"/>
                        <a:pt x="46" y="43"/>
                        <a:pt x="45" y="42"/>
                      </a:cubicBezTo>
                      <a:cubicBezTo>
                        <a:pt x="45" y="40"/>
                        <a:pt x="45" y="38"/>
                        <a:pt x="45" y="36"/>
                      </a:cubicBezTo>
                      <a:cubicBezTo>
                        <a:pt x="45" y="35"/>
                        <a:pt x="46" y="34"/>
                        <a:pt x="46" y="34"/>
                      </a:cubicBezTo>
                      <a:cubicBezTo>
                        <a:pt x="47" y="33"/>
                        <a:pt x="45" y="32"/>
                        <a:pt x="45" y="31"/>
                      </a:cubicBezTo>
                      <a:cubicBezTo>
                        <a:pt x="45" y="29"/>
                        <a:pt x="47" y="28"/>
                        <a:pt x="47" y="26"/>
                      </a:cubicBezTo>
                      <a:cubicBezTo>
                        <a:pt x="46" y="24"/>
                        <a:pt x="43" y="22"/>
                        <a:pt x="42" y="20"/>
                      </a:cubicBezTo>
                      <a:cubicBezTo>
                        <a:pt x="40" y="15"/>
                        <a:pt x="41" y="11"/>
                        <a:pt x="39" y="6"/>
                      </a:cubicBezTo>
                      <a:cubicBezTo>
                        <a:pt x="38" y="4"/>
                        <a:pt x="35" y="3"/>
                        <a:pt x="34" y="1"/>
                      </a:cubicBezTo>
                      <a:cubicBezTo>
                        <a:pt x="32" y="1"/>
                        <a:pt x="30" y="0"/>
                        <a:pt x="29" y="1"/>
                      </a:cubicBezTo>
                      <a:cubicBezTo>
                        <a:pt x="28" y="4"/>
                        <a:pt x="31" y="7"/>
                        <a:pt x="29" y="9"/>
                      </a:cubicBezTo>
                      <a:cubicBezTo>
                        <a:pt x="28" y="11"/>
                        <a:pt x="25" y="11"/>
                        <a:pt x="22" y="12"/>
                      </a:cubicBezTo>
                      <a:cubicBezTo>
                        <a:pt x="23" y="15"/>
                        <a:pt x="24" y="18"/>
                        <a:pt x="24" y="21"/>
                      </a:cubicBezTo>
                      <a:cubicBezTo>
                        <a:pt x="25" y="26"/>
                        <a:pt x="27" y="31"/>
                        <a:pt x="28" y="36"/>
                      </a:cubicBezTo>
                      <a:cubicBezTo>
                        <a:pt x="28" y="39"/>
                        <a:pt x="27" y="43"/>
                        <a:pt x="27" y="47"/>
                      </a:cubicBezTo>
                      <a:cubicBezTo>
                        <a:pt x="27" y="51"/>
                        <a:pt x="29" y="54"/>
                        <a:pt x="29" y="58"/>
                      </a:cubicBezTo>
                      <a:cubicBezTo>
                        <a:pt x="30" y="66"/>
                        <a:pt x="29" y="73"/>
                        <a:pt x="28" y="81"/>
                      </a:cubicBezTo>
                      <a:cubicBezTo>
                        <a:pt x="27" y="83"/>
                        <a:pt x="26" y="86"/>
                        <a:pt x="26" y="88"/>
                      </a:cubicBezTo>
                      <a:cubicBezTo>
                        <a:pt x="26" y="90"/>
                        <a:pt x="27" y="91"/>
                        <a:pt x="27" y="93"/>
                      </a:cubicBezTo>
                      <a:cubicBezTo>
                        <a:pt x="28" y="99"/>
                        <a:pt x="27" y="105"/>
                        <a:pt x="28" y="111"/>
                      </a:cubicBezTo>
                      <a:cubicBezTo>
                        <a:pt x="28" y="113"/>
                        <a:pt x="30" y="114"/>
                        <a:pt x="29" y="116"/>
                      </a:cubicBezTo>
                      <a:cubicBezTo>
                        <a:pt x="29" y="118"/>
                        <a:pt x="27" y="120"/>
                        <a:pt x="26" y="122"/>
                      </a:cubicBezTo>
                      <a:cubicBezTo>
                        <a:pt x="26" y="127"/>
                        <a:pt x="27" y="133"/>
                        <a:pt x="27" y="138"/>
                      </a:cubicBezTo>
                      <a:cubicBezTo>
                        <a:pt x="27" y="142"/>
                        <a:pt x="26" y="147"/>
                        <a:pt x="25" y="151"/>
                      </a:cubicBezTo>
                      <a:cubicBezTo>
                        <a:pt x="24" y="158"/>
                        <a:pt x="21" y="164"/>
                        <a:pt x="21" y="171"/>
                      </a:cubicBezTo>
                      <a:cubicBezTo>
                        <a:pt x="20" y="176"/>
                        <a:pt x="24" y="181"/>
                        <a:pt x="23" y="186"/>
                      </a:cubicBezTo>
                      <a:cubicBezTo>
                        <a:pt x="23" y="189"/>
                        <a:pt x="18" y="191"/>
                        <a:pt x="18" y="195"/>
                      </a:cubicBezTo>
                      <a:cubicBezTo>
                        <a:pt x="18" y="200"/>
                        <a:pt x="21" y="205"/>
                        <a:pt x="22" y="211"/>
                      </a:cubicBezTo>
                      <a:cubicBezTo>
                        <a:pt x="23" y="216"/>
                        <a:pt x="25" y="222"/>
                        <a:pt x="25" y="228"/>
                      </a:cubicBezTo>
                      <a:cubicBezTo>
                        <a:pt x="25" y="231"/>
                        <a:pt x="22" y="233"/>
                        <a:pt x="22" y="236"/>
                      </a:cubicBezTo>
                      <a:cubicBezTo>
                        <a:pt x="22" y="239"/>
                        <a:pt x="23" y="242"/>
                        <a:pt x="23" y="246"/>
                      </a:cubicBezTo>
                      <a:cubicBezTo>
                        <a:pt x="23" y="249"/>
                        <a:pt x="23" y="251"/>
                        <a:pt x="22" y="254"/>
                      </a:cubicBezTo>
                      <a:cubicBezTo>
                        <a:pt x="21" y="257"/>
                        <a:pt x="18" y="260"/>
                        <a:pt x="18" y="263"/>
                      </a:cubicBezTo>
                      <a:cubicBezTo>
                        <a:pt x="16" y="272"/>
                        <a:pt x="17" y="280"/>
                        <a:pt x="15" y="289"/>
                      </a:cubicBezTo>
                      <a:cubicBezTo>
                        <a:pt x="15" y="291"/>
                        <a:pt x="12" y="293"/>
                        <a:pt x="11" y="295"/>
                      </a:cubicBezTo>
                      <a:cubicBezTo>
                        <a:pt x="9" y="299"/>
                        <a:pt x="7" y="302"/>
                        <a:pt x="7" y="305"/>
                      </a:cubicBezTo>
                      <a:cubicBezTo>
                        <a:pt x="7" y="308"/>
                        <a:pt x="10" y="311"/>
                        <a:pt x="11" y="314"/>
                      </a:cubicBezTo>
                      <a:cubicBezTo>
                        <a:pt x="11" y="316"/>
                        <a:pt x="10" y="319"/>
                        <a:pt x="10" y="322"/>
                      </a:cubicBezTo>
                      <a:cubicBezTo>
                        <a:pt x="10" y="326"/>
                        <a:pt x="13" y="329"/>
                        <a:pt x="13" y="333"/>
                      </a:cubicBezTo>
                      <a:cubicBezTo>
                        <a:pt x="13" y="337"/>
                        <a:pt x="10" y="341"/>
                        <a:pt x="10" y="346"/>
                      </a:cubicBezTo>
                      <a:cubicBezTo>
                        <a:pt x="9" y="352"/>
                        <a:pt x="9" y="358"/>
                        <a:pt x="10" y="364"/>
                      </a:cubicBezTo>
                      <a:cubicBezTo>
                        <a:pt x="11" y="367"/>
                        <a:pt x="12" y="371"/>
                        <a:pt x="15" y="373"/>
                      </a:cubicBezTo>
                      <a:cubicBezTo>
                        <a:pt x="17" y="374"/>
                        <a:pt x="20" y="375"/>
                        <a:pt x="21" y="373"/>
                      </a:cubicBezTo>
                      <a:cubicBezTo>
                        <a:pt x="23" y="370"/>
                        <a:pt x="21" y="365"/>
                        <a:pt x="22" y="361"/>
                      </a:cubicBezTo>
                      <a:cubicBezTo>
                        <a:pt x="22" y="360"/>
                        <a:pt x="24" y="360"/>
                        <a:pt x="24" y="361"/>
                      </a:cubicBezTo>
                      <a:cubicBezTo>
                        <a:pt x="25" y="363"/>
                        <a:pt x="24" y="366"/>
                        <a:pt x="25" y="368"/>
                      </a:cubicBezTo>
                      <a:cubicBezTo>
                        <a:pt x="25" y="369"/>
                        <a:pt x="27" y="371"/>
                        <a:pt x="28" y="373"/>
                      </a:cubicBezTo>
                      <a:cubicBezTo>
                        <a:pt x="27" y="374"/>
                        <a:pt x="25" y="376"/>
                        <a:pt x="26" y="377"/>
                      </a:cubicBezTo>
                      <a:cubicBezTo>
                        <a:pt x="26" y="378"/>
                        <a:pt x="28" y="376"/>
                        <a:pt x="29" y="378"/>
                      </a:cubicBezTo>
                      <a:cubicBezTo>
                        <a:pt x="30" y="380"/>
                        <a:pt x="30" y="380"/>
                        <a:pt x="30" y="382"/>
                      </a:cubicBezTo>
                      <a:cubicBezTo>
                        <a:pt x="26" y="383"/>
                        <a:pt x="29" y="391"/>
                        <a:pt x="28" y="394"/>
                      </a:cubicBezTo>
                      <a:cubicBezTo>
                        <a:pt x="27" y="396"/>
                        <a:pt x="26" y="398"/>
                        <a:pt x="26" y="401"/>
                      </a:cubicBezTo>
                      <a:cubicBezTo>
                        <a:pt x="26" y="404"/>
                        <a:pt x="28" y="406"/>
                        <a:pt x="28" y="409"/>
                      </a:cubicBezTo>
                      <a:cubicBezTo>
                        <a:pt x="28" y="411"/>
                        <a:pt x="25" y="413"/>
                        <a:pt x="26" y="415"/>
                      </a:cubicBezTo>
                      <a:cubicBezTo>
                        <a:pt x="27" y="417"/>
                        <a:pt x="32" y="416"/>
                        <a:pt x="32" y="417"/>
                      </a:cubicBezTo>
                      <a:cubicBezTo>
                        <a:pt x="34" y="420"/>
                        <a:pt x="33" y="424"/>
                        <a:pt x="31" y="426"/>
                      </a:cubicBezTo>
                      <a:cubicBezTo>
                        <a:pt x="30" y="428"/>
                        <a:pt x="26" y="426"/>
                        <a:pt x="25" y="428"/>
                      </a:cubicBezTo>
                      <a:cubicBezTo>
                        <a:pt x="25" y="431"/>
                        <a:pt x="29" y="432"/>
                        <a:pt x="28" y="434"/>
                      </a:cubicBezTo>
                      <a:cubicBezTo>
                        <a:pt x="28" y="441"/>
                        <a:pt x="25" y="447"/>
                        <a:pt x="23" y="453"/>
                      </a:cubicBezTo>
                      <a:cubicBezTo>
                        <a:pt x="22" y="454"/>
                        <a:pt x="21" y="453"/>
                        <a:pt x="21" y="452"/>
                      </a:cubicBezTo>
                      <a:cubicBezTo>
                        <a:pt x="20" y="449"/>
                        <a:pt x="24" y="445"/>
                        <a:pt x="22" y="444"/>
                      </a:cubicBezTo>
                      <a:cubicBezTo>
                        <a:pt x="17" y="443"/>
                        <a:pt x="13" y="440"/>
                        <a:pt x="8" y="441"/>
                      </a:cubicBezTo>
                      <a:cubicBezTo>
                        <a:pt x="7" y="446"/>
                        <a:pt x="3" y="446"/>
                        <a:pt x="2" y="450"/>
                      </a:cubicBezTo>
                      <a:cubicBezTo>
                        <a:pt x="1" y="452"/>
                        <a:pt x="0" y="456"/>
                        <a:pt x="2" y="457"/>
                      </a:cubicBezTo>
                      <a:cubicBezTo>
                        <a:pt x="4" y="457"/>
                        <a:pt x="6" y="455"/>
                        <a:pt x="4" y="452"/>
                      </a:cubicBezTo>
                      <a:cubicBezTo>
                        <a:pt x="5" y="451"/>
                        <a:pt x="7" y="452"/>
                        <a:pt x="8" y="452"/>
                      </a:cubicBezTo>
                      <a:cubicBezTo>
                        <a:pt x="10" y="451"/>
                        <a:pt x="11" y="454"/>
                        <a:pt x="12" y="455"/>
                      </a:cubicBezTo>
                      <a:cubicBezTo>
                        <a:pt x="15" y="453"/>
                        <a:pt x="20" y="455"/>
                        <a:pt x="22" y="457"/>
                      </a:cubicBezTo>
                      <a:cubicBezTo>
                        <a:pt x="23" y="459"/>
                        <a:pt x="20" y="461"/>
                        <a:pt x="20" y="462"/>
                      </a:cubicBezTo>
                      <a:cubicBezTo>
                        <a:pt x="19" y="463"/>
                        <a:pt x="18" y="465"/>
                        <a:pt x="17" y="466"/>
                      </a:cubicBezTo>
                      <a:cubicBezTo>
                        <a:pt x="16" y="467"/>
                        <a:pt x="14" y="467"/>
                        <a:pt x="14" y="469"/>
                      </a:cubicBezTo>
                      <a:cubicBezTo>
                        <a:pt x="13" y="470"/>
                        <a:pt x="12" y="472"/>
                        <a:pt x="13" y="472"/>
                      </a:cubicBezTo>
                      <a:cubicBezTo>
                        <a:pt x="18" y="473"/>
                        <a:pt x="23" y="470"/>
                        <a:pt x="28" y="472"/>
                      </a:cubicBezTo>
                      <a:cubicBezTo>
                        <a:pt x="30" y="473"/>
                        <a:pt x="32" y="477"/>
                        <a:pt x="30" y="479"/>
                      </a:cubicBezTo>
                      <a:cubicBezTo>
                        <a:pt x="29" y="481"/>
                        <a:pt x="26" y="477"/>
                        <a:pt x="23" y="477"/>
                      </a:cubicBezTo>
                      <a:cubicBezTo>
                        <a:pt x="21" y="476"/>
                        <a:pt x="18" y="474"/>
                        <a:pt x="17" y="476"/>
                      </a:cubicBezTo>
                      <a:cubicBezTo>
                        <a:pt x="15" y="477"/>
                        <a:pt x="16" y="481"/>
                        <a:pt x="18" y="482"/>
                      </a:cubicBezTo>
                      <a:cubicBezTo>
                        <a:pt x="20" y="484"/>
                        <a:pt x="24" y="480"/>
                        <a:pt x="25" y="482"/>
                      </a:cubicBezTo>
                      <a:cubicBezTo>
                        <a:pt x="26" y="485"/>
                        <a:pt x="21" y="487"/>
                        <a:pt x="21" y="490"/>
                      </a:cubicBezTo>
                      <a:cubicBezTo>
                        <a:pt x="21" y="494"/>
                        <a:pt x="21" y="499"/>
                        <a:pt x="24" y="502"/>
                      </a:cubicBezTo>
                      <a:cubicBezTo>
                        <a:pt x="26" y="503"/>
                        <a:pt x="26" y="495"/>
                        <a:pt x="28" y="496"/>
                      </a:cubicBezTo>
                      <a:cubicBezTo>
                        <a:pt x="31" y="497"/>
                        <a:pt x="28" y="501"/>
                        <a:pt x="29" y="503"/>
                      </a:cubicBezTo>
                      <a:cubicBezTo>
                        <a:pt x="28" y="505"/>
                        <a:pt x="26" y="506"/>
                        <a:pt x="25" y="508"/>
                      </a:cubicBezTo>
                      <a:cubicBezTo>
                        <a:pt x="23" y="510"/>
                        <a:pt x="21" y="513"/>
                        <a:pt x="22" y="516"/>
                      </a:cubicBezTo>
                      <a:cubicBezTo>
                        <a:pt x="24" y="518"/>
                        <a:pt x="28" y="517"/>
                        <a:pt x="30" y="519"/>
                      </a:cubicBezTo>
                      <a:cubicBezTo>
                        <a:pt x="31" y="520"/>
                        <a:pt x="28" y="522"/>
                        <a:pt x="28" y="523"/>
                      </a:cubicBezTo>
                      <a:cubicBezTo>
                        <a:pt x="29" y="525"/>
                        <a:pt x="34" y="523"/>
                        <a:pt x="34" y="525"/>
                      </a:cubicBezTo>
                      <a:cubicBezTo>
                        <a:pt x="34" y="527"/>
                        <a:pt x="29" y="526"/>
                        <a:pt x="29" y="528"/>
                      </a:cubicBezTo>
                      <a:cubicBezTo>
                        <a:pt x="29" y="530"/>
                        <a:pt x="33" y="531"/>
                        <a:pt x="34" y="533"/>
                      </a:cubicBezTo>
                      <a:cubicBezTo>
                        <a:pt x="35" y="536"/>
                        <a:pt x="34" y="540"/>
                        <a:pt x="36" y="542"/>
                      </a:cubicBezTo>
                      <a:cubicBezTo>
                        <a:pt x="38" y="545"/>
                        <a:pt x="40" y="547"/>
                        <a:pt x="43" y="547"/>
                      </a:cubicBezTo>
                      <a:cubicBezTo>
                        <a:pt x="45" y="547"/>
                        <a:pt x="43" y="543"/>
                        <a:pt x="44" y="542"/>
                      </a:cubicBezTo>
                      <a:cubicBezTo>
                        <a:pt x="44" y="540"/>
                        <a:pt x="47" y="540"/>
                        <a:pt x="47" y="539"/>
                      </a:cubicBezTo>
                      <a:cubicBezTo>
                        <a:pt x="47" y="537"/>
                        <a:pt x="44" y="536"/>
                        <a:pt x="45" y="535"/>
                      </a:cubicBezTo>
                      <a:cubicBezTo>
                        <a:pt x="45" y="534"/>
                        <a:pt x="47" y="536"/>
                        <a:pt x="48" y="537"/>
                      </a:cubicBezTo>
                      <a:cubicBezTo>
                        <a:pt x="49" y="538"/>
                        <a:pt x="52" y="539"/>
                        <a:pt x="54" y="540"/>
                      </a:cubicBezTo>
                      <a:cubicBezTo>
                        <a:pt x="53" y="539"/>
                        <a:pt x="53" y="539"/>
                        <a:pt x="53" y="538"/>
                      </a:cubicBezTo>
                      <a:cubicBezTo>
                        <a:pt x="51" y="533"/>
                        <a:pt x="52" y="527"/>
                        <a:pt x="48" y="524"/>
                      </a:cubicBezTo>
                      <a:cubicBezTo>
                        <a:pt x="46" y="521"/>
                        <a:pt x="42" y="527"/>
                        <a:pt x="40" y="526"/>
                      </a:cubicBezTo>
                      <a:cubicBezTo>
                        <a:pt x="36" y="523"/>
                        <a:pt x="37" y="518"/>
                        <a:pt x="35" y="514"/>
                      </a:cubicBezTo>
                      <a:cubicBezTo>
                        <a:pt x="33" y="511"/>
                        <a:pt x="32" y="506"/>
                        <a:pt x="33" y="502"/>
                      </a:cubicBezTo>
                      <a:cubicBezTo>
                        <a:pt x="34" y="498"/>
                        <a:pt x="38" y="497"/>
                        <a:pt x="40" y="494"/>
                      </a:cubicBezTo>
                      <a:cubicBezTo>
                        <a:pt x="42" y="492"/>
                        <a:pt x="42" y="490"/>
                        <a:pt x="43" y="488"/>
                      </a:cubicBezTo>
                      <a:cubicBezTo>
                        <a:pt x="44" y="485"/>
                        <a:pt x="46" y="482"/>
                        <a:pt x="46" y="478"/>
                      </a:cubicBezTo>
                      <a:cubicBezTo>
                        <a:pt x="45" y="476"/>
                        <a:pt x="39" y="475"/>
                        <a:pt x="39" y="472"/>
                      </a:cubicBezTo>
                      <a:cubicBezTo>
                        <a:pt x="39" y="468"/>
                        <a:pt x="43" y="465"/>
                        <a:pt x="45" y="461"/>
                      </a:cubicBezTo>
                      <a:cubicBezTo>
                        <a:pt x="45" y="460"/>
                        <a:pt x="45" y="458"/>
                        <a:pt x="45" y="457"/>
                      </a:cubicBezTo>
                      <a:cubicBezTo>
                        <a:pt x="46" y="455"/>
                        <a:pt x="47" y="454"/>
                        <a:pt x="48" y="452"/>
                      </a:cubicBezTo>
                      <a:cubicBezTo>
                        <a:pt x="48" y="449"/>
                        <a:pt x="49" y="446"/>
                        <a:pt x="48" y="442"/>
                      </a:cubicBezTo>
                      <a:cubicBezTo>
                        <a:pt x="48" y="440"/>
                        <a:pt x="43" y="439"/>
                        <a:pt x="43" y="437"/>
                      </a:cubicBezTo>
                      <a:cubicBezTo>
                        <a:pt x="44" y="434"/>
                        <a:pt x="51" y="433"/>
                        <a:pt x="50" y="430"/>
                      </a:cubicBezTo>
                      <a:cubicBezTo>
                        <a:pt x="49" y="426"/>
                        <a:pt x="42" y="427"/>
                        <a:pt x="40" y="424"/>
                      </a:cubicBezTo>
                      <a:cubicBezTo>
                        <a:pt x="39" y="423"/>
                        <a:pt x="43" y="422"/>
                        <a:pt x="44" y="422"/>
                      </a:cubicBezTo>
                      <a:cubicBezTo>
                        <a:pt x="46" y="422"/>
                        <a:pt x="47" y="425"/>
                        <a:pt x="49" y="424"/>
                      </a:cubicBezTo>
                      <a:cubicBezTo>
                        <a:pt x="50" y="424"/>
                        <a:pt x="51" y="422"/>
                        <a:pt x="51" y="421"/>
                      </a:cubicBezTo>
                      <a:cubicBezTo>
                        <a:pt x="51" y="420"/>
                        <a:pt x="51" y="418"/>
                        <a:pt x="49" y="418"/>
                      </a:cubicBezTo>
                      <a:cubicBezTo>
                        <a:pt x="47" y="417"/>
                        <a:pt x="43" y="419"/>
                        <a:pt x="41" y="417"/>
                      </a:cubicBezTo>
                      <a:cubicBezTo>
                        <a:pt x="39" y="414"/>
                        <a:pt x="42" y="411"/>
                        <a:pt x="41" y="408"/>
                      </a:cubicBezTo>
                      <a:cubicBezTo>
                        <a:pt x="41" y="405"/>
                        <a:pt x="39" y="402"/>
                        <a:pt x="39" y="398"/>
                      </a:cubicBezTo>
                      <a:cubicBezTo>
                        <a:pt x="39" y="397"/>
                        <a:pt x="40" y="396"/>
                        <a:pt x="39" y="395"/>
                      </a:cubicBezTo>
                      <a:cubicBezTo>
                        <a:pt x="38" y="394"/>
                        <a:pt x="35" y="395"/>
                        <a:pt x="35" y="394"/>
                      </a:cubicBezTo>
                      <a:cubicBezTo>
                        <a:pt x="33" y="389"/>
                        <a:pt x="34" y="385"/>
                        <a:pt x="35" y="381"/>
                      </a:cubicBezTo>
                      <a:cubicBezTo>
                        <a:pt x="35" y="378"/>
                        <a:pt x="38" y="376"/>
                        <a:pt x="37" y="373"/>
                      </a:cubicBezTo>
                      <a:cubicBezTo>
                        <a:pt x="37" y="369"/>
                        <a:pt x="34" y="366"/>
                        <a:pt x="33" y="362"/>
                      </a:cubicBezTo>
                      <a:cubicBezTo>
                        <a:pt x="33" y="358"/>
                        <a:pt x="33" y="354"/>
                        <a:pt x="34" y="350"/>
                      </a:cubicBezTo>
                      <a:cubicBezTo>
                        <a:pt x="34" y="347"/>
                        <a:pt x="34" y="344"/>
                        <a:pt x="34" y="341"/>
                      </a:cubicBezTo>
                      <a:cubicBezTo>
                        <a:pt x="34" y="339"/>
                        <a:pt x="36" y="337"/>
                        <a:pt x="36" y="335"/>
                      </a:cubicBezTo>
                      <a:cubicBezTo>
                        <a:pt x="36" y="332"/>
                        <a:pt x="33" y="329"/>
                        <a:pt x="34" y="326"/>
                      </a:cubicBezTo>
                      <a:cubicBezTo>
                        <a:pt x="36" y="324"/>
                        <a:pt x="42" y="324"/>
                        <a:pt x="42" y="321"/>
                      </a:cubicBezTo>
                      <a:cubicBezTo>
                        <a:pt x="43" y="316"/>
                        <a:pt x="38" y="312"/>
                        <a:pt x="37" y="307"/>
                      </a:cubicBezTo>
                      <a:cubicBezTo>
                        <a:pt x="35" y="300"/>
                        <a:pt x="33" y="294"/>
                        <a:pt x="34" y="287"/>
                      </a:cubicBezTo>
                      <a:cubicBezTo>
                        <a:pt x="35" y="285"/>
                        <a:pt x="41" y="286"/>
                        <a:pt x="42" y="283"/>
                      </a:cubicBezTo>
                      <a:cubicBezTo>
                        <a:pt x="44" y="275"/>
                        <a:pt x="39" y="275"/>
                        <a:pt x="39" y="270"/>
                      </a:cubicBezTo>
                      <a:cubicBezTo>
                        <a:pt x="39" y="269"/>
                        <a:pt x="41" y="269"/>
                        <a:pt x="41" y="268"/>
                      </a:cubicBezTo>
                      <a:cubicBezTo>
                        <a:pt x="42" y="260"/>
                        <a:pt x="44" y="254"/>
                        <a:pt x="46" y="248"/>
                      </a:cubicBezTo>
                      <a:cubicBezTo>
                        <a:pt x="46" y="245"/>
                        <a:pt x="49" y="240"/>
                        <a:pt x="47" y="237"/>
                      </a:cubicBezTo>
                      <a:cubicBezTo>
                        <a:pt x="47" y="235"/>
                        <a:pt x="43" y="239"/>
                        <a:pt x="42" y="237"/>
                      </a:cubicBezTo>
                      <a:cubicBezTo>
                        <a:pt x="41" y="234"/>
                        <a:pt x="44" y="230"/>
                        <a:pt x="43" y="226"/>
                      </a:cubicBezTo>
                      <a:cubicBezTo>
                        <a:pt x="42" y="224"/>
                        <a:pt x="38" y="224"/>
                        <a:pt x="37" y="221"/>
                      </a:cubicBezTo>
                      <a:cubicBezTo>
                        <a:pt x="36" y="220"/>
                        <a:pt x="39" y="219"/>
                        <a:pt x="39" y="217"/>
                      </a:cubicBezTo>
                      <a:cubicBezTo>
                        <a:pt x="39" y="215"/>
                        <a:pt x="36" y="214"/>
                        <a:pt x="36" y="212"/>
                      </a:cubicBezTo>
                      <a:cubicBezTo>
                        <a:pt x="35" y="208"/>
                        <a:pt x="35" y="205"/>
                        <a:pt x="36" y="202"/>
                      </a:cubicBezTo>
                      <a:cubicBezTo>
                        <a:pt x="37" y="197"/>
                        <a:pt x="41" y="193"/>
                        <a:pt x="42" y="188"/>
                      </a:cubicBezTo>
                      <a:cubicBezTo>
                        <a:pt x="42" y="184"/>
                        <a:pt x="43" y="177"/>
                        <a:pt x="39" y="176"/>
                      </a:cubicBezTo>
                      <a:cubicBezTo>
                        <a:pt x="40" y="175"/>
                        <a:pt x="40" y="174"/>
                        <a:pt x="41" y="172"/>
                      </a:cubicBezTo>
                      <a:cubicBezTo>
                        <a:pt x="43" y="173"/>
                        <a:pt x="40" y="167"/>
                        <a:pt x="41" y="164"/>
                      </a:cubicBezTo>
                      <a:cubicBezTo>
                        <a:pt x="43" y="161"/>
                        <a:pt x="47" y="159"/>
                        <a:pt x="48" y="156"/>
                      </a:cubicBezTo>
                      <a:cubicBezTo>
                        <a:pt x="50" y="152"/>
                        <a:pt x="49" y="147"/>
                        <a:pt x="51" y="144"/>
                      </a:cubicBezTo>
                      <a:cubicBezTo>
                        <a:pt x="52" y="142"/>
                        <a:pt x="57" y="145"/>
                        <a:pt x="58" y="143"/>
                      </a:cubicBezTo>
                      <a:cubicBezTo>
                        <a:pt x="59" y="140"/>
                        <a:pt x="54" y="138"/>
                        <a:pt x="54" y="136"/>
                      </a:cubicBezTo>
                      <a:cubicBezTo>
                        <a:pt x="53" y="134"/>
                        <a:pt x="55" y="132"/>
                        <a:pt x="55" y="129"/>
                      </a:cubicBezTo>
                      <a:cubicBezTo>
                        <a:pt x="55" y="126"/>
                        <a:pt x="53" y="123"/>
                        <a:pt x="52" y="119"/>
                      </a:cubicBezTo>
                      <a:cubicBezTo>
                        <a:pt x="52" y="118"/>
                        <a:pt x="52" y="116"/>
                        <a:pt x="53" y="114"/>
                      </a:cubicBezTo>
                      <a:cubicBezTo>
                        <a:pt x="53" y="113"/>
                        <a:pt x="55" y="114"/>
                        <a:pt x="55" y="113"/>
                      </a:cubicBezTo>
                      <a:cubicBezTo>
                        <a:pt x="54" y="111"/>
                        <a:pt x="50" y="110"/>
                        <a:pt x="50" y="107"/>
                      </a:cubicBezTo>
                      <a:cubicBezTo>
                        <a:pt x="50" y="105"/>
                        <a:pt x="53" y="103"/>
                        <a:pt x="55" y="102"/>
                      </a:cubicBezTo>
                      <a:cubicBezTo>
                        <a:pt x="58" y="100"/>
                        <a:pt x="63" y="100"/>
                        <a:pt x="65" y="97"/>
                      </a:cubicBezTo>
                      <a:cubicBezTo>
                        <a:pt x="68" y="93"/>
                        <a:pt x="67" y="89"/>
                        <a:pt x="68" y="85"/>
                      </a:cubicBezTo>
                      <a:cubicBezTo>
                        <a:pt x="68" y="83"/>
                        <a:pt x="67" y="80"/>
                        <a:pt x="66" y="78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99" name="Freeform 2533"/>
                <p:cNvSpPr>
                  <a:spLocks noChangeAspect="1"/>
                </p:cNvSpPr>
                <p:nvPr/>
              </p:nvSpPr>
              <p:spPr bwMode="auto">
                <a:xfrm>
                  <a:off x="2579688" y="4192588"/>
                  <a:ext cx="320675" cy="512763"/>
                </a:xfrm>
                <a:custGeom>
                  <a:avLst/>
                  <a:gdLst>
                    <a:gd name="T0" fmla="*/ 94 w 168"/>
                    <a:gd name="T1" fmla="*/ 1 h 269"/>
                    <a:gd name="T2" fmla="*/ 105 w 168"/>
                    <a:gd name="T3" fmla="*/ 11 h 269"/>
                    <a:gd name="T4" fmla="*/ 115 w 168"/>
                    <a:gd name="T5" fmla="*/ 22 h 269"/>
                    <a:gd name="T6" fmla="*/ 124 w 168"/>
                    <a:gd name="T7" fmla="*/ 29 h 269"/>
                    <a:gd name="T8" fmla="*/ 123 w 168"/>
                    <a:gd name="T9" fmla="*/ 38 h 269"/>
                    <a:gd name="T10" fmla="*/ 138 w 168"/>
                    <a:gd name="T11" fmla="*/ 41 h 269"/>
                    <a:gd name="T12" fmla="*/ 151 w 168"/>
                    <a:gd name="T13" fmla="*/ 41 h 269"/>
                    <a:gd name="T14" fmla="*/ 167 w 168"/>
                    <a:gd name="T15" fmla="*/ 38 h 269"/>
                    <a:gd name="T16" fmla="*/ 172 w 168"/>
                    <a:gd name="T17" fmla="*/ 43 h 269"/>
                    <a:gd name="T18" fmla="*/ 170 w 168"/>
                    <a:gd name="T19" fmla="*/ 62 h 269"/>
                    <a:gd name="T20" fmla="*/ 173 w 168"/>
                    <a:gd name="T21" fmla="*/ 68 h 269"/>
                    <a:gd name="T22" fmla="*/ 168 w 168"/>
                    <a:gd name="T23" fmla="*/ 73 h 269"/>
                    <a:gd name="T24" fmla="*/ 148 w 168"/>
                    <a:gd name="T25" fmla="*/ 79 h 269"/>
                    <a:gd name="T26" fmla="*/ 131 w 168"/>
                    <a:gd name="T27" fmla="*/ 89 h 269"/>
                    <a:gd name="T28" fmla="*/ 125 w 168"/>
                    <a:gd name="T29" fmla="*/ 106 h 269"/>
                    <a:gd name="T30" fmla="*/ 115 w 168"/>
                    <a:gd name="T31" fmla="*/ 119 h 269"/>
                    <a:gd name="T32" fmla="*/ 115 w 168"/>
                    <a:gd name="T33" fmla="*/ 137 h 269"/>
                    <a:gd name="T34" fmla="*/ 131 w 168"/>
                    <a:gd name="T35" fmla="*/ 156 h 269"/>
                    <a:gd name="T36" fmla="*/ 139 w 168"/>
                    <a:gd name="T37" fmla="*/ 167 h 269"/>
                    <a:gd name="T38" fmla="*/ 154 w 168"/>
                    <a:gd name="T39" fmla="*/ 177 h 269"/>
                    <a:gd name="T40" fmla="*/ 166 w 168"/>
                    <a:gd name="T41" fmla="*/ 166 h 269"/>
                    <a:gd name="T42" fmla="*/ 178 w 168"/>
                    <a:gd name="T43" fmla="*/ 191 h 269"/>
                    <a:gd name="T44" fmla="*/ 202 w 168"/>
                    <a:gd name="T45" fmla="*/ 219 h 269"/>
                    <a:gd name="T46" fmla="*/ 195 w 168"/>
                    <a:gd name="T47" fmla="*/ 232 h 269"/>
                    <a:gd name="T48" fmla="*/ 192 w 168"/>
                    <a:gd name="T49" fmla="*/ 240 h 269"/>
                    <a:gd name="T50" fmla="*/ 190 w 168"/>
                    <a:gd name="T51" fmla="*/ 262 h 269"/>
                    <a:gd name="T52" fmla="*/ 192 w 168"/>
                    <a:gd name="T53" fmla="*/ 289 h 269"/>
                    <a:gd name="T54" fmla="*/ 185 w 168"/>
                    <a:gd name="T55" fmla="*/ 301 h 269"/>
                    <a:gd name="T56" fmla="*/ 183 w 168"/>
                    <a:gd name="T57" fmla="*/ 310 h 269"/>
                    <a:gd name="T58" fmla="*/ 174 w 168"/>
                    <a:gd name="T59" fmla="*/ 323 h 269"/>
                    <a:gd name="T60" fmla="*/ 159 w 168"/>
                    <a:gd name="T61" fmla="*/ 306 h 269"/>
                    <a:gd name="T62" fmla="*/ 131 w 168"/>
                    <a:gd name="T63" fmla="*/ 288 h 269"/>
                    <a:gd name="T64" fmla="*/ 97 w 168"/>
                    <a:gd name="T65" fmla="*/ 265 h 269"/>
                    <a:gd name="T66" fmla="*/ 83 w 168"/>
                    <a:gd name="T67" fmla="*/ 247 h 269"/>
                    <a:gd name="T68" fmla="*/ 87 w 168"/>
                    <a:gd name="T69" fmla="*/ 235 h 269"/>
                    <a:gd name="T70" fmla="*/ 61 w 168"/>
                    <a:gd name="T71" fmla="*/ 197 h 269"/>
                    <a:gd name="T72" fmla="*/ 42 w 168"/>
                    <a:gd name="T73" fmla="*/ 149 h 269"/>
                    <a:gd name="T74" fmla="*/ 31 w 168"/>
                    <a:gd name="T75" fmla="*/ 122 h 269"/>
                    <a:gd name="T76" fmla="*/ 17 w 168"/>
                    <a:gd name="T77" fmla="*/ 114 h 269"/>
                    <a:gd name="T78" fmla="*/ 5 w 168"/>
                    <a:gd name="T79" fmla="*/ 100 h 269"/>
                    <a:gd name="T80" fmla="*/ 7 w 168"/>
                    <a:gd name="T81" fmla="*/ 92 h 269"/>
                    <a:gd name="T82" fmla="*/ 5 w 168"/>
                    <a:gd name="T83" fmla="*/ 85 h 269"/>
                    <a:gd name="T84" fmla="*/ 11 w 168"/>
                    <a:gd name="T85" fmla="*/ 62 h 269"/>
                    <a:gd name="T86" fmla="*/ 20 w 168"/>
                    <a:gd name="T87" fmla="*/ 64 h 269"/>
                    <a:gd name="T88" fmla="*/ 13 w 168"/>
                    <a:gd name="T89" fmla="*/ 68 h 269"/>
                    <a:gd name="T90" fmla="*/ 16 w 168"/>
                    <a:gd name="T91" fmla="*/ 77 h 269"/>
                    <a:gd name="T92" fmla="*/ 30 w 168"/>
                    <a:gd name="T93" fmla="*/ 76 h 269"/>
                    <a:gd name="T94" fmla="*/ 35 w 168"/>
                    <a:gd name="T95" fmla="*/ 85 h 269"/>
                    <a:gd name="T96" fmla="*/ 44 w 168"/>
                    <a:gd name="T97" fmla="*/ 58 h 269"/>
                    <a:gd name="T98" fmla="*/ 73 w 168"/>
                    <a:gd name="T99" fmla="*/ 43 h 269"/>
                    <a:gd name="T100" fmla="*/ 82 w 168"/>
                    <a:gd name="T101" fmla="*/ 32 h 269"/>
                    <a:gd name="T102" fmla="*/ 89 w 168"/>
                    <a:gd name="T103" fmla="*/ 18 h 269"/>
                    <a:gd name="T104" fmla="*/ 93 w 168"/>
                    <a:gd name="T105" fmla="*/ 8 h 269"/>
                    <a:gd name="T106" fmla="*/ 89 w 168"/>
                    <a:gd name="T107" fmla="*/ 0 h 26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68"/>
                    <a:gd name="T163" fmla="*/ 0 h 269"/>
                    <a:gd name="T164" fmla="*/ 168 w 168"/>
                    <a:gd name="T165" fmla="*/ 269 h 269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68" h="269">
                      <a:moveTo>
                        <a:pt x="74" y="0"/>
                      </a:moveTo>
                      <a:cubicBezTo>
                        <a:pt x="75" y="0"/>
                        <a:pt x="77" y="0"/>
                        <a:pt x="78" y="1"/>
                      </a:cubicBezTo>
                      <a:cubicBezTo>
                        <a:pt x="79" y="1"/>
                        <a:pt x="80" y="2"/>
                        <a:pt x="81" y="3"/>
                      </a:cubicBezTo>
                      <a:cubicBezTo>
                        <a:pt x="83" y="5"/>
                        <a:pt x="85" y="7"/>
                        <a:pt x="87" y="9"/>
                      </a:cubicBezTo>
                      <a:cubicBezTo>
                        <a:pt x="88" y="11"/>
                        <a:pt x="87" y="14"/>
                        <a:pt x="89" y="15"/>
                      </a:cubicBezTo>
                      <a:cubicBezTo>
                        <a:pt x="91" y="17"/>
                        <a:pt x="94" y="17"/>
                        <a:pt x="96" y="18"/>
                      </a:cubicBezTo>
                      <a:cubicBezTo>
                        <a:pt x="98" y="20"/>
                        <a:pt x="99" y="23"/>
                        <a:pt x="101" y="25"/>
                      </a:cubicBezTo>
                      <a:cubicBezTo>
                        <a:pt x="101" y="26"/>
                        <a:pt x="102" y="23"/>
                        <a:pt x="103" y="24"/>
                      </a:cubicBezTo>
                      <a:cubicBezTo>
                        <a:pt x="104" y="25"/>
                        <a:pt x="104" y="26"/>
                        <a:pt x="103" y="28"/>
                      </a:cubicBezTo>
                      <a:cubicBezTo>
                        <a:pt x="103" y="29"/>
                        <a:pt x="101" y="30"/>
                        <a:pt x="102" y="32"/>
                      </a:cubicBezTo>
                      <a:cubicBezTo>
                        <a:pt x="102" y="33"/>
                        <a:pt x="105" y="33"/>
                        <a:pt x="107" y="33"/>
                      </a:cubicBezTo>
                      <a:cubicBezTo>
                        <a:pt x="110" y="34"/>
                        <a:pt x="112" y="34"/>
                        <a:pt x="115" y="34"/>
                      </a:cubicBezTo>
                      <a:cubicBezTo>
                        <a:pt x="117" y="33"/>
                        <a:pt x="119" y="31"/>
                        <a:pt x="122" y="31"/>
                      </a:cubicBezTo>
                      <a:cubicBezTo>
                        <a:pt x="124" y="31"/>
                        <a:pt x="125" y="34"/>
                        <a:pt x="126" y="34"/>
                      </a:cubicBezTo>
                      <a:cubicBezTo>
                        <a:pt x="128" y="34"/>
                        <a:pt x="130" y="32"/>
                        <a:pt x="132" y="31"/>
                      </a:cubicBezTo>
                      <a:cubicBezTo>
                        <a:pt x="134" y="31"/>
                        <a:pt x="137" y="31"/>
                        <a:pt x="139" y="32"/>
                      </a:cubicBezTo>
                      <a:cubicBezTo>
                        <a:pt x="140" y="33"/>
                        <a:pt x="138" y="35"/>
                        <a:pt x="139" y="36"/>
                      </a:cubicBezTo>
                      <a:cubicBezTo>
                        <a:pt x="140" y="37"/>
                        <a:pt x="143" y="35"/>
                        <a:pt x="143" y="36"/>
                      </a:cubicBezTo>
                      <a:cubicBezTo>
                        <a:pt x="142" y="42"/>
                        <a:pt x="138" y="46"/>
                        <a:pt x="137" y="51"/>
                      </a:cubicBezTo>
                      <a:cubicBezTo>
                        <a:pt x="137" y="53"/>
                        <a:pt x="140" y="51"/>
                        <a:pt x="141" y="52"/>
                      </a:cubicBezTo>
                      <a:cubicBezTo>
                        <a:pt x="142" y="52"/>
                        <a:pt x="140" y="53"/>
                        <a:pt x="141" y="54"/>
                      </a:cubicBezTo>
                      <a:cubicBezTo>
                        <a:pt x="141" y="55"/>
                        <a:pt x="143" y="56"/>
                        <a:pt x="144" y="57"/>
                      </a:cubicBezTo>
                      <a:cubicBezTo>
                        <a:pt x="145" y="59"/>
                        <a:pt x="145" y="60"/>
                        <a:pt x="145" y="62"/>
                      </a:cubicBezTo>
                      <a:cubicBezTo>
                        <a:pt x="143" y="62"/>
                        <a:pt x="142" y="61"/>
                        <a:pt x="140" y="61"/>
                      </a:cubicBezTo>
                      <a:cubicBezTo>
                        <a:pt x="138" y="61"/>
                        <a:pt x="135" y="63"/>
                        <a:pt x="133" y="63"/>
                      </a:cubicBezTo>
                      <a:cubicBezTo>
                        <a:pt x="130" y="64"/>
                        <a:pt x="127" y="66"/>
                        <a:pt x="123" y="66"/>
                      </a:cubicBezTo>
                      <a:cubicBezTo>
                        <a:pt x="122" y="67"/>
                        <a:pt x="120" y="66"/>
                        <a:pt x="118" y="66"/>
                      </a:cubicBezTo>
                      <a:cubicBezTo>
                        <a:pt x="115" y="68"/>
                        <a:pt x="111" y="70"/>
                        <a:pt x="109" y="74"/>
                      </a:cubicBezTo>
                      <a:cubicBezTo>
                        <a:pt x="108" y="76"/>
                        <a:pt x="110" y="78"/>
                        <a:pt x="109" y="81"/>
                      </a:cubicBezTo>
                      <a:cubicBezTo>
                        <a:pt x="108" y="84"/>
                        <a:pt x="104" y="85"/>
                        <a:pt x="104" y="88"/>
                      </a:cubicBezTo>
                      <a:cubicBezTo>
                        <a:pt x="103" y="90"/>
                        <a:pt x="107" y="91"/>
                        <a:pt x="106" y="92"/>
                      </a:cubicBezTo>
                      <a:cubicBezTo>
                        <a:pt x="104" y="96"/>
                        <a:pt x="98" y="96"/>
                        <a:pt x="96" y="99"/>
                      </a:cubicBezTo>
                      <a:cubicBezTo>
                        <a:pt x="94" y="101"/>
                        <a:pt x="96" y="104"/>
                        <a:pt x="96" y="106"/>
                      </a:cubicBezTo>
                      <a:cubicBezTo>
                        <a:pt x="96" y="109"/>
                        <a:pt x="96" y="112"/>
                        <a:pt x="96" y="114"/>
                      </a:cubicBezTo>
                      <a:cubicBezTo>
                        <a:pt x="96" y="117"/>
                        <a:pt x="95" y="121"/>
                        <a:pt x="97" y="123"/>
                      </a:cubicBezTo>
                      <a:cubicBezTo>
                        <a:pt x="99" y="127"/>
                        <a:pt x="106" y="127"/>
                        <a:pt x="109" y="130"/>
                      </a:cubicBezTo>
                      <a:cubicBezTo>
                        <a:pt x="110" y="132"/>
                        <a:pt x="106" y="135"/>
                        <a:pt x="108" y="137"/>
                      </a:cubicBezTo>
                      <a:cubicBezTo>
                        <a:pt x="109" y="139"/>
                        <a:pt x="114" y="137"/>
                        <a:pt x="116" y="139"/>
                      </a:cubicBezTo>
                      <a:cubicBezTo>
                        <a:pt x="118" y="141"/>
                        <a:pt x="117" y="145"/>
                        <a:pt x="119" y="147"/>
                      </a:cubicBezTo>
                      <a:cubicBezTo>
                        <a:pt x="122" y="148"/>
                        <a:pt x="126" y="148"/>
                        <a:pt x="128" y="147"/>
                      </a:cubicBezTo>
                      <a:cubicBezTo>
                        <a:pt x="132" y="145"/>
                        <a:pt x="133" y="141"/>
                        <a:pt x="136" y="138"/>
                      </a:cubicBezTo>
                      <a:cubicBezTo>
                        <a:pt x="137" y="138"/>
                        <a:pt x="138" y="138"/>
                        <a:pt x="138" y="138"/>
                      </a:cubicBezTo>
                      <a:cubicBezTo>
                        <a:pt x="139" y="145"/>
                        <a:pt x="137" y="153"/>
                        <a:pt x="140" y="159"/>
                      </a:cubicBezTo>
                      <a:cubicBezTo>
                        <a:pt x="141" y="162"/>
                        <a:pt x="145" y="159"/>
                        <a:pt x="148" y="159"/>
                      </a:cubicBezTo>
                      <a:cubicBezTo>
                        <a:pt x="149" y="159"/>
                        <a:pt x="151" y="158"/>
                        <a:pt x="152" y="158"/>
                      </a:cubicBezTo>
                      <a:cubicBezTo>
                        <a:pt x="157" y="166"/>
                        <a:pt x="162" y="174"/>
                        <a:pt x="168" y="182"/>
                      </a:cubicBezTo>
                      <a:cubicBezTo>
                        <a:pt x="167" y="184"/>
                        <a:pt x="166" y="186"/>
                        <a:pt x="165" y="188"/>
                      </a:cubicBezTo>
                      <a:cubicBezTo>
                        <a:pt x="164" y="190"/>
                        <a:pt x="163" y="191"/>
                        <a:pt x="162" y="193"/>
                      </a:cubicBezTo>
                      <a:cubicBezTo>
                        <a:pt x="162" y="195"/>
                        <a:pt x="163" y="197"/>
                        <a:pt x="163" y="200"/>
                      </a:cubicBezTo>
                      <a:cubicBezTo>
                        <a:pt x="162" y="201"/>
                        <a:pt x="160" y="199"/>
                        <a:pt x="160" y="200"/>
                      </a:cubicBezTo>
                      <a:cubicBezTo>
                        <a:pt x="160" y="202"/>
                        <a:pt x="163" y="205"/>
                        <a:pt x="163" y="207"/>
                      </a:cubicBezTo>
                      <a:cubicBezTo>
                        <a:pt x="163" y="211"/>
                        <a:pt x="158" y="214"/>
                        <a:pt x="158" y="218"/>
                      </a:cubicBezTo>
                      <a:cubicBezTo>
                        <a:pt x="157" y="220"/>
                        <a:pt x="160" y="222"/>
                        <a:pt x="160" y="224"/>
                      </a:cubicBezTo>
                      <a:cubicBezTo>
                        <a:pt x="161" y="229"/>
                        <a:pt x="161" y="235"/>
                        <a:pt x="160" y="241"/>
                      </a:cubicBezTo>
                      <a:cubicBezTo>
                        <a:pt x="160" y="243"/>
                        <a:pt x="159" y="246"/>
                        <a:pt x="157" y="248"/>
                      </a:cubicBezTo>
                      <a:cubicBezTo>
                        <a:pt x="156" y="249"/>
                        <a:pt x="154" y="250"/>
                        <a:pt x="154" y="251"/>
                      </a:cubicBezTo>
                      <a:cubicBezTo>
                        <a:pt x="153" y="253"/>
                        <a:pt x="156" y="256"/>
                        <a:pt x="157" y="258"/>
                      </a:cubicBezTo>
                      <a:cubicBezTo>
                        <a:pt x="155" y="258"/>
                        <a:pt x="153" y="257"/>
                        <a:pt x="152" y="258"/>
                      </a:cubicBezTo>
                      <a:cubicBezTo>
                        <a:pt x="151" y="261"/>
                        <a:pt x="154" y="264"/>
                        <a:pt x="152" y="266"/>
                      </a:cubicBezTo>
                      <a:cubicBezTo>
                        <a:pt x="151" y="268"/>
                        <a:pt x="148" y="268"/>
                        <a:pt x="145" y="269"/>
                      </a:cubicBezTo>
                      <a:cubicBezTo>
                        <a:pt x="143" y="266"/>
                        <a:pt x="140" y="264"/>
                        <a:pt x="138" y="262"/>
                      </a:cubicBezTo>
                      <a:cubicBezTo>
                        <a:pt x="136" y="260"/>
                        <a:pt x="134" y="257"/>
                        <a:pt x="132" y="255"/>
                      </a:cubicBezTo>
                      <a:cubicBezTo>
                        <a:pt x="129" y="252"/>
                        <a:pt x="127" y="249"/>
                        <a:pt x="123" y="246"/>
                      </a:cubicBezTo>
                      <a:cubicBezTo>
                        <a:pt x="119" y="244"/>
                        <a:pt x="114" y="242"/>
                        <a:pt x="109" y="240"/>
                      </a:cubicBezTo>
                      <a:cubicBezTo>
                        <a:pt x="105" y="237"/>
                        <a:pt x="100" y="233"/>
                        <a:pt x="95" y="230"/>
                      </a:cubicBezTo>
                      <a:cubicBezTo>
                        <a:pt x="91" y="227"/>
                        <a:pt x="86" y="225"/>
                        <a:pt x="81" y="221"/>
                      </a:cubicBezTo>
                      <a:cubicBezTo>
                        <a:pt x="79" y="219"/>
                        <a:pt x="76" y="216"/>
                        <a:pt x="74" y="213"/>
                      </a:cubicBezTo>
                      <a:cubicBezTo>
                        <a:pt x="72" y="211"/>
                        <a:pt x="70" y="209"/>
                        <a:pt x="69" y="206"/>
                      </a:cubicBezTo>
                      <a:cubicBezTo>
                        <a:pt x="68" y="205"/>
                        <a:pt x="68" y="203"/>
                        <a:pt x="69" y="202"/>
                      </a:cubicBezTo>
                      <a:cubicBezTo>
                        <a:pt x="69" y="200"/>
                        <a:pt x="72" y="198"/>
                        <a:pt x="72" y="196"/>
                      </a:cubicBezTo>
                      <a:cubicBezTo>
                        <a:pt x="70" y="191"/>
                        <a:pt x="66" y="188"/>
                        <a:pt x="63" y="184"/>
                      </a:cubicBezTo>
                      <a:cubicBezTo>
                        <a:pt x="59" y="177"/>
                        <a:pt x="55" y="171"/>
                        <a:pt x="51" y="164"/>
                      </a:cubicBezTo>
                      <a:cubicBezTo>
                        <a:pt x="47" y="156"/>
                        <a:pt x="43" y="147"/>
                        <a:pt x="40" y="139"/>
                      </a:cubicBezTo>
                      <a:cubicBezTo>
                        <a:pt x="38" y="134"/>
                        <a:pt x="37" y="128"/>
                        <a:pt x="35" y="124"/>
                      </a:cubicBezTo>
                      <a:cubicBezTo>
                        <a:pt x="34" y="120"/>
                        <a:pt x="31" y="117"/>
                        <a:pt x="29" y="113"/>
                      </a:cubicBezTo>
                      <a:cubicBezTo>
                        <a:pt x="28" y="110"/>
                        <a:pt x="28" y="105"/>
                        <a:pt x="26" y="102"/>
                      </a:cubicBezTo>
                      <a:cubicBezTo>
                        <a:pt x="24" y="99"/>
                        <a:pt x="22" y="97"/>
                        <a:pt x="19" y="95"/>
                      </a:cubicBezTo>
                      <a:cubicBezTo>
                        <a:pt x="17" y="94"/>
                        <a:pt x="15" y="95"/>
                        <a:pt x="14" y="95"/>
                      </a:cubicBezTo>
                      <a:cubicBezTo>
                        <a:pt x="11" y="93"/>
                        <a:pt x="7" y="91"/>
                        <a:pt x="5" y="88"/>
                      </a:cubicBezTo>
                      <a:cubicBezTo>
                        <a:pt x="4" y="87"/>
                        <a:pt x="4" y="85"/>
                        <a:pt x="4" y="83"/>
                      </a:cubicBezTo>
                      <a:cubicBezTo>
                        <a:pt x="5" y="82"/>
                        <a:pt x="7" y="82"/>
                        <a:pt x="7" y="80"/>
                      </a:cubicBezTo>
                      <a:cubicBezTo>
                        <a:pt x="7" y="79"/>
                        <a:pt x="7" y="78"/>
                        <a:pt x="6" y="77"/>
                      </a:cubicBezTo>
                      <a:cubicBezTo>
                        <a:pt x="5" y="76"/>
                        <a:pt x="3" y="76"/>
                        <a:pt x="3" y="75"/>
                      </a:cubicBezTo>
                      <a:cubicBezTo>
                        <a:pt x="3" y="74"/>
                        <a:pt x="4" y="72"/>
                        <a:pt x="4" y="71"/>
                      </a:cubicBezTo>
                      <a:cubicBezTo>
                        <a:pt x="3" y="68"/>
                        <a:pt x="0" y="65"/>
                        <a:pt x="1" y="62"/>
                      </a:cubicBezTo>
                      <a:cubicBezTo>
                        <a:pt x="2" y="58"/>
                        <a:pt x="6" y="55"/>
                        <a:pt x="9" y="52"/>
                      </a:cubicBezTo>
                      <a:cubicBezTo>
                        <a:pt x="10" y="50"/>
                        <a:pt x="12" y="49"/>
                        <a:pt x="14" y="48"/>
                      </a:cubicBezTo>
                      <a:cubicBezTo>
                        <a:pt x="15" y="50"/>
                        <a:pt x="16" y="51"/>
                        <a:pt x="17" y="53"/>
                      </a:cubicBezTo>
                      <a:cubicBezTo>
                        <a:pt x="17" y="54"/>
                        <a:pt x="16" y="55"/>
                        <a:pt x="16" y="55"/>
                      </a:cubicBezTo>
                      <a:cubicBezTo>
                        <a:pt x="14" y="56"/>
                        <a:pt x="12" y="56"/>
                        <a:pt x="11" y="57"/>
                      </a:cubicBezTo>
                      <a:cubicBezTo>
                        <a:pt x="12" y="59"/>
                        <a:pt x="12" y="60"/>
                        <a:pt x="13" y="61"/>
                      </a:cubicBezTo>
                      <a:cubicBezTo>
                        <a:pt x="13" y="62"/>
                        <a:pt x="12" y="64"/>
                        <a:pt x="13" y="64"/>
                      </a:cubicBezTo>
                      <a:cubicBezTo>
                        <a:pt x="15" y="64"/>
                        <a:pt x="16" y="62"/>
                        <a:pt x="18" y="61"/>
                      </a:cubicBezTo>
                      <a:cubicBezTo>
                        <a:pt x="20" y="61"/>
                        <a:pt x="23" y="61"/>
                        <a:pt x="25" y="63"/>
                      </a:cubicBezTo>
                      <a:cubicBezTo>
                        <a:pt x="26" y="65"/>
                        <a:pt x="26" y="68"/>
                        <a:pt x="27" y="70"/>
                      </a:cubicBezTo>
                      <a:cubicBezTo>
                        <a:pt x="28" y="70"/>
                        <a:pt x="29" y="71"/>
                        <a:pt x="29" y="71"/>
                      </a:cubicBezTo>
                      <a:cubicBezTo>
                        <a:pt x="31" y="69"/>
                        <a:pt x="33" y="67"/>
                        <a:pt x="34" y="64"/>
                      </a:cubicBezTo>
                      <a:cubicBezTo>
                        <a:pt x="35" y="59"/>
                        <a:pt x="36" y="53"/>
                        <a:pt x="37" y="48"/>
                      </a:cubicBezTo>
                      <a:cubicBezTo>
                        <a:pt x="38" y="46"/>
                        <a:pt x="40" y="45"/>
                        <a:pt x="42" y="44"/>
                      </a:cubicBezTo>
                      <a:cubicBezTo>
                        <a:pt x="49" y="41"/>
                        <a:pt x="55" y="39"/>
                        <a:pt x="61" y="36"/>
                      </a:cubicBezTo>
                      <a:cubicBezTo>
                        <a:pt x="62" y="35"/>
                        <a:pt x="61" y="34"/>
                        <a:pt x="62" y="33"/>
                      </a:cubicBezTo>
                      <a:cubicBezTo>
                        <a:pt x="63" y="31"/>
                        <a:pt x="66" y="29"/>
                        <a:pt x="68" y="27"/>
                      </a:cubicBezTo>
                      <a:cubicBezTo>
                        <a:pt x="69" y="26"/>
                        <a:pt x="71" y="24"/>
                        <a:pt x="72" y="23"/>
                      </a:cubicBezTo>
                      <a:cubicBezTo>
                        <a:pt x="73" y="20"/>
                        <a:pt x="72" y="17"/>
                        <a:pt x="74" y="15"/>
                      </a:cubicBezTo>
                      <a:cubicBezTo>
                        <a:pt x="74" y="13"/>
                        <a:pt x="77" y="14"/>
                        <a:pt x="77" y="13"/>
                      </a:cubicBezTo>
                      <a:cubicBezTo>
                        <a:pt x="78" y="11"/>
                        <a:pt x="78" y="9"/>
                        <a:pt x="77" y="7"/>
                      </a:cubicBezTo>
                      <a:cubicBezTo>
                        <a:pt x="77" y="5"/>
                        <a:pt x="75" y="4"/>
                        <a:pt x="74" y="2"/>
                      </a:cubicBezTo>
                      <a:cubicBezTo>
                        <a:pt x="74" y="1"/>
                        <a:pt x="74" y="1"/>
                        <a:pt x="7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0" name="Freeform 3126"/>
                <p:cNvSpPr>
                  <a:spLocks noChangeAspect="1"/>
                </p:cNvSpPr>
                <p:nvPr/>
              </p:nvSpPr>
              <p:spPr bwMode="auto">
                <a:xfrm>
                  <a:off x="4195763" y="4416425"/>
                  <a:ext cx="4763" cy="4763"/>
                </a:xfrm>
                <a:custGeom>
                  <a:avLst/>
                  <a:gdLst>
                    <a:gd name="T0" fmla="*/ 3 w 2"/>
                    <a:gd name="T1" fmla="*/ 2 h 3"/>
                    <a:gd name="T2" fmla="*/ 2 w 2"/>
                    <a:gd name="T3" fmla="*/ 3 h 3"/>
                    <a:gd name="T4" fmla="*/ 0 w 2"/>
                    <a:gd name="T5" fmla="*/ 2 h 3"/>
                    <a:gd name="T6" fmla="*/ 2 w 2"/>
                    <a:gd name="T7" fmla="*/ 0 h 3"/>
                    <a:gd name="T8" fmla="*/ 3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2" y="1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1" name="Freeform 3127"/>
                <p:cNvSpPr>
                  <a:spLocks noChangeAspect="1"/>
                </p:cNvSpPr>
                <p:nvPr/>
              </p:nvSpPr>
              <p:spPr bwMode="auto">
                <a:xfrm>
                  <a:off x="4403725" y="4645025"/>
                  <a:ext cx="3175" cy="3175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0 w 2"/>
                    <a:gd name="T5" fmla="*/ 1 h 2"/>
                    <a:gd name="T6" fmla="*/ 1 w 2"/>
                    <a:gd name="T7" fmla="*/ 0 h 2"/>
                    <a:gd name="T8" fmla="*/ 2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2" name="Freeform 3206"/>
                <p:cNvSpPr>
                  <a:spLocks noChangeAspect="1"/>
                </p:cNvSpPr>
                <p:nvPr/>
              </p:nvSpPr>
              <p:spPr bwMode="auto">
                <a:xfrm>
                  <a:off x="2836863" y="5507038"/>
                  <a:ext cx="4763" cy="9525"/>
                </a:xfrm>
                <a:custGeom>
                  <a:avLst/>
                  <a:gdLst>
                    <a:gd name="T0" fmla="*/ 3 w 2"/>
                    <a:gd name="T1" fmla="*/ 4 h 5"/>
                    <a:gd name="T2" fmla="*/ 3 w 2"/>
                    <a:gd name="T3" fmla="*/ 6 h 5"/>
                    <a:gd name="T4" fmla="*/ 0 w 2"/>
                    <a:gd name="T5" fmla="*/ 4 h 5"/>
                    <a:gd name="T6" fmla="*/ 0 w 2"/>
                    <a:gd name="T7" fmla="*/ 0 h 5"/>
                    <a:gd name="T8" fmla="*/ 3 w 2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3"/>
                      </a:move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1" y="5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1" y="0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3" name="Freeform 3207"/>
                <p:cNvSpPr>
                  <a:spLocks noChangeAspect="1"/>
                </p:cNvSpPr>
                <p:nvPr/>
              </p:nvSpPr>
              <p:spPr bwMode="auto">
                <a:xfrm>
                  <a:off x="2836863" y="5454650"/>
                  <a:ext cx="7938" cy="4763"/>
                </a:xfrm>
                <a:custGeom>
                  <a:avLst/>
                  <a:gdLst>
                    <a:gd name="T0" fmla="*/ 3 w 4"/>
                    <a:gd name="T1" fmla="*/ 3 h 3"/>
                    <a:gd name="T2" fmla="*/ 0 w 4"/>
                    <a:gd name="T3" fmla="*/ 3 h 3"/>
                    <a:gd name="T4" fmla="*/ 1 w 4"/>
                    <a:gd name="T5" fmla="*/ 1 h 3"/>
                    <a:gd name="T6" fmla="*/ 5 w 4"/>
                    <a:gd name="T7" fmla="*/ 1 h 3"/>
                    <a:gd name="T8" fmla="*/ 3 w 4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2" y="3"/>
                      </a:move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2" y="1"/>
                        <a:pt x="4" y="0"/>
                        <a:pt x="4" y="1"/>
                      </a:cubicBezTo>
                      <a:cubicBezTo>
                        <a:pt x="4" y="2"/>
                        <a:pt x="3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4" name="Freeform 3208"/>
                <p:cNvSpPr>
                  <a:spLocks noChangeAspect="1"/>
                </p:cNvSpPr>
                <p:nvPr/>
              </p:nvSpPr>
              <p:spPr bwMode="auto">
                <a:xfrm>
                  <a:off x="2827338" y="5449888"/>
                  <a:ext cx="9525" cy="9525"/>
                </a:xfrm>
                <a:custGeom>
                  <a:avLst/>
                  <a:gdLst>
                    <a:gd name="T0" fmla="*/ 2 w 5"/>
                    <a:gd name="T1" fmla="*/ 5 h 5"/>
                    <a:gd name="T2" fmla="*/ 0 w 5"/>
                    <a:gd name="T3" fmla="*/ 5 h 5"/>
                    <a:gd name="T4" fmla="*/ 2 w 5"/>
                    <a:gd name="T5" fmla="*/ 2 h 5"/>
                    <a:gd name="T6" fmla="*/ 6 w 5"/>
                    <a:gd name="T7" fmla="*/ 1 h 5"/>
                    <a:gd name="T8" fmla="*/ 2 w 5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5"/>
                    <a:gd name="T17" fmla="*/ 5 w 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5">
                      <a:moveTo>
                        <a:pt x="2" y="4"/>
                      </a:moveTo>
                      <a:cubicBezTo>
                        <a:pt x="2" y="4"/>
                        <a:pt x="0" y="5"/>
                        <a:pt x="0" y="4"/>
                      </a:cubicBez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3" y="1"/>
                        <a:pt x="5" y="0"/>
                        <a:pt x="5" y="1"/>
                      </a:cubicBezTo>
                      <a:cubicBezTo>
                        <a:pt x="5" y="2"/>
                        <a:pt x="4" y="3"/>
                        <a:pt x="2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5" name="Freeform 3209"/>
                <p:cNvSpPr>
                  <a:spLocks noChangeAspect="1"/>
                </p:cNvSpPr>
                <p:nvPr/>
              </p:nvSpPr>
              <p:spPr bwMode="auto">
                <a:xfrm>
                  <a:off x="2832100" y="5583238"/>
                  <a:ext cx="7938" cy="9525"/>
                </a:xfrm>
                <a:custGeom>
                  <a:avLst/>
                  <a:gdLst>
                    <a:gd name="T0" fmla="*/ 4 w 4"/>
                    <a:gd name="T1" fmla="*/ 4 h 5"/>
                    <a:gd name="T2" fmla="*/ 4 w 4"/>
                    <a:gd name="T3" fmla="*/ 6 h 5"/>
                    <a:gd name="T4" fmla="*/ 1 w 4"/>
                    <a:gd name="T5" fmla="*/ 4 h 5"/>
                    <a:gd name="T6" fmla="*/ 1 w 4"/>
                    <a:gd name="T7" fmla="*/ 1 h 5"/>
                    <a:gd name="T8" fmla="*/ 4 w 4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5"/>
                    <a:gd name="T17" fmla="*/ 4 w 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5">
                      <a:moveTo>
                        <a:pt x="3" y="3"/>
                      </a:moveTo>
                      <a:cubicBezTo>
                        <a:pt x="3" y="3"/>
                        <a:pt x="4" y="4"/>
                        <a:pt x="3" y="5"/>
                      </a:cubicBezTo>
                      <a:cubicBezTo>
                        <a:pt x="2" y="5"/>
                        <a:pt x="2" y="4"/>
                        <a:pt x="1" y="3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2" y="0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6" name="Freeform 3210"/>
                <p:cNvSpPr>
                  <a:spLocks noChangeAspect="1"/>
                </p:cNvSpPr>
                <p:nvPr/>
              </p:nvSpPr>
              <p:spPr bwMode="auto">
                <a:xfrm>
                  <a:off x="2846388" y="5697538"/>
                  <a:ext cx="6350" cy="9525"/>
                </a:xfrm>
                <a:custGeom>
                  <a:avLst/>
                  <a:gdLst>
                    <a:gd name="T0" fmla="*/ 3 w 3"/>
                    <a:gd name="T1" fmla="*/ 4 h 5"/>
                    <a:gd name="T2" fmla="*/ 0 w 3"/>
                    <a:gd name="T3" fmla="*/ 5 h 5"/>
                    <a:gd name="T4" fmla="*/ 1 w 3"/>
                    <a:gd name="T5" fmla="*/ 2 h 5"/>
                    <a:gd name="T6" fmla="*/ 3 w 3"/>
                    <a:gd name="T7" fmla="*/ 0 h 5"/>
                    <a:gd name="T8" fmla="*/ 3 w 3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5"/>
                    <a:gd name="T17" fmla="*/ 3 w 3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5">
                      <a:moveTo>
                        <a:pt x="2" y="3"/>
                      </a:moveTo>
                      <a:cubicBezTo>
                        <a:pt x="1" y="4"/>
                        <a:pt x="1" y="5"/>
                        <a:pt x="0" y="4"/>
                      </a:cubicBezTo>
                      <a:cubicBezTo>
                        <a:pt x="0" y="4"/>
                        <a:pt x="0" y="3"/>
                        <a:pt x="1" y="2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3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7" name="Freeform 3211"/>
                <p:cNvSpPr>
                  <a:spLocks noChangeAspect="1"/>
                </p:cNvSpPr>
                <p:nvPr/>
              </p:nvSpPr>
              <p:spPr bwMode="auto">
                <a:xfrm>
                  <a:off x="2830513" y="5645150"/>
                  <a:ext cx="4763" cy="7938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5 h 4"/>
                    <a:gd name="T4" fmla="*/ 1 w 3"/>
                    <a:gd name="T5" fmla="*/ 3 h 4"/>
                    <a:gd name="T6" fmla="*/ 1 w 3"/>
                    <a:gd name="T7" fmla="*/ 0 h 4"/>
                    <a:gd name="T8" fmla="*/ 3 w 3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3" y="2"/>
                      </a:move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8" name="Freeform 3212"/>
                <p:cNvSpPr>
                  <a:spLocks noChangeAspect="1"/>
                </p:cNvSpPr>
                <p:nvPr/>
              </p:nvSpPr>
              <p:spPr bwMode="auto">
                <a:xfrm>
                  <a:off x="2859088" y="5673725"/>
                  <a:ext cx="6350" cy="9525"/>
                </a:xfrm>
                <a:custGeom>
                  <a:avLst/>
                  <a:gdLst>
                    <a:gd name="T0" fmla="*/ 3 w 4"/>
                    <a:gd name="T1" fmla="*/ 4 h 5"/>
                    <a:gd name="T2" fmla="*/ 3 w 4"/>
                    <a:gd name="T3" fmla="*/ 6 h 5"/>
                    <a:gd name="T4" fmla="*/ 2 w 4"/>
                    <a:gd name="T5" fmla="*/ 4 h 5"/>
                    <a:gd name="T6" fmla="*/ 1 w 4"/>
                    <a:gd name="T7" fmla="*/ 1 h 5"/>
                    <a:gd name="T8" fmla="*/ 3 w 4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5"/>
                    <a:gd name="T17" fmla="*/ 4 w 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5">
                      <a:moveTo>
                        <a:pt x="3" y="3"/>
                      </a:moveTo>
                      <a:cubicBezTo>
                        <a:pt x="3" y="3"/>
                        <a:pt x="4" y="4"/>
                        <a:pt x="3" y="5"/>
                      </a:cubicBezTo>
                      <a:cubicBezTo>
                        <a:pt x="3" y="5"/>
                        <a:pt x="2" y="4"/>
                        <a:pt x="2" y="3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2" y="0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9" name="Freeform 3213"/>
                <p:cNvSpPr>
                  <a:spLocks noChangeAspect="1"/>
                </p:cNvSpPr>
                <p:nvPr/>
              </p:nvSpPr>
              <p:spPr bwMode="auto">
                <a:xfrm>
                  <a:off x="2854325" y="5697538"/>
                  <a:ext cx="7938" cy="6350"/>
                </a:xfrm>
                <a:custGeom>
                  <a:avLst/>
                  <a:gdLst>
                    <a:gd name="T0" fmla="*/ 3 w 4"/>
                    <a:gd name="T1" fmla="*/ 3 h 3"/>
                    <a:gd name="T2" fmla="*/ 0 w 4"/>
                    <a:gd name="T3" fmla="*/ 3 h 3"/>
                    <a:gd name="T4" fmla="*/ 3 w 4"/>
                    <a:gd name="T5" fmla="*/ 1 h 3"/>
                    <a:gd name="T6" fmla="*/ 5 w 4"/>
                    <a:gd name="T7" fmla="*/ 0 h 3"/>
                    <a:gd name="T8" fmla="*/ 3 w 4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2" y="2"/>
                      </a:moveTo>
                      <a:cubicBezTo>
                        <a:pt x="1" y="2"/>
                        <a:pt x="0" y="3"/>
                        <a:pt x="0" y="2"/>
                      </a:cubicBez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4" y="0"/>
                        <a:pt x="4" y="0"/>
                      </a:cubicBezTo>
                      <a:cubicBezTo>
                        <a:pt x="4" y="1"/>
                        <a:pt x="3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0" name="Freeform 3214"/>
                <p:cNvSpPr>
                  <a:spLocks noChangeAspect="1"/>
                </p:cNvSpPr>
                <p:nvPr/>
              </p:nvSpPr>
              <p:spPr bwMode="auto">
                <a:xfrm>
                  <a:off x="2854325" y="5707063"/>
                  <a:ext cx="4763" cy="17463"/>
                </a:xfrm>
                <a:custGeom>
                  <a:avLst/>
                  <a:gdLst>
                    <a:gd name="T0" fmla="*/ 2 w 2"/>
                    <a:gd name="T1" fmla="*/ 7 h 9"/>
                    <a:gd name="T2" fmla="*/ 0 w 2"/>
                    <a:gd name="T3" fmla="*/ 11 h 9"/>
                    <a:gd name="T4" fmla="*/ 0 w 2"/>
                    <a:gd name="T5" fmla="*/ 6 h 9"/>
                    <a:gd name="T6" fmla="*/ 2 w 2"/>
                    <a:gd name="T7" fmla="*/ 1 h 9"/>
                    <a:gd name="T8" fmla="*/ 2 w 2"/>
                    <a:gd name="T9" fmla="*/ 7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9"/>
                    <a:gd name="T17" fmla="*/ 2 w 2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9">
                      <a:moveTo>
                        <a:pt x="1" y="6"/>
                      </a:moveTo>
                      <a:cubicBezTo>
                        <a:pt x="1" y="7"/>
                        <a:pt x="1" y="9"/>
                        <a:pt x="0" y="9"/>
                      </a:cubicBezTo>
                      <a:cubicBezTo>
                        <a:pt x="0" y="8"/>
                        <a:pt x="0" y="6"/>
                        <a:pt x="0" y="5"/>
                      </a:cubicBezTo>
                      <a:cubicBezTo>
                        <a:pt x="0" y="3"/>
                        <a:pt x="1" y="0"/>
                        <a:pt x="1" y="1"/>
                      </a:cubicBezTo>
                      <a:cubicBezTo>
                        <a:pt x="2" y="1"/>
                        <a:pt x="2" y="4"/>
                        <a:pt x="1" y="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1" name="Freeform 3215"/>
                <p:cNvSpPr>
                  <a:spLocks noChangeAspect="1"/>
                </p:cNvSpPr>
                <p:nvPr/>
              </p:nvSpPr>
              <p:spPr bwMode="auto">
                <a:xfrm>
                  <a:off x="2860675" y="5713413"/>
                  <a:ext cx="1588" cy="11113"/>
                </a:xfrm>
                <a:custGeom>
                  <a:avLst/>
                  <a:gdLst>
                    <a:gd name="T0" fmla="*/ 1 w 1"/>
                    <a:gd name="T1" fmla="*/ 5 h 6"/>
                    <a:gd name="T2" fmla="*/ 0 w 1"/>
                    <a:gd name="T3" fmla="*/ 7 h 6"/>
                    <a:gd name="T4" fmla="*/ 0 w 1"/>
                    <a:gd name="T5" fmla="*/ 4 h 6"/>
                    <a:gd name="T6" fmla="*/ 0 w 1"/>
                    <a:gd name="T7" fmla="*/ 0 h 6"/>
                    <a:gd name="T8" fmla="*/ 1 w 1"/>
                    <a:gd name="T9" fmla="*/ 5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"/>
                    <a:gd name="T16" fmla="*/ 0 h 6"/>
                    <a:gd name="T17" fmla="*/ 1 w 1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" h="6">
                      <a:moveTo>
                        <a:pt x="1" y="4"/>
                      </a:moveTo>
                      <a:cubicBezTo>
                        <a:pt x="1" y="5"/>
                        <a:pt x="1" y="6"/>
                        <a:pt x="0" y="6"/>
                      </a:cubicBezTo>
                      <a:cubicBezTo>
                        <a:pt x="0" y="6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0" y="0"/>
                      </a:cubicBezTo>
                      <a:cubicBezTo>
                        <a:pt x="1" y="0"/>
                        <a:pt x="1" y="3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2" name="Freeform 3216"/>
                <p:cNvSpPr>
                  <a:spLocks noChangeAspect="1"/>
                </p:cNvSpPr>
                <p:nvPr/>
              </p:nvSpPr>
              <p:spPr bwMode="auto">
                <a:xfrm>
                  <a:off x="2878138" y="5729288"/>
                  <a:ext cx="6350" cy="6350"/>
                </a:xfrm>
                <a:custGeom>
                  <a:avLst/>
                  <a:gdLst>
                    <a:gd name="T0" fmla="*/ 3 w 4"/>
                    <a:gd name="T1" fmla="*/ 2 h 4"/>
                    <a:gd name="T2" fmla="*/ 4 w 4"/>
                    <a:gd name="T3" fmla="*/ 3 h 4"/>
                    <a:gd name="T4" fmla="*/ 2 w 4"/>
                    <a:gd name="T5" fmla="*/ 3 h 4"/>
                    <a:gd name="T6" fmla="*/ 1 w 4"/>
                    <a:gd name="T7" fmla="*/ 0 h 4"/>
                    <a:gd name="T8" fmla="*/ 3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3" y="2"/>
                      </a:move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3" y="4"/>
                        <a:pt x="2" y="3"/>
                        <a:pt x="2" y="3"/>
                      </a:cubicBez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3" name="Freeform 3217"/>
                <p:cNvSpPr>
                  <a:spLocks noChangeAspect="1"/>
                </p:cNvSpPr>
                <p:nvPr/>
              </p:nvSpPr>
              <p:spPr bwMode="auto">
                <a:xfrm>
                  <a:off x="2873375" y="5719763"/>
                  <a:ext cx="9525" cy="6350"/>
                </a:xfrm>
                <a:custGeom>
                  <a:avLst/>
                  <a:gdLst>
                    <a:gd name="T0" fmla="*/ 4 w 5"/>
                    <a:gd name="T1" fmla="*/ 2 h 4"/>
                    <a:gd name="T2" fmla="*/ 5 w 5"/>
                    <a:gd name="T3" fmla="*/ 4 h 4"/>
                    <a:gd name="T4" fmla="*/ 2 w 5"/>
                    <a:gd name="T5" fmla="*/ 3 h 4"/>
                    <a:gd name="T6" fmla="*/ 1 w 5"/>
                    <a:gd name="T7" fmla="*/ 1 h 4"/>
                    <a:gd name="T8" fmla="*/ 4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3" y="2"/>
                      </a:moveTo>
                      <a:cubicBezTo>
                        <a:pt x="4" y="2"/>
                        <a:pt x="5" y="3"/>
                        <a:pt x="4" y="4"/>
                      </a:cubicBezTo>
                      <a:cubicBezTo>
                        <a:pt x="4" y="4"/>
                        <a:pt x="3" y="3"/>
                        <a:pt x="2" y="3"/>
                      </a:cubicBezTo>
                      <a:cubicBezTo>
                        <a:pt x="1" y="2"/>
                        <a:pt x="0" y="1"/>
                        <a:pt x="1" y="1"/>
                      </a:cubicBezTo>
                      <a:cubicBezTo>
                        <a:pt x="1" y="0"/>
                        <a:pt x="3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4" name="Freeform 3218"/>
                <p:cNvSpPr>
                  <a:spLocks noChangeAspect="1"/>
                </p:cNvSpPr>
                <p:nvPr/>
              </p:nvSpPr>
              <p:spPr bwMode="auto">
                <a:xfrm>
                  <a:off x="2863850" y="5711825"/>
                  <a:ext cx="7938" cy="7938"/>
                </a:xfrm>
                <a:custGeom>
                  <a:avLst/>
                  <a:gdLst>
                    <a:gd name="T0" fmla="*/ 4 w 4"/>
                    <a:gd name="T1" fmla="*/ 3 h 4"/>
                    <a:gd name="T2" fmla="*/ 5 w 4"/>
                    <a:gd name="T3" fmla="*/ 4 h 4"/>
                    <a:gd name="T4" fmla="*/ 3 w 4"/>
                    <a:gd name="T5" fmla="*/ 3 h 4"/>
                    <a:gd name="T6" fmla="*/ 1 w 4"/>
                    <a:gd name="T7" fmla="*/ 0 h 4"/>
                    <a:gd name="T8" fmla="*/ 4 w 4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3" y="2"/>
                      </a:move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4"/>
                        <a:pt x="3" y="3"/>
                        <a:pt x="2" y="2"/>
                      </a:cubicBezTo>
                      <a:cubicBezTo>
                        <a:pt x="1" y="2"/>
                        <a:pt x="0" y="1"/>
                        <a:pt x="1" y="0"/>
                      </a:cubicBezTo>
                      <a:cubicBezTo>
                        <a:pt x="1" y="0"/>
                        <a:pt x="2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5" name="Freeform 3219"/>
                <p:cNvSpPr>
                  <a:spLocks noChangeAspect="1"/>
                </p:cNvSpPr>
                <p:nvPr/>
              </p:nvSpPr>
              <p:spPr bwMode="auto">
                <a:xfrm>
                  <a:off x="2900363" y="5808663"/>
                  <a:ext cx="9525" cy="3175"/>
                </a:xfrm>
                <a:custGeom>
                  <a:avLst/>
                  <a:gdLst>
                    <a:gd name="T0" fmla="*/ 2 w 5"/>
                    <a:gd name="T1" fmla="*/ 2 h 2"/>
                    <a:gd name="T2" fmla="*/ 0 w 5"/>
                    <a:gd name="T3" fmla="*/ 1 h 2"/>
                    <a:gd name="T4" fmla="*/ 2 w 5"/>
                    <a:gd name="T5" fmla="*/ 0 h 2"/>
                    <a:gd name="T6" fmla="*/ 6 w 5"/>
                    <a:gd name="T7" fmla="*/ 1 h 2"/>
                    <a:gd name="T8" fmla="*/ 2 w 5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2"/>
                    <a:gd name="T17" fmla="*/ 5 w 5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2">
                      <a:moveTo>
                        <a:pt x="2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3" y="0"/>
                        <a:pt x="5" y="0"/>
                        <a:pt x="5" y="1"/>
                      </a:cubicBezTo>
                      <a:cubicBezTo>
                        <a:pt x="4" y="2"/>
                        <a:pt x="3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6" name="Freeform 3265"/>
                <p:cNvSpPr>
                  <a:spLocks noChangeAspect="1"/>
                </p:cNvSpPr>
                <p:nvPr/>
              </p:nvSpPr>
              <p:spPr bwMode="auto">
                <a:xfrm>
                  <a:off x="2836863" y="5664200"/>
                  <a:ext cx="7938" cy="4763"/>
                </a:xfrm>
                <a:custGeom>
                  <a:avLst/>
                  <a:gdLst>
                    <a:gd name="T0" fmla="*/ 3 w 4"/>
                    <a:gd name="T1" fmla="*/ 2 h 3"/>
                    <a:gd name="T2" fmla="*/ 1 w 4"/>
                    <a:gd name="T3" fmla="*/ 3 h 3"/>
                    <a:gd name="T4" fmla="*/ 1 w 4"/>
                    <a:gd name="T5" fmla="*/ 1 h 3"/>
                    <a:gd name="T6" fmla="*/ 4 w 4"/>
                    <a:gd name="T7" fmla="*/ 0 h 3"/>
                    <a:gd name="T8" fmla="*/ 3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2" y="2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4" y="1"/>
                        <a:pt x="3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7" name="Freeform 3266"/>
                <p:cNvSpPr>
                  <a:spLocks noChangeAspect="1"/>
                </p:cNvSpPr>
                <p:nvPr/>
              </p:nvSpPr>
              <p:spPr bwMode="auto">
                <a:xfrm>
                  <a:off x="2840038" y="5672138"/>
                  <a:ext cx="3175" cy="9525"/>
                </a:xfrm>
                <a:custGeom>
                  <a:avLst/>
                  <a:gdLst>
                    <a:gd name="T0" fmla="*/ 2 w 2"/>
                    <a:gd name="T1" fmla="*/ 4 h 5"/>
                    <a:gd name="T2" fmla="*/ 1 w 2"/>
                    <a:gd name="T3" fmla="*/ 6 h 5"/>
                    <a:gd name="T4" fmla="*/ 0 w 2"/>
                    <a:gd name="T5" fmla="*/ 4 h 5"/>
                    <a:gd name="T6" fmla="*/ 1 w 2"/>
                    <a:gd name="T7" fmla="*/ 0 h 5"/>
                    <a:gd name="T8" fmla="*/ 2 w 2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5"/>
                    <a:gd name="T17" fmla="*/ 2 w 2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5">
                      <a:moveTo>
                        <a:pt x="2" y="3"/>
                      </a:move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2"/>
                        <a:pt x="0" y="0"/>
                        <a:pt x="1" y="0"/>
                      </a:cubicBezTo>
                      <a:cubicBezTo>
                        <a:pt x="2" y="1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8" name="Freeform 3267"/>
                <p:cNvSpPr>
                  <a:spLocks noChangeAspect="1"/>
                </p:cNvSpPr>
                <p:nvPr/>
              </p:nvSpPr>
              <p:spPr bwMode="auto">
                <a:xfrm>
                  <a:off x="2882900" y="5740400"/>
                  <a:ext cx="4763" cy="7938"/>
                </a:xfrm>
                <a:custGeom>
                  <a:avLst/>
                  <a:gdLst>
                    <a:gd name="T0" fmla="*/ 3 w 2"/>
                    <a:gd name="T1" fmla="*/ 4 h 4"/>
                    <a:gd name="T2" fmla="*/ 2 w 2"/>
                    <a:gd name="T3" fmla="*/ 5 h 4"/>
                    <a:gd name="T4" fmla="*/ 0 w 2"/>
                    <a:gd name="T5" fmla="*/ 3 h 4"/>
                    <a:gd name="T6" fmla="*/ 2 w 2"/>
                    <a:gd name="T7" fmla="*/ 0 h 4"/>
                    <a:gd name="T8" fmla="*/ 3 w 2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4"/>
                    <a:gd name="T17" fmla="*/ 2 w 2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19" name="Freeform 3268"/>
                <p:cNvSpPr>
                  <a:spLocks noChangeAspect="1"/>
                </p:cNvSpPr>
                <p:nvPr/>
              </p:nvSpPr>
              <p:spPr bwMode="auto">
                <a:xfrm>
                  <a:off x="3043238" y="5856288"/>
                  <a:ext cx="3175" cy="7938"/>
                </a:xfrm>
                <a:custGeom>
                  <a:avLst/>
                  <a:gdLst>
                    <a:gd name="T0" fmla="*/ 2 w 2"/>
                    <a:gd name="T1" fmla="*/ 3 h 4"/>
                    <a:gd name="T2" fmla="*/ 1 w 2"/>
                    <a:gd name="T3" fmla="*/ 5 h 4"/>
                    <a:gd name="T4" fmla="*/ 0 w 2"/>
                    <a:gd name="T5" fmla="*/ 3 h 4"/>
                    <a:gd name="T6" fmla="*/ 1 w 2"/>
                    <a:gd name="T7" fmla="*/ 0 h 4"/>
                    <a:gd name="T8" fmla="*/ 2 w 2"/>
                    <a:gd name="T9" fmla="*/ 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4"/>
                    <a:gd name="T17" fmla="*/ 2 w 2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4">
                      <a:moveTo>
                        <a:pt x="2" y="2"/>
                      </a:move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0" y="3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0" name="Freeform 3269"/>
                <p:cNvSpPr>
                  <a:spLocks noChangeAspect="1"/>
                </p:cNvSpPr>
                <p:nvPr/>
              </p:nvSpPr>
              <p:spPr bwMode="auto">
                <a:xfrm>
                  <a:off x="2951163" y="5824538"/>
                  <a:ext cx="6350" cy="3175"/>
                </a:xfrm>
                <a:custGeom>
                  <a:avLst/>
                  <a:gdLst>
                    <a:gd name="T0" fmla="*/ 3 w 3"/>
                    <a:gd name="T1" fmla="*/ 0 h 2"/>
                    <a:gd name="T2" fmla="*/ 4 w 3"/>
                    <a:gd name="T3" fmla="*/ 1 h 2"/>
                    <a:gd name="T4" fmla="*/ 3 w 3"/>
                    <a:gd name="T5" fmla="*/ 2 h 2"/>
                    <a:gd name="T6" fmla="*/ 0 w 3"/>
                    <a:gd name="T7" fmla="*/ 1 h 2"/>
                    <a:gd name="T8" fmla="*/ 3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1" name="Freeform 3371"/>
                <p:cNvSpPr>
                  <a:spLocks noChangeAspect="1"/>
                </p:cNvSpPr>
                <p:nvPr/>
              </p:nvSpPr>
              <p:spPr bwMode="auto">
                <a:xfrm>
                  <a:off x="2852738" y="5521325"/>
                  <a:ext cx="3175" cy="3175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0 w 2"/>
                    <a:gd name="T5" fmla="*/ 1 h 2"/>
                    <a:gd name="T6" fmla="*/ 1 w 2"/>
                    <a:gd name="T7" fmla="*/ 0 h 2"/>
                    <a:gd name="T8" fmla="*/ 2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2" name="Freeform 3372"/>
                <p:cNvSpPr>
                  <a:spLocks noChangeAspect="1"/>
                </p:cNvSpPr>
                <p:nvPr/>
              </p:nvSpPr>
              <p:spPr bwMode="auto">
                <a:xfrm>
                  <a:off x="2854325" y="5408613"/>
                  <a:ext cx="4763" cy="4763"/>
                </a:xfrm>
                <a:custGeom>
                  <a:avLst/>
                  <a:gdLst>
                    <a:gd name="T0" fmla="*/ 3 w 2"/>
                    <a:gd name="T1" fmla="*/ 2 h 3"/>
                    <a:gd name="T2" fmla="*/ 2 w 2"/>
                    <a:gd name="T3" fmla="*/ 3 h 3"/>
                    <a:gd name="T4" fmla="*/ 0 w 2"/>
                    <a:gd name="T5" fmla="*/ 2 h 3"/>
                    <a:gd name="T6" fmla="*/ 2 w 2"/>
                    <a:gd name="T7" fmla="*/ 0 h 3"/>
                    <a:gd name="T8" fmla="*/ 3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3" name="Freeform 3373"/>
                <p:cNvSpPr>
                  <a:spLocks noChangeAspect="1"/>
                </p:cNvSpPr>
                <p:nvPr/>
              </p:nvSpPr>
              <p:spPr bwMode="auto">
                <a:xfrm>
                  <a:off x="2832100" y="5475288"/>
                  <a:ext cx="3175" cy="3175"/>
                </a:xfrm>
                <a:custGeom>
                  <a:avLst/>
                  <a:gdLst>
                    <a:gd name="T0" fmla="*/ 1 w 2"/>
                    <a:gd name="T1" fmla="*/ 2 h 2"/>
                    <a:gd name="T2" fmla="*/ 0 w 2"/>
                    <a:gd name="T3" fmla="*/ 2 h 2"/>
                    <a:gd name="T4" fmla="*/ 0 w 2"/>
                    <a:gd name="T5" fmla="*/ 1 h 2"/>
                    <a:gd name="T6" fmla="*/ 2 w 2"/>
                    <a:gd name="T7" fmla="*/ 0 h 2"/>
                    <a:gd name="T8" fmla="*/ 1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4" name="Freeform 3374"/>
                <p:cNvSpPr>
                  <a:spLocks noChangeAspect="1"/>
                </p:cNvSpPr>
                <p:nvPr/>
              </p:nvSpPr>
              <p:spPr bwMode="auto">
                <a:xfrm>
                  <a:off x="2840038" y="5492750"/>
                  <a:ext cx="4763" cy="3175"/>
                </a:xfrm>
                <a:custGeom>
                  <a:avLst/>
                  <a:gdLst>
                    <a:gd name="T0" fmla="*/ 2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3 w 3"/>
                    <a:gd name="T7" fmla="*/ 1 h 2"/>
                    <a:gd name="T8" fmla="*/ 2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2"/>
                      </a:moveTo>
                      <a:cubicBezTo>
                        <a:pt x="1" y="2"/>
                        <a:pt x="1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5" name="Freeform 3375"/>
                <p:cNvSpPr>
                  <a:spLocks noChangeAspect="1"/>
                </p:cNvSpPr>
                <p:nvPr/>
              </p:nvSpPr>
              <p:spPr bwMode="auto">
                <a:xfrm>
                  <a:off x="2835275" y="5499100"/>
                  <a:ext cx="6350" cy="4763"/>
                </a:xfrm>
                <a:custGeom>
                  <a:avLst/>
                  <a:gdLst>
                    <a:gd name="T0" fmla="*/ 1 w 3"/>
                    <a:gd name="T1" fmla="*/ 3 h 2"/>
                    <a:gd name="T2" fmla="*/ 0 w 3"/>
                    <a:gd name="T3" fmla="*/ 3 h 2"/>
                    <a:gd name="T4" fmla="*/ 1 w 3"/>
                    <a:gd name="T5" fmla="*/ 2 h 2"/>
                    <a:gd name="T6" fmla="*/ 3 w 3"/>
                    <a:gd name="T7" fmla="*/ 0 h 2"/>
                    <a:gd name="T8" fmla="*/ 1 w 3"/>
                    <a:gd name="T9" fmla="*/ 3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1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6" name="Freeform 3376"/>
                <p:cNvSpPr>
                  <a:spLocks noChangeAspect="1"/>
                </p:cNvSpPr>
                <p:nvPr/>
              </p:nvSpPr>
              <p:spPr bwMode="auto">
                <a:xfrm>
                  <a:off x="2851150" y="5483225"/>
                  <a:ext cx="3175" cy="4763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3 h 3"/>
                    <a:gd name="T4" fmla="*/ 0 w 2"/>
                    <a:gd name="T5" fmla="*/ 2 h 3"/>
                    <a:gd name="T6" fmla="*/ 1 w 2"/>
                    <a:gd name="T7" fmla="*/ 0 h 3"/>
                    <a:gd name="T8" fmla="*/ 1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7" name="Oval 3377"/>
                <p:cNvSpPr>
                  <a:spLocks noChangeAspect="1" noChangeArrowheads="1"/>
                </p:cNvSpPr>
                <p:nvPr/>
              </p:nvSpPr>
              <p:spPr bwMode="auto">
                <a:xfrm>
                  <a:off x="2849563" y="5487988"/>
                  <a:ext cx="1588" cy="635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8" name="Freeform 3378"/>
                <p:cNvSpPr>
                  <a:spLocks noChangeAspect="1"/>
                </p:cNvSpPr>
                <p:nvPr/>
              </p:nvSpPr>
              <p:spPr bwMode="auto">
                <a:xfrm>
                  <a:off x="2849563" y="5461000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4 h 3"/>
                    <a:gd name="T4" fmla="*/ 0 w 2"/>
                    <a:gd name="T5" fmla="*/ 3 h 3"/>
                    <a:gd name="T6" fmla="*/ 1 w 2"/>
                    <a:gd name="T7" fmla="*/ 1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0" y="2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29" name="Freeform 3379"/>
                <p:cNvSpPr>
                  <a:spLocks noChangeAspect="1"/>
                </p:cNvSpPr>
                <p:nvPr/>
              </p:nvSpPr>
              <p:spPr bwMode="auto">
                <a:xfrm>
                  <a:off x="2846388" y="5508625"/>
                  <a:ext cx="4763" cy="4763"/>
                </a:xfrm>
                <a:custGeom>
                  <a:avLst/>
                  <a:gdLst>
                    <a:gd name="T0" fmla="*/ 2 w 2"/>
                    <a:gd name="T1" fmla="*/ 0 h 2"/>
                    <a:gd name="T2" fmla="*/ 3 w 2"/>
                    <a:gd name="T3" fmla="*/ 2 h 2"/>
                    <a:gd name="T4" fmla="*/ 2 w 2"/>
                    <a:gd name="T5" fmla="*/ 2 h 2"/>
                    <a:gd name="T6" fmla="*/ 0 w 2"/>
                    <a:gd name="T7" fmla="*/ 0 h 2"/>
                    <a:gd name="T8" fmla="*/ 2 w 2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1" y="0"/>
                      </a:moveTo>
                      <a:cubicBezTo>
                        <a:pt x="2" y="0"/>
                        <a:pt x="2" y="1"/>
                        <a:pt x="2" y="1"/>
                      </a:cubicBez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0" name="Freeform 3380"/>
                <p:cNvSpPr>
                  <a:spLocks noChangeAspect="1"/>
                </p:cNvSpPr>
                <p:nvPr/>
              </p:nvSpPr>
              <p:spPr bwMode="auto">
                <a:xfrm>
                  <a:off x="2844800" y="5503863"/>
                  <a:ext cx="6350" cy="3175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1 h 2"/>
                    <a:gd name="T4" fmla="*/ 1 w 3"/>
                    <a:gd name="T5" fmla="*/ 1 h 2"/>
                    <a:gd name="T6" fmla="*/ 0 w 3"/>
                    <a:gd name="T7" fmla="*/ 0 h 2"/>
                    <a:gd name="T8" fmla="*/ 3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3" y="1"/>
                        <a:pt x="2" y="1"/>
                      </a:cubicBezTo>
                      <a:cubicBezTo>
                        <a:pt x="2" y="2"/>
                        <a:pt x="2" y="2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1" name="Freeform 3381"/>
                <p:cNvSpPr>
                  <a:spLocks noChangeAspect="1"/>
                </p:cNvSpPr>
                <p:nvPr/>
              </p:nvSpPr>
              <p:spPr bwMode="auto">
                <a:xfrm>
                  <a:off x="2844800" y="5497513"/>
                  <a:ext cx="6350" cy="4763"/>
                </a:xfrm>
                <a:custGeom>
                  <a:avLst/>
                  <a:gdLst>
                    <a:gd name="T0" fmla="*/ 3 w 3"/>
                    <a:gd name="T1" fmla="*/ 0 h 2"/>
                    <a:gd name="T2" fmla="*/ 4 w 3"/>
                    <a:gd name="T3" fmla="*/ 2 h 2"/>
                    <a:gd name="T4" fmla="*/ 3 w 3"/>
                    <a:gd name="T5" fmla="*/ 3 h 2"/>
                    <a:gd name="T6" fmla="*/ 0 w 3"/>
                    <a:gd name="T7" fmla="*/ 0 h 2"/>
                    <a:gd name="T8" fmla="*/ 3 w 3"/>
                    <a:gd name="T9" fmla="*/ 0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0"/>
                      </a:move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2" name="Oval 3382"/>
                <p:cNvSpPr>
                  <a:spLocks noChangeAspect="1" noChangeArrowheads="1"/>
                </p:cNvSpPr>
                <p:nvPr/>
              </p:nvSpPr>
              <p:spPr bwMode="auto">
                <a:xfrm>
                  <a:off x="2817813" y="5487988"/>
                  <a:ext cx="3175" cy="4763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3" name="Freeform 3383"/>
                <p:cNvSpPr>
                  <a:spLocks noChangeAspect="1"/>
                </p:cNvSpPr>
                <p:nvPr/>
              </p:nvSpPr>
              <p:spPr bwMode="auto">
                <a:xfrm>
                  <a:off x="2817813" y="5449888"/>
                  <a:ext cx="6350" cy="6350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3 h 3"/>
                    <a:gd name="T4" fmla="*/ 1 w 3"/>
                    <a:gd name="T5" fmla="*/ 1 h 3"/>
                    <a:gd name="T6" fmla="*/ 3 w 3"/>
                    <a:gd name="T7" fmla="*/ 1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1" y="3"/>
                        <a:pt x="1" y="3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ubicBezTo>
                        <a:pt x="3" y="2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4" name="Freeform 3384"/>
                <p:cNvSpPr>
                  <a:spLocks noChangeAspect="1"/>
                </p:cNvSpPr>
                <p:nvPr/>
              </p:nvSpPr>
              <p:spPr bwMode="auto">
                <a:xfrm>
                  <a:off x="2865438" y="5584825"/>
                  <a:ext cx="6350" cy="6350"/>
                </a:xfrm>
                <a:custGeom>
                  <a:avLst/>
                  <a:gdLst>
                    <a:gd name="T0" fmla="*/ 4 w 3"/>
                    <a:gd name="T1" fmla="*/ 3 h 3"/>
                    <a:gd name="T2" fmla="*/ 1 w 3"/>
                    <a:gd name="T3" fmla="*/ 4 h 3"/>
                    <a:gd name="T4" fmla="*/ 0 w 3"/>
                    <a:gd name="T5" fmla="*/ 3 h 3"/>
                    <a:gd name="T6" fmla="*/ 1 w 3"/>
                    <a:gd name="T7" fmla="*/ 0 h 3"/>
                    <a:gd name="T8" fmla="*/ 4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2"/>
                      </a:moveTo>
                      <a:cubicBezTo>
                        <a:pt x="3" y="2"/>
                        <a:pt x="2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3" y="0"/>
                        <a:pt x="3" y="1"/>
                        <a:pt x="3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5" name="Freeform 3385"/>
                <p:cNvSpPr>
                  <a:spLocks noChangeAspect="1"/>
                </p:cNvSpPr>
                <p:nvPr/>
              </p:nvSpPr>
              <p:spPr bwMode="auto">
                <a:xfrm>
                  <a:off x="2827338" y="5618163"/>
                  <a:ext cx="4763" cy="3175"/>
                </a:xfrm>
                <a:custGeom>
                  <a:avLst/>
                  <a:gdLst>
                    <a:gd name="T0" fmla="*/ 3 w 2"/>
                    <a:gd name="T1" fmla="*/ 1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  <a:gd name="T8" fmla="*/ 3 w 2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6" name="Freeform 3386"/>
                <p:cNvSpPr>
                  <a:spLocks noChangeAspect="1"/>
                </p:cNvSpPr>
                <p:nvPr/>
              </p:nvSpPr>
              <p:spPr bwMode="auto">
                <a:xfrm>
                  <a:off x="2825750" y="5624513"/>
                  <a:ext cx="4763" cy="4763"/>
                </a:xfrm>
                <a:custGeom>
                  <a:avLst/>
                  <a:gdLst>
                    <a:gd name="T0" fmla="*/ 2 w 2"/>
                    <a:gd name="T1" fmla="*/ 2 h 3"/>
                    <a:gd name="T2" fmla="*/ 2 w 2"/>
                    <a:gd name="T3" fmla="*/ 3 h 3"/>
                    <a:gd name="T4" fmla="*/ 0 w 2"/>
                    <a:gd name="T5" fmla="*/ 2 h 3"/>
                    <a:gd name="T6" fmla="*/ 2 w 2"/>
                    <a:gd name="T7" fmla="*/ 0 h 3"/>
                    <a:gd name="T8" fmla="*/ 2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7" name="Freeform 3387"/>
                <p:cNvSpPr>
                  <a:spLocks noChangeAspect="1"/>
                </p:cNvSpPr>
                <p:nvPr/>
              </p:nvSpPr>
              <p:spPr bwMode="auto">
                <a:xfrm>
                  <a:off x="2832100" y="5614988"/>
                  <a:ext cx="3175" cy="476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3 h 3"/>
                    <a:gd name="T4" fmla="*/ 0 w 2"/>
                    <a:gd name="T5" fmla="*/ 2 h 3"/>
                    <a:gd name="T6" fmla="*/ 1 w 2"/>
                    <a:gd name="T7" fmla="*/ 1 h 3"/>
                    <a:gd name="T8" fmla="*/ 2 w 2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8" name="Freeform 3388"/>
                <p:cNvSpPr>
                  <a:spLocks noChangeAspect="1"/>
                </p:cNvSpPr>
                <p:nvPr/>
              </p:nvSpPr>
              <p:spPr bwMode="auto">
                <a:xfrm>
                  <a:off x="2833688" y="5608638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4 h 3"/>
                    <a:gd name="T4" fmla="*/ 0 w 2"/>
                    <a:gd name="T5" fmla="*/ 3 h 3"/>
                    <a:gd name="T6" fmla="*/ 1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1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39" name="Freeform 3389"/>
                <p:cNvSpPr>
                  <a:spLocks noChangeAspect="1"/>
                </p:cNvSpPr>
                <p:nvPr/>
              </p:nvSpPr>
              <p:spPr bwMode="auto">
                <a:xfrm>
                  <a:off x="2835275" y="5621338"/>
                  <a:ext cx="4763" cy="6350"/>
                </a:xfrm>
                <a:custGeom>
                  <a:avLst/>
                  <a:gdLst>
                    <a:gd name="T0" fmla="*/ 3 w 2"/>
                    <a:gd name="T1" fmla="*/ 3 h 3"/>
                    <a:gd name="T2" fmla="*/ 2 w 2"/>
                    <a:gd name="T3" fmla="*/ 4 h 3"/>
                    <a:gd name="T4" fmla="*/ 0 w 2"/>
                    <a:gd name="T5" fmla="*/ 3 h 3"/>
                    <a:gd name="T6" fmla="*/ 2 w 2"/>
                    <a:gd name="T7" fmla="*/ 0 h 3"/>
                    <a:gd name="T8" fmla="*/ 3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0" name="Oval 3390"/>
                <p:cNvSpPr>
                  <a:spLocks noChangeAspect="1" noChangeArrowheads="1"/>
                </p:cNvSpPr>
                <p:nvPr/>
              </p:nvSpPr>
              <p:spPr bwMode="auto">
                <a:xfrm>
                  <a:off x="2833688" y="5592763"/>
                  <a:ext cx="1588" cy="635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1" name="Freeform 3391"/>
                <p:cNvSpPr>
                  <a:spLocks noChangeAspect="1"/>
                </p:cNvSpPr>
                <p:nvPr/>
              </p:nvSpPr>
              <p:spPr bwMode="auto">
                <a:xfrm>
                  <a:off x="2827338" y="5578475"/>
                  <a:ext cx="6350" cy="3175"/>
                </a:xfrm>
                <a:custGeom>
                  <a:avLst/>
                  <a:gdLst>
                    <a:gd name="T0" fmla="*/ 1 w 3"/>
                    <a:gd name="T1" fmla="*/ 1 h 2"/>
                    <a:gd name="T2" fmla="*/ 0 w 3"/>
                    <a:gd name="T3" fmla="*/ 1 h 2"/>
                    <a:gd name="T4" fmla="*/ 1 w 3"/>
                    <a:gd name="T5" fmla="*/ 0 h 2"/>
                    <a:gd name="T6" fmla="*/ 4 w 3"/>
                    <a:gd name="T7" fmla="*/ 0 h 2"/>
                    <a:gd name="T8" fmla="*/ 1 w 3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1"/>
                      </a:moveTo>
                      <a:cubicBezTo>
                        <a:pt x="1" y="2"/>
                        <a:pt x="0" y="2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1"/>
                        <a:pt x="2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2" name="Freeform 3392"/>
                <p:cNvSpPr>
                  <a:spLocks noChangeAspect="1"/>
                </p:cNvSpPr>
                <p:nvPr/>
              </p:nvSpPr>
              <p:spPr bwMode="auto">
                <a:xfrm>
                  <a:off x="2841625" y="5556250"/>
                  <a:ext cx="3175" cy="6350"/>
                </a:xfrm>
                <a:custGeom>
                  <a:avLst/>
                  <a:gdLst>
                    <a:gd name="T0" fmla="*/ 1 w 2"/>
                    <a:gd name="T1" fmla="*/ 4 h 3"/>
                    <a:gd name="T2" fmla="*/ 0 w 2"/>
                    <a:gd name="T3" fmla="*/ 4 h 3"/>
                    <a:gd name="T4" fmla="*/ 0 w 2"/>
                    <a:gd name="T5" fmla="*/ 1 h 3"/>
                    <a:gd name="T6" fmla="*/ 2 w 2"/>
                    <a:gd name="T7" fmla="*/ 1 h 3"/>
                    <a:gd name="T8" fmla="*/ 1 w 2"/>
                    <a:gd name="T9" fmla="*/ 4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ubicBezTo>
                        <a:pt x="1" y="1"/>
                        <a:pt x="1" y="0"/>
                        <a:pt x="2" y="1"/>
                      </a:cubicBezTo>
                      <a:cubicBezTo>
                        <a:pt x="2" y="1"/>
                        <a:pt x="2" y="2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3" name="Freeform 3393"/>
                <p:cNvSpPr>
                  <a:spLocks noChangeAspect="1"/>
                </p:cNvSpPr>
                <p:nvPr/>
              </p:nvSpPr>
              <p:spPr bwMode="auto">
                <a:xfrm>
                  <a:off x="2836863" y="5656263"/>
                  <a:ext cx="6350" cy="3175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2 h 2"/>
                    <a:gd name="T4" fmla="*/ 1 w 3"/>
                    <a:gd name="T5" fmla="*/ 2 h 2"/>
                    <a:gd name="T6" fmla="*/ 0 w 3"/>
                    <a:gd name="T7" fmla="*/ 0 h 2"/>
                    <a:gd name="T8" fmla="*/ 3 w 3"/>
                    <a:gd name="T9" fmla="*/ 1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3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4" name="Freeform 3394"/>
                <p:cNvSpPr>
                  <a:spLocks noChangeAspect="1"/>
                </p:cNvSpPr>
                <p:nvPr/>
              </p:nvSpPr>
              <p:spPr bwMode="auto">
                <a:xfrm>
                  <a:off x="2868613" y="5697538"/>
                  <a:ext cx="3175" cy="6350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4 h 3"/>
                    <a:gd name="T4" fmla="*/ 0 w 2"/>
                    <a:gd name="T5" fmla="*/ 3 h 3"/>
                    <a:gd name="T6" fmla="*/ 0 w 2"/>
                    <a:gd name="T7" fmla="*/ 0 h 3"/>
                    <a:gd name="T8" fmla="*/ 2 w 2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1"/>
                      </a:move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5" name="Freeform 3395"/>
                <p:cNvSpPr>
                  <a:spLocks noChangeAspect="1"/>
                </p:cNvSpPr>
                <p:nvPr/>
              </p:nvSpPr>
              <p:spPr bwMode="auto">
                <a:xfrm>
                  <a:off x="2851150" y="5667375"/>
                  <a:ext cx="3175" cy="6350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3 h 3"/>
                    <a:gd name="T4" fmla="*/ 1 w 2"/>
                    <a:gd name="T5" fmla="*/ 1 h 3"/>
                    <a:gd name="T6" fmla="*/ 2 w 2"/>
                    <a:gd name="T7" fmla="*/ 0 h 3"/>
                    <a:gd name="T8" fmla="*/ 2 w 2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3"/>
                    <a:gd name="T17" fmla="*/ 2 w 2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2"/>
                      </a:cubicBezTo>
                      <a:cubicBezTo>
                        <a:pt x="0" y="2"/>
                        <a:pt x="0" y="2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2" y="0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6" name="Freeform 3396"/>
                <p:cNvSpPr>
                  <a:spLocks noChangeAspect="1"/>
                </p:cNvSpPr>
                <p:nvPr/>
              </p:nvSpPr>
              <p:spPr bwMode="auto">
                <a:xfrm>
                  <a:off x="2859088" y="5729288"/>
                  <a:ext cx="4763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1 w 3"/>
                    <a:gd name="T5" fmla="*/ 0 h 2"/>
                    <a:gd name="T6" fmla="*/ 3 w 3"/>
                    <a:gd name="T7" fmla="*/ 1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7" name="Freeform 3397"/>
                <p:cNvSpPr>
                  <a:spLocks noChangeAspect="1"/>
                </p:cNvSpPr>
                <p:nvPr/>
              </p:nvSpPr>
              <p:spPr bwMode="auto">
                <a:xfrm>
                  <a:off x="3046413" y="5838825"/>
                  <a:ext cx="6350" cy="6350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3 h 3"/>
                    <a:gd name="T4" fmla="*/ 1 w 3"/>
                    <a:gd name="T5" fmla="*/ 1 h 3"/>
                    <a:gd name="T6" fmla="*/ 3 w 3"/>
                    <a:gd name="T7" fmla="*/ 0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2" y="2"/>
                      </a:moveTo>
                      <a:cubicBezTo>
                        <a:pt x="2" y="2"/>
                        <a:pt x="1" y="3"/>
                        <a:pt x="1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3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8" name="Freeform 3398"/>
                <p:cNvSpPr>
                  <a:spLocks noChangeAspect="1"/>
                </p:cNvSpPr>
                <p:nvPr/>
              </p:nvSpPr>
              <p:spPr bwMode="auto">
                <a:xfrm>
                  <a:off x="3035300" y="5864225"/>
                  <a:ext cx="6350" cy="3175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2 h 2"/>
                    <a:gd name="T4" fmla="*/ 1 w 3"/>
                    <a:gd name="T5" fmla="*/ 0 h 2"/>
                    <a:gd name="T6" fmla="*/ 3 w 3"/>
                    <a:gd name="T7" fmla="*/ 0 h 2"/>
                    <a:gd name="T8" fmla="*/ 1 w 3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2"/>
                    <a:gd name="T17" fmla="*/ 3 w 3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49" name="Freeform 3482"/>
                <p:cNvSpPr>
                  <a:spLocks noChangeAspect="1"/>
                </p:cNvSpPr>
                <p:nvPr/>
              </p:nvSpPr>
              <p:spPr bwMode="auto">
                <a:xfrm>
                  <a:off x="2998788" y="5748338"/>
                  <a:ext cx="90488" cy="85725"/>
                </a:xfrm>
                <a:custGeom>
                  <a:avLst/>
                  <a:gdLst>
                    <a:gd name="T0" fmla="*/ 29 w 47"/>
                    <a:gd name="T1" fmla="*/ 53 h 45"/>
                    <a:gd name="T2" fmla="*/ 44 w 47"/>
                    <a:gd name="T3" fmla="*/ 54 h 45"/>
                    <a:gd name="T4" fmla="*/ 56 w 47"/>
                    <a:gd name="T5" fmla="*/ 48 h 45"/>
                    <a:gd name="T6" fmla="*/ 56 w 47"/>
                    <a:gd name="T7" fmla="*/ 44 h 45"/>
                    <a:gd name="T8" fmla="*/ 45 w 47"/>
                    <a:gd name="T9" fmla="*/ 43 h 45"/>
                    <a:gd name="T10" fmla="*/ 33 w 47"/>
                    <a:gd name="T11" fmla="*/ 36 h 45"/>
                    <a:gd name="T12" fmla="*/ 17 w 47"/>
                    <a:gd name="T13" fmla="*/ 25 h 45"/>
                    <a:gd name="T14" fmla="*/ 8 w 47"/>
                    <a:gd name="T15" fmla="*/ 17 h 45"/>
                    <a:gd name="T16" fmla="*/ 5 w 47"/>
                    <a:gd name="T17" fmla="*/ 12 h 45"/>
                    <a:gd name="T18" fmla="*/ 7 w 47"/>
                    <a:gd name="T19" fmla="*/ 8 h 45"/>
                    <a:gd name="T20" fmla="*/ 4 w 47"/>
                    <a:gd name="T21" fmla="*/ 1 h 45"/>
                    <a:gd name="T22" fmla="*/ 0 w 47"/>
                    <a:gd name="T23" fmla="*/ 0 h 45"/>
                    <a:gd name="T24" fmla="*/ 7 w 47"/>
                    <a:gd name="T25" fmla="*/ 48 h 45"/>
                    <a:gd name="T26" fmla="*/ 12 w 47"/>
                    <a:gd name="T27" fmla="*/ 48 h 45"/>
                    <a:gd name="T28" fmla="*/ 17 w 47"/>
                    <a:gd name="T29" fmla="*/ 50 h 45"/>
                    <a:gd name="T30" fmla="*/ 24 w 47"/>
                    <a:gd name="T31" fmla="*/ 50 h 45"/>
                    <a:gd name="T32" fmla="*/ 29 w 47"/>
                    <a:gd name="T33" fmla="*/ 53 h 4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7"/>
                    <a:gd name="T52" fmla="*/ 0 h 45"/>
                    <a:gd name="T53" fmla="*/ 47 w 47"/>
                    <a:gd name="T54" fmla="*/ 45 h 4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7" h="45">
                      <a:moveTo>
                        <a:pt x="24" y="44"/>
                      </a:moveTo>
                      <a:cubicBezTo>
                        <a:pt x="28" y="44"/>
                        <a:pt x="32" y="45"/>
                        <a:pt x="36" y="45"/>
                      </a:cubicBezTo>
                      <a:cubicBezTo>
                        <a:pt x="40" y="44"/>
                        <a:pt x="43" y="43"/>
                        <a:pt x="46" y="40"/>
                      </a:cubicBezTo>
                      <a:cubicBezTo>
                        <a:pt x="47" y="40"/>
                        <a:pt x="47" y="38"/>
                        <a:pt x="46" y="37"/>
                      </a:cubicBezTo>
                      <a:cubicBezTo>
                        <a:pt x="43" y="36"/>
                        <a:pt x="40" y="37"/>
                        <a:pt x="37" y="36"/>
                      </a:cubicBezTo>
                      <a:cubicBezTo>
                        <a:pt x="33" y="35"/>
                        <a:pt x="30" y="32"/>
                        <a:pt x="27" y="30"/>
                      </a:cubicBezTo>
                      <a:cubicBezTo>
                        <a:pt x="22" y="27"/>
                        <a:pt x="18" y="25"/>
                        <a:pt x="14" y="21"/>
                      </a:cubicBezTo>
                      <a:cubicBezTo>
                        <a:pt x="11" y="19"/>
                        <a:pt x="9" y="16"/>
                        <a:pt x="7" y="14"/>
                      </a:cubicBezTo>
                      <a:cubicBezTo>
                        <a:pt x="6" y="13"/>
                        <a:pt x="4" y="12"/>
                        <a:pt x="4" y="10"/>
                      </a:cubicBezTo>
                      <a:cubicBezTo>
                        <a:pt x="4" y="9"/>
                        <a:pt x="7" y="9"/>
                        <a:pt x="6" y="7"/>
                      </a:cubicBezTo>
                      <a:cubicBezTo>
                        <a:pt x="6" y="5"/>
                        <a:pt x="5" y="3"/>
                        <a:pt x="3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2" y="13"/>
                        <a:pt x="4" y="27"/>
                        <a:pt x="6" y="40"/>
                      </a:cubicBezTo>
                      <a:cubicBezTo>
                        <a:pt x="7" y="40"/>
                        <a:pt x="9" y="40"/>
                        <a:pt x="10" y="40"/>
                      </a:cubicBezTo>
                      <a:cubicBezTo>
                        <a:pt x="12" y="41"/>
                        <a:pt x="13" y="42"/>
                        <a:pt x="14" y="42"/>
                      </a:cubicBezTo>
                      <a:cubicBezTo>
                        <a:pt x="16" y="42"/>
                        <a:pt x="18" y="42"/>
                        <a:pt x="20" y="42"/>
                      </a:cubicBezTo>
                      <a:cubicBezTo>
                        <a:pt x="21" y="43"/>
                        <a:pt x="23" y="43"/>
                        <a:pt x="24" y="4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0" name="Freeform 3483"/>
                <p:cNvSpPr>
                  <a:spLocks noChangeAspect="1"/>
                </p:cNvSpPr>
                <p:nvPr/>
              </p:nvSpPr>
              <p:spPr bwMode="auto">
                <a:xfrm>
                  <a:off x="3025775" y="5827713"/>
                  <a:ext cx="20638" cy="12700"/>
                </a:xfrm>
                <a:custGeom>
                  <a:avLst/>
                  <a:gdLst>
                    <a:gd name="T0" fmla="*/ 12 w 11"/>
                    <a:gd name="T1" fmla="*/ 2 h 7"/>
                    <a:gd name="T2" fmla="*/ 12 w 11"/>
                    <a:gd name="T3" fmla="*/ 8 h 7"/>
                    <a:gd name="T4" fmla="*/ 7 w 11"/>
                    <a:gd name="T5" fmla="*/ 6 h 7"/>
                    <a:gd name="T6" fmla="*/ 1 w 11"/>
                    <a:gd name="T7" fmla="*/ 7 h 7"/>
                    <a:gd name="T8" fmla="*/ 0 w 11"/>
                    <a:gd name="T9" fmla="*/ 3 h 7"/>
                    <a:gd name="T10" fmla="*/ 0 w 11"/>
                    <a:gd name="T11" fmla="*/ 0 h 7"/>
                    <a:gd name="T12" fmla="*/ 7 w 11"/>
                    <a:gd name="T13" fmla="*/ 0 h 7"/>
                    <a:gd name="T14" fmla="*/ 12 w 11"/>
                    <a:gd name="T15" fmla="*/ 2 h 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"/>
                    <a:gd name="T25" fmla="*/ 0 h 7"/>
                    <a:gd name="T26" fmla="*/ 11 w 11"/>
                    <a:gd name="T27" fmla="*/ 7 h 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" h="7">
                      <a:moveTo>
                        <a:pt x="10" y="2"/>
                      </a:moveTo>
                      <a:cubicBezTo>
                        <a:pt x="10" y="3"/>
                        <a:pt x="11" y="6"/>
                        <a:pt x="10" y="7"/>
                      </a:cubicBezTo>
                      <a:cubicBezTo>
                        <a:pt x="9" y="7"/>
                        <a:pt x="7" y="5"/>
                        <a:pt x="6" y="5"/>
                      </a:cubicBezTo>
                      <a:cubicBezTo>
                        <a:pt x="4" y="4"/>
                        <a:pt x="3" y="6"/>
                        <a:pt x="1" y="6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7" y="1"/>
                        <a:pt x="9" y="1"/>
                        <a:pt x="10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1" name="Freeform 3484"/>
                <p:cNvSpPr>
                  <a:spLocks noChangeAspect="1"/>
                </p:cNvSpPr>
                <p:nvPr/>
              </p:nvSpPr>
              <p:spPr bwMode="auto">
                <a:xfrm>
                  <a:off x="2909888" y="5711825"/>
                  <a:ext cx="76200" cy="77788"/>
                </a:xfrm>
                <a:custGeom>
                  <a:avLst/>
                  <a:gdLst>
                    <a:gd name="T0" fmla="*/ 48 w 40"/>
                    <a:gd name="T1" fmla="*/ 14 h 41"/>
                    <a:gd name="T2" fmla="*/ 43 w 40"/>
                    <a:gd name="T3" fmla="*/ 18 h 41"/>
                    <a:gd name="T4" fmla="*/ 30 w 40"/>
                    <a:gd name="T5" fmla="*/ 22 h 41"/>
                    <a:gd name="T6" fmla="*/ 28 w 40"/>
                    <a:gd name="T7" fmla="*/ 32 h 41"/>
                    <a:gd name="T8" fmla="*/ 30 w 40"/>
                    <a:gd name="T9" fmla="*/ 45 h 41"/>
                    <a:gd name="T10" fmla="*/ 23 w 40"/>
                    <a:gd name="T11" fmla="*/ 49 h 41"/>
                    <a:gd name="T12" fmla="*/ 13 w 40"/>
                    <a:gd name="T13" fmla="*/ 41 h 41"/>
                    <a:gd name="T14" fmla="*/ 10 w 40"/>
                    <a:gd name="T15" fmla="*/ 36 h 41"/>
                    <a:gd name="T16" fmla="*/ 13 w 40"/>
                    <a:gd name="T17" fmla="*/ 33 h 41"/>
                    <a:gd name="T18" fmla="*/ 13 w 40"/>
                    <a:gd name="T19" fmla="*/ 38 h 41"/>
                    <a:gd name="T20" fmla="*/ 17 w 40"/>
                    <a:gd name="T21" fmla="*/ 37 h 41"/>
                    <a:gd name="T22" fmla="*/ 20 w 40"/>
                    <a:gd name="T23" fmla="*/ 31 h 41"/>
                    <a:gd name="T24" fmla="*/ 24 w 40"/>
                    <a:gd name="T25" fmla="*/ 24 h 41"/>
                    <a:gd name="T26" fmla="*/ 19 w 40"/>
                    <a:gd name="T27" fmla="*/ 22 h 41"/>
                    <a:gd name="T28" fmla="*/ 18 w 40"/>
                    <a:gd name="T29" fmla="*/ 19 h 41"/>
                    <a:gd name="T30" fmla="*/ 6 w 40"/>
                    <a:gd name="T31" fmla="*/ 19 h 41"/>
                    <a:gd name="T32" fmla="*/ 5 w 40"/>
                    <a:gd name="T33" fmla="*/ 22 h 41"/>
                    <a:gd name="T34" fmla="*/ 1 w 40"/>
                    <a:gd name="T35" fmla="*/ 18 h 41"/>
                    <a:gd name="T36" fmla="*/ 1 w 40"/>
                    <a:gd name="T37" fmla="*/ 16 h 41"/>
                    <a:gd name="T38" fmla="*/ 5 w 40"/>
                    <a:gd name="T39" fmla="*/ 13 h 41"/>
                    <a:gd name="T40" fmla="*/ 4 w 40"/>
                    <a:gd name="T41" fmla="*/ 8 h 41"/>
                    <a:gd name="T42" fmla="*/ 1 w 40"/>
                    <a:gd name="T43" fmla="*/ 5 h 41"/>
                    <a:gd name="T44" fmla="*/ 5 w 40"/>
                    <a:gd name="T45" fmla="*/ 0 h 41"/>
                    <a:gd name="T46" fmla="*/ 11 w 40"/>
                    <a:gd name="T47" fmla="*/ 11 h 41"/>
                    <a:gd name="T48" fmla="*/ 37 w 40"/>
                    <a:gd name="T49" fmla="*/ 11 h 41"/>
                    <a:gd name="T50" fmla="*/ 48 w 40"/>
                    <a:gd name="T51" fmla="*/ 14 h 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40"/>
                    <a:gd name="T79" fmla="*/ 0 h 41"/>
                    <a:gd name="T80" fmla="*/ 40 w 40"/>
                    <a:gd name="T81" fmla="*/ 41 h 4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40" h="41">
                      <a:moveTo>
                        <a:pt x="40" y="12"/>
                      </a:moveTo>
                      <a:cubicBezTo>
                        <a:pt x="39" y="13"/>
                        <a:pt x="38" y="15"/>
                        <a:pt x="36" y="15"/>
                      </a:cubicBezTo>
                      <a:cubicBezTo>
                        <a:pt x="33" y="17"/>
                        <a:pt x="28" y="16"/>
                        <a:pt x="25" y="18"/>
                      </a:cubicBezTo>
                      <a:cubicBezTo>
                        <a:pt x="23" y="20"/>
                        <a:pt x="23" y="24"/>
                        <a:pt x="23" y="27"/>
                      </a:cubicBezTo>
                      <a:cubicBezTo>
                        <a:pt x="22" y="31"/>
                        <a:pt x="26" y="35"/>
                        <a:pt x="25" y="38"/>
                      </a:cubicBezTo>
                      <a:cubicBezTo>
                        <a:pt x="24" y="40"/>
                        <a:pt x="21" y="41"/>
                        <a:pt x="19" y="41"/>
                      </a:cubicBezTo>
                      <a:cubicBezTo>
                        <a:pt x="16" y="39"/>
                        <a:pt x="13" y="36"/>
                        <a:pt x="11" y="34"/>
                      </a:cubicBezTo>
                      <a:cubicBezTo>
                        <a:pt x="10" y="33"/>
                        <a:pt x="8" y="32"/>
                        <a:pt x="8" y="30"/>
                      </a:cubicBezTo>
                      <a:cubicBezTo>
                        <a:pt x="8" y="29"/>
                        <a:pt x="10" y="28"/>
                        <a:pt x="11" y="28"/>
                      </a:cubicBezTo>
                      <a:cubicBezTo>
                        <a:pt x="12" y="29"/>
                        <a:pt x="11" y="31"/>
                        <a:pt x="11" y="32"/>
                      </a:cubicBezTo>
                      <a:cubicBezTo>
                        <a:pt x="12" y="33"/>
                        <a:pt x="14" y="32"/>
                        <a:pt x="14" y="31"/>
                      </a:cubicBezTo>
                      <a:cubicBezTo>
                        <a:pt x="16" y="30"/>
                        <a:pt x="17" y="28"/>
                        <a:pt x="17" y="26"/>
                      </a:cubicBezTo>
                      <a:cubicBezTo>
                        <a:pt x="18" y="24"/>
                        <a:pt x="20" y="22"/>
                        <a:pt x="20" y="20"/>
                      </a:cubicBezTo>
                      <a:cubicBezTo>
                        <a:pt x="20" y="19"/>
                        <a:pt x="17" y="19"/>
                        <a:pt x="16" y="18"/>
                      </a:cubicBezTo>
                      <a:cubicBezTo>
                        <a:pt x="15" y="18"/>
                        <a:pt x="15" y="16"/>
                        <a:pt x="15" y="16"/>
                      </a:cubicBezTo>
                      <a:cubicBezTo>
                        <a:pt x="12" y="15"/>
                        <a:pt x="8" y="15"/>
                        <a:pt x="5" y="16"/>
                      </a:cubicBezTo>
                      <a:cubicBezTo>
                        <a:pt x="4" y="16"/>
                        <a:pt x="5" y="18"/>
                        <a:pt x="4" y="18"/>
                      </a:cubicBezTo>
                      <a:cubicBezTo>
                        <a:pt x="3" y="18"/>
                        <a:pt x="2" y="16"/>
                        <a:pt x="1" y="15"/>
                      </a:cubicBezTo>
                      <a:cubicBezTo>
                        <a:pt x="0" y="15"/>
                        <a:pt x="0" y="14"/>
                        <a:pt x="1" y="13"/>
                      </a:cubicBezTo>
                      <a:cubicBezTo>
                        <a:pt x="2" y="12"/>
                        <a:pt x="4" y="13"/>
                        <a:pt x="4" y="11"/>
                      </a:cubicBezTo>
                      <a:cubicBezTo>
                        <a:pt x="5" y="10"/>
                        <a:pt x="3" y="8"/>
                        <a:pt x="3" y="7"/>
                      </a:cubicBezTo>
                      <a:cubicBezTo>
                        <a:pt x="2" y="6"/>
                        <a:pt x="1" y="5"/>
                        <a:pt x="1" y="4"/>
                      </a:cubicBezTo>
                      <a:cubicBezTo>
                        <a:pt x="1" y="3"/>
                        <a:pt x="3" y="2"/>
                        <a:pt x="4" y="0"/>
                      </a:cubicBezTo>
                      <a:cubicBezTo>
                        <a:pt x="5" y="3"/>
                        <a:pt x="6" y="8"/>
                        <a:pt x="9" y="9"/>
                      </a:cubicBezTo>
                      <a:cubicBezTo>
                        <a:pt x="16" y="11"/>
                        <a:pt x="23" y="8"/>
                        <a:pt x="31" y="9"/>
                      </a:cubicBezTo>
                      <a:cubicBezTo>
                        <a:pt x="34" y="9"/>
                        <a:pt x="37" y="11"/>
                        <a:pt x="40" y="1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2" name="Freeform 3485"/>
                <p:cNvSpPr>
                  <a:spLocks noChangeAspect="1"/>
                </p:cNvSpPr>
                <p:nvPr/>
              </p:nvSpPr>
              <p:spPr bwMode="auto">
                <a:xfrm>
                  <a:off x="2979738" y="5827713"/>
                  <a:ext cx="53975" cy="31750"/>
                </a:xfrm>
                <a:custGeom>
                  <a:avLst/>
                  <a:gdLst>
                    <a:gd name="T0" fmla="*/ 1 w 28"/>
                    <a:gd name="T1" fmla="*/ 7 h 17"/>
                    <a:gd name="T2" fmla="*/ 16 w 28"/>
                    <a:gd name="T3" fmla="*/ 2 h 17"/>
                    <a:gd name="T4" fmla="*/ 24 w 28"/>
                    <a:gd name="T5" fmla="*/ 1 h 17"/>
                    <a:gd name="T6" fmla="*/ 23 w 28"/>
                    <a:gd name="T7" fmla="*/ 5 h 17"/>
                    <a:gd name="T8" fmla="*/ 17 w 28"/>
                    <a:gd name="T9" fmla="*/ 5 h 17"/>
                    <a:gd name="T10" fmla="*/ 26 w 28"/>
                    <a:gd name="T11" fmla="*/ 6 h 17"/>
                    <a:gd name="T12" fmla="*/ 23 w 28"/>
                    <a:gd name="T13" fmla="*/ 8 h 17"/>
                    <a:gd name="T14" fmla="*/ 30 w 28"/>
                    <a:gd name="T15" fmla="*/ 12 h 17"/>
                    <a:gd name="T16" fmla="*/ 32 w 28"/>
                    <a:gd name="T17" fmla="*/ 19 h 17"/>
                    <a:gd name="T18" fmla="*/ 27 w 28"/>
                    <a:gd name="T19" fmla="*/ 14 h 17"/>
                    <a:gd name="T20" fmla="*/ 21 w 28"/>
                    <a:gd name="T21" fmla="*/ 14 h 17"/>
                    <a:gd name="T22" fmla="*/ 19 w 28"/>
                    <a:gd name="T23" fmla="*/ 7 h 17"/>
                    <a:gd name="T24" fmla="*/ 16 w 28"/>
                    <a:gd name="T25" fmla="*/ 8 h 17"/>
                    <a:gd name="T26" fmla="*/ 11 w 28"/>
                    <a:gd name="T27" fmla="*/ 8 h 17"/>
                    <a:gd name="T28" fmla="*/ 16 w 28"/>
                    <a:gd name="T29" fmla="*/ 15 h 17"/>
                    <a:gd name="T30" fmla="*/ 10 w 28"/>
                    <a:gd name="T31" fmla="*/ 15 h 17"/>
                    <a:gd name="T32" fmla="*/ 7 w 28"/>
                    <a:gd name="T33" fmla="*/ 8 h 17"/>
                    <a:gd name="T34" fmla="*/ 1 w 28"/>
                    <a:gd name="T35" fmla="*/ 7 h 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8"/>
                    <a:gd name="T55" fmla="*/ 0 h 17"/>
                    <a:gd name="T56" fmla="*/ 28 w 28"/>
                    <a:gd name="T57" fmla="*/ 17 h 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8" h="17">
                      <a:moveTo>
                        <a:pt x="1" y="6"/>
                      </a:moveTo>
                      <a:cubicBezTo>
                        <a:pt x="4" y="3"/>
                        <a:pt x="9" y="3"/>
                        <a:pt x="13" y="2"/>
                      </a:cubicBezTo>
                      <a:cubicBezTo>
                        <a:pt x="15" y="1"/>
                        <a:pt x="18" y="0"/>
                        <a:pt x="20" y="1"/>
                      </a:cubicBezTo>
                      <a:cubicBezTo>
                        <a:pt x="21" y="1"/>
                        <a:pt x="20" y="3"/>
                        <a:pt x="19" y="4"/>
                      </a:cubicBezTo>
                      <a:cubicBezTo>
                        <a:pt x="17" y="4"/>
                        <a:pt x="12" y="2"/>
                        <a:pt x="14" y="4"/>
                      </a:cubicBezTo>
                      <a:cubicBezTo>
                        <a:pt x="16" y="5"/>
                        <a:pt x="19" y="4"/>
                        <a:pt x="21" y="5"/>
                      </a:cubicBezTo>
                      <a:cubicBezTo>
                        <a:pt x="22" y="6"/>
                        <a:pt x="18" y="6"/>
                        <a:pt x="19" y="7"/>
                      </a:cubicBezTo>
                      <a:cubicBezTo>
                        <a:pt x="20" y="9"/>
                        <a:pt x="23" y="8"/>
                        <a:pt x="25" y="10"/>
                      </a:cubicBezTo>
                      <a:cubicBezTo>
                        <a:pt x="26" y="11"/>
                        <a:pt x="28" y="15"/>
                        <a:pt x="26" y="16"/>
                      </a:cubicBezTo>
                      <a:cubicBezTo>
                        <a:pt x="25" y="17"/>
                        <a:pt x="24" y="13"/>
                        <a:pt x="22" y="12"/>
                      </a:cubicBezTo>
                      <a:cubicBezTo>
                        <a:pt x="21" y="11"/>
                        <a:pt x="18" y="13"/>
                        <a:pt x="17" y="12"/>
                      </a:cubicBezTo>
                      <a:cubicBezTo>
                        <a:pt x="16" y="10"/>
                        <a:pt x="17" y="8"/>
                        <a:pt x="16" y="6"/>
                      </a:cubicBezTo>
                      <a:cubicBezTo>
                        <a:pt x="15" y="5"/>
                        <a:pt x="14" y="7"/>
                        <a:pt x="13" y="7"/>
                      </a:cubicBezTo>
                      <a:cubicBezTo>
                        <a:pt x="12" y="7"/>
                        <a:pt x="9" y="6"/>
                        <a:pt x="9" y="7"/>
                      </a:cubicBezTo>
                      <a:cubicBezTo>
                        <a:pt x="9" y="9"/>
                        <a:pt x="13" y="11"/>
                        <a:pt x="13" y="13"/>
                      </a:cubicBezTo>
                      <a:cubicBezTo>
                        <a:pt x="12" y="14"/>
                        <a:pt x="9" y="14"/>
                        <a:pt x="8" y="13"/>
                      </a:cubicBezTo>
                      <a:cubicBezTo>
                        <a:pt x="7" y="11"/>
                        <a:pt x="8" y="9"/>
                        <a:pt x="6" y="7"/>
                      </a:cubicBezTo>
                      <a:cubicBezTo>
                        <a:pt x="5" y="6"/>
                        <a:pt x="0" y="7"/>
                        <a:pt x="1" y="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3" name="Freeform 3486"/>
                <p:cNvSpPr>
                  <a:spLocks noChangeAspect="1"/>
                </p:cNvSpPr>
                <p:nvPr/>
              </p:nvSpPr>
              <p:spPr bwMode="auto">
                <a:xfrm>
                  <a:off x="2890838" y="5772150"/>
                  <a:ext cx="38100" cy="28575"/>
                </a:xfrm>
                <a:custGeom>
                  <a:avLst/>
                  <a:gdLst>
                    <a:gd name="T0" fmla="*/ 10 w 20"/>
                    <a:gd name="T1" fmla="*/ 0 h 15"/>
                    <a:gd name="T2" fmla="*/ 18 w 20"/>
                    <a:gd name="T3" fmla="*/ 5 h 15"/>
                    <a:gd name="T4" fmla="*/ 23 w 20"/>
                    <a:gd name="T5" fmla="*/ 10 h 15"/>
                    <a:gd name="T6" fmla="*/ 20 w 20"/>
                    <a:gd name="T7" fmla="*/ 16 h 15"/>
                    <a:gd name="T8" fmla="*/ 16 w 20"/>
                    <a:gd name="T9" fmla="*/ 12 h 15"/>
                    <a:gd name="T10" fmla="*/ 14 w 20"/>
                    <a:gd name="T11" fmla="*/ 18 h 15"/>
                    <a:gd name="T12" fmla="*/ 12 w 20"/>
                    <a:gd name="T13" fmla="*/ 13 h 15"/>
                    <a:gd name="T14" fmla="*/ 8 w 20"/>
                    <a:gd name="T15" fmla="*/ 14 h 15"/>
                    <a:gd name="T16" fmla="*/ 7 w 20"/>
                    <a:gd name="T17" fmla="*/ 7 h 15"/>
                    <a:gd name="T18" fmla="*/ 0 w 20"/>
                    <a:gd name="T19" fmla="*/ 1 h 15"/>
                    <a:gd name="T20" fmla="*/ 2 w 20"/>
                    <a:gd name="T21" fmla="*/ 0 h 15"/>
                    <a:gd name="T22" fmla="*/ 8 w 20"/>
                    <a:gd name="T23" fmla="*/ 2 h 15"/>
                    <a:gd name="T24" fmla="*/ 10 w 20"/>
                    <a:gd name="T25" fmla="*/ 0 h 1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15"/>
                    <a:gd name="T41" fmla="*/ 20 w 20"/>
                    <a:gd name="T42" fmla="*/ 15 h 1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15">
                      <a:moveTo>
                        <a:pt x="8" y="0"/>
                      </a:moveTo>
                      <a:cubicBezTo>
                        <a:pt x="11" y="1"/>
                        <a:pt x="13" y="2"/>
                        <a:pt x="15" y="4"/>
                      </a:cubicBezTo>
                      <a:cubicBezTo>
                        <a:pt x="17" y="5"/>
                        <a:pt x="19" y="6"/>
                        <a:pt x="19" y="8"/>
                      </a:cubicBezTo>
                      <a:cubicBezTo>
                        <a:pt x="20" y="10"/>
                        <a:pt x="19" y="12"/>
                        <a:pt x="17" y="13"/>
                      </a:cubicBezTo>
                      <a:cubicBezTo>
                        <a:pt x="16" y="13"/>
                        <a:pt x="15" y="10"/>
                        <a:pt x="13" y="10"/>
                      </a:cubicBezTo>
                      <a:cubicBezTo>
                        <a:pt x="12" y="11"/>
                        <a:pt x="13" y="14"/>
                        <a:pt x="12" y="15"/>
                      </a:cubicBezTo>
                      <a:cubicBezTo>
                        <a:pt x="10" y="15"/>
                        <a:pt x="11" y="12"/>
                        <a:pt x="10" y="11"/>
                      </a:cubicBezTo>
                      <a:cubicBezTo>
                        <a:pt x="9" y="11"/>
                        <a:pt x="7" y="13"/>
                        <a:pt x="7" y="12"/>
                      </a:cubicBezTo>
                      <a:cubicBezTo>
                        <a:pt x="5" y="10"/>
                        <a:pt x="7" y="8"/>
                        <a:pt x="6" y="6"/>
                      </a:cubicBezTo>
                      <a:cubicBezTo>
                        <a:pt x="5" y="4"/>
                        <a:pt x="2" y="3"/>
                        <a:pt x="0" y="1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0"/>
                        <a:pt x="5" y="1"/>
                        <a:pt x="7" y="2"/>
                      </a:cubicBezTo>
                      <a:cubicBezTo>
                        <a:pt x="8" y="2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4" name="Freeform 3487"/>
                <p:cNvSpPr>
                  <a:spLocks noChangeAspect="1"/>
                </p:cNvSpPr>
                <p:nvPr/>
              </p:nvSpPr>
              <p:spPr bwMode="auto">
                <a:xfrm>
                  <a:off x="2959100" y="5773738"/>
                  <a:ext cx="14288" cy="28575"/>
                </a:xfrm>
                <a:custGeom>
                  <a:avLst/>
                  <a:gdLst>
                    <a:gd name="T0" fmla="*/ 3 w 7"/>
                    <a:gd name="T1" fmla="*/ 1 h 15"/>
                    <a:gd name="T2" fmla="*/ 5 w 7"/>
                    <a:gd name="T3" fmla="*/ 13 h 15"/>
                    <a:gd name="T4" fmla="*/ 6 w 7"/>
                    <a:gd name="T5" fmla="*/ 18 h 15"/>
                    <a:gd name="T6" fmla="*/ 0 w 7"/>
                    <a:gd name="T7" fmla="*/ 12 h 15"/>
                    <a:gd name="T8" fmla="*/ 1 w 7"/>
                    <a:gd name="T9" fmla="*/ 8 h 15"/>
                    <a:gd name="T10" fmla="*/ 3 w 7"/>
                    <a:gd name="T11" fmla="*/ 1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15"/>
                    <a:gd name="T20" fmla="*/ 7 w 7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15">
                      <a:moveTo>
                        <a:pt x="2" y="1"/>
                      </a:moveTo>
                      <a:cubicBezTo>
                        <a:pt x="4" y="4"/>
                        <a:pt x="3" y="8"/>
                        <a:pt x="4" y="11"/>
                      </a:cubicBezTo>
                      <a:cubicBezTo>
                        <a:pt x="4" y="12"/>
                        <a:pt x="7" y="15"/>
                        <a:pt x="5" y="15"/>
                      </a:cubicBezTo>
                      <a:cubicBezTo>
                        <a:pt x="3" y="14"/>
                        <a:pt x="2" y="12"/>
                        <a:pt x="0" y="10"/>
                      </a:cubicBezTo>
                      <a:cubicBezTo>
                        <a:pt x="0" y="9"/>
                        <a:pt x="1" y="8"/>
                        <a:pt x="1" y="7"/>
                      </a:cubicBezTo>
                      <a:cubicBezTo>
                        <a:pt x="1" y="5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5" name="Freeform 3488"/>
                <p:cNvSpPr>
                  <a:spLocks noChangeAspect="1"/>
                </p:cNvSpPr>
                <p:nvPr/>
              </p:nvSpPr>
              <p:spPr bwMode="auto">
                <a:xfrm>
                  <a:off x="2928938" y="5788025"/>
                  <a:ext cx="15875" cy="17463"/>
                </a:xfrm>
                <a:custGeom>
                  <a:avLst/>
                  <a:gdLst>
                    <a:gd name="T0" fmla="*/ 1 w 8"/>
                    <a:gd name="T1" fmla="*/ 4 h 9"/>
                    <a:gd name="T2" fmla="*/ 7 w 8"/>
                    <a:gd name="T3" fmla="*/ 1 h 9"/>
                    <a:gd name="T4" fmla="*/ 9 w 8"/>
                    <a:gd name="T5" fmla="*/ 10 h 9"/>
                    <a:gd name="T6" fmla="*/ 3 w 8"/>
                    <a:gd name="T7" fmla="*/ 9 h 9"/>
                    <a:gd name="T8" fmla="*/ 1 w 8"/>
                    <a:gd name="T9" fmla="*/ 4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9"/>
                    <a:gd name="T17" fmla="*/ 8 w 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9">
                      <a:moveTo>
                        <a:pt x="1" y="3"/>
                      </a:moveTo>
                      <a:cubicBezTo>
                        <a:pt x="2" y="1"/>
                        <a:pt x="5" y="0"/>
                        <a:pt x="6" y="1"/>
                      </a:cubicBezTo>
                      <a:cubicBezTo>
                        <a:pt x="8" y="3"/>
                        <a:pt x="8" y="6"/>
                        <a:pt x="7" y="8"/>
                      </a:cubicBezTo>
                      <a:cubicBezTo>
                        <a:pt x="6" y="9"/>
                        <a:pt x="3" y="8"/>
                        <a:pt x="2" y="7"/>
                      </a:cubicBezTo>
                      <a:cubicBezTo>
                        <a:pt x="1" y="6"/>
                        <a:pt x="0" y="4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6" name="Freeform 3489"/>
                <p:cNvSpPr>
                  <a:spLocks noChangeAspect="1"/>
                </p:cNvSpPr>
                <p:nvPr/>
              </p:nvSpPr>
              <p:spPr bwMode="auto">
                <a:xfrm>
                  <a:off x="2946400" y="5792788"/>
                  <a:ext cx="12700" cy="14288"/>
                </a:xfrm>
                <a:custGeom>
                  <a:avLst/>
                  <a:gdLst>
                    <a:gd name="T0" fmla="*/ 2 w 7"/>
                    <a:gd name="T1" fmla="*/ 1 h 7"/>
                    <a:gd name="T2" fmla="*/ 7 w 7"/>
                    <a:gd name="T3" fmla="*/ 5 h 7"/>
                    <a:gd name="T4" fmla="*/ 7 w 7"/>
                    <a:gd name="T5" fmla="*/ 9 h 7"/>
                    <a:gd name="T6" fmla="*/ 2 w 7"/>
                    <a:gd name="T7" fmla="*/ 5 h 7"/>
                    <a:gd name="T8" fmla="*/ 2 w 7"/>
                    <a:gd name="T9" fmla="*/ 1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7"/>
                    <a:gd name="T17" fmla="*/ 7 w 7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7">
                      <a:moveTo>
                        <a:pt x="2" y="1"/>
                      </a:moveTo>
                      <a:cubicBezTo>
                        <a:pt x="3" y="0"/>
                        <a:pt x="5" y="2"/>
                        <a:pt x="6" y="4"/>
                      </a:cubicBezTo>
                      <a:cubicBezTo>
                        <a:pt x="6" y="5"/>
                        <a:pt x="7" y="7"/>
                        <a:pt x="6" y="7"/>
                      </a:cubicBezTo>
                      <a:cubicBezTo>
                        <a:pt x="4" y="7"/>
                        <a:pt x="3" y="6"/>
                        <a:pt x="2" y="4"/>
                      </a:cubicBezTo>
                      <a:cubicBezTo>
                        <a:pt x="1" y="3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7" name="Freeform 3490"/>
                <p:cNvSpPr>
                  <a:spLocks noChangeAspect="1"/>
                </p:cNvSpPr>
                <p:nvPr/>
              </p:nvSpPr>
              <p:spPr bwMode="auto">
                <a:xfrm>
                  <a:off x="2938463" y="5807075"/>
                  <a:ext cx="19050" cy="9525"/>
                </a:xfrm>
                <a:custGeom>
                  <a:avLst/>
                  <a:gdLst>
                    <a:gd name="T0" fmla="*/ 11 w 10"/>
                    <a:gd name="T1" fmla="*/ 2 h 5"/>
                    <a:gd name="T2" fmla="*/ 11 w 10"/>
                    <a:gd name="T3" fmla="*/ 6 h 5"/>
                    <a:gd name="T4" fmla="*/ 1 w 10"/>
                    <a:gd name="T5" fmla="*/ 5 h 5"/>
                    <a:gd name="T6" fmla="*/ 1 w 10"/>
                    <a:gd name="T7" fmla="*/ 1 h 5"/>
                    <a:gd name="T8" fmla="*/ 11 w 10"/>
                    <a:gd name="T9" fmla="*/ 2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"/>
                    <a:gd name="T16" fmla="*/ 0 h 5"/>
                    <a:gd name="T17" fmla="*/ 10 w 10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" h="5">
                      <a:moveTo>
                        <a:pt x="9" y="2"/>
                      </a:moveTo>
                      <a:cubicBezTo>
                        <a:pt x="9" y="3"/>
                        <a:pt x="10" y="4"/>
                        <a:pt x="9" y="5"/>
                      </a:cubicBezTo>
                      <a:cubicBezTo>
                        <a:pt x="6" y="5"/>
                        <a:pt x="3" y="5"/>
                        <a:pt x="1" y="4"/>
                      </a:cubicBezTo>
                      <a:cubicBezTo>
                        <a:pt x="0" y="4"/>
                        <a:pt x="0" y="1"/>
                        <a:pt x="1" y="1"/>
                      </a:cubicBezTo>
                      <a:cubicBezTo>
                        <a:pt x="3" y="0"/>
                        <a:pt x="6" y="1"/>
                        <a:pt x="9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8" name="Freeform 3491"/>
                <p:cNvSpPr>
                  <a:spLocks noChangeAspect="1"/>
                </p:cNvSpPr>
                <p:nvPr/>
              </p:nvSpPr>
              <p:spPr bwMode="auto">
                <a:xfrm>
                  <a:off x="2959100" y="5827713"/>
                  <a:ext cx="17463" cy="12700"/>
                </a:xfrm>
                <a:custGeom>
                  <a:avLst/>
                  <a:gdLst>
                    <a:gd name="T0" fmla="*/ 6 w 9"/>
                    <a:gd name="T1" fmla="*/ 0 h 7"/>
                    <a:gd name="T2" fmla="*/ 1 w 9"/>
                    <a:gd name="T3" fmla="*/ 3 h 7"/>
                    <a:gd name="T4" fmla="*/ 9 w 9"/>
                    <a:gd name="T5" fmla="*/ 8 h 7"/>
                    <a:gd name="T6" fmla="*/ 7 w 9"/>
                    <a:gd name="T7" fmla="*/ 5 h 7"/>
                    <a:gd name="T8" fmla="*/ 9 w 9"/>
                    <a:gd name="T9" fmla="*/ 1 h 7"/>
                    <a:gd name="T10" fmla="*/ 6 w 9"/>
                    <a:gd name="T11" fmla="*/ 0 h 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7"/>
                    <a:gd name="T20" fmla="*/ 9 w 9"/>
                    <a:gd name="T21" fmla="*/ 7 h 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7">
                      <a:moveTo>
                        <a:pt x="5" y="0"/>
                      </a:moveTo>
                      <a:cubicBezTo>
                        <a:pt x="4" y="0"/>
                        <a:pt x="0" y="1"/>
                        <a:pt x="1" y="3"/>
                      </a:cubicBezTo>
                      <a:cubicBezTo>
                        <a:pt x="1" y="5"/>
                        <a:pt x="5" y="6"/>
                        <a:pt x="7" y="7"/>
                      </a:cubicBezTo>
                      <a:cubicBezTo>
                        <a:pt x="9" y="7"/>
                        <a:pt x="6" y="5"/>
                        <a:pt x="6" y="4"/>
                      </a:cubicBezTo>
                      <a:cubicBezTo>
                        <a:pt x="6" y="3"/>
                        <a:pt x="7" y="2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59" name="Freeform 3492"/>
                <p:cNvSpPr>
                  <a:spLocks noChangeAspect="1"/>
                </p:cNvSpPr>
                <p:nvPr/>
              </p:nvSpPr>
              <p:spPr bwMode="auto">
                <a:xfrm>
                  <a:off x="2979738" y="5826125"/>
                  <a:ext cx="15875" cy="7938"/>
                </a:xfrm>
                <a:custGeom>
                  <a:avLst/>
                  <a:gdLst>
                    <a:gd name="T0" fmla="*/ 1 w 8"/>
                    <a:gd name="T1" fmla="*/ 1 h 4"/>
                    <a:gd name="T2" fmla="*/ 1 w 8"/>
                    <a:gd name="T3" fmla="*/ 5 h 4"/>
                    <a:gd name="T4" fmla="*/ 9 w 8"/>
                    <a:gd name="T5" fmla="*/ 3 h 4"/>
                    <a:gd name="T6" fmla="*/ 7 w 8"/>
                    <a:gd name="T7" fmla="*/ 1 h 4"/>
                    <a:gd name="T8" fmla="*/ 1 w 8"/>
                    <a:gd name="T9" fmla="*/ 1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"/>
                    <a:gd name="T16" fmla="*/ 0 h 4"/>
                    <a:gd name="T17" fmla="*/ 8 w 8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" h="4">
                      <a:moveTo>
                        <a:pt x="1" y="1"/>
                      </a:moveTo>
                      <a:cubicBezTo>
                        <a:pt x="0" y="2"/>
                        <a:pt x="0" y="4"/>
                        <a:pt x="1" y="4"/>
                      </a:cubicBezTo>
                      <a:cubicBezTo>
                        <a:pt x="3" y="4"/>
                        <a:pt x="6" y="3"/>
                        <a:pt x="7" y="2"/>
                      </a:cubicBezTo>
                      <a:cubicBezTo>
                        <a:pt x="8" y="2"/>
                        <a:pt x="6" y="1"/>
                        <a:pt x="6" y="1"/>
                      </a:cubicBezTo>
                      <a:cubicBezTo>
                        <a:pt x="4" y="1"/>
                        <a:pt x="2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0" name="Freeform 3493"/>
                <p:cNvSpPr>
                  <a:spLocks noChangeAspect="1"/>
                </p:cNvSpPr>
                <p:nvPr/>
              </p:nvSpPr>
              <p:spPr bwMode="auto">
                <a:xfrm>
                  <a:off x="2908300" y="5743575"/>
                  <a:ext cx="31750" cy="30163"/>
                </a:xfrm>
                <a:custGeom>
                  <a:avLst/>
                  <a:gdLst>
                    <a:gd name="T0" fmla="*/ 18 w 17"/>
                    <a:gd name="T1" fmla="*/ 0 h 16"/>
                    <a:gd name="T2" fmla="*/ 19 w 17"/>
                    <a:gd name="T3" fmla="*/ 5 h 16"/>
                    <a:gd name="T4" fmla="*/ 12 w 17"/>
                    <a:gd name="T5" fmla="*/ 11 h 16"/>
                    <a:gd name="T6" fmla="*/ 7 w 17"/>
                    <a:gd name="T7" fmla="*/ 10 h 16"/>
                    <a:gd name="T8" fmla="*/ 7 w 17"/>
                    <a:gd name="T9" fmla="*/ 15 h 16"/>
                    <a:gd name="T10" fmla="*/ 8 w 17"/>
                    <a:gd name="T11" fmla="*/ 18 h 16"/>
                    <a:gd name="T12" fmla="*/ 5 w 17"/>
                    <a:gd name="T13" fmla="*/ 15 h 16"/>
                    <a:gd name="T14" fmla="*/ 1 w 17"/>
                    <a:gd name="T15" fmla="*/ 12 h 16"/>
                    <a:gd name="T16" fmla="*/ 2 w 17"/>
                    <a:gd name="T17" fmla="*/ 5 h 16"/>
                    <a:gd name="T18" fmla="*/ 9 w 17"/>
                    <a:gd name="T19" fmla="*/ 2 h 16"/>
                    <a:gd name="T20" fmla="*/ 15 w 17"/>
                    <a:gd name="T21" fmla="*/ 2 h 16"/>
                    <a:gd name="T22" fmla="*/ 18 w 17"/>
                    <a:gd name="T23" fmla="*/ 0 h 1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7"/>
                    <a:gd name="T37" fmla="*/ 0 h 16"/>
                    <a:gd name="T38" fmla="*/ 17 w 17"/>
                    <a:gd name="T39" fmla="*/ 16 h 1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7" h="16">
                      <a:moveTo>
                        <a:pt x="15" y="0"/>
                      </a:moveTo>
                      <a:cubicBezTo>
                        <a:pt x="16" y="1"/>
                        <a:pt x="17" y="3"/>
                        <a:pt x="16" y="4"/>
                      </a:cubicBezTo>
                      <a:cubicBezTo>
                        <a:pt x="15" y="6"/>
                        <a:pt x="12" y="8"/>
                        <a:pt x="10" y="9"/>
                      </a:cubicBezTo>
                      <a:cubicBezTo>
                        <a:pt x="9" y="9"/>
                        <a:pt x="7" y="7"/>
                        <a:pt x="6" y="8"/>
                      </a:cubicBezTo>
                      <a:cubicBezTo>
                        <a:pt x="5" y="9"/>
                        <a:pt x="6" y="11"/>
                        <a:pt x="6" y="13"/>
                      </a:cubicBezTo>
                      <a:cubicBezTo>
                        <a:pt x="6" y="14"/>
                        <a:pt x="8" y="15"/>
                        <a:pt x="7" y="15"/>
                      </a:cubicBezTo>
                      <a:cubicBezTo>
                        <a:pt x="6" y="16"/>
                        <a:pt x="5" y="14"/>
                        <a:pt x="4" y="13"/>
                      </a:cubicBezTo>
                      <a:cubicBezTo>
                        <a:pt x="3" y="13"/>
                        <a:pt x="1" y="12"/>
                        <a:pt x="1" y="10"/>
                      </a:cubicBezTo>
                      <a:cubicBezTo>
                        <a:pt x="0" y="8"/>
                        <a:pt x="0" y="6"/>
                        <a:pt x="2" y="4"/>
                      </a:cubicBezTo>
                      <a:cubicBezTo>
                        <a:pt x="3" y="2"/>
                        <a:pt x="6" y="2"/>
                        <a:pt x="8" y="2"/>
                      </a:cubicBezTo>
                      <a:cubicBezTo>
                        <a:pt x="10" y="1"/>
                        <a:pt x="11" y="2"/>
                        <a:pt x="13" y="2"/>
                      </a:cubicBezTo>
                      <a:cubicBezTo>
                        <a:pt x="14" y="1"/>
                        <a:pt x="14" y="0"/>
                        <a:pt x="15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1" name="Freeform 3494"/>
                <p:cNvSpPr>
                  <a:spLocks noChangeAspect="1"/>
                </p:cNvSpPr>
                <p:nvPr/>
              </p:nvSpPr>
              <p:spPr bwMode="auto">
                <a:xfrm>
                  <a:off x="2863850" y="5743575"/>
                  <a:ext cx="42863" cy="23813"/>
                </a:xfrm>
                <a:custGeom>
                  <a:avLst/>
                  <a:gdLst>
                    <a:gd name="T0" fmla="*/ 1 w 22"/>
                    <a:gd name="T1" fmla="*/ 1 h 12"/>
                    <a:gd name="T2" fmla="*/ 4 w 22"/>
                    <a:gd name="T3" fmla="*/ 6 h 12"/>
                    <a:gd name="T4" fmla="*/ 11 w 22"/>
                    <a:gd name="T5" fmla="*/ 13 h 12"/>
                    <a:gd name="T6" fmla="*/ 26 w 22"/>
                    <a:gd name="T7" fmla="*/ 15 h 12"/>
                    <a:gd name="T8" fmla="*/ 26 w 22"/>
                    <a:gd name="T9" fmla="*/ 13 h 12"/>
                    <a:gd name="T10" fmla="*/ 16 w 22"/>
                    <a:gd name="T11" fmla="*/ 8 h 12"/>
                    <a:gd name="T12" fmla="*/ 7 w 22"/>
                    <a:gd name="T13" fmla="*/ 6 h 12"/>
                    <a:gd name="T14" fmla="*/ 4 w 22"/>
                    <a:gd name="T15" fmla="*/ 3 h 12"/>
                    <a:gd name="T16" fmla="*/ 1 w 22"/>
                    <a:gd name="T17" fmla="*/ 1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12"/>
                    <a:gd name="T29" fmla="*/ 22 w 2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12">
                      <a:moveTo>
                        <a:pt x="1" y="1"/>
                      </a:moveTo>
                      <a:cubicBezTo>
                        <a:pt x="0" y="3"/>
                        <a:pt x="2" y="4"/>
                        <a:pt x="3" y="5"/>
                      </a:cubicBezTo>
                      <a:cubicBezTo>
                        <a:pt x="4" y="7"/>
                        <a:pt x="7" y="9"/>
                        <a:pt x="9" y="10"/>
                      </a:cubicBezTo>
                      <a:cubicBezTo>
                        <a:pt x="13" y="11"/>
                        <a:pt x="17" y="12"/>
                        <a:pt x="21" y="12"/>
                      </a:cubicBezTo>
                      <a:cubicBezTo>
                        <a:pt x="22" y="12"/>
                        <a:pt x="21" y="10"/>
                        <a:pt x="21" y="10"/>
                      </a:cubicBezTo>
                      <a:cubicBezTo>
                        <a:pt x="18" y="8"/>
                        <a:pt x="16" y="7"/>
                        <a:pt x="13" y="6"/>
                      </a:cubicBezTo>
                      <a:cubicBezTo>
                        <a:pt x="11" y="6"/>
                        <a:pt x="8" y="6"/>
                        <a:pt x="6" y="5"/>
                      </a:cubicBezTo>
                      <a:cubicBezTo>
                        <a:pt x="5" y="4"/>
                        <a:pt x="5" y="3"/>
                        <a:pt x="3" y="2"/>
                      </a:cubicBezTo>
                      <a:cubicBezTo>
                        <a:pt x="3" y="1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2" name="Freeform 3495"/>
                <p:cNvSpPr>
                  <a:spLocks noChangeAspect="1"/>
                </p:cNvSpPr>
                <p:nvPr/>
              </p:nvSpPr>
              <p:spPr bwMode="auto">
                <a:xfrm>
                  <a:off x="2889250" y="5721350"/>
                  <a:ext cx="22225" cy="36513"/>
                </a:xfrm>
                <a:custGeom>
                  <a:avLst/>
                  <a:gdLst>
                    <a:gd name="T0" fmla="*/ 12 w 12"/>
                    <a:gd name="T1" fmla="*/ 0 h 19"/>
                    <a:gd name="T2" fmla="*/ 14 w 12"/>
                    <a:gd name="T3" fmla="*/ 5 h 19"/>
                    <a:gd name="T4" fmla="*/ 11 w 12"/>
                    <a:gd name="T5" fmla="*/ 11 h 19"/>
                    <a:gd name="T6" fmla="*/ 11 w 12"/>
                    <a:gd name="T7" fmla="*/ 18 h 19"/>
                    <a:gd name="T8" fmla="*/ 11 w 12"/>
                    <a:gd name="T9" fmla="*/ 23 h 19"/>
                    <a:gd name="T10" fmla="*/ 4 w 12"/>
                    <a:gd name="T11" fmla="*/ 18 h 19"/>
                    <a:gd name="T12" fmla="*/ 2 w 12"/>
                    <a:gd name="T13" fmla="*/ 15 h 19"/>
                    <a:gd name="T14" fmla="*/ 1 w 12"/>
                    <a:gd name="T15" fmla="*/ 6 h 19"/>
                    <a:gd name="T16" fmla="*/ 8 w 12"/>
                    <a:gd name="T17" fmla="*/ 5 h 19"/>
                    <a:gd name="T18" fmla="*/ 12 w 12"/>
                    <a:gd name="T19" fmla="*/ 5 h 19"/>
                    <a:gd name="T20" fmla="*/ 12 w 12"/>
                    <a:gd name="T21" fmla="*/ 0 h 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"/>
                    <a:gd name="T34" fmla="*/ 0 h 19"/>
                    <a:gd name="T35" fmla="*/ 12 w 12"/>
                    <a:gd name="T36" fmla="*/ 19 h 1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" h="19">
                      <a:moveTo>
                        <a:pt x="10" y="0"/>
                      </a:moveTo>
                      <a:cubicBezTo>
                        <a:pt x="11" y="0"/>
                        <a:pt x="12" y="3"/>
                        <a:pt x="12" y="4"/>
                      </a:cubicBezTo>
                      <a:cubicBezTo>
                        <a:pt x="12" y="6"/>
                        <a:pt x="9" y="7"/>
                        <a:pt x="9" y="9"/>
                      </a:cubicBezTo>
                      <a:cubicBezTo>
                        <a:pt x="8" y="11"/>
                        <a:pt x="9" y="13"/>
                        <a:pt x="9" y="15"/>
                      </a:cubicBezTo>
                      <a:cubicBezTo>
                        <a:pt x="9" y="16"/>
                        <a:pt x="10" y="19"/>
                        <a:pt x="9" y="19"/>
                      </a:cubicBezTo>
                      <a:cubicBezTo>
                        <a:pt x="6" y="19"/>
                        <a:pt x="4" y="17"/>
                        <a:pt x="3" y="15"/>
                      </a:cubicBezTo>
                      <a:cubicBezTo>
                        <a:pt x="2" y="15"/>
                        <a:pt x="2" y="13"/>
                        <a:pt x="2" y="12"/>
                      </a:cubicBezTo>
                      <a:cubicBezTo>
                        <a:pt x="2" y="10"/>
                        <a:pt x="0" y="7"/>
                        <a:pt x="1" y="5"/>
                      </a:cubicBezTo>
                      <a:cubicBezTo>
                        <a:pt x="2" y="4"/>
                        <a:pt x="5" y="5"/>
                        <a:pt x="7" y="4"/>
                      </a:cubicBezTo>
                      <a:cubicBezTo>
                        <a:pt x="8" y="4"/>
                        <a:pt x="9" y="5"/>
                        <a:pt x="10" y="4"/>
                      </a:cubicBezTo>
                      <a:cubicBezTo>
                        <a:pt x="11" y="3"/>
                        <a:pt x="9" y="1"/>
                        <a:pt x="1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3" name="Freeform 3496"/>
                <p:cNvSpPr>
                  <a:spLocks noChangeAspect="1"/>
                </p:cNvSpPr>
                <p:nvPr/>
              </p:nvSpPr>
              <p:spPr bwMode="auto">
                <a:xfrm>
                  <a:off x="2868613" y="5705475"/>
                  <a:ext cx="9525" cy="11113"/>
                </a:xfrm>
                <a:custGeom>
                  <a:avLst/>
                  <a:gdLst>
                    <a:gd name="T0" fmla="*/ 1 w 5"/>
                    <a:gd name="T1" fmla="*/ 2 h 6"/>
                    <a:gd name="T2" fmla="*/ 6 w 5"/>
                    <a:gd name="T3" fmla="*/ 7 h 6"/>
                    <a:gd name="T4" fmla="*/ 6 w 5"/>
                    <a:gd name="T5" fmla="*/ 5 h 6"/>
                    <a:gd name="T6" fmla="*/ 4 w 5"/>
                    <a:gd name="T7" fmla="*/ 0 h 6"/>
                    <a:gd name="T8" fmla="*/ 1 w 5"/>
                    <a:gd name="T9" fmla="*/ 2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6"/>
                    <a:gd name="T17" fmla="*/ 5 w 5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6">
                      <a:moveTo>
                        <a:pt x="1" y="2"/>
                      </a:moveTo>
                      <a:cubicBezTo>
                        <a:pt x="1" y="4"/>
                        <a:pt x="3" y="5"/>
                        <a:pt x="5" y="6"/>
                      </a:cubicBezTo>
                      <a:cubicBezTo>
                        <a:pt x="5" y="6"/>
                        <a:pt x="5" y="5"/>
                        <a:pt x="5" y="4"/>
                      </a:cubicBezTo>
                      <a:cubicBezTo>
                        <a:pt x="5" y="3"/>
                        <a:pt x="4" y="1"/>
                        <a:pt x="3" y="0"/>
                      </a:cubicBezTo>
                      <a:cubicBezTo>
                        <a:pt x="2" y="0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4" name="Freeform 3497"/>
                <p:cNvSpPr>
                  <a:spLocks noChangeAspect="1"/>
                </p:cNvSpPr>
                <p:nvPr/>
              </p:nvSpPr>
              <p:spPr bwMode="auto">
                <a:xfrm>
                  <a:off x="2849563" y="5676900"/>
                  <a:ext cx="12700" cy="17463"/>
                </a:xfrm>
                <a:custGeom>
                  <a:avLst/>
                  <a:gdLst>
                    <a:gd name="T0" fmla="*/ 1 w 7"/>
                    <a:gd name="T1" fmla="*/ 0 h 9"/>
                    <a:gd name="T2" fmla="*/ 7 w 7"/>
                    <a:gd name="T3" fmla="*/ 2 h 9"/>
                    <a:gd name="T4" fmla="*/ 8 w 7"/>
                    <a:gd name="T5" fmla="*/ 10 h 9"/>
                    <a:gd name="T6" fmla="*/ 3 w 7"/>
                    <a:gd name="T7" fmla="*/ 10 h 9"/>
                    <a:gd name="T8" fmla="*/ 1 w 7"/>
                    <a:gd name="T9" fmla="*/ 6 h 9"/>
                    <a:gd name="T10" fmla="*/ 1 w 7"/>
                    <a:gd name="T11" fmla="*/ 0 h 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"/>
                    <a:gd name="T19" fmla="*/ 0 h 9"/>
                    <a:gd name="T20" fmla="*/ 7 w 7"/>
                    <a:gd name="T21" fmla="*/ 9 h 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" h="9">
                      <a:moveTo>
                        <a:pt x="1" y="0"/>
                      </a:moveTo>
                      <a:cubicBezTo>
                        <a:pt x="3" y="0"/>
                        <a:pt x="5" y="1"/>
                        <a:pt x="6" y="2"/>
                      </a:cubicBezTo>
                      <a:cubicBezTo>
                        <a:pt x="7" y="4"/>
                        <a:pt x="7" y="6"/>
                        <a:pt x="7" y="8"/>
                      </a:cubicBezTo>
                      <a:cubicBezTo>
                        <a:pt x="6" y="9"/>
                        <a:pt x="4" y="8"/>
                        <a:pt x="3" y="8"/>
                      </a:cubicBezTo>
                      <a:cubicBezTo>
                        <a:pt x="2" y="7"/>
                        <a:pt x="2" y="6"/>
                        <a:pt x="1" y="5"/>
                      </a:cubicBezTo>
                      <a:cubicBezTo>
                        <a:pt x="1" y="3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5" name="Freeform 3498"/>
                <p:cNvSpPr>
                  <a:spLocks noChangeAspect="1"/>
                </p:cNvSpPr>
                <p:nvPr/>
              </p:nvSpPr>
              <p:spPr bwMode="auto">
                <a:xfrm>
                  <a:off x="2830513" y="5610225"/>
                  <a:ext cx="25400" cy="47625"/>
                </a:xfrm>
                <a:custGeom>
                  <a:avLst/>
                  <a:gdLst>
                    <a:gd name="T0" fmla="*/ 11 w 14"/>
                    <a:gd name="T1" fmla="*/ 1 h 25"/>
                    <a:gd name="T2" fmla="*/ 16 w 14"/>
                    <a:gd name="T3" fmla="*/ 26 h 25"/>
                    <a:gd name="T4" fmla="*/ 13 w 14"/>
                    <a:gd name="T5" fmla="*/ 30 h 25"/>
                    <a:gd name="T6" fmla="*/ 9 w 14"/>
                    <a:gd name="T7" fmla="*/ 26 h 25"/>
                    <a:gd name="T8" fmla="*/ 10 w 14"/>
                    <a:gd name="T9" fmla="*/ 18 h 25"/>
                    <a:gd name="T10" fmla="*/ 8 w 14"/>
                    <a:gd name="T11" fmla="*/ 18 h 25"/>
                    <a:gd name="T12" fmla="*/ 7 w 14"/>
                    <a:gd name="T13" fmla="*/ 23 h 25"/>
                    <a:gd name="T14" fmla="*/ 7 w 14"/>
                    <a:gd name="T15" fmla="*/ 25 h 25"/>
                    <a:gd name="T16" fmla="*/ 3 w 14"/>
                    <a:gd name="T17" fmla="*/ 19 h 25"/>
                    <a:gd name="T18" fmla="*/ 1 w 14"/>
                    <a:gd name="T19" fmla="*/ 12 h 25"/>
                    <a:gd name="T20" fmla="*/ 6 w 14"/>
                    <a:gd name="T21" fmla="*/ 13 h 25"/>
                    <a:gd name="T22" fmla="*/ 7 w 14"/>
                    <a:gd name="T23" fmla="*/ 16 h 25"/>
                    <a:gd name="T24" fmla="*/ 8 w 14"/>
                    <a:gd name="T25" fmla="*/ 8 h 25"/>
                    <a:gd name="T26" fmla="*/ 7 w 14"/>
                    <a:gd name="T27" fmla="*/ 2 h 25"/>
                    <a:gd name="T28" fmla="*/ 11 w 14"/>
                    <a:gd name="T29" fmla="*/ 1 h 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4"/>
                    <a:gd name="T46" fmla="*/ 0 h 25"/>
                    <a:gd name="T47" fmla="*/ 14 w 14"/>
                    <a:gd name="T48" fmla="*/ 25 h 2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4" h="25">
                      <a:moveTo>
                        <a:pt x="10" y="1"/>
                      </a:moveTo>
                      <a:cubicBezTo>
                        <a:pt x="12" y="8"/>
                        <a:pt x="13" y="15"/>
                        <a:pt x="14" y="22"/>
                      </a:cubicBezTo>
                      <a:cubicBezTo>
                        <a:pt x="14" y="23"/>
                        <a:pt x="12" y="25"/>
                        <a:pt x="11" y="25"/>
                      </a:cubicBezTo>
                      <a:cubicBezTo>
                        <a:pt x="9" y="25"/>
                        <a:pt x="8" y="23"/>
                        <a:pt x="8" y="22"/>
                      </a:cubicBezTo>
                      <a:cubicBezTo>
                        <a:pt x="8" y="20"/>
                        <a:pt x="10" y="18"/>
                        <a:pt x="9" y="15"/>
                      </a:cubicBezTo>
                      <a:cubicBezTo>
                        <a:pt x="9" y="15"/>
                        <a:pt x="8" y="14"/>
                        <a:pt x="7" y="15"/>
                      </a:cubicBezTo>
                      <a:cubicBezTo>
                        <a:pt x="6" y="16"/>
                        <a:pt x="6" y="17"/>
                        <a:pt x="6" y="19"/>
                      </a:cubicBezTo>
                      <a:cubicBezTo>
                        <a:pt x="6" y="20"/>
                        <a:pt x="7" y="22"/>
                        <a:pt x="6" y="21"/>
                      </a:cubicBezTo>
                      <a:cubicBezTo>
                        <a:pt x="4" y="20"/>
                        <a:pt x="3" y="18"/>
                        <a:pt x="3" y="16"/>
                      </a:cubicBezTo>
                      <a:cubicBezTo>
                        <a:pt x="2" y="15"/>
                        <a:pt x="0" y="12"/>
                        <a:pt x="1" y="10"/>
                      </a:cubicBezTo>
                      <a:cubicBezTo>
                        <a:pt x="1" y="9"/>
                        <a:pt x="4" y="11"/>
                        <a:pt x="5" y="11"/>
                      </a:cubicBezTo>
                      <a:cubicBezTo>
                        <a:pt x="5" y="12"/>
                        <a:pt x="6" y="13"/>
                        <a:pt x="6" y="13"/>
                      </a:cubicBezTo>
                      <a:cubicBezTo>
                        <a:pt x="7" y="11"/>
                        <a:pt x="7" y="9"/>
                        <a:pt x="7" y="7"/>
                      </a:cubicBezTo>
                      <a:cubicBezTo>
                        <a:pt x="7" y="6"/>
                        <a:pt x="5" y="4"/>
                        <a:pt x="6" y="2"/>
                      </a:cubicBezTo>
                      <a:cubicBezTo>
                        <a:pt x="6" y="1"/>
                        <a:pt x="9" y="0"/>
                        <a:pt x="1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6" name="Freeform 3499"/>
                <p:cNvSpPr>
                  <a:spLocks noChangeAspect="1"/>
                </p:cNvSpPr>
                <p:nvPr/>
              </p:nvSpPr>
              <p:spPr bwMode="auto">
                <a:xfrm>
                  <a:off x="2824163" y="5589588"/>
                  <a:ext cx="9525" cy="25400"/>
                </a:xfrm>
                <a:custGeom>
                  <a:avLst/>
                  <a:gdLst>
                    <a:gd name="T0" fmla="*/ 2 w 5"/>
                    <a:gd name="T1" fmla="*/ 1 h 13"/>
                    <a:gd name="T2" fmla="*/ 0 w 5"/>
                    <a:gd name="T3" fmla="*/ 1 h 13"/>
                    <a:gd name="T4" fmla="*/ 2 w 5"/>
                    <a:gd name="T5" fmla="*/ 7 h 13"/>
                    <a:gd name="T6" fmla="*/ 2 w 5"/>
                    <a:gd name="T7" fmla="*/ 15 h 13"/>
                    <a:gd name="T8" fmla="*/ 5 w 5"/>
                    <a:gd name="T9" fmla="*/ 14 h 13"/>
                    <a:gd name="T10" fmla="*/ 6 w 5"/>
                    <a:gd name="T11" fmla="*/ 10 h 13"/>
                    <a:gd name="T12" fmla="*/ 2 w 5"/>
                    <a:gd name="T13" fmla="*/ 1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"/>
                    <a:gd name="T22" fmla="*/ 0 h 13"/>
                    <a:gd name="T23" fmla="*/ 5 w 5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" h="13">
                      <a:moveTo>
                        <a:pt x="2" y="1"/>
                      </a:moveTo>
                      <a:cubicBezTo>
                        <a:pt x="2" y="0"/>
                        <a:pt x="0" y="0"/>
                        <a:pt x="0" y="1"/>
                      </a:cubicBezTo>
                      <a:cubicBezTo>
                        <a:pt x="0" y="3"/>
                        <a:pt x="2" y="4"/>
                        <a:pt x="2" y="6"/>
                      </a:cubicBezTo>
                      <a:cubicBezTo>
                        <a:pt x="2" y="8"/>
                        <a:pt x="1" y="10"/>
                        <a:pt x="2" y="12"/>
                      </a:cubicBezTo>
                      <a:cubicBezTo>
                        <a:pt x="2" y="13"/>
                        <a:pt x="3" y="12"/>
                        <a:pt x="4" y="11"/>
                      </a:cubicBezTo>
                      <a:cubicBezTo>
                        <a:pt x="4" y="10"/>
                        <a:pt x="5" y="9"/>
                        <a:pt x="5" y="8"/>
                      </a:cubicBezTo>
                      <a:cubicBezTo>
                        <a:pt x="4" y="5"/>
                        <a:pt x="4" y="3"/>
                        <a:pt x="2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7" name="Freeform 3500"/>
                <p:cNvSpPr>
                  <a:spLocks noChangeAspect="1"/>
                </p:cNvSpPr>
                <p:nvPr/>
              </p:nvSpPr>
              <p:spPr bwMode="auto">
                <a:xfrm>
                  <a:off x="2836863" y="5597525"/>
                  <a:ext cx="9525" cy="11113"/>
                </a:xfrm>
                <a:custGeom>
                  <a:avLst/>
                  <a:gdLst>
                    <a:gd name="T0" fmla="*/ 0 w 5"/>
                    <a:gd name="T1" fmla="*/ 4 h 6"/>
                    <a:gd name="T2" fmla="*/ 5 w 5"/>
                    <a:gd name="T3" fmla="*/ 7 h 6"/>
                    <a:gd name="T4" fmla="*/ 5 w 5"/>
                    <a:gd name="T5" fmla="*/ 4 h 6"/>
                    <a:gd name="T6" fmla="*/ 4 w 5"/>
                    <a:gd name="T7" fmla="*/ 0 h 6"/>
                    <a:gd name="T8" fmla="*/ 0 w 5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6"/>
                    <a:gd name="T17" fmla="*/ 5 w 5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6">
                      <a:moveTo>
                        <a:pt x="0" y="3"/>
                      </a:moveTo>
                      <a:cubicBezTo>
                        <a:pt x="1" y="4"/>
                        <a:pt x="3" y="6"/>
                        <a:pt x="4" y="6"/>
                      </a:cubicBezTo>
                      <a:cubicBezTo>
                        <a:pt x="5" y="6"/>
                        <a:pt x="4" y="4"/>
                        <a:pt x="4" y="3"/>
                      </a:cubicBezTo>
                      <a:cubicBezTo>
                        <a:pt x="4" y="2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8" name="Freeform 3501"/>
                <p:cNvSpPr>
                  <a:spLocks noChangeAspect="1"/>
                </p:cNvSpPr>
                <p:nvPr/>
              </p:nvSpPr>
              <p:spPr bwMode="auto">
                <a:xfrm>
                  <a:off x="2825750" y="5394325"/>
                  <a:ext cx="23813" cy="53975"/>
                </a:xfrm>
                <a:custGeom>
                  <a:avLst/>
                  <a:gdLst>
                    <a:gd name="T0" fmla="*/ 6 w 12"/>
                    <a:gd name="T1" fmla="*/ 1 h 28"/>
                    <a:gd name="T2" fmla="*/ 3 w 12"/>
                    <a:gd name="T3" fmla="*/ 10 h 28"/>
                    <a:gd name="T4" fmla="*/ 5 w 12"/>
                    <a:gd name="T5" fmla="*/ 22 h 28"/>
                    <a:gd name="T6" fmla="*/ 1 w 12"/>
                    <a:gd name="T7" fmla="*/ 32 h 28"/>
                    <a:gd name="T8" fmla="*/ 11 w 12"/>
                    <a:gd name="T9" fmla="*/ 33 h 28"/>
                    <a:gd name="T10" fmla="*/ 13 w 12"/>
                    <a:gd name="T11" fmla="*/ 26 h 28"/>
                    <a:gd name="T12" fmla="*/ 11 w 12"/>
                    <a:gd name="T13" fmla="*/ 21 h 28"/>
                    <a:gd name="T14" fmla="*/ 14 w 12"/>
                    <a:gd name="T15" fmla="*/ 19 h 28"/>
                    <a:gd name="T16" fmla="*/ 10 w 12"/>
                    <a:gd name="T17" fmla="*/ 15 h 28"/>
                    <a:gd name="T18" fmla="*/ 13 w 12"/>
                    <a:gd name="T19" fmla="*/ 12 h 28"/>
                    <a:gd name="T20" fmla="*/ 15 w 12"/>
                    <a:gd name="T21" fmla="*/ 10 h 28"/>
                    <a:gd name="T22" fmla="*/ 11 w 12"/>
                    <a:gd name="T23" fmla="*/ 2 h 28"/>
                    <a:gd name="T24" fmla="*/ 6 w 12"/>
                    <a:gd name="T25" fmla="*/ 1 h 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"/>
                    <a:gd name="T40" fmla="*/ 0 h 28"/>
                    <a:gd name="T41" fmla="*/ 12 w 12"/>
                    <a:gd name="T42" fmla="*/ 28 h 2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" h="28">
                      <a:moveTo>
                        <a:pt x="5" y="1"/>
                      </a:moveTo>
                      <a:cubicBezTo>
                        <a:pt x="3" y="3"/>
                        <a:pt x="3" y="6"/>
                        <a:pt x="2" y="8"/>
                      </a:cubicBezTo>
                      <a:cubicBezTo>
                        <a:pt x="2" y="11"/>
                        <a:pt x="4" y="14"/>
                        <a:pt x="4" y="18"/>
                      </a:cubicBezTo>
                      <a:cubicBezTo>
                        <a:pt x="4" y="21"/>
                        <a:pt x="0" y="23"/>
                        <a:pt x="1" y="26"/>
                      </a:cubicBezTo>
                      <a:cubicBezTo>
                        <a:pt x="2" y="28"/>
                        <a:pt x="6" y="28"/>
                        <a:pt x="9" y="27"/>
                      </a:cubicBezTo>
                      <a:cubicBezTo>
                        <a:pt x="10" y="26"/>
                        <a:pt x="10" y="23"/>
                        <a:pt x="10" y="21"/>
                      </a:cubicBezTo>
                      <a:cubicBezTo>
                        <a:pt x="11" y="20"/>
                        <a:pt x="9" y="18"/>
                        <a:pt x="9" y="17"/>
                      </a:cubicBezTo>
                      <a:cubicBezTo>
                        <a:pt x="10" y="16"/>
                        <a:pt x="11" y="16"/>
                        <a:pt x="11" y="16"/>
                      </a:cubicBezTo>
                      <a:cubicBezTo>
                        <a:pt x="11" y="14"/>
                        <a:pt x="9" y="14"/>
                        <a:pt x="8" y="12"/>
                      </a:cubicBezTo>
                      <a:cubicBezTo>
                        <a:pt x="8" y="11"/>
                        <a:pt x="9" y="10"/>
                        <a:pt x="10" y="10"/>
                      </a:cubicBezTo>
                      <a:cubicBezTo>
                        <a:pt x="10" y="9"/>
                        <a:pt x="12" y="9"/>
                        <a:pt x="12" y="8"/>
                      </a:cubicBezTo>
                      <a:cubicBezTo>
                        <a:pt x="12" y="6"/>
                        <a:pt x="11" y="4"/>
                        <a:pt x="9" y="2"/>
                      </a:cubicBezTo>
                      <a:cubicBezTo>
                        <a:pt x="8" y="1"/>
                        <a:pt x="6" y="0"/>
                        <a:pt x="5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69" name="Freeform 3502"/>
                <p:cNvSpPr>
                  <a:spLocks noChangeAspect="1"/>
                </p:cNvSpPr>
                <p:nvPr/>
              </p:nvSpPr>
              <p:spPr bwMode="auto">
                <a:xfrm>
                  <a:off x="2860675" y="5478463"/>
                  <a:ext cx="12700" cy="15875"/>
                </a:xfrm>
                <a:custGeom>
                  <a:avLst/>
                  <a:gdLst>
                    <a:gd name="T0" fmla="*/ 2 w 7"/>
                    <a:gd name="T1" fmla="*/ 9 h 8"/>
                    <a:gd name="T2" fmla="*/ 6 w 7"/>
                    <a:gd name="T3" fmla="*/ 6 h 8"/>
                    <a:gd name="T4" fmla="*/ 7 w 7"/>
                    <a:gd name="T5" fmla="*/ 1 h 8"/>
                    <a:gd name="T6" fmla="*/ 2 w 7"/>
                    <a:gd name="T7" fmla="*/ 0 h 8"/>
                    <a:gd name="T8" fmla="*/ 0 w 7"/>
                    <a:gd name="T9" fmla="*/ 4 h 8"/>
                    <a:gd name="T10" fmla="*/ 1 w 7"/>
                    <a:gd name="T11" fmla="*/ 7 h 8"/>
                    <a:gd name="T12" fmla="*/ 2 w 7"/>
                    <a:gd name="T13" fmla="*/ 9 h 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8"/>
                    <a:gd name="T23" fmla="*/ 7 w 7"/>
                    <a:gd name="T24" fmla="*/ 8 h 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8">
                      <a:moveTo>
                        <a:pt x="2" y="7"/>
                      </a:moveTo>
                      <a:cubicBezTo>
                        <a:pt x="4" y="7"/>
                        <a:pt x="5" y="6"/>
                        <a:pt x="5" y="5"/>
                      </a:cubicBezTo>
                      <a:cubicBezTo>
                        <a:pt x="6" y="4"/>
                        <a:pt x="7" y="2"/>
                        <a:pt x="6" y="1"/>
                      </a:cubicBezTo>
                      <a:cubicBezTo>
                        <a:pt x="5" y="0"/>
                        <a:pt x="4" y="0"/>
                        <a:pt x="2" y="0"/>
                      </a:cubicBezTo>
                      <a:cubicBezTo>
                        <a:pt x="1" y="0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1" y="7"/>
                        <a:pt x="2" y="8"/>
                        <a:pt x="2" y="7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0" name="Freeform 3503"/>
                <p:cNvSpPr>
                  <a:spLocks noChangeAspect="1"/>
                </p:cNvSpPr>
                <p:nvPr/>
              </p:nvSpPr>
              <p:spPr bwMode="auto">
                <a:xfrm>
                  <a:off x="2859088" y="5505450"/>
                  <a:ext cx="9525" cy="9525"/>
                </a:xfrm>
                <a:custGeom>
                  <a:avLst/>
                  <a:gdLst>
                    <a:gd name="T0" fmla="*/ 0 w 5"/>
                    <a:gd name="T1" fmla="*/ 1 h 5"/>
                    <a:gd name="T2" fmla="*/ 1 w 5"/>
                    <a:gd name="T3" fmla="*/ 5 h 5"/>
                    <a:gd name="T4" fmla="*/ 5 w 5"/>
                    <a:gd name="T5" fmla="*/ 4 h 5"/>
                    <a:gd name="T6" fmla="*/ 2 w 5"/>
                    <a:gd name="T7" fmla="*/ 1 h 5"/>
                    <a:gd name="T8" fmla="*/ 0 w 5"/>
                    <a:gd name="T9" fmla="*/ 1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5"/>
                    <a:gd name="T17" fmla="*/ 5 w 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5">
                      <a:moveTo>
                        <a:pt x="0" y="1"/>
                      </a:moveTo>
                      <a:cubicBezTo>
                        <a:pt x="0" y="2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ubicBezTo>
                        <a:pt x="5" y="2"/>
                        <a:pt x="3" y="1"/>
                        <a:pt x="2" y="1"/>
                      </a:cubicBezTo>
                      <a:cubicBezTo>
                        <a:pt x="2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1" name="Freeform 3504"/>
                <p:cNvSpPr>
                  <a:spLocks noChangeAspect="1"/>
                </p:cNvSpPr>
                <p:nvPr/>
              </p:nvSpPr>
              <p:spPr bwMode="auto">
                <a:xfrm>
                  <a:off x="2835275" y="5480050"/>
                  <a:ext cx="11113" cy="9525"/>
                </a:xfrm>
                <a:custGeom>
                  <a:avLst/>
                  <a:gdLst>
                    <a:gd name="T0" fmla="*/ 1 w 6"/>
                    <a:gd name="T1" fmla="*/ 1 h 5"/>
                    <a:gd name="T2" fmla="*/ 6 w 6"/>
                    <a:gd name="T3" fmla="*/ 2 h 5"/>
                    <a:gd name="T4" fmla="*/ 1 w 6"/>
                    <a:gd name="T5" fmla="*/ 5 h 5"/>
                    <a:gd name="T6" fmla="*/ 1 w 6"/>
                    <a:gd name="T7" fmla="*/ 1 h 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"/>
                    <a:gd name="T14" fmla="*/ 6 w 6"/>
                    <a:gd name="T15" fmla="*/ 5 h 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">
                      <a:moveTo>
                        <a:pt x="1" y="1"/>
                      </a:moveTo>
                      <a:cubicBezTo>
                        <a:pt x="2" y="0"/>
                        <a:pt x="5" y="1"/>
                        <a:pt x="5" y="2"/>
                      </a:cubicBezTo>
                      <a:cubicBezTo>
                        <a:pt x="6" y="4"/>
                        <a:pt x="3" y="5"/>
                        <a:pt x="1" y="4"/>
                      </a:cubicBezTo>
                      <a:cubicBezTo>
                        <a:pt x="0" y="4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2" name="Freeform 3646"/>
                <p:cNvSpPr>
                  <a:spLocks noChangeAspect="1"/>
                </p:cNvSpPr>
                <p:nvPr/>
              </p:nvSpPr>
              <p:spPr bwMode="auto">
                <a:xfrm>
                  <a:off x="3168650" y="5705475"/>
                  <a:ext cx="38100" cy="30163"/>
                </a:xfrm>
                <a:custGeom>
                  <a:avLst/>
                  <a:gdLst>
                    <a:gd name="T0" fmla="*/ 7 w 20"/>
                    <a:gd name="T1" fmla="*/ 18 h 16"/>
                    <a:gd name="T2" fmla="*/ 23 w 20"/>
                    <a:gd name="T3" fmla="*/ 2 h 16"/>
                    <a:gd name="T4" fmla="*/ 20 w 20"/>
                    <a:gd name="T5" fmla="*/ 0 h 16"/>
                    <a:gd name="T6" fmla="*/ 13 w 20"/>
                    <a:gd name="T7" fmla="*/ 2 h 16"/>
                    <a:gd name="T8" fmla="*/ 7 w 20"/>
                    <a:gd name="T9" fmla="*/ 1 h 16"/>
                    <a:gd name="T10" fmla="*/ 7 w 20"/>
                    <a:gd name="T11" fmla="*/ 4 h 16"/>
                    <a:gd name="T12" fmla="*/ 5 w 20"/>
                    <a:gd name="T13" fmla="*/ 6 h 16"/>
                    <a:gd name="T14" fmla="*/ 11 w 20"/>
                    <a:gd name="T15" fmla="*/ 7 h 16"/>
                    <a:gd name="T16" fmla="*/ 6 w 20"/>
                    <a:gd name="T17" fmla="*/ 12 h 16"/>
                    <a:gd name="T18" fmla="*/ 0 w 20"/>
                    <a:gd name="T19" fmla="*/ 15 h 16"/>
                    <a:gd name="T20" fmla="*/ 7 w 20"/>
                    <a:gd name="T21" fmla="*/ 18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0"/>
                    <a:gd name="T34" fmla="*/ 0 h 16"/>
                    <a:gd name="T35" fmla="*/ 20 w 20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0" h="16">
                      <a:moveTo>
                        <a:pt x="6" y="15"/>
                      </a:moveTo>
                      <a:cubicBezTo>
                        <a:pt x="11" y="12"/>
                        <a:pt x="15" y="7"/>
                        <a:pt x="19" y="2"/>
                      </a:cubicBezTo>
                      <a:cubicBezTo>
                        <a:pt x="20" y="1"/>
                        <a:pt x="18" y="0"/>
                        <a:pt x="17" y="0"/>
                      </a:cubicBezTo>
                      <a:cubicBezTo>
                        <a:pt x="15" y="0"/>
                        <a:pt x="13" y="2"/>
                        <a:pt x="11" y="2"/>
                      </a:cubicBezTo>
                      <a:cubicBezTo>
                        <a:pt x="9" y="2"/>
                        <a:pt x="8" y="1"/>
                        <a:pt x="6" y="1"/>
                      </a:cubicBezTo>
                      <a:cubicBezTo>
                        <a:pt x="6" y="1"/>
                        <a:pt x="7" y="3"/>
                        <a:pt x="6" y="3"/>
                      </a:cubicBezTo>
                      <a:cubicBezTo>
                        <a:pt x="6" y="4"/>
                        <a:pt x="4" y="4"/>
                        <a:pt x="4" y="5"/>
                      </a:cubicBezTo>
                      <a:cubicBezTo>
                        <a:pt x="6" y="6"/>
                        <a:pt x="9" y="4"/>
                        <a:pt x="9" y="6"/>
                      </a:cubicBezTo>
                      <a:cubicBezTo>
                        <a:pt x="10" y="8"/>
                        <a:pt x="6" y="9"/>
                        <a:pt x="5" y="10"/>
                      </a:cubicBezTo>
                      <a:cubicBezTo>
                        <a:pt x="3" y="11"/>
                        <a:pt x="0" y="11"/>
                        <a:pt x="0" y="13"/>
                      </a:cubicBezTo>
                      <a:cubicBezTo>
                        <a:pt x="1" y="15"/>
                        <a:pt x="4" y="16"/>
                        <a:pt x="6" y="1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3" name="Freeform 3647"/>
                <p:cNvSpPr>
                  <a:spLocks noChangeAspect="1"/>
                </p:cNvSpPr>
                <p:nvPr/>
              </p:nvSpPr>
              <p:spPr bwMode="auto">
                <a:xfrm>
                  <a:off x="3198813" y="5705475"/>
                  <a:ext cx="44450" cy="33338"/>
                </a:xfrm>
                <a:custGeom>
                  <a:avLst/>
                  <a:gdLst>
                    <a:gd name="T0" fmla="*/ 1 w 23"/>
                    <a:gd name="T1" fmla="*/ 11 h 17"/>
                    <a:gd name="T2" fmla="*/ 22 w 23"/>
                    <a:gd name="T3" fmla="*/ 1 h 17"/>
                    <a:gd name="T4" fmla="*/ 28 w 23"/>
                    <a:gd name="T5" fmla="*/ 5 h 17"/>
                    <a:gd name="T6" fmla="*/ 23 w 23"/>
                    <a:gd name="T7" fmla="*/ 9 h 17"/>
                    <a:gd name="T8" fmla="*/ 18 w 23"/>
                    <a:gd name="T9" fmla="*/ 10 h 17"/>
                    <a:gd name="T10" fmla="*/ 12 w 23"/>
                    <a:gd name="T11" fmla="*/ 14 h 17"/>
                    <a:gd name="T12" fmla="*/ 7 w 23"/>
                    <a:gd name="T13" fmla="*/ 15 h 17"/>
                    <a:gd name="T14" fmla="*/ 7 w 23"/>
                    <a:gd name="T15" fmla="*/ 19 h 17"/>
                    <a:gd name="T16" fmla="*/ 1 w 23"/>
                    <a:gd name="T17" fmla="*/ 20 h 17"/>
                    <a:gd name="T18" fmla="*/ 1 w 23"/>
                    <a:gd name="T19" fmla="*/ 11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"/>
                    <a:gd name="T31" fmla="*/ 0 h 17"/>
                    <a:gd name="T32" fmla="*/ 23 w 23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" h="17">
                      <a:moveTo>
                        <a:pt x="1" y="9"/>
                      </a:moveTo>
                      <a:cubicBezTo>
                        <a:pt x="6" y="5"/>
                        <a:pt x="12" y="2"/>
                        <a:pt x="18" y="1"/>
                      </a:cubicBezTo>
                      <a:cubicBezTo>
                        <a:pt x="20" y="0"/>
                        <a:pt x="22" y="2"/>
                        <a:pt x="23" y="4"/>
                      </a:cubicBezTo>
                      <a:cubicBezTo>
                        <a:pt x="23" y="6"/>
                        <a:pt x="21" y="6"/>
                        <a:pt x="19" y="7"/>
                      </a:cubicBezTo>
                      <a:cubicBezTo>
                        <a:pt x="18" y="7"/>
                        <a:pt x="16" y="7"/>
                        <a:pt x="15" y="8"/>
                      </a:cubicBezTo>
                      <a:cubicBezTo>
                        <a:pt x="13" y="9"/>
                        <a:pt x="12" y="10"/>
                        <a:pt x="10" y="11"/>
                      </a:cubicBezTo>
                      <a:cubicBezTo>
                        <a:pt x="9" y="12"/>
                        <a:pt x="7" y="11"/>
                        <a:pt x="6" y="12"/>
                      </a:cubicBezTo>
                      <a:cubicBezTo>
                        <a:pt x="5" y="12"/>
                        <a:pt x="6" y="14"/>
                        <a:pt x="6" y="15"/>
                      </a:cubicBezTo>
                      <a:cubicBezTo>
                        <a:pt x="4" y="15"/>
                        <a:pt x="2" y="17"/>
                        <a:pt x="1" y="16"/>
                      </a:cubicBezTo>
                      <a:cubicBezTo>
                        <a:pt x="0" y="14"/>
                        <a:pt x="0" y="10"/>
                        <a:pt x="1" y="9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4" name="Freeform 3648"/>
                <p:cNvSpPr>
                  <a:spLocks noChangeAspect="1"/>
                </p:cNvSpPr>
                <p:nvPr/>
              </p:nvSpPr>
              <p:spPr bwMode="auto">
                <a:xfrm>
                  <a:off x="3692525" y="5795963"/>
                  <a:ext cx="50800" cy="33338"/>
                </a:xfrm>
                <a:custGeom>
                  <a:avLst/>
                  <a:gdLst>
                    <a:gd name="T0" fmla="*/ 32 w 26"/>
                    <a:gd name="T1" fmla="*/ 19 h 18"/>
                    <a:gd name="T2" fmla="*/ 27 w 26"/>
                    <a:gd name="T3" fmla="*/ 11 h 18"/>
                    <a:gd name="T4" fmla="*/ 18 w 26"/>
                    <a:gd name="T5" fmla="*/ 2 h 18"/>
                    <a:gd name="T6" fmla="*/ 7 w 26"/>
                    <a:gd name="T7" fmla="*/ 0 h 18"/>
                    <a:gd name="T8" fmla="*/ 0 w 26"/>
                    <a:gd name="T9" fmla="*/ 0 h 18"/>
                    <a:gd name="T10" fmla="*/ 10 w 26"/>
                    <a:gd name="T11" fmla="*/ 5 h 18"/>
                    <a:gd name="T12" fmla="*/ 23 w 26"/>
                    <a:gd name="T13" fmla="*/ 15 h 18"/>
                    <a:gd name="T14" fmla="*/ 30 w 26"/>
                    <a:gd name="T15" fmla="*/ 21 h 18"/>
                    <a:gd name="T16" fmla="*/ 32 w 26"/>
                    <a:gd name="T17" fmla="*/ 19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6"/>
                    <a:gd name="T28" fmla="*/ 0 h 18"/>
                    <a:gd name="T29" fmla="*/ 26 w 2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6" h="18">
                      <a:moveTo>
                        <a:pt x="26" y="16"/>
                      </a:moveTo>
                      <a:cubicBezTo>
                        <a:pt x="25" y="13"/>
                        <a:pt x="24" y="11"/>
                        <a:pt x="22" y="9"/>
                      </a:cubicBezTo>
                      <a:cubicBezTo>
                        <a:pt x="20" y="6"/>
                        <a:pt x="18" y="4"/>
                        <a:pt x="15" y="2"/>
                      </a:cubicBezTo>
                      <a:cubicBezTo>
                        <a:pt x="12" y="1"/>
                        <a:pt x="9" y="1"/>
                        <a:pt x="6" y="0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3" y="2"/>
                        <a:pt x="5" y="2"/>
                        <a:pt x="8" y="4"/>
                      </a:cubicBezTo>
                      <a:cubicBezTo>
                        <a:pt x="12" y="7"/>
                        <a:pt x="16" y="10"/>
                        <a:pt x="19" y="13"/>
                      </a:cubicBezTo>
                      <a:cubicBezTo>
                        <a:pt x="21" y="14"/>
                        <a:pt x="23" y="16"/>
                        <a:pt x="24" y="18"/>
                      </a:cubicBezTo>
                      <a:cubicBezTo>
                        <a:pt x="25" y="17"/>
                        <a:pt x="26" y="17"/>
                        <a:pt x="26" y="16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5" name="Freeform 3652"/>
                <p:cNvSpPr>
                  <a:spLocks noChangeAspect="1"/>
                </p:cNvSpPr>
                <p:nvPr/>
              </p:nvSpPr>
              <p:spPr bwMode="auto">
                <a:xfrm>
                  <a:off x="3098800" y="5819775"/>
                  <a:ext cx="23813" cy="9525"/>
                </a:xfrm>
                <a:custGeom>
                  <a:avLst/>
                  <a:gdLst>
                    <a:gd name="T0" fmla="*/ 1 w 13"/>
                    <a:gd name="T1" fmla="*/ 4 h 5"/>
                    <a:gd name="T2" fmla="*/ 5 w 13"/>
                    <a:gd name="T3" fmla="*/ 1 h 5"/>
                    <a:gd name="T4" fmla="*/ 14 w 13"/>
                    <a:gd name="T5" fmla="*/ 1 h 5"/>
                    <a:gd name="T6" fmla="*/ 12 w 13"/>
                    <a:gd name="T7" fmla="*/ 4 h 5"/>
                    <a:gd name="T8" fmla="*/ 6 w 13"/>
                    <a:gd name="T9" fmla="*/ 4 h 5"/>
                    <a:gd name="T10" fmla="*/ 3 w 13"/>
                    <a:gd name="T11" fmla="*/ 6 h 5"/>
                    <a:gd name="T12" fmla="*/ 1 w 13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5"/>
                    <a:gd name="T23" fmla="*/ 13 w 13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5">
                      <a:moveTo>
                        <a:pt x="1" y="3"/>
                      </a:move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7" y="1"/>
                        <a:pt x="10" y="0"/>
                        <a:pt x="12" y="1"/>
                      </a:cubicBezTo>
                      <a:cubicBezTo>
                        <a:pt x="13" y="2"/>
                        <a:pt x="11" y="3"/>
                        <a:pt x="10" y="3"/>
                      </a:cubicBezTo>
                      <a:cubicBezTo>
                        <a:pt x="8" y="4"/>
                        <a:pt x="7" y="3"/>
                        <a:pt x="5" y="3"/>
                      </a:cubicBezTo>
                      <a:cubicBezTo>
                        <a:pt x="4" y="3"/>
                        <a:pt x="4" y="5"/>
                        <a:pt x="3" y="5"/>
                      </a:cubicBezTo>
                      <a:cubicBezTo>
                        <a:pt x="2" y="4"/>
                        <a:pt x="0" y="4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76" name="Freeform 2526"/>
                <p:cNvSpPr>
                  <a:spLocks noChangeAspect="1"/>
                </p:cNvSpPr>
                <p:nvPr/>
              </p:nvSpPr>
              <p:spPr bwMode="auto">
                <a:xfrm>
                  <a:off x="2759075" y="4048920"/>
                  <a:ext cx="942975" cy="1101725"/>
                </a:xfrm>
                <a:custGeom>
                  <a:avLst/>
                  <a:gdLst>
                    <a:gd name="T0" fmla="*/ 344 w 495"/>
                    <a:gd name="T1" fmla="*/ 671 h 578"/>
                    <a:gd name="T2" fmla="*/ 317 w 495"/>
                    <a:gd name="T3" fmla="*/ 652 h 578"/>
                    <a:gd name="T4" fmla="*/ 269 w 495"/>
                    <a:gd name="T5" fmla="*/ 628 h 578"/>
                    <a:gd name="T6" fmla="*/ 320 w 495"/>
                    <a:gd name="T7" fmla="*/ 561 h 578"/>
                    <a:gd name="T8" fmla="*/ 311 w 495"/>
                    <a:gd name="T9" fmla="*/ 525 h 578"/>
                    <a:gd name="T10" fmla="*/ 280 w 495"/>
                    <a:gd name="T11" fmla="*/ 479 h 578"/>
                    <a:gd name="T12" fmla="*/ 248 w 495"/>
                    <a:gd name="T13" fmla="*/ 439 h 578"/>
                    <a:gd name="T14" fmla="*/ 244 w 495"/>
                    <a:gd name="T15" fmla="*/ 377 h 578"/>
                    <a:gd name="T16" fmla="*/ 212 w 495"/>
                    <a:gd name="T17" fmla="*/ 348 h 578"/>
                    <a:gd name="T18" fmla="*/ 175 w 495"/>
                    <a:gd name="T19" fmla="*/ 319 h 578"/>
                    <a:gd name="T20" fmla="*/ 130 w 495"/>
                    <a:gd name="T21" fmla="*/ 275 h 578"/>
                    <a:gd name="T22" fmla="*/ 82 w 495"/>
                    <a:gd name="T23" fmla="*/ 282 h 578"/>
                    <a:gd name="T24" fmla="*/ 50 w 495"/>
                    <a:gd name="T25" fmla="*/ 257 h 578"/>
                    <a:gd name="T26" fmla="*/ 4 w 495"/>
                    <a:gd name="T27" fmla="*/ 239 h 578"/>
                    <a:gd name="T28" fmla="*/ 18 w 495"/>
                    <a:gd name="T29" fmla="*/ 189 h 578"/>
                    <a:gd name="T30" fmla="*/ 61 w 495"/>
                    <a:gd name="T31" fmla="*/ 166 h 578"/>
                    <a:gd name="T32" fmla="*/ 62 w 495"/>
                    <a:gd name="T33" fmla="*/ 78 h 578"/>
                    <a:gd name="T34" fmla="*/ 85 w 495"/>
                    <a:gd name="T35" fmla="*/ 60 h 578"/>
                    <a:gd name="T36" fmla="*/ 106 w 495"/>
                    <a:gd name="T37" fmla="*/ 68 h 578"/>
                    <a:gd name="T38" fmla="*/ 145 w 495"/>
                    <a:gd name="T39" fmla="*/ 67 h 578"/>
                    <a:gd name="T40" fmla="*/ 160 w 495"/>
                    <a:gd name="T41" fmla="*/ 48 h 578"/>
                    <a:gd name="T42" fmla="*/ 148 w 495"/>
                    <a:gd name="T43" fmla="*/ 25 h 578"/>
                    <a:gd name="T44" fmla="*/ 172 w 495"/>
                    <a:gd name="T45" fmla="*/ 22 h 578"/>
                    <a:gd name="T46" fmla="*/ 209 w 495"/>
                    <a:gd name="T47" fmla="*/ 1 h 578"/>
                    <a:gd name="T48" fmla="*/ 221 w 495"/>
                    <a:gd name="T49" fmla="*/ 23 h 578"/>
                    <a:gd name="T50" fmla="*/ 224 w 495"/>
                    <a:gd name="T51" fmla="*/ 62 h 578"/>
                    <a:gd name="T52" fmla="*/ 242 w 495"/>
                    <a:gd name="T53" fmla="*/ 65 h 578"/>
                    <a:gd name="T54" fmla="*/ 270 w 495"/>
                    <a:gd name="T55" fmla="*/ 58 h 578"/>
                    <a:gd name="T56" fmla="*/ 288 w 495"/>
                    <a:gd name="T57" fmla="*/ 46 h 578"/>
                    <a:gd name="T58" fmla="*/ 313 w 495"/>
                    <a:gd name="T59" fmla="*/ 54 h 578"/>
                    <a:gd name="T60" fmla="*/ 342 w 495"/>
                    <a:gd name="T61" fmla="*/ 18 h 578"/>
                    <a:gd name="T62" fmla="*/ 361 w 495"/>
                    <a:gd name="T63" fmla="*/ 61 h 578"/>
                    <a:gd name="T64" fmla="*/ 353 w 495"/>
                    <a:gd name="T65" fmla="*/ 84 h 578"/>
                    <a:gd name="T66" fmla="*/ 310 w 495"/>
                    <a:gd name="T67" fmla="*/ 121 h 578"/>
                    <a:gd name="T68" fmla="*/ 332 w 495"/>
                    <a:gd name="T69" fmla="*/ 131 h 578"/>
                    <a:gd name="T70" fmla="*/ 354 w 495"/>
                    <a:gd name="T71" fmla="*/ 98 h 578"/>
                    <a:gd name="T72" fmla="*/ 383 w 495"/>
                    <a:gd name="T73" fmla="*/ 108 h 578"/>
                    <a:gd name="T74" fmla="*/ 372 w 495"/>
                    <a:gd name="T75" fmla="*/ 122 h 578"/>
                    <a:gd name="T76" fmla="*/ 377 w 495"/>
                    <a:gd name="T77" fmla="*/ 122 h 578"/>
                    <a:gd name="T78" fmla="*/ 416 w 495"/>
                    <a:gd name="T79" fmla="*/ 108 h 578"/>
                    <a:gd name="T80" fmla="*/ 448 w 495"/>
                    <a:gd name="T81" fmla="*/ 128 h 578"/>
                    <a:gd name="T82" fmla="*/ 492 w 495"/>
                    <a:gd name="T83" fmla="*/ 137 h 578"/>
                    <a:gd name="T84" fmla="*/ 554 w 495"/>
                    <a:gd name="T85" fmla="*/ 172 h 578"/>
                    <a:gd name="T86" fmla="*/ 593 w 495"/>
                    <a:gd name="T87" fmla="*/ 213 h 578"/>
                    <a:gd name="T88" fmla="*/ 553 w 495"/>
                    <a:gd name="T89" fmla="*/ 297 h 578"/>
                    <a:gd name="T90" fmla="*/ 534 w 495"/>
                    <a:gd name="T91" fmla="*/ 349 h 578"/>
                    <a:gd name="T92" fmla="*/ 522 w 495"/>
                    <a:gd name="T93" fmla="*/ 438 h 578"/>
                    <a:gd name="T94" fmla="*/ 491 w 495"/>
                    <a:gd name="T95" fmla="*/ 495 h 578"/>
                    <a:gd name="T96" fmla="*/ 454 w 495"/>
                    <a:gd name="T97" fmla="*/ 497 h 578"/>
                    <a:gd name="T98" fmla="*/ 397 w 495"/>
                    <a:gd name="T99" fmla="*/ 546 h 578"/>
                    <a:gd name="T100" fmla="*/ 397 w 495"/>
                    <a:gd name="T101" fmla="*/ 599 h 578"/>
                    <a:gd name="T102" fmla="*/ 358 w 495"/>
                    <a:gd name="T103" fmla="*/ 657 h 578"/>
                    <a:gd name="T104" fmla="*/ 361 w 495"/>
                    <a:gd name="T105" fmla="*/ 624 h 578"/>
                    <a:gd name="T106" fmla="*/ 347 w 495"/>
                    <a:gd name="T107" fmla="*/ 675 h 57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95"/>
                    <a:gd name="T163" fmla="*/ 0 h 578"/>
                    <a:gd name="T164" fmla="*/ 495 w 495"/>
                    <a:gd name="T165" fmla="*/ 578 h 57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95" h="578">
                      <a:moveTo>
                        <a:pt x="281" y="578"/>
                      </a:moveTo>
                      <a:cubicBezTo>
                        <a:pt x="280" y="577"/>
                        <a:pt x="278" y="576"/>
                        <a:pt x="277" y="575"/>
                      </a:cubicBezTo>
                      <a:cubicBezTo>
                        <a:pt x="277" y="573"/>
                        <a:pt x="278" y="571"/>
                        <a:pt x="279" y="570"/>
                      </a:cubicBezTo>
                      <a:cubicBezTo>
                        <a:pt x="280" y="567"/>
                        <a:pt x="280" y="565"/>
                        <a:pt x="282" y="563"/>
                      </a:cubicBezTo>
                      <a:cubicBezTo>
                        <a:pt x="283" y="562"/>
                        <a:pt x="285" y="563"/>
                        <a:pt x="285" y="563"/>
                      </a:cubicBezTo>
                      <a:cubicBezTo>
                        <a:pt x="286" y="562"/>
                        <a:pt x="286" y="560"/>
                        <a:pt x="287" y="559"/>
                      </a:cubicBezTo>
                      <a:cubicBezTo>
                        <a:pt x="287" y="556"/>
                        <a:pt x="289" y="553"/>
                        <a:pt x="287" y="552"/>
                      </a:cubicBezTo>
                      <a:cubicBezTo>
                        <a:pt x="285" y="551"/>
                        <a:pt x="286" y="556"/>
                        <a:pt x="285" y="558"/>
                      </a:cubicBezTo>
                      <a:cubicBezTo>
                        <a:pt x="283" y="559"/>
                        <a:pt x="281" y="559"/>
                        <a:pt x="279" y="559"/>
                      </a:cubicBezTo>
                      <a:cubicBezTo>
                        <a:pt x="278" y="559"/>
                        <a:pt x="277" y="558"/>
                        <a:pt x="276" y="557"/>
                      </a:cubicBezTo>
                      <a:cubicBezTo>
                        <a:pt x="275" y="556"/>
                        <a:pt x="275" y="554"/>
                        <a:pt x="274" y="553"/>
                      </a:cubicBezTo>
                      <a:cubicBezTo>
                        <a:pt x="271" y="549"/>
                        <a:pt x="268" y="545"/>
                        <a:pt x="264" y="543"/>
                      </a:cubicBezTo>
                      <a:cubicBezTo>
                        <a:pt x="260" y="541"/>
                        <a:pt x="256" y="541"/>
                        <a:pt x="253" y="539"/>
                      </a:cubicBezTo>
                      <a:cubicBezTo>
                        <a:pt x="251" y="537"/>
                        <a:pt x="250" y="534"/>
                        <a:pt x="247" y="532"/>
                      </a:cubicBezTo>
                      <a:cubicBezTo>
                        <a:pt x="247" y="532"/>
                        <a:pt x="247" y="533"/>
                        <a:pt x="246" y="534"/>
                      </a:cubicBezTo>
                      <a:cubicBezTo>
                        <a:pt x="245" y="534"/>
                        <a:pt x="244" y="536"/>
                        <a:pt x="243" y="536"/>
                      </a:cubicBezTo>
                      <a:cubicBezTo>
                        <a:pt x="239" y="531"/>
                        <a:pt x="239" y="523"/>
                        <a:pt x="234" y="520"/>
                      </a:cubicBezTo>
                      <a:cubicBezTo>
                        <a:pt x="232" y="518"/>
                        <a:pt x="227" y="522"/>
                        <a:pt x="224" y="523"/>
                      </a:cubicBezTo>
                      <a:cubicBezTo>
                        <a:pt x="228" y="518"/>
                        <a:pt x="232" y="514"/>
                        <a:pt x="235" y="509"/>
                      </a:cubicBezTo>
                      <a:cubicBezTo>
                        <a:pt x="238" y="504"/>
                        <a:pt x="239" y="498"/>
                        <a:pt x="242" y="494"/>
                      </a:cubicBezTo>
                      <a:cubicBezTo>
                        <a:pt x="244" y="491"/>
                        <a:pt x="248" y="491"/>
                        <a:pt x="250" y="489"/>
                      </a:cubicBezTo>
                      <a:cubicBezTo>
                        <a:pt x="252" y="487"/>
                        <a:pt x="253" y="484"/>
                        <a:pt x="255" y="482"/>
                      </a:cubicBezTo>
                      <a:cubicBezTo>
                        <a:pt x="259" y="479"/>
                        <a:pt x="265" y="479"/>
                        <a:pt x="267" y="476"/>
                      </a:cubicBezTo>
                      <a:cubicBezTo>
                        <a:pt x="269" y="473"/>
                        <a:pt x="267" y="470"/>
                        <a:pt x="267" y="467"/>
                      </a:cubicBezTo>
                      <a:cubicBezTo>
                        <a:pt x="267" y="464"/>
                        <a:pt x="269" y="462"/>
                        <a:pt x="268" y="460"/>
                      </a:cubicBezTo>
                      <a:cubicBezTo>
                        <a:pt x="268" y="458"/>
                        <a:pt x="265" y="455"/>
                        <a:pt x="264" y="453"/>
                      </a:cubicBezTo>
                      <a:cubicBezTo>
                        <a:pt x="263" y="452"/>
                        <a:pt x="262" y="451"/>
                        <a:pt x="261" y="451"/>
                      </a:cubicBezTo>
                      <a:cubicBezTo>
                        <a:pt x="259" y="451"/>
                        <a:pt x="257" y="451"/>
                        <a:pt x="256" y="451"/>
                      </a:cubicBezTo>
                      <a:cubicBezTo>
                        <a:pt x="256" y="449"/>
                        <a:pt x="256" y="447"/>
                        <a:pt x="256" y="445"/>
                      </a:cubicBezTo>
                      <a:cubicBezTo>
                        <a:pt x="257" y="443"/>
                        <a:pt x="258" y="440"/>
                        <a:pt x="259" y="437"/>
                      </a:cubicBezTo>
                      <a:cubicBezTo>
                        <a:pt x="259" y="434"/>
                        <a:pt x="261" y="430"/>
                        <a:pt x="261" y="426"/>
                      </a:cubicBezTo>
                      <a:cubicBezTo>
                        <a:pt x="260" y="424"/>
                        <a:pt x="257" y="423"/>
                        <a:pt x="255" y="423"/>
                      </a:cubicBezTo>
                      <a:cubicBezTo>
                        <a:pt x="251" y="422"/>
                        <a:pt x="247" y="427"/>
                        <a:pt x="244" y="425"/>
                      </a:cubicBezTo>
                      <a:cubicBezTo>
                        <a:pt x="241" y="424"/>
                        <a:pt x="239" y="420"/>
                        <a:pt x="239" y="417"/>
                      </a:cubicBezTo>
                      <a:cubicBezTo>
                        <a:pt x="238" y="413"/>
                        <a:pt x="242" y="408"/>
                        <a:pt x="241" y="403"/>
                      </a:cubicBezTo>
                      <a:cubicBezTo>
                        <a:pt x="240" y="401"/>
                        <a:pt x="236" y="400"/>
                        <a:pt x="233" y="399"/>
                      </a:cubicBezTo>
                      <a:cubicBezTo>
                        <a:pt x="229" y="398"/>
                        <a:pt x="225" y="399"/>
                        <a:pt x="222" y="398"/>
                      </a:cubicBezTo>
                      <a:cubicBezTo>
                        <a:pt x="219" y="398"/>
                        <a:pt x="216" y="399"/>
                        <a:pt x="213" y="398"/>
                      </a:cubicBezTo>
                      <a:cubicBezTo>
                        <a:pt x="212" y="398"/>
                        <a:pt x="213" y="396"/>
                        <a:pt x="213" y="395"/>
                      </a:cubicBezTo>
                      <a:cubicBezTo>
                        <a:pt x="213" y="390"/>
                        <a:pt x="214" y="386"/>
                        <a:pt x="213" y="381"/>
                      </a:cubicBezTo>
                      <a:cubicBezTo>
                        <a:pt x="212" y="378"/>
                        <a:pt x="208" y="378"/>
                        <a:pt x="207" y="375"/>
                      </a:cubicBezTo>
                      <a:cubicBezTo>
                        <a:pt x="206" y="372"/>
                        <a:pt x="207" y="369"/>
                        <a:pt x="207" y="366"/>
                      </a:cubicBezTo>
                      <a:cubicBezTo>
                        <a:pt x="208" y="362"/>
                        <a:pt x="210" y="357"/>
                        <a:pt x="211" y="353"/>
                      </a:cubicBezTo>
                      <a:cubicBezTo>
                        <a:pt x="212" y="348"/>
                        <a:pt x="212" y="344"/>
                        <a:pt x="212" y="339"/>
                      </a:cubicBezTo>
                      <a:cubicBezTo>
                        <a:pt x="211" y="335"/>
                        <a:pt x="211" y="331"/>
                        <a:pt x="208" y="328"/>
                      </a:cubicBezTo>
                      <a:cubicBezTo>
                        <a:pt x="207" y="326"/>
                        <a:pt x="202" y="327"/>
                        <a:pt x="201" y="325"/>
                      </a:cubicBezTo>
                      <a:cubicBezTo>
                        <a:pt x="200" y="322"/>
                        <a:pt x="203" y="320"/>
                        <a:pt x="203" y="317"/>
                      </a:cubicBezTo>
                      <a:cubicBezTo>
                        <a:pt x="204" y="316"/>
                        <a:pt x="203" y="315"/>
                        <a:pt x="203" y="314"/>
                      </a:cubicBezTo>
                      <a:cubicBezTo>
                        <a:pt x="203" y="313"/>
                        <a:pt x="202" y="314"/>
                        <a:pt x="202" y="314"/>
                      </a:cubicBezTo>
                      <a:cubicBezTo>
                        <a:pt x="194" y="314"/>
                        <a:pt x="186" y="314"/>
                        <a:pt x="179" y="314"/>
                      </a:cubicBezTo>
                      <a:cubicBezTo>
                        <a:pt x="178" y="314"/>
                        <a:pt x="179" y="313"/>
                        <a:pt x="179" y="312"/>
                      </a:cubicBezTo>
                      <a:cubicBezTo>
                        <a:pt x="177" y="307"/>
                        <a:pt x="174" y="303"/>
                        <a:pt x="174" y="298"/>
                      </a:cubicBezTo>
                      <a:cubicBezTo>
                        <a:pt x="174" y="296"/>
                        <a:pt x="177" y="297"/>
                        <a:pt x="177" y="296"/>
                      </a:cubicBezTo>
                      <a:cubicBezTo>
                        <a:pt x="178" y="294"/>
                        <a:pt x="178" y="292"/>
                        <a:pt x="177" y="290"/>
                      </a:cubicBezTo>
                      <a:cubicBezTo>
                        <a:pt x="177" y="288"/>
                        <a:pt x="175" y="286"/>
                        <a:pt x="174" y="284"/>
                      </a:cubicBezTo>
                      <a:cubicBezTo>
                        <a:pt x="174" y="281"/>
                        <a:pt x="176" y="277"/>
                        <a:pt x="174" y="275"/>
                      </a:cubicBezTo>
                      <a:cubicBezTo>
                        <a:pt x="173" y="274"/>
                        <a:pt x="169" y="273"/>
                        <a:pt x="166" y="273"/>
                      </a:cubicBezTo>
                      <a:cubicBezTo>
                        <a:pt x="162" y="272"/>
                        <a:pt x="159" y="273"/>
                        <a:pt x="155" y="272"/>
                      </a:cubicBezTo>
                      <a:cubicBezTo>
                        <a:pt x="153" y="271"/>
                        <a:pt x="153" y="267"/>
                        <a:pt x="151" y="266"/>
                      </a:cubicBezTo>
                      <a:cubicBezTo>
                        <a:pt x="149" y="266"/>
                        <a:pt x="148" y="267"/>
                        <a:pt x="146" y="266"/>
                      </a:cubicBezTo>
                      <a:cubicBezTo>
                        <a:pt x="144" y="265"/>
                        <a:pt x="144" y="261"/>
                        <a:pt x="142" y="260"/>
                      </a:cubicBezTo>
                      <a:cubicBezTo>
                        <a:pt x="139" y="259"/>
                        <a:pt x="137" y="260"/>
                        <a:pt x="134" y="260"/>
                      </a:cubicBezTo>
                      <a:cubicBezTo>
                        <a:pt x="131" y="259"/>
                        <a:pt x="126" y="260"/>
                        <a:pt x="123" y="258"/>
                      </a:cubicBezTo>
                      <a:cubicBezTo>
                        <a:pt x="120" y="254"/>
                        <a:pt x="116" y="249"/>
                        <a:pt x="113" y="245"/>
                      </a:cubicBezTo>
                      <a:cubicBezTo>
                        <a:pt x="112" y="243"/>
                        <a:pt x="112" y="241"/>
                        <a:pt x="111" y="239"/>
                      </a:cubicBezTo>
                      <a:cubicBezTo>
                        <a:pt x="110" y="236"/>
                        <a:pt x="111" y="233"/>
                        <a:pt x="108" y="229"/>
                      </a:cubicBezTo>
                      <a:cubicBezTo>
                        <a:pt x="108" y="226"/>
                        <a:pt x="112" y="220"/>
                        <a:pt x="109" y="218"/>
                      </a:cubicBezTo>
                      <a:cubicBezTo>
                        <a:pt x="105" y="219"/>
                        <a:pt x="100" y="217"/>
                        <a:pt x="95" y="219"/>
                      </a:cubicBezTo>
                      <a:cubicBezTo>
                        <a:pt x="92" y="220"/>
                        <a:pt x="91" y="224"/>
                        <a:pt x="88" y="225"/>
                      </a:cubicBezTo>
                      <a:cubicBezTo>
                        <a:pt x="86" y="226"/>
                        <a:pt x="83" y="226"/>
                        <a:pt x="82" y="227"/>
                      </a:cubicBezTo>
                      <a:cubicBezTo>
                        <a:pt x="79" y="228"/>
                        <a:pt x="78" y="231"/>
                        <a:pt x="76" y="232"/>
                      </a:cubicBezTo>
                      <a:cubicBezTo>
                        <a:pt x="73" y="234"/>
                        <a:pt x="71" y="235"/>
                        <a:pt x="68" y="235"/>
                      </a:cubicBezTo>
                      <a:cubicBezTo>
                        <a:pt x="66" y="236"/>
                        <a:pt x="64" y="235"/>
                        <a:pt x="63" y="235"/>
                      </a:cubicBezTo>
                      <a:cubicBezTo>
                        <a:pt x="61" y="235"/>
                        <a:pt x="59" y="234"/>
                        <a:pt x="58" y="234"/>
                      </a:cubicBezTo>
                      <a:cubicBezTo>
                        <a:pt x="57" y="234"/>
                        <a:pt x="55" y="235"/>
                        <a:pt x="54" y="235"/>
                      </a:cubicBezTo>
                      <a:cubicBezTo>
                        <a:pt x="51" y="235"/>
                        <a:pt x="47" y="238"/>
                        <a:pt x="46" y="235"/>
                      </a:cubicBezTo>
                      <a:cubicBezTo>
                        <a:pt x="43" y="229"/>
                        <a:pt x="45" y="221"/>
                        <a:pt x="44" y="214"/>
                      </a:cubicBezTo>
                      <a:cubicBezTo>
                        <a:pt x="44" y="214"/>
                        <a:pt x="43" y="214"/>
                        <a:pt x="42" y="214"/>
                      </a:cubicBezTo>
                      <a:cubicBezTo>
                        <a:pt x="39" y="217"/>
                        <a:pt x="38" y="221"/>
                        <a:pt x="34" y="223"/>
                      </a:cubicBezTo>
                      <a:cubicBezTo>
                        <a:pt x="32" y="224"/>
                        <a:pt x="28" y="224"/>
                        <a:pt x="25" y="223"/>
                      </a:cubicBezTo>
                      <a:cubicBezTo>
                        <a:pt x="23" y="221"/>
                        <a:pt x="24" y="217"/>
                        <a:pt x="22" y="215"/>
                      </a:cubicBezTo>
                      <a:cubicBezTo>
                        <a:pt x="20" y="213"/>
                        <a:pt x="15" y="215"/>
                        <a:pt x="14" y="213"/>
                      </a:cubicBezTo>
                      <a:cubicBezTo>
                        <a:pt x="12" y="211"/>
                        <a:pt x="16" y="208"/>
                        <a:pt x="15" y="206"/>
                      </a:cubicBezTo>
                      <a:cubicBezTo>
                        <a:pt x="12" y="203"/>
                        <a:pt x="5" y="203"/>
                        <a:pt x="3" y="199"/>
                      </a:cubicBezTo>
                      <a:cubicBezTo>
                        <a:pt x="1" y="197"/>
                        <a:pt x="2" y="193"/>
                        <a:pt x="2" y="190"/>
                      </a:cubicBezTo>
                      <a:cubicBezTo>
                        <a:pt x="2" y="188"/>
                        <a:pt x="2" y="185"/>
                        <a:pt x="2" y="182"/>
                      </a:cubicBezTo>
                      <a:cubicBezTo>
                        <a:pt x="2" y="180"/>
                        <a:pt x="0" y="177"/>
                        <a:pt x="2" y="175"/>
                      </a:cubicBezTo>
                      <a:cubicBezTo>
                        <a:pt x="4" y="172"/>
                        <a:pt x="10" y="172"/>
                        <a:pt x="12" y="168"/>
                      </a:cubicBezTo>
                      <a:cubicBezTo>
                        <a:pt x="13" y="167"/>
                        <a:pt x="9" y="166"/>
                        <a:pt x="10" y="164"/>
                      </a:cubicBezTo>
                      <a:cubicBezTo>
                        <a:pt x="10" y="161"/>
                        <a:pt x="14" y="160"/>
                        <a:pt x="15" y="157"/>
                      </a:cubicBezTo>
                      <a:cubicBezTo>
                        <a:pt x="16" y="154"/>
                        <a:pt x="14" y="152"/>
                        <a:pt x="15" y="150"/>
                      </a:cubicBezTo>
                      <a:cubicBezTo>
                        <a:pt x="17" y="146"/>
                        <a:pt x="21" y="144"/>
                        <a:pt x="24" y="142"/>
                      </a:cubicBezTo>
                      <a:cubicBezTo>
                        <a:pt x="26" y="142"/>
                        <a:pt x="28" y="143"/>
                        <a:pt x="29" y="142"/>
                      </a:cubicBezTo>
                      <a:cubicBezTo>
                        <a:pt x="33" y="142"/>
                        <a:pt x="36" y="140"/>
                        <a:pt x="39" y="139"/>
                      </a:cubicBezTo>
                      <a:cubicBezTo>
                        <a:pt x="41" y="139"/>
                        <a:pt x="44" y="137"/>
                        <a:pt x="46" y="137"/>
                      </a:cubicBezTo>
                      <a:cubicBezTo>
                        <a:pt x="48" y="137"/>
                        <a:pt x="49" y="138"/>
                        <a:pt x="51" y="138"/>
                      </a:cubicBezTo>
                      <a:cubicBezTo>
                        <a:pt x="53" y="125"/>
                        <a:pt x="55" y="110"/>
                        <a:pt x="57" y="97"/>
                      </a:cubicBezTo>
                      <a:cubicBezTo>
                        <a:pt x="58" y="94"/>
                        <a:pt x="58" y="92"/>
                        <a:pt x="59" y="90"/>
                      </a:cubicBezTo>
                      <a:cubicBezTo>
                        <a:pt x="57" y="88"/>
                        <a:pt x="55" y="87"/>
                        <a:pt x="54" y="85"/>
                      </a:cubicBezTo>
                      <a:cubicBezTo>
                        <a:pt x="52" y="84"/>
                        <a:pt x="50" y="83"/>
                        <a:pt x="49" y="82"/>
                      </a:cubicBezTo>
                      <a:cubicBezTo>
                        <a:pt x="49" y="77"/>
                        <a:pt x="49" y="72"/>
                        <a:pt x="49" y="67"/>
                      </a:cubicBezTo>
                      <a:cubicBezTo>
                        <a:pt x="50" y="66"/>
                        <a:pt x="51" y="66"/>
                        <a:pt x="52" y="65"/>
                      </a:cubicBezTo>
                      <a:cubicBezTo>
                        <a:pt x="55" y="65"/>
                        <a:pt x="57" y="66"/>
                        <a:pt x="59" y="65"/>
                      </a:cubicBezTo>
                      <a:cubicBezTo>
                        <a:pt x="60" y="65"/>
                        <a:pt x="59" y="64"/>
                        <a:pt x="59" y="63"/>
                      </a:cubicBezTo>
                      <a:cubicBezTo>
                        <a:pt x="58" y="61"/>
                        <a:pt x="58" y="60"/>
                        <a:pt x="57" y="59"/>
                      </a:cubicBezTo>
                      <a:cubicBezTo>
                        <a:pt x="56" y="58"/>
                        <a:pt x="55" y="59"/>
                        <a:pt x="54" y="59"/>
                      </a:cubicBezTo>
                      <a:cubicBezTo>
                        <a:pt x="53" y="56"/>
                        <a:pt x="53" y="54"/>
                        <a:pt x="53" y="51"/>
                      </a:cubicBezTo>
                      <a:cubicBezTo>
                        <a:pt x="59" y="51"/>
                        <a:pt x="65" y="50"/>
                        <a:pt x="71" y="50"/>
                      </a:cubicBezTo>
                      <a:cubicBezTo>
                        <a:pt x="71" y="49"/>
                        <a:pt x="71" y="48"/>
                        <a:pt x="72" y="48"/>
                      </a:cubicBezTo>
                      <a:cubicBezTo>
                        <a:pt x="73" y="48"/>
                        <a:pt x="74" y="49"/>
                        <a:pt x="76" y="50"/>
                      </a:cubicBezTo>
                      <a:cubicBezTo>
                        <a:pt x="77" y="48"/>
                        <a:pt x="77" y="45"/>
                        <a:pt x="79" y="45"/>
                      </a:cubicBezTo>
                      <a:cubicBezTo>
                        <a:pt x="80" y="44"/>
                        <a:pt x="80" y="47"/>
                        <a:pt x="81" y="48"/>
                      </a:cubicBezTo>
                      <a:cubicBezTo>
                        <a:pt x="83" y="52"/>
                        <a:pt x="84" y="56"/>
                        <a:pt x="86" y="60"/>
                      </a:cubicBezTo>
                      <a:cubicBezTo>
                        <a:pt x="87" y="59"/>
                        <a:pt x="87" y="58"/>
                        <a:pt x="88" y="57"/>
                      </a:cubicBezTo>
                      <a:cubicBezTo>
                        <a:pt x="91" y="60"/>
                        <a:pt x="93" y="64"/>
                        <a:pt x="96" y="65"/>
                      </a:cubicBezTo>
                      <a:cubicBezTo>
                        <a:pt x="98" y="67"/>
                        <a:pt x="101" y="66"/>
                        <a:pt x="104" y="65"/>
                      </a:cubicBezTo>
                      <a:cubicBezTo>
                        <a:pt x="107" y="63"/>
                        <a:pt x="110" y="60"/>
                        <a:pt x="113" y="58"/>
                      </a:cubicBezTo>
                      <a:cubicBezTo>
                        <a:pt x="114" y="57"/>
                        <a:pt x="115" y="57"/>
                        <a:pt x="116" y="56"/>
                      </a:cubicBezTo>
                      <a:cubicBezTo>
                        <a:pt x="117" y="56"/>
                        <a:pt x="118" y="54"/>
                        <a:pt x="119" y="54"/>
                      </a:cubicBezTo>
                      <a:cubicBezTo>
                        <a:pt x="120" y="54"/>
                        <a:pt x="120" y="56"/>
                        <a:pt x="121" y="56"/>
                      </a:cubicBezTo>
                      <a:cubicBezTo>
                        <a:pt x="122" y="56"/>
                        <a:pt x="122" y="55"/>
                        <a:pt x="122" y="54"/>
                      </a:cubicBezTo>
                      <a:cubicBezTo>
                        <a:pt x="123" y="52"/>
                        <a:pt x="121" y="50"/>
                        <a:pt x="122" y="48"/>
                      </a:cubicBezTo>
                      <a:cubicBezTo>
                        <a:pt x="123" y="47"/>
                        <a:pt x="126" y="48"/>
                        <a:pt x="128" y="47"/>
                      </a:cubicBezTo>
                      <a:cubicBezTo>
                        <a:pt x="128" y="46"/>
                        <a:pt x="127" y="45"/>
                        <a:pt x="128" y="45"/>
                      </a:cubicBezTo>
                      <a:cubicBezTo>
                        <a:pt x="129" y="43"/>
                        <a:pt x="132" y="43"/>
                        <a:pt x="133" y="42"/>
                      </a:cubicBezTo>
                      <a:cubicBezTo>
                        <a:pt x="134" y="41"/>
                        <a:pt x="134" y="40"/>
                        <a:pt x="133" y="40"/>
                      </a:cubicBezTo>
                      <a:cubicBezTo>
                        <a:pt x="130" y="39"/>
                        <a:pt x="127" y="40"/>
                        <a:pt x="124" y="40"/>
                      </a:cubicBezTo>
                      <a:cubicBezTo>
                        <a:pt x="123" y="40"/>
                        <a:pt x="122" y="39"/>
                        <a:pt x="122" y="38"/>
                      </a:cubicBezTo>
                      <a:cubicBezTo>
                        <a:pt x="121" y="37"/>
                        <a:pt x="122" y="35"/>
                        <a:pt x="122" y="34"/>
                      </a:cubicBezTo>
                      <a:cubicBezTo>
                        <a:pt x="121" y="34"/>
                        <a:pt x="120" y="33"/>
                        <a:pt x="120" y="32"/>
                      </a:cubicBezTo>
                      <a:cubicBezTo>
                        <a:pt x="121" y="30"/>
                        <a:pt x="123" y="29"/>
                        <a:pt x="123" y="27"/>
                      </a:cubicBezTo>
                      <a:cubicBezTo>
                        <a:pt x="124" y="25"/>
                        <a:pt x="124" y="23"/>
                        <a:pt x="123" y="21"/>
                      </a:cubicBezTo>
                      <a:cubicBezTo>
                        <a:pt x="122" y="19"/>
                        <a:pt x="119" y="20"/>
                        <a:pt x="118" y="18"/>
                      </a:cubicBezTo>
                      <a:cubicBezTo>
                        <a:pt x="118" y="17"/>
                        <a:pt x="120" y="17"/>
                        <a:pt x="122" y="17"/>
                      </a:cubicBezTo>
                      <a:cubicBezTo>
                        <a:pt x="125" y="17"/>
                        <a:pt x="127" y="20"/>
                        <a:pt x="130" y="20"/>
                      </a:cubicBezTo>
                      <a:cubicBezTo>
                        <a:pt x="132" y="21"/>
                        <a:pt x="133" y="20"/>
                        <a:pt x="134" y="20"/>
                      </a:cubicBezTo>
                      <a:cubicBezTo>
                        <a:pt x="137" y="21"/>
                        <a:pt x="139" y="22"/>
                        <a:pt x="141" y="22"/>
                      </a:cubicBezTo>
                      <a:cubicBezTo>
                        <a:pt x="142" y="21"/>
                        <a:pt x="141" y="19"/>
                        <a:pt x="143" y="18"/>
                      </a:cubicBezTo>
                      <a:cubicBezTo>
                        <a:pt x="147" y="17"/>
                        <a:pt x="152" y="18"/>
                        <a:pt x="156" y="17"/>
                      </a:cubicBezTo>
                      <a:cubicBezTo>
                        <a:pt x="158" y="16"/>
                        <a:pt x="158" y="14"/>
                        <a:pt x="160" y="13"/>
                      </a:cubicBezTo>
                      <a:cubicBezTo>
                        <a:pt x="162" y="12"/>
                        <a:pt x="164" y="13"/>
                        <a:pt x="165" y="12"/>
                      </a:cubicBezTo>
                      <a:cubicBezTo>
                        <a:pt x="166" y="11"/>
                        <a:pt x="167" y="9"/>
                        <a:pt x="167" y="7"/>
                      </a:cubicBezTo>
                      <a:cubicBezTo>
                        <a:pt x="168" y="5"/>
                        <a:pt x="167" y="2"/>
                        <a:pt x="167" y="1"/>
                      </a:cubicBezTo>
                      <a:cubicBezTo>
                        <a:pt x="170" y="1"/>
                        <a:pt x="172" y="0"/>
                        <a:pt x="174" y="1"/>
                      </a:cubicBezTo>
                      <a:cubicBezTo>
                        <a:pt x="176" y="1"/>
                        <a:pt x="175" y="4"/>
                        <a:pt x="175" y="5"/>
                      </a:cubicBezTo>
                      <a:cubicBezTo>
                        <a:pt x="175" y="6"/>
                        <a:pt x="173" y="7"/>
                        <a:pt x="173" y="8"/>
                      </a:cubicBezTo>
                      <a:cubicBezTo>
                        <a:pt x="173" y="9"/>
                        <a:pt x="173" y="11"/>
                        <a:pt x="174" y="11"/>
                      </a:cubicBezTo>
                      <a:cubicBezTo>
                        <a:pt x="176" y="12"/>
                        <a:pt x="178" y="10"/>
                        <a:pt x="180" y="11"/>
                      </a:cubicBezTo>
                      <a:cubicBezTo>
                        <a:pt x="181" y="12"/>
                        <a:pt x="179" y="15"/>
                        <a:pt x="180" y="17"/>
                      </a:cubicBezTo>
                      <a:cubicBezTo>
                        <a:pt x="181" y="18"/>
                        <a:pt x="184" y="17"/>
                        <a:pt x="184" y="19"/>
                      </a:cubicBezTo>
                      <a:cubicBezTo>
                        <a:pt x="182" y="21"/>
                        <a:pt x="177" y="21"/>
                        <a:pt x="176" y="24"/>
                      </a:cubicBezTo>
                      <a:cubicBezTo>
                        <a:pt x="176" y="28"/>
                        <a:pt x="176" y="34"/>
                        <a:pt x="176" y="38"/>
                      </a:cubicBezTo>
                      <a:cubicBezTo>
                        <a:pt x="176" y="40"/>
                        <a:pt x="179" y="40"/>
                        <a:pt x="179" y="41"/>
                      </a:cubicBezTo>
                      <a:cubicBezTo>
                        <a:pt x="180" y="42"/>
                        <a:pt x="179" y="45"/>
                        <a:pt x="179" y="46"/>
                      </a:cubicBezTo>
                      <a:cubicBezTo>
                        <a:pt x="179" y="48"/>
                        <a:pt x="180" y="49"/>
                        <a:pt x="181" y="49"/>
                      </a:cubicBezTo>
                      <a:cubicBezTo>
                        <a:pt x="182" y="51"/>
                        <a:pt x="185" y="51"/>
                        <a:pt x="187" y="52"/>
                      </a:cubicBezTo>
                      <a:cubicBezTo>
                        <a:pt x="188" y="53"/>
                        <a:pt x="186" y="55"/>
                        <a:pt x="187" y="56"/>
                      </a:cubicBezTo>
                      <a:cubicBezTo>
                        <a:pt x="188" y="57"/>
                        <a:pt x="189" y="59"/>
                        <a:pt x="191" y="59"/>
                      </a:cubicBezTo>
                      <a:cubicBezTo>
                        <a:pt x="192" y="60"/>
                        <a:pt x="194" y="61"/>
                        <a:pt x="195" y="60"/>
                      </a:cubicBezTo>
                      <a:cubicBezTo>
                        <a:pt x="196" y="59"/>
                        <a:pt x="194" y="57"/>
                        <a:pt x="194" y="56"/>
                      </a:cubicBezTo>
                      <a:cubicBezTo>
                        <a:pt x="195" y="54"/>
                        <a:pt x="197" y="53"/>
                        <a:pt x="199" y="52"/>
                      </a:cubicBezTo>
                      <a:cubicBezTo>
                        <a:pt x="200" y="52"/>
                        <a:pt x="201" y="54"/>
                        <a:pt x="202" y="54"/>
                      </a:cubicBezTo>
                      <a:cubicBezTo>
                        <a:pt x="203" y="53"/>
                        <a:pt x="202" y="50"/>
                        <a:pt x="204" y="49"/>
                      </a:cubicBezTo>
                      <a:cubicBezTo>
                        <a:pt x="205" y="49"/>
                        <a:pt x="206" y="50"/>
                        <a:pt x="208" y="49"/>
                      </a:cubicBezTo>
                      <a:cubicBezTo>
                        <a:pt x="209" y="49"/>
                        <a:pt x="209" y="47"/>
                        <a:pt x="210" y="47"/>
                      </a:cubicBezTo>
                      <a:cubicBezTo>
                        <a:pt x="212" y="47"/>
                        <a:pt x="213" y="48"/>
                        <a:pt x="214" y="48"/>
                      </a:cubicBezTo>
                      <a:cubicBezTo>
                        <a:pt x="216" y="49"/>
                        <a:pt x="218" y="48"/>
                        <a:pt x="220" y="48"/>
                      </a:cubicBezTo>
                      <a:cubicBezTo>
                        <a:pt x="221" y="48"/>
                        <a:pt x="224" y="48"/>
                        <a:pt x="225" y="48"/>
                      </a:cubicBezTo>
                      <a:cubicBezTo>
                        <a:pt x="227" y="48"/>
                        <a:pt x="229" y="47"/>
                        <a:pt x="229" y="46"/>
                      </a:cubicBezTo>
                      <a:cubicBezTo>
                        <a:pt x="229" y="44"/>
                        <a:pt x="225" y="45"/>
                        <a:pt x="225" y="43"/>
                      </a:cubicBezTo>
                      <a:cubicBezTo>
                        <a:pt x="225" y="41"/>
                        <a:pt x="227" y="39"/>
                        <a:pt x="229" y="38"/>
                      </a:cubicBezTo>
                      <a:cubicBezTo>
                        <a:pt x="231" y="38"/>
                        <a:pt x="232" y="40"/>
                        <a:pt x="234" y="40"/>
                      </a:cubicBezTo>
                      <a:cubicBezTo>
                        <a:pt x="235" y="40"/>
                        <a:pt x="237" y="39"/>
                        <a:pt x="238" y="39"/>
                      </a:cubicBezTo>
                      <a:cubicBezTo>
                        <a:pt x="239" y="39"/>
                        <a:pt x="240" y="37"/>
                        <a:pt x="240" y="38"/>
                      </a:cubicBezTo>
                      <a:cubicBezTo>
                        <a:pt x="242" y="38"/>
                        <a:pt x="242" y="40"/>
                        <a:pt x="242" y="41"/>
                      </a:cubicBezTo>
                      <a:cubicBezTo>
                        <a:pt x="244" y="43"/>
                        <a:pt x="245" y="44"/>
                        <a:pt x="247" y="45"/>
                      </a:cubicBezTo>
                      <a:cubicBezTo>
                        <a:pt x="249" y="46"/>
                        <a:pt x="251" y="46"/>
                        <a:pt x="252" y="45"/>
                      </a:cubicBezTo>
                      <a:cubicBezTo>
                        <a:pt x="253" y="45"/>
                        <a:pt x="254" y="43"/>
                        <a:pt x="255" y="43"/>
                      </a:cubicBezTo>
                      <a:cubicBezTo>
                        <a:pt x="257" y="42"/>
                        <a:pt x="258" y="42"/>
                        <a:pt x="259" y="43"/>
                      </a:cubicBezTo>
                      <a:cubicBezTo>
                        <a:pt x="260" y="43"/>
                        <a:pt x="260" y="45"/>
                        <a:pt x="261" y="45"/>
                      </a:cubicBezTo>
                      <a:cubicBezTo>
                        <a:pt x="262" y="46"/>
                        <a:pt x="265" y="46"/>
                        <a:pt x="267" y="45"/>
                      </a:cubicBezTo>
                      <a:cubicBezTo>
                        <a:pt x="269" y="44"/>
                        <a:pt x="270" y="41"/>
                        <a:pt x="270" y="39"/>
                      </a:cubicBezTo>
                      <a:cubicBezTo>
                        <a:pt x="271" y="36"/>
                        <a:pt x="271" y="33"/>
                        <a:pt x="272" y="29"/>
                      </a:cubicBezTo>
                      <a:cubicBezTo>
                        <a:pt x="273" y="27"/>
                        <a:pt x="275" y="24"/>
                        <a:pt x="277" y="22"/>
                      </a:cubicBezTo>
                      <a:cubicBezTo>
                        <a:pt x="279" y="20"/>
                        <a:pt x="281" y="19"/>
                        <a:pt x="284" y="17"/>
                      </a:cubicBezTo>
                      <a:cubicBezTo>
                        <a:pt x="285" y="16"/>
                        <a:pt x="284" y="15"/>
                        <a:pt x="285" y="15"/>
                      </a:cubicBezTo>
                      <a:cubicBezTo>
                        <a:pt x="287" y="15"/>
                        <a:pt x="288" y="17"/>
                        <a:pt x="288" y="18"/>
                      </a:cubicBezTo>
                      <a:cubicBezTo>
                        <a:pt x="289" y="21"/>
                        <a:pt x="287" y="24"/>
                        <a:pt x="288" y="27"/>
                      </a:cubicBezTo>
                      <a:cubicBezTo>
                        <a:pt x="289" y="29"/>
                        <a:pt x="290" y="30"/>
                        <a:pt x="291" y="32"/>
                      </a:cubicBezTo>
                      <a:cubicBezTo>
                        <a:pt x="293" y="36"/>
                        <a:pt x="294" y="41"/>
                        <a:pt x="295" y="45"/>
                      </a:cubicBezTo>
                      <a:cubicBezTo>
                        <a:pt x="296" y="47"/>
                        <a:pt x="295" y="49"/>
                        <a:pt x="296" y="51"/>
                      </a:cubicBezTo>
                      <a:cubicBezTo>
                        <a:pt x="297" y="52"/>
                        <a:pt x="300" y="50"/>
                        <a:pt x="301" y="51"/>
                      </a:cubicBezTo>
                      <a:cubicBezTo>
                        <a:pt x="302" y="52"/>
                        <a:pt x="297" y="53"/>
                        <a:pt x="298" y="54"/>
                      </a:cubicBezTo>
                      <a:cubicBezTo>
                        <a:pt x="299" y="55"/>
                        <a:pt x="302" y="54"/>
                        <a:pt x="303" y="56"/>
                      </a:cubicBezTo>
                      <a:cubicBezTo>
                        <a:pt x="303" y="57"/>
                        <a:pt x="299" y="55"/>
                        <a:pt x="299" y="56"/>
                      </a:cubicBezTo>
                      <a:cubicBezTo>
                        <a:pt x="299" y="58"/>
                        <a:pt x="302" y="58"/>
                        <a:pt x="302" y="59"/>
                      </a:cubicBezTo>
                      <a:cubicBezTo>
                        <a:pt x="302" y="61"/>
                        <a:pt x="300" y="62"/>
                        <a:pt x="299" y="64"/>
                      </a:cubicBezTo>
                      <a:cubicBezTo>
                        <a:pt x="297" y="66"/>
                        <a:pt x="296" y="68"/>
                        <a:pt x="294" y="70"/>
                      </a:cubicBezTo>
                      <a:cubicBezTo>
                        <a:pt x="293" y="72"/>
                        <a:pt x="291" y="73"/>
                        <a:pt x="290" y="74"/>
                      </a:cubicBezTo>
                      <a:cubicBezTo>
                        <a:pt x="288" y="76"/>
                        <a:pt x="287" y="78"/>
                        <a:pt x="285" y="80"/>
                      </a:cubicBezTo>
                      <a:cubicBezTo>
                        <a:pt x="284" y="83"/>
                        <a:pt x="283" y="87"/>
                        <a:pt x="281" y="90"/>
                      </a:cubicBezTo>
                      <a:cubicBezTo>
                        <a:pt x="279" y="92"/>
                        <a:pt x="278" y="94"/>
                        <a:pt x="275" y="95"/>
                      </a:cubicBezTo>
                      <a:cubicBezTo>
                        <a:pt x="272" y="97"/>
                        <a:pt x="268" y="98"/>
                        <a:pt x="264" y="99"/>
                      </a:cubicBezTo>
                      <a:cubicBezTo>
                        <a:pt x="262" y="100"/>
                        <a:pt x="260" y="101"/>
                        <a:pt x="258" y="101"/>
                      </a:cubicBezTo>
                      <a:cubicBezTo>
                        <a:pt x="260" y="102"/>
                        <a:pt x="263" y="103"/>
                        <a:pt x="265" y="103"/>
                      </a:cubicBezTo>
                      <a:cubicBezTo>
                        <a:pt x="268" y="102"/>
                        <a:pt x="270" y="100"/>
                        <a:pt x="273" y="99"/>
                      </a:cubicBezTo>
                      <a:cubicBezTo>
                        <a:pt x="273" y="98"/>
                        <a:pt x="275" y="98"/>
                        <a:pt x="275" y="99"/>
                      </a:cubicBezTo>
                      <a:cubicBezTo>
                        <a:pt x="275" y="102"/>
                        <a:pt x="273" y="105"/>
                        <a:pt x="274" y="108"/>
                      </a:cubicBezTo>
                      <a:cubicBezTo>
                        <a:pt x="274" y="111"/>
                        <a:pt x="277" y="112"/>
                        <a:pt x="279" y="115"/>
                      </a:cubicBezTo>
                      <a:cubicBezTo>
                        <a:pt x="278" y="113"/>
                        <a:pt x="277" y="111"/>
                        <a:pt x="277" y="109"/>
                      </a:cubicBezTo>
                      <a:cubicBezTo>
                        <a:pt x="276" y="106"/>
                        <a:pt x="276" y="103"/>
                        <a:pt x="277" y="100"/>
                      </a:cubicBezTo>
                      <a:cubicBezTo>
                        <a:pt x="278" y="99"/>
                        <a:pt x="281" y="99"/>
                        <a:pt x="282" y="98"/>
                      </a:cubicBezTo>
                      <a:cubicBezTo>
                        <a:pt x="284" y="96"/>
                        <a:pt x="286" y="94"/>
                        <a:pt x="288" y="92"/>
                      </a:cubicBezTo>
                      <a:cubicBezTo>
                        <a:pt x="289" y="90"/>
                        <a:pt x="289" y="87"/>
                        <a:pt x="291" y="85"/>
                      </a:cubicBezTo>
                      <a:cubicBezTo>
                        <a:pt x="292" y="84"/>
                        <a:pt x="295" y="86"/>
                        <a:pt x="296" y="85"/>
                      </a:cubicBezTo>
                      <a:cubicBezTo>
                        <a:pt x="296" y="84"/>
                        <a:pt x="295" y="83"/>
                        <a:pt x="295" y="82"/>
                      </a:cubicBezTo>
                      <a:cubicBezTo>
                        <a:pt x="295" y="80"/>
                        <a:pt x="296" y="79"/>
                        <a:pt x="297" y="78"/>
                      </a:cubicBezTo>
                      <a:cubicBezTo>
                        <a:pt x="299" y="78"/>
                        <a:pt x="301" y="78"/>
                        <a:pt x="302" y="78"/>
                      </a:cubicBezTo>
                      <a:cubicBezTo>
                        <a:pt x="304" y="79"/>
                        <a:pt x="304" y="81"/>
                        <a:pt x="306" y="81"/>
                      </a:cubicBezTo>
                      <a:cubicBezTo>
                        <a:pt x="310" y="81"/>
                        <a:pt x="314" y="79"/>
                        <a:pt x="318" y="79"/>
                      </a:cubicBezTo>
                      <a:cubicBezTo>
                        <a:pt x="319" y="79"/>
                        <a:pt x="321" y="78"/>
                        <a:pt x="321" y="79"/>
                      </a:cubicBezTo>
                      <a:cubicBezTo>
                        <a:pt x="321" y="83"/>
                        <a:pt x="320" y="87"/>
                        <a:pt x="319" y="90"/>
                      </a:cubicBezTo>
                      <a:cubicBezTo>
                        <a:pt x="318" y="93"/>
                        <a:pt x="318" y="95"/>
                        <a:pt x="317" y="97"/>
                      </a:cubicBezTo>
                      <a:cubicBezTo>
                        <a:pt x="316" y="99"/>
                        <a:pt x="314" y="100"/>
                        <a:pt x="313" y="100"/>
                      </a:cubicBezTo>
                      <a:cubicBezTo>
                        <a:pt x="307" y="101"/>
                        <a:pt x="301" y="99"/>
                        <a:pt x="296" y="100"/>
                      </a:cubicBezTo>
                      <a:cubicBezTo>
                        <a:pt x="294" y="101"/>
                        <a:pt x="292" y="103"/>
                        <a:pt x="291" y="104"/>
                      </a:cubicBezTo>
                      <a:cubicBezTo>
                        <a:pt x="294" y="104"/>
                        <a:pt x="298" y="103"/>
                        <a:pt x="302" y="103"/>
                      </a:cubicBezTo>
                      <a:cubicBezTo>
                        <a:pt x="305" y="103"/>
                        <a:pt x="307" y="102"/>
                        <a:pt x="310" y="102"/>
                      </a:cubicBezTo>
                      <a:cubicBezTo>
                        <a:pt x="310" y="105"/>
                        <a:pt x="309" y="108"/>
                        <a:pt x="308" y="111"/>
                      </a:cubicBezTo>
                      <a:cubicBezTo>
                        <a:pt x="308" y="113"/>
                        <a:pt x="305" y="114"/>
                        <a:pt x="305" y="117"/>
                      </a:cubicBezTo>
                      <a:cubicBezTo>
                        <a:pt x="304" y="120"/>
                        <a:pt x="306" y="123"/>
                        <a:pt x="307" y="126"/>
                      </a:cubicBezTo>
                      <a:cubicBezTo>
                        <a:pt x="307" y="123"/>
                        <a:pt x="307" y="121"/>
                        <a:pt x="308" y="118"/>
                      </a:cubicBezTo>
                      <a:cubicBezTo>
                        <a:pt x="308" y="117"/>
                        <a:pt x="309" y="115"/>
                        <a:pt x="309" y="114"/>
                      </a:cubicBezTo>
                      <a:cubicBezTo>
                        <a:pt x="311" y="110"/>
                        <a:pt x="312" y="106"/>
                        <a:pt x="314" y="102"/>
                      </a:cubicBezTo>
                      <a:cubicBezTo>
                        <a:pt x="315" y="100"/>
                        <a:pt x="318" y="100"/>
                        <a:pt x="320" y="98"/>
                      </a:cubicBezTo>
                      <a:cubicBezTo>
                        <a:pt x="321" y="97"/>
                        <a:pt x="323" y="95"/>
                        <a:pt x="324" y="93"/>
                      </a:cubicBezTo>
                      <a:cubicBezTo>
                        <a:pt x="325" y="90"/>
                        <a:pt x="324" y="87"/>
                        <a:pt x="326" y="85"/>
                      </a:cubicBezTo>
                      <a:cubicBezTo>
                        <a:pt x="328" y="83"/>
                        <a:pt x="330" y="85"/>
                        <a:pt x="332" y="85"/>
                      </a:cubicBezTo>
                      <a:cubicBezTo>
                        <a:pt x="335" y="85"/>
                        <a:pt x="338" y="84"/>
                        <a:pt x="340" y="85"/>
                      </a:cubicBezTo>
                      <a:cubicBezTo>
                        <a:pt x="343" y="86"/>
                        <a:pt x="345" y="89"/>
                        <a:pt x="347" y="90"/>
                      </a:cubicBezTo>
                      <a:cubicBezTo>
                        <a:pt x="352" y="92"/>
                        <a:pt x="357" y="92"/>
                        <a:pt x="361" y="94"/>
                      </a:cubicBezTo>
                      <a:cubicBezTo>
                        <a:pt x="362" y="94"/>
                        <a:pt x="360" y="97"/>
                        <a:pt x="361" y="97"/>
                      </a:cubicBezTo>
                      <a:cubicBezTo>
                        <a:pt x="362" y="98"/>
                        <a:pt x="363" y="95"/>
                        <a:pt x="364" y="95"/>
                      </a:cubicBezTo>
                      <a:cubicBezTo>
                        <a:pt x="365" y="95"/>
                        <a:pt x="366" y="96"/>
                        <a:pt x="367" y="97"/>
                      </a:cubicBezTo>
                      <a:cubicBezTo>
                        <a:pt x="369" y="98"/>
                        <a:pt x="370" y="99"/>
                        <a:pt x="371" y="100"/>
                      </a:cubicBezTo>
                      <a:cubicBezTo>
                        <a:pt x="372" y="102"/>
                        <a:pt x="373" y="105"/>
                        <a:pt x="373" y="107"/>
                      </a:cubicBezTo>
                      <a:cubicBezTo>
                        <a:pt x="373" y="109"/>
                        <a:pt x="371" y="112"/>
                        <a:pt x="372" y="114"/>
                      </a:cubicBezTo>
                      <a:cubicBezTo>
                        <a:pt x="372" y="115"/>
                        <a:pt x="375" y="116"/>
                        <a:pt x="376" y="115"/>
                      </a:cubicBezTo>
                      <a:cubicBezTo>
                        <a:pt x="379" y="114"/>
                        <a:pt x="381" y="111"/>
                        <a:pt x="384" y="110"/>
                      </a:cubicBezTo>
                      <a:cubicBezTo>
                        <a:pt x="386" y="109"/>
                        <a:pt x="389" y="110"/>
                        <a:pt x="391" y="110"/>
                      </a:cubicBezTo>
                      <a:cubicBezTo>
                        <a:pt x="392" y="110"/>
                        <a:pt x="394" y="111"/>
                        <a:pt x="396" y="111"/>
                      </a:cubicBezTo>
                      <a:cubicBezTo>
                        <a:pt x="400" y="112"/>
                        <a:pt x="405" y="113"/>
                        <a:pt x="410" y="114"/>
                      </a:cubicBezTo>
                      <a:cubicBezTo>
                        <a:pt x="414" y="114"/>
                        <a:pt x="419" y="113"/>
                        <a:pt x="423" y="114"/>
                      </a:cubicBezTo>
                      <a:cubicBezTo>
                        <a:pt x="427" y="114"/>
                        <a:pt x="431" y="115"/>
                        <a:pt x="435" y="117"/>
                      </a:cubicBezTo>
                      <a:cubicBezTo>
                        <a:pt x="440" y="120"/>
                        <a:pt x="444" y="124"/>
                        <a:pt x="448" y="128"/>
                      </a:cubicBezTo>
                      <a:cubicBezTo>
                        <a:pt x="451" y="130"/>
                        <a:pt x="451" y="134"/>
                        <a:pt x="453" y="137"/>
                      </a:cubicBezTo>
                      <a:cubicBezTo>
                        <a:pt x="455" y="138"/>
                        <a:pt x="457" y="137"/>
                        <a:pt x="459" y="138"/>
                      </a:cubicBezTo>
                      <a:cubicBezTo>
                        <a:pt x="460" y="139"/>
                        <a:pt x="460" y="141"/>
                        <a:pt x="462" y="143"/>
                      </a:cubicBezTo>
                      <a:cubicBezTo>
                        <a:pt x="463" y="144"/>
                        <a:pt x="465" y="144"/>
                        <a:pt x="466" y="145"/>
                      </a:cubicBezTo>
                      <a:cubicBezTo>
                        <a:pt x="468" y="146"/>
                        <a:pt x="470" y="148"/>
                        <a:pt x="472" y="148"/>
                      </a:cubicBezTo>
                      <a:cubicBezTo>
                        <a:pt x="476" y="149"/>
                        <a:pt x="481" y="146"/>
                        <a:pt x="485" y="147"/>
                      </a:cubicBezTo>
                      <a:cubicBezTo>
                        <a:pt x="488" y="149"/>
                        <a:pt x="489" y="153"/>
                        <a:pt x="490" y="156"/>
                      </a:cubicBezTo>
                      <a:cubicBezTo>
                        <a:pt x="491" y="158"/>
                        <a:pt x="490" y="160"/>
                        <a:pt x="490" y="162"/>
                      </a:cubicBezTo>
                      <a:cubicBezTo>
                        <a:pt x="491" y="167"/>
                        <a:pt x="494" y="172"/>
                        <a:pt x="494" y="177"/>
                      </a:cubicBezTo>
                      <a:cubicBezTo>
                        <a:pt x="495" y="181"/>
                        <a:pt x="495" y="185"/>
                        <a:pt x="494" y="188"/>
                      </a:cubicBezTo>
                      <a:cubicBezTo>
                        <a:pt x="494" y="192"/>
                        <a:pt x="494" y="196"/>
                        <a:pt x="492" y="200"/>
                      </a:cubicBezTo>
                      <a:cubicBezTo>
                        <a:pt x="490" y="204"/>
                        <a:pt x="485" y="207"/>
                        <a:pt x="483" y="212"/>
                      </a:cubicBezTo>
                      <a:cubicBezTo>
                        <a:pt x="481" y="216"/>
                        <a:pt x="481" y="221"/>
                        <a:pt x="478" y="224"/>
                      </a:cubicBezTo>
                      <a:cubicBezTo>
                        <a:pt x="476" y="228"/>
                        <a:pt x="470" y="230"/>
                        <a:pt x="467" y="234"/>
                      </a:cubicBezTo>
                      <a:cubicBezTo>
                        <a:pt x="464" y="238"/>
                        <a:pt x="463" y="243"/>
                        <a:pt x="461" y="247"/>
                      </a:cubicBezTo>
                      <a:cubicBezTo>
                        <a:pt x="459" y="251"/>
                        <a:pt x="458" y="256"/>
                        <a:pt x="454" y="260"/>
                      </a:cubicBezTo>
                      <a:cubicBezTo>
                        <a:pt x="453" y="261"/>
                        <a:pt x="449" y="258"/>
                        <a:pt x="448" y="260"/>
                      </a:cubicBezTo>
                      <a:cubicBezTo>
                        <a:pt x="446" y="263"/>
                        <a:pt x="447" y="267"/>
                        <a:pt x="446" y="271"/>
                      </a:cubicBezTo>
                      <a:cubicBezTo>
                        <a:pt x="445" y="273"/>
                        <a:pt x="443" y="275"/>
                        <a:pt x="443" y="277"/>
                      </a:cubicBezTo>
                      <a:cubicBezTo>
                        <a:pt x="443" y="278"/>
                        <a:pt x="446" y="279"/>
                        <a:pt x="446" y="281"/>
                      </a:cubicBezTo>
                      <a:cubicBezTo>
                        <a:pt x="447" y="284"/>
                        <a:pt x="445" y="287"/>
                        <a:pt x="445" y="291"/>
                      </a:cubicBezTo>
                      <a:cubicBezTo>
                        <a:pt x="445" y="296"/>
                        <a:pt x="448" y="300"/>
                        <a:pt x="447" y="305"/>
                      </a:cubicBezTo>
                      <a:cubicBezTo>
                        <a:pt x="447" y="313"/>
                        <a:pt x="443" y="320"/>
                        <a:pt x="443" y="328"/>
                      </a:cubicBezTo>
                      <a:cubicBezTo>
                        <a:pt x="442" y="330"/>
                        <a:pt x="445" y="332"/>
                        <a:pt x="444" y="334"/>
                      </a:cubicBezTo>
                      <a:cubicBezTo>
                        <a:pt x="444" y="336"/>
                        <a:pt x="441" y="337"/>
                        <a:pt x="441" y="339"/>
                      </a:cubicBezTo>
                      <a:cubicBezTo>
                        <a:pt x="440" y="344"/>
                        <a:pt x="441" y="350"/>
                        <a:pt x="440" y="356"/>
                      </a:cubicBezTo>
                      <a:cubicBezTo>
                        <a:pt x="439" y="359"/>
                        <a:pt x="436" y="362"/>
                        <a:pt x="435" y="365"/>
                      </a:cubicBezTo>
                      <a:cubicBezTo>
                        <a:pt x="433" y="368"/>
                        <a:pt x="431" y="371"/>
                        <a:pt x="430" y="375"/>
                      </a:cubicBezTo>
                      <a:cubicBezTo>
                        <a:pt x="428" y="378"/>
                        <a:pt x="426" y="381"/>
                        <a:pt x="424" y="385"/>
                      </a:cubicBezTo>
                      <a:cubicBezTo>
                        <a:pt x="423" y="387"/>
                        <a:pt x="422" y="389"/>
                        <a:pt x="422" y="391"/>
                      </a:cubicBezTo>
                      <a:cubicBezTo>
                        <a:pt x="422" y="394"/>
                        <a:pt x="424" y="397"/>
                        <a:pt x="422" y="399"/>
                      </a:cubicBezTo>
                      <a:cubicBezTo>
                        <a:pt x="420" y="402"/>
                        <a:pt x="415" y="403"/>
                        <a:pt x="412" y="406"/>
                      </a:cubicBezTo>
                      <a:cubicBezTo>
                        <a:pt x="410" y="407"/>
                        <a:pt x="411" y="411"/>
                        <a:pt x="409" y="412"/>
                      </a:cubicBezTo>
                      <a:cubicBezTo>
                        <a:pt x="407" y="413"/>
                        <a:pt x="404" y="413"/>
                        <a:pt x="401" y="412"/>
                      </a:cubicBezTo>
                      <a:cubicBezTo>
                        <a:pt x="400" y="412"/>
                        <a:pt x="399" y="409"/>
                        <a:pt x="397" y="409"/>
                      </a:cubicBezTo>
                      <a:cubicBezTo>
                        <a:pt x="396" y="409"/>
                        <a:pt x="397" y="412"/>
                        <a:pt x="396" y="412"/>
                      </a:cubicBezTo>
                      <a:cubicBezTo>
                        <a:pt x="394" y="414"/>
                        <a:pt x="391" y="415"/>
                        <a:pt x="388" y="415"/>
                      </a:cubicBezTo>
                      <a:cubicBezTo>
                        <a:pt x="386" y="415"/>
                        <a:pt x="384" y="412"/>
                        <a:pt x="382" y="412"/>
                      </a:cubicBezTo>
                      <a:cubicBezTo>
                        <a:pt x="380" y="412"/>
                        <a:pt x="379" y="413"/>
                        <a:pt x="378" y="414"/>
                      </a:cubicBezTo>
                      <a:cubicBezTo>
                        <a:pt x="375" y="416"/>
                        <a:pt x="374" y="419"/>
                        <a:pt x="372" y="421"/>
                      </a:cubicBezTo>
                      <a:cubicBezTo>
                        <a:pt x="371" y="422"/>
                        <a:pt x="369" y="424"/>
                        <a:pt x="367" y="425"/>
                      </a:cubicBezTo>
                      <a:cubicBezTo>
                        <a:pt x="364" y="426"/>
                        <a:pt x="360" y="425"/>
                        <a:pt x="358" y="426"/>
                      </a:cubicBezTo>
                      <a:cubicBezTo>
                        <a:pt x="352" y="429"/>
                        <a:pt x="348" y="435"/>
                        <a:pt x="343" y="439"/>
                      </a:cubicBezTo>
                      <a:cubicBezTo>
                        <a:pt x="341" y="441"/>
                        <a:pt x="339" y="443"/>
                        <a:pt x="338" y="445"/>
                      </a:cubicBezTo>
                      <a:cubicBezTo>
                        <a:pt x="335" y="448"/>
                        <a:pt x="332" y="451"/>
                        <a:pt x="331" y="455"/>
                      </a:cubicBezTo>
                      <a:cubicBezTo>
                        <a:pt x="330" y="457"/>
                        <a:pt x="331" y="460"/>
                        <a:pt x="331" y="463"/>
                      </a:cubicBezTo>
                      <a:cubicBezTo>
                        <a:pt x="331" y="464"/>
                        <a:pt x="329" y="465"/>
                        <a:pt x="329" y="466"/>
                      </a:cubicBezTo>
                      <a:cubicBezTo>
                        <a:pt x="330" y="469"/>
                        <a:pt x="333" y="472"/>
                        <a:pt x="334" y="476"/>
                      </a:cubicBezTo>
                      <a:cubicBezTo>
                        <a:pt x="334" y="482"/>
                        <a:pt x="334" y="488"/>
                        <a:pt x="332" y="494"/>
                      </a:cubicBezTo>
                      <a:cubicBezTo>
                        <a:pt x="332" y="495"/>
                        <a:pt x="329" y="494"/>
                        <a:pt x="329" y="495"/>
                      </a:cubicBezTo>
                      <a:cubicBezTo>
                        <a:pt x="329" y="497"/>
                        <a:pt x="332" y="498"/>
                        <a:pt x="331" y="499"/>
                      </a:cubicBezTo>
                      <a:cubicBezTo>
                        <a:pt x="329" y="502"/>
                        <a:pt x="323" y="504"/>
                        <a:pt x="321" y="507"/>
                      </a:cubicBezTo>
                      <a:cubicBezTo>
                        <a:pt x="317" y="513"/>
                        <a:pt x="315" y="521"/>
                        <a:pt x="312" y="528"/>
                      </a:cubicBezTo>
                      <a:cubicBezTo>
                        <a:pt x="311" y="532"/>
                        <a:pt x="310" y="537"/>
                        <a:pt x="307" y="541"/>
                      </a:cubicBezTo>
                      <a:cubicBezTo>
                        <a:pt x="304" y="545"/>
                        <a:pt x="300" y="548"/>
                        <a:pt x="296" y="551"/>
                      </a:cubicBezTo>
                      <a:cubicBezTo>
                        <a:pt x="295" y="552"/>
                        <a:pt x="293" y="550"/>
                        <a:pt x="293" y="549"/>
                      </a:cubicBezTo>
                      <a:cubicBezTo>
                        <a:pt x="294" y="547"/>
                        <a:pt x="296" y="548"/>
                        <a:pt x="298" y="547"/>
                      </a:cubicBezTo>
                      <a:cubicBezTo>
                        <a:pt x="300" y="545"/>
                        <a:pt x="302" y="544"/>
                        <a:pt x="303" y="541"/>
                      </a:cubicBezTo>
                      <a:cubicBezTo>
                        <a:pt x="304" y="540"/>
                        <a:pt x="302" y="538"/>
                        <a:pt x="303" y="537"/>
                      </a:cubicBezTo>
                      <a:cubicBezTo>
                        <a:pt x="304" y="536"/>
                        <a:pt x="306" y="537"/>
                        <a:pt x="306" y="536"/>
                      </a:cubicBezTo>
                      <a:cubicBezTo>
                        <a:pt x="308" y="533"/>
                        <a:pt x="310" y="529"/>
                        <a:pt x="310" y="525"/>
                      </a:cubicBezTo>
                      <a:cubicBezTo>
                        <a:pt x="309" y="523"/>
                        <a:pt x="307" y="527"/>
                        <a:pt x="305" y="526"/>
                      </a:cubicBezTo>
                      <a:cubicBezTo>
                        <a:pt x="303" y="525"/>
                        <a:pt x="303" y="521"/>
                        <a:pt x="301" y="520"/>
                      </a:cubicBezTo>
                      <a:cubicBezTo>
                        <a:pt x="299" y="520"/>
                        <a:pt x="299" y="523"/>
                        <a:pt x="300" y="525"/>
                      </a:cubicBezTo>
                      <a:cubicBezTo>
                        <a:pt x="300" y="526"/>
                        <a:pt x="303" y="527"/>
                        <a:pt x="303" y="528"/>
                      </a:cubicBezTo>
                      <a:cubicBezTo>
                        <a:pt x="302" y="533"/>
                        <a:pt x="297" y="536"/>
                        <a:pt x="295" y="540"/>
                      </a:cubicBezTo>
                      <a:cubicBezTo>
                        <a:pt x="294" y="543"/>
                        <a:pt x="292" y="546"/>
                        <a:pt x="291" y="549"/>
                      </a:cubicBezTo>
                      <a:cubicBezTo>
                        <a:pt x="291" y="550"/>
                        <a:pt x="294" y="551"/>
                        <a:pt x="293" y="553"/>
                      </a:cubicBezTo>
                      <a:cubicBezTo>
                        <a:pt x="293" y="556"/>
                        <a:pt x="290" y="559"/>
                        <a:pt x="289" y="562"/>
                      </a:cubicBezTo>
                      <a:cubicBezTo>
                        <a:pt x="287" y="565"/>
                        <a:pt x="287" y="568"/>
                        <a:pt x="285" y="571"/>
                      </a:cubicBezTo>
                      <a:cubicBezTo>
                        <a:pt x="284" y="573"/>
                        <a:pt x="282" y="576"/>
                        <a:pt x="281" y="578"/>
                      </a:cubicBezTo>
                      <a:close/>
                    </a:path>
                  </a:pathLst>
                </a:custGeom>
                <a:solidFill>
                  <a:srgbClr val="A12007"/>
                </a:solidFill>
                <a:ln w="3175" cap="rnd">
                  <a:solidFill>
                    <a:schemeClr val="bg1"/>
                  </a:solidFill>
                  <a:round/>
                  <a:headEnd/>
                  <a:tailEnd/>
                </a:ln>
                <a:effectLst>
                  <a:innerShdw blurRad="63500" dist="50800" dir="10800000">
                    <a:prstClr val="black">
                      <a:alpha val="50000"/>
                    </a:prstClr>
                  </a:innerShdw>
                </a:effectLst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333" name="TextBox 2332"/>
          <p:cNvSpPr txBox="1"/>
          <p:nvPr/>
        </p:nvSpPr>
        <p:spPr>
          <a:xfrm>
            <a:off x="27046" y="141390"/>
            <a:ext cx="63674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The 28</a:t>
            </a:r>
            <a:r>
              <a:rPr lang="en-ZA" sz="3600" baseline="300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th</a:t>
            </a:r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 IPC : South Africa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grpSp>
        <p:nvGrpSpPr>
          <p:cNvPr id="2334" name="Group 2333"/>
          <p:cNvGrpSpPr/>
          <p:nvPr/>
        </p:nvGrpSpPr>
        <p:grpSpPr>
          <a:xfrm>
            <a:off x="4929187" y="4831019"/>
            <a:ext cx="392113" cy="374650"/>
            <a:chOff x="5086350" y="4970463"/>
            <a:chExt cx="392113" cy="374650"/>
          </a:xfrm>
        </p:grpSpPr>
        <p:sp>
          <p:nvSpPr>
            <p:cNvPr id="2335" name="Freeform 2511"/>
            <p:cNvSpPr>
              <a:spLocks noChangeAspect="1"/>
            </p:cNvSpPr>
            <p:nvPr/>
          </p:nvSpPr>
          <p:spPr bwMode="auto">
            <a:xfrm>
              <a:off x="5086350" y="4970463"/>
              <a:ext cx="392113" cy="374650"/>
            </a:xfrm>
            <a:custGeom>
              <a:avLst/>
              <a:gdLst>
                <a:gd name="T0" fmla="*/ 235 w 206"/>
                <a:gd name="T1" fmla="*/ 85 h 197"/>
                <a:gd name="T2" fmla="*/ 229 w 206"/>
                <a:gd name="T3" fmla="*/ 95 h 197"/>
                <a:gd name="T4" fmla="*/ 215 w 206"/>
                <a:gd name="T5" fmla="*/ 86 h 197"/>
                <a:gd name="T6" fmla="*/ 218 w 206"/>
                <a:gd name="T7" fmla="*/ 71 h 197"/>
                <a:gd name="T8" fmla="*/ 235 w 206"/>
                <a:gd name="T9" fmla="*/ 72 h 197"/>
                <a:gd name="T10" fmla="*/ 233 w 206"/>
                <a:gd name="T11" fmla="*/ 62 h 197"/>
                <a:gd name="T12" fmla="*/ 231 w 206"/>
                <a:gd name="T13" fmla="*/ 36 h 197"/>
                <a:gd name="T14" fmla="*/ 229 w 206"/>
                <a:gd name="T15" fmla="*/ 19 h 197"/>
                <a:gd name="T16" fmla="*/ 225 w 206"/>
                <a:gd name="T17" fmla="*/ 5 h 197"/>
                <a:gd name="T18" fmla="*/ 218 w 206"/>
                <a:gd name="T19" fmla="*/ 2 h 197"/>
                <a:gd name="T20" fmla="*/ 201 w 206"/>
                <a:gd name="T21" fmla="*/ 1 h 197"/>
                <a:gd name="T22" fmla="*/ 188 w 206"/>
                <a:gd name="T23" fmla="*/ 4 h 197"/>
                <a:gd name="T24" fmla="*/ 175 w 206"/>
                <a:gd name="T25" fmla="*/ 12 h 197"/>
                <a:gd name="T26" fmla="*/ 158 w 206"/>
                <a:gd name="T27" fmla="*/ 36 h 197"/>
                <a:gd name="T28" fmla="*/ 143 w 206"/>
                <a:gd name="T29" fmla="*/ 46 h 197"/>
                <a:gd name="T30" fmla="*/ 138 w 206"/>
                <a:gd name="T31" fmla="*/ 63 h 197"/>
                <a:gd name="T32" fmla="*/ 122 w 206"/>
                <a:gd name="T33" fmla="*/ 66 h 197"/>
                <a:gd name="T34" fmla="*/ 109 w 206"/>
                <a:gd name="T35" fmla="*/ 56 h 197"/>
                <a:gd name="T36" fmla="*/ 97 w 206"/>
                <a:gd name="T37" fmla="*/ 59 h 197"/>
                <a:gd name="T38" fmla="*/ 89 w 206"/>
                <a:gd name="T39" fmla="*/ 74 h 197"/>
                <a:gd name="T40" fmla="*/ 79 w 206"/>
                <a:gd name="T41" fmla="*/ 84 h 197"/>
                <a:gd name="T42" fmla="*/ 62 w 206"/>
                <a:gd name="T43" fmla="*/ 85 h 197"/>
                <a:gd name="T44" fmla="*/ 65 w 206"/>
                <a:gd name="T45" fmla="*/ 69 h 197"/>
                <a:gd name="T46" fmla="*/ 59 w 206"/>
                <a:gd name="T47" fmla="*/ 53 h 197"/>
                <a:gd name="T48" fmla="*/ 53 w 206"/>
                <a:gd name="T49" fmla="*/ 115 h 197"/>
                <a:gd name="T50" fmla="*/ 44 w 206"/>
                <a:gd name="T51" fmla="*/ 121 h 197"/>
                <a:gd name="T52" fmla="*/ 34 w 206"/>
                <a:gd name="T53" fmla="*/ 122 h 197"/>
                <a:gd name="T54" fmla="*/ 16 w 206"/>
                <a:gd name="T55" fmla="*/ 121 h 197"/>
                <a:gd name="T56" fmla="*/ 8 w 206"/>
                <a:gd name="T57" fmla="*/ 108 h 197"/>
                <a:gd name="T58" fmla="*/ 5 w 206"/>
                <a:gd name="T59" fmla="*/ 117 h 197"/>
                <a:gd name="T60" fmla="*/ 4 w 206"/>
                <a:gd name="T61" fmla="*/ 129 h 197"/>
                <a:gd name="T62" fmla="*/ 19 w 206"/>
                <a:gd name="T63" fmla="*/ 168 h 197"/>
                <a:gd name="T64" fmla="*/ 25 w 206"/>
                <a:gd name="T65" fmla="*/ 195 h 197"/>
                <a:gd name="T66" fmla="*/ 20 w 206"/>
                <a:gd name="T67" fmla="*/ 199 h 197"/>
                <a:gd name="T68" fmla="*/ 26 w 206"/>
                <a:gd name="T69" fmla="*/ 217 h 197"/>
                <a:gd name="T70" fmla="*/ 34 w 206"/>
                <a:gd name="T71" fmla="*/ 224 h 197"/>
                <a:gd name="T72" fmla="*/ 49 w 206"/>
                <a:gd name="T73" fmla="*/ 235 h 197"/>
                <a:gd name="T74" fmla="*/ 65 w 206"/>
                <a:gd name="T75" fmla="*/ 225 h 197"/>
                <a:gd name="T76" fmla="*/ 80 w 206"/>
                <a:gd name="T77" fmla="*/ 222 h 197"/>
                <a:gd name="T78" fmla="*/ 100 w 206"/>
                <a:gd name="T79" fmla="*/ 222 h 197"/>
                <a:gd name="T80" fmla="*/ 121 w 206"/>
                <a:gd name="T81" fmla="*/ 222 h 197"/>
                <a:gd name="T82" fmla="*/ 134 w 206"/>
                <a:gd name="T83" fmla="*/ 218 h 197"/>
                <a:gd name="T84" fmla="*/ 147 w 206"/>
                <a:gd name="T85" fmla="*/ 213 h 197"/>
                <a:gd name="T86" fmla="*/ 169 w 206"/>
                <a:gd name="T87" fmla="*/ 200 h 197"/>
                <a:gd name="T88" fmla="*/ 191 w 206"/>
                <a:gd name="T89" fmla="*/ 177 h 197"/>
                <a:gd name="T90" fmla="*/ 206 w 206"/>
                <a:gd name="T91" fmla="*/ 161 h 197"/>
                <a:gd name="T92" fmla="*/ 219 w 206"/>
                <a:gd name="T93" fmla="*/ 133 h 197"/>
                <a:gd name="T94" fmla="*/ 235 w 206"/>
                <a:gd name="T95" fmla="*/ 121 h 197"/>
                <a:gd name="T96" fmla="*/ 243 w 206"/>
                <a:gd name="T97" fmla="*/ 97 h 19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197"/>
                <a:gd name="T149" fmla="*/ 206 w 206"/>
                <a:gd name="T150" fmla="*/ 197 h 19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197">
                  <a:moveTo>
                    <a:pt x="206" y="72"/>
                  </a:moveTo>
                  <a:lnTo>
                    <a:pt x="196" y="71"/>
                  </a:lnTo>
                  <a:cubicBezTo>
                    <a:pt x="196" y="74"/>
                    <a:pt x="195" y="76"/>
                    <a:pt x="194" y="77"/>
                  </a:cubicBezTo>
                  <a:cubicBezTo>
                    <a:pt x="193" y="78"/>
                    <a:pt x="192" y="79"/>
                    <a:pt x="191" y="79"/>
                  </a:cubicBezTo>
                  <a:cubicBezTo>
                    <a:pt x="189" y="79"/>
                    <a:pt x="186" y="78"/>
                    <a:pt x="185" y="77"/>
                  </a:cubicBezTo>
                  <a:cubicBezTo>
                    <a:pt x="182" y="76"/>
                    <a:pt x="180" y="74"/>
                    <a:pt x="179" y="72"/>
                  </a:cubicBezTo>
                  <a:cubicBezTo>
                    <a:pt x="178" y="70"/>
                    <a:pt x="178" y="67"/>
                    <a:pt x="179" y="65"/>
                  </a:cubicBezTo>
                  <a:cubicBezTo>
                    <a:pt x="179" y="63"/>
                    <a:pt x="181" y="61"/>
                    <a:pt x="182" y="59"/>
                  </a:cubicBezTo>
                  <a:cubicBezTo>
                    <a:pt x="184" y="57"/>
                    <a:pt x="185" y="55"/>
                    <a:pt x="187" y="55"/>
                  </a:cubicBezTo>
                  <a:cubicBezTo>
                    <a:pt x="190" y="55"/>
                    <a:pt x="193" y="58"/>
                    <a:pt x="196" y="60"/>
                  </a:cubicBezTo>
                  <a:cubicBezTo>
                    <a:pt x="195" y="58"/>
                    <a:pt x="194" y="57"/>
                    <a:pt x="194" y="56"/>
                  </a:cubicBezTo>
                  <a:cubicBezTo>
                    <a:pt x="194" y="55"/>
                    <a:pt x="194" y="54"/>
                    <a:pt x="194" y="52"/>
                  </a:cubicBezTo>
                  <a:cubicBezTo>
                    <a:pt x="195" y="47"/>
                    <a:pt x="195" y="42"/>
                    <a:pt x="195" y="37"/>
                  </a:cubicBezTo>
                  <a:cubicBezTo>
                    <a:pt x="195" y="35"/>
                    <a:pt x="194" y="32"/>
                    <a:pt x="193" y="30"/>
                  </a:cubicBezTo>
                  <a:cubicBezTo>
                    <a:pt x="192" y="27"/>
                    <a:pt x="191" y="25"/>
                    <a:pt x="191" y="22"/>
                  </a:cubicBezTo>
                  <a:cubicBezTo>
                    <a:pt x="190" y="20"/>
                    <a:pt x="191" y="18"/>
                    <a:pt x="191" y="16"/>
                  </a:cubicBezTo>
                  <a:cubicBezTo>
                    <a:pt x="191" y="15"/>
                    <a:pt x="189" y="13"/>
                    <a:pt x="189" y="12"/>
                  </a:cubicBezTo>
                  <a:cubicBezTo>
                    <a:pt x="188" y="9"/>
                    <a:pt x="188" y="7"/>
                    <a:pt x="188" y="4"/>
                  </a:cubicBezTo>
                  <a:cubicBezTo>
                    <a:pt x="187" y="4"/>
                    <a:pt x="187" y="5"/>
                    <a:pt x="186" y="4"/>
                  </a:cubicBezTo>
                  <a:cubicBezTo>
                    <a:pt x="185" y="4"/>
                    <a:pt x="184" y="2"/>
                    <a:pt x="182" y="2"/>
                  </a:cubicBezTo>
                  <a:cubicBezTo>
                    <a:pt x="180" y="2"/>
                    <a:pt x="178" y="2"/>
                    <a:pt x="177" y="2"/>
                  </a:cubicBezTo>
                  <a:cubicBezTo>
                    <a:pt x="174" y="2"/>
                    <a:pt x="171" y="1"/>
                    <a:pt x="168" y="1"/>
                  </a:cubicBezTo>
                  <a:cubicBezTo>
                    <a:pt x="166" y="0"/>
                    <a:pt x="164" y="0"/>
                    <a:pt x="161" y="0"/>
                  </a:cubicBezTo>
                  <a:cubicBezTo>
                    <a:pt x="160" y="1"/>
                    <a:pt x="158" y="2"/>
                    <a:pt x="157" y="3"/>
                  </a:cubicBezTo>
                  <a:cubicBezTo>
                    <a:pt x="156" y="4"/>
                    <a:pt x="154" y="5"/>
                    <a:pt x="153" y="5"/>
                  </a:cubicBezTo>
                  <a:cubicBezTo>
                    <a:pt x="150" y="7"/>
                    <a:pt x="148" y="9"/>
                    <a:pt x="146" y="10"/>
                  </a:cubicBezTo>
                  <a:cubicBezTo>
                    <a:pt x="142" y="14"/>
                    <a:pt x="137" y="17"/>
                    <a:pt x="134" y="21"/>
                  </a:cubicBezTo>
                  <a:cubicBezTo>
                    <a:pt x="133" y="23"/>
                    <a:pt x="134" y="27"/>
                    <a:pt x="132" y="30"/>
                  </a:cubicBezTo>
                  <a:cubicBezTo>
                    <a:pt x="131" y="32"/>
                    <a:pt x="129" y="34"/>
                    <a:pt x="126" y="36"/>
                  </a:cubicBezTo>
                  <a:cubicBezTo>
                    <a:pt x="124" y="37"/>
                    <a:pt x="121" y="37"/>
                    <a:pt x="119" y="38"/>
                  </a:cubicBezTo>
                  <a:cubicBezTo>
                    <a:pt x="117" y="41"/>
                    <a:pt x="118" y="44"/>
                    <a:pt x="117" y="47"/>
                  </a:cubicBezTo>
                  <a:cubicBezTo>
                    <a:pt x="116" y="49"/>
                    <a:pt x="116" y="51"/>
                    <a:pt x="115" y="53"/>
                  </a:cubicBezTo>
                  <a:cubicBezTo>
                    <a:pt x="112" y="54"/>
                    <a:pt x="109" y="54"/>
                    <a:pt x="106" y="54"/>
                  </a:cubicBezTo>
                  <a:cubicBezTo>
                    <a:pt x="105" y="55"/>
                    <a:pt x="104" y="55"/>
                    <a:pt x="102" y="55"/>
                  </a:cubicBezTo>
                  <a:cubicBezTo>
                    <a:pt x="100" y="55"/>
                    <a:pt x="97" y="54"/>
                    <a:pt x="95" y="53"/>
                  </a:cubicBezTo>
                  <a:cubicBezTo>
                    <a:pt x="93" y="51"/>
                    <a:pt x="93" y="48"/>
                    <a:pt x="91" y="47"/>
                  </a:cubicBezTo>
                  <a:cubicBezTo>
                    <a:pt x="90" y="46"/>
                    <a:pt x="88" y="46"/>
                    <a:pt x="86" y="47"/>
                  </a:cubicBezTo>
                  <a:cubicBezTo>
                    <a:pt x="84" y="47"/>
                    <a:pt x="82" y="48"/>
                    <a:pt x="81" y="49"/>
                  </a:cubicBezTo>
                  <a:cubicBezTo>
                    <a:pt x="80" y="52"/>
                    <a:pt x="80" y="55"/>
                    <a:pt x="78" y="57"/>
                  </a:cubicBezTo>
                  <a:cubicBezTo>
                    <a:pt x="77" y="59"/>
                    <a:pt x="76" y="61"/>
                    <a:pt x="74" y="62"/>
                  </a:cubicBezTo>
                  <a:cubicBezTo>
                    <a:pt x="72" y="64"/>
                    <a:pt x="69" y="65"/>
                    <a:pt x="67" y="67"/>
                  </a:cubicBezTo>
                  <a:cubicBezTo>
                    <a:pt x="66" y="67"/>
                    <a:pt x="67" y="70"/>
                    <a:pt x="66" y="70"/>
                  </a:cubicBezTo>
                  <a:cubicBezTo>
                    <a:pt x="63" y="71"/>
                    <a:pt x="60" y="69"/>
                    <a:pt x="57" y="69"/>
                  </a:cubicBezTo>
                  <a:cubicBezTo>
                    <a:pt x="55" y="70"/>
                    <a:pt x="53" y="72"/>
                    <a:pt x="52" y="71"/>
                  </a:cubicBezTo>
                  <a:cubicBezTo>
                    <a:pt x="50" y="70"/>
                    <a:pt x="50" y="68"/>
                    <a:pt x="50" y="66"/>
                  </a:cubicBezTo>
                  <a:cubicBezTo>
                    <a:pt x="51" y="63"/>
                    <a:pt x="54" y="61"/>
                    <a:pt x="54" y="58"/>
                  </a:cubicBezTo>
                  <a:cubicBezTo>
                    <a:pt x="54" y="56"/>
                    <a:pt x="52" y="55"/>
                    <a:pt x="51" y="53"/>
                  </a:cubicBezTo>
                  <a:cubicBezTo>
                    <a:pt x="50" y="50"/>
                    <a:pt x="51" y="47"/>
                    <a:pt x="49" y="44"/>
                  </a:cubicBezTo>
                  <a:cubicBezTo>
                    <a:pt x="48" y="42"/>
                    <a:pt x="46" y="41"/>
                    <a:pt x="45" y="40"/>
                  </a:cubicBezTo>
                  <a:lnTo>
                    <a:pt x="44" y="96"/>
                  </a:lnTo>
                  <a:cubicBezTo>
                    <a:pt x="43" y="97"/>
                    <a:pt x="42" y="98"/>
                    <a:pt x="41" y="99"/>
                  </a:cubicBezTo>
                  <a:cubicBezTo>
                    <a:pt x="39" y="100"/>
                    <a:pt x="38" y="100"/>
                    <a:pt x="37" y="101"/>
                  </a:cubicBezTo>
                  <a:cubicBezTo>
                    <a:pt x="36" y="102"/>
                    <a:pt x="35" y="104"/>
                    <a:pt x="34" y="104"/>
                  </a:cubicBezTo>
                  <a:cubicBezTo>
                    <a:pt x="32" y="105"/>
                    <a:pt x="30" y="102"/>
                    <a:pt x="28" y="102"/>
                  </a:cubicBezTo>
                  <a:cubicBezTo>
                    <a:pt x="25" y="102"/>
                    <a:pt x="23" y="104"/>
                    <a:pt x="20" y="104"/>
                  </a:cubicBezTo>
                  <a:cubicBezTo>
                    <a:pt x="18" y="103"/>
                    <a:pt x="15" y="103"/>
                    <a:pt x="13" y="101"/>
                  </a:cubicBezTo>
                  <a:cubicBezTo>
                    <a:pt x="11" y="100"/>
                    <a:pt x="12" y="97"/>
                    <a:pt x="11" y="95"/>
                  </a:cubicBezTo>
                  <a:cubicBezTo>
                    <a:pt x="10" y="93"/>
                    <a:pt x="9" y="90"/>
                    <a:pt x="7" y="90"/>
                  </a:cubicBezTo>
                  <a:cubicBezTo>
                    <a:pt x="6" y="89"/>
                    <a:pt x="4" y="91"/>
                    <a:pt x="4" y="92"/>
                  </a:cubicBezTo>
                  <a:cubicBezTo>
                    <a:pt x="3" y="94"/>
                    <a:pt x="4" y="96"/>
                    <a:pt x="4" y="98"/>
                  </a:cubicBezTo>
                  <a:cubicBezTo>
                    <a:pt x="3" y="98"/>
                    <a:pt x="1" y="98"/>
                    <a:pt x="0" y="98"/>
                  </a:cubicBezTo>
                  <a:cubicBezTo>
                    <a:pt x="1" y="102"/>
                    <a:pt x="2" y="104"/>
                    <a:pt x="3" y="108"/>
                  </a:cubicBezTo>
                  <a:cubicBezTo>
                    <a:pt x="5" y="112"/>
                    <a:pt x="6" y="116"/>
                    <a:pt x="8" y="120"/>
                  </a:cubicBezTo>
                  <a:cubicBezTo>
                    <a:pt x="11" y="127"/>
                    <a:pt x="14" y="133"/>
                    <a:pt x="16" y="140"/>
                  </a:cubicBezTo>
                  <a:cubicBezTo>
                    <a:pt x="18" y="144"/>
                    <a:pt x="21" y="148"/>
                    <a:pt x="22" y="153"/>
                  </a:cubicBezTo>
                  <a:cubicBezTo>
                    <a:pt x="22" y="156"/>
                    <a:pt x="23" y="160"/>
                    <a:pt x="21" y="163"/>
                  </a:cubicBezTo>
                  <a:cubicBezTo>
                    <a:pt x="20" y="164"/>
                    <a:pt x="18" y="159"/>
                    <a:pt x="17" y="160"/>
                  </a:cubicBezTo>
                  <a:cubicBezTo>
                    <a:pt x="15" y="161"/>
                    <a:pt x="16" y="164"/>
                    <a:pt x="17" y="166"/>
                  </a:cubicBezTo>
                  <a:cubicBezTo>
                    <a:pt x="18" y="170"/>
                    <a:pt x="21" y="173"/>
                    <a:pt x="22" y="177"/>
                  </a:cubicBezTo>
                  <a:cubicBezTo>
                    <a:pt x="23" y="178"/>
                    <a:pt x="22" y="180"/>
                    <a:pt x="22" y="181"/>
                  </a:cubicBezTo>
                  <a:cubicBezTo>
                    <a:pt x="23" y="182"/>
                    <a:pt x="24" y="182"/>
                    <a:pt x="25" y="183"/>
                  </a:cubicBezTo>
                  <a:cubicBezTo>
                    <a:pt x="26" y="184"/>
                    <a:pt x="27" y="186"/>
                    <a:pt x="28" y="187"/>
                  </a:cubicBezTo>
                  <a:cubicBezTo>
                    <a:pt x="31" y="189"/>
                    <a:pt x="33" y="190"/>
                    <a:pt x="36" y="192"/>
                  </a:cubicBezTo>
                  <a:cubicBezTo>
                    <a:pt x="38" y="193"/>
                    <a:pt x="39" y="196"/>
                    <a:pt x="41" y="196"/>
                  </a:cubicBezTo>
                  <a:cubicBezTo>
                    <a:pt x="43" y="197"/>
                    <a:pt x="44" y="194"/>
                    <a:pt x="45" y="193"/>
                  </a:cubicBezTo>
                  <a:cubicBezTo>
                    <a:pt x="48" y="191"/>
                    <a:pt x="51" y="189"/>
                    <a:pt x="54" y="188"/>
                  </a:cubicBezTo>
                  <a:cubicBezTo>
                    <a:pt x="57" y="188"/>
                    <a:pt x="60" y="189"/>
                    <a:pt x="62" y="188"/>
                  </a:cubicBezTo>
                  <a:cubicBezTo>
                    <a:pt x="64" y="188"/>
                    <a:pt x="65" y="186"/>
                    <a:pt x="67" y="185"/>
                  </a:cubicBezTo>
                  <a:cubicBezTo>
                    <a:pt x="69" y="184"/>
                    <a:pt x="70" y="182"/>
                    <a:pt x="72" y="182"/>
                  </a:cubicBezTo>
                  <a:cubicBezTo>
                    <a:pt x="75" y="182"/>
                    <a:pt x="79" y="185"/>
                    <a:pt x="83" y="185"/>
                  </a:cubicBezTo>
                  <a:cubicBezTo>
                    <a:pt x="85" y="185"/>
                    <a:pt x="86" y="181"/>
                    <a:pt x="87" y="181"/>
                  </a:cubicBezTo>
                  <a:cubicBezTo>
                    <a:pt x="92" y="181"/>
                    <a:pt x="96" y="185"/>
                    <a:pt x="101" y="185"/>
                  </a:cubicBezTo>
                  <a:cubicBezTo>
                    <a:pt x="103" y="185"/>
                    <a:pt x="102" y="182"/>
                    <a:pt x="104" y="182"/>
                  </a:cubicBezTo>
                  <a:cubicBezTo>
                    <a:pt x="106" y="181"/>
                    <a:pt x="109" y="183"/>
                    <a:pt x="112" y="182"/>
                  </a:cubicBezTo>
                  <a:cubicBezTo>
                    <a:pt x="113" y="182"/>
                    <a:pt x="113" y="179"/>
                    <a:pt x="114" y="178"/>
                  </a:cubicBezTo>
                  <a:cubicBezTo>
                    <a:pt x="117" y="177"/>
                    <a:pt x="120" y="179"/>
                    <a:pt x="123" y="178"/>
                  </a:cubicBezTo>
                  <a:cubicBezTo>
                    <a:pt x="126" y="177"/>
                    <a:pt x="128" y="176"/>
                    <a:pt x="131" y="174"/>
                  </a:cubicBezTo>
                  <a:cubicBezTo>
                    <a:pt x="135" y="172"/>
                    <a:pt x="138" y="169"/>
                    <a:pt x="141" y="167"/>
                  </a:cubicBezTo>
                  <a:cubicBezTo>
                    <a:pt x="144" y="164"/>
                    <a:pt x="146" y="161"/>
                    <a:pt x="149" y="158"/>
                  </a:cubicBezTo>
                  <a:cubicBezTo>
                    <a:pt x="153" y="154"/>
                    <a:pt x="156" y="151"/>
                    <a:pt x="159" y="148"/>
                  </a:cubicBezTo>
                  <a:cubicBezTo>
                    <a:pt x="160" y="146"/>
                    <a:pt x="162" y="144"/>
                    <a:pt x="164" y="143"/>
                  </a:cubicBezTo>
                  <a:cubicBezTo>
                    <a:pt x="167" y="140"/>
                    <a:pt x="170" y="137"/>
                    <a:pt x="172" y="134"/>
                  </a:cubicBezTo>
                  <a:cubicBezTo>
                    <a:pt x="175" y="131"/>
                    <a:pt x="177" y="126"/>
                    <a:pt x="178" y="122"/>
                  </a:cubicBezTo>
                  <a:cubicBezTo>
                    <a:pt x="180" y="118"/>
                    <a:pt x="181" y="114"/>
                    <a:pt x="183" y="111"/>
                  </a:cubicBezTo>
                  <a:cubicBezTo>
                    <a:pt x="184" y="109"/>
                    <a:pt x="186" y="107"/>
                    <a:pt x="188" y="106"/>
                  </a:cubicBezTo>
                  <a:cubicBezTo>
                    <a:pt x="190" y="104"/>
                    <a:pt x="194" y="103"/>
                    <a:pt x="196" y="101"/>
                  </a:cubicBezTo>
                  <a:cubicBezTo>
                    <a:pt x="198" y="98"/>
                    <a:pt x="199" y="96"/>
                    <a:pt x="200" y="93"/>
                  </a:cubicBezTo>
                  <a:cubicBezTo>
                    <a:pt x="201" y="89"/>
                    <a:pt x="202" y="85"/>
                    <a:pt x="203" y="81"/>
                  </a:cubicBezTo>
                  <a:cubicBezTo>
                    <a:pt x="204" y="78"/>
                    <a:pt x="205" y="75"/>
                    <a:pt x="206" y="7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336" name="Freeform 2512"/>
            <p:cNvSpPr>
              <a:spLocks noChangeAspect="1"/>
            </p:cNvSpPr>
            <p:nvPr/>
          </p:nvSpPr>
          <p:spPr bwMode="auto">
            <a:xfrm>
              <a:off x="5424488" y="5075238"/>
              <a:ext cx="34925" cy="46038"/>
            </a:xfrm>
            <a:custGeom>
              <a:avLst/>
              <a:gdLst>
                <a:gd name="T0" fmla="*/ 22 w 18"/>
                <a:gd name="T1" fmla="*/ 19 h 24"/>
                <a:gd name="T2" fmla="*/ 22 w 18"/>
                <a:gd name="T3" fmla="*/ 13 h 24"/>
                <a:gd name="T4" fmla="*/ 22 w 18"/>
                <a:gd name="T5" fmla="*/ 6 h 24"/>
                <a:gd name="T6" fmla="*/ 11 w 18"/>
                <a:gd name="T7" fmla="*/ 0 h 24"/>
                <a:gd name="T8" fmla="*/ 5 w 18"/>
                <a:gd name="T9" fmla="*/ 5 h 24"/>
                <a:gd name="T10" fmla="*/ 1 w 18"/>
                <a:gd name="T11" fmla="*/ 12 h 24"/>
                <a:gd name="T12" fmla="*/ 1 w 18"/>
                <a:gd name="T13" fmla="*/ 21 h 24"/>
                <a:gd name="T14" fmla="*/ 9 w 18"/>
                <a:gd name="T15" fmla="*/ 27 h 24"/>
                <a:gd name="T16" fmla="*/ 16 w 18"/>
                <a:gd name="T17" fmla="*/ 29 h 24"/>
                <a:gd name="T18" fmla="*/ 20 w 18"/>
                <a:gd name="T19" fmla="*/ 27 h 24"/>
                <a:gd name="T20" fmla="*/ 22 w 18"/>
                <a:gd name="T21" fmla="*/ 19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18" y="16"/>
                  </a:moveTo>
                  <a:cubicBezTo>
                    <a:pt x="18" y="14"/>
                    <a:pt x="18" y="13"/>
                    <a:pt x="18" y="11"/>
                  </a:cubicBezTo>
                  <a:cubicBezTo>
                    <a:pt x="18" y="9"/>
                    <a:pt x="17" y="7"/>
                    <a:pt x="18" y="5"/>
                  </a:cubicBezTo>
                  <a:cubicBezTo>
                    <a:pt x="15" y="3"/>
                    <a:pt x="12" y="0"/>
                    <a:pt x="9" y="0"/>
                  </a:cubicBezTo>
                  <a:cubicBezTo>
                    <a:pt x="7" y="0"/>
                    <a:pt x="6" y="2"/>
                    <a:pt x="4" y="4"/>
                  </a:cubicBezTo>
                  <a:cubicBezTo>
                    <a:pt x="3" y="6"/>
                    <a:pt x="1" y="8"/>
                    <a:pt x="1" y="10"/>
                  </a:cubicBezTo>
                  <a:cubicBezTo>
                    <a:pt x="0" y="12"/>
                    <a:pt x="0" y="15"/>
                    <a:pt x="1" y="17"/>
                  </a:cubicBezTo>
                  <a:cubicBezTo>
                    <a:pt x="2" y="19"/>
                    <a:pt x="4" y="21"/>
                    <a:pt x="7" y="22"/>
                  </a:cubicBezTo>
                  <a:cubicBezTo>
                    <a:pt x="8" y="23"/>
                    <a:pt x="11" y="24"/>
                    <a:pt x="13" y="24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7" y="21"/>
                    <a:pt x="18" y="19"/>
                    <a:pt x="18" y="16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337" name="Freeform 2660"/>
            <p:cNvSpPr>
              <a:spLocks noChangeAspect="1"/>
            </p:cNvSpPr>
            <p:nvPr/>
          </p:nvSpPr>
          <p:spPr bwMode="auto">
            <a:xfrm>
              <a:off x="5335588" y="5156200"/>
              <a:ext cx="57150" cy="61913"/>
            </a:xfrm>
            <a:custGeom>
              <a:avLst/>
              <a:gdLst>
                <a:gd name="T0" fmla="*/ 23 w 30"/>
                <a:gd name="T1" fmla="*/ 0 h 32"/>
                <a:gd name="T2" fmla="*/ 35 w 30"/>
                <a:gd name="T3" fmla="*/ 11 h 32"/>
                <a:gd name="T4" fmla="*/ 35 w 30"/>
                <a:gd name="T5" fmla="*/ 18 h 32"/>
                <a:gd name="T6" fmla="*/ 29 w 30"/>
                <a:gd name="T7" fmla="*/ 28 h 32"/>
                <a:gd name="T8" fmla="*/ 25 w 30"/>
                <a:gd name="T9" fmla="*/ 29 h 32"/>
                <a:gd name="T10" fmla="*/ 19 w 30"/>
                <a:gd name="T11" fmla="*/ 29 h 32"/>
                <a:gd name="T12" fmla="*/ 14 w 30"/>
                <a:gd name="T13" fmla="*/ 38 h 32"/>
                <a:gd name="T14" fmla="*/ 10 w 30"/>
                <a:gd name="T15" fmla="*/ 38 h 32"/>
                <a:gd name="T16" fmla="*/ 5 w 30"/>
                <a:gd name="T17" fmla="*/ 32 h 32"/>
                <a:gd name="T18" fmla="*/ 1 w 30"/>
                <a:gd name="T19" fmla="*/ 26 h 32"/>
                <a:gd name="T20" fmla="*/ 1 w 30"/>
                <a:gd name="T21" fmla="*/ 18 h 32"/>
                <a:gd name="T22" fmla="*/ 7 w 30"/>
                <a:gd name="T23" fmla="*/ 15 h 32"/>
                <a:gd name="T24" fmla="*/ 13 w 30"/>
                <a:gd name="T25" fmla="*/ 6 h 32"/>
                <a:gd name="T26" fmla="*/ 19 w 30"/>
                <a:gd name="T27" fmla="*/ 4 h 32"/>
                <a:gd name="T28" fmla="*/ 23 w 30"/>
                <a:gd name="T29" fmla="*/ 0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32"/>
                <a:gd name="T47" fmla="*/ 30 w 30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32">
                  <a:moveTo>
                    <a:pt x="19" y="0"/>
                  </a:moveTo>
                  <a:cubicBezTo>
                    <a:pt x="23" y="2"/>
                    <a:pt x="26" y="6"/>
                    <a:pt x="29" y="9"/>
                  </a:cubicBezTo>
                  <a:cubicBezTo>
                    <a:pt x="30" y="11"/>
                    <a:pt x="30" y="13"/>
                    <a:pt x="29" y="15"/>
                  </a:cubicBezTo>
                  <a:cubicBezTo>
                    <a:pt x="28" y="18"/>
                    <a:pt x="26" y="20"/>
                    <a:pt x="24" y="23"/>
                  </a:cubicBezTo>
                  <a:cubicBezTo>
                    <a:pt x="23" y="24"/>
                    <a:pt x="22" y="24"/>
                    <a:pt x="21" y="24"/>
                  </a:cubicBezTo>
                  <a:cubicBezTo>
                    <a:pt x="19" y="24"/>
                    <a:pt x="17" y="23"/>
                    <a:pt x="16" y="24"/>
                  </a:cubicBezTo>
                  <a:cubicBezTo>
                    <a:pt x="14" y="26"/>
                    <a:pt x="14" y="30"/>
                    <a:pt x="12" y="31"/>
                  </a:cubicBezTo>
                  <a:cubicBezTo>
                    <a:pt x="11" y="32"/>
                    <a:pt x="9" y="32"/>
                    <a:pt x="8" y="31"/>
                  </a:cubicBezTo>
                  <a:cubicBezTo>
                    <a:pt x="6" y="30"/>
                    <a:pt x="5" y="28"/>
                    <a:pt x="4" y="26"/>
                  </a:cubicBezTo>
                  <a:cubicBezTo>
                    <a:pt x="3" y="24"/>
                    <a:pt x="2" y="23"/>
                    <a:pt x="1" y="21"/>
                  </a:cubicBezTo>
                  <a:cubicBezTo>
                    <a:pt x="1" y="19"/>
                    <a:pt x="0" y="17"/>
                    <a:pt x="1" y="15"/>
                  </a:cubicBezTo>
                  <a:cubicBezTo>
                    <a:pt x="2" y="14"/>
                    <a:pt x="5" y="14"/>
                    <a:pt x="6" y="12"/>
                  </a:cubicBezTo>
                  <a:cubicBezTo>
                    <a:pt x="8" y="10"/>
                    <a:pt x="8" y="7"/>
                    <a:pt x="11" y="5"/>
                  </a:cubicBezTo>
                  <a:cubicBezTo>
                    <a:pt x="12" y="4"/>
                    <a:pt x="14" y="4"/>
                    <a:pt x="16" y="3"/>
                  </a:cubicBezTo>
                  <a:cubicBezTo>
                    <a:pt x="17" y="3"/>
                    <a:pt x="18" y="0"/>
                    <a:pt x="19" y="0"/>
                  </a:cubicBezTo>
                  <a:close/>
                </a:path>
              </a:pathLst>
            </a:custGeom>
            <a:solidFill>
              <a:schemeClr val="bg1"/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338" name="Group 2337"/>
          <p:cNvGrpSpPr/>
          <p:nvPr/>
        </p:nvGrpSpPr>
        <p:grpSpPr>
          <a:xfrm>
            <a:off x="53341" y="2939361"/>
            <a:ext cx="1221121" cy="1166738"/>
            <a:chOff x="5081586" y="4933951"/>
            <a:chExt cx="392113" cy="374650"/>
          </a:xfrm>
          <a:solidFill>
            <a:srgbClr val="A6A6A6"/>
          </a:solidFill>
        </p:grpSpPr>
        <p:sp>
          <p:nvSpPr>
            <p:cNvPr id="2339" name="Freeform 2511"/>
            <p:cNvSpPr>
              <a:spLocks noChangeAspect="1"/>
            </p:cNvSpPr>
            <p:nvPr/>
          </p:nvSpPr>
          <p:spPr bwMode="auto">
            <a:xfrm>
              <a:off x="5081586" y="4933951"/>
              <a:ext cx="392113" cy="374650"/>
            </a:xfrm>
            <a:custGeom>
              <a:avLst/>
              <a:gdLst>
                <a:gd name="T0" fmla="*/ 235 w 206"/>
                <a:gd name="T1" fmla="*/ 85 h 197"/>
                <a:gd name="T2" fmla="*/ 229 w 206"/>
                <a:gd name="T3" fmla="*/ 95 h 197"/>
                <a:gd name="T4" fmla="*/ 215 w 206"/>
                <a:gd name="T5" fmla="*/ 86 h 197"/>
                <a:gd name="T6" fmla="*/ 218 w 206"/>
                <a:gd name="T7" fmla="*/ 71 h 197"/>
                <a:gd name="T8" fmla="*/ 235 w 206"/>
                <a:gd name="T9" fmla="*/ 72 h 197"/>
                <a:gd name="T10" fmla="*/ 233 w 206"/>
                <a:gd name="T11" fmla="*/ 62 h 197"/>
                <a:gd name="T12" fmla="*/ 231 w 206"/>
                <a:gd name="T13" fmla="*/ 36 h 197"/>
                <a:gd name="T14" fmla="*/ 229 w 206"/>
                <a:gd name="T15" fmla="*/ 19 h 197"/>
                <a:gd name="T16" fmla="*/ 225 w 206"/>
                <a:gd name="T17" fmla="*/ 5 h 197"/>
                <a:gd name="T18" fmla="*/ 218 w 206"/>
                <a:gd name="T19" fmla="*/ 2 h 197"/>
                <a:gd name="T20" fmla="*/ 201 w 206"/>
                <a:gd name="T21" fmla="*/ 1 h 197"/>
                <a:gd name="T22" fmla="*/ 188 w 206"/>
                <a:gd name="T23" fmla="*/ 4 h 197"/>
                <a:gd name="T24" fmla="*/ 175 w 206"/>
                <a:gd name="T25" fmla="*/ 12 h 197"/>
                <a:gd name="T26" fmla="*/ 158 w 206"/>
                <a:gd name="T27" fmla="*/ 36 h 197"/>
                <a:gd name="T28" fmla="*/ 143 w 206"/>
                <a:gd name="T29" fmla="*/ 46 h 197"/>
                <a:gd name="T30" fmla="*/ 138 w 206"/>
                <a:gd name="T31" fmla="*/ 63 h 197"/>
                <a:gd name="T32" fmla="*/ 122 w 206"/>
                <a:gd name="T33" fmla="*/ 66 h 197"/>
                <a:gd name="T34" fmla="*/ 109 w 206"/>
                <a:gd name="T35" fmla="*/ 56 h 197"/>
                <a:gd name="T36" fmla="*/ 97 w 206"/>
                <a:gd name="T37" fmla="*/ 59 h 197"/>
                <a:gd name="T38" fmla="*/ 89 w 206"/>
                <a:gd name="T39" fmla="*/ 74 h 197"/>
                <a:gd name="T40" fmla="*/ 79 w 206"/>
                <a:gd name="T41" fmla="*/ 84 h 197"/>
                <a:gd name="T42" fmla="*/ 62 w 206"/>
                <a:gd name="T43" fmla="*/ 85 h 197"/>
                <a:gd name="T44" fmla="*/ 65 w 206"/>
                <a:gd name="T45" fmla="*/ 69 h 197"/>
                <a:gd name="T46" fmla="*/ 59 w 206"/>
                <a:gd name="T47" fmla="*/ 53 h 197"/>
                <a:gd name="T48" fmla="*/ 53 w 206"/>
                <a:gd name="T49" fmla="*/ 115 h 197"/>
                <a:gd name="T50" fmla="*/ 44 w 206"/>
                <a:gd name="T51" fmla="*/ 121 h 197"/>
                <a:gd name="T52" fmla="*/ 34 w 206"/>
                <a:gd name="T53" fmla="*/ 122 h 197"/>
                <a:gd name="T54" fmla="*/ 16 w 206"/>
                <a:gd name="T55" fmla="*/ 121 h 197"/>
                <a:gd name="T56" fmla="*/ 8 w 206"/>
                <a:gd name="T57" fmla="*/ 108 h 197"/>
                <a:gd name="T58" fmla="*/ 5 w 206"/>
                <a:gd name="T59" fmla="*/ 117 h 197"/>
                <a:gd name="T60" fmla="*/ 4 w 206"/>
                <a:gd name="T61" fmla="*/ 129 h 197"/>
                <a:gd name="T62" fmla="*/ 19 w 206"/>
                <a:gd name="T63" fmla="*/ 168 h 197"/>
                <a:gd name="T64" fmla="*/ 25 w 206"/>
                <a:gd name="T65" fmla="*/ 195 h 197"/>
                <a:gd name="T66" fmla="*/ 20 w 206"/>
                <a:gd name="T67" fmla="*/ 199 h 197"/>
                <a:gd name="T68" fmla="*/ 26 w 206"/>
                <a:gd name="T69" fmla="*/ 217 h 197"/>
                <a:gd name="T70" fmla="*/ 34 w 206"/>
                <a:gd name="T71" fmla="*/ 224 h 197"/>
                <a:gd name="T72" fmla="*/ 49 w 206"/>
                <a:gd name="T73" fmla="*/ 235 h 197"/>
                <a:gd name="T74" fmla="*/ 65 w 206"/>
                <a:gd name="T75" fmla="*/ 225 h 197"/>
                <a:gd name="T76" fmla="*/ 80 w 206"/>
                <a:gd name="T77" fmla="*/ 222 h 197"/>
                <a:gd name="T78" fmla="*/ 100 w 206"/>
                <a:gd name="T79" fmla="*/ 222 h 197"/>
                <a:gd name="T80" fmla="*/ 121 w 206"/>
                <a:gd name="T81" fmla="*/ 222 h 197"/>
                <a:gd name="T82" fmla="*/ 134 w 206"/>
                <a:gd name="T83" fmla="*/ 218 h 197"/>
                <a:gd name="T84" fmla="*/ 147 w 206"/>
                <a:gd name="T85" fmla="*/ 213 h 197"/>
                <a:gd name="T86" fmla="*/ 169 w 206"/>
                <a:gd name="T87" fmla="*/ 200 h 197"/>
                <a:gd name="T88" fmla="*/ 191 w 206"/>
                <a:gd name="T89" fmla="*/ 177 h 197"/>
                <a:gd name="T90" fmla="*/ 206 w 206"/>
                <a:gd name="T91" fmla="*/ 161 h 197"/>
                <a:gd name="T92" fmla="*/ 219 w 206"/>
                <a:gd name="T93" fmla="*/ 133 h 197"/>
                <a:gd name="T94" fmla="*/ 235 w 206"/>
                <a:gd name="T95" fmla="*/ 121 h 197"/>
                <a:gd name="T96" fmla="*/ 243 w 206"/>
                <a:gd name="T97" fmla="*/ 97 h 19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197"/>
                <a:gd name="T149" fmla="*/ 206 w 206"/>
                <a:gd name="T150" fmla="*/ 197 h 19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197">
                  <a:moveTo>
                    <a:pt x="206" y="72"/>
                  </a:moveTo>
                  <a:lnTo>
                    <a:pt x="196" y="71"/>
                  </a:lnTo>
                  <a:cubicBezTo>
                    <a:pt x="196" y="74"/>
                    <a:pt x="195" y="76"/>
                    <a:pt x="194" y="77"/>
                  </a:cubicBezTo>
                  <a:cubicBezTo>
                    <a:pt x="193" y="78"/>
                    <a:pt x="192" y="79"/>
                    <a:pt x="191" y="79"/>
                  </a:cubicBezTo>
                  <a:cubicBezTo>
                    <a:pt x="189" y="79"/>
                    <a:pt x="186" y="78"/>
                    <a:pt x="185" y="77"/>
                  </a:cubicBezTo>
                  <a:cubicBezTo>
                    <a:pt x="182" y="76"/>
                    <a:pt x="180" y="74"/>
                    <a:pt x="179" y="72"/>
                  </a:cubicBezTo>
                  <a:cubicBezTo>
                    <a:pt x="178" y="70"/>
                    <a:pt x="178" y="67"/>
                    <a:pt x="179" y="65"/>
                  </a:cubicBezTo>
                  <a:cubicBezTo>
                    <a:pt x="179" y="63"/>
                    <a:pt x="181" y="61"/>
                    <a:pt x="182" y="59"/>
                  </a:cubicBezTo>
                  <a:cubicBezTo>
                    <a:pt x="184" y="57"/>
                    <a:pt x="185" y="55"/>
                    <a:pt x="187" y="55"/>
                  </a:cubicBezTo>
                  <a:cubicBezTo>
                    <a:pt x="190" y="55"/>
                    <a:pt x="193" y="58"/>
                    <a:pt x="196" y="60"/>
                  </a:cubicBezTo>
                  <a:cubicBezTo>
                    <a:pt x="195" y="58"/>
                    <a:pt x="194" y="57"/>
                    <a:pt x="194" y="56"/>
                  </a:cubicBezTo>
                  <a:cubicBezTo>
                    <a:pt x="194" y="55"/>
                    <a:pt x="194" y="54"/>
                    <a:pt x="194" y="52"/>
                  </a:cubicBezTo>
                  <a:cubicBezTo>
                    <a:pt x="195" y="47"/>
                    <a:pt x="195" y="42"/>
                    <a:pt x="195" y="37"/>
                  </a:cubicBezTo>
                  <a:cubicBezTo>
                    <a:pt x="195" y="35"/>
                    <a:pt x="194" y="32"/>
                    <a:pt x="193" y="30"/>
                  </a:cubicBezTo>
                  <a:cubicBezTo>
                    <a:pt x="192" y="27"/>
                    <a:pt x="191" y="25"/>
                    <a:pt x="191" y="22"/>
                  </a:cubicBezTo>
                  <a:cubicBezTo>
                    <a:pt x="190" y="20"/>
                    <a:pt x="191" y="18"/>
                    <a:pt x="191" y="16"/>
                  </a:cubicBezTo>
                  <a:cubicBezTo>
                    <a:pt x="191" y="15"/>
                    <a:pt x="189" y="13"/>
                    <a:pt x="189" y="12"/>
                  </a:cubicBezTo>
                  <a:cubicBezTo>
                    <a:pt x="188" y="9"/>
                    <a:pt x="188" y="7"/>
                    <a:pt x="188" y="4"/>
                  </a:cubicBezTo>
                  <a:cubicBezTo>
                    <a:pt x="187" y="4"/>
                    <a:pt x="187" y="5"/>
                    <a:pt x="186" y="4"/>
                  </a:cubicBezTo>
                  <a:cubicBezTo>
                    <a:pt x="185" y="4"/>
                    <a:pt x="184" y="2"/>
                    <a:pt x="182" y="2"/>
                  </a:cubicBezTo>
                  <a:cubicBezTo>
                    <a:pt x="180" y="2"/>
                    <a:pt x="178" y="2"/>
                    <a:pt x="177" y="2"/>
                  </a:cubicBezTo>
                  <a:cubicBezTo>
                    <a:pt x="174" y="2"/>
                    <a:pt x="171" y="1"/>
                    <a:pt x="168" y="1"/>
                  </a:cubicBezTo>
                  <a:cubicBezTo>
                    <a:pt x="166" y="0"/>
                    <a:pt x="164" y="0"/>
                    <a:pt x="161" y="0"/>
                  </a:cubicBezTo>
                  <a:cubicBezTo>
                    <a:pt x="160" y="1"/>
                    <a:pt x="158" y="2"/>
                    <a:pt x="157" y="3"/>
                  </a:cubicBezTo>
                  <a:cubicBezTo>
                    <a:pt x="156" y="4"/>
                    <a:pt x="154" y="5"/>
                    <a:pt x="153" y="5"/>
                  </a:cubicBezTo>
                  <a:cubicBezTo>
                    <a:pt x="150" y="7"/>
                    <a:pt x="148" y="9"/>
                    <a:pt x="146" y="10"/>
                  </a:cubicBezTo>
                  <a:cubicBezTo>
                    <a:pt x="142" y="14"/>
                    <a:pt x="137" y="17"/>
                    <a:pt x="134" y="21"/>
                  </a:cubicBezTo>
                  <a:cubicBezTo>
                    <a:pt x="133" y="23"/>
                    <a:pt x="134" y="27"/>
                    <a:pt x="132" y="30"/>
                  </a:cubicBezTo>
                  <a:cubicBezTo>
                    <a:pt x="131" y="32"/>
                    <a:pt x="129" y="34"/>
                    <a:pt x="126" y="36"/>
                  </a:cubicBezTo>
                  <a:cubicBezTo>
                    <a:pt x="124" y="37"/>
                    <a:pt x="121" y="37"/>
                    <a:pt x="119" y="38"/>
                  </a:cubicBezTo>
                  <a:cubicBezTo>
                    <a:pt x="117" y="41"/>
                    <a:pt x="118" y="44"/>
                    <a:pt x="117" y="47"/>
                  </a:cubicBezTo>
                  <a:cubicBezTo>
                    <a:pt x="116" y="49"/>
                    <a:pt x="116" y="51"/>
                    <a:pt x="115" y="53"/>
                  </a:cubicBezTo>
                  <a:cubicBezTo>
                    <a:pt x="112" y="54"/>
                    <a:pt x="109" y="54"/>
                    <a:pt x="106" y="54"/>
                  </a:cubicBezTo>
                  <a:cubicBezTo>
                    <a:pt x="105" y="55"/>
                    <a:pt x="104" y="55"/>
                    <a:pt x="102" y="55"/>
                  </a:cubicBezTo>
                  <a:cubicBezTo>
                    <a:pt x="100" y="55"/>
                    <a:pt x="97" y="54"/>
                    <a:pt x="95" y="53"/>
                  </a:cubicBezTo>
                  <a:cubicBezTo>
                    <a:pt x="93" y="51"/>
                    <a:pt x="93" y="48"/>
                    <a:pt x="91" y="47"/>
                  </a:cubicBezTo>
                  <a:cubicBezTo>
                    <a:pt x="90" y="46"/>
                    <a:pt x="88" y="46"/>
                    <a:pt x="86" y="47"/>
                  </a:cubicBezTo>
                  <a:cubicBezTo>
                    <a:pt x="84" y="47"/>
                    <a:pt x="82" y="48"/>
                    <a:pt x="81" y="49"/>
                  </a:cubicBezTo>
                  <a:cubicBezTo>
                    <a:pt x="80" y="52"/>
                    <a:pt x="80" y="55"/>
                    <a:pt x="78" y="57"/>
                  </a:cubicBezTo>
                  <a:cubicBezTo>
                    <a:pt x="77" y="59"/>
                    <a:pt x="76" y="61"/>
                    <a:pt x="74" y="62"/>
                  </a:cubicBezTo>
                  <a:cubicBezTo>
                    <a:pt x="72" y="64"/>
                    <a:pt x="69" y="65"/>
                    <a:pt x="67" y="67"/>
                  </a:cubicBezTo>
                  <a:cubicBezTo>
                    <a:pt x="66" y="67"/>
                    <a:pt x="67" y="70"/>
                    <a:pt x="66" y="70"/>
                  </a:cubicBezTo>
                  <a:cubicBezTo>
                    <a:pt x="63" y="71"/>
                    <a:pt x="60" y="69"/>
                    <a:pt x="57" y="69"/>
                  </a:cubicBezTo>
                  <a:cubicBezTo>
                    <a:pt x="55" y="70"/>
                    <a:pt x="53" y="72"/>
                    <a:pt x="52" y="71"/>
                  </a:cubicBezTo>
                  <a:cubicBezTo>
                    <a:pt x="50" y="70"/>
                    <a:pt x="50" y="68"/>
                    <a:pt x="50" y="66"/>
                  </a:cubicBezTo>
                  <a:cubicBezTo>
                    <a:pt x="51" y="63"/>
                    <a:pt x="54" y="61"/>
                    <a:pt x="54" y="58"/>
                  </a:cubicBezTo>
                  <a:cubicBezTo>
                    <a:pt x="54" y="56"/>
                    <a:pt x="52" y="55"/>
                    <a:pt x="51" y="53"/>
                  </a:cubicBezTo>
                  <a:cubicBezTo>
                    <a:pt x="50" y="50"/>
                    <a:pt x="51" y="47"/>
                    <a:pt x="49" y="44"/>
                  </a:cubicBezTo>
                  <a:cubicBezTo>
                    <a:pt x="48" y="42"/>
                    <a:pt x="46" y="41"/>
                    <a:pt x="45" y="40"/>
                  </a:cubicBezTo>
                  <a:lnTo>
                    <a:pt x="44" y="96"/>
                  </a:lnTo>
                  <a:cubicBezTo>
                    <a:pt x="43" y="97"/>
                    <a:pt x="42" y="98"/>
                    <a:pt x="41" y="99"/>
                  </a:cubicBezTo>
                  <a:cubicBezTo>
                    <a:pt x="39" y="100"/>
                    <a:pt x="38" y="100"/>
                    <a:pt x="37" y="101"/>
                  </a:cubicBezTo>
                  <a:cubicBezTo>
                    <a:pt x="36" y="102"/>
                    <a:pt x="35" y="104"/>
                    <a:pt x="34" y="104"/>
                  </a:cubicBezTo>
                  <a:cubicBezTo>
                    <a:pt x="32" y="105"/>
                    <a:pt x="30" y="102"/>
                    <a:pt x="28" y="102"/>
                  </a:cubicBezTo>
                  <a:cubicBezTo>
                    <a:pt x="25" y="102"/>
                    <a:pt x="23" y="104"/>
                    <a:pt x="20" y="104"/>
                  </a:cubicBezTo>
                  <a:cubicBezTo>
                    <a:pt x="18" y="103"/>
                    <a:pt x="15" y="103"/>
                    <a:pt x="13" y="101"/>
                  </a:cubicBezTo>
                  <a:cubicBezTo>
                    <a:pt x="11" y="100"/>
                    <a:pt x="12" y="97"/>
                    <a:pt x="11" y="95"/>
                  </a:cubicBezTo>
                  <a:cubicBezTo>
                    <a:pt x="10" y="93"/>
                    <a:pt x="9" y="90"/>
                    <a:pt x="7" y="90"/>
                  </a:cubicBezTo>
                  <a:cubicBezTo>
                    <a:pt x="6" y="89"/>
                    <a:pt x="4" y="91"/>
                    <a:pt x="4" y="92"/>
                  </a:cubicBezTo>
                  <a:cubicBezTo>
                    <a:pt x="3" y="94"/>
                    <a:pt x="4" y="96"/>
                    <a:pt x="4" y="98"/>
                  </a:cubicBezTo>
                  <a:cubicBezTo>
                    <a:pt x="3" y="98"/>
                    <a:pt x="1" y="98"/>
                    <a:pt x="0" y="98"/>
                  </a:cubicBezTo>
                  <a:cubicBezTo>
                    <a:pt x="1" y="102"/>
                    <a:pt x="2" y="104"/>
                    <a:pt x="3" y="108"/>
                  </a:cubicBezTo>
                  <a:cubicBezTo>
                    <a:pt x="5" y="112"/>
                    <a:pt x="6" y="116"/>
                    <a:pt x="8" y="120"/>
                  </a:cubicBezTo>
                  <a:cubicBezTo>
                    <a:pt x="11" y="127"/>
                    <a:pt x="14" y="133"/>
                    <a:pt x="16" y="140"/>
                  </a:cubicBezTo>
                  <a:cubicBezTo>
                    <a:pt x="18" y="144"/>
                    <a:pt x="21" y="148"/>
                    <a:pt x="22" y="153"/>
                  </a:cubicBezTo>
                  <a:cubicBezTo>
                    <a:pt x="22" y="156"/>
                    <a:pt x="23" y="160"/>
                    <a:pt x="21" y="163"/>
                  </a:cubicBezTo>
                  <a:cubicBezTo>
                    <a:pt x="20" y="164"/>
                    <a:pt x="18" y="159"/>
                    <a:pt x="17" y="160"/>
                  </a:cubicBezTo>
                  <a:cubicBezTo>
                    <a:pt x="15" y="161"/>
                    <a:pt x="16" y="164"/>
                    <a:pt x="17" y="166"/>
                  </a:cubicBezTo>
                  <a:cubicBezTo>
                    <a:pt x="18" y="170"/>
                    <a:pt x="21" y="173"/>
                    <a:pt x="22" y="177"/>
                  </a:cubicBezTo>
                  <a:cubicBezTo>
                    <a:pt x="23" y="178"/>
                    <a:pt x="22" y="180"/>
                    <a:pt x="22" y="181"/>
                  </a:cubicBezTo>
                  <a:cubicBezTo>
                    <a:pt x="23" y="182"/>
                    <a:pt x="24" y="182"/>
                    <a:pt x="25" y="183"/>
                  </a:cubicBezTo>
                  <a:cubicBezTo>
                    <a:pt x="26" y="184"/>
                    <a:pt x="27" y="186"/>
                    <a:pt x="28" y="187"/>
                  </a:cubicBezTo>
                  <a:cubicBezTo>
                    <a:pt x="31" y="189"/>
                    <a:pt x="33" y="190"/>
                    <a:pt x="36" y="192"/>
                  </a:cubicBezTo>
                  <a:cubicBezTo>
                    <a:pt x="38" y="193"/>
                    <a:pt x="39" y="196"/>
                    <a:pt x="41" y="196"/>
                  </a:cubicBezTo>
                  <a:cubicBezTo>
                    <a:pt x="43" y="197"/>
                    <a:pt x="44" y="194"/>
                    <a:pt x="45" y="193"/>
                  </a:cubicBezTo>
                  <a:cubicBezTo>
                    <a:pt x="48" y="191"/>
                    <a:pt x="51" y="189"/>
                    <a:pt x="54" y="188"/>
                  </a:cubicBezTo>
                  <a:cubicBezTo>
                    <a:pt x="57" y="188"/>
                    <a:pt x="60" y="189"/>
                    <a:pt x="62" y="188"/>
                  </a:cubicBezTo>
                  <a:cubicBezTo>
                    <a:pt x="64" y="188"/>
                    <a:pt x="65" y="186"/>
                    <a:pt x="67" y="185"/>
                  </a:cubicBezTo>
                  <a:cubicBezTo>
                    <a:pt x="69" y="184"/>
                    <a:pt x="70" y="182"/>
                    <a:pt x="72" y="182"/>
                  </a:cubicBezTo>
                  <a:cubicBezTo>
                    <a:pt x="75" y="182"/>
                    <a:pt x="79" y="185"/>
                    <a:pt x="83" y="185"/>
                  </a:cubicBezTo>
                  <a:cubicBezTo>
                    <a:pt x="85" y="185"/>
                    <a:pt x="86" y="181"/>
                    <a:pt x="87" y="181"/>
                  </a:cubicBezTo>
                  <a:cubicBezTo>
                    <a:pt x="92" y="181"/>
                    <a:pt x="96" y="185"/>
                    <a:pt x="101" y="185"/>
                  </a:cubicBezTo>
                  <a:cubicBezTo>
                    <a:pt x="103" y="185"/>
                    <a:pt x="102" y="182"/>
                    <a:pt x="104" y="182"/>
                  </a:cubicBezTo>
                  <a:cubicBezTo>
                    <a:pt x="106" y="181"/>
                    <a:pt x="109" y="183"/>
                    <a:pt x="112" y="182"/>
                  </a:cubicBezTo>
                  <a:cubicBezTo>
                    <a:pt x="113" y="182"/>
                    <a:pt x="113" y="179"/>
                    <a:pt x="114" y="178"/>
                  </a:cubicBezTo>
                  <a:cubicBezTo>
                    <a:pt x="117" y="177"/>
                    <a:pt x="120" y="179"/>
                    <a:pt x="123" y="178"/>
                  </a:cubicBezTo>
                  <a:cubicBezTo>
                    <a:pt x="126" y="177"/>
                    <a:pt x="128" y="176"/>
                    <a:pt x="131" y="174"/>
                  </a:cubicBezTo>
                  <a:cubicBezTo>
                    <a:pt x="135" y="172"/>
                    <a:pt x="138" y="169"/>
                    <a:pt x="141" y="167"/>
                  </a:cubicBezTo>
                  <a:cubicBezTo>
                    <a:pt x="144" y="164"/>
                    <a:pt x="146" y="161"/>
                    <a:pt x="149" y="158"/>
                  </a:cubicBezTo>
                  <a:cubicBezTo>
                    <a:pt x="153" y="154"/>
                    <a:pt x="156" y="151"/>
                    <a:pt x="159" y="148"/>
                  </a:cubicBezTo>
                  <a:cubicBezTo>
                    <a:pt x="160" y="146"/>
                    <a:pt x="162" y="144"/>
                    <a:pt x="164" y="143"/>
                  </a:cubicBezTo>
                  <a:cubicBezTo>
                    <a:pt x="167" y="140"/>
                    <a:pt x="170" y="137"/>
                    <a:pt x="172" y="134"/>
                  </a:cubicBezTo>
                  <a:cubicBezTo>
                    <a:pt x="175" y="131"/>
                    <a:pt x="177" y="126"/>
                    <a:pt x="178" y="122"/>
                  </a:cubicBezTo>
                  <a:cubicBezTo>
                    <a:pt x="180" y="118"/>
                    <a:pt x="181" y="114"/>
                    <a:pt x="183" y="111"/>
                  </a:cubicBezTo>
                  <a:cubicBezTo>
                    <a:pt x="184" y="109"/>
                    <a:pt x="186" y="107"/>
                    <a:pt x="188" y="106"/>
                  </a:cubicBezTo>
                  <a:cubicBezTo>
                    <a:pt x="190" y="104"/>
                    <a:pt x="194" y="103"/>
                    <a:pt x="196" y="101"/>
                  </a:cubicBezTo>
                  <a:cubicBezTo>
                    <a:pt x="198" y="98"/>
                    <a:pt x="199" y="96"/>
                    <a:pt x="200" y="93"/>
                  </a:cubicBezTo>
                  <a:cubicBezTo>
                    <a:pt x="201" y="89"/>
                    <a:pt x="202" y="85"/>
                    <a:pt x="203" y="81"/>
                  </a:cubicBezTo>
                  <a:cubicBezTo>
                    <a:pt x="204" y="78"/>
                    <a:pt x="205" y="75"/>
                    <a:pt x="206" y="7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340" name="Freeform 2512"/>
            <p:cNvSpPr>
              <a:spLocks noChangeAspect="1"/>
            </p:cNvSpPr>
            <p:nvPr/>
          </p:nvSpPr>
          <p:spPr bwMode="auto">
            <a:xfrm>
              <a:off x="5424488" y="5075238"/>
              <a:ext cx="34925" cy="46038"/>
            </a:xfrm>
            <a:custGeom>
              <a:avLst/>
              <a:gdLst>
                <a:gd name="T0" fmla="*/ 22 w 18"/>
                <a:gd name="T1" fmla="*/ 19 h 24"/>
                <a:gd name="T2" fmla="*/ 22 w 18"/>
                <a:gd name="T3" fmla="*/ 13 h 24"/>
                <a:gd name="T4" fmla="*/ 22 w 18"/>
                <a:gd name="T5" fmla="*/ 6 h 24"/>
                <a:gd name="T6" fmla="*/ 11 w 18"/>
                <a:gd name="T7" fmla="*/ 0 h 24"/>
                <a:gd name="T8" fmla="*/ 5 w 18"/>
                <a:gd name="T9" fmla="*/ 5 h 24"/>
                <a:gd name="T10" fmla="*/ 1 w 18"/>
                <a:gd name="T11" fmla="*/ 12 h 24"/>
                <a:gd name="T12" fmla="*/ 1 w 18"/>
                <a:gd name="T13" fmla="*/ 21 h 24"/>
                <a:gd name="T14" fmla="*/ 9 w 18"/>
                <a:gd name="T15" fmla="*/ 27 h 24"/>
                <a:gd name="T16" fmla="*/ 16 w 18"/>
                <a:gd name="T17" fmla="*/ 29 h 24"/>
                <a:gd name="T18" fmla="*/ 20 w 18"/>
                <a:gd name="T19" fmla="*/ 27 h 24"/>
                <a:gd name="T20" fmla="*/ 22 w 18"/>
                <a:gd name="T21" fmla="*/ 19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18" y="16"/>
                  </a:moveTo>
                  <a:cubicBezTo>
                    <a:pt x="18" y="14"/>
                    <a:pt x="18" y="13"/>
                    <a:pt x="18" y="11"/>
                  </a:cubicBezTo>
                  <a:cubicBezTo>
                    <a:pt x="18" y="9"/>
                    <a:pt x="17" y="7"/>
                    <a:pt x="18" y="5"/>
                  </a:cubicBezTo>
                  <a:cubicBezTo>
                    <a:pt x="15" y="3"/>
                    <a:pt x="12" y="0"/>
                    <a:pt x="9" y="0"/>
                  </a:cubicBezTo>
                  <a:cubicBezTo>
                    <a:pt x="7" y="0"/>
                    <a:pt x="6" y="2"/>
                    <a:pt x="4" y="4"/>
                  </a:cubicBezTo>
                  <a:cubicBezTo>
                    <a:pt x="3" y="6"/>
                    <a:pt x="1" y="8"/>
                    <a:pt x="1" y="10"/>
                  </a:cubicBezTo>
                  <a:cubicBezTo>
                    <a:pt x="0" y="12"/>
                    <a:pt x="0" y="15"/>
                    <a:pt x="1" y="17"/>
                  </a:cubicBezTo>
                  <a:cubicBezTo>
                    <a:pt x="2" y="19"/>
                    <a:pt x="4" y="21"/>
                    <a:pt x="7" y="22"/>
                  </a:cubicBezTo>
                  <a:cubicBezTo>
                    <a:pt x="8" y="23"/>
                    <a:pt x="11" y="24"/>
                    <a:pt x="13" y="24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7" y="21"/>
                    <a:pt x="18" y="19"/>
                    <a:pt x="18" y="16"/>
                  </a:cubicBezTo>
                  <a:close/>
                </a:path>
              </a:pathLst>
            </a:custGeom>
            <a:solidFill>
              <a:srgbClr val="A6A6A6"/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2341" name="Freeform 2660"/>
            <p:cNvSpPr>
              <a:spLocks noChangeAspect="1"/>
            </p:cNvSpPr>
            <p:nvPr/>
          </p:nvSpPr>
          <p:spPr bwMode="auto">
            <a:xfrm>
              <a:off x="5335588" y="5156200"/>
              <a:ext cx="57150" cy="61913"/>
            </a:xfrm>
            <a:custGeom>
              <a:avLst/>
              <a:gdLst>
                <a:gd name="T0" fmla="*/ 23 w 30"/>
                <a:gd name="T1" fmla="*/ 0 h 32"/>
                <a:gd name="T2" fmla="*/ 35 w 30"/>
                <a:gd name="T3" fmla="*/ 11 h 32"/>
                <a:gd name="T4" fmla="*/ 35 w 30"/>
                <a:gd name="T5" fmla="*/ 18 h 32"/>
                <a:gd name="T6" fmla="*/ 29 w 30"/>
                <a:gd name="T7" fmla="*/ 28 h 32"/>
                <a:gd name="T8" fmla="*/ 25 w 30"/>
                <a:gd name="T9" fmla="*/ 29 h 32"/>
                <a:gd name="T10" fmla="*/ 19 w 30"/>
                <a:gd name="T11" fmla="*/ 29 h 32"/>
                <a:gd name="T12" fmla="*/ 14 w 30"/>
                <a:gd name="T13" fmla="*/ 38 h 32"/>
                <a:gd name="T14" fmla="*/ 10 w 30"/>
                <a:gd name="T15" fmla="*/ 38 h 32"/>
                <a:gd name="T16" fmla="*/ 5 w 30"/>
                <a:gd name="T17" fmla="*/ 32 h 32"/>
                <a:gd name="T18" fmla="*/ 1 w 30"/>
                <a:gd name="T19" fmla="*/ 26 h 32"/>
                <a:gd name="T20" fmla="*/ 1 w 30"/>
                <a:gd name="T21" fmla="*/ 18 h 32"/>
                <a:gd name="T22" fmla="*/ 7 w 30"/>
                <a:gd name="T23" fmla="*/ 15 h 32"/>
                <a:gd name="T24" fmla="*/ 13 w 30"/>
                <a:gd name="T25" fmla="*/ 6 h 32"/>
                <a:gd name="T26" fmla="*/ 19 w 30"/>
                <a:gd name="T27" fmla="*/ 4 h 32"/>
                <a:gd name="T28" fmla="*/ 23 w 30"/>
                <a:gd name="T29" fmla="*/ 0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32"/>
                <a:gd name="T47" fmla="*/ 30 w 30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32">
                  <a:moveTo>
                    <a:pt x="19" y="0"/>
                  </a:moveTo>
                  <a:cubicBezTo>
                    <a:pt x="23" y="2"/>
                    <a:pt x="26" y="6"/>
                    <a:pt x="29" y="9"/>
                  </a:cubicBezTo>
                  <a:cubicBezTo>
                    <a:pt x="30" y="11"/>
                    <a:pt x="30" y="13"/>
                    <a:pt x="29" y="15"/>
                  </a:cubicBezTo>
                  <a:cubicBezTo>
                    <a:pt x="28" y="18"/>
                    <a:pt x="26" y="20"/>
                    <a:pt x="24" y="23"/>
                  </a:cubicBezTo>
                  <a:cubicBezTo>
                    <a:pt x="23" y="24"/>
                    <a:pt x="22" y="24"/>
                    <a:pt x="21" y="24"/>
                  </a:cubicBezTo>
                  <a:cubicBezTo>
                    <a:pt x="19" y="24"/>
                    <a:pt x="17" y="23"/>
                    <a:pt x="16" y="24"/>
                  </a:cubicBezTo>
                  <a:cubicBezTo>
                    <a:pt x="14" y="26"/>
                    <a:pt x="14" y="30"/>
                    <a:pt x="12" y="31"/>
                  </a:cubicBezTo>
                  <a:cubicBezTo>
                    <a:pt x="11" y="32"/>
                    <a:pt x="9" y="32"/>
                    <a:pt x="8" y="31"/>
                  </a:cubicBezTo>
                  <a:cubicBezTo>
                    <a:pt x="6" y="30"/>
                    <a:pt x="5" y="28"/>
                    <a:pt x="4" y="26"/>
                  </a:cubicBezTo>
                  <a:cubicBezTo>
                    <a:pt x="3" y="24"/>
                    <a:pt x="2" y="23"/>
                    <a:pt x="1" y="21"/>
                  </a:cubicBezTo>
                  <a:cubicBezTo>
                    <a:pt x="1" y="19"/>
                    <a:pt x="0" y="17"/>
                    <a:pt x="1" y="15"/>
                  </a:cubicBezTo>
                  <a:cubicBezTo>
                    <a:pt x="2" y="14"/>
                    <a:pt x="5" y="14"/>
                    <a:pt x="6" y="12"/>
                  </a:cubicBezTo>
                  <a:cubicBezTo>
                    <a:pt x="8" y="10"/>
                    <a:pt x="8" y="7"/>
                    <a:pt x="11" y="5"/>
                  </a:cubicBezTo>
                  <a:cubicBezTo>
                    <a:pt x="12" y="4"/>
                    <a:pt x="14" y="4"/>
                    <a:pt x="16" y="3"/>
                  </a:cubicBezTo>
                  <a:cubicBezTo>
                    <a:pt x="17" y="3"/>
                    <a:pt x="18" y="0"/>
                    <a:pt x="19" y="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9185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100"/>
                                        <p:tgtEl>
                                          <p:spTgt spid="1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099"/>
                                          </p:stCondLst>
                                        </p:cTn>
                                        <p:tgtEl>
                                          <p:spTgt spid="1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33333E-6 -2.96296E-6 L -0.46164 -0.22384 " pathEditMode="relative" rAng="0" ptsTypes="AA">
                                      <p:cBhvr>
                                        <p:cTn id="9" dur="2000" fill="hold"/>
                                        <p:tgtEl>
                                          <p:spTgt spid="23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090" y="-1120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1" dur="2000" fill="hold"/>
                                        <p:tgtEl>
                                          <p:spTgt spid="23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/>
          <p:cNvGrpSpPr/>
          <p:nvPr/>
        </p:nvGrpSpPr>
        <p:grpSpPr>
          <a:xfrm>
            <a:off x="53341" y="2939361"/>
            <a:ext cx="1221121" cy="1166738"/>
            <a:chOff x="5081586" y="4933951"/>
            <a:chExt cx="392113" cy="374650"/>
          </a:xfrm>
          <a:solidFill>
            <a:srgbClr val="A6A6A6"/>
          </a:solidFill>
        </p:grpSpPr>
        <p:sp>
          <p:nvSpPr>
            <p:cNvPr id="34" name="Freeform 2511"/>
            <p:cNvSpPr>
              <a:spLocks noChangeAspect="1"/>
            </p:cNvSpPr>
            <p:nvPr/>
          </p:nvSpPr>
          <p:spPr bwMode="auto">
            <a:xfrm>
              <a:off x="5081586" y="4933951"/>
              <a:ext cx="392113" cy="374650"/>
            </a:xfrm>
            <a:custGeom>
              <a:avLst/>
              <a:gdLst>
                <a:gd name="T0" fmla="*/ 235 w 206"/>
                <a:gd name="T1" fmla="*/ 85 h 197"/>
                <a:gd name="T2" fmla="*/ 229 w 206"/>
                <a:gd name="T3" fmla="*/ 95 h 197"/>
                <a:gd name="T4" fmla="*/ 215 w 206"/>
                <a:gd name="T5" fmla="*/ 86 h 197"/>
                <a:gd name="T6" fmla="*/ 218 w 206"/>
                <a:gd name="T7" fmla="*/ 71 h 197"/>
                <a:gd name="T8" fmla="*/ 235 w 206"/>
                <a:gd name="T9" fmla="*/ 72 h 197"/>
                <a:gd name="T10" fmla="*/ 233 w 206"/>
                <a:gd name="T11" fmla="*/ 62 h 197"/>
                <a:gd name="T12" fmla="*/ 231 w 206"/>
                <a:gd name="T13" fmla="*/ 36 h 197"/>
                <a:gd name="T14" fmla="*/ 229 w 206"/>
                <a:gd name="T15" fmla="*/ 19 h 197"/>
                <a:gd name="T16" fmla="*/ 225 w 206"/>
                <a:gd name="T17" fmla="*/ 5 h 197"/>
                <a:gd name="T18" fmla="*/ 218 w 206"/>
                <a:gd name="T19" fmla="*/ 2 h 197"/>
                <a:gd name="T20" fmla="*/ 201 w 206"/>
                <a:gd name="T21" fmla="*/ 1 h 197"/>
                <a:gd name="T22" fmla="*/ 188 w 206"/>
                <a:gd name="T23" fmla="*/ 4 h 197"/>
                <a:gd name="T24" fmla="*/ 175 w 206"/>
                <a:gd name="T25" fmla="*/ 12 h 197"/>
                <a:gd name="T26" fmla="*/ 158 w 206"/>
                <a:gd name="T27" fmla="*/ 36 h 197"/>
                <a:gd name="T28" fmla="*/ 143 w 206"/>
                <a:gd name="T29" fmla="*/ 46 h 197"/>
                <a:gd name="T30" fmla="*/ 138 w 206"/>
                <a:gd name="T31" fmla="*/ 63 h 197"/>
                <a:gd name="T32" fmla="*/ 122 w 206"/>
                <a:gd name="T33" fmla="*/ 66 h 197"/>
                <a:gd name="T34" fmla="*/ 109 w 206"/>
                <a:gd name="T35" fmla="*/ 56 h 197"/>
                <a:gd name="T36" fmla="*/ 97 w 206"/>
                <a:gd name="T37" fmla="*/ 59 h 197"/>
                <a:gd name="T38" fmla="*/ 89 w 206"/>
                <a:gd name="T39" fmla="*/ 74 h 197"/>
                <a:gd name="T40" fmla="*/ 79 w 206"/>
                <a:gd name="T41" fmla="*/ 84 h 197"/>
                <a:gd name="T42" fmla="*/ 62 w 206"/>
                <a:gd name="T43" fmla="*/ 85 h 197"/>
                <a:gd name="T44" fmla="*/ 65 w 206"/>
                <a:gd name="T45" fmla="*/ 69 h 197"/>
                <a:gd name="T46" fmla="*/ 59 w 206"/>
                <a:gd name="T47" fmla="*/ 53 h 197"/>
                <a:gd name="T48" fmla="*/ 53 w 206"/>
                <a:gd name="T49" fmla="*/ 115 h 197"/>
                <a:gd name="T50" fmla="*/ 44 w 206"/>
                <a:gd name="T51" fmla="*/ 121 h 197"/>
                <a:gd name="T52" fmla="*/ 34 w 206"/>
                <a:gd name="T53" fmla="*/ 122 h 197"/>
                <a:gd name="T54" fmla="*/ 16 w 206"/>
                <a:gd name="T55" fmla="*/ 121 h 197"/>
                <a:gd name="T56" fmla="*/ 8 w 206"/>
                <a:gd name="T57" fmla="*/ 108 h 197"/>
                <a:gd name="T58" fmla="*/ 5 w 206"/>
                <a:gd name="T59" fmla="*/ 117 h 197"/>
                <a:gd name="T60" fmla="*/ 4 w 206"/>
                <a:gd name="T61" fmla="*/ 129 h 197"/>
                <a:gd name="T62" fmla="*/ 19 w 206"/>
                <a:gd name="T63" fmla="*/ 168 h 197"/>
                <a:gd name="T64" fmla="*/ 25 w 206"/>
                <a:gd name="T65" fmla="*/ 195 h 197"/>
                <a:gd name="T66" fmla="*/ 20 w 206"/>
                <a:gd name="T67" fmla="*/ 199 h 197"/>
                <a:gd name="T68" fmla="*/ 26 w 206"/>
                <a:gd name="T69" fmla="*/ 217 h 197"/>
                <a:gd name="T70" fmla="*/ 34 w 206"/>
                <a:gd name="T71" fmla="*/ 224 h 197"/>
                <a:gd name="T72" fmla="*/ 49 w 206"/>
                <a:gd name="T73" fmla="*/ 235 h 197"/>
                <a:gd name="T74" fmla="*/ 65 w 206"/>
                <a:gd name="T75" fmla="*/ 225 h 197"/>
                <a:gd name="T76" fmla="*/ 80 w 206"/>
                <a:gd name="T77" fmla="*/ 222 h 197"/>
                <a:gd name="T78" fmla="*/ 100 w 206"/>
                <a:gd name="T79" fmla="*/ 222 h 197"/>
                <a:gd name="T80" fmla="*/ 121 w 206"/>
                <a:gd name="T81" fmla="*/ 222 h 197"/>
                <a:gd name="T82" fmla="*/ 134 w 206"/>
                <a:gd name="T83" fmla="*/ 218 h 197"/>
                <a:gd name="T84" fmla="*/ 147 w 206"/>
                <a:gd name="T85" fmla="*/ 213 h 197"/>
                <a:gd name="T86" fmla="*/ 169 w 206"/>
                <a:gd name="T87" fmla="*/ 200 h 197"/>
                <a:gd name="T88" fmla="*/ 191 w 206"/>
                <a:gd name="T89" fmla="*/ 177 h 197"/>
                <a:gd name="T90" fmla="*/ 206 w 206"/>
                <a:gd name="T91" fmla="*/ 161 h 197"/>
                <a:gd name="T92" fmla="*/ 219 w 206"/>
                <a:gd name="T93" fmla="*/ 133 h 197"/>
                <a:gd name="T94" fmla="*/ 235 w 206"/>
                <a:gd name="T95" fmla="*/ 121 h 197"/>
                <a:gd name="T96" fmla="*/ 243 w 206"/>
                <a:gd name="T97" fmla="*/ 97 h 19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197"/>
                <a:gd name="T149" fmla="*/ 206 w 206"/>
                <a:gd name="T150" fmla="*/ 197 h 19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197">
                  <a:moveTo>
                    <a:pt x="206" y="72"/>
                  </a:moveTo>
                  <a:lnTo>
                    <a:pt x="196" y="71"/>
                  </a:lnTo>
                  <a:cubicBezTo>
                    <a:pt x="196" y="74"/>
                    <a:pt x="195" y="76"/>
                    <a:pt x="194" y="77"/>
                  </a:cubicBezTo>
                  <a:cubicBezTo>
                    <a:pt x="193" y="78"/>
                    <a:pt x="192" y="79"/>
                    <a:pt x="191" y="79"/>
                  </a:cubicBezTo>
                  <a:cubicBezTo>
                    <a:pt x="189" y="79"/>
                    <a:pt x="186" y="78"/>
                    <a:pt x="185" y="77"/>
                  </a:cubicBezTo>
                  <a:cubicBezTo>
                    <a:pt x="182" y="76"/>
                    <a:pt x="180" y="74"/>
                    <a:pt x="179" y="72"/>
                  </a:cubicBezTo>
                  <a:cubicBezTo>
                    <a:pt x="178" y="70"/>
                    <a:pt x="178" y="67"/>
                    <a:pt x="179" y="65"/>
                  </a:cubicBezTo>
                  <a:cubicBezTo>
                    <a:pt x="179" y="63"/>
                    <a:pt x="181" y="61"/>
                    <a:pt x="182" y="59"/>
                  </a:cubicBezTo>
                  <a:cubicBezTo>
                    <a:pt x="184" y="57"/>
                    <a:pt x="185" y="55"/>
                    <a:pt x="187" y="55"/>
                  </a:cubicBezTo>
                  <a:cubicBezTo>
                    <a:pt x="190" y="55"/>
                    <a:pt x="193" y="58"/>
                    <a:pt x="196" y="60"/>
                  </a:cubicBezTo>
                  <a:cubicBezTo>
                    <a:pt x="195" y="58"/>
                    <a:pt x="194" y="57"/>
                    <a:pt x="194" y="56"/>
                  </a:cubicBezTo>
                  <a:cubicBezTo>
                    <a:pt x="194" y="55"/>
                    <a:pt x="194" y="54"/>
                    <a:pt x="194" y="52"/>
                  </a:cubicBezTo>
                  <a:cubicBezTo>
                    <a:pt x="195" y="47"/>
                    <a:pt x="195" y="42"/>
                    <a:pt x="195" y="37"/>
                  </a:cubicBezTo>
                  <a:cubicBezTo>
                    <a:pt x="195" y="35"/>
                    <a:pt x="194" y="32"/>
                    <a:pt x="193" y="30"/>
                  </a:cubicBezTo>
                  <a:cubicBezTo>
                    <a:pt x="192" y="27"/>
                    <a:pt x="191" y="25"/>
                    <a:pt x="191" y="22"/>
                  </a:cubicBezTo>
                  <a:cubicBezTo>
                    <a:pt x="190" y="20"/>
                    <a:pt x="191" y="18"/>
                    <a:pt x="191" y="16"/>
                  </a:cubicBezTo>
                  <a:cubicBezTo>
                    <a:pt x="191" y="15"/>
                    <a:pt x="189" y="13"/>
                    <a:pt x="189" y="12"/>
                  </a:cubicBezTo>
                  <a:cubicBezTo>
                    <a:pt x="188" y="9"/>
                    <a:pt x="188" y="7"/>
                    <a:pt x="188" y="4"/>
                  </a:cubicBezTo>
                  <a:cubicBezTo>
                    <a:pt x="187" y="4"/>
                    <a:pt x="187" y="5"/>
                    <a:pt x="186" y="4"/>
                  </a:cubicBezTo>
                  <a:cubicBezTo>
                    <a:pt x="185" y="4"/>
                    <a:pt x="184" y="2"/>
                    <a:pt x="182" y="2"/>
                  </a:cubicBezTo>
                  <a:cubicBezTo>
                    <a:pt x="180" y="2"/>
                    <a:pt x="178" y="2"/>
                    <a:pt x="177" y="2"/>
                  </a:cubicBezTo>
                  <a:cubicBezTo>
                    <a:pt x="174" y="2"/>
                    <a:pt x="171" y="1"/>
                    <a:pt x="168" y="1"/>
                  </a:cubicBezTo>
                  <a:cubicBezTo>
                    <a:pt x="166" y="0"/>
                    <a:pt x="164" y="0"/>
                    <a:pt x="161" y="0"/>
                  </a:cubicBezTo>
                  <a:cubicBezTo>
                    <a:pt x="160" y="1"/>
                    <a:pt x="158" y="2"/>
                    <a:pt x="157" y="3"/>
                  </a:cubicBezTo>
                  <a:cubicBezTo>
                    <a:pt x="156" y="4"/>
                    <a:pt x="154" y="5"/>
                    <a:pt x="153" y="5"/>
                  </a:cubicBezTo>
                  <a:cubicBezTo>
                    <a:pt x="150" y="7"/>
                    <a:pt x="148" y="9"/>
                    <a:pt x="146" y="10"/>
                  </a:cubicBezTo>
                  <a:cubicBezTo>
                    <a:pt x="142" y="14"/>
                    <a:pt x="137" y="17"/>
                    <a:pt x="134" y="21"/>
                  </a:cubicBezTo>
                  <a:cubicBezTo>
                    <a:pt x="133" y="23"/>
                    <a:pt x="134" y="27"/>
                    <a:pt x="132" y="30"/>
                  </a:cubicBezTo>
                  <a:cubicBezTo>
                    <a:pt x="131" y="32"/>
                    <a:pt x="129" y="34"/>
                    <a:pt x="126" y="36"/>
                  </a:cubicBezTo>
                  <a:cubicBezTo>
                    <a:pt x="124" y="37"/>
                    <a:pt x="121" y="37"/>
                    <a:pt x="119" y="38"/>
                  </a:cubicBezTo>
                  <a:cubicBezTo>
                    <a:pt x="117" y="41"/>
                    <a:pt x="118" y="44"/>
                    <a:pt x="117" y="47"/>
                  </a:cubicBezTo>
                  <a:cubicBezTo>
                    <a:pt x="116" y="49"/>
                    <a:pt x="116" y="51"/>
                    <a:pt x="115" y="53"/>
                  </a:cubicBezTo>
                  <a:cubicBezTo>
                    <a:pt x="112" y="54"/>
                    <a:pt x="109" y="54"/>
                    <a:pt x="106" y="54"/>
                  </a:cubicBezTo>
                  <a:cubicBezTo>
                    <a:pt x="105" y="55"/>
                    <a:pt x="104" y="55"/>
                    <a:pt x="102" y="55"/>
                  </a:cubicBezTo>
                  <a:cubicBezTo>
                    <a:pt x="100" y="55"/>
                    <a:pt x="97" y="54"/>
                    <a:pt x="95" y="53"/>
                  </a:cubicBezTo>
                  <a:cubicBezTo>
                    <a:pt x="93" y="51"/>
                    <a:pt x="93" y="48"/>
                    <a:pt x="91" y="47"/>
                  </a:cubicBezTo>
                  <a:cubicBezTo>
                    <a:pt x="90" y="46"/>
                    <a:pt x="88" y="46"/>
                    <a:pt x="86" y="47"/>
                  </a:cubicBezTo>
                  <a:cubicBezTo>
                    <a:pt x="84" y="47"/>
                    <a:pt x="82" y="48"/>
                    <a:pt x="81" y="49"/>
                  </a:cubicBezTo>
                  <a:cubicBezTo>
                    <a:pt x="80" y="52"/>
                    <a:pt x="80" y="55"/>
                    <a:pt x="78" y="57"/>
                  </a:cubicBezTo>
                  <a:cubicBezTo>
                    <a:pt x="77" y="59"/>
                    <a:pt x="76" y="61"/>
                    <a:pt x="74" y="62"/>
                  </a:cubicBezTo>
                  <a:cubicBezTo>
                    <a:pt x="72" y="64"/>
                    <a:pt x="69" y="65"/>
                    <a:pt x="67" y="67"/>
                  </a:cubicBezTo>
                  <a:cubicBezTo>
                    <a:pt x="66" y="67"/>
                    <a:pt x="67" y="70"/>
                    <a:pt x="66" y="70"/>
                  </a:cubicBezTo>
                  <a:cubicBezTo>
                    <a:pt x="63" y="71"/>
                    <a:pt x="60" y="69"/>
                    <a:pt x="57" y="69"/>
                  </a:cubicBezTo>
                  <a:cubicBezTo>
                    <a:pt x="55" y="70"/>
                    <a:pt x="53" y="72"/>
                    <a:pt x="52" y="71"/>
                  </a:cubicBezTo>
                  <a:cubicBezTo>
                    <a:pt x="50" y="70"/>
                    <a:pt x="50" y="68"/>
                    <a:pt x="50" y="66"/>
                  </a:cubicBezTo>
                  <a:cubicBezTo>
                    <a:pt x="51" y="63"/>
                    <a:pt x="54" y="61"/>
                    <a:pt x="54" y="58"/>
                  </a:cubicBezTo>
                  <a:cubicBezTo>
                    <a:pt x="54" y="56"/>
                    <a:pt x="52" y="55"/>
                    <a:pt x="51" y="53"/>
                  </a:cubicBezTo>
                  <a:cubicBezTo>
                    <a:pt x="50" y="50"/>
                    <a:pt x="51" y="47"/>
                    <a:pt x="49" y="44"/>
                  </a:cubicBezTo>
                  <a:cubicBezTo>
                    <a:pt x="48" y="42"/>
                    <a:pt x="46" y="41"/>
                    <a:pt x="45" y="40"/>
                  </a:cubicBezTo>
                  <a:lnTo>
                    <a:pt x="44" y="96"/>
                  </a:lnTo>
                  <a:cubicBezTo>
                    <a:pt x="43" y="97"/>
                    <a:pt x="42" y="98"/>
                    <a:pt x="41" y="99"/>
                  </a:cubicBezTo>
                  <a:cubicBezTo>
                    <a:pt x="39" y="100"/>
                    <a:pt x="38" y="100"/>
                    <a:pt x="37" y="101"/>
                  </a:cubicBezTo>
                  <a:cubicBezTo>
                    <a:pt x="36" y="102"/>
                    <a:pt x="35" y="104"/>
                    <a:pt x="34" y="104"/>
                  </a:cubicBezTo>
                  <a:cubicBezTo>
                    <a:pt x="32" y="105"/>
                    <a:pt x="30" y="102"/>
                    <a:pt x="28" y="102"/>
                  </a:cubicBezTo>
                  <a:cubicBezTo>
                    <a:pt x="25" y="102"/>
                    <a:pt x="23" y="104"/>
                    <a:pt x="20" y="104"/>
                  </a:cubicBezTo>
                  <a:cubicBezTo>
                    <a:pt x="18" y="103"/>
                    <a:pt x="15" y="103"/>
                    <a:pt x="13" y="101"/>
                  </a:cubicBezTo>
                  <a:cubicBezTo>
                    <a:pt x="11" y="100"/>
                    <a:pt x="12" y="97"/>
                    <a:pt x="11" y="95"/>
                  </a:cubicBezTo>
                  <a:cubicBezTo>
                    <a:pt x="10" y="93"/>
                    <a:pt x="9" y="90"/>
                    <a:pt x="7" y="90"/>
                  </a:cubicBezTo>
                  <a:cubicBezTo>
                    <a:pt x="6" y="89"/>
                    <a:pt x="4" y="91"/>
                    <a:pt x="4" y="92"/>
                  </a:cubicBezTo>
                  <a:cubicBezTo>
                    <a:pt x="3" y="94"/>
                    <a:pt x="4" y="96"/>
                    <a:pt x="4" y="98"/>
                  </a:cubicBezTo>
                  <a:cubicBezTo>
                    <a:pt x="3" y="98"/>
                    <a:pt x="1" y="98"/>
                    <a:pt x="0" y="98"/>
                  </a:cubicBezTo>
                  <a:cubicBezTo>
                    <a:pt x="1" y="102"/>
                    <a:pt x="2" y="104"/>
                    <a:pt x="3" y="108"/>
                  </a:cubicBezTo>
                  <a:cubicBezTo>
                    <a:pt x="5" y="112"/>
                    <a:pt x="6" y="116"/>
                    <a:pt x="8" y="120"/>
                  </a:cubicBezTo>
                  <a:cubicBezTo>
                    <a:pt x="11" y="127"/>
                    <a:pt x="14" y="133"/>
                    <a:pt x="16" y="140"/>
                  </a:cubicBezTo>
                  <a:cubicBezTo>
                    <a:pt x="18" y="144"/>
                    <a:pt x="21" y="148"/>
                    <a:pt x="22" y="153"/>
                  </a:cubicBezTo>
                  <a:cubicBezTo>
                    <a:pt x="22" y="156"/>
                    <a:pt x="23" y="160"/>
                    <a:pt x="21" y="163"/>
                  </a:cubicBezTo>
                  <a:cubicBezTo>
                    <a:pt x="20" y="164"/>
                    <a:pt x="18" y="159"/>
                    <a:pt x="17" y="160"/>
                  </a:cubicBezTo>
                  <a:cubicBezTo>
                    <a:pt x="15" y="161"/>
                    <a:pt x="16" y="164"/>
                    <a:pt x="17" y="166"/>
                  </a:cubicBezTo>
                  <a:cubicBezTo>
                    <a:pt x="18" y="170"/>
                    <a:pt x="21" y="173"/>
                    <a:pt x="22" y="177"/>
                  </a:cubicBezTo>
                  <a:cubicBezTo>
                    <a:pt x="23" y="178"/>
                    <a:pt x="22" y="180"/>
                    <a:pt x="22" y="181"/>
                  </a:cubicBezTo>
                  <a:cubicBezTo>
                    <a:pt x="23" y="182"/>
                    <a:pt x="24" y="182"/>
                    <a:pt x="25" y="183"/>
                  </a:cubicBezTo>
                  <a:cubicBezTo>
                    <a:pt x="26" y="184"/>
                    <a:pt x="27" y="186"/>
                    <a:pt x="28" y="187"/>
                  </a:cubicBezTo>
                  <a:cubicBezTo>
                    <a:pt x="31" y="189"/>
                    <a:pt x="33" y="190"/>
                    <a:pt x="36" y="192"/>
                  </a:cubicBezTo>
                  <a:cubicBezTo>
                    <a:pt x="38" y="193"/>
                    <a:pt x="39" y="196"/>
                    <a:pt x="41" y="196"/>
                  </a:cubicBezTo>
                  <a:cubicBezTo>
                    <a:pt x="43" y="197"/>
                    <a:pt x="44" y="194"/>
                    <a:pt x="45" y="193"/>
                  </a:cubicBezTo>
                  <a:cubicBezTo>
                    <a:pt x="48" y="191"/>
                    <a:pt x="51" y="189"/>
                    <a:pt x="54" y="188"/>
                  </a:cubicBezTo>
                  <a:cubicBezTo>
                    <a:pt x="57" y="188"/>
                    <a:pt x="60" y="189"/>
                    <a:pt x="62" y="188"/>
                  </a:cubicBezTo>
                  <a:cubicBezTo>
                    <a:pt x="64" y="188"/>
                    <a:pt x="65" y="186"/>
                    <a:pt x="67" y="185"/>
                  </a:cubicBezTo>
                  <a:cubicBezTo>
                    <a:pt x="69" y="184"/>
                    <a:pt x="70" y="182"/>
                    <a:pt x="72" y="182"/>
                  </a:cubicBezTo>
                  <a:cubicBezTo>
                    <a:pt x="75" y="182"/>
                    <a:pt x="79" y="185"/>
                    <a:pt x="83" y="185"/>
                  </a:cubicBezTo>
                  <a:cubicBezTo>
                    <a:pt x="85" y="185"/>
                    <a:pt x="86" y="181"/>
                    <a:pt x="87" y="181"/>
                  </a:cubicBezTo>
                  <a:cubicBezTo>
                    <a:pt x="92" y="181"/>
                    <a:pt x="96" y="185"/>
                    <a:pt x="101" y="185"/>
                  </a:cubicBezTo>
                  <a:cubicBezTo>
                    <a:pt x="103" y="185"/>
                    <a:pt x="102" y="182"/>
                    <a:pt x="104" y="182"/>
                  </a:cubicBezTo>
                  <a:cubicBezTo>
                    <a:pt x="106" y="181"/>
                    <a:pt x="109" y="183"/>
                    <a:pt x="112" y="182"/>
                  </a:cubicBezTo>
                  <a:cubicBezTo>
                    <a:pt x="113" y="182"/>
                    <a:pt x="113" y="179"/>
                    <a:pt x="114" y="178"/>
                  </a:cubicBezTo>
                  <a:cubicBezTo>
                    <a:pt x="117" y="177"/>
                    <a:pt x="120" y="179"/>
                    <a:pt x="123" y="178"/>
                  </a:cubicBezTo>
                  <a:cubicBezTo>
                    <a:pt x="126" y="177"/>
                    <a:pt x="128" y="176"/>
                    <a:pt x="131" y="174"/>
                  </a:cubicBezTo>
                  <a:cubicBezTo>
                    <a:pt x="135" y="172"/>
                    <a:pt x="138" y="169"/>
                    <a:pt x="141" y="167"/>
                  </a:cubicBezTo>
                  <a:cubicBezTo>
                    <a:pt x="144" y="164"/>
                    <a:pt x="146" y="161"/>
                    <a:pt x="149" y="158"/>
                  </a:cubicBezTo>
                  <a:cubicBezTo>
                    <a:pt x="153" y="154"/>
                    <a:pt x="156" y="151"/>
                    <a:pt x="159" y="148"/>
                  </a:cubicBezTo>
                  <a:cubicBezTo>
                    <a:pt x="160" y="146"/>
                    <a:pt x="162" y="144"/>
                    <a:pt x="164" y="143"/>
                  </a:cubicBezTo>
                  <a:cubicBezTo>
                    <a:pt x="167" y="140"/>
                    <a:pt x="170" y="137"/>
                    <a:pt x="172" y="134"/>
                  </a:cubicBezTo>
                  <a:cubicBezTo>
                    <a:pt x="175" y="131"/>
                    <a:pt x="177" y="126"/>
                    <a:pt x="178" y="122"/>
                  </a:cubicBezTo>
                  <a:cubicBezTo>
                    <a:pt x="180" y="118"/>
                    <a:pt x="181" y="114"/>
                    <a:pt x="183" y="111"/>
                  </a:cubicBezTo>
                  <a:cubicBezTo>
                    <a:pt x="184" y="109"/>
                    <a:pt x="186" y="107"/>
                    <a:pt x="188" y="106"/>
                  </a:cubicBezTo>
                  <a:cubicBezTo>
                    <a:pt x="190" y="104"/>
                    <a:pt x="194" y="103"/>
                    <a:pt x="196" y="101"/>
                  </a:cubicBezTo>
                  <a:cubicBezTo>
                    <a:pt x="198" y="98"/>
                    <a:pt x="199" y="96"/>
                    <a:pt x="200" y="93"/>
                  </a:cubicBezTo>
                  <a:cubicBezTo>
                    <a:pt x="201" y="89"/>
                    <a:pt x="202" y="85"/>
                    <a:pt x="203" y="81"/>
                  </a:cubicBezTo>
                  <a:cubicBezTo>
                    <a:pt x="204" y="78"/>
                    <a:pt x="205" y="75"/>
                    <a:pt x="206" y="7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2512"/>
            <p:cNvSpPr>
              <a:spLocks noChangeAspect="1"/>
            </p:cNvSpPr>
            <p:nvPr/>
          </p:nvSpPr>
          <p:spPr bwMode="auto">
            <a:xfrm>
              <a:off x="5424488" y="5075238"/>
              <a:ext cx="34925" cy="46038"/>
            </a:xfrm>
            <a:custGeom>
              <a:avLst/>
              <a:gdLst>
                <a:gd name="T0" fmla="*/ 22 w 18"/>
                <a:gd name="T1" fmla="*/ 19 h 24"/>
                <a:gd name="T2" fmla="*/ 22 w 18"/>
                <a:gd name="T3" fmla="*/ 13 h 24"/>
                <a:gd name="T4" fmla="*/ 22 w 18"/>
                <a:gd name="T5" fmla="*/ 6 h 24"/>
                <a:gd name="T6" fmla="*/ 11 w 18"/>
                <a:gd name="T7" fmla="*/ 0 h 24"/>
                <a:gd name="T8" fmla="*/ 5 w 18"/>
                <a:gd name="T9" fmla="*/ 5 h 24"/>
                <a:gd name="T10" fmla="*/ 1 w 18"/>
                <a:gd name="T11" fmla="*/ 12 h 24"/>
                <a:gd name="T12" fmla="*/ 1 w 18"/>
                <a:gd name="T13" fmla="*/ 21 h 24"/>
                <a:gd name="T14" fmla="*/ 9 w 18"/>
                <a:gd name="T15" fmla="*/ 27 h 24"/>
                <a:gd name="T16" fmla="*/ 16 w 18"/>
                <a:gd name="T17" fmla="*/ 29 h 24"/>
                <a:gd name="T18" fmla="*/ 20 w 18"/>
                <a:gd name="T19" fmla="*/ 27 h 24"/>
                <a:gd name="T20" fmla="*/ 22 w 18"/>
                <a:gd name="T21" fmla="*/ 19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4"/>
                <a:gd name="T35" fmla="*/ 18 w 18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4">
                  <a:moveTo>
                    <a:pt x="18" y="16"/>
                  </a:moveTo>
                  <a:cubicBezTo>
                    <a:pt x="18" y="14"/>
                    <a:pt x="18" y="13"/>
                    <a:pt x="18" y="11"/>
                  </a:cubicBezTo>
                  <a:cubicBezTo>
                    <a:pt x="18" y="9"/>
                    <a:pt x="17" y="7"/>
                    <a:pt x="18" y="5"/>
                  </a:cubicBezTo>
                  <a:cubicBezTo>
                    <a:pt x="15" y="3"/>
                    <a:pt x="12" y="0"/>
                    <a:pt x="9" y="0"/>
                  </a:cubicBezTo>
                  <a:cubicBezTo>
                    <a:pt x="7" y="0"/>
                    <a:pt x="6" y="2"/>
                    <a:pt x="4" y="4"/>
                  </a:cubicBezTo>
                  <a:cubicBezTo>
                    <a:pt x="3" y="6"/>
                    <a:pt x="1" y="8"/>
                    <a:pt x="1" y="10"/>
                  </a:cubicBezTo>
                  <a:cubicBezTo>
                    <a:pt x="0" y="12"/>
                    <a:pt x="0" y="15"/>
                    <a:pt x="1" y="17"/>
                  </a:cubicBezTo>
                  <a:cubicBezTo>
                    <a:pt x="2" y="19"/>
                    <a:pt x="4" y="21"/>
                    <a:pt x="7" y="22"/>
                  </a:cubicBezTo>
                  <a:cubicBezTo>
                    <a:pt x="8" y="23"/>
                    <a:pt x="11" y="24"/>
                    <a:pt x="13" y="24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7" y="21"/>
                    <a:pt x="18" y="19"/>
                    <a:pt x="18" y="16"/>
                  </a:cubicBezTo>
                  <a:close/>
                </a:path>
              </a:pathLst>
            </a:custGeom>
            <a:solidFill>
              <a:srgbClr val="A6A6A6"/>
            </a:solidFill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2660"/>
            <p:cNvSpPr>
              <a:spLocks noChangeAspect="1"/>
            </p:cNvSpPr>
            <p:nvPr/>
          </p:nvSpPr>
          <p:spPr bwMode="auto">
            <a:xfrm>
              <a:off x="5335588" y="5156200"/>
              <a:ext cx="57150" cy="61913"/>
            </a:xfrm>
            <a:custGeom>
              <a:avLst/>
              <a:gdLst>
                <a:gd name="T0" fmla="*/ 23 w 30"/>
                <a:gd name="T1" fmla="*/ 0 h 32"/>
                <a:gd name="T2" fmla="*/ 35 w 30"/>
                <a:gd name="T3" fmla="*/ 11 h 32"/>
                <a:gd name="T4" fmla="*/ 35 w 30"/>
                <a:gd name="T5" fmla="*/ 18 h 32"/>
                <a:gd name="T6" fmla="*/ 29 w 30"/>
                <a:gd name="T7" fmla="*/ 28 h 32"/>
                <a:gd name="T8" fmla="*/ 25 w 30"/>
                <a:gd name="T9" fmla="*/ 29 h 32"/>
                <a:gd name="T10" fmla="*/ 19 w 30"/>
                <a:gd name="T11" fmla="*/ 29 h 32"/>
                <a:gd name="T12" fmla="*/ 14 w 30"/>
                <a:gd name="T13" fmla="*/ 38 h 32"/>
                <a:gd name="T14" fmla="*/ 10 w 30"/>
                <a:gd name="T15" fmla="*/ 38 h 32"/>
                <a:gd name="T16" fmla="*/ 5 w 30"/>
                <a:gd name="T17" fmla="*/ 32 h 32"/>
                <a:gd name="T18" fmla="*/ 1 w 30"/>
                <a:gd name="T19" fmla="*/ 26 h 32"/>
                <a:gd name="T20" fmla="*/ 1 w 30"/>
                <a:gd name="T21" fmla="*/ 18 h 32"/>
                <a:gd name="T22" fmla="*/ 7 w 30"/>
                <a:gd name="T23" fmla="*/ 15 h 32"/>
                <a:gd name="T24" fmla="*/ 13 w 30"/>
                <a:gd name="T25" fmla="*/ 6 h 32"/>
                <a:gd name="T26" fmla="*/ 19 w 30"/>
                <a:gd name="T27" fmla="*/ 4 h 32"/>
                <a:gd name="T28" fmla="*/ 23 w 30"/>
                <a:gd name="T29" fmla="*/ 0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32"/>
                <a:gd name="T47" fmla="*/ 30 w 30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32">
                  <a:moveTo>
                    <a:pt x="19" y="0"/>
                  </a:moveTo>
                  <a:cubicBezTo>
                    <a:pt x="23" y="2"/>
                    <a:pt x="26" y="6"/>
                    <a:pt x="29" y="9"/>
                  </a:cubicBezTo>
                  <a:cubicBezTo>
                    <a:pt x="30" y="11"/>
                    <a:pt x="30" y="13"/>
                    <a:pt x="29" y="15"/>
                  </a:cubicBezTo>
                  <a:cubicBezTo>
                    <a:pt x="28" y="18"/>
                    <a:pt x="26" y="20"/>
                    <a:pt x="24" y="23"/>
                  </a:cubicBezTo>
                  <a:cubicBezTo>
                    <a:pt x="23" y="24"/>
                    <a:pt x="22" y="24"/>
                    <a:pt x="21" y="24"/>
                  </a:cubicBezTo>
                  <a:cubicBezTo>
                    <a:pt x="19" y="24"/>
                    <a:pt x="17" y="23"/>
                    <a:pt x="16" y="24"/>
                  </a:cubicBezTo>
                  <a:cubicBezTo>
                    <a:pt x="14" y="26"/>
                    <a:pt x="14" y="30"/>
                    <a:pt x="12" y="31"/>
                  </a:cubicBezTo>
                  <a:cubicBezTo>
                    <a:pt x="11" y="32"/>
                    <a:pt x="9" y="32"/>
                    <a:pt x="8" y="31"/>
                  </a:cubicBezTo>
                  <a:cubicBezTo>
                    <a:pt x="6" y="30"/>
                    <a:pt x="5" y="28"/>
                    <a:pt x="4" y="26"/>
                  </a:cubicBezTo>
                  <a:cubicBezTo>
                    <a:pt x="3" y="24"/>
                    <a:pt x="2" y="23"/>
                    <a:pt x="1" y="21"/>
                  </a:cubicBezTo>
                  <a:cubicBezTo>
                    <a:pt x="1" y="19"/>
                    <a:pt x="0" y="17"/>
                    <a:pt x="1" y="15"/>
                  </a:cubicBezTo>
                  <a:cubicBezTo>
                    <a:pt x="2" y="14"/>
                    <a:pt x="5" y="14"/>
                    <a:pt x="6" y="12"/>
                  </a:cubicBezTo>
                  <a:cubicBezTo>
                    <a:pt x="8" y="10"/>
                    <a:pt x="8" y="7"/>
                    <a:pt x="11" y="5"/>
                  </a:cubicBezTo>
                  <a:cubicBezTo>
                    <a:pt x="12" y="4"/>
                    <a:pt x="14" y="4"/>
                    <a:pt x="16" y="3"/>
                  </a:cubicBezTo>
                  <a:cubicBezTo>
                    <a:pt x="17" y="3"/>
                    <a:pt x="18" y="0"/>
                    <a:pt x="19" y="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424960" y="1074458"/>
            <a:ext cx="7467519" cy="4896544"/>
            <a:chOff x="1929969" y="1340768"/>
            <a:chExt cx="6832479" cy="4424877"/>
          </a:xfrm>
        </p:grpSpPr>
        <p:grpSp>
          <p:nvGrpSpPr>
            <p:cNvPr id="38" name="グループ化 4"/>
            <p:cNvGrpSpPr/>
            <p:nvPr/>
          </p:nvGrpSpPr>
          <p:grpSpPr>
            <a:xfrm>
              <a:off x="2131609" y="1340768"/>
              <a:ext cx="6630839" cy="1771320"/>
              <a:chOff x="4107320" y="2982872"/>
              <a:chExt cx="14083526" cy="2490857"/>
            </a:xfrm>
          </p:grpSpPr>
          <p:sp>
            <p:nvSpPr>
              <p:cNvPr id="50" name="正方形/長方形 24"/>
              <p:cNvSpPr/>
              <p:nvPr userDrawn="1"/>
            </p:nvSpPr>
            <p:spPr>
              <a:xfrm>
                <a:off x="10453179" y="2982873"/>
                <a:ext cx="7737667" cy="1332288"/>
              </a:xfrm>
              <a:prstGeom prst="rect">
                <a:avLst/>
              </a:prstGeom>
              <a:solidFill>
                <a:srgbClr val="EA463C"/>
              </a:solidFill>
              <a:ln>
                <a:noFill/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kumimoji="1" lang="en-ZA" altLang="ja-JP" sz="1600" dirty="0" smtClean="0">
                  <a:solidFill>
                    <a:schemeClr val="bg1"/>
                  </a:solidFill>
                </a:endParaRPr>
              </a:p>
              <a:p>
                <a:pPr algn="ctr"/>
                <a:r>
                  <a:rPr kumimoji="1" lang="en-ZA" altLang="ja-JP" sz="1300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Benchmark Africans </a:t>
                </a:r>
                <a:r>
                  <a:rPr kumimoji="1" lang="en-ZA" altLang="ja-JP" sz="13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with the rest of the </a:t>
                </a:r>
                <a:r>
                  <a:rPr kumimoji="1" lang="en-ZA" altLang="ja-JP" sz="1300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world </a:t>
                </a:r>
                <a:endParaRPr kumimoji="1" lang="en-ZA" altLang="ja-JP" sz="13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正方形/長方形 4"/>
              <p:cNvSpPr/>
              <p:nvPr userDrawn="1"/>
            </p:nvSpPr>
            <p:spPr>
              <a:xfrm>
                <a:off x="8217885" y="2982872"/>
                <a:ext cx="2235293" cy="2475753"/>
              </a:xfrm>
              <a:custGeom>
                <a:avLst/>
                <a:gdLst/>
                <a:ahLst/>
                <a:cxnLst/>
                <a:rect l="l" t="t" r="r" b="b"/>
                <a:pathLst>
                  <a:path w="2330858" h="2475754">
                    <a:moveTo>
                      <a:pt x="0" y="0"/>
                    </a:moveTo>
                    <a:lnTo>
                      <a:pt x="2330857" y="0"/>
                    </a:lnTo>
                    <a:lnTo>
                      <a:pt x="2330857" y="1332289"/>
                    </a:lnTo>
                    <a:lnTo>
                      <a:pt x="2330858" y="1332289"/>
                    </a:lnTo>
                    <a:lnTo>
                      <a:pt x="2330858" y="1332290"/>
                    </a:lnTo>
                    <a:lnTo>
                      <a:pt x="2" y="2475754"/>
                    </a:lnTo>
                    <a:lnTo>
                      <a:pt x="1" y="2475754"/>
                    </a:lnTo>
                    <a:lnTo>
                      <a:pt x="1" y="2286931"/>
                    </a:lnTo>
                    <a:lnTo>
                      <a:pt x="0" y="2286931"/>
                    </a:lnTo>
                    <a:lnTo>
                      <a:pt x="0" y="2286929"/>
                    </a:lnTo>
                    <a:lnTo>
                      <a:pt x="233085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3120C"/>
              </a:solidFill>
              <a:ln>
                <a:noFill/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kumimoji="1" lang="ja-JP" alt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52" name="正方形/長方形 24"/>
              <p:cNvSpPr/>
              <p:nvPr userDrawn="1"/>
            </p:nvSpPr>
            <p:spPr>
              <a:xfrm>
                <a:off x="4107320" y="5285594"/>
                <a:ext cx="4110562" cy="188135"/>
              </a:xfrm>
              <a:custGeom>
                <a:avLst/>
                <a:gdLst/>
                <a:ahLst/>
                <a:cxnLst/>
                <a:rect l="l" t="t" r="r" b="b"/>
                <a:pathLst>
                  <a:path w="7492017" h="188824">
                    <a:moveTo>
                      <a:pt x="188824" y="0"/>
                    </a:moveTo>
                    <a:lnTo>
                      <a:pt x="7492017" y="0"/>
                    </a:lnTo>
                    <a:lnTo>
                      <a:pt x="7492017" y="188824"/>
                    </a:lnTo>
                    <a:lnTo>
                      <a:pt x="0" y="188824"/>
                    </a:lnTo>
                    <a:close/>
                  </a:path>
                </a:pathLst>
              </a:custGeom>
              <a:solidFill>
                <a:srgbClr val="EA463C"/>
              </a:solidFill>
              <a:ln>
                <a:noFill/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kumimoji="1" lang="ja-JP" altLang="en-US">
                  <a:solidFill>
                    <a:schemeClr val="accent6"/>
                  </a:solidFill>
                </a:endParaRPr>
              </a:p>
            </p:txBody>
          </p:sp>
        </p:grpSp>
        <p:grpSp>
          <p:nvGrpSpPr>
            <p:cNvPr id="39" name="グループ化 5"/>
            <p:cNvGrpSpPr/>
            <p:nvPr/>
          </p:nvGrpSpPr>
          <p:grpSpPr>
            <a:xfrm>
              <a:off x="1929969" y="2391125"/>
              <a:ext cx="6832479" cy="947430"/>
              <a:chOff x="3774614" y="4364335"/>
              <a:chExt cx="14511799" cy="1332290"/>
            </a:xfrm>
          </p:grpSpPr>
          <p:sp>
            <p:nvSpPr>
              <p:cNvPr id="47" name="正方形/長方形 23"/>
              <p:cNvSpPr/>
              <p:nvPr userDrawn="1"/>
            </p:nvSpPr>
            <p:spPr>
              <a:xfrm>
                <a:off x="10548745" y="4364335"/>
                <a:ext cx="7737668" cy="1332289"/>
              </a:xfrm>
              <a:prstGeom prst="rect">
                <a:avLst/>
              </a:prstGeom>
              <a:solidFill>
                <a:srgbClr val="35946F"/>
              </a:solidFill>
              <a:ln>
                <a:noFill/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kumimoji="1" lang="en-ZA" altLang="ja-JP" sz="1300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Platform to discuss </a:t>
                </a:r>
                <a:r>
                  <a:rPr kumimoji="1" lang="en-ZA" altLang="ja-JP" sz="13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and </a:t>
                </a:r>
                <a:r>
                  <a:rPr kumimoji="1" lang="en-ZA" altLang="ja-JP" sz="1300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debate pressing </a:t>
                </a:r>
                <a:r>
                  <a:rPr kumimoji="1" lang="en-ZA" altLang="ja-JP" sz="13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global and regional </a:t>
                </a:r>
                <a:r>
                  <a:rPr kumimoji="1" lang="en-ZA" altLang="ja-JP" sz="1300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population research and </a:t>
                </a:r>
                <a:r>
                  <a:rPr kumimoji="1" lang="en-ZA" altLang="ja-JP" sz="13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issues</a:t>
                </a:r>
                <a:endParaRPr kumimoji="1" lang="ja-JP" altLang="en-US" sz="13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正方形/長方形 25"/>
              <p:cNvSpPr/>
              <p:nvPr userDrawn="1"/>
            </p:nvSpPr>
            <p:spPr>
              <a:xfrm>
                <a:off x="3774614" y="5489724"/>
                <a:ext cx="4444126" cy="206901"/>
              </a:xfrm>
              <a:custGeom>
                <a:avLst/>
                <a:gdLst/>
                <a:ahLst/>
                <a:cxnLst/>
                <a:rect l="l" t="t" r="r" b="b"/>
                <a:pathLst>
                  <a:path w="7730013" h="188824">
                    <a:moveTo>
                      <a:pt x="188824" y="0"/>
                    </a:moveTo>
                    <a:lnTo>
                      <a:pt x="7730013" y="0"/>
                    </a:lnTo>
                    <a:lnTo>
                      <a:pt x="7730013" y="188824"/>
                    </a:lnTo>
                    <a:lnTo>
                      <a:pt x="0" y="188824"/>
                    </a:lnTo>
                    <a:close/>
                  </a:path>
                </a:pathLst>
              </a:custGeom>
              <a:solidFill>
                <a:srgbClr val="35946F"/>
              </a:solidFill>
              <a:ln>
                <a:noFill/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kumimoji="1" lang="ja-JP" alt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49" name="直角三角形 31"/>
              <p:cNvSpPr/>
              <p:nvPr userDrawn="1"/>
            </p:nvSpPr>
            <p:spPr>
              <a:xfrm rot="16200000">
                <a:off x="8717170" y="3865052"/>
                <a:ext cx="1332288" cy="2330857"/>
              </a:xfrm>
              <a:custGeom>
                <a:avLst/>
                <a:gdLst/>
                <a:ahLst/>
                <a:cxnLst/>
                <a:rect l="l" t="t" r="r" b="b"/>
                <a:pathLst>
                  <a:path w="1332288" h="2330857">
                    <a:moveTo>
                      <a:pt x="1332288" y="2330856"/>
                    </a:moveTo>
                    <a:lnTo>
                      <a:pt x="188824" y="2330856"/>
                    </a:lnTo>
                    <a:lnTo>
                      <a:pt x="188824" y="2330857"/>
                    </a:lnTo>
                    <a:lnTo>
                      <a:pt x="0" y="2330857"/>
                    </a:lnTo>
                    <a:lnTo>
                      <a:pt x="0" y="3"/>
                    </a:lnTo>
                    <a:lnTo>
                      <a:pt x="188824" y="3"/>
                    </a:lnTo>
                    <a:lnTo>
                      <a:pt x="188824" y="0"/>
                    </a:lnTo>
                    <a:close/>
                  </a:path>
                </a:pathLst>
              </a:custGeom>
              <a:solidFill>
                <a:srgbClr val="225D47"/>
              </a:solidFill>
              <a:ln>
                <a:noFill/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kumimoji="1" lang="ja-JP" altLang="en-US">
                  <a:solidFill>
                    <a:schemeClr val="accent6"/>
                  </a:solidFill>
                </a:endParaRPr>
              </a:p>
            </p:txBody>
          </p:sp>
        </p:grpSp>
        <p:sp>
          <p:nvSpPr>
            <p:cNvPr id="40" name="qwert 30"/>
            <p:cNvSpPr/>
            <p:nvPr/>
          </p:nvSpPr>
          <p:spPr>
            <a:xfrm rot="10800000" flipV="1">
              <a:off x="5164376" y="4818214"/>
              <a:ext cx="3598067" cy="947429"/>
            </a:xfrm>
            <a:prstGeom prst="rect">
              <a:avLst/>
            </a:prstGeom>
            <a:solidFill>
              <a:srgbClr val="F3932F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dirty="0">
                <a:solidFill>
                  <a:schemeClr val="accent6"/>
                </a:solidFill>
              </a:endParaRPr>
            </a:p>
          </p:txBody>
        </p:sp>
        <p:sp>
          <p:nvSpPr>
            <p:cNvPr id="41" name="qwer 4"/>
            <p:cNvSpPr/>
            <p:nvPr userDrawn="1"/>
          </p:nvSpPr>
          <p:spPr>
            <a:xfrm flipV="1">
              <a:off x="4066956" y="4005065"/>
              <a:ext cx="1097419" cy="1760580"/>
            </a:xfrm>
            <a:custGeom>
              <a:avLst/>
              <a:gdLst/>
              <a:ahLst/>
              <a:cxnLst/>
              <a:rect l="l" t="t" r="r" b="b"/>
              <a:pathLst>
                <a:path w="2330858" h="2475754">
                  <a:moveTo>
                    <a:pt x="0" y="0"/>
                  </a:moveTo>
                  <a:lnTo>
                    <a:pt x="2330857" y="0"/>
                  </a:lnTo>
                  <a:lnTo>
                    <a:pt x="2330857" y="1332289"/>
                  </a:lnTo>
                  <a:lnTo>
                    <a:pt x="2330858" y="1332289"/>
                  </a:lnTo>
                  <a:lnTo>
                    <a:pt x="2330858" y="1332290"/>
                  </a:lnTo>
                  <a:lnTo>
                    <a:pt x="2" y="2475754"/>
                  </a:lnTo>
                  <a:lnTo>
                    <a:pt x="1" y="2475754"/>
                  </a:lnTo>
                  <a:lnTo>
                    <a:pt x="1" y="2286931"/>
                  </a:lnTo>
                  <a:lnTo>
                    <a:pt x="0" y="2286931"/>
                  </a:lnTo>
                  <a:lnTo>
                    <a:pt x="0" y="2286929"/>
                  </a:lnTo>
                  <a:lnTo>
                    <a:pt x="233085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D3E07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schemeClr val="accent6"/>
                </a:solidFill>
              </a:endParaRPr>
            </a:p>
          </p:txBody>
        </p:sp>
        <p:sp>
          <p:nvSpPr>
            <p:cNvPr id="42" name="qwe4"/>
            <p:cNvSpPr/>
            <p:nvPr userDrawn="1"/>
          </p:nvSpPr>
          <p:spPr>
            <a:xfrm flipV="1">
              <a:off x="2109112" y="4005065"/>
              <a:ext cx="1957842" cy="134277"/>
            </a:xfrm>
            <a:custGeom>
              <a:avLst/>
              <a:gdLst/>
              <a:ahLst/>
              <a:cxnLst/>
              <a:rect l="l" t="t" r="r" b="b"/>
              <a:pathLst>
                <a:path w="7492017" h="188824">
                  <a:moveTo>
                    <a:pt x="188824" y="0"/>
                  </a:moveTo>
                  <a:lnTo>
                    <a:pt x="7492017" y="0"/>
                  </a:lnTo>
                  <a:lnTo>
                    <a:pt x="7492017" y="188824"/>
                  </a:lnTo>
                  <a:lnTo>
                    <a:pt x="0" y="188824"/>
                  </a:lnTo>
                  <a:close/>
                </a:path>
              </a:pathLst>
            </a:custGeom>
            <a:solidFill>
              <a:srgbClr val="F3932F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schemeClr val="accent6"/>
                </a:solidFill>
              </a:endParaRPr>
            </a:p>
          </p:txBody>
        </p:sp>
        <p:grpSp>
          <p:nvGrpSpPr>
            <p:cNvPr id="43" name="グループ化 35"/>
            <p:cNvGrpSpPr/>
            <p:nvPr/>
          </p:nvGrpSpPr>
          <p:grpSpPr>
            <a:xfrm>
              <a:off x="1959270" y="3768988"/>
              <a:ext cx="6803178" cy="947433"/>
              <a:chOff x="3836847" y="5746781"/>
              <a:chExt cx="14449566" cy="1332294"/>
            </a:xfrm>
          </p:grpSpPr>
          <p:sp>
            <p:nvSpPr>
              <p:cNvPr id="44" name="qw 29"/>
              <p:cNvSpPr/>
              <p:nvPr userDrawn="1"/>
            </p:nvSpPr>
            <p:spPr>
              <a:xfrm rot="10800000" flipV="1">
                <a:off x="10548745" y="5746786"/>
                <a:ext cx="7737668" cy="1332289"/>
              </a:xfrm>
              <a:prstGeom prst="rect">
                <a:avLst/>
              </a:prstGeom>
              <a:solidFill>
                <a:srgbClr val="464F91"/>
              </a:solidFill>
              <a:ln>
                <a:noFill/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kumimoji="1" lang="en-ZA" altLang="ja-JP" sz="1200" dirty="0" smtClean="0">
                  <a:solidFill>
                    <a:schemeClr val="bg1"/>
                  </a:solidFill>
                  <a:latin typeface="Helvetica-Light" panose="020B0400000000000000" pitchFamily="34" charset="0"/>
                </a:endParaRPr>
              </a:p>
              <a:p>
                <a:r>
                  <a:rPr kumimoji="1" lang="en-ZA" altLang="ja-JP" sz="1300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Opportunity for Africans &amp; SA </a:t>
                </a:r>
                <a:r>
                  <a:rPr kumimoji="1" lang="en-ZA" altLang="ja-JP" sz="13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scholars to showcase their contribution in the areas of population </a:t>
                </a:r>
                <a:r>
                  <a:rPr kumimoji="1" lang="en-ZA" altLang="ja-JP" sz="1300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research and to </a:t>
                </a:r>
                <a:r>
                  <a:rPr kumimoji="1" lang="en-ZA" altLang="ja-JP" sz="13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leave a lasting legacy for generations (</a:t>
                </a:r>
                <a:r>
                  <a:rPr kumimoji="1" lang="en-ZA" altLang="ja-JP" sz="1300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Young African Demographers and Grade 11 Geography students)</a:t>
                </a:r>
                <a:endParaRPr kumimoji="1" lang="en-ZA" altLang="ja-JP" sz="13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/>
                <a:endParaRPr kumimoji="1" lang="en-ZA" altLang="ja-JP" dirty="0">
                  <a:solidFill>
                    <a:schemeClr val="accent6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q 25"/>
              <p:cNvSpPr/>
              <p:nvPr userDrawn="1"/>
            </p:nvSpPr>
            <p:spPr>
              <a:xfrm flipV="1">
                <a:off x="3836847" y="5746781"/>
                <a:ext cx="4381036" cy="213233"/>
              </a:xfrm>
              <a:custGeom>
                <a:avLst/>
                <a:gdLst/>
                <a:ahLst/>
                <a:cxnLst/>
                <a:rect l="l" t="t" r="r" b="b"/>
                <a:pathLst>
                  <a:path w="7730013" h="188824">
                    <a:moveTo>
                      <a:pt x="188824" y="0"/>
                    </a:moveTo>
                    <a:lnTo>
                      <a:pt x="7730013" y="0"/>
                    </a:lnTo>
                    <a:lnTo>
                      <a:pt x="7730013" y="188824"/>
                    </a:lnTo>
                    <a:lnTo>
                      <a:pt x="0" y="188824"/>
                    </a:lnTo>
                    <a:close/>
                  </a:path>
                </a:pathLst>
              </a:custGeom>
              <a:solidFill>
                <a:srgbClr val="464F91"/>
              </a:solidFill>
              <a:ln>
                <a:noFill/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kumimoji="1" lang="ja-JP" altLang="en-US">
                  <a:solidFill>
                    <a:schemeClr val="accent6"/>
                  </a:solidFill>
                </a:endParaRPr>
              </a:p>
            </p:txBody>
          </p:sp>
          <p:sp>
            <p:nvSpPr>
              <p:cNvPr id="46" name="直角三角形 31"/>
              <p:cNvSpPr/>
              <p:nvPr userDrawn="1"/>
            </p:nvSpPr>
            <p:spPr>
              <a:xfrm rot="5400000" flipV="1">
                <a:off x="8717170" y="5247501"/>
                <a:ext cx="1332288" cy="2330857"/>
              </a:xfrm>
              <a:custGeom>
                <a:avLst/>
                <a:gdLst/>
                <a:ahLst/>
                <a:cxnLst/>
                <a:rect l="l" t="t" r="r" b="b"/>
                <a:pathLst>
                  <a:path w="1332288" h="2330857">
                    <a:moveTo>
                      <a:pt x="1332288" y="2330856"/>
                    </a:moveTo>
                    <a:lnTo>
                      <a:pt x="188824" y="2330856"/>
                    </a:lnTo>
                    <a:lnTo>
                      <a:pt x="188824" y="2330857"/>
                    </a:lnTo>
                    <a:lnTo>
                      <a:pt x="0" y="2330857"/>
                    </a:lnTo>
                    <a:lnTo>
                      <a:pt x="0" y="3"/>
                    </a:lnTo>
                    <a:lnTo>
                      <a:pt x="188824" y="3"/>
                    </a:lnTo>
                    <a:lnTo>
                      <a:pt x="188824" y="0"/>
                    </a:lnTo>
                    <a:close/>
                  </a:path>
                </a:pathLst>
              </a:custGeom>
              <a:solidFill>
                <a:srgbClr val="2A2F57"/>
              </a:solidFill>
              <a:ln>
                <a:noFill/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kumimoji="1" lang="ja-JP" altLang="en-US">
                  <a:solidFill>
                    <a:schemeClr val="accent6"/>
                  </a:solidFill>
                </a:endParaRPr>
              </a:p>
            </p:txBody>
          </p:sp>
        </p:grpSp>
      </p:grpSp>
      <p:sp>
        <p:nvSpPr>
          <p:cNvPr id="53" name="Rectangle 52"/>
          <p:cNvSpPr/>
          <p:nvPr/>
        </p:nvSpPr>
        <p:spPr>
          <a:xfrm>
            <a:off x="4959986" y="4938017"/>
            <a:ext cx="4001841" cy="6924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ZA" sz="13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Focus attention on population and development issues in sub-Saharan </a:t>
            </a:r>
            <a:r>
              <a: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Africa &amp; to interrogate the 2010 Population &amp; Housing Census</a:t>
            </a:r>
            <a:endParaRPr lang="en-ZA" sz="13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51520" y="188640"/>
            <a:ext cx="675858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Why 28</a:t>
            </a:r>
            <a:r>
              <a:rPr lang="en-ZA" sz="3600" baseline="300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th</a:t>
            </a:r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 IPC in South Africa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137667" y="1153385"/>
            <a:ext cx="2387039" cy="1048420"/>
            <a:chOff x="137667" y="1153385"/>
            <a:chExt cx="2387039" cy="1048420"/>
          </a:xfrm>
        </p:grpSpPr>
        <p:sp>
          <p:nvSpPr>
            <p:cNvPr id="56" name="qw 29"/>
            <p:cNvSpPr/>
            <p:nvPr/>
          </p:nvSpPr>
          <p:spPr>
            <a:xfrm rot="10800000" flipV="1">
              <a:off x="137667" y="1153385"/>
              <a:ext cx="2273590" cy="1048420"/>
            </a:xfrm>
            <a:prstGeom prst="rect">
              <a:avLst/>
            </a:prstGeom>
            <a:solidFill>
              <a:srgbClr val="F3932F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kumimoji="1" lang="en-ZA" altLang="ja-JP" sz="1200" dirty="0" smtClean="0">
                <a:solidFill>
                  <a:schemeClr val="bg1"/>
                </a:solidFill>
                <a:latin typeface="Helvetica-Light" panose="020B0400000000000000" pitchFamily="34" charset="0"/>
              </a:endParaRPr>
            </a:p>
            <a:p>
              <a:pPr algn="ctr"/>
              <a:endParaRPr kumimoji="1" lang="en-ZA" altLang="ja-JP" dirty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Flowchart: Connector 1"/>
            <p:cNvSpPr/>
            <p:nvPr/>
          </p:nvSpPr>
          <p:spPr>
            <a:xfrm>
              <a:off x="200888" y="1362534"/>
              <a:ext cx="554789" cy="554789"/>
            </a:xfrm>
            <a:prstGeom prst="flowChartConnector">
              <a:avLst/>
            </a:prstGeom>
            <a:solidFill>
              <a:schemeClr val="tx1">
                <a:lumMod val="75000"/>
                <a:lumOff val="25000"/>
              </a:schemeClr>
            </a:solidFill>
            <a:ln w="444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ZA" sz="3200" dirty="0" smtClean="0"/>
                <a:t>i</a:t>
              </a:r>
              <a:endParaRPr lang="en-ZA" sz="3200" dirty="0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809979" y="1293679"/>
              <a:ext cx="1714727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ZA" sz="13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First IPC to be hosted in </a:t>
              </a:r>
              <a:endParaRPr lang="en-ZA" sz="13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ZA" sz="1300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sub-Saharan </a:t>
              </a:r>
              <a:r>
                <a:rPr lang="en-ZA" sz="13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Africa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0181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Box 38"/>
          <p:cNvSpPr txBox="1"/>
          <p:nvPr/>
        </p:nvSpPr>
        <p:spPr>
          <a:xfrm>
            <a:off x="-23018" y="201523"/>
            <a:ext cx="895469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Hosting the 28</a:t>
            </a:r>
            <a:r>
              <a:rPr lang="en-ZA" sz="3600" baseline="300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th</a:t>
            </a:r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 IPC : Where it began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cxnSp>
        <p:nvCxnSpPr>
          <p:cNvPr id="40" name="Straight Connector 39"/>
          <p:cNvCxnSpPr/>
          <p:nvPr/>
        </p:nvCxnSpPr>
        <p:spPr>
          <a:xfrm>
            <a:off x="0" y="3485999"/>
            <a:ext cx="9144000" cy="0"/>
          </a:xfrm>
          <a:prstGeom prst="line">
            <a:avLst/>
          </a:prstGeom>
          <a:ln w="762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lowchart: Connector 9"/>
          <p:cNvSpPr/>
          <p:nvPr/>
        </p:nvSpPr>
        <p:spPr>
          <a:xfrm>
            <a:off x="1457703" y="3303794"/>
            <a:ext cx="360040" cy="360040"/>
          </a:xfrm>
          <a:prstGeom prst="flowChartConnector">
            <a:avLst/>
          </a:prstGeom>
          <a:solidFill>
            <a:srgbClr val="35946F"/>
          </a:solidFill>
          <a:ln>
            <a:solidFill>
              <a:srgbClr val="35946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ZA" dirty="0" smtClean="0"/>
              <a:t>1</a:t>
            </a:r>
            <a:endParaRPr lang="en-ZA" dirty="0"/>
          </a:p>
        </p:txBody>
      </p:sp>
      <p:sp>
        <p:nvSpPr>
          <p:cNvPr id="42" name="Flowchart: Connector 10"/>
          <p:cNvSpPr/>
          <p:nvPr/>
        </p:nvSpPr>
        <p:spPr>
          <a:xfrm>
            <a:off x="3383173" y="3303794"/>
            <a:ext cx="360040" cy="360040"/>
          </a:xfrm>
          <a:prstGeom prst="flowChartConnector">
            <a:avLst/>
          </a:prstGeom>
          <a:solidFill>
            <a:srgbClr val="F39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ZA" dirty="0" smtClean="0"/>
              <a:t>2</a:t>
            </a:r>
            <a:endParaRPr lang="en-ZA" dirty="0"/>
          </a:p>
        </p:txBody>
      </p:sp>
      <p:sp>
        <p:nvSpPr>
          <p:cNvPr id="43" name="Flowchart: Connector 11"/>
          <p:cNvSpPr/>
          <p:nvPr/>
        </p:nvSpPr>
        <p:spPr>
          <a:xfrm>
            <a:off x="5398847" y="3303794"/>
            <a:ext cx="360040" cy="360040"/>
          </a:xfrm>
          <a:prstGeom prst="flowChartConnector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ZA" dirty="0" smtClean="0"/>
              <a:t>3</a:t>
            </a:r>
            <a:endParaRPr lang="en-ZA" dirty="0"/>
          </a:p>
        </p:txBody>
      </p:sp>
      <p:sp>
        <p:nvSpPr>
          <p:cNvPr id="44" name="Flowchart: Connector 12"/>
          <p:cNvSpPr/>
          <p:nvPr/>
        </p:nvSpPr>
        <p:spPr>
          <a:xfrm>
            <a:off x="7293515" y="3303794"/>
            <a:ext cx="360040" cy="360040"/>
          </a:xfrm>
          <a:prstGeom prst="flowChartConnector">
            <a:avLst/>
          </a:prstGeom>
          <a:solidFill>
            <a:srgbClr val="46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ZA" dirty="0"/>
              <a:t>4</a:t>
            </a:r>
          </a:p>
        </p:txBody>
      </p:sp>
      <p:grpSp>
        <p:nvGrpSpPr>
          <p:cNvPr id="45" name="Group 44"/>
          <p:cNvGrpSpPr/>
          <p:nvPr/>
        </p:nvGrpSpPr>
        <p:grpSpPr>
          <a:xfrm>
            <a:off x="572746" y="1951855"/>
            <a:ext cx="2186016" cy="1320299"/>
            <a:chOff x="572746" y="1951855"/>
            <a:chExt cx="2186016" cy="1320299"/>
          </a:xfrm>
        </p:grpSpPr>
        <p:cxnSp>
          <p:nvCxnSpPr>
            <p:cNvPr id="46" name="Straight Connector 45"/>
            <p:cNvCxnSpPr/>
            <p:nvPr/>
          </p:nvCxnSpPr>
          <p:spPr>
            <a:xfrm>
              <a:off x="572746" y="2705138"/>
              <a:ext cx="2055038" cy="0"/>
            </a:xfrm>
            <a:prstGeom prst="line">
              <a:avLst/>
            </a:prstGeom>
            <a:ln w="25400">
              <a:solidFill>
                <a:srgbClr val="35946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TextBox 46"/>
            <p:cNvSpPr txBox="1"/>
            <p:nvPr/>
          </p:nvSpPr>
          <p:spPr>
            <a:xfrm>
              <a:off x="1359441" y="2726650"/>
              <a:ext cx="564578" cy="29238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ZA" sz="1300" b="1" dirty="0" smtClean="0">
                  <a:solidFill>
                    <a:srgbClr val="225D47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Start</a:t>
              </a:r>
              <a:endParaRPr lang="en-ZA" sz="1300" b="1" dirty="0">
                <a:solidFill>
                  <a:srgbClr val="225D47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572746" y="1951855"/>
              <a:ext cx="2186016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ZA" sz="13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 2012, Stats SA was approached to host the 28th </a:t>
              </a:r>
              <a:r>
                <a:rPr lang="en-ZA" sz="13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IPC 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359441" y="2979766"/>
              <a:ext cx="55656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300" b="1" dirty="0" smtClean="0">
                  <a:solidFill>
                    <a:srgbClr val="35946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2012</a:t>
              </a:r>
              <a:endParaRPr lang="en-ZA" sz="1300" b="1" dirty="0">
                <a:solidFill>
                  <a:srgbClr val="35946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cxnSp>
        <p:nvCxnSpPr>
          <p:cNvPr id="50" name="Straight Connector 49"/>
          <p:cNvCxnSpPr>
            <a:endCxn id="41" idx="2"/>
          </p:cNvCxnSpPr>
          <p:nvPr/>
        </p:nvCxnSpPr>
        <p:spPr>
          <a:xfrm>
            <a:off x="0" y="3483814"/>
            <a:ext cx="1457703" cy="0"/>
          </a:xfrm>
          <a:prstGeom prst="line">
            <a:avLst/>
          </a:prstGeom>
          <a:ln w="76200">
            <a:solidFill>
              <a:srgbClr val="3594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" name="Group 50"/>
          <p:cNvGrpSpPr/>
          <p:nvPr/>
        </p:nvGrpSpPr>
        <p:grpSpPr>
          <a:xfrm>
            <a:off x="2470184" y="3745973"/>
            <a:ext cx="2186016" cy="1895871"/>
            <a:chOff x="2470184" y="3745973"/>
            <a:chExt cx="2186016" cy="1895871"/>
          </a:xfrm>
        </p:grpSpPr>
        <p:sp>
          <p:nvSpPr>
            <p:cNvPr id="52" name="TextBox 51"/>
            <p:cNvSpPr txBox="1"/>
            <p:nvPr/>
          </p:nvSpPr>
          <p:spPr>
            <a:xfrm>
              <a:off x="3284911" y="3745973"/>
              <a:ext cx="55656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300" b="1" dirty="0" smtClean="0">
                  <a:solidFill>
                    <a:srgbClr val="F3932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2013</a:t>
              </a:r>
              <a:endParaRPr lang="en-ZA" sz="1300" b="1" dirty="0">
                <a:solidFill>
                  <a:srgbClr val="F3932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53" name="Straight Connector 52"/>
            <p:cNvCxnSpPr/>
            <p:nvPr/>
          </p:nvCxnSpPr>
          <p:spPr>
            <a:xfrm>
              <a:off x="2535673" y="4266694"/>
              <a:ext cx="2055038" cy="0"/>
            </a:xfrm>
            <a:prstGeom prst="line">
              <a:avLst/>
            </a:prstGeom>
            <a:ln w="25400">
              <a:solidFill>
                <a:srgbClr val="F3932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TextBox 53"/>
            <p:cNvSpPr txBox="1"/>
            <p:nvPr/>
          </p:nvSpPr>
          <p:spPr>
            <a:xfrm>
              <a:off x="3135831" y="3984601"/>
              <a:ext cx="854721" cy="29238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ZA" sz="1300" b="1" dirty="0" smtClean="0">
                  <a:solidFill>
                    <a:srgbClr val="7D3E07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Concept</a:t>
              </a:r>
              <a:endParaRPr lang="en-ZA" sz="1300" b="1" dirty="0">
                <a:solidFill>
                  <a:srgbClr val="7D3E07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2470184" y="4349182"/>
              <a:ext cx="2186016" cy="129266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ZA" sz="13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Stats SA presented its concept to  the IUSSP at the 27th IPC in Busan, </a:t>
              </a:r>
              <a:r>
                <a:rPr lang="en-ZA" sz="13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South </a:t>
              </a:r>
              <a:r>
                <a:rPr lang="en-ZA" sz="13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Korea and was given hosting rights subject to site visit of Cape Town </a:t>
              </a:r>
            </a:p>
          </p:txBody>
        </p:sp>
      </p:grpSp>
      <p:cxnSp>
        <p:nvCxnSpPr>
          <p:cNvPr id="56" name="Straight Connector 55"/>
          <p:cNvCxnSpPr/>
          <p:nvPr/>
        </p:nvCxnSpPr>
        <p:spPr>
          <a:xfrm>
            <a:off x="1845069" y="3487020"/>
            <a:ext cx="1565430" cy="0"/>
          </a:xfrm>
          <a:prstGeom prst="line">
            <a:avLst/>
          </a:prstGeom>
          <a:ln w="76200">
            <a:solidFill>
              <a:srgbClr val="F3932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>
            <a:stCxn id="42" idx="6"/>
            <a:endCxn id="43" idx="2"/>
          </p:cNvCxnSpPr>
          <p:nvPr/>
        </p:nvCxnSpPr>
        <p:spPr>
          <a:xfrm>
            <a:off x="3743213" y="3483814"/>
            <a:ext cx="1655634" cy="0"/>
          </a:xfrm>
          <a:prstGeom prst="line">
            <a:avLst/>
          </a:prstGeom>
          <a:ln w="76200">
            <a:solidFill>
              <a:srgbClr val="EA463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>
            <a:endCxn id="44" idx="2"/>
          </p:cNvCxnSpPr>
          <p:nvPr/>
        </p:nvCxnSpPr>
        <p:spPr>
          <a:xfrm>
            <a:off x="5758887" y="3483814"/>
            <a:ext cx="1534628" cy="0"/>
          </a:xfrm>
          <a:prstGeom prst="line">
            <a:avLst/>
          </a:prstGeom>
          <a:ln w="76200">
            <a:solidFill>
              <a:srgbClr val="464F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>
            <a:stCxn id="44" idx="6"/>
          </p:cNvCxnSpPr>
          <p:nvPr/>
        </p:nvCxnSpPr>
        <p:spPr>
          <a:xfrm>
            <a:off x="7653555" y="3483814"/>
            <a:ext cx="1490445" cy="0"/>
          </a:xfrm>
          <a:prstGeom prst="line">
            <a:avLst/>
          </a:prstGeom>
          <a:ln w="76200">
            <a:solidFill>
              <a:srgbClr val="1F8EA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0" name="Group 59"/>
          <p:cNvGrpSpPr/>
          <p:nvPr/>
        </p:nvGrpSpPr>
        <p:grpSpPr>
          <a:xfrm>
            <a:off x="4454329" y="1772816"/>
            <a:ext cx="2254708" cy="1499338"/>
            <a:chOff x="4454329" y="1772816"/>
            <a:chExt cx="2254708" cy="1499338"/>
          </a:xfrm>
        </p:grpSpPr>
        <p:sp>
          <p:nvSpPr>
            <p:cNvPr id="61" name="TextBox 60"/>
            <p:cNvSpPr txBox="1"/>
            <p:nvPr/>
          </p:nvSpPr>
          <p:spPr>
            <a:xfrm>
              <a:off x="5300585" y="2979766"/>
              <a:ext cx="55656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300" b="1" dirty="0" smtClean="0">
                  <a:solidFill>
                    <a:srgbClr val="EA463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2014</a:t>
              </a:r>
              <a:endParaRPr lang="en-ZA" sz="1300" b="1" dirty="0">
                <a:solidFill>
                  <a:srgbClr val="EA463C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4454329" y="1772816"/>
              <a:ext cx="2254708" cy="1277863"/>
              <a:chOff x="4454329" y="1772816"/>
              <a:chExt cx="2254708" cy="1277863"/>
            </a:xfrm>
          </p:grpSpPr>
          <p:cxnSp>
            <p:nvCxnSpPr>
              <p:cNvPr id="63" name="Straight Connector 62"/>
              <p:cNvCxnSpPr/>
              <p:nvPr/>
            </p:nvCxnSpPr>
            <p:spPr>
              <a:xfrm>
                <a:off x="4533186" y="2726650"/>
                <a:ext cx="2055038" cy="0"/>
              </a:xfrm>
              <a:prstGeom prst="line">
                <a:avLst/>
              </a:prstGeom>
              <a:ln w="25400">
                <a:solidFill>
                  <a:srgbClr val="EA463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" name="TextBox 63"/>
              <p:cNvSpPr txBox="1"/>
              <p:nvPr/>
            </p:nvSpPr>
            <p:spPr>
              <a:xfrm>
                <a:off x="5142688" y="2758291"/>
                <a:ext cx="872355" cy="2923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ZA" sz="1300" b="1" dirty="0" smtClean="0">
                    <a:solidFill>
                      <a:srgbClr val="73120C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Contract</a:t>
                </a:r>
                <a:endParaRPr lang="en-ZA" sz="1300" b="1" dirty="0">
                  <a:solidFill>
                    <a:srgbClr val="73120C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4454329" y="1772816"/>
                <a:ext cx="2254708" cy="89255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ZA" sz="13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IUSSP visited Cape Town in April </a:t>
                </a:r>
                <a:r>
                  <a:rPr lang="en-ZA" sz="1300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2014. Conference was awarded and the </a:t>
                </a:r>
                <a:r>
                  <a:rPr lang="en-ZA" sz="13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contract signed in August 2014 </a:t>
                </a:r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6146876" y="3745973"/>
            <a:ext cx="2813688" cy="1895871"/>
            <a:chOff x="6146876" y="3745973"/>
            <a:chExt cx="2813688" cy="1895871"/>
          </a:xfrm>
        </p:grpSpPr>
        <p:sp>
          <p:nvSpPr>
            <p:cNvPr id="67" name="TextBox 66"/>
            <p:cNvSpPr txBox="1"/>
            <p:nvPr/>
          </p:nvSpPr>
          <p:spPr>
            <a:xfrm>
              <a:off x="7240657" y="3745973"/>
              <a:ext cx="55656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ZA" sz="1300" b="1" dirty="0" smtClean="0">
                  <a:solidFill>
                    <a:srgbClr val="464F9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2017</a:t>
              </a:r>
              <a:endParaRPr lang="en-ZA" sz="1300" b="1" dirty="0">
                <a:solidFill>
                  <a:srgbClr val="464F9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6146876" y="4349182"/>
              <a:ext cx="2813688" cy="129266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ZA" sz="13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The expected number of participants is </a:t>
              </a:r>
              <a:r>
                <a:rPr lang="en-ZA" sz="13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2000 </a:t>
              </a:r>
              <a:r>
                <a:rPr lang="en-ZA" sz="13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which includes scholars, population scientists, demographers, young demographers and learners of population geography (Grade 11)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7001325" y="3984601"/>
              <a:ext cx="1104790" cy="29238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ZA" sz="1300" b="1" dirty="0" smtClean="0">
                  <a:solidFill>
                    <a:srgbClr val="1E234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Conference</a:t>
              </a:r>
              <a:endParaRPr lang="en-ZA" sz="1300" b="1" dirty="0">
                <a:solidFill>
                  <a:srgbClr val="1E234A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0" name="Straight Connector 69"/>
            <p:cNvCxnSpPr/>
            <p:nvPr/>
          </p:nvCxnSpPr>
          <p:spPr>
            <a:xfrm>
              <a:off x="6228184" y="4263577"/>
              <a:ext cx="2520280" cy="0"/>
            </a:xfrm>
            <a:prstGeom prst="line">
              <a:avLst/>
            </a:prstGeom>
            <a:ln w="25400">
              <a:solidFill>
                <a:srgbClr val="464F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80575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2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2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2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9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79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29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6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60"/>
                            </p:stCondLst>
                            <p:childTnLst>
                              <p:par>
                                <p:cTn id="4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6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83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33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83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7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1" grpId="0" animBg="1"/>
      <p:bldP spid="42" grpId="0" animBg="1"/>
      <p:bldP spid="43" grpId="0" animBg="1"/>
      <p:bldP spid="4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Isosceles Triangle 38"/>
          <p:cNvSpPr/>
          <p:nvPr/>
        </p:nvSpPr>
        <p:spPr>
          <a:xfrm rot="21168928">
            <a:off x="8773287" y="2513234"/>
            <a:ext cx="373882" cy="390143"/>
          </a:xfrm>
          <a:prstGeom prst="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0" name="Isosceles Triangle 39"/>
          <p:cNvSpPr/>
          <p:nvPr/>
        </p:nvSpPr>
        <p:spPr>
          <a:xfrm rot="20194015">
            <a:off x="7252006" y="2525386"/>
            <a:ext cx="1240405" cy="1109381"/>
          </a:xfrm>
          <a:prstGeom prst="triangle">
            <a:avLst/>
          </a:prstGeom>
          <a:solidFill>
            <a:srgbClr val="7D3E0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1" name="Isosceles Triangle 40"/>
          <p:cNvSpPr/>
          <p:nvPr/>
        </p:nvSpPr>
        <p:spPr>
          <a:xfrm rot="20194015">
            <a:off x="5926503" y="2510265"/>
            <a:ext cx="1301745" cy="1161281"/>
          </a:xfrm>
          <a:prstGeom prst="triangle">
            <a:avLst/>
          </a:prstGeom>
          <a:solidFill>
            <a:srgbClr val="1F8E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2" name="Isosceles Triangle 41"/>
          <p:cNvSpPr/>
          <p:nvPr/>
        </p:nvSpPr>
        <p:spPr>
          <a:xfrm rot="20296534">
            <a:off x="4604292" y="2513121"/>
            <a:ext cx="1406193" cy="1307717"/>
          </a:xfrm>
          <a:prstGeom prst="triangle">
            <a:avLst/>
          </a:prstGeom>
          <a:solidFill>
            <a:srgbClr val="7312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3" name="Isosceles Triangle 42"/>
          <p:cNvSpPr/>
          <p:nvPr/>
        </p:nvSpPr>
        <p:spPr>
          <a:xfrm rot="20194015">
            <a:off x="3376279" y="2523883"/>
            <a:ext cx="1237832" cy="1133438"/>
          </a:xfrm>
          <a:prstGeom prst="triangle">
            <a:avLst/>
          </a:prstGeom>
          <a:solidFill>
            <a:srgbClr val="2A2F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4" name="Isosceles Triangle 43"/>
          <p:cNvSpPr/>
          <p:nvPr/>
        </p:nvSpPr>
        <p:spPr>
          <a:xfrm rot="20194015">
            <a:off x="2049773" y="2505643"/>
            <a:ext cx="1278411" cy="1160879"/>
          </a:xfrm>
          <a:prstGeom prst="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5" name="Isosceles Triangle 44"/>
          <p:cNvSpPr/>
          <p:nvPr/>
        </p:nvSpPr>
        <p:spPr>
          <a:xfrm rot="17499690">
            <a:off x="7043277" y="3656912"/>
            <a:ext cx="1069333" cy="1008934"/>
          </a:xfrm>
          <a:prstGeom prst="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6" name="Isosceles Triangle 45"/>
          <p:cNvSpPr/>
          <p:nvPr/>
        </p:nvSpPr>
        <p:spPr>
          <a:xfrm rot="17499690">
            <a:off x="5761913" y="3603976"/>
            <a:ext cx="1079960" cy="1071424"/>
          </a:xfrm>
          <a:prstGeom prst="triangle">
            <a:avLst/>
          </a:prstGeom>
          <a:solidFill>
            <a:srgbClr val="7D3E0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7" name="Isosceles Triangle 46"/>
          <p:cNvSpPr/>
          <p:nvPr/>
        </p:nvSpPr>
        <p:spPr>
          <a:xfrm rot="17499690">
            <a:off x="4501899" y="3647043"/>
            <a:ext cx="1044684" cy="1006313"/>
          </a:xfrm>
          <a:prstGeom prst="triangle">
            <a:avLst/>
          </a:prstGeom>
          <a:solidFill>
            <a:srgbClr val="1F8E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8" name="Isosceles Triangle 47"/>
          <p:cNvSpPr/>
          <p:nvPr/>
        </p:nvSpPr>
        <p:spPr>
          <a:xfrm rot="17499690">
            <a:off x="3181090" y="3641964"/>
            <a:ext cx="1070591" cy="1009572"/>
          </a:xfrm>
          <a:prstGeom prst="triangle">
            <a:avLst/>
          </a:prstGeom>
          <a:solidFill>
            <a:srgbClr val="7312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49" name="Isosceles Triangle 48"/>
          <p:cNvSpPr/>
          <p:nvPr/>
        </p:nvSpPr>
        <p:spPr>
          <a:xfrm rot="17499690">
            <a:off x="1860216" y="3623711"/>
            <a:ext cx="1083082" cy="1044713"/>
          </a:xfrm>
          <a:prstGeom prst="triangle">
            <a:avLst/>
          </a:prstGeom>
          <a:solidFill>
            <a:srgbClr val="1E23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50" name="Isosceles Triangle 49"/>
          <p:cNvSpPr/>
          <p:nvPr/>
        </p:nvSpPr>
        <p:spPr>
          <a:xfrm rot="17499690">
            <a:off x="647749" y="3726937"/>
            <a:ext cx="1060704" cy="914400"/>
          </a:xfrm>
          <a:prstGeom prst="triangle">
            <a:avLst/>
          </a:pr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51" name="Isosceles Triangle 50"/>
          <p:cNvSpPr/>
          <p:nvPr/>
        </p:nvSpPr>
        <p:spPr>
          <a:xfrm rot="20194015">
            <a:off x="871921" y="2492896"/>
            <a:ext cx="1158275" cy="1160301"/>
          </a:xfrm>
          <a:prstGeom prst="triangle">
            <a:avLst/>
          </a:prstGeom>
          <a:solidFill>
            <a:srgbClr val="7D3E0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52" name="Isosceles Triangle 51"/>
          <p:cNvSpPr/>
          <p:nvPr/>
        </p:nvSpPr>
        <p:spPr>
          <a:xfrm rot="18843225">
            <a:off x="-146814" y="4091780"/>
            <a:ext cx="794907" cy="501279"/>
          </a:xfrm>
          <a:prstGeom prst="triangle">
            <a:avLst>
              <a:gd name="adj" fmla="val 35494"/>
            </a:avLst>
          </a:prstGeom>
          <a:solidFill>
            <a:srgbClr val="7D3E0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53" name="Rectangle 52"/>
          <p:cNvSpPr/>
          <p:nvPr/>
        </p:nvSpPr>
        <p:spPr>
          <a:xfrm>
            <a:off x="5881" y="2901583"/>
            <a:ext cx="9135122" cy="144016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54" name="Parallelogram 53"/>
          <p:cNvSpPr/>
          <p:nvPr/>
        </p:nvSpPr>
        <p:spPr>
          <a:xfrm>
            <a:off x="154409" y="2541543"/>
            <a:ext cx="1084914" cy="2260800"/>
          </a:xfrm>
          <a:prstGeom prst="parallelogram">
            <a:avLst/>
          </a:prstGeom>
          <a:solidFill>
            <a:srgbClr val="F39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endParaRPr lang="en-ZA" dirty="0"/>
          </a:p>
        </p:txBody>
      </p:sp>
      <p:sp>
        <p:nvSpPr>
          <p:cNvPr id="55" name="Parallelogram 54"/>
          <p:cNvSpPr/>
          <p:nvPr/>
        </p:nvSpPr>
        <p:spPr>
          <a:xfrm>
            <a:off x="1405968" y="2561270"/>
            <a:ext cx="1084914" cy="2260112"/>
          </a:xfrm>
          <a:prstGeom prst="parallelogram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56" name="Parallelogram 55"/>
          <p:cNvSpPr/>
          <p:nvPr/>
        </p:nvSpPr>
        <p:spPr>
          <a:xfrm>
            <a:off x="2696655" y="2561270"/>
            <a:ext cx="1084914" cy="2260111"/>
          </a:xfrm>
          <a:prstGeom prst="parallelogram">
            <a:avLst/>
          </a:prstGeom>
          <a:solidFill>
            <a:srgbClr val="46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57" name="Parallelogram 56"/>
          <p:cNvSpPr/>
          <p:nvPr/>
        </p:nvSpPr>
        <p:spPr>
          <a:xfrm>
            <a:off x="3990302" y="2561269"/>
            <a:ext cx="1084914" cy="2260112"/>
          </a:xfrm>
          <a:prstGeom prst="parallelogram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58" name="Parallelogram 57"/>
          <p:cNvSpPr/>
          <p:nvPr/>
        </p:nvSpPr>
        <p:spPr>
          <a:xfrm>
            <a:off x="5267861" y="2561269"/>
            <a:ext cx="1084914" cy="2260112"/>
          </a:xfrm>
          <a:prstGeom prst="parallelogram">
            <a:avLst/>
          </a:prstGeom>
          <a:solidFill>
            <a:srgbClr val="66C8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59" name="Parallelogram 58"/>
          <p:cNvSpPr/>
          <p:nvPr/>
        </p:nvSpPr>
        <p:spPr>
          <a:xfrm>
            <a:off x="7826771" y="2508351"/>
            <a:ext cx="1143598" cy="2313030"/>
          </a:xfrm>
          <a:prstGeom prst="parallelogram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60" name="Parallelogram 59"/>
          <p:cNvSpPr/>
          <p:nvPr/>
        </p:nvSpPr>
        <p:spPr>
          <a:xfrm>
            <a:off x="6593769" y="2560619"/>
            <a:ext cx="1084914" cy="2260762"/>
          </a:xfrm>
          <a:prstGeom prst="parallelogram">
            <a:avLst/>
          </a:prstGeom>
          <a:solidFill>
            <a:srgbClr val="F39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61" name="TextBox 60"/>
          <p:cNvSpPr txBox="1"/>
          <p:nvPr/>
        </p:nvSpPr>
        <p:spPr>
          <a:xfrm>
            <a:off x="2676726" y="3315723"/>
            <a:ext cx="118766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ZA" sz="13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Scientific</a:t>
            </a:r>
            <a:r>
              <a:rPr lang="en-ZA" sz="13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ZA" sz="13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Sessions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3991213" y="3346463"/>
            <a:ext cx="110823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ZA" sz="1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Poster</a:t>
            </a:r>
            <a:r>
              <a:rPr lang="en-ZA" sz="13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ZA" sz="1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Sessions</a:t>
            </a:r>
            <a:endParaRPr lang="en-ZA" sz="13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79722" y="3190437"/>
            <a:ext cx="1027645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ZA" sz="1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Pre-training</a:t>
            </a:r>
            <a:r>
              <a:rPr lang="en-ZA" sz="13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ZA" sz="1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Sessions</a:t>
            </a:r>
            <a:endParaRPr lang="en-ZA" sz="13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6613639" y="3480203"/>
            <a:ext cx="10441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ZA" sz="1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Side Meetings</a:t>
            </a:r>
            <a:endParaRPr lang="en-ZA" sz="13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7891288" y="3611765"/>
            <a:ext cx="104067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ZA" sz="1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Exhibition </a:t>
            </a:r>
            <a:endParaRPr lang="en-ZA" sz="13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543370" y="3180906"/>
            <a:ext cx="87305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ZA" sz="1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Opening</a:t>
            </a:r>
            <a:r>
              <a:rPr lang="en-ZA" sz="13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ZA" sz="1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&amp;</a:t>
            </a:r>
          </a:p>
          <a:p>
            <a:pPr algn="ctr"/>
            <a:r>
              <a:rPr lang="en-ZA" sz="1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Closing</a:t>
            </a:r>
            <a:endParaRPr lang="en-ZA" sz="13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5335128" y="3425721"/>
            <a:ext cx="89842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ZA" sz="1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Africa</a:t>
            </a:r>
            <a:r>
              <a:rPr lang="en-ZA" sz="13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ZA" sz="1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Day</a:t>
            </a:r>
            <a:endParaRPr lang="en-ZA" sz="13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8835" y="188640"/>
            <a:ext cx="52485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Conference Overview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sp>
        <p:nvSpPr>
          <p:cNvPr id="69" name="Chevron 68"/>
          <p:cNvSpPr/>
          <p:nvPr/>
        </p:nvSpPr>
        <p:spPr>
          <a:xfrm>
            <a:off x="199778" y="1488287"/>
            <a:ext cx="8791066" cy="478048"/>
          </a:xfrm>
          <a:prstGeom prst="chevron">
            <a:avLst/>
          </a:prstGeom>
          <a:solidFill>
            <a:srgbClr val="A0240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ZA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October – 4 November 2017</a:t>
            </a:r>
            <a:endParaRPr lang="en-ZA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2645237" y="4963127"/>
            <a:ext cx="2328980" cy="1080120"/>
          </a:xfrm>
          <a:prstGeom prst="ellipse">
            <a:avLst/>
          </a:prstGeom>
          <a:solidFill>
            <a:srgbClr val="A02408"/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ZA" sz="1600" dirty="0" smtClean="0"/>
              <a:t>African Young Demography &amp; School Expo </a:t>
            </a:r>
            <a:endParaRPr lang="en-ZA" sz="1600" dirty="0"/>
          </a:p>
        </p:txBody>
      </p:sp>
      <p:sp>
        <p:nvSpPr>
          <p:cNvPr id="71" name="Arc 70"/>
          <p:cNvSpPr/>
          <p:nvPr/>
        </p:nvSpPr>
        <p:spPr>
          <a:xfrm rot="6112907">
            <a:off x="4347470" y="4198059"/>
            <a:ext cx="1771388" cy="1081086"/>
          </a:xfrm>
          <a:prstGeom prst="arc">
            <a:avLst/>
          </a:prstGeom>
          <a:ln w="38100">
            <a:solidFill>
              <a:srgbClr val="A02408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</p:spTree>
    <p:extLst>
      <p:ext uri="{BB962C8B-B14F-4D97-AF65-F5344CB8AC3E}">
        <p14:creationId xmlns:p14="http://schemas.microsoft.com/office/powerpoint/2010/main" val="1780332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75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2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25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2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750"/>
                            </p:stCondLst>
                            <p:childTnLst>
                              <p:par>
                                <p:cTn id="6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250"/>
                            </p:stCondLst>
                            <p:childTnLst>
                              <p:par>
                                <p:cTn id="7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0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2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75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000"/>
                            </p:stCondLst>
                            <p:childTnLst>
                              <p:par>
                                <p:cTn id="8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250"/>
                            </p:stCondLst>
                            <p:childTnLst>
                              <p:par>
                                <p:cTn id="8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500"/>
                            </p:stCondLst>
                            <p:childTnLst>
                              <p:par>
                                <p:cTn id="9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750"/>
                            </p:stCondLst>
                            <p:childTnLst>
                              <p:par>
                                <p:cTn id="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0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7250"/>
                            </p:stCondLst>
                            <p:childTnLst>
                              <p:par>
                                <p:cTn id="10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7750"/>
                            </p:stCondLst>
                            <p:childTnLst>
                              <p:par>
                                <p:cTn id="10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8" grpId="0"/>
      <p:bldP spid="69" grpId="0" animBg="1"/>
      <p:bldP spid="70" grpId="0" animBg="1"/>
      <p:bldP spid="7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roup 57"/>
          <p:cNvGrpSpPr/>
          <p:nvPr/>
        </p:nvGrpSpPr>
        <p:grpSpPr>
          <a:xfrm>
            <a:off x="165118" y="4621163"/>
            <a:ext cx="2880000" cy="540000"/>
            <a:chOff x="297661" y="4146268"/>
            <a:chExt cx="2880000" cy="540000"/>
          </a:xfrm>
        </p:grpSpPr>
        <p:sp>
          <p:nvSpPr>
            <p:cNvPr id="59" name="Rectangle 58"/>
            <p:cNvSpPr/>
            <p:nvPr/>
          </p:nvSpPr>
          <p:spPr>
            <a:xfrm>
              <a:off x="515461" y="4146268"/>
              <a:ext cx="2444400" cy="540000"/>
            </a:xfrm>
            <a:prstGeom prst="rect">
              <a:avLst/>
            </a:prstGeom>
            <a:solidFill>
              <a:srgbClr val="F4A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60" name="Oval 59"/>
            <p:cNvSpPr/>
            <p:nvPr/>
          </p:nvSpPr>
          <p:spPr>
            <a:xfrm>
              <a:off x="2742061" y="4146268"/>
              <a:ext cx="435600" cy="540000"/>
            </a:xfrm>
            <a:prstGeom prst="ellipse">
              <a:avLst/>
            </a:prstGeom>
            <a:solidFill>
              <a:srgbClr val="F4A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61" name="Oval 60"/>
            <p:cNvSpPr/>
            <p:nvPr/>
          </p:nvSpPr>
          <p:spPr>
            <a:xfrm>
              <a:off x="297661" y="4146268"/>
              <a:ext cx="435600" cy="540000"/>
            </a:xfrm>
            <a:prstGeom prst="ellipse">
              <a:avLst/>
            </a:prstGeom>
            <a:solidFill>
              <a:srgbClr val="F4A2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</p:grpSp>
      <p:sp>
        <p:nvSpPr>
          <p:cNvPr id="62" name="TextBox 61"/>
          <p:cNvSpPr txBox="1"/>
          <p:nvPr/>
        </p:nvSpPr>
        <p:spPr>
          <a:xfrm>
            <a:off x="251520" y="188640"/>
            <a:ext cx="364074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Call for Papers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cxnSp>
        <p:nvCxnSpPr>
          <p:cNvPr id="63" name="Straight Connector 62"/>
          <p:cNvCxnSpPr/>
          <p:nvPr/>
        </p:nvCxnSpPr>
        <p:spPr>
          <a:xfrm flipV="1">
            <a:off x="1914747" y="1484738"/>
            <a:ext cx="5132775" cy="403509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Flowchart: Connector 17"/>
          <p:cNvSpPr/>
          <p:nvPr/>
        </p:nvSpPr>
        <p:spPr>
          <a:xfrm>
            <a:off x="2498525" y="4719038"/>
            <a:ext cx="360040" cy="360040"/>
          </a:xfrm>
          <a:prstGeom prst="flowChartConnector">
            <a:avLst/>
          </a:prstGeom>
          <a:solidFill>
            <a:srgbClr val="EA463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grpSp>
        <p:nvGrpSpPr>
          <p:cNvPr id="65" name="Group 64"/>
          <p:cNvGrpSpPr/>
          <p:nvPr/>
        </p:nvGrpSpPr>
        <p:grpSpPr>
          <a:xfrm>
            <a:off x="3779912" y="1764848"/>
            <a:ext cx="2880000" cy="540000"/>
            <a:chOff x="4126154" y="1720525"/>
            <a:chExt cx="2880000" cy="540000"/>
          </a:xfrm>
        </p:grpSpPr>
        <p:sp>
          <p:nvSpPr>
            <p:cNvPr id="66" name="Rectangle 65"/>
            <p:cNvSpPr/>
            <p:nvPr/>
          </p:nvSpPr>
          <p:spPr>
            <a:xfrm>
              <a:off x="4343954" y="1720525"/>
              <a:ext cx="2444400" cy="540000"/>
            </a:xfrm>
            <a:prstGeom prst="rect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67" name="Oval 66"/>
            <p:cNvSpPr/>
            <p:nvPr/>
          </p:nvSpPr>
          <p:spPr>
            <a:xfrm>
              <a:off x="6570554" y="1720525"/>
              <a:ext cx="435600" cy="540000"/>
            </a:xfrm>
            <a:prstGeom prst="ellipse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68" name="Oval 67"/>
            <p:cNvSpPr/>
            <p:nvPr/>
          </p:nvSpPr>
          <p:spPr>
            <a:xfrm>
              <a:off x="4126154" y="1720525"/>
              <a:ext cx="435600" cy="540000"/>
            </a:xfrm>
            <a:prstGeom prst="ellipse">
              <a:avLst/>
            </a:prstGeom>
            <a:solidFill>
              <a:srgbClr val="9AC9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1979712" y="3227781"/>
            <a:ext cx="2880000" cy="540000"/>
            <a:chOff x="2071890" y="3196145"/>
            <a:chExt cx="2880000" cy="540000"/>
          </a:xfrm>
        </p:grpSpPr>
        <p:sp>
          <p:nvSpPr>
            <p:cNvPr id="70" name="Rectangle 69"/>
            <p:cNvSpPr/>
            <p:nvPr/>
          </p:nvSpPr>
          <p:spPr>
            <a:xfrm>
              <a:off x="2289690" y="3196145"/>
              <a:ext cx="2444400" cy="540000"/>
            </a:xfrm>
            <a:prstGeom prst="rect">
              <a:avLst/>
            </a:prstGeom>
            <a:solidFill>
              <a:srgbClr val="F9C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71" name="Oval 70"/>
            <p:cNvSpPr/>
            <p:nvPr/>
          </p:nvSpPr>
          <p:spPr>
            <a:xfrm>
              <a:off x="4516290" y="3196145"/>
              <a:ext cx="435600" cy="540000"/>
            </a:xfrm>
            <a:prstGeom prst="ellipse">
              <a:avLst/>
            </a:prstGeom>
            <a:solidFill>
              <a:srgbClr val="F9C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72" name="Oval 71"/>
            <p:cNvSpPr/>
            <p:nvPr/>
          </p:nvSpPr>
          <p:spPr>
            <a:xfrm>
              <a:off x="2071890" y="3196145"/>
              <a:ext cx="435600" cy="540000"/>
            </a:xfrm>
            <a:prstGeom prst="ellipse">
              <a:avLst/>
            </a:prstGeom>
            <a:solidFill>
              <a:srgbClr val="F9C9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</p:grpSp>
      <p:sp>
        <p:nvSpPr>
          <p:cNvPr id="73" name="Flowchart: Connector 32"/>
          <p:cNvSpPr/>
          <p:nvPr/>
        </p:nvSpPr>
        <p:spPr>
          <a:xfrm>
            <a:off x="6166490" y="1866473"/>
            <a:ext cx="360040" cy="360040"/>
          </a:xfrm>
          <a:prstGeom prst="flowChartConnector">
            <a:avLst/>
          </a:prstGeom>
          <a:solidFill>
            <a:srgbClr val="3594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grpSp>
        <p:nvGrpSpPr>
          <p:cNvPr id="74" name="グループ化 69"/>
          <p:cNvGrpSpPr/>
          <p:nvPr/>
        </p:nvGrpSpPr>
        <p:grpSpPr>
          <a:xfrm rot="3180000">
            <a:off x="-831393" y="6893262"/>
            <a:ext cx="568630" cy="963378"/>
            <a:chOff x="7305638" y="3002101"/>
            <a:chExt cx="2688353" cy="4554631"/>
          </a:xfrm>
        </p:grpSpPr>
        <p:grpSp>
          <p:nvGrpSpPr>
            <p:cNvPr id="75" name="グループ化 70"/>
            <p:cNvGrpSpPr/>
            <p:nvPr userDrawn="1"/>
          </p:nvGrpSpPr>
          <p:grpSpPr>
            <a:xfrm>
              <a:off x="8267831" y="5345989"/>
              <a:ext cx="763508" cy="2210743"/>
              <a:chOff x="8267831" y="5345989"/>
              <a:chExt cx="763508" cy="2210743"/>
            </a:xfrm>
          </p:grpSpPr>
          <p:sp>
            <p:nvSpPr>
              <p:cNvPr id="99" name="円/楕円 94"/>
              <p:cNvSpPr/>
              <p:nvPr userDrawn="1"/>
            </p:nvSpPr>
            <p:spPr>
              <a:xfrm>
                <a:off x="8267831" y="5345989"/>
                <a:ext cx="763508" cy="2210743"/>
              </a:xfrm>
              <a:prstGeom prst="ellipse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円/楕円 95"/>
              <p:cNvSpPr/>
              <p:nvPr userDrawn="1"/>
            </p:nvSpPr>
            <p:spPr>
              <a:xfrm>
                <a:off x="8366877" y="5498390"/>
                <a:ext cx="566334" cy="1639824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6" name="弦 8"/>
            <p:cNvSpPr/>
            <p:nvPr userDrawn="1"/>
          </p:nvSpPr>
          <p:spPr>
            <a:xfrm rot="10800000">
              <a:off x="7932506" y="3996103"/>
              <a:ext cx="1435076" cy="2370993"/>
            </a:xfrm>
            <a:custGeom>
              <a:avLst/>
              <a:gdLst/>
              <a:ahLst/>
              <a:cxnLst/>
              <a:rect l="l" t="t" r="r" b="b"/>
              <a:pathLst>
                <a:path w="1969479" h="3253919">
                  <a:moveTo>
                    <a:pt x="984740" y="3253919"/>
                  </a:moveTo>
                  <a:cubicBezTo>
                    <a:pt x="362425" y="2811676"/>
                    <a:pt x="-3869" y="2109952"/>
                    <a:pt x="30" y="1362802"/>
                  </a:cubicBezTo>
                  <a:cubicBezTo>
                    <a:pt x="2628" y="865042"/>
                    <a:pt x="169314" y="389014"/>
                    <a:pt x="468726" y="0"/>
                  </a:cubicBezTo>
                  <a:lnTo>
                    <a:pt x="984740" y="0"/>
                  </a:lnTo>
                  <a:lnTo>
                    <a:pt x="1500508" y="0"/>
                  </a:lnTo>
                  <a:cubicBezTo>
                    <a:pt x="1805017" y="395392"/>
                    <a:pt x="1972090" y="880450"/>
                    <a:pt x="1969449" y="1386333"/>
                  </a:cubicBezTo>
                  <a:cubicBezTo>
                    <a:pt x="1965591" y="2125578"/>
                    <a:pt x="1599814" y="2816889"/>
                    <a:pt x="984740" y="325391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7" name="グループ化 72"/>
            <p:cNvGrpSpPr/>
            <p:nvPr userDrawn="1"/>
          </p:nvGrpSpPr>
          <p:grpSpPr>
            <a:xfrm flipH="1">
              <a:off x="8650044" y="5266273"/>
              <a:ext cx="1343947" cy="1366912"/>
              <a:chOff x="7305639" y="5547570"/>
              <a:chExt cx="1343947" cy="1366912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5" name="直角三角形 90"/>
              <p:cNvSpPr/>
              <p:nvPr userDrawn="1"/>
            </p:nvSpPr>
            <p:spPr>
              <a:xfrm rot="5400000">
                <a:off x="7305639" y="6450248"/>
                <a:ext cx="464234" cy="464234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直角三角形 91"/>
              <p:cNvSpPr/>
              <p:nvPr userDrawn="1"/>
            </p:nvSpPr>
            <p:spPr>
              <a:xfrm rot="16200000">
                <a:off x="7305639" y="5547571"/>
                <a:ext cx="464234" cy="464234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正方形/長方形 92"/>
              <p:cNvSpPr/>
              <p:nvPr userDrawn="1"/>
            </p:nvSpPr>
            <p:spPr>
              <a:xfrm>
                <a:off x="7305639" y="6011805"/>
                <a:ext cx="464234" cy="43844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正方形/長方形 93"/>
              <p:cNvSpPr/>
              <p:nvPr userDrawn="1"/>
            </p:nvSpPr>
            <p:spPr>
              <a:xfrm>
                <a:off x="7769874" y="5547570"/>
                <a:ext cx="879712" cy="90267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8" name="グループ化 73"/>
            <p:cNvGrpSpPr/>
            <p:nvPr userDrawn="1"/>
          </p:nvGrpSpPr>
          <p:grpSpPr>
            <a:xfrm>
              <a:off x="7305638" y="5266273"/>
              <a:ext cx="1343947" cy="1366912"/>
              <a:chOff x="7305639" y="5547570"/>
              <a:chExt cx="1343947" cy="1366912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1" name="直角三角形 86"/>
              <p:cNvSpPr/>
              <p:nvPr userDrawn="1"/>
            </p:nvSpPr>
            <p:spPr>
              <a:xfrm rot="5400000">
                <a:off x="7305639" y="6450248"/>
                <a:ext cx="464234" cy="464234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直角三角形 87"/>
              <p:cNvSpPr/>
              <p:nvPr userDrawn="1"/>
            </p:nvSpPr>
            <p:spPr>
              <a:xfrm rot="16200000">
                <a:off x="7305639" y="5547571"/>
                <a:ext cx="464234" cy="464234"/>
              </a:xfrm>
              <a:prstGeom prst="rt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正方形/長方形 88"/>
              <p:cNvSpPr/>
              <p:nvPr userDrawn="1"/>
            </p:nvSpPr>
            <p:spPr>
              <a:xfrm>
                <a:off x="7305639" y="6011805"/>
                <a:ext cx="464234" cy="43844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正方形/長方形 89"/>
              <p:cNvSpPr/>
              <p:nvPr userDrawn="1"/>
            </p:nvSpPr>
            <p:spPr>
              <a:xfrm>
                <a:off x="7769874" y="5547570"/>
                <a:ext cx="879712" cy="90267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9" name="グループ化 74"/>
            <p:cNvGrpSpPr/>
            <p:nvPr userDrawn="1"/>
          </p:nvGrpSpPr>
          <p:grpSpPr>
            <a:xfrm>
              <a:off x="7665303" y="3002101"/>
              <a:ext cx="1969480" cy="3253919"/>
              <a:chOff x="7665303" y="3002101"/>
              <a:chExt cx="1969480" cy="3253919"/>
            </a:xfrm>
          </p:grpSpPr>
          <p:sp>
            <p:nvSpPr>
              <p:cNvPr id="89" name="弦 8"/>
              <p:cNvSpPr/>
              <p:nvPr userDrawn="1"/>
            </p:nvSpPr>
            <p:spPr>
              <a:xfrm rot="10800000">
                <a:off x="8650043" y="3002101"/>
                <a:ext cx="984740" cy="3253919"/>
              </a:xfrm>
              <a:custGeom>
                <a:avLst/>
                <a:gdLst/>
                <a:ahLst/>
                <a:cxnLst/>
                <a:rect l="l" t="t" r="r" b="b"/>
                <a:pathLst>
                  <a:path w="984740" h="3253919">
                    <a:moveTo>
                      <a:pt x="984740" y="3253919"/>
                    </a:moveTo>
                    <a:cubicBezTo>
                      <a:pt x="362425" y="2811676"/>
                      <a:pt x="-3869" y="2109952"/>
                      <a:pt x="30" y="1362802"/>
                    </a:cubicBezTo>
                    <a:cubicBezTo>
                      <a:pt x="2628" y="865042"/>
                      <a:pt x="169314" y="389014"/>
                      <a:pt x="468726" y="0"/>
                    </a:cubicBezTo>
                    <a:lnTo>
                      <a:pt x="984740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弦 8"/>
              <p:cNvSpPr/>
              <p:nvPr userDrawn="1"/>
            </p:nvSpPr>
            <p:spPr>
              <a:xfrm>
                <a:off x="7665303" y="3002101"/>
                <a:ext cx="984740" cy="3253919"/>
              </a:xfrm>
              <a:custGeom>
                <a:avLst/>
                <a:gdLst/>
                <a:ahLst/>
                <a:cxnLst/>
                <a:rect l="l" t="t" r="r" b="b"/>
                <a:pathLst>
                  <a:path w="984740" h="3253919">
                    <a:moveTo>
                      <a:pt x="984740" y="0"/>
                    </a:moveTo>
                    <a:lnTo>
                      <a:pt x="984740" y="3253919"/>
                    </a:lnTo>
                    <a:lnTo>
                      <a:pt x="468972" y="3253919"/>
                    </a:lnTo>
                    <a:cubicBezTo>
                      <a:pt x="164463" y="2858527"/>
                      <a:pt x="-2610" y="2373469"/>
                      <a:pt x="31" y="1867586"/>
                    </a:cubicBezTo>
                    <a:cubicBezTo>
                      <a:pt x="3889" y="1128341"/>
                      <a:pt x="369666" y="437030"/>
                      <a:pt x="984740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0" name="グループ化 75"/>
            <p:cNvGrpSpPr/>
            <p:nvPr userDrawn="1"/>
          </p:nvGrpSpPr>
          <p:grpSpPr>
            <a:xfrm>
              <a:off x="7830833" y="3002102"/>
              <a:ext cx="1639326" cy="1035326"/>
              <a:chOff x="7830833" y="3002102"/>
              <a:chExt cx="1639326" cy="1035326"/>
            </a:xfrm>
          </p:grpSpPr>
          <p:sp>
            <p:nvSpPr>
              <p:cNvPr id="87" name="弦 8"/>
              <p:cNvSpPr/>
              <p:nvPr userDrawn="1"/>
            </p:nvSpPr>
            <p:spPr>
              <a:xfrm rot="10800000">
                <a:off x="8650043" y="3002102"/>
                <a:ext cx="820116" cy="1035325"/>
              </a:xfrm>
              <a:custGeom>
                <a:avLst/>
                <a:gdLst/>
                <a:ahLst/>
                <a:cxnLst/>
                <a:rect l="l" t="t" r="r" b="b"/>
                <a:pathLst>
                  <a:path w="820116" h="1035325">
                    <a:moveTo>
                      <a:pt x="820116" y="1035325"/>
                    </a:moveTo>
                    <a:cubicBezTo>
                      <a:pt x="445216" y="768905"/>
                      <a:pt x="163231" y="408315"/>
                      <a:pt x="0" y="0"/>
                    </a:cubicBezTo>
                    <a:lnTo>
                      <a:pt x="820116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弦 8"/>
              <p:cNvSpPr/>
              <p:nvPr userDrawn="1"/>
            </p:nvSpPr>
            <p:spPr>
              <a:xfrm>
                <a:off x="7830833" y="3002102"/>
                <a:ext cx="819211" cy="1035326"/>
              </a:xfrm>
              <a:custGeom>
                <a:avLst/>
                <a:gdLst/>
                <a:ahLst/>
                <a:cxnLst/>
                <a:rect l="l" t="t" r="r" b="b"/>
                <a:pathLst>
                  <a:path w="819211" h="1035326">
                    <a:moveTo>
                      <a:pt x="819211" y="0"/>
                    </a:moveTo>
                    <a:lnTo>
                      <a:pt x="819211" y="1035326"/>
                    </a:lnTo>
                    <a:lnTo>
                      <a:pt x="0" y="1035326"/>
                    </a:lnTo>
                    <a:cubicBezTo>
                      <a:pt x="162564" y="626542"/>
                      <a:pt x="444666" y="266126"/>
                      <a:pt x="819211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1" name="グループ化 76"/>
            <p:cNvGrpSpPr/>
            <p:nvPr userDrawn="1"/>
          </p:nvGrpSpPr>
          <p:grpSpPr>
            <a:xfrm>
              <a:off x="8239071" y="3682019"/>
              <a:ext cx="821030" cy="821030"/>
              <a:chOff x="11914174" y="3199309"/>
              <a:chExt cx="990518" cy="990518"/>
            </a:xfrm>
          </p:grpSpPr>
          <p:sp>
            <p:nvSpPr>
              <p:cNvPr id="85" name="円/楕円 80"/>
              <p:cNvSpPr/>
              <p:nvPr userDrawn="1"/>
            </p:nvSpPr>
            <p:spPr>
              <a:xfrm>
                <a:off x="11914174" y="3199309"/>
                <a:ext cx="990518" cy="99051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円/楕円 81"/>
              <p:cNvSpPr/>
              <p:nvPr userDrawn="1"/>
            </p:nvSpPr>
            <p:spPr>
              <a:xfrm>
                <a:off x="12002891" y="3288026"/>
                <a:ext cx="813084" cy="813084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2" name="グループ化 77"/>
            <p:cNvGrpSpPr/>
            <p:nvPr userDrawn="1"/>
          </p:nvGrpSpPr>
          <p:grpSpPr>
            <a:xfrm>
              <a:off x="8562396" y="5264781"/>
              <a:ext cx="174376" cy="1354190"/>
              <a:chOff x="8562396" y="5264781"/>
              <a:chExt cx="174376" cy="1354190"/>
            </a:xfrm>
          </p:grpSpPr>
          <p:sp>
            <p:nvSpPr>
              <p:cNvPr id="83" name="台形 59"/>
              <p:cNvSpPr/>
              <p:nvPr userDrawn="1"/>
            </p:nvSpPr>
            <p:spPr>
              <a:xfrm rot="10800000">
                <a:off x="8649584" y="5264781"/>
                <a:ext cx="87188" cy="1354190"/>
              </a:xfrm>
              <a:custGeom>
                <a:avLst/>
                <a:gdLst/>
                <a:ahLst/>
                <a:cxnLst/>
                <a:rect l="l" t="t" r="r" b="b"/>
                <a:pathLst>
                  <a:path w="232411" h="2119037">
                    <a:moveTo>
                      <a:pt x="232411" y="2119037"/>
                    </a:moveTo>
                    <a:lnTo>
                      <a:pt x="0" y="2119037"/>
                    </a:lnTo>
                    <a:lnTo>
                      <a:pt x="116205" y="0"/>
                    </a:lnTo>
                    <a:lnTo>
                      <a:pt x="232411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台形 59"/>
              <p:cNvSpPr/>
              <p:nvPr userDrawn="1"/>
            </p:nvSpPr>
            <p:spPr>
              <a:xfrm rot="10800000" flipH="1">
                <a:off x="8562396" y="5264781"/>
                <a:ext cx="87188" cy="1354190"/>
              </a:xfrm>
              <a:custGeom>
                <a:avLst/>
                <a:gdLst/>
                <a:ahLst/>
                <a:cxnLst/>
                <a:rect l="l" t="t" r="r" b="b"/>
                <a:pathLst>
                  <a:path w="232411" h="2119037">
                    <a:moveTo>
                      <a:pt x="232411" y="2119037"/>
                    </a:moveTo>
                    <a:lnTo>
                      <a:pt x="0" y="2119037"/>
                    </a:lnTo>
                    <a:lnTo>
                      <a:pt x="116205" y="0"/>
                    </a:lnTo>
                    <a:lnTo>
                      <a:pt x="232411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101" name="Flowchart: Connector 66"/>
          <p:cNvSpPr/>
          <p:nvPr/>
        </p:nvSpPr>
        <p:spPr>
          <a:xfrm>
            <a:off x="4313326" y="3317761"/>
            <a:ext cx="360040" cy="360040"/>
          </a:xfrm>
          <a:prstGeom prst="flowChartConnector">
            <a:avLst/>
          </a:prstGeom>
          <a:solidFill>
            <a:srgbClr val="F39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102" name="TextBox 101"/>
          <p:cNvSpPr txBox="1"/>
          <p:nvPr/>
        </p:nvSpPr>
        <p:spPr>
          <a:xfrm>
            <a:off x="800821" y="4706497"/>
            <a:ext cx="6960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Open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2281007" y="3302174"/>
            <a:ext cx="10182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Deadline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4184633" y="1828486"/>
            <a:ext cx="1337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 smtClean="0">
                <a:solidFill>
                  <a:schemeClr val="bg1"/>
                </a:solidFill>
              </a:rPr>
              <a:t>Submissions</a:t>
            </a:r>
            <a:endParaRPr lang="en-ZA" dirty="0">
              <a:solidFill>
                <a:schemeClr val="bg1"/>
              </a:solidFill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3156111" y="4541135"/>
            <a:ext cx="220797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Submissions open in September 2016 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4925035" y="3209442"/>
            <a:ext cx="27551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Submission deadline of 15 December </a:t>
            </a:r>
            <a:r>
              <a:rPr lang="en-ZA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2016</a:t>
            </a:r>
            <a:endParaRPr lang="en-ZA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6346510" y="1764848"/>
            <a:ext cx="279749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ZA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All abstracts must be submitted online at ipc2017capetown.iussp.org</a:t>
            </a:r>
          </a:p>
        </p:txBody>
      </p:sp>
    </p:spTree>
    <p:extLst>
      <p:ext uri="{BB962C8B-B14F-4D97-AF65-F5344CB8AC3E}">
        <p14:creationId xmlns:p14="http://schemas.microsoft.com/office/powerpoint/2010/main" val="56649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48148E-6 L 0.89983 -0.92917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983" y="-464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500"/>
                            </p:stCondLst>
                            <p:childTnLst>
                              <p:par>
                                <p:cTn id="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tangle 4"/>
          <p:cNvSpPr/>
          <p:nvPr/>
        </p:nvSpPr>
        <p:spPr>
          <a:xfrm>
            <a:off x="2271983" y="4512219"/>
            <a:ext cx="944146" cy="1306580"/>
          </a:xfrm>
          <a:custGeom>
            <a:avLst/>
            <a:gdLst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0 w 720000"/>
              <a:gd name="connsiteY3" fmla="*/ 2448272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16934 w 720000"/>
              <a:gd name="connsiteY3" fmla="*/ 1754005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33867 w 720000"/>
              <a:gd name="connsiteY3" fmla="*/ 1737071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42334 w 720000"/>
              <a:gd name="connsiteY3" fmla="*/ 1533849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50801 w 720000"/>
              <a:gd name="connsiteY3" fmla="*/ 1488688 h 2448272"/>
              <a:gd name="connsiteX4" fmla="*/ 0 w 720000"/>
              <a:gd name="connsiteY4" fmla="*/ 0 h 244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000" h="2448272">
                <a:moveTo>
                  <a:pt x="0" y="0"/>
                </a:moveTo>
                <a:lnTo>
                  <a:pt x="720000" y="0"/>
                </a:lnTo>
                <a:lnTo>
                  <a:pt x="720000" y="2448272"/>
                </a:lnTo>
                <a:lnTo>
                  <a:pt x="50801" y="1488688"/>
                </a:lnTo>
                <a:lnTo>
                  <a:pt x="0" y="0"/>
                </a:lnTo>
                <a:close/>
              </a:path>
            </a:pathLst>
          </a:custGeom>
          <a:solidFill>
            <a:srgbClr val="1F8E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75" name="Rectangle 3"/>
          <p:cNvSpPr/>
          <p:nvPr/>
        </p:nvSpPr>
        <p:spPr>
          <a:xfrm>
            <a:off x="794498" y="5306142"/>
            <a:ext cx="2445024" cy="474675"/>
          </a:xfrm>
          <a:custGeom>
            <a:avLst/>
            <a:gdLst>
              <a:gd name="connsiteX0" fmla="*/ 0 w 2360365"/>
              <a:gd name="connsiteY0" fmla="*/ 0 h 522632"/>
              <a:gd name="connsiteX1" fmla="*/ 2360365 w 2360365"/>
              <a:gd name="connsiteY1" fmla="*/ 0 h 522632"/>
              <a:gd name="connsiteX2" fmla="*/ 2360365 w 2360365"/>
              <a:gd name="connsiteY2" fmla="*/ 522632 h 522632"/>
              <a:gd name="connsiteX3" fmla="*/ 0 w 2360365"/>
              <a:gd name="connsiteY3" fmla="*/ 522632 h 522632"/>
              <a:gd name="connsiteX4" fmla="*/ 0 w 2360365"/>
              <a:gd name="connsiteY4" fmla="*/ 0 h 522632"/>
              <a:gd name="connsiteX0" fmla="*/ 0 w 2360365"/>
              <a:gd name="connsiteY0" fmla="*/ 0 h 522632"/>
              <a:gd name="connsiteX1" fmla="*/ 1434390 w 2360365"/>
              <a:gd name="connsiteY1" fmla="*/ 23149 h 522632"/>
              <a:gd name="connsiteX2" fmla="*/ 2360365 w 2360365"/>
              <a:gd name="connsiteY2" fmla="*/ 522632 h 522632"/>
              <a:gd name="connsiteX3" fmla="*/ 0 w 2360365"/>
              <a:gd name="connsiteY3" fmla="*/ 522632 h 522632"/>
              <a:gd name="connsiteX4" fmla="*/ 0 w 2360365"/>
              <a:gd name="connsiteY4" fmla="*/ 0 h 522632"/>
              <a:gd name="connsiteX0" fmla="*/ 0 w 2360365"/>
              <a:gd name="connsiteY0" fmla="*/ 0 h 522632"/>
              <a:gd name="connsiteX1" fmla="*/ 1469114 w 2360365"/>
              <a:gd name="connsiteY1" fmla="*/ 11575 h 522632"/>
              <a:gd name="connsiteX2" fmla="*/ 2360365 w 2360365"/>
              <a:gd name="connsiteY2" fmla="*/ 522632 h 522632"/>
              <a:gd name="connsiteX3" fmla="*/ 0 w 2360365"/>
              <a:gd name="connsiteY3" fmla="*/ 522632 h 522632"/>
              <a:gd name="connsiteX4" fmla="*/ 0 w 2360365"/>
              <a:gd name="connsiteY4" fmla="*/ 0 h 522632"/>
              <a:gd name="connsiteX0" fmla="*/ 0 w 2360365"/>
              <a:gd name="connsiteY0" fmla="*/ 1198 h 523830"/>
              <a:gd name="connsiteX1" fmla="*/ 1502636 w 2360365"/>
              <a:gd name="connsiteY1" fmla="*/ 0 h 523830"/>
              <a:gd name="connsiteX2" fmla="*/ 2360365 w 2360365"/>
              <a:gd name="connsiteY2" fmla="*/ 523830 h 523830"/>
              <a:gd name="connsiteX3" fmla="*/ 0 w 2360365"/>
              <a:gd name="connsiteY3" fmla="*/ 523830 h 523830"/>
              <a:gd name="connsiteX4" fmla="*/ 0 w 2360365"/>
              <a:gd name="connsiteY4" fmla="*/ 1198 h 523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0365" h="523830">
                <a:moveTo>
                  <a:pt x="0" y="1198"/>
                </a:moveTo>
                <a:lnTo>
                  <a:pt x="1502636" y="0"/>
                </a:lnTo>
                <a:lnTo>
                  <a:pt x="2360365" y="523830"/>
                </a:lnTo>
                <a:lnTo>
                  <a:pt x="0" y="523830"/>
                </a:lnTo>
                <a:lnTo>
                  <a:pt x="0" y="119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76" name="直角三角形 26"/>
          <p:cNvSpPr/>
          <p:nvPr/>
        </p:nvSpPr>
        <p:spPr>
          <a:xfrm>
            <a:off x="1552572" y="5149052"/>
            <a:ext cx="1710342" cy="669747"/>
          </a:xfrm>
          <a:custGeom>
            <a:avLst/>
            <a:gdLst>
              <a:gd name="connsiteX0" fmla="*/ 840899 w 1404929"/>
              <a:gd name="connsiteY0" fmla="*/ 0 h 965703"/>
              <a:gd name="connsiteX1" fmla="*/ 684496 w 1404929"/>
              <a:gd name="connsiteY1" fmla="*/ 245270 h 965703"/>
              <a:gd name="connsiteX2" fmla="*/ 685961 w 1404929"/>
              <a:gd name="connsiteY2" fmla="*/ 245270 h 965703"/>
              <a:gd name="connsiteX3" fmla="*/ 685961 w 1404929"/>
              <a:gd name="connsiteY3" fmla="*/ 246735 h 965703"/>
              <a:gd name="connsiteX4" fmla="*/ 1404929 w 1404929"/>
              <a:gd name="connsiteY4" fmla="*/ 965703 h 965703"/>
              <a:gd name="connsiteX5" fmla="*/ 1403863 w 1404929"/>
              <a:gd name="connsiteY5" fmla="*/ 965703 h 965703"/>
              <a:gd name="connsiteX6" fmla="*/ 0 w 1404929"/>
              <a:gd name="connsiteY6" fmla="*/ 245270 h 965703"/>
              <a:gd name="connsiteX7" fmla="*/ 684495 w 1404929"/>
              <a:gd name="connsiteY7" fmla="*/ 245270 h 965703"/>
              <a:gd name="connsiteX8" fmla="*/ 840899 w 1404929"/>
              <a:gd name="connsiteY8" fmla="*/ 0 h 965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4929" h="965703">
                <a:moveTo>
                  <a:pt x="840899" y="0"/>
                </a:moveTo>
                <a:lnTo>
                  <a:pt x="684496" y="245270"/>
                </a:lnTo>
                <a:lnTo>
                  <a:pt x="685961" y="245270"/>
                </a:lnTo>
                <a:lnTo>
                  <a:pt x="685961" y="246735"/>
                </a:lnTo>
                <a:lnTo>
                  <a:pt x="1404929" y="965703"/>
                </a:lnTo>
                <a:lnTo>
                  <a:pt x="1403863" y="965703"/>
                </a:lnTo>
                <a:lnTo>
                  <a:pt x="0" y="245270"/>
                </a:lnTo>
                <a:lnTo>
                  <a:pt x="684495" y="245270"/>
                </a:lnTo>
                <a:lnTo>
                  <a:pt x="840899" y="0"/>
                </a:lnTo>
                <a:close/>
              </a:path>
            </a:pathLst>
          </a:custGeom>
          <a:solidFill>
            <a:schemeClr val="tx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直角三角形 26"/>
          <p:cNvSpPr/>
          <p:nvPr/>
        </p:nvSpPr>
        <p:spPr>
          <a:xfrm>
            <a:off x="2965322" y="4512219"/>
            <a:ext cx="1699651" cy="522632"/>
          </a:xfrm>
          <a:custGeom>
            <a:avLst/>
            <a:gdLst/>
            <a:ahLst/>
            <a:cxnLst/>
            <a:rect l="l" t="t" r="r" b="b"/>
            <a:pathLst>
              <a:path w="1404929" h="720434">
                <a:moveTo>
                  <a:pt x="684495" y="0"/>
                </a:moveTo>
                <a:lnTo>
                  <a:pt x="684496" y="1"/>
                </a:lnTo>
                <a:lnTo>
                  <a:pt x="685961" y="1"/>
                </a:lnTo>
                <a:lnTo>
                  <a:pt x="685961" y="1466"/>
                </a:lnTo>
                <a:lnTo>
                  <a:pt x="1404929" y="720434"/>
                </a:lnTo>
                <a:lnTo>
                  <a:pt x="1403863" y="720434"/>
                </a:lnTo>
                <a:lnTo>
                  <a:pt x="0" y="1"/>
                </a:lnTo>
                <a:lnTo>
                  <a:pt x="684495" y="1"/>
                </a:lnTo>
                <a:close/>
              </a:path>
            </a:pathLst>
          </a:custGeom>
          <a:solidFill>
            <a:schemeClr val="tx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直角三角形 26"/>
          <p:cNvSpPr/>
          <p:nvPr/>
        </p:nvSpPr>
        <p:spPr>
          <a:xfrm>
            <a:off x="4550094" y="3708892"/>
            <a:ext cx="1552997" cy="509921"/>
          </a:xfrm>
          <a:custGeom>
            <a:avLst/>
            <a:gdLst/>
            <a:ahLst/>
            <a:cxnLst/>
            <a:rect l="l" t="t" r="r" b="b"/>
            <a:pathLst>
              <a:path w="1404929" h="720434">
                <a:moveTo>
                  <a:pt x="684495" y="0"/>
                </a:moveTo>
                <a:lnTo>
                  <a:pt x="684496" y="1"/>
                </a:lnTo>
                <a:lnTo>
                  <a:pt x="685961" y="1"/>
                </a:lnTo>
                <a:lnTo>
                  <a:pt x="685961" y="1466"/>
                </a:lnTo>
                <a:lnTo>
                  <a:pt x="1404929" y="720434"/>
                </a:lnTo>
                <a:lnTo>
                  <a:pt x="1403863" y="720434"/>
                </a:lnTo>
                <a:lnTo>
                  <a:pt x="0" y="1"/>
                </a:lnTo>
                <a:lnTo>
                  <a:pt x="684495" y="1"/>
                </a:lnTo>
                <a:close/>
              </a:path>
            </a:pathLst>
          </a:custGeom>
          <a:solidFill>
            <a:srgbClr val="5959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Rectangle 4"/>
          <p:cNvSpPr/>
          <p:nvPr/>
        </p:nvSpPr>
        <p:spPr>
          <a:xfrm>
            <a:off x="5204765" y="2924944"/>
            <a:ext cx="944146" cy="1306580"/>
          </a:xfrm>
          <a:custGeom>
            <a:avLst/>
            <a:gdLst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0 w 720000"/>
              <a:gd name="connsiteY3" fmla="*/ 2448272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16934 w 720000"/>
              <a:gd name="connsiteY3" fmla="*/ 1754005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33867 w 720000"/>
              <a:gd name="connsiteY3" fmla="*/ 1737071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42334 w 720000"/>
              <a:gd name="connsiteY3" fmla="*/ 1533849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50801 w 720000"/>
              <a:gd name="connsiteY3" fmla="*/ 1488688 h 2448272"/>
              <a:gd name="connsiteX4" fmla="*/ 0 w 720000"/>
              <a:gd name="connsiteY4" fmla="*/ 0 h 244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000" h="2448272">
                <a:moveTo>
                  <a:pt x="0" y="0"/>
                </a:moveTo>
                <a:lnTo>
                  <a:pt x="720000" y="0"/>
                </a:lnTo>
                <a:lnTo>
                  <a:pt x="720000" y="2448272"/>
                </a:lnTo>
                <a:lnTo>
                  <a:pt x="50801" y="1488688"/>
                </a:lnTo>
                <a:lnTo>
                  <a:pt x="0" y="0"/>
                </a:lnTo>
                <a:close/>
              </a:path>
            </a:pathLst>
          </a:custGeom>
          <a:solidFill>
            <a:srgbClr val="7312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80" name="Rectangle 4"/>
          <p:cNvSpPr/>
          <p:nvPr/>
        </p:nvSpPr>
        <p:spPr>
          <a:xfrm>
            <a:off x="6814095" y="2142355"/>
            <a:ext cx="944146" cy="1306580"/>
          </a:xfrm>
          <a:custGeom>
            <a:avLst/>
            <a:gdLst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0 w 720000"/>
              <a:gd name="connsiteY3" fmla="*/ 2448272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16934 w 720000"/>
              <a:gd name="connsiteY3" fmla="*/ 1754005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33867 w 720000"/>
              <a:gd name="connsiteY3" fmla="*/ 1737071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42334 w 720000"/>
              <a:gd name="connsiteY3" fmla="*/ 1533849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50801 w 720000"/>
              <a:gd name="connsiteY3" fmla="*/ 1488688 h 2448272"/>
              <a:gd name="connsiteX4" fmla="*/ 0 w 720000"/>
              <a:gd name="connsiteY4" fmla="*/ 0 h 244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000" h="2448272">
                <a:moveTo>
                  <a:pt x="0" y="0"/>
                </a:moveTo>
                <a:lnTo>
                  <a:pt x="720000" y="0"/>
                </a:lnTo>
                <a:lnTo>
                  <a:pt x="720000" y="2448272"/>
                </a:lnTo>
                <a:lnTo>
                  <a:pt x="50801" y="1488688"/>
                </a:lnTo>
                <a:lnTo>
                  <a:pt x="0" y="0"/>
                </a:lnTo>
                <a:close/>
              </a:path>
            </a:pathLst>
          </a:custGeom>
          <a:solidFill>
            <a:srgbClr val="1E23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grpSp>
        <p:nvGrpSpPr>
          <p:cNvPr id="81" name="Group 80"/>
          <p:cNvGrpSpPr/>
          <p:nvPr/>
        </p:nvGrpSpPr>
        <p:grpSpPr>
          <a:xfrm>
            <a:off x="5228542" y="2909931"/>
            <a:ext cx="2553476" cy="531290"/>
            <a:chOff x="5194138" y="3134095"/>
            <a:chExt cx="2553476" cy="531290"/>
          </a:xfrm>
        </p:grpSpPr>
        <p:sp>
          <p:nvSpPr>
            <p:cNvPr id="82" name="Rectangle 8"/>
            <p:cNvSpPr/>
            <p:nvPr/>
          </p:nvSpPr>
          <p:spPr>
            <a:xfrm>
              <a:off x="5194138" y="3140641"/>
              <a:ext cx="2529699" cy="519090"/>
            </a:xfrm>
            <a:custGeom>
              <a:avLst/>
              <a:gdLst>
                <a:gd name="connsiteX0" fmla="*/ 0 w 3096344"/>
                <a:gd name="connsiteY0" fmla="*/ 0 h 720000"/>
                <a:gd name="connsiteX1" fmla="*/ 3096344 w 3096344"/>
                <a:gd name="connsiteY1" fmla="*/ 0 h 720000"/>
                <a:gd name="connsiteX2" fmla="*/ 3096344 w 3096344"/>
                <a:gd name="connsiteY2" fmla="*/ 720000 h 720000"/>
                <a:gd name="connsiteX3" fmla="*/ 0 w 3096344"/>
                <a:gd name="connsiteY3" fmla="*/ 720000 h 720000"/>
                <a:gd name="connsiteX4" fmla="*/ 0 w 3096344"/>
                <a:gd name="connsiteY4" fmla="*/ 0 h 720000"/>
                <a:gd name="connsiteX0" fmla="*/ 0 w 3096344"/>
                <a:gd name="connsiteY0" fmla="*/ 0 h 736934"/>
                <a:gd name="connsiteX1" fmla="*/ 3096344 w 3096344"/>
                <a:gd name="connsiteY1" fmla="*/ 0 h 736934"/>
                <a:gd name="connsiteX2" fmla="*/ 3096344 w 3096344"/>
                <a:gd name="connsiteY2" fmla="*/ 720000 h 736934"/>
                <a:gd name="connsiteX3" fmla="*/ 651933 w 3096344"/>
                <a:gd name="connsiteY3" fmla="*/ 736934 h 736934"/>
                <a:gd name="connsiteX4" fmla="*/ 0 w 3096344"/>
                <a:gd name="connsiteY4" fmla="*/ 0 h 736934"/>
                <a:gd name="connsiteX0" fmla="*/ 0 w 3318478"/>
                <a:gd name="connsiteY0" fmla="*/ 0 h 748873"/>
                <a:gd name="connsiteX1" fmla="*/ 3318478 w 3318478"/>
                <a:gd name="connsiteY1" fmla="*/ 11939 h 748873"/>
                <a:gd name="connsiteX2" fmla="*/ 3318478 w 3318478"/>
                <a:gd name="connsiteY2" fmla="*/ 731939 h 748873"/>
                <a:gd name="connsiteX3" fmla="*/ 874067 w 3318478"/>
                <a:gd name="connsiteY3" fmla="*/ 748873 h 748873"/>
                <a:gd name="connsiteX4" fmla="*/ 0 w 3318478"/>
                <a:gd name="connsiteY4" fmla="*/ 0 h 748873"/>
                <a:gd name="connsiteX0" fmla="*/ 0 w 3318478"/>
                <a:gd name="connsiteY0" fmla="*/ 0 h 748873"/>
                <a:gd name="connsiteX1" fmla="*/ 3318478 w 3318478"/>
                <a:gd name="connsiteY1" fmla="*/ 11939 h 748873"/>
                <a:gd name="connsiteX2" fmla="*/ 3318478 w 3318478"/>
                <a:gd name="connsiteY2" fmla="*/ 731939 h 748873"/>
                <a:gd name="connsiteX3" fmla="*/ 1151733 w 3318478"/>
                <a:gd name="connsiteY3" fmla="*/ 748873 h 748873"/>
                <a:gd name="connsiteX4" fmla="*/ 0 w 3318478"/>
                <a:gd name="connsiteY4" fmla="*/ 0 h 748873"/>
                <a:gd name="connsiteX0" fmla="*/ 0 w 3318478"/>
                <a:gd name="connsiteY0" fmla="*/ 0 h 731938"/>
                <a:gd name="connsiteX1" fmla="*/ 3318478 w 3318478"/>
                <a:gd name="connsiteY1" fmla="*/ 11939 h 731938"/>
                <a:gd name="connsiteX2" fmla="*/ 3318478 w 3318478"/>
                <a:gd name="connsiteY2" fmla="*/ 731939 h 731938"/>
                <a:gd name="connsiteX3" fmla="*/ 1173946 w 3318478"/>
                <a:gd name="connsiteY3" fmla="*/ 724997 h 731938"/>
                <a:gd name="connsiteX4" fmla="*/ 0 w 3318478"/>
                <a:gd name="connsiteY4" fmla="*/ 0 h 731938"/>
                <a:gd name="connsiteX0" fmla="*/ 0 w 3318478"/>
                <a:gd name="connsiteY0" fmla="*/ 0 h 731939"/>
                <a:gd name="connsiteX1" fmla="*/ 2240431 w 3318478"/>
                <a:gd name="connsiteY1" fmla="*/ 11939 h 731939"/>
                <a:gd name="connsiteX2" fmla="*/ 3318478 w 3318478"/>
                <a:gd name="connsiteY2" fmla="*/ 731939 h 731939"/>
                <a:gd name="connsiteX3" fmla="*/ 1173946 w 3318478"/>
                <a:gd name="connsiteY3" fmla="*/ 724997 h 731939"/>
                <a:gd name="connsiteX4" fmla="*/ 0 w 3318478"/>
                <a:gd name="connsiteY4" fmla="*/ 0 h 73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8478" h="731939">
                  <a:moveTo>
                    <a:pt x="0" y="0"/>
                  </a:moveTo>
                  <a:lnTo>
                    <a:pt x="2240431" y="11939"/>
                  </a:lnTo>
                  <a:lnTo>
                    <a:pt x="3318478" y="731939"/>
                  </a:lnTo>
                  <a:lnTo>
                    <a:pt x="1173946" y="7249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463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83" name="直角三角形 26"/>
            <p:cNvSpPr/>
            <p:nvPr/>
          </p:nvSpPr>
          <p:spPr>
            <a:xfrm>
              <a:off x="6114507" y="3134095"/>
              <a:ext cx="1633107" cy="531290"/>
            </a:xfrm>
            <a:custGeom>
              <a:avLst/>
              <a:gdLst/>
              <a:ahLst/>
              <a:cxnLst/>
              <a:rect l="l" t="t" r="r" b="b"/>
              <a:pathLst>
                <a:path w="1404929" h="720434">
                  <a:moveTo>
                    <a:pt x="684495" y="0"/>
                  </a:moveTo>
                  <a:lnTo>
                    <a:pt x="684496" y="1"/>
                  </a:lnTo>
                  <a:lnTo>
                    <a:pt x="685961" y="1"/>
                  </a:lnTo>
                  <a:lnTo>
                    <a:pt x="685961" y="1466"/>
                  </a:lnTo>
                  <a:lnTo>
                    <a:pt x="1404929" y="720434"/>
                  </a:lnTo>
                  <a:lnTo>
                    <a:pt x="1403863" y="720434"/>
                  </a:lnTo>
                  <a:lnTo>
                    <a:pt x="0" y="1"/>
                  </a:lnTo>
                  <a:lnTo>
                    <a:pt x="684495" y="1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4" name="Rectangle 8"/>
          <p:cNvSpPr/>
          <p:nvPr/>
        </p:nvSpPr>
        <p:spPr>
          <a:xfrm>
            <a:off x="6814095" y="2137819"/>
            <a:ext cx="2360365" cy="531099"/>
          </a:xfrm>
          <a:custGeom>
            <a:avLst/>
            <a:gdLst>
              <a:gd name="connsiteX0" fmla="*/ 0 w 3096344"/>
              <a:gd name="connsiteY0" fmla="*/ 0 h 720000"/>
              <a:gd name="connsiteX1" fmla="*/ 3096344 w 3096344"/>
              <a:gd name="connsiteY1" fmla="*/ 0 h 720000"/>
              <a:gd name="connsiteX2" fmla="*/ 3096344 w 3096344"/>
              <a:gd name="connsiteY2" fmla="*/ 720000 h 720000"/>
              <a:gd name="connsiteX3" fmla="*/ 0 w 3096344"/>
              <a:gd name="connsiteY3" fmla="*/ 720000 h 720000"/>
              <a:gd name="connsiteX4" fmla="*/ 0 w 3096344"/>
              <a:gd name="connsiteY4" fmla="*/ 0 h 720000"/>
              <a:gd name="connsiteX0" fmla="*/ 0 w 3096344"/>
              <a:gd name="connsiteY0" fmla="*/ 0 h 736934"/>
              <a:gd name="connsiteX1" fmla="*/ 3096344 w 3096344"/>
              <a:gd name="connsiteY1" fmla="*/ 0 h 736934"/>
              <a:gd name="connsiteX2" fmla="*/ 3096344 w 3096344"/>
              <a:gd name="connsiteY2" fmla="*/ 720000 h 736934"/>
              <a:gd name="connsiteX3" fmla="*/ 651933 w 3096344"/>
              <a:gd name="connsiteY3" fmla="*/ 736934 h 736934"/>
              <a:gd name="connsiteX4" fmla="*/ 0 w 3096344"/>
              <a:gd name="connsiteY4" fmla="*/ 0 h 736934"/>
              <a:gd name="connsiteX0" fmla="*/ 0 w 3096344"/>
              <a:gd name="connsiteY0" fmla="*/ 0 h 748873"/>
              <a:gd name="connsiteX1" fmla="*/ 3096344 w 3096344"/>
              <a:gd name="connsiteY1" fmla="*/ 0 h 748873"/>
              <a:gd name="connsiteX2" fmla="*/ 3096344 w 3096344"/>
              <a:gd name="connsiteY2" fmla="*/ 720000 h 748873"/>
              <a:gd name="connsiteX3" fmla="*/ 1229478 w 3096344"/>
              <a:gd name="connsiteY3" fmla="*/ 748873 h 748873"/>
              <a:gd name="connsiteX4" fmla="*/ 0 w 3096344"/>
              <a:gd name="connsiteY4" fmla="*/ 0 h 748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6344" h="748873">
                <a:moveTo>
                  <a:pt x="0" y="0"/>
                </a:moveTo>
                <a:lnTo>
                  <a:pt x="3096344" y="0"/>
                </a:lnTo>
                <a:lnTo>
                  <a:pt x="3096344" y="720000"/>
                </a:lnTo>
                <a:lnTo>
                  <a:pt x="1229478" y="748873"/>
                </a:lnTo>
                <a:lnTo>
                  <a:pt x="0" y="0"/>
                </a:lnTo>
                <a:close/>
              </a:path>
            </a:pathLst>
          </a:custGeom>
          <a:solidFill>
            <a:srgbClr val="464F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sp>
        <p:nvSpPr>
          <p:cNvPr id="85" name="TextBox 84"/>
          <p:cNvSpPr txBox="1"/>
          <p:nvPr/>
        </p:nvSpPr>
        <p:spPr>
          <a:xfrm>
            <a:off x="3262914" y="5023958"/>
            <a:ext cx="80983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4800" dirty="0" smtClean="0">
                <a:solidFill>
                  <a:srgbClr val="1F8EAC"/>
                </a:solidFill>
              </a:rPr>
              <a:t>01</a:t>
            </a:r>
            <a:endParaRPr lang="en-ZA" sz="4800" dirty="0">
              <a:solidFill>
                <a:srgbClr val="1F8EAC"/>
              </a:solidFill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820897" y="2638347"/>
            <a:ext cx="80983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4800" dirty="0" smtClean="0">
                <a:solidFill>
                  <a:srgbClr val="1E234A"/>
                </a:solidFill>
              </a:rPr>
              <a:t>04</a:t>
            </a:r>
            <a:endParaRPr lang="en-ZA" sz="4800" dirty="0">
              <a:solidFill>
                <a:srgbClr val="1E234A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6211567" y="3428575"/>
            <a:ext cx="80983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4800" dirty="0" smtClean="0">
                <a:solidFill>
                  <a:srgbClr val="73120C"/>
                </a:solidFill>
              </a:rPr>
              <a:t>03</a:t>
            </a:r>
            <a:endParaRPr lang="en-ZA" sz="4800" dirty="0">
              <a:solidFill>
                <a:srgbClr val="73120C"/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4703954" y="4208000"/>
            <a:ext cx="80983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4800" dirty="0" smtClean="0">
                <a:solidFill>
                  <a:srgbClr val="225D47"/>
                </a:solidFill>
              </a:rPr>
              <a:t>02</a:t>
            </a:r>
            <a:endParaRPr lang="en-ZA" sz="4800" dirty="0">
              <a:solidFill>
                <a:srgbClr val="225D47"/>
              </a:solidFill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3366693" y="3121828"/>
            <a:ext cx="1961561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300" dirty="0"/>
              <a:t>English and French submissions </a:t>
            </a:r>
            <a:r>
              <a:rPr lang="en-ZA" sz="1300" dirty="0" smtClean="0"/>
              <a:t>accepted</a:t>
            </a:r>
            <a:endParaRPr lang="en-ZA" sz="1300" dirty="0"/>
          </a:p>
        </p:txBody>
      </p:sp>
      <p:sp>
        <p:nvSpPr>
          <p:cNvPr id="90" name="Rectangle 89"/>
          <p:cNvSpPr/>
          <p:nvPr/>
        </p:nvSpPr>
        <p:spPr>
          <a:xfrm>
            <a:off x="4899625" y="2309633"/>
            <a:ext cx="1949576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300" dirty="0" smtClean="0"/>
              <a:t>Authors </a:t>
            </a:r>
            <a:r>
              <a:rPr lang="en-ZA" sz="1300" dirty="0"/>
              <a:t>to provide </a:t>
            </a:r>
            <a:r>
              <a:rPr lang="en-ZA" sz="1300" dirty="0" smtClean="0"/>
              <a:t>full details </a:t>
            </a:r>
            <a:r>
              <a:rPr lang="en-ZA" sz="1300" dirty="0"/>
              <a:t>of </a:t>
            </a:r>
            <a:r>
              <a:rPr lang="en-ZA" sz="1300" dirty="0" smtClean="0"/>
              <a:t>co-authors</a:t>
            </a:r>
            <a:endParaRPr lang="en-ZA" sz="1300" dirty="0"/>
          </a:p>
        </p:txBody>
      </p:sp>
      <p:sp>
        <p:nvSpPr>
          <p:cNvPr id="91" name="Rectangle 90"/>
          <p:cNvSpPr/>
          <p:nvPr/>
        </p:nvSpPr>
        <p:spPr>
          <a:xfrm>
            <a:off x="6913933" y="1435044"/>
            <a:ext cx="1813927" cy="6924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300" dirty="0"/>
              <a:t>Submissions open </a:t>
            </a:r>
            <a:r>
              <a:rPr lang="en-ZA" sz="1300" dirty="0" smtClean="0"/>
              <a:t>from September </a:t>
            </a:r>
            <a:r>
              <a:rPr lang="en-ZA" sz="1300" dirty="0"/>
              <a:t>2016 </a:t>
            </a:r>
            <a:r>
              <a:rPr lang="en-ZA" sz="1300" dirty="0" smtClean="0"/>
              <a:t>to </a:t>
            </a:r>
            <a:r>
              <a:rPr lang="en-ZA" sz="1300" dirty="0"/>
              <a:t>15 December 2016</a:t>
            </a:r>
          </a:p>
        </p:txBody>
      </p:sp>
      <p:sp>
        <p:nvSpPr>
          <p:cNvPr id="92" name="Rectangle 4"/>
          <p:cNvSpPr/>
          <p:nvPr/>
        </p:nvSpPr>
        <p:spPr>
          <a:xfrm>
            <a:off x="3714981" y="3708892"/>
            <a:ext cx="944146" cy="1306580"/>
          </a:xfrm>
          <a:custGeom>
            <a:avLst/>
            <a:gdLst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0 w 720000"/>
              <a:gd name="connsiteY3" fmla="*/ 2448272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16934 w 720000"/>
              <a:gd name="connsiteY3" fmla="*/ 1754005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33867 w 720000"/>
              <a:gd name="connsiteY3" fmla="*/ 1737071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42334 w 720000"/>
              <a:gd name="connsiteY3" fmla="*/ 1533849 h 2448272"/>
              <a:gd name="connsiteX4" fmla="*/ 0 w 720000"/>
              <a:gd name="connsiteY4" fmla="*/ 0 h 2448272"/>
              <a:gd name="connsiteX0" fmla="*/ 0 w 720000"/>
              <a:gd name="connsiteY0" fmla="*/ 0 h 2448272"/>
              <a:gd name="connsiteX1" fmla="*/ 720000 w 720000"/>
              <a:gd name="connsiteY1" fmla="*/ 0 h 2448272"/>
              <a:gd name="connsiteX2" fmla="*/ 720000 w 720000"/>
              <a:gd name="connsiteY2" fmla="*/ 2448272 h 2448272"/>
              <a:gd name="connsiteX3" fmla="*/ 50801 w 720000"/>
              <a:gd name="connsiteY3" fmla="*/ 1488688 h 2448272"/>
              <a:gd name="connsiteX4" fmla="*/ 0 w 720000"/>
              <a:gd name="connsiteY4" fmla="*/ 0 h 244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000" h="2448272">
                <a:moveTo>
                  <a:pt x="0" y="0"/>
                </a:moveTo>
                <a:lnTo>
                  <a:pt x="720000" y="0"/>
                </a:lnTo>
                <a:lnTo>
                  <a:pt x="720000" y="2448272"/>
                </a:lnTo>
                <a:lnTo>
                  <a:pt x="50801" y="1488688"/>
                </a:lnTo>
                <a:lnTo>
                  <a:pt x="0" y="0"/>
                </a:lnTo>
                <a:close/>
              </a:path>
            </a:pathLst>
          </a:custGeom>
          <a:solidFill>
            <a:srgbClr val="225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/>
          </a:p>
        </p:txBody>
      </p:sp>
      <p:grpSp>
        <p:nvGrpSpPr>
          <p:cNvPr id="93" name="Group 92"/>
          <p:cNvGrpSpPr/>
          <p:nvPr/>
        </p:nvGrpSpPr>
        <p:grpSpPr>
          <a:xfrm>
            <a:off x="2296804" y="4512217"/>
            <a:ext cx="2375790" cy="514166"/>
            <a:chOff x="2262400" y="4736381"/>
            <a:chExt cx="2375790" cy="514166"/>
          </a:xfrm>
        </p:grpSpPr>
        <p:sp>
          <p:nvSpPr>
            <p:cNvPr id="94" name="Rectangle 8"/>
            <p:cNvSpPr/>
            <p:nvPr/>
          </p:nvSpPr>
          <p:spPr>
            <a:xfrm>
              <a:off x="2262400" y="4736382"/>
              <a:ext cx="2360365" cy="514165"/>
            </a:xfrm>
            <a:custGeom>
              <a:avLst/>
              <a:gdLst>
                <a:gd name="connsiteX0" fmla="*/ 0 w 3096344"/>
                <a:gd name="connsiteY0" fmla="*/ 0 h 720000"/>
                <a:gd name="connsiteX1" fmla="*/ 3096344 w 3096344"/>
                <a:gd name="connsiteY1" fmla="*/ 0 h 720000"/>
                <a:gd name="connsiteX2" fmla="*/ 3096344 w 3096344"/>
                <a:gd name="connsiteY2" fmla="*/ 720000 h 720000"/>
                <a:gd name="connsiteX3" fmla="*/ 0 w 3096344"/>
                <a:gd name="connsiteY3" fmla="*/ 720000 h 720000"/>
                <a:gd name="connsiteX4" fmla="*/ 0 w 3096344"/>
                <a:gd name="connsiteY4" fmla="*/ 0 h 720000"/>
                <a:gd name="connsiteX0" fmla="*/ 0 w 3096344"/>
                <a:gd name="connsiteY0" fmla="*/ 0 h 736934"/>
                <a:gd name="connsiteX1" fmla="*/ 3096344 w 3096344"/>
                <a:gd name="connsiteY1" fmla="*/ 0 h 736934"/>
                <a:gd name="connsiteX2" fmla="*/ 3096344 w 3096344"/>
                <a:gd name="connsiteY2" fmla="*/ 720000 h 736934"/>
                <a:gd name="connsiteX3" fmla="*/ 651933 w 3096344"/>
                <a:gd name="connsiteY3" fmla="*/ 736934 h 736934"/>
                <a:gd name="connsiteX4" fmla="*/ 0 w 3096344"/>
                <a:gd name="connsiteY4" fmla="*/ 0 h 736934"/>
                <a:gd name="connsiteX0" fmla="*/ 0 w 3096344"/>
                <a:gd name="connsiteY0" fmla="*/ 0 h 724995"/>
                <a:gd name="connsiteX1" fmla="*/ 3096344 w 3096344"/>
                <a:gd name="connsiteY1" fmla="*/ 0 h 724995"/>
                <a:gd name="connsiteX2" fmla="*/ 3096344 w 3096344"/>
                <a:gd name="connsiteY2" fmla="*/ 720000 h 724995"/>
                <a:gd name="connsiteX3" fmla="*/ 1185051 w 3096344"/>
                <a:gd name="connsiteY3" fmla="*/ 724995 h 724995"/>
                <a:gd name="connsiteX4" fmla="*/ 0 w 3096344"/>
                <a:gd name="connsiteY4" fmla="*/ 0 h 724995"/>
                <a:gd name="connsiteX0" fmla="*/ 0 w 3096344"/>
                <a:gd name="connsiteY0" fmla="*/ 0 h 724995"/>
                <a:gd name="connsiteX1" fmla="*/ 1927196 w 3096344"/>
                <a:gd name="connsiteY1" fmla="*/ 0 h 724995"/>
                <a:gd name="connsiteX2" fmla="*/ 3096344 w 3096344"/>
                <a:gd name="connsiteY2" fmla="*/ 720000 h 724995"/>
                <a:gd name="connsiteX3" fmla="*/ 1185051 w 3096344"/>
                <a:gd name="connsiteY3" fmla="*/ 724995 h 724995"/>
                <a:gd name="connsiteX4" fmla="*/ 0 w 3096344"/>
                <a:gd name="connsiteY4" fmla="*/ 0 h 72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6344" h="724995">
                  <a:moveTo>
                    <a:pt x="0" y="0"/>
                  </a:moveTo>
                  <a:lnTo>
                    <a:pt x="1927196" y="0"/>
                  </a:lnTo>
                  <a:lnTo>
                    <a:pt x="3096344" y="720000"/>
                  </a:lnTo>
                  <a:lnTo>
                    <a:pt x="1185051" y="7249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C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95" name="直角三角形 26"/>
            <p:cNvSpPr/>
            <p:nvPr/>
          </p:nvSpPr>
          <p:spPr>
            <a:xfrm>
              <a:off x="2976402" y="4736381"/>
              <a:ext cx="1661788" cy="501261"/>
            </a:xfrm>
            <a:custGeom>
              <a:avLst/>
              <a:gdLst/>
              <a:ahLst/>
              <a:cxnLst/>
              <a:rect l="l" t="t" r="r" b="b"/>
              <a:pathLst>
                <a:path w="1404929" h="720434">
                  <a:moveTo>
                    <a:pt x="684495" y="0"/>
                  </a:moveTo>
                  <a:lnTo>
                    <a:pt x="684496" y="1"/>
                  </a:lnTo>
                  <a:lnTo>
                    <a:pt x="685961" y="1"/>
                  </a:lnTo>
                  <a:lnTo>
                    <a:pt x="685961" y="1466"/>
                  </a:lnTo>
                  <a:lnTo>
                    <a:pt x="1404929" y="720434"/>
                  </a:lnTo>
                  <a:lnTo>
                    <a:pt x="1403863" y="720434"/>
                  </a:lnTo>
                  <a:lnTo>
                    <a:pt x="0" y="1"/>
                  </a:lnTo>
                  <a:lnTo>
                    <a:pt x="684495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3722275" y="3708893"/>
            <a:ext cx="2445032" cy="531142"/>
            <a:chOff x="3687871" y="3933057"/>
            <a:chExt cx="2445032" cy="531142"/>
          </a:xfrm>
        </p:grpSpPr>
        <p:sp>
          <p:nvSpPr>
            <p:cNvPr id="97" name="Rectangle 8"/>
            <p:cNvSpPr/>
            <p:nvPr/>
          </p:nvSpPr>
          <p:spPr>
            <a:xfrm>
              <a:off x="3687871" y="3933057"/>
              <a:ext cx="2445032" cy="531142"/>
            </a:xfrm>
            <a:custGeom>
              <a:avLst/>
              <a:gdLst>
                <a:gd name="connsiteX0" fmla="*/ 0 w 3096344"/>
                <a:gd name="connsiteY0" fmla="*/ 0 h 720000"/>
                <a:gd name="connsiteX1" fmla="*/ 3096344 w 3096344"/>
                <a:gd name="connsiteY1" fmla="*/ 0 h 720000"/>
                <a:gd name="connsiteX2" fmla="*/ 3096344 w 3096344"/>
                <a:gd name="connsiteY2" fmla="*/ 720000 h 720000"/>
                <a:gd name="connsiteX3" fmla="*/ 0 w 3096344"/>
                <a:gd name="connsiteY3" fmla="*/ 720000 h 720000"/>
                <a:gd name="connsiteX4" fmla="*/ 0 w 3096344"/>
                <a:gd name="connsiteY4" fmla="*/ 0 h 720000"/>
                <a:gd name="connsiteX0" fmla="*/ 0 w 3096344"/>
                <a:gd name="connsiteY0" fmla="*/ 0 h 736934"/>
                <a:gd name="connsiteX1" fmla="*/ 3096344 w 3096344"/>
                <a:gd name="connsiteY1" fmla="*/ 0 h 736934"/>
                <a:gd name="connsiteX2" fmla="*/ 3096344 w 3096344"/>
                <a:gd name="connsiteY2" fmla="*/ 720000 h 736934"/>
                <a:gd name="connsiteX3" fmla="*/ 651933 w 3096344"/>
                <a:gd name="connsiteY3" fmla="*/ 736934 h 736934"/>
                <a:gd name="connsiteX4" fmla="*/ 0 w 3096344"/>
                <a:gd name="connsiteY4" fmla="*/ 0 h 736934"/>
                <a:gd name="connsiteX0" fmla="*/ 0 w 3096344"/>
                <a:gd name="connsiteY0" fmla="*/ 0 h 736934"/>
                <a:gd name="connsiteX1" fmla="*/ 3096344 w 3096344"/>
                <a:gd name="connsiteY1" fmla="*/ 0 h 736934"/>
                <a:gd name="connsiteX2" fmla="*/ 3096344 w 3096344"/>
                <a:gd name="connsiteY2" fmla="*/ 720000 h 736934"/>
                <a:gd name="connsiteX3" fmla="*/ 1107304 w 3096344"/>
                <a:gd name="connsiteY3" fmla="*/ 736934 h 736934"/>
                <a:gd name="connsiteX4" fmla="*/ 0 w 3096344"/>
                <a:gd name="connsiteY4" fmla="*/ 0 h 736934"/>
                <a:gd name="connsiteX0" fmla="*/ 0 w 3207411"/>
                <a:gd name="connsiteY0" fmla="*/ 11939 h 736934"/>
                <a:gd name="connsiteX1" fmla="*/ 3207411 w 3207411"/>
                <a:gd name="connsiteY1" fmla="*/ 0 h 736934"/>
                <a:gd name="connsiteX2" fmla="*/ 3207411 w 3207411"/>
                <a:gd name="connsiteY2" fmla="*/ 720000 h 736934"/>
                <a:gd name="connsiteX3" fmla="*/ 1218371 w 3207411"/>
                <a:gd name="connsiteY3" fmla="*/ 736934 h 736934"/>
                <a:gd name="connsiteX4" fmla="*/ 0 w 3207411"/>
                <a:gd name="connsiteY4" fmla="*/ 11939 h 736934"/>
                <a:gd name="connsiteX0" fmla="*/ 0 w 3207411"/>
                <a:gd name="connsiteY0" fmla="*/ 0 h 724995"/>
                <a:gd name="connsiteX1" fmla="*/ 2041214 w 3207411"/>
                <a:gd name="connsiteY1" fmla="*/ 0 h 724995"/>
                <a:gd name="connsiteX2" fmla="*/ 3207411 w 3207411"/>
                <a:gd name="connsiteY2" fmla="*/ 708061 h 724995"/>
                <a:gd name="connsiteX3" fmla="*/ 1218371 w 3207411"/>
                <a:gd name="connsiteY3" fmla="*/ 724995 h 724995"/>
                <a:gd name="connsiteX4" fmla="*/ 0 w 3207411"/>
                <a:gd name="connsiteY4" fmla="*/ 0 h 72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7411" h="724995">
                  <a:moveTo>
                    <a:pt x="0" y="0"/>
                  </a:moveTo>
                  <a:lnTo>
                    <a:pt x="2041214" y="0"/>
                  </a:lnTo>
                  <a:lnTo>
                    <a:pt x="3207411" y="708061"/>
                  </a:lnTo>
                  <a:lnTo>
                    <a:pt x="1218371" y="7249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94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ZA"/>
            </a:p>
          </p:txBody>
        </p:sp>
        <p:sp>
          <p:nvSpPr>
            <p:cNvPr id="98" name="直角三角形 26"/>
            <p:cNvSpPr/>
            <p:nvPr/>
          </p:nvSpPr>
          <p:spPr>
            <a:xfrm>
              <a:off x="4465183" y="3938552"/>
              <a:ext cx="1654010" cy="495323"/>
            </a:xfrm>
            <a:custGeom>
              <a:avLst/>
              <a:gdLst/>
              <a:ahLst/>
              <a:cxnLst/>
              <a:rect l="l" t="t" r="r" b="b"/>
              <a:pathLst>
                <a:path w="1404929" h="720434">
                  <a:moveTo>
                    <a:pt x="684495" y="0"/>
                  </a:moveTo>
                  <a:lnTo>
                    <a:pt x="684496" y="1"/>
                  </a:lnTo>
                  <a:lnTo>
                    <a:pt x="685961" y="1"/>
                  </a:lnTo>
                  <a:lnTo>
                    <a:pt x="685961" y="1466"/>
                  </a:lnTo>
                  <a:lnTo>
                    <a:pt x="1404929" y="720434"/>
                  </a:lnTo>
                  <a:lnTo>
                    <a:pt x="1403863" y="720434"/>
                  </a:lnTo>
                  <a:lnTo>
                    <a:pt x="0" y="1"/>
                  </a:lnTo>
                  <a:lnTo>
                    <a:pt x="684495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251520" y="188640"/>
            <a:ext cx="67842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3600" dirty="0" smtClean="0">
                <a:solidFill>
                  <a:schemeClr val="bg1"/>
                </a:solidFill>
                <a:latin typeface="HelveticaNeue" panose="00000400000000000000" pitchFamily="2" charset="0"/>
              </a:rPr>
              <a:t>Instructions for submissions</a:t>
            </a:r>
            <a:endParaRPr lang="en-ZA" sz="3600" dirty="0">
              <a:solidFill>
                <a:schemeClr val="bg1"/>
              </a:solidFill>
              <a:latin typeface="HelveticaNeue" panose="00000400000000000000" pitchFamily="2" charset="0"/>
            </a:endParaRPr>
          </a:p>
        </p:txBody>
      </p:sp>
      <p:sp>
        <p:nvSpPr>
          <p:cNvPr id="100" name="Rectangle 99"/>
          <p:cNvSpPr/>
          <p:nvPr/>
        </p:nvSpPr>
        <p:spPr>
          <a:xfrm>
            <a:off x="136977" y="1390708"/>
            <a:ext cx="3642935" cy="1200328"/>
          </a:xfrm>
          <a:prstGeom prst="rect">
            <a:avLst/>
          </a:prstGeom>
          <a:solidFill>
            <a:srgbClr val="E79A4A"/>
          </a:solidFill>
        </p:spPr>
        <p:txBody>
          <a:bodyPr wrap="square">
            <a:spAutoFit/>
          </a:bodyPr>
          <a:lstStyle/>
          <a:p>
            <a:r>
              <a:rPr lang="en-ZA" sz="2400" dirty="0">
                <a:solidFill>
                  <a:schemeClr val="bg1"/>
                </a:solidFill>
              </a:rPr>
              <a:t>For more information visit the IPC 2017 website: </a:t>
            </a:r>
            <a:r>
              <a:rPr lang="en-ZA" sz="2400" dirty="0" smtClean="0">
                <a:solidFill>
                  <a:schemeClr val="bg1"/>
                </a:solidFill>
              </a:rPr>
              <a:t>ipc2017capetown.iussp.org</a:t>
            </a:r>
            <a:endParaRPr lang="en-ZA" sz="2400" dirty="0">
              <a:solidFill>
                <a:schemeClr val="bg1"/>
              </a:solidFill>
            </a:endParaRP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640571" y="3962049"/>
            <a:ext cx="1836415" cy="0"/>
          </a:xfrm>
          <a:prstGeom prst="line">
            <a:avLst/>
          </a:prstGeom>
          <a:ln w="19050">
            <a:solidFill>
              <a:srgbClr val="1F8EA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TextBox 101"/>
          <p:cNvSpPr txBox="1"/>
          <p:nvPr/>
        </p:nvSpPr>
        <p:spPr>
          <a:xfrm>
            <a:off x="2715174" y="3670514"/>
            <a:ext cx="76181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b="1" dirty="0" smtClean="0">
                <a:solidFill>
                  <a:srgbClr val="1F8EAC"/>
                </a:solidFill>
              </a:rPr>
              <a:t>Abstract</a:t>
            </a:r>
            <a:endParaRPr lang="en-ZA" sz="1300" b="1" dirty="0">
              <a:solidFill>
                <a:srgbClr val="1F8EAC"/>
              </a:solidFill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1464050" y="3981185"/>
            <a:ext cx="2186016" cy="6924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ZA" sz="1300" dirty="0" smtClean="0"/>
              <a:t>A </a:t>
            </a:r>
            <a:r>
              <a:rPr lang="en-ZA" sz="1300" dirty="0"/>
              <a:t>short abstract of 200 words and an extended abstract of </a:t>
            </a:r>
            <a:r>
              <a:rPr lang="en-ZA" sz="1300" dirty="0" smtClean="0"/>
              <a:t>2-4 pages</a:t>
            </a:r>
            <a:endParaRPr lang="en-ZA" sz="1300" dirty="0"/>
          </a:p>
        </p:txBody>
      </p:sp>
      <p:sp>
        <p:nvSpPr>
          <p:cNvPr id="104" name="TextBox 103"/>
          <p:cNvSpPr txBox="1"/>
          <p:nvPr/>
        </p:nvSpPr>
        <p:spPr>
          <a:xfrm>
            <a:off x="3982574" y="2814052"/>
            <a:ext cx="90261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b="1" dirty="0" smtClean="0">
                <a:solidFill>
                  <a:srgbClr val="225D47"/>
                </a:solidFill>
              </a:rPr>
              <a:t>Languages</a:t>
            </a:r>
            <a:endParaRPr lang="en-ZA" sz="1300" b="1" dirty="0">
              <a:solidFill>
                <a:srgbClr val="225D47"/>
              </a:solidFill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3629536" y="3093548"/>
            <a:ext cx="1260089" cy="5523"/>
          </a:xfrm>
          <a:prstGeom prst="line">
            <a:avLst/>
          </a:prstGeom>
          <a:ln w="19050">
            <a:solidFill>
              <a:srgbClr val="225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7061314" y="1394144"/>
            <a:ext cx="1471857" cy="0"/>
          </a:xfrm>
          <a:prstGeom prst="line">
            <a:avLst/>
          </a:prstGeom>
          <a:ln w="19050">
            <a:solidFill>
              <a:srgbClr val="1E23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4922351" y="2254111"/>
            <a:ext cx="1631886" cy="0"/>
          </a:xfrm>
          <a:prstGeom prst="line">
            <a:avLst/>
          </a:prstGeom>
          <a:ln w="19050">
            <a:solidFill>
              <a:srgbClr val="73120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/>
          <p:cNvSpPr txBox="1"/>
          <p:nvPr/>
        </p:nvSpPr>
        <p:spPr>
          <a:xfrm>
            <a:off x="7972368" y="1114582"/>
            <a:ext cx="57541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b="1" dirty="0" smtClean="0">
                <a:solidFill>
                  <a:srgbClr val="1E234A"/>
                </a:solidFill>
              </a:rPr>
              <a:t>Dates</a:t>
            </a:r>
            <a:endParaRPr lang="en-ZA" sz="1300" b="1" dirty="0">
              <a:solidFill>
                <a:srgbClr val="1E234A"/>
              </a:solidFill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5799481" y="1969425"/>
            <a:ext cx="73565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sz="1300" b="1" dirty="0" smtClean="0">
                <a:solidFill>
                  <a:srgbClr val="73120C"/>
                </a:solidFill>
              </a:rPr>
              <a:t>Authors</a:t>
            </a:r>
            <a:endParaRPr lang="en-ZA" sz="1300" b="1" dirty="0">
              <a:solidFill>
                <a:srgbClr val="73120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402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/>
    </p:bld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281</TotalTime>
  <Words>1377</Words>
  <Application>Microsoft Office PowerPoint</Application>
  <PresentationFormat>On-screen Show (4:3)</PresentationFormat>
  <Paragraphs>288</Paragraphs>
  <Slides>26</Slides>
  <Notes>1</Notes>
  <HiddenSlides>0</HiddenSlides>
  <MMClips>1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27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Faizel Mohammed</dc:creator>
  <cp:lastModifiedBy>Emma Bird</cp:lastModifiedBy>
  <cp:revision>31</cp:revision>
  <dcterms:created xsi:type="dcterms:W3CDTF">2016-11-04T09:34:44Z</dcterms:created>
  <dcterms:modified xsi:type="dcterms:W3CDTF">2016-12-19T11:33:46Z</dcterms:modified>
</cp:coreProperties>
</file>